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5" r:id="rId1"/>
  </p:sldMasterIdLst>
  <p:notesMasterIdLst>
    <p:notesMasterId r:id="rId14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</p:sldIdLst>
  <p:sldSz cx="3200400" cy="1828800"/>
  <p:notesSz cx="6858000" cy="9144000"/>
  <p:embeddedFontLst>
    <p:embeddedFont>
      <p:font typeface="Albert Sans" panose="020B0604020202020204" charset="0"/>
      <p:regular r:id="rId15"/>
      <p:bold r:id="rId16"/>
      <p:italic r:id="rId17"/>
      <p:boldItalic r:id="rId18"/>
    </p:embeddedFont>
    <p:embeddedFont>
      <p:font typeface="Albert Sans Light" panose="020B0604020202020204" charset="0"/>
      <p:regular r:id="rId19"/>
      <p:bold r:id="rId20"/>
      <p:italic r:id="rId21"/>
      <p:boldItalic r:id="rId22"/>
    </p:embeddedFont>
    <p:embeddedFont>
      <p:font typeface="Josefin Sans" panose="020F0502020204030204" pitchFamily="2" charset="0"/>
      <p:regular r:id="rId23"/>
      <p:bold r:id="rId24"/>
      <p:italic r:id="rId25"/>
      <p:boldItalic r:id="rId26"/>
    </p:embeddedFont>
    <p:embeddedFont>
      <p:font typeface="Josefin Sans Light" panose="020F0502020204030204" pitchFamily="2" charset="0"/>
      <p:regular r:id="rId27"/>
      <p:bold r:id="rId28"/>
      <p:italic r:id="rId29"/>
      <p:boldItalic r:id="rId30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43F9C340-2D86-4856-914E-0C94BFF055BF}">
  <a:tblStyle styleId="{43F9C340-2D86-4856-914E-0C94BFF055B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248" d="100"/>
          <a:sy n="248" d="100"/>
        </p:scale>
        <p:origin x="1152" y="18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font" Target="fonts/font4.fntdata"/><Relationship Id="rId26" Type="http://schemas.openxmlformats.org/officeDocument/2006/relationships/font" Target="fonts/font12.fntdata"/><Relationship Id="rId3" Type="http://schemas.openxmlformats.org/officeDocument/2006/relationships/slide" Target="slides/slide2.xml"/><Relationship Id="rId21" Type="http://schemas.openxmlformats.org/officeDocument/2006/relationships/font" Target="fonts/font7.fntdata"/><Relationship Id="rId34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3.fntdata"/><Relationship Id="rId25" Type="http://schemas.openxmlformats.org/officeDocument/2006/relationships/font" Target="fonts/font11.fntdata"/><Relationship Id="rId33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font" Target="fonts/font2.fntdata"/><Relationship Id="rId20" Type="http://schemas.openxmlformats.org/officeDocument/2006/relationships/font" Target="fonts/font6.fntdata"/><Relationship Id="rId29" Type="http://schemas.openxmlformats.org/officeDocument/2006/relationships/font" Target="fonts/font15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0.fntdata"/><Relationship Id="rId32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font" Target="fonts/font1.fntdata"/><Relationship Id="rId23" Type="http://schemas.openxmlformats.org/officeDocument/2006/relationships/font" Target="fonts/font9.fntdata"/><Relationship Id="rId28" Type="http://schemas.openxmlformats.org/officeDocument/2006/relationships/font" Target="fonts/font14.fntdata"/><Relationship Id="rId10" Type="http://schemas.openxmlformats.org/officeDocument/2006/relationships/slide" Target="slides/slide9.xml"/><Relationship Id="rId19" Type="http://schemas.openxmlformats.org/officeDocument/2006/relationships/font" Target="fonts/font5.fntdata"/><Relationship Id="rId3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Relationship Id="rId22" Type="http://schemas.openxmlformats.org/officeDocument/2006/relationships/font" Target="fonts/font8.fntdata"/><Relationship Id="rId27" Type="http://schemas.openxmlformats.org/officeDocument/2006/relationships/font" Target="fonts/font13.fntdata"/><Relationship Id="rId30" Type="http://schemas.openxmlformats.org/officeDocument/2006/relationships/font" Target="fonts/font16.fntdata"/><Relationship Id="rId35" Type="http://schemas.microsoft.com/office/2016/11/relationships/changesInfo" Target="changesInfos/changesInfo1.xml"/><Relationship Id="rId8" Type="http://schemas.openxmlformats.org/officeDocument/2006/relationships/slide" Target="slides/slide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elissa James" userId="d185a1f395373aef" providerId="LiveId" clId="{7F329535-74D4-4320-93F3-2839F24B3AE2}"/>
    <pc:docChg chg="modSld">
      <pc:chgData name="Melissa James" userId="d185a1f395373aef" providerId="LiveId" clId="{7F329535-74D4-4320-93F3-2839F24B3AE2}" dt="2023-06-29T01:35:49.576" v="0" actId="20577"/>
      <pc:docMkLst>
        <pc:docMk/>
      </pc:docMkLst>
      <pc:sldChg chg="modSp mod">
        <pc:chgData name="Melissa James" userId="d185a1f395373aef" providerId="LiveId" clId="{7F329535-74D4-4320-93F3-2839F24B3AE2}" dt="2023-06-29T01:35:49.576" v="0" actId="20577"/>
        <pc:sldMkLst>
          <pc:docMk/>
          <pc:sldMk cId="0" sldId="260"/>
        </pc:sldMkLst>
        <pc:spChg chg="mod">
          <ac:chgData name="Melissa James" userId="d185a1f395373aef" providerId="LiveId" clId="{7F329535-74D4-4320-93F3-2839F24B3AE2}" dt="2023-06-29T01:35:49.576" v="0" actId="20577"/>
          <ac:spMkLst>
            <pc:docMk/>
            <pc:sldMk cId="0" sldId="260"/>
            <ac:spMk id="4846" creationId="{00000000-0000-0000-0000-000000000000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428931" y="685800"/>
            <a:ext cx="60009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g157cf677799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8931" y="685800"/>
            <a:ext cx="60009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" name="Google Shape;120;g157cf677799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" name="Google Shape;1065;g147039f3d6d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8625" y="685800"/>
            <a:ext cx="600075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6" name="Google Shape;1066;g147039f3d6d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1" name="Google Shape;2011;g14704adfff8_2_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8931" y="685800"/>
            <a:ext cx="60009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12" name="Google Shape;2012;g14704adfff8_2_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7" name="Google Shape;2957;g147039f3d6d_0_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8931" y="685800"/>
            <a:ext cx="60009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58" name="Google Shape;2958;g147039f3d6d_0_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3" name="Google Shape;3903;g147039f3d6d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8625" y="685800"/>
            <a:ext cx="600075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04" name="Google Shape;3904;g147039f3d6d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0" name="Google Shape;4850;g15cc2e178f6_0_387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8931" y="685800"/>
            <a:ext cx="60009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51" name="Google Shape;4851;g15cc2e178f6_0_387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1" name="Google Shape;5931;g18e823f140c_0_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8931" y="685800"/>
            <a:ext cx="60009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32" name="Google Shape;5932;g18e823f140c_0_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2" name="Google Shape;7012;g15cc2e178f6_0_387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8931" y="685800"/>
            <a:ext cx="60009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3" name="Google Shape;7013;g15cc2e178f6_0_3876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3" name="Google Shape;8093;g15cc2e178f6_0_387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8931" y="685800"/>
            <a:ext cx="60009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94" name="Google Shape;8094;g15cc2e178f6_0_387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3" name="Google Shape;8953;g15cc2e178f6_0_38798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8931" y="685800"/>
            <a:ext cx="60009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54" name="Google Shape;8954;g15cc2e178f6_0_3879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3" name="Google Shape;9813;g15cc2e178f6_0_388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8931" y="685800"/>
            <a:ext cx="60009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14" name="Google Shape;9814;g15cc2e178f6_0_388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9" name="Google Shape;10219;g158c9764c80_0_18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8931" y="685800"/>
            <a:ext cx="60009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20" name="Google Shape;10220;g158c9764c80_0_18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390750" y="435315"/>
            <a:ext cx="2418900" cy="79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390750" y="1201185"/>
            <a:ext cx="2418900" cy="19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8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180000" y="851400"/>
            <a:ext cx="2301300" cy="7974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 rot="10800000">
            <a:off x="757200" y="180950"/>
            <a:ext cx="2263200" cy="8430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>
            <a:spLocks noGrp="1"/>
          </p:cNvSpPr>
          <p:nvPr>
            <p:ph type="title"/>
          </p:nvPr>
        </p:nvSpPr>
        <p:spPr>
          <a:xfrm>
            <a:off x="180100" y="764750"/>
            <a:ext cx="2840400" cy="2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oogle Shape;16;p4"/>
          <p:cNvGrpSpPr/>
          <p:nvPr/>
        </p:nvGrpSpPr>
        <p:grpSpPr>
          <a:xfrm>
            <a:off x="103800" y="104850"/>
            <a:ext cx="2992800" cy="1620150"/>
            <a:chOff x="103800" y="104850"/>
            <a:chExt cx="2992800" cy="1620150"/>
          </a:xfrm>
        </p:grpSpPr>
        <p:sp>
          <p:nvSpPr>
            <p:cNvPr id="17" name="Google Shape;17;p4"/>
            <p:cNvSpPr/>
            <p:nvPr/>
          </p:nvSpPr>
          <p:spPr>
            <a:xfrm rot="10800000">
              <a:off x="697800" y="104850"/>
              <a:ext cx="2398800" cy="1066800"/>
            </a:xfrm>
            <a:prstGeom prst="corner">
              <a:avLst>
                <a:gd name="adj1" fmla="val 0"/>
                <a:gd name="adj2" fmla="val 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4"/>
            <p:cNvSpPr/>
            <p:nvPr/>
          </p:nvSpPr>
          <p:spPr>
            <a:xfrm>
              <a:off x="103800" y="774300"/>
              <a:ext cx="2504400" cy="950700"/>
            </a:xfrm>
            <a:prstGeom prst="corner">
              <a:avLst>
                <a:gd name="adj1" fmla="val 0"/>
                <a:gd name="adj2" fmla="val 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" name="Google Shape;19;p4"/>
          <p:cNvSpPr txBox="1">
            <a:spLocks noGrp="1"/>
          </p:cNvSpPr>
          <p:nvPr>
            <p:ph type="title"/>
          </p:nvPr>
        </p:nvSpPr>
        <p:spPr>
          <a:xfrm>
            <a:off x="180100" y="181275"/>
            <a:ext cx="2840400" cy="21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300"/>
            </a:lvl1pPr>
            <a:lvl2pPr lvl="1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  <p:sp>
        <p:nvSpPr>
          <p:cNvPr id="20" name="Google Shape;20;p4"/>
          <p:cNvSpPr txBox="1">
            <a:spLocks noGrp="1"/>
          </p:cNvSpPr>
          <p:nvPr>
            <p:ph type="subTitle" idx="1"/>
          </p:nvPr>
        </p:nvSpPr>
        <p:spPr>
          <a:xfrm>
            <a:off x="180100" y="394353"/>
            <a:ext cx="2840400" cy="13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5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5"/>
          <p:cNvSpPr txBox="1">
            <a:spLocks noGrp="1"/>
          </p:cNvSpPr>
          <p:nvPr>
            <p:ph type="subTitle" idx="1"/>
          </p:nvPr>
        </p:nvSpPr>
        <p:spPr>
          <a:xfrm>
            <a:off x="180000" y="856375"/>
            <a:ext cx="1370400" cy="79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9pPr>
          </a:lstStyle>
          <a:p>
            <a:endParaRPr/>
          </a:p>
        </p:txBody>
      </p:sp>
      <p:sp>
        <p:nvSpPr>
          <p:cNvPr id="23" name="Google Shape;23;p5"/>
          <p:cNvSpPr txBox="1">
            <a:spLocks noGrp="1"/>
          </p:cNvSpPr>
          <p:nvPr>
            <p:ph type="subTitle" idx="2"/>
          </p:nvPr>
        </p:nvSpPr>
        <p:spPr>
          <a:xfrm>
            <a:off x="1640025" y="856375"/>
            <a:ext cx="1370400" cy="79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9pPr>
          </a:lstStyle>
          <a:p>
            <a:endParaRPr/>
          </a:p>
        </p:txBody>
      </p:sp>
      <p:sp>
        <p:nvSpPr>
          <p:cNvPr id="24" name="Google Shape;24;p5"/>
          <p:cNvSpPr txBox="1">
            <a:spLocks noGrp="1"/>
          </p:cNvSpPr>
          <p:nvPr>
            <p:ph type="title"/>
          </p:nvPr>
        </p:nvSpPr>
        <p:spPr>
          <a:xfrm>
            <a:off x="180100" y="181275"/>
            <a:ext cx="2840400" cy="26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>
            <a:spLocks noGrp="1"/>
          </p:cNvSpPr>
          <p:nvPr>
            <p:ph type="title"/>
          </p:nvPr>
        </p:nvSpPr>
        <p:spPr>
          <a:xfrm>
            <a:off x="1448088" y="199824"/>
            <a:ext cx="1571100" cy="27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  <p:grpSp>
        <p:nvGrpSpPr>
          <p:cNvPr id="27" name="Google Shape;27;p6"/>
          <p:cNvGrpSpPr/>
          <p:nvPr/>
        </p:nvGrpSpPr>
        <p:grpSpPr>
          <a:xfrm>
            <a:off x="103800" y="104875"/>
            <a:ext cx="2992800" cy="1620175"/>
            <a:chOff x="103800" y="104875"/>
            <a:chExt cx="2992800" cy="1620175"/>
          </a:xfrm>
        </p:grpSpPr>
        <p:sp>
          <p:nvSpPr>
            <p:cNvPr id="28" name="Google Shape;28;p6"/>
            <p:cNvSpPr/>
            <p:nvPr/>
          </p:nvSpPr>
          <p:spPr>
            <a:xfrm rot="10800000">
              <a:off x="769200" y="104875"/>
              <a:ext cx="2327400" cy="921600"/>
            </a:xfrm>
            <a:prstGeom prst="corner">
              <a:avLst>
                <a:gd name="adj1" fmla="val 0"/>
                <a:gd name="adj2" fmla="val 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6"/>
            <p:cNvSpPr/>
            <p:nvPr/>
          </p:nvSpPr>
          <p:spPr>
            <a:xfrm>
              <a:off x="103800" y="692450"/>
              <a:ext cx="2562900" cy="1032600"/>
            </a:xfrm>
            <a:prstGeom prst="corner">
              <a:avLst>
                <a:gd name="adj1" fmla="val 0"/>
                <a:gd name="adj2" fmla="val 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7"/>
          <p:cNvSpPr txBox="1">
            <a:spLocks noGrp="1"/>
          </p:cNvSpPr>
          <p:nvPr>
            <p:ph type="subTitle" idx="1"/>
          </p:nvPr>
        </p:nvSpPr>
        <p:spPr>
          <a:xfrm>
            <a:off x="260025" y="611550"/>
            <a:ext cx="1134000" cy="60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None/>
              <a:defRPr sz="900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None/>
              <a:defRPr>
                <a:solidFill>
                  <a:schemeClr val="dk2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None/>
              <a:defRPr>
                <a:solidFill>
                  <a:schemeClr val="dk2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None/>
              <a:defRPr>
                <a:solidFill>
                  <a:schemeClr val="dk2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None/>
              <a:defRPr>
                <a:solidFill>
                  <a:schemeClr val="dk2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None/>
              <a:defRPr>
                <a:solidFill>
                  <a:schemeClr val="dk2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None/>
              <a:defRPr>
                <a:solidFill>
                  <a:schemeClr val="dk2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None/>
              <a:defRPr>
                <a:solidFill>
                  <a:schemeClr val="dk2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None/>
              <a:defRPr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>
            <a:spLocks noGrp="1"/>
          </p:cNvSpPr>
          <p:nvPr>
            <p:ph type="title"/>
          </p:nvPr>
        </p:nvSpPr>
        <p:spPr>
          <a:xfrm>
            <a:off x="180100" y="181275"/>
            <a:ext cx="2840400" cy="146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9"/>
          <p:cNvSpPr/>
          <p:nvPr/>
        </p:nvSpPr>
        <p:spPr>
          <a:xfrm>
            <a:off x="1600200" y="-44"/>
            <a:ext cx="1600200" cy="1828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29125" tIns="29125" rIns="29125" bIns="291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" name="Google Shape;36;p9"/>
          <p:cNvSpPr txBox="1">
            <a:spLocks noGrp="1"/>
          </p:cNvSpPr>
          <p:nvPr>
            <p:ph type="title"/>
          </p:nvPr>
        </p:nvSpPr>
        <p:spPr>
          <a:xfrm>
            <a:off x="180000" y="438450"/>
            <a:ext cx="1328700" cy="52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2pPr>
            <a:lvl3pPr lvl="2" algn="ctr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3pPr>
            <a:lvl4pPr lvl="3" algn="ctr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4pPr>
            <a:lvl5pPr lvl="4" algn="ctr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5pPr>
            <a:lvl6pPr lvl="5" algn="ctr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6pPr>
            <a:lvl7pPr lvl="6" algn="ctr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7pPr>
            <a:lvl8pPr lvl="7" algn="ctr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8pPr>
            <a:lvl9pPr lvl="8" algn="ctr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37" name="Google Shape;37;p9"/>
          <p:cNvSpPr txBox="1">
            <a:spLocks noGrp="1"/>
          </p:cNvSpPr>
          <p:nvPr>
            <p:ph type="subTitle" idx="1"/>
          </p:nvPr>
        </p:nvSpPr>
        <p:spPr>
          <a:xfrm>
            <a:off x="180000" y="996644"/>
            <a:ext cx="1328700" cy="43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9pPr>
          </a:lstStyle>
          <a:p>
            <a:endParaRPr/>
          </a:p>
        </p:txBody>
      </p:sp>
      <p:sp>
        <p:nvSpPr>
          <p:cNvPr id="38" name="Google Shape;38;p9"/>
          <p:cNvSpPr txBox="1">
            <a:spLocks noGrp="1"/>
          </p:cNvSpPr>
          <p:nvPr>
            <p:ph type="body" idx="2"/>
          </p:nvPr>
        </p:nvSpPr>
        <p:spPr>
          <a:xfrm>
            <a:off x="1728825" y="257449"/>
            <a:ext cx="1343100" cy="131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66700">
              <a:spcBef>
                <a:spcPts val="0"/>
              </a:spcBef>
              <a:spcAft>
                <a:spcPts val="0"/>
              </a:spcAft>
              <a:buSzPts val="600"/>
              <a:buChar char="●"/>
              <a:defRPr/>
            </a:lvl1pPr>
            <a:lvl2pPr marL="914400" lvl="1" indent="-254000">
              <a:spcBef>
                <a:spcPts val="0"/>
              </a:spcBef>
              <a:spcAft>
                <a:spcPts val="0"/>
              </a:spcAft>
              <a:buSzPts val="400"/>
              <a:buChar char="○"/>
              <a:defRPr/>
            </a:lvl2pPr>
            <a:lvl3pPr marL="1371600" lvl="2" indent="-254000">
              <a:spcBef>
                <a:spcPts val="0"/>
              </a:spcBef>
              <a:spcAft>
                <a:spcPts val="0"/>
              </a:spcAft>
              <a:buSzPts val="400"/>
              <a:buChar char="■"/>
              <a:defRPr/>
            </a:lvl3pPr>
            <a:lvl4pPr marL="1828800" lvl="3" indent="-254000">
              <a:spcBef>
                <a:spcPts val="0"/>
              </a:spcBef>
              <a:spcAft>
                <a:spcPts val="0"/>
              </a:spcAft>
              <a:buSzPts val="400"/>
              <a:buChar char="●"/>
              <a:defRPr/>
            </a:lvl4pPr>
            <a:lvl5pPr marL="2286000" lvl="4" indent="-254000">
              <a:spcBef>
                <a:spcPts val="0"/>
              </a:spcBef>
              <a:spcAft>
                <a:spcPts val="0"/>
              </a:spcAft>
              <a:buSzPts val="400"/>
              <a:buChar char="○"/>
              <a:defRPr/>
            </a:lvl5pPr>
            <a:lvl6pPr marL="2743200" lvl="5" indent="-254000">
              <a:spcBef>
                <a:spcPts val="0"/>
              </a:spcBef>
              <a:spcAft>
                <a:spcPts val="0"/>
              </a:spcAft>
              <a:buSzPts val="400"/>
              <a:buChar char="■"/>
              <a:defRPr/>
            </a:lvl6pPr>
            <a:lvl7pPr marL="3200400" lvl="6" indent="-254000">
              <a:spcBef>
                <a:spcPts val="0"/>
              </a:spcBef>
              <a:spcAft>
                <a:spcPts val="0"/>
              </a:spcAft>
              <a:buSzPts val="400"/>
              <a:buChar char="●"/>
              <a:defRPr/>
            </a:lvl7pPr>
            <a:lvl8pPr marL="3657600" lvl="7" indent="-254000">
              <a:spcBef>
                <a:spcPts val="0"/>
              </a:spcBef>
              <a:spcAft>
                <a:spcPts val="0"/>
              </a:spcAft>
              <a:buSzPts val="400"/>
              <a:buChar char="○"/>
              <a:defRPr/>
            </a:lvl8pPr>
            <a:lvl9pPr marL="4114800" lvl="8" indent="-254000">
              <a:spcBef>
                <a:spcPts val="0"/>
              </a:spcBef>
              <a:spcAft>
                <a:spcPts val="0"/>
              </a:spcAft>
              <a:buSzPts val="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10"/>
          <p:cNvSpPr txBox="1">
            <a:spLocks noGrp="1"/>
          </p:cNvSpPr>
          <p:nvPr>
            <p:ph type="subTitle" idx="1"/>
          </p:nvPr>
        </p:nvSpPr>
        <p:spPr>
          <a:xfrm>
            <a:off x="180000" y="1269374"/>
            <a:ext cx="1328700" cy="37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1"/>
          <p:cNvSpPr txBox="1">
            <a:spLocks noGrp="1"/>
          </p:cNvSpPr>
          <p:nvPr>
            <p:ph type="title" hasCustomPrompt="1"/>
          </p:nvPr>
        </p:nvSpPr>
        <p:spPr>
          <a:xfrm>
            <a:off x="180100" y="319350"/>
            <a:ext cx="2840400" cy="69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9pPr>
          </a:lstStyle>
          <a:p>
            <a:r>
              <a:t>xx%</a:t>
            </a:r>
          </a:p>
        </p:txBody>
      </p:sp>
      <p:sp>
        <p:nvSpPr>
          <p:cNvPr id="43" name="Google Shape;43;p11"/>
          <p:cNvSpPr txBox="1">
            <a:spLocks noGrp="1"/>
          </p:cNvSpPr>
          <p:nvPr>
            <p:ph type="subTitle" idx="1"/>
          </p:nvPr>
        </p:nvSpPr>
        <p:spPr>
          <a:xfrm>
            <a:off x="180000" y="996650"/>
            <a:ext cx="2840400" cy="43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None/>
              <a:defRPr sz="7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_ONLY_1_1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Google Shape;46;p13"/>
          <p:cNvGrpSpPr/>
          <p:nvPr/>
        </p:nvGrpSpPr>
        <p:grpSpPr>
          <a:xfrm>
            <a:off x="103800" y="104750"/>
            <a:ext cx="2992800" cy="1620100"/>
            <a:chOff x="103800" y="104750"/>
            <a:chExt cx="2992800" cy="1620100"/>
          </a:xfrm>
        </p:grpSpPr>
        <p:sp>
          <p:nvSpPr>
            <p:cNvPr id="47" name="Google Shape;47;p13"/>
            <p:cNvSpPr/>
            <p:nvPr/>
          </p:nvSpPr>
          <p:spPr>
            <a:xfrm flipH="1">
              <a:off x="899100" y="1046850"/>
              <a:ext cx="2197500" cy="678000"/>
            </a:xfrm>
            <a:prstGeom prst="corner">
              <a:avLst>
                <a:gd name="adj1" fmla="val 0"/>
                <a:gd name="adj2" fmla="val 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13"/>
            <p:cNvSpPr/>
            <p:nvPr/>
          </p:nvSpPr>
          <p:spPr>
            <a:xfrm rot="10800000" flipH="1">
              <a:off x="103800" y="104750"/>
              <a:ext cx="2208900" cy="639000"/>
            </a:xfrm>
            <a:prstGeom prst="corner">
              <a:avLst>
                <a:gd name="adj1" fmla="val 0"/>
                <a:gd name="adj2" fmla="val 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" name="Google Shape;49;p13"/>
          <p:cNvSpPr txBox="1">
            <a:spLocks noGrp="1"/>
          </p:cNvSpPr>
          <p:nvPr>
            <p:ph type="title"/>
          </p:nvPr>
        </p:nvSpPr>
        <p:spPr>
          <a:xfrm>
            <a:off x="729300" y="247138"/>
            <a:ext cx="1741800" cy="31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_ONLY_1_2"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4"/>
          <p:cNvSpPr/>
          <p:nvPr/>
        </p:nvSpPr>
        <p:spPr>
          <a:xfrm>
            <a:off x="106050" y="104400"/>
            <a:ext cx="2988300" cy="16200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" name="Google Shape;52;p14"/>
          <p:cNvSpPr txBox="1">
            <a:spLocks noGrp="1"/>
          </p:cNvSpPr>
          <p:nvPr>
            <p:ph type="title"/>
          </p:nvPr>
        </p:nvSpPr>
        <p:spPr>
          <a:xfrm>
            <a:off x="814650" y="231550"/>
            <a:ext cx="1571100" cy="315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_ONLY_1_3">
    <p:spTree>
      <p:nvGrpSpPr>
        <p:cNvPr id="1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15"/>
          <p:cNvSpPr txBox="1">
            <a:spLocks noGrp="1"/>
          </p:cNvSpPr>
          <p:nvPr>
            <p:ph type="title"/>
          </p:nvPr>
        </p:nvSpPr>
        <p:spPr>
          <a:xfrm>
            <a:off x="814800" y="509491"/>
            <a:ext cx="1570800" cy="39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  <p:sp>
        <p:nvSpPr>
          <p:cNvPr id="55" name="Google Shape;55;p15"/>
          <p:cNvSpPr/>
          <p:nvPr/>
        </p:nvSpPr>
        <p:spPr>
          <a:xfrm flipH="1">
            <a:off x="795300" y="927600"/>
            <a:ext cx="2301300" cy="7974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56;p15"/>
          <p:cNvSpPr/>
          <p:nvPr/>
        </p:nvSpPr>
        <p:spPr>
          <a:xfrm rot="10800000" flipH="1">
            <a:off x="103800" y="104750"/>
            <a:ext cx="2263200" cy="8430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_ONLY_1_4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16"/>
          <p:cNvSpPr txBox="1">
            <a:spLocks noGrp="1"/>
          </p:cNvSpPr>
          <p:nvPr>
            <p:ph type="title"/>
          </p:nvPr>
        </p:nvSpPr>
        <p:spPr>
          <a:xfrm>
            <a:off x="312000" y="306725"/>
            <a:ext cx="1257300" cy="21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16"/>
          <p:cNvSpPr/>
          <p:nvPr/>
        </p:nvSpPr>
        <p:spPr>
          <a:xfrm rot="10800000" flipH="1">
            <a:off x="101700" y="104750"/>
            <a:ext cx="2994900" cy="8430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16"/>
          <p:cNvSpPr/>
          <p:nvPr/>
        </p:nvSpPr>
        <p:spPr>
          <a:xfrm flipH="1">
            <a:off x="793200" y="104750"/>
            <a:ext cx="2301300" cy="16203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_ONLY_1_5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17"/>
          <p:cNvSpPr/>
          <p:nvPr/>
        </p:nvSpPr>
        <p:spPr>
          <a:xfrm>
            <a:off x="106050" y="104400"/>
            <a:ext cx="2988300" cy="16200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63;p17"/>
          <p:cNvSpPr txBox="1">
            <a:spLocks noGrp="1"/>
          </p:cNvSpPr>
          <p:nvPr>
            <p:ph type="title"/>
          </p:nvPr>
        </p:nvSpPr>
        <p:spPr>
          <a:xfrm>
            <a:off x="180100" y="181275"/>
            <a:ext cx="2840400" cy="213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300"/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_AND_BODY_1"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" name="Google Shape;65;p18"/>
          <p:cNvGrpSpPr/>
          <p:nvPr/>
        </p:nvGrpSpPr>
        <p:grpSpPr>
          <a:xfrm>
            <a:off x="103800" y="104800"/>
            <a:ext cx="2992800" cy="1620150"/>
            <a:chOff x="103800" y="104800"/>
            <a:chExt cx="2992800" cy="1620150"/>
          </a:xfrm>
        </p:grpSpPr>
        <p:sp>
          <p:nvSpPr>
            <p:cNvPr id="66" name="Google Shape;66;p18"/>
            <p:cNvSpPr/>
            <p:nvPr/>
          </p:nvSpPr>
          <p:spPr>
            <a:xfrm rot="10800000" flipH="1">
              <a:off x="103800" y="104800"/>
              <a:ext cx="2588400" cy="1107600"/>
            </a:xfrm>
            <a:prstGeom prst="corner">
              <a:avLst>
                <a:gd name="adj1" fmla="val 0"/>
                <a:gd name="adj2" fmla="val 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8"/>
            <p:cNvSpPr/>
            <p:nvPr/>
          </p:nvSpPr>
          <p:spPr>
            <a:xfrm flipH="1">
              <a:off x="528900" y="593650"/>
              <a:ext cx="2567700" cy="1131300"/>
            </a:xfrm>
            <a:prstGeom prst="corner">
              <a:avLst>
                <a:gd name="adj1" fmla="val 0"/>
                <a:gd name="adj2" fmla="val 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" name="Google Shape;68;p18"/>
          <p:cNvSpPr txBox="1">
            <a:spLocks noGrp="1"/>
          </p:cNvSpPr>
          <p:nvPr>
            <p:ph type="title"/>
          </p:nvPr>
        </p:nvSpPr>
        <p:spPr>
          <a:xfrm>
            <a:off x="528900" y="185654"/>
            <a:ext cx="2142600" cy="40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300"/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  <p:sp>
        <p:nvSpPr>
          <p:cNvPr id="69" name="Google Shape;69;p18"/>
          <p:cNvSpPr txBox="1">
            <a:spLocks noGrp="1"/>
          </p:cNvSpPr>
          <p:nvPr>
            <p:ph type="subTitle" idx="1"/>
          </p:nvPr>
        </p:nvSpPr>
        <p:spPr>
          <a:xfrm>
            <a:off x="333375" y="611950"/>
            <a:ext cx="2533800" cy="92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"/>
              <a:buChar char="●"/>
              <a:defRPr sz="5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"/>
              <a:buChar char="○"/>
              <a:defRPr sz="500">
                <a:solidFill>
                  <a:schemeClr val="dk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"/>
              <a:buChar char="■"/>
              <a:defRPr sz="500">
                <a:solidFill>
                  <a:schemeClr val="dk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"/>
              <a:buChar char="●"/>
              <a:defRPr sz="500">
                <a:solidFill>
                  <a:schemeClr val="dk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"/>
              <a:buChar char="○"/>
              <a:defRPr sz="500">
                <a:solidFill>
                  <a:schemeClr val="dk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"/>
              <a:buChar char="■"/>
              <a:defRPr sz="500">
                <a:solidFill>
                  <a:schemeClr val="dk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"/>
              <a:buChar char="●"/>
              <a:defRPr sz="500">
                <a:solidFill>
                  <a:schemeClr val="dk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"/>
              <a:buChar char="○"/>
              <a:defRPr sz="500">
                <a:solidFill>
                  <a:schemeClr val="dk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"/>
              <a:buChar char="■"/>
              <a:defRPr sz="50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_AND_BODY_1_1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" name="Google Shape;71;p19"/>
          <p:cNvGrpSpPr/>
          <p:nvPr/>
        </p:nvGrpSpPr>
        <p:grpSpPr>
          <a:xfrm>
            <a:off x="103800" y="104650"/>
            <a:ext cx="2992800" cy="1620450"/>
            <a:chOff x="103800" y="104650"/>
            <a:chExt cx="2992800" cy="1620450"/>
          </a:xfrm>
        </p:grpSpPr>
        <p:sp>
          <p:nvSpPr>
            <p:cNvPr id="72" name="Google Shape;72;p19"/>
            <p:cNvSpPr/>
            <p:nvPr/>
          </p:nvSpPr>
          <p:spPr>
            <a:xfrm rot="10800000">
              <a:off x="812400" y="104650"/>
              <a:ext cx="2284200" cy="855600"/>
            </a:xfrm>
            <a:prstGeom prst="corner">
              <a:avLst>
                <a:gd name="adj1" fmla="val 0"/>
                <a:gd name="adj2" fmla="val 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9"/>
            <p:cNvSpPr/>
            <p:nvPr/>
          </p:nvSpPr>
          <p:spPr>
            <a:xfrm>
              <a:off x="103800" y="687700"/>
              <a:ext cx="2608800" cy="1037400"/>
            </a:xfrm>
            <a:prstGeom prst="corner">
              <a:avLst>
                <a:gd name="adj1" fmla="val 0"/>
                <a:gd name="adj2" fmla="val 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" name="Google Shape;74;p19"/>
          <p:cNvSpPr txBox="1">
            <a:spLocks noGrp="1"/>
          </p:cNvSpPr>
          <p:nvPr>
            <p:ph type="title"/>
          </p:nvPr>
        </p:nvSpPr>
        <p:spPr>
          <a:xfrm>
            <a:off x="418525" y="281337"/>
            <a:ext cx="2363400" cy="27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Josefin Sans Light"/>
              <a:buNone/>
              <a:defRPr sz="1700" i="1">
                <a:latin typeface="Josefin Sans Light"/>
                <a:ea typeface="Josefin Sans Light"/>
                <a:cs typeface="Josefin Sans Light"/>
                <a:sym typeface="Josefin Sans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  <p:sp>
        <p:nvSpPr>
          <p:cNvPr id="75" name="Google Shape;75;p19"/>
          <p:cNvSpPr txBox="1">
            <a:spLocks noGrp="1"/>
          </p:cNvSpPr>
          <p:nvPr>
            <p:ph type="subTitle" idx="1"/>
          </p:nvPr>
        </p:nvSpPr>
        <p:spPr>
          <a:xfrm>
            <a:off x="418746" y="404114"/>
            <a:ext cx="2363100" cy="213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_AND_BODY_1_1_2">
    <p:spTree>
      <p:nvGrpSpPr>
        <p:cNvPr id="1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20"/>
          <p:cNvSpPr txBox="1">
            <a:spLocks noGrp="1"/>
          </p:cNvSpPr>
          <p:nvPr>
            <p:ph type="title"/>
          </p:nvPr>
        </p:nvSpPr>
        <p:spPr>
          <a:xfrm>
            <a:off x="180100" y="181275"/>
            <a:ext cx="2840400" cy="21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300"/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  <p:sp>
        <p:nvSpPr>
          <p:cNvPr id="78" name="Google Shape;78;p20"/>
          <p:cNvSpPr txBox="1">
            <a:spLocks noGrp="1"/>
          </p:cNvSpPr>
          <p:nvPr>
            <p:ph type="subTitle" idx="1"/>
          </p:nvPr>
        </p:nvSpPr>
        <p:spPr>
          <a:xfrm>
            <a:off x="180000" y="394325"/>
            <a:ext cx="2840400" cy="60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"/>
              <a:buChar char="●"/>
              <a:defRPr sz="5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00"/>
              <a:buChar char="○"/>
              <a:defRPr sz="500"/>
            </a:lvl2pPr>
            <a:lvl3pPr lvl="2" rtl="0">
              <a:spcBef>
                <a:spcPts val="0"/>
              </a:spcBef>
              <a:spcAft>
                <a:spcPts val="0"/>
              </a:spcAft>
              <a:buSzPts val="500"/>
              <a:buChar char="■"/>
              <a:defRPr sz="500"/>
            </a:lvl3pPr>
            <a:lvl4pPr lvl="3" rtl="0">
              <a:spcBef>
                <a:spcPts val="0"/>
              </a:spcBef>
              <a:spcAft>
                <a:spcPts val="0"/>
              </a:spcAft>
              <a:buSzPts val="500"/>
              <a:buChar char="●"/>
              <a:defRPr sz="500"/>
            </a:lvl4pPr>
            <a:lvl5pPr lvl="4" rtl="0">
              <a:spcBef>
                <a:spcPts val="0"/>
              </a:spcBef>
              <a:spcAft>
                <a:spcPts val="0"/>
              </a:spcAft>
              <a:buSzPts val="500"/>
              <a:buChar char="○"/>
              <a:defRPr sz="500"/>
            </a:lvl5pPr>
            <a:lvl6pPr lvl="5" rtl="0">
              <a:spcBef>
                <a:spcPts val="0"/>
              </a:spcBef>
              <a:spcAft>
                <a:spcPts val="0"/>
              </a:spcAft>
              <a:buSzPts val="500"/>
              <a:buChar char="■"/>
              <a:defRPr sz="500"/>
            </a:lvl6pPr>
            <a:lvl7pPr lvl="6" rtl="0">
              <a:spcBef>
                <a:spcPts val="0"/>
              </a:spcBef>
              <a:spcAft>
                <a:spcPts val="0"/>
              </a:spcAft>
              <a:buSzPts val="500"/>
              <a:buChar char="●"/>
              <a:defRPr sz="500"/>
            </a:lvl7pPr>
            <a:lvl8pPr lvl="7" rtl="0">
              <a:spcBef>
                <a:spcPts val="0"/>
              </a:spcBef>
              <a:spcAft>
                <a:spcPts val="0"/>
              </a:spcAft>
              <a:buSzPts val="500"/>
              <a:buChar char="○"/>
              <a:defRPr sz="500"/>
            </a:lvl8pPr>
            <a:lvl9pPr lvl="8" rtl="0">
              <a:spcBef>
                <a:spcPts val="0"/>
              </a:spcBef>
              <a:spcAft>
                <a:spcPts val="0"/>
              </a:spcAft>
              <a:buSzPts val="500"/>
              <a:buChar char="■"/>
              <a:defRPr sz="500"/>
            </a:lvl9pPr>
          </a:lstStyle>
          <a:p>
            <a:endParaRPr/>
          </a:p>
        </p:txBody>
      </p:sp>
      <p:sp>
        <p:nvSpPr>
          <p:cNvPr id="79" name="Google Shape;79;p20"/>
          <p:cNvSpPr/>
          <p:nvPr/>
        </p:nvSpPr>
        <p:spPr>
          <a:xfrm rot="10800000">
            <a:off x="101700" y="104750"/>
            <a:ext cx="2994900" cy="8430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80;p20"/>
          <p:cNvSpPr/>
          <p:nvPr/>
        </p:nvSpPr>
        <p:spPr>
          <a:xfrm>
            <a:off x="103800" y="104750"/>
            <a:ext cx="2301300" cy="16203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_AND_BODY_1_1_2_1">
    <p:spTree>
      <p:nvGrpSpPr>
        <p:cNvPr id="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21"/>
          <p:cNvSpPr/>
          <p:nvPr/>
        </p:nvSpPr>
        <p:spPr>
          <a:xfrm rot="10800000" flipH="1">
            <a:off x="103800" y="104750"/>
            <a:ext cx="2263200" cy="8430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83;p21"/>
          <p:cNvSpPr/>
          <p:nvPr/>
        </p:nvSpPr>
        <p:spPr>
          <a:xfrm flipH="1">
            <a:off x="795300" y="927600"/>
            <a:ext cx="2301300" cy="7974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84;p21"/>
          <p:cNvSpPr txBox="1">
            <a:spLocks noGrp="1"/>
          </p:cNvSpPr>
          <p:nvPr>
            <p:ph type="title"/>
          </p:nvPr>
        </p:nvSpPr>
        <p:spPr>
          <a:xfrm>
            <a:off x="180100" y="181275"/>
            <a:ext cx="2840400" cy="21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300"/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  <p:sp>
        <p:nvSpPr>
          <p:cNvPr id="85" name="Google Shape;85;p21"/>
          <p:cNvSpPr txBox="1">
            <a:spLocks noGrp="1"/>
          </p:cNvSpPr>
          <p:nvPr>
            <p:ph type="subTitle" idx="1"/>
          </p:nvPr>
        </p:nvSpPr>
        <p:spPr>
          <a:xfrm>
            <a:off x="180000" y="394275"/>
            <a:ext cx="28404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"/>
              <a:buChar char="●"/>
              <a:defRPr sz="5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00"/>
              <a:buChar char="○"/>
              <a:defRPr sz="500"/>
            </a:lvl2pPr>
            <a:lvl3pPr lvl="2" rtl="0">
              <a:spcBef>
                <a:spcPts val="0"/>
              </a:spcBef>
              <a:spcAft>
                <a:spcPts val="0"/>
              </a:spcAft>
              <a:buSzPts val="500"/>
              <a:buChar char="■"/>
              <a:defRPr sz="500"/>
            </a:lvl3pPr>
            <a:lvl4pPr lvl="3" rtl="0">
              <a:spcBef>
                <a:spcPts val="0"/>
              </a:spcBef>
              <a:spcAft>
                <a:spcPts val="0"/>
              </a:spcAft>
              <a:buSzPts val="500"/>
              <a:buChar char="●"/>
              <a:defRPr sz="500"/>
            </a:lvl4pPr>
            <a:lvl5pPr lvl="4" rtl="0">
              <a:spcBef>
                <a:spcPts val="0"/>
              </a:spcBef>
              <a:spcAft>
                <a:spcPts val="0"/>
              </a:spcAft>
              <a:buSzPts val="500"/>
              <a:buChar char="○"/>
              <a:defRPr sz="500"/>
            </a:lvl5pPr>
            <a:lvl6pPr lvl="5" rtl="0">
              <a:spcBef>
                <a:spcPts val="0"/>
              </a:spcBef>
              <a:spcAft>
                <a:spcPts val="0"/>
              </a:spcAft>
              <a:buSzPts val="500"/>
              <a:buChar char="■"/>
              <a:defRPr sz="500"/>
            </a:lvl6pPr>
            <a:lvl7pPr lvl="6" rtl="0">
              <a:spcBef>
                <a:spcPts val="0"/>
              </a:spcBef>
              <a:spcAft>
                <a:spcPts val="0"/>
              </a:spcAft>
              <a:buSzPts val="500"/>
              <a:buChar char="●"/>
              <a:defRPr sz="500"/>
            </a:lvl7pPr>
            <a:lvl8pPr lvl="7" rtl="0">
              <a:spcBef>
                <a:spcPts val="0"/>
              </a:spcBef>
              <a:spcAft>
                <a:spcPts val="0"/>
              </a:spcAft>
              <a:buSzPts val="500"/>
              <a:buChar char="○"/>
              <a:defRPr sz="500"/>
            </a:lvl8pPr>
            <a:lvl9pPr lvl="8" rtl="0">
              <a:spcBef>
                <a:spcPts val="0"/>
              </a:spcBef>
              <a:spcAft>
                <a:spcPts val="0"/>
              </a:spcAft>
              <a:buSzPts val="500"/>
              <a:buChar char="■"/>
              <a:defRPr sz="5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_AND_BODY_1_1_1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" name="Google Shape;87;p22"/>
          <p:cNvGrpSpPr/>
          <p:nvPr/>
        </p:nvGrpSpPr>
        <p:grpSpPr>
          <a:xfrm>
            <a:off x="103800" y="104825"/>
            <a:ext cx="2992800" cy="1620575"/>
            <a:chOff x="103800" y="104825"/>
            <a:chExt cx="2992800" cy="1620575"/>
          </a:xfrm>
        </p:grpSpPr>
        <p:sp>
          <p:nvSpPr>
            <p:cNvPr id="88" name="Google Shape;88;p22"/>
            <p:cNvSpPr/>
            <p:nvPr/>
          </p:nvSpPr>
          <p:spPr>
            <a:xfrm rot="10800000">
              <a:off x="634200" y="104825"/>
              <a:ext cx="2462400" cy="697500"/>
            </a:xfrm>
            <a:prstGeom prst="corner">
              <a:avLst>
                <a:gd name="adj1" fmla="val 0"/>
                <a:gd name="adj2" fmla="val 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2"/>
            <p:cNvSpPr/>
            <p:nvPr/>
          </p:nvSpPr>
          <p:spPr>
            <a:xfrm>
              <a:off x="103800" y="1087600"/>
              <a:ext cx="2216700" cy="637800"/>
            </a:xfrm>
            <a:prstGeom prst="corner">
              <a:avLst>
                <a:gd name="adj1" fmla="val 0"/>
                <a:gd name="adj2" fmla="val 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0" name="Google Shape;90;p22"/>
          <p:cNvSpPr txBox="1">
            <a:spLocks noGrp="1"/>
          </p:cNvSpPr>
          <p:nvPr>
            <p:ph type="title"/>
          </p:nvPr>
        </p:nvSpPr>
        <p:spPr>
          <a:xfrm>
            <a:off x="1039319" y="644809"/>
            <a:ext cx="1668000" cy="27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700" i="1">
                <a:latin typeface="Josefin Sans Light"/>
                <a:ea typeface="Josefin Sans Light"/>
                <a:cs typeface="Josefin Sans Light"/>
                <a:sym typeface="Josefin Sans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  <p:sp>
        <p:nvSpPr>
          <p:cNvPr id="91" name="Google Shape;91;p22"/>
          <p:cNvSpPr txBox="1">
            <a:spLocks noGrp="1"/>
          </p:cNvSpPr>
          <p:nvPr>
            <p:ph type="subTitle" idx="1"/>
          </p:nvPr>
        </p:nvSpPr>
        <p:spPr>
          <a:xfrm>
            <a:off x="1039325" y="791453"/>
            <a:ext cx="1668000" cy="40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_AND_BODY_1_1_1_1">
    <p:bg>
      <p:bgPr>
        <a:solidFill>
          <a:schemeClr val="dk2"/>
        </a:solidFill>
        <a:effectLst/>
      </p:bgPr>
    </p:bg>
    <p:spTree>
      <p:nvGrpSpPr>
        <p:cNvPr id="1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23"/>
          <p:cNvSpPr/>
          <p:nvPr/>
        </p:nvSpPr>
        <p:spPr>
          <a:xfrm>
            <a:off x="106050" y="104400"/>
            <a:ext cx="2988300" cy="1620000"/>
          </a:xfrm>
          <a:prstGeom prst="rect">
            <a:avLst/>
          </a:prstGeom>
          <a:noFill/>
          <a:ln w="9525" cap="flat" cmpd="sng">
            <a:solidFill>
              <a:schemeClr val="lt1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94;p23"/>
          <p:cNvSpPr txBox="1">
            <a:spLocks noGrp="1"/>
          </p:cNvSpPr>
          <p:nvPr>
            <p:ph type="title"/>
          </p:nvPr>
        </p:nvSpPr>
        <p:spPr>
          <a:xfrm>
            <a:off x="766200" y="109247"/>
            <a:ext cx="1668000" cy="2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700" i="1">
                <a:solidFill>
                  <a:schemeClr val="lt1"/>
                </a:solidFill>
                <a:latin typeface="Josefin Sans Light"/>
                <a:ea typeface="Josefin Sans Light"/>
                <a:cs typeface="Josefin Sans Light"/>
                <a:sym typeface="Josefin Sans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  <p:sp>
        <p:nvSpPr>
          <p:cNvPr id="95" name="Google Shape;95;p23"/>
          <p:cNvSpPr txBox="1">
            <a:spLocks noGrp="1"/>
          </p:cNvSpPr>
          <p:nvPr>
            <p:ph type="subTitle" idx="1"/>
          </p:nvPr>
        </p:nvSpPr>
        <p:spPr>
          <a:xfrm>
            <a:off x="283350" y="1390038"/>
            <a:ext cx="2633700" cy="15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"/>
              <a:buNone/>
              <a:defRPr sz="9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_AND_BODY_1_1_1_2">
    <p:spTree>
      <p:nvGrpSpPr>
        <p:cNvPr id="1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24"/>
          <p:cNvSpPr txBox="1">
            <a:spLocks noGrp="1"/>
          </p:cNvSpPr>
          <p:nvPr>
            <p:ph type="title"/>
          </p:nvPr>
        </p:nvSpPr>
        <p:spPr>
          <a:xfrm>
            <a:off x="210825" y="413650"/>
            <a:ext cx="2301300" cy="27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700" i="1">
                <a:latin typeface="Josefin Sans Light"/>
                <a:ea typeface="Josefin Sans Light"/>
                <a:cs typeface="Josefin Sans Light"/>
                <a:sym typeface="Josefin Sans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900"/>
              <a:buNone/>
              <a:defRPr/>
            </a:lvl9pPr>
          </a:lstStyle>
          <a:p>
            <a:endParaRPr/>
          </a:p>
        </p:txBody>
      </p:sp>
      <p:sp>
        <p:nvSpPr>
          <p:cNvPr id="98" name="Google Shape;98;p24"/>
          <p:cNvSpPr txBox="1">
            <a:spLocks noGrp="1"/>
          </p:cNvSpPr>
          <p:nvPr>
            <p:ph type="subTitle" idx="1"/>
          </p:nvPr>
        </p:nvSpPr>
        <p:spPr>
          <a:xfrm>
            <a:off x="210825" y="560296"/>
            <a:ext cx="2301300" cy="2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99" name="Google Shape;99;p24"/>
          <p:cNvSpPr/>
          <p:nvPr/>
        </p:nvSpPr>
        <p:spPr>
          <a:xfrm rot="10800000">
            <a:off x="99300" y="104750"/>
            <a:ext cx="2997300" cy="8430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0;p24"/>
          <p:cNvSpPr/>
          <p:nvPr/>
        </p:nvSpPr>
        <p:spPr>
          <a:xfrm>
            <a:off x="103800" y="104750"/>
            <a:ext cx="2301300" cy="16203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7">
  <p:cSld name="TITLE_AND_BODY_1_1_1_2_1">
    <p:bg>
      <p:bgPr>
        <a:solidFill>
          <a:schemeClr val="dk2"/>
        </a:solidFill>
        <a:effectLst/>
      </p:bgPr>
    </p:bg>
    <p:spTree>
      <p:nvGrpSpPr>
        <p:cNvPr id="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25"/>
          <p:cNvSpPr/>
          <p:nvPr/>
        </p:nvSpPr>
        <p:spPr>
          <a:xfrm rot="10800000">
            <a:off x="833400" y="104750"/>
            <a:ext cx="2263200" cy="8430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lt1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3;p25"/>
          <p:cNvSpPr/>
          <p:nvPr/>
        </p:nvSpPr>
        <p:spPr>
          <a:xfrm>
            <a:off x="103800" y="927600"/>
            <a:ext cx="2301300" cy="7974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lt1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4;p25"/>
          <p:cNvSpPr txBox="1">
            <a:spLocks noGrp="1"/>
          </p:cNvSpPr>
          <p:nvPr>
            <p:ph type="title"/>
          </p:nvPr>
        </p:nvSpPr>
        <p:spPr>
          <a:xfrm>
            <a:off x="766200" y="865138"/>
            <a:ext cx="1668000" cy="27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700" i="1">
                <a:solidFill>
                  <a:schemeClr val="lt1"/>
                </a:solidFill>
                <a:latin typeface="Josefin Sans Light"/>
                <a:ea typeface="Josefin Sans Light"/>
                <a:cs typeface="Josefin Sans Light"/>
                <a:sym typeface="Josefin Sans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05" name="Google Shape;105;p25"/>
          <p:cNvSpPr txBox="1">
            <a:spLocks noGrp="1"/>
          </p:cNvSpPr>
          <p:nvPr>
            <p:ph type="subTitle" idx="1"/>
          </p:nvPr>
        </p:nvSpPr>
        <p:spPr>
          <a:xfrm>
            <a:off x="766200" y="1009850"/>
            <a:ext cx="1668000" cy="3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 sz="9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 sz="9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 sz="9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 sz="9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 sz="9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 sz="9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 sz="9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 sz="9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None/>
              <a:defRPr sz="9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2">
    <p:spTree>
      <p:nvGrpSpPr>
        <p:cNvPr id="1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26"/>
          <p:cNvSpPr/>
          <p:nvPr/>
        </p:nvSpPr>
        <p:spPr>
          <a:xfrm rot="10800000">
            <a:off x="833400" y="104750"/>
            <a:ext cx="2263200" cy="8430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;p26"/>
          <p:cNvSpPr/>
          <p:nvPr/>
        </p:nvSpPr>
        <p:spPr>
          <a:xfrm>
            <a:off x="103800" y="927600"/>
            <a:ext cx="2301300" cy="7974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9;p26"/>
          <p:cNvSpPr txBox="1">
            <a:spLocks noGrp="1"/>
          </p:cNvSpPr>
          <p:nvPr>
            <p:ph type="ctrTitle"/>
          </p:nvPr>
        </p:nvSpPr>
        <p:spPr>
          <a:xfrm>
            <a:off x="295600" y="177879"/>
            <a:ext cx="2609400" cy="41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>
            <a:endParaRPr/>
          </a:p>
        </p:txBody>
      </p:sp>
      <p:sp>
        <p:nvSpPr>
          <p:cNvPr id="110" name="Google Shape;110;p26"/>
          <p:cNvSpPr txBox="1">
            <a:spLocks noGrp="1"/>
          </p:cNvSpPr>
          <p:nvPr>
            <p:ph type="subTitle" idx="1"/>
          </p:nvPr>
        </p:nvSpPr>
        <p:spPr>
          <a:xfrm>
            <a:off x="295600" y="855644"/>
            <a:ext cx="2609400" cy="42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None/>
              <a:defRPr sz="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None/>
              <a:defRPr sz="900">
                <a:solidFill>
                  <a:schemeClr val="dk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None/>
              <a:defRPr sz="900">
                <a:solidFill>
                  <a:schemeClr val="dk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None/>
              <a:defRPr sz="900">
                <a:solidFill>
                  <a:schemeClr val="dk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None/>
              <a:defRPr sz="900">
                <a:solidFill>
                  <a:schemeClr val="dk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None/>
              <a:defRPr sz="900">
                <a:solidFill>
                  <a:schemeClr val="dk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None/>
              <a:defRPr sz="900">
                <a:solidFill>
                  <a:schemeClr val="dk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None/>
              <a:defRPr sz="900">
                <a:solidFill>
                  <a:schemeClr val="dk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None/>
              <a:defRPr sz="90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11" name="Google Shape;111;p26"/>
          <p:cNvSpPr txBox="1"/>
          <p:nvPr/>
        </p:nvSpPr>
        <p:spPr>
          <a:xfrm>
            <a:off x="522450" y="1300094"/>
            <a:ext cx="2155500" cy="24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" b="1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rPr>
              <a:t>CREDITS:</a:t>
            </a:r>
            <a:r>
              <a:rPr lang="en" sz="5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rPr>
              <a:t> This presentation template was created by </a:t>
            </a:r>
            <a:r>
              <a:rPr lang="en" sz="500" b="1">
                <a:solidFill>
                  <a:schemeClr val="dk2"/>
                </a:solidFill>
                <a:uFill>
                  <a:noFill/>
                </a:uFill>
                <a:latin typeface="Albert Sans"/>
                <a:ea typeface="Albert Sans"/>
                <a:cs typeface="Albert Sans"/>
                <a:sym typeface="Albert Sans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500" b="1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rPr>
              <a:t>,</a:t>
            </a:r>
            <a:r>
              <a:rPr lang="en" sz="5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rPr>
              <a:t> and includes icons by </a:t>
            </a:r>
            <a:r>
              <a:rPr lang="en" sz="500" b="1">
                <a:solidFill>
                  <a:schemeClr val="dk2"/>
                </a:solidFill>
                <a:uFill>
                  <a:noFill/>
                </a:uFill>
                <a:latin typeface="Albert Sans"/>
                <a:ea typeface="Albert Sans"/>
                <a:cs typeface="Albert Sans"/>
                <a:sym typeface="Albert Sa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5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rPr>
              <a:t>, and infographics &amp; images by </a:t>
            </a:r>
            <a:r>
              <a:rPr lang="en" sz="500" b="1">
                <a:solidFill>
                  <a:schemeClr val="dk2"/>
                </a:solidFill>
                <a:uFill>
                  <a:noFill/>
                </a:uFill>
                <a:latin typeface="Albert Sans"/>
                <a:ea typeface="Albert Sans"/>
                <a:cs typeface="Albert Sans"/>
                <a:sym typeface="Albert San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500" b="1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endParaRPr sz="500" b="1">
              <a:solidFill>
                <a:schemeClr val="dk2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">
    <p:bg>
      <p:bgPr>
        <a:solidFill>
          <a:schemeClr val="dk2"/>
        </a:solidFill>
        <a:effectLst/>
      </p:bgPr>
    </p:bg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27"/>
          <p:cNvSpPr/>
          <p:nvPr/>
        </p:nvSpPr>
        <p:spPr>
          <a:xfrm flipH="1">
            <a:off x="833400" y="882000"/>
            <a:ext cx="2263200" cy="8430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lt1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14;p27"/>
          <p:cNvSpPr/>
          <p:nvPr/>
        </p:nvSpPr>
        <p:spPr>
          <a:xfrm rot="10800000" flipH="1">
            <a:off x="103800" y="104750"/>
            <a:ext cx="2301300" cy="7974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lt1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">
    <p:bg>
      <p:bgPr>
        <a:solidFill>
          <a:schemeClr val="accent3"/>
        </a:solidFill>
        <a:effectLst/>
      </p:bgPr>
    </p:bg>
    <p:spTree>
      <p:nvGrpSpPr>
        <p:cNvPr id="1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p28"/>
          <p:cNvSpPr/>
          <p:nvPr/>
        </p:nvSpPr>
        <p:spPr>
          <a:xfrm flipH="1">
            <a:off x="833400" y="882000"/>
            <a:ext cx="2263200" cy="8430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17;p28"/>
          <p:cNvSpPr/>
          <p:nvPr/>
        </p:nvSpPr>
        <p:spPr>
          <a:xfrm rot="10800000" flipH="1">
            <a:off x="103800" y="104750"/>
            <a:ext cx="2301300" cy="797400"/>
          </a:xfrm>
          <a:prstGeom prst="corner">
            <a:avLst>
              <a:gd name="adj1" fmla="val 0"/>
              <a:gd name="adj2" fmla="val 0"/>
            </a:avLst>
          </a:prstGeom>
          <a:noFill/>
          <a:ln w="9525" cap="flat" cmpd="sng">
            <a:solidFill>
              <a:schemeClr val="dk2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180000" y="181275"/>
            <a:ext cx="2840400" cy="20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Josefin Sans"/>
              <a:buNone/>
              <a:defRPr>
                <a:solidFill>
                  <a:schemeClr val="dk2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Font typeface="Josefin Sans"/>
              <a:buNone/>
              <a:defRPr sz="900">
                <a:solidFill>
                  <a:schemeClr val="dk2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Font typeface="Josefin Sans"/>
              <a:buNone/>
              <a:defRPr sz="900">
                <a:solidFill>
                  <a:schemeClr val="dk2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Font typeface="Josefin Sans"/>
              <a:buNone/>
              <a:defRPr sz="900">
                <a:solidFill>
                  <a:schemeClr val="dk2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Font typeface="Josefin Sans"/>
              <a:buNone/>
              <a:defRPr sz="900">
                <a:solidFill>
                  <a:schemeClr val="dk2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Font typeface="Josefin Sans"/>
              <a:buNone/>
              <a:defRPr sz="900">
                <a:solidFill>
                  <a:schemeClr val="dk2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Font typeface="Josefin Sans"/>
              <a:buNone/>
              <a:defRPr sz="900">
                <a:solidFill>
                  <a:schemeClr val="dk2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Font typeface="Josefin Sans"/>
              <a:buNone/>
              <a:defRPr sz="900">
                <a:solidFill>
                  <a:schemeClr val="dk2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00"/>
              <a:buFont typeface="Josefin Sans"/>
              <a:buNone/>
              <a:defRPr sz="900">
                <a:solidFill>
                  <a:schemeClr val="dk2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180000" y="432817"/>
            <a:ext cx="2840400" cy="121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667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"/>
              <a:buChar char="●"/>
              <a:defRPr sz="6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marL="914400" lvl="1" indent="-254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Font typeface="Albert Sans"/>
              <a:buChar char="○"/>
              <a:defRPr sz="4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marL="1371600" lvl="2" indent="-254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Font typeface="Albert Sans"/>
              <a:buChar char="■"/>
              <a:defRPr sz="4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marL="1828800" lvl="3" indent="-254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Font typeface="Albert Sans"/>
              <a:buChar char="●"/>
              <a:defRPr sz="4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marL="2286000" lvl="4" indent="-254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Font typeface="Albert Sans"/>
              <a:buChar char="○"/>
              <a:defRPr sz="4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marL="2743200" lvl="5" indent="-254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Font typeface="Albert Sans"/>
              <a:buChar char="■"/>
              <a:defRPr sz="4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marL="3200400" lvl="6" indent="-254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Font typeface="Albert Sans"/>
              <a:buChar char="●"/>
              <a:defRPr sz="4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marL="3657600" lvl="7" indent="-254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Font typeface="Albert Sans"/>
              <a:buChar char="○"/>
              <a:defRPr sz="4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marL="4114800" lvl="8" indent="-254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00"/>
              <a:buFont typeface="Albert Sans"/>
              <a:buChar char="■"/>
              <a:defRPr sz="4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8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3A1uf1Q" TargetMode="Externa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29"/>
          <p:cNvSpPr txBox="1">
            <a:spLocks noGrp="1"/>
          </p:cNvSpPr>
          <p:nvPr>
            <p:ph type="ctrTitle"/>
          </p:nvPr>
        </p:nvSpPr>
        <p:spPr>
          <a:xfrm>
            <a:off x="390750" y="435315"/>
            <a:ext cx="2418900" cy="79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 i="1"/>
              <a:t>Finding Your </a:t>
            </a:r>
            <a:endParaRPr sz="2900" i="1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 i="1"/>
              <a:t>Strengths</a:t>
            </a:r>
            <a:endParaRPr sz="2900" i="1"/>
          </a:p>
        </p:txBody>
      </p:sp>
      <p:grpSp>
        <p:nvGrpSpPr>
          <p:cNvPr id="123" name="Google Shape;123;p29"/>
          <p:cNvGrpSpPr/>
          <p:nvPr/>
        </p:nvGrpSpPr>
        <p:grpSpPr>
          <a:xfrm rot="-2084668">
            <a:off x="2642427" y="1142515"/>
            <a:ext cx="765147" cy="1063883"/>
            <a:chOff x="326724" y="154904"/>
            <a:chExt cx="498195" cy="692706"/>
          </a:xfrm>
        </p:grpSpPr>
        <p:sp>
          <p:nvSpPr>
            <p:cNvPr id="124" name="Google Shape;124;p29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9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9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9"/>
            <p:cNvSpPr/>
            <p:nvPr/>
          </p:nvSpPr>
          <p:spPr>
            <a:xfrm>
              <a:off x="632297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9"/>
            <p:cNvSpPr/>
            <p:nvPr/>
          </p:nvSpPr>
          <p:spPr>
            <a:xfrm>
              <a:off x="581370" y="34778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9"/>
            <p:cNvSpPr/>
            <p:nvPr/>
          </p:nvSpPr>
          <p:spPr>
            <a:xfrm>
              <a:off x="368509" y="50611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9"/>
            <p:cNvSpPr/>
            <p:nvPr/>
          </p:nvSpPr>
          <p:spPr>
            <a:xfrm>
              <a:off x="416178" y="316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9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9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9"/>
            <p:cNvSpPr/>
            <p:nvPr/>
          </p:nvSpPr>
          <p:spPr>
            <a:xfrm>
              <a:off x="466774" y="5430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9"/>
            <p:cNvSpPr/>
            <p:nvPr/>
          </p:nvSpPr>
          <p:spPr>
            <a:xfrm>
              <a:off x="338804" y="531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9"/>
            <p:cNvSpPr/>
            <p:nvPr/>
          </p:nvSpPr>
          <p:spPr>
            <a:xfrm>
              <a:off x="466774" y="558677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35" y="0"/>
                  </a:moveTo>
                  <a:cubicBezTo>
                    <a:pt x="35" y="69"/>
                    <a:pt x="35" y="139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9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9"/>
            <p:cNvSpPr/>
            <p:nvPr/>
          </p:nvSpPr>
          <p:spPr>
            <a:xfrm>
              <a:off x="382553" y="34875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9"/>
            <p:cNvSpPr/>
            <p:nvPr/>
          </p:nvSpPr>
          <p:spPr>
            <a:xfrm>
              <a:off x="326724" y="154904"/>
              <a:ext cx="498195" cy="692706"/>
            </a:xfrm>
            <a:custGeom>
              <a:avLst/>
              <a:gdLst/>
              <a:ahLst/>
              <a:cxnLst/>
              <a:rect l="l" t="t" r="r" b="b"/>
              <a:pathLst>
                <a:path w="52747" h="73341" extrusionOk="0">
                  <a:moveTo>
                    <a:pt x="40165" y="2447"/>
                  </a:moveTo>
                  <a:cubicBezTo>
                    <a:pt x="40165" y="3104"/>
                    <a:pt x="40061" y="3450"/>
                    <a:pt x="39647" y="4072"/>
                  </a:cubicBezTo>
                  <a:cubicBezTo>
                    <a:pt x="39578" y="3381"/>
                    <a:pt x="39785" y="2897"/>
                    <a:pt x="40165" y="2447"/>
                  </a:cubicBezTo>
                  <a:close/>
                  <a:moveTo>
                    <a:pt x="44624" y="5455"/>
                  </a:moveTo>
                  <a:cubicBezTo>
                    <a:pt x="44624" y="5489"/>
                    <a:pt x="44659" y="5489"/>
                    <a:pt x="44659" y="5489"/>
                  </a:cubicBezTo>
                  <a:cubicBezTo>
                    <a:pt x="44659" y="5593"/>
                    <a:pt x="44728" y="5731"/>
                    <a:pt x="44589" y="5800"/>
                  </a:cubicBezTo>
                  <a:cubicBezTo>
                    <a:pt x="44589" y="5800"/>
                    <a:pt x="44520" y="5800"/>
                    <a:pt x="44520" y="5766"/>
                  </a:cubicBezTo>
                  <a:cubicBezTo>
                    <a:pt x="44451" y="5662"/>
                    <a:pt x="44520" y="5558"/>
                    <a:pt x="44624" y="5455"/>
                  </a:cubicBezTo>
                  <a:close/>
                  <a:moveTo>
                    <a:pt x="41963" y="5904"/>
                  </a:moveTo>
                  <a:cubicBezTo>
                    <a:pt x="41997" y="5973"/>
                    <a:pt x="41997" y="6008"/>
                    <a:pt x="41997" y="6008"/>
                  </a:cubicBezTo>
                  <a:cubicBezTo>
                    <a:pt x="41997" y="6077"/>
                    <a:pt x="41997" y="6146"/>
                    <a:pt x="41928" y="6180"/>
                  </a:cubicBezTo>
                  <a:cubicBezTo>
                    <a:pt x="41928" y="6192"/>
                    <a:pt x="41924" y="6196"/>
                    <a:pt x="41918" y="6196"/>
                  </a:cubicBezTo>
                  <a:cubicBezTo>
                    <a:pt x="41905" y="6196"/>
                    <a:pt x="41882" y="6180"/>
                    <a:pt x="41859" y="6180"/>
                  </a:cubicBezTo>
                  <a:cubicBezTo>
                    <a:pt x="41824" y="6111"/>
                    <a:pt x="41893" y="6042"/>
                    <a:pt x="41928" y="5973"/>
                  </a:cubicBezTo>
                  <a:cubicBezTo>
                    <a:pt x="41928" y="5973"/>
                    <a:pt x="41928" y="5973"/>
                    <a:pt x="41963" y="5904"/>
                  </a:cubicBezTo>
                  <a:close/>
                  <a:moveTo>
                    <a:pt x="39992" y="4037"/>
                  </a:moveTo>
                  <a:lnTo>
                    <a:pt x="39992" y="4037"/>
                  </a:lnTo>
                  <a:cubicBezTo>
                    <a:pt x="39923" y="4798"/>
                    <a:pt x="39889" y="5558"/>
                    <a:pt x="39819" y="6284"/>
                  </a:cubicBezTo>
                  <a:cubicBezTo>
                    <a:pt x="39405" y="5697"/>
                    <a:pt x="39543" y="4694"/>
                    <a:pt x="39992" y="4037"/>
                  </a:cubicBezTo>
                  <a:close/>
                  <a:moveTo>
                    <a:pt x="44486" y="6111"/>
                  </a:moveTo>
                  <a:cubicBezTo>
                    <a:pt x="44520" y="6284"/>
                    <a:pt x="44486" y="6388"/>
                    <a:pt x="44348" y="6457"/>
                  </a:cubicBezTo>
                  <a:cubicBezTo>
                    <a:pt x="44348" y="6526"/>
                    <a:pt x="44348" y="6561"/>
                    <a:pt x="44278" y="6595"/>
                  </a:cubicBezTo>
                  <a:lnTo>
                    <a:pt x="44244" y="6595"/>
                  </a:lnTo>
                  <a:cubicBezTo>
                    <a:pt x="44244" y="6526"/>
                    <a:pt x="44278" y="6457"/>
                    <a:pt x="44348" y="6457"/>
                  </a:cubicBezTo>
                  <a:cubicBezTo>
                    <a:pt x="44313" y="6319"/>
                    <a:pt x="44382" y="6215"/>
                    <a:pt x="44486" y="6111"/>
                  </a:cubicBezTo>
                  <a:close/>
                  <a:moveTo>
                    <a:pt x="41893" y="6457"/>
                  </a:moveTo>
                  <a:cubicBezTo>
                    <a:pt x="41893" y="6837"/>
                    <a:pt x="41824" y="7079"/>
                    <a:pt x="41755" y="7287"/>
                  </a:cubicBezTo>
                  <a:cubicBezTo>
                    <a:pt x="41727" y="7372"/>
                    <a:pt x="41675" y="7434"/>
                    <a:pt x="41600" y="7434"/>
                  </a:cubicBezTo>
                  <a:cubicBezTo>
                    <a:pt x="41583" y="7434"/>
                    <a:pt x="41566" y="7431"/>
                    <a:pt x="41548" y="7425"/>
                  </a:cubicBezTo>
                  <a:cubicBezTo>
                    <a:pt x="41409" y="7390"/>
                    <a:pt x="41409" y="7287"/>
                    <a:pt x="41444" y="7217"/>
                  </a:cubicBezTo>
                  <a:cubicBezTo>
                    <a:pt x="41513" y="6941"/>
                    <a:pt x="41582" y="6699"/>
                    <a:pt x="41893" y="6457"/>
                  </a:cubicBezTo>
                  <a:close/>
                  <a:moveTo>
                    <a:pt x="42824" y="396"/>
                  </a:moveTo>
                  <a:cubicBezTo>
                    <a:pt x="42959" y="396"/>
                    <a:pt x="43059" y="441"/>
                    <a:pt x="43138" y="546"/>
                  </a:cubicBezTo>
                  <a:cubicBezTo>
                    <a:pt x="43449" y="788"/>
                    <a:pt x="43691" y="1134"/>
                    <a:pt x="43691" y="1549"/>
                  </a:cubicBezTo>
                  <a:cubicBezTo>
                    <a:pt x="43725" y="1860"/>
                    <a:pt x="43760" y="2136"/>
                    <a:pt x="43829" y="2378"/>
                  </a:cubicBezTo>
                  <a:cubicBezTo>
                    <a:pt x="43864" y="2551"/>
                    <a:pt x="43864" y="2724"/>
                    <a:pt x="43864" y="2862"/>
                  </a:cubicBezTo>
                  <a:cubicBezTo>
                    <a:pt x="43829" y="3795"/>
                    <a:pt x="43622" y="4694"/>
                    <a:pt x="43449" y="5558"/>
                  </a:cubicBezTo>
                  <a:cubicBezTo>
                    <a:pt x="43345" y="6042"/>
                    <a:pt x="43069" y="6457"/>
                    <a:pt x="42896" y="6906"/>
                  </a:cubicBezTo>
                  <a:cubicBezTo>
                    <a:pt x="42758" y="7148"/>
                    <a:pt x="42723" y="7425"/>
                    <a:pt x="42481" y="7701"/>
                  </a:cubicBezTo>
                  <a:cubicBezTo>
                    <a:pt x="42412" y="7459"/>
                    <a:pt x="42446" y="7321"/>
                    <a:pt x="42481" y="7148"/>
                  </a:cubicBezTo>
                  <a:cubicBezTo>
                    <a:pt x="42619" y="6664"/>
                    <a:pt x="42758" y="6180"/>
                    <a:pt x="42930" y="5731"/>
                  </a:cubicBezTo>
                  <a:cubicBezTo>
                    <a:pt x="43034" y="5420"/>
                    <a:pt x="42999" y="5144"/>
                    <a:pt x="42965" y="4867"/>
                  </a:cubicBezTo>
                  <a:lnTo>
                    <a:pt x="42965" y="4867"/>
                  </a:lnTo>
                  <a:cubicBezTo>
                    <a:pt x="42619" y="5800"/>
                    <a:pt x="42550" y="6803"/>
                    <a:pt x="41997" y="7632"/>
                  </a:cubicBezTo>
                  <a:cubicBezTo>
                    <a:pt x="41928" y="7287"/>
                    <a:pt x="41963" y="6975"/>
                    <a:pt x="42101" y="6630"/>
                  </a:cubicBezTo>
                  <a:cubicBezTo>
                    <a:pt x="42239" y="6422"/>
                    <a:pt x="42274" y="6180"/>
                    <a:pt x="42239" y="5904"/>
                  </a:cubicBezTo>
                  <a:cubicBezTo>
                    <a:pt x="42170" y="5627"/>
                    <a:pt x="42239" y="5351"/>
                    <a:pt x="42308" y="5074"/>
                  </a:cubicBezTo>
                  <a:cubicBezTo>
                    <a:pt x="42412" y="4729"/>
                    <a:pt x="42343" y="4383"/>
                    <a:pt x="42274" y="4037"/>
                  </a:cubicBezTo>
                  <a:cubicBezTo>
                    <a:pt x="42274" y="3968"/>
                    <a:pt x="42239" y="3934"/>
                    <a:pt x="42135" y="3865"/>
                  </a:cubicBezTo>
                  <a:cubicBezTo>
                    <a:pt x="42135" y="4245"/>
                    <a:pt x="41859" y="4556"/>
                    <a:pt x="41893" y="4936"/>
                  </a:cubicBezTo>
                  <a:cubicBezTo>
                    <a:pt x="41893" y="5178"/>
                    <a:pt x="41824" y="5420"/>
                    <a:pt x="41721" y="5662"/>
                  </a:cubicBezTo>
                  <a:cubicBezTo>
                    <a:pt x="41582" y="5973"/>
                    <a:pt x="41513" y="6319"/>
                    <a:pt x="41409" y="6664"/>
                  </a:cubicBezTo>
                  <a:cubicBezTo>
                    <a:pt x="41375" y="6803"/>
                    <a:pt x="41306" y="6975"/>
                    <a:pt x="41133" y="7079"/>
                  </a:cubicBezTo>
                  <a:cubicBezTo>
                    <a:pt x="41029" y="6595"/>
                    <a:pt x="41271" y="6111"/>
                    <a:pt x="41133" y="5558"/>
                  </a:cubicBezTo>
                  <a:lnTo>
                    <a:pt x="41133" y="5558"/>
                  </a:lnTo>
                  <a:cubicBezTo>
                    <a:pt x="40995" y="6111"/>
                    <a:pt x="41029" y="6595"/>
                    <a:pt x="40891" y="7045"/>
                  </a:cubicBezTo>
                  <a:cubicBezTo>
                    <a:pt x="40718" y="7010"/>
                    <a:pt x="40580" y="6872"/>
                    <a:pt x="40407" y="6872"/>
                  </a:cubicBezTo>
                  <a:cubicBezTo>
                    <a:pt x="40303" y="6872"/>
                    <a:pt x="40303" y="6734"/>
                    <a:pt x="40303" y="6664"/>
                  </a:cubicBezTo>
                  <a:cubicBezTo>
                    <a:pt x="40303" y="6146"/>
                    <a:pt x="40269" y="5627"/>
                    <a:pt x="40234" y="5144"/>
                  </a:cubicBezTo>
                  <a:cubicBezTo>
                    <a:pt x="40234" y="4798"/>
                    <a:pt x="40234" y="4487"/>
                    <a:pt x="40373" y="4141"/>
                  </a:cubicBezTo>
                  <a:cubicBezTo>
                    <a:pt x="40442" y="3968"/>
                    <a:pt x="40407" y="3761"/>
                    <a:pt x="40407" y="3588"/>
                  </a:cubicBezTo>
                  <a:cubicBezTo>
                    <a:pt x="40407" y="3070"/>
                    <a:pt x="40511" y="2551"/>
                    <a:pt x="40684" y="2067"/>
                  </a:cubicBezTo>
                  <a:cubicBezTo>
                    <a:pt x="40787" y="1825"/>
                    <a:pt x="40995" y="1652"/>
                    <a:pt x="41133" y="1445"/>
                  </a:cubicBezTo>
                  <a:cubicBezTo>
                    <a:pt x="41168" y="1376"/>
                    <a:pt x="41202" y="1376"/>
                    <a:pt x="41237" y="1307"/>
                  </a:cubicBezTo>
                  <a:cubicBezTo>
                    <a:pt x="41548" y="719"/>
                    <a:pt x="42101" y="546"/>
                    <a:pt x="42688" y="408"/>
                  </a:cubicBezTo>
                  <a:cubicBezTo>
                    <a:pt x="42737" y="400"/>
                    <a:pt x="42782" y="396"/>
                    <a:pt x="42824" y="396"/>
                  </a:cubicBezTo>
                  <a:close/>
                  <a:moveTo>
                    <a:pt x="43587" y="512"/>
                  </a:moveTo>
                  <a:cubicBezTo>
                    <a:pt x="43864" y="546"/>
                    <a:pt x="44002" y="754"/>
                    <a:pt x="44140" y="961"/>
                  </a:cubicBezTo>
                  <a:cubicBezTo>
                    <a:pt x="44728" y="1825"/>
                    <a:pt x="44901" y="2793"/>
                    <a:pt x="44762" y="3830"/>
                  </a:cubicBezTo>
                  <a:cubicBezTo>
                    <a:pt x="44693" y="4521"/>
                    <a:pt x="44520" y="5144"/>
                    <a:pt x="44313" y="5800"/>
                  </a:cubicBezTo>
                  <a:cubicBezTo>
                    <a:pt x="44071" y="6492"/>
                    <a:pt x="43622" y="7045"/>
                    <a:pt x="43172" y="7598"/>
                  </a:cubicBezTo>
                  <a:cubicBezTo>
                    <a:pt x="43119" y="7651"/>
                    <a:pt x="43066" y="7724"/>
                    <a:pt x="42997" y="7724"/>
                  </a:cubicBezTo>
                  <a:cubicBezTo>
                    <a:pt x="42977" y="7724"/>
                    <a:pt x="42954" y="7717"/>
                    <a:pt x="42930" y="7701"/>
                  </a:cubicBezTo>
                  <a:cubicBezTo>
                    <a:pt x="42792" y="7598"/>
                    <a:pt x="42827" y="7494"/>
                    <a:pt x="42861" y="7390"/>
                  </a:cubicBezTo>
                  <a:cubicBezTo>
                    <a:pt x="43138" y="6837"/>
                    <a:pt x="43345" y="6250"/>
                    <a:pt x="43587" y="5662"/>
                  </a:cubicBezTo>
                  <a:cubicBezTo>
                    <a:pt x="43864" y="4971"/>
                    <a:pt x="43967" y="4245"/>
                    <a:pt x="44071" y="3484"/>
                  </a:cubicBezTo>
                  <a:cubicBezTo>
                    <a:pt x="44106" y="3346"/>
                    <a:pt x="44106" y="3208"/>
                    <a:pt x="44140" y="3070"/>
                  </a:cubicBezTo>
                  <a:cubicBezTo>
                    <a:pt x="44175" y="2931"/>
                    <a:pt x="44175" y="2828"/>
                    <a:pt x="44140" y="2689"/>
                  </a:cubicBezTo>
                  <a:cubicBezTo>
                    <a:pt x="44036" y="2275"/>
                    <a:pt x="44002" y="1860"/>
                    <a:pt x="43967" y="1445"/>
                  </a:cubicBezTo>
                  <a:cubicBezTo>
                    <a:pt x="43933" y="1099"/>
                    <a:pt x="43760" y="823"/>
                    <a:pt x="43587" y="512"/>
                  </a:cubicBezTo>
                  <a:close/>
                  <a:moveTo>
                    <a:pt x="39992" y="6664"/>
                  </a:moveTo>
                  <a:lnTo>
                    <a:pt x="39992" y="6664"/>
                  </a:lnTo>
                  <a:cubicBezTo>
                    <a:pt x="40131" y="6906"/>
                    <a:pt x="40061" y="7079"/>
                    <a:pt x="40027" y="7287"/>
                  </a:cubicBezTo>
                  <a:lnTo>
                    <a:pt x="40269" y="7287"/>
                  </a:lnTo>
                  <a:cubicBezTo>
                    <a:pt x="40328" y="7287"/>
                    <a:pt x="40362" y="7210"/>
                    <a:pt x="40457" y="7210"/>
                  </a:cubicBezTo>
                  <a:cubicBezTo>
                    <a:pt x="40473" y="7210"/>
                    <a:pt x="40491" y="7212"/>
                    <a:pt x="40511" y="7217"/>
                  </a:cubicBezTo>
                  <a:cubicBezTo>
                    <a:pt x="40407" y="7390"/>
                    <a:pt x="40373" y="7563"/>
                    <a:pt x="40407" y="7805"/>
                  </a:cubicBezTo>
                  <a:cubicBezTo>
                    <a:pt x="40165" y="7667"/>
                    <a:pt x="40165" y="7459"/>
                    <a:pt x="40027" y="7287"/>
                  </a:cubicBezTo>
                  <a:cubicBezTo>
                    <a:pt x="39958" y="7045"/>
                    <a:pt x="39958" y="6837"/>
                    <a:pt x="39992" y="6664"/>
                  </a:cubicBezTo>
                  <a:close/>
                  <a:moveTo>
                    <a:pt x="40753" y="7390"/>
                  </a:moveTo>
                  <a:lnTo>
                    <a:pt x="40753" y="7390"/>
                  </a:lnTo>
                  <a:cubicBezTo>
                    <a:pt x="40960" y="7598"/>
                    <a:pt x="41064" y="7736"/>
                    <a:pt x="40995" y="8012"/>
                  </a:cubicBezTo>
                  <a:cubicBezTo>
                    <a:pt x="40870" y="8479"/>
                    <a:pt x="40858" y="8946"/>
                    <a:pt x="40806" y="9438"/>
                  </a:cubicBezTo>
                  <a:lnTo>
                    <a:pt x="40806" y="9438"/>
                  </a:lnTo>
                  <a:cubicBezTo>
                    <a:pt x="40743" y="8771"/>
                    <a:pt x="40689" y="8125"/>
                    <a:pt x="40753" y="7390"/>
                  </a:cubicBezTo>
                  <a:close/>
                  <a:moveTo>
                    <a:pt x="41306" y="7770"/>
                  </a:moveTo>
                  <a:cubicBezTo>
                    <a:pt x="41409" y="7770"/>
                    <a:pt x="41513" y="7840"/>
                    <a:pt x="41513" y="7943"/>
                  </a:cubicBezTo>
                  <a:cubicBezTo>
                    <a:pt x="41548" y="8116"/>
                    <a:pt x="41686" y="8116"/>
                    <a:pt x="41790" y="8116"/>
                  </a:cubicBezTo>
                  <a:cubicBezTo>
                    <a:pt x="41963" y="8116"/>
                    <a:pt x="42101" y="8116"/>
                    <a:pt x="42274" y="8151"/>
                  </a:cubicBezTo>
                  <a:cubicBezTo>
                    <a:pt x="42412" y="8185"/>
                    <a:pt x="42481" y="8324"/>
                    <a:pt x="42343" y="8393"/>
                  </a:cubicBezTo>
                  <a:cubicBezTo>
                    <a:pt x="41859" y="8635"/>
                    <a:pt x="41651" y="9084"/>
                    <a:pt x="41409" y="9533"/>
                  </a:cubicBezTo>
                  <a:cubicBezTo>
                    <a:pt x="41375" y="9568"/>
                    <a:pt x="41340" y="9672"/>
                    <a:pt x="41271" y="9672"/>
                  </a:cubicBezTo>
                  <a:cubicBezTo>
                    <a:pt x="40891" y="9153"/>
                    <a:pt x="40995" y="8600"/>
                    <a:pt x="41098" y="8047"/>
                  </a:cubicBezTo>
                  <a:cubicBezTo>
                    <a:pt x="41133" y="7909"/>
                    <a:pt x="41133" y="7805"/>
                    <a:pt x="41306" y="7770"/>
                  </a:cubicBezTo>
                  <a:close/>
                  <a:moveTo>
                    <a:pt x="40684" y="9914"/>
                  </a:moveTo>
                  <a:cubicBezTo>
                    <a:pt x="40684" y="10225"/>
                    <a:pt x="40545" y="10467"/>
                    <a:pt x="40338" y="10709"/>
                  </a:cubicBezTo>
                  <a:cubicBezTo>
                    <a:pt x="40338" y="10397"/>
                    <a:pt x="40511" y="10155"/>
                    <a:pt x="40684" y="9914"/>
                  </a:cubicBezTo>
                  <a:close/>
                  <a:moveTo>
                    <a:pt x="40234" y="10916"/>
                  </a:moveTo>
                  <a:cubicBezTo>
                    <a:pt x="40269" y="11089"/>
                    <a:pt x="40165" y="11192"/>
                    <a:pt x="40096" y="11262"/>
                  </a:cubicBezTo>
                  <a:cubicBezTo>
                    <a:pt x="40027" y="11123"/>
                    <a:pt x="40096" y="11020"/>
                    <a:pt x="40234" y="10916"/>
                  </a:cubicBezTo>
                  <a:close/>
                  <a:moveTo>
                    <a:pt x="43933" y="12955"/>
                  </a:moveTo>
                  <a:cubicBezTo>
                    <a:pt x="43967" y="12955"/>
                    <a:pt x="44002" y="12990"/>
                    <a:pt x="43967" y="13024"/>
                  </a:cubicBezTo>
                  <a:lnTo>
                    <a:pt x="43898" y="13024"/>
                  </a:lnTo>
                  <a:cubicBezTo>
                    <a:pt x="43898" y="12990"/>
                    <a:pt x="43898" y="12990"/>
                    <a:pt x="43898" y="12955"/>
                  </a:cubicBezTo>
                  <a:close/>
                  <a:moveTo>
                    <a:pt x="23989" y="11538"/>
                  </a:moveTo>
                  <a:cubicBezTo>
                    <a:pt x="24265" y="11676"/>
                    <a:pt x="24507" y="11918"/>
                    <a:pt x="24680" y="12160"/>
                  </a:cubicBezTo>
                  <a:cubicBezTo>
                    <a:pt x="24853" y="12506"/>
                    <a:pt x="25095" y="12748"/>
                    <a:pt x="25371" y="12990"/>
                  </a:cubicBezTo>
                  <a:cubicBezTo>
                    <a:pt x="25475" y="13059"/>
                    <a:pt x="25579" y="13128"/>
                    <a:pt x="25613" y="13266"/>
                  </a:cubicBezTo>
                  <a:cubicBezTo>
                    <a:pt x="25576" y="13272"/>
                    <a:pt x="25542" y="13275"/>
                    <a:pt x="25509" y="13275"/>
                  </a:cubicBezTo>
                  <a:cubicBezTo>
                    <a:pt x="25358" y="13275"/>
                    <a:pt x="25249" y="13213"/>
                    <a:pt x="25164" y="13128"/>
                  </a:cubicBezTo>
                  <a:cubicBezTo>
                    <a:pt x="24715" y="12644"/>
                    <a:pt x="24334" y="12126"/>
                    <a:pt x="23989" y="11607"/>
                  </a:cubicBezTo>
                  <a:cubicBezTo>
                    <a:pt x="23989" y="11607"/>
                    <a:pt x="23989" y="11538"/>
                    <a:pt x="23989" y="11538"/>
                  </a:cubicBezTo>
                  <a:close/>
                  <a:moveTo>
                    <a:pt x="48495" y="9295"/>
                  </a:moveTo>
                  <a:cubicBezTo>
                    <a:pt x="48841" y="9295"/>
                    <a:pt x="49187" y="9326"/>
                    <a:pt x="49532" y="9326"/>
                  </a:cubicBezTo>
                  <a:cubicBezTo>
                    <a:pt x="49740" y="9326"/>
                    <a:pt x="49809" y="9395"/>
                    <a:pt x="49912" y="9637"/>
                  </a:cubicBezTo>
                  <a:cubicBezTo>
                    <a:pt x="50051" y="10052"/>
                    <a:pt x="49947" y="10363"/>
                    <a:pt x="49740" y="10709"/>
                  </a:cubicBezTo>
                  <a:cubicBezTo>
                    <a:pt x="49221" y="11676"/>
                    <a:pt x="48530" y="12471"/>
                    <a:pt x="47597" y="13059"/>
                  </a:cubicBezTo>
                  <a:cubicBezTo>
                    <a:pt x="47251" y="13266"/>
                    <a:pt x="46905" y="13405"/>
                    <a:pt x="46525" y="13474"/>
                  </a:cubicBezTo>
                  <a:cubicBezTo>
                    <a:pt x="46473" y="13474"/>
                    <a:pt x="46413" y="13491"/>
                    <a:pt x="46352" y="13491"/>
                  </a:cubicBezTo>
                  <a:cubicBezTo>
                    <a:pt x="46292" y="13491"/>
                    <a:pt x="46231" y="13474"/>
                    <a:pt x="46179" y="13405"/>
                  </a:cubicBezTo>
                  <a:cubicBezTo>
                    <a:pt x="46150" y="13375"/>
                    <a:pt x="46115" y="13365"/>
                    <a:pt x="46079" y="13365"/>
                  </a:cubicBezTo>
                  <a:cubicBezTo>
                    <a:pt x="46029" y="13365"/>
                    <a:pt x="45977" y="13385"/>
                    <a:pt x="45938" y="13405"/>
                  </a:cubicBezTo>
                  <a:cubicBezTo>
                    <a:pt x="45767" y="13451"/>
                    <a:pt x="45597" y="13484"/>
                    <a:pt x="45429" y="13484"/>
                  </a:cubicBezTo>
                  <a:cubicBezTo>
                    <a:pt x="45223" y="13484"/>
                    <a:pt x="45022" y="13434"/>
                    <a:pt x="44831" y="13301"/>
                  </a:cubicBezTo>
                  <a:cubicBezTo>
                    <a:pt x="44790" y="13280"/>
                    <a:pt x="44743" y="13275"/>
                    <a:pt x="44694" y="13275"/>
                  </a:cubicBezTo>
                  <a:cubicBezTo>
                    <a:pt x="44641" y="13275"/>
                    <a:pt x="44585" y="13281"/>
                    <a:pt x="44532" y="13281"/>
                  </a:cubicBezTo>
                  <a:cubicBezTo>
                    <a:pt x="44465" y="13281"/>
                    <a:pt x="44401" y="13272"/>
                    <a:pt x="44348" y="13232"/>
                  </a:cubicBezTo>
                  <a:cubicBezTo>
                    <a:pt x="44278" y="13197"/>
                    <a:pt x="44209" y="13197"/>
                    <a:pt x="44175" y="13059"/>
                  </a:cubicBezTo>
                  <a:cubicBezTo>
                    <a:pt x="44970" y="12955"/>
                    <a:pt x="45799" y="13059"/>
                    <a:pt x="46594" y="12852"/>
                  </a:cubicBezTo>
                  <a:cubicBezTo>
                    <a:pt x="46487" y="12846"/>
                    <a:pt x="46379" y="12844"/>
                    <a:pt x="46270" y="12844"/>
                  </a:cubicBezTo>
                  <a:cubicBezTo>
                    <a:pt x="45927" y="12844"/>
                    <a:pt x="45579" y="12864"/>
                    <a:pt x="45232" y="12864"/>
                  </a:cubicBezTo>
                  <a:cubicBezTo>
                    <a:pt x="44981" y="12864"/>
                    <a:pt x="44731" y="12854"/>
                    <a:pt x="44486" y="12817"/>
                  </a:cubicBezTo>
                  <a:cubicBezTo>
                    <a:pt x="44555" y="12679"/>
                    <a:pt x="44659" y="12644"/>
                    <a:pt x="44797" y="12644"/>
                  </a:cubicBezTo>
                  <a:cubicBezTo>
                    <a:pt x="45039" y="12644"/>
                    <a:pt x="45281" y="12644"/>
                    <a:pt x="45557" y="12575"/>
                  </a:cubicBezTo>
                  <a:lnTo>
                    <a:pt x="45696" y="12575"/>
                  </a:lnTo>
                  <a:cubicBezTo>
                    <a:pt x="45788" y="12633"/>
                    <a:pt x="45872" y="12656"/>
                    <a:pt x="45953" y="12656"/>
                  </a:cubicBezTo>
                  <a:cubicBezTo>
                    <a:pt x="46114" y="12656"/>
                    <a:pt x="46260" y="12563"/>
                    <a:pt x="46421" y="12471"/>
                  </a:cubicBezTo>
                  <a:cubicBezTo>
                    <a:pt x="46292" y="12397"/>
                    <a:pt x="46162" y="12363"/>
                    <a:pt x="46027" y="12363"/>
                  </a:cubicBezTo>
                  <a:cubicBezTo>
                    <a:pt x="45910" y="12363"/>
                    <a:pt x="45789" y="12389"/>
                    <a:pt x="45661" y="12437"/>
                  </a:cubicBezTo>
                  <a:cubicBezTo>
                    <a:pt x="45557" y="12471"/>
                    <a:pt x="45454" y="12471"/>
                    <a:pt x="45315" y="12471"/>
                  </a:cubicBezTo>
                  <a:cubicBezTo>
                    <a:pt x="45277" y="12469"/>
                    <a:pt x="45238" y="12468"/>
                    <a:pt x="45199" y="12468"/>
                  </a:cubicBezTo>
                  <a:cubicBezTo>
                    <a:pt x="44655" y="12468"/>
                    <a:pt x="44138" y="12683"/>
                    <a:pt x="43622" y="12748"/>
                  </a:cubicBezTo>
                  <a:cubicBezTo>
                    <a:pt x="43380" y="12782"/>
                    <a:pt x="43345" y="12852"/>
                    <a:pt x="43518" y="13093"/>
                  </a:cubicBezTo>
                  <a:cubicBezTo>
                    <a:pt x="43553" y="13128"/>
                    <a:pt x="43622" y="13197"/>
                    <a:pt x="43622" y="13266"/>
                  </a:cubicBezTo>
                  <a:cubicBezTo>
                    <a:pt x="43656" y="13335"/>
                    <a:pt x="43691" y="13474"/>
                    <a:pt x="43587" y="13508"/>
                  </a:cubicBezTo>
                  <a:cubicBezTo>
                    <a:pt x="43553" y="13531"/>
                    <a:pt x="43510" y="13543"/>
                    <a:pt x="43468" y="13543"/>
                  </a:cubicBezTo>
                  <a:cubicBezTo>
                    <a:pt x="43384" y="13543"/>
                    <a:pt x="43299" y="13497"/>
                    <a:pt x="43276" y="13405"/>
                  </a:cubicBezTo>
                  <a:cubicBezTo>
                    <a:pt x="43254" y="13189"/>
                    <a:pt x="43138" y="13148"/>
                    <a:pt x="43004" y="13148"/>
                  </a:cubicBezTo>
                  <a:cubicBezTo>
                    <a:pt x="42923" y="13148"/>
                    <a:pt x="42835" y="13163"/>
                    <a:pt x="42758" y="13163"/>
                  </a:cubicBezTo>
                  <a:cubicBezTo>
                    <a:pt x="42446" y="13232"/>
                    <a:pt x="42135" y="13335"/>
                    <a:pt x="41824" y="13370"/>
                  </a:cubicBezTo>
                  <a:cubicBezTo>
                    <a:pt x="41740" y="13398"/>
                    <a:pt x="41656" y="13449"/>
                    <a:pt x="41554" y="13449"/>
                  </a:cubicBezTo>
                  <a:cubicBezTo>
                    <a:pt x="41530" y="13449"/>
                    <a:pt x="41505" y="13446"/>
                    <a:pt x="41479" y="13439"/>
                  </a:cubicBezTo>
                  <a:cubicBezTo>
                    <a:pt x="41548" y="13266"/>
                    <a:pt x="41651" y="13128"/>
                    <a:pt x="41790" y="13059"/>
                  </a:cubicBezTo>
                  <a:cubicBezTo>
                    <a:pt x="41997" y="12921"/>
                    <a:pt x="42135" y="12713"/>
                    <a:pt x="42377" y="12644"/>
                  </a:cubicBezTo>
                  <a:cubicBezTo>
                    <a:pt x="42446" y="12644"/>
                    <a:pt x="42446" y="12575"/>
                    <a:pt x="42377" y="12540"/>
                  </a:cubicBezTo>
                  <a:cubicBezTo>
                    <a:pt x="42170" y="12402"/>
                    <a:pt x="42274" y="12264"/>
                    <a:pt x="42377" y="12160"/>
                  </a:cubicBezTo>
                  <a:cubicBezTo>
                    <a:pt x="42723" y="11815"/>
                    <a:pt x="43069" y="11503"/>
                    <a:pt x="43518" y="11262"/>
                  </a:cubicBezTo>
                  <a:cubicBezTo>
                    <a:pt x="44002" y="11020"/>
                    <a:pt x="44417" y="10709"/>
                    <a:pt x="44762" y="10259"/>
                  </a:cubicBezTo>
                  <a:cubicBezTo>
                    <a:pt x="44935" y="10017"/>
                    <a:pt x="45108" y="9810"/>
                    <a:pt x="45488" y="9741"/>
                  </a:cubicBezTo>
                  <a:lnTo>
                    <a:pt x="45488" y="9741"/>
                  </a:lnTo>
                  <a:cubicBezTo>
                    <a:pt x="45281" y="10259"/>
                    <a:pt x="44901" y="10570"/>
                    <a:pt x="44589" y="10916"/>
                  </a:cubicBezTo>
                  <a:cubicBezTo>
                    <a:pt x="44278" y="11296"/>
                    <a:pt x="43725" y="11400"/>
                    <a:pt x="43414" y="11918"/>
                  </a:cubicBezTo>
                  <a:cubicBezTo>
                    <a:pt x="43760" y="11884"/>
                    <a:pt x="43967" y="11676"/>
                    <a:pt x="44140" y="11538"/>
                  </a:cubicBezTo>
                  <a:cubicBezTo>
                    <a:pt x="44278" y="11365"/>
                    <a:pt x="44451" y="11227"/>
                    <a:pt x="44624" y="11089"/>
                  </a:cubicBezTo>
                  <a:cubicBezTo>
                    <a:pt x="44797" y="10950"/>
                    <a:pt x="44970" y="10743"/>
                    <a:pt x="45143" y="10536"/>
                  </a:cubicBezTo>
                  <a:cubicBezTo>
                    <a:pt x="45454" y="10190"/>
                    <a:pt x="45730" y="9775"/>
                    <a:pt x="46179" y="9568"/>
                  </a:cubicBezTo>
                  <a:cubicBezTo>
                    <a:pt x="46264" y="9511"/>
                    <a:pt x="46349" y="9455"/>
                    <a:pt x="46452" y="9455"/>
                  </a:cubicBezTo>
                  <a:cubicBezTo>
                    <a:pt x="46476" y="9455"/>
                    <a:pt x="46500" y="9458"/>
                    <a:pt x="46525" y="9464"/>
                  </a:cubicBezTo>
                  <a:cubicBezTo>
                    <a:pt x="46560" y="9481"/>
                    <a:pt x="46594" y="9490"/>
                    <a:pt x="46624" y="9490"/>
                  </a:cubicBezTo>
                  <a:cubicBezTo>
                    <a:pt x="46655" y="9490"/>
                    <a:pt x="46681" y="9481"/>
                    <a:pt x="46698" y="9464"/>
                  </a:cubicBezTo>
                  <a:cubicBezTo>
                    <a:pt x="47113" y="9291"/>
                    <a:pt x="47528" y="9360"/>
                    <a:pt x="47977" y="9326"/>
                  </a:cubicBezTo>
                  <a:cubicBezTo>
                    <a:pt x="48150" y="9303"/>
                    <a:pt x="48323" y="9295"/>
                    <a:pt x="48495" y="9295"/>
                  </a:cubicBezTo>
                  <a:close/>
                  <a:moveTo>
                    <a:pt x="50293" y="9914"/>
                  </a:moveTo>
                  <a:cubicBezTo>
                    <a:pt x="50362" y="9914"/>
                    <a:pt x="50396" y="9983"/>
                    <a:pt x="50431" y="10052"/>
                  </a:cubicBezTo>
                  <a:cubicBezTo>
                    <a:pt x="50431" y="10052"/>
                    <a:pt x="50466" y="10086"/>
                    <a:pt x="50466" y="10121"/>
                  </a:cubicBezTo>
                  <a:cubicBezTo>
                    <a:pt x="50742" y="10674"/>
                    <a:pt x="50569" y="11676"/>
                    <a:pt x="50120" y="12126"/>
                  </a:cubicBezTo>
                  <a:cubicBezTo>
                    <a:pt x="49636" y="12644"/>
                    <a:pt x="49083" y="13093"/>
                    <a:pt x="48564" y="13577"/>
                  </a:cubicBezTo>
                  <a:cubicBezTo>
                    <a:pt x="48392" y="13716"/>
                    <a:pt x="48184" y="13716"/>
                    <a:pt x="47977" y="13819"/>
                  </a:cubicBezTo>
                  <a:cubicBezTo>
                    <a:pt x="48046" y="13508"/>
                    <a:pt x="48357" y="13439"/>
                    <a:pt x="48426" y="13197"/>
                  </a:cubicBezTo>
                  <a:lnTo>
                    <a:pt x="48426" y="13197"/>
                  </a:lnTo>
                  <a:cubicBezTo>
                    <a:pt x="48011" y="13439"/>
                    <a:pt x="47597" y="13750"/>
                    <a:pt x="47147" y="13923"/>
                  </a:cubicBezTo>
                  <a:cubicBezTo>
                    <a:pt x="46865" y="14024"/>
                    <a:pt x="46572" y="14077"/>
                    <a:pt x="46273" y="14077"/>
                  </a:cubicBezTo>
                  <a:cubicBezTo>
                    <a:pt x="46059" y="14077"/>
                    <a:pt x="45843" y="14050"/>
                    <a:pt x="45626" y="13992"/>
                  </a:cubicBezTo>
                  <a:cubicBezTo>
                    <a:pt x="45281" y="13923"/>
                    <a:pt x="44935" y="13785"/>
                    <a:pt x="44555" y="13785"/>
                  </a:cubicBezTo>
                  <a:cubicBezTo>
                    <a:pt x="44486" y="13785"/>
                    <a:pt x="44451" y="13750"/>
                    <a:pt x="44417" y="13750"/>
                  </a:cubicBezTo>
                  <a:cubicBezTo>
                    <a:pt x="44382" y="13716"/>
                    <a:pt x="44348" y="13681"/>
                    <a:pt x="44348" y="13647"/>
                  </a:cubicBezTo>
                  <a:cubicBezTo>
                    <a:pt x="44348" y="13612"/>
                    <a:pt x="44417" y="13577"/>
                    <a:pt x="44451" y="13577"/>
                  </a:cubicBezTo>
                  <a:cubicBezTo>
                    <a:pt x="44555" y="13577"/>
                    <a:pt x="44693" y="13577"/>
                    <a:pt x="44797" y="13612"/>
                  </a:cubicBezTo>
                  <a:cubicBezTo>
                    <a:pt x="45315" y="13681"/>
                    <a:pt x="45868" y="13681"/>
                    <a:pt x="46387" y="13681"/>
                  </a:cubicBezTo>
                  <a:cubicBezTo>
                    <a:pt x="46905" y="13681"/>
                    <a:pt x="47355" y="13508"/>
                    <a:pt x="47735" y="13232"/>
                  </a:cubicBezTo>
                  <a:cubicBezTo>
                    <a:pt x="48599" y="12644"/>
                    <a:pt x="49256" y="11884"/>
                    <a:pt x="49843" y="11020"/>
                  </a:cubicBezTo>
                  <a:cubicBezTo>
                    <a:pt x="50016" y="10743"/>
                    <a:pt x="50120" y="10397"/>
                    <a:pt x="50189" y="10052"/>
                  </a:cubicBezTo>
                  <a:cubicBezTo>
                    <a:pt x="50189" y="10017"/>
                    <a:pt x="50189" y="9914"/>
                    <a:pt x="50293" y="9914"/>
                  </a:cubicBezTo>
                  <a:close/>
                  <a:moveTo>
                    <a:pt x="45039" y="14096"/>
                  </a:moveTo>
                  <a:cubicBezTo>
                    <a:pt x="45073" y="14130"/>
                    <a:pt x="45073" y="14130"/>
                    <a:pt x="45039" y="14165"/>
                  </a:cubicBezTo>
                  <a:cubicBezTo>
                    <a:pt x="45039" y="14165"/>
                    <a:pt x="45039" y="14165"/>
                    <a:pt x="45039" y="14130"/>
                  </a:cubicBezTo>
                  <a:lnTo>
                    <a:pt x="45004" y="14130"/>
                  </a:lnTo>
                  <a:cubicBezTo>
                    <a:pt x="45039" y="14130"/>
                    <a:pt x="45039" y="14096"/>
                    <a:pt x="45039" y="14096"/>
                  </a:cubicBezTo>
                  <a:close/>
                  <a:moveTo>
                    <a:pt x="34487" y="674"/>
                  </a:moveTo>
                  <a:cubicBezTo>
                    <a:pt x="34795" y="674"/>
                    <a:pt x="34955" y="964"/>
                    <a:pt x="34980" y="1272"/>
                  </a:cubicBezTo>
                  <a:cubicBezTo>
                    <a:pt x="35015" y="1549"/>
                    <a:pt x="35049" y="1825"/>
                    <a:pt x="34980" y="2067"/>
                  </a:cubicBezTo>
                  <a:cubicBezTo>
                    <a:pt x="34808" y="3139"/>
                    <a:pt x="34911" y="4176"/>
                    <a:pt x="35119" y="5213"/>
                  </a:cubicBezTo>
                  <a:cubicBezTo>
                    <a:pt x="35395" y="6353"/>
                    <a:pt x="35361" y="7494"/>
                    <a:pt x="34980" y="8600"/>
                  </a:cubicBezTo>
                  <a:cubicBezTo>
                    <a:pt x="34842" y="9015"/>
                    <a:pt x="34738" y="9464"/>
                    <a:pt x="34669" y="9879"/>
                  </a:cubicBezTo>
                  <a:cubicBezTo>
                    <a:pt x="34566" y="10294"/>
                    <a:pt x="34358" y="10639"/>
                    <a:pt x="34116" y="10950"/>
                  </a:cubicBezTo>
                  <a:cubicBezTo>
                    <a:pt x="33840" y="11365"/>
                    <a:pt x="33529" y="11745"/>
                    <a:pt x="33252" y="12126"/>
                  </a:cubicBezTo>
                  <a:cubicBezTo>
                    <a:pt x="33114" y="12298"/>
                    <a:pt x="32976" y="12368"/>
                    <a:pt x="32803" y="12402"/>
                  </a:cubicBezTo>
                  <a:cubicBezTo>
                    <a:pt x="32250" y="12506"/>
                    <a:pt x="31800" y="12817"/>
                    <a:pt x="31386" y="13197"/>
                  </a:cubicBezTo>
                  <a:cubicBezTo>
                    <a:pt x="31282" y="13335"/>
                    <a:pt x="31178" y="13474"/>
                    <a:pt x="31005" y="13508"/>
                  </a:cubicBezTo>
                  <a:cubicBezTo>
                    <a:pt x="30971" y="13526"/>
                    <a:pt x="30945" y="13534"/>
                    <a:pt x="30919" y="13534"/>
                  </a:cubicBezTo>
                  <a:cubicBezTo>
                    <a:pt x="30893" y="13534"/>
                    <a:pt x="30867" y="13526"/>
                    <a:pt x="30833" y="13508"/>
                  </a:cubicBezTo>
                  <a:cubicBezTo>
                    <a:pt x="30798" y="13474"/>
                    <a:pt x="30798" y="13405"/>
                    <a:pt x="30833" y="13370"/>
                  </a:cubicBezTo>
                  <a:cubicBezTo>
                    <a:pt x="30971" y="13093"/>
                    <a:pt x="31005" y="12782"/>
                    <a:pt x="31005" y="12402"/>
                  </a:cubicBezTo>
                  <a:lnTo>
                    <a:pt x="31005" y="12402"/>
                  </a:lnTo>
                  <a:cubicBezTo>
                    <a:pt x="30798" y="12713"/>
                    <a:pt x="30694" y="12990"/>
                    <a:pt x="30556" y="13232"/>
                  </a:cubicBezTo>
                  <a:cubicBezTo>
                    <a:pt x="30383" y="13543"/>
                    <a:pt x="30279" y="13854"/>
                    <a:pt x="30003" y="14061"/>
                  </a:cubicBezTo>
                  <a:cubicBezTo>
                    <a:pt x="29934" y="14130"/>
                    <a:pt x="29899" y="14165"/>
                    <a:pt x="29968" y="14269"/>
                  </a:cubicBezTo>
                  <a:cubicBezTo>
                    <a:pt x="30141" y="14442"/>
                    <a:pt x="29934" y="14511"/>
                    <a:pt x="29830" y="14614"/>
                  </a:cubicBezTo>
                  <a:cubicBezTo>
                    <a:pt x="29830" y="14614"/>
                    <a:pt x="29761" y="14614"/>
                    <a:pt x="29726" y="14580"/>
                  </a:cubicBezTo>
                  <a:cubicBezTo>
                    <a:pt x="29623" y="14511"/>
                    <a:pt x="29623" y="14130"/>
                    <a:pt x="29726" y="14061"/>
                  </a:cubicBezTo>
                  <a:cubicBezTo>
                    <a:pt x="29830" y="13992"/>
                    <a:pt x="29899" y="13923"/>
                    <a:pt x="29934" y="13819"/>
                  </a:cubicBezTo>
                  <a:cubicBezTo>
                    <a:pt x="30141" y="13405"/>
                    <a:pt x="30245" y="12921"/>
                    <a:pt x="30383" y="12471"/>
                  </a:cubicBezTo>
                  <a:lnTo>
                    <a:pt x="30383" y="12471"/>
                  </a:lnTo>
                  <a:cubicBezTo>
                    <a:pt x="30141" y="12679"/>
                    <a:pt x="30141" y="13059"/>
                    <a:pt x="29899" y="13370"/>
                  </a:cubicBezTo>
                  <a:cubicBezTo>
                    <a:pt x="29657" y="13232"/>
                    <a:pt x="29588" y="12955"/>
                    <a:pt x="29450" y="12748"/>
                  </a:cubicBezTo>
                  <a:cubicBezTo>
                    <a:pt x="29312" y="12713"/>
                    <a:pt x="29243" y="12610"/>
                    <a:pt x="29104" y="12540"/>
                  </a:cubicBezTo>
                  <a:cubicBezTo>
                    <a:pt x="29007" y="12467"/>
                    <a:pt x="28891" y="12394"/>
                    <a:pt x="28771" y="12394"/>
                  </a:cubicBezTo>
                  <a:cubicBezTo>
                    <a:pt x="28722" y="12394"/>
                    <a:pt x="28671" y="12406"/>
                    <a:pt x="28620" y="12437"/>
                  </a:cubicBezTo>
                  <a:cubicBezTo>
                    <a:pt x="28655" y="12575"/>
                    <a:pt x="28759" y="12575"/>
                    <a:pt x="28828" y="12610"/>
                  </a:cubicBezTo>
                  <a:cubicBezTo>
                    <a:pt x="29104" y="12782"/>
                    <a:pt x="29346" y="12955"/>
                    <a:pt x="29484" y="13232"/>
                  </a:cubicBezTo>
                  <a:cubicBezTo>
                    <a:pt x="29519" y="13335"/>
                    <a:pt x="29588" y="13439"/>
                    <a:pt x="29692" y="13474"/>
                  </a:cubicBezTo>
                  <a:cubicBezTo>
                    <a:pt x="29830" y="13577"/>
                    <a:pt x="29830" y="13647"/>
                    <a:pt x="29726" y="13785"/>
                  </a:cubicBezTo>
                  <a:cubicBezTo>
                    <a:pt x="29678" y="13833"/>
                    <a:pt x="29630" y="13859"/>
                    <a:pt x="29582" y="13859"/>
                  </a:cubicBezTo>
                  <a:cubicBezTo>
                    <a:pt x="29527" y="13859"/>
                    <a:pt x="29471" y="13824"/>
                    <a:pt x="29415" y="13750"/>
                  </a:cubicBezTo>
                  <a:cubicBezTo>
                    <a:pt x="29208" y="13474"/>
                    <a:pt x="28793" y="13405"/>
                    <a:pt x="28620" y="13059"/>
                  </a:cubicBezTo>
                  <a:cubicBezTo>
                    <a:pt x="28551" y="12990"/>
                    <a:pt x="28413" y="12955"/>
                    <a:pt x="28309" y="12921"/>
                  </a:cubicBezTo>
                  <a:cubicBezTo>
                    <a:pt x="28067" y="12852"/>
                    <a:pt x="27998" y="12679"/>
                    <a:pt x="27998" y="12437"/>
                  </a:cubicBezTo>
                  <a:cubicBezTo>
                    <a:pt x="27964" y="11607"/>
                    <a:pt x="28033" y="10812"/>
                    <a:pt x="28240" y="9983"/>
                  </a:cubicBezTo>
                  <a:cubicBezTo>
                    <a:pt x="28344" y="9637"/>
                    <a:pt x="28344" y="9257"/>
                    <a:pt x="28413" y="8877"/>
                  </a:cubicBezTo>
                  <a:cubicBezTo>
                    <a:pt x="28517" y="8427"/>
                    <a:pt x="28655" y="7978"/>
                    <a:pt x="28828" y="7529"/>
                  </a:cubicBezTo>
                  <a:cubicBezTo>
                    <a:pt x="29070" y="6906"/>
                    <a:pt x="29243" y="6284"/>
                    <a:pt x="29588" y="5697"/>
                  </a:cubicBezTo>
                  <a:cubicBezTo>
                    <a:pt x="29761" y="5351"/>
                    <a:pt x="29934" y="5074"/>
                    <a:pt x="30141" y="4763"/>
                  </a:cubicBezTo>
                  <a:cubicBezTo>
                    <a:pt x="30694" y="4003"/>
                    <a:pt x="31247" y="3242"/>
                    <a:pt x="31800" y="2447"/>
                  </a:cubicBezTo>
                  <a:cubicBezTo>
                    <a:pt x="31939" y="2240"/>
                    <a:pt x="32146" y="2102"/>
                    <a:pt x="32319" y="1964"/>
                  </a:cubicBezTo>
                  <a:cubicBezTo>
                    <a:pt x="32837" y="1480"/>
                    <a:pt x="33494" y="1134"/>
                    <a:pt x="34116" y="788"/>
                  </a:cubicBezTo>
                  <a:cubicBezTo>
                    <a:pt x="34258" y="709"/>
                    <a:pt x="34381" y="674"/>
                    <a:pt x="34487" y="674"/>
                  </a:cubicBezTo>
                  <a:close/>
                  <a:moveTo>
                    <a:pt x="9506" y="14995"/>
                  </a:moveTo>
                  <a:cubicBezTo>
                    <a:pt x="9506" y="14995"/>
                    <a:pt x="9540" y="15029"/>
                    <a:pt x="9540" y="15029"/>
                  </a:cubicBezTo>
                  <a:lnTo>
                    <a:pt x="9506" y="15029"/>
                  </a:lnTo>
                  <a:cubicBezTo>
                    <a:pt x="9471" y="15029"/>
                    <a:pt x="9471" y="15029"/>
                    <a:pt x="9471" y="14995"/>
                  </a:cubicBezTo>
                  <a:close/>
                  <a:moveTo>
                    <a:pt x="31256" y="16364"/>
                  </a:moveTo>
                  <a:cubicBezTo>
                    <a:pt x="31329" y="16364"/>
                    <a:pt x="31397" y="16385"/>
                    <a:pt x="31455" y="16481"/>
                  </a:cubicBezTo>
                  <a:cubicBezTo>
                    <a:pt x="31439" y="16484"/>
                    <a:pt x="31424" y="16485"/>
                    <a:pt x="31410" y="16485"/>
                  </a:cubicBezTo>
                  <a:cubicBezTo>
                    <a:pt x="31291" y="16485"/>
                    <a:pt x="31224" y="16387"/>
                    <a:pt x="31132" y="16374"/>
                  </a:cubicBezTo>
                  <a:lnTo>
                    <a:pt x="31132" y="16374"/>
                  </a:lnTo>
                  <a:cubicBezTo>
                    <a:pt x="31174" y="16370"/>
                    <a:pt x="31215" y="16364"/>
                    <a:pt x="31256" y="16364"/>
                  </a:cubicBezTo>
                  <a:close/>
                  <a:moveTo>
                    <a:pt x="32077" y="16619"/>
                  </a:moveTo>
                  <a:lnTo>
                    <a:pt x="32042" y="16654"/>
                  </a:lnTo>
                  <a:lnTo>
                    <a:pt x="32042" y="16619"/>
                  </a:lnTo>
                  <a:close/>
                  <a:moveTo>
                    <a:pt x="9022" y="14822"/>
                  </a:moveTo>
                  <a:cubicBezTo>
                    <a:pt x="9471" y="14995"/>
                    <a:pt x="9748" y="16032"/>
                    <a:pt x="9506" y="16688"/>
                  </a:cubicBezTo>
                  <a:cubicBezTo>
                    <a:pt x="9333" y="16032"/>
                    <a:pt x="8987" y="15478"/>
                    <a:pt x="9022" y="14822"/>
                  </a:cubicBezTo>
                  <a:close/>
                  <a:moveTo>
                    <a:pt x="32008" y="16896"/>
                  </a:moveTo>
                  <a:cubicBezTo>
                    <a:pt x="32008" y="16896"/>
                    <a:pt x="32008" y="16896"/>
                    <a:pt x="32042" y="16930"/>
                  </a:cubicBezTo>
                  <a:cubicBezTo>
                    <a:pt x="32042" y="16930"/>
                    <a:pt x="32008" y="16930"/>
                    <a:pt x="32008" y="16965"/>
                  </a:cubicBezTo>
                  <a:lnTo>
                    <a:pt x="31973" y="16896"/>
                  </a:lnTo>
                  <a:close/>
                  <a:moveTo>
                    <a:pt x="14656" y="16619"/>
                  </a:moveTo>
                  <a:cubicBezTo>
                    <a:pt x="14967" y="16827"/>
                    <a:pt x="14967" y="16930"/>
                    <a:pt x="14656" y="17241"/>
                  </a:cubicBezTo>
                  <a:cubicBezTo>
                    <a:pt x="14552" y="17034"/>
                    <a:pt x="14621" y="16827"/>
                    <a:pt x="14656" y="16619"/>
                  </a:cubicBezTo>
                  <a:close/>
                  <a:moveTo>
                    <a:pt x="15007" y="17815"/>
                  </a:moveTo>
                  <a:cubicBezTo>
                    <a:pt x="15016" y="17815"/>
                    <a:pt x="15026" y="17819"/>
                    <a:pt x="15036" y="17829"/>
                  </a:cubicBezTo>
                  <a:cubicBezTo>
                    <a:pt x="15036" y="17829"/>
                    <a:pt x="15036" y="17863"/>
                    <a:pt x="15036" y="17863"/>
                  </a:cubicBezTo>
                  <a:cubicBezTo>
                    <a:pt x="15036" y="17898"/>
                    <a:pt x="15002" y="17898"/>
                    <a:pt x="15002" y="17898"/>
                  </a:cubicBezTo>
                  <a:cubicBezTo>
                    <a:pt x="15002" y="17898"/>
                    <a:pt x="14967" y="17863"/>
                    <a:pt x="14967" y="17863"/>
                  </a:cubicBezTo>
                  <a:cubicBezTo>
                    <a:pt x="14967" y="17839"/>
                    <a:pt x="14984" y="17815"/>
                    <a:pt x="15007" y="17815"/>
                  </a:cubicBezTo>
                  <a:close/>
                  <a:moveTo>
                    <a:pt x="9611" y="16926"/>
                  </a:moveTo>
                  <a:cubicBezTo>
                    <a:pt x="9621" y="16926"/>
                    <a:pt x="9632" y="16927"/>
                    <a:pt x="9644" y="16930"/>
                  </a:cubicBezTo>
                  <a:cubicBezTo>
                    <a:pt x="9782" y="16965"/>
                    <a:pt x="9713" y="17103"/>
                    <a:pt x="9713" y="17241"/>
                  </a:cubicBezTo>
                  <a:cubicBezTo>
                    <a:pt x="9679" y="17518"/>
                    <a:pt x="9713" y="17794"/>
                    <a:pt x="9540" y="18105"/>
                  </a:cubicBezTo>
                  <a:cubicBezTo>
                    <a:pt x="9333" y="17760"/>
                    <a:pt x="9471" y="17380"/>
                    <a:pt x="9368" y="17034"/>
                  </a:cubicBezTo>
                  <a:lnTo>
                    <a:pt x="9368" y="17034"/>
                  </a:lnTo>
                  <a:lnTo>
                    <a:pt x="9471" y="17172"/>
                  </a:lnTo>
                  <a:cubicBezTo>
                    <a:pt x="9534" y="17078"/>
                    <a:pt x="9511" y="16926"/>
                    <a:pt x="9611" y="16926"/>
                  </a:cubicBezTo>
                  <a:close/>
                  <a:moveTo>
                    <a:pt x="27583" y="18002"/>
                  </a:moveTo>
                  <a:cubicBezTo>
                    <a:pt x="27618" y="18002"/>
                    <a:pt x="27653" y="18036"/>
                    <a:pt x="27653" y="18071"/>
                  </a:cubicBezTo>
                  <a:cubicBezTo>
                    <a:pt x="27653" y="18071"/>
                    <a:pt x="27618" y="18105"/>
                    <a:pt x="27618" y="18140"/>
                  </a:cubicBezTo>
                  <a:cubicBezTo>
                    <a:pt x="27583" y="18140"/>
                    <a:pt x="27549" y="18105"/>
                    <a:pt x="27549" y="18071"/>
                  </a:cubicBezTo>
                  <a:cubicBezTo>
                    <a:pt x="27549" y="18071"/>
                    <a:pt x="27549" y="18036"/>
                    <a:pt x="27583" y="18002"/>
                  </a:cubicBezTo>
                  <a:close/>
                  <a:moveTo>
                    <a:pt x="22399" y="17829"/>
                  </a:moveTo>
                  <a:lnTo>
                    <a:pt x="22399" y="17829"/>
                  </a:lnTo>
                  <a:cubicBezTo>
                    <a:pt x="22269" y="18088"/>
                    <a:pt x="21716" y="18316"/>
                    <a:pt x="21249" y="18316"/>
                  </a:cubicBezTo>
                  <a:cubicBezTo>
                    <a:pt x="21217" y="18316"/>
                    <a:pt x="21185" y="18315"/>
                    <a:pt x="21154" y="18313"/>
                  </a:cubicBezTo>
                  <a:cubicBezTo>
                    <a:pt x="21569" y="18071"/>
                    <a:pt x="22053" y="18105"/>
                    <a:pt x="22399" y="17829"/>
                  </a:cubicBezTo>
                  <a:close/>
                  <a:moveTo>
                    <a:pt x="6744" y="16644"/>
                  </a:moveTo>
                  <a:cubicBezTo>
                    <a:pt x="6836" y="16644"/>
                    <a:pt x="6892" y="16695"/>
                    <a:pt x="6948" y="16723"/>
                  </a:cubicBezTo>
                  <a:cubicBezTo>
                    <a:pt x="7259" y="16930"/>
                    <a:pt x="7570" y="17103"/>
                    <a:pt x="7881" y="17310"/>
                  </a:cubicBezTo>
                  <a:cubicBezTo>
                    <a:pt x="8054" y="17414"/>
                    <a:pt x="8296" y="17518"/>
                    <a:pt x="8365" y="17760"/>
                  </a:cubicBezTo>
                  <a:cubicBezTo>
                    <a:pt x="8434" y="17829"/>
                    <a:pt x="8503" y="17863"/>
                    <a:pt x="8607" y="17863"/>
                  </a:cubicBezTo>
                  <a:cubicBezTo>
                    <a:pt x="8745" y="17863"/>
                    <a:pt x="8815" y="17967"/>
                    <a:pt x="8918" y="18071"/>
                  </a:cubicBezTo>
                  <a:cubicBezTo>
                    <a:pt x="8987" y="18105"/>
                    <a:pt x="9057" y="18175"/>
                    <a:pt x="8987" y="18278"/>
                  </a:cubicBezTo>
                  <a:lnTo>
                    <a:pt x="8987" y="18244"/>
                  </a:lnTo>
                  <a:cubicBezTo>
                    <a:pt x="8941" y="18336"/>
                    <a:pt x="8880" y="18382"/>
                    <a:pt x="8813" y="18382"/>
                  </a:cubicBezTo>
                  <a:cubicBezTo>
                    <a:pt x="8780" y="18382"/>
                    <a:pt x="8745" y="18370"/>
                    <a:pt x="8711" y="18347"/>
                  </a:cubicBezTo>
                  <a:cubicBezTo>
                    <a:pt x="8020" y="17863"/>
                    <a:pt x="7225" y="17518"/>
                    <a:pt x="6706" y="16792"/>
                  </a:cubicBezTo>
                  <a:cubicBezTo>
                    <a:pt x="6706" y="16757"/>
                    <a:pt x="6706" y="16688"/>
                    <a:pt x="6672" y="16654"/>
                  </a:cubicBezTo>
                  <a:cubicBezTo>
                    <a:pt x="6698" y="16647"/>
                    <a:pt x="6722" y="16644"/>
                    <a:pt x="6744" y="16644"/>
                  </a:cubicBezTo>
                  <a:close/>
                  <a:moveTo>
                    <a:pt x="21819" y="18463"/>
                  </a:moveTo>
                  <a:cubicBezTo>
                    <a:pt x="21840" y="18463"/>
                    <a:pt x="21860" y="18480"/>
                    <a:pt x="21880" y="18520"/>
                  </a:cubicBezTo>
                  <a:cubicBezTo>
                    <a:pt x="21880" y="18555"/>
                    <a:pt x="21846" y="18589"/>
                    <a:pt x="21776" y="18624"/>
                  </a:cubicBezTo>
                  <a:cubicBezTo>
                    <a:pt x="21742" y="18624"/>
                    <a:pt x="21707" y="18624"/>
                    <a:pt x="21673" y="18589"/>
                  </a:cubicBezTo>
                  <a:cubicBezTo>
                    <a:pt x="21673" y="18520"/>
                    <a:pt x="21742" y="18520"/>
                    <a:pt x="21776" y="18486"/>
                  </a:cubicBezTo>
                  <a:cubicBezTo>
                    <a:pt x="21791" y="18471"/>
                    <a:pt x="21805" y="18463"/>
                    <a:pt x="21819" y="18463"/>
                  </a:cubicBezTo>
                  <a:close/>
                  <a:moveTo>
                    <a:pt x="35637" y="12229"/>
                  </a:moveTo>
                  <a:cubicBezTo>
                    <a:pt x="36259" y="12264"/>
                    <a:pt x="36881" y="12333"/>
                    <a:pt x="37504" y="12540"/>
                  </a:cubicBezTo>
                  <a:cubicBezTo>
                    <a:pt x="38713" y="12921"/>
                    <a:pt x="39612" y="13681"/>
                    <a:pt x="40545" y="14442"/>
                  </a:cubicBezTo>
                  <a:cubicBezTo>
                    <a:pt x="40856" y="14718"/>
                    <a:pt x="41064" y="14995"/>
                    <a:pt x="41340" y="15306"/>
                  </a:cubicBezTo>
                  <a:cubicBezTo>
                    <a:pt x="41790" y="15790"/>
                    <a:pt x="41755" y="16515"/>
                    <a:pt x="41340" y="16999"/>
                  </a:cubicBezTo>
                  <a:cubicBezTo>
                    <a:pt x="41098" y="17310"/>
                    <a:pt x="40787" y="17449"/>
                    <a:pt x="40442" y="17622"/>
                  </a:cubicBezTo>
                  <a:cubicBezTo>
                    <a:pt x="40269" y="17725"/>
                    <a:pt x="40061" y="17794"/>
                    <a:pt x="39889" y="17933"/>
                  </a:cubicBezTo>
                  <a:cubicBezTo>
                    <a:pt x="39681" y="18071"/>
                    <a:pt x="39405" y="18140"/>
                    <a:pt x="39163" y="18140"/>
                  </a:cubicBezTo>
                  <a:cubicBezTo>
                    <a:pt x="39113" y="18137"/>
                    <a:pt x="39064" y="18136"/>
                    <a:pt x="39015" y="18136"/>
                  </a:cubicBezTo>
                  <a:cubicBezTo>
                    <a:pt x="38412" y="18136"/>
                    <a:pt x="37835" y="18323"/>
                    <a:pt x="37227" y="18451"/>
                  </a:cubicBezTo>
                  <a:cubicBezTo>
                    <a:pt x="36432" y="18624"/>
                    <a:pt x="35568" y="18589"/>
                    <a:pt x="34738" y="18624"/>
                  </a:cubicBezTo>
                  <a:cubicBezTo>
                    <a:pt x="34600" y="18624"/>
                    <a:pt x="34393" y="18555"/>
                    <a:pt x="34254" y="18486"/>
                  </a:cubicBezTo>
                  <a:cubicBezTo>
                    <a:pt x="34220" y="18451"/>
                    <a:pt x="34185" y="18382"/>
                    <a:pt x="34220" y="18347"/>
                  </a:cubicBezTo>
                  <a:cubicBezTo>
                    <a:pt x="34220" y="18313"/>
                    <a:pt x="34289" y="18313"/>
                    <a:pt x="34324" y="18313"/>
                  </a:cubicBezTo>
                  <a:cubicBezTo>
                    <a:pt x="34566" y="18347"/>
                    <a:pt x="34773" y="18417"/>
                    <a:pt x="35049" y="18417"/>
                  </a:cubicBezTo>
                  <a:cubicBezTo>
                    <a:pt x="35019" y="18235"/>
                    <a:pt x="34963" y="18133"/>
                    <a:pt x="34788" y="18133"/>
                  </a:cubicBezTo>
                  <a:cubicBezTo>
                    <a:pt x="34763" y="18133"/>
                    <a:pt x="34735" y="18136"/>
                    <a:pt x="34704" y="18140"/>
                  </a:cubicBezTo>
                  <a:cubicBezTo>
                    <a:pt x="34657" y="18145"/>
                    <a:pt x="34610" y="18148"/>
                    <a:pt x="34563" y="18148"/>
                  </a:cubicBezTo>
                  <a:cubicBezTo>
                    <a:pt x="34301" y="18148"/>
                    <a:pt x="34050" y="18058"/>
                    <a:pt x="33874" y="17794"/>
                  </a:cubicBezTo>
                  <a:lnTo>
                    <a:pt x="33840" y="17794"/>
                  </a:lnTo>
                  <a:cubicBezTo>
                    <a:pt x="33840" y="17777"/>
                    <a:pt x="33840" y="17768"/>
                    <a:pt x="33844" y="17768"/>
                  </a:cubicBezTo>
                  <a:cubicBezTo>
                    <a:pt x="33848" y="17768"/>
                    <a:pt x="33857" y="17777"/>
                    <a:pt x="33874" y="17794"/>
                  </a:cubicBezTo>
                  <a:cubicBezTo>
                    <a:pt x="33899" y="17789"/>
                    <a:pt x="33923" y="17787"/>
                    <a:pt x="33946" y="17787"/>
                  </a:cubicBezTo>
                  <a:cubicBezTo>
                    <a:pt x="34087" y="17787"/>
                    <a:pt x="34205" y="17863"/>
                    <a:pt x="34324" y="17863"/>
                  </a:cubicBezTo>
                  <a:cubicBezTo>
                    <a:pt x="34220" y="17691"/>
                    <a:pt x="33978" y="17656"/>
                    <a:pt x="33805" y="17587"/>
                  </a:cubicBezTo>
                  <a:cubicBezTo>
                    <a:pt x="33287" y="17380"/>
                    <a:pt x="32803" y="17068"/>
                    <a:pt x="32319" y="16827"/>
                  </a:cubicBezTo>
                  <a:cubicBezTo>
                    <a:pt x="32353" y="16688"/>
                    <a:pt x="32492" y="16757"/>
                    <a:pt x="32526" y="16688"/>
                  </a:cubicBezTo>
                  <a:cubicBezTo>
                    <a:pt x="32077" y="16481"/>
                    <a:pt x="31593" y="16343"/>
                    <a:pt x="31178" y="16032"/>
                  </a:cubicBezTo>
                  <a:cubicBezTo>
                    <a:pt x="31348" y="16001"/>
                    <a:pt x="31514" y="15987"/>
                    <a:pt x="31677" y="15987"/>
                  </a:cubicBezTo>
                  <a:cubicBezTo>
                    <a:pt x="32608" y="15987"/>
                    <a:pt x="33436" y="16444"/>
                    <a:pt x="34289" y="16827"/>
                  </a:cubicBezTo>
                  <a:cubicBezTo>
                    <a:pt x="34289" y="16654"/>
                    <a:pt x="34151" y="16654"/>
                    <a:pt x="34082" y="16619"/>
                  </a:cubicBezTo>
                  <a:cubicBezTo>
                    <a:pt x="33494" y="16377"/>
                    <a:pt x="32976" y="15997"/>
                    <a:pt x="32319" y="15859"/>
                  </a:cubicBezTo>
                  <a:cubicBezTo>
                    <a:pt x="32042" y="15824"/>
                    <a:pt x="31766" y="15790"/>
                    <a:pt x="31489" y="15755"/>
                  </a:cubicBezTo>
                  <a:cubicBezTo>
                    <a:pt x="31449" y="15745"/>
                    <a:pt x="31405" y="15741"/>
                    <a:pt x="31360" y="15741"/>
                  </a:cubicBezTo>
                  <a:cubicBezTo>
                    <a:pt x="31250" y="15741"/>
                    <a:pt x="31128" y="15765"/>
                    <a:pt x="31005" y="15790"/>
                  </a:cubicBezTo>
                  <a:cubicBezTo>
                    <a:pt x="30902" y="15824"/>
                    <a:pt x="30798" y="15824"/>
                    <a:pt x="30763" y="15962"/>
                  </a:cubicBezTo>
                  <a:cubicBezTo>
                    <a:pt x="30729" y="16066"/>
                    <a:pt x="30833" y="16135"/>
                    <a:pt x="30902" y="16170"/>
                  </a:cubicBezTo>
                  <a:cubicBezTo>
                    <a:pt x="31005" y="16239"/>
                    <a:pt x="31040" y="16308"/>
                    <a:pt x="31074" y="16377"/>
                  </a:cubicBezTo>
                  <a:cubicBezTo>
                    <a:pt x="30660" y="16204"/>
                    <a:pt x="30176" y="16066"/>
                    <a:pt x="29726" y="15928"/>
                  </a:cubicBezTo>
                  <a:cubicBezTo>
                    <a:pt x="29415" y="15859"/>
                    <a:pt x="29415" y="15824"/>
                    <a:pt x="29588" y="15513"/>
                  </a:cubicBezTo>
                  <a:cubicBezTo>
                    <a:pt x="29623" y="15444"/>
                    <a:pt x="29657" y="15409"/>
                    <a:pt x="29657" y="15375"/>
                  </a:cubicBezTo>
                  <a:cubicBezTo>
                    <a:pt x="29657" y="15064"/>
                    <a:pt x="29830" y="14925"/>
                    <a:pt x="30072" y="14787"/>
                  </a:cubicBezTo>
                  <a:cubicBezTo>
                    <a:pt x="30314" y="14683"/>
                    <a:pt x="30383" y="14372"/>
                    <a:pt x="30556" y="14165"/>
                  </a:cubicBezTo>
                  <a:cubicBezTo>
                    <a:pt x="30591" y="14130"/>
                    <a:pt x="30625" y="14027"/>
                    <a:pt x="30694" y="13992"/>
                  </a:cubicBezTo>
                  <a:cubicBezTo>
                    <a:pt x="31282" y="13716"/>
                    <a:pt x="31697" y="13232"/>
                    <a:pt x="32215" y="12921"/>
                  </a:cubicBezTo>
                  <a:cubicBezTo>
                    <a:pt x="32305" y="12876"/>
                    <a:pt x="32410" y="12772"/>
                    <a:pt x="32529" y="12772"/>
                  </a:cubicBezTo>
                  <a:cubicBezTo>
                    <a:pt x="32593" y="12772"/>
                    <a:pt x="32661" y="12802"/>
                    <a:pt x="32734" y="12886"/>
                  </a:cubicBezTo>
                  <a:cubicBezTo>
                    <a:pt x="32755" y="12908"/>
                    <a:pt x="32776" y="12916"/>
                    <a:pt x="32797" y="12916"/>
                  </a:cubicBezTo>
                  <a:cubicBezTo>
                    <a:pt x="32842" y="12916"/>
                    <a:pt x="32883" y="12875"/>
                    <a:pt x="32906" y="12852"/>
                  </a:cubicBezTo>
                  <a:cubicBezTo>
                    <a:pt x="33321" y="12506"/>
                    <a:pt x="33805" y="12506"/>
                    <a:pt x="34289" y="12437"/>
                  </a:cubicBezTo>
                  <a:cubicBezTo>
                    <a:pt x="34738" y="12402"/>
                    <a:pt x="35153" y="12229"/>
                    <a:pt x="35637" y="12229"/>
                  </a:cubicBezTo>
                  <a:close/>
                  <a:moveTo>
                    <a:pt x="9195" y="18451"/>
                  </a:moveTo>
                  <a:cubicBezTo>
                    <a:pt x="9333" y="18451"/>
                    <a:pt x="9402" y="18520"/>
                    <a:pt x="9471" y="18624"/>
                  </a:cubicBezTo>
                  <a:cubicBezTo>
                    <a:pt x="9471" y="18728"/>
                    <a:pt x="9368" y="18762"/>
                    <a:pt x="9298" y="18762"/>
                  </a:cubicBezTo>
                  <a:cubicBezTo>
                    <a:pt x="9195" y="18762"/>
                    <a:pt x="9057" y="18728"/>
                    <a:pt x="9057" y="18589"/>
                  </a:cubicBezTo>
                  <a:cubicBezTo>
                    <a:pt x="9022" y="18520"/>
                    <a:pt x="9126" y="18451"/>
                    <a:pt x="9195" y="18451"/>
                  </a:cubicBezTo>
                  <a:close/>
                  <a:moveTo>
                    <a:pt x="4774" y="11981"/>
                  </a:moveTo>
                  <a:cubicBezTo>
                    <a:pt x="5007" y="11981"/>
                    <a:pt x="5217" y="12075"/>
                    <a:pt x="5427" y="12195"/>
                  </a:cubicBezTo>
                  <a:cubicBezTo>
                    <a:pt x="5842" y="12437"/>
                    <a:pt x="6257" y="12679"/>
                    <a:pt x="6706" y="12852"/>
                  </a:cubicBezTo>
                  <a:cubicBezTo>
                    <a:pt x="6948" y="12921"/>
                    <a:pt x="7155" y="13093"/>
                    <a:pt x="7363" y="13232"/>
                  </a:cubicBezTo>
                  <a:cubicBezTo>
                    <a:pt x="7501" y="13301"/>
                    <a:pt x="7605" y="13405"/>
                    <a:pt x="7708" y="13474"/>
                  </a:cubicBezTo>
                  <a:cubicBezTo>
                    <a:pt x="8538" y="13888"/>
                    <a:pt x="8987" y="14545"/>
                    <a:pt x="8987" y="15478"/>
                  </a:cubicBezTo>
                  <a:cubicBezTo>
                    <a:pt x="8987" y="15928"/>
                    <a:pt x="9195" y="16343"/>
                    <a:pt x="9160" y="16792"/>
                  </a:cubicBezTo>
                  <a:cubicBezTo>
                    <a:pt x="9160" y="17138"/>
                    <a:pt x="9195" y="17449"/>
                    <a:pt x="9229" y="17829"/>
                  </a:cubicBezTo>
                  <a:cubicBezTo>
                    <a:pt x="8849" y="17656"/>
                    <a:pt x="9057" y="17345"/>
                    <a:pt x="8987" y="17138"/>
                  </a:cubicBezTo>
                  <a:lnTo>
                    <a:pt x="8987" y="17138"/>
                  </a:lnTo>
                  <a:cubicBezTo>
                    <a:pt x="8987" y="17138"/>
                    <a:pt x="8953" y="17138"/>
                    <a:pt x="8953" y="17172"/>
                  </a:cubicBezTo>
                  <a:cubicBezTo>
                    <a:pt x="8918" y="17310"/>
                    <a:pt x="9022" y="17449"/>
                    <a:pt x="8884" y="17552"/>
                  </a:cubicBezTo>
                  <a:cubicBezTo>
                    <a:pt x="8876" y="17555"/>
                    <a:pt x="8867" y="17556"/>
                    <a:pt x="8857" y="17556"/>
                  </a:cubicBezTo>
                  <a:cubicBezTo>
                    <a:pt x="8735" y="17556"/>
                    <a:pt x="8466" y="17369"/>
                    <a:pt x="8434" y="17241"/>
                  </a:cubicBezTo>
                  <a:cubicBezTo>
                    <a:pt x="8400" y="17138"/>
                    <a:pt x="8365" y="16999"/>
                    <a:pt x="8365" y="16896"/>
                  </a:cubicBezTo>
                  <a:cubicBezTo>
                    <a:pt x="8400" y="16066"/>
                    <a:pt x="8054" y="15409"/>
                    <a:pt x="7570" y="14822"/>
                  </a:cubicBezTo>
                  <a:cubicBezTo>
                    <a:pt x="7467" y="14683"/>
                    <a:pt x="7363" y="14545"/>
                    <a:pt x="7259" y="14372"/>
                  </a:cubicBezTo>
                  <a:cubicBezTo>
                    <a:pt x="6983" y="13819"/>
                    <a:pt x="6602" y="13405"/>
                    <a:pt x="6153" y="12955"/>
                  </a:cubicBezTo>
                  <a:cubicBezTo>
                    <a:pt x="5842" y="12644"/>
                    <a:pt x="5393" y="12471"/>
                    <a:pt x="4978" y="12264"/>
                  </a:cubicBezTo>
                  <a:cubicBezTo>
                    <a:pt x="4909" y="12229"/>
                    <a:pt x="4805" y="12229"/>
                    <a:pt x="4736" y="12229"/>
                  </a:cubicBezTo>
                  <a:cubicBezTo>
                    <a:pt x="4701" y="12229"/>
                    <a:pt x="4632" y="12264"/>
                    <a:pt x="4632" y="12264"/>
                  </a:cubicBezTo>
                  <a:cubicBezTo>
                    <a:pt x="4604" y="12320"/>
                    <a:pt x="4645" y="12377"/>
                    <a:pt x="4680" y="12377"/>
                  </a:cubicBezTo>
                  <a:cubicBezTo>
                    <a:pt x="4687" y="12377"/>
                    <a:pt x="4695" y="12374"/>
                    <a:pt x="4701" y="12368"/>
                  </a:cubicBezTo>
                  <a:cubicBezTo>
                    <a:pt x="4978" y="12368"/>
                    <a:pt x="5185" y="12540"/>
                    <a:pt x="5427" y="12644"/>
                  </a:cubicBezTo>
                  <a:cubicBezTo>
                    <a:pt x="6153" y="13024"/>
                    <a:pt x="6672" y="13647"/>
                    <a:pt x="7086" y="14338"/>
                  </a:cubicBezTo>
                  <a:cubicBezTo>
                    <a:pt x="7121" y="14442"/>
                    <a:pt x="7190" y="14545"/>
                    <a:pt x="7259" y="14614"/>
                  </a:cubicBezTo>
                  <a:cubicBezTo>
                    <a:pt x="7570" y="14925"/>
                    <a:pt x="7743" y="15340"/>
                    <a:pt x="7985" y="15686"/>
                  </a:cubicBezTo>
                  <a:cubicBezTo>
                    <a:pt x="8262" y="16101"/>
                    <a:pt x="8227" y="16550"/>
                    <a:pt x="8227" y="16999"/>
                  </a:cubicBezTo>
                  <a:cubicBezTo>
                    <a:pt x="8227" y="17102"/>
                    <a:pt x="8179" y="17131"/>
                    <a:pt x="8118" y="17131"/>
                  </a:cubicBezTo>
                  <a:cubicBezTo>
                    <a:pt x="8075" y="17131"/>
                    <a:pt x="8027" y="17117"/>
                    <a:pt x="7985" y="17103"/>
                  </a:cubicBezTo>
                  <a:cubicBezTo>
                    <a:pt x="7501" y="16861"/>
                    <a:pt x="7017" y="16654"/>
                    <a:pt x="6672" y="16273"/>
                  </a:cubicBezTo>
                  <a:cubicBezTo>
                    <a:pt x="6360" y="15928"/>
                    <a:pt x="6049" y="15617"/>
                    <a:pt x="5877" y="15202"/>
                  </a:cubicBezTo>
                  <a:cubicBezTo>
                    <a:pt x="5842" y="15133"/>
                    <a:pt x="5807" y="15029"/>
                    <a:pt x="5704" y="15029"/>
                  </a:cubicBezTo>
                  <a:cubicBezTo>
                    <a:pt x="5635" y="15098"/>
                    <a:pt x="5704" y="15167"/>
                    <a:pt x="5704" y="15237"/>
                  </a:cubicBezTo>
                  <a:cubicBezTo>
                    <a:pt x="5877" y="15582"/>
                    <a:pt x="6084" y="15859"/>
                    <a:pt x="6360" y="16135"/>
                  </a:cubicBezTo>
                  <a:cubicBezTo>
                    <a:pt x="6464" y="16273"/>
                    <a:pt x="6568" y="16412"/>
                    <a:pt x="6568" y="16654"/>
                  </a:cubicBezTo>
                  <a:cubicBezTo>
                    <a:pt x="6568" y="16930"/>
                    <a:pt x="6775" y="17172"/>
                    <a:pt x="7017" y="17380"/>
                  </a:cubicBezTo>
                  <a:cubicBezTo>
                    <a:pt x="7363" y="17656"/>
                    <a:pt x="7674" y="17933"/>
                    <a:pt x="8089" y="18140"/>
                  </a:cubicBezTo>
                  <a:cubicBezTo>
                    <a:pt x="8296" y="18244"/>
                    <a:pt x="8469" y="18382"/>
                    <a:pt x="8573" y="18624"/>
                  </a:cubicBezTo>
                  <a:cubicBezTo>
                    <a:pt x="8676" y="18831"/>
                    <a:pt x="8642" y="18866"/>
                    <a:pt x="8434" y="18866"/>
                  </a:cubicBezTo>
                  <a:cubicBezTo>
                    <a:pt x="8227" y="18900"/>
                    <a:pt x="8054" y="18900"/>
                    <a:pt x="7916" y="18970"/>
                  </a:cubicBezTo>
                  <a:cubicBezTo>
                    <a:pt x="7814" y="19042"/>
                    <a:pt x="7725" y="19072"/>
                    <a:pt x="7640" y="19072"/>
                  </a:cubicBezTo>
                  <a:cubicBezTo>
                    <a:pt x="7523" y="19072"/>
                    <a:pt x="7414" y="19015"/>
                    <a:pt x="7294" y="18935"/>
                  </a:cubicBezTo>
                  <a:cubicBezTo>
                    <a:pt x="6948" y="18693"/>
                    <a:pt x="6637" y="18486"/>
                    <a:pt x="6291" y="18278"/>
                  </a:cubicBezTo>
                  <a:cubicBezTo>
                    <a:pt x="5323" y="17656"/>
                    <a:pt x="4736" y="16792"/>
                    <a:pt x="4425" y="15686"/>
                  </a:cubicBezTo>
                  <a:cubicBezTo>
                    <a:pt x="4252" y="14960"/>
                    <a:pt x="4114" y="14200"/>
                    <a:pt x="4079" y="13439"/>
                  </a:cubicBezTo>
                  <a:cubicBezTo>
                    <a:pt x="4079" y="12990"/>
                    <a:pt x="4183" y="12575"/>
                    <a:pt x="4356" y="12195"/>
                  </a:cubicBezTo>
                  <a:cubicBezTo>
                    <a:pt x="4390" y="12057"/>
                    <a:pt x="4494" y="11987"/>
                    <a:pt x="4667" y="11987"/>
                  </a:cubicBezTo>
                  <a:cubicBezTo>
                    <a:pt x="4703" y="11983"/>
                    <a:pt x="4739" y="11981"/>
                    <a:pt x="4774" y="11981"/>
                  </a:cubicBezTo>
                  <a:close/>
                  <a:moveTo>
                    <a:pt x="33666" y="18510"/>
                  </a:moveTo>
                  <a:cubicBezTo>
                    <a:pt x="33749" y="18510"/>
                    <a:pt x="33803" y="18566"/>
                    <a:pt x="33874" y="18589"/>
                  </a:cubicBezTo>
                  <a:cubicBezTo>
                    <a:pt x="34220" y="18693"/>
                    <a:pt x="34531" y="18831"/>
                    <a:pt x="34877" y="18831"/>
                  </a:cubicBezTo>
                  <a:cubicBezTo>
                    <a:pt x="35188" y="18831"/>
                    <a:pt x="35257" y="18935"/>
                    <a:pt x="35119" y="19177"/>
                  </a:cubicBezTo>
                  <a:cubicBezTo>
                    <a:pt x="34980" y="19419"/>
                    <a:pt x="34877" y="19695"/>
                    <a:pt x="34600" y="19834"/>
                  </a:cubicBezTo>
                  <a:cubicBezTo>
                    <a:pt x="34496" y="19903"/>
                    <a:pt x="34393" y="20041"/>
                    <a:pt x="34220" y="20214"/>
                  </a:cubicBezTo>
                  <a:cubicBezTo>
                    <a:pt x="34047" y="19592"/>
                    <a:pt x="33805" y="19073"/>
                    <a:pt x="33529" y="18555"/>
                  </a:cubicBezTo>
                  <a:cubicBezTo>
                    <a:pt x="33583" y="18522"/>
                    <a:pt x="33628" y="18510"/>
                    <a:pt x="33666" y="18510"/>
                  </a:cubicBezTo>
                  <a:close/>
                  <a:moveTo>
                    <a:pt x="35741" y="18797"/>
                  </a:moveTo>
                  <a:cubicBezTo>
                    <a:pt x="35810" y="18831"/>
                    <a:pt x="35844" y="18900"/>
                    <a:pt x="35810" y="18935"/>
                  </a:cubicBezTo>
                  <a:cubicBezTo>
                    <a:pt x="35499" y="19523"/>
                    <a:pt x="35084" y="20007"/>
                    <a:pt x="34531" y="20387"/>
                  </a:cubicBezTo>
                  <a:cubicBezTo>
                    <a:pt x="34531" y="20398"/>
                    <a:pt x="34527" y="20402"/>
                    <a:pt x="34521" y="20402"/>
                  </a:cubicBezTo>
                  <a:cubicBezTo>
                    <a:pt x="34508" y="20402"/>
                    <a:pt x="34485" y="20387"/>
                    <a:pt x="34462" y="20387"/>
                  </a:cubicBezTo>
                  <a:cubicBezTo>
                    <a:pt x="34427" y="20283"/>
                    <a:pt x="34462" y="20248"/>
                    <a:pt x="34496" y="20214"/>
                  </a:cubicBezTo>
                  <a:cubicBezTo>
                    <a:pt x="34980" y="19834"/>
                    <a:pt x="35291" y="19350"/>
                    <a:pt x="35568" y="18866"/>
                  </a:cubicBezTo>
                  <a:cubicBezTo>
                    <a:pt x="35603" y="18797"/>
                    <a:pt x="35672" y="18797"/>
                    <a:pt x="35741" y="18797"/>
                  </a:cubicBezTo>
                  <a:close/>
                  <a:moveTo>
                    <a:pt x="10301" y="20145"/>
                  </a:moveTo>
                  <a:lnTo>
                    <a:pt x="10301" y="20145"/>
                  </a:lnTo>
                  <a:cubicBezTo>
                    <a:pt x="10474" y="20179"/>
                    <a:pt x="10543" y="20318"/>
                    <a:pt x="10646" y="20490"/>
                  </a:cubicBezTo>
                  <a:cubicBezTo>
                    <a:pt x="10439" y="20421"/>
                    <a:pt x="10335" y="20318"/>
                    <a:pt x="10301" y="20145"/>
                  </a:cubicBezTo>
                  <a:close/>
                  <a:moveTo>
                    <a:pt x="11027" y="20421"/>
                  </a:moveTo>
                  <a:cubicBezTo>
                    <a:pt x="11303" y="20421"/>
                    <a:pt x="11441" y="20594"/>
                    <a:pt x="11614" y="20698"/>
                  </a:cubicBezTo>
                  <a:cubicBezTo>
                    <a:pt x="11614" y="20698"/>
                    <a:pt x="11649" y="20767"/>
                    <a:pt x="11649" y="20802"/>
                  </a:cubicBezTo>
                  <a:cubicBezTo>
                    <a:pt x="11614" y="20871"/>
                    <a:pt x="11580" y="20871"/>
                    <a:pt x="11511" y="20871"/>
                  </a:cubicBezTo>
                  <a:cubicBezTo>
                    <a:pt x="11338" y="20767"/>
                    <a:pt x="11165" y="20663"/>
                    <a:pt x="11027" y="20421"/>
                  </a:cubicBezTo>
                  <a:close/>
                  <a:moveTo>
                    <a:pt x="12133" y="21078"/>
                  </a:moveTo>
                  <a:cubicBezTo>
                    <a:pt x="12582" y="21216"/>
                    <a:pt x="13204" y="21873"/>
                    <a:pt x="13412" y="22392"/>
                  </a:cubicBezTo>
                  <a:cubicBezTo>
                    <a:pt x="13377" y="22357"/>
                    <a:pt x="13308" y="22322"/>
                    <a:pt x="13239" y="22288"/>
                  </a:cubicBezTo>
                  <a:cubicBezTo>
                    <a:pt x="12893" y="21908"/>
                    <a:pt x="12548" y="21527"/>
                    <a:pt x="12133" y="21078"/>
                  </a:cubicBezTo>
                  <a:close/>
                  <a:moveTo>
                    <a:pt x="28586" y="22599"/>
                  </a:moveTo>
                  <a:lnTo>
                    <a:pt x="28551" y="22979"/>
                  </a:lnTo>
                  <a:cubicBezTo>
                    <a:pt x="28448" y="22841"/>
                    <a:pt x="28482" y="22737"/>
                    <a:pt x="28586" y="22599"/>
                  </a:cubicBezTo>
                  <a:close/>
                  <a:moveTo>
                    <a:pt x="11511" y="21182"/>
                  </a:moveTo>
                  <a:lnTo>
                    <a:pt x="11511" y="21182"/>
                  </a:lnTo>
                  <a:cubicBezTo>
                    <a:pt x="12236" y="21769"/>
                    <a:pt x="13066" y="22253"/>
                    <a:pt x="13585" y="23117"/>
                  </a:cubicBezTo>
                  <a:cubicBezTo>
                    <a:pt x="13308" y="23014"/>
                    <a:pt x="11856" y="21700"/>
                    <a:pt x="11511" y="21182"/>
                  </a:cubicBezTo>
                  <a:close/>
                  <a:moveTo>
                    <a:pt x="26620" y="23022"/>
                  </a:moveTo>
                  <a:cubicBezTo>
                    <a:pt x="26651" y="23022"/>
                    <a:pt x="26684" y="23039"/>
                    <a:pt x="26719" y="23083"/>
                  </a:cubicBezTo>
                  <a:cubicBezTo>
                    <a:pt x="26823" y="23187"/>
                    <a:pt x="26616" y="23290"/>
                    <a:pt x="26546" y="23394"/>
                  </a:cubicBezTo>
                  <a:cubicBezTo>
                    <a:pt x="26235" y="23774"/>
                    <a:pt x="26028" y="24223"/>
                    <a:pt x="25579" y="24500"/>
                  </a:cubicBezTo>
                  <a:cubicBezTo>
                    <a:pt x="25337" y="24638"/>
                    <a:pt x="25095" y="24811"/>
                    <a:pt x="24784" y="24846"/>
                  </a:cubicBezTo>
                  <a:cubicBezTo>
                    <a:pt x="24784" y="24604"/>
                    <a:pt x="24922" y="24465"/>
                    <a:pt x="25060" y="24362"/>
                  </a:cubicBezTo>
                  <a:cubicBezTo>
                    <a:pt x="25544" y="24016"/>
                    <a:pt x="25959" y="23601"/>
                    <a:pt x="26374" y="23221"/>
                  </a:cubicBezTo>
                  <a:cubicBezTo>
                    <a:pt x="26451" y="23170"/>
                    <a:pt x="26528" y="23022"/>
                    <a:pt x="26620" y="23022"/>
                  </a:cubicBezTo>
                  <a:close/>
                  <a:moveTo>
                    <a:pt x="39232" y="24742"/>
                  </a:moveTo>
                  <a:cubicBezTo>
                    <a:pt x="39128" y="24915"/>
                    <a:pt x="38955" y="24949"/>
                    <a:pt x="38748" y="24949"/>
                  </a:cubicBezTo>
                  <a:cubicBezTo>
                    <a:pt x="38748" y="24949"/>
                    <a:pt x="38679" y="24915"/>
                    <a:pt x="38679" y="24880"/>
                  </a:cubicBezTo>
                  <a:cubicBezTo>
                    <a:pt x="38644" y="24811"/>
                    <a:pt x="38713" y="24776"/>
                    <a:pt x="38748" y="24776"/>
                  </a:cubicBezTo>
                  <a:cubicBezTo>
                    <a:pt x="38921" y="24742"/>
                    <a:pt x="39094" y="24742"/>
                    <a:pt x="39232" y="24742"/>
                  </a:cubicBezTo>
                  <a:close/>
                  <a:moveTo>
                    <a:pt x="38267" y="24882"/>
                  </a:moveTo>
                  <a:cubicBezTo>
                    <a:pt x="38331" y="24882"/>
                    <a:pt x="38398" y="24894"/>
                    <a:pt x="38471" y="24915"/>
                  </a:cubicBezTo>
                  <a:cubicBezTo>
                    <a:pt x="38264" y="25053"/>
                    <a:pt x="38091" y="25088"/>
                    <a:pt x="37815" y="25088"/>
                  </a:cubicBezTo>
                  <a:cubicBezTo>
                    <a:pt x="37983" y="24943"/>
                    <a:pt x="38118" y="24882"/>
                    <a:pt x="38267" y="24882"/>
                  </a:cubicBezTo>
                  <a:close/>
                  <a:moveTo>
                    <a:pt x="37321" y="25056"/>
                  </a:moveTo>
                  <a:cubicBezTo>
                    <a:pt x="37357" y="25056"/>
                    <a:pt x="37394" y="25067"/>
                    <a:pt x="37434" y="25088"/>
                  </a:cubicBezTo>
                  <a:cubicBezTo>
                    <a:pt x="37469" y="25088"/>
                    <a:pt x="37469" y="25122"/>
                    <a:pt x="37469" y="25122"/>
                  </a:cubicBezTo>
                  <a:cubicBezTo>
                    <a:pt x="37400" y="25295"/>
                    <a:pt x="37227" y="25226"/>
                    <a:pt x="37054" y="25295"/>
                  </a:cubicBezTo>
                  <a:cubicBezTo>
                    <a:pt x="37152" y="25123"/>
                    <a:pt x="37233" y="25056"/>
                    <a:pt x="37321" y="25056"/>
                  </a:cubicBezTo>
                  <a:close/>
                  <a:moveTo>
                    <a:pt x="24092" y="25122"/>
                  </a:moveTo>
                  <a:cubicBezTo>
                    <a:pt x="24118" y="25122"/>
                    <a:pt x="24144" y="25139"/>
                    <a:pt x="24161" y="25191"/>
                  </a:cubicBezTo>
                  <a:cubicBezTo>
                    <a:pt x="24196" y="25260"/>
                    <a:pt x="24161" y="25295"/>
                    <a:pt x="24092" y="25330"/>
                  </a:cubicBezTo>
                  <a:lnTo>
                    <a:pt x="24127" y="25330"/>
                  </a:lnTo>
                  <a:cubicBezTo>
                    <a:pt x="24023" y="25399"/>
                    <a:pt x="23954" y="25399"/>
                    <a:pt x="23816" y="25399"/>
                  </a:cubicBezTo>
                  <a:cubicBezTo>
                    <a:pt x="23850" y="25260"/>
                    <a:pt x="23920" y="25191"/>
                    <a:pt x="24023" y="25157"/>
                  </a:cubicBezTo>
                  <a:cubicBezTo>
                    <a:pt x="24040" y="25139"/>
                    <a:pt x="24066" y="25122"/>
                    <a:pt x="24092" y="25122"/>
                  </a:cubicBezTo>
                  <a:close/>
                  <a:moveTo>
                    <a:pt x="38264" y="25259"/>
                  </a:moveTo>
                  <a:cubicBezTo>
                    <a:pt x="38359" y="25259"/>
                    <a:pt x="38461" y="25297"/>
                    <a:pt x="38506" y="25364"/>
                  </a:cubicBezTo>
                  <a:cubicBezTo>
                    <a:pt x="38575" y="25502"/>
                    <a:pt x="38644" y="25675"/>
                    <a:pt x="38610" y="25883"/>
                  </a:cubicBezTo>
                  <a:cubicBezTo>
                    <a:pt x="38402" y="25848"/>
                    <a:pt x="38299" y="25710"/>
                    <a:pt x="38195" y="25537"/>
                  </a:cubicBezTo>
                  <a:cubicBezTo>
                    <a:pt x="38126" y="25468"/>
                    <a:pt x="38057" y="25399"/>
                    <a:pt x="38126" y="25295"/>
                  </a:cubicBezTo>
                  <a:cubicBezTo>
                    <a:pt x="38163" y="25270"/>
                    <a:pt x="38212" y="25259"/>
                    <a:pt x="38264" y="25259"/>
                  </a:cubicBezTo>
                  <a:close/>
                  <a:moveTo>
                    <a:pt x="23643" y="25848"/>
                  </a:moveTo>
                  <a:lnTo>
                    <a:pt x="23643" y="25848"/>
                  </a:lnTo>
                  <a:cubicBezTo>
                    <a:pt x="23505" y="26055"/>
                    <a:pt x="23436" y="26263"/>
                    <a:pt x="23194" y="26297"/>
                  </a:cubicBezTo>
                  <a:cubicBezTo>
                    <a:pt x="23263" y="26021"/>
                    <a:pt x="23263" y="26021"/>
                    <a:pt x="23643" y="25848"/>
                  </a:cubicBezTo>
                  <a:close/>
                  <a:moveTo>
                    <a:pt x="22877" y="26352"/>
                  </a:moveTo>
                  <a:cubicBezTo>
                    <a:pt x="22900" y="26352"/>
                    <a:pt x="22917" y="26377"/>
                    <a:pt x="22917" y="26401"/>
                  </a:cubicBezTo>
                  <a:cubicBezTo>
                    <a:pt x="22952" y="26436"/>
                    <a:pt x="22952" y="26470"/>
                    <a:pt x="22917" y="26505"/>
                  </a:cubicBezTo>
                  <a:cubicBezTo>
                    <a:pt x="22848" y="26608"/>
                    <a:pt x="22744" y="26643"/>
                    <a:pt x="22606" y="26643"/>
                  </a:cubicBezTo>
                  <a:cubicBezTo>
                    <a:pt x="22606" y="26470"/>
                    <a:pt x="22710" y="26401"/>
                    <a:pt x="22848" y="26366"/>
                  </a:cubicBezTo>
                  <a:cubicBezTo>
                    <a:pt x="22858" y="26356"/>
                    <a:pt x="22868" y="26352"/>
                    <a:pt x="22877" y="26352"/>
                  </a:cubicBezTo>
                  <a:close/>
                  <a:moveTo>
                    <a:pt x="32215" y="26470"/>
                  </a:moveTo>
                  <a:cubicBezTo>
                    <a:pt x="32129" y="26585"/>
                    <a:pt x="32067" y="26652"/>
                    <a:pt x="31950" y="26652"/>
                  </a:cubicBezTo>
                  <a:cubicBezTo>
                    <a:pt x="31926" y="26652"/>
                    <a:pt x="31899" y="26649"/>
                    <a:pt x="31869" y="26643"/>
                  </a:cubicBezTo>
                  <a:cubicBezTo>
                    <a:pt x="31939" y="26505"/>
                    <a:pt x="32042" y="26470"/>
                    <a:pt x="32215" y="26470"/>
                  </a:cubicBezTo>
                  <a:close/>
                  <a:moveTo>
                    <a:pt x="42638" y="25944"/>
                  </a:moveTo>
                  <a:cubicBezTo>
                    <a:pt x="42960" y="25944"/>
                    <a:pt x="43039" y="26038"/>
                    <a:pt x="43069" y="26332"/>
                  </a:cubicBezTo>
                  <a:cubicBezTo>
                    <a:pt x="43069" y="26505"/>
                    <a:pt x="43172" y="26643"/>
                    <a:pt x="43138" y="26781"/>
                  </a:cubicBezTo>
                  <a:cubicBezTo>
                    <a:pt x="42861" y="26574"/>
                    <a:pt x="42723" y="26228"/>
                    <a:pt x="42446" y="25952"/>
                  </a:cubicBezTo>
                  <a:cubicBezTo>
                    <a:pt x="42518" y="25947"/>
                    <a:pt x="42582" y="25944"/>
                    <a:pt x="42638" y="25944"/>
                  </a:cubicBezTo>
                  <a:close/>
                  <a:moveTo>
                    <a:pt x="19530" y="11905"/>
                  </a:moveTo>
                  <a:cubicBezTo>
                    <a:pt x="19656" y="11905"/>
                    <a:pt x="19783" y="11909"/>
                    <a:pt x="19910" y="11918"/>
                  </a:cubicBezTo>
                  <a:cubicBezTo>
                    <a:pt x="20774" y="11953"/>
                    <a:pt x="21638" y="12091"/>
                    <a:pt x="22399" y="12437"/>
                  </a:cubicBezTo>
                  <a:cubicBezTo>
                    <a:pt x="22571" y="12506"/>
                    <a:pt x="22744" y="12575"/>
                    <a:pt x="22917" y="12610"/>
                  </a:cubicBezTo>
                  <a:cubicBezTo>
                    <a:pt x="23263" y="12748"/>
                    <a:pt x="23608" y="12886"/>
                    <a:pt x="23885" y="13128"/>
                  </a:cubicBezTo>
                  <a:cubicBezTo>
                    <a:pt x="23948" y="13170"/>
                    <a:pt x="24011" y="13238"/>
                    <a:pt x="24074" y="13238"/>
                  </a:cubicBezTo>
                  <a:cubicBezTo>
                    <a:pt x="24115" y="13238"/>
                    <a:pt x="24155" y="13209"/>
                    <a:pt x="24196" y="13128"/>
                  </a:cubicBezTo>
                  <a:cubicBezTo>
                    <a:pt x="24225" y="13099"/>
                    <a:pt x="24267" y="13088"/>
                    <a:pt x="24313" y="13088"/>
                  </a:cubicBezTo>
                  <a:cubicBezTo>
                    <a:pt x="24376" y="13088"/>
                    <a:pt x="24447" y="13108"/>
                    <a:pt x="24507" y="13128"/>
                  </a:cubicBezTo>
                  <a:cubicBezTo>
                    <a:pt x="24853" y="13266"/>
                    <a:pt x="25198" y="13370"/>
                    <a:pt x="25510" y="13474"/>
                  </a:cubicBezTo>
                  <a:cubicBezTo>
                    <a:pt x="25607" y="13523"/>
                    <a:pt x="25705" y="13571"/>
                    <a:pt x="25815" y="13571"/>
                  </a:cubicBezTo>
                  <a:cubicBezTo>
                    <a:pt x="25861" y="13571"/>
                    <a:pt x="25908" y="13563"/>
                    <a:pt x="25959" y="13543"/>
                  </a:cubicBezTo>
                  <a:cubicBezTo>
                    <a:pt x="25974" y="13539"/>
                    <a:pt x="25989" y="13537"/>
                    <a:pt x="26003" y="13537"/>
                  </a:cubicBezTo>
                  <a:cubicBezTo>
                    <a:pt x="26120" y="13537"/>
                    <a:pt x="26212" y="13650"/>
                    <a:pt x="26305" y="13681"/>
                  </a:cubicBezTo>
                  <a:cubicBezTo>
                    <a:pt x="26443" y="13785"/>
                    <a:pt x="26339" y="13888"/>
                    <a:pt x="26305" y="14027"/>
                  </a:cubicBezTo>
                  <a:cubicBezTo>
                    <a:pt x="26235" y="14234"/>
                    <a:pt x="26305" y="14407"/>
                    <a:pt x="26374" y="14580"/>
                  </a:cubicBezTo>
                  <a:cubicBezTo>
                    <a:pt x="26512" y="14925"/>
                    <a:pt x="26650" y="15237"/>
                    <a:pt x="26788" y="15548"/>
                  </a:cubicBezTo>
                  <a:cubicBezTo>
                    <a:pt x="26892" y="15790"/>
                    <a:pt x="27100" y="15859"/>
                    <a:pt x="27307" y="15962"/>
                  </a:cubicBezTo>
                  <a:cubicBezTo>
                    <a:pt x="27549" y="16049"/>
                    <a:pt x="27791" y="16109"/>
                    <a:pt x="28028" y="16109"/>
                  </a:cubicBezTo>
                  <a:cubicBezTo>
                    <a:pt x="28266" y="16109"/>
                    <a:pt x="28499" y="16049"/>
                    <a:pt x="28724" y="15893"/>
                  </a:cubicBezTo>
                  <a:cubicBezTo>
                    <a:pt x="28789" y="15854"/>
                    <a:pt x="28844" y="15835"/>
                    <a:pt x="28895" y="15835"/>
                  </a:cubicBezTo>
                  <a:cubicBezTo>
                    <a:pt x="28980" y="15835"/>
                    <a:pt x="29052" y="15889"/>
                    <a:pt x="29139" y="15997"/>
                  </a:cubicBezTo>
                  <a:cubicBezTo>
                    <a:pt x="29312" y="16204"/>
                    <a:pt x="29588" y="16343"/>
                    <a:pt x="29830" y="16481"/>
                  </a:cubicBezTo>
                  <a:cubicBezTo>
                    <a:pt x="30141" y="16654"/>
                    <a:pt x="30383" y="16896"/>
                    <a:pt x="30729" y="17068"/>
                  </a:cubicBezTo>
                  <a:cubicBezTo>
                    <a:pt x="30556" y="16723"/>
                    <a:pt x="30210" y="16619"/>
                    <a:pt x="29968" y="16377"/>
                  </a:cubicBezTo>
                  <a:cubicBezTo>
                    <a:pt x="29988" y="16301"/>
                    <a:pt x="30028" y="16277"/>
                    <a:pt x="30072" y="16277"/>
                  </a:cubicBezTo>
                  <a:cubicBezTo>
                    <a:pt x="30107" y="16277"/>
                    <a:pt x="30145" y="16293"/>
                    <a:pt x="30176" y="16308"/>
                  </a:cubicBezTo>
                  <a:cubicBezTo>
                    <a:pt x="30660" y="16446"/>
                    <a:pt x="31109" y="16654"/>
                    <a:pt x="31524" y="16965"/>
                  </a:cubicBezTo>
                  <a:cubicBezTo>
                    <a:pt x="31766" y="17172"/>
                    <a:pt x="32042" y="17310"/>
                    <a:pt x="32284" y="17483"/>
                  </a:cubicBezTo>
                  <a:cubicBezTo>
                    <a:pt x="32664" y="17725"/>
                    <a:pt x="32941" y="18071"/>
                    <a:pt x="33114" y="18451"/>
                  </a:cubicBezTo>
                  <a:cubicBezTo>
                    <a:pt x="33425" y="19039"/>
                    <a:pt x="33736" y="19626"/>
                    <a:pt x="33978" y="20283"/>
                  </a:cubicBezTo>
                  <a:cubicBezTo>
                    <a:pt x="34151" y="20802"/>
                    <a:pt x="34427" y="21285"/>
                    <a:pt x="34600" y="21838"/>
                  </a:cubicBezTo>
                  <a:cubicBezTo>
                    <a:pt x="34842" y="22564"/>
                    <a:pt x="35153" y="23290"/>
                    <a:pt x="35291" y="24085"/>
                  </a:cubicBezTo>
                  <a:cubicBezTo>
                    <a:pt x="35395" y="24569"/>
                    <a:pt x="35361" y="25053"/>
                    <a:pt x="35326" y="25537"/>
                  </a:cubicBezTo>
                  <a:cubicBezTo>
                    <a:pt x="35326" y="25537"/>
                    <a:pt x="35291" y="25571"/>
                    <a:pt x="35291" y="25606"/>
                  </a:cubicBezTo>
                  <a:cubicBezTo>
                    <a:pt x="35193" y="25998"/>
                    <a:pt x="34991" y="26182"/>
                    <a:pt x="34698" y="26182"/>
                  </a:cubicBezTo>
                  <a:cubicBezTo>
                    <a:pt x="34577" y="26182"/>
                    <a:pt x="34440" y="26150"/>
                    <a:pt x="34289" y="26090"/>
                  </a:cubicBezTo>
                  <a:cubicBezTo>
                    <a:pt x="33978" y="25952"/>
                    <a:pt x="33632" y="25779"/>
                    <a:pt x="33321" y="25606"/>
                  </a:cubicBezTo>
                  <a:cubicBezTo>
                    <a:pt x="32008" y="24880"/>
                    <a:pt x="30833" y="23982"/>
                    <a:pt x="29830" y="22875"/>
                  </a:cubicBezTo>
                  <a:cubicBezTo>
                    <a:pt x="29104" y="22080"/>
                    <a:pt x="28517" y="21216"/>
                    <a:pt x="28344" y="20110"/>
                  </a:cubicBezTo>
                  <a:cubicBezTo>
                    <a:pt x="28275" y="19523"/>
                    <a:pt x="28136" y="18970"/>
                    <a:pt x="28033" y="18382"/>
                  </a:cubicBezTo>
                  <a:cubicBezTo>
                    <a:pt x="27929" y="17933"/>
                    <a:pt x="27929" y="17518"/>
                    <a:pt x="27964" y="17068"/>
                  </a:cubicBezTo>
                  <a:cubicBezTo>
                    <a:pt x="27964" y="16965"/>
                    <a:pt x="27964" y="16861"/>
                    <a:pt x="28067" y="16757"/>
                  </a:cubicBezTo>
                  <a:cubicBezTo>
                    <a:pt x="28136" y="16688"/>
                    <a:pt x="28102" y="16585"/>
                    <a:pt x="28033" y="16550"/>
                  </a:cubicBezTo>
                  <a:cubicBezTo>
                    <a:pt x="28009" y="16534"/>
                    <a:pt x="27986" y="16527"/>
                    <a:pt x="27967" y="16527"/>
                  </a:cubicBezTo>
                  <a:cubicBezTo>
                    <a:pt x="27901" y="16527"/>
                    <a:pt x="27860" y="16601"/>
                    <a:pt x="27860" y="16654"/>
                  </a:cubicBezTo>
                  <a:cubicBezTo>
                    <a:pt x="27791" y="17034"/>
                    <a:pt x="27549" y="17310"/>
                    <a:pt x="27480" y="17656"/>
                  </a:cubicBezTo>
                  <a:cubicBezTo>
                    <a:pt x="27376" y="18071"/>
                    <a:pt x="27272" y="18451"/>
                    <a:pt x="27203" y="18866"/>
                  </a:cubicBezTo>
                  <a:cubicBezTo>
                    <a:pt x="27169" y="19039"/>
                    <a:pt x="27100" y="19212"/>
                    <a:pt x="27065" y="19384"/>
                  </a:cubicBezTo>
                  <a:cubicBezTo>
                    <a:pt x="27065" y="19419"/>
                    <a:pt x="26996" y="19488"/>
                    <a:pt x="27030" y="19523"/>
                  </a:cubicBezTo>
                  <a:cubicBezTo>
                    <a:pt x="27134" y="19834"/>
                    <a:pt x="26961" y="20110"/>
                    <a:pt x="26961" y="20387"/>
                  </a:cubicBezTo>
                  <a:cubicBezTo>
                    <a:pt x="27238" y="19765"/>
                    <a:pt x="27411" y="19073"/>
                    <a:pt x="27618" y="18382"/>
                  </a:cubicBezTo>
                  <a:cubicBezTo>
                    <a:pt x="27722" y="18658"/>
                    <a:pt x="27895" y="18935"/>
                    <a:pt x="27653" y="19246"/>
                  </a:cubicBezTo>
                  <a:cubicBezTo>
                    <a:pt x="27583" y="19350"/>
                    <a:pt x="27549" y="19488"/>
                    <a:pt x="27549" y="19592"/>
                  </a:cubicBezTo>
                  <a:cubicBezTo>
                    <a:pt x="27445" y="20076"/>
                    <a:pt x="27272" y="20525"/>
                    <a:pt x="27065" y="20974"/>
                  </a:cubicBezTo>
                  <a:lnTo>
                    <a:pt x="27100" y="20974"/>
                  </a:lnTo>
                  <a:cubicBezTo>
                    <a:pt x="27203" y="20871"/>
                    <a:pt x="27272" y="20698"/>
                    <a:pt x="27341" y="20560"/>
                  </a:cubicBezTo>
                  <a:cubicBezTo>
                    <a:pt x="27411" y="20421"/>
                    <a:pt x="27445" y="20214"/>
                    <a:pt x="27618" y="20076"/>
                  </a:cubicBezTo>
                  <a:lnTo>
                    <a:pt x="27618" y="20076"/>
                  </a:lnTo>
                  <a:cubicBezTo>
                    <a:pt x="27653" y="20456"/>
                    <a:pt x="27618" y="20802"/>
                    <a:pt x="27445" y="21113"/>
                  </a:cubicBezTo>
                  <a:cubicBezTo>
                    <a:pt x="27272" y="21527"/>
                    <a:pt x="27065" y="21873"/>
                    <a:pt x="26858" y="22253"/>
                  </a:cubicBezTo>
                  <a:cubicBezTo>
                    <a:pt x="26823" y="22392"/>
                    <a:pt x="26719" y="22495"/>
                    <a:pt x="26650" y="22599"/>
                  </a:cubicBezTo>
                  <a:cubicBezTo>
                    <a:pt x="26063" y="23083"/>
                    <a:pt x="25510" y="23636"/>
                    <a:pt x="24887" y="24120"/>
                  </a:cubicBezTo>
                  <a:cubicBezTo>
                    <a:pt x="23989" y="24811"/>
                    <a:pt x="23055" y="25468"/>
                    <a:pt x="22226" y="26263"/>
                  </a:cubicBezTo>
                  <a:cubicBezTo>
                    <a:pt x="22018" y="26470"/>
                    <a:pt x="21776" y="26678"/>
                    <a:pt x="21465" y="26747"/>
                  </a:cubicBezTo>
                  <a:cubicBezTo>
                    <a:pt x="21350" y="26775"/>
                    <a:pt x="21249" y="26791"/>
                    <a:pt x="21158" y="26791"/>
                  </a:cubicBezTo>
                  <a:cubicBezTo>
                    <a:pt x="20919" y="26791"/>
                    <a:pt x="20751" y="26686"/>
                    <a:pt x="20601" y="26436"/>
                  </a:cubicBezTo>
                  <a:cubicBezTo>
                    <a:pt x="20394" y="26055"/>
                    <a:pt x="20256" y="25641"/>
                    <a:pt x="20256" y="25226"/>
                  </a:cubicBezTo>
                  <a:cubicBezTo>
                    <a:pt x="20256" y="24535"/>
                    <a:pt x="20256" y="23843"/>
                    <a:pt x="20428" y="23187"/>
                  </a:cubicBezTo>
                  <a:cubicBezTo>
                    <a:pt x="20601" y="22426"/>
                    <a:pt x="20843" y="21700"/>
                    <a:pt x="21016" y="20940"/>
                  </a:cubicBezTo>
                  <a:cubicBezTo>
                    <a:pt x="21189" y="20248"/>
                    <a:pt x="21569" y="19661"/>
                    <a:pt x="21984" y="19073"/>
                  </a:cubicBezTo>
                  <a:cubicBezTo>
                    <a:pt x="22053" y="18970"/>
                    <a:pt x="22226" y="19039"/>
                    <a:pt x="22260" y="18970"/>
                  </a:cubicBezTo>
                  <a:cubicBezTo>
                    <a:pt x="22295" y="18900"/>
                    <a:pt x="22122" y="18762"/>
                    <a:pt x="22260" y="18658"/>
                  </a:cubicBezTo>
                  <a:cubicBezTo>
                    <a:pt x="22399" y="18589"/>
                    <a:pt x="22468" y="18486"/>
                    <a:pt x="22433" y="18347"/>
                  </a:cubicBezTo>
                  <a:cubicBezTo>
                    <a:pt x="22433" y="18244"/>
                    <a:pt x="22502" y="18175"/>
                    <a:pt x="22537" y="18140"/>
                  </a:cubicBezTo>
                  <a:cubicBezTo>
                    <a:pt x="22883" y="17794"/>
                    <a:pt x="23194" y="17449"/>
                    <a:pt x="23678" y="17310"/>
                  </a:cubicBezTo>
                  <a:cubicBezTo>
                    <a:pt x="23885" y="17207"/>
                    <a:pt x="24092" y="17103"/>
                    <a:pt x="24300" y="16999"/>
                  </a:cubicBezTo>
                  <a:cubicBezTo>
                    <a:pt x="24818" y="16688"/>
                    <a:pt x="25337" y="16515"/>
                    <a:pt x="25924" y="16412"/>
                  </a:cubicBezTo>
                  <a:cubicBezTo>
                    <a:pt x="26063" y="16412"/>
                    <a:pt x="26201" y="16412"/>
                    <a:pt x="26305" y="16308"/>
                  </a:cubicBezTo>
                  <a:cubicBezTo>
                    <a:pt x="26261" y="16242"/>
                    <a:pt x="26203" y="16218"/>
                    <a:pt x="26140" y="16218"/>
                  </a:cubicBezTo>
                  <a:cubicBezTo>
                    <a:pt x="26104" y="16218"/>
                    <a:pt x="26066" y="16226"/>
                    <a:pt x="26028" y="16239"/>
                  </a:cubicBezTo>
                  <a:cubicBezTo>
                    <a:pt x="25510" y="16377"/>
                    <a:pt x="24991" y="16377"/>
                    <a:pt x="24507" y="16723"/>
                  </a:cubicBezTo>
                  <a:cubicBezTo>
                    <a:pt x="24300" y="16861"/>
                    <a:pt x="23989" y="16965"/>
                    <a:pt x="23712" y="17068"/>
                  </a:cubicBezTo>
                  <a:cubicBezTo>
                    <a:pt x="23366" y="17207"/>
                    <a:pt x="23055" y="17380"/>
                    <a:pt x="22744" y="17622"/>
                  </a:cubicBezTo>
                  <a:cubicBezTo>
                    <a:pt x="22716" y="17649"/>
                    <a:pt x="22666" y="17700"/>
                    <a:pt x="22611" y="17700"/>
                  </a:cubicBezTo>
                  <a:cubicBezTo>
                    <a:pt x="22598" y="17700"/>
                    <a:pt x="22585" y="17697"/>
                    <a:pt x="22571" y="17691"/>
                  </a:cubicBezTo>
                  <a:cubicBezTo>
                    <a:pt x="22503" y="17668"/>
                    <a:pt x="22434" y="17658"/>
                    <a:pt x="22365" y="17658"/>
                  </a:cubicBezTo>
                  <a:cubicBezTo>
                    <a:pt x="22125" y="17658"/>
                    <a:pt x="21888" y="17775"/>
                    <a:pt x="21673" y="17829"/>
                  </a:cubicBezTo>
                  <a:cubicBezTo>
                    <a:pt x="21154" y="17967"/>
                    <a:pt x="20601" y="18036"/>
                    <a:pt x="20048" y="18036"/>
                  </a:cubicBezTo>
                  <a:cubicBezTo>
                    <a:pt x="19461" y="18036"/>
                    <a:pt x="18942" y="17829"/>
                    <a:pt x="18424" y="17691"/>
                  </a:cubicBezTo>
                  <a:cubicBezTo>
                    <a:pt x="17456" y="17483"/>
                    <a:pt x="16730" y="16896"/>
                    <a:pt x="16039" y="16273"/>
                  </a:cubicBezTo>
                  <a:cubicBezTo>
                    <a:pt x="15589" y="15824"/>
                    <a:pt x="15071" y="15478"/>
                    <a:pt x="14656" y="15029"/>
                  </a:cubicBezTo>
                  <a:cubicBezTo>
                    <a:pt x="14621" y="14995"/>
                    <a:pt x="14587" y="14960"/>
                    <a:pt x="14518" y="14925"/>
                  </a:cubicBezTo>
                  <a:cubicBezTo>
                    <a:pt x="14483" y="14925"/>
                    <a:pt x="14449" y="14925"/>
                    <a:pt x="14414" y="14960"/>
                  </a:cubicBezTo>
                  <a:cubicBezTo>
                    <a:pt x="14345" y="14995"/>
                    <a:pt x="14380" y="15064"/>
                    <a:pt x="14414" y="15098"/>
                  </a:cubicBezTo>
                  <a:cubicBezTo>
                    <a:pt x="14794" y="15444"/>
                    <a:pt x="15071" y="15859"/>
                    <a:pt x="15451" y="16135"/>
                  </a:cubicBezTo>
                  <a:cubicBezTo>
                    <a:pt x="15555" y="16239"/>
                    <a:pt x="15658" y="16308"/>
                    <a:pt x="15762" y="16412"/>
                  </a:cubicBezTo>
                  <a:cubicBezTo>
                    <a:pt x="16453" y="17103"/>
                    <a:pt x="17214" y="17656"/>
                    <a:pt x="18147" y="17967"/>
                  </a:cubicBezTo>
                  <a:cubicBezTo>
                    <a:pt x="18811" y="18188"/>
                    <a:pt x="19474" y="18343"/>
                    <a:pt x="20156" y="18343"/>
                  </a:cubicBezTo>
                  <a:cubicBezTo>
                    <a:pt x="20326" y="18343"/>
                    <a:pt x="20498" y="18334"/>
                    <a:pt x="20670" y="18313"/>
                  </a:cubicBezTo>
                  <a:lnTo>
                    <a:pt x="20843" y="18313"/>
                  </a:lnTo>
                  <a:cubicBezTo>
                    <a:pt x="20843" y="18313"/>
                    <a:pt x="20878" y="18347"/>
                    <a:pt x="20912" y="18382"/>
                  </a:cubicBezTo>
                  <a:cubicBezTo>
                    <a:pt x="20774" y="18520"/>
                    <a:pt x="20601" y="18520"/>
                    <a:pt x="20428" y="18555"/>
                  </a:cubicBezTo>
                  <a:cubicBezTo>
                    <a:pt x="20403" y="18555"/>
                    <a:pt x="20372" y="18553"/>
                    <a:pt x="20344" y="18553"/>
                  </a:cubicBezTo>
                  <a:cubicBezTo>
                    <a:pt x="20258" y="18553"/>
                    <a:pt x="20186" y="18572"/>
                    <a:pt x="20290" y="18728"/>
                  </a:cubicBezTo>
                  <a:cubicBezTo>
                    <a:pt x="20359" y="18831"/>
                    <a:pt x="20256" y="18831"/>
                    <a:pt x="20186" y="18866"/>
                  </a:cubicBezTo>
                  <a:cubicBezTo>
                    <a:pt x="19886" y="18946"/>
                    <a:pt x="19585" y="19003"/>
                    <a:pt x="19285" y="19003"/>
                  </a:cubicBezTo>
                  <a:cubicBezTo>
                    <a:pt x="19067" y="19003"/>
                    <a:pt x="18849" y="18973"/>
                    <a:pt x="18631" y="18900"/>
                  </a:cubicBezTo>
                  <a:cubicBezTo>
                    <a:pt x="17663" y="18589"/>
                    <a:pt x="16765" y="18209"/>
                    <a:pt x="16073" y="17449"/>
                  </a:cubicBezTo>
                  <a:cubicBezTo>
                    <a:pt x="15555" y="16861"/>
                    <a:pt x="15002" y="16343"/>
                    <a:pt x="14414" y="15893"/>
                  </a:cubicBezTo>
                  <a:cubicBezTo>
                    <a:pt x="13930" y="15513"/>
                    <a:pt x="13654" y="14995"/>
                    <a:pt x="13343" y="14476"/>
                  </a:cubicBezTo>
                  <a:cubicBezTo>
                    <a:pt x="13031" y="13992"/>
                    <a:pt x="13377" y="13370"/>
                    <a:pt x="13826" y="13163"/>
                  </a:cubicBezTo>
                  <a:cubicBezTo>
                    <a:pt x="14483" y="12921"/>
                    <a:pt x="15140" y="12748"/>
                    <a:pt x="15831" y="12610"/>
                  </a:cubicBezTo>
                  <a:cubicBezTo>
                    <a:pt x="16246" y="12540"/>
                    <a:pt x="16661" y="12437"/>
                    <a:pt x="17076" y="12333"/>
                  </a:cubicBezTo>
                  <a:cubicBezTo>
                    <a:pt x="17886" y="12093"/>
                    <a:pt x="18697" y="11905"/>
                    <a:pt x="19530" y="11905"/>
                  </a:cubicBezTo>
                  <a:close/>
                  <a:moveTo>
                    <a:pt x="43138" y="26816"/>
                  </a:moveTo>
                  <a:cubicBezTo>
                    <a:pt x="43276" y="26816"/>
                    <a:pt x="43311" y="26920"/>
                    <a:pt x="43311" y="27058"/>
                  </a:cubicBezTo>
                  <a:cubicBezTo>
                    <a:pt x="43172" y="27023"/>
                    <a:pt x="43138" y="26920"/>
                    <a:pt x="43138" y="26816"/>
                  </a:cubicBezTo>
                  <a:close/>
                  <a:moveTo>
                    <a:pt x="31800" y="27058"/>
                  </a:moveTo>
                  <a:cubicBezTo>
                    <a:pt x="31800" y="27058"/>
                    <a:pt x="31800" y="27092"/>
                    <a:pt x="31800" y="27092"/>
                  </a:cubicBezTo>
                  <a:cubicBezTo>
                    <a:pt x="31766" y="27092"/>
                    <a:pt x="31766" y="27092"/>
                    <a:pt x="31800" y="27058"/>
                  </a:cubicBezTo>
                  <a:close/>
                  <a:moveTo>
                    <a:pt x="31762" y="25017"/>
                  </a:moveTo>
                  <a:cubicBezTo>
                    <a:pt x="31796" y="25017"/>
                    <a:pt x="31833" y="25029"/>
                    <a:pt x="31869" y="25053"/>
                  </a:cubicBezTo>
                  <a:cubicBezTo>
                    <a:pt x="32111" y="25191"/>
                    <a:pt x="32353" y="25364"/>
                    <a:pt x="32595" y="25537"/>
                  </a:cubicBezTo>
                  <a:cubicBezTo>
                    <a:pt x="32664" y="25571"/>
                    <a:pt x="32664" y="25641"/>
                    <a:pt x="32630" y="25710"/>
                  </a:cubicBezTo>
                  <a:cubicBezTo>
                    <a:pt x="32526" y="25952"/>
                    <a:pt x="32423" y="26228"/>
                    <a:pt x="32181" y="26297"/>
                  </a:cubicBezTo>
                  <a:cubicBezTo>
                    <a:pt x="31628" y="26436"/>
                    <a:pt x="31213" y="26747"/>
                    <a:pt x="30798" y="27058"/>
                  </a:cubicBezTo>
                  <a:cubicBezTo>
                    <a:pt x="30729" y="27127"/>
                    <a:pt x="30625" y="27161"/>
                    <a:pt x="30556" y="27231"/>
                  </a:cubicBezTo>
                  <a:lnTo>
                    <a:pt x="30487" y="27196"/>
                  </a:lnTo>
                  <a:cubicBezTo>
                    <a:pt x="30625" y="26885"/>
                    <a:pt x="30763" y="26608"/>
                    <a:pt x="30902" y="26332"/>
                  </a:cubicBezTo>
                  <a:cubicBezTo>
                    <a:pt x="31144" y="25917"/>
                    <a:pt x="31420" y="25537"/>
                    <a:pt x="31628" y="25122"/>
                  </a:cubicBezTo>
                  <a:cubicBezTo>
                    <a:pt x="31650" y="25055"/>
                    <a:pt x="31701" y="25017"/>
                    <a:pt x="31762" y="25017"/>
                  </a:cubicBezTo>
                  <a:close/>
                  <a:moveTo>
                    <a:pt x="16244" y="27355"/>
                  </a:moveTo>
                  <a:cubicBezTo>
                    <a:pt x="16257" y="27355"/>
                    <a:pt x="16270" y="27359"/>
                    <a:pt x="16281" y="27369"/>
                  </a:cubicBezTo>
                  <a:cubicBezTo>
                    <a:pt x="16281" y="27369"/>
                    <a:pt x="16315" y="27403"/>
                    <a:pt x="16315" y="27403"/>
                  </a:cubicBezTo>
                  <a:cubicBezTo>
                    <a:pt x="16315" y="27454"/>
                    <a:pt x="16297" y="27486"/>
                    <a:pt x="16260" y="27486"/>
                  </a:cubicBezTo>
                  <a:cubicBezTo>
                    <a:pt x="16246" y="27486"/>
                    <a:pt x="16230" y="27482"/>
                    <a:pt x="16211" y="27473"/>
                  </a:cubicBezTo>
                  <a:cubicBezTo>
                    <a:pt x="16211" y="27473"/>
                    <a:pt x="16177" y="27438"/>
                    <a:pt x="16177" y="27403"/>
                  </a:cubicBezTo>
                  <a:cubicBezTo>
                    <a:pt x="16177" y="27379"/>
                    <a:pt x="16211" y="27355"/>
                    <a:pt x="16244" y="27355"/>
                  </a:cubicBezTo>
                  <a:close/>
                  <a:moveTo>
                    <a:pt x="31213" y="24707"/>
                  </a:moveTo>
                  <a:lnTo>
                    <a:pt x="31213" y="24707"/>
                  </a:lnTo>
                  <a:cubicBezTo>
                    <a:pt x="31489" y="24742"/>
                    <a:pt x="31524" y="24776"/>
                    <a:pt x="31420" y="25018"/>
                  </a:cubicBezTo>
                  <a:cubicBezTo>
                    <a:pt x="31351" y="25226"/>
                    <a:pt x="31282" y="25433"/>
                    <a:pt x="31144" y="25606"/>
                  </a:cubicBezTo>
                  <a:cubicBezTo>
                    <a:pt x="30694" y="26194"/>
                    <a:pt x="30452" y="26885"/>
                    <a:pt x="30038" y="27438"/>
                  </a:cubicBezTo>
                  <a:cubicBezTo>
                    <a:pt x="29934" y="27576"/>
                    <a:pt x="29830" y="27680"/>
                    <a:pt x="29692" y="27784"/>
                  </a:cubicBezTo>
                  <a:cubicBezTo>
                    <a:pt x="29726" y="27438"/>
                    <a:pt x="29934" y="27161"/>
                    <a:pt x="30107" y="26885"/>
                  </a:cubicBezTo>
                  <a:cubicBezTo>
                    <a:pt x="30383" y="26366"/>
                    <a:pt x="30694" y="25848"/>
                    <a:pt x="31005" y="25330"/>
                  </a:cubicBezTo>
                  <a:cubicBezTo>
                    <a:pt x="31144" y="25157"/>
                    <a:pt x="31247" y="24949"/>
                    <a:pt x="31213" y="24707"/>
                  </a:cubicBezTo>
                  <a:close/>
                  <a:moveTo>
                    <a:pt x="31040" y="27447"/>
                  </a:moveTo>
                  <a:cubicBezTo>
                    <a:pt x="31066" y="27447"/>
                    <a:pt x="31092" y="27455"/>
                    <a:pt x="31109" y="27473"/>
                  </a:cubicBezTo>
                  <a:cubicBezTo>
                    <a:pt x="31144" y="27507"/>
                    <a:pt x="31109" y="27542"/>
                    <a:pt x="31109" y="27576"/>
                  </a:cubicBezTo>
                  <a:cubicBezTo>
                    <a:pt x="31074" y="27645"/>
                    <a:pt x="31005" y="27680"/>
                    <a:pt x="30971" y="27715"/>
                  </a:cubicBezTo>
                  <a:cubicBezTo>
                    <a:pt x="30763" y="27887"/>
                    <a:pt x="30556" y="28026"/>
                    <a:pt x="30383" y="28164"/>
                  </a:cubicBezTo>
                  <a:lnTo>
                    <a:pt x="30314" y="28095"/>
                  </a:lnTo>
                  <a:cubicBezTo>
                    <a:pt x="30487" y="27853"/>
                    <a:pt x="30763" y="27680"/>
                    <a:pt x="30971" y="27473"/>
                  </a:cubicBezTo>
                  <a:cubicBezTo>
                    <a:pt x="30988" y="27455"/>
                    <a:pt x="31014" y="27447"/>
                    <a:pt x="31040" y="27447"/>
                  </a:cubicBezTo>
                  <a:close/>
                  <a:moveTo>
                    <a:pt x="29484" y="28129"/>
                  </a:moveTo>
                  <a:cubicBezTo>
                    <a:pt x="29484" y="28337"/>
                    <a:pt x="29415" y="28440"/>
                    <a:pt x="29208" y="28510"/>
                  </a:cubicBezTo>
                  <a:cubicBezTo>
                    <a:pt x="29173" y="28510"/>
                    <a:pt x="29173" y="28510"/>
                    <a:pt x="29173" y="28475"/>
                  </a:cubicBezTo>
                  <a:cubicBezTo>
                    <a:pt x="29208" y="28302"/>
                    <a:pt x="29312" y="28164"/>
                    <a:pt x="29484" y="28129"/>
                  </a:cubicBezTo>
                  <a:close/>
                  <a:moveTo>
                    <a:pt x="15728" y="26954"/>
                  </a:moveTo>
                  <a:lnTo>
                    <a:pt x="15728" y="26954"/>
                  </a:lnTo>
                  <a:cubicBezTo>
                    <a:pt x="16073" y="27300"/>
                    <a:pt x="16177" y="28198"/>
                    <a:pt x="15935" y="28682"/>
                  </a:cubicBezTo>
                  <a:cubicBezTo>
                    <a:pt x="15900" y="28060"/>
                    <a:pt x="15831" y="27507"/>
                    <a:pt x="15728" y="26954"/>
                  </a:cubicBezTo>
                  <a:close/>
                  <a:moveTo>
                    <a:pt x="40988" y="28989"/>
                  </a:moveTo>
                  <a:cubicBezTo>
                    <a:pt x="40987" y="29025"/>
                    <a:pt x="40989" y="29061"/>
                    <a:pt x="40995" y="29097"/>
                  </a:cubicBezTo>
                  <a:cubicBezTo>
                    <a:pt x="40993" y="29061"/>
                    <a:pt x="40990" y="29025"/>
                    <a:pt x="40988" y="28989"/>
                  </a:cubicBezTo>
                  <a:close/>
                  <a:moveTo>
                    <a:pt x="29865" y="28613"/>
                  </a:moveTo>
                  <a:lnTo>
                    <a:pt x="29865" y="28613"/>
                  </a:lnTo>
                  <a:cubicBezTo>
                    <a:pt x="29796" y="28924"/>
                    <a:pt x="29657" y="29097"/>
                    <a:pt x="29415" y="29201"/>
                  </a:cubicBezTo>
                  <a:cubicBezTo>
                    <a:pt x="29484" y="28993"/>
                    <a:pt x="29554" y="28786"/>
                    <a:pt x="29865" y="28613"/>
                  </a:cubicBezTo>
                  <a:close/>
                  <a:moveTo>
                    <a:pt x="27825" y="21631"/>
                  </a:moveTo>
                  <a:cubicBezTo>
                    <a:pt x="27895" y="22150"/>
                    <a:pt x="27895" y="22633"/>
                    <a:pt x="27895" y="23152"/>
                  </a:cubicBezTo>
                  <a:cubicBezTo>
                    <a:pt x="27860" y="23912"/>
                    <a:pt x="27722" y="24638"/>
                    <a:pt x="27583" y="25399"/>
                  </a:cubicBezTo>
                  <a:cubicBezTo>
                    <a:pt x="27445" y="26228"/>
                    <a:pt x="27272" y="27058"/>
                    <a:pt x="27100" y="27887"/>
                  </a:cubicBezTo>
                  <a:cubicBezTo>
                    <a:pt x="26996" y="28268"/>
                    <a:pt x="26996" y="28682"/>
                    <a:pt x="26961" y="29097"/>
                  </a:cubicBezTo>
                  <a:lnTo>
                    <a:pt x="26961" y="29132"/>
                  </a:lnTo>
                  <a:cubicBezTo>
                    <a:pt x="26936" y="29331"/>
                    <a:pt x="26912" y="29404"/>
                    <a:pt x="26810" y="29404"/>
                  </a:cubicBezTo>
                  <a:cubicBezTo>
                    <a:pt x="26770" y="29404"/>
                    <a:pt x="26718" y="29393"/>
                    <a:pt x="26650" y="29374"/>
                  </a:cubicBezTo>
                  <a:cubicBezTo>
                    <a:pt x="25855" y="29166"/>
                    <a:pt x="25060" y="29166"/>
                    <a:pt x="24300" y="29166"/>
                  </a:cubicBezTo>
                  <a:cubicBezTo>
                    <a:pt x="23643" y="29166"/>
                    <a:pt x="22986" y="29235"/>
                    <a:pt x="22330" y="29374"/>
                  </a:cubicBezTo>
                  <a:cubicBezTo>
                    <a:pt x="22270" y="29394"/>
                    <a:pt x="22210" y="29414"/>
                    <a:pt x="22150" y="29414"/>
                  </a:cubicBezTo>
                  <a:cubicBezTo>
                    <a:pt x="22106" y="29414"/>
                    <a:pt x="22062" y="29403"/>
                    <a:pt x="22018" y="29374"/>
                  </a:cubicBezTo>
                  <a:cubicBezTo>
                    <a:pt x="21984" y="29270"/>
                    <a:pt x="22053" y="29201"/>
                    <a:pt x="22122" y="29132"/>
                  </a:cubicBezTo>
                  <a:cubicBezTo>
                    <a:pt x="22399" y="28890"/>
                    <a:pt x="22641" y="28579"/>
                    <a:pt x="22848" y="28268"/>
                  </a:cubicBezTo>
                  <a:cubicBezTo>
                    <a:pt x="22986" y="28026"/>
                    <a:pt x="23194" y="27784"/>
                    <a:pt x="23366" y="27542"/>
                  </a:cubicBezTo>
                  <a:cubicBezTo>
                    <a:pt x="23747" y="27058"/>
                    <a:pt x="23954" y="26470"/>
                    <a:pt x="24334" y="25986"/>
                  </a:cubicBezTo>
                  <a:cubicBezTo>
                    <a:pt x="24403" y="25848"/>
                    <a:pt x="24473" y="25710"/>
                    <a:pt x="24473" y="25537"/>
                  </a:cubicBezTo>
                  <a:cubicBezTo>
                    <a:pt x="24473" y="25260"/>
                    <a:pt x="24645" y="25157"/>
                    <a:pt x="24853" y="25088"/>
                  </a:cubicBezTo>
                  <a:cubicBezTo>
                    <a:pt x="25095" y="24949"/>
                    <a:pt x="25337" y="24846"/>
                    <a:pt x="25544" y="24707"/>
                  </a:cubicBezTo>
                  <a:cubicBezTo>
                    <a:pt x="25890" y="24535"/>
                    <a:pt x="26132" y="24258"/>
                    <a:pt x="26374" y="23947"/>
                  </a:cubicBezTo>
                  <a:cubicBezTo>
                    <a:pt x="26754" y="23498"/>
                    <a:pt x="27030" y="22945"/>
                    <a:pt x="27411" y="22495"/>
                  </a:cubicBezTo>
                  <a:cubicBezTo>
                    <a:pt x="27583" y="22322"/>
                    <a:pt x="27687" y="22115"/>
                    <a:pt x="27653" y="21873"/>
                  </a:cubicBezTo>
                  <a:cubicBezTo>
                    <a:pt x="27653" y="21769"/>
                    <a:pt x="27653" y="21700"/>
                    <a:pt x="27825" y="21631"/>
                  </a:cubicBezTo>
                  <a:close/>
                  <a:moveTo>
                    <a:pt x="28102" y="24016"/>
                  </a:moveTo>
                  <a:cubicBezTo>
                    <a:pt x="28171" y="24051"/>
                    <a:pt x="28171" y="24085"/>
                    <a:pt x="28171" y="24154"/>
                  </a:cubicBezTo>
                  <a:cubicBezTo>
                    <a:pt x="28206" y="25088"/>
                    <a:pt x="28171" y="26021"/>
                    <a:pt x="27964" y="26920"/>
                  </a:cubicBezTo>
                  <a:cubicBezTo>
                    <a:pt x="27895" y="27369"/>
                    <a:pt x="27791" y="27853"/>
                    <a:pt x="27722" y="28302"/>
                  </a:cubicBezTo>
                  <a:cubicBezTo>
                    <a:pt x="27653" y="28648"/>
                    <a:pt x="27722" y="28993"/>
                    <a:pt x="27653" y="29339"/>
                  </a:cubicBezTo>
                  <a:cubicBezTo>
                    <a:pt x="27618" y="29443"/>
                    <a:pt x="27687" y="29650"/>
                    <a:pt x="27480" y="29650"/>
                  </a:cubicBezTo>
                  <a:cubicBezTo>
                    <a:pt x="27272" y="29650"/>
                    <a:pt x="27169" y="29512"/>
                    <a:pt x="27169" y="29305"/>
                  </a:cubicBezTo>
                  <a:cubicBezTo>
                    <a:pt x="27169" y="28579"/>
                    <a:pt x="27272" y="27887"/>
                    <a:pt x="27445" y="27196"/>
                  </a:cubicBezTo>
                  <a:cubicBezTo>
                    <a:pt x="27514" y="26816"/>
                    <a:pt x="27549" y="26436"/>
                    <a:pt x="27618" y="26090"/>
                  </a:cubicBezTo>
                  <a:cubicBezTo>
                    <a:pt x="27653" y="25986"/>
                    <a:pt x="27653" y="25917"/>
                    <a:pt x="27687" y="25848"/>
                  </a:cubicBezTo>
                  <a:cubicBezTo>
                    <a:pt x="27929" y="25433"/>
                    <a:pt x="27895" y="24984"/>
                    <a:pt x="27964" y="24535"/>
                  </a:cubicBezTo>
                  <a:cubicBezTo>
                    <a:pt x="27964" y="24362"/>
                    <a:pt x="27929" y="24154"/>
                    <a:pt x="28102" y="24016"/>
                  </a:cubicBezTo>
                  <a:close/>
                  <a:moveTo>
                    <a:pt x="28695" y="22016"/>
                  </a:moveTo>
                  <a:cubicBezTo>
                    <a:pt x="28729" y="22016"/>
                    <a:pt x="28769" y="22057"/>
                    <a:pt x="28793" y="22080"/>
                  </a:cubicBezTo>
                  <a:cubicBezTo>
                    <a:pt x="28931" y="22219"/>
                    <a:pt x="29070" y="22392"/>
                    <a:pt x="29173" y="22564"/>
                  </a:cubicBezTo>
                  <a:cubicBezTo>
                    <a:pt x="29415" y="23014"/>
                    <a:pt x="29830" y="23325"/>
                    <a:pt x="30210" y="23670"/>
                  </a:cubicBezTo>
                  <a:cubicBezTo>
                    <a:pt x="30452" y="23912"/>
                    <a:pt x="30694" y="24154"/>
                    <a:pt x="30971" y="24362"/>
                  </a:cubicBezTo>
                  <a:cubicBezTo>
                    <a:pt x="31074" y="24465"/>
                    <a:pt x="31247" y="24535"/>
                    <a:pt x="31178" y="24742"/>
                  </a:cubicBezTo>
                  <a:cubicBezTo>
                    <a:pt x="30833" y="25191"/>
                    <a:pt x="30591" y="25675"/>
                    <a:pt x="30314" y="26194"/>
                  </a:cubicBezTo>
                  <a:cubicBezTo>
                    <a:pt x="30107" y="26539"/>
                    <a:pt x="29865" y="26920"/>
                    <a:pt x="29623" y="27265"/>
                  </a:cubicBezTo>
                  <a:cubicBezTo>
                    <a:pt x="29346" y="27542"/>
                    <a:pt x="29208" y="27922"/>
                    <a:pt x="29035" y="28268"/>
                  </a:cubicBezTo>
                  <a:cubicBezTo>
                    <a:pt x="28931" y="28406"/>
                    <a:pt x="28862" y="28579"/>
                    <a:pt x="28759" y="28751"/>
                  </a:cubicBezTo>
                  <a:cubicBezTo>
                    <a:pt x="28517" y="29028"/>
                    <a:pt x="28378" y="29374"/>
                    <a:pt x="28240" y="29685"/>
                  </a:cubicBezTo>
                  <a:lnTo>
                    <a:pt x="28275" y="29685"/>
                  </a:lnTo>
                  <a:cubicBezTo>
                    <a:pt x="28213" y="29777"/>
                    <a:pt x="28206" y="29898"/>
                    <a:pt x="28107" y="29898"/>
                  </a:cubicBezTo>
                  <a:cubicBezTo>
                    <a:pt x="28095" y="29898"/>
                    <a:pt x="28082" y="29896"/>
                    <a:pt x="28067" y="29892"/>
                  </a:cubicBezTo>
                  <a:cubicBezTo>
                    <a:pt x="27929" y="29858"/>
                    <a:pt x="27860" y="29754"/>
                    <a:pt x="27860" y="29616"/>
                  </a:cubicBezTo>
                  <a:cubicBezTo>
                    <a:pt x="27895" y="29166"/>
                    <a:pt x="27860" y="28751"/>
                    <a:pt x="27929" y="28337"/>
                  </a:cubicBezTo>
                  <a:cubicBezTo>
                    <a:pt x="28102" y="27196"/>
                    <a:pt x="28275" y="26055"/>
                    <a:pt x="28448" y="24915"/>
                  </a:cubicBezTo>
                  <a:cubicBezTo>
                    <a:pt x="28551" y="24362"/>
                    <a:pt x="28690" y="23809"/>
                    <a:pt x="28724" y="23256"/>
                  </a:cubicBezTo>
                  <a:cubicBezTo>
                    <a:pt x="28759" y="22910"/>
                    <a:pt x="28897" y="22530"/>
                    <a:pt x="28586" y="22184"/>
                  </a:cubicBezTo>
                  <a:cubicBezTo>
                    <a:pt x="28517" y="22150"/>
                    <a:pt x="28586" y="22080"/>
                    <a:pt x="28655" y="22046"/>
                  </a:cubicBezTo>
                  <a:cubicBezTo>
                    <a:pt x="28666" y="22024"/>
                    <a:pt x="28680" y="22016"/>
                    <a:pt x="28695" y="22016"/>
                  </a:cubicBezTo>
                  <a:close/>
                  <a:moveTo>
                    <a:pt x="28929" y="28980"/>
                  </a:moveTo>
                  <a:cubicBezTo>
                    <a:pt x="28951" y="28980"/>
                    <a:pt x="28975" y="28985"/>
                    <a:pt x="29001" y="28993"/>
                  </a:cubicBezTo>
                  <a:cubicBezTo>
                    <a:pt x="29070" y="29063"/>
                    <a:pt x="29035" y="29166"/>
                    <a:pt x="29001" y="29235"/>
                  </a:cubicBezTo>
                  <a:cubicBezTo>
                    <a:pt x="28897" y="29477"/>
                    <a:pt x="28793" y="29719"/>
                    <a:pt x="28655" y="29961"/>
                  </a:cubicBezTo>
                  <a:cubicBezTo>
                    <a:pt x="28630" y="30012"/>
                    <a:pt x="28586" y="30044"/>
                    <a:pt x="28537" y="30044"/>
                  </a:cubicBezTo>
                  <a:cubicBezTo>
                    <a:pt x="28519" y="30044"/>
                    <a:pt x="28501" y="30040"/>
                    <a:pt x="28482" y="30030"/>
                  </a:cubicBezTo>
                  <a:cubicBezTo>
                    <a:pt x="28413" y="29996"/>
                    <a:pt x="28413" y="29927"/>
                    <a:pt x="28448" y="29823"/>
                  </a:cubicBezTo>
                  <a:cubicBezTo>
                    <a:pt x="28517" y="29581"/>
                    <a:pt x="28586" y="29305"/>
                    <a:pt x="28759" y="29097"/>
                  </a:cubicBezTo>
                  <a:cubicBezTo>
                    <a:pt x="28810" y="29019"/>
                    <a:pt x="28862" y="28980"/>
                    <a:pt x="28929" y="28980"/>
                  </a:cubicBezTo>
                  <a:close/>
                  <a:moveTo>
                    <a:pt x="12236" y="29719"/>
                  </a:moveTo>
                  <a:lnTo>
                    <a:pt x="12236" y="29719"/>
                  </a:lnTo>
                  <a:cubicBezTo>
                    <a:pt x="12651" y="29961"/>
                    <a:pt x="13031" y="30272"/>
                    <a:pt x="13343" y="30653"/>
                  </a:cubicBezTo>
                  <a:cubicBezTo>
                    <a:pt x="12928" y="30583"/>
                    <a:pt x="12444" y="30134"/>
                    <a:pt x="12236" y="29719"/>
                  </a:cubicBezTo>
                  <a:close/>
                  <a:moveTo>
                    <a:pt x="13343" y="30687"/>
                  </a:moveTo>
                  <a:cubicBezTo>
                    <a:pt x="13446" y="30687"/>
                    <a:pt x="13550" y="30722"/>
                    <a:pt x="13585" y="30825"/>
                  </a:cubicBezTo>
                  <a:cubicBezTo>
                    <a:pt x="13560" y="30832"/>
                    <a:pt x="13538" y="30834"/>
                    <a:pt x="13517" y="30834"/>
                  </a:cubicBezTo>
                  <a:cubicBezTo>
                    <a:pt x="13423" y="30834"/>
                    <a:pt x="13371" y="30772"/>
                    <a:pt x="13343" y="30687"/>
                  </a:cubicBezTo>
                  <a:close/>
                  <a:moveTo>
                    <a:pt x="37780" y="31275"/>
                  </a:moveTo>
                  <a:cubicBezTo>
                    <a:pt x="37953" y="31275"/>
                    <a:pt x="38126" y="31309"/>
                    <a:pt x="38229" y="31482"/>
                  </a:cubicBezTo>
                  <a:cubicBezTo>
                    <a:pt x="38178" y="31499"/>
                    <a:pt x="38130" y="31508"/>
                    <a:pt x="38086" y="31508"/>
                  </a:cubicBezTo>
                  <a:cubicBezTo>
                    <a:pt x="37955" y="31508"/>
                    <a:pt x="37858" y="31430"/>
                    <a:pt x="37780" y="31275"/>
                  </a:cubicBezTo>
                  <a:close/>
                  <a:moveTo>
                    <a:pt x="39612" y="31690"/>
                  </a:moveTo>
                  <a:cubicBezTo>
                    <a:pt x="39498" y="31804"/>
                    <a:pt x="39426" y="31855"/>
                    <a:pt x="39338" y="31855"/>
                  </a:cubicBezTo>
                  <a:cubicBezTo>
                    <a:pt x="39266" y="31855"/>
                    <a:pt x="39183" y="31821"/>
                    <a:pt x="39059" y="31759"/>
                  </a:cubicBezTo>
                  <a:cubicBezTo>
                    <a:pt x="39145" y="31707"/>
                    <a:pt x="39232" y="31698"/>
                    <a:pt x="39323" y="31698"/>
                  </a:cubicBezTo>
                  <a:cubicBezTo>
                    <a:pt x="39368" y="31698"/>
                    <a:pt x="39414" y="31700"/>
                    <a:pt x="39462" y="31700"/>
                  </a:cubicBezTo>
                  <a:cubicBezTo>
                    <a:pt x="39511" y="31700"/>
                    <a:pt x="39560" y="31698"/>
                    <a:pt x="39612" y="31690"/>
                  </a:cubicBezTo>
                  <a:close/>
                  <a:moveTo>
                    <a:pt x="15278" y="32381"/>
                  </a:moveTo>
                  <a:cubicBezTo>
                    <a:pt x="15278" y="32415"/>
                    <a:pt x="15313" y="32415"/>
                    <a:pt x="15347" y="32450"/>
                  </a:cubicBezTo>
                  <a:cubicBezTo>
                    <a:pt x="15347" y="32485"/>
                    <a:pt x="15347" y="32554"/>
                    <a:pt x="15313" y="32554"/>
                  </a:cubicBezTo>
                  <a:cubicBezTo>
                    <a:pt x="15313" y="32554"/>
                    <a:pt x="15278" y="32519"/>
                    <a:pt x="15278" y="32485"/>
                  </a:cubicBezTo>
                  <a:cubicBezTo>
                    <a:pt x="15278" y="32450"/>
                    <a:pt x="15278" y="32415"/>
                    <a:pt x="15278" y="32381"/>
                  </a:cubicBezTo>
                  <a:close/>
                  <a:moveTo>
                    <a:pt x="15416" y="32830"/>
                  </a:moveTo>
                  <a:lnTo>
                    <a:pt x="15382" y="32865"/>
                  </a:lnTo>
                  <a:lnTo>
                    <a:pt x="15382" y="32830"/>
                  </a:lnTo>
                  <a:close/>
                  <a:moveTo>
                    <a:pt x="15728" y="32692"/>
                  </a:moveTo>
                  <a:lnTo>
                    <a:pt x="15728" y="32692"/>
                  </a:lnTo>
                  <a:cubicBezTo>
                    <a:pt x="15866" y="32761"/>
                    <a:pt x="15900" y="32934"/>
                    <a:pt x="15935" y="33176"/>
                  </a:cubicBezTo>
                  <a:cubicBezTo>
                    <a:pt x="15831" y="33003"/>
                    <a:pt x="15831" y="32830"/>
                    <a:pt x="15728" y="32692"/>
                  </a:cubicBezTo>
                  <a:close/>
                  <a:moveTo>
                    <a:pt x="18121" y="33259"/>
                  </a:moveTo>
                  <a:lnTo>
                    <a:pt x="18121" y="33259"/>
                  </a:lnTo>
                  <a:cubicBezTo>
                    <a:pt x="18107" y="33266"/>
                    <a:pt x="18092" y="33272"/>
                    <a:pt x="18078" y="33280"/>
                  </a:cubicBezTo>
                  <a:cubicBezTo>
                    <a:pt x="18078" y="33285"/>
                    <a:pt x="18078" y="33290"/>
                    <a:pt x="18078" y="33296"/>
                  </a:cubicBezTo>
                  <a:lnTo>
                    <a:pt x="18078" y="33296"/>
                  </a:lnTo>
                  <a:cubicBezTo>
                    <a:pt x="18092" y="33284"/>
                    <a:pt x="18106" y="33271"/>
                    <a:pt x="18121" y="33259"/>
                  </a:cubicBezTo>
                  <a:close/>
                  <a:moveTo>
                    <a:pt x="16142" y="33521"/>
                  </a:moveTo>
                  <a:cubicBezTo>
                    <a:pt x="16177" y="33521"/>
                    <a:pt x="16211" y="33556"/>
                    <a:pt x="16246" y="33591"/>
                  </a:cubicBezTo>
                  <a:cubicBezTo>
                    <a:pt x="16246" y="33625"/>
                    <a:pt x="16246" y="33660"/>
                    <a:pt x="16177" y="33660"/>
                  </a:cubicBezTo>
                  <a:cubicBezTo>
                    <a:pt x="16142" y="33660"/>
                    <a:pt x="16108" y="33660"/>
                    <a:pt x="16108" y="33625"/>
                  </a:cubicBezTo>
                  <a:cubicBezTo>
                    <a:pt x="16073" y="33556"/>
                    <a:pt x="16108" y="33556"/>
                    <a:pt x="16142" y="33521"/>
                  </a:cubicBezTo>
                  <a:close/>
                  <a:moveTo>
                    <a:pt x="16386" y="33794"/>
                  </a:moveTo>
                  <a:cubicBezTo>
                    <a:pt x="16524" y="33794"/>
                    <a:pt x="16536" y="33981"/>
                    <a:pt x="16695" y="34109"/>
                  </a:cubicBezTo>
                  <a:cubicBezTo>
                    <a:pt x="16587" y="34125"/>
                    <a:pt x="16500" y="34140"/>
                    <a:pt x="16427" y="34140"/>
                  </a:cubicBezTo>
                  <a:cubicBezTo>
                    <a:pt x="16337" y="34140"/>
                    <a:pt x="16269" y="34116"/>
                    <a:pt x="16211" y="34040"/>
                  </a:cubicBezTo>
                  <a:cubicBezTo>
                    <a:pt x="16177" y="33936"/>
                    <a:pt x="16246" y="33833"/>
                    <a:pt x="16315" y="33798"/>
                  </a:cubicBezTo>
                  <a:lnTo>
                    <a:pt x="16350" y="33798"/>
                  </a:lnTo>
                  <a:cubicBezTo>
                    <a:pt x="16363" y="33795"/>
                    <a:pt x="16375" y="33794"/>
                    <a:pt x="16386" y="33794"/>
                  </a:cubicBezTo>
                  <a:close/>
                  <a:moveTo>
                    <a:pt x="27766" y="34404"/>
                  </a:moveTo>
                  <a:cubicBezTo>
                    <a:pt x="27795" y="34404"/>
                    <a:pt x="27826" y="34409"/>
                    <a:pt x="27860" y="34420"/>
                  </a:cubicBezTo>
                  <a:cubicBezTo>
                    <a:pt x="27765" y="34610"/>
                    <a:pt x="27728" y="34770"/>
                    <a:pt x="27538" y="34770"/>
                  </a:cubicBezTo>
                  <a:cubicBezTo>
                    <a:pt x="27520" y="34770"/>
                    <a:pt x="27501" y="34769"/>
                    <a:pt x="27480" y="34766"/>
                  </a:cubicBezTo>
                  <a:cubicBezTo>
                    <a:pt x="27462" y="34757"/>
                    <a:pt x="27443" y="34755"/>
                    <a:pt x="27424" y="34755"/>
                  </a:cubicBezTo>
                  <a:cubicBezTo>
                    <a:pt x="27404" y="34755"/>
                    <a:pt x="27385" y="34757"/>
                    <a:pt x="27367" y="34757"/>
                  </a:cubicBezTo>
                  <a:cubicBezTo>
                    <a:pt x="27333" y="34757"/>
                    <a:pt x="27307" y="34749"/>
                    <a:pt x="27307" y="34697"/>
                  </a:cubicBezTo>
                  <a:cubicBezTo>
                    <a:pt x="27272" y="34628"/>
                    <a:pt x="27341" y="34558"/>
                    <a:pt x="27376" y="34558"/>
                  </a:cubicBezTo>
                  <a:cubicBezTo>
                    <a:pt x="27521" y="34530"/>
                    <a:pt x="27617" y="34404"/>
                    <a:pt x="27766" y="34404"/>
                  </a:cubicBezTo>
                  <a:close/>
                  <a:moveTo>
                    <a:pt x="24853" y="35215"/>
                  </a:moveTo>
                  <a:cubicBezTo>
                    <a:pt x="24784" y="35215"/>
                    <a:pt x="24749" y="35215"/>
                    <a:pt x="24715" y="35284"/>
                  </a:cubicBezTo>
                  <a:lnTo>
                    <a:pt x="24749" y="35284"/>
                  </a:lnTo>
                  <a:cubicBezTo>
                    <a:pt x="24784" y="35284"/>
                    <a:pt x="24853" y="35284"/>
                    <a:pt x="24853" y="35215"/>
                  </a:cubicBezTo>
                  <a:close/>
                  <a:moveTo>
                    <a:pt x="38022" y="35457"/>
                  </a:moveTo>
                  <a:cubicBezTo>
                    <a:pt x="38091" y="35457"/>
                    <a:pt x="38091" y="35492"/>
                    <a:pt x="38091" y="35561"/>
                  </a:cubicBezTo>
                  <a:cubicBezTo>
                    <a:pt x="38091" y="35595"/>
                    <a:pt x="38057" y="35630"/>
                    <a:pt x="38022" y="35630"/>
                  </a:cubicBezTo>
                  <a:cubicBezTo>
                    <a:pt x="37953" y="35630"/>
                    <a:pt x="37953" y="35561"/>
                    <a:pt x="37953" y="35526"/>
                  </a:cubicBezTo>
                  <a:cubicBezTo>
                    <a:pt x="37953" y="35492"/>
                    <a:pt x="37988" y="35457"/>
                    <a:pt x="38022" y="35457"/>
                  </a:cubicBezTo>
                  <a:close/>
                  <a:moveTo>
                    <a:pt x="10716" y="35837"/>
                  </a:moveTo>
                  <a:cubicBezTo>
                    <a:pt x="10785" y="35837"/>
                    <a:pt x="10854" y="35837"/>
                    <a:pt x="10854" y="35906"/>
                  </a:cubicBezTo>
                  <a:lnTo>
                    <a:pt x="10819" y="35906"/>
                  </a:lnTo>
                  <a:cubicBezTo>
                    <a:pt x="10819" y="35976"/>
                    <a:pt x="10750" y="36045"/>
                    <a:pt x="10681" y="36045"/>
                  </a:cubicBezTo>
                  <a:cubicBezTo>
                    <a:pt x="10646" y="36045"/>
                    <a:pt x="10612" y="36010"/>
                    <a:pt x="10612" y="35976"/>
                  </a:cubicBezTo>
                  <a:cubicBezTo>
                    <a:pt x="10612" y="35906"/>
                    <a:pt x="10681" y="35872"/>
                    <a:pt x="10716" y="35837"/>
                  </a:cubicBezTo>
                  <a:close/>
                  <a:moveTo>
                    <a:pt x="38817" y="35353"/>
                  </a:moveTo>
                  <a:cubicBezTo>
                    <a:pt x="38817" y="35699"/>
                    <a:pt x="38783" y="35941"/>
                    <a:pt x="38644" y="36114"/>
                  </a:cubicBezTo>
                  <a:cubicBezTo>
                    <a:pt x="38610" y="35872"/>
                    <a:pt x="38713" y="35665"/>
                    <a:pt x="38817" y="35353"/>
                  </a:cubicBezTo>
                  <a:close/>
                  <a:moveTo>
                    <a:pt x="8365" y="30028"/>
                  </a:moveTo>
                  <a:cubicBezTo>
                    <a:pt x="8503" y="30028"/>
                    <a:pt x="8642" y="30030"/>
                    <a:pt x="8780" y="30030"/>
                  </a:cubicBezTo>
                  <a:cubicBezTo>
                    <a:pt x="9091" y="30030"/>
                    <a:pt x="9368" y="30065"/>
                    <a:pt x="9644" y="30065"/>
                  </a:cubicBezTo>
                  <a:cubicBezTo>
                    <a:pt x="9687" y="30062"/>
                    <a:pt x="9730" y="30061"/>
                    <a:pt x="9772" y="30061"/>
                  </a:cubicBezTo>
                  <a:cubicBezTo>
                    <a:pt x="10303" y="30061"/>
                    <a:pt x="10754" y="30258"/>
                    <a:pt x="11234" y="30514"/>
                  </a:cubicBezTo>
                  <a:cubicBezTo>
                    <a:pt x="11718" y="30756"/>
                    <a:pt x="12167" y="30998"/>
                    <a:pt x="12686" y="31171"/>
                  </a:cubicBezTo>
                  <a:cubicBezTo>
                    <a:pt x="13101" y="31309"/>
                    <a:pt x="13446" y="31586"/>
                    <a:pt x="13792" y="31793"/>
                  </a:cubicBezTo>
                  <a:cubicBezTo>
                    <a:pt x="14068" y="31966"/>
                    <a:pt x="14276" y="32139"/>
                    <a:pt x="14587" y="32173"/>
                  </a:cubicBezTo>
                  <a:cubicBezTo>
                    <a:pt x="14760" y="32173"/>
                    <a:pt x="15002" y="32312"/>
                    <a:pt x="15002" y="32588"/>
                  </a:cubicBezTo>
                  <a:cubicBezTo>
                    <a:pt x="15036" y="32726"/>
                    <a:pt x="15140" y="32830"/>
                    <a:pt x="15175" y="33003"/>
                  </a:cubicBezTo>
                  <a:cubicBezTo>
                    <a:pt x="14552" y="32554"/>
                    <a:pt x="13930" y="32243"/>
                    <a:pt x="13170" y="32173"/>
                  </a:cubicBezTo>
                  <a:lnTo>
                    <a:pt x="13170" y="32173"/>
                  </a:lnTo>
                  <a:cubicBezTo>
                    <a:pt x="13896" y="32450"/>
                    <a:pt x="14621" y="32692"/>
                    <a:pt x="15244" y="33245"/>
                  </a:cubicBezTo>
                  <a:cubicBezTo>
                    <a:pt x="15082" y="33358"/>
                    <a:pt x="14988" y="33419"/>
                    <a:pt x="14924" y="33419"/>
                  </a:cubicBezTo>
                  <a:cubicBezTo>
                    <a:pt x="14850" y="33419"/>
                    <a:pt x="14815" y="33341"/>
                    <a:pt x="14760" y="33176"/>
                  </a:cubicBezTo>
                  <a:cubicBezTo>
                    <a:pt x="14483" y="33280"/>
                    <a:pt x="14172" y="33349"/>
                    <a:pt x="13861" y="33349"/>
                  </a:cubicBezTo>
                  <a:cubicBezTo>
                    <a:pt x="13757" y="33349"/>
                    <a:pt x="13654" y="33418"/>
                    <a:pt x="13792" y="33521"/>
                  </a:cubicBezTo>
                  <a:cubicBezTo>
                    <a:pt x="13930" y="33660"/>
                    <a:pt x="13826" y="33660"/>
                    <a:pt x="13723" y="33729"/>
                  </a:cubicBezTo>
                  <a:cubicBezTo>
                    <a:pt x="13481" y="33867"/>
                    <a:pt x="13239" y="33971"/>
                    <a:pt x="12997" y="34075"/>
                  </a:cubicBezTo>
                  <a:cubicBezTo>
                    <a:pt x="12513" y="34247"/>
                    <a:pt x="12133" y="34593"/>
                    <a:pt x="11718" y="34870"/>
                  </a:cubicBezTo>
                  <a:cubicBezTo>
                    <a:pt x="11649" y="34904"/>
                    <a:pt x="11614" y="34939"/>
                    <a:pt x="11580" y="34973"/>
                  </a:cubicBezTo>
                  <a:cubicBezTo>
                    <a:pt x="11338" y="35423"/>
                    <a:pt x="10854" y="35492"/>
                    <a:pt x="10405" y="35665"/>
                  </a:cubicBezTo>
                  <a:cubicBezTo>
                    <a:pt x="10080" y="35773"/>
                    <a:pt x="9743" y="35827"/>
                    <a:pt x="9400" y="35827"/>
                  </a:cubicBezTo>
                  <a:cubicBezTo>
                    <a:pt x="9195" y="35827"/>
                    <a:pt x="8987" y="35807"/>
                    <a:pt x="8780" y="35768"/>
                  </a:cubicBezTo>
                  <a:cubicBezTo>
                    <a:pt x="8642" y="35751"/>
                    <a:pt x="8495" y="35751"/>
                    <a:pt x="8344" y="35751"/>
                  </a:cubicBezTo>
                  <a:cubicBezTo>
                    <a:pt x="8192" y="35751"/>
                    <a:pt x="8037" y="35751"/>
                    <a:pt x="7881" y="35734"/>
                  </a:cubicBezTo>
                  <a:cubicBezTo>
                    <a:pt x="7225" y="35665"/>
                    <a:pt x="6568" y="35630"/>
                    <a:pt x="5946" y="35423"/>
                  </a:cubicBezTo>
                  <a:cubicBezTo>
                    <a:pt x="5773" y="35353"/>
                    <a:pt x="5635" y="35284"/>
                    <a:pt x="5496" y="35215"/>
                  </a:cubicBezTo>
                  <a:cubicBezTo>
                    <a:pt x="4874" y="34835"/>
                    <a:pt x="4183" y="34628"/>
                    <a:pt x="3561" y="34282"/>
                  </a:cubicBezTo>
                  <a:lnTo>
                    <a:pt x="3561" y="34282"/>
                  </a:lnTo>
                  <a:cubicBezTo>
                    <a:pt x="3492" y="34420"/>
                    <a:pt x="3561" y="34455"/>
                    <a:pt x="3630" y="34489"/>
                  </a:cubicBezTo>
                  <a:cubicBezTo>
                    <a:pt x="3803" y="34662"/>
                    <a:pt x="3975" y="34766"/>
                    <a:pt x="4183" y="34835"/>
                  </a:cubicBezTo>
                  <a:cubicBezTo>
                    <a:pt x="4736" y="35042"/>
                    <a:pt x="5254" y="35319"/>
                    <a:pt x="5738" y="35630"/>
                  </a:cubicBezTo>
                  <a:cubicBezTo>
                    <a:pt x="6049" y="35803"/>
                    <a:pt x="6395" y="35837"/>
                    <a:pt x="6706" y="35872"/>
                  </a:cubicBezTo>
                  <a:cubicBezTo>
                    <a:pt x="7397" y="35941"/>
                    <a:pt x="8054" y="36010"/>
                    <a:pt x="8745" y="36287"/>
                  </a:cubicBezTo>
                  <a:cubicBezTo>
                    <a:pt x="8413" y="36331"/>
                    <a:pt x="8096" y="36389"/>
                    <a:pt x="7783" y="36389"/>
                  </a:cubicBezTo>
                  <a:cubicBezTo>
                    <a:pt x="7607" y="36389"/>
                    <a:pt x="7433" y="36371"/>
                    <a:pt x="7259" y="36321"/>
                  </a:cubicBezTo>
                  <a:cubicBezTo>
                    <a:pt x="7190" y="36287"/>
                    <a:pt x="7121" y="36287"/>
                    <a:pt x="7052" y="36287"/>
                  </a:cubicBezTo>
                  <a:cubicBezTo>
                    <a:pt x="6970" y="36293"/>
                    <a:pt x="6890" y="36296"/>
                    <a:pt x="6811" y="36296"/>
                  </a:cubicBezTo>
                  <a:cubicBezTo>
                    <a:pt x="6051" y="36296"/>
                    <a:pt x="5393" y="36006"/>
                    <a:pt x="4736" y="35630"/>
                  </a:cubicBezTo>
                  <a:cubicBezTo>
                    <a:pt x="4494" y="35457"/>
                    <a:pt x="4217" y="35319"/>
                    <a:pt x="3975" y="35215"/>
                  </a:cubicBezTo>
                  <a:cubicBezTo>
                    <a:pt x="3526" y="34973"/>
                    <a:pt x="3111" y="34697"/>
                    <a:pt x="2662" y="34420"/>
                  </a:cubicBezTo>
                  <a:cubicBezTo>
                    <a:pt x="2178" y="34109"/>
                    <a:pt x="1798" y="33660"/>
                    <a:pt x="1521" y="33141"/>
                  </a:cubicBezTo>
                  <a:cubicBezTo>
                    <a:pt x="1314" y="32796"/>
                    <a:pt x="1348" y="32588"/>
                    <a:pt x="1729" y="32381"/>
                  </a:cubicBezTo>
                  <a:cubicBezTo>
                    <a:pt x="2316" y="32070"/>
                    <a:pt x="2904" y="31724"/>
                    <a:pt x="3526" y="31482"/>
                  </a:cubicBezTo>
                  <a:cubicBezTo>
                    <a:pt x="3768" y="31378"/>
                    <a:pt x="4010" y="31275"/>
                    <a:pt x="4252" y="31136"/>
                  </a:cubicBezTo>
                  <a:cubicBezTo>
                    <a:pt x="4701" y="30860"/>
                    <a:pt x="5220" y="30722"/>
                    <a:pt x="5738" y="30583"/>
                  </a:cubicBezTo>
                  <a:cubicBezTo>
                    <a:pt x="6222" y="30514"/>
                    <a:pt x="6672" y="30341"/>
                    <a:pt x="7121" y="30203"/>
                  </a:cubicBezTo>
                  <a:cubicBezTo>
                    <a:pt x="7536" y="30048"/>
                    <a:pt x="7950" y="30028"/>
                    <a:pt x="8365" y="30028"/>
                  </a:cubicBezTo>
                  <a:close/>
                  <a:moveTo>
                    <a:pt x="9844" y="36846"/>
                  </a:moveTo>
                  <a:cubicBezTo>
                    <a:pt x="9897" y="36846"/>
                    <a:pt x="9946" y="36865"/>
                    <a:pt x="9990" y="36909"/>
                  </a:cubicBezTo>
                  <a:cubicBezTo>
                    <a:pt x="10024" y="36978"/>
                    <a:pt x="10024" y="37047"/>
                    <a:pt x="9955" y="37047"/>
                  </a:cubicBezTo>
                  <a:cubicBezTo>
                    <a:pt x="9915" y="37077"/>
                    <a:pt x="9877" y="37090"/>
                    <a:pt x="9842" y="37090"/>
                  </a:cubicBezTo>
                  <a:cubicBezTo>
                    <a:pt x="9756" y="37090"/>
                    <a:pt x="9683" y="37017"/>
                    <a:pt x="9610" y="36943"/>
                  </a:cubicBezTo>
                  <a:cubicBezTo>
                    <a:pt x="9690" y="36883"/>
                    <a:pt x="9770" y="36846"/>
                    <a:pt x="9844" y="36846"/>
                  </a:cubicBezTo>
                  <a:close/>
                  <a:moveTo>
                    <a:pt x="38744" y="34206"/>
                  </a:moveTo>
                  <a:cubicBezTo>
                    <a:pt x="38755" y="34206"/>
                    <a:pt x="38768" y="34208"/>
                    <a:pt x="38783" y="34213"/>
                  </a:cubicBezTo>
                  <a:cubicBezTo>
                    <a:pt x="38886" y="34247"/>
                    <a:pt x="38852" y="34351"/>
                    <a:pt x="38783" y="34420"/>
                  </a:cubicBezTo>
                  <a:cubicBezTo>
                    <a:pt x="38679" y="34558"/>
                    <a:pt x="38713" y="34731"/>
                    <a:pt x="38679" y="34870"/>
                  </a:cubicBezTo>
                  <a:cubicBezTo>
                    <a:pt x="38644" y="35319"/>
                    <a:pt x="38506" y="35768"/>
                    <a:pt x="38541" y="36218"/>
                  </a:cubicBezTo>
                  <a:cubicBezTo>
                    <a:pt x="38541" y="36287"/>
                    <a:pt x="38541" y="36356"/>
                    <a:pt x="38471" y="36425"/>
                  </a:cubicBezTo>
                  <a:cubicBezTo>
                    <a:pt x="38229" y="36667"/>
                    <a:pt x="38022" y="36943"/>
                    <a:pt x="37780" y="37220"/>
                  </a:cubicBezTo>
                  <a:cubicBezTo>
                    <a:pt x="37746" y="36978"/>
                    <a:pt x="37746" y="36736"/>
                    <a:pt x="37918" y="36563"/>
                  </a:cubicBezTo>
                  <a:cubicBezTo>
                    <a:pt x="38057" y="36390"/>
                    <a:pt x="38126" y="36218"/>
                    <a:pt x="38160" y="36010"/>
                  </a:cubicBezTo>
                  <a:cubicBezTo>
                    <a:pt x="38229" y="35768"/>
                    <a:pt x="38333" y="35526"/>
                    <a:pt x="38299" y="35319"/>
                  </a:cubicBezTo>
                  <a:cubicBezTo>
                    <a:pt x="38195" y="34904"/>
                    <a:pt x="38506" y="34662"/>
                    <a:pt x="38610" y="34351"/>
                  </a:cubicBezTo>
                  <a:cubicBezTo>
                    <a:pt x="38640" y="34291"/>
                    <a:pt x="38669" y="34206"/>
                    <a:pt x="38744" y="34206"/>
                  </a:cubicBezTo>
                  <a:close/>
                  <a:moveTo>
                    <a:pt x="27238" y="36148"/>
                  </a:moveTo>
                  <a:cubicBezTo>
                    <a:pt x="27341" y="36460"/>
                    <a:pt x="27341" y="36701"/>
                    <a:pt x="27341" y="36943"/>
                  </a:cubicBezTo>
                  <a:cubicBezTo>
                    <a:pt x="27341" y="37182"/>
                    <a:pt x="27139" y="37219"/>
                    <a:pt x="26901" y="37286"/>
                  </a:cubicBezTo>
                  <a:lnTo>
                    <a:pt x="26901" y="37286"/>
                  </a:lnTo>
                  <a:cubicBezTo>
                    <a:pt x="27002" y="36888"/>
                    <a:pt x="27104" y="36551"/>
                    <a:pt x="27238" y="36148"/>
                  </a:cubicBezTo>
                  <a:close/>
                  <a:moveTo>
                    <a:pt x="17860" y="37284"/>
                  </a:moveTo>
                  <a:lnTo>
                    <a:pt x="17860" y="37284"/>
                  </a:lnTo>
                  <a:cubicBezTo>
                    <a:pt x="17862" y="37288"/>
                    <a:pt x="17863" y="37292"/>
                    <a:pt x="17864" y="37296"/>
                  </a:cubicBezTo>
                  <a:lnTo>
                    <a:pt x="17864" y="37296"/>
                  </a:lnTo>
                  <a:cubicBezTo>
                    <a:pt x="17866" y="37294"/>
                    <a:pt x="17868" y="37291"/>
                    <a:pt x="17871" y="37289"/>
                  </a:cubicBezTo>
                  <a:cubicBezTo>
                    <a:pt x="17867" y="37287"/>
                    <a:pt x="17864" y="37285"/>
                    <a:pt x="17860" y="37284"/>
                  </a:cubicBezTo>
                  <a:close/>
                  <a:moveTo>
                    <a:pt x="36916" y="37254"/>
                  </a:moveTo>
                  <a:cubicBezTo>
                    <a:pt x="36951" y="37254"/>
                    <a:pt x="36985" y="37289"/>
                    <a:pt x="36985" y="37324"/>
                  </a:cubicBezTo>
                  <a:cubicBezTo>
                    <a:pt x="36985" y="37393"/>
                    <a:pt x="36951" y="37393"/>
                    <a:pt x="36881" y="37393"/>
                  </a:cubicBezTo>
                  <a:cubicBezTo>
                    <a:pt x="36847" y="37393"/>
                    <a:pt x="36778" y="37393"/>
                    <a:pt x="36778" y="37324"/>
                  </a:cubicBezTo>
                  <a:cubicBezTo>
                    <a:pt x="36812" y="37254"/>
                    <a:pt x="36847" y="37254"/>
                    <a:pt x="36916" y="37254"/>
                  </a:cubicBezTo>
                  <a:close/>
                  <a:moveTo>
                    <a:pt x="6672" y="36943"/>
                  </a:moveTo>
                  <a:lnTo>
                    <a:pt x="6672" y="36943"/>
                  </a:lnTo>
                  <a:cubicBezTo>
                    <a:pt x="6844" y="37185"/>
                    <a:pt x="7052" y="37358"/>
                    <a:pt x="7328" y="37427"/>
                  </a:cubicBezTo>
                  <a:cubicBezTo>
                    <a:pt x="7155" y="37220"/>
                    <a:pt x="6948" y="37047"/>
                    <a:pt x="6672" y="36943"/>
                  </a:cubicBezTo>
                  <a:close/>
                  <a:moveTo>
                    <a:pt x="7294" y="36771"/>
                  </a:moveTo>
                  <a:cubicBezTo>
                    <a:pt x="8123" y="36771"/>
                    <a:pt x="8918" y="36874"/>
                    <a:pt x="9644" y="37185"/>
                  </a:cubicBezTo>
                  <a:cubicBezTo>
                    <a:pt x="9748" y="37220"/>
                    <a:pt x="9886" y="37220"/>
                    <a:pt x="9886" y="37358"/>
                  </a:cubicBezTo>
                  <a:cubicBezTo>
                    <a:pt x="9886" y="37462"/>
                    <a:pt x="9852" y="37566"/>
                    <a:pt x="9748" y="37600"/>
                  </a:cubicBezTo>
                  <a:cubicBezTo>
                    <a:pt x="9708" y="37627"/>
                    <a:pt x="9674" y="37638"/>
                    <a:pt x="9640" y="37638"/>
                  </a:cubicBezTo>
                  <a:cubicBezTo>
                    <a:pt x="9586" y="37638"/>
                    <a:pt x="9535" y="37608"/>
                    <a:pt x="9471" y="37566"/>
                  </a:cubicBezTo>
                  <a:cubicBezTo>
                    <a:pt x="8987" y="37324"/>
                    <a:pt x="8434" y="37185"/>
                    <a:pt x="7950" y="36978"/>
                  </a:cubicBezTo>
                  <a:cubicBezTo>
                    <a:pt x="7916" y="36966"/>
                    <a:pt x="7881" y="36963"/>
                    <a:pt x="7847" y="36963"/>
                  </a:cubicBezTo>
                  <a:cubicBezTo>
                    <a:pt x="7778" y="36963"/>
                    <a:pt x="7708" y="36978"/>
                    <a:pt x="7639" y="36978"/>
                  </a:cubicBezTo>
                  <a:cubicBezTo>
                    <a:pt x="7467" y="36978"/>
                    <a:pt x="7363" y="36943"/>
                    <a:pt x="7294" y="36771"/>
                  </a:cubicBezTo>
                  <a:close/>
                  <a:moveTo>
                    <a:pt x="36363" y="37324"/>
                  </a:moveTo>
                  <a:cubicBezTo>
                    <a:pt x="36501" y="37324"/>
                    <a:pt x="36501" y="37427"/>
                    <a:pt x="36570" y="37496"/>
                  </a:cubicBezTo>
                  <a:cubicBezTo>
                    <a:pt x="36570" y="37566"/>
                    <a:pt x="36639" y="37669"/>
                    <a:pt x="36570" y="37738"/>
                  </a:cubicBezTo>
                  <a:cubicBezTo>
                    <a:pt x="36547" y="37738"/>
                    <a:pt x="36524" y="37754"/>
                    <a:pt x="36511" y="37754"/>
                  </a:cubicBezTo>
                  <a:cubicBezTo>
                    <a:pt x="36505" y="37754"/>
                    <a:pt x="36501" y="37750"/>
                    <a:pt x="36501" y="37738"/>
                  </a:cubicBezTo>
                  <a:cubicBezTo>
                    <a:pt x="36363" y="37738"/>
                    <a:pt x="36259" y="37427"/>
                    <a:pt x="36294" y="37358"/>
                  </a:cubicBezTo>
                  <a:lnTo>
                    <a:pt x="36363" y="37324"/>
                  </a:lnTo>
                  <a:close/>
                  <a:moveTo>
                    <a:pt x="7950" y="37151"/>
                  </a:moveTo>
                  <a:cubicBezTo>
                    <a:pt x="8365" y="37254"/>
                    <a:pt x="8780" y="37393"/>
                    <a:pt x="9160" y="37566"/>
                  </a:cubicBezTo>
                  <a:cubicBezTo>
                    <a:pt x="9229" y="37600"/>
                    <a:pt x="9298" y="37635"/>
                    <a:pt x="9264" y="37704"/>
                  </a:cubicBezTo>
                  <a:cubicBezTo>
                    <a:pt x="9264" y="37773"/>
                    <a:pt x="9160" y="37808"/>
                    <a:pt x="9126" y="37808"/>
                  </a:cubicBezTo>
                  <a:cubicBezTo>
                    <a:pt x="9095" y="37818"/>
                    <a:pt x="9068" y="37822"/>
                    <a:pt x="9043" y="37822"/>
                  </a:cubicBezTo>
                  <a:cubicBezTo>
                    <a:pt x="8981" y="37822"/>
                    <a:pt x="8933" y="37797"/>
                    <a:pt x="8884" y="37773"/>
                  </a:cubicBezTo>
                  <a:cubicBezTo>
                    <a:pt x="8573" y="37600"/>
                    <a:pt x="8227" y="37393"/>
                    <a:pt x="7916" y="37220"/>
                  </a:cubicBezTo>
                  <a:lnTo>
                    <a:pt x="7950" y="37151"/>
                  </a:lnTo>
                  <a:close/>
                  <a:moveTo>
                    <a:pt x="7397" y="37496"/>
                  </a:moveTo>
                  <a:lnTo>
                    <a:pt x="7397" y="37496"/>
                  </a:lnTo>
                  <a:cubicBezTo>
                    <a:pt x="7605" y="37704"/>
                    <a:pt x="7847" y="37877"/>
                    <a:pt x="8123" y="37911"/>
                  </a:cubicBezTo>
                  <a:cubicBezTo>
                    <a:pt x="7881" y="37773"/>
                    <a:pt x="7674" y="37600"/>
                    <a:pt x="7397" y="37496"/>
                  </a:cubicBezTo>
                  <a:close/>
                  <a:moveTo>
                    <a:pt x="27307" y="35008"/>
                  </a:moveTo>
                  <a:lnTo>
                    <a:pt x="27307" y="35008"/>
                  </a:lnTo>
                  <a:cubicBezTo>
                    <a:pt x="27411" y="35215"/>
                    <a:pt x="27376" y="35457"/>
                    <a:pt x="27238" y="35595"/>
                  </a:cubicBezTo>
                  <a:cubicBezTo>
                    <a:pt x="26892" y="36079"/>
                    <a:pt x="26858" y="36632"/>
                    <a:pt x="26754" y="37185"/>
                  </a:cubicBezTo>
                  <a:cubicBezTo>
                    <a:pt x="26685" y="37462"/>
                    <a:pt x="26650" y="37808"/>
                    <a:pt x="26685" y="38119"/>
                  </a:cubicBezTo>
                  <a:cubicBezTo>
                    <a:pt x="26719" y="38361"/>
                    <a:pt x="26546" y="38603"/>
                    <a:pt x="26477" y="38810"/>
                  </a:cubicBezTo>
                  <a:lnTo>
                    <a:pt x="26374" y="38775"/>
                  </a:lnTo>
                  <a:cubicBezTo>
                    <a:pt x="26477" y="37496"/>
                    <a:pt x="26719" y="36218"/>
                    <a:pt x="27307" y="35008"/>
                  </a:cubicBezTo>
                  <a:close/>
                  <a:moveTo>
                    <a:pt x="30251" y="38698"/>
                  </a:moveTo>
                  <a:cubicBezTo>
                    <a:pt x="30270" y="38698"/>
                    <a:pt x="30291" y="38700"/>
                    <a:pt x="30314" y="38706"/>
                  </a:cubicBezTo>
                  <a:cubicBezTo>
                    <a:pt x="30349" y="38741"/>
                    <a:pt x="30349" y="38775"/>
                    <a:pt x="30349" y="38775"/>
                  </a:cubicBezTo>
                  <a:cubicBezTo>
                    <a:pt x="30314" y="38914"/>
                    <a:pt x="30210" y="38914"/>
                    <a:pt x="30072" y="38914"/>
                  </a:cubicBezTo>
                  <a:cubicBezTo>
                    <a:pt x="30101" y="38770"/>
                    <a:pt x="30154" y="38698"/>
                    <a:pt x="30251" y="38698"/>
                  </a:cubicBezTo>
                  <a:close/>
                  <a:moveTo>
                    <a:pt x="30210" y="37245"/>
                  </a:moveTo>
                  <a:cubicBezTo>
                    <a:pt x="30221" y="37245"/>
                    <a:pt x="30232" y="37248"/>
                    <a:pt x="30245" y="37254"/>
                  </a:cubicBezTo>
                  <a:cubicBezTo>
                    <a:pt x="30349" y="37289"/>
                    <a:pt x="30349" y="37358"/>
                    <a:pt x="30349" y="37427"/>
                  </a:cubicBezTo>
                  <a:cubicBezTo>
                    <a:pt x="30349" y="37566"/>
                    <a:pt x="30314" y="37738"/>
                    <a:pt x="30349" y="37911"/>
                  </a:cubicBezTo>
                  <a:cubicBezTo>
                    <a:pt x="30383" y="38291"/>
                    <a:pt x="30314" y="38568"/>
                    <a:pt x="29899" y="38672"/>
                  </a:cubicBezTo>
                  <a:cubicBezTo>
                    <a:pt x="29796" y="38706"/>
                    <a:pt x="29623" y="38775"/>
                    <a:pt x="29761" y="38983"/>
                  </a:cubicBezTo>
                  <a:cubicBezTo>
                    <a:pt x="29796" y="39017"/>
                    <a:pt x="29726" y="39086"/>
                    <a:pt x="29692" y="39086"/>
                  </a:cubicBezTo>
                  <a:cubicBezTo>
                    <a:pt x="29603" y="39116"/>
                    <a:pt x="29513" y="39197"/>
                    <a:pt x="29380" y="39197"/>
                  </a:cubicBezTo>
                  <a:cubicBezTo>
                    <a:pt x="29359" y="39197"/>
                    <a:pt x="29336" y="39195"/>
                    <a:pt x="29312" y="39190"/>
                  </a:cubicBezTo>
                  <a:cubicBezTo>
                    <a:pt x="29484" y="38499"/>
                    <a:pt x="29796" y="37946"/>
                    <a:pt x="30107" y="37358"/>
                  </a:cubicBezTo>
                  <a:cubicBezTo>
                    <a:pt x="30135" y="37302"/>
                    <a:pt x="30163" y="37245"/>
                    <a:pt x="30210" y="37245"/>
                  </a:cubicBezTo>
                  <a:close/>
                  <a:moveTo>
                    <a:pt x="23747" y="35768"/>
                  </a:moveTo>
                  <a:lnTo>
                    <a:pt x="23747" y="35768"/>
                  </a:lnTo>
                  <a:cubicBezTo>
                    <a:pt x="24576" y="36494"/>
                    <a:pt x="25233" y="37324"/>
                    <a:pt x="25855" y="38222"/>
                  </a:cubicBezTo>
                  <a:lnTo>
                    <a:pt x="25855" y="38188"/>
                  </a:lnTo>
                  <a:cubicBezTo>
                    <a:pt x="26063" y="38533"/>
                    <a:pt x="26270" y="38879"/>
                    <a:pt x="26097" y="39328"/>
                  </a:cubicBezTo>
                  <a:cubicBezTo>
                    <a:pt x="25890" y="39190"/>
                    <a:pt x="25821" y="39017"/>
                    <a:pt x="25751" y="38844"/>
                  </a:cubicBezTo>
                  <a:cubicBezTo>
                    <a:pt x="25648" y="38464"/>
                    <a:pt x="25440" y="38084"/>
                    <a:pt x="25268" y="37738"/>
                  </a:cubicBezTo>
                  <a:cubicBezTo>
                    <a:pt x="25206" y="37584"/>
                    <a:pt x="25116" y="37457"/>
                    <a:pt x="24949" y="37457"/>
                  </a:cubicBezTo>
                  <a:cubicBezTo>
                    <a:pt x="24929" y="37457"/>
                    <a:pt x="24909" y="37458"/>
                    <a:pt x="24887" y="37462"/>
                  </a:cubicBezTo>
                  <a:cubicBezTo>
                    <a:pt x="24749" y="37462"/>
                    <a:pt x="24680" y="37358"/>
                    <a:pt x="24611" y="37254"/>
                  </a:cubicBezTo>
                  <a:cubicBezTo>
                    <a:pt x="24334" y="36805"/>
                    <a:pt x="24058" y="36356"/>
                    <a:pt x="23781" y="35906"/>
                  </a:cubicBezTo>
                  <a:cubicBezTo>
                    <a:pt x="23747" y="35872"/>
                    <a:pt x="23747" y="35803"/>
                    <a:pt x="23747" y="35768"/>
                  </a:cubicBezTo>
                  <a:close/>
                  <a:moveTo>
                    <a:pt x="44393" y="39333"/>
                  </a:moveTo>
                  <a:cubicBezTo>
                    <a:pt x="44461" y="39333"/>
                    <a:pt x="44542" y="39374"/>
                    <a:pt x="44589" y="39398"/>
                  </a:cubicBezTo>
                  <a:cubicBezTo>
                    <a:pt x="44901" y="39536"/>
                    <a:pt x="45212" y="39709"/>
                    <a:pt x="45523" y="39881"/>
                  </a:cubicBezTo>
                  <a:cubicBezTo>
                    <a:pt x="45696" y="39985"/>
                    <a:pt x="45765" y="40123"/>
                    <a:pt x="45799" y="40296"/>
                  </a:cubicBezTo>
                  <a:cubicBezTo>
                    <a:pt x="45765" y="40365"/>
                    <a:pt x="45730" y="40400"/>
                    <a:pt x="45661" y="40400"/>
                  </a:cubicBezTo>
                  <a:lnTo>
                    <a:pt x="45523" y="40400"/>
                  </a:lnTo>
                  <a:cubicBezTo>
                    <a:pt x="45177" y="40158"/>
                    <a:pt x="44797" y="40020"/>
                    <a:pt x="44417" y="39881"/>
                  </a:cubicBezTo>
                  <a:cubicBezTo>
                    <a:pt x="44348" y="39847"/>
                    <a:pt x="44313" y="39778"/>
                    <a:pt x="44278" y="39709"/>
                  </a:cubicBezTo>
                  <a:cubicBezTo>
                    <a:pt x="44278" y="39605"/>
                    <a:pt x="44175" y="39467"/>
                    <a:pt x="44313" y="39363"/>
                  </a:cubicBezTo>
                  <a:cubicBezTo>
                    <a:pt x="44334" y="39342"/>
                    <a:pt x="44362" y="39333"/>
                    <a:pt x="44393" y="39333"/>
                  </a:cubicBezTo>
                  <a:close/>
                  <a:moveTo>
                    <a:pt x="30326" y="32949"/>
                  </a:moveTo>
                  <a:cubicBezTo>
                    <a:pt x="30344" y="32949"/>
                    <a:pt x="30363" y="32955"/>
                    <a:pt x="30383" y="32968"/>
                  </a:cubicBezTo>
                  <a:cubicBezTo>
                    <a:pt x="30521" y="33038"/>
                    <a:pt x="30487" y="33176"/>
                    <a:pt x="30452" y="33280"/>
                  </a:cubicBezTo>
                  <a:cubicBezTo>
                    <a:pt x="30349" y="33556"/>
                    <a:pt x="30418" y="33867"/>
                    <a:pt x="30452" y="34178"/>
                  </a:cubicBezTo>
                  <a:cubicBezTo>
                    <a:pt x="30521" y="34904"/>
                    <a:pt x="30452" y="35595"/>
                    <a:pt x="30349" y="36287"/>
                  </a:cubicBezTo>
                  <a:cubicBezTo>
                    <a:pt x="30349" y="36460"/>
                    <a:pt x="30279" y="36598"/>
                    <a:pt x="30210" y="36701"/>
                  </a:cubicBezTo>
                  <a:cubicBezTo>
                    <a:pt x="29830" y="37393"/>
                    <a:pt x="29484" y="38084"/>
                    <a:pt x="29243" y="38810"/>
                  </a:cubicBezTo>
                  <a:cubicBezTo>
                    <a:pt x="29104" y="39225"/>
                    <a:pt x="28862" y="39536"/>
                    <a:pt x="28448" y="39743"/>
                  </a:cubicBezTo>
                  <a:cubicBezTo>
                    <a:pt x="27929" y="40020"/>
                    <a:pt x="27445" y="40331"/>
                    <a:pt x="27065" y="40780"/>
                  </a:cubicBezTo>
                  <a:cubicBezTo>
                    <a:pt x="27030" y="40815"/>
                    <a:pt x="26996" y="40849"/>
                    <a:pt x="26927" y="40849"/>
                  </a:cubicBezTo>
                  <a:cubicBezTo>
                    <a:pt x="26927" y="40746"/>
                    <a:pt x="26927" y="40676"/>
                    <a:pt x="26961" y="40573"/>
                  </a:cubicBezTo>
                  <a:cubicBezTo>
                    <a:pt x="27030" y="40227"/>
                    <a:pt x="27030" y="39916"/>
                    <a:pt x="26996" y="39605"/>
                  </a:cubicBezTo>
                  <a:cubicBezTo>
                    <a:pt x="26961" y="39156"/>
                    <a:pt x="27065" y="38706"/>
                    <a:pt x="27203" y="38291"/>
                  </a:cubicBezTo>
                  <a:cubicBezTo>
                    <a:pt x="27514" y="37324"/>
                    <a:pt x="27618" y="36287"/>
                    <a:pt x="27964" y="35319"/>
                  </a:cubicBezTo>
                  <a:cubicBezTo>
                    <a:pt x="27998" y="35181"/>
                    <a:pt x="28033" y="35042"/>
                    <a:pt x="28102" y="34904"/>
                  </a:cubicBezTo>
                  <a:cubicBezTo>
                    <a:pt x="28136" y="34800"/>
                    <a:pt x="28171" y="34731"/>
                    <a:pt x="28136" y="34593"/>
                  </a:cubicBezTo>
                  <a:cubicBezTo>
                    <a:pt x="28067" y="34247"/>
                    <a:pt x="28136" y="34144"/>
                    <a:pt x="28482" y="34040"/>
                  </a:cubicBezTo>
                  <a:cubicBezTo>
                    <a:pt x="28690" y="34005"/>
                    <a:pt x="28862" y="33902"/>
                    <a:pt x="29070" y="33798"/>
                  </a:cubicBezTo>
                  <a:cubicBezTo>
                    <a:pt x="29484" y="33625"/>
                    <a:pt x="29761" y="33349"/>
                    <a:pt x="30107" y="33072"/>
                  </a:cubicBezTo>
                  <a:cubicBezTo>
                    <a:pt x="30190" y="33044"/>
                    <a:pt x="30251" y="32949"/>
                    <a:pt x="30326" y="32949"/>
                  </a:cubicBezTo>
                  <a:close/>
                  <a:moveTo>
                    <a:pt x="28102" y="40262"/>
                  </a:moveTo>
                  <a:lnTo>
                    <a:pt x="28102" y="40262"/>
                  </a:lnTo>
                  <a:cubicBezTo>
                    <a:pt x="27929" y="40504"/>
                    <a:pt x="27687" y="40676"/>
                    <a:pt x="27445" y="40849"/>
                  </a:cubicBezTo>
                  <a:cubicBezTo>
                    <a:pt x="27514" y="40538"/>
                    <a:pt x="27687" y="40400"/>
                    <a:pt x="28102" y="40262"/>
                  </a:cubicBezTo>
                  <a:close/>
                  <a:moveTo>
                    <a:pt x="46836" y="40573"/>
                  </a:moveTo>
                  <a:lnTo>
                    <a:pt x="46836" y="40573"/>
                  </a:lnTo>
                  <a:cubicBezTo>
                    <a:pt x="47078" y="40676"/>
                    <a:pt x="47389" y="40676"/>
                    <a:pt x="47493" y="41091"/>
                  </a:cubicBezTo>
                  <a:cubicBezTo>
                    <a:pt x="47251" y="40918"/>
                    <a:pt x="47044" y="40746"/>
                    <a:pt x="46836" y="40573"/>
                  </a:cubicBezTo>
                  <a:close/>
                  <a:moveTo>
                    <a:pt x="47700" y="41299"/>
                  </a:moveTo>
                  <a:cubicBezTo>
                    <a:pt x="47700" y="41299"/>
                    <a:pt x="47700" y="41333"/>
                    <a:pt x="47700" y="41333"/>
                  </a:cubicBezTo>
                  <a:lnTo>
                    <a:pt x="47666" y="41333"/>
                  </a:lnTo>
                  <a:lnTo>
                    <a:pt x="47666" y="41299"/>
                  </a:lnTo>
                  <a:close/>
                  <a:moveTo>
                    <a:pt x="26477" y="41022"/>
                  </a:moveTo>
                  <a:lnTo>
                    <a:pt x="26477" y="41022"/>
                  </a:lnTo>
                  <a:cubicBezTo>
                    <a:pt x="26546" y="41160"/>
                    <a:pt x="26546" y="41299"/>
                    <a:pt x="26408" y="41402"/>
                  </a:cubicBezTo>
                  <a:lnTo>
                    <a:pt x="26477" y="41022"/>
                  </a:lnTo>
                  <a:close/>
                  <a:moveTo>
                    <a:pt x="9317" y="41475"/>
                  </a:moveTo>
                  <a:cubicBezTo>
                    <a:pt x="9255" y="41483"/>
                    <a:pt x="9209" y="41507"/>
                    <a:pt x="9169" y="41538"/>
                  </a:cubicBezTo>
                  <a:lnTo>
                    <a:pt x="9169" y="41538"/>
                  </a:lnTo>
                  <a:cubicBezTo>
                    <a:pt x="9187" y="41536"/>
                    <a:pt x="9205" y="41535"/>
                    <a:pt x="9223" y="41535"/>
                  </a:cubicBezTo>
                  <a:cubicBezTo>
                    <a:pt x="9248" y="41535"/>
                    <a:pt x="9273" y="41537"/>
                    <a:pt x="9298" y="41541"/>
                  </a:cubicBezTo>
                  <a:cubicBezTo>
                    <a:pt x="9305" y="41519"/>
                    <a:pt x="9311" y="41497"/>
                    <a:pt x="9317" y="41475"/>
                  </a:cubicBezTo>
                  <a:close/>
                  <a:moveTo>
                    <a:pt x="44520" y="40158"/>
                  </a:moveTo>
                  <a:cubicBezTo>
                    <a:pt x="44866" y="40193"/>
                    <a:pt x="45108" y="40400"/>
                    <a:pt x="45384" y="40573"/>
                  </a:cubicBezTo>
                  <a:cubicBezTo>
                    <a:pt x="45454" y="40607"/>
                    <a:pt x="45488" y="40711"/>
                    <a:pt x="45419" y="40780"/>
                  </a:cubicBezTo>
                  <a:cubicBezTo>
                    <a:pt x="45281" y="41022"/>
                    <a:pt x="45143" y="41264"/>
                    <a:pt x="44970" y="41471"/>
                  </a:cubicBezTo>
                  <a:cubicBezTo>
                    <a:pt x="44907" y="41549"/>
                    <a:pt x="44831" y="41585"/>
                    <a:pt x="44763" y="41585"/>
                  </a:cubicBezTo>
                  <a:cubicBezTo>
                    <a:pt x="44680" y="41585"/>
                    <a:pt x="44608" y="41532"/>
                    <a:pt x="44589" y="41437"/>
                  </a:cubicBezTo>
                  <a:cubicBezTo>
                    <a:pt x="44486" y="41057"/>
                    <a:pt x="44451" y="40676"/>
                    <a:pt x="44382" y="40331"/>
                  </a:cubicBezTo>
                  <a:cubicBezTo>
                    <a:pt x="44348" y="40227"/>
                    <a:pt x="44417" y="40158"/>
                    <a:pt x="44520" y="40158"/>
                  </a:cubicBezTo>
                  <a:close/>
                  <a:moveTo>
                    <a:pt x="42480" y="41518"/>
                  </a:moveTo>
                  <a:cubicBezTo>
                    <a:pt x="42539" y="41518"/>
                    <a:pt x="42597" y="41526"/>
                    <a:pt x="42654" y="41541"/>
                  </a:cubicBezTo>
                  <a:cubicBezTo>
                    <a:pt x="42573" y="41581"/>
                    <a:pt x="42492" y="41598"/>
                    <a:pt x="42404" y="41598"/>
                  </a:cubicBezTo>
                  <a:cubicBezTo>
                    <a:pt x="42342" y="41598"/>
                    <a:pt x="42276" y="41589"/>
                    <a:pt x="42204" y="41575"/>
                  </a:cubicBezTo>
                  <a:cubicBezTo>
                    <a:pt x="42306" y="41535"/>
                    <a:pt x="42395" y="41518"/>
                    <a:pt x="42480" y="41518"/>
                  </a:cubicBezTo>
                  <a:close/>
                  <a:moveTo>
                    <a:pt x="20117" y="41644"/>
                  </a:moveTo>
                  <a:cubicBezTo>
                    <a:pt x="20117" y="41679"/>
                    <a:pt x="20152" y="41679"/>
                    <a:pt x="20152" y="41713"/>
                  </a:cubicBezTo>
                  <a:lnTo>
                    <a:pt x="20152" y="41748"/>
                  </a:lnTo>
                  <a:cubicBezTo>
                    <a:pt x="20152" y="41783"/>
                    <a:pt x="20117" y="41817"/>
                    <a:pt x="20048" y="41817"/>
                  </a:cubicBezTo>
                  <a:cubicBezTo>
                    <a:pt x="20048" y="41817"/>
                    <a:pt x="20014" y="41748"/>
                    <a:pt x="20014" y="41713"/>
                  </a:cubicBezTo>
                  <a:cubicBezTo>
                    <a:pt x="20014" y="41679"/>
                    <a:pt x="20048" y="41644"/>
                    <a:pt x="20117" y="41644"/>
                  </a:cubicBezTo>
                  <a:close/>
                  <a:moveTo>
                    <a:pt x="43483" y="39017"/>
                  </a:moveTo>
                  <a:cubicBezTo>
                    <a:pt x="43933" y="39294"/>
                    <a:pt x="43967" y="39363"/>
                    <a:pt x="44140" y="39916"/>
                  </a:cubicBezTo>
                  <a:cubicBezTo>
                    <a:pt x="44209" y="40054"/>
                    <a:pt x="44244" y="40227"/>
                    <a:pt x="44278" y="40365"/>
                  </a:cubicBezTo>
                  <a:cubicBezTo>
                    <a:pt x="44313" y="40780"/>
                    <a:pt x="44244" y="40918"/>
                    <a:pt x="43898" y="41091"/>
                  </a:cubicBezTo>
                  <a:cubicBezTo>
                    <a:pt x="43794" y="41160"/>
                    <a:pt x="43691" y="41195"/>
                    <a:pt x="43587" y="41229"/>
                  </a:cubicBezTo>
                  <a:cubicBezTo>
                    <a:pt x="43553" y="41264"/>
                    <a:pt x="43518" y="41299"/>
                    <a:pt x="43518" y="41368"/>
                  </a:cubicBezTo>
                  <a:cubicBezTo>
                    <a:pt x="43539" y="41430"/>
                    <a:pt x="43572" y="41442"/>
                    <a:pt x="43610" y="41442"/>
                  </a:cubicBezTo>
                  <a:cubicBezTo>
                    <a:pt x="43635" y="41442"/>
                    <a:pt x="43663" y="41437"/>
                    <a:pt x="43691" y="41437"/>
                  </a:cubicBezTo>
                  <a:cubicBezTo>
                    <a:pt x="43829" y="41402"/>
                    <a:pt x="43933" y="41333"/>
                    <a:pt x="44036" y="41229"/>
                  </a:cubicBezTo>
                  <a:cubicBezTo>
                    <a:pt x="44106" y="41160"/>
                    <a:pt x="44175" y="41057"/>
                    <a:pt x="44278" y="41022"/>
                  </a:cubicBezTo>
                  <a:lnTo>
                    <a:pt x="44278" y="41022"/>
                  </a:lnTo>
                  <a:cubicBezTo>
                    <a:pt x="44520" y="41402"/>
                    <a:pt x="44520" y="41402"/>
                    <a:pt x="44244" y="41575"/>
                  </a:cubicBezTo>
                  <a:cubicBezTo>
                    <a:pt x="44313" y="41748"/>
                    <a:pt x="44555" y="41644"/>
                    <a:pt x="44659" y="41817"/>
                  </a:cubicBezTo>
                  <a:cubicBezTo>
                    <a:pt x="44635" y="41960"/>
                    <a:pt x="44561" y="42038"/>
                    <a:pt x="44450" y="42038"/>
                  </a:cubicBezTo>
                  <a:cubicBezTo>
                    <a:pt x="44400" y="42038"/>
                    <a:pt x="44343" y="42022"/>
                    <a:pt x="44278" y="41990"/>
                  </a:cubicBezTo>
                  <a:cubicBezTo>
                    <a:pt x="44140" y="41921"/>
                    <a:pt x="43967" y="41886"/>
                    <a:pt x="43794" y="41852"/>
                  </a:cubicBezTo>
                  <a:cubicBezTo>
                    <a:pt x="43622" y="41817"/>
                    <a:pt x="43518" y="41713"/>
                    <a:pt x="43380" y="41610"/>
                  </a:cubicBezTo>
                  <a:cubicBezTo>
                    <a:pt x="43138" y="41368"/>
                    <a:pt x="43103" y="41160"/>
                    <a:pt x="43311" y="40849"/>
                  </a:cubicBezTo>
                  <a:cubicBezTo>
                    <a:pt x="43518" y="40538"/>
                    <a:pt x="43760" y="40262"/>
                    <a:pt x="43829" y="39881"/>
                  </a:cubicBezTo>
                  <a:cubicBezTo>
                    <a:pt x="43691" y="39881"/>
                    <a:pt x="43691" y="40020"/>
                    <a:pt x="43622" y="40054"/>
                  </a:cubicBezTo>
                  <a:cubicBezTo>
                    <a:pt x="43553" y="40123"/>
                    <a:pt x="43483" y="40193"/>
                    <a:pt x="43449" y="40262"/>
                  </a:cubicBezTo>
                  <a:cubicBezTo>
                    <a:pt x="43398" y="40312"/>
                    <a:pt x="43348" y="40344"/>
                    <a:pt x="43311" y="40344"/>
                  </a:cubicBezTo>
                  <a:cubicBezTo>
                    <a:pt x="43297" y="40344"/>
                    <a:pt x="43285" y="40340"/>
                    <a:pt x="43276" y="40331"/>
                  </a:cubicBezTo>
                  <a:cubicBezTo>
                    <a:pt x="43172" y="40262"/>
                    <a:pt x="43207" y="40193"/>
                    <a:pt x="43276" y="40123"/>
                  </a:cubicBezTo>
                  <a:cubicBezTo>
                    <a:pt x="43380" y="40020"/>
                    <a:pt x="43380" y="39916"/>
                    <a:pt x="43311" y="39778"/>
                  </a:cubicBezTo>
                  <a:cubicBezTo>
                    <a:pt x="43241" y="39536"/>
                    <a:pt x="43241" y="39259"/>
                    <a:pt x="43483" y="39017"/>
                  </a:cubicBezTo>
                  <a:close/>
                  <a:moveTo>
                    <a:pt x="45669" y="39510"/>
                  </a:moveTo>
                  <a:cubicBezTo>
                    <a:pt x="45972" y="39510"/>
                    <a:pt x="46309" y="39588"/>
                    <a:pt x="46491" y="39743"/>
                  </a:cubicBezTo>
                  <a:lnTo>
                    <a:pt x="46491" y="39709"/>
                  </a:lnTo>
                  <a:cubicBezTo>
                    <a:pt x="46560" y="39743"/>
                    <a:pt x="46560" y="39812"/>
                    <a:pt x="46629" y="39812"/>
                  </a:cubicBezTo>
                  <a:cubicBezTo>
                    <a:pt x="46720" y="39795"/>
                    <a:pt x="46809" y="39788"/>
                    <a:pt x="46897" y="39788"/>
                  </a:cubicBezTo>
                  <a:cubicBezTo>
                    <a:pt x="47342" y="39788"/>
                    <a:pt x="47746" y="39985"/>
                    <a:pt x="48150" y="40158"/>
                  </a:cubicBezTo>
                  <a:cubicBezTo>
                    <a:pt x="48461" y="40296"/>
                    <a:pt x="48806" y="40365"/>
                    <a:pt x="49117" y="40538"/>
                  </a:cubicBezTo>
                  <a:cubicBezTo>
                    <a:pt x="49290" y="40642"/>
                    <a:pt x="49394" y="40746"/>
                    <a:pt x="49394" y="40988"/>
                  </a:cubicBezTo>
                  <a:cubicBezTo>
                    <a:pt x="49429" y="41264"/>
                    <a:pt x="49532" y="41575"/>
                    <a:pt x="49705" y="41852"/>
                  </a:cubicBezTo>
                  <a:cubicBezTo>
                    <a:pt x="49705" y="41921"/>
                    <a:pt x="49774" y="41955"/>
                    <a:pt x="49705" y="42059"/>
                  </a:cubicBezTo>
                  <a:cubicBezTo>
                    <a:pt x="49567" y="42059"/>
                    <a:pt x="49532" y="41921"/>
                    <a:pt x="49463" y="41817"/>
                  </a:cubicBezTo>
                  <a:cubicBezTo>
                    <a:pt x="49359" y="41575"/>
                    <a:pt x="49221" y="41333"/>
                    <a:pt x="48910" y="41299"/>
                  </a:cubicBezTo>
                  <a:cubicBezTo>
                    <a:pt x="48806" y="41299"/>
                    <a:pt x="48703" y="41195"/>
                    <a:pt x="48634" y="41126"/>
                  </a:cubicBezTo>
                  <a:cubicBezTo>
                    <a:pt x="48357" y="40918"/>
                    <a:pt x="48046" y="40849"/>
                    <a:pt x="47735" y="40746"/>
                  </a:cubicBezTo>
                  <a:cubicBezTo>
                    <a:pt x="47389" y="40642"/>
                    <a:pt x="47078" y="40504"/>
                    <a:pt x="46802" y="40331"/>
                  </a:cubicBezTo>
                  <a:cubicBezTo>
                    <a:pt x="46594" y="40193"/>
                    <a:pt x="46421" y="40089"/>
                    <a:pt x="46145" y="40054"/>
                  </a:cubicBezTo>
                  <a:lnTo>
                    <a:pt x="46145" y="40054"/>
                  </a:lnTo>
                  <a:cubicBezTo>
                    <a:pt x="46318" y="40331"/>
                    <a:pt x="46663" y="40331"/>
                    <a:pt x="46802" y="40573"/>
                  </a:cubicBezTo>
                  <a:cubicBezTo>
                    <a:pt x="46421" y="40538"/>
                    <a:pt x="46041" y="40434"/>
                    <a:pt x="45938" y="39951"/>
                  </a:cubicBezTo>
                  <a:cubicBezTo>
                    <a:pt x="45903" y="39847"/>
                    <a:pt x="45765" y="39778"/>
                    <a:pt x="45661" y="39743"/>
                  </a:cubicBezTo>
                  <a:cubicBezTo>
                    <a:pt x="45557" y="39674"/>
                    <a:pt x="45454" y="39674"/>
                    <a:pt x="45384" y="39536"/>
                  </a:cubicBezTo>
                  <a:cubicBezTo>
                    <a:pt x="45471" y="39519"/>
                    <a:pt x="45568" y="39510"/>
                    <a:pt x="45669" y="39510"/>
                  </a:cubicBezTo>
                  <a:close/>
                  <a:moveTo>
                    <a:pt x="46940" y="41126"/>
                  </a:moveTo>
                  <a:cubicBezTo>
                    <a:pt x="47147" y="41126"/>
                    <a:pt x="47528" y="41471"/>
                    <a:pt x="48115" y="42163"/>
                  </a:cubicBezTo>
                  <a:cubicBezTo>
                    <a:pt x="48046" y="42163"/>
                    <a:pt x="48011" y="42163"/>
                    <a:pt x="47977" y="42128"/>
                  </a:cubicBezTo>
                  <a:cubicBezTo>
                    <a:pt x="47666" y="41817"/>
                    <a:pt x="47216" y="41610"/>
                    <a:pt x="46974" y="41195"/>
                  </a:cubicBezTo>
                  <a:cubicBezTo>
                    <a:pt x="46940" y="41160"/>
                    <a:pt x="46974" y="41126"/>
                    <a:pt x="46940" y="41126"/>
                  </a:cubicBezTo>
                  <a:close/>
                  <a:moveTo>
                    <a:pt x="48115" y="42163"/>
                  </a:moveTo>
                  <a:lnTo>
                    <a:pt x="48150" y="42232"/>
                  </a:lnTo>
                  <a:cubicBezTo>
                    <a:pt x="48081" y="42232"/>
                    <a:pt x="48115" y="42197"/>
                    <a:pt x="48115" y="42163"/>
                  </a:cubicBezTo>
                  <a:close/>
                  <a:moveTo>
                    <a:pt x="20498" y="41955"/>
                  </a:moveTo>
                  <a:lnTo>
                    <a:pt x="20498" y="41955"/>
                  </a:lnTo>
                  <a:cubicBezTo>
                    <a:pt x="20774" y="41990"/>
                    <a:pt x="20947" y="42059"/>
                    <a:pt x="21120" y="42232"/>
                  </a:cubicBezTo>
                  <a:cubicBezTo>
                    <a:pt x="21022" y="42261"/>
                    <a:pt x="20943" y="42277"/>
                    <a:pt x="20877" y="42277"/>
                  </a:cubicBezTo>
                  <a:cubicBezTo>
                    <a:pt x="20710" y="42277"/>
                    <a:pt x="20621" y="42178"/>
                    <a:pt x="20498" y="41955"/>
                  </a:cubicBezTo>
                  <a:close/>
                  <a:moveTo>
                    <a:pt x="48495" y="41264"/>
                  </a:moveTo>
                  <a:cubicBezTo>
                    <a:pt x="48876" y="41506"/>
                    <a:pt x="49290" y="41713"/>
                    <a:pt x="49325" y="42301"/>
                  </a:cubicBezTo>
                  <a:cubicBezTo>
                    <a:pt x="48979" y="42024"/>
                    <a:pt x="48599" y="41541"/>
                    <a:pt x="48495" y="41264"/>
                  </a:cubicBezTo>
                  <a:close/>
                  <a:moveTo>
                    <a:pt x="45488" y="40953"/>
                  </a:moveTo>
                  <a:cubicBezTo>
                    <a:pt x="45626" y="40953"/>
                    <a:pt x="45626" y="41022"/>
                    <a:pt x="45626" y="41126"/>
                  </a:cubicBezTo>
                  <a:cubicBezTo>
                    <a:pt x="45765" y="41575"/>
                    <a:pt x="45903" y="41990"/>
                    <a:pt x="46041" y="42439"/>
                  </a:cubicBezTo>
                  <a:cubicBezTo>
                    <a:pt x="46041" y="42543"/>
                    <a:pt x="46076" y="42647"/>
                    <a:pt x="46110" y="42716"/>
                  </a:cubicBezTo>
                  <a:cubicBezTo>
                    <a:pt x="46110" y="42796"/>
                    <a:pt x="46090" y="42876"/>
                    <a:pt x="46032" y="42876"/>
                  </a:cubicBezTo>
                  <a:cubicBezTo>
                    <a:pt x="46015" y="42876"/>
                    <a:pt x="45995" y="42870"/>
                    <a:pt x="45972" y="42854"/>
                  </a:cubicBezTo>
                  <a:cubicBezTo>
                    <a:pt x="45557" y="42578"/>
                    <a:pt x="45108" y="42439"/>
                    <a:pt x="44728" y="42163"/>
                  </a:cubicBezTo>
                  <a:cubicBezTo>
                    <a:pt x="44970" y="41713"/>
                    <a:pt x="45246" y="41333"/>
                    <a:pt x="45488" y="40953"/>
                  </a:cubicBezTo>
                  <a:close/>
                  <a:moveTo>
                    <a:pt x="30377" y="39118"/>
                  </a:moveTo>
                  <a:cubicBezTo>
                    <a:pt x="30482" y="39118"/>
                    <a:pt x="30520" y="39186"/>
                    <a:pt x="30591" y="39398"/>
                  </a:cubicBezTo>
                  <a:cubicBezTo>
                    <a:pt x="30591" y="39467"/>
                    <a:pt x="30625" y="39501"/>
                    <a:pt x="30591" y="39570"/>
                  </a:cubicBezTo>
                  <a:cubicBezTo>
                    <a:pt x="30570" y="39580"/>
                    <a:pt x="30553" y="39585"/>
                    <a:pt x="30538" y="39585"/>
                  </a:cubicBezTo>
                  <a:cubicBezTo>
                    <a:pt x="30501" y="39585"/>
                    <a:pt x="30477" y="39560"/>
                    <a:pt x="30452" y="39536"/>
                  </a:cubicBezTo>
                  <a:cubicBezTo>
                    <a:pt x="30410" y="39493"/>
                    <a:pt x="30380" y="39464"/>
                    <a:pt x="30347" y="39464"/>
                  </a:cubicBezTo>
                  <a:cubicBezTo>
                    <a:pt x="30327" y="39464"/>
                    <a:pt x="30306" y="39475"/>
                    <a:pt x="30279" y="39501"/>
                  </a:cubicBezTo>
                  <a:cubicBezTo>
                    <a:pt x="30210" y="39536"/>
                    <a:pt x="30176" y="39605"/>
                    <a:pt x="30210" y="39674"/>
                  </a:cubicBezTo>
                  <a:cubicBezTo>
                    <a:pt x="30279" y="39812"/>
                    <a:pt x="30314" y="39985"/>
                    <a:pt x="30279" y="40123"/>
                  </a:cubicBezTo>
                  <a:cubicBezTo>
                    <a:pt x="30255" y="40139"/>
                    <a:pt x="30235" y="40146"/>
                    <a:pt x="30217" y="40146"/>
                  </a:cubicBezTo>
                  <a:cubicBezTo>
                    <a:pt x="30158" y="40146"/>
                    <a:pt x="30125" y="40073"/>
                    <a:pt x="30072" y="40020"/>
                  </a:cubicBezTo>
                  <a:lnTo>
                    <a:pt x="29934" y="39881"/>
                  </a:lnTo>
                  <a:cubicBezTo>
                    <a:pt x="29899" y="39916"/>
                    <a:pt x="29865" y="39951"/>
                    <a:pt x="29865" y="39951"/>
                  </a:cubicBezTo>
                  <a:cubicBezTo>
                    <a:pt x="30003" y="40434"/>
                    <a:pt x="30107" y="40918"/>
                    <a:pt x="30556" y="41264"/>
                  </a:cubicBezTo>
                  <a:cubicBezTo>
                    <a:pt x="30902" y="41541"/>
                    <a:pt x="31040" y="42024"/>
                    <a:pt x="31316" y="42370"/>
                  </a:cubicBezTo>
                  <a:cubicBezTo>
                    <a:pt x="31373" y="42455"/>
                    <a:pt x="31337" y="42517"/>
                    <a:pt x="31245" y="42517"/>
                  </a:cubicBezTo>
                  <a:cubicBezTo>
                    <a:pt x="31225" y="42517"/>
                    <a:pt x="31203" y="42515"/>
                    <a:pt x="31178" y="42508"/>
                  </a:cubicBezTo>
                  <a:cubicBezTo>
                    <a:pt x="30694" y="42474"/>
                    <a:pt x="30107" y="42024"/>
                    <a:pt x="30003" y="41541"/>
                  </a:cubicBezTo>
                  <a:cubicBezTo>
                    <a:pt x="30003" y="41506"/>
                    <a:pt x="30003" y="41471"/>
                    <a:pt x="30003" y="41437"/>
                  </a:cubicBezTo>
                  <a:cubicBezTo>
                    <a:pt x="29692" y="41057"/>
                    <a:pt x="29588" y="40573"/>
                    <a:pt x="29346" y="40158"/>
                  </a:cubicBezTo>
                  <a:cubicBezTo>
                    <a:pt x="29346" y="40123"/>
                    <a:pt x="29312" y="40123"/>
                    <a:pt x="29312" y="40089"/>
                  </a:cubicBezTo>
                  <a:cubicBezTo>
                    <a:pt x="29261" y="40038"/>
                    <a:pt x="29210" y="40006"/>
                    <a:pt x="29160" y="40006"/>
                  </a:cubicBezTo>
                  <a:cubicBezTo>
                    <a:pt x="29141" y="40006"/>
                    <a:pt x="29123" y="40010"/>
                    <a:pt x="29104" y="40020"/>
                  </a:cubicBezTo>
                  <a:cubicBezTo>
                    <a:pt x="29035" y="40089"/>
                    <a:pt x="29070" y="40158"/>
                    <a:pt x="29104" y="40227"/>
                  </a:cubicBezTo>
                  <a:cubicBezTo>
                    <a:pt x="29173" y="40296"/>
                    <a:pt x="29243" y="40365"/>
                    <a:pt x="29277" y="40434"/>
                  </a:cubicBezTo>
                  <a:cubicBezTo>
                    <a:pt x="29415" y="40849"/>
                    <a:pt x="29657" y="41195"/>
                    <a:pt x="29761" y="41610"/>
                  </a:cubicBezTo>
                  <a:cubicBezTo>
                    <a:pt x="29830" y="41955"/>
                    <a:pt x="30038" y="42197"/>
                    <a:pt x="30349" y="42370"/>
                  </a:cubicBezTo>
                  <a:cubicBezTo>
                    <a:pt x="30210" y="42612"/>
                    <a:pt x="30003" y="42647"/>
                    <a:pt x="29796" y="42681"/>
                  </a:cubicBezTo>
                  <a:cubicBezTo>
                    <a:pt x="29312" y="42716"/>
                    <a:pt x="28828" y="42750"/>
                    <a:pt x="28344" y="42889"/>
                  </a:cubicBezTo>
                  <a:cubicBezTo>
                    <a:pt x="27825" y="43027"/>
                    <a:pt x="27272" y="43096"/>
                    <a:pt x="26754" y="43338"/>
                  </a:cubicBezTo>
                  <a:cubicBezTo>
                    <a:pt x="26688" y="43360"/>
                    <a:pt x="26636" y="43371"/>
                    <a:pt x="26596" y="43371"/>
                  </a:cubicBezTo>
                  <a:cubicBezTo>
                    <a:pt x="26510" y="43371"/>
                    <a:pt x="26477" y="43318"/>
                    <a:pt x="26477" y="43200"/>
                  </a:cubicBezTo>
                  <a:cubicBezTo>
                    <a:pt x="26512" y="42474"/>
                    <a:pt x="26616" y="41748"/>
                    <a:pt x="26858" y="41057"/>
                  </a:cubicBezTo>
                  <a:cubicBezTo>
                    <a:pt x="26858" y="40988"/>
                    <a:pt x="26892" y="40918"/>
                    <a:pt x="26927" y="40884"/>
                  </a:cubicBezTo>
                  <a:cubicBezTo>
                    <a:pt x="26961" y="41057"/>
                    <a:pt x="27169" y="41229"/>
                    <a:pt x="27100" y="41506"/>
                  </a:cubicBezTo>
                  <a:cubicBezTo>
                    <a:pt x="27307" y="41368"/>
                    <a:pt x="27376" y="41160"/>
                    <a:pt x="27514" y="41022"/>
                  </a:cubicBezTo>
                  <a:cubicBezTo>
                    <a:pt x="27687" y="40918"/>
                    <a:pt x="27825" y="40780"/>
                    <a:pt x="27964" y="40676"/>
                  </a:cubicBezTo>
                  <a:cubicBezTo>
                    <a:pt x="28482" y="40227"/>
                    <a:pt x="29001" y="39778"/>
                    <a:pt x="29588" y="39432"/>
                  </a:cubicBezTo>
                  <a:cubicBezTo>
                    <a:pt x="29761" y="39294"/>
                    <a:pt x="29968" y="39225"/>
                    <a:pt x="30176" y="39156"/>
                  </a:cubicBezTo>
                  <a:cubicBezTo>
                    <a:pt x="30264" y="39133"/>
                    <a:pt x="30328" y="39118"/>
                    <a:pt x="30377" y="39118"/>
                  </a:cubicBezTo>
                  <a:close/>
                  <a:moveTo>
                    <a:pt x="26339" y="41783"/>
                  </a:moveTo>
                  <a:lnTo>
                    <a:pt x="26408" y="41817"/>
                  </a:lnTo>
                  <a:cubicBezTo>
                    <a:pt x="26339" y="42266"/>
                    <a:pt x="26305" y="42716"/>
                    <a:pt x="26235" y="43200"/>
                  </a:cubicBezTo>
                  <a:cubicBezTo>
                    <a:pt x="26166" y="43545"/>
                    <a:pt x="26097" y="43614"/>
                    <a:pt x="25786" y="43718"/>
                  </a:cubicBezTo>
                  <a:cubicBezTo>
                    <a:pt x="25924" y="43027"/>
                    <a:pt x="26097" y="42405"/>
                    <a:pt x="26339" y="41783"/>
                  </a:cubicBezTo>
                  <a:close/>
                  <a:moveTo>
                    <a:pt x="17732" y="38948"/>
                  </a:moveTo>
                  <a:cubicBezTo>
                    <a:pt x="17974" y="39363"/>
                    <a:pt x="18078" y="39743"/>
                    <a:pt x="17905" y="40193"/>
                  </a:cubicBezTo>
                  <a:cubicBezTo>
                    <a:pt x="17663" y="40918"/>
                    <a:pt x="17318" y="41610"/>
                    <a:pt x="17006" y="42301"/>
                  </a:cubicBezTo>
                  <a:cubicBezTo>
                    <a:pt x="16799" y="42716"/>
                    <a:pt x="16626" y="43131"/>
                    <a:pt x="16384" y="43545"/>
                  </a:cubicBezTo>
                  <a:cubicBezTo>
                    <a:pt x="16315" y="43649"/>
                    <a:pt x="16281" y="43787"/>
                    <a:pt x="16108" y="43822"/>
                  </a:cubicBezTo>
                  <a:cubicBezTo>
                    <a:pt x="16073" y="43649"/>
                    <a:pt x="16177" y="43545"/>
                    <a:pt x="16211" y="43407"/>
                  </a:cubicBezTo>
                  <a:cubicBezTo>
                    <a:pt x="16557" y="42474"/>
                    <a:pt x="16972" y="41610"/>
                    <a:pt x="17352" y="40711"/>
                  </a:cubicBezTo>
                  <a:cubicBezTo>
                    <a:pt x="17525" y="40262"/>
                    <a:pt x="17663" y="39812"/>
                    <a:pt x="17629" y="39363"/>
                  </a:cubicBezTo>
                  <a:cubicBezTo>
                    <a:pt x="17629" y="39225"/>
                    <a:pt x="17629" y="39121"/>
                    <a:pt x="17732" y="38948"/>
                  </a:cubicBezTo>
                  <a:close/>
                  <a:moveTo>
                    <a:pt x="25095" y="38395"/>
                  </a:moveTo>
                  <a:lnTo>
                    <a:pt x="25095" y="38395"/>
                  </a:lnTo>
                  <a:cubicBezTo>
                    <a:pt x="25233" y="38430"/>
                    <a:pt x="25233" y="38499"/>
                    <a:pt x="25268" y="38568"/>
                  </a:cubicBezTo>
                  <a:cubicBezTo>
                    <a:pt x="25440" y="38879"/>
                    <a:pt x="25613" y="39156"/>
                    <a:pt x="25751" y="39467"/>
                  </a:cubicBezTo>
                  <a:cubicBezTo>
                    <a:pt x="25959" y="39847"/>
                    <a:pt x="26063" y="40227"/>
                    <a:pt x="25993" y="40676"/>
                  </a:cubicBezTo>
                  <a:cubicBezTo>
                    <a:pt x="25890" y="41195"/>
                    <a:pt x="25821" y="41748"/>
                    <a:pt x="25751" y="42301"/>
                  </a:cubicBezTo>
                  <a:cubicBezTo>
                    <a:pt x="25717" y="42819"/>
                    <a:pt x="25579" y="43303"/>
                    <a:pt x="25475" y="43822"/>
                  </a:cubicBezTo>
                  <a:cubicBezTo>
                    <a:pt x="25475" y="43891"/>
                    <a:pt x="25475" y="43960"/>
                    <a:pt x="25440" y="43995"/>
                  </a:cubicBezTo>
                  <a:cubicBezTo>
                    <a:pt x="25129" y="44237"/>
                    <a:pt x="24887" y="44582"/>
                    <a:pt x="24473" y="44755"/>
                  </a:cubicBezTo>
                  <a:cubicBezTo>
                    <a:pt x="24507" y="44202"/>
                    <a:pt x="24715" y="43684"/>
                    <a:pt x="24922" y="43200"/>
                  </a:cubicBezTo>
                  <a:cubicBezTo>
                    <a:pt x="24991" y="43061"/>
                    <a:pt x="25129" y="43027"/>
                    <a:pt x="25233" y="42958"/>
                  </a:cubicBezTo>
                  <a:cubicBezTo>
                    <a:pt x="25406" y="42854"/>
                    <a:pt x="25475" y="42750"/>
                    <a:pt x="25510" y="42543"/>
                  </a:cubicBezTo>
                  <a:cubicBezTo>
                    <a:pt x="25510" y="42197"/>
                    <a:pt x="25544" y="41852"/>
                    <a:pt x="25579" y="41506"/>
                  </a:cubicBezTo>
                  <a:cubicBezTo>
                    <a:pt x="25682" y="40676"/>
                    <a:pt x="25544" y="39916"/>
                    <a:pt x="25302" y="39121"/>
                  </a:cubicBezTo>
                  <a:cubicBezTo>
                    <a:pt x="25198" y="38914"/>
                    <a:pt x="25095" y="38672"/>
                    <a:pt x="25095" y="38395"/>
                  </a:cubicBezTo>
                  <a:close/>
                  <a:moveTo>
                    <a:pt x="15797" y="44617"/>
                  </a:moveTo>
                  <a:cubicBezTo>
                    <a:pt x="15797" y="44617"/>
                    <a:pt x="15831" y="44617"/>
                    <a:pt x="15831" y="44651"/>
                  </a:cubicBezTo>
                  <a:cubicBezTo>
                    <a:pt x="15866" y="44721"/>
                    <a:pt x="15797" y="44790"/>
                    <a:pt x="15693" y="44859"/>
                  </a:cubicBezTo>
                  <a:cubicBezTo>
                    <a:pt x="15693" y="44721"/>
                    <a:pt x="15728" y="44651"/>
                    <a:pt x="15797" y="44617"/>
                  </a:cubicBezTo>
                  <a:close/>
                  <a:moveTo>
                    <a:pt x="15555" y="45135"/>
                  </a:moveTo>
                  <a:cubicBezTo>
                    <a:pt x="15624" y="45135"/>
                    <a:pt x="15624" y="45170"/>
                    <a:pt x="15624" y="45204"/>
                  </a:cubicBezTo>
                  <a:cubicBezTo>
                    <a:pt x="15589" y="45239"/>
                    <a:pt x="15589" y="45308"/>
                    <a:pt x="15555" y="45308"/>
                  </a:cubicBezTo>
                  <a:cubicBezTo>
                    <a:pt x="15486" y="45274"/>
                    <a:pt x="15520" y="45239"/>
                    <a:pt x="15520" y="45204"/>
                  </a:cubicBezTo>
                  <a:cubicBezTo>
                    <a:pt x="15520" y="45170"/>
                    <a:pt x="15555" y="45135"/>
                    <a:pt x="15555" y="45135"/>
                  </a:cubicBezTo>
                  <a:close/>
                  <a:moveTo>
                    <a:pt x="34047" y="45516"/>
                  </a:moveTo>
                  <a:cubicBezTo>
                    <a:pt x="34047" y="45524"/>
                    <a:pt x="34047" y="45532"/>
                    <a:pt x="34046" y="45540"/>
                  </a:cubicBezTo>
                  <a:lnTo>
                    <a:pt x="34046" y="45540"/>
                  </a:lnTo>
                  <a:cubicBezTo>
                    <a:pt x="34058" y="45532"/>
                    <a:pt x="34070" y="45524"/>
                    <a:pt x="34082" y="45516"/>
                  </a:cubicBezTo>
                  <a:close/>
                  <a:moveTo>
                    <a:pt x="18195" y="40132"/>
                  </a:moveTo>
                  <a:cubicBezTo>
                    <a:pt x="18216" y="40132"/>
                    <a:pt x="18234" y="40141"/>
                    <a:pt x="18251" y="40158"/>
                  </a:cubicBezTo>
                  <a:cubicBezTo>
                    <a:pt x="18320" y="40227"/>
                    <a:pt x="18355" y="40331"/>
                    <a:pt x="18389" y="40400"/>
                  </a:cubicBezTo>
                  <a:cubicBezTo>
                    <a:pt x="18424" y="40607"/>
                    <a:pt x="18355" y="40884"/>
                    <a:pt x="18666" y="40918"/>
                  </a:cubicBezTo>
                  <a:cubicBezTo>
                    <a:pt x="18735" y="41264"/>
                    <a:pt x="19046" y="41402"/>
                    <a:pt x="19253" y="41610"/>
                  </a:cubicBezTo>
                  <a:cubicBezTo>
                    <a:pt x="19633" y="42024"/>
                    <a:pt x="20083" y="42370"/>
                    <a:pt x="20636" y="42543"/>
                  </a:cubicBezTo>
                  <a:cubicBezTo>
                    <a:pt x="21016" y="42681"/>
                    <a:pt x="21362" y="42923"/>
                    <a:pt x="21742" y="43061"/>
                  </a:cubicBezTo>
                  <a:cubicBezTo>
                    <a:pt x="21941" y="43136"/>
                    <a:pt x="22141" y="43193"/>
                    <a:pt x="22340" y="43193"/>
                  </a:cubicBezTo>
                  <a:cubicBezTo>
                    <a:pt x="22417" y="43193"/>
                    <a:pt x="22494" y="43184"/>
                    <a:pt x="22571" y="43165"/>
                  </a:cubicBezTo>
                  <a:cubicBezTo>
                    <a:pt x="22694" y="43141"/>
                    <a:pt x="22812" y="43129"/>
                    <a:pt x="22927" y="43129"/>
                  </a:cubicBezTo>
                  <a:cubicBezTo>
                    <a:pt x="23138" y="43129"/>
                    <a:pt x="23338" y="43167"/>
                    <a:pt x="23539" y="43234"/>
                  </a:cubicBezTo>
                  <a:cubicBezTo>
                    <a:pt x="23885" y="43338"/>
                    <a:pt x="24231" y="43269"/>
                    <a:pt x="24611" y="43338"/>
                  </a:cubicBezTo>
                  <a:cubicBezTo>
                    <a:pt x="24611" y="43614"/>
                    <a:pt x="24507" y="43891"/>
                    <a:pt x="24369" y="44133"/>
                  </a:cubicBezTo>
                  <a:cubicBezTo>
                    <a:pt x="24196" y="44409"/>
                    <a:pt x="24161" y="44721"/>
                    <a:pt x="24092" y="45032"/>
                  </a:cubicBezTo>
                  <a:cubicBezTo>
                    <a:pt x="24058" y="45170"/>
                    <a:pt x="24023" y="45274"/>
                    <a:pt x="23816" y="45343"/>
                  </a:cubicBezTo>
                  <a:cubicBezTo>
                    <a:pt x="23574" y="45481"/>
                    <a:pt x="23436" y="45792"/>
                    <a:pt x="23297" y="46034"/>
                  </a:cubicBezTo>
                  <a:cubicBezTo>
                    <a:pt x="23125" y="46414"/>
                    <a:pt x="22917" y="46760"/>
                    <a:pt x="22675" y="47106"/>
                  </a:cubicBezTo>
                  <a:cubicBezTo>
                    <a:pt x="22649" y="47159"/>
                    <a:pt x="22622" y="47232"/>
                    <a:pt x="22564" y="47232"/>
                  </a:cubicBezTo>
                  <a:cubicBezTo>
                    <a:pt x="22547" y="47232"/>
                    <a:pt x="22526" y="47225"/>
                    <a:pt x="22502" y="47209"/>
                  </a:cubicBezTo>
                  <a:cubicBezTo>
                    <a:pt x="22433" y="47209"/>
                    <a:pt x="22433" y="47106"/>
                    <a:pt x="22433" y="47036"/>
                  </a:cubicBezTo>
                  <a:cubicBezTo>
                    <a:pt x="22295" y="46449"/>
                    <a:pt x="22053" y="45861"/>
                    <a:pt x="21880" y="45239"/>
                  </a:cubicBezTo>
                  <a:cubicBezTo>
                    <a:pt x="21742" y="44755"/>
                    <a:pt x="21465" y="44340"/>
                    <a:pt x="21120" y="43960"/>
                  </a:cubicBezTo>
                  <a:cubicBezTo>
                    <a:pt x="21016" y="43822"/>
                    <a:pt x="20912" y="43649"/>
                    <a:pt x="20809" y="43476"/>
                  </a:cubicBezTo>
                  <a:cubicBezTo>
                    <a:pt x="20740" y="43373"/>
                    <a:pt x="20670" y="43269"/>
                    <a:pt x="20567" y="43200"/>
                  </a:cubicBezTo>
                  <a:cubicBezTo>
                    <a:pt x="19772" y="42647"/>
                    <a:pt x="19115" y="41886"/>
                    <a:pt x="18355" y="41264"/>
                  </a:cubicBezTo>
                  <a:cubicBezTo>
                    <a:pt x="18216" y="41160"/>
                    <a:pt x="18113" y="40953"/>
                    <a:pt x="17974" y="40815"/>
                  </a:cubicBezTo>
                  <a:cubicBezTo>
                    <a:pt x="17905" y="40676"/>
                    <a:pt x="18009" y="40262"/>
                    <a:pt x="18113" y="40158"/>
                  </a:cubicBezTo>
                  <a:cubicBezTo>
                    <a:pt x="18147" y="40141"/>
                    <a:pt x="18173" y="40132"/>
                    <a:pt x="18195" y="40132"/>
                  </a:cubicBezTo>
                  <a:close/>
                  <a:moveTo>
                    <a:pt x="23850" y="45585"/>
                  </a:moveTo>
                  <a:cubicBezTo>
                    <a:pt x="23989" y="45688"/>
                    <a:pt x="23954" y="45792"/>
                    <a:pt x="23920" y="45861"/>
                  </a:cubicBezTo>
                  <a:cubicBezTo>
                    <a:pt x="23678" y="46449"/>
                    <a:pt x="23366" y="47002"/>
                    <a:pt x="22952" y="47486"/>
                  </a:cubicBezTo>
                  <a:cubicBezTo>
                    <a:pt x="22952" y="47520"/>
                    <a:pt x="22917" y="47555"/>
                    <a:pt x="22883" y="47589"/>
                  </a:cubicBezTo>
                  <a:cubicBezTo>
                    <a:pt x="22830" y="47616"/>
                    <a:pt x="22778" y="47682"/>
                    <a:pt x="22710" y="47682"/>
                  </a:cubicBezTo>
                  <a:cubicBezTo>
                    <a:pt x="22688" y="47682"/>
                    <a:pt x="22666" y="47675"/>
                    <a:pt x="22641" y="47659"/>
                  </a:cubicBezTo>
                  <a:cubicBezTo>
                    <a:pt x="22537" y="47555"/>
                    <a:pt x="22606" y="47486"/>
                    <a:pt x="22675" y="47382"/>
                  </a:cubicBezTo>
                  <a:cubicBezTo>
                    <a:pt x="23055" y="46864"/>
                    <a:pt x="23366" y="46276"/>
                    <a:pt x="23747" y="45723"/>
                  </a:cubicBezTo>
                  <a:cubicBezTo>
                    <a:pt x="23781" y="45654"/>
                    <a:pt x="23816" y="45619"/>
                    <a:pt x="23850" y="45585"/>
                  </a:cubicBezTo>
                  <a:close/>
                  <a:moveTo>
                    <a:pt x="43038" y="47328"/>
                  </a:moveTo>
                  <a:cubicBezTo>
                    <a:pt x="43276" y="47328"/>
                    <a:pt x="43409" y="47484"/>
                    <a:pt x="43691" y="47831"/>
                  </a:cubicBezTo>
                  <a:cubicBezTo>
                    <a:pt x="43172" y="47831"/>
                    <a:pt x="42792" y="47728"/>
                    <a:pt x="42446" y="47486"/>
                  </a:cubicBezTo>
                  <a:cubicBezTo>
                    <a:pt x="42717" y="47383"/>
                    <a:pt x="42896" y="47328"/>
                    <a:pt x="43038" y="47328"/>
                  </a:cubicBezTo>
                  <a:close/>
                  <a:moveTo>
                    <a:pt x="43138" y="48039"/>
                  </a:moveTo>
                  <a:cubicBezTo>
                    <a:pt x="43760" y="48039"/>
                    <a:pt x="44036" y="48073"/>
                    <a:pt x="44244" y="48281"/>
                  </a:cubicBezTo>
                  <a:cubicBezTo>
                    <a:pt x="44124" y="48292"/>
                    <a:pt x="44003" y="48303"/>
                    <a:pt x="43884" y="48303"/>
                  </a:cubicBezTo>
                  <a:cubicBezTo>
                    <a:pt x="43627" y="48303"/>
                    <a:pt x="43374" y="48252"/>
                    <a:pt x="43138" y="48039"/>
                  </a:cubicBezTo>
                  <a:close/>
                  <a:moveTo>
                    <a:pt x="46318" y="46380"/>
                  </a:moveTo>
                  <a:cubicBezTo>
                    <a:pt x="46387" y="46760"/>
                    <a:pt x="46318" y="47106"/>
                    <a:pt x="46318" y="47451"/>
                  </a:cubicBezTo>
                  <a:cubicBezTo>
                    <a:pt x="46318" y="47693"/>
                    <a:pt x="46318" y="47901"/>
                    <a:pt x="46283" y="48108"/>
                  </a:cubicBezTo>
                  <a:cubicBezTo>
                    <a:pt x="46258" y="48331"/>
                    <a:pt x="46216" y="48429"/>
                    <a:pt x="46080" y="48429"/>
                  </a:cubicBezTo>
                  <a:cubicBezTo>
                    <a:pt x="46026" y="48429"/>
                    <a:pt x="45957" y="48414"/>
                    <a:pt x="45868" y="48384"/>
                  </a:cubicBezTo>
                  <a:cubicBezTo>
                    <a:pt x="45765" y="48350"/>
                    <a:pt x="45696" y="48315"/>
                    <a:pt x="45592" y="48281"/>
                  </a:cubicBezTo>
                  <a:cubicBezTo>
                    <a:pt x="45549" y="48266"/>
                    <a:pt x="45512" y="48258"/>
                    <a:pt x="45476" y="48258"/>
                  </a:cubicBezTo>
                  <a:cubicBezTo>
                    <a:pt x="45425" y="48258"/>
                    <a:pt x="45376" y="48275"/>
                    <a:pt x="45315" y="48315"/>
                  </a:cubicBezTo>
                  <a:cubicBezTo>
                    <a:pt x="45207" y="48369"/>
                    <a:pt x="45106" y="48396"/>
                    <a:pt x="45013" y="48396"/>
                  </a:cubicBezTo>
                  <a:cubicBezTo>
                    <a:pt x="44807" y="48396"/>
                    <a:pt x="44639" y="48266"/>
                    <a:pt x="44520" y="48004"/>
                  </a:cubicBezTo>
                  <a:cubicBezTo>
                    <a:pt x="44486" y="47970"/>
                    <a:pt x="44451" y="47935"/>
                    <a:pt x="44417" y="47935"/>
                  </a:cubicBezTo>
                  <a:cubicBezTo>
                    <a:pt x="43967" y="47901"/>
                    <a:pt x="43794" y="47520"/>
                    <a:pt x="43414" y="47313"/>
                  </a:cubicBezTo>
                  <a:cubicBezTo>
                    <a:pt x="43760" y="47106"/>
                    <a:pt x="44036" y="47071"/>
                    <a:pt x="44313" y="47002"/>
                  </a:cubicBezTo>
                  <a:cubicBezTo>
                    <a:pt x="44331" y="46998"/>
                    <a:pt x="44349" y="46996"/>
                    <a:pt x="44366" y="46996"/>
                  </a:cubicBezTo>
                  <a:cubicBezTo>
                    <a:pt x="44508" y="46996"/>
                    <a:pt x="44601" y="47117"/>
                    <a:pt x="44693" y="47209"/>
                  </a:cubicBezTo>
                  <a:cubicBezTo>
                    <a:pt x="44970" y="47451"/>
                    <a:pt x="45212" y="47762"/>
                    <a:pt x="45557" y="47901"/>
                  </a:cubicBezTo>
                  <a:cubicBezTo>
                    <a:pt x="45592" y="47918"/>
                    <a:pt x="45626" y="47935"/>
                    <a:pt x="45665" y="47935"/>
                  </a:cubicBezTo>
                  <a:cubicBezTo>
                    <a:pt x="45704" y="47935"/>
                    <a:pt x="45747" y="47918"/>
                    <a:pt x="45799" y="47866"/>
                  </a:cubicBezTo>
                  <a:cubicBezTo>
                    <a:pt x="45523" y="47693"/>
                    <a:pt x="45246" y="47520"/>
                    <a:pt x="45039" y="47278"/>
                  </a:cubicBezTo>
                  <a:cubicBezTo>
                    <a:pt x="45004" y="47244"/>
                    <a:pt x="44935" y="47209"/>
                    <a:pt x="44901" y="47175"/>
                  </a:cubicBezTo>
                  <a:cubicBezTo>
                    <a:pt x="44728" y="47002"/>
                    <a:pt x="44728" y="46933"/>
                    <a:pt x="44970" y="46864"/>
                  </a:cubicBezTo>
                  <a:cubicBezTo>
                    <a:pt x="45419" y="46725"/>
                    <a:pt x="45834" y="46518"/>
                    <a:pt x="46318" y="46380"/>
                  </a:cubicBezTo>
                  <a:close/>
                  <a:moveTo>
                    <a:pt x="51606" y="48834"/>
                  </a:moveTo>
                  <a:lnTo>
                    <a:pt x="51606" y="48868"/>
                  </a:lnTo>
                  <a:lnTo>
                    <a:pt x="51572" y="48868"/>
                  </a:lnTo>
                  <a:lnTo>
                    <a:pt x="51606" y="48834"/>
                  </a:lnTo>
                  <a:close/>
                  <a:moveTo>
                    <a:pt x="45920" y="40786"/>
                  </a:moveTo>
                  <a:cubicBezTo>
                    <a:pt x="46016" y="40786"/>
                    <a:pt x="46106" y="40835"/>
                    <a:pt x="46179" y="40884"/>
                  </a:cubicBezTo>
                  <a:cubicBezTo>
                    <a:pt x="46491" y="41022"/>
                    <a:pt x="46698" y="41264"/>
                    <a:pt x="46905" y="41471"/>
                  </a:cubicBezTo>
                  <a:cubicBezTo>
                    <a:pt x="47251" y="41852"/>
                    <a:pt x="47631" y="42232"/>
                    <a:pt x="48011" y="42543"/>
                  </a:cubicBezTo>
                  <a:cubicBezTo>
                    <a:pt x="48357" y="42819"/>
                    <a:pt x="48564" y="43131"/>
                    <a:pt x="48772" y="43476"/>
                  </a:cubicBezTo>
                  <a:cubicBezTo>
                    <a:pt x="48806" y="43580"/>
                    <a:pt x="48841" y="43684"/>
                    <a:pt x="48945" y="43753"/>
                  </a:cubicBezTo>
                  <a:cubicBezTo>
                    <a:pt x="49498" y="44375"/>
                    <a:pt x="49705" y="45170"/>
                    <a:pt x="49982" y="45965"/>
                  </a:cubicBezTo>
                  <a:cubicBezTo>
                    <a:pt x="50189" y="46587"/>
                    <a:pt x="50362" y="47209"/>
                    <a:pt x="50500" y="47866"/>
                  </a:cubicBezTo>
                  <a:cubicBezTo>
                    <a:pt x="50535" y="47728"/>
                    <a:pt x="50500" y="47555"/>
                    <a:pt x="50466" y="47417"/>
                  </a:cubicBezTo>
                  <a:cubicBezTo>
                    <a:pt x="50362" y="46794"/>
                    <a:pt x="50362" y="46172"/>
                    <a:pt x="50189" y="45550"/>
                  </a:cubicBezTo>
                  <a:lnTo>
                    <a:pt x="50189" y="45550"/>
                  </a:lnTo>
                  <a:cubicBezTo>
                    <a:pt x="50466" y="45723"/>
                    <a:pt x="50569" y="45999"/>
                    <a:pt x="50638" y="46276"/>
                  </a:cubicBezTo>
                  <a:cubicBezTo>
                    <a:pt x="50846" y="46933"/>
                    <a:pt x="50984" y="47555"/>
                    <a:pt x="51157" y="48212"/>
                  </a:cubicBezTo>
                  <a:cubicBezTo>
                    <a:pt x="51191" y="48246"/>
                    <a:pt x="51157" y="48315"/>
                    <a:pt x="51157" y="48384"/>
                  </a:cubicBezTo>
                  <a:cubicBezTo>
                    <a:pt x="51053" y="48661"/>
                    <a:pt x="51088" y="48938"/>
                    <a:pt x="51088" y="49249"/>
                  </a:cubicBezTo>
                  <a:cubicBezTo>
                    <a:pt x="51088" y="49387"/>
                    <a:pt x="51122" y="49525"/>
                    <a:pt x="51053" y="49733"/>
                  </a:cubicBezTo>
                  <a:cubicBezTo>
                    <a:pt x="50569" y="49491"/>
                    <a:pt x="49982" y="49421"/>
                    <a:pt x="49671" y="48903"/>
                  </a:cubicBezTo>
                  <a:lnTo>
                    <a:pt x="49671" y="48903"/>
                  </a:lnTo>
                  <a:cubicBezTo>
                    <a:pt x="49697" y="49009"/>
                    <a:pt x="49683" y="49054"/>
                    <a:pt x="49613" y="49054"/>
                  </a:cubicBezTo>
                  <a:cubicBezTo>
                    <a:pt x="49592" y="49054"/>
                    <a:pt x="49565" y="49049"/>
                    <a:pt x="49532" y="49041"/>
                  </a:cubicBezTo>
                  <a:cubicBezTo>
                    <a:pt x="49359" y="49007"/>
                    <a:pt x="49187" y="48972"/>
                    <a:pt x="48979" y="48903"/>
                  </a:cubicBezTo>
                  <a:cubicBezTo>
                    <a:pt x="48288" y="48661"/>
                    <a:pt x="47528" y="48592"/>
                    <a:pt x="46802" y="48454"/>
                  </a:cubicBezTo>
                  <a:cubicBezTo>
                    <a:pt x="46387" y="48419"/>
                    <a:pt x="46352" y="48384"/>
                    <a:pt x="46387" y="48004"/>
                  </a:cubicBezTo>
                  <a:cubicBezTo>
                    <a:pt x="46456" y="47486"/>
                    <a:pt x="46525" y="47002"/>
                    <a:pt x="46560" y="46483"/>
                  </a:cubicBezTo>
                  <a:cubicBezTo>
                    <a:pt x="46560" y="46311"/>
                    <a:pt x="46663" y="46241"/>
                    <a:pt x="46767" y="46207"/>
                  </a:cubicBezTo>
                  <a:cubicBezTo>
                    <a:pt x="47078" y="46069"/>
                    <a:pt x="47355" y="45861"/>
                    <a:pt x="47597" y="45654"/>
                  </a:cubicBezTo>
                  <a:cubicBezTo>
                    <a:pt x="47735" y="45550"/>
                    <a:pt x="47804" y="45412"/>
                    <a:pt x="47873" y="45308"/>
                  </a:cubicBezTo>
                  <a:cubicBezTo>
                    <a:pt x="48046" y="45066"/>
                    <a:pt x="48011" y="44893"/>
                    <a:pt x="47839" y="44686"/>
                  </a:cubicBezTo>
                  <a:cubicBezTo>
                    <a:pt x="47424" y="44168"/>
                    <a:pt x="47009" y="43614"/>
                    <a:pt x="46421" y="43234"/>
                  </a:cubicBezTo>
                  <a:cubicBezTo>
                    <a:pt x="46283" y="43165"/>
                    <a:pt x="46179" y="43061"/>
                    <a:pt x="46179" y="42889"/>
                  </a:cubicBezTo>
                  <a:cubicBezTo>
                    <a:pt x="46145" y="42370"/>
                    <a:pt x="45938" y="41886"/>
                    <a:pt x="45834" y="41402"/>
                  </a:cubicBezTo>
                  <a:cubicBezTo>
                    <a:pt x="45834" y="41333"/>
                    <a:pt x="45799" y="41264"/>
                    <a:pt x="45799" y="41160"/>
                  </a:cubicBezTo>
                  <a:cubicBezTo>
                    <a:pt x="45765" y="41057"/>
                    <a:pt x="45661" y="40884"/>
                    <a:pt x="45799" y="40815"/>
                  </a:cubicBezTo>
                  <a:cubicBezTo>
                    <a:pt x="45840" y="40794"/>
                    <a:pt x="45880" y="40786"/>
                    <a:pt x="45920" y="40786"/>
                  </a:cubicBezTo>
                  <a:close/>
                  <a:moveTo>
                    <a:pt x="15416" y="45585"/>
                  </a:moveTo>
                  <a:lnTo>
                    <a:pt x="15416" y="45585"/>
                  </a:lnTo>
                  <a:cubicBezTo>
                    <a:pt x="15520" y="45896"/>
                    <a:pt x="15382" y="46138"/>
                    <a:pt x="15278" y="46414"/>
                  </a:cubicBezTo>
                  <a:cubicBezTo>
                    <a:pt x="15071" y="46933"/>
                    <a:pt x="14829" y="47451"/>
                    <a:pt x="14621" y="48004"/>
                  </a:cubicBezTo>
                  <a:cubicBezTo>
                    <a:pt x="14380" y="48592"/>
                    <a:pt x="14241" y="49249"/>
                    <a:pt x="13999" y="49836"/>
                  </a:cubicBezTo>
                  <a:cubicBezTo>
                    <a:pt x="13965" y="49940"/>
                    <a:pt x="13965" y="50009"/>
                    <a:pt x="13826" y="50044"/>
                  </a:cubicBezTo>
                  <a:cubicBezTo>
                    <a:pt x="14241" y="48488"/>
                    <a:pt x="14691" y="47002"/>
                    <a:pt x="15416" y="45585"/>
                  </a:cubicBezTo>
                  <a:close/>
                  <a:moveTo>
                    <a:pt x="51157" y="48384"/>
                  </a:moveTo>
                  <a:cubicBezTo>
                    <a:pt x="51191" y="48419"/>
                    <a:pt x="51261" y="48454"/>
                    <a:pt x="51295" y="48523"/>
                  </a:cubicBezTo>
                  <a:cubicBezTo>
                    <a:pt x="51433" y="48972"/>
                    <a:pt x="51572" y="49421"/>
                    <a:pt x="51710" y="49905"/>
                  </a:cubicBezTo>
                  <a:cubicBezTo>
                    <a:pt x="51744" y="49974"/>
                    <a:pt x="51779" y="50078"/>
                    <a:pt x="51710" y="50113"/>
                  </a:cubicBezTo>
                  <a:cubicBezTo>
                    <a:pt x="51670" y="50139"/>
                    <a:pt x="51636" y="50150"/>
                    <a:pt x="51604" y="50150"/>
                  </a:cubicBezTo>
                  <a:cubicBezTo>
                    <a:pt x="51553" y="50150"/>
                    <a:pt x="51511" y="50121"/>
                    <a:pt x="51468" y="50078"/>
                  </a:cubicBezTo>
                  <a:cubicBezTo>
                    <a:pt x="51330" y="49940"/>
                    <a:pt x="51191" y="49836"/>
                    <a:pt x="51191" y="49594"/>
                  </a:cubicBezTo>
                  <a:cubicBezTo>
                    <a:pt x="51226" y="49214"/>
                    <a:pt x="51191" y="48799"/>
                    <a:pt x="51157" y="48384"/>
                  </a:cubicBezTo>
                  <a:close/>
                  <a:moveTo>
                    <a:pt x="13343" y="51979"/>
                  </a:moveTo>
                  <a:lnTo>
                    <a:pt x="13343" y="51979"/>
                  </a:lnTo>
                  <a:cubicBezTo>
                    <a:pt x="13412" y="52256"/>
                    <a:pt x="13377" y="52532"/>
                    <a:pt x="13239" y="52774"/>
                  </a:cubicBezTo>
                  <a:cubicBezTo>
                    <a:pt x="13170" y="52498"/>
                    <a:pt x="13308" y="52256"/>
                    <a:pt x="13343" y="51979"/>
                  </a:cubicBezTo>
                  <a:close/>
                  <a:moveTo>
                    <a:pt x="13135" y="53569"/>
                  </a:moveTo>
                  <a:cubicBezTo>
                    <a:pt x="13170" y="53569"/>
                    <a:pt x="13170" y="53569"/>
                    <a:pt x="13170" y="53604"/>
                  </a:cubicBezTo>
                  <a:lnTo>
                    <a:pt x="13135" y="53604"/>
                  </a:lnTo>
                  <a:cubicBezTo>
                    <a:pt x="13135" y="53604"/>
                    <a:pt x="13135" y="53569"/>
                    <a:pt x="13135" y="53569"/>
                  </a:cubicBezTo>
                  <a:close/>
                  <a:moveTo>
                    <a:pt x="51602" y="54126"/>
                  </a:moveTo>
                  <a:lnTo>
                    <a:pt x="51602" y="54126"/>
                  </a:lnTo>
                  <a:cubicBezTo>
                    <a:pt x="51603" y="54148"/>
                    <a:pt x="51605" y="54170"/>
                    <a:pt x="51606" y="54191"/>
                  </a:cubicBezTo>
                  <a:cubicBezTo>
                    <a:pt x="51613" y="54175"/>
                    <a:pt x="51619" y="54159"/>
                    <a:pt x="51625" y="54142"/>
                  </a:cubicBezTo>
                  <a:lnTo>
                    <a:pt x="51625" y="54142"/>
                  </a:lnTo>
                  <a:cubicBezTo>
                    <a:pt x="51617" y="54136"/>
                    <a:pt x="51610" y="54131"/>
                    <a:pt x="51602" y="54126"/>
                  </a:cubicBezTo>
                  <a:close/>
                  <a:moveTo>
                    <a:pt x="32146" y="53742"/>
                  </a:moveTo>
                  <a:cubicBezTo>
                    <a:pt x="32042" y="53846"/>
                    <a:pt x="31973" y="53949"/>
                    <a:pt x="31904" y="54053"/>
                  </a:cubicBezTo>
                  <a:cubicBezTo>
                    <a:pt x="31835" y="54122"/>
                    <a:pt x="31835" y="54157"/>
                    <a:pt x="31835" y="54226"/>
                  </a:cubicBezTo>
                  <a:cubicBezTo>
                    <a:pt x="31869" y="54191"/>
                    <a:pt x="31904" y="54122"/>
                    <a:pt x="31904" y="54088"/>
                  </a:cubicBezTo>
                  <a:cubicBezTo>
                    <a:pt x="32042" y="54019"/>
                    <a:pt x="32111" y="53880"/>
                    <a:pt x="32146" y="53742"/>
                  </a:cubicBezTo>
                  <a:close/>
                  <a:moveTo>
                    <a:pt x="17283" y="39294"/>
                  </a:moveTo>
                  <a:cubicBezTo>
                    <a:pt x="17456" y="39328"/>
                    <a:pt x="17456" y="39398"/>
                    <a:pt x="17421" y="39501"/>
                  </a:cubicBezTo>
                  <a:cubicBezTo>
                    <a:pt x="17352" y="40089"/>
                    <a:pt x="17248" y="40711"/>
                    <a:pt x="16903" y="41229"/>
                  </a:cubicBezTo>
                  <a:cubicBezTo>
                    <a:pt x="16730" y="41471"/>
                    <a:pt x="16695" y="41748"/>
                    <a:pt x="16592" y="41990"/>
                  </a:cubicBezTo>
                  <a:cubicBezTo>
                    <a:pt x="16073" y="43338"/>
                    <a:pt x="15589" y="44651"/>
                    <a:pt x="15036" y="45965"/>
                  </a:cubicBezTo>
                  <a:cubicBezTo>
                    <a:pt x="14898" y="46345"/>
                    <a:pt x="14725" y="46725"/>
                    <a:pt x="14587" y="47106"/>
                  </a:cubicBezTo>
                  <a:cubicBezTo>
                    <a:pt x="14310" y="47762"/>
                    <a:pt x="14138" y="48419"/>
                    <a:pt x="13930" y="49110"/>
                  </a:cubicBezTo>
                  <a:cubicBezTo>
                    <a:pt x="13723" y="49802"/>
                    <a:pt x="13515" y="50493"/>
                    <a:pt x="13308" y="51184"/>
                  </a:cubicBezTo>
                  <a:cubicBezTo>
                    <a:pt x="13066" y="52048"/>
                    <a:pt x="12997" y="52947"/>
                    <a:pt x="12962" y="53846"/>
                  </a:cubicBezTo>
                  <a:cubicBezTo>
                    <a:pt x="12928" y="54191"/>
                    <a:pt x="12928" y="54537"/>
                    <a:pt x="12824" y="54848"/>
                  </a:cubicBezTo>
                  <a:lnTo>
                    <a:pt x="12859" y="54848"/>
                  </a:lnTo>
                  <a:cubicBezTo>
                    <a:pt x="12790" y="55090"/>
                    <a:pt x="12790" y="55297"/>
                    <a:pt x="12790" y="55539"/>
                  </a:cubicBezTo>
                  <a:cubicBezTo>
                    <a:pt x="12790" y="55609"/>
                    <a:pt x="12824" y="55678"/>
                    <a:pt x="12755" y="55712"/>
                  </a:cubicBezTo>
                  <a:cubicBezTo>
                    <a:pt x="12735" y="55733"/>
                    <a:pt x="12714" y="55741"/>
                    <a:pt x="12694" y="55741"/>
                  </a:cubicBezTo>
                  <a:cubicBezTo>
                    <a:pt x="12645" y="55741"/>
                    <a:pt x="12596" y="55692"/>
                    <a:pt x="12548" y="55643"/>
                  </a:cubicBezTo>
                  <a:cubicBezTo>
                    <a:pt x="12340" y="55401"/>
                    <a:pt x="12133" y="55159"/>
                    <a:pt x="11925" y="54917"/>
                  </a:cubicBezTo>
                  <a:cubicBezTo>
                    <a:pt x="11718" y="54641"/>
                    <a:pt x="11614" y="54330"/>
                    <a:pt x="11441" y="54053"/>
                  </a:cubicBezTo>
                  <a:cubicBezTo>
                    <a:pt x="11096" y="53500"/>
                    <a:pt x="10958" y="52878"/>
                    <a:pt x="10716" y="52256"/>
                  </a:cubicBezTo>
                  <a:cubicBezTo>
                    <a:pt x="10646" y="52048"/>
                    <a:pt x="10612" y="51841"/>
                    <a:pt x="10543" y="51599"/>
                  </a:cubicBezTo>
                  <a:cubicBezTo>
                    <a:pt x="10335" y="50700"/>
                    <a:pt x="10163" y="49767"/>
                    <a:pt x="10093" y="48799"/>
                  </a:cubicBezTo>
                  <a:cubicBezTo>
                    <a:pt x="10024" y="47831"/>
                    <a:pt x="10059" y="46864"/>
                    <a:pt x="10059" y="45896"/>
                  </a:cubicBezTo>
                  <a:cubicBezTo>
                    <a:pt x="10059" y="45619"/>
                    <a:pt x="10266" y="45654"/>
                    <a:pt x="10405" y="45619"/>
                  </a:cubicBezTo>
                  <a:cubicBezTo>
                    <a:pt x="10467" y="45612"/>
                    <a:pt x="10518" y="45608"/>
                    <a:pt x="10559" y="45608"/>
                  </a:cubicBezTo>
                  <a:cubicBezTo>
                    <a:pt x="10724" y="45608"/>
                    <a:pt x="10729" y="45675"/>
                    <a:pt x="10646" y="45896"/>
                  </a:cubicBezTo>
                  <a:cubicBezTo>
                    <a:pt x="10439" y="46449"/>
                    <a:pt x="10405" y="47002"/>
                    <a:pt x="10370" y="47555"/>
                  </a:cubicBezTo>
                  <a:cubicBezTo>
                    <a:pt x="10370" y="47589"/>
                    <a:pt x="10370" y="47624"/>
                    <a:pt x="10370" y="47659"/>
                  </a:cubicBezTo>
                  <a:cubicBezTo>
                    <a:pt x="10370" y="47693"/>
                    <a:pt x="10405" y="47693"/>
                    <a:pt x="10439" y="47693"/>
                  </a:cubicBezTo>
                  <a:cubicBezTo>
                    <a:pt x="10474" y="47486"/>
                    <a:pt x="10508" y="47313"/>
                    <a:pt x="10508" y="47106"/>
                  </a:cubicBezTo>
                  <a:cubicBezTo>
                    <a:pt x="10508" y="46829"/>
                    <a:pt x="10577" y="46553"/>
                    <a:pt x="10819" y="46345"/>
                  </a:cubicBezTo>
                  <a:cubicBezTo>
                    <a:pt x="10888" y="46311"/>
                    <a:pt x="10923" y="46207"/>
                    <a:pt x="10923" y="46103"/>
                  </a:cubicBezTo>
                  <a:cubicBezTo>
                    <a:pt x="10888" y="46069"/>
                    <a:pt x="10819" y="46034"/>
                    <a:pt x="10819" y="45999"/>
                  </a:cubicBezTo>
                  <a:cubicBezTo>
                    <a:pt x="10958" y="45758"/>
                    <a:pt x="10992" y="45446"/>
                    <a:pt x="11303" y="45308"/>
                  </a:cubicBezTo>
                  <a:cubicBezTo>
                    <a:pt x="11787" y="45135"/>
                    <a:pt x="12167" y="44824"/>
                    <a:pt x="12548" y="44444"/>
                  </a:cubicBezTo>
                  <a:cubicBezTo>
                    <a:pt x="12928" y="44133"/>
                    <a:pt x="13308" y="43787"/>
                    <a:pt x="13757" y="43407"/>
                  </a:cubicBezTo>
                  <a:lnTo>
                    <a:pt x="13757" y="43407"/>
                  </a:lnTo>
                  <a:cubicBezTo>
                    <a:pt x="13654" y="43787"/>
                    <a:pt x="13446" y="44029"/>
                    <a:pt x="13308" y="44237"/>
                  </a:cubicBezTo>
                  <a:cubicBezTo>
                    <a:pt x="13101" y="44548"/>
                    <a:pt x="12859" y="44824"/>
                    <a:pt x="12582" y="45066"/>
                  </a:cubicBezTo>
                  <a:cubicBezTo>
                    <a:pt x="12444" y="45204"/>
                    <a:pt x="12271" y="45274"/>
                    <a:pt x="12098" y="45343"/>
                  </a:cubicBezTo>
                  <a:cubicBezTo>
                    <a:pt x="12064" y="45377"/>
                    <a:pt x="11995" y="45412"/>
                    <a:pt x="12029" y="45481"/>
                  </a:cubicBezTo>
                  <a:cubicBezTo>
                    <a:pt x="12048" y="45538"/>
                    <a:pt x="12088" y="45564"/>
                    <a:pt x="12126" y="45564"/>
                  </a:cubicBezTo>
                  <a:cubicBezTo>
                    <a:pt x="12157" y="45564"/>
                    <a:pt x="12186" y="45547"/>
                    <a:pt x="12202" y="45516"/>
                  </a:cubicBezTo>
                  <a:cubicBezTo>
                    <a:pt x="12478" y="45343"/>
                    <a:pt x="12720" y="45135"/>
                    <a:pt x="12962" y="44928"/>
                  </a:cubicBezTo>
                  <a:cubicBezTo>
                    <a:pt x="13308" y="44651"/>
                    <a:pt x="13446" y="44237"/>
                    <a:pt x="13654" y="43891"/>
                  </a:cubicBezTo>
                  <a:cubicBezTo>
                    <a:pt x="14034" y="43303"/>
                    <a:pt x="14380" y="42681"/>
                    <a:pt x="14898" y="42197"/>
                  </a:cubicBezTo>
                  <a:cubicBezTo>
                    <a:pt x="14967" y="42128"/>
                    <a:pt x="15002" y="42059"/>
                    <a:pt x="15140" y="42059"/>
                  </a:cubicBezTo>
                  <a:cubicBezTo>
                    <a:pt x="15105" y="42336"/>
                    <a:pt x="14967" y="42543"/>
                    <a:pt x="14829" y="42785"/>
                  </a:cubicBezTo>
                  <a:cubicBezTo>
                    <a:pt x="15244" y="42612"/>
                    <a:pt x="15416" y="42266"/>
                    <a:pt x="15555" y="41886"/>
                  </a:cubicBezTo>
                  <a:cubicBezTo>
                    <a:pt x="15624" y="41713"/>
                    <a:pt x="15693" y="41575"/>
                    <a:pt x="15762" y="41402"/>
                  </a:cubicBezTo>
                  <a:cubicBezTo>
                    <a:pt x="15797" y="41368"/>
                    <a:pt x="15831" y="41264"/>
                    <a:pt x="15866" y="41264"/>
                  </a:cubicBezTo>
                  <a:cubicBezTo>
                    <a:pt x="16211" y="41160"/>
                    <a:pt x="16211" y="40815"/>
                    <a:pt x="16384" y="40607"/>
                  </a:cubicBezTo>
                  <a:cubicBezTo>
                    <a:pt x="16592" y="40296"/>
                    <a:pt x="16799" y="39985"/>
                    <a:pt x="17041" y="39709"/>
                  </a:cubicBezTo>
                  <a:cubicBezTo>
                    <a:pt x="17145" y="39570"/>
                    <a:pt x="17248" y="39467"/>
                    <a:pt x="17283" y="39294"/>
                  </a:cubicBezTo>
                  <a:close/>
                  <a:moveTo>
                    <a:pt x="31247" y="32899"/>
                  </a:moveTo>
                  <a:cubicBezTo>
                    <a:pt x="31420" y="32899"/>
                    <a:pt x="31593" y="32968"/>
                    <a:pt x="31731" y="33038"/>
                  </a:cubicBezTo>
                  <a:cubicBezTo>
                    <a:pt x="32837" y="33660"/>
                    <a:pt x="33805" y="34420"/>
                    <a:pt x="34496" y="35492"/>
                  </a:cubicBezTo>
                  <a:cubicBezTo>
                    <a:pt x="34877" y="36183"/>
                    <a:pt x="35291" y="36874"/>
                    <a:pt x="35672" y="37531"/>
                  </a:cubicBezTo>
                  <a:cubicBezTo>
                    <a:pt x="35879" y="37911"/>
                    <a:pt x="36017" y="38291"/>
                    <a:pt x="36190" y="38637"/>
                  </a:cubicBezTo>
                  <a:cubicBezTo>
                    <a:pt x="36259" y="38810"/>
                    <a:pt x="36225" y="39017"/>
                    <a:pt x="36225" y="39190"/>
                  </a:cubicBezTo>
                  <a:cubicBezTo>
                    <a:pt x="36259" y="39570"/>
                    <a:pt x="36432" y="39951"/>
                    <a:pt x="36432" y="40331"/>
                  </a:cubicBezTo>
                  <a:cubicBezTo>
                    <a:pt x="36432" y="40607"/>
                    <a:pt x="36467" y="40884"/>
                    <a:pt x="36259" y="41126"/>
                  </a:cubicBezTo>
                  <a:cubicBezTo>
                    <a:pt x="36156" y="41264"/>
                    <a:pt x="36121" y="41506"/>
                    <a:pt x="36363" y="41644"/>
                  </a:cubicBezTo>
                  <a:cubicBezTo>
                    <a:pt x="36398" y="41990"/>
                    <a:pt x="36605" y="42370"/>
                    <a:pt x="36363" y="42750"/>
                  </a:cubicBezTo>
                  <a:cubicBezTo>
                    <a:pt x="36278" y="42713"/>
                    <a:pt x="36198" y="42695"/>
                    <a:pt x="36123" y="42695"/>
                  </a:cubicBezTo>
                  <a:cubicBezTo>
                    <a:pt x="35922" y="42695"/>
                    <a:pt x="35753" y="42816"/>
                    <a:pt x="35603" y="42992"/>
                  </a:cubicBezTo>
                  <a:cubicBezTo>
                    <a:pt x="35533" y="43061"/>
                    <a:pt x="35499" y="43131"/>
                    <a:pt x="35464" y="43200"/>
                  </a:cubicBezTo>
                  <a:cubicBezTo>
                    <a:pt x="35464" y="43269"/>
                    <a:pt x="35430" y="43373"/>
                    <a:pt x="35533" y="43407"/>
                  </a:cubicBezTo>
                  <a:cubicBezTo>
                    <a:pt x="35546" y="43413"/>
                    <a:pt x="35558" y="43416"/>
                    <a:pt x="35568" y="43416"/>
                  </a:cubicBezTo>
                  <a:cubicBezTo>
                    <a:pt x="35615" y="43416"/>
                    <a:pt x="35643" y="43360"/>
                    <a:pt x="35672" y="43303"/>
                  </a:cubicBezTo>
                  <a:cubicBezTo>
                    <a:pt x="35810" y="43061"/>
                    <a:pt x="35983" y="42923"/>
                    <a:pt x="36294" y="42923"/>
                  </a:cubicBezTo>
                  <a:cubicBezTo>
                    <a:pt x="36398" y="43061"/>
                    <a:pt x="36190" y="43200"/>
                    <a:pt x="36294" y="43373"/>
                  </a:cubicBezTo>
                  <a:cubicBezTo>
                    <a:pt x="36398" y="43234"/>
                    <a:pt x="36467" y="43061"/>
                    <a:pt x="36501" y="42854"/>
                  </a:cubicBezTo>
                  <a:cubicBezTo>
                    <a:pt x="36674" y="42059"/>
                    <a:pt x="36778" y="41229"/>
                    <a:pt x="36778" y="40400"/>
                  </a:cubicBezTo>
                  <a:cubicBezTo>
                    <a:pt x="36778" y="40054"/>
                    <a:pt x="36881" y="39709"/>
                    <a:pt x="37020" y="39398"/>
                  </a:cubicBezTo>
                  <a:cubicBezTo>
                    <a:pt x="37193" y="38914"/>
                    <a:pt x="37365" y="38464"/>
                    <a:pt x="37573" y="38015"/>
                  </a:cubicBezTo>
                  <a:cubicBezTo>
                    <a:pt x="37642" y="37842"/>
                    <a:pt x="37711" y="37704"/>
                    <a:pt x="37849" y="37566"/>
                  </a:cubicBezTo>
                  <a:cubicBezTo>
                    <a:pt x="37864" y="37543"/>
                    <a:pt x="37884" y="37535"/>
                    <a:pt x="37906" y="37535"/>
                  </a:cubicBezTo>
                  <a:cubicBezTo>
                    <a:pt x="37960" y="37535"/>
                    <a:pt x="38030" y="37580"/>
                    <a:pt x="38086" y="37580"/>
                  </a:cubicBezTo>
                  <a:cubicBezTo>
                    <a:pt x="38116" y="37580"/>
                    <a:pt x="38142" y="37568"/>
                    <a:pt x="38160" y="37531"/>
                  </a:cubicBezTo>
                  <a:cubicBezTo>
                    <a:pt x="38229" y="37393"/>
                    <a:pt x="38022" y="37358"/>
                    <a:pt x="38057" y="37220"/>
                  </a:cubicBezTo>
                  <a:cubicBezTo>
                    <a:pt x="38091" y="37220"/>
                    <a:pt x="38091" y="37185"/>
                    <a:pt x="38091" y="37151"/>
                  </a:cubicBezTo>
                  <a:cubicBezTo>
                    <a:pt x="38541" y="36632"/>
                    <a:pt x="38886" y="36045"/>
                    <a:pt x="39508" y="35699"/>
                  </a:cubicBezTo>
                  <a:cubicBezTo>
                    <a:pt x="39889" y="35492"/>
                    <a:pt x="40269" y="35284"/>
                    <a:pt x="40649" y="35111"/>
                  </a:cubicBezTo>
                  <a:cubicBezTo>
                    <a:pt x="41029" y="34939"/>
                    <a:pt x="41409" y="34800"/>
                    <a:pt x="41790" y="34558"/>
                  </a:cubicBezTo>
                  <a:cubicBezTo>
                    <a:pt x="41859" y="34489"/>
                    <a:pt x="41928" y="34455"/>
                    <a:pt x="42032" y="34420"/>
                  </a:cubicBezTo>
                  <a:cubicBezTo>
                    <a:pt x="42127" y="34384"/>
                    <a:pt x="42198" y="34365"/>
                    <a:pt x="42257" y="34365"/>
                  </a:cubicBezTo>
                  <a:cubicBezTo>
                    <a:pt x="42368" y="34365"/>
                    <a:pt x="42437" y="34435"/>
                    <a:pt x="42550" y="34593"/>
                  </a:cubicBezTo>
                  <a:cubicBezTo>
                    <a:pt x="42723" y="34870"/>
                    <a:pt x="42861" y="35181"/>
                    <a:pt x="42930" y="35492"/>
                  </a:cubicBezTo>
                  <a:cubicBezTo>
                    <a:pt x="43034" y="36287"/>
                    <a:pt x="43069" y="37116"/>
                    <a:pt x="42896" y="37877"/>
                  </a:cubicBezTo>
                  <a:cubicBezTo>
                    <a:pt x="42688" y="38672"/>
                    <a:pt x="42446" y="39467"/>
                    <a:pt x="41963" y="40158"/>
                  </a:cubicBezTo>
                  <a:cubicBezTo>
                    <a:pt x="41824" y="40331"/>
                    <a:pt x="41651" y="40504"/>
                    <a:pt x="41513" y="40711"/>
                  </a:cubicBezTo>
                  <a:cubicBezTo>
                    <a:pt x="41409" y="40815"/>
                    <a:pt x="41271" y="40884"/>
                    <a:pt x="41237" y="41057"/>
                  </a:cubicBezTo>
                  <a:cubicBezTo>
                    <a:pt x="41306" y="41022"/>
                    <a:pt x="41340" y="40988"/>
                    <a:pt x="41409" y="40953"/>
                  </a:cubicBezTo>
                  <a:cubicBezTo>
                    <a:pt x="41963" y="40365"/>
                    <a:pt x="42481" y="39778"/>
                    <a:pt x="42688" y="38983"/>
                  </a:cubicBezTo>
                  <a:cubicBezTo>
                    <a:pt x="42758" y="38775"/>
                    <a:pt x="42827" y="38568"/>
                    <a:pt x="42999" y="38326"/>
                  </a:cubicBezTo>
                  <a:cubicBezTo>
                    <a:pt x="43138" y="38672"/>
                    <a:pt x="43172" y="38983"/>
                    <a:pt x="43034" y="39294"/>
                  </a:cubicBezTo>
                  <a:cubicBezTo>
                    <a:pt x="42758" y="39812"/>
                    <a:pt x="42481" y="40331"/>
                    <a:pt x="42204" y="40849"/>
                  </a:cubicBezTo>
                  <a:cubicBezTo>
                    <a:pt x="42204" y="40884"/>
                    <a:pt x="42170" y="40918"/>
                    <a:pt x="42135" y="40918"/>
                  </a:cubicBezTo>
                  <a:cubicBezTo>
                    <a:pt x="41824" y="40953"/>
                    <a:pt x="41721" y="41195"/>
                    <a:pt x="41548" y="41368"/>
                  </a:cubicBezTo>
                  <a:cubicBezTo>
                    <a:pt x="41409" y="41541"/>
                    <a:pt x="41237" y="41610"/>
                    <a:pt x="41029" y="41610"/>
                  </a:cubicBezTo>
                  <a:cubicBezTo>
                    <a:pt x="40988" y="41610"/>
                    <a:pt x="40946" y="41615"/>
                    <a:pt x="40911" y="41615"/>
                  </a:cubicBezTo>
                  <a:cubicBezTo>
                    <a:pt x="40859" y="41615"/>
                    <a:pt x="40822" y="41603"/>
                    <a:pt x="40822" y="41541"/>
                  </a:cubicBezTo>
                  <a:cubicBezTo>
                    <a:pt x="40787" y="41471"/>
                    <a:pt x="40891" y="41437"/>
                    <a:pt x="40926" y="41368"/>
                  </a:cubicBezTo>
                  <a:cubicBezTo>
                    <a:pt x="40822" y="41368"/>
                    <a:pt x="40718" y="41437"/>
                    <a:pt x="40649" y="41506"/>
                  </a:cubicBezTo>
                  <a:cubicBezTo>
                    <a:pt x="40200" y="41852"/>
                    <a:pt x="39647" y="41955"/>
                    <a:pt x="39128" y="42094"/>
                  </a:cubicBezTo>
                  <a:cubicBezTo>
                    <a:pt x="39114" y="42108"/>
                    <a:pt x="39094" y="42116"/>
                    <a:pt x="39070" y="42116"/>
                  </a:cubicBezTo>
                  <a:cubicBezTo>
                    <a:pt x="39036" y="42116"/>
                    <a:pt x="38996" y="42100"/>
                    <a:pt x="38955" y="42059"/>
                  </a:cubicBezTo>
                  <a:cubicBezTo>
                    <a:pt x="38990" y="41852"/>
                    <a:pt x="39197" y="41783"/>
                    <a:pt x="39232" y="41610"/>
                  </a:cubicBezTo>
                  <a:lnTo>
                    <a:pt x="39232" y="41610"/>
                  </a:lnTo>
                  <a:cubicBezTo>
                    <a:pt x="39059" y="41783"/>
                    <a:pt x="38817" y="41921"/>
                    <a:pt x="38679" y="42128"/>
                  </a:cubicBezTo>
                  <a:cubicBezTo>
                    <a:pt x="38644" y="42163"/>
                    <a:pt x="38610" y="42197"/>
                    <a:pt x="38575" y="42197"/>
                  </a:cubicBezTo>
                  <a:cubicBezTo>
                    <a:pt x="38479" y="42245"/>
                    <a:pt x="38366" y="42310"/>
                    <a:pt x="38259" y="42310"/>
                  </a:cubicBezTo>
                  <a:cubicBezTo>
                    <a:pt x="38213" y="42310"/>
                    <a:pt x="38168" y="42298"/>
                    <a:pt x="38126" y="42266"/>
                  </a:cubicBezTo>
                  <a:cubicBezTo>
                    <a:pt x="38022" y="42163"/>
                    <a:pt x="38126" y="42024"/>
                    <a:pt x="38160" y="41886"/>
                  </a:cubicBezTo>
                  <a:cubicBezTo>
                    <a:pt x="38229" y="41713"/>
                    <a:pt x="38333" y="41575"/>
                    <a:pt x="38333" y="41368"/>
                  </a:cubicBezTo>
                  <a:lnTo>
                    <a:pt x="38333" y="41368"/>
                  </a:lnTo>
                  <a:cubicBezTo>
                    <a:pt x="38126" y="41575"/>
                    <a:pt x="38091" y="41886"/>
                    <a:pt x="37988" y="42163"/>
                  </a:cubicBezTo>
                  <a:cubicBezTo>
                    <a:pt x="37884" y="42370"/>
                    <a:pt x="37780" y="42543"/>
                    <a:pt x="37573" y="42681"/>
                  </a:cubicBezTo>
                  <a:cubicBezTo>
                    <a:pt x="37434" y="42750"/>
                    <a:pt x="37331" y="42889"/>
                    <a:pt x="37262" y="43027"/>
                  </a:cubicBezTo>
                  <a:cubicBezTo>
                    <a:pt x="37227" y="43165"/>
                    <a:pt x="37227" y="43269"/>
                    <a:pt x="37123" y="43373"/>
                  </a:cubicBezTo>
                  <a:cubicBezTo>
                    <a:pt x="36985" y="43476"/>
                    <a:pt x="37020" y="43580"/>
                    <a:pt x="37054" y="43718"/>
                  </a:cubicBezTo>
                  <a:cubicBezTo>
                    <a:pt x="37158" y="44237"/>
                    <a:pt x="37089" y="44755"/>
                    <a:pt x="36847" y="45239"/>
                  </a:cubicBezTo>
                  <a:cubicBezTo>
                    <a:pt x="36743" y="45550"/>
                    <a:pt x="36432" y="45688"/>
                    <a:pt x="36121" y="45723"/>
                  </a:cubicBezTo>
                  <a:cubicBezTo>
                    <a:pt x="36051" y="45729"/>
                    <a:pt x="35983" y="45732"/>
                    <a:pt x="35915" y="45732"/>
                  </a:cubicBezTo>
                  <a:cubicBezTo>
                    <a:pt x="35613" y="45732"/>
                    <a:pt x="35325" y="45676"/>
                    <a:pt x="35015" y="45619"/>
                  </a:cubicBezTo>
                  <a:cubicBezTo>
                    <a:pt x="34842" y="45550"/>
                    <a:pt x="34669" y="45516"/>
                    <a:pt x="34427" y="45481"/>
                  </a:cubicBezTo>
                  <a:lnTo>
                    <a:pt x="34427" y="45481"/>
                  </a:lnTo>
                  <a:cubicBezTo>
                    <a:pt x="34462" y="45723"/>
                    <a:pt x="34566" y="45758"/>
                    <a:pt x="34738" y="45792"/>
                  </a:cubicBezTo>
                  <a:cubicBezTo>
                    <a:pt x="35188" y="45827"/>
                    <a:pt x="35637" y="45861"/>
                    <a:pt x="36086" y="45896"/>
                  </a:cubicBezTo>
                  <a:cubicBezTo>
                    <a:pt x="36570" y="45930"/>
                    <a:pt x="36605" y="45965"/>
                    <a:pt x="36605" y="46380"/>
                  </a:cubicBezTo>
                  <a:cubicBezTo>
                    <a:pt x="36605" y="46760"/>
                    <a:pt x="36674" y="47106"/>
                    <a:pt x="36778" y="47486"/>
                  </a:cubicBezTo>
                  <a:cubicBezTo>
                    <a:pt x="36847" y="47728"/>
                    <a:pt x="36881" y="48004"/>
                    <a:pt x="36916" y="48281"/>
                  </a:cubicBezTo>
                  <a:cubicBezTo>
                    <a:pt x="36916" y="48384"/>
                    <a:pt x="36916" y="48488"/>
                    <a:pt x="37020" y="48557"/>
                  </a:cubicBezTo>
                  <a:cubicBezTo>
                    <a:pt x="36916" y="47866"/>
                    <a:pt x="36951" y="47175"/>
                    <a:pt x="36778" y="46483"/>
                  </a:cubicBezTo>
                  <a:cubicBezTo>
                    <a:pt x="36778" y="46414"/>
                    <a:pt x="36778" y="46345"/>
                    <a:pt x="36847" y="46276"/>
                  </a:cubicBezTo>
                  <a:cubicBezTo>
                    <a:pt x="37020" y="46311"/>
                    <a:pt x="37089" y="46483"/>
                    <a:pt x="37193" y="46587"/>
                  </a:cubicBezTo>
                  <a:cubicBezTo>
                    <a:pt x="37400" y="46898"/>
                    <a:pt x="37538" y="47244"/>
                    <a:pt x="37711" y="47589"/>
                  </a:cubicBezTo>
                  <a:cubicBezTo>
                    <a:pt x="37780" y="47693"/>
                    <a:pt x="37780" y="47797"/>
                    <a:pt x="37884" y="47831"/>
                  </a:cubicBezTo>
                  <a:lnTo>
                    <a:pt x="37918" y="47831"/>
                  </a:lnTo>
                  <a:cubicBezTo>
                    <a:pt x="37815" y="47589"/>
                    <a:pt x="37676" y="47348"/>
                    <a:pt x="37607" y="47106"/>
                  </a:cubicBezTo>
                  <a:cubicBezTo>
                    <a:pt x="37434" y="46656"/>
                    <a:pt x="37158" y="46276"/>
                    <a:pt x="36812" y="45930"/>
                  </a:cubicBezTo>
                  <a:cubicBezTo>
                    <a:pt x="36674" y="45827"/>
                    <a:pt x="36674" y="45723"/>
                    <a:pt x="36778" y="45585"/>
                  </a:cubicBezTo>
                  <a:cubicBezTo>
                    <a:pt x="37123" y="44997"/>
                    <a:pt x="37365" y="44375"/>
                    <a:pt x="37262" y="43649"/>
                  </a:cubicBezTo>
                  <a:cubicBezTo>
                    <a:pt x="37193" y="43165"/>
                    <a:pt x="37607" y="42681"/>
                    <a:pt x="38126" y="42647"/>
                  </a:cubicBezTo>
                  <a:cubicBezTo>
                    <a:pt x="38299" y="42612"/>
                    <a:pt x="38506" y="42647"/>
                    <a:pt x="38644" y="42474"/>
                  </a:cubicBezTo>
                  <a:cubicBezTo>
                    <a:pt x="38644" y="42439"/>
                    <a:pt x="38679" y="42439"/>
                    <a:pt x="38713" y="42439"/>
                  </a:cubicBezTo>
                  <a:cubicBezTo>
                    <a:pt x="39693" y="42164"/>
                    <a:pt x="40672" y="41834"/>
                    <a:pt x="41699" y="41834"/>
                  </a:cubicBezTo>
                  <a:cubicBezTo>
                    <a:pt x="41832" y="41834"/>
                    <a:pt x="41966" y="41840"/>
                    <a:pt x="42101" y="41852"/>
                  </a:cubicBezTo>
                  <a:cubicBezTo>
                    <a:pt x="42446" y="41852"/>
                    <a:pt x="42792" y="41921"/>
                    <a:pt x="43172" y="41990"/>
                  </a:cubicBezTo>
                  <a:cubicBezTo>
                    <a:pt x="43345" y="42024"/>
                    <a:pt x="43518" y="42128"/>
                    <a:pt x="43656" y="42266"/>
                  </a:cubicBezTo>
                  <a:cubicBezTo>
                    <a:pt x="43794" y="42370"/>
                    <a:pt x="43967" y="42508"/>
                    <a:pt x="44140" y="42578"/>
                  </a:cubicBezTo>
                  <a:cubicBezTo>
                    <a:pt x="44204" y="42610"/>
                    <a:pt x="44261" y="42634"/>
                    <a:pt x="44310" y="42634"/>
                  </a:cubicBezTo>
                  <a:cubicBezTo>
                    <a:pt x="44367" y="42634"/>
                    <a:pt x="44414" y="42601"/>
                    <a:pt x="44451" y="42508"/>
                  </a:cubicBezTo>
                  <a:cubicBezTo>
                    <a:pt x="44483" y="42428"/>
                    <a:pt x="44523" y="42400"/>
                    <a:pt x="44567" y="42400"/>
                  </a:cubicBezTo>
                  <a:cubicBezTo>
                    <a:pt x="44617" y="42400"/>
                    <a:pt x="44672" y="42437"/>
                    <a:pt x="44728" y="42474"/>
                  </a:cubicBezTo>
                  <a:cubicBezTo>
                    <a:pt x="45765" y="42992"/>
                    <a:pt x="46733" y="43649"/>
                    <a:pt x="47424" y="44617"/>
                  </a:cubicBezTo>
                  <a:cubicBezTo>
                    <a:pt x="47735" y="45066"/>
                    <a:pt x="47735" y="45239"/>
                    <a:pt x="47320" y="45585"/>
                  </a:cubicBezTo>
                  <a:cubicBezTo>
                    <a:pt x="46905" y="45930"/>
                    <a:pt x="46421" y="46138"/>
                    <a:pt x="45938" y="46311"/>
                  </a:cubicBezTo>
                  <a:cubicBezTo>
                    <a:pt x="44797" y="46691"/>
                    <a:pt x="43622" y="47002"/>
                    <a:pt x="42446" y="47209"/>
                  </a:cubicBezTo>
                  <a:cubicBezTo>
                    <a:pt x="42295" y="47240"/>
                    <a:pt x="42146" y="47252"/>
                    <a:pt x="41999" y="47252"/>
                  </a:cubicBezTo>
                  <a:cubicBezTo>
                    <a:pt x="41644" y="47252"/>
                    <a:pt x="41302" y="47179"/>
                    <a:pt x="40960" y="47106"/>
                  </a:cubicBezTo>
                  <a:lnTo>
                    <a:pt x="40960" y="47140"/>
                  </a:lnTo>
                  <a:cubicBezTo>
                    <a:pt x="40718" y="47106"/>
                    <a:pt x="40476" y="47002"/>
                    <a:pt x="40234" y="46967"/>
                  </a:cubicBezTo>
                  <a:cubicBezTo>
                    <a:pt x="39992" y="46898"/>
                    <a:pt x="39819" y="46794"/>
                    <a:pt x="39716" y="46518"/>
                  </a:cubicBezTo>
                  <a:lnTo>
                    <a:pt x="39716" y="46518"/>
                  </a:lnTo>
                  <a:cubicBezTo>
                    <a:pt x="40338" y="46587"/>
                    <a:pt x="40856" y="46829"/>
                    <a:pt x="41409" y="46829"/>
                  </a:cubicBezTo>
                  <a:cubicBezTo>
                    <a:pt x="41540" y="46829"/>
                    <a:pt x="41671" y="46831"/>
                    <a:pt x="41801" y="46831"/>
                  </a:cubicBezTo>
                  <a:cubicBezTo>
                    <a:pt x="42257" y="46831"/>
                    <a:pt x="42708" y="46810"/>
                    <a:pt x="43138" y="46622"/>
                  </a:cubicBezTo>
                  <a:cubicBezTo>
                    <a:pt x="43108" y="46577"/>
                    <a:pt x="43078" y="46565"/>
                    <a:pt x="43052" y="46565"/>
                  </a:cubicBezTo>
                  <a:cubicBezTo>
                    <a:pt x="43016" y="46565"/>
                    <a:pt x="42985" y="46587"/>
                    <a:pt x="42965" y="46587"/>
                  </a:cubicBezTo>
                  <a:cubicBezTo>
                    <a:pt x="42573" y="46682"/>
                    <a:pt x="42186" y="46728"/>
                    <a:pt x="41804" y="46728"/>
                  </a:cubicBezTo>
                  <a:cubicBezTo>
                    <a:pt x="41073" y="46728"/>
                    <a:pt x="40362" y="46559"/>
                    <a:pt x="39681" y="46241"/>
                  </a:cubicBezTo>
                  <a:cubicBezTo>
                    <a:pt x="39266" y="46069"/>
                    <a:pt x="38852" y="45861"/>
                    <a:pt x="38471" y="45585"/>
                  </a:cubicBezTo>
                  <a:cubicBezTo>
                    <a:pt x="38229" y="45446"/>
                    <a:pt x="37988" y="45343"/>
                    <a:pt x="37746" y="45274"/>
                  </a:cubicBezTo>
                  <a:cubicBezTo>
                    <a:pt x="37642" y="45274"/>
                    <a:pt x="37573" y="45239"/>
                    <a:pt x="37504" y="45239"/>
                  </a:cubicBezTo>
                  <a:cubicBezTo>
                    <a:pt x="37434" y="45239"/>
                    <a:pt x="37331" y="45239"/>
                    <a:pt x="37331" y="45343"/>
                  </a:cubicBezTo>
                  <a:cubicBezTo>
                    <a:pt x="37331" y="45412"/>
                    <a:pt x="37400" y="45446"/>
                    <a:pt x="37469" y="45446"/>
                  </a:cubicBezTo>
                  <a:cubicBezTo>
                    <a:pt x="38057" y="45550"/>
                    <a:pt x="38506" y="45827"/>
                    <a:pt x="38955" y="46138"/>
                  </a:cubicBezTo>
                  <a:cubicBezTo>
                    <a:pt x="39059" y="46241"/>
                    <a:pt x="39197" y="46276"/>
                    <a:pt x="39197" y="46483"/>
                  </a:cubicBezTo>
                  <a:cubicBezTo>
                    <a:pt x="39163" y="46587"/>
                    <a:pt x="39301" y="46656"/>
                    <a:pt x="39405" y="46725"/>
                  </a:cubicBezTo>
                  <a:cubicBezTo>
                    <a:pt x="39889" y="46967"/>
                    <a:pt x="40061" y="47417"/>
                    <a:pt x="40303" y="47866"/>
                  </a:cubicBezTo>
                  <a:cubicBezTo>
                    <a:pt x="40338" y="47970"/>
                    <a:pt x="40373" y="48073"/>
                    <a:pt x="40476" y="48143"/>
                  </a:cubicBezTo>
                  <a:cubicBezTo>
                    <a:pt x="40338" y="48315"/>
                    <a:pt x="40373" y="48454"/>
                    <a:pt x="40407" y="48626"/>
                  </a:cubicBezTo>
                  <a:cubicBezTo>
                    <a:pt x="40580" y="49076"/>
                    <a:pt x="40753" y="49560"/>
                    <a:pt x="40926" y="50044"/>
                  </a:cubicBezTo>
                  <a:cubicBezTo>
                    <a:pt x="41029" y="50424"/>
                    <a:pt x="41202" y="50804"/>
                    <a:pt x="41237" y="51219"/>
                  </a:cubicBezTo>
                  <a:cubicBezTo>
                    <a:pt x="41306" y="51564"/>
                    <a:pt x="41271" y="51910"/>
                    <a:pt x="41202" y="52256"/>
                  </a:cubicBezTo>
                  <a:cubicBezTo>
                    <a:pt x="41029" y="52912"/>
                    <a:pt x="40995" y="53604"/>
                    <a:pt x="40787" y="54295"/>
                  </a:cubicBezTo>
                  <a:cubicBezTo>
                    <a:pt x="40753" y="54468"/>
                    <a:pt x="40684" y="54641"/>
                    <a:pt x="40614" y="54814"/>
                  </a:cubicBezTo>
                  <a:cubicBezTo>
                    <a:pt x="40536" y="55102"/>
                    <a:pt x="40377" y="55232"/>
                    <a:pt x="40154" y="55232"/>
                  </a:cubicBezTo>
                  <a:cubicBezTo>
                    <a:pt x="40083" y="55232"/>
                    <a:pt x="40006" y="55219"/>
                    <a:pt x="39923" y="55194"/>
                  </a:cubicBezTo>
                  <a:cubicBezTo>
                    <a:pt x="39439" y="55021"/>
                    <a:pt x="39024" y="54814"/>
                    <a:pt x="38644" y="54537"/>
                  </a:cubicBezTo>
                  <a:cubicBezTo>
                    <a:pt x="38299" y="54261"/>
                    <a:pt x="37988" y="54019"/>
                    <a:pt x="37676" y="53777"/>
                  </a:cubicBezTo>
                  <a:cubicBezTo>
                    <a:pt x="37193" y="53431"/>
                    <a:pt x="36847" y="53016"/>
                    <a:pt x="36605" y="52463"/>
                  </a:cubicBezTo>
                  <a:cubicBezTo>
                    <a:pt x="36328" y="51772"/>
                    <a:pt x="36052" y="51115"/>
                    <a:pt x="35637" y="50493"/>
                  </a:cubicBezTo>
                  <a:cubicBezTo>
                    <a:pt x="35533" y="50355"/>
                    <a:pt x="35568" y="50216"/>
                    <a:pt x="35603" y="50078"/>
                  </a:cubicBezTo>
                  <a:cubicBezTo>
                    <a:pt x="35775" y="49491"/>
                    <a:pt x="35844" y="48903"/>
                    <a:pt x="35844" y="48315"/>
                  </a:cubicBezTo>
                  <a:cubicBezTo>
                    <a:pt x="35879" y="47762"/>
                    <a:pt x="35741" y="47278"/>
                    <a:pt x="35568" y="46760"/>
                  </a:cubicBezTo>
                  <a:lnTo>
                    <a:pt x="35568" y="46760"/>
                  </a:lnTo>
                  <a:cubicBezTo>
                    <a:pt x="35603" y="47071"/>
                    <a:pt x="35637" y="47382"/>
                    <a:pt x="35637" y="47693"/>
                  </a:cubicBezTo>
                  <a:cubicBezTo>
                    <a:pt x="35741" y="48523"/>
                    <a:pt x="35603" y="49318"/>
                    <a:pt x="35361" y="50113"/>
                  </a:cubicBezTo>
                  <a:cubicBezTo>
                    <a:pt x="35257" y="50458"/>
                    <a:pt x="35222" y="50804"/>
                    <a:pt x="34980" y="51115"/>
                  </a:cubicBezTo>
                  <a:cubicBezTo>
                    <a:pt x="34877" y="51253"/>
                    <a:pt x="34773" y="51426"/>
                    <a:pt x="34635" y="51599"/>
                  </a:cubicBezTo>
                  <a:cubicBezTo>
                    <a:pt x="34566" y="51288"/>
                    <a:pt x="34669" y="51011"/>
                    <a:pt x="34773" y="50769"/>
                  </a:cubicBezTo>
                  <a:cubicBezTo>
                    <a:pt x="34980" y="50216"/>
                    <a:pt x="35153" y="49629"/>
                    <a:pt x="35222" y="49041"/>
                  </a:cubicBezTo>
                  <a:cubicBezTo>
                    <a:pt x="35326" y="48557"/>
                    <a:pt x="35430" y="48039"/>
                    <a:pt x="35430" y="47520"/>
                  </a:cubicBezTo>
                  <a:cubicBezTo>
                    <a:pt x="35430" y="47106"/>
                    <a:pt x="35361" y="46725"/>
                    <a:pt x="35291" y="46345"/>
                  </a:cubicBezTo>
                  <a:cubicBezTo>
                    <a:pt x="35262" y="46255"/>
                    <a:pt x="35232" y="46166"/>
                    <a:pt x="35134" y="46166"/>
                  </a:cubicBezTo>
                  <a:cubicBezTo>
                    <a:pt x="35119" y="46166"/>
                    <a:pt x="35103" y="46168"/>
                    <a:pt x="35084" y="46172"/>
                  </a:cubicBezTo>
                  <a:cubicBezTo>
                    <a:pt x="34946" y="46207"/>
                    <a:pt x="34877" y="46241"/>
                    <a:pt x="34877" y="46380"/>
                  </a:cubicBezTo>
                  <a:cubicBezTo>
                    <a:pt x="34946" y="46898"/>
                    <a:pt x="34738" y="47417"/>
                    <a:pt x="34704" y="47935"/>
                  </a:cubicBezTo>
                  <a:cubicBezTo>
                    <a:pt x="34911" y="47520"/>
                    <a:pt x="34877" y="47036"/>
                    <a:pt x="35084" y="46587"/>
                  </a:cubicBezTo>
                  <a:cubicBezTo>
                    <a:pt x="35222" y="46725"/>
                    <a:pt x="35222" y="46864"/>
                    <a:pt x="35222" y="47002"/>
                  </a:cubicBezTo>
                  <a:cubicBezTo>
                    <a:pt x="35291" y="48004"/>
                    <a:pt x="35188" y="49007"/>
                    <a:pt x="34877" y="49974"/>
                  </a:cubicBezTo>
                  <a:cubicBezTo>
                    <a:pt x="34738" y="50389"/>
                    <a:pt x="34566" y="50804"/>
                    <a:pt x="34462" y="51219"/>
                  </a:cubicBezTo>
                  <a:cubicBezTo>
                    <a:pt x="34289" y="51876"/>
                    <a:pt x="33909" y="52325"/>
                    <a:pt x="33390" y="52671"/>
                  </a:cubicBezTo>
                  <a:cubicBezTo>
                    <a:pt x="33045" y="52912"/>
                    <a:pt x="32699" y="53154"/>
                    <a:pt x="32423" y="53466"/>
                  </a:cubicBezTo>
                  <a:cubicBezTo>
                    <a:pt x="32319" y="53535"/>
                    <a:pt x="32250" y="53638"/>
                    <a:pt x="32146" y="53742"/>
                  </a:cubicBezTo>
                  <a:cubicBezTo>
                    <a:pt x="32457" y="53604"/>
                    <a:pt x="32664" y="53293"/>
                    <a:pt x="32976" y="53120"/>
                  </a:cubicBezTo>
                  <a:cubicBezTo>
                    <a:pt x="33079" y="53051"/>
                    <a:pt x="33183" y="52912"/>
                    <a:pt x="33356" y="52912"/>
                  </a:cubicBezTo>
                  <a:cubicBezTo>
                    <a:pt x="33425" y="53016"/>
                    <a:pt x="33356" y="53051"/>
                    <a:pt x="33321" y="53085"/>
                  </a:cubicBezTo>
                  <a:cubicBezTo>
                    <a:pt x="32803" y="53742"/>
                    <a:pt x="32250" y="54330"/>
                    <a:pt x="31800" y="55021"/>
                  </a:cubicBezTo>
                  <a:cubicBezTo>
                    <a:pt x="31741" y="55110"/>
                    <a:pt x="31630" y="55277"/>
                    <a:pt x="31512" y="55277"/>
                  </a:cubicBezTo>
                  <a:cubicBezTo>
                    <a:pt x="31493" y="55277"/>
                    <a:pt x="31474" y="55272"/>
                    <a:pt x="31455" y="55263"/>
                  </a:cubicBezTo>
                  <a:cubicBezTo>
                    <a:pt x="31282" y="55159"/>
                    <a:pt x="31455" y="54986"/>
                    <a:pt x="31524" y="54848"/>
                  </a:cubicBezTo>
                  <a:cubicBezTo>
                    <a:pt x="31558" y="54710"/>
                    <a:pt x="31628" y="54606"/>
                    <a:pt x="31697" y="54468"/>
                  </a:cubicBezTo>
                  <a:lnTo>
                    <a:pt x="31697" y="54468"/>
                  </a:lnTo>
                  <a:cubicBezTo>
                    <a:pt x="31455" y="54641"/>
                    <a:pt x="31351" y="54917"/>
                    <a:pt x="31316" y="55194"/>
                  </a:cubicBezTo>
                  <a:cubicBezTo>
                    <a:pt x="31247" y="55436"/>
                    <a:pt x="31144" y="55539"/>
                    <a:pt x="30936" y="55609"/>
                  </a:cubicBezTo>
                  <a:cubicBezTo>
                    <a:pt x="30798" y="55643"/>
                    <a:pt x="30660" y="55747"/>
                    <a:pt x="30521" y="55781"/>
                  </a:cubicBezTo>
                  <a:cubicBezTo>
                    <a:pt x="30404" y="55818"/>
                    <a:pt x="30280" y="55838"/>
                    <a:pt x="30157" y="55838"/>
                  </a:cubicBezTo>
                  <a:cubicBezTo>
                    <a:pt x="29704" y="55838"/>
                    <a:pt x="29270" y="55570"/>
                    <a:pt x="29243" y="54917"/>
                  </a:cubicBezTo>
                  <a:cubicBezTo>
                    <a:pt x="29208" y="54468"/>
                    <a:pt x="29173" y="53984"/>
                    <a:pt x="29208" y="53535"/>
                  </a:cubicBezTo>
                  <a:cubicBezTo>
                    <a:pt x="29277" y="52878"/>
                    <a:pt x="29243" y="52187"/>
                    <a:pt x="29312" y="51495"/>
                  </a:cubicBezTo>
                  <a:cubicBezTo>
                    <a:pt x="29484" y="50355"/>
                    <a:pt x="29796" y="49249"/>
                    <a:pt x="30210" y="48143"/>
                  </a:cubicBezTo>
                  <a:cubicBezTo>
                    <a:pt x="30349" y="47866"/>
                    <a:pt x="30591" y="47693"/>
                    <a:pt x="30798" y="47486"/>
                  </a:cubicBezTo>
                  <a:cubicBezTo>
                    <a:pt x="31386" y="46760"/>
                    <a:pt x="32181" y="46449"/>
                    <a:pt x="33045" y="46172"/>
                  </a:cubicBezTo>
                  <a:cubicBezTo>
                    <a:pt x="33079" y="46172"/>
                    <a:pt x="33148" y="46172"/>
                    <a:pt x="33183" y="46241"/>
                  </a:cubicBezTo>
                  <a:cubicBezTo>
                    <a:pt x="32941" y="46483"/>
                    <a:pt x="32561" y="46587"/>
                    <a:pt x="32353" y="46898"/>
                  </a:cubicBezTo>
                  <a:cubicBezTo>
                    <a:pt x="32734" y="46691"/>
                    <a:pt x="33114" y="46518"/>
                    <a:pt x="33494" y="46311"/>
                  </a:cubicBezTo>
                  <a:cubicBezTo>
                    <a:pt x="33598" y="46241"/>
                    <a:pt x="33736" y="46207"/>
                    <a:pt x="33667" y="46034"/>
                  </a:cubicBezTo>
                  <a:cubicBezTo>
                    <a:pt x="33598" y="45930"/>
                    <a:pt x="33701" y="45896"/>
                    <a:pt x="33736" y="45861"/>
                  </a:cubicBezTo>
                  <a:cubicBezTo>
                    <a:pt x="33869" y="45762"/>
                    <a:pt x="34033" y="45726"/>
                    <a:pt x="34046" y="45540"/>
                  </a:cubicBezTo>
                  <a:lnTo>
                    <a:pt x="34046" y="45540"/>
                  </a:lnTo>
                  <a:cubicBezTo>
                    <a:pt x="33607" y="45832"/>
                    <a:pt x="33134" y="45934"/>
                    <a:pt x="32595" y="46069"/>
                  </a:cubicBezTo>
                  <a:cubicBezTo>
                    <a:pt x="32664" y="45792"/>
                    <a:pt x="32906" y="45758"/>
                    <a:pt x="32941" y="45446"/>
                  </a:cubicBezTo>
                  <a:lnTo>
                    <a:pt x="32941" y="45446"/>
                  </a:lnTo>
                  <a:cubicBezTo>
                    <a:pt x="32526" y="45827"/>
                    <a:pt x="32042" y="45965"/>
                    <a:pt x="31558" y="46138"/>
                  </a:cubicBezTo>
                  <a:cubicBezTo>
                    <a:pt x="31455" y="46172"/>
                    <a:pt x="31351" y="46207"/>
                    <a:pt x="31213" y="46207"/>
                  </a:cubicBezTo>
                  <a:cubicBezTo>
                    <a:pt x="31040" y="46241"/>
                    <a:pt x="30902" y="46207"/>
                    <a:pt x="30867" y="46449"/>
                  </a:cubicBezTo>
                  <a:cubicBezTo>
                    <a:pt x="30798" y="46622"/>
                    <a:pt x="30591" y="46656"/>
                    <a:pt x="30452" y="46656"/>
                  </a:cubicBezTo>
                  <a:cubicBezTo>
                    <a:pt x="29692" y="46760"/>
                    <a:pt x="28931" y="47002"/>
                    <a:pt x="28136" y="47002"/>
                  </a:cubicBezTo>
                  <a:cubicBezTo>
                    <a:pt x="28030" y="47007"/>
                    <a:pt x="27923" y="47010"/>
                    <a:pt x="27817" y="47010"/>
                  </a:cubicBezTo>
                  <a:cubicBezTo>
                    <a:pt x="27267" y="47010"/>
                    <a:pt x="26722" y="46934"/>
                    <a:pt x="26201" y="46760"/>
                  </a:cubicBezTo>
                  <a:cubicBezTo>
                    <a:pt x="25821" y="46622"/>
                    <a:pt x="25475" y="46483"/>
                    <a:pt x="25095" y="46345"/>
                  </a:cubicBezTo>
                  <a:cubicBezTo>
                    <a:pt x="24887" y="46241"/>
                    <a:pt x="24715" y="46103"/>
                    <a:pt x="24542" y="45965"/>
                  </a:cubicBezTo>
                  <a:cubicBezTo>
                    <a:pt x="24403" y="45861"/>
                    <a:pt x="24403" y="45758"/>
                    <a:pt x="24438" y="45619"/>
                  </a:cubicBezTo>
                  <a:cubicBezTo>
                    <a:pt x="24611" y="45135"/>
                    <a:pt x="24922" y="44755"/>
                    <a:pt x="25337" y="44444"/>
                  </a:cubicBezTo>
                  <a:cubicBezTo>
                    <a:pt x="25440" y="44375"/>
                    <a:pt x="25544" y="44306"/>
                    <a:pt x="25613" y="44202"/>
                  </a:cubicBezTo>
                  <a:cubicBezTo>
                    <a:pt x="25671" y="44163"/>
                    <a:pt x="25740" y="44114"/>
                    <a:pt x="25801" y="44114"/>
                  </a:cubicBezTo>
                  <a:cubicBezTo>
                    <a:pt x="25850" y="44114"/>
                    <a:pt x="25894" y="44145"/>
                    <a:pt x="25924" y="44237"/>
                  </a:cubicBezTo>
                  <a:cubicBezTo>
                    <a:pt x="25959" y="44306"/>
                    <a:pt x="26028" y="44375"/>
                    <a:pt x="26132" y="44375"/>
                  </a:cubicBezTo>
                  <a:cubicBezTo>
                    <a:pt x="26235" y="44375"/>
                    <a:pt x="26270" y="44271"/>
                    <a:pt x="26305" y="44168"/>
                  </a:cubicBezTo>
                  <a:cubicBezTo>
                    <a:pt x="26305" y="44098"/>
                    <a:pt x="26305" y="43995"/>
                    <a:pt x="26339" y="43891"/>
                  </a:cubicBezTo>
                  <a:cubicBezTo>
                    <a:pt x="26374" y="43787"/>
                    <a:pt x="26408" y="43684"/>
                    <a:pt x="26512" y="43649"/>
                  </a:cubicBezTo>
                  <a:cubicBezTo>
                    <a:pt x="26823" y="43580"/>
                    <a:pt x="27065" y="43407"/>
                    <a:pt x="27376" y="43338"/>
                  </a:cubicBezTo>
                  <a:cubicBezTo>
                    <a:pt x="27860" y="43234"/>
                    <a:pt x="28309" y="43131"/>
                    <a:pt x="28759" y="43027"/>
                  </a:cubicBezTo>
                  <a:cubicBezTo>
                    <a:pt x="28910" y="42976"/>
                    <a:pt x="29062" y="42944"/>
                    <a:pt x="29214" y="42944"/>
                  </a:cubicBezTo>
                  <a:cubicBezTo>
                    <a:pt x="29270" y="42944"/>
                    <a:pt x="29325" y="42948"/>
                    <a:pt x="29381" y="42958"/>
                  </a:cubicBezTo>
                  <a:cubicBezTo>
                    <a:pt x="29427" y="42962"/>
                    <a:pt x="29472" y="42963"/>
                    <a:pt x="29517" y="42963"/>
                  </a:cubicBezTo>
                  <a:cubicBezTo>
                    <a:pt x="29873" y="42963"/>
                    <a:pt x="30183" y="42854"/>
                    <a:pt x="30521" y="42854"/>
                  </a:cubicBezTo>
                  <a:cubicBezTo>
                    <a:pt x="31213" y="42854"/>
                    <a:pt x="31835" y="42992"/>
                    <a:pt x="32423" y="43373"/>
                  </a:cubicBezTo>
                  <a:cubicBezTo>
                    <a:pt x="32482" y="43392"/>
                    <a:pt x="32542" y="43435"/>
                    <a:pt x="32601" y="43435"/>
                  </a:cubicBezTo>
                  <a:cubicBezTo>
                    <a:pt x="32645" y="43435"/>
                    <a:pt x="32689" y="43412"/>
                    <a:pt x="32734" y="43338"/>
                  </a:cubicBezTo>
                  <a:cubicBezTo>
                    <a:pt x="32756" y="43305"/>
                    <a:pt x="32777" y="43293"/>
                    <a:pt x="32798" y="43293"/>
                  </a:cubicBezTo>
                  <a:cubicBezTo>
                    <a:pt x="32843" y="43293"/>
                    <a:pt x="32883" y="43349"/>
                    <a:pt x="32906" y="43373"/>
                  </a:cubicBezTo>
                  <a:cubicBezTo>
                    <a:pt x="33183" y="43614"/>
                    <a:pt x="33425" y="43822"/>
                    <a:pt x="33667" y="44064"/>
                  </a:cubicBezTo>
                  <a:cubicBezTo>
                    <a:pt x="33840" y="44202"/>
                    <a:pt x="34013" y="44306"/>
                    <a:pt x="34220" y="44375"/>
                  </a:cubicBezTo>
                  <a:cubicBezTo>
                    <a:pt x="34462" y="44409"/>
                    <a:pt x="34600" y="44513"/>
                    <a:pt x="34635" y="44790"/>
                  </a:cubicBezTo>
                  <a:cubicBezTo>
                    <a:pt x="34635" y="44893"/>
                    <a:pt x="34704" y="45032"/>
                    <a:pt x="34773" y="45135"/>
                  </a:cubicBezTo>
                  <a:cubicBezTo>
                    <a:pt x="34773" y="44859"/>
                    <a:pt x="34773" y="44617"/>
                    <a:pt x="34738" y="44340"/>
                  </a:cubicBezTo>
                  <a:cubicBezTo>
                    <a:pt x="34669" y="43891"/>
                    <a:pt x="34704" y="43476"/>
                    <a:pt x="35326" y="43303"/>
                  </a:cubicBezTo>
                  <a:cubicBezTo>
                    <a:pt x="35239" y="43249"/>
                    <a:pt x="35163" y="43229"/>
                    <a:pt x="35091" y="43229"/>
                  </a:cubicBezTo>
                  <a:cubicBezTo>
                    <a:pt x="34934" y="43229"/>
                    <a:pt x="34801" y="43325"/>
                    <a:pt x="34635" y="43373"/>
                  </a:cubicBezTo>
                  <a:cubicBezTo>
                    <a:pt x="34462" y="42992"/>
                    <a:pt x="34393" y="42543"/>
                    <a:pt x="34116" y="42163"/>
                  </a:cubicBezTo>
                  <a:lnTo>
                    <a:pt x="34116" y="42163"/>
                  </a:lnTo>
                  <a:cubicBezTo>
                    <a:pt x="34082" y="42370"/>
                    <a:pt x="34151" y="42474"/>
                    <a:pt x="34185" y="42612"/>
                  </a:cubicBezTo>
                  <a:cubicBezTo>
                    <a:pt x="34358" y="42992"/>
                    <a:pt x="34427" y="43407"/>
                    <a:pt x="34531" y="43856"/>
                  </a:cubicBezTo>
                  <a:cubicBezTo>
                    <a:pt x="34531" y="43891"/>
                    <a:pt x="34531" y="43960"/>
                    <a:pt x="34531" y="43995"/>
                  </a:cubicBezTo>
                  <a:cubicBezTo>
                    <a:pt x="34531" y="44179"/>
                    <a:pt x="34485" y="44256"/>
                    <a:pt x="34383" y="44256"/>
                  </a:cubicBezTo>
                  <a:cubicBezTo>
                    <a:pt x="34331" y="44256"/>
                    <a:pt x="34266" y="44237"/>
                    <a:pt x="34185" y="44202"/>
                  </a:cubicBezTo>
                  <a:cubicBezTo>
                    <a:pt x="33805" y="43995"/>
                    <a:pt x="33494" y="43684"/>
                    <a:pt x="33218" y="43338"/>
                  </a:cubicBezTo>
                  <a:cubicBezTo>
                    <a:pt x="33183" y="43234"/>
                    <a:pt x="33114" y="43165"/>
                    <a:pt x="33010" y="43096"/>
                  </a:cubicBezTo>
                  <a:cubicBezTo>
                    <a:pt x="32803" y="42992"/>
                    <a:pt x="32699" y="42785"/>
                    <a:pt x="32526" y="42612"/>
                  </a:cubicBezTo>
                  <a:cubicBezTo>
                    <a:pt x="31869" y="41921"/>
                    <a:pt x="31386" y="41195"/>
                    <a:pt x="31144" y="40296"/>
                  </a:cubicBezTo>
                  <a:cubicBezTo>
                    <a:pt x="31040" y="39881"/>
                    <a:pt x="30867" y="39501"/>
                    <a:pt x="30729" y="39121"/>
                  </a:cubicBezTo>
                  <a:cubicBezTo>
                    <a:pt x="30556" y="38637"/>
                    <a:pt x="30452" y="38153"/>
                    <a:pt x="30556" y="37669"/>
                  </a:cubicBezTo>
                  <a:cubicBezTo>
                    <a:pt x="30625" y="37427"/>
                    <a:pt x="30521" y="37185"/>
                    <a:pt x="30556" y="36943"/>
                  </a:cubicBezTo>
                  <a:cubicBezTo>
                    <a:pt x="30556" y="36736"/>
                    <a:pt x="30591" y="36598"/>
                    <a:pt x="30729" y="36425"/>
                  </a:cubicBezTo>
                  <a:cubicBezTo>
                    <a:pt x="30902" y="36252"/>
                    <a:pt x="31109" y="36114"/>
                    <a:pt x="31247" y="35837"/>
                  </a:cubicBezTo>
                  <a:cubicBezTo>
                    <a:pt x="31094" y="35837"/>
                    <a:pt x="30995" y="35947"/>
                    <a:pt x="30902" y="35947"/>
                  </a:cubicBezTo>
                  <a:cubicBezTo>
                    <a:pt x="30890" y="35947"/>
                    <a:pt x="30879" y="35945"/>
                    <a:pt x="30867" y="35941"/>
                  </a:cubicBezTo>
                  <a:cubicBezTo>
                    <a:pt x="30867" y="35906"/>
                    <a:pt x="30867" y="35837"/>
                    <a:pt x="30867" y="35837"/>
                  </a:cubicBezTo>
                  <a:cubicBezTo>
                    <a:pt x="30556" y="35630"/>
                    <a:pt x="30625" y="35319"/>
                    <a:pt x="30625" y="35042"/>
                  </a:cubicBezTo>
                  <a:cubicBezTo>
                    <a:pt x="30660" y="34662"/>
                    <a:pt x="30729" y="34247"/>
                    <a:pt x="30625" y="33867"/>
                  </a:cubicBezTo>
                  <a:cubicBezTo>
                    <a:pt x="30591" y="33625"/>
                    <a:pt x="30660" y="33418"/>
                    <a:pt x="30694" y="33210"/>
                  </a:cubicBezTo>
                  <a:cubicBezTo>
                    <a:pt x="30763" y="33003"/>
                    <a:pt x="30971" y="32899"/>
                    <a:pt x="31247" y="32899"/>
                  </a:cubicBezTo>
                  <a:close/>
                  <a:moveTo>
                    <a:pt x="17861" y="41003"/>
                  </a:moveTo>
                  <a:cubicBezTo>
                    <a:pt x="17901" y="41003"/>
                    <a:pt x="17948" y="41031"/>
                    <a:pt x="18009" y="41091"/>
                  </a:cubicBezTo>
                  <a:cubicBezTo>
                    <a:pt x="18285" y="41402"/>
                    <a:pt x="18596" y="41713"/>
                    <a:pt x="18942" y="41955"/>
                  </a:cubicBezTo>
                  <a:cubicBezTo>
                    <a:pt x="19219" y="42163"/>
                    <a:pt x="19357" y="42474"/>
                    <a:pt x="19426" y="42819"/>
                  </a:cubicBezTo>
                  <a:cubicBezTo>
                    <a:pt x="19444" y="42828"/>
                    <a:pt x="19460" y="42832"/>
                    <a:pt x="19474" y="42832"/>
                  </a:cubicBezTo>
                  <a:cubicBezTo>
                    <a:pt x="19560" y="42832"/>
                    <a:pt x="19600" y="42703"/>
                    <a:pt x="19666" y="42703"/>
                  </a:cubicBezTo>
                  <a:cubicBezTo>
                    <a:pt x="19677" y="42703"/>
                    <a:pt x="19689" y="42707"/>
                    <a:pt x="19703" y="42716"/>
                  </a:cubicBezTo>
                  <a:cubicBezTo>
                    <a:pt x="19806" y="42785"/>
                    <a:pt x="19875" y="42819"/>
                    <a:pt x="19945" y="42889"/>
                  </a:cubicBezTo>
                  <a:cubicBezTo>
                    <a:pt x="20532" y="43407"/>
                    <a:pt x="21051" y="44029"/>
                    <a:pt x="21535" y="44651"/>
                  </a:cubicBezTo>
                  <a:cubicBezTo>
                    <a:pt x="21604" y="44721"/>
                    <a:pt x="21638" y="44824"/>
                    <a:pt x="21673" y="44963"/>
                  </a:cubicBezTo>
                  <a:cubicBezTo>
                    <a:pt x="21846" y="45516"/>
                    <a:pt x="22018" y="46069"/>
                    <a:pt x="22226" y="46656"/>
                  </a:cubicBezTo>
                  <a:cubicBezTo>
                    <a:pt x="22330" y="47036"/>
                    <a:pt x="22364" y="47451"/>
                    <a:pt x="22433" y="47866"/>
                  </a:cubicBezTo>
                  <a:cubicBezTo>
                    <a:pt x="22468" y="47970"/>
                    <a:pt x="22399" y="48073"/>
                    <a:pt x="22330" y="48143"/>
                  </a:cubicBezTo>
                  <a:cubicBezTo>
                    <a:pt x="21949" y="48557"/>
                    <a:pt x="21638" y="49041"/>
                    <a:pt x="21327" y="49491"/>
                  </a:cubicBezTo>
                  <a:cubicBezTo>
                    <a:pt x="21085" y="49871"/>
                    <a:pt x="20774" y="50113"/>
                    <a:pt x="20498" y="50424"/>
                  </a:cubicBezTo>
                  <a:cubicBezTo>
                    <a:pt x="19945" y="51046"/>
                    <a:pt x="19288" y="51599"/>
                    <a:pt x="18596" y="52117"/>
                  </a:cubicBezTo>
                  <a:cubicBezTo>
                    <a:pt x="18216" y="52394"/>
                    <a:pt x="17871" y="52774"/>
                    <a:pt x="17525" y="53120"/>
                  </a:cubicBezTo>
                  <a:cubicBezTo>
                    <a:pt x="16937" y="53707"/>
                    <a:pt x="16281" y="54261"/>
                    <a:pt x="15624" y="54779"/>
                  </a:cubicBezTo>
                  <a:cubicBezTo>
                    <a:pt x="15175" y="55125"/>
                    <a:pt x="14691" y="55436"/>
                    <a:pt x="14207" y="55712"/>
                  </a:cubicBezTo>
                  <a:cubicBezTo>
                    <a:pt x="13930" y="55885"/>
                    <a:pt x="13654" y="55954"/>
                    <a:pt x="13343" y="55954"/>
                  </a:cubicBezTo>
                  <a:cubicBezTo>
                    <a:pt x="13101" y="55954"/>
                    <a:pt x="13031" y="55920"/>
                    <a:pt x="13031" y="55678"/>
                  </a:cubicBezTo>
                  <a:cubicBezTo>
                    <a:pt x="12997" y="55539"/>
                    <a:pt x="12997" y="55367"/>
                    <a:pt x="13031" y="55228"/>
                  </a:cubicBezTo>
                  <a:cubicBezTo>
                    <a:pt x="13031" y="55194"/>
                    <a:pt x="13031" y="55090"/>
                    <a:pt x="13066" y="55090"/>
                  </a:cubicBezTo>
                  <a:cubicBezTo>
                    <a:pt x="13412" y="54986"/>
                    <a:pt x="13239" y="54710"/>
                    <a:pt x="13273" y="54537"/>
                  </a:cubicBezTo>
                  <a:cubicBezTo>
                    <a:pt x="13343" y="53984"/>
                    <a:pt x="13377" y="53396"/>
                    <a:pt x="13481" y="52843"/>
                  </a:cubicBezTo>
                  <a:cubicBezTo>
                    <a:pt x="13550" y="52290"/>
                    <a:pt x="13723" y="51772"/>
                    <a:pt x="13757" y="51184"/>
                  </a:cubicBezTo>
                  <a:cubicBezTo>
                    <a:pt x="13757" y="51081"/>
                    <a:pt x="13792" y="50977"/>
                    <a:pt x="13826" y="50873"/>
                  </a:cubicBezTo>
                  <a:cubicBezTo>
                    <a:pt x="14103" y="50320"/>
                    <a:pt x="14207" y="49698"/>
                    <a:pt x="14414" y="49076"/>
                  </a:cubicBezTo>
                  <a:cubicBezTo>
                    <a:pt x="14449" y="48972"/>
                    <a:pt x="14483" y="48834"/>
                    <a:pt x="14587" y="48696"/>
                  </a:cubicBezTo>
                  <a:cubicBezTo>
                    <a:pt x="14656" y="48523"/>
                    <a:pt x="14725" y="48315"/>
                    <a:pt x="14760" y="48108"/>
                  </a:cubicBezTo>
                  <a:cubicBezTo>
                    <a:pt x="14829" y="47693"/>
                    <a:pt x="15002" y="47313"/>
                    <a:pt x="15209" y="46933"/>
                  </a:cubicBezTo>
                  <a:cubicBezTo>
                    <a:pt x="15347" y="46691"/>
                    <a:pt x="15451" y="46483"/>
                    <a:pt x="15555" y="46241"/>
                  </a:cubicBezTo>
                  <a:cubicBezTo>
                    <a:pt x="15658" y="46276"/>
                    <a:pt x="15658" y="46311"/>
                    <a:pt x="15693" y="46380"/>
                  </a:cubicBezTo>
                  <a:cubicBezTo>
                    <a:pt x="16142" y="47244"/>
                    <a:pt x="16730" y="47970"/>
                    <a:pt x="17318" y="48730"/>
                  </a:cubicBezTo>
                  <a:cubicBezTo>
                    <a:pt x="17940" y="49560"/>
                    <a:pt x="18458" y="50458"/>
                    <a:pt x="18596" y="51530"/>
                  </a:cubicBezTo>
                  <a:cubicBezTo>
                    <a:pt x="18596" y="51599"/>
                    <a:pt x="18596" y="51668"/>
                    <a:pt x="18700" y="51737"/>
                  </a:cubicBezTo>
                  <a:cubicBezTo>
                    <a:pt x="18562" y="50493"/>
                    <a:pt x="18182" y="49456"/>
                    <a:pt x="17387" y="48557"/>
                  </a:cubicBezTo>
                  <a:cubicBezTo>
                    <a:pt x="17145" y="48281"/>
                    <a:pt x="16937" y="48039"/>
                    <a:pt x="16799" y="47659"/>
                  </a:cubicBezTo>
                  <a:cubicBezTo>
                    <a:pt x="17214" y="47624"/>
                    <a:pt x="17560" y="47659"/>
                    <a:pt x="17905" y="47589"/>
                  </a:cubicBezTo>
                  <a:cubicBezTo>
                    <a:pt x="18078" y="47520"/>
                    <a:pt x="18285" y="47520"/>
                    <a:pt x="18458" y="47520"/>
                  </a:cubicBezTo>
                  <a:cubicBezTo>
                    <a:pt x="18666" y="47488"/>
                    <a:pt x="18867" y="47464"/>
                    <a:pt x="19067" y="47464"/>
                  </a:cubicBezTo>
                  <a:cubicBezTo>
                    <a:pt x="19299" y="47464"/>
                    <a:pt x="19531" y="47497"/>
                    <a:pt x="19772" y="47589"/>
                  </a:cubicBezTo>
                  <a:cubicBezTo>
                    <a:pt x="19772" y="47451"/>
                    <a:pt x="19703" y="47451"/>
                    <a:pt x="19633" y="47417"/>
                  </a:cubicBezTo>
                  <a:cubicBezTo>
                    <a:pt x="19451" y="47376"/>
                    <a:pt x="19281" y="47359"/>
                    <a:pt x="19108" y="47359"/>
                  </a:cubicBezTo>
                  <a:cubicBezTo>
                    <a:pt x="18987" y="47359"/>
                    <a:pt x="18864" y="47368"/>
                    <a:pt x="18735" y="47382"/>
                  </a:cubicBezTo>
                  <a:cubicBezTo>
                    <a:pt x="18200" y="47445"/>
                    <a:pt x="17636" y="47594"/>
                    <a:pt x="17069" y="47594"/>
                  </a:cubicBezTo>
                  <a:cubicBezTo>
                    <a:pt x="17014" y="47594"/>
                    <a:pt x="16958" y="47593"/>
                    <a:pt x="16903" y="47589"/>
                  </a:cubicBezTo>
                  <a:cubicBezTo>
                    <a:pt x="16765" y="47589"/>
                    <a:pt x="16626" y="47555"/>
                    <a:pt x="16523" y="47417"/>
                  </a:cubicBezTo>
                  <a:cubicBezTo>
                    <a:pt x="16177" y="46967"/>
                    <a:pt x="15866" y="46483"/>
                    <a:pt x="15762" y="45896"/>
                  </a:cubicBezTo>
                  <a:cubicBezTo>
                    <a:pt x="15728" y="45792"/>
                    <a:pt x="15693" y="45688"/>
                    <a:pt x="15728" y="45585"/>
                  </a:cubicBezTo>
                  <a:cubicBezTo>
                    <a:pt x="16004" y="44824"/>
                    <a:pt x="16177" y="43995"/>
                    <a:pt x="16695" y="43303"/>
                  </a:cubicBezTo>
                  <a:cubicBezTo>
                    <a:pt x="17006" y="42889"/>
                    <a:pt x="17110" y="42370"/>
                    <a:pt x="17352" y="41921"/>
                  </a:cubicBezTo>
                  <a:cubicBezTo>
                    <a:pt x="17490" y="41679"/>
                    <a:pt x="17594" y="41402"/>
                    <a:pt x="17732" y="41126"/>
                  </a:cubicBezTo>
                  <a:cubicBezTo>
                    <a:pt x="17771" y="41048"/>
                    <a:pt x="17810" y="41003"/>
                    <a:pt x="17861" y="41003"/>
                  </a:cubicBezTo>
                  <a:close/>
                  <a:moveTo>
                    <a:pt x="42594" y="0"/>
                  </a:moveTo>
                  <a:cubicBezTo>
                    <a:pt x="42360" y="0"/>
                    <a:pt x="42118" y="57"/>
                    <a:pt x="41893" y="132"/>
                  </a:cubicBezTo>
                  <a:cubicBezTo>
                    <a:pt x="41617" y="201"/>
                    <a:pt x="41340" y="443"/>
                    <a:pt x="41168" y="719"/>
                  </a:cubicBezTo>
                  <a:cubicBezTo>
                    <a:pt x="40856" y="1099"/>
                    <a:pt x="40545" y="1445"/>
                    <a:pt x="40303" y="1860"/>
                  </a:cubicBezTo>
                  <a:cubicBezTo>
                    <a:pt x="39854" y="2551"/>
                    <a:pt x="39474" y="3242"/>
                    <a:pt x="39508" y="4107"/>
                  </a:cubicBezTo>
                  <a:cubicBezTo>
                    <a:pt x="39508" y="4176"/>
                    <a:pt x="39474" y="4245"/>
                    <a:pt x="39439" y="4314"/>
                  </a:cubicBezTo>
                  <a:cubicBezTo>
                    <a:pt x="39266" y="4729"/>
                    <a:pt x="39370" y="5178"/>
                    <a:pt x="39405" y="5593"/>
                  </a:cubicBezTo>
                  <a:cubicBezTo>
                    <a:pt x="39474" y="6111"/>
                    <a:pt x="39647" y="6630"/>
                    <a:pt x="39819" y="7148"/>
                  </a:cubicBezTo>
                  <a:cubicBezTo>
                    <a:pt x="39889" y="7494"/>
                    <a:pt x="40061" y="7840"/>
                    <a:pt x="40303" y="8082"/>
                  </a:cubicBezTo>
                  <a:cubicBezTo>
                    <a:pt x="40407" y="8220"/>
                    <a:pt x="40476" y="8358"/>
                    <a:pt x="40511" y="8496"/>
                  </a:cubicBezTo>
                  <a:cubicBezTo>
                    <a:pt x="40545" y="8738"/>
                    <a:pt x="40545" y="8946"/>
                    <a:pt x="40545" y="9188"/>
                  </a:cubicBezTo>
                  <a:cubicBezTo>
                    <a:pt x="40545" y="9568"/>
                    <a:pt x="40373" y="9914"/>
                    <a:pt x="40234" y="10259"/>
                  </a:cubicBezTo>
                  <a:cubicBezTo>
                    <a:pt x="39889" y="11020"/>
                    <a:pt x="39612" y="11815"/>
                    <a:pt x="39094" y="12471"/>
                  </a:cubicBezTo>
                  <a:cubicBezTo>
                    <a:pt x="39059" y="12506"/>
                    <a:pt x="39024" y="12575"/>
                    <a:pt x="39094" y="12610"/>
                  </a:cubicBezTo>
                  <a:cubicBezTo>
                    <a:pt x="39117" y="12633"/>
                    <a:pt x="39140" y="12640"/>
                    <a:pt x="39163" y="12640"/>
                  </a:cubicBezTo>
                  <a:cubicBezTo>
                    <a:pt x="39209" y="12640"/>
                    <a:pt x="39255" y="12610"/>
                    <a:pt x="39301" y="12610"/>
                  </a:cubicBezTo>
                  <a:lnTo>
                    <a:pt x="39336" y="12610"/>
                  </a:lnTo>
                  <a:lnTo>
                    <a:pt x="39301" y="12644"/>
                  </a:lnTo>
                  <a:cubicBezTo>
                    <a:pt x="39259" y="12856"/>
                    <a:pt x="39242" y="12938"/>
                    <a:pt x="39172" y="12938"/>
                  </a:cubicBezTo>
                  <a:cubicBezTo>
                    <a:pt x="39128" y="12938"/>
                    <a:pt x="39062" y="12905"/>
                    <a:pt x="38955" y="12852"/>
                  </a:cubicBezTo>
                  <a:cubicBezTo>
                    <a:pt x="38059" y="12387"/>
                    <a:pt x="37162" y="11985"/>
                    <a:pt x="36142" y="11985"/>
                  </a:cubicBezTo>
                  <a:cubicBezTo>
                    <a:pt x="36101" y="11985"/>
                    <a:pt x="36059" y="11986"/>
                    <a:pt x="36017" y="11987"/>
                  </a:cubicBezTo>
                  <a:cubicBezTo>
                    <a:pt x="35810" y="11987"/>
                    <a:pt x="35578" y="11950"/>
                    <a:pt x="35350" y="11950"/>
                  </a:cubicBezTo>
                  <a:cubicBezTo>
                    <a:pt x="35199" y="11950"/>
                    <a:pt x="35049" y="11967"/>
                    <a:pt x="34911" y="12022"/>
                  </a:cubicBezTo>
                  <a:cubicBezTo>
                    <a:pt x="34600" y="12160"/>
                    <a:pt x="34254" y="12126"/>
                    <a:pt x="33943" y="12195"/>
                  </a:cubicBezTo>
                  <a:cubicBezTo>
                    <a:pt x="33922" y="12198"/>
                    <a:pt x="33901" y="12200"/>
                    <a:pt x="33881" y="12200"/>
                  </a:cubicBezTo>
                  <a:cubicBezTo>
                    <a:pt x="33716" y="12200"/>
                    <a:pt x="33643" y="12077"/>
                    <a:pt x="33736" y="11953"/>
                  </a:cubicBezTo>
                  <a:cubicBezTo>
                    <a:pt x="33909" y="11642"/>
                    <a:pt x="34047" y="11331"/>
                    <a:pt x="34289" y="11089"/>
                  </a:cubicBezTo>
                  <a:cubicBezTo>
                    <a:pt x="34496" y="10881"/>
                    <a:pt x="34635" y="10605"/>
                    <a:pt x="34738" y="10328"/>
                  </a:cubicBezTo>
                  <a:cubicBezTo>
                    <a:pt x="34877" y="10017"/>
                    <a:pt x="34946" y="9741"/>
                    <a:pt x="35015" y="9430"/>
                  </a:cubicBezTo>
                  <a:cubicBezTo>
                    <a:pt x="35222" y="8669"/>
                    <a:pt x="35533" y="7978"/>
                    <a:pt x="35568" y="7183"/>
                  </a:cubicBezTo>
                  <a:cubicBezTo>
                    <a:pt x="35603" y="6422"/>
                    <a:pt x="35637" y="5662"/>
                    <a:pt x="35464" y="4936"/>
                  </a:cubicBezTo>
                  <a:cubicBezTo>
                    <a:pt x="35291" y="4176"/>
                    <a:pt x="35257" y="3381"/>
                    <a:pt x="35326" y="2586"/>
                  </a:cubicBezTo>
                  <a:cubicBezTo>
                    <a:pt x="35361" y="2136"/>
                    <a:pt x="35430" y="1722"/>
                    <a:pt x="35395" y="1272"/>
                  </a:cubicBezTo>
                  <a:cubicBezTo>
                    <a:pt x="35395" y="823"/>
                    <a:pt x="35153" y="546"/>
                    <a:pt x="34808" y="339"/>
                  </a:cubicBezTo>
                  <a:cubicBezTo>
                    <a:pt x="34697" y="284"/>
                    <a:pt x="34575" y="256"/>
                    <a:pt x="34454" y="256"/>
                  </a:cubicBezTo>
                  <a:cubicBezTo>
                    <a:pt x="34271" y="256"/>
                    <a:pt x="34089" y="318"/>
                    <a:pt x="33943" y="443"/>
                  </a:cubicBezTo>
                  <a:cubicBezTo>
                    <a:pt x="33805" y="546"/>
                    <a:pt x="33667" y="650"/>
                    <a:pt x="33529" y="754"/>
                  </a:cubicBezTo>
                  <a:cubicBezTo>
                    <a:pt x="33010" y="1099"/>
                    <a:pt x="32492" y="1410"/>
                    <a:pt x="32042" y="1825"/>
                  </a:cubicBezTo>
                  <a:cubicBezTo>
                    <a:pt x="31766" y="2067"/>
                    <a:pt x="31628" y="2378"/>
                    <a:pt x="31420" y="2620"/>
                  </a:cubicBezTo>
                  <a:cubicBezTo>
                    <a:pt x="30902" y="3242"/>
                    <a:pt x="30487" y="3934"/>
                    <a:pt x="30003" y="4590"/>
                  </a:cubicBezTo>
                  <a:cubicBezTo>
                    <a:pt x="29623" y="5074"/>
                    <a:pt x="29346" y="5627"/>
                    <a:pt x="29104" y="6180"/>
                  </a:cubicBezTo>
                  <a:cubicBezTo>
                    <a:pt x="28828" y="6768"/>
                    <a:pt x="28586" y="7390"/>
                    <a:pt x="28413" y="7978"/>
                  </a:cubicBezTo>
                  <a:cubicBezTo>
                    <a:pt x="28136" y="8946"/>
                    <a:pt x="28067" y="9948"/>
                    <a:pt x="27895" y="10950"/>
                  </a:cubicBezTo>
                  <a:cubicBezTo>
                    <a:pt x="27756" y="11469"/>
                    <a:pt x="27825" y="12022"/>
                    <a:pt x="27825" y="12575"/>
                  </a:cubicBezTo>
                  <a:cubicBezTo>
                    <a:pt x="27825" y="12713"/>
                    <a:pt x="27860" y="12852"/>
                    <a:pt x="27722" y="12921"/>
                  </a:cubicBezTo>
                  <a:cubicBezTo>
                    <a:pt x="27583" y="13024"/>
                    <a:pt x="27445" y="13163"/>
                    <a:pt x="27272" y="13197"/>
                  </a:cubicBezTo>
                  <a:cubicBezTo>
                    <a:pt x="27248" y="13340"/>
                    <a:pt x="27291" y="13418"/>
                    <a:pt x="27387" y="13418"/>
                  </a:cubicBezTo>
                  <a:cubicBezTo>
                    <a:pt x="27430" y="13418"/>
                    <a:pt x="27485" y="13402"/>
                    <a:pt x="27549" y="13370"/>
                  </a:cubicBezTo>
                  <a:cubicBezTo>
                    <a:pt x="27653" y="13301"/>
                    <a:pt x="27756" y="13232"/>
                    <a:pt x="27895" y="13163"/>
                  </a:cubicBezTo>
                  <a:cubicBezTo>
                    <a:pt x="27985" y="13122"/>
                    <a:pt x="28073" y="13103"/>
                    <a:pt x="28156" y="13103"/>
                  </a:cubicBezTo>
                  <a:cubicBezTo>
                    <a:pt x="28358" y="13103"/>
                    <a:pt x="28533" y="13219"/>
                    <a:pt x="28655" y="13439"/>
                  </a:cubicBezTo>
                  <a:cubicBezTo>
                    <a:pt x="28724" y="13508"/>
                    <a:pt x="28793" y="13543"/>
                    <a:pt x="28897" y="13577"/>
                  </a:cubicBezTo>
                  <a:cubicBezTo>
                    <a:pt x="29381" y="13681"/>
                    <a:pt x="29692" y="14753"/>
                    <a:pt x="29415" y="15202"/>
                  </a:cubicBezTo>
                  <a:cubicBezTo>
                    <a:pt x="29312" y="15340"/>
                    <a:pt x="29208" y="15444"/>
                    <a:pt x="29070" y="15478"/>
                  </a:cubicBezTo>
                  <a:cubicBezTo>
                    <a:pt x="28992" y="15512"/>
                    <a:pt x="28935" y="15531"/>
                    <a:pt x="28892" y="15531"/>
                  </a:cubicBezTo>
                  <a:cubicBezTo>
                    <a:pt x="28802" y="15531"/>
                    <a:pt x="28771" y="15447"/>
                    <a:pt x="28724" y="15237"/>
                  </a:cubicBezTo>
                  <a:cubicBezTo>
                    <a:pt x="28551" y="15340"/>
                    <a:pt x="28482" y="15444"/>
                    <a:pt x="28482" y="15617"/>
                  </a:cubicBezTo>
                  <a:cubicBezTo>
                    <a:pt x="28454" y="15702"/>
                    <a:pt x="28425" y="15764"/>
                    <a:pt x="28358" y="15764"/>
                  </a:cubicBezTo>
                  <a:cubicBezTo>
                    <a:pt x="28344" y="15764"/>
                    <a:pt x="28328" y="15761"/>
                    <a:pt x="28309" y="15755"/>
                  </a:cubicBezTo>
                  <a:cubicBezTo>
                    <a:pt x="28206" y="15720"/>
                    <a:pt x="28240" y="15617"/>
                    <a:pt x="28275" y="15548"/>
                  </a:cubicBezTo>
                  <a:cubicBezTo>
                    <a:pt x="28378" y="15375"/>
                    <a:pt x="28482" y="15167"/>
                    <a:pt x="28551" y="14960"/>
                  </a:cubicBezTo>
                  <a:cubicBezTo>
                    <a:pt x="28518" y="14927"/>
                    <a:pt x="28492" y="14915"/>
                    <a:pt x="28471" y="14915"/>
                  </a:cubicBezTo>
                  <a:cubicBezTo>
                    <a:pt x="28426" y="14915"/>
                    <a:pt x="28402" y="14971"/>
                    <a:pt x="28378" y="14995"/>
                  </a:cubicBezTo>
                  <a:cubicBezTo>
                    <a:pt x="28344" y="14995"/>
                    <a:pt x="28309" y="15029"/>
                    <a:pt x="28275" y="15029"/>
                  </a:cubicBezTo>
                  <a:cubicBezTo>
                    <a:pt x="28206" y="15029"/>
                    <a:pt x="28206" y="14960"/>
                    <a:pt x="28206" y="14891"/>
                  </a:cubicBezTo>
                  <a:cubicBezTo>
                    <a:pt x="28240" y="14718"/>
                    <a:pt x="28309" y="14580"/>
                    <a:pt x="28275" y="14338"/>
                  </a:cubicBezTo>
                  <a:lnTo>
                    <a:pt x="28275" y="14338"/>
                  </a:lnTo>
                  <a:cubicBezTo>
                    <a:pt x="28102" y="14580"/>
                    <a:pt x="28171" y="14822"/>
                    <a:pt x="28102" y="15029"/>
                  </a:cubicBezTo>
                  <a:cubicBezTo>
                    <a:pt x="28067" y="15237"/>
                    <a:pt x="27998" y="15444"/>
                    <a:pt x="27964" y="15686"/>
                  </a:cubicBezTo>
                  <a:cubicBezTo>
                    <a:pt x="27722" y="15444"/>
                    <a:pt x="27722" y="15237"/>
                    <a:pt x="27964" y="14269"/>
                  </a:cubicBezTo>
                  <a:lnTo>
                    <a:pt x="27964" y="14269"/>
                  </a:lnTo>
                  <a:cubicBezTo>
                    <a:pt x="27687" y="14580"/>
                    <a:pt x="27583" y="14856"/>
                    <a:pt x="27583" y="15237"/>
                  </a:cubicBezTo>
                  <a:cubicBezTo>
                    <a:pt x="27583" y="15375"/>
                    <a:pt x="27687" y="15548"/>
                    <a:pt x="27514" y="15617"/>
                  </a:cubicBezTo>
                  <a:cubicBezTo>
                    <a:pt x="27487" y="15628"/>
                    <a:pt x="27462" y="15632"/>
                    <a:pt x="27438" y="15632"/>
                  </a:cubicBezTo>
                  <a:cubicBezTo>
                    <a:pt x="27309" y="15632"/>
                    <a:pt x="27221" y="15491"/>
                    <a:pt x="27134" y="15375"/>
                  </a:cubicBezTo>
                  <a:cubicBezTo>
                    <a:pt x="26927" y="14960"/>
                    <a:pt x="26754" y="14580"/>
                    <a:pt x="26685" y="14130"/>
                  </a:cubicBezTo>
                  <a:cubicBezTo>
                    <a:pt x="26650" y="13854"/>
                    <a:pt x="26788" y="13577"/>
                    <a:pt x="26996" y="13370"/>
                  </a:cubicBezTo>
                  <a:cubicBezTo>
                    <a:pt x="27065" y="13301"/>
                    <a:pt x="27169" y="13232"/>
                    <a:pt x="27238" y="13163"/>
                  </a:cubicBezTo>
                  <a:cubicBezTo>
                    <a:pt x="26996" y="12886"/>
                    <a:pt x="26892" y="12540"/>
                    <a:pt x="26719" y="12229"/>
                  </a:cubicBezTo>
                  <a:cubicBezTo>
                    <a:pt x="26685" y="12091"/>
                    <a:pt x="26616" y="11953"/>
                    <a:pt x="26512" y="11849"/>
                  </a:cubicBezTo>
                  <a:cubicBezTo>
                    <a:pt x="26443" y="11745"/>
                    <a:pt x="26512" y="11538"/>
                    <a:pt x="26305" y="11469"/>
                  </a:cubicBezTo>
                  <a:lnTo>
                    <a:pt x="26305" y="11469"/>
                  </a:lnTo>
                  <a:cubicBezTo>
                    <a:pt x="26270" y="11676"/>
                    <a:pt x="26374" y="11815"/>
                    <a:pt x="26443" y="11953"/>
                  </a:cubicBezTo>
                  <a:cubicBezTo>
                    <a:pt x="26581" y="12229"/>
                    <a:pt x="26719" y="12540"/>
                    <a:pt x="26858" y="12817"/>
                  </a:cubicBezTo>
                  <a:cubicBezTo>
                    <a:pt x="26927" y="12990"/>
                    <a:pt x="26961" y="13128"/>
                    <a:pt x="26788" y="13232"/>
                  </a:cubicBezTo>
                  <a:cubicBezTo>
                    <a:pt x="26754" y="13266"/>
                    <a:pt x="26719" y="13335"/>
                    <a:pt x="26685" y="13405"/>
                  </a:cubicBezTo>
                  <a:cubicBezTo>
                    <a:pt x="26595" y="13530"/>
                    <a:pt x="26543" y="13591"/>
                    <a:pt x="26484" y="13591"/>
                  </a:cubicBezTo>
                  <a:cubicBezTo>
                    <a:pt x="26429" y="13591"/>
                    <a:pt x="26370" y="13539"/>
                    <a:pt x="26270" y="13439"/>
                  </a:cubicBezTo>
                  <a:cubicBezTo>
                    <a:pt x="25855" y="13024"/>
                    <a:pt x="25440" y="12610"/>
                    <a:pt x="25060" y="12195"/>
                  </a:cubicBezTo>
                  <a:cubicBezTo>
                    <a:pt x="24576" y="11642"/>
                    <a:pt x="24127" y="11089"/>
                    <a:pt x="23678" y="10536"/>
                  </a:cubicBezTo>
                  <a:cubicBezTo>
                    <a:pt x="23125" y="9879"/>
                    <a:pt x="22744" y="9084"/>
                    <a:pt x="22226" y="8393"/>
                  </a:cubicBezTo>
                  <a:cubicBezTo>
                    <a:pt x="22191" y="8324"/>
                    <a:pt x="22191" y="8220"/>
                    <a:pt x="22157" y="8151"/>
                  </a:cubicBezTo>
                  <a:cubicBezTo>
                    <a:pt x="22018" y="7805"/>
                    <a:pt x="21984" y="7390"/>
                    <a:pt x="21776" y="7045"/>
                  </a:cubicBezTo>
                  <a:cubicBezTo>
                    <a:pt x="21535" y="6699"/>
                    <a:pt x="21362" y="6284"/>
                    <a:pt x="21327" y="5835"/>
                  </a:cubicBezTo>
                  <a:cubicBezTo>
                    <a:pt x="21293" y="5731"/>
                    <a:pt x="21258" y="5593"/>
                    <a:pt x="21189" y="5524"/>
                  </a:cubicBezTo>
                  <a:lnTo>
                    <a:pt x="21189" y="5524"/>
                  </a:lnTo>
                  <a:cubicBezTo>
                    <a:pt x="21154" y="6042"/>
                    <a:pt x="21362" y="6457"/>
                    <a:pt x="21535" y="6906"/>
                  </a:cubicBezTo>
                  <a:cubicBezTo>
                    <a:pt x="21673" y="7183"/>
                    <a:pt x="21811" y="7459"/>
                    <a:pt x="21846" y="7770"/>
                  </a:cubicBezTo>
                  <a:cubicBezTo>
                    <a:pt x="21880" y="8082"/>
                    <a:pt x="22018" y="8358"/>
                    <a:pt x="22191" y="8600"/>
                  </a:cubicBezTo>
                  <a:cubicBezTo>
                    <a:pt x="22468" y="8946"/>
                    <a:pt x="22641" y="9360"/>
                    <a:pt x="22813" y="9775"/>
                  </a:cubicBezTo>
                  <a:cubicBezTo>
                    <a:pt x="22883" y="9983"/>
                    <a:pt x="22986" y="10155"/>
                    <a:pt x="23125" y="10328"/>
                  </a:cubicBezTo>
                  <a:cubicBezTo>
                    <a:pt x="23263" y="10467"/>
                    <a:pt x="23436" y="10639"/>
                    <a:pt x="23574" y="10812"/>
                  </a:cubicBezTo>
                  <a:cubicBezTo>
                    <a:pt x="23747" y="10985"/>
                    <a:pt x="23920" y="11123"/>
                    <a:pt x="23954" y="11400"/>
                  </a:cubicBezTo>
                  <a:cubicBezTo>
                    <a:pt x="23943" y="11402"/>
                    <a:pt x="23933" y="11404"/>
                    <a:pt x="23924" y="11404"/>
                  </a:cubicBezTo>
                  <a:cubicBezTo>
                    <a:pt x="23827" y="11404"/>
                    <a:pt x="23783" y="11282"/>
                    <a:pt x="23675" y="11282"/>
                  </a:cubicBezTo>
                  <a:cubicBezTo>
                    <a:pt x="23656" y="11282"/>
                    <a:pt x="23633" y="11286"/>
                    <a:pt x="23608" y="11296"/>
                  </a:cubicBezTo>
                  <a:cubicBezTo>
                    <a:pt x="23781" y="11815"/>
                    <a:pt x="24161" y="12160"/>
                    <a:pt x="24300" y="12679"/>
                  </a:cubicBezTo>
                  <a:cubicBezTo>
                    <a:pt x="24023" y="12298"/>
                    <a:pt x="23747" y="11918"/>
                    <a:pt x="23436" y="11503"/>
                  </a:cubicBezTo>
                  <a:lnTo>
                    <a:pt x="23436" y="11503"/>
                  </a:lnTo>
                  <a:cubicBezTo>
                    <a:pt x="23505" y="11987"/>
                    <a:pt x="23920" y="12264"/>
                    <a:pt x="24058" y="12713"/>
                  </a:cubicBezTo>
                  <a:cubicBezTo>
                    <a:pt x="24035" y="12716"/>
                    <a:pt x="24013" y="12717"/>
                    <a:pt x="23992" y="12717"/>
                  </a:cubicBezTo>
                  <a:cubicBezTo>
                    <a:pt x="23731" y="12717"/>
                    <a:pt x="23638" y="12528"/>
                    <a:pt x="23574" y="12368"/>
                  </a:cubicBezTo>
                  <a:cubicBezTo>
                    <a:pt x="23332" y="11849"/>
                    <a:pt x="23021" y="11434"/>
                    <a:pt x="22641" y="11054"/>
                  </a:cubicBezTo>
                  <a:cubicBezTo>
                    <a:pt x="21949" y="10294"/>
                    <a:pt x="21535" y="9395"/>
                    <a:pt x="21258" y="8427"/>
                  </a:cubicBezTo>
                  <a:cubicBezTo>
                    <a:pt x="21120" y="7874"/>
                    <a:pt x="21085" y="7321"/>
                    <a:pt x="20912" y="6803"/>
                  </a:cubicBezTo>
                  <a:cubicBezTo>
                    <a:pt x="20670" y="6042"/>
                    <a:pt x="20636" y="5282"/>
                    <a:pt x="20567" y="4521"/>
                  </a:cubicBezTo>
                  <a:cubicBezTo>
                    <a:pt x="20498" y="3726"/>
                    <a:pt x="20532" y="2966"/>
                    <a:pt x="20567" y="2171"/>
                  </a:cubicBezTo>
                  <a:cubicBezTo>
                    <a:pt x="20567" y="1791"/>
                    <a:pt x="20601" y="1410"/>
                    <a:pt x="20740" y="1030"/>
                  </a:cubicBezTo>
                  <a:cubicBezTo>
                    <a:pt x="20856" y="758"/>
                    <a:pt x="20984" y="628"/>
                    <a:pt x="21135" y="628"/>
                  </a:cubicBezTo>
                  <a:cubicBezTo>
                    <a:pt x="21252" y="628"/>
                    <a:pt x="21383" y="706"/>
                    <a:pt x="21535" y="857"/>
                  </a:cubicBezTo>
                  <a:cubicBezTo>
                    <a:pt x="21673" y="996"/>
                    <a:pt x="21811" y="1169"/>
                    <a:pt x="21949" y="1307"/>
                  </a:cubicBezTo>
                  <a:cubicBezTo>
                    <a:pt x="22468" y="1860"/>
                    <a:pt x="23021" y="2344"/>
                    <a:pt x="23712" y="2620"/>
                  </a:cubicBezTo>
                  <a:cubicBezTo>
                    <a:pt x="23850" y="2689"/>
                    <a:pt x="23954" y="2793"/>
                    <a:pt x="24092" y="2862"/>
                  </a:cubicBezTo>
                  <a:cubicBezTo>
                    <a:pt x="24645" y="3312"/>
                    <a:pt x="25060" y="3899"/>
                    <a:pt x="25475" y="4452"/>
                  </a:cubicBezTo>
                  <a:cubicBezTo>
                    <a:pt x="25751" y="4798"/>
                    <a:pt x="25993" y="5144"/>
                    <a:pt x="26166" y="5524"/>
                  </a:cubicBezTo>
                  <a:cubicBezTo>
                    <a:pt x="26546" y="6180"/>
                    <a:pt x="26754" y="6906"/>
                    <a:pt x="26961" y="7632"/>
                  </a:cubicBezTo>
                  <a:cubicBezTo>
                    <a:pt x="27030" y="7909"/>
                    <a:pt x="27134" y="8185"/>
                    <a:pt x="27238" y="8462"/>
                  </a:cubicBezTo>
                  <a:cubicBezTo>
                    <a:pt x="27480" y="9049"/>
                    <a:pt x="27653" y="9637"/>
                    <a:pt x="27653" y="10294"/>
                  </a:cubicBezTo>
                  <a:cubicBezTo>
                    <a:pt x="27653" y="10397"/>
                    <a:pt x="27618" y="10501"/>
                    <a:pt x="27687" y="10639"/>
                  </a:cubicBezTo>
                  <a:cubicBezTo>
                    <a:pt x="27895" y="10017"/>
                    <a:pt x="27791" y="9430"/>
                    <a:pt x="27687" y="8877"/>
                  </a:cubicBezTo>
                  <a:cubicBezTo>
                    <a:pt x="27445" y="7943"/>
                    <a:pt x="27065" y="7079"/>
                    <a:pt x="26754" y="6180"/>
                  </a:cubicBezTo>
                  <a:cubicBezTo>
                    <a:pt x="26443" y="5178"/>
                    <a:pt x="25786" y="4383"/>
                    <a:pt x="25164" y="3554"/>
                  </a:cubicBezTo>
                  <a:cubicBezTo>
                    <a:pt x="24715" y="3000"/>
                    <a:pt x="24196" y="2551"/>
                    <a:pt x="23574" y="2205"/>
                  </a:cubicBezTo>
                  <a:cubicBezTo>
                    <a:pt x="23263" y="2067"/>
                    <a:pt x="22986" y="1894"/>
                    <a:pt x="22744" y="1652"/>
                  </a:cubicBezTo>
                  <a:cubicBezTo>
                    <a:pt x="22433" y="1376"/>
                    <a:pt x="22122" y="1065"/>
                    <a:pt x="21811" y="788"/>
                  </a:cubicBezTo>
                  <a:cubicBezTo>
                    <a:pt x="21638" y="615"/>
                    <a:pt x="21500" y="477"/>
                    <a:pt x="21327" y="339"/>
                  </a:cubicBezTo>
                  <a:cubicBezTo>
                    <a:pt x="21293" y="304"/>
                    <a:pt x="21223" y="270"/>
                    <a:pt x="21154" y="270"/>
                  </a:cubicBezTo>
                  <a:cubicBezTo>
                    <a:pt x="20947" y="270"/>
                    <a:pt x="20498" y="615"/>
                    <a:pt x="20428" y="857"/>
                  </a:cubicBezTo>
                  <a:cubicBezTo>
                    <a:pt x="20325" y="1169"/>
                    <a:pt x="20290" y="1514"/>
                    <a:pt x="20256" y="1860"/>
                  </a:cubicBezTo>
                  <a:cubicBezTo>
                    <a:pt x="20186" y="2759"/>
                    <a:pt x="20186" y="3623"/>
                    <a:pt x="20290" y="4521"/>
                  </a:cubicBezTo>
                  <a:cubicBezTo>
                    <a:pt x="20325" y="4902"/>
                    <a:pt x="20325" y="5316"/>
                    <a:pt x="20394" y="5731"/>
                  </a:cubicBezTo>
                  <a:cubicBezTo>
                    <a:pt x="20463" y="6284"/>
                    <a:pt x="20601" y="6803"/>
                    <a:pt x="20740" y="7321"/>
                  </a:cubicBezTo>
                  <a:cubicBezTo>
                    <a:pt x="20878" y="7978"/>
                    <a:pt x="20981" y="8635"/>
                    <a:pt x="21258" y="9257"/>
                  </a:cubicBezTo>
                  <a:cubicBezTo>
                    <a:pt x="21396" y="9568"/>
                    <a:pt x="21465" y="9879"/>
                    <a:pt x="21604" y="10155"/>
                  </a:cubicBezTo>
                  <a:cubicBezTo>
                    <a:pt x="21984" y="10778"/>
                    <a:pt x="22502" y="11296"/>
                    <a:pt x="22952" y="11884"/>
                  </a:cubicBezTo>
                  <a:cubicBezTo>
                    <a:pt x="23090" y="12057"/>
                    <a:pt x="23228" y="12195"/>
                    <a:pt x="23263" y="12471"/>
                  </a:cubicBezTo>
                  <a:cubicBezTo>
                    <a:pt x="22986" y="12437"/>
                    <a:pt x="22744" y="12333"/>
                    <a:pt x="22537" y="12229"/>
                  </a:cubicBezTo>
                  <a:cubicBezTo>
                    <a:pt x="21610" y="11859"/>
                    <a:pt x="20671" y="11684"/>
                    <a:pt x="19720" y="11684"/>
                  </a:cubicBezTo>
                  <a:cubicBezTo>
                    <a:pt x="19075" y="11684"/>
                    <a:pt x="18424" y="11765"/>
                    <a:pt x="17767" y="11918"/>
                  </a:cubicBezTo>
                  <a:cubicBezTo>
                    <a:pt x="17248" y="12057"/>
                    <a:pt x="16730" y="12264"/>
                    <a:pt x="16177" y="12368"/>
                  </a:cubicBezTo>
                  <a:cubicBezTo>
                    <a:pt x="15382" y="12540"/>
                    <a:pt x="14587" y="12748"/>
                    <a:pt x="13792" y="13024"/>
                  </a:cubicBezTo>
                  <a:cubicBezTo>
                    <a:pt x="13412" y="13163"/>
                    <a:pt x="13204" y="13405"/>
                    <a:pt x="13031" y="13750"/>
                  </a:cubicBezTo>
                  <a:cubicBezTo>
                    <a:pt x="12997" y="13854"/>
                    <a:pt x="12893" y="13958"/>
                    <a:pt x="12928" y="14096"/>
                  </a:cubicBezTo>
                  <a:cubicBezTo>
                    <a:pt x="12997" y="14338"/>
                    <a:pt x="13031" y="14580"/>
                    <a:pt x="13170" y="14787"/>
                  </a:cubicBezTo>
                  <a:cubicBezTo>
                    <a:pt x="13481" y="15237"/>
                    <a:pt x="13757" y="15755"/>
                    <a:pt x="14241" y="16066"/>
                  </a:cubicBezTo>
                  <a:cubicBezTo>
                    <a:pt x="14483" y="16239"/>
                    <a:pt x="14587" y="16481"/>
                    <a:pt x="14552" y="16792"/>
                  </a:cubicBezTo>
                  <a:cubicBezTo>
                    <a:pt x="14518" y="17172"/>
                    <a:pt x="14552" y="17587"/>
                    <a:pt x="14345" y="17967"/>
                  </a:cubicBezTo>
                  <a:cubicBezTo>
                    <a:pt x="14241" y="18071"/>
                    <a:pt x="14172" y="18244"/>
                    <a:pt x="14310" y="18451"/>
                  </a:cubicBezTo>
                  <a:cubicBezTo>
                    <a:pt x="14414" y="18244"/>
                    <a:pt x="14552" y="18105"/>
                    <a:pt x="14760" y="17967"/>
                  </a:cubicBezTo>
                  <a:lnTo>
                    <a:pt x="14760" y="17967"/>
                  </a:lnTo>
                  <a:cubicBezTo>
                    <a:pt x="14725" y="18209"/>
                    <a:pt x="14725" y="18417"/>
                    <a:pt x="14656" y="18589"/>
                  </a:cubicBezTo>
                  <a:cubicBezTo>
                    <a:pt x="14587" y="18762"/>
                    <a:pt x="14449" y="18935"/>
                    <a:pt x="14345" y="19108"/>
                  </a:cubicBezTo>
                  <a:cubicBezTo>
                    <a:pt x="14656" y="19073"/>
                    <a:pt x="14621" y="18658"/>
                    <a:pt x="14898" y="18624"/>
                  </a:cubicBezTo>
                  <a:cubicBezTo>
                    <a:pt x="15002" y="18797"/>
                    <a:pt x="15002" y="18970"/>
                    <a:pt x="14933" y="19108"/>
                  </a:cubicBezTo>
                  <a:cubicBezTo>
                    <a:pt x="14725" y="19523"/>
                    <a:pt x="14760" y="19937"/>
                    <a:pt x="14829" y="20421"/>
                  </a:cubicBezTo>
                  <a:cubicBezTo>
                    <a:pt x="14967" y="21285"/>
                    <a:pt x="15175" y="22115"/>
                    <a:pt x="15451" y="22910"/>
                  </a:cubicBezTo>
                  <a:cubicBezTo>
                    <a:pt x="15866" y="24016"/>
                    <a:pt x="16384" y="25088"/>
                    <a:pt x="16315" y="26366"/>
                  </a:cubicBezTo>
                  <a:cubicBezTo>
                    <a:pt x="16453" y="26055"/>
                    <a:pt x="16419" y="25779"/>
                    <a:pt x="16419" y="25537"/>
                  </a:cubicBezTo>
                  <a:cubicBezTo>
                    <a:pt x="16419" y="25260"/>
                    <a:pt x="16281" y="25018"/>
                    <a:pt x="16246" y="24742"/>
                  </a:cubicBezTo>
                  <a:cubicBezTo>
                    <a:pt x="16142" y="24258"/>
                    <a:pt x="15970" y="23809"/>
                    <a:pt x="15831" y="23325"/>
                  </a:cubicBezTo>
                  <a:cubicBezTo>
                    <a:pt x="15589" y="22599"/>
                    <a:pt x="15347" y="21873"/>
                    <a:pt x="15244" y="21078"/>
                  </a:cubicBezTo>
                  <a:cubicBezTo>
                    <a:pt x="15209" y="20836"/>
                    <a:pt x="15140" y="20594"/>
                    <a:pt x="15071" y="20352"/>
                  </a:cubicBezTo>
                  <a:cubicBezTo>
                    <a:pt x="14967" y="19972"/>
                    <a:pt x="14967" y="19626"/>
                    <a:pt x="15140" y="19281"/>
                  </a:cubicBezTo>
                  <a:cubicBezTo>
                    <a:pt x="15209" y="19177"/>
                    <a:pt x="15278" y="19073"/>
                    <a:pt x="15244" y="18935"/>
                  </a:cubicBezTo>
                  <a:cubicBezTo>
                    <a:pt x="15175" y="18555"/>
                    <a:pt x="15244" y="18209"/>
                    <a:pt x="15313" y="17863"/>
                  </a:cubicBezTo>
                  <a:cubicBezTo>
                    <a:pt x="15347" y="17760"/>
                    <a:pt x="15382" y="17656"/>
                    <a:pt x="15244" y="17587"/>
                  </a:cubicBezTo>
                  <a:cubicBezTo>
                    <a:pt x="15036" y="17483"/>
                    <a:pt x="15209" y="17310"/>
                    <a:pt x="15278" y="17172"/>
                  </a:cubicBezTo>
                  <a:cubicBezTo>
                    <a:pt x="15306" y="17135"/>
                    <a:pt x="15332" y="17120"/>
                    <a:pt x="15356" y="17120"/>
                  </a:cubicBezTo>
                  <a:cubicBezTo>
                    <a:pt x="15419" y="17120"/>
                    <a:pt x="15470" y="17225"/>
                    <a:pt x="15520" y="17276"/>
                  </a:cubicBezTo>
                  <a:cubicBezTo>
                    <a:pt x="15831" y="17552"/>
                    <a:pt x="16108" y="17863"/>
                    <a:pt x="16453" y="18105"/>
                  </a:cubicBezTo>
                  <a:cubicBezTo>
                    <a:pt x="17283" y="18797"/>
                    <a:pt x="18251" y="19177"/>
                    <a:pt x="19322" y="19384"/>
                  </a:cubicBezTo>
                  <a:cubicBezTo>
                    <a:pt x="19639" y="19452"/>
                    <a:pt x="19956" y="19520"/>
                    <a:pt x="20273" y="19520"/>
                  </a:cubicBezTo>
                  <a:cubicBezTo>
                    <a:pt x="20440" y="19520"/>
                    <a:pt x="20607" y="19501"/>
                    <a:pt x="20774" y="19453"/>
                  </a:cubicBezTo>
                  <a:cubicBezTo>
                    <a:pt x="20862" y="19424"/>
                    <a:pt x="20949" y="19414"/>
                    <a:pt x="21034" y="19414"/>
                  </a:cubicBezTo>
                  <a:cubicBezTo>
                    <a:pt x="21151" y="19414"/>
                    <a:pt x="21262" y="19434"/>
                    <a:pt x="21362" y="19453"/>
                  </a:cubicBezTo>
                  <a:cubicBezTo>
                    <a:pt x="21396" y="19488"/>
                    <a:pt x="21396" y="19523"/>
                    <a:pt x="21396" y="19557"/>
                  </a:cubicBezTo>
                  <a:cubicBezTo>
                    <a:pt x="21085" y="20179"/>
                    <a:pt x="20878" y="20836"/>
                    <a:pt x="20705" y="21493"/>
                  </a:cubicBezTo>
                  <a:cubicBezTo>
                    <a:pt x="20394" y="22495"/>
                    <a:pt x="20152" y="23532"/>
                    <a:pt x="20048" y="24569"/>
                  </a:cubicBezTo>
                  <a:cubicBezTo>
                    <a:pt x="19979" y="25191"/>
                    <a:pt x="20083" y="25848"/>
                    <a:pt x="20394" y="26436"/>
                  </a:cubicBezTo>
                  <a:cubicBezTo>
                    <a:pt x="20670" y="26989"/>
                    <a:pt x="21120" y="27196"/>
                    <a:pt x="21707" y="27196"/>
                  </a:cubicBezTo>
                  <a:cubicBezTo>
                    <a:pt x="22018" y="27161"/>
                    <a:pt x="22260" y="27092"/>
                    <a:pt x="22537" y="26920"/>
                  </a:cubicBezTo>
                  <a:cubicBezTo>
                    <a:pt x="22917" y="26712"/>
                    <a:pt x="23332" y="26470"/>
                    <a:pt x="23678" y="26159"/>
                  </a:cubicBezTo>
                  <a:cubicBezTo>
                    <a:pt x="23850" y="25986"/>
                    <a:pt x="24058" y="25813"/>
                    <a:pt x="24265" y="25675"/>
                  </a:cubicBezTo>
                  <a:lnTo>
                    <a:pt x="24265" y="25675"/>
                  </a:lnTo>
                  <a:cubicBezTo>
                    <a:pt x="24300" y="25744"/>
                    <a:pt x="24265" y="25813"/>
                    <a:pt x="24231" y="25848"/>
                  </a:cubicBezTo>
                  <a:cubicBezTo>
                    <a:pt x="23885" y="26401"/>
                    <a:pt x="23574" y="26989"/>
                    <a:pt x="23159" y="27542"/>
                  </a:cubicBezTo>
                  <a:cubicBezTo>
                    <a:pt x="22779" y="28060"/>
                    <a:pt x="22433" y="28613"/>
                    <a:pt x="21949" y="29063"/>
                  </a:cubicBezTo>
                  <a:cubicBezTo>
                    <a:pt x="21154" y="29788"/>
                    <a:pt x="20394" y="30514"/>
                    <a:pt x="19357" y="30860"/>
                  </a:cubicBezTo>
                  <a:cubicBezTo>
                    <a:pt x="19080" y="30964"/>
                    <a:pt x="18942" y="31171"/>
                    <a:pt x="18804" y="31413"/>
                  </a:cubicBezTo>
                  <a:cubicBezTo>
                    <a:pt x="18825" y="31434"/>
                    <a:pt x="18847" y="31443"/>
                    <a:pt x="18867" y="31443"/>
                  </a:cubicBezTo>
                  <a:cubicBezTo>
                    <a:pt x="18913" y="31443"/>
                    <a:pt x="18953" y="31402"/>
                    <a:pt x="18977" y="31378"/>
                  </a:cubicBezTo>
                  <a:cubicBezTo>
                    <a:pt x="19150" y="31275"/>
                    <a:pt x="19288" y="31102"/>
                    <a:pt x="19495" y="31033"/>
                  </a:cubicBezTo>
                  <a:cubicBezTo>
                    <a:pt x="20083" y="30825"/>
                    <a:pt x="20636" y="30376"/>
                    <a:pt x="21258" y="30238"/>
                  </a:cubicBezTo>
                  <a:cubicBezTo>
                    <a:pt x="21293" y="30238"/>
                    <a:pt x="21327" y="30238"/>
                    <a:pt x="21327" y="30169"/>
                  </a:cubicBezTo>
                  <a:cubicBezTo>
                    <a:pt x="21327" y="30161"/>
                    <a:pt x="21327" y="30159"/>
                    <a:pt x="21327" y="30159"/>
                  </a:cubicBezTo>
                  <a:cubicBezTo>
                    <a:pt x="21326" y="30159"/>
                    <a:pt x="21323" y="30179"/>
                    <a:pt x="21310" y="30179"/>
                  </a:cubicBezTo>
                  <a:cubicBezTo>
                    <a:pt x="21306" y="30179"/>
                    <a:pt x="21300" y="30176"/>
                    <a:pt x="21293" y="30169"/>
                  </a:cubicBezTo>
                  <a:cubicBezTo>
                    <a:pt x="21154" y="30134"/>
                    <a:pt x="21223" y="30065"/>
                    <a:pt x="21258" y="29961"/>
                  </a:cubicBezTo>
                  <a:cubicBezTo>
                    <a:pt x="21327" y="29892"/>
                    <a:pt x="21396" y="29823"/>
                    <a:pt x="21500" y="29754"/>
                  </a:cubicBezTo>
                  <a:cubicBezTo>
                    <a:pt x="21596" y="29633"/>
                    <a:pt x="21693" y="29479"/>
                    <a:pt x="21836" y="29479"/>
                  </a:cubicBezTo>
                  <a:cubicBezTo>
                    <a:pt x="21899" y="29479"/>
                    <a:pt x="21969" y="29508"/>
                    <a:pt x="22053" y="29581"/>
                  </a:cubicBezTo>
                  <a:cubicBezTo>
                    <a:pt x="22065" y="29593"/>
                    <a:pt x="22084" y="29596"/>
                    <a:pt x="22107" y="29596"/>
                  </a:cubicBezTo>
                  <a:cubicBezTo>
                    <a:pt x="22153" y="29596"/>
                    <a:pt x="22214" y="29581"/>
                    <a:pt x="22260" y="29581"/>
                  </a:cubicBezTo>
                  <a:cubicBezTo>
                    <a:pt x="22502" y="29512"/>
                    <a:pt x="22710" y="29512"/>
                    <a:pt x="22952" y="29477"/>
                  </a:cubicBezTo>
                  <a:cubicBezTo>
                    <a:pt x="23520" y="29430"/>
                    <a:pt x="24081" y="29390"/>
                    <a:pt x="24639" y="29390"/>
                  </a:cubicBezTo>
                  <a:cubicBezTo>
                    <a:pt x="25301" y="29390"/>
                    <a:pt x="25958" y="29447"/>
                    <a:pt x="26616" y="29616"/>
                  </a:cubicBezTo>
                  <a:cubicBezTo>
                    <a:pt x="26858" y="29650"/>
                    <a:pt x="27065" y="29685"/>
                    <a:pt x="27065" y="30030"/>
                  </a:cubicBezTo>
                  <a:cubicBezTo>
                    <a:pt x="27176" y="29919"/>
                    <a:pt x="27280" y="29874"/>
                    <a:pt x="27373" y="29874"/>
                  </a:cubicBezTo>
                  <a:cubicBezTo>
                    <a:pt x="27483" y="29874"/>
                    <a:pt x="27578" y="29937"/>
                    <a:pt x="27653" y="30030"/>
                  </a:cubicBezTo>
                  <a:cubicBezTo>
                    <a:pt x="27791" y="30134"/>
                    <a:pt x="27895" y="30134"/>
                    <a:pt x="28033" y="30134"/>
                  </a:cubicBezTo>
                  <a:cubicBezTo>
                    <a:pt x="28275" y="30169"/>
                    <a:pt x="28517" y="30272"/>
                    <a:pt x="28551" y="30653"/>
                  </a:cubicBezTo>
                  <a:cubicBezTo>
                    <a:pt x="28639" y="30521"/>
                    <a:pt x="28727" y="30473"/>
                    <a:pt x="28823" y="30473"/>
                  </a:cubicBezTo>
                  <a:cubicBezTo>
                    <a:pt x="28879" y="30473"/>
                    <a:pt x="28937" y="30489"/>
                    <a:pt x="29001" y="30514"/>
                  </a:cubicBezTo>
                  <a:cubicBezTo>
                    <a:pt x="29243" y="30653"/>
                    <a:pt x="29484" y="30722"/>
                    <a:pt x="29726" y="30860"/>
                  </a:cubicBezTo>
                  <a:cubicBezTo>
                    <a:pt x="30107" y="30998"/>
                    <a:pt x="30452" y="31206"/>
                    <a:pt x="30660" y="31586"/>
                  </a:cubicBezTo>
                  <a:cubicBezTo>
                    <a:pt x="30763" y="31759"/>
                    <a:pt x="30867" y="31931"/>
                    <a:pt x="30729" y="32139"/>
                  </a:cubicBezTo>
                  <a:cubicBezTo>
                    <a:pt x="30383" y="32692"/>
                    <a:pt x="29934" y="33072"/>
                    <a:pt x="29381" y="33383"/>
                  </a:cubicBezTo>
                  <a:cubicBezTo>
                    <a:pt x="28586" y="33867"/>
                    <a:pt x="27687" y="34040"/>
                    <a:pt x="26892" y="34420"/>
                  </a:cubicBezTo>
                  <a:cubicBezTo>
                    <a:pt x="26752" y="34504"/>
                    <a:pt x="26588" y="34612"/>
                    <a:pt x="26421" y="34612"/>
                  </a:cubicBezTo>
                  <a:cubicBezTo>
                    <a:pt x="26382" y="34612"/>
                    <a:pt x="26343" y="34606"/>
                    <a:pt x="26305" y="34593"/>
                  </a:cubicBezTo>
                  <a:lnTo>
                    <a:pt x="26270" y="34593"/>
                  </a:lnTo>
                  <a:lnTo>
                    <a:pt x="26305" y="34558"/>
                  </a:lnTo>
                  <a:cubicBezTo>
                    <a:pt x="26270" y="34524"/>
                    <a:pt x="26374" y="34489"/>
                    <a:pt x="26339" y="34420"/>
                  </a:cubicBezTo>
                  <a:lnTo>
                    <a:pt x="26339" y="34420"/>
                  </a:lnTo>
                  <a:cubicBezTo>
                    <a:pt x="25786" y="34512"/>
                    <a:pt x="25248" y="34605"/>
                    <a:pt x="24706" y="34605"/>
                  </a:cubicBezTo>
                  <a:cubicBezTo>
                    <a:pt x="24434" y="34605"/>
                    <a:pt x="24161" y="34581"/>
                    <a:pt x="23885" y="34524"/>
                  </a:cubicBezTo>
                  <a:lnTo>
                    <a:pt x="23747" y="34524"/>
                  </a:lnTo>
                  <a:cubicBezTo>
                    <a:pt x="23712" y="34524"/>
                    <a:pt x="23678" y="34524"/>
                    <a:pt x="23678" y="34593"/>
                  </a:cubicBezTo>
                  <a:cubicBezTo>
                    <a:pt x="23678" y="34628"/>
                    <a:pt x="23678" y="34628"/>
                    <a:pt x="23712" y="34662"/>
                  </a:cubicBezTo>
                  <a:cubicBezTo>
                    <a:pt x="23816" y="34766"/>
                    <a:pt x="23954" y="34800"/>
                    <a:pt x="24058" y="34800"/>
                  </a:cubicBezTo>
                  <a:cubicBezTo>
                    <a:pt x="24300" y="34835"/>
                    <a:pt x="24507" y="34835"/>
                    <a:pt x="24715" y="34835"/>
                  </a:cubicBezTo>
                  <a:cubicBezTo>
                    <a:pt x="24797" y="34835"/>
                    <a:pt x="24918" y="34798"/>
                    <a:pt x="25016" y="34798"/>
                  </a:cubicBezTo>
                  <a:cubicBezTo>
                    <a:pt x="25081" y="34798"/>
                    <a:pt x="25136" y="34814"/>
                    <a:pt x="25164" y="34870"/>
                  </a:cubicBezTo>
                  <a:cubicBezTo>
                    <a:pt x="25233" y="35077"/>
                    <a:pt x="24922" y="35042"/>
                    <a:pt x="24853" y="35215"/>
                  </a:cubicBezTo>
                  <a:cubicBezTo>
                    <a:pt x="25579" y="34973"/>
                    <a:pt x="26374" y="34904"/>
                    <a:pt x="27203" y="34593"/>
                  </a:cubicBezTo>
                  <a:lnTo>
                    <a:pt x="27203" y="34593"/>
                  </a:lnTo>
                  <a:cubicBezTo>
                    <a:pt x="26719" y="35837"/>
                    <a:pt x="26512" y="37047"/>
                    <a:pt x="26270" y="38222"/>
                  </a:cubicBezTo>
                  <a:cubicBezTo>
                    <a:pt x="26166" y="38222"/>
                    <a:pt x="26132" y="38188"/>
                    <a:pt x="26097" y="38153"/>
                  </a:cubicBezTo>
                  <a:cubicBezTo>
                    <a:pt x="25440" y="37254"/>
                    <a:pt x="24749" y="36425"/>
                    <a:pt x="24058" y="35630"/>
                  </a:cubicBezTo>
                  <a:cubicBezTo>
                    <a:pt x="23920" y="35457"/>
                    <a:pt x="23816" y="35250"/>
                    <a:pt x="23643" y="35181"/>
                  </a:cubicBezTo>
                  <a:cubicBezTo>
                    <a:pt x="23366" y="35111"/>
                    <a:pt x="23263" y="34939"/>
                    <a:pt x="23090" y="34766"/>
                  </a:cubicBezTo>
                  <a:cubicBezTo>
                    <a:pt x="22917" y="34628"/>
                    <a:pt x="22744" y="34455"/>
                    <a:pt x="22537" y="34351"/>
                  </a:cubicBezTo>
                  <a:cubicBezTo>
                    <a:pt x="21776" y="33867"/>
                    <a:pt x="20981" y="33521"/>
                    <a:pt x="20083" y="33280"/>
                  </a:cubicBezTo>
                  <a:cubicBezTo>
                    <a:pt x="19806" y="33210"/>
                    <a:pt x="19495" y="33107"/>
                    <a:pt x="19184" y="33038"/>
                  </a:cubicBezTo>
                  <a:cubicBezTo>
                    <a:pt x="18735" y="32934"/>
                    <a:pt x="18631" y="32796"/>
                    <a:pt x="18631" y="32312"/>
                  </a:cubicBezTo>
                  <a:cubicBezTo>
                    <a:pt x="18631" y="32104"/>
                    <a:pt x="18562" y="31897"/>
                    <a:pt x="18493" y="31690"/>
                  </a:cubicBezTo>
                  <a:cubicBezTo>
                    <a:pt x="18465" y="31633"/>
                    <a:pt x="18436" y="31577"/>
                    <a:pt x="18389" y="31577"/>
                  </a:cubicBezTo>
                  <a:cubicBezTo>
                    <a:pt x="18379" y="31577"/>
                    <a:pt x="18367" y="31579"/>
                    <a:pt x="18355" y="31586"/>
                  </a:cubicBezTo>
                  <a:cubicBezTo>
                    <a:pt x="18251" y="31620"/>
                    <a:pt x="18251" y="31690"/>
                    <a:pt x="18251" y="31759"/>
                  </a:cubicBezTo>
                  <a:cubicBezTo>
                    <a:pt x="18251" y="31759"/>
                    <a:pt x="18251" y="31793"/>
                    <a:pt x="18251" y="31828"/>
                  </a:cubicBezTo>
                  <a:cubicBezTo>
                    <a:pt x="18527" y="32035"/>
                    <a:pt x="18424" y="32346"/>
                    <a:pt x="18458" y="32588"/>
                  </a:cubicBezTo>
                  <a:cubicBezTo>
                    <a:pt x="18458" y="32623"/>
                    <a:pt x="18458" y="32657"/>
                    <a:pt x="18424" y="32657"/>
                  </a:cubicBezTo>
                  <a:cubicBezTo>
                    <a:pt x="18147" y="32761"/>
                    <a:pt x="18216" y="33003"/>
                    <a:pt x="18182" y="33210"/>
                  </a:cubicBezTo>
                  <a:cubicBezTo>
                    <a:pt x="18161" y="33226"/>
                    <a:pt x="18141" y="33243"/>
                    <a:pt x="18121" y="33259"/>
                  </a:cubicBezTo>
                  <a:lnTo>
                    <a:pt x="18121" y="33259"/>
                  </a:lnTo>
                  <a:cubicBezTo>
                    <a:pt x="18255" y="33199"/>
                    <a:pt x="18389" y="33171"/>
                    <a:pt x="18523" y="33171"/>
                  </a:cubicBezTo>
                  <a:cubicBezTo>
                    <a:pt x="18651" y="33171"/>
                    <a:pt x="18779" y="33197"/>
                    <a:pt x="18908" y="33245"/>
                  </a:cubicBezTo>
                  <a:cubicBezTo>
                    <a:pt x="19391" y="33418"/>
                    <a:pt x="19910" y="33521"/>
                    <a:pt x="20394" y="33694"/>
                  </a:cubicBezTo>
                  <a:cubicBezTo>
                    <a:pt x="21154" y="33971"/>
                    <a:pt x="21846" y="34316"/>
                    <a:pt x="22502" y="34766"/>
                  </a:cubicBezTo>
                  <a:cubicBezTo>
                    <a:pt x="22813" y="34973"/>
                    <a:pt x="23055" y="35250"/>
                    <a:pt x="23228" y="35561"/>
                  </a:cubicBezTo>
                  <a:cubicBezTo>
                    <a:pt x="23574" y="36218"/>
                    <a:pt x="23989" y="36805"/>
                    <a:pt x="24334" y="37427"/>
                  </a:cubicBezTo>
                  <a:cubicBezTo>
                    <a:pt x="24887" y="38568"/>
                    <a:pt x="25337" y="39743"/>
                    <a:pt x="25371" y="41022"/>
                  </a:cubicBezTo>
                  <a:cubicBezTo>
                    <a:pt x="25406" y="41471"/>
                    <a:pt x="25440" y="41921"/>
                    <a:pt x="25095" y="42301"/>
                  </a:cubicBezTo>
                  <a:cubicBezTo>
                    <a:pt x="25026" y="42405"/>
                    <a:pt x="24956" y="42578"/>
                    <a:pt x="24922" y="42716"/>
                  </a:cubicBezTo>
                  <a:cubicBezTo>
                    <a:pt x="24818" y="42992"/>
                    <a:pt x="24645" y="43096"/>
                    <a:pt x="24369" y="43096"/>
                  </a:cubicBezTo>
                  <a:cubicBezTo>
                    <a:pt x="24312" y="43099"/>
                    <a:pt x="24256" y="43100"/>
                    <a:pt x="24201" y="43100"/>
                  </a:cubicBezTo>
                  <a:cubicBezTo>
                    <a:pt x="23616" y="43100"/>
                    <a:pt x="23108" y="42940"/>
                    <a:pt x="22571" y="42750"/>
                  </a:cubicBezTo>
                  <a:cubicBezTo>
                    <a:pt x="22295" y="42647"/>
                    <a:pt x="22053" y="42508"/>
                    <a:pt x="21811" y="42370"/>
                  </a:cubicBezTo>
                  <a:cubicBezTo>
                    <a:pt x="21293" y="42163"/>
                    <a:pt x="20878" y="41748"/>
                    <a:pt x="20532" y="41333"/>
                  </a:cubicBezTo>
                  <a:cubicBezTo>
                    <a:pt x="20428" y="41229"/>
                    <a:pt x="20394" y="41126"/>
                    <a:pt x="20256" y="41091"/>
                  </a:cubicBezTo>
                  <a:lnTo>
                    <a:pt x="20256" y="41091"/>
                  </a:lnTo>
                  <a:cubicBezTo>
                    <a:pt x="20325" y="41264"/>
                    <a:pt x="20498" y="41368"/>
                    <a:pt x="20532" y="41575"/>
                  </a:cubicBezTo>
                  <a:cubicBezTo>
                    <a:pt x="20513" y="41580"/>
                    <a:pt x="20495" y="41582"/>
                    <a:pt x="20477" y="41582"/>
                  </a:cubicBezTo>
                  <a:cubicBezTo>
                    <a:pt x="20366" y="41582"/>
                    <a:pt x="20276" y="41497"/>
                    <a:pt x="20186" y="41437"/>
                  </a:cubicBezTo>
                  <a:cubicBezTo>
                    <a:pt x="19426" y="40918"/>
                    <a:pt x="18838" y="40262"/>
                    <a:pt x="18493" y="39398"/>
                  </a:cubicBezTo>
                  <a:cubicBezTo>
                    <a:pt x="18285" y="38879"/>
                    <a:pt x="17974" y="38395"/>
                    <a:pt x="17767" y="37877"/>
                  </a:cubicBezTo>
                  <a:cubicBezTo>
                    <a:pt x="17698" y="37669"/>
                    <a:pt x="17732" y="37531"/>
                    <a:pt x="17940" y="37496"/>
                  </a:cubicBezTo>
                  <a:cubicBezTo>
                    <a:pt x="17940" y="37427"/>
                    <a:pt x="17905" y="37358"/>
                    <a:pt x="17871" y="37324"/>
                  </a:cubicBezTo>
                  <a:cubicBezTo>
                    <a:pt x="17868" y="37314"/>
                    <a:pt x="17866" y="37305"/>
                    <a:pt x="17864" y="37296"/>
                  </a:cubicBezTo>
                  <a:lnTo>
                    <a:pt x="17864" y="37296"/>
                  </a:lnTo>
                  <a:cubicBezTo>
                    <a:pt x="17808" y="37351"/>
                    <a:pt x="17752" y="37394"/>
                    <a:pt x="17703" y="37394"/>
                  </a:cubicBezTo>
                  <a:cubicBezTo>
                    <a:pt x="17662" y="37394"/>
                    <a:pt x="17625" y="37365"/>
                    <a:pt x="17594" y="37289"/>
                  </a:cubicBezTo>
                  <a:cubicBezTo>
                    <a:pt x="17594" y="37185"/>
                    <a:pt x="17525" y="37047"/>
                    <a:pt x="17629" y="36943"/>
                  </a:cubicBezTo>
                  <a:cubicBezTo>
                    <a:pt x="17763" y="37011"/>
                    <a:pt x="17734" y="37210"/>
                    <a:pt x="17860" y="37284"/>
                  </a:cubicBezTo>
                  <a:lnTo>
                    <a:pt x="17860" y="37284"/>
                  </a:lnTo>
                  <a:cubicBezTo>
                    <a:pt x="17758" y="36884"/>
                    <a:pt x="17626" y="36515"/>
                    <a:pt x="17560" y="36114"/>
                  </a:cubicBezTo>
                  <a:cubicBezTo>
                    <a:pt x="17560" y="36045"/>
                    <a:pt x="17560" y="35941"/>
                    <a:pt x="17456" y="35941"/>
                  </a:cubicBezTo>
                  <a:cubicBezTo>
                    <a:pt x="17352" y="35941"/>
                    <a:pt x="17387" y="36079"/>
                    <a:pt x="17352" y="36148"/>
                  </a:cubicBezTo>
                  <a:cubicBezTo>
                    <a:pt x="17041" y="35734"/>
                    <a:pt x="17179" y="35181"/>
                    <a:pt x="16937" y="34766"/>
                  </a:cubicBezTo>
                  <a:cubicBezTo>
                    <a:pt x="16661" y="34835"/>
                    <a:pt x="16695" y="35042"/>
                    <a:pt x="16695" y="35250"/>
                  </a:cubicBezTo>
                  <a:cubicBezTo>
                    <a:pt x="16695" y="35699"/>
                    <a:pt x="16730" y="36148"/>
                    <a:pt x="16765" y="36632"/>
                  </a:cubicBezTo>
                  <a:cubicBezTo>
                    <a:pt x="16765" y="36805"/>
                    <a:pt x="16765" y="36978"/>
                    <a:pt x="16695" y="37151"/>
                  </a:cubicBezTo>
                  <a:cubicBezTo>
                    <a:pt x="16834" y="36943"/>
                    <a:pt x="16765" y="36736"/>
                    <a:pt x="16799" y="36494"/>
                  </a:cubicBezTo>
                  <a:cubicBezTo>
                    <a:pt x="16834" y="36356"/>
                    <a:pt x="16765" y="36183"/>
                    <a:pt x="16868" y="36010"/>
                  </a:cubicBezTo>
                  <a:cubicBezTo>
                    <a:pt x="17006" y="36045"/>
                    <a:pt x="17041" y="36183"/>
                    <a:pt x="17006" y="36252"/>
                  </a:cubicBezTo>
                  <a:cubicBezTo>
                    <a:pt x="17006" y="36805"/>
                    <a:pt x="17041" y="37393"/>
                    <a:pt x="16903" y="37946"/>
                  </a:cubicBezTo>
                  <a:cubicBezTo>
                    <a:pt x="16834" y="38084"/>
                    <a:pt x="16834" y="38257"/>
                    <a:pt x="16730" y="38430"/>
                  </a:cubicBezTo>
                  <a:cubicBezTo>
                    <a:pt x="16661" y="38499"/>
                    <a:pt x="16626" y="38603"/>
                    <a:pt x="16626" y="38706"/>
                  </a:cubicBezTo>
                  <a:cubicBezTo>
                    <a:pt x="16661" y="39121"/>
                    <a:pt x="16488" y="39467"/>
                    <a:pt x="16384" y="39847"/>
                  </a:cubicBezTo>
                  <a:cubicBezTo>
                    <a:pt x="16246" y="40158"/>
                    <a:pt x="16073" y="40434"/>
                    <a:pt x="15762" y="40642"/>
                  </a:cubicBezTo>
                  <a:cubicBezTo>
                    <a:pt x="15555" y="40815"/>
                    <a:pt x="15382" y="40988"/>
                    <a:pt x="15278" y="41229"/>
                  </a:cubicBezTo>
                  <a:cubicBezTo>
                    <a:pt x="14933" y="41852"/>
                    <a:pt x="14414" y="42370"/>
                    <a:pt x="13930" y="42889"/>
                  </a:cubicBezTo>
                  <a:cubicBezTo>
                    <a:pt x="13343" y="43545"/>
                    <a:pt x="12651" y="44098"/>
                    <a:pt x="11960" y="44686"/>
                  </a:cubicBezTo>
                  <a:cubicBezTo>
                    <a:pt x="11407" y="45135"/>
                    <a:pt x="10750" y="45343"/>
                    <a:pt x="10024" y="45446"/>
                  </a:cubicBezTo>
                  <a:lnTo>
                    <a:pt x="10024" y="45412"/>
                  </a:lnTo>
                  <a:cubicBezTo>
                    <a:pt x="9713" y="45446"/>
                    <a:pt x="9402" y="45446"/>
                    <a:pt x="9057" y="45446"/>
                  </a:cubicBezTo>
                  <a:cubicBezTo>
                    <a:pt x="8780" y="45412"/>
                    <a:pt x="8503" y="45343"/>
                    <a:pt x="8400" y="45066"/>
                  </a:cubicBezTo>
                  <a:cubicBezTo>
                    <a:pt x="8262" y="44755"/>
                    <a:pt x="8262" y="44409"/>
                    <a:pt x="8503" y="44168"/>
                  </a:cubicBezTo>
                  <a:cubicBezTo>
                    <a:pt x="9057" y="43614"/>
                    <a:pt x="9229" y="42958"/>
                    <a:pt x="9333" y="42232"/>
                  </a:cubicBezTo>
                  <a:cubicBezTo>
                    <a:pt x="9368" y="41990"/>
                    <a:pt x="9402" y="41713"/>
                    <a:pt x="9471" y="41471"/>
                  </a:cubicBezTo>
                  <a:cubicBezTo>
                    <a:pt x="9506" y="41299"/>
                    <a:pt x="9506" y="41091"/>
                    <a:pt x="9713" y="41022"/>
                  </a:cubicBezTo>
                  <a:cubicBezTo>
                    <a:pt x="9817" y="41022"/>
                    <a:pt x="9782" y="40918"/>
                    <a:pt x="9782" y="40849"/>
                  </a:cubicBezTo>
                  <a:cubicBezTo>
                    <a:pt x="9713" y="40434"/>
                    <a:pt x="9817" y="39985"/>
                    <a:pt x="9886" y="39536"/>
                  </a:cubicBezTo>
                  <a:cubicBezTo>
                    <a:pt x="9955" y="38775"/>
                    <a:pt x="10197" y="38049"/>
                    <a:pt x="10543" y="37358"/>
                  </a:cubicBezTo>
                  <a:cubicBezTo>
                    <a:pt x="10716" y="36978"/>
                    <a:pt x="10785" y="36563"/>
                    <a:pt x="11096" y="36218"/>
                  </a:cubicBezTo>
                  <a:cubicBezTo>
                    <a:pt x="11096" y="35872"/>
                    <a:pt x="11303" y="35630"/>
                    <a:pt x="11476" y="35388"/>
                  </a:cubicBezTo>
                  <a:cubicBezTo>
                    <a:pt x="11614" y="35146"/>
                    <a:pt x="11787" y="35008"/>
                    <a:pt x="12029" y="34870"/>
                  </a:cubicBezTo>
                  <a:cubicBezTo>
                    <a:pt x="12513" y="34593"/>
                    <a:pt x="13031" y="34386"/>
                    <a:pt x="13515" y="34144"/>
                  </a:cubicBezTo>
                  <a:cubicBezTo>
                    <a:pt x="14068" y="33867"/>
                    <a:pt x="14656" y="33763"/>
                    <a:pt x="15244" y="33660"/>
                  </a:cubicBezTo>
                  <a:cubicBezTo>
                    <a:pt x="15284" y="33652"/>
                    <a:pt x="15321" y="33647"/>
                    <a:pt x="15355" y="33647"/>
                  </a:cubicBezTo>
                  <a:cubicBezTo>
                    <a:pt x="15465" y="33647"/>
                    <a:pt x="15545" y="33692"/>
                    <a:pt x="15624" y="33798"/>
                  </a:cubicBezTo>
                  <a:cubicBezTo>
                    <a:pt x="15762" y="34040"/>
                    <a:pt x="15970" y="34247"/>
                    <a:pt x="16246" y="34351"/>
                  </a:cubicBezTo>
                  <a:cubicBezTo>
                    <a:pt x="16350" y="34386"/>
                    <a:pt x="16350" y="34489"/>
                    <a:pt x="16350" y="34593"/>
                  </a:cubicBezTo>
                  <a:cubicBezTo>
                    <a:pt x="16315" y="34662"/>
                    <a:pt x="16281" y="34731"/>
                    <a:pt x="16281" y="34766"/>
                  </a:cubicBezTo>
                  <a:cubicBezTo>
                    <a:pt x="16142" y="35284"/>
                    <a:pt x="16039" y="35803"/>
                    <a:pt x="16039" y="36356"/>
                  </a:cubicBezTo>
                  <a:cubicBezTo>
                    <a:pt x="16004" y="37116"/>
                    <a:pt x="15831" y="37877"/>
                    <a:pt x="15658" y="38603"/>
                  </a:cubicBezTo>
                  <a:cubicBezTo>
                    <a:pt x="15555" y="39017"/>
                    <a:pt x="15520" y="39398"/>
                    <a:pt x="15382" y="39778"/>
                  </a:cubicBezTo>
                  <a:cubicBezTo>
                    <a:pt x="15278" y="40158"/>
                    <a:pt x="15105" y="40469"/>
                    <a:pt x="14933" y="40815"/>
                  </a:cubicBezTo>
                  <a:cubicBezTo>
                    <a:pt x="14863" y="40918"/>
                    <a:pt x="14794" y="40988"/>
                    <a:pt x="14794" y="41126"/>
                  </a:cubicBezTo>
                  <a:cubicBezTo>
                    <a:pt x="15209" y="40607"/>
                    <a:pt x="15451" y="40054"/>
                    <a:pt x="15589" y="39432"/>
                  </a:cubicBezTo>
                  <a:cubicBezTo>
                    <a:pt x="15693" y="38879"/>
                    <a:pt x="15866" y="38361"/>
                    <a:pt x="15970" y="37808"/>
                  </a:cubicBezTo>
                  <a:cubicBezTo>
                    <a:pt x="16108" y="37220"/>
                    <a:pt x="16211" y="36598"/>
                    <a:pt x="16211" y="35976"/>
                  </a:cubicBezTo>
                  <a:cubicBezTo>
                    <a:pt x="16211" y="35526"/>
                    <a:pt x="16281" y="35146"/>
                    <a:pt x="16453" y="34731"/>
                  </a:cubicBezTo>
                  <a:cubicBezTo>
                    <a:pt x="16488" y="34662"/>
                    <a:pt x="16488" y="34593"/>
                    <a:pt x="16557" y="34524"/>
                  </a:cubicBezTo>
                  <a:cubicBezTo>
                    <a:pt x="16617" y="34404"/>
                    <a:pt x="16729" y="34310"/>
                    <a:pt x="16871" y="34310"/>
                  </a:cubicBezTo>
                  <a:cubicBezTo>
                    <a:pt x="16893" y="34310"/>
                    <a:pt x="16915" y="34312"/>
                    <a:pt x="16937" y="34316"/>
                  </a:cubicBezTo>
                  <a:cubicBezTo>
                    <a:pt x="17110" y="34351"/>
                    <a:pt x="17110" y="34524"/>
                    <a:pt x="17145" y="34662"/>
                  </a:cubicBezTo>
                  <a:cubicBezTo>
                    <a:pt x="17145" y="34800"/>
                    <a:pt x="17110" y="34904"/>
                    <a:pt x="17248" y="35008"/>
                  </a:cubicBezTo>
                  <a:cubicBezTo>
                    <a:pt x="17283" y="34800"/>
                    <a:pt x="17179" y="34593"/>
                    <a:pt x="17214" y="34420"/>
                  </a:cubicBezTo>
                  <a:cubicBezTo>
                    <a:pt x="17248" y="34351"/>
                    <a:pt x="17248" y="34247"/>
                    <a:pt x="17352" y="34247"/>
                  </a:cubicBezTo>
                  <a:cubicBezTo>
                    <a:pt x="17421" y="34247"/>
                    <a:pt x="17421" y="34351"/>
                    <a:pt x="17456" y="34386"/>
                  </a:cubicBezTo>
                  <a:cubicBezTo>
                    <a:pt x="17629" y="35457"/>
                    <a:pt x="17974" y="36494"/>
                    <a:pt x="18251" y="37531"/>
                  </a:cubicBezTo>
                  <a:cubicBezTo>
                    <a:pt x="18389" y="38153"/>
                    <a:pt x="18700" y="38672"/>
                    <a:pt x="19080" y="39156"/>
                  </a:cubicBezTo>
                  <a:cubicBezTo>
                    <a:pt x="19150" y="39259"/>
                    <a:pt x="19219" y="39363"/>
                    <a:pt x="19357" y="39363"/>
                  </a:cubicBezTo>
                  <a:cubicBezTo>
                    <a:pt x="19357" y="39328"/>
                    <a:pt x="19322" y="39294"/>
                    <a:pt x="19322" y="39259"/>
                  </a:cubicBezTo>
                  <a:cubicBezTo>
                    <a:pt x="18735" y="38568"/>
                    <a:pt x="18458" y="37738"/>
                    <a:pt x="18251" y="36874"/>
                  </a:cubicBezTo>
                  <a:cubicBezTo>
                    <a:pt x="18078" y="36148"/>
                    <a:pt x="17871" y="35457"/>
                    <a:pt x="17629" y="34731"/>
                  </a:cubicBezTo>
                  <a:cubicBezTo>
                    <a:pt x="17525" y="34316"/>
                    <a:pt x="17594" y="34005"/>
                    <a:pt x="17871" y="33729"/>
                  </a:cubicBezTo>
                  <a:cubicBezTo>
                    <a:pt x="17971" y="33595"/>
                    <a:pt x="18071" y="33461"/>
                    <a:pt x="18078" y="33296"/>
                  </a:cubicBezTo>
                  <a:lnTo>
                    <a:pt x="18078" y="33296"/>
                  </a:lnTo>
                  <a:cubicBezTo>
                    <a:pt x="17982" y="33377"/>
                    <a:pt x="17885" y="33452"/>
                    <a:pt x="17732" y="33452"/>
                  </a:cubicBezTo>
                  <a:cubicBezTo>
                    <a:pt x="17732" y="33582"/>
                    <a:pt x="17687" y="33613"/>
                    <a:pt x="17625" y="33613"/>
                  </a:cubicBezTo>
                  <a:cubicBezTo>
                    <a:pt x="17567" y="33613"/>
                    <a:pt x="17494" y="33586"/>
                    <a:pt x="17429" y="33586"/>
                  </a:cubicBezTo>
                  <a:cubicBezTo>
                    <a:pt x="17415" y="33586"/>
                    <a:pt x="17400" y="33587"/>
                    <a:pt x="17387" y="33591"/>
                  </a:cubicBezTo>
                  <a:cubicBezTo>
                    <a:pt x="17338" y="33598"/>
                    <a:pt x="17298" y="33602"/>
                    <a:pt x="17265" y="33602"/>
                  </a:cubicBezTo>
                  <a:cubicBezTo>
                    <a:pt x="17134" y="33602"/>
                    <a:pt x="17117" y="33535"/>
                    <a:pt x="17145" y="33314"/>
                  </a:cubicBezTo>
                  <a:cubicBezTo>
                    <a:pt x="17179" y="33176"/>
                    <a:pt x="17214" y="33038"/>
                    <a:pt x="17248" y="32830"/>
                  </a:cubicBezTo>
                  <a:lnTo>
                    <a:pt x="17248" y="32830"/>
                  </a:lnTo>
                  <a:cubicBezTo>
                    <a:pt x="17076" y="32968"/>
                    <a:pt x="17145" y="33176"/>
                    <a:pt x="16972" y="33245"/>
                  </a:cubicBezTo>
                  <a:cubicBezTo>
                    <a:pt x="16834" y="33210"/>
                    <a:pt x="16903" y="33072"/>
                    <a:pt x="16799" y="33003"/>
                  </a:cubicBezTo>
                  <a:cubicBezTo>
                    <a:pt x="16557" y="32899"/>
                    <a:pt x="16488" y="32657"/>
                    <a:pt x="16488" y="32450"/>
                  </a:cubicBezTo>
                  <a:cubicBezTo>
                    <a:pt x="16453" y="32208"/>
                    <a:pt x="16419" y="32070"/>
                    <a:pt x="16211" y="31966"/>
                  </a:cubicBezTo>
                  <a:cubicBezTo>
                    <a:pt x="16142" y="31931"/>
                    <a:pt x="16177" y="31793"/>
                    <a:pt x="16039" y="31759"/>
                  </a:cubicBezTo>
                  <a:cubicBezTo>
                    <a:pt x="15981" y="31759"/>
                    <a:pt x="15971" y="31879"/>
                    <a:pt x="15890" y="31879"/>
                  </a:cubicBezTo>
                  <a:cubicBezTo>
                    <a:pt x="15874" y="31879"/>
                    <a:pt x="15854" y="31874"/>
                    <a:pt x="15831" y="31862"/>
                  </a:cubicBezTo>
                  <a:lnTo>
                    <a:pt x="15831" y="31448"/>
                  </a:lnTo>
                  <a:cubicBezTo>
                    <a:pt x="15945" y="31430"/>
                    <a:pt x="16057" y="31422"/>
                    <a:pt x="16166" y="31422"/>
                  </a:cubicBezTo>
                  <a:cubicBezTo>
                    <a:pt x="16716" y="31422"/>
                    <a:pt x="17202" y="31643"/>
                    <a:pt x="17663" y="32104"/>
                  </a:cubicBezTo>
                  <a:cubicBezTo>
                    <a:pt x="17663" y="31897"/>
                    <a:pt x="17594" y="31759"/>
                    <a:pt x="17456" y="31690"/>
                  </a:cubicBezTo>
                  <a:cubicBezTo>
                    <a:pt x="17013" y="31437"/>
                    <a:pt x="16570" y="31270"/>
                    <a:pt x="16048" y="31270"/>
                  </a:cubicBezTo>
                  <a:cubicBezTo>
                    <a:pt x="16000" y="31270"/>
                    <a:pt x="15950" y="31272"/>
                    <a:pt x="15900" y="31275"/>
                  </a:cubicBezTo>
                  <a:cubicBezTo>
                    <a:pt x="15693" y="31309"/>
                    <a:pt x="15555" y="31413"/>
                    <a:pt x="15486" y="31620"/>
                  </a:cubicBezTo>
                  <a:cubicBezTo>
                    <a:pt x="15451" y="31759"/>
                    <a:pt x="15451" y="31897"/>
                    <a:pt x="15244" y="32035"/>
                  </a:cubicBezTo>
                  <a:cubicBezTo>
                    <a:pt x="15244" y="31206"/>
                    <a:pt x="15002" y="30445"/>
                    <a:pt x="14656" y="29754"/>
                  </a:cubicBezTo>
                  <a:cubicBezTo>
                    <a:pt x="14656" y="29788"/>
                    <a:pt x="14621" y="29858"/>
                    <a:pt x="14656" y="29892"/>
                  </a:cubicBezTo>
                  <a:cubicBezTo>
                    <a:pt x="14760" y="30341"/>
                    <a:pt x="14898" y="30791"/>
                    <a:pt x="15036" y="31240"/>
                  </a:cubicBezTo>
                  <a:cubicBezTo>
                    <a:pt x="15071" y="31378"/>
                    <a:pt x="15071" y="31482"/>
                    <a:pt x="15036" y="31620"/>
                  </a:cubicBezTo>
                  <a:cubicBezTo>
                    <a:pt x="15036" y="31690"/>
                    <a:pt x="15002" y="31724"/>
                    <a:pt x="14933" y="31724"/>
                  </a:cubicBezTo>
                  <a:cubicBezTo>
                    <a:pt x="14829" y="31724"/>
                    <a:pt x="14483" y="31448"/>
                    <a:pt x="14518" y="31344"/>
                  </a:cubicBezTo>
                  <a:cubicBezTo>
                    <a:pt x="14656" y="30998"/>
                    <a:pt x="14380" y="30895"/>
                    <a:pt x="14172" y="30756"/>
                  </a:cubicBezTo>
                  <a:cubicBezTo>
                    <a:pt x="13446" y="30238"/>
                    <a:pt x="12755" y="29650"/>
                    <a:pt x="12064" y="29097"/>
                  </a:cubicBezTo>
                  <a:cubicBezTo>
                    <a:pt x="11614" y="28751"/>
                    <a:pt x="11200" y="28371"/>
                    <a:pt x="11027" y="27818"/>
                  </a:cubicBezTo>
                  <a:lnTo>
                    <a:pt x="11027" y="27818"/>
                  </a:lnTo>
                  <a:cubicBezTo>
                    <a:pt x="11096" y="28164"/>
                    <a:pt x="11130" y="28510"/>
                    <a:pt x="11441" y="28751"/>
                  </a:cubicBezTo>
                  <a:cubicBezTo>
                    <a:pt x="11718" y="29028"/>
                    <a:pt x="11960" y="29305"/>
                    <a:pt x="12202" y="29581"/>
                  </a:cubicBezTo>
                  <a:cubicBezTo>
                    <a:pt x="12130" y="29608"/>
                    <a:pt x="12062" y="29621"/>
                    <a:pt x="11998" y="29621"/>
                  </a:cubicBezTo>
                  <a:cubicBezTo>
                    <a:pt x="11817" y="29621"/>
                    <a:pt x="11664" y="29518"/>
                    <a:pt x="11511" y="29339"/>
                  </a:cubicBezTo>
                  <a:cubicBezTo>
                    <a:pt x="11383" y="29179"/>
                    <a:pt x="11284" y="28990"/>
                    <a:pt x="11051" y="28990"/>
                  </a:cubicBezTo>
                  <a:cubicBezTo>
                    <a:pt x="11032" y="28990"/>
                    <a:pt x="11013" y="28991"/>
                    <a:pt x="10992" y="28993"/>
                  </a:cubicBezTo>
                  <a:cubicBezTo>
                    <a:pt x="10854" y="28993"/>
                    <a:pt x="10785" y="28855"/>
                    <a:pt x="10716" y="28751"/>
                  </a:cubicBezTo>
                  <a:cubicBezTo>
                    <a:pt x="10439" y="28129"/>
                    <a:pt x="10093" y="27507"/>
                    <a:pt x="9921" y="26816"/>
                  </a:cubicBezTo>
                  <a:cubicBezTo>
                    <a:pt x="9817" y="26332"/>
                    <a:pt x="9644" y="25848"/>
                    <a:pt x="9575" y="25364"/>
                  </a:cubicBezTo>
                  <a:cubicBezTo>
                    <a:pt x="9506" y="24949"/>
                    <a:pt x="9368" y="24535"/>
                    <a:pt x="9298" y="24154"/>
                  </a:cubicBezTo>
                  <a:cubicBezTo>
                    <a:pt x="9126" y="23256"/>
                    <a:pt x="8953" y="22357"/>
                    <a:pt x="8780" y="21458"/>
                  </a:cubicBezTo>
                  <a:cubicBezTo>
                    <a:pt x="8711" y="21009"/>
                    <a:pt x="8642" y="20525"/>
                    <a:pt x="8815" y="20076"/>
                  </a:cubicBezTo>
                  <a:cubicBezTo>
                    <a:pt x="8915" y="19849"/>
                    <a:pt x="8979" y="19769"/>
                    <a:pt x="9127" y="19769"/>
                  </a:cubicBezTo>
                  <a:cubicBezTo>
                    <a:pt x="9182" y="19769"/>
                    <a:pt x="9248" y="19780"/>
                    <a:pt x="9333" y="19799"/>
                  </a:cubicBezTo>
                  <a:cubicBezTo>
                    <a:pt x="9437" y="19834"/>
                    <a:pt x="9506" y="19868"/>
                    <a:pt x="9610" y="19937"/>
                  </a:cubicBezTo>
                  <a:cubicBezTo>
                    <a:pt x="10335" y="20352"/>
                    <a:pt x="11027" y="20905"/>
                    <a:pt x="11649" y="21527"/>
                  </a:cubicBezTo>
                  <a:cubicBezTo>
                    <a:pt x="12133" y="22046"/>
                    <a:pt x="12686" y="22495"/>
                    <a:pt x="13204" y="22979"/>
                  </a:cubicBezTo>
                  <a:cubicBezTo>
                    <a:pt x="13757" y="23498"/>
                    <a:pt x="14207" y="24051"/>
                    <a:pt x="14587" y="24673"/>
                  </a:cubicBezTo>
                  <a:cubicBezTo>
                    <a:pt x="15313" y="25883"/>
                    <a:pt x="15728" y="27161"/>
                    <a:pt x="15831" y="28579"/>
                  </a:cubicBezTo>
                  <a:cubicBezTo>
                    <a:pt x="15831" y="28717"/>
                    <a:pt x="15866" y="28890"/>
                    <a:pt x="15797" y="29028"/>
                  </a:cubicBezTo>
                  <a:cubicBezTo>
                    <a:pt x="15624" y="28993"/>
                    <a:pt x="15728" y="28821"/>
                    <a:pt x="15555" y="28751"/>
                  </a:cubicBezTo>
                  <a:lnTo>
                    <a:pt x="15555" y="28751"/>
                  </a:lnTo>
                  <a:cubicBezTo>
                    <a:pt x="15624" y="29235"/>
                    <a:pt x="15555" y="29719"/>
                    <a:pt x="15693" y="30169"/>
                  </a:cubicBezTo>
                  <a:cubicBezTo>
                    <a:pt x="15693" y="29858"/>
                    <a:pt x="15693" y="29616"/>
                    <a:pt x="15935" y="29408"/>
                  </a:cubicBezTo>
                  <a:cubicBezTo>
                    <a:pt x="16039" y="29512"/>
                    <a:pt x="15935" y="29650"/>
                    <a:pt x="16004" y="29754"/>
                  </a:cubicBezTo>
                  <a:cubicBezTo>
                    <a:pt x="16073" y="29719"/>
                    <a:pt x="16108" y="29650"/>
                    <a:pt x="16108" y="29616"/>
                  </a:cubicBezTo>
                  <a:cubicBezTo>
                    <a:pt x="16108" y="29097"/>
                    <a:pt x="16281" y="28613"/>
                    <a:pt x="16350" y="28129"/>
                  </a:cubicBezTo>
                  <a:cubicBezTo>
                    <a:pt x="16453" y="27576"/>
                    <a:pt x="16695" y="27092"/>
                    <a:pt x="16937" y="26608"/>
                  </a:cubicBezTo>
                  <a:cubicBezTo>
                    <a:pt x="17283" y="25952"/>
                    <a:pt x="17767" y="25399"/>
                    <a:pt x="18113" y="24707"/>
                  </a:cubicBezTo>
                  <a:cubicBezTo>
                    <a:pt x="18320" y="24327"/>
                    <a:pt x="18596" y="24016"/>
                    <a:pt x="18804" y="23636"/>
                  </a:cubicBezTo>
                  <a:cubicBezTo>
                    <a:pt x="18873" y="23532"/>
                    <a:pt x="18977" y="23428"/>
                    <a:pt x="19080" y="23359"/>
                  </a:cubicBezTo>
                  <a:cubicBezTo>
                    <a:pt x="19391" y="23152"/>
                    <a:pt x="19668" y="22945"/>
                    <a:pt x="19945" y="22737"/>
                  </a:cubicBezTo>
                  <a:cubicBezTo>
                    <a:pt x="20083" y="22633"/>
                    <a:pt x="20221" y="22530"/>
                    <a:pt x="20152" y="22288"/>
                  </a:cubicBezTo>
                  <a:lnTo>
                    <a:pt x="20152" y="22288"/>
                  </a:lnTo>
                  <a:cubicBezTo>
                    <a:pt x="19426" y="22737"/>
                    <a:pt x="18769" y="23221"/>
                    <a:pt x="18320" y="23982"/>
                  </a:cubicBezTo>
                  <a:cubicBezTo>
                    <a:pt x="18078" y="24431"/>
                    <a:pt x="17801" y="24846"/>
                    <a:pt x="17560" y="25295"/>
                  </a:cubicBezTo>
                  <a:cubicBezTo>
                    <a:pt x="17214" y="25813"/>
                    <a:pt x="16868" y="26297"/>
                    <a:pt x="16626" y="26850"/>
                  </a:cubicBezTo>
                  <a:cubicBezTo>
                    <a:pt x="16592" y="26920"/>
                    <a:pt x="16557" y="26989"/>
                    <a:pt x="16488" y="27023"/>
                  </a:cubicBezTo>
                  <a:cubicBezTo>
                    <a:pt x="16459" y="27067"/>
                    <a:pt x="16430" y="27086"/>
                    <a:pt x="16401" y="27086"/>
                  </a:cubicBezTo>
                  <a:cubicBezTo>
                    <a:pt x="16361" y="27086"/>
                    <a:pt x="16321" y="27049"/>
                    <a:pt x="16281" y="26989"/>
                  </a:cubicBezTo>
                  <a:cubicBezTo>
                    <a:pt x="16246" y="26954"/>
                    <a:pt x="16246" y="26885"/>
                    <a:pt x="16246" y="26816"/>
                  </a:cubicBezTo>
                  <a:cubicBezTo>
                    <a:pt x="16211" y="26194"/>
                    <a:pt x="16004" y="25571"/>
                    <a:pt x="15797" y="24984"/>
                  </a:cubicBezTo>
                  <a:cubicBezTo>
                    <a:pt x="15486" y="24051"/>
                    <a:pt x="15175" y="23152"/>
                    <a:pt x="14863" y="22219"/>
                  </a:cubicBezTo>
                  <a:cubicBezTo>
                    <a:pt x="14760" y="21942"/>
                    <a:pt x="14621" y="21631"/>
                    <a:pt x="14829" y="21355"/>
                  </a:cubicBezTo>
                  <a:cubicBezTo>
                    <a:pt x="14829" y="21320"/>
                    <a:pt x="14829" y="21251"/>
                    <a:pt x="14829" y="21182"/>
                  </a:cubicBezTo>
                  <a:cubicBezTo>
                    <a:pt x="14656" y="20698"/>
                    <a:pt x="14518" y="20248"/>
                    <a:pt x="14449" y="19730"/>
                  </a:cubicBezTo>
                  <a:cubicBezTo>
                    <a:pt x="14449" y="19670"/>
                    <a:pt x="14397" y="19585"/>
                    <a:pt x="14361" y="19585"/>
                  </a:cubicBezTo>
                  <a:cubicBezTo>
                    <a:pt x="14355" y="19585"/>
                    <a:pt x="14350" y="19587"/>
                    <a:pt x="14345" y="19592"/>
                  </a:cubicBezTo>
                  <a:cubicBezTo>
                    <a:pt x="14301" y="19621"/>
                    <a:pt x="14263" y="19633"/>
                    <a:pt x="14229" y="19633"/>
                  </a:cubicBezTo>
                  <a:cubicBezTo>
                    <a:pt x="14103" y="19633"/>
                    <a:pt x="14032" y="19466"/>
                    <a:pt x="13896" y="19384"/>
                  </a:cubicBezTo>
                  <a:lnTo>
                    <a:pt x="13896" y="19384"/>
                  </a:lnTo>
                  <a:cubicBezTo>
                    <a:pt x="13896" y="19695"/>
                    <a:pt x="14034" y="19903"/>
                    <a:pt x="14103" y="20110"/>
                  </a:cubicBezTo>
                  <a:cubicBezTo>
                    <a:pt x="14241" y="20456"/>
                    <a:pt x="14380" y="20767"/>
                    <a:pt x="14449" y="21078"/>
                  </a:cubicBezTo>
                  <a:cubicBezTo>
                    <a:pt x="14621" y="21873"/>
                    <a:pt x="14829" y="22599"/>
                    <a:pt x="15071" y="23325"/>
                  </a:cubicBezTo>
                  <a:cubicBezTo>
                    <a:pt x="15347" y="24120"/>
                    <a:pt x="15589" y="24880"/>
                    <a:pt x="15728" y="25675"/>
                  </a:cubicBezTo>
                  <a:cubicBezTo>
                    <a:pt x="15762" y="25813"/>
                    <a:pt x="15831" y="25986"/>
                    <a:pt x="15728" y="26125"/>
                  </a:cubicBezTo>
                  <a:cubicBezTo>
                    <a:pt x="15589" y="26055"/>
                    <a:pt x="15555" y="25952"/>
                    <a:pt x="15520" y="25848"/>
                  </a:cubicBezTo>
                  <a:cubicBezTo>
                    <a:pt x="15244" y="25260"/>
                    <a:pt x="15002" y="24638"/>
                    <a:pt x="14656" y="24051"/>
                  </a:cubicBezTo>
                  <a:cubicBezTo>
                    <a:pt x="14552" y="23912"/>
                    <a:pt x="14449" y="23774"/>
                    <a:pt x="14345" y="23636"/>
                  </a:cubicBezTo>
                  <a:cubicBezTo>
                    <a:pt x="14310" y="23567"/>
                    <a:pt x="14345" y="23498"/>
                    <a:pt x="14414" y="23428"/>
                  </a:cubicBezTo>
                  <a:cubicBezTo>
                    <a:pt x="14434" y="23418"/>
                    <a:pt x="14455" y="23414"/>
                    <a:pt x="14474" y="23414"/>
                  </a:cubicBezTo>
                  <a:cubicBezTo>
                    <a:pt x="14521" y="23414"/>
                    <a:pt x="14562" y="23439"/>
                    <a:pt x="14587" y="23463"/>
                  </a:cubicBezTo>
                  <a:cubicBezTo>
                    <a:pt x="14621" y="23532"/>
                    <a:pt x="14656" y="23601"/>
                    <a:pt x="14691" y="23636"/>
                  </a:cubicBezTo>
                  <a:cubicBezTo>
                    <a:pt x="14898" y="23878"/>
                    <a:pt x="15036" y="24154"/>
                    <a:pt x="15175" y="24396"/>
                  </a:cubicBezTo>
                  <a:cubicBezTo>
                    <a:pt x="15244" y="24362"/>
                    <a:pt x="15244" y="24327"/>
                    <a:pt x="15244" y="24258"/>
                  </a:cubicBezTo>
                  <a:cubicBezTo>
                    <a:pt x="15140" y="24051"/>
                    <a:pt x="15036" y="23878"/>
                    <a:pt x="14898" y="23670"/>
                  </a:cubicBezTo>
                  <a:cubicBezTo>
                    <a:pt x="14449" y="22910"/>
                    <a:pt x="13792" y="22253"/>
                    <a:pt x="13239" y="21562"/>
                  </a:cubicBezTo>
                  <a:cubicBezTo>
                    <a:pt x="12962" y="21182"/>
                    <a:pt x="12617" y="20836"/>
                    <a:pt x="12236" y="20594"/>
                  </a:cubicBezTo>
                  <a:cubicBezTo>
                    <a:pt x="11787" y="20352"/>
                    <a:pt x="11303" y="20145"/>
                    <a:pt x="10854" y="19937"/>
                  </a:cubicBezTo>
                  <a:cubicBezTo>
                    <a:pt x="10439" y="19765"/>
                    <a:pt x="10405" y="19730"/>
                    <a:pt x="10474" y="19281"/>
                  </a:cubicBezTo>
                  <a:cubicBezTo>
                    <a:pt x="10508" y="18935"/>
                    <a:pt x="10543" y="18624"/>
                    <a:pt x="10508" y="18278"/>
                  </a:cubicBezTo>
                  <a:cubicBezTo>
                    <a:pt x="10474" y="18036"/>
                    <a:pt x="10439" y="17760"/>
                    <a:pt x="10232" y="17656"/>
                  </a:cubicBezTo>
                  <a:cubicBezTo>
                    <a:pt x="9990" y="17518"/>
                    <a:pt x="10024" y="17310"/>
                    <a:pt x="10024" y="17068"/>
                  </a:cubicBezTo>
                  <a:cubicBezTo>
                    <a:pt x="10024" y="16896"/>
                    <a:pt x="10024" y="16688"/>
                    <a:pt x="10059" y="16481"/>
                  </a:cubicBezTo>
                  <a:cubicBezTo>
                    <a:pt x="10093" y="15928"/>
                    <a:pt x="9990" y="15375"/>
                    <a:pt x="9713" y="14891"/>
                  </a:cubicBezTo>
                  <a:cubicBezTo>
                    <a:pt x="9679" y="14822"/>
                    <a:pt x="9644" y="14718"/>
                    <a:pt x="9540" y="14718"/>
                  </a:cubicBezTo>
                  <a:cubicBezTo>
                    <a:pt x="9229" y="14683"/>
                    <a:pt x="9160" y="14407"/>
                    <a:pt x="8987" y="14200"/>
                  </a:cubicBezTo>
                  <a:cubicBezTo>
                    <a:pt x="8745" y="13923"/>
                    <a:pt x="8573" y="13577"/>
                    <a:pt x="8227" y="13405"/>
                  </a:cubicBezTo>
                  <a:cubicBezTo>
                    <a:pt x="7778" y="13163"/>
                    <a:pt x="7363" y="12817"/>
                    <a:pt x="6879" y="12644"/>
                  </a:cubicBezTo>
                  <a:cubicBezTo>
                    <a:pt x="6257" y="12402"/>
                    <a:pt x="5704" y="12022"/>
                    <a:pt x="5082" y="11745"/>
                  </a:cubicBezTo>
                  <a:cubicBezTo>
                    <a:pt x="4963" y="11691"/>
                    <a:pt x="4854" y="11664"/>
                    <a:pt x="4753" y="11664"/>
                  </a:cubicBezTo>
                  <a:cubicBezTo>
                    <a:pt x="4532" y="11664"/>
                    <a:pt x="4349" y="11795"/>
                    <a:pt x="4183" y="12057"/>
                  </a:cubicBezTo>
                  <a:cubicBezTo>
                    <a:pt x="4010" y="12368"/>
                    <a:pt x="3941" y="12748"/>
                    <a:pt x="3941" y="13128"/>
                  </a:cubicBezTo>
                  <a:cubicBezTo>
                    <a:pt x="3941" y="13854"/>
                    <a:pt x="3941" y="14580"/>
                    <a:pt x="4183" y="15271"/>
                  </a:cubicBezTo>
                  <a:cubicBezTo>
                    <a:pt x="4321" y="15755"/>
                    <a:pt x="4494" y="16239"/>
                    <a:pt x="4701" y="16723"/>
                  </a:cubicBezTo>
                  <a:cubicBezTo>
                    <a:pt x="4840" y="17068"/>
                    <a:pt x="5012" y="17345"/>
                    <a:pt x="5254" y="17552"/>
                  </a:cubicBezTo>
                  <a:cubicBezTo>
                    <a:pt x="5635" y="17933"/>
                    <a:pt x="6049" y="18313"/>
                    <a:pt x="6533" y="18555"/>
                  </a:cubicBezTo>
                  <a:cubicBezTo>
                    <a:pt x="6775" y="18693"/>
                    <a:pt x="6948" y="18831"/>
                    <a:pt x="7190" y="18970"/>
                  </a:cubicBezTo>
                  <a:cubicBezTo>
                    <a:pt x="7225" y="19004"/>
                    <a:pt x="7259" y="19073"/>
                    <a:pt x="7225" y="19108"/>
                  </a:cubicBezTo>
                  <a:cubicBezTo>
                    <a:pt x="7190" y="19142"/>
                    <a:pt x="7155" y="19177"/>
                    <a:pt x="7121" y="19177"/>
                  </a:cubicBezTo>
                  <a:cubicBezTo>
                    <a:pt x="7034" y="19160"/>
                    <a:pt x="6948" y="19134"/>
                    <a:pt x="6866" y="19134"/>
                  </a:cubicBezTo>
                  <a:cubicBezTo>
                    <a:pt x="6784" y="19134"/>
                    <a:pt x="6706" y="19160"/>
                    <a:pt x="6637" y="19246"/>
                  </a:cubicBezTo>
                  <a:cubicBezTo>
                    <a:pt x="6637" y="19258"/>
                    <a:pt x="6629" y="19261"/>
                    <a:pt x="6616" y="19261"/>
                  </a:cubicBezTo>
                  <a:cubicBezTo>
                    <a:pt x="6591" y="19261"/>
                    <a:pt x="6545" y="19246"/>
                    <a:pt x="6499" y="19246"/>
                  </a:cubicBezTo>
                  <a:cubicBezTo>
                    <a:pt x="6222" y="19246"/>
                    <a:pt x="6153" y="18970"/>
                    <a:pt x="6015" y="18762"/>
                  </a:cubicBezTo>
                  <a:lnTo>
                    <a:pt x="6015" y="18762"/>
                  </a:lnTo>
                  <a:cubicBezTo>
                    <a:pt x="5877" y="19108"/>
                    <a:pt x="5980" y="19281"/>
                    <a:pt x="6257" y="19419"/>
                  </a:cubicBezTo>
                  <a:cubicBezTo>
                    <a:pt x="6430" y="19477"/>
                    <a:pt x="6597" y="19504"/>
                    <a:pt x="6758" y="19504"/>
                  </a:cubicBezTo>
                  <a:cubicBezTo>
                    <a:pt x="6983" y="19504"/>
                    <a:pt x="7196" y="19450"/>
                    <a:pt x="7397" y="19350"/>
                  </a:cubicBezTo>
                  <a:cubicBezTo>
                    <a:pt x="7708" y="19246"/>
                    <a:pt x="8054" y="19246"/>
                    <a:pt x="8365" y="19108"/>
                  </a:cubicBezTo>
                  <a:cubicBezTo>
                    <a:pt x="8517" y="19057"/>
                    <a:pt x="8687" y="19025"/>
                    <a:pt x="8836" y="19025"/>
                  </a:cubicBezTo>
                  <a:cubicBezTo>
                    <a:pt x="8890" y="19025"/>
                    <a:pt x="8941" y="19029"/>
                    <a:pt x="8987" y="19039"/>
                  </a:cubicBezTo>
                  <a:cubicBezTo>
                    <a:pt x="9040" y="19054"/>
                    <a:pt x="9088" y="19061"/>
                    <a:pt x="9133" y="19061"/>
                  </a:cubicBezTo>
                  <a:cubicBezTo>
                    <a:pt x="9290" y="19061"/>
                    <a:pt x="9398" y="18974"/>
                    <a:pt x="9506" y="18866"/>
                  </a:cubicBezTo>
                  <a:cubicBezTo>
                    <a:pt x="9644" y="18762"/>
                    <a:pt x="9782" y="18624"/>
                    <a:pt x="9644" y="18417"/>
                  </a:cubicBezTo>
                  <a:cubicBezTo>
                    <a:pt x="9610" y="18382"/>
                    <a:pt x="9610" y="18313"/>
                    <a:pt x="9644" y="18313"/>
                  </a:cubicBezTo>
                  <a:cubicBezTo>
                    <a:pt x="9886" y="18175"/>
                    <a:pt x="9852" y="17898"/>
                    <a:pt x="9955" y="17725"/>
                  </a:cubicBezTo>
                  <a:lnTo>
                    <a:pt x="10024" y="17725"/>
                  </a:lnTo>
                  <a:cubicBezTo>
                    <a:pt x="10024" y="17760"/>
                    <a:pt x="10059" y="17760"/>
                    <a:pt x="10059" y="17794"/>
                  </a:cubicBezTo>
                  <a:cubicBezTo>
                    <a:pt x="10232" y="18175"/>
                    <a:pt x="10439" y="18555"/>
                    <a:pt x="10197" y="19004"/>
                  </a:cubicBezTo>
                  <a:cubicBezTo>
                    <a:pt x="10163" y="19039"/>
                    <a:pt x="10163" y="19108"/>
                    <a:pt x="10163" y="19142"/>
                  </a:cubicBezTo>
                  <a:cubicBezTo>
                    <a:pt x="10128" y="19419"/>
                    <a:pt x="9990" y="19557"/>
                    <a:pt x="9713" y="19661"/>
                  </a:cubicBezTo>
                  <a:cubicBezTo>
                    <a:pt x="9679" y="19557"/>
                    <a:pt x="9644" y="19523"/>
                    <a:pt x="9506" y="19523"/>
                  </a:cubicBezTo>
                  <a:cubicBezTo>
                    <a:pt x="9442" y="19529"/>
                    <a:pt x="9379" y="19532"/>
                    <a:pt x="9316" y="19532"/>
                  </a:cubicBezTo>
                  <a:cubicBezTo>
                    <a:pt x="9035" y="19532"/>
                    <a:pt x="8757" y="19475"/>
                    <a:pt x="8503" y="19419"/>
                  </a:cubicBezTo>
                  <a:cubicBezTo>
                    <a:pt x="8417" y="19397"/>
                    <a:pt x="8331" y="19349"/>
                    <a:pt x="8270" y="19349"/>
                  </a:cubicBezTo>
                  <a:cubicBezTo>
                    <a:pt x="8233" y="19349"/>
                    <a:pt x="8205" y="19367"/>
                    <a:pt x="8192" y="19419"/>
                  </a:cubicBezTo>
                  <a:cubicBezTo>
                    <a:pt x="8158" y="19557"/>
                    <a:pt x="8331" y="19592"/>
                    <a:pt x="8434" y="19626"/>
                  </a:cubicBezTo>
                  <a:cubicBezTo>
                    <a:pt x="8469" y="19661"/>
                    <a:pt x="8503" y="19661"/>
                    <a:pt x="8538" y="19661"/>
                  </a:cubicBezTo>
                  <a:cubicBezTo>
                    <a:pt x="8745" y="19695"/>
                    <a:pt x="8780" y="19799"/>
                    <a:pt x="8711" y="19972"/>
                  </a:cubicBezTo>
                  <a:cubicBezTo>
                    <a:pt x="8469" y="20387"/>
                    <a:pt x="8469" y="20836"/>
                    <a:pt x="8538" y="21251"/>
                  </a:cubicBezTo>
                  <a:cubicBezTo>
                    <a:pt x="8538" y="21320"/>
                    <a:pt x="8538" y="21355"/>
                    <a:pt x="8573" y="21424"/>
                  </a:cubicBezTo>
                  <a:cubicBezTo>
                    <a:pt x="8573" y="21493"/>
                    <a:pt x="8573" y="21527"/>
                    <a:pt x="8503" y="21562"/>
                  </a:cubicBezTo>
                  <a:cubicBezTo>
                    <a:pt x="8483" y="21582"/>
                    <a:pt x="8463" y="21591"/>
                    <a:pt x="8444" y="21591"/>
                  </a:cubicBezTo>
                  <a:cubicBezTo>
                    <a:pt x="8397" y="21591"/>
                    <a:pt x="8355" y="21542"/>
                    <a:pt x="8331" y="21493"/>
                  </a:cubicBezTo>
                  <a:cubicBezTo>
                    <a:pt x="8296" y="21458"/>
                    <a:pt x="8262" y="21424"/>
                    <a:pt x="8227" y="21389"/>
                  </a:cubicBezTo>
                  <a:cubicBezTo>
                    <a:pt x="7950" y="21113"/>
                    <a:pt x="7605" y="20802"/>
                    <a:pt x="7225" y="20767"/>
                  </a:cubicBezTo>
                  <a:cubicBezTo>
                    <a:pt x="6810" y="20698"/>
                    <a:pt x="6395" y="20525"/>
                    <a:pt x="5980" y="20490"/>
                  </a:cubicBezTo>
                  <a:lnTo>
                    <a:pt x="5980" y="20490"/>
                  </a:lnTo>
                  <a:cubicBezTo>
                    <a:pt x="6602" y="20767"/>
                    <a:pt x="7294" y="21009"/>
                    <a:pt x="7847" y="21424"/>
                  </a:cubicBezTo>
                  <a:lnTo>
                    <a:pt x="7950" y="21424"/>
                  </a:lnTo>
                  <a:cubicBezTo>
                    <a:pt x="8262" y="21527"/>
                    <a:pt x="8400" y="21769"/>
                    <a:pt x="8469" y="22046"/>
                  </a:cubicBezTo>
                  <a:cubicBezTo>
                    <a:pt x="8538" y="22322"/>
                    <a:pt x="8538" y="22564"/>
                    <a:pt x="8607" y="22806"/>
                  </a:cubicBezTo>
                  <a:cubicBezTo>
                    <a:pt x="8676" y="23083"/>
                    <a:pt x="8711" y="23394"/>
                    <a:pt x="8953" y="23601"/>
                  </a:cubicBezTo>
                  <a:cubicBezTo>
                    <a:pt x="9022" y="23670"/>
                    <a:pt x="9022" y="23740"/>
                    <a:pt x="9057" y="23843"/>
                  </a:cubicBezTo>
                  <a:cubicBezTo>
                    <a:pt x="9264" y="24880"/>
                    <a:pt x="9402" y="25917"/>
                    <a:pt x="9748" y="26920"/>
                  </a:cubicBezTo>
                  <a:cubicBezTo>
                    <a:pt x="10059" y="27922"/>
                    <a:pt x="10439" y="28924"/>
                    <a:pt x="11338" y="29581"/>
                  </a:cubicBezTo>
                  <a:cubicBezTo>
                    <a:pt x="11372" y="29616"/>
                    <a:pt x="11407" y="29616"/>
                    <a:pt x="11441" y="29650"/>
                  </a:cubicBezTo>
                  <a:cubicBezTo>
                    <a:pt x="11787" y="30030"/>
                    <a:pt x="12167" y="30341"/>
                    <a:pt x="12582" y="30653"/>
                  </a:cubicBezTo>
                  <a:cubicBezTo>
                    <a:pt x="12651" y="30687"/>
                    <a:pt x="12755" y="30722"/>
                    <a:pt x="12755" y="30860"/>
                  </a:cubicBezTo>
                  <a:cubicBezTo>
                    <a:pt x="12735" y="30867"/>
                    <a:pt x="12714" y="30869"/>
                    <a:pt x="12692" y="30869"/>
                  </a:cubicBezTo>
                  <a:cubicBezTo>
                    <a:pt x="12600" y="30869"/>
                    <a:pt x="12493" y="30819"/>
                    <a:pt x="12409" y="30791"/>
                  </a:cubicBezTo>
                  <a:cubicBezTo>
                    <a:pt x="12029" y="30583"/>
                    <a:pt x="11649" y="30411"/>
                    <a:pt x="11269" y="30203"/>
                  </a:cubicBezTo>
                  <a:cubicBezTo>
                    <a:pt x="10819" y="29961"/>
                    <a:pt x="10301" y="29823"/>
                    <a:pt x="9782" y="29823"/>
                  </a:cubicBezTo>
                  <a:cubicBezTo>
                    <a:pt x="9506" y="29823"/>
                    <a:pt x="9229" y="29823"/>
                    <a:pt x="8953" y="29788"/>
                  </a:cubicBezTo>
                  <a:cubicBezTo>
                    <a:pt x="8784" y="29752"/>
                    <a:pt x="8615" y="29737"/>
                    <a:pt x="8447" y="29737"/>
                  </a:cubicBezTo>
                  <a:cubicBezTo>
                    <a:pt x="8131" y="29737"/>
                    <a:pt x="7816" y="29790"/>
                    <a:pt x="7501" y="29858"/>
                  </a:cubicBezTo>
                  <a:cubicBezTo>
                    <a:pt x="6741" y="30030"/>
                    <a:pt x="6049" y="30376"/>
                    <a:pt x="5254" y="30480"/>
                  </a:cubicBezTo>
                  <a:cubicBezTo>
                    <a:pt x="5151" y="30480"/>
                    <a:pt x="5082" y="30514"/>
                    <a:pt x="5012" y="30549"/>
                  </a:cubicBezTo>
                  <a:cubicBezTo>
                    <a:pt x="4528" y="30756"/>
                    <a:pt x="4114" y="31033"/>
                    <a:pt x="3664" y="31206"/>
                  </a:cubicBezTo>
                  <a:cubicBezTo>
                    <a:pt x="3008" y="31482"/>
                    <a:pt x="2385" y="31828"/>
                    <a:pt x="1763" y="32139"/>
                  </a:cubicBezTo>
                  <a:cubicBezTo>
                    <a:pt x="1107" y="32519"/>
                    <a:pt x="1003" y="32554"/>
                    <a:pt x="1418" y="33349"/>
                  </a:cubicBezTo>
                  <a:cubicBezTo>
                    <a:pt x="1798" y="34040"/>
                    <a:pt x="2385" y="34489"/>
                    <a:pt x="3077" y="34904"/>
                  </a:cubicBezTo>
                  <a:cubicBezTo>
                    <a:pt x="3422" y="35111"/>
                    <a:pt x="3768" y="35353"/>
                    <a:pt x="4183" y="35526"/>
                  </a:cubicBezTo>
                  <a:cubicBezTo>
                    <a:pt x="4252" y="35561"/>
                    <a:pt x="4321" y="35595"/>
                    <a:pt x="4390" y="35665"/>
                  </a:cubicBezTo>
                  <a:cubicBezTo>
                    <a:pt x="4459" y="35734"/>
                    <a:pt x="4494" y="35803"/>
                    <a:pt x="4425" y="35906"/>
                  </a:cubicBezTo>
                  <a:cubicBezTo>
                    <a:pt x="4390" y="35976"/>
                    <a:pt x="4356" y="36079"/>
                    <a:pt x="4287" y="36148"/>
                  </a:cubicBezTo>
                  <a:cubicBezTo>
                    <a:pt x="3837" y="36529"/>
                    <a:pt x="3388" y="36943"/>
                    <a:pt x="3008" y="37393"/>
                  </a:cubicBezTo>
                  <a:cubicBezTo>
                    <a:pt x="2973" y="37393"/>
                    <a:pt x="2973" y="37393"/>
                    <a:pt x="2973" y="37427"/>
                  </a:cubicBezTo>
                  <a:cubicBezTo>
                    <a:pt x="2731" y="37566"/>
                    <a:pt x="2524" y="37738"/>
                    <a:pt x="2316" y="37946"/>
                  </a:cubicBezTo>
                  <a:cubicBezTo>
                    <a:pt x="1936" y="38326"/>
                    <a:pt x="1556" y="38741"/>
                    <a:pt x="1141" y="39086"/>
                  </a:cubicBezTo>
                  <a:cubicBezTo>
                    <a:pt x="726" y="39432"/>
                    <a:pt x="484" y="39881"/>
                    <a:pt x="173" y="40331"/>
                  </a:cubicBezTo>
                  <a:cubicBezTo>
                    <a:pt x="0" y="40607"/>
                    <a:pt x="70" y="40849"/>
                    <a:pt x="381" y="41022"/>
                  </a:cubicBezTo>
                  <a:cubicBezTo>
                    <a:pt x="553" y="41126"/>
                    <a:pt x="726" y="41160"/>
                    <a:pt x="899" y="41195"/>
                  </a:cubicBezTo>
                  <a:cubicBezTo>
                    <a:pt x="1590" y="41402"/>
                    <a:pt x="2316" y="41541"/>
                    <a:pt x="3008" y="41713"/>
                  </a:cubicBezTo>
                  <a:cubicBezTo>
                    <a:pt x="4045" y="42024"/>
                    <a:pt x="5116" y="42197"/>
                    <a:pt x="6188" y="42336"/>
                  </a:cubicBezTo>
                  <a:cubicBezTo>
                    <a:pt x="6464" y="42370"/>
                    <a:pt x="6706" y="42405"/>
                    <a:pt x="6948" y="42439"/>
                  </a:cubicBezTo>
                  <a:cubicBezTo>
                    <a:pt x="7778" y="42439"/>
                    <a:pt x="8503" y="42197"/>
                    <a:pt x="9091" y="41610"/>
                  </a:cubicBezTo>
                  <a:cubicBezTo>
                    <a:pt x="9116" y="41585"/>
                    <a:pt x="9141" y="41560"/>
                    <a:pt x="9169" y="41538"/>
                  </a:cubicBezTo>
                  <a:lnTo>
                    <a:pt x="9169" y="41538"/>
                  </a:lnTo>
                  <a:cubicBezTo>
                    <a:pt x="8982" y="41556"/>
                    <a:pt x="8818" y="41669"/>
                    <a:pt x="8676" y="41783"/>
                  </a:cubicBezTo>
                  <a:cubicBezTo>
                    <a:pt x="8227" y="42128"/>
                    <a:pt x="7708" y="42163"/>
                    <a:pt x="7190" y="42232"/>
                  </a:cubicBezTo>
                  <a:cubicBezTo>
                    <a:pt x="7114" y="42238"/>
                    <a:pt x="7038" y="42241"/>
                    <a:pt x="6962" y="42241"/>
                  </a:cubicBezTo>
                  <a:cubicBezTo>
                    <a:pt x="6623" y="42241"/>
                    <a:pt x="6284" y="42185"/>
                    <a:pt x="5946" y="42128"/>
                  </a:cubicBezTo>
                  <a:cubicBezTo>
                    <a:pt x="5427" y="42059"/>
                    <a:pt x="4909" y="41990"/>
                    <a:pt x="4390" y="41886"/>
                  </a:cubicBezTo>
                  <a:cubicBezTo>
                    <a:pt x="4045" y="41817"/>
                    <a:pt x="4010" y="41817"/>
                    <a:pt x="4183" y="41437"/>
                  </a:cubicBezTo>
                  <a:cubicBezTo>
                    <a:pt x="4356" y="41160"/>
                    <a:pt x="4563" y="40918"/>
                    <a:pt x="4667" y="40607"/>
                  </a:cubicBezTo>
                  <a:lnTo>
                    <a:pt x="4667" y="40607"/>
                  </a:lnTo>
                  <a:cubicBezTo>
                    <a:pt x="4356" y="40815"/>
                    <a:pt x="4217" y="41195"/>
                    <a:pt x="4010" y="41471"/>
                  </a:cubicBezTo>
                  <a:cubicBezTo>
                    <a:pt x="3975" y="41541"/>
                    <a:pt x="3941" y="41610"/>
                    <a:pt x="3906" y="41644"/>
                  </a:cubicBezTo>
                  <a:cubicBezTo>
                    <a:pt x="3849" y="41701"/>
                    <a:pt x="3792" y="41727"/>
                    <a:pt x="3729" y="41727"/>
                  </a:cubicBezTo>
                  <a:cubicBezTo>
                    <a:pt x="3678" y="41727"/>
                    <a:pt x="3623" y="41710"/>
                    <a:pt x="3561" y="41679"/>
                  </a:cubicBezTo>
                  <a:cubicBezTo>
                    <a:pt x="3422" y="41610"/>
                    <a:pt x="3526" y="41506"/>
                    <a:pt x="3561" y="41402"/>
                  </a:cubicBezTo>
                  <a:cubicBezTo>
                    <a:pt x="3872" y="40918"/>
                    <a:pt x="4079" y="40400"/>
                    <a:pt x="4390" y="39951"/>
                  </a:cubicBezTo>
                  <a:lnTo>
                    <a:pt x="4390" y="39951"/>
                  </a:lnTo>
                  <a:cubicBezTo>
                    <a:pt x="4079" y="40193"/>
                    <a:pt x="3906" y="40573"/>
                    <a:pt x="3699" y="40884"/>
                  </a:cubicBezTo>
                  <a:cubicBezTo>
                    <a:pt x="3379" y="41404"/>
                    <a:pt x="3302" y="41554"/>
                    <a:pt x="3126" y="41554"/>
                  </a:cubicBezTo>
                  <a:cubicBezTo>
                    <a:pt x="2998" y="41554"/>
                    <a:pt x="2818" y="41475"/>
                    <a:pt x="2455" y="41402"/>
                  </a:cubicBezTo>
                  <a:cubicBezTo>
                    <a:pt x="1832" y="41299"/>
                    <a:pt x="1245" y="41126"/>
                    <a:pt x="657" y="40953"/>
                  </a:cubicBezTo>
                  <a:cubicBezTo>
                    <a:pt x="277" y="40815"/>
                    <a:pt x="277" y="40780"/>
                    <a:pt x="415" y="40400"/>
                  </a:cubicBezTo>
                  <a:cubicBezTo>
                    <a:pt x="588" y="39985"/>
                    <a:pt x="795" y="39639"/>
                    <a:pt x="1141" y="39363"/>
                  </a:cubicBezTo>
                  <a:cubicBezTo>
                    <a:pt x="1452" y="39121"/>
                    <a:pt x="1694" y="38844"/>
                    <a:pt x="1936" y="38568"/>
                  </a:cubicBezTo>
                  <a:cubicBezTo>
                    <a:pt x="2044" y="38460"/>
                    <a:pt x="2131" y="38373"/>
                    <a:pt x="2263" y="38373"/>
                  </a:cubicBezTo>
                  <a:cubicBezTo>
                    <a:pt x="2299" y="38373"/>
                    <a:pt x="2340" y="38380"/>
                    <a:pt x="2385" y="38395"/>
                  </a:cubicBezTo>
                  <a:cubicBezTo>
                    <a:pt x="2408" y="38407"/>
                    <a:pt x="2428" y="38411"/>
                    <a:pt x="2446" y="38411"/>
                  </a:cubicBezTo>
                  <a:cubicBezTo>
                    <a:pt x="2481" y="38411"/>
                    <a:pt x="2512" y="38395"/>
                    <a:pt x="2558" y="38395"/>
                  </a:cubicBezTo>
                  <a:cubicBezTo>
                    <a:pt x="3180" y="38222"/>
                    <a:pt x="3803" y="38049"/>
                    <a:pt x="4390" y="37911"/>
                  </a:cubicBezTo>
                  <a:cubicBezTo>
                    <a:pt x="4371" y="37815"/>
                    <a:pt x="4341" y="37794"/>
                    <a:pt x="4307" y="37794"/>
                  </a:cubicBezTo>
                  <a:cubicBezTo>
                    <a:pt x="4279" y="37794"/>
                    <a:pt x="4248" y="37808"/>
                    <a:pt x="4217" y="37808"/>
                  </a:cubicBezTo>
                  <a:cubicBezTo>
                    <a:pt x="3699" y="37946"/>
                    <a:pt x="3180" y="38084"/>
                    <a:pt x="2662" y="38222"/>
                  </a:cubicBezTo>
                  <a:cubicBezTo>
                    <a:pt x="2627" y="38240"/>
                    <a:pt x="2584" y="38248"/>
                    <a:pt x="2541" y="38248"/>
                  </a:cubicBezTo>
                  <a:cubicBezTo>
                    <a:pt x="2498" y="38248"/>
                    <a:pt x="2455" y="38240"/>
                    <a:pt x="2420" y="38222"/>
                  </a:cubicBezTo>
                  <a:cubicBezTo>
                    <a:pt x="2558" y="37842"/>
                    <a:pt x="3042" y="37496"/>
                    <a:pt x="3388" y="37496"/>
                  </a:cubicBezTo>
                  <a:cubicBezTo>
                    <a:pt x="3630" y="37462"/>
                    <a:pt x="3872" y="37427"/>
                    <a:pt x="4079" y="37393"/>
                  </a:cubicBezTo>
                  <a:cubicBezTo>
                    <a:pt x="4217" y="37358"/>
                    <a:pt x="4356" y="37324"/>
                    <a:pt x="4425" y="37185"/>
                  </a:cubicBezTo>
                  <a:lnTo>
                    <a:pt x="4425" y="37185"/>
                  </a:lnTo>
                  <a:cubicBezTo>
                    <a:pt x="4249" y="37251"/>
                    <a:pt x="4074" y="37275"/>
                    <a:pt x="3899" y="37275"/>
                  </a:cubicBezTo>
                  <a:cubicBezTo>
                    <a:pt x="3798" y="37275"/>
                    <a:pt x="3696" y="37267"/>
                    <a:pt x="3595" y="37254"/>
                  </a:cubicBezTo>
                  <a:cubicBezTo>
                    <a:pt x="3457" y="37254"/>
                    <a:pt x="3457" y="37185"/>
                    <a:pt x="3526" y="37082"/>
                  </a:cubicBezTo>
                  <a:cubicBezTo>
                    <a:pt x="3561" y="37013"/>
                    <a:pt x="3630" y="36943"/>
                    <a:pt x="3699" y="36909"/>
                  </a:cubicBezTo>
                  <a:cubicBezTo>
                    <a:pt x="3975" y="36736"/>
                    <a:pt x="4183" y="36494"/>
                    <a:pt x="4425" y="36218"/>
                  </a:cubicBezTo>
                  <a:cubicBezTo>
                    <a:pt x="4543" y="36060"/>
                    <a:pt x="4628" y="35981"/>
                    <a:pt x="4730" y="35981"/>
                  </a:cubicBezTo>
                  <a:cubicBezTo>
                    <a:pt x="4807" y="35981"/>
                    <a:pt x="4894" y="36025"/>
                    <a:pt x="5012" y="36114"/>
                  </a:cubicBezTo>
                  <a:cubicBezTo>
                    <a:pt x="5393" y="36356"/>
                    <a:pt x="5842" y="36390"/>
                    <a:pt x="6188" y="36632"/>
                  </a:cubicBezTo>
                  <a:cubicBezTo>
                    <a:pt x="6360" y="36736"/>
                    <a:pt x="6464" y="36909"/>
                    <a:pt x="6672" y="36943"/>
                  </a:cubicBezTo>
                  <a:cubicBezTo>
                    <a:pt x="6672" y="36805"/>
                    <a:pt x="6533" y="36771"/>
                    <a:pt x="6499" y="36632"/>
                  </a:cubicBezTo>
                  <a:cubicBezTo>
                    <a:pt x="6563" y="36622"/>
                    <a:pt x="6617" y="36614"/>
                    <a:pt x="6666" y="36614"/>
                  </a:cubicBezTo>
                  <a:cubicBezTo>
                    <a:pt x="6777" y="36614"/>
                    <a:pt x="6863" y="36651"/>
                    <a:pt x="6983" y="36771"/>
                  </a:cubicBezTo>
                  <a:cubicBezTo>
                    <a:pt x="7259" y="37047"/>
                    <a:pt x="7639" y="37254"/>
                    <a:pt x="8020" y="37427"/>
                  </a:cubicBezTo>
                  <a:cubicBezTo>
                    <a:pt x="8227" y="37531"/>
                    <a:pt x="8469" y="37669"/>
                    <a:pt x="8676" y="37773"/>
                  </a:cubicBezTo>
                  <a:cubicBezTo>
                    <a:pt x="8745" y="37808"/>
                    <a:pt x="8815" y="37877"/>
                    <a:pt x="8745" y="37946"/>
                  </a:cubicBezTo>
                  <a:cubicBezTo>
                    <a:pt x="8745" y="37980"/>
                    <a:pt x="8676" y="38015"/>
                    <a:pt x="8642" y="38015"/>
                  </a:cubicBezTo>
                  <a:cubicBezTo>
                    <a:pt x="8434" y="38015"/>
                    <a:pt x="8296" y="37946"/>
                    <a:pt x="8123" y="37911"/>
                  </a:cubicBezTo>
                  <a:lnTo>
                    <a:pt x="8123" y="37911"/>
                  </a:lnTo>
                  <a:cubicBezTo>
                    <a:pt x="8262" y="38119"/>
                    <a:pt x="8227" y="38084"/>
                    <a:pt x="8054" y="38222"/>
                  </a:cubicBezTo>
                  <a:cubicBezTo>
                    <a:pt x="7467" y="38533"/>
                    <a:pt x="6844" y="38706"/>
                    <a:pt x="6188" y="38810"/>
                  </a:cubicBezTo>
                  <a:cubicBezTo>
                    <a:pt x="5704" y="38879"/>
                    <a:pt x="5220" y="38948"/>
                    <a:pt x="4736" y="39017"/>
                  </a:cubicBezTo>
                  <a:cubicBezTo>
                    <a:pt x="4459" y="39052"/>
                    <a:pt x="4183" y="39121"/>
                    <a:pt x="3975" y="39259"/>
                  </a:cubicBezTo>
                  <a:cubicBezTo>
                    <a:pt x="3180" y="39639"/>
                    <a:pt x="2316" y="39812"/>
                    <a:pt x="1556" y="40158"/>
                  </a:cubicBezTo>
                  <a:cubicBezTo>
                    <a:pt x="1472" y="40186"/>
                    <a:pt x="1388" y="40237"/>
                    <a:pt x="1286" y="40237"/>
                  </a:cubicBezTo>
                  <a:cubicBezTo>
                    <a:pt x="1262" y="40237"/>
                    <a:pt x="1237" y="40234"/>
                    <a:pt x="1210" y="40227"/>
                  </a:cubicBezTo>
                  <a:cubicBezTo>
                    <a:pt x="1141" y="40089"/>
                    <a:pt x="1279" y="39985"/>
                    <a:pt x="1279" y="39881"/>
                  </a:cubicBezTo>
                  <a:lnTo>
                    <a:pt x="1279" y="39881"/>
                  </a:lnTo>
                  <a:cubicBezTo>
                    <a:pt x="1107" y="39951"/>
                    <a:pt x="1003" y="40123"/>
                    <a:pt x="899" y="40262"/>
                  </a:cubicBezTo>
                  <a:cubicBezTo>
                    <a:pt x="795" y="40365"/>
                    <a:pt x="830" y="40469"/>
                    <a:pt x="1003" y="40469"/>
                  </a:cubicBezTo>
                  <a:cubicBezTo>
                    <a:pt x="1046" y="40475"/>
                    <a:pt x="1087" y="40478"/>
                    <a:pt x="1129" y="40478"/>
                  </a:cubicBezTo>
                  <a:cubicBezTo>
                    <a:pt x="1319" y="40478"/>
                    <a:pt x="1495" y="40416"/>
                    <a:pt x="1694" y="40331"/>
                  </a:cubicBezTo>
                  <a:cubicBezTo>
                    <a:pt x="2143" y="40089"/>
                    <a:pt x="2593" y="39916"/>
                    <a:pt x="3077" y="39812"/>
                  </a:cubicBezTo>
                  <a:cubicBezTo>
                    <a:pt x="3284" y="39743"/>
                    <a:pt x="3492" y="39674"/>
                    <a:pt x="3699" y="39570"/>
                  </a:cubicBezTo>
                  <a:cubicBezTo>
                    <a:pt x="4390" y="39190"/>
                    <a:pt x="5116" y="39121"/>
                    <a:pt x="5842" y="39052"/>
                  </a:cubicBezTo>
                  <a:cubicBezTo>
                    <a:pt x="6499" y="38983"/>
                    <a:pt x="7121" y="38775"/>
                    <a:pt x="7743" y="38533"/>
                  </a:cubicBezTo>
                  <a:cubicBezTo>
                    <a:pt x="7789" y="38533"/>
                    <a:pt x="7851" y="38503"/>
                    <a:pt x="7917" y="38503"/>
                  </a:cubicBezTo>
                  <a:cubicBezTo>
                    <a:pt x="7950" y="38503"/>
                    <a:pt x="7985" y="38510"/>
                    <a:pt x="8020" y="38533"/>
                  </a:cubicBezTo>
                  <a:cubicBezTo>
                    <a:pt x="7708" y="38983"/>
                    <a:pt x="7259" y="39328"/>
                    <a:pt x="7155" y="39916"/>
                  </a:cubicBezTo>
                  <a:cubicBezTo>
                    <a:pt x="7259" y="39847"/>
                    <a:pt x="7294" y="39743"/>
                    <a:pt x="7363" y="39639"/>
                  </a:cubicBezTo>
                  <a:cubicBezTo>
                    <a:pt x="7467" y="39432"/>
                    <a:pt x="7570" y="39225"/>
                    <a:pt x="7847" y="39121"/>
                  </a:cubicBezTo>
                  <a:cubicBezTo>
                    <a:pt x="8054" y="39052"/>
                    <a:pt x="8158" y="38706"/>
                    <a:pt x="8296" y="38499"/>
                  </a:cubicBezTo>
                  <a:cubicBezTo>
                    <a:pt x="8400" y="38326"/>
                    <a:pt x="8538" y="38222"/>
                    <a:pt x="8745" y="38222"/>
                  </a:cubicBezTo>
                  <a:cubicBezTo>
                    <a:pt x="8815" y="38326"/>
                    <a:pt x="8676" y="38361"/>
                    <a:pt x="8676" y="38464"/>
                  </a:cubicBezTo>
                  <a:cubicBezTo>
                    <a:pt x="8815" y="38395"/>
                    <a:pt x="8918" y="38326"/>
                    <a:pt x="8918" y="38188"/>
                  </a:cubicBezTo>
                  <a:cubicBezTo>
                    <a:pt x="8918" y="38084"/>
                    <a:pt x="9022" y="38049"/>
                    <a:pt x="9091" y="38015"/>
                  </a:cubicBezTo>
                  <a:cubicBezTo>
                    <a:pt x="9155" y="37983"/>
                    <a:pt x="9206" y="37967"/>
                    <a:pt x="9245" y="37967"/>
                  </a:cubicBezTo>
                  <a:cubicBezTo>
                    <a:pt x="9331" y="37967"/>
                    <a:pt x="9357" y="38045"/>
                    <a:pt x="9333" y="38188"/>
                  </a:cubicBezTo>
                  <a:cubicBezTo>
                    <a:pt x="9333" y="38222"/>
                    <a:pt x="9333" y="38291"/>
                    <a:pt x="9298" y="38361"/>
                  </a:cubicBezTo>
                  <a:cubicBezTo>
                    <a:pt x="9437" y="38291"/>
                    <a:pt x="9471" y="38119"/>
                    <a:pt x="9540" y="38015"/>
                  </a:cubicBezTo>
                  <a:cubicBezTo>
                    <a:pt x="9602" y="37953"/>
                    <a:pt x="9609" y="37837"/>
                    <a:pt x="9708" y="37837"/>
                  </a:cubicBezTo>
                  <a:cubicBezTo>
                    <a:pt x="9720" y="37837"/>
                    <a:pt x="9733" y="37838"/>
                    <a:pt x="9748" y="37842"/>
                  </a:cubicBezTo>
                  <a:cubicBezTo>
                    <a:pt x="9852" y="37877"/>
                    <a:pt x="9782" y="37980"/>
                    <a:pt x="9782" y="38084"/>
                  </a:cubicBezTo>
                  <a:cubicBezTo>
                    <a:pt x="9713" y="38361"/>
                    <a:pt x="9679" y="38672"/>
                    <a:pt x="9575" y="38948"/>
                  </a:cubicBezTo>
                  <a:cubicBezTo>
                    <a:pt x="9540" y="39052"/>
                    <a:pt x="9506" y="39156"/>
                    <a:pt x="9506" y="39225"/>
                  </a:cubicBezTo>
                  <a:cubicBezTo>
                    <a:pt x="9679" y="39743"/>
                    <a:pt x="9540" y="40262"/>
                    <a:pt x="9471" y="40780"/>
                  </a:cubicBezTo>
                  <a:cubicBezTo>
                    <a:pt x="9440" y="41000"/>
                    <a:pt x="9380" y="41249"/>
                    <a:pt x="9317" y="41475"/>
                  </a:cubicBezTo>
                  <a:lnTo>
                    <a:pt x="9317" y="41475"/>
                  </a:lnTo>
                  <a:cubicBezTo>
                    <a:pt x="9333" y="41473"/>
                    <a:pt x="9350" y="41471"/>
                    <a:pt x="9368" y="41471"/>
                  </a:cubicBezTo>
                  <a:cubicBezTo>
                    <a:pt x="9298" y="41817"/>
                    <a:pt x="9264" y="42163"/>
                    <a:pt x="9160" y="42508"/>
                  </a:cubicBezTo>
                  <a:cubicBezTo>
                    <a:pt x="9022" y="42958"/>
                    <a:pt x="8953" y="43476"/>
                    <a:pt x="8573" y="43822"/>
                  </a:cubicBezTo>
                  <a:cubicBezTo>
                    <a:pt x="8262" y="44098"/>
                    <a:pt x="8192" y="44375"/>
                    <a:pt x="8192" y="44721"/>
                  </a:cubicBezTo>
                  <a:cubicBezTo>
                    <a:pt x="8192" y="45204"/>
                    <a:pt x="8434" y="45481"/>
                    <a:pt x="8849" y="45585"/>
                  </a:cubicBezTo>
                  <a:cubicBezTo>
                    <a:pt x="9126" y="45654"/>
                    <a:pt x="9402" y="45654"/>
                    <a:pt x="9644" y="45654"/>
                  </a:cubicBezTo>
                  <a:cubicBezTo>
                    <a:pt x="9886" y="45654"/>
                    <a:pt x="9921" y="45688"/>
                    <a:pt x="9921" y="45930"/>
                  </a:cubicBezTo>
                  <a:cubicBezTo>
                    <a:pt x="9921" y="46449"/>
                    <a:pt x="9921" y="46967"/>
                    <a:pt x="9921" y="47486"/>
                  </a:cubicBezTo>
                  <a:cubicBezTo>
                    <a:pt x="9921" y="48454"/>
                    <a:pt x="9955" y="49421"/>
                    <a:pt x="10093" y="50355"/>
                  </a:cubicBezTo>
                  <a:cubicBezTo>
                    <a:pt x="10163" y="50804"/>
                    <a:pt x="10370" y="51219"/>
                    <a:pt x="10439" y="51668"/>
                  </a:cubicBezTo>
                  <a:cubicBezTo>
                    <a:pt x="10474" y="52117"/>
                    <a:pt x="10646" y="52532"/>
                    <a:pt x="10785" y="52982"/>
                  </a:cubicBezTo>
                  <a:cubicBezTo>
                    <a:pt x="10923" y="53327"/>
                    <a:pt x="11061" y="53673"/>
                    <a:pt x="11234" y="54053"/>
                  </a:cubicBezTo>
                  <a:cubicBezTo>
                    <a:pt x="11511" y="54606"/>
                    <a:pt x="11822" y="55159"/>
                    <a:pt x="12271" y="55609"/>
                  </a:cubicBezTo>
                  <a:cubicBezTo>
                    <a:pt x="12409" y="55712"/>
                    <a:pt x="12513" y="55851"/>
                    <a:pt x="12651" y="55989"/>
                  </a:cubicBezTo>
                  <a:cubicBezTo>
                    <a:pt x="12797" y="56197"/>
                    <a:pt x="12956" y="56268"/>
                    <a:pt x="13142" y="56268"/>
                  </a:cubicBezTo>
                  <a:cubicBezTo>
                    <a:pt x="13265" y="56268"/>
                    <a:pt x="13399" y="56237"/>
                    <a:pt x="13550" y="56196"/>
                  </a:cubicBezTo>
                  <a:cubicBezTo>
                    <a:pt x="14207" y="56023"/>
                    <a:pt x="14829" y="55712"/>
                    <a:pt x="15347" y="55297"/>
                  </a:cubicBezTo>
                  <a:cubicBezTo>
                    <a:pt x="16004" y="54744"/>
                    <a:pt x="16730" y="54261"/>
                    <a:pt x="17352" y="53638"/>
                  </a:cubicBezTo>
                  <a:cubicBezTo>
                    <a:pt x="17663" y="53293"/>
                    <a:pt x="18043" y="52947"/>
                    <a:pt x="18389" y="52601"/>
                  </a:cubicBezTo>
                  <a:cubicBezTo>
                    <a:pt x="19184" y="51910"/>
                    <a:pt x="20048" y="51322"/>
                    <a:pt x="20740" y="50528"/>
                  </a:cubicBezTo>
                  <a:cubicBezTo>
                    <a:pt x="21085" y="50147"/>
                    <a:pt x="21431" y="49767"/>
                    <a:pt x="21742" y="49318"/>
                  </a:cubicBezTo>
                  <a:cubicBezTo>
                    <a:pt x="21984" y="49007"/>
                    <a:pt x="22191" y="48696"/>
                    <a:pt x="22433" y="48384"/>
                  </a:cubicBezTo>
                  <a:cubicBezTo>
                    <a:pt x="22744" y="48039"/>
                    <a:pt x="23125" y="47762"/>
                    <a:pt x="23366" y="47348"/>
                  </a:cubicBezTo>
                  <a:cubicBezTo>
                    <a:pt x="23608" y="47002"/>
                    <a:pt x="23816" y="46622"/>
                    <a:pt x="24058" y="46276"/>
                  </a:cubicBezTo>
                  <a:cubicBezTo>
                    <a:pt x="24101" y="46168"/>
                    <a:pt x="24158" y="46114"/>
                    <a:pt x="24228" y="46114"/>
                  </a:cubicBezTo>
                  <a:cubicBezTo>
                    <a:pt x="24270" y="46114"/>
                    <a:pt x="24317" y="46133"/>
                    <a:pt x="24369" y="46172"/>
                  </a:cubicBezTo>
                  <a:cubicBezTo>
                    <a:pt x="24576" y="46380"/>
                    <a:pt x="24818" y="46449"/>
                    <a:pt x="25095" y="46518"/>
                  </a:cubicBezTo>
                  <a:cubicBezTo>
                    <a:pt x="25198" y="46553"/>
                    <a:pt x="25268" y="46622"/>
                    <a:pt x="25233" y="46760"/>
                  </a:cubicBezTo>
                  <a:cubicBezTo>
                    <a:pt x="25129" y="47278"/>
                    <a:pt x="25129" y="47797"/>
                    <a:pt x="25060" y="48315"/>
                  </a:cubicBezTo>
                  <a:cubicBezTo>
                    <a:pt x="24922" y="49214"/>
                    <a:pt x="24818" y="50113"/>
                    <a:pt x="24749" y="51046"/>
                  </a:cubicBezTo>
                  <a:cubicBezTo>
                    <a:pt x="24715" y="51979"/>
                    <a:pt x="24645" y="52912"/>
                    <a:pt x="24576" y="53846"/>
                  </a:cubicBezTo>
                  <a:cubicBezTo>
                    <a:pt x="24507" y="54641"/>
                    <a:pt x="24403" y="55401"/>
                    <a:pt x="24369" y="56196"/>
                  </a:cubicBezTo>
                  <a:cubicBezTo>
                    <a:pt x="24369" y="57129"/>
                    <a:pt x="24161" y="58063"/>
                    <a:pt x="24058" y="58996"/>
                  </a:cubicBezTo>
                  <a:cubicBezTo>
                    <a:pt x="23989" y="59791"/>
                    <a:pt x="23850" y="60621"/>
                    <a:pt x="23885" y="61450"/>
                  </a:cubicBezTo>
                  <a:cubicBezTo>
                    <a:pt x="23920" y="62349"/>
                    <a:pt x="23816" y="63247"/>
                    <a:pt x="23747" y="64146"/>
                  </a:cubicBezTo>
                  <a:cubicBezTo>
                    <a:pt x="23712" y="64803"/>
                    <a:pt x="23608" y="65460"/>
                    <a:pt x="23608" y="66116"/>
                  </a:cubicBezTo>
                  <a:cubicBezTo>
                    <a:pt x="23608" y="67015"/>
                    <a:pt x="23678" y="67879"/>
                    <a:pt x="23747" y="68778"/>
                  </a:cubicBezTo>
                  <a:cubicBezTo>
                    <a:pt x="23816" y="69573"/>
                    <a:pt x="23850" y="70402"/>
                    <a:pt x="23712" y="71232"/>
                  </a:cubicBezTo>
                  <a:cubicBezTo>
                    <a:pt x="23712" y="71267"/>
                    <a:pt x="23747" y="71301"/>
                    <a:pt x="23816" y="71301"/>
                  </a:cubicBezTo>
                  <a:cubicBezTo>
                    <a:pt x="23850" y="71059"/>
                    <a:pt x="23920" y="70817"/>
                    <a:pt x="23920" y="70541"/>
                  </a:cubicBezTo>
                  <a:cubicBezTo>
                    <a:pt x="23954" y="69607"/>
                    <a:pt x="23920" y="68674"/>
                    <a:pt x="23885" y="67741"/>
                  </a:cubicBezTo>
                  <a:cubicBezTo>
                    <a:pt x="23850" y="67257"/>
                    <a:pt x="23781" y="66773"/>
                    <a:pt x="23781" y="66289"/>
                  </a:cubicBezTo>
                  <a:cubicBezTo>
                    <a:pt x="23816" y="65356"/>
                    <a:pt x="23885" y="64388"/>
                    <a:pt x="23989" y="63420"/>
                  </a:cubicBezTo>
                  <a:cubicBezTo>
                    <a:pt x="24023" y="62694"/>
                    <a:pt x="24058" y="61969"/>
                    <a:pt x="24058" y="61243"/>
                  </a:cubicBezTo>
                  <a:cubicBezTo>
                    <a:pt x="24058" y="60379"/>
                    <a:pt x="24092" y="59480"/>
                    <a:pt x="24231" y="58616"/>
                  </a:cubicBezTo>
                  <a:cubicBezTo>
                    <a:pt x="24300" y="57994"/>
                    <a:pt x="24438" y="57371"/>
                    <a:pt x="24473" y="56749"/>
                  </a:cubicBezTo>
                  <a:cubicBezTo>
                    <a:pt x="24611" y="55436"/>
                    <a:pt x="24680" y="54122"/>
                    <a:pt x="24749" y="52843"/>
                  </a:cubicBezTo>
                  <a:cubicBezTo>
                    <a:pt x="24818" y="52014"/>
                    <a:pt x="24887" y="51184"/>
                    <a:pt x="24956" y="50355"/>
                  </a:cubicBezTo>
                  <a:cubicBezTo>
                    <a:pt x="25026" y="49560"/>
                    <a:pt x="25129" y="48799"/>
                    <a:pt x="25233" y="48039"/>
                  </a:cubicBezTo>
                  <a:cubicBezTo>
                    <a:pt x="25268" y="47659"/>
                    <a:pt x="25371" y="47313"/>
                    <a:pt x="25406" y="46933"/>
                  </a:cubicBezTo>
                  <a:cubicBezTo>
                    <a:pt x="25435" y="46789"/>
                    <a:pt x="25487" y="46717"/>
                    <a:pt x="25604" y="46717"/>
                  </a:cubicBezTo>
                  <a:cubicBezTo>
                    <a:pt x="25628" y="46717"/>
                    <a:pt x="25654" y="46720"/>
                    <a:pt x="25682" y="46725"/>
                  </a:cubicBezTo>
                  <a:cubicBezTo>
                    <a:pt x="25855" y="46760"/>
                    <a:pt x="25924" y="46829"/>
                    <a:pt x="25924" y="47036"/>
                  </a:cubicBezTo>
                  <a:cubicBezTo>
                    <a:pt x="25855" y="47555"/>
                    <a:pt x="25786" y="48073"/>
                    <a:pt x="25821" y="48592"/>
                  </a:cubicBezTo>
                  <a:cubicBezTo>
                    <a:pt x="25821" y="48799"/>
                    <a:pt x="25821" y="49041"/>
                    <a:pt x="25786" y="49283"/>
                  </a:cubicBezTo>
                  <a:cubicBezTo>
                    <a:pt x="25579" y="50216"/>
                    <a:pt x="25648" y="51219"/>
                    <a:pt x="25510" y="52187"/>
                  </a:cubicBezTo>
                  <a:cubicBezTo>
                    <a:pt x="25371" y="53016"/>
                    <a:pt x="25337" y="53846"/>
                    <a:pt x="25268" y="54675"/>
                  </a:cubicBezTo>
                  <a:cubicBezTo>
                    <a:pt x="25129" y="56196"/>
                    <a:pt x="24956" y="57717"/>
                    <a:pt x="24991" y="59272"/>
                  </a:cubicBezTo>
                  <a:cubicBezTo>
                    <a:pt x="24991" y="59307"/>
                    <a:pt x="24991" y="59376"/>
                    <a:pt x="24991" y="59411"/>
                  </a:cubicBezTo>
                  <a:cubicBezTo>
                    <a:pt x="24922" y="59722"/>
                    <a:pt x="24956" y="60033"/>
                    <a:pt x="24956" y="60344"/>
                  </a:cubicBezTo>
                  <a:cubicBezTo>
                    <a:pt x="24922" y="60724"/>
                    <a:pt x="24956" y="61139"/>
                    <a:pt x="24887" y="61519"/>
                  </a:cubicBezTo>
                  <a:cubicBezTo>
                    <a:pt x="24784" y="62211"/>
                    <a:pt x="24749" y="62902"/>
                    <a:pt x="24715" y="63593"/>
                  </a:cubicBezTo>
                  <a:cubicBezTo>
                    <a:pt x="24680" y="64284"/>
                    <a:pt x="24611" y="64941"/>
                    <a:pt x="24680" y="65667"/>
                  </a:cubicBezTo>
                  <a:cubicBezTo>
                    <a:pt x="24749" y="66566"/>
                    <a:pt x="24715" y="67464"/>
                    <a:pt x="24749" y="68398"/>
                  </a:cubicBezTo>
                  <a:cubicBezTo>
                    <a:pt x="24749" y="68709"/>
                    <a:pt x="24784" y="69054"/>
                    <a:pt x="24784" y="69400"/>
                  </a:cubicBezTo>
                  <a:cubicBezTo>
                    <a:pt x="24749" y="69919"/>
                    <a:pt x="24784" y="70437"/>
                    <a:pt x="24887" y="70955"/>
                  </a:cubicBezTo>
                  <a:cubicBezTo>
                    <a:pt x="24991" y="71612"/>
                    <a:pt x="25095" y="72269"/>
                    <a:pt x="25198" y="72926"/>
                  </a:cubicBezTo>
                  <a:cubicBezTo>
                    <a:pt x="25233" y="73064"/>
                    <a:pt x="25233" y="73271"/>
                    <a:pt x="25475" y="73340"/>
                  </a:cubicBezTo>
                  <a:cubicBezTo>
                    <a:pt x="25337" y="72649"/>
                    <a:pt x="25233" y="71992"/>
                    <a:pt x="25164" y="71301"/>
                  </a:cubicBezTo>
                  <a:cubicBezTo>
                    <a:pt x="25060" y="70575"/>
                    <a:pt x="24922" y="69849"/>
                    <a:pt x="24956" y="69124"/>
                  </a:cubicBezTo>
                  <a:cubicBezTo>
                    <a:pt x="24991" y="68363"/>
                    <a:pt x="24991" y="67603"/>
                    <a:pt x="24956" y="66842"/>
                  </a:cubicBezTo>
                  <a:cubicBezTo>
                    <a:pt x="24922" y="65805"/>
                    <a:pt x="24853" y="64803"/>
                    <a:pt x="24922" y="63801"/>
                  </a:cubicBezTo>
                  <a:cubicBezTo>
                    <a:pt x="24956" y="63317"/>
                    <a:pt x="24956" y="62867"/>
                    <a:pt x="24991" y="62418"/>
                  </a:cubicBezTo>
                  <a:cubicBezTo>
                    <a:pt x="25026" y="62072"/>
                    <a:pt x="25095" y="61727"/>
                    <a:pt x="25095" y="61381"/>
                  </a:cubicBezTo>
                  <a:cubicBezTo>
                    <a:pt x="25129" y="60828"/>
                    <a:pt x="25233" y="60275"/>
                    <a:pt x="25164" y="59756"/>
                  </a:cubicBezTo>
                  <a:cubicBezTo>
                    <a:pt x="25095" y="59411"/>
                    <a:pt x="25129" y="59100"/>
                    <a:pt x="25164" y="58789"/>
                  </a:cubicBezTo>
                  <a:cubicBezTo>
                    <a:pt x="25164" y="58616"/>
                    <a:pt x="25198" y="58443"/>
                    <a:pt x="25198" y="58270"/>
                  </a:cubicBezTo>
                  <a:cubicBezTo>
                    <a:pt x="25233" y="57510"/>
                    <a:pt x="25302" y="56784"/>
                    <a:pt x="25302" y="56023"/>
                  </a:cubicBezTo>
                  <a:cubicBezTo>
                    <a:pt x="25337" y="55470"/>
                    <a:pt x="25440" y="54952"/>
                    <a:pt x="25475" y="54399"/>
                  </a:cubicBezTo>
                  <a:cubicBezTo>
                    <a:pt x="25510" y="53604"/>
                    <a:pt x="25613" y="52809"/>
                    <a:pt x="25717" y="52048"/>
                  </a:cubicBezTo>
                  <a:cubicBezTo>
                    <a:pt x="25786" y="51495"/>
                    <a:pt x="25924" y="50942"/>
                    <a:pt x="25855" y="50355"/>
                  </a:cubicBezTo>
                  <a:cubicBezTo>
                    <a:pt x="25821" y="50216"/>
                    <a:pt x="25855" y="50078"/>
                    <a:pt x="25890" y="49940"/>
                  </a:cubicBezTo>
                  <a:cubicBezTo>
                    <a:pt x="26028" y="49041"/>
                    <a:pt x="26028" y="48177"/>
                    <a:pt x="26097" y="47278"/>
                  </a:cubicBezTo>
                  <a:cubicBezTo>
                    <a:pt x="26121" y="47041"/>
                    <a:pt x="26128" y="46950"/>
                    <a:pt x="26242" y="46950"/>
                  </a:cubicBezTo>
                  <a:cubicBezTo>
                    <a:pt x="26295" y="46950"/>
                    <a:pt x="26369" y="46969"/>
                    <a:pt x="26477" y="47002"/>
                  </a:cubicBezTo>
                  <a:cubicBezTo>
                    <a:pt x="27065" y="47209"/>
                    <a:pt x="27653" y="47244"/>
                    <a:pt x="28275" y="47244"/>
                  </a:cubicBezTo>
                  <a:cubicBezTo>
                    <a:pt x="28862" y="47209"/>
                    <a:pt x="29484" y="47071"/>
                    <a:pt x="30072" y="46967"/>
                  </a:cubicBezTo>
                  <a:cubicBezTo>
                    <a:pt x="30556" y="46898"/>
                    <a:pt x="30971" y="46725"/>
                    <a:pt x="31386" y="46518"/>
                  </a:cubicBezTo>
                  <a:cubicBezTo>
                    <a:pt x="31428" y="46497"/>
                    <a:pt x="31470" y="46463"/>
                    <a:pt x="31512" y="46463"/>
                  </a:cubicBezTo>
                  <a:cubicBezTo>
                    <a:pt x="31539" y="46463"/>
                    <a:pt x="31566" y="46477"/>
                    <a:pt x="31593" y="46518"/>
                  </a:cubicBezTo>
                  <a:cubicBezTo>
                    <a:pt x="31386" y="46725"/>
                    <a:pt x="31144" y="46967"/>
                    <a:pt x="30902" y="47175"/>
                  </a:cubicBezTo>
                  <a:cubicBezTo>
                    <a:pt x="30383" y="47520"/>
                    <a:pt x="30072" y="48073"/>
                    <a:pt x="29865" y="48661"/>
                  </a:cubicBezTo>
                  <a:cubicBezTo>
                    <a:pt x="29657" y="49179"/>
                    <a:pt x="29484" y="49698"/>
                    <a:pt x="29381" y="50251"/>
                  </a:cubicBezTo>
                  <a:cubicBezTo>
                    <a:pt x="29277" y="50735"/>
                    <a:pt x="29104" y="51219"/>
                    <a:pt x="29104" y="51668"/>
                  </a:cubicBezTo>
                  <a:cubicBezTo>
                    <a:pt x="29104" y="52325"/>
                    <a:pt x="29035" y="52982"/>
                    <a:pt x="29035" y="53638"/>
                  </a:cubicBezTo>
                  <a:cubicBezTo>
                    <a:pt x="29001" y="54122"/>
                    <a:pt x="29001" y="54641"/>
                    <a:pt x="29070" y="55125"/>
                  </a:cubicBezTo>
                  <a:cubicBezTo>
                    <a:pt x="29173" y="55609"/>
                    <a:pt x="29415" y="55920"/>
                    <a:pt x="29934" y="56023"/>
                  </a:cubicBezTo>
                  <a:cubicBezTo>
                    <a:pt x="30044" y="56047"/>
                    <a:pt x="30151" y="56057"/>
                    <a:pt x="30254" y="56057"/>
                  </a:cubicBezTo>
                  <a:cubicBezTo>
                    <a:pt x="30764" y="56057"/>
                    <a:pt x="31190" y="55798"/>
                    <a:pt x="31593" y="55539"/>
                  </a:cubicBezTo>
                  <a:cubicBezTo>
                    <a:pt x="31835" y="55367"/>
                    <a:pt x="32042" y="55125"/>
                    <a:pt x="32215" y="54848"/>
                  </a:cubicBezTo>
                  <a:cubicBezTo>
                    <a:pt x="32630" y="54226"/>
                    <a:pt x="33183" y="53742"/>
                    <a:pt x="33632" y="53120"/>
                  </a:cubicBezTo>
                  <a:cubicBezTo>
                    <a:pt x="33701" y="53085"/>
                    <a:pt x="33771" y="53016"/>
                    <a:pt x="33805" y="52982"/>
                  </a:cubicBezTo>
                  <a:cubicBezTo>
                    <a:pt x="34013" y="52809"/>
                    <a:pt x="34185" y="52636"/>
                    <a:pt x="34358" y="52429"/>
                  </a:cubicBezTo>
                  <a:cubicBezTo>
                    <a:pt x="34808" y="51876"/>
                    <a:pt x="35257" y="51322"/>
                    <a:pt x="35499" y="50631"/>
                  </a:cubicBezTo>
                  <a:cubicBezTo>
                    <a:pt x="35568" y="50631"/>
                    <a:pt x="35603" y="50700"/>
                    <a:pt x="35637" y="50735"/>
                  </a:cubicBezTo>
                  <a:cubicBezTo>
                    <a:pt x="35914" y="51219"/>
                    <a:pt x="36190" y="51703"/>
                    <a:pt x="36363" y="52221"/>
                  </a:cubicBezTo>
                  <a:cubicBezTo>
                    <a:pt x="36501" y="52705"/>
                    <a:pt x="36709" y="53120"/>
                    <a:pt x="37089" y="53466"/>
                  </a:cubicBezTo>
                  <a:cubicBezTo>
                    <a:pt x="37676" y="54053"/>
                    <a:pt x="38333" y="54537"/>
                    <a:pt x="39024" y="54986"/>
                  </a:cubicBezTo>
                  <a:cubicBezTo>
                    <a:pt x="39336" y="55194"/>
                    <a:pt x="39681" y="55367"/>
                    <a:pt x="40061" y="55436"/>
                  </a:cubicBezTo>
                  <a:cubicBezTo>
                    <a:pt x="40100" y="55440"/>
                    <a:pt x="40137" y="55442"/>
                    <a:pt x="40173" y="55442"/>
                  </a:cubicBezTo>
                  <a:cubicBezTo>
                    <a:pt x="40431" y="55442"/>
                    <a:pt x="40636" y="55333"/>
                    <a:pt x="40787" y="55090"/>
                  </a:cubicBezTo>
                  <a:cubicBezTo>
                    <a:pt x="40822" y="54986"/>
                    <a:pt x="40891" y="54848"/>
                    <a:pt x="40926" y="54744"/>
                  </a:cubicBezTo>
                  <a:cubicBezTo>
                    <a:pt x="41202" y="53811"/>
                    <a:pt x="41340" y="52843"/>
                    <a:pt x="41513" y="51910"/>
                  </a:cubicBezTo>
                  <a:cubicBezTo>
                    <a:pt x="41582" y="51564"/>
                    <a:pt x="41548" y="51184"/>
                    <a:pt x="41444" y="50839"/>
                  </a:cubicBezTo>
                  <a:cubicBezTo>
                    <a:pt x="41098" y="50009"/>
                    <a:pt x="40891" y="49145"/>
                    <a:pt x="40649" y="48315"/>
                  </a:cubicBezTo>
                  <a:cubicBezTo>
                    <a:pt x="40614" y="48212"/>
                    <a:pt x="40614" y="48143"/>
                    <a:pt x="40545" y="48108"/>
                  </a:cubicBezTo>
                  <a:cubicBezTo>
                    <a:pt x="40511" y="47762"/>
                    <a:pt x="40269" y="47486"/>
                    <a:pt x="40200" y="47140"/>
                  </a:cubicBezTo>
                  <a:cubicBezTo>
                    <a:pt x="40232" y="47137"/>
                    <a:pt x="40267" y="47135"/>
                    <a:pt x="40304" y="47135"/>
                  </a:cubicBezTo>
                  <a:cubicBezTo>
                    <a:pt x="40986" y="47135"/>
                    <a:pt x="42471" y="47718"/>
                    <a:pt x="42930" y="48177"/>
                  </a:cubicBezTo>
                  <a:cubicBezTo>
                    <a:pt x="42844" y="48181"/>
                    <a:pt x="42759" y="48183"/>
                    <a:pt x="42675" y="48183"/>
                  </a:cubicBezTo>
                  <a:cubicBezTo>
                    <a:pt x="42021" y="48183"/>
                    <a:pt x="41446" y="48053"/>
                    <a:pt x="40926" y="47624"/>
                  </a:cubicBezTo>
                  <a:cubicBezTo>
                    <a:pt x="40873" y="47598"/>
                    <a:pt x="40821" y="47532"/>
                    <a:pt x="40768" y="47532"/>
                  </a:cubicBezTo>
                  <a:cubicBezTo>
                    <a:pt x="40751" y="47532"/>
                    <a:pt x="40735" y="47538"/>
                    <a:pt x="40718" y="47555"/>
                  </a:cubicBezTo>
                  <a:cubicBezTo>
                    <a:pt x="40649" y="47659"/>
                    <a:pt x="40718" y="47728"/>
                    <a:pt x="40753" y="47797"/>
                  </a:cubicBezTo>
                  <a:cubicBezTo>
                    <a:pt x="40822" y="47866"/>
                    <a:pt x="40891" y="47935"/>
                    <a:pt x="40995" y="47970"/>
                  </a:cubicBezTo>
                  <a:cubicBezTo>
                    <a:pt x="41375" y="48177"/>
                    <a:pt x="41755" y="48350"/>
                    <a:pt x="42204" y="48384"/>
                  </a:cubicBezTo>
                  <a:cubicBezTo>
                    <a:pt x="42827" y="48419"/>
                    <a:pt x="43483" y="48419"/>
                    <a:pt x="44106" y="48488"/>
                  </a:cubicBezTo>
                  <a:cubicBezTo>
                    <a:pt x="45039" y="48626"/>
                    <a:pt x="46007" y="48557"/>
                    <a:pt x="46940" y="48799"/>
                  </a:cubicBezTo>
                  <a:cubicBezTo>
                    <a:pt x="47769" y="49007"/>
                    <a:pt x="48634" y="49041"/>
                    <a:pt x="49463" y="49283"/>
                  </a:cubicBezTo>
                  <a:cubicBezTo>
                    <a:pt x="49982" y="49421"/>
                    <a:pt x="50396" y="49733"/>
                    <a:pt x="50707" y="50147"/>
                  </a:cubicBezTo>
                  <a:cubicBezTo>
                    <a:pt x="51330" y="50977"/>
                    <a:pt x="51537" y="51945"/>
                    <a:pt x="51399" y="52947"/>
                  </a:cubicBezTo>
                  <a:cubicBezTo>
                    <a:pt x="51364" y="53327"/>
                    <a:pt x="51468" y="53638"/>
                    <a:pt x="51468" y="53984"/>
                  </a:cubicBezTo>
                  <a:cubicBezTo>
                    <a:pt x="51468" y="54070"/>
                    <a:pt x="51538" y="54085"/>
                    <a:pt x="51602" y="54126"/>
                  </a:cubicBezTo>
                  <a:lnTo>
                    <a:pt x="51602" y="54126"/>
                  </a:lnTo>
                  <a:cubicBezTo>
                    <a:pt x="51566" y="53597"/>
                    <a:pt x="51504" y="53099"/>
                    <a:pt x="51537" y="52601"/>
                  </a:cubicBezTo>
                  <a:cubicBezTo>
                    <a:pt x="51537" y="51979"/>
                    <a:pt x="51433" y="51392"/>
                    <a:pt x="51226" y="50804"/>
                  </a:cubicBezTo>
                  <a:cubicBezTo>
                    <a:pt x="51191" y="50666"/>
                    <a:pt x="51122" y="50562"/>
                    <a:pt x="51088" y="50424"/>
                  </a:cubicBezTo>
                  <a:cubicBezTo>
                    <a:pt x="51059" y="50311"/>
                    <a:pt x="51146" y="50198"/>
                    <a:pt x="51255" y="50198"/>
                  </a:cubicBezTo>
                  <a:cubicBezTo>
                    <a:pt x="51279" y="50198"/>
                    <a:pt x="51304" y="50204"/>
                    <a:pt x="51330" y="50216"/>
                  </a:cubicBezTo>
                  <a:cubicBezTo>
                    <a:pt x="51468" y="50286"/>
                    <a:pt x="51606" y="50355"/>
                    <a:pt x="51675" y="50458"/>
                  </a:cubicBezTo>
                  <a:cubicBezTo>
                    <a:pt x="51917" y="50873"/>
                    <a:pt x="52263" y="51253"/>
                    <a:pt x="52125" y="51806"/>
                  </a:cubicBezTo>
                  <a:cubicBezTo>
                    <a:pt x="51986" y="52290"/>
                    <a:pt x="52056" y="52809"/>
                    <a:pt x="52021" y="53327"/>
                  </a:cubicBezTo>
                  <a:cubicBezTo>
                    <a:pt x="52021" y="53500"/>
                    <a:pt x="52056" y="53638"/>
                    <a:pt x="51848" y="53742"/>
                  </a:cubicBezTo>
                  <a:cubicBezTo>
                    <a:pt x="51723" y="53805"/>
                    <a:pt x="51683" y="53981"/>
                    <a:pt x="51625" y="54142"/>
                  </a:cubicBezTo>
                  <a:lnTo>
                    <a:pt x="51625" y="54142"/>
                  </a:lnTo>
                  <a:cubicBezTo>
                    <a:pt x="51630" y="54147"/>
                    <a:pt x="51636" y="54152"/>
                    <a:pt x="51641" y="54157"/>
                  </a:cubicBezTo>
                  <a:cubicBezTo>
                    <a:pt x="51621" y="54254"/>
                    <a:pt x="51646" y="54297"/>
                    <a:pt x="51689" y="54297"/>
                  </a:cubicBezTo>
                  <a:cubicBezTo>
                    <a:pt x="51723" y="54297"/>
                    <a:pt x="51768" y="54271"/>
                    <a:pt x="51814" y="54226"/>
                  </a:cubicBezTo>
                  <a:cubicBezTo>
                    <a:pt x="51883" y="54157"/>
                    <a:pt x="51917" y="54019"/>
                    <a:pt x="51952" y="53880"/>
                  </a:cubicBezTo>
                  <a:cubicBezTo>
                    <a:pt x="52021" y="53915"/>
                    <a:pt x="52021" y="53984"/>
                    <a:pt x="52021" y="54019"/>
                  </a:cubicBezTo>
                  <a:cubicBezTo>
                    <a:pt x="52056" y="54088"/>
                    <a:pt x="52125" y="54122"/>
                    <a:pt x="52194" y="54122"/>
                  </a:cubicBezTo>
                  <a:cubicBezTo>
                    <a:pt x="52228" y="54088"/>
                    <a:pt x="52263" y="54053"/>
                    <a:pt x="52263" y="53984"/>
                  </a:cubicBezTo>
                  <a:cubicBezTo>
                    <a:pt x="52297" y="53915"/>
                    <a:pt x="52263" y="53846"/>
                    <a:pt x="52263" y="53777"/>
                  </a:cubicBezTo>
                  <a:cubicBezTo>
                    <a:pt x="52297" y="53327"/>
                    <a:pt x="52263" y="52843"/>
                    <a:pt x="52332" y="52394"/>
                  </a:cubicBezTo>
                  <a:cubicBezTo>
                    <a:pt x="52436" y="51599"/>
                    <a:pt x="52539" y="50839"/>
                    <a:pt x="52574" y="50078"/>
                  </a:cubicBezTo>
                  <a:cubicBezTo>
                    <a:pt x="52574" y="49974"/>
                    <a:pt x="52574" y="49871"/>
                    <a:pt x="52574" y="49767"/>
                  </a:cubicBezTo>
                  <a:cubicBezTo>
                    <a:pt x="52712" y="49214"/>
                    <a:pt x="52747" y="48661"/>
                    <a:pt x="52643" y="48108"/>
                  </a:cubicBezTo>
                  <a:lnTo>
                    <a:pt x="52643" y="48108"/>
                  </a:lnTo>
                  <a:lnTo>
                    <a:pt x="52643" y="48177"/>
                  </a:lnTo>
                  <a:cubicBezTo>
                    <a:pt x="52609" y="47970"/>
                    <a:pt x="52539" y="47762"/>
                    <a:pt x="52539" y="47520"/>
                  </a:cubicBezTo>
                  <a:cubicBezTo>
                    <a:pt x="52539" y="46898"/>
                    <a:pt x="52367" y="46276"/>
                    <a:pt x="51986" y="45758"/>
                  </a:cubicBezTo>
                  <a:lnTo>
                    <a:pt x="51952" y="45723"/>
                  </a:lnTo>
                  <a:lnTo>
                    <a:pt x="51952" y="45723"/>
                  </a:lnTo>
                  <a:cubicBezTo>
                    <a:pt x="51952" y="46103"/>
                    <a:pt x="52021" y="46449"/>
                    <a:pt x="52090" y="46760"/>
                  </a:cubicBezTo>
                  <a:cubicBezTo>
                    <a:pt x="52367" y="47901"/>
                    <a:pt x="52297" y="49076"/>
                    <a:pt x="52297" y="50251"/>
                  </a:cubicBezTo>
                  <a:cubicBezTo>
                    <a:pt x="52297" y="50389"/>
                    <a:pt x="52297" y="50389"/>
                    <a:pt x="52159" y="50631"/>
                  </a:cubicBezTo>
                  <a:cubicBezTo>
                    <a:pt x="51986" y="50528"/>
                    <a:pt x="51952" y="50355"/>
                    <a:pt x="51952" y="50182"/>
                  </a:cubicBezTo>
                  <a:cubicBezTo>
                    <a:pt x="51883" y="49767"/>
                    <a:pt x="51848" y="49352"/>
                    <a:pt x="51779" y="48938"/>
                  </a:cubicBezTo>
                  <a:cubicBezTo>
                    <a:pt x="51744" y="48557"/>
                    <a:pt x="51710" y="48177"/>
                    <a:pt x="51433" y="47901"/>
                  </a:cubicBezTo>
                  <a:cubicBezTo>
                    <a:pt x="51295" y="47797"/>
                    <a:pt x="51295" y="47589"/>
                    <a:pt x="51330" y="47451"/>
                  </a:cubicBezTo>
                  <a:cubicBezTo>
                    <a:pt x="51330" y="47278"/>
                    <a:pt x="51330" y="47140"/>
                    <a:pt x="51364" y="47002"/>
                  </a:cubicBezTo>
                  <a:cubicBezTo>
                    <a:pt x="51339" y="46985"/>
                    <a:pt x="51320" y="46979"/>
                    <a:pt x="51305" y="46979"/>
                  </a:cubicBezTo>
                  <a:cubicBezTo>
                    <a:pt x="51259" y="46979"/>
                    <a:pt x="51252" y="47045"/>
                    <a:pt x="51226" y="47071"/>
                  </a:cubicBezTo>
                  <a:cubicBezTo>
                    <a:pt x="51209" y="47106"/>
                    <a:pt x="51174" y="47123"/>
                    <a:pt x="51144" y="47123"/>
                  </a:cubicBezTo>
                  <a:cubicBezTo>
                    <a:pt x="51114" y="47123"/>
                    <a:pt x="51088" y="47106"/>
                    <a:pt x="51088" y="47071"/>
                  </a:cubicBezTo>
                  <a:cubicBezTo>
                    <a:pt x="51053" y="46898"/>
                    <a:pt x="50984" y="46760"/>
                    <a:pt x="51019" y="46587"/>
                  </a:cubicBezTo>
                  <a:cubicBezTo>
                    <a:pt x="51019" y="45723"/>
                    <a:pt x="50949" y="44859"/>
                    <a:pt x="50846" y="43995"/>
                  </a:cubicBezTo>
                  <a:cubicBezTo>
                    <a:pt x="50742" y="44237"/>
                    <a:pt x="50777" y="44444"/>
                    <a:pt x="50811" y="44686"/>
                  </a:cubicBezTo>
                  <a:cubicBezTo>
                    <a:pt x="50811" y="44928"/>
                    <a:pt x="50846" y="45204"/>
                    <a:pt x="50880" y="45446"/>
                  </a:cubicBezTo>
                  <a:cubicBezTo>
                    <a:pt x="50915" y="45688"/>
                    <a:pt x="50949" y="45896"/>
                    <a:pt x="50915" y="46172"/>
                  </a:cubicBezTo>
                  <a:cubicBezTo>
                    <a:pt x="50742" y="46103"/>
                    <a:pt x="50638" y="45930"/>
                    <a:pt x="50673" y="45827"/>
                  </a:cubicBezTo>
                  <a:cubicBezTo>
                    <a:pt x="50707" y="45412"/>
                    <a:pt x="50535" y="45032"/>
                    <a:pt x="50500" y="44617"/>
                  </a:cubicBezTo>
                  <a:cubicBezTo>
                    <a:pt x="50466" y="44168"/>
                    <a:pt x="50362" y="43718"/>
                    <a:pt x="50293" y="43269"/>
                  </a:cubicBezTo>
                  <a:cubicBezTo>
                    <a:pt x="49878" y="43407"/>
                    <a:pt x="49878" y="43407"/>
                    <a:pt x="49982" y="43753"/>
                  </a:cubicBezTo>
                  <a:cubicBezTo>
                    <a:pt x="50051" y="43960"/>
                    <a:pt x="50085" y="44168"/>
                    <a:pt x="50258" y="44375"/>
                  </a:cubicBezTo>
                  <a:cubicBezTo>
                    <a:pt x="50396" y="44513"/>
                    <a:pt x="50466" y="44997"/>
                    <a:pt x="50431" y="45343"/>
                  </a:cubicBezTo>
                  <a:cubicBezTo>
                    <a:pt x="50327" y="45274"/>
                    <a:pt x="50293" y="45170"/>
                    <a:pt x="50258" y="45066"/>
                  </a:cubicBezTo>
                  <a:cubicBezTo>
                    <a:pt x="49878" y="44306"/>
                    <a:pt x="49463" y="43545"/>
                    <a:pt x="48945" y="42854"/>
                  </a:cubicBezTo>
                  <a:cubicBezTo>
                    <a:pt x="48841" y="42716"/>
                    <a:pt x="48703" y="42578"/>
                    <a:pt x="48737" y="42370"/>
                  </a:cubicBezTo>
                  <a:cubicBezTo>
                    <a:pt x="48737" y="42266"/>
                    <a:pt x="48634" y="42197"/>
                    <a:pt x="48564" y="42128"/>
                  </a:cubicBezTo>
                  <a:cubicBezTo>
                    <a:pt x="48357" y="41852"/>
                    <a:pt x="48150" y="41575"/>
                    <a:pt x="47908" y="41264"/>
                  </a:cubicBezTo>
                  <a:cubicBezTo>
                    <a:pt x="47873" y="41229"/>
                    <a:pt x="47839" y="41195"/>
                    <a:pt x="47908" y="41091"/>
                  </a:cubicBezTo>
                  <a:cubicBezTo>
                    <a:pt x="48046" y="41091"/>
                    <a:pt x="48115" y="41229"/>
                    <a:pt x="48184" y="41333"/>
                  </a:cubicBezTo>
                  <a:cubicBezTo>
                    <a:pt x="48323" y="41575"/>
                    <a:pt x="48495" y="41748"/>
                    <a:pt x="48737" y="41886"/>
                  </a:cubicBezTo>
                  <a:cubicBezTo>
                    <a:pt x="48876" y="41990"/>
                    <a:pt x="49048" y="42128"/>
                    <a:pt x="49083" y="42370"/>
                  </a:cubicBezTo>
                  <a:cubicBezTo>
                    <a:pt x="49117" y="42508"/>
                    <a:pt x="49256" y="42508"/>
                    <a:pt x="49359" y="42543"/>
                  </a:cubicBezTo>
                  <a:cubicBezTo>
                    <a:pt x="50016" y="42785"/>
                    <a:pt x="50569" y="43131"/>
                    <a:pt x="51157" y="43476"/>
                  </a:cubicBezTo>
                  <a:cubicBezTo>
                    <a:pt x="51399" y="43614"/>
                    <a:pt x="51502" y="43822"/>
                    <a:pt x="51572" y="44098"/>
                  </a:cubicBezTo>
                  <a:cubicBezTo>
                    <a:pt x="51710" y="44651"/>
                    <a:pt x="51779" y="45204"/>
                    <a:pt x="51986" y="45758"/>
                  </a:cubicBezTo>
                  <a:cubicBezTo>
                    <a:pt x="51952" y="45066"/>
                    <a:pt x="51675" y="44444"/>
                    <a:pt x="51744" y="43753"/>
                  </a:cubicBezTo>
                  <a:cubicBezTo>
                    <a:pt x="51744" y="43684"/>
                    <a:pt x="51675" y="43614"/>
                    <a:pt x="51641" y="43545"/>
                  </a:cubicBezTo>
                  <a:cubicBezTo>
                    <a:pt x="51572" y="43476"/>
                    <a:pt x="51537" y="43373"/>
                    <a:pt x="51537" y="43303"/>
                  </a:cubicBezTo>
                  <a:cubicBezTo>
                    <a:pt x="51399" y="42681"/>
                    <a:pt x="51261" y="42094"/>
                    <a:pt x="51226" y="41471"/>
                  </a:cubicBezTo>
                  <a:cubicBezTo>
                    <a:pt x="51191" y="41091"/>
                    <a:pt x="51122" y="40711"/>
                    <a:pt x="50915" y="40365"/>
                  </a:cubicBezTo>
                  <a:cubicBezTo>
                    <a:pt x="50500" y="39674"/>
                    <a:pt x="50085" y="38948"/>
                    <a:pt x="49636" y="38291"/>
                  </a:cubicBezTo>
                  <a:cubicBezTo>
                    <a:pt x="49463" y="38015"/>
                    <a:pt x="49325" y="37738"/>
                    <a:pt x="49221" y="37462"/>
                  </a:cubicBezTo>
                  <a:cubicBezTo>
                    <a:pt x="49117" y="37116"/>
                    <a:pt x="48979" y="36805"/>
                    <a:pt x="48806" y="36494"/>
                  </a:cubicBezTo>
                  <a:cubicBezTo>
                    <a:pt x="48461" y="35906"/>
                    <a:pt x="48011" y="35388"/>
                    <a:pt x="47493" y="34939"/>
                  </a:cubicBezTo>
                  <a:cubicBezTo>
                    <a:pt x="46871" y="34316"/>
                    <a:pt x="46249" y="33763"/>
                    <a:pt x="45557" y="33280"/>
                  </a:cubicBezTo>
                  <a:cubicBezTo>
                    <a:pt x="45073" y="32934"/>
                    <a:pt x="44486" y="32796"/>
                    <a:pt x="43967" y="32554"/>
                  </a:cubicBezTo>
                  <a:cubicBezTo>
                    <a:pt x="43953" y="32539"/>
                    <a:pt x="43933" y="32531"/>
                    <a:pt x="43911" y="32531"/>
                  </a:cubicBezTo>
                  <a:cubicBezTo>
                    <a:pt x="43881" y="32531"/>
                    <a:pt x="43849" y="32548"/>
                    <a:pt x="43829" y="32588"/>
                  </a:cubicBezTo>
                  <a:cubicBezTo>
                    <a:pt x="43829" y="32623"/>
                    <a:pt x="43829" y="32692"/>
                    <a:pt x="43864" y="32726"/>
                  </a:cubicBezTo>
                  <a:cubicBezTo>
                    <a:pt x="43967" y="32865"/>
                    <a:pt x="44106" y="32899"/>
                    <a:pt x="44278" y="32934"/>
                  </a:cubicBezTo>
                  <a:cubicBezTo>
                    <a:pt x="44970" y="33107"/>
                    <a:pt x="45626" y="33452"/>
                    <a:pt x="46110" y="33971"/>
                  </a:cubicBezTo>
                  <a:cubicBezTo>
                    <a:pt x="46214" y="34075"/>
                    <a:pt x="46318" y="34178"/>
                    <a:pt x="46421" y="34247"/>
                  </a:cubicBezTo>
                  <a:cubicBezTo>
                    <a:pt x="46974" y="34593"/>
                    <a:pt x="47389" y="35077"/>
                    <a:pt x="47839" y="35526"/>
                  </a:cubicBezTo>
                  <a:cubicBezTo>
                    <a:pt x="48426" y="36148"/>
                    <a:pt x="48841" y="36840"/>
                    <a:pt x="49117" y="37600"/>
                  </a:cubicBezTo>
                  <a:cubicBezTo>
                    <a:pt x="49221" y="37946"/>
                    <a:pt x="49359" y="38291"/>
                    <a:pt x="49601" y="38568"/>
                  </a:cubicBezTo>
                  <a:cubicBezTo>
                    <a:pt x="49982" y="39052"/>
                    <a:pt x="50327" y="39570"/>
                    <a:pt x="50638" y="40089"/>
                  </a:cubicBezTo>
                  <a:cubicBezTo>
                    <a:pt x="50777" y="40400"/>
                    <a:pt x="50915" y="40711"/>
                    <a:pt x="50984" y="41022"/>
                  </a:cubicBezTo>
                  <a:cubicBezTo>
                    <a:pt x="51122" y="41713"/>
                    <a:pt x="51191" y="42439"/>
                    <a:pt x="51364" y="43131"/>
                  </a:cubicBezTo>
                  <a:cubicBezTo>
                    <a:pt x="51399" y="43165"/>
                    <a:pt x="51364" y="43200"/>
                    <a:pt x="51330" y="43234"/>
                  </a:cubicBezTo>
                  <a:cubicBezTo>
                    <a:pt x="51053" y="43165"/>
                    <a:pt x="50569" y="42889"/>
                    <a:pt x="50500" y="42785"/>
                  </a:cubicBezTo>
                  <a:cubicBezTo>
                    <a:pt x="50120" y="42301"/>
                    <a:pt x="49912" y="41748"/>
                    <a:pt x="49671" y="41195"/>
                  </a:cubicBezTo>
                  <a:cubicBezTo>
                    <a:pt x="49636" y="41126"/>
                    <a:pt x="49567" y="41022"/>
                    <a:pt x="49636" y="40953"/>
                  </a:cubicBezTo>
                  <a:cubicBezTo>
                    <a:pt x="49664" y="40939"/>
                    <a:pt x="49690" y="40934"/>
                    <a:pt x="49715" y="40934"/>
                  </a:cubicBezTo>
                  <a:cubicBezTo>
                    <a:pt x="49816" y="40934"/>
                    <a:pt x="49899" y="41022"/>
                    <a:pt x="49982" y="41022"/>
                  </a:cubicBezTo>
                  <a:cubicBezTo>
                    <a:pt x="49705" y="40711"/>
                    <a:pt x="49325" y="40504"/>
                    <a:pt x="48979" y="40262"/>
                  </a:cubicBezTo>
                  <a:cubicBezTo>
                    <a:pt x="48841" y="40193"/>
                    <a:pt x="48772" y="40020"/>
                    <a:pt x="48634" y="40020"/>
                  </a:cubicBezTo>
                  <a:cubicBezTo>
                    <a:pt x="48219" y="40020"/>
                    <a:pt x="48184" y="39743"/>
                    <a:pt x="48115" y="39467"/>
                  </a:cubicBezTo>
                  <a:cubicBezTo>
                    <a:pt x="48046" y="39190"/>
                    <a:pt x="47977" y="38914"/>
                    <a:pt x="47908" y="38637"/>
                  </a:cubicBezTo>
                  <a:cubicBezTo>
                    <a:pt x="47804" y="38879"/>
                    <a:pt x="47839" y="39121"/>
                    <a:pt x="47908" y="39328"/>
                  </a:cubicBezTo>
                  <a:cubicBezTo>
                    <a:pt x="47942" y="39501"/>
                    <a:pt x="48046" y="39639"/>
                    <a:pt x="47942" y="39778"/>
                  </a:cubicBezTo>
                  <a:cubicBezTo>
                    <a:pt x="47942" y="39812"/>
                    <a:pt x="47873" y="39812"/>
                    <a:pt x="47839" y="39812"/>
                  </a:cubicBezTo>
                  <a:cubicBezTo>
                    <a:pt x="47666" y="39709"/>
                    <a:pt x="47700" y="39501"/>
                    <a:pt x="47666" y="39363"/>
                  </a:cubicBezTo>
                  <a:cubicBezTo>
                    <a:pt x="47631" y="39225"/>
                    <a:pt x="47700" y="39017"/>
                    <a:pt x="47631" y="38948"/>
                  </a:cubicBezTo>
                  <a:cubicBezTo>
                    <a:pt x="47389" y="38775"/>
                    <a:pt x="47528" y="38568"/>
                    <a:pt x="47493" y="38361"/>
                  </a:cubicBezTo>
                  <a:cubicBezTo>
                    <a:pt x="47493" y="38291"/>
                    <a:pt x="47597" y="38188"/>
                    <a:pt x="47493" y="38084"/>
                  </a:cubicBezTo>
                  <a:lnTo>
                    <a:pt x="47493" y="38084"/>
                  </a:lnTo>
                  <a:cubicBezTo>
                    <a:pt x="47493" y="38533"/>
                    <a:pt x="47320" y="38983"/>
                    <a:pt x="47562" y="39398"/>
                  </a:cubicBezTo>
                  <a:cubicBezTo>
                    <a:pt x="47631" y="39467"/>
                    <a:pt x="47666" y="39605"/>
                    <a:pt x="47528" y="39674"/>
                  </a:cubicBezTo>
                  <a:cubicBezTo>
                    <a:pt x="47511" y="39691"/>
                    <a:pt x="47494" y="39697"/>
                    <a:pt x="47478" y="39697"/>
                  </a:cubicBezTo>
                  <a:cubicBezTo>
                    <a:pt x="47427" y="39697"/>
                    <a:pt x="47381" y="39631"/>
                    <a:pt x="47355" y="39605"/>
                  </a:cubicBezTo>
                  <a:lnTo>
                    <a:pt x="47355" y="39570"/>
                  </a:lnTo>
                  <a:lnTo>
                    <a:pt x="47320" y="39605"/>
                  </a:lnTo>
                  <a:cubicBezTo>
                    <a:pt x="47274" y="39616"/>
                    <a:pt x="47224" y="39624"/>
                    <a:pt x="47174" y="39624"/>
                  </a:cubicBezTo>
                  <a:cubicBezTo>
                    <a:pt x="47074" y="39624"/>
                    <a:pt x="46974" y="39593"/>
                    <a:pt x="46905" y="39501"/>
                  </a:cubicBezTo>
                  <a:cubicBezTo>
                    <a:pt x="46877" y="39473"/>
                    <a:pt x="46849" y="39423"/>
                    <a:pt x="46803" y="39423"/>
                  </a:cubicBezTo>
                  <a:cubicBezTo>
                    <a:pt x="46792" y="39423"/>
                    <a:pt x="46780" y="39425"/>
                    <a:pt x="46767" y="39432"/>
                  </a:cubicBezTo>
                  <a:cubicBezTo>
                    <a:pt x="46709" y="39442"/>
                    <a:pt x="46652" y="39446"/>
                    <a:pt x="46595" y="39446"/>
                  </a:cubicBezTo>
                  <a:cubicBezTo>
                    <a:pt x="46245" y="39446"/>
                    <a:pt x="45914" y="39284"/>
                    <a:pt x="45557" y="39225"/>
                  </a:cubicBezTo>
                  <a:cubicBezTo>
                    <a:pt x="45350" y="39225"/>
                    <a:pt x="45350" y="39190"/>
                    <a:pt x="45281" y="38948"/>
                  </a:cubicBezTo>
                  <a:cubicBezTo>
                    <a:pt x="45162" y="38978"/>
                    <a:pt x="45094" y="39135"/>
                    <a:pt x="44946" y="39135"/>
                  </a:cubicBezTo>
                  <a:cubicBezTo>
                    <a:pt x="44922" y="39135"/>
                    <a:pt x="44895" y="39131"/>
                    <a:pt x="44866" y="39121"/>
                  </a:cubicBezTo>
                  <a:cubicBezTo>
                    <a:pt x="44486" y="39017"/>
                    <a:pt x="44106" y="38983"/>
                    <a:pt x="43725" y="38844"/>
                  </a:cubicBezTo>
                  <a:cubicBezTo>
                    <a:pt x="43483" y="38741"/>
                    <a:pt x="43345" y="38568"/>
                    <a:pt x="43345" y="38326"/>
                  </a:cubicBezTo>
                  <a:cubicBezTo>
                    <a:pt x="43311" y="37980"/>
                    <a:pt x="43311" y="37635"/>
                    <a:pt x="43345" y="37289"/>
                  </a:cubicBezTo>
                  <a:cubicBezTo>
                    <a:pt x="43380" y="36840"/>
                    <a:pt x="43483" y="36356"/>
                    <a:pt x="43380" y="35872"/>
                  </a:cubicBezTo>
                  <a:cubicBezTo>
                    <a:pt x="43311" y="35457"/>
                    <a:pt x="43103" y="35077"/>
                    <a:pt x="42965" y="34697"/>
                  </a:cubicBezTo>
                  <a:cubicBezTo>
                    <a:pt x="42896" y="34558"/>
                    <a:pt x="42827" y="34420"/>
                    <a:pt x="42723" y="34282"/>
                  </a:cubicBezTo>
                  <a:cubicBezTo>
                    <a:pt x="42632" y="34123"/>
                    <a:pt x="42557" y="34054"/>
                    <a:pt x="42438" y="34054"/>
                  </a:cubicBezTo>
                  <a:cubicBezTo>
                    <a:pt x="42375" y="34054"/>
                    <a:pt x="42300" y="34073"/>
                    <a:pt x="42204" y="34109"/>
                  </a:cubicBezTo>
                  <a:cubicBezTo>
                    <a:pt x="42125" y="34129"/>
                    <a:pt x="42056" y="34149"/>
                    <a:pt x="41993" y="34149"/>
                  </a:cubicBezTo>
                  <a:cubicBezTo>
                    <a:pt x="41946" y="34149"/>
                    <a:pt x="41903" y="34138"/>
                    <a:pt x="41859" y="34109"/>
                  </a:cubicBezTo>
                  <a:cubicBezTo>
                    <a:pt x="41813" y="34091"/>
                    <a:pt x="41774" y="34082"/>
                    <a:pt x="41741" y="34082"/>
                  </a:cubicBezTo>
                  <a:cubicBezTo>
                    <a:pt x="41651" y="34082"/>
                    <a:pt x="41608" y="34146"/>
                    <a:pt x="41582" y="34247"/>
                  </a:cubicBezTo>
                  <a:cubicBezTo>
                    <a:pt x="41582" y="34420"/>
                    <a:pt x="41444" y="34524"/>
                    <a:pt x="41306" y="34558"/>
                  </a:cubicBezTo>
                  <a:cubicBezTo>
                    <a:pt x="41064" y="34697"/>
                    <a:pt x="40822" y="34835"/>
                    <a:pt x="40545" y="34939"/>
                  </a:cubicBezTo>
                  <a:cubicBezTo>
                    <a:pt x="40476" y="34973"/>
                    <a:pt x="40426" y="34992"/>
                    <a:pt x="40389" y="34992"/>
                  </a:cubicBezTo>
                  <a:cubicBezTo>
                    <a:pt x="40315" y="34992"/>
                    <a:pt x="40292" y="34916"/>
                    <a:pt x="40269" y="34731"/>
                  </a:cubicBezTo>
                  <a:cubicBezTo>
                    <a:pt x="40200" y="34420"/>
                    <a:pt x="40165" y="34144"/>
                    <a:pt x="40096" y="33763"/>
                  </a:cubicBezTo>
                  <a:cubicBezTo>
                    <a:pt x="39992" y="33971"/>
                    <a:pt x="39992" y="34109"/>
                    <a:pt x="40027" y="34282"/>
                  </a:cubicBezTo>
                  <a:cubicBezTo>
                    <a:pt x="40096" y="34455"/>
                    <a:pt x="40131" y="34628"/>
                    <a:pt x="40165" y="34835"/>
                  </a:cubicBezTo>
                  <a:cubicBezTo>
                    <a:pt x="40200" y="34904"/>
                    <a:pt x="40200" y="34973"/>
                    <a:pt x="40165" y="35077"/>
                  </a:cubicBezTo>
                  <a:cubicBezTo>
                    <a:pt x="40165" y="35146"/>
                    <a:pt x="40096" y="35215"/>
                    <a:pt x="39992" y="35215"/>
                  </a:cubicBezTo>
                  <a:cubicBezTo>
                    <a:pt x="39923" y="35215"/>
                    <a:pt x="39889" y="35146"/>
                    <a:pt x="39854" y="35111"/>
                  </a:cubicBezTo>
                  <a:cubicBezTo>
                    <a:pt x="39785" y="35008"/>
                    <a:pt x="39785" y="34904"/>
                    <a:pt x="39750" y="34800"/>
                  </a:cubicBezTo>
                  <a:cubicBezTo>
                    <a:pt x="39647" y="34524"/>
                    <a:pt x="39681" y="34247"/>
                    <a:pt x="39508" y="33936"/>
                  </a:cubicBezTo>
                  <a:lnTo>
                    <a:pt x="39508" y="33936"/>
                  </a:lnTo>
                  <a:cubicBezTo>
                    <a:pt x="39439" y="34351"/>
                    <a:pt x="39439" y="34351"/>
                    <a:pt x="39612" y="34835"/>
                  </a:cubicBezTo>
                  <a:cubicBezTo>
                    <a:pt x="39785" y="35319"/>
                    <a:pt x="39785" y="35319"/>
                    <a:pt x="39336" y="35595"/>
                  </a:cubicBezTo>
                  <a:cubicBezTo>
                    <a:pt x="39283" y="35648"/>
                    <a:pt x="39229" y="35722"/>
                    <a:pt x="39145" y="35722"/>
                  </a:cubicBezTo>
                  <a:cubicBezTo>
                    <a:pt x="39120" y="35722"/>
                    <a:pt x="39091" y="35715"/>
                    <a:pt x="39059" y="35699"/>
                  </a:cubicBezTo>
                  <a:cubicBezTo>
                    <a:pt x="38955" y="35630"/>
                    <a:pt x="38990" y="35492"/>
                    <a:pt x="38990" y="35388"/>
                  </a:cubicBezTo>
                  <a:cubicBezTo>
                    <a:pt x="39059" y="35077"/>
                    <a:pt x="39094" y="34766"/>
                    <a:pt x="39128" y="34455"/>
                  </a:cubicBezTo>
                  <a:cubicBezTo>
                    <a:pt x="39163" y="34316"/>
                    <a:pt x="39197" y="34178"/>
                    <a:pt x="39197" y="34040"/>
                  </a:cubicBezTo>
                  <a:cubicBezTo>
                    <a:pt x="39197" y="33867"/>
                    <a:pt x="39128" y="33798"/>
                    <a:pt x="39024" y="33763"/>
                  </a:cubicBezTo>
                  <a:cubicBezTo>
                    <a:pt x="38991" y="33750"/>
                    <a:pt x="38965" y="33745"/>
                    <a:pt x="38943" y="33745"/>
                  </a:cubicBezTo>
                  <a:cubicBezTo>
                    <a:pt x="38849" y="33745"/>
                    <a:pt x="38838" y="33846"/>
                    <a:pt x="38783" y="33902"/>
                  </a:cubicBezTo>
                  <a:cubicBezTo>
                    <a:pt x="38299" y="34593"/>
                    <a:pt x="37988" y="35388"/>
                    <a:pt x="37400" y="35976"/>
                  </a:cubicBezTo>
                  <a:cubicBezTo>
                    <a:pt x="37331" y="36010"/>
                    <a:pt x="37331" y="36045"/>
                    <a:pt x="37365" y="36114"/>
                  </a:cubicBezTo>
                  <a:cubicBezTo>
                    <a:pt x="37383" y="36131"/>
                    <a:pt x="37409" y="36140"/>
                    <a:pt x="37439" y="36140"/>
                  </a:cubicBezTo>
                  <a:cubicBezTo>
                    <a:pt x="37469" y="36140"/>
                    <a:pt x="37504" y="36131"/>
                    <a:pt x="37538" y="36114"/>
                  </a:cubicBezTo>
                  <a:cubicBezTo>
                    <a:pt x="37642" y="36045"/>
                    <a:pt x="37676" y="35872"/>
                    <a:pt x="37884" y="35872"/>
                  </a:cubicBezTo>
                  <a:cubicBezTo>
                    <a:pt x="37884" y="36460"/>
                    <a:pt x="37642" y="36978"/>
                    <a:pt x="37642" y="37496"/>
                  </a:cubicBezTo>
                  <a:cubicBezTo>
                    <a:pt x="37642" y="37592"/>
                    <a:pt x="37589" y="37614"/>
                    <a:pt x="37517" y="37614"/>
                  </a:cubicBezTo>
                  <a:cubicBezTo>
                    <a:pt x="37461" y="37614"/>
                    <a:pt x="37392" y="37600"/>
                    <a:pt x="37331" y="37600"/>
                  </a:cubicBezTo>
                  <a:cubicBezTo>
                    <a:pt x="37227" y="37600"/>
                    <a:pt x="37262" y="37496"/>
                    <a:pt x="37262" y="37427"/>
                  </a:cubicBezTo>
                  <a:cubicBezTo>
                    <a:pt x="37262" y="37289"/>
                    <a:pt x="37365" y="37151"/>
                    <a:pt x="37296" y="36978"/>
                  </a:cubicBezTo>
                  <a:lnTo>
                    <a:pt x="37296" y="36978"/>
                  </a:lnTo>
                  <a:cubicBezTo>
                    <a:pt x="37089" y="37102"/>
                    <a:pt x="36857" y="37127"/>
                    <a:pt x="36622" y="37127"/>
                  </a:cubicBezTo>
                  <a:cubicBezTo>
                    <a:pt x="36465" y="37127"/>
                    <a:pt x="36308" y="37116"/>
                    <a:pt x="36156" y="37116"/>
                  </a:cubicBezTo>
                  <a:cubicBezTo>
                    <a:pt x="35948" y="37116"/>
                    <a:pt x="35741" y="37047"/>
                    <a:pt x="35603" y="36805"/>
                  </a:cubicBezTo>
                  <a:cubicBezTo>
                    <a:pt x="35257" y="36114"/>
                    <a:pt x="34842" y="35457"/>
                    <a:pt x="34393" y="34835"/>
                  </a:cubicBezTo>
                  <a:cubicBezTo>
                    <a:pt x="33978" y="34282"/>
                    <a:pt x="33459" y="33833"/>
                    <a:pt x="32906" y="33418"/>
                  </a:cubicBezTo>
                  <a:cubicBezTo>
                    <a:pt x="32323" y="32957"/>
                    <a:pt x="31740" y="32606"/>
                    <a:pt x="30986" y="32606"/>
                  </a:cubicBezTo>
                  <a:cubicBezTo>
                    <a:pt x="30892" y="32606"/>
                    <a:pt x="30795" y="32611"/>
                    <a:pt x="30694" y="32623"/>
                  </a:cubicBezTo>
                  <a:cubicBezTo>
                    <a:pt x="30763" y="32485"/>
                    <a:pt x="30971" y="32415"/>
                    <a:pt x="31005" y="32243"/>
                  </a:cubicBezTo>
                  <a:cubicBezTo>
                    <a:pt x="31144" y="31586"/>
                    <a:pt x="31005" y="31275"/>
                    <a:pt x="30418" y="30929"/>
                  </a:cubicBezTo>
                  <a:cubicBezTo>
                    <a:pt x="30314" y="30860"/>
                    <a:pt x="30210" y="30825"/>
                    <a:pt x="30107" y="30756"/>
                  </a:cubicBezTo>
                  <a:cubicBezTo>
                    <a:pt x="29796" y="30618"/>
                    <a:pt x="29484" y="30480"/>
                    <a:pt x="29173" y="30341"/>
                  </a:cubicBezTo>
                  <a:cubicBezTo>
                    <a:pt x="29070" y="30307"/>
                    <a:pt x="29001" y="30238"/>
                    <a:pt x="29070" y="30100"/>
                  </a:cubicBezTo>
                  <a:cubicBezTo>
                    <a:pt x="29139" y="29996"/>
                    <a:pt x="29104" y="29892"/>
                    <a:pt x="29070" y="29788"/>
                  </a:cubicBezTo>
                  <a:cubicBezTo>
                    <a:pt x="29070" y="29685"/>
                    <a:pt x="29312" y="29754"/>
                    <a:pt x="29346" y="29616"/>
                  </a:cubicBezTo>
                  <a:cubicBezTo>
                    <a:pt x="29381" y="29546"/>
                    <a:pt x="29450" y="29477"/>
                    <a:pt x="29519" y="29408"/>
                  </a:cubicBezTo>
                  <a:cubicBezTo>
                    <a:pt x="29692" y="29201"/>
                    <a:pt x="29865" y="28959"/>
                    <a:pt x="30038" y="28751"/>
                  </a:cubicBezTo>
                  <a:cubicBezTo>
                    <a:pt x="30210" y="28579"/>
                    <a:pt x="30383" y="28337"/>
                    <a:pt x="30660" y="28302"/>
                  </a:cubicBezTo>
                  <a:cubicBezTo>
                    <a:pt x="30763" y="28302"/>
                    <a:pt x="30763" y="28198"/>
                    <a:pt x="30833" y="28164"/>
                  </a:cubicBezTo>
                  <a:cubicBezTo>
                    <a:pt x="31003" y="27908"/>
                    <a:pt x="31197" y="27722"/>
                    <a:pt x="31492" y="27722"/>
                  </a:cubicBezTo>
                  <a:cubicBezTo>
                    <a:pt x="31555" y="27722"/>
                    <a:pt x="31623" y="27731"/>
                    <a:pt x="31697" y="27749"/>
                  </a:cubicBezTo>
                  <a:cubicBezTo>
                    <a:pt x="32388" y="27887"/>
                    <a:pt x="33010" y="28129"/>
                    <a:pt x="33632" y="28406"/>
                  </a:cubicBezTo>
                  <a:cubicBezTo>
                    <a:pt x="33840" y="28510"/>
                    <a:pt x="34013" y="28648"/>
                    <a:pt x="34151" y="28821"/>
                  </a:cubicBezTo>
                  <a:cubicBezTo>
                    <a:pt x="34566" y="29235"/>
                    <a:pt x="34911" y="29650"/>
                    <a:pt x="35326" y="30065"/>
                  </a:cubicBezTo>
                  <a:cubicBezTo>
                    <a:pt x="35810" y="30583"/>
                    <a:pt x="36363" y="31067"/>
                    <a:pt x="37020" y="31378"/>
                  </a:cubicBezTo>
                  <a:cubicBezTo>
                    <a:pt x="37123" y="31413"/>
                    <a:pt x="37262" y="31482"/>
                    <a:pt x="37331" y="31620"/>
                  </a:cubicBezTo>
                  <a:cubicBezTo>
                    <a:pt x="37158" y="31759"/>
                    <a:pt x="36985" y="31759"/>
                    <a:pt x="36778" y="31793"/>
                  </a:cubicBezTo>
                  <a:cubicBezTo>
                    <a:pt x="36190" y="31862"/>
                    <a:pt x="35603" y="32070"/>
                    <a:pt x="35049" y="32312"/>
                  </a:cubicBezTo>
                  <a:cubicBezTo>
                    <a:pt x="34462" y="32554"/>
                    <a:pt x="34082" y="32934"/>
                    <a:pt x="33771" y="33452"/>
                  </a:cubicBezTo>
                  <a:cubicBezTo>
                    <a:pt x="33736" y="33487"/>
                    <a:pt x="33701" y="33556"/>
                    <a:pt x="33701" y="33591"/>
                  </a:cubicBezTo>
                  <a:cubicBezTo>
                    <a:pt x="33701" y="33625"/>
                    <a:pt x="33736" y="33660"/>
                    <a:pt x="33736" y="33694"/>
                  </a:cubicBezTo>
                  <a:lnTo>
                    <a:pt x="33840" y="33694"/>
                  </a:lnTo>
                  <a:cubicBezTo>
                    <a:pt x="33874" y="33625"/>
                    <a:pt x="33943" y="33521"/>
                    <a:pt x="34013" y="33452"/>
                  </a:cubicBezTo>
                  <a:cubicBezTo>
                    <a:pt x="34185" y="33245"/>
                    <a:pt x="34289" y="32968"/>
                    <a:pt x="34566" y="32830"/>
                  </a:cubicBezTo>
                  <a:cubicBezTo>
                    <a:pt x="34877" y="32657"/>
                    <a:pt x="35222" y="32485"/>
                    <a:pt x="35568" y="32346"/>
                  </a:cubicBezTo>
                  <a:cubicBezTo>
                    <a:pt x="36156" y="32104"/>
                    <a:pt x="36778" y="32001"/>
                    <a:pt x="37400" y="31862"/>
                  </a:cubicBezTo>
                  <a:cubicBezTo>
                    <a:pt x="37538" y="31810"/>
                    <a:pt x="37676" y="31785"/>
                    <a:pt x="37819" y="31785"/>
                  </a:cubicBezTo>
                  <a:cubicBezTo>
                    <a:pt x="37962" y="31785"/>
                    <a:pt x="38109" y="31810"/>
                    <a:pt x="38264" y="31862"/>
                  </a:cubicBezTo>
                  <a:cubicBezTo>
                    <a:pt x="38616" y="31980"/>
                    <a:pt x="38979" y="32020"/>
                    <a:pt x="39347" y="32020"/>
                  </a:cubicBezTo>
                  <a:cubicBezTo>
                    <a:pt x="39629" y="32020"/>
                    <a:pt x="39914" y="31996"/>
                    <a:pt x="40200" y="31966"/>
                  </a:cubicBezTo>
                  <a:cubicBezTo>
                    <a:pt x="40269" y="31966"/>
                    <a:pt x="40338" y="31951"/>
                    <a:pt x="40407" y="31951"/>
                  </a:cubicBezTo>
                  <a:cubicBezTo>
                    <a:pt x="40442" y="31951"/>
                    <a:pt x="40476" y="31955"/>
                    <a:pt x="40511" y="31966"/>
                  </a:cubicBezTo>
                  <a:cubicBezTo>
                    <a:pt x="41197" y="32023"/>
                    <a:pt x="41860" y="32199"/>
                    <a:pt x="42519" y="32199"/>
                  </a:cubicBezTo>
                  <a:cubicBezTo>
                    <a:pt x="42656" y="32199"/>
                    <a:pt x="42793" y="32191"/>
                    <a:pt x="42930" y="32173"/>
                  </a:cubicBezTo>
                  <a:cubicBezTo>
                    <a:pt x="42999" y="32173"/>
                    <a:pt x="43069" y="32208"/>
                    <a:pt x="43138" y="32208"/>
                  </a:cubicBezTo>
                  <a:cubicBezTo>
                    <a:pt x="43214" y="32246"/>
                    <a:pt x="43281" y="32261"/>
                    <a:pt x="43344" y="32261"/>
                  </a:cubicBezTo>
                  <a:cubicBezTo>
                    <a:pt x="43451" y="32261"/>
                    <a:pt x="43547" y="32217"/>
                    <a:pt x="43656" y="32173"/>
                  </a:cubicBezTo>
                  <a:cubicBezTo>
                    <a:pt x="44693" y="31690"/>
                    <a:pt x="45730" y="31240"/>
                    <a:pt x="46802" y="30895"/>
                  </a:cubicBezTo>
                  <a:cubicBezTo>
                    <a:pt x="47281" y="30735"/>
                    <a:pt x="47776" y="30590"/>
                    <a:pt x="48276" y="30590"/>
                  </a:cubicBezTo>
                  <a:cubicBezTo>
                    <a:pt x="48533" y="30590"/>
                    <a:pt x="48791" y="30628"/>
                    <a:pt x="49048" y="30722"/>
                  </a:cubicBezTo>
                  <a:cubicBezTo>
                    <a:pt x="49256" y="30791"/>
                    <a:pt x="49394" y="30895"/>
                    <a:pt x="49463" y="31067"/>
                  </a:cubicBezTo>
                  <a:cubicBezTo>
                    <a:pt x="49636" y="31482"/>
                    <a:pt x="49774" y="31862"/>
                    <a:pt x="49843" y="32277"/>
                  </a:cubicBezTo>
                  <a:cubicBezTo>
                    <a:pt x="49843" y="32337"/>
                    <a:pt x="49843" y="32422"/>
                    <a:pt x="49910" y="32422"/>
                  </a:cubicBezTo>
                  <a:cubicBezTo>
                    <a:pt x="49921" y="32422"/>
                    <a:pt x="49933" y="32420"/>
                    <a:pt x="49947" y="32415"/>
                  </a:cubicBezTo>
                  <a:cubicBezTo>
                    <a:pt x="50016" y="32243"/>
                    <a:pt x="49947" y="32035"/>
                    <a:pt x="49982" y="31862"/>
                  </a:cubicBezTo>
                  <a:cubicBezTo>
                    <a:pt x="50016" y="31482"/>
                    <a:pt x="50016" y="31102"/>
                    <a:pt x="49982" y="30687"/>
                  </a:cubicBezTo>
                  <a:cubicBezTo>
                    <a:pt x="49878" y="29443"/>
                    <a:pt x="49221" y="28337"/>
                    <a:pt x="48841" y="27161"/>
                  </a:cubicBezTo>
                  <a:cubicBezTo>
                    <a:pt x="48841" y="27161"/>
                    <a:pt x="48806" y="27161"/>
                    <a:pt x="48806" y="27127"/>
                  </a:cubicBezTo>
                  <a:cubicBezTo>
                    <a:pt x="48357" y="26505"/>
                    <a:pt x="48081" y="25779"/>
                    <a:pt x="47666" y="25088"/>
                  </a:cubicBezTo>
                  <a:cubicBezTo>
                    <a:pt x="47113" y="24223"/>
                    <a:pt x="46594" y="23325"/>
                    <a:pt x="45765" y="22633"/>
                  </a:cubicBezTo>
                  <a:cubicBezTo>
                    <a:pt x="45626" y="22530"/>
                    <a:pt x="45523" y="22392"/>
                    <a:pt x="45419" y="22288"/>
                  </a:cubicBezTo>
                  <a:cubicBezTo>
                    <a:pt x="45281" y="22150"/>
                    <a:pt x="45143" y="22011"/>
                    <a:pt x="45004" y="21942"/>
                  </a:cubicBezTo>
                  <a:cubicBezTo>
                    <a:pt x="44417" y="21597"/>
                    <a:pt x="43864" y="21216"/>
                    <a:pt x="43207" y="20974"/>
                  </a:cubicBezTo>
                  <a:cubicBezTo>
                    <a:pt x="42999" y="20940"/>
                    <a:pt x="42827" y="20802"/>
                    <a:pt x="42654" y="20802"/>
                  </a:cubicBezTo>
                  <a:cubicBezTo>
                    <a:pt x="42239" y="20767"/>
                    <a:pt x="41824" y="20629"/>
                    <a:pt x="41409" y="20560"/>
                  </a:cubicBezTo>
                  <a:cubicBezTo>
                    <a:pt x="40902" y="20449"/>
                    <a:pt x="40380" y="20367"/>
                    <a:pt x="39853" y="20367"/>
                  </a:cubicBezTo>
                  <a:cubicBezTo>
                    <a:pt x="39555" y="20367"/>
                    <a:pt x="39255" y="20393"/>
                    <a:pt x="38955" y="20456"/>
                  </a:cubicBezTo>
                  <a:cubicBezTo>
                    <a:pt x="38541" y="20560"/>
                    <a:pt x="38126" y="20698"/>
                    <a:pt x="37711" y="20802"/>
                  </a:cubicBezTo>
                  <a:cubicBezTo>
                    <a:pt x="37296" y="20940"/>
                    <a:pt x="36951" y="21182"/>
                    <a:pt x="36639" y="21493"/>
                  </a:cubicBezTo>
                  <a:cubicBezTo>
                    <a:pt x="36501" y="21700"/>
                    <a:pt x="36328" y="21873"/>
                    <a:pt x="36121" y="22011"/>
                  </a:cubicBezTo>
                  <a:cubicBezTo>
                    <a:pt x="35879" y="22219"/>
                    <a:pt x="35775" y="22461"/>
                    <a:pt x="35637" y="22737"/>
                  </a:cubicBezTo>
                  <a:cubicBezTo>
                    <a:pt x="35603" y="22806"/>
                    <a:pt x="35568" y="22910"/>
                    <a:pt x="35706" y="22945"/>
                  </a:cubicBezTo>
                  <a:cubicBezTo>
                    <a:pt x="35775" y="22945"/>
                    <a:pt x="35810" y="22875"/>
                    <a:pt x="35810" y="22806"/>
                  </a:cubicBezTo>
                  <a:cubicBezTo>
                    <a:pt x="35844" y="22599"/>
                    <a:pt x="35948" y="22426"/>
                    <a:pt x="36121" y="22288"/>
                  </a:cubicBezTo>
                  <a:cubicBezTo>
                    <a:pt x="36328" y="22150"/>
                    <a:pt x="36501" y="21942"/>
                    <a:pt x="36709" y="21735"/>
                  </a:cubicBezTo>
                  <a:cubicBezTo>
                    <a:pt x="36881" y="21597"/>
                    <a:pt x="37020" y="21389"/>
                    <a:pt x="37227" y="21285"/>
                  </a:cubicBezTo>
                  <a:cubicBezTo>
                    <a:pt x="37849" y="20940"/>
                    <a:pt x="38541" y="20732"/>
                    <a:pt x="39197" y="20629"/>
                  </a:cubicBezTo>
                  <a:cubicBezTo>
                    <a:pt x="39484" y="20588"/>
                    <a:pt x="39777" y="20563"/>
                    <a:pt x="40071" y="20563"/>
                  </a:cubicBezTo>
                  <a:cubicBezTo>
                    <a:pt x="40519" y="20563"/>
                    <a:pt x="40971" y="20621"/>
                    <a:pt x="41409" y="20767"/>
                  </a:cubicBezTo>
                  <a:cubicBezTo>
                    <a:pt x="41790" y="20871"/>
                    <a:pt x="42204" y="20940"/>
                    <a:pt x="42619" y="21009"/>
                  </a:cubicBezTo>
                  <a:cubicBezTo>
                    <a:pt x="42758" y="21009"/>
                    <a:pt x="42896" y="21078"/>
                    <a:pt x="43034" y="21147"/>
                  </a:cubicBezTo>
                  <a:cubicBezTo>
                    <a:pt x="43553" y="21355"/>
                    <a:pt x="44036" y="21631"/>
                    <a:pt x="44520" y="21908"/>
                  </a:cubicBezTo>
                  <a:cubicBezTo>
                    <a:pt x="45143" y="22253"/>
                    <a:pt x="45626" y="22806"/>
                    <a:pt x="46145" y="23256"/>
                  </a:cubicBezTo>
                  <a:cubicBezTo>
                    <a:pt x="46491" y="23567"/>
                    <a:pt x="46698" y="23982"/>
                    <a:pt x="46974" y="24362"/>
                  </a:cubicBezTo>
                  <a:cubicBezTo>
                    <a:pt x="47389" y="24984"/>
                    <a:pt x="47839" y="25641"/>
                    <a:pt x="48115" y="26366"/>
                  </a:cubicBezTo>
                  <a:cubicBezTo>
                    <a:pt x="48150" y="26470"/>
                    <a:pt x="48219" y="26574"/>
                    <a:pt x="48288" y="26678"/>
                  </a:cubicBezTo>
                  <a:cubicBezTo>
                    <a:pt x="48461" y="26885"/>
                    <a:pt x="48599" y="27127"/>
                    <a:pt x="48703" y="27369"/>
                  </a:cubicBezTo>
                  <a:cubicBezTo>
                    <a:pt x="48772" y="27542"/>
                    <a:pt x="48841" y="27749"/>
                    <a:pt x="48772" y="27991"/>
                  </a:cubicBezTo>
                  <a:cubicBezTo>
                    <a:pt x="48392" y="27784"/>
                    <a:pt x="48011" y="27576"/>
                    <a:pt x="47597" y="27438"/>
                  </a:cubicBezTo>
                  <a:cubicBezTo>
                    <a:pt x="47182" y="27334"/>
                    <a:pt x="46802" y="27161"/>
                    <a:pt x="46352" y="27127"/>
                  </a:cubicBezTo>
                  <a:lnTo>
                    <a:pt x="46352" y="27127"/>
                  </a:lnTo>
                  <a:cubicBezTo>
                    <a:pt x="46629" y="27231"/>
                    <a:pt x="46871" y="27334"/>
                    <a:pt x="47147" y="27403"/>
                  </a:cubicBezTo>
                  <a:cubicBezTo>
                    <a:pt x="47597" y="27576"/>
                    <a:pt x="48046" y="27715"/>
                    <a:pt x="48426" y="27956"/>
                  </a:cubicBezTo>
                  <a:cubicBezTo>
                    <a:pt x="48806" y="28198"/>
                    <a:pt x="49152" y="28475"/>
                    <a:pt x="49325" y="28959"/>
                  </a:cubicBezTo>
                  <a:cubicBezTo>
                    <a:pt x="49567" y="29512"/>
                    <a:pt x="49671" y="30100"/>
                    <a:pt x="49809" y="30687"/>
                  </a:cubicBezTo>
                  <a:cubicBezTo>
                    <a:pt x="49912" y="30964"/>
                    <a:pt x="49982" y="31275"/>
                    <a:pt x="49878" y="31586"/>
                  </a:cubicBezTo>
                  <a:cubicBezTo>
                    <a:pt x="49740" y="31517"/>
                    <a:pt x="49705" y="31413"/>
                    <a:pt x="49671" y="31309"/>
                  </a:cubicBezTo>
                  <a:cubicBezTo>
                    <a:pt x="49601" y="31033"/>
                    <a:pt x="49463" y="30756"/>
                    <a:pt x="49325" y="30514"/>
                  </a:cubicBezTo>
                  <a:cubicBezTo>
                    <a:pt x="49187" y="30169"/>
                    <a:pt x="48910" y="29858"/>
                    <a:pt x="48910" y="29443"/>
                  </a:cubicBezTo>
                  <a:cubicBezTo>
                    <a:pt x="48910" y="29408"/>
                    <a:pt x="48876" y="29374"/>
                    <a:pt x="48841" y="29339"/>
                  </a:cubicBezTo>
                  <a:cubicBezTo>
                    <a:pt x="48495" y="28821"/>
                    <a:pt x="48115" y="28371"/>
                    <a:pt x="47562" y="28095"/>
                  </a:cubicBezTo>
                  <a:cubicBezTo>
                    <a:pt x="47009" y="27818"/>
                    <a:pt x="46421" y="27645"/>
                    <a:pt x="45938" y="27231"/>
                  </a:cubicBezTo>
                  <a:cubicBezTo>
                    <a:pt x="45177" y="26574"/>
                    <a:pt x="44140" y="26332"/>
                    <a:pt x="43380" y="25641"/>
                  </a:cubicBezTo>
                  <a:cubicBezTo>
                    <a:pt x="43380" y="25606"/>
                    <a:pt x="43311" y="25606"/>
                    <a:pt x="43276" y="25571"/>
                  </a:cubicBezTo>
                  <a:cubicBezTo>
                    <a:pt x="42758" y="25330"/>
                    <a:pt x="42204" y="25053"/>
                    <a:pt x="41617" y="24880"/>
                  </a:cubicBezTo>
                  <a:cubicBezTo>
                    <a:pt x="41548" y="24846"/>
                    <a:pt x="41444" y="24846"/>
                    <a:pt x="41409" y="24742"/>
                  </a:cubicBezTo>
                  <a:cubicBezTo>
                    <a:pt x="41863" y="24357"/>
                    <a:pt x="42955" y="24135"/>
                    <a:pt x="44042" y="24135"/>
                  </a:cubicBezTo>
                  <a:cubicBezTo>
                    <a:pt x="44614" y="24135"/>
                    <a:pt x="45185" y="24196"/>
                    <a:pt x="45661" y="24327"/>
                  </a:cubicBezTo>
                  <a:cubicBezTo>
                    <a:pt x="45369" y="24093"/>
                    <a:pt x="45052" y="24008"/>
                    <a:pt x="44710" y="24008"/>
                  </a:cubicBezTo>
                  <a:cubicBezTo>
                    <a:pt x="44648" y="24008"/>
                    <a:pt x="44585" y="24011"/>
                    <a:pt x="44520" y="24016"/>
                  </a:cubicBezTo>
                  <a:cubicBezTo>
                    <a:pt x="44036" y="24016"/>
                    <a:pt x="43587" y="24085"/>
                    <a:pt x="43138" y="24120"/>
                  </a:cubicBezTo>
                  <a:cubicBezTo>
                    <a:pt x="42688" y="24154"/>
                    <a:pt x="42274" y="24189"/>
                    <a:pt x="41790" y="24327"/>
                  </a:cubicBezTo>
                  <a:cubicBezTo>
                    <a:pt x="42066" y="23982"/>
                    <a:pt x="42377" y="23740"/>
                    <a:pt x="42896" y="23498"/>
                  </a:cubicBezTo>
                  <a:cubicBezTo>
                    <a:pt x="43138" y="23394"/>
                    <a:pt x="43380" y="23290"/>
                    <a:pt x="43553" y="23083"/>
                  </a:cubicBezTo>
                  <a:cubicBezTo>
                    <a:pt x="43518" y="23083"/>
                    <a:pt x="43483" y="23083"/>
                    <a:pt x="43449" y="23117"/>
                  </a:cubicBezTo>
                  <a:cubicBezTo>
                    <a:pt x="42758" y="23498"/>
                    <a:pt x="41997" y="23740"/>
                    <a:pt x="41444" y="24362"/>
                  </a:cubicBezTo>
                  <a:cubicBezTo>
                    <a:pt x="41298" y="24508"/>
                    <a:pt x="41152" y="24654"/>
                    <a:pt x="40922" y="24654"/>
                  </a:cubicBezTo>
                  <a:cubicBezTo>
                    <a:pt x="40880" y="24654"/>
                    <a:pt x="40835" y="24649"/>
                    <a:pt x="40787" y="24638"/>
                  </a:cubicBezTo>
                  <a:cubicBezTo>
                    <a:pt x="40433" y="24557"/>
                    <a:pt x="40085" y="24524"/>
                    <a:pt x="39739" y="24524"/>
                  </a:cubicBezTo>
                  <a:cubicBezTo>
                    <a:pt x="38906" y="24524"/>
                    <a:pt x="38093" y="24719"/>
                    <a:pt x="37262" y="24915"/>
                  </a:cubicBezTo>
                  <a:cubicBezTo>
                    <a:pt x="37020" y="24949"/>
                    <a:pt x="36743" y="25053"/>
                    <a:pt x="36501" y="25122"/>
                  </a:cubicBezTo>
                  <a:cubicBezTo>
                    <a:pt x="36328" y="25157"/>
                    <a:pt x="36156" y="25122"/>
                    <a:pt x="36259" y="25399"/>
                  </a:cubicBezTo>
                  <a:cubicBezTo>
                    <a:pt x="36294" y="25502"/>
                    <a:pt x="36156" y="25537"/>
                    <a:pt x="36086" y="25571"/>
                  </a:cubicBezTo>
                  <a:cubicBezTo>
                    <a:pt x="35983" y="25675"/>
                    <a:pt x="35844" y="25710"/>
                    <a:pt x="35741" y="25848"/>
                  </a:cubicBezTo>
                  <a:cubicBezTo>
                    <a:pt x="35786" y="25875"/>
                    <a:pt x="35827" y="25886"/>
                    <a:pt x="35865" y="25886"/>
                  </a:cubicBezTo>
                  <a:cubicBezTo>
                    <a:pt x="35968" y="25886"/>
                    <a:pt x="36045" y="25804"/>
                    <a:pt x="36121" y="25779"/>
                  </a:cubicBezTo>
                  <a:cubicBezTo>
                    <a:pt x="36193" y="25755"/>
                    <a:pt x="36264" y="25715"/>
                    <a:pt x="36324" y="25715"/>
                  </a:cubicBezTo>
                  <a:cubicBezTo>
                    <a:pt x="36351" y="25715"/>
                    <a:pt x="36376" y="25723"/>
                    <a:pt x="36398" y="25744"/>
                  </a:cubicBezTo>
                  <a:cubicBezTo>
                    <a:pt x="36501" y="25813"/>
                    <a:pt x="36501" y="25952"/>
                    <a:pt x="36432" y="26021"/>
                  </a:cubicBezTo>
                  <a:cubicBezTo>
                    <a:pt x="36294" y="26228"/>
                    <a:pt x="36363" y="26401"/>
                    <a:pt x="36467" y="26574"/>
                  </a:cubicBezTo>
                  <a:cubicBezTo>
                    <a:pt x="36570" y="26781"/>
                    <a:pt x="36605" y="26989"/>
                    <a:pt x="36605" y="27231"/>
                  </a:cubicBezTo>
                  <a:cubicBezTo>
                    <a:pt x="36605" y="27853"/>
                    <a:pt x="36639" y="28440"/>
                    <a:pt x="36743" y="29063"/>
                  </a:cubicBezTo>
                  <a:cubicBezTo>
                    <a:pt x="36847" y="29581"/>
                    <a:pt x="37123" y="29996"/>
                    <a:pt x="37434" y="30376"/>
                  </a:cubicBezTo>
                  <a:cubicBezTo>
                    <a:pt x="37227" y="29892"/>
                    <a:pt x="36916" y="29477"/>
                    <a:pt x="36847" y="28993"/>
                  </a:cubicBezTo>
                  <a:cubicBezTo>
                    <a:pt x="36743" y="28337"/>
                    <a:pt x="36709" y="27715"/>
                    <a:pt x="36743" y="27058"/>
                  </a:cubicBezTo>
                  <a:cubicBezTo>
                    <a:pt x="36743" y="26952"/>
                    <a:pt x="36784" y="26907"/>
                    <a:pt x="36864" y="26907"/>
                  </a:cubicBezTo>
                  <a:cubicBezTo>
                    <a:pt x="36889" y="26907"/>
                    <a:pt x="36918" y="26911"/>
                    <a:pt x="36951" y="26920"/>
                  </a:cubicBezTo>
                  <a:cubicBezTo>
                    <a:pt x="37020" y="26954"/>
                    <a:pt x="37089" y="26989"/>
                    <a:pt x="37123" y="27023"/>
                  </a:cubicBezTo>
                  <a:cubicBezTo>
                    <a:pt x="37988" y="27473"/>
                    <a:pt x="38817" y="27991"/>
                    <a:pt x="39508" y="28648"/>
                  </a:cubicBezTo>
                  <a:cubicBezTo>
                    <a:pt x="39266" y="28302"/>
                    <a:pt x="38955" y="28026"/>
                    <a:pt x="38610" y="27784"/>
                  </a:cubicBezTo>
                  <a:cubicBezTo>
                    <a:pt x="38160" y="27403"/>
                    <a:pt x="37607" y="27161"/>
                    <a:pt x="37089" y="26816"/>
                  </a:cubicBezTo>
                  <a:cubicBezTo>
                    <a:pt x="36709" y="26574"/>
                    <a:pt x="36570" y="26125"/>
                    <a:pt x="36743" y="25606"/>
                  </a:cubicBezTo>
                  <a:lnTo>
                    <a:pt x="36743" y="25606"/>
                  </a:lnTo>
                  <a:cubicBezTo>
                    <a:pt x="37262" y="26090"/>
                    <a:pt x="37849" y="26436"/>
                    <a:pt x="38368" y="26920"/>
                  </a:cubicBezTo>
                  <a:cubicBezTo>
                    <a:pt x="38160" y="26470"/>
                    <a:pt x="37815" y="26125"/>
                    <a:pt x="37538" y="25744"/>
                  </a:cubicBezTo>
                  <a:cubicBezTo>
                    <a:pt x="37489" y="25671"/>
                    <a:pt x="37423" y="25598"/>
                    <a:pt x="37340" y="25598"/>
                  </a:cubicBezTo>
                  <a:cubicBezTo>
                    <a:pt x="37305" y="25598"/>
                    <a:pt x="37268" y="25610"/>
                    <a:pt x="37227" y="25641"/>
                  </a:cubicBezTo>
                  <a:cubicBezTo>
                    <a:pt x="37198" y="25655"/>
                    <a:pt x="37170" y="25663"/>
                    <a:pt x="37146" y="25663"/>
                  </a:cubicBezTo>
                  <a:cubicBezTo>
                    <a:pt x="37113" y="25663"/>
                    <a:pt x="37089" y="25647"/>
                    <a:pt x="37089" y="25606"/>
                  </a:cubicBezTo>
                  <a:cubicBezTo>
                    <a:pt x="37054" y="25502"/>
                    <a:pt x="37158" y="25502"/>
                    <a:pt x="37227" y="25502"/>
                  </a:cubicBezTo>
                  <a:cubicBezTo>
                    <a:pt x="37262" y="25468"/>
                    <a:pt x="37331" y="25468"/>
                    <a:pt x="37365" y="25468"/>
                  </a:cubicBezTo>
                  <a:cubicBezTo>
                    <a:pt x="37512" y="25431"/>
                    <a:pt x="37611" y="25407"/>
                    <a:pt x="37690" y="25407"/>
                  </a:cubicBezTo>
                  <a:cubicBezTo>
                    <a:pt x="37835" y="25407"/>
                    <a:pt x="37913" y="25486"/>
                    <a:pt x="38091" y="25710"/>
                  </a:cubicBezTo>
                  <a:cubicBezTo>
                    <a:pt x="38229" y="25952"/>
                    <a:pt x="38437" y="26159"/>
                    <a:pt x="38679" y="26332"/>
                  </a:cubicBezTo>
                  <a:cubicBezTo>
                    <a:pt x="38719" y="26352"/>
                    <a:pt x="38770" y="26372"/>
                    <a:pt x="38826" y="26372"/>
                  </a:cubicBezTo>
                  <a:cubicBezTo>
                    <a:pt x="38868" y="26372"/>
                    <a:pt x="38912" y="26361"/>
                    <a:pt x="38955" y="26332"/>
                  </a:cubicBezTo>
                  <a:cubicBezTo>
                    <a:pt x="38921" y="26055"/>
                    <a:pt x="38852" y="25779"/>
                    <a:pt x="38748" y="25537"/>
                  </a:cubicBezTo>
                  <a:cubicBezTo>
                    <a:pt x="38679" y="25260"/>
                    <a:pt x="38713" y="25226"/>
                    <a:pt x="38990" y="25122"/>
                  </a:cubicBezTo>
                  <a:cubicBezTo>
                    <a:pt x="39336" y="25018"/>
                    <a:pt x="39681" y="25018"/>
                    <a:pt x="40061" y="24984"/>
                  </a:cubicBezTo>
                  <a:cubicBezTo>
                    <a:pt x="40234" y="24984"/>
                    <a:pt x="40373" y="25053"/>
                    <a:pt x="40442" y="25260"/>
                  </a:cubicBezTo>
                  <a:cubicBezTo>
                    <a:pt x="40580" y="25641"/>
                    <a:pt x="40718" y="26055"/>
                    <a:pt x="40891" y="26436"/>
                  </a:cubicBezTo>
                  <a:cubicBezTo>
                    <a:pt x="41029" y="26781"/>
                    <a:pt x="41064" y="27092"/>
                    <a:pt x="40995" y="27438"/>
                  </a:cubicBezTo>
                  <a:cubicBezTo>
                    <a:pt x="40897" y="27924"/>
                    <a:pt x="40952" y="28441"/>
                    <a:pt x="40988" y="28989"/>
                  </a:cubicBezTo>
                  <a:lnTo>
                    <a:pt x="40988" y="28989"/>
                  </a:lnTo>
                  <a:cubicBezTo>
                    <a:pt x="40993" y="28818"/>
                    <a:pt x="41064" y="28652"/>
                    <a:pt x="41064" y="28510"/>
                  </a:cubicBezTo>
                  <a:cubicBezTo>
                    <a:pt x="41064" y="28198"/>
                    <a:pt x="41064" y="27887"/>
                    <a:pt x="41098" y="27576"/>
                  </a:cubicBezTo>
                  <a:cubicBezTo>
                    <a:pt x="41098" y="27462"/>
                    <a:pt x="41146" y="27395"/>
                    <a:pt x="41260" y="27395"/>
                  </a:cubicBezTo>
                  <a:cubicBezTo>
                    <a:pt x="41284" y="27395"/>
                    <a:pt x="41311" y="27398"/>
                    <a:pt x="41340" y="27403"/>
                  </a:cubicBezTo>
                  <a:cubicBezTo>
                    <a:pt x="41271" y="27265"/>
                    <a:pt x="41237" y="27127"/>
                    <a:pt x="41202" y="26954"/>
                  </a:cubicBezTo>
                  <a:cubicBezTo>
                    <a:pt x="41029" y="26401"/>
                    <a:pt x="40822" y="25848"/>
                    <a:pt x="40649" y="25295"/>
                  </a:cubicBezTo>
                  <a:cubicBezTo>
                    <a:pt x="40649" y="25226"/>
                    <a:pt x="40580" y="25122"/>
                    <a:pt x="40684" y="25053"/>
                  </a:cubicBezTo>
                  <a:cubicBezTo>
                    <a:pt x="40704" y="25043"/>
                    <a:pt x="40724" y="25039"/>
                    <a:pt x="40744" y="25039"/>
                  </a:cubicBezTo>
                  <a:cubicBezTo>
                    <a:pt x="40793" y="25039"/>
                    <a:pt x="40842" y="25063"/>
                    <a:pt x="40891" y="25088"/>
                  </a:cubicBezTo>
                  <a:cubicBezTo>
                    <a:pt x="41029" y="25088"/>
                    <a:pt x="41064" y="25191"/>
                    <a:pt x="41133" y="25295"/>
                  </a:cubicBezTo>
                  <a:cubicBezTo>
                    <a:pt x="41237" y="25468"/>
                    <a:pt x="41340" y="25675"/>
                    <a:pt x="41479" y="25883"/>
                  </a:cubicBezTo>
                  <a:cubicBezTo>
                    <a:pt x="41548" y="26021"/>
                    <a:pt x="41582" y="26194"/>
                    <a:pt x="41790" y="26332"/>
                  </a:cubicBezTo>
                  <a:cubicBezTo>
                    <a:pt x="41790" y="26021"/>
                    <a:pt x="41582" y="25848"/>
                    <a:pt x="41548" y="25606"/>
                  </a:cubicBezTo>
                  <a:lnTo>
                    <a:pt x="41548" y="25606"/>
                  </a:lnTo>
                  <a:cubicBezTo>
                    <a:pt x="41790" y="25675"/>
                    <a:pt x="41859" y="25917"/>
                    <a:pt x="41963" y="26125"/>
                  </a:cubicBezTo>
                  <a:cubicBezTo>
                    <a:pt x="42066" y="26332"/>
                    <a:pt x="42170" y="26539"/>
                    <a:pt x="42274" y="26781"/>
                  </a:cubicBezTo>
                  <a:cubicBezTo>
                    <a:pt x="42239" y="26436"/>
                    <a:pt x="42101" y="26090"/>
                    <a:pt x="41963" y="25813"/>
                  </a:cubicBezTo>
                  <a:cubicBezTo>
                    <a:pt x="41928" y="25710"/>
                    <a:pt x="41824" y="25641"/>
                    <a:pt x="41928" y="25571"/>
                  </a:cubicBezTo>
                  <a:cubicBezTo>
                    <a:pt x="41948" y="25551"/>
                    <a:pt x="41971" y="25543"/>
                    <a:pt x="41996" y="25543"/>
                  </a:cubicBezTo>
                  <a:cubicBezTo>
                    <a:pt x="42055" y="25543"/>
                    <a:pt x="42121" y="25592"/>
                    <a:pt x="42170" y="25641"/>
                  </a:cubicBezTo>
                  <a:cubicBezTo>
                    <a:pt x="42204" y="25710"/>
                    <a:pt x="42239" y="25744"/>
                    <a:pt x="42274" y="25813"/>
                  </a:cubicBezTo>
                  <a:cubicBezTo>
                    <a:pt x="42619" y="26332"/>
                    <a:pt x="42999" y="26850"/>
                    <a:pt x="43345" y="27369"/>
                  </a:cubicBezTo>
                  <a:cubicBezTo>
                    <a:pt x="43449" y="27507"/>
                    <a:pt x="43553" y="27611"/>
                    <a:pt x="43725" y="27645"/>
                  </a:cubicBezTo>
                  <a:cubicBezTo>
                    <a:pt x="43725" y="27473"/>
                    <a:pt x="43656" y="27334"/>
                    <a:pt x="43587" y="27161"/>
                  </a:cubicBezTo>
                  <a:cubicBezTo>
                    <a:pt x="43449" y="26920"/>
                    <a:pt x="43345" y="26678"/>
                    <a:pt x="43276" y="26401"/>
                  </a:cubicBezTo>
                  <a:cubicBezTo>
                    <a:pt x="43252" y="26256"/>
                    <a:pt x="43261" y="26196"/>
                    <a:pt x="43340" y="26196"/>
                  </a:cubicBezTo>
                  <a:cubicBezTo>
                    <a:pt x="43374" y="26196"/>
                    <a:pt x="43421" y="26207"/>
                    <a:pt x="43483" y="26228"/>
                  </a:cubicBezTo>
                  <a:cubicBezTo>
                    <a:pt x="43622" y="26263"/>
                    <a:pt x="43725" y="26297"/>
                    <a:pt x="43864" y="26366"/>
                  </a:cubicBezTo>
                  <a:cubicBezTo>
                    <a:pt x="43933" y="26401"/>
                    <a:pt x="44002" y="26470"/>
                    <a:pt x="44002" y="26574"/>
                  </a:cubicBezTo>
                  <a:cubicBezTo>
                    <a:pt x="44002" y="27300"/>
                    <a:pt x="44451" y="27956"/>
                    <a:pt x="44417" y="28751"/>
                  </a:cubicBezTo>
                  <a:cubicBezTo>
                    <a:pt x="44589" y="28613"/>
                    <a:pt x="44486" y="28475"/>
                    <a:pt x="44589" y="28371"/>
                  </a:cubicBezTo>
                  <a:cubicBezTo>
                    <a:pt x="44659" y="28613"/>
                    <a:pt x="44728" y="28821"/>
                    <a:pt x="44762" y="29063"/>
                  </a:cubicBezTo>
                  <a:cubicBezTo>
                    <a:pt x="44797" y="28268"/>
                    <a:pt x="44520" y="27507"/>
                    <a:pt x="44451" y="26643"/>
                  </a:cubicBezTo>
                  <a:lnTo>
                    <a:pt x="44451" y="26643"/>
                  </a:lnTo>
                  <a:cubicBezTo>
                    <a:pt x="44728" y="26781"/>
                    <a:pt x="44970" y="26816"/>
                    <a:pt x="45039" y="27092"/>
                  </a:cubicBezTo>
                  <a:cubicBezTo>
                    <a:pt x="45143" y="27680"/>
                    <a:pt x="45315" y="28233"/>
                    <a:pt x="45419" y="28786"/>
                  </a:cubicBezTo>
                  <a:cubicBezTo>
                    <a:pt x="45454" y="28890"/>
                    <a:pt x="45488" y="29028"/>
                    <a:pt x="45626" y="29063"/>
                  </a:cubicBezTo>
                  <a:cubicBezTo>
                    <a:pt x="45454" y="28475"/>
                    <a:pt x="45350" y="27853"/>
                    <a:pt x="45246" y="27127"/>
                  </a:cubicBezTo>
                  <a:lnTo>
                    <a:pt x="45246" y="27127"/>
                  </a:lnTo>
                  <a:cubicBezTo>
                    <a:pt x="45799" y="27403"/>
                    <a:pt x="46214" y="27749"/>
                    <a:pt x="46698" y="27956"/>
                  </a:cubicBezTo>
                  <a:cubicBezTo>
                    <a:pt x="47182" y="28198"/>
                    <a:pt x="47458" y="28648"/>
                    <a:pt x="47873" y="28959"/>
                  </a:cubicBezTo>
                  <a:cubicBezTo>
                    <a:pt x="47804" y="28855"/>
                    <a:pt x="47735" y="28751"/>
                    <a:pt x="47631" y="28648"/>
                  </a:cubicBezTo>
                  <a:cubicBezTo>
                    <a:pt x="47562" y="28544"/>
                    <a:pt x="47389" y="28510"/>
                    <a:pt x="47458" y="28302"/>
                  </a:cubicBezTo>
                  <a:lnTo>
                    <a:pt x="47458" y="28302"/>
                  </a:lnTo>
                  <a:cubicBezTo>
                    <a:pt x="47873" y="28510"/>
                    <a:pt x="48288" y="28751"/>
                    <a:pt x="48461" y="29166"/>
                  </a:cubicBezTo>
                  <a:cubicBezTo>
                    <a:pt x="48634" y="29512"/>
                    <a:pt x="48806" y="29858"/>
                    <a:pt x="49014" y="30169"/>
                  </a:cubicBezTo>
                  <a:cubicBezTo>
                    <a:pt x="49048" y="30238"/>
                    <a:pt x="49083" y="30272"/>
                    <a:pt x="49014" y="30341"/>
                  </a:cubicBezTo>
                  <a:cubicBezTo>
                    <a:pt x="48903" y="30341"/>
                    <a:pt x="48770" y="30297"/>
                    <a:pt x="48651" y="30297"/>
                  </a:cubicBezTo>
                  <a:cubicBezTo>
                    <a:pt x="48621" y="30297"/>
                    <a:pt x="48592" y="30300"/>
                    <a:pt x="48564" y="30307"/>
                  </a:cubicBezTo>
                  <a:cubicBezTo>
                    <a:pt x="47908" y="30376"/>
                    <a:pt x="47216" y="30445"/>
                    <a:pt x="46560" y="30687"/>
                  </a:cubicBezTo>
                  <a:cubicBezTo>
                    <a:pt x="46007" y="30895"/>
                    <a:pt x="45488" y="31206"/>
                    <a:pt x="44866" y="31240"/>
                  </a:cubicBezTo>
                  <a:cubicBezTo>
                    <a:pt x="44762" y="31240"/>
                    <a:pt x="44659" y="31275"/>
                    <a:pt x="44624" y="31344"/>
                  </a:cubicBezTo>
                  <a:cubicBezTo>
                    <a:pt x="44244" y="31793"/>
                    <a:pt x="43760" y="31931"/>
                    <a:pt x="43207" y="31931"/>
                  </a:cubicBezTo>
                  <a:cubicBezTo>
                    <a:pt x="42999" y="31931"/>
                    <a:pt x="42827" y="31931"/>
                    <a:pt x="42619" y="32001"/>
                  </a:cubicBezTo>
                  <a:cubicBezTo>
                    <a:pt x="42532" y="32030"/>
                    <a:pt x="42438" y="32041"/>
                    <a:pt x="42343" y="32041"/>
                  </a:cubicBezTo>
                  <a:cubicBezTo>
                    <a:pt x="42214" y="32041"/>
                    <a:pt x="42082" y="32021"/>
                    <a:pt x="41963" y="32001"/>
                  </a:cubicBezTo>
                  <a:cubicBezTo>
                    <a:pt x="41893" y="31966"/>
                    <a:pt x="41790" y="31931"/>
                    <a:pt x="41859" y="31862"/>
                  </a:cubicBezTo>
                  <a:cubicBezTo>
                    <a:pt x="42020" y="31674"/>
                    <a:pt x="41910" y="31653"/>
                    <a:pt x="41804" y="31653"/>
                  </a:cubicBezTo>
                  <a:cubicBezTo>
                    <a:pt x="41773" y="31653"/>
                    <a:pt x="41744" y="31655"/>
                    <a:pt x="41721" y="31655"/>
                  </a:cubicBezTo>
                  <a:cubicBezTo>
                    <a:pt x="41409" y="31655"/>
                    <a:pt x="41098" y="31655"/>
                    <a:pt x="40822" y="31517"/>
                  </a:cubicBezTo>
                  <a:cubicBezTo>
                    <a:pt x="40758" y="31501"/>
                    <a:pt x="40709" y="31477"/>
                    <a:pt x="40671" y="31477"/>
                  </a:cubicBezTo>
                  <a:cubicBezTo>
                    <a:pt x="40627" y="31477"/>
                    <a:pt x="40598" y="31509"/>
                    <a:pt x="40580" y="31620"/>
                  </a:cubicBezTo>
                  <a:cubicBezTo>
                    <a:pt x="40563" y="31672"/>
                    <a:pt x="40511" y="31698"/>
                    <a:pt x="40455" y="31698"/>
                  </a:cubicBezTo>
                  <a:cubicBezTo>
                    <a:pt x="40398" y="31698"/>
                    <a:pt x="40338" y="31672"/>
                    <a:pt x="40303" y="31620"/>
                  </a:cubicBezTo>
                  <a:cubicBezTo>
                    <a:pt x="40232" y="31501"/>
                    <a:pt x="40127" y="31464"/>
                    <a:pt x="40024" y="31464"/>
                  </a:cubicBezTo>
                  <a:cubicBezTo>
                    <a:pt x="39977" y="31464"/>
                    <a:pt x="39931" y="31471"/>
                    <a:pt x="39889" y="31482"/>
                  </a:cubicBezTo>
                  <a:cubicBezTo>
                    <a:pt x="39797" y="31494"/>
                    <a:pt x="39705" y="31500"/>
                    <a:pt x="39613" y="31500"/>
                  </a:cubicBezTo>
                  <a:cubicBezTo>
                    <a:pt x="39188" y="31500"/>
                    <a:pt x="38766" y="31376"/>
                    <a:pt x="38368" y="31206"/>
                  </a:cubicBezTo>
                  <a:cubicBezTo>
                    <a:pt x="38188" y="31116"/>
                    <a:pt x="37983" y="31026"/>
                    <a:pt x="37774" y="31026"/>
                  </a:cubicBezTo>
                  <a:cubicBezTo>
                    <a:pt x="37741" y="31026"/>
                    <a:pt x="37709" y="31028"/>
                    <a:pt x="37676" y="31033"/>
                  </a:cubicBezTo>
                  <a:cubicBezTo>
                    <a:pt x="37504" y="31033"/>
                    <a:pt x="37434" y="30998"/>
                    <a:pt x="37331" y="30895"/>
                  </a:cubicBezTo>
                  <a:cubicBezTo>
                    <a:pt x="37227" y="30756"/>
                    <a:pt x="37089" y="30618"/>
                    <a:pt x="36951" y="30480"/>
                  </a:cubicBezTo>
                  <a:cubicBezTo>
                    <a:pt x="36812" y="30376"/>
                    <a:pt x="36778" y="30169"/>
                    <a:pt x="36570" y="30030"/>
                  </a:cubicBezTo>
                  <a:lnTo>
                    <a:pt x="36570" y="30030"/>
                  </a:lnTo>
                  <a:cubicBezTo>
                    <a:pt x="36605" y="30583"/>
                    <a:pt x="37123" y="30756"/>
                    <a:pt x="37365" y="31136"/>
                  </a:cubicBezTo>
                  <a:cubicBezTo>
                    <a:pt x="37334" y="31143"/>
                    <a:pt x="37304" y="31146"/>
                    <a:pt x="37277" y="31146"/>
                  </a:cubicBezTo>
                  <a:cubicBezTo>
                    <a:pt x="37153" y="31146"/>
                    <a:pt x="37063" y="31089"/>
                    <a:pt x="36951" y="31033"/>
                  </a:cubicBezTo>
                  <a:cubicBezTo>
                    <a:pt x="36674" y="30860"/>
                    <a:pt x="36398" y="30653"/>
                    <a:pt x="36156" y="30445"/>
                  </a:cubicBezTo>
                  <a:cubicBezTo>
                    <a:pt x="35810" y="30169"/>
                    <a:pt x="35672" y="29823"/>
                    <a:pt x="35844" y="29408"/>
                  </a:cubicBezTo>
                  <a:cubicBezTo>
                    <a:pt x="35879" y="29339"/>
                    <a:pt x="35810" y="29270"/>
                    <a:pt x="35810" y="29235"/>
                  </a:cubicBezTo>
                  <a:cubicBezTo>
                    <a:pt x="35672" y="28924"/>
                    <a:pt x="35706" y="28613"/>
                    <a:pt x="35879" y="28268"/>
                  </a:cubicBezTo>
                  <a:cubicBezTo>
                    <a:pt x="35983" y="28475"/>
                    <a:pt x="35983" y="28648"/>
                    <a:pt x="36121" y="28751"/>
                  </a:cubicBezTo>
                  <a:cubicBezTo>
                    <a:pt x="36052" y="28164"/>
                    <a:pt x="35844" y="27576"/>
                    <a:pt x="35983" y="26920"/>
                  </a:cubicBezTo>
                  <a:lnTo>
                    <a:pt x="35983" y="26920"/>
                  </a:lnTo>
                  <a:cubicBezTo>
                    <a:pt x="35932" y="26970"/>
                    <a:pt x="35884" y="26988"/>
                    <a:pt x="35839" y="26988"/>
                  </a:cubicBezTo>
                  <a:cubicBezTo>
                    <a:pt x="35732" y="26988"/>
                    <a:pt x="35641" y="26885"/>
                    <a:pt x="35568" y="26885"/>
                  </a:cubicBezTo>
                  <a:cubicBezTo>
                    <a:pt x="35499" y="26954"/>
                    <a:pt x="35533" y="27023"/>
                    <a:pt x="35533" y="27058"/>
                  </a:cubicBezTo>
                  <a:cubicBezTo>
                    <a:pt x="35741" y="27334"/>
                    <a:pt x="35741" y="27645"/>
                    <a:pt x="35706" y="27991"/>
                  </a:cubicBezTo>
                  <a:cubicBezTo>
                    <a:pt x="35706" y="28198"/>
                    <a:pt x="35706" y="28440"/>
                    <a:pt x="35637" y="28648"/>
                  </a:cubicBezTo>
                  <a:cubicBezTo>
                    <a:pt x="35603" y="28821"/>
                    <a:pt x="35706" y="29028"/>
                    <a:pt x="35533" y="29097"/>
                  </a:cubicBezTo>
                  <a:cubicBezTo>
                    <a:pt x="35521" y="29100"/>
                    <a:pt x="35509" y="29102"/>
                    <a:pt x="35497" y="29102"/>
                  </a:cubicBezTo>
                  <a:cubicBezTo>
                    <a:pt x="35371" y="29102"/>
                    <a:pt x="35248" y="28950"/>
                    <a:pt x="35153" y="28855"/>
                  </a:cubicBezTo>
                  <a:cubicBezTo>
                    <a:pt x="35132" y="28812"/>
                    <a:pt x="35110" y="28783"/>
                    <a:pt x="35081" y="28783"/>
                  </a:cubicBezTo>
                  <a:cubicBezTo>
                    <a:pt x="35063" y="28783"/>
                    <a:pt x="35041" y="28794"/>
                    <a:pt x="35015" y="28821"/>
                  </a:cubicBezTo>
                  <a:cubicBezTo>
                    <a:pt x="34946" y="28855"/>
                    <a:pt x="34980" y="28959"/>
                    <a:pt x="35015" y="28993"/>
                  </a:cubicBezTo>
                  <a:cubicBezTo>
                    <a:pt x="35153" y="29097"/>
                    <a:pt x="35291" y="29201"/>
                    <a:pt x="35464" y="29305"/>
                  </a:cubicBezTo>
                  <a:cubicBezTo>
                    <a:pt x="35672" y="29443"/>
                    <a:pt x="35706" y="29546"/>
                    <a:pt x="35603" y="29892"/>
                  </a:cubicBezTo>
                  <a:cubicBezTo>
                    <a:pt x="35257" y="29616"/>
                    <a:pt x="34980" y="29305"/>
                    <a:pt x="34704" y="28993"/>
                  </a:cubicBezTo>
                  <a:cubicBezTo>
                    <a:pt x="34566" y="28855"/>
                    <a:pt x="34427" y="28751"/>
                    <a:pt x="34393" y="28613"/>
                  </a:cubicBezTo>
                  <a:cubicBezTo>
                    <a:pt x="34324" y="28302"/>
                    <a:pt x="34082" y="28164"/>
                    <a:pt x="33840" y="28026"/>
                  </a:cubicBezTo>
                  <a:cubicBezTo>
                    <a:pt x="33529" y="27887"/>
                    <a:pt x="33252" y="27715"/>
                    <a:pt x="33010" y="27507"/>
                  </a:cubicBezTo>
                  <a:cubicBezTo>
                    <a:pt x="32957" y="27454"/>
                    <a:pt x="32884" y="27381"/>
                    <a:pt x="32774" y="27381"/>
                  </a:cubicBezTo>
                  <a:cubicBezTo>
                    <a:pt x="32741" y="27381"/>
                    <a:pt x="32705" y="27387"/>
                    <a:pt x="32664" y="27403"/>
                  </a:cubicBezTo>
                  <a:cubicBezTo>
                    <a:pt x="32768" y="27611"/>
                    <a:pt x="33010" y="27645"/>
                    <a:pt x="33114" y="27887"/>
                  </a:cubicBezTo>
                  <a:cubicBezTo>
                    <a:pt x="32595" y="27784"/>
                    <a:pt x="32181" y="27542"/>
                    <a:pt x="31662" y="27507"/>
                  </a:cubicBezTo>
                  <a:cubicBezTo>
                    <a:pt x="32042" y="26989"/>
                    <a:pt x="32630" y="26920"/>
                    <a:pt x="33148" y="26608"/>
                  </a:cubicBezTo>
                  <a:cubicBezTo>
                    <a:pt x="32761" y="26608"/>
                    <a:pt x="32495" y="26819"/>
                    <a:pt x="32152" y="26819"/>
                  </a:cubicBezTo>
                  <a:cubicBezTo>
                    <a:pt x="32127" y="26819"/>
                    <a:pt x="32102" y="26818"/>
                    <a:pt x="32077" y="26816"/>
                  </a:cubicBezTo>
                  <a:cubicBezTo>
                    <a:pt x="32353" y="26608"/>
                    <a:pt x="32630" y="26401"/>
                    <a:pt x="32906" y="26194"/>
                  </a:cubicBezTo>
                  <a:cubicBezTo>
                    <a:pt x="32886" y="26173"/>
                    <a:pt x="32859" y="26168"/>
                    <a:pt x="32831" y="26168"/>
                  </a:cubicBezTo>
                  <a:cubicBezTo>
                    <a:pt x="32801" y="26168"/>
                    <a:pt x="32769" y="26174"/>
                    <a:pt x="32741" y="26174"/>
                  </a:cubicBezTo>
                  <a:cubicBezTo>
                    <a:pt x="32707" y="26174"/>
                    <a:pt x="32678" y="26165"/>
                    <a:pt x="32664" y="26125"/>
                  </a:cubicBezTo>
                  <a:cubicBezTo>
                    <a:pt x="32630" y="25986"/>
                    <a:pt x="32734" y="25883"/>
                    <a:pt x="32803" y="25779"/>
                  </a:cubicBezTo>
                  <a:cubicBezTo>
                    <a:pt x="32843" y="25738"/>
                    <a:pt x="32896" y="25722"/>
                    <a:pt x="32946" y="25722"/>
                  </a:cubicBezTo>
                  <a:cubicBezTo>
                    <a:pt x="32982" y="25722"/>
                    <a:pt x="33016" y="25730"/>
                    <a:pt x="33045" y="25744"/>
                  </a:cubicBezTo>
                  <a:cubicBezTo>
                    <a:pt x="33390" y="25917"/>
                    <a:pt x="33736" y="26125"/>
                    <a:pt x="34151" y="26332"/>
                  </a:cubicBezTo>
                  <a:cubicBezTo>
                    <a:pt x="33874" y="26470"/>
                    <a:pt x="33632" y="26401"/>
                    <a:pt x="33390" y="26539"/>
                  </a:cubicBezTo>
                  <a:cubicBezTo>
                    <a:pt x="33494" y="26602"/>
                    <a:pt x="33598" y="26614"/>
                    <a:pt x="33694" y="26614"/>
                  </a:cubicBezTo>
                  <a:cubicBezTo>
                    <a:pt x="33758" y="26614"/>
                    <a:pt x="33819" y="26608"/>
                    <a:pt x="33874" y="26608"/>
                  </a:cubicBezTo>
                  <a:cubicBezTo>
                    <a:pt x="34185" y="26539"/>
                    <a:pt x="34496" y="26470"/>
                    <a:pt x="34808" y="26470"/>
                  </a:cubicBezTo>
                  <a:cubicBezTo>
                    <a:pt x="35222" y="26436"/>
                    <a:pt x="35430" y="26228"/>
                    <a:pt x="35533" y="25883"/>
                  </a:cubicBezTo>
                  <a:cubicBezTo>
                    <a:pt x="35637" y="25537"/>
                    <a:pt x="35706" y="25191"/>
                    <a:pt x="35706" y="24811"/>
                  </a:cubicBezTo>
                  <a:cubicBezTo>
                    <a:pt x="35672" y="24154"/>
                    <a:pt x="35568" y="23498"/>
                    <a:pt x="35257" y="22910"/>
                  </a:cubicBezTo>
                  <a:cubicBezTo>
                    <a:pt x="35119" y="22564"/>
                    <a:pt x="35119" y="22184"/>
                    <a:pt x="34946" y="21873"/>
                  </a:cubicBezTo>
                  <a:cubicBezTo>
                    <a:pt x="34842" y="21666"/>
                    <a:pt x="34808" y="21424"/>
                    <a:pt x="34738" y="21251"/>
                  </a:cubicBezTo>
                  <a:cubicBezTo>
                    <a:pt x="34566" y="20905"/>
                    <a:pt x="34704" y="20629"/>
                    <a:pt x="34946" y="20421"/>
                  </a:cubicBezTo>
                  <a:cubicBezTo>
                    <a:pt x="34980" y="20387"/>
                    <a:pt x="35015" y="20352"/>
                    <a:pt x="35049" y="20318"/>
                  </a:cubicBezTo>
                  <a:cubicBezTo>
                    <a:pt x="35430" y="19903"/>
                    <a:pt x="35810" y="19453"/>
                    <a:pt x="36086" y="18970"/>
                  </a:cubicBezTo>
                  <a:cubicBezTo>
                    <a:pt x="36190" y="18762"/>
                    <a:pt x="36294" y="18693"/>
                    <a:pt x="36501" y="18693"/>
                  </a:cubicBezTo>
                  <a:cubicBezTo>
                    <a:pt x="36566" y="18699"/>
                    <a:pt x="36632" y="18702"/>
                    <a:pt x="36697" y="18702"/>
                  </a:cubicBezTo>
                  <a:cubicBezTo>
                    <a:pt x="37011" y="18702"/>
                    <a:pt x="37321" y="18635"/>
                    <a:pt x="37607" y="18520"/>
                  </a:cubicBezTo>
                  <a:cubicBezTo>
                    <a:pt x="38057" y="18347"/>
                    <a:pt x="38506" y="18347"/>
                    <a:pt x="38990" y="18313"/>
                  </a:cubicBezTo>
                  <a:cubicBezTo>
                    <a:pt x="39301" y="18278"/>
                    <a:pt x="39647" y="18278"/>
                    <a:pt x="39923" y="18140"/>
                  </a:cubicBezTo>
                  <a:cubicBezTo>
                    <a:pt x="40303" y="17898"/>
                    <a:pt x="40753" y="17760"/>
                    <a:pt x="41133" y="17518"/>
                  </a:cubicBezTo>
                  <a:cubicBezTo>
                    <a:pt x="41479" y="17310"/>
                    <a:pt x="41755" y="16999"/>
                    <a:pt x="41928" y="16619"/>
                  </a:cubicBezTo>
                  <a:cubicBezTo>
                    <a:pt x="42135" y="16101"/>
                    <a:pt x="41928" y="15617"/>
                    <a:pt x="41651" y="15202"/>
                  </a:cubicBezTo>
                  <a:cubicBezTo>
                    <a:pt x="41513" y="14960"/>
                    <a:pt x="41306" y="14787"/>
                    <a:pt x="41133" y="14580"/>
                  </a:cubicBezTo>
                  <a:cubicBezTo>
                    <a:pt x="40822" y="14269"/>
                    <a:pt x="40822" y="14269"/>
                    <a:pt x="41133" y="13958"/>
                  </a:cubicBezTo>
                  <a:cubicBezTo>
                    <a:pt x="41438" y="13714"/>
                    <a:pt x="41743" y="13496"/>
                    <a:pt x="42120" y="13496"/>
                  </a:cubicBezTo>
                  <a:cubicBezTo>
                    <a:pt x="42170" y="13496"/>
                    <a:pt x="42221" y="13500"/>
                    <a:pt x="42274" y="13508"/>
                  </a:cubicBezTo>
                  <a:cubicBezTo>
                    <a:pt x="42723" y="13612"/>
                    <a:pt x="43172" y="13647"/>
                    <a:pt x="43587" y="13716"/>
                  </a:cubicBezTo>
                  <a:cubicBezTo>
                    <a:pt x="43898" y="13785"/>
                    <a:pt x="44140" y="13888"/>
                    <a:pt x="44382" y="14027"/>
                  </a:cubicBezTo>
                  <a:cubicBezTo>
                    <a:pt x="44762" y="14269"/>
                    <a:pt x="45143" y="14442"/>
                    <a:pt x="45557" y="14649"/>
                  </a:cubicBezTo>
                  <a:cubicBezTo>
                    <a:pt x="45592" y="14683"/>
                    <a:pt x="45626" y="14683"/>
                    <a:pt x="45696" y="14683"/>
                  </a:cubicBezTo>
                  <a:cubicBezTo>
                    <a:pt x="45765" y="14683"/>
                    <a:pt x="45799" y="14649"/>
                    <a:pt x="45834" y="14614"/>
                  </a:cubicBezTo>
                  <a:cubicBezTo>
                    <a:pt x="45834" y="14545"/>
                    <a:pt x="45834" y="14511"/>
                    <a:pt x="45765" y="14476"/>
                  </a:cubicBezTo>
                  <a:cubicBezTo>
                    <a:pt x="45696" y="14442"/>
                    <a:pt x="45592" y="14407"/>
                    <a:pt x="45454" y="14338"/>
                  </a:cubicBezTo>
                  <a:cubicBezTo>
                    <a:pt x="45524" y="14328"/>
                    <a:pt x="45586" y="14324"/>
                    <a:pt x="45643" y="14324"/>
                  </a:cubicBezTo>
                  <a:cubicBezTo>
                    <a:pt x="45780" y="14324"/>
                    <a:pt x="45884" y="14348"/>
                    <a:pt x="46007" y="14372"/>
                  </a:cubicBezTo>
                  <a:cubicBezTo>
                    <a:pt x="46162" y="14407"/>
                    <a:pt x="46318" y="14424"/>
                    <a:pt x="46473" y="14424"/>
                  </a:cubicBezTo>
                  <a:cubicBezTo>
                    <a:pt x="46629" y="14424"/>
                    <a:pt x="46784" y="14407"/>
                    <a:pt x="46940" y="14372"/>
                  </a:cubicBezTo>
                  <a:cubicBezTo>
                    <a:pt x="47424" y="14269"/>
                    <a:pt x="47839" y="14027"/>
                    <a:pt x="48323" y="13958"/>
                  </a:cubicBezTo>
                  <a:cubicBezTo>
                    <a:pt x="48392" y="13923"/>
                    <a:pt x="48495" y="13854"/>
                    <a:pt x="48564" y="13785"/>
                  </a:cubicBezTo>
                  <a:cubicBezTo>
                    <a:pt x="48979" y="13405"/>
                    <a:pt x="49463" y="13024"/>
                    <a:pt x="49912" y="12644"/>
                  </a:cubicBezTo>
                  <a:cubicBezTo>
                    <a:pt x="50154" y="12437"/>
                    <a:pt x="50431" y="12195"/>
                    <a:pt x="50604" y="11884"/>
                  </a:cubicBezTo>
                  <a:cubicBezTo>
                    <a:pt x="50880" y="11434"/>
                    <a:pt x="50880" y="10950"/>
                    <a:pt x="50811" y="10432"/>
                  </a:cubicBezTo>
                  <a:cubicBezTo>
                    <a:pt x="50777" y="9948"/>
                    <a:pt x="50466" y="9568"/>
                    <a:pt x="50120" y="9222"/>
                  </a:cubicBezTo>
                  <a:cubicBezTo>
                    <a:pt x="49982" y="9119"/>
                    <a:pt x="49843" y="9049"/>
                    <a:pt x="49671" y="9049"/>
                  </a:cubicBezTo>
                  <a:cubicBezTo>
                    <a:pt x="48668" y="9084"/>
                    <a:pt x="47631" y="9084"/>
                    <a:pt x="46629" y="9119"/>
                  </a:cubicBezTo>
                  <a:cubicBezTo>
                    <a:pt x="46525" y="9119"/>
                    <a:pt x="46456" y="9153"/>
                    <a:pt x="46387" y="9188"/>
                  </a:cubicBezTo>
                  <a:cubicBezTo>
                    <a:pt x="46179" y="9257"/>
                    <a:pt x="45972" y="9360"/>
                    <a:pt x="45765" y="9360"/>
                  </a:cubicBezTo>
                  <a:cubicBezTo>
                    <a:pt x="45523" y="9360"/>
                    <a:pt x="45315" y="9499"/>
                    <a:pt x="45143" y="9637"/>
                  </a:cubicBezTo>
                  <a:cubicBezTo>
                    <a:pt x="44797" y="9948"/>
                    <a:pt x="44486" y="10294"/>
                    <a:pt x="44106" y="10570"/>
                  </a:cubicBezTo>
                  <a:cubicBezTo>
                    <a:pt x="43864" y="10778"/>
                    <a:pt x="43622" y="10950"/>
                    <a:pt x="43345" y="11089"/>
                  </a:cubicBezTo>
                  <a:cubicBezTo>
                    <a:pt x="42896" y="11331"/>
                    <a:pt x="42481" y="11642"/>
                    <a:pt x="42239" y="12091"/>
                  </a:cubicBezTo>
                  <a:cubicBezTo>
                    <a:pt x="41824" y="12817"/>
                    <a:pt x="41237" y="13370"/>
                    <a:pt x="40580" y="13854"/>
                  </a:cubicBezTo>
                  <a:cubicBezTo>
                    <a:pt x="40531" y="13878"/>
                    <a:pt x="40482" y="13903"/>
                    <a:pt x="40433" y="13903"/>
                  </a:cubicBezTo>
                  <a:cubicBezTo>
                    <a:pt x="40413" y="13903"/>
                    <a:pt x="40393" y="13899"/>
                    <a:pt x="40373" y="13888"/>
                  </a:cubicBezTo>
                  <a:cubicBezTo>
                    <a:pt x="40096" y="13681"/>
                    <a:pt x="39785" y="13508"/>
                    <a:pt x="39543" y="13266"/>
                  </a:cubicBezTo>
                  <a:cubicBezTo>
                    <a:pt x="39474" y="13197"/>
                    <a:pt x="39405" y="13093"/>
                    <a:pt x="39508" y="13024"/>
                  </a:cubicBezTo>
                  <a:cubicBezTo>
                    <a:pt x="39681" y="12817"/>
                    <a:pt x="39750" y="12540"/>
                    <a:pt x="39889" y="12298"/>
                  </a:cubicBezTo>
                  <a:cubicBezTo>
                    <a:pt x="40131" y="11849"/>
                    <a:pt x="40407" y="11365"/>
                    <a:pt x="40684" y="10881"/>
                  </a:cubicBezTo>
                  <a:cubicBezTo>
                    <a:pt x="40891" y="10467"/>
                    <a:pt x="40960" y="9948"/>
                    <a:pt x="41444" y="9672"/>
                  </a:cubicBezTo>
                  <a:cubicBezTo>
                    <a:pt x="41721" y="9533"/>
                    <a:pt x="41893" y="9188"/>
                    <a:pt x="42101" y="8911"/>
                  </a:cubicBezTo>
                  <a:cubicBezTo>
                    <a:pt x="42274" y="8704"/>
                    <a:pt x="42481" y="8531"/>
                    <a:pt x="42758" y="8462"/>
                  </a:cubicBezTo>
                  <a:cubicBezTo>
                    <a:pt x="42861" y="8427"/>
                    <a:pt x="42930" y="8393"/>
                    <a:pt x="42999" y="8289"/>
                  </a:cubicBezTo>
                  <a:cubicBezTo>
                    <a:pt x="43138" y="7978"/>
                    <a:pt x="43380" y="7736"/>
                    <a:pt x="43691" y="7529"/>
                  </a:cubicBezTo>
                  <a:cubicBezTo>
                    <a:pt x="44175" y="7183"/>
                    <a:pt x="44520" y="6734"/>
                    <a:pt x="44797" y="6180"/>
                  </a:cubicBezTo>
                  <a:cubicBezTo>
                    <a:pt x="44970" y="5835"/>
                    <a:pt x="45004" y="5455"/>
                    <a:pt x="44901" y="5040"/>
                  </a:cubicBezTo>
                  <a:cubicBezTo>
                    <a:pt x="44866" y="4936"/>
                    <a:pt x="44831" y="4867"/>
                    <a:pt x="44866" y="4729"/>
                  </a:cubicBezTo>
                  <a:cubicBezTo>
                    <a:pt x="44935" y="4383"/>
                    <a:pt x="45004" y="4003"/>
                    <a:pt x="45073" y="3657"/>
                  </a:cubicBezTo>
                  <a:cubicBezTo>
                    <a:pt x="45177" y="2966"/>
                    <a:pt x="45039" y="2344"/>
                    <a:pt x="44866" y="1687"/>
                  </a:cubicBezTo>
                  <a:cubicBezTo>
                    <a:pt x="44762" y="1238"/>
                    <a:pt x="44451" y="823"/>
                    <a:pt x="44106" y="477"/>
                  </a:cubicBezTo>
                  <a:cubicBezTo>
                    <a:pt x="43903" y="245"/>
                    <a:pt x="43651" y="38"/>
                    <a:pt x="43311" y="38"/>
                  </a:cubicBezTo>
                  <a:cubicBezTo>
                    <a:pt x="43245" y="38"/>
                    <a:pt x="43176" y="46"/>
                    <a:pt x="43103" y="62"/>
                  </a:cubicBezTo>
                  <a:cubicBezTo>
                    <a:pt x="43083" y="73"/>
                    <a:pt x="43060" y="77"/>
                    <a:pt x="43035" y="77"/>
                  </a:cubicBezTo>
                  <a:cubicBezTo>
                    <a:pt x="42976" y="77"/>
                    <a:pt x="42910" y="52"/>
                    <a:pt x="42861" y="28"/>
                  </a:cubicBezTo>
                  <a:cubicBezTo>
                    <a:pt x="42774" y="9"/>
                    <a:pt x="42685" y="0"/>
                    <a:pt x="425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9"/>
            <p:cNvSpPr/>
            <p:nvPr/>
          </p:nvSpPr>
          <p:spPr>
            <a:xfrm>
              <a:off x="464489" y="4359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9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9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9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9"/>
            <p:cNvSpPr/>
            <p:nvPr/>
          </p:nvSpPr>
          <p:spPr>
            <a:xfrm>
              <a:off x="803695" y="60698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9"/>
            <p:cNvSpPr/>
            <p:nvPr/>
          </p:nvSpPr>
          <p:spPr>
            <a:xfrm>
              <a:off x="699546" y="425805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2" y="0"/>
                    <a:pt x="24" y="4"/>
                    <a:pt x="34" y="9"/>
                  </a:cubicBezTo>
                  <a:lnTo>
                    <a:pt x="34" y="9"/>
                  </a:lnTo>
                  <a:cubicBezTo>
                    <a:pt x="31" y="0"/>
                    <a:pt x="23" y="0"/>
                    <a:pt x="1" y="0"/>
                  </a:cubicBezTo>
                  <a:close/>
                  <a:moveTo>
                    <a:pt x="34" y="9"/>
                  </a:moveTo>
                  <a:cubicBezTo>
                    <a:pt x="35" y="14"/>
                    <a:pt x="35" y="22"/>
                    <a:pt x="35" y="35"/>
                  </a:cubicBezTo>
                  <a:lnTo>
                    <a:pt x="70" y="35"/>
                  </a:lnTo>
                  <a:cubicBezTo>
                    <a:pt x="70" y="35"/>
                    <a:pt x="54" y="19"/>
                    <a:pt x="34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9"/>
            <p:cNvSpPr/>
            <p:nvPr/>
          </p:nvSpPr>
          <p:spPr>
            <a:xfrm>
              <a:off x="421070" y="250459"/>
              <a:ext cx="39187" cy="90181"/>
            </a:xfrm>
            <a:custGeom>
              <a:avLst/>
              <a:gdLst/>
              <a:ahLst/>
              <a:cxnLst/>
              <a:rect l="l" t="t" r="r" b="b"/>
              <a:pathLst>
                <a:path w="4149" h="9548" extrusionOk="0">
                  <a:moveTo>
                    <a:pt x="2973" y="5361"/>
                  </a:moveTo>
                  <a:cubicBezTo>
                    <a:pt x="3042" y="5396"/>
                    <a:pt x="3077" y="5431"/>
                    <a:pt x="3077" y="5500"/>
                  </a:cubicBezTo>
                  <a:cubicBezTo>
                    <a:pt x="3077" y="5524"/>
                    <a:pt x="3060" y="5549"/>
                    <a:pt x="3050" y="5549"/>
                  </a:cubicBezTo>
                  <a:cubicBezTo>
                    <a:pt x="3045" y="5549"/>
                    <a:pt x="3042" y="5544"/>
                    <a:pt x="3042" y="5534"/>
                  </a:cubicBezTo>
                  <a:lnTo>
                    <a:pt x="3008" y="5534"/>
                  </a:lnTo>
                  <a:cubicBezTo>
                    <a:pt x="2973" y="5500"/>
                    <a:pt x="2973" y="5465"/>
                    <a:pt x="2939" y="5396"/>
                  </a:cubicBezTo>
                  <a:cubicBezTo>
                    <a:pt x="2939" y="5396"/>
                    <a:pt x="2939" y="5361"/>
                    <a:pt x="2973" y="5361"/>
                  </a:cubicBezTo>
                  <a:close/>
                  <a:moveTo>
                    <a:pt x="3492" y="7159"/>
                  </a:moveTo>
                  <a:cubicBezTo>
                    <a:pt x="3699" y="7297"/>
                    <a:pt x="3630" y="7505"/>
                    <a:pt x="3630" y="7677"/>
                  </a:cubicBezTo>
                  <a:cubicBezTo>
                    <a:pt x="3630" y="7712"/>
                    <a:pt x="3596" y="7712"/>
                    <a:pt x="3561" y="7712"/>
                  </a:cubicBezTo>
                  <a:cubicBezTo>
                    <a:pt x="3526" y="7712"/>
                    <a:pt x="3492" y="7677"/>
                    <a:pt x="3492" y="7643"/>
                  </a:cubicBezTo>
                  <a:cubicBezTo>
                    <a:pt x="3457" y="7505"/>
                    <a:pt x="3388" y="7332"/>
                    <a:pt x="3492" y="7159"/>
                  </a:cubicBezTo>
                  <a:close/>
                  <a:moveTo>
                    <a:pt x="1000" y="6829"/>
                  </a:moveTo>
                  <a:cubicBezTo>
                    <a:pt x="1074" y="6829"/>
                    <a:pt x="1079" y="6924"/>
                    <a:pt x="1107" y="6951"/>
                  </a:cubicBezTo>
                  <a:cubicBezTo>
                    <a:pt x="1418" y="7332"/>
                    <a:pt x="1729" y="7712"/>
                    <a:pt x="2075" y="8023"/>
                  </a:cubicBezTo>
                  <a:cubicBezTo>
                    <a:pt x="2109" y="8092"/>
                    <a:pt x="2178" y="8161"/>
                    <a:pt x="2178" y="8230"/>
                  </a:cubicBezTo>
                  <a:cubicBezTo>
                    <a:pt x="2075" y="8230"/>
                    <a:pt x="1971" y="8230"/>
                    <a:pt x="1902" y="8265"/>
                  </a:cubicBezTo>
                  <a:cubicBezTo>
                    <a:pt x="1874" y="8274"/>
                    <a:pt x="1849" y="8279"/>
                    <a:pt x="1826" y="8279"/>
                  </a:cubicBezTo>
                  <a:cubicBezTo>
                    <a:pt x="1764" y="8279"/>
                    <a:pt x="1720" y="8246"/>
                    <a:pt x="1694" y="8196"/>
                  </a:cubicBezTo>
                  <a:cubicBezTo>
                    <a:pt x="1383" y="7781"/>
                    <a:pt x="1107" y="7332"/>
                    <a:pt x="934" y="6848"/>
                  </a:cubicBezTo>
                  <a:cubicBezTo>
                    <a:pt x="961" y="6834"/>
                    <a:pt x="983" y="6829"/>
                    <a:pt x="1000" y="6829"/>
                  </a:cubicBezTo>
                  <a:close/>
                  <a:moveTo>
                    <a:pt x="1487" y="0"/>
                  </a:moveTo>
                  <a:cubicBezTo>
                    <a:pt x="1441" y="0"/>
                    <a:pt x="1395" y="1"/>
                    <a:pt x="1349" y="4"/>
                  </a:cubicBezTo>
                  <a:cubicBezTo>
                    <a:pt x="1072" y="4"/>
                    <a:pt x="761" y="38"/>
                    <a:pt x="485" y="38"/>
                  </a:cubicBezTo>
                  <a:cubicBezTo>
                    <a:pt x="435" y="38"/>
                    <a:pt x="389" y="36"/>
                    <a:pt x="345" y="36"/>
                  </a:cubicBezTo>
                  <a:cubicBezTo>
                    <a:pt x="236" y="36"/>
                    <a:pt x="144" y="53"/>
                    <a:pt x="70" y="177"/>
                  </a:cubicBezTo>
                  <a:cubicBezTo>
                    <a:pt x="1" y="350"/>
                    <a:pt x="35" y="522"/>
                    <a:pt x="139" y="661"/>
                  </a:cubicBezTo>
                  <a:cubicBezTo>
                    <a:pt x="208" y="799"/>
                    <a:pt x="346" y="903"/>
                    <a:pt x="450" y="1041"/>
                  </a:cubicBezTo>
                  <a:lnTo>
                    <a:pt x="450" y="1006"/>
                  </a:lnTo>
                  <a:cubicBezTo>
                    <a:pt x="865" y="1525"/>
                    <a:pt x="1141" y="2112"/>
                    <a:pt x="899" y="2804"/>
                  </a:cubicBezTo>
                  <a:cubicBezTo>
                    <a:pt x="865" y="2907"/>
                    <a:pt x="865" y="3011"/>
                    <a:pt x="830" y="3115"/>
                  </a:cubicBezTo>
                  <a:cubicBezTo>
                    <a:pt x="623" y="3771"/>
                    <a:pt x="796" y="4394"/>
                    <a:pt x="1107" y="5016"/>
                  </a:cubicBezTo>
                  <a:cubicBezTo>
                    <a:pt x="1383" y="5534"/>
                    <a:pt x="1660" y="6053"/>
                    <a:pt x="2006" y="6571"/>
                  </a:cubicBezTo>
                  <a:cubicBezTo>
                    <a:pt x="2420" y="7228"/>
                    <a:pt x="2870" y="7885"/>
                    <a:pt x="3596" y="8230"/>
                  </a:cubicBezTo>
                  <a:cubicBezTo>
                    <a:pt x="3468" y="8409"/>
                    <a:pt x="3340" y="8512"/>
                    <a:pt x="3227" y="8512"/>
                  </a:cubicBezTo>
                  <a:cubicBezTo>
                    <a:pt x="3186" y="8512"/>
                    <a:pt x="3148" y="8499"/>
                    <a:pt x="3112" y="8472"/>
                  </a:cubicBezTo>
                  <a:cubicBezTo>
                    <a:pt x="2870" y="8230"/>
                    <a:pt x="2524" y="8196"/>
                    <a:pt x="2247" y="7954"/>
                  </a:cubicBezTo>
                  <a:cubicBezTo>
                    <a:pt x="1660" y="7435"/>
                    <a:pt x="1141" y="6848"/>
                    <a:pt x="796" y="6122"/>
                  </a:cubicBezTo>
                  <a:cubicBezTo>
                    <a:pt x="761" y="6053"/>
                    <a:pt x="727" y="5984"/>
                    <a:pt x="692" y="5949"/>
                  </a:cubicBezTo>
                  <a:cubicBezTo>
                    <a:pt x="664" y="5921"/>
                    <a:pt x="614" y="5871"/>
                    <a:pt x="540" y="5871"/>
                  </a:cubicBezTo>
                  <a:cubicBezTo>
                    <a:pt x="523" y="5871"/>
                    <a:pt x="504" y="5873"/>
                    <a:pt x="485" y="5880"/>
                  </a:cubicBezTo>
                  <a:cubicBezTo>
                    <a:pt x="381" y="5915"/>
                    <a:pt x="416" y="6018"/>
                    <a:pt x="450" y="6122"/>
                  </a:cubicBezTo>
                  <a:cubicBezTo>
                    <a:pt x="796" y="7124"/>
                    <a:pt x="1280" y="8058"/>
                    <a:pt x="2040" y="8818"/>
                  </a:cubicBezTo>
                  <a:cubicBezTo>
                    <a:pt x="2420" y="9233"/>
                    <a:pt x="2870" y="9475"/>
                    <a:pt x="3423" y="9544"/>
                  </a:cubicBezTo>
                  <a:cubicBezTo>
                    <a:pt x="3446" y="9544"/>
                    <a:pt x="3469" y="9548"/>
                    <a:pt x="3492" y="9548"/>
                  </a:cubicBezTo>
                  <a:cubicBezTo>
                    <a:pt x="3538" y="9548"/>
                    <a:pt x="3584" y="9532"/>
                    <a:pt x="3630" y="9440"/>
                  </a:cubicBezTo>
                  <a:cubicBezTo>
                    <a:pt x="3181" y="9336"/>
                    <a:pt x="2835" y="9198"/>
                    <a:pt x="2593" y="8749"/>
                  </a:cubicBezTo>
                  <a:cubicBezTo>
                    <a:pt x="2904" y="8749"/>
                    <a:pt x="3146" y="8714"/>
                    <a:pt x="3354" y="8714"/>
                  </a:cubicBezTo>
                  <a:cubicBezTo>
                    <a:pt x="3414" y="8704"/>
                    <a:pt x="3471" y="8697"/>
                    <a:pt x="3524" y="8697"/>
                  </a:cubicBezTo>
                  <a:cubicBezTo>
                    <a:pt x="3655" y="8697"/>
                    <a:pt x="3764" y="8740"/>
                    <a:pt x="3837" y="8887"/>
                  </a:cubicBezTo>
                  <a:cubicBezTo>
                    <a:pt x="3862" y="8912"/>
                    <a:pt x="3904" y="8936"/>
                    <a:pt x="3938" y="8936"/>
                  </a:cubicBezTo>
                  <a:cubicBezTo>
                    <a:pt x="3953" y="8936"/>
                    <a:pt x="3966" y="8932"/>
                    <a:pt x="3976" y="8922"/>
                  </a:cubicBezTo>
                  <a:cubicBezTo>
                    <a:pt x="4079" y="8887"/>
                    <a:pt x="4045" y="8818"/>
                    <a:pt x="4010" y="8749"/>
                  </a:cubicBezTo>
                  <a:cubicBezTo>
                    <a:pt x="3872" y="8507"/>
                    <a:pt x="3872" y="8196"/>
                    <a:pt x="3768" y="7919"/>
                  </a:cubicBezTo>
                  <a:cubicBezTo>
                    <a:pt x="3734" y="7850"/>
                    <a:pt x="3734" y="7746"/>
                    <a:pt x="3768" y="7677"/>
                  </a:cubicBezTo>
                  <a:cubicBezTo>
                    <a:pt x="3907" y="7435"/>
                    <a:pt x="3837" y="7228"/>
                    <a:pt x="3803" y="6986"/>
                  </a:cubicBezTo>
                  <a:cubicBezTo>
                    <a:pt x="3768" y="6779"/>
                    <a:pt x="3699" y="6537"/>
                    <a:pt x="3837" y="6295"/>
                  </a:cubicBezTo>
                  <a:cubicBezTo>
                    <a:pt x="4114" y="6675"/>
                    <a:pt x="3941" y="7159"/>
                    <a:pt x="4149" y="7539"/>
                  </a:cubicBezTo>
                  <a:cubicBezTo>
                    <a:pt x="4114" y="7124"/>
                    <a:pt x="4114" y="6744"/>
                    <a:pt x="4010" y="6329"/>
                  </a:cubicBezTo>
                  <a:cubicBezTo>
                    <a:pt x="3980" y="6148"/>
                    <a:pt x="3871" y="6046"/>
                    <a:pt x="3729" y="6046"/>
                  </a:cubicBezTo>
                  <a:cubicBezTo>
                    <a:pt x="3708" y="6046"/>
                    <a:pt x="3687" y="6048"/>
                    <a:pt x="3665" y="6053"/>
                  </a:cubicBezTo>
                  <a:cubicBezTo>
                    <a:pt x="3457" y="6053"/>
                    <a:pt x="3388" y="5949"/>
                    <a:pt x="3319" y="5776"/>
                  </a:cubicBezTo>
                  <a:cubicBezTo>
                    <a:pt x="3146" y="5292"/>
                    <a:pt x="2766" y="4947"/>
                    <a:pt x="2662" y="4428"/>
                  </a:cubicBezTo>
                  <a:cubicBezTo>
                    <a:pt x="2628" y="4566"/>
                    <a:pt x="2593" y="4705"/>
                    <a:pt x="2593" y="4843"/>
                  </a:cubicBezTo>
                  <a:cubicBezTo>
                    <a:pt x="2628" y="5085"/>
                    <a:pt x="2697" y="5361"/>
                    <a:pt x="2766" y="5603"/>
                  </a:cubicBezTo>
                  <a:cubicBezTo>
                    <a:pt x="3112" y="5707"/>
                    <a:pt x="3077" y="6053"/>
                    <a:pt x="3250" y="6260"/>
                  </a:cubicBezTo>
                  <a:cubicBezTo>
                    <a:pt x="3354" y="6226"/>
                    <a:pt x="3250" y="6087"/>
                    <a:pt x="3388" y="6087"/>
                  </a:cubicBezTo>
                  <a:cubicBezTo>
                    <a:pt x="3457" y="6226"/>
                    <a:pt x="3561" y="6398"/>
                    <a:pt x="3388" y="6571"/>
                  </a:cubicBezTo>
                  <a:cubicBezTo>
                    <a:pt x="3284" y="6640"/>
                    <a:pt x="3319" y="6779"/>
                    <a:pt x="3319" y="6882"/>
                  </a:cubicBezTo>
                  <a:cubicBezTo>
                    <a:pt x="3319" y="7090"/>
                    <a:pt x="3319" y="7297"/>
                    <a:pt x="3319" y="7505"/>
                  </a:cubicBezTo>
                  <a:cubicBezTo>
                    <a:pt x="3319" y="7574"/>
                    <a:pt x="3354" y="7677"/>
                    <a:pt x="3250" y="7712"/>
                  </a:cubicBezTo>
                  <a:cubicBezTo>
                    <a:pt x="3231" y="7718"/>
                    <a:pt x="3213" y="7721"/>
                    <a:pt x="3196" y="7721"/>
                  </a:cubicBezTo>
                  <a:cubicBezTo>
                    <a:pt x="3122" y="7721"/>
                    <a:pt x="3071" y="7665"/>
                    <a:pt x="3042" y="7608"/>
                  </a:cubicBezTo>
                  <a:cubicBezTo>
                    <a:pt x="2870" y="7470"/>
                    <a:pt x="2731" y="7297"/>
                    <a:pt x="2628" y="7124"/>
                  </a:cubicBezTo>
                  <a:cubicBezTo>
                    <a:pt x="2075" y="6329"/>
                    <a:pt x="1625" y="5500"/>
                    <a:pt x="1211" y="4636"/>
                  </a:cubicBezTo>
                  <a:cubicBezTo>
                    <a:pt x="899" y="3979"/>
                    <a:pt x="865" y="3288"/>
                    <a:pt x="1107" y="2631"/>
                  </a:cubicBezTo>
                  <a:cubicBezTo>
                    <a:pt x="1245" y="2285"/>
                    <a:pt x="1211" y="2009"/>
                    <a:pt x="1107" y="1698"/>
                  </a:cubicBezTo>
                  <a:cubicBezTo>
                    <a:pt x="969" y="1386"/>
                    <a:pt x="796" y="1110"/>
                    <a:pt x="554" y="868"/>
                  </a:cubicBezTo>
                  <a:cubicBezTo>
                    <a:pt x="450" y="799"/>
                    <a:pt x="381" y="695"/>
                    <a:pt x="312" y="626"/>
                  </a:cubicBezTo>
                  <a:cubicBezTo>
                    <a:pt x="174" y="453"/>
                    <a:pt x="243" y="315"/>
                    <a:pt x="450" y="280"/>
                  </a:cubicBezTo>
                  <a:cubicBezTo>
                    <a:pt x="796" y="280"/>
                    <a:pt x="1141" y="246"/>
                    <a:pt x="1452" y="246"/>
                  </a:cubicBezTo>
                  <a:cubicBezTo>
                    <a:pt x="1971" y="246"/>
                    <a:pt x="2386" y="453"/>
                    <a:pt x="2731" y="833"/>
                  </a:cubicBezTo>
                  <a:cubicBezTo>
                    <a:pt x="3146" y="1248"/>
                    <a:pt x="3492" y="1698"/>
                    <a:pt x="3768" y="2216"/>
                  </a:cubicBezTo>
                  <a:cubicBezTo>
                    <a:pt x="3837" y="2320"/>
                    <a:pt x="3872" y="2423"/>
                    <a:pt x="4010" y="2527"/>
                  </a:cubicBezTo>
                  <a:cubicBezTo>
                    <a:pt x="3907" y="1767"/>
                    <a:pt x="3457" y="1214"/>
                    <a:pt x="3008" y="695"/>
                  </a:cubicBezTo>
                  <a:cubicBezTo>
                    <a:pt x="2590" y="213"/>
                    <a:pt x="2083" y="0"/>
                    <a:pt x="14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9"/>
            <p:cNvSpPr/>
            <p:nvPr/>
          </p:nvSpPr>
          <p:spPr>
            <a:xfrm>
              <a:off x="351857" y="351369"/>
              <a:ext cx="61392" cy="58776"/>
            </a:xfrm>
            <a:custGeom>
              <a:avLst/>
              <a:gdLst/>
              <a:ahLst/>
              <a:cxnLst/>
              <a:rect l="l" t="t" r="r" b="b"/>
              <a:pathLst>
                <a:path w="6500" h="6223" extrusionOk="0">
                  <a:moveTo>
                    <a:pt x="36" y="1"/>
                  </a:moveTo>
                  <a:cubicBezTo>
                    <a:pt x="36" y="35"/>
                    <a:pt x="1" y="70"/>
                    <a:pt x="1" y="70"/>
                  </a:cubicBezTo>
                  <a:cubicBezTo>
                    <a:pt x="1" y="104"/>
                    <a:pt x="1" y="173"/>
                    <a:pt x="36" y="208"/>
                  </a:cubicBezTo>
                  <a:cubicBezTo>
                    <a:pt x="450" y="1763"/>
                    <a:pt x="1280" y="3008"/>
                    <a:pt x="2628" y="3941"/>
                  </a:cubicBezTo>
                  <a:cubicBezTo>
                    <a:pt x="3181" y="4287"/>
                    <a:pt x="3734" y="4598"/>
                    <a:pt x="4356" y="4874"/>
                  </a:cubicBezTo>
                  <a:cubicBezTo>
                    <a:pt x="4736" y="5047"/>
                    <a:pt x="5151" y="5185"/>
                    <a:pt x="5566" y="5185"/>
                  </a:cubicBezTo>
                  <a:cubicBezTo>
                    <a:pt x="5670" y="5185"/>
                    <a:pt x="5739" y="5185"/>
                    <a:pt x="5808" y="5220"/>
                  </a:cubicBezTo>
                  <a:cubicBezTo>
                    <a:pt x="5981" y="5254"/>
                    <a:pt x="6015" y="5358"/>
                    <a:pt x="5877" y="5462"/>
                  </a:cubicBezTo>
                  <a:cubicBezTo>
                    <a:pt x="5670" y="5669"/>
                    <a:pt x="5428" y="5877"/>
                    <a:pt x="5082" y="5911"/>
                  </a:cubicBezTo>
                  <a:cubicBezTo>
                    <a:pt x="5051" y="5927"/>
                    <a:pt x="5013" y="5942"/>
                    <a:pt x="4975" y="5942"/>
                  </a:cubicBezTo>
                  <a:cubicBezTo>
                    <a:pt x="4927" y="5942"/>
                    <a:pt x="4878" y="5918"/>
                    <a:pt x="4840" y="5842"/>
                  </a:cubicBezTo>
                  <a:cubicBezTo>
                    <a:pt x="4944" y="5600"/>
                    <a:pt x="5151" y="5462"/>
                    <a:pt x="5462" y="5393"/>
                  </a:cubicBezTo>
                  <a:cubicBezTo>
                    <a:pt x="5372" y="5328"/>
                    <a:pt x="5296" y="5302"/>
                    <a:pt x="5229" y="5302"/>
                  </a:cubicBezTo>
                  <a:cubicBezTo>
                    <a:pt x="5117" y="5302"/>
                    <a:pt x="5030" y="5375"/>
                    <a:pt x="4944" y="5462"/>
                  </a:cubicBezTo>
                  <a:cubicBezTo>
                    <a:pt x="4771" y="5669"/>
                    <a:pt x="4598" y="5877"/>
                    <a:pt x="4356" y="5946"/>
                  </a:cubicBezTo>
                  <a:cubicBezTo>
                    <a:pt x="4322" y="5946"/>
                    <a:pt x="4252" y="5980"/>
                    <a:pt x="4218" y="6049"/>
                  </a:cubicBezTo>
                  <a:cubicBezTo>
                    <a:pt x="4183" y="6119"/>
                    <a:pt x="4183" y="6222"/>
                    <a:pt x="4322" y="6222"/>
                  </a:cubicBezTo>
                  <a:cubicBezTo>
                    <a:pt x="4736" y="6188"/>
                    <a:pt x="5186" y="6222"/>
                    <a:pt x="5531" y="5946"/>
                  </a:cubicBezTo>
                  <a:cubicBezTo>
                    <a:pt x="5842" y="5738"/>
                    <a:pt x="6119" y="5496"/>
                    <a:pt x="6361" y="5254"/>
                  </a:cubicBezTo>
                  <a:cubicBezTo>
                    <a:pt x="6465" y="5185"/>
                    <a:pt x="6499" y="5116"/>
                    <a:pt x="6499" y="5012"/>
                  </a:cubicBezTo>
                  <a:cubicBezTo>
                    <a:pt x="6499" y="4943"/>
                    <a:pt x="6499" y="4840"/>
                    <a:pt x="6430" y="4805"/>
                  </a:cubicBezTo>
                  <a:cubicBezTo>
                    <a:pt x="6326" y="4805"/>
                    <a:pt x="6292" y="4874"/>
                    <a:pt x="6257" y="4909"/>
                  </a:cubicBezTo>
                  <a:cubicBezTo>
                    <a:pt x="6223" y="4943"/>
                    <a:pt x="6188" y="5012"/>
                    <a:pt x="6154" y="5012"/>
                  </a:cubicBezTo>
                  <a:cubicBezTo>
                    <a:pt x="6126" y="5022"/>
                    <a:pt x="6098" y="5026"/>
                    <a:pt x="6070" y="5026"/>
                  </a:cubicBezTo>
                  <a:cubicBezTo>
                    <a:pt x="5994" y="5026"/>
                    <a:pt x="5918" y="4994"/>
                    <a:pt x="5842" y="4943"/>
                  </a:cubicBezTo>
                  <a:cubicBezTo>
                    <a:pt x="5808" y="4840"/>
                    <a:pt x="5877" y="4805"/>
                    <a:pt x="5912" y="4736"/>
                  </a:cubicBezTo>
                  <a:cubicBezTo>
                    <a:pt x="5981" y="4598"/>
                    <a:pt x="6084" y="4494"/>
                    <a:pt x="6223" y="4390"/>
                  </a:cubicBezTo>
                  <a:cubicBezTo>
                    <a:pt x="6396" y="4217"/>
                    <a:pt x="6396" y="4114"/>
                    <a:pt x="6223" y="3906"/>
                  </a:cubicBezTo>
                  <a:cubicBezTo>
                    <a:pt x="6119" y="3768"/>
                    <a:pt x="6015" y="3630"/>
                    <a:pt x="5877" y="3457"/>
                  </a:cubicBezTo>
                  <a:cubicBezTo>
                    <a:pt x="5773" y="3319"/>
                    <a:pt x="5773" y="3181"/>
                    <a:pt x="5912" y="3077"/>
                  </a:cubicBezTo>
                  <a:cubicBezTo>
                    <a:pt x="6050" y="3008"/>
                    <a:pt x="6015" y="2904"/>
                    <a:pt x="5946" y="2835"/>
                  </a:cubicBezTo>
                  <a:cubicBezTo>
                    <a:pt x="5566" y="2316"/>
                    <a:pt x="5186" y="1798"/>
                    <a:pt x="4806" y="1279"/>
                  </a:cubicBezTo>
                  <a:cubicBezTo>
                    <a:pt x="4784" y="1236"/>
                    <a:pt x="4734" y="1192"/>
                    <a:pt x="4683" y="1192"/>
                  </a:cubicBezTo>
                  <a:cubicBezTo>
                    <a:pt x="4654" y="1192"/>
                    <a:pt x="4624" y="1207"/>
                    <a:pt x="4598" y="1245"/>
                  </a:cubicBezTo>
                  <a:cubicBezTo>
                    <a:pt x="4529" y="1279"/>
                    <a:pt x="4598" y="1349"/>
                    <a:pt x="4633" y="1418"/>
                  </a:cubicBezTo>
                  <a:cubicBezTo>
                    <a:pt x="5117" y="1729"/>
                    <a:pt x="5255" y="2316"/>
                    <a:pt x="5566" y="2766"/>
                  </a:cubicBezTo>
                  <a:cubicBezTo>
                    <a:pt x="5635" y="2869"/>
                    <a:pt x="5739" y="3008"/>
                    <a:pt x="5601" y="3146"/>
                  </a:cubicBezTo>
                  <a:cubicBezTo>
                    <a:pt x="5511" y="3236"/>
                    <a:pt x="5421" y="3326"/>
                    <a:pt x="5241" y="3326"/>
                  </a:cubicBezTo>
                  <a:cubicBezTo>
                    <a:pt x="5214" y="3326"/>
                    <a:pt x="5184" y="3323"/>
                    <a:pt x="5151" y="3319"/>
                  </a:cubicBezTo>
                  <a:cubicBezTo>
                    <a:pt x="4356" y="3111"/>
                    <a:pt x="3561" y="2904"/>
                    <a:pt x="2870" y="2351"/>
                  </a:cubicBezTo>
                  <a:cubicBezTo>
                    <a:pt x="2801" y="2282"/>
                    <a:pt x="2697" y="2247"/>
                    <a:pt x="2593" y="2213"/>
                  </a:cubicBezTo>
                  <a:lnTo>
                    <a:pt x="2559" y="2247"/>
                  </a:lnTo>
                  <a:cubicBezTo>
                    <a:pt x="3216" y="2800"/>
                    <a:pt x="3941" y="3181"/>
                    <a:pt x="4771" y="3353"/>
                  </a:cubicBezTo>
                  <a:cubicBezTo>
                    <a:pt x="5013" y="3388"/>
                    <a:pt x="5255" y="3422"/>
                    <a:pt x="5462" y="3492"/>
                  </a:cubicBezTo>
                  <a:lnTo>
                    <a:pt x="5497" y="3492"/>
                  </a:lnTo>
                  <a:cubicBezTo>
                    <a:pt x="5773" y="3561"/>
                    <a:pt x="6050" y="3906"/>
                    <a:pt x="5981" y="4183"/>
                  </a:cubicBezTo>
                  <a:cubicBezTo>
                    <a:pt x="5841" y="4546"/>
                    <a:pt x="5521" y="4819"/>
                    <a:pt x="5147" y="4819"/>
                  </a:cubicBezTo>
                  <a:cubicBezTo>
                    <a:pt x="5059" y="4819"/>
                    <a:pt x="4967" y="4804"/>
                    <a:pt x="4875" y="4770"/>
                  </a:cubicBezTo>
                  <a:cubicBezTo>
                    <a:pt x="4252" y="4563"/>
                    <a:pt x="3596" y="4356"/>
                    <a:pt x="3043" y="3975"/>
                  </a:cubicBezTo>
                  <a:cubicBezTo>
                    <a:pt x="2455" y="3561"/>
                    <a:pt x="1867" y="3146"/>
                    <a:pt x="1418" y="2593"/>
                  </a:cubicBezTo>
                  <a:cubicBezTo>
                    <a:pt x="865" y="1902"/>
                    <a:pt x="450" y="1141"/>
                    <a:pt x="139" y="277"/>
                  </a:cubicBezTo>
                  <a:cubicBezTo>
                    <a:pt x="139" y="208"/>
                    <a:pt x="105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9"/>
            <p:cNvSpPr/>
            <p:nvPr/>
          </p:nvSpPr>
          <p:spPr>
            <a:xfrm>
              <a:off x="742643" y="494640"/>
              <a:ext cx="31348" cy="23565"/>
            </a:xfrm>
            <a:custGeom>
              <a:avLst/>
              <a:gdLst/>
              <a:ahLst/>
              <a:cxnLst/>
              <a:rect l="l" t="t" r="r" b="b"/>
              <a:pathLst>
                <a:path w="3319" h="2495" extrusionOk="0">
                  <a:moveTo>
                    <a:pt x="3245" y="0"/>
                  </a:moveTo>
                  <a:cubicBezTo>
                    <a:pt x="3048" y="0"/>
                    <a:pt x="2927" y="120"/>
                    <a:pt x="2835" y="213"/>
                  </a:cubicBezTo>
                  <a:cubicBezTo>
                    <a:pt x="2316" y="697"/>
                    <a:pt x="1729" y="1043"/>
                    <a:pt x="1141" y="1423"/>
                  </a:cubicBezTo>
                  <a:cubicBezTo>
                    <a:pt x="1094" y="1446"/>
                    <a:pt x="1047" y="1502"/>
                    <a:pt x="988" y="1502"/>
                  </a:cubicBezTo>
                  <a:cubicBezTo>
                    <a:pt x="961" y="1502"/>
                    <a:pt x="932" y="1490"/>
                    <a:pt x="899" y="1457"/>
                  </a:cubicBezTo>
                  <a:cubicBezTo>
                    <a:pt x="934" y="1354"/>
                    <a:pt x="1003" y="1250"/>
                    <a:pt x="1037" y="1146"/>
                  </a:cubicBezTo>
                  <a:cubicBezTo>
                    <a:pt x="934" y="1146"/>
                    <a:pt x="899" y="1250"/>
                    <a:pt x="830" y="1319"/>
                  </a:cubicBezTo>
                  <a:cubicBezTo>
                    <a:pt x="623" y="1665"/>
                    <a:pt x="346" y="1976"/>
                    <a:pt x="70" y="2287"/>
                  </a:cubicBezTo>
                  <a:cubicBezTo>
                    <a:pt x="35" y="2356"/>
                    <a:pt x="0" y="2391"/>
                    <a:pt x="104" y="2494"/>
                  </a:cubicBezTo>
                  <a:cubicBezTo>
                    <a:pt x="381" y="2287"/>
                    <a:pt x="623" y="2079"/>
                    <a:pt x="899" y="1872"/>
                  </a:cubicBezTo>
                  <a:cubicBezTo>
                    <a:pt x="1418" y="1457"/>
                    <a:pt x="1521" y="1388"/>
                    <a:pt x="1798" y="1388"/>
                  </a:cubicBezTo>
                  <a:cubicBezTo>
                    <a:pt x="1590" y="1734"/>
                    <a:pt x="1383" y="2010"/>
                    <a:pt x="968" y="2114"/>
                  </a:cubicBezTo>
                  <a:cubicBezTo>
                    <a:pt x="899" y="2149"/>
                    <a:pt x="830" y="2183"/>
                    <a:pt x="761" y="2218"/>
                  </a:cubicBezTo>
                  <a:cubicBezTo>
                    <a:pt x="726" y="2252"/>
                    <a:pt x="726" y="2287"/>
                    <a:pt x="726" y="2321"/>
                  </a:cubicBezTo>
                  <a:cubicBezTo>
                    <a:pt x="726" y="2356"/>
                    <a:pt x="795" y="2391"/>
                    <a:pt x="830" y="2391"/>
                  </a:cubicBezTo>
                  <a:cubicBezTo>
                    <a:pt x="968" y="2356"/>
                    <a:pt x="1141" y="2287"/>
                    <a:pt x="1279" y="2183"/>
                  </a:cubicBezTo>
                  <a:cubicBezTo>
                    <a:pt x="1660" y="1907"/>
                    <a:pt x="2143" y="1699"/>
                    <a:pt x="2593" y="1423"/>
                  </a:cubicBezTo>
                  <a:cubicBezTo>
                    <a:pt x="2662" y="1388"/>
                    <a:pt x="2766" y="1354"/>
                    <a:pt x="2766" y="1250"/>
                  </a:cubicBezTo>
                  <a:cubicBezTo>
                    <a:pt x="2766" y="1215"/>
                    <a:pt x="2731" y="1181"/>
                    <a:pt x="2697" y="1146"/>
                  </a:cubicBezTo>
                  <a:cubicBezTo>
                    <a:pt x="2681" y="1142"/>
                    <a:pt x="2668" y="1141"/>
                    <a:pt x="2656" y="1141"/>
                  </a:cubicBezTo>
                  <a:cubicBezTo>
                    <a:pt x="2557" y="1141"/>
                    <a:pt x="2551" y="1254"/>
                    <a:pt x="2489" y="1284"/>
                  </a:cubicBezTo>
                  <a:cubicBezTo>
                    <a:pt x="2297" y="1412"/>
                    <a:pt x="2135" y="1599"/>
                    <a:pt x="1866" y="1599"/>
                  </a:cubicBezTo>
                  <a:cubicBezTo>
                    <a:pt x="1844" y="1599"/>
                    <a:pt x="1821" y="1598"/>
                    <a:pt x="1798" y="1596"/>
                  </a:cubicBezTo>
                  <a:cubicBezTo>
                    <a:pt x="1936" y="1284"/>
                    <a:pt x="2074" y="1008"/>
                    <a:pt x="2351" y="801"/>
                  </a:cubicBezTo>
                  <a:cubicBezTo>
                    <a:pt x="2697" y="593"/>
                    <a:pt x="3008" y="351"/>
                    <a:pt x="3319" y="6"/>
                  </a:cubicBezTo>
                  <a:cubicBezTo>
                    <a:pt x="3293" y="2"/>
                    <a:pt x="3268" y="0"/>
                    <a:pt x="32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9"/>
            <p:cNvSpPr/>
            <p:nvPr/>
          </p:nvSpPr>
          <p:spPr>
            <a:xfrm>
              <a:off x="382223" y="34875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9"/>
            <p:cNvSpPr/>
            <p:nvPr/>
          </p:nvSpPr>
          <p:spPr>
            <a:xfrm>
              <a:off x="352840" y="343124"/>
              <a:ext cx="29393" cy="29478"/>
            </a:xfrm>
            <a:custGeom>
              <a:avLst/>
              <a:gdLst/>
              <a:ahLst/>
              <a:cxnLst/>
              <a:rect l="l" t="t" r="r" b="b"/>
              <a:pathLst>
                <a:path w="3112" h="3121" extrusionOk="0">
                  <a:moveTo>
                    <a:pt x="156" y="0"/>
                  </a:moveTo>
                  <a:cubicBezTo>
                    <a:pt x="82" y="0"/>
                    <a:pt x="35" y="62"/>
                    <a:pt x="35" y="148"/>
                  </a:cubicBezTo>
                  <a:cubicBezTo>
                    <a:pt x="1" y="286"/>
                    <a:pt x="35" y="390"/>
                    <a:pt x="70" y="493"/>
                  </a:cubicBezTo>
                  <a:cubicBezTo>
                    <a:pt x="173" y="804"/>
                    <a:pt x="312" y="1150"/>
                    <a:pt x="519" y="1461"/>
                  </a:cubicBezTo>
                  <a:cubicBezTo>
                    <a:pt x="1038" y="2187"/>
                    <a:pt x="1729" y="2671"/>
                    <a:pt x="2455" y="3120"/>
                  </a:cubicBezTo>
                  <a:lnTo>
                    <a:pt x="2489" y="3086"/>
                  </a:lnTo>
                  <a:cubicBezTo>
                    <a:pt x="2040" y="2671"/>
                    <a:pt x="1556" y="2360"/>
                    <a:pt x="1107" y="1945"/>
                  </a:cubicBezTo>
                  <a:cubicBezTo>
                    <a:pt x="692" y="1565"/>
                    <a:pt x="450" y="1081"/>
                    <a:pt x="243" y="562"/>
                  </a:cubicBezTo>
                  <a:cubicBezTo>
                    <a:pt x="139" y="320"/>
                    <a:pt x="173" y="217"/>
                    <a:pt x="381" y="217"/>
                  </a:cubicBezTo>
                  <a:cubicBezTo>
                    <a:pt x="634" y="217"/>
                    <a:pt x="888" y="201"/>
                    <a:pt x="1131" y="201"/>
                  </a:cubicBezTo>
                  <a:cubicBezTo>
                    <a:pt x="1253" y="201"/>
                    <a:pt x="1372" y="205"/>
                    <a:pt x="1487" y="217"/>
                  </a:cubicBezTo>
                  <a:cubicBezTo>
                    <a:pt x="2075" y="286"/>
                    <a:pt x="2593" y="528"/>
                    <a:pt x="3112" y="597"/>
                  </a:cubicBezTo>
                  <a:cubicBezTo>
                    <a:pt x="3112" y="528"/>
                    <a:pt x="3077" y="493"/>
                    <a:pt x="3008" y="493"/>
                  </a:cubicBezTo>
                  <a:lnTo>
                    <a:pt x="3008" y="459"/>
                  </a:lnTo>
                  <a:cubicBezTo>
                    <a:pt x="2731" y="424"/>
                    <a:pt x="2455" y="286"/>
                    <a:pt x="2178" y="217"/>
                  </a:cubicBezTo>
                  <a:cubicBezTo>
                    <a:pt x="1556" y="9"/>
                    <a:pt x="865" y="79"/>
                    <a:pt x="208" y="9"/>
                  </a:cubicBezTo>
                  <a:cubicBezTo>
                    <a:pt x="190" y="3"/>
                    <a:pt x="172" y="0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9"/>
            <p:cNvSpPr/>
            <p:nvPr/>
          </p:nvSpPr>
          <p:spPr>
            <a:xfrm>
              <a:off x="506604" y="461063"/>
              <a:ext cx="47348" cy="6328"/>
            </a:xfrm>
            <a:custGeom>
              <a:avLst/>
              <a:gdLst/>
              <a:ahLst/>
              <a:cxnLst/>
              <a:rect l="l" t="t" r="r" b="b"/>
              <a:pathLst>
                <a:path w="5013" h="670" extrusionOk="0">
                  <a:moveTo>
                    <a:pt x="1" y="35"/>
                  </a:moveTo>
                  <a:lnTo>
                    <a:pt x="1" y="70"/>
                  </a:lnTo>
                  <a:cubicBezTo>
                    <a:pt x="6" y="64"/>
                    <a:pt x="11" y="59"/>
                    <a:pt x="17" y="54"/>
                  </a:cubicBezTo>
                  <a:lnTo>
                    <a:pt x="17" y="54"/>
                  </a:lnTo>
                  <a:cubicBezTo>
                    <a:pt x="11" y="48"/>
                    <a:pt x="6" y="41"/>
                    <a:pt x="1" y="35"/>
                  </a:cubicBezTo>
                  <a:close/>
                  <a:moveTo>
                    <a:pt x="70" y="0"/>
                  </a:moveTo>
                  <a:cubicBezTo>
                    <a:pt x="70" y="0"/>
                    <a:pt x="45" y="25"/>
                    <a:pt x="17" y="54"/>
                  </a:cubicBezTo>
                  <a:lnTo>
                    <a:pt x="17" y="54"/>
                  </a:lnTo>
                  <a:cubicBezTo>
                    <a:pt x="176" y="244"/>
                    <a:pt x="216" y="278"/>
                    <a:pt x="450" y="311"/>
                  </a:cubicBezTo>
                  <a:cubicBezTo>
                    <a:pt x="796" y="381"/>
                    <a:pt x="1141" y="381"/>
                    <a:pt x="1487" y="484"/>
                  </a:cubicBezTo>
                  <a:cubicBezTo>
                    <a:pt x="1996" y="618"/>
                    <a:pt x="2526" y="669"/>
                    <a:pt x="3061" y="669"/>
                  </a:cubicBezTo>
                  <a:cubicBezTo>
                    <a:pt x="3216" y="669"/>
                    <a:pt x="3371" y="665"/>
                    <a:pt x="3526" y="657"/>
                  </a:cubicBezTo>
                  <a:cubicBezTo>
                    <a:pt x="4010" y="623"/>
                    <a:pt x="4529" y="657"/>
                    <a:pt x="5013" y="519"/>
                  </a:cubicBezTo>
                  <a:lnTo>
                    <a:pt x="4702" y="519"/>
                  </a:lnTo>
                  <a:cubicBezTo>
                    <a:pt x="4457" y="535"/>
                    <a:pt x="4212" y="543"/>
                    <a:pt x="3967" y="543"/>
                  </a:cubicBezTo>
                  <a:cubicBezTo>
                    <a:pt x="2657" y="543"/>
                    <a:pt x="1351" y="321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9"/>
            <p:cNvSpPr/>
            <p:nvPr/>
          </p:nvSpPr>
          <p:spPr>
            <a:xfrm>
              <a:off x="553621" y="4656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9"/>
            <p:cNvSpPr/>
            <p:nvPr/>
          </p:nvSpPr>
          <p:spPr>
            <a:xfrm>
              <a:off x="420749" y="262246"/>
              <a:ext cx="6536" cy="41227"/>
            </a:xfrm>
            <a:custGeom>
              <a:avLst/>
              <a:gdLst/>
              <a:ahLst/>
              <a:cxnLst/>
              <a:rect l="l" t="t" r="r" b="b"/>
              <a:pathLst>
                <a:path w="692" h="4365" extrusionOk="0">
                  <a:moveTo>
                    <a:pt x="346" y="0"/>
                  </a:moveTo>
                  <a:cubicBezTo>
                    <a:pt x="138" y="138"/>
                    <a:pt x="173" y="277"/>
                    <a:pt x="138" y="380"/>
                  </a:cubicBezTo>
                  <a:cubicBezTo>
                    <a:pt x="0" y="1245"/>
                    <a:pt x="35" y="2074"/>
                    <a:pt x="173" y="2938"/>
                  </a:cubicBezTo>
                  <a:cubicBezTo>
                    <a:pt x="208" y="3353"/>
                    <a:pt x="208" y="3802"/>
                    <a:pt x="346" y="4183"/>
                  </a:cubicBezTo>
                  <a:lnTo>
                    <a:pt x="380" y="4217"/>
                  </a:lnTo>
                  <a:cubicBezTo>
                    <a:pt x="402" y="4323"/>
                    <a:pt x="410" y="4364"/>
                    <a:pt x="477" y="4364"/>
                  </a:cubicBezTo>
                  <a:cubicBezTo>
                    <a:pt x="519" y="4364"/>
                    <a:pt x="584" y="4348"/>
                    <a:pt x="691" y="4321"/>
                  </a:cubicBezTo>
                  <a:cubicBezTo>
                    <a:pt x="450" y="4010"/>
                    <a:pt x="415" y="3595"/>
                    <a:pt x="380" y="3215"/>
                  </a:cubicBezTo>
                  <a:cubicBezTo>
                    <a:pt x="380" y="3007"/>
                    <a:pt x="346" y="2835"/>
                    <a:pt x="277" y="2627"/>
                  </a:cubicBezTo>
                  <a:cubicBezTo>
                    <a:pt x="242" y="2523"/>
                    <a:pt x="208" y="2385"/>
                    <a:pt x="208" y="2282"/>
                  </a:cubicBezTo>
                  <a:cubicBezTo>
                    <a:pt x="208" y="1556"/>
                    <a:pt x="242" y="83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9"/>
            <p:cNvSpPr/>
            <p:nvPr/>
          </p:nvSpPr>
          <p:spPr>
            <a:xfrm>
              <a:off x="542844" y="436081"/>
              <a:ext cx="32330" cy="4439"/>
            </a:xfrm>
            <a:custGeom>
              <a:avLst/>
              <a:gdLst/>
              <a:ahLst/>
              <a:cxnLst/>
              <a:rect l="l" t="t" r="r" b="b"/>
              <a:pathLst>
                <a:path w="3423" h="470" extrusionOk="0">
                  <a:moveTo>
                    <a:pt x="931" y="0"/>
                  </a:moveTo>
                  <a:cubicBezTo>
                    <a:pt x="770" y="0"/>
                    <a:pt x="610" y="8"/>
                    <a:pt x="450" y="18"/>
                  </a:cubicBezTo>
                  <a:cubicBezTo>
                    <a:pt x="277" y="18"/>
                    <a:pt x="104" y="18"/>
                    <a:pt x="1" y="191"/>
                  </a:cubicBezTo>
                  <a:cubicBezTo>
                    <a:pt x="21" y="253"/>
                    <a:pt x="54" y="266"/>
                    <a:pt x="85" y="266"/>
                  </a:cubicBezTo>
                  <a:cubicBezTo>
                    <a:pt x="106" y="266"/>
                    <a:pt x="125" y="260"/>
                    <a:pt x="139" y="260"/>
                  </a:cubicBezTo>
                  <a:cubicBezTo>
                    <a:pt x="370" y="217"/>
                    <a:pt x="596" y="198"/>
                    <a:pt x="818" y="198"/>
                  </a:cubicBezTo>
                  <a:cubicBezTo>
                    <a:pt x="1126" y="198"/>
                    <a:pt x="1428" y="235"/>
                    <a:pt x="1729" y="295"/>
                  </a:cubicBezTo>
                  <a:cubicBezTo>
                    <a:pt x="2144" y="373"/>
                    <a:pt x="2578" y="470"/>
                    <a:pt x="3002" y="470"/>
                  </a:cubicBezTo>
                  <a:cubicBezTo>
                    <a:pt x="3144" y="470"/>
                    <a:pt x="3284" y="459"/>
                    <a:pt x="3423" y="433"/>
                  </a:cubicBezTo>
                  <a:cubicBezTo>
                    <a:pt x="2939" y="330"/>
                    <a:pt x="2455" y="295"/>
                    <a:pt x="2005" y="157"/>
                  </a:cubicBezTo>
                  <a:cubicBezTo>
                    <a:pt x="1647" y="37"/>
                    <a:pt x="1289" y="0"/>
                    <a:pt x="9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9"/>
            <p:cNvSpPr/>
            <p:nvPr/>
          </p:nvSpPr>
          <p:spPr>
            <a:xfrm>
              <a:off x="538273" y="471132"/>
              <a:ext cx="28089" cy="3655"/>
            </a:xfrm>
            <a:custGeom>
              <a:avLst/>
              <a:gdLst/>
              <a:ahLst/>
              <a:cxnLst/>
              <a:rect l="l" t="t" r="r" b="b"/>
              <a:pathLst>
                <a:path w="2974" h="387" extrusionOk="0">
                  <a:moveTo>
                    <a:pt x="115" y="0"/>
                  </a:moveTo>
                  <a:cubicBezTo>
                    <a:pt x="67" y="0"/>
                    <a:pt x="21" y="13"/>
                    <a:pt x="1" y="75"/>
                  </a:cubicBezTo>
                  <a:cubicBezTo>
                    <a:pt x="1" y="179"/>
                    <a:pt x="104" y="179"/>
                    <a:pt x="173" y="213"/>
                  </a:cubicBezTo>
                  <a:cubicBezTo>
                    <a:pt x="277" y="213"/>
                    <a:pt x="415" y="213"/>
                    <a:pt x="519" y="248"/>
                  </a:cubicBezTo>
                  <a:cubicBezTo>
                    <a:pt x="794" y="347"/>
                    <a:pt x="1062" y="386"/>
                    <a:pt x="1326" y="386"/>
                  </a:cubicBezTo>
                  <a:cubicBezTo>
                    <a:pt x="1889" y="386"/>
                    <a:pt x="2431" y="205"/>
                    <a:pt x="2973" y="40"/>
                  </a:cubicBezTo>
                  <a:lnTo>
                    <a:pt x="2973" y="40"/>
                  </a:lnTo>
                  <a:cubicBezTo>
                    <a:pt x="2593" y="75"/>
                    <a:pt x="2178" y="110"/>
                    <a:pt x="1798" y="144"/>
                  </a:cubicBezTo>
                  <a:cubicBezTo>
                    <a:pt x="1624" y="171"/>
                    <a:pt x="1450" y="187"/>
                    <a:pt x="1278" y="187"/>
                  </a:cubicBezTo>
                  <a:cubicBezTo>
                    <a:pt x="1006" y="187"/>
                    <a:pt x="739" y="146"/>
                    <a:pt x="485" y="40"/>
                  </a:cubicBezTo>
                  <a:cubicBezTo>
                    <a:pt x="381" y="6"/>
                    <a:pt x="277" y="6"/>
                    <a:pt x="208" y="6"/>
                  </a:cubicBezTo>
                  <a:cubicBezTo>
                    <a:pt x="180" y="6"/>
                    <a:pt x="14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9"/>
            <p:cNvSpPr/>
            <p:nvPr/>
          </p:nvSpPr>
          <p:spPr>
            <a:xfrm>
              <a:off x="495185" y="432983"/>
              <a:ext cx="23509" cy="14800"/>
            </a:xfrm>
            <a:custGeom>
              <a:avLst/>
              <a:gdLst/>
              <a:ahLst/>
              <a:cxnLst/>
              <a:rect l="l" t="t" r="r" b="b"/>
              <a:pathLst>
                <a:path w="2489" h="1567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694" y="554"/>
                    <a:pt x="968" y="1141"/>
                    <a:pt x="0" y="1487"/>
                  </a:cubicBezTo>
                  <a:cubicBezTo>
                    <a:pt x="73" y="1546"/>
                    <a:pt x="140" y="1567"/>
                    <a:pt x="203" y="1567"/>
                  </a:cubicBezTo>
                  <a:cubicBezTo>
                    <a:pt x="290" y="1567"/>
                    <a:pt x="370" y="1527"/>
                    <a:pt x="449" y="1487"/>
                  </a:cubicBezTo>
                  <a:cubicBezTo>
                    <a:pt x="1210" y="1107"/>
                    <a:pt x="1901" y="623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9"/>
            <p:cNvSpPr/>
            <p:nvPr/>
          </p:nvSpPr>
          <p:spPr>
            <a:xfrm>
              <a:off x="668859" y="464331"/>
              <a:ext cx="2947" cy="33303"/>
            </a:xfrm>
            <a:custGeom>
              <a:avLst/>
              <a:gdLst/>
              <a:ahLst/>
              <a:cxnLst/>
              <a:rect l="l" t="t" r="r" b="b"/>
              <a:pathLst>
                <a:path w="312" h="3526" extrusionOk="0">
                  <a:moveTo>
                    <a:pt x="312" y="0"/>
                  </a:moveTo>
                  <a:lnTo>
                    <a:pt x="312" y="0"/>
                  </a:lnTo>
                  <a:cubicBezTo>
                    <a:pt x="208" y="484"/>
                    <a:pt x="70" y="1002"/>
                    <a:pt x="70" y="1486"/>
                  </a:cubicBezTo>
                  <a:lnTo>
                    <a:pt x="70" y="1521"/>
                  </a:lnTo>
                  <a:cubicBezTo>
                    <a:pt x="35" y="2039"/>
                    <a:pt x="1" y="2558"/>
                    <a:pt x="1" y="3111"/>
                  </a:cubicBezTo>
                  <a:cubicBezTo>
                    <a:pt x="1" y="3249"/>
                    <a:pt x="1" y="3422"/>
                    <a:pt x="243" y="3526"/>
                  </a:cubicBezTo>
                  <a:cubicBezTo>
                    <a:pt x="70" y="2316"/>
                    <a:pt x="139" y="1175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9"/>
            <p:cNvSpPr/>
            <p:nvPr/>
          </p:nvSpPr>
          <p:spPr>
            <a:xfrm>
              <a:off x="561130" y="256693"/>
              <a:ext cx="16000" cy="21232"/>
            </a:xfrm>
            <a:custGeom>
              <a:avLst/>
              <a:gdLst/>
              <a:ahLst/>
              <a:cxnLst/>
              <a:rect l="l" t="t" r="r" b="b"/>
              <a:pathLst>
                <a:path w="1694" h="2248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519"/>
                    <a:pt x="450" y="899"/>
                    <a:pt x="761" y="1314"/>
                  </a:cubicBezTo>
                  <a:cubicBezTo>
                    <a:pt x="1037" y="1660"/>
                    <a:pt x="1279" y="2040"/>
                    <a:pt x="1694" y="2247"/>
                  </a:cubicBezTo>
                  <a:cubicBezTo>
                    <a:pt x="1072" y="1556"/>
                    <a:pt x="553" y="7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9"/>
            <p:cNvSpPr/>
            <p:nvPr/>
          </p:nvSpPr>
          <p:spPr>
            <a:xfrm>
              <a:off x="476248" y="442126"/>
              <a:ext cx="18947" cy="8501"/>
            </a:xfrm>
            <a:custGeom>
              <a:avLst/>
              <a:gdLst/>
              <a:ahLst/>
              <a:cxnLst/>
              <a:rect l="l" t="t" r="r" b="b"/>
              <a:pathLst>
                <a:path w="2006" h="900" extrusionOk="0">
                  <a:moveTo>
                    <a:pt x="415" y="1"/>
                  </a:moveTo>
                  <a:cubicBezTo>
                    <a:pt x="139" y="139"/>
                    <a:pt x="0" y="312"/>
                    <a:pt x="0" y="519"/>
                  </a:cubicBezTo>
                  <a:lnTo>
                    <a:pt x="0" y="554"/>
                  </a:lnTo>
                  <a:cubicBezTo>
                    <a:pt x="230" y="364"/>
                    <a:pt x="449" y="291"/>
                    <a:pt x="662" y="291"/>
                  </a:cubicBezTo>
                  <a:cubicBezTo>
                    <a:pt x="994" y="291"/>
                    <a:pt x="1309" y="468"/>
                    <a:pt x="1625" y="657"/>
                  </a:cubicBezTo>
                  <a:cubicBezTo>
                    <a:pt x="1729" y="761"/>
                    <a:pt x="1832" y="865"/>
                    <a:pt x="1970" y="899"/>
                  </a:cubicBezTo>
                  <a:cubicBezTo>
                    <a:pt x="1970" y="865"/>
                    <a:pt x="2005" y="830"/>
                    <a:pt x="2005" y="830"/>
                  </a:cubicBezTo>
                  <a:cubicBezTo>
                    <a:pt x="1970" y="796"/>
                    <a:pt x="1936" y="761"/>
                    <a:pt x="1936" y="726"/>
                  </a:cubicBezTo>
                  <a:cubicBezTo>
                    <a:pt x="1625" y="450"/>
                    <a:pt x="1279" y="243"/>
                    <a:pt x="830" y="173"/>
                  </a:cubicBezTo>
                  <a:cubicBezTo>
                    <a:pt x="692" y="139"/>
                    <a:pt x="519" y="173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9"/>
            <p:cNvSpPr/>
            <p:nvPr/>
          </p:nvSpPr>
          <p:spPr>
            <a:xfrm>
              <a:off x="480488" y="4421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9"/>
            <p:cNvSpPr/>
            <p:nvPr/>
          </p:nvSpPr>
          <p:spPr>
            <a:xfrm>
              <a:off x="682242" y="361815"/>
              <a:ext cx="15358" cy="19929"/>
            </a:xfrm>
            <a:custGeom>
              <a:avLst/>
              <a:gdLst/>
              <a:ahLst/>
              <a:cxnLst/>
              <a:rect l="l" t="t" r="r" b="b"/>
              <a:pathLst>
                <a:path w="1626" h="2110" extrusionOk="0">
                  <a:moveTo>
                    <a:pt x="1625" y="1"/>
                  </a:moveTo>
                  <a:cubicBezTo>
                    <a:pt x="1487" y="35"/>
                    <a:pt x="1418" y="139"/>
                    <a:pt x="1314" y="208"/>
                  </a:cubicBezTo>
                  <a:cubicBezTo>
                    <a:pt x="761" y="761"/>
                    <a:pt x="277" y="1383"/>
                    <a:pt x="1" y="2109"/>
                  </a:cubicBezTo>
                  <a:cubicBezTo>
                    <a:pt x="105" y="2040"/>
                    <a:pt x="174" y="1971"/>
                    <a:pt x="243" y="1867"/>
                  </a:cubicBezTo>
                  <a:cubicBezTo>
                    <a:pt x="519" y="1245"/>
                    <a:pt x="934" y="761"/>
                    <a:pt x="1383" y="277"/>
                  </a:cubicBezTo>
                  <a:cubicBezTo>
                    <a:pt x="1487" y="208"/>
                    <a:pt x="1591" y="139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9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9"/>
            <p:cNvSpPr/>
            <p:nvPr/>
          </p:nvSpPr>
          <p:spPr>
            <a:xfrm>
              <a:off x="699546" y="469271"/>
              <a:ext cx="18295" cy="4203"/>
            </a:xfrm>
            <a:custGeom>
              <a:avLst/>
              <a:gdLst/>
              <a:ahLst/>
              <a:cxnLst/>
              <a:rect l="l" t="t" r="r" b="b"/>
              <a:pathLst>
                <a:path w="1937" h="445" extrusionOk="0">
                  <a:moveTo>
                    <a:pt x="1476" y="0"/>
                  </a:moveTo>
                  <a:cubicBezTo>
                    <a:pt x="849" y="0"/>
                    <a:pt x="279" y="166"/>
                    <a:pt x="1" y="445"/>
                  </a:cubicBezTo>
                  <a:cubicBezTo>
                    <a:pt x="381" y="341"/>
                    <a:pt x="658" y="237"/>
                    <a:pt x="969" y="168"/>
                  </a:cubicBezTo>
                  <a:cubicBezTo>
                    <a:pt x="1280" y="99"/>
                    <a:pt x="1625" y="168"/>
                    <a:pt x="1936" y="30"/>
                  </a:cubicBezTo>
                  <a:cubicBezTo>
                    <a:pt x="1782" y="10"/>
                    <a:pt x="1627" y="0"/>
                    <a:pt x="14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9"/>
            <p:cNvSpPr/>
            <p:nvPr/>
          </p:nvSpPr>
          <p:spPr>
            <a:xfrm>
              <a:off x="747866" y="485545"/>
              <a:ext cx="2947" cy="16009"/>
            </a:xfrm>
            <a:custGeom>
              <a:avLst/>
              <a:gdLst/>
              <a:ahLst/>
              <a:cxnLst/>
              <a:rect l="l" t="t" r="r" b="b"/>
              <a:pathLst>
                <a:path w="312" h="1695" extrusionOk="0">
                  <a:moveTo>
                    <a:pt x="208" y="1"/>
                  </a:moveTo>
                  <a:cubicBezTo>
                    <a:pt x="35" y="554"/>
                    <a:pt x="0" y="1107"/>
                    <a:pt x="104" y="1556"/>
                  </a:cubicBezTo>
                  <a:cubicBezTo>
                    <a:pt x="139" y="1625"/>
                    <a:pt x="139" y="1694"/>
                    <a:pt x="242" y="1694"/>
                  </a:cubicBezTo>
                  <a:cubicBezTo>
                    <a:pt x="312" y="1694"/>
                    <a:pt x="312" y="1591"/>
                    <a:pt x="312" y="1522"/>
                  </a:cubicBezTo>
                  <a:cubicBezTo>
                    <a:pt x="242" y="1280"/>
                    <a:pt x="208" y="1038"/>
                    <a:pt x="208" y="761"/>
                  </a:cubicBezTo>
                  <a:cubicBezTo>
                    <a:pt x="173" y="519"/>
                    <a:pt x="208" y="243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9"/>
            <p:cNvSpPr/>
            <p:nvPr/>
          </p:nvSpPr>
          <p:spPr>
            <a:xfrm>
              <a:off x="588227" y="444374"/>
              <a:ext cx="10777" cy="3636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61" y="0"/>
                  </a:moveTo>
                  <a:cubicBezTo>
                    <a:pt x="38" y="0"/>
                    <a:pt x="18" y="2"/>
                    <a:pt x="0" y="5"/>
                  </a:cubicBezTo>
                  <a:cubicBezTo>
                    <a:pt x="215" y="247"/>
                    <a:pt x="494" y="384"/>
                    <a:pt x="835" y="384"/>
                  </a:cubicBezTo>
                  <a:cubicBezTo>
                    <a:pt x="932" y="384"/>
                    <a:pt x="1034" y="373"/>
                    <a:pt x="1141" y="350"/>
                  </a:cubicBezTo>
                  <a:cubicBezTo>
                    <a:pt x="762" y="161"/>
                    <a:pt x="296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9"/>
            <p:cNvSpPr/>
            <p:nvPr/>
          </p:nvSpPr>
          <p:spPr>
            <a:xfrm>
              <a:off x="679305" y="368021"/>
              <a:ext cx="5563" cy="13393"/>
            </a:xfrm>
            <a:custGeom>
              <a:avLst/>
              <a:gdLst/>
              <a:ahLst/>
              <a:cxnLst/>
              <a:rect l="l" t="t" r="r" b="b"/>
              <a:pathLst>
                <a:path w="589" h="1418" extrusionOk="0">
                  <a:moveTo>
                    <a:pt x="588" y="0"/>
                  </a:moveTo>
                  <a:cubicBezTo>
                    <a:pt x="277" y="415"/>
                    <a:pt x="104" y="899"/>
                    <a:pt x="1" y="1418"/>
                  </a:cubicBezTo>
                  <a:lnTo>
                    <a:pt x="104" y="1418"/>
                  </a:lnTo>
                  <a:cubicBezTo>
                    <a:pt x="381" y="968"/>
                    <a:pt x="416" y="484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9"/>
            <p:cNvSpPr/>
            <p:nvPr/>
          </p:nvSpPr>
          <p:spPr>
            <a:xfrm>
              <a:off x="469060" y="430377"/>
              <a:ext cx="1643" cy="14375"/>
            </a:xfrm>
            <a:custGeom>
              <a:avLst/>
              <a:gdLst/>
              <a:ahLst/>
              <a:cxnLst/>
              <a:rect l="l" t="t" r="r" b="b"/>
              <a:pathLst>
                <a:path w="174" h="1522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519"/>
                    <a:pt x="1" y="1037"/>
                    <a:pt x="139" y="1521"/>
                  </a:cubicBezTo>
                  <a:cubicBezTo>
                    <a:pt x="174" y="1003"/>
                    <a:pt x="174" y="5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9"/>
            <p:cNvSpPr/>
            <p:nvPr/>
          </p:nvSpPr>
          <p:spPr>
            <a:xfrm>
              <a:off x="523255" y="4525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9"/>
            <p:cNvSpPr/>
            <p:nvPr/>
          </p:nvSpPr>
          <p:spPr>
            <a:xfrm>
              <a:off x="506283" y="452572"/>
              <a:ext cx="16982" cy="5563"/>
            </a:xfrm>
            <a:custGeom>
              <a:avLst/>
              <a:gdLst/>
              <a:ahLst/>
              <a:cxnLst/>
              <a:rect l="l" t="t" r="r" b="b"/>
              <a:pathLst>
                <a:path w="1798" h="589" extrusionOk="0">
                  <a:moveTo>
                    <a:pt x="1798" y="1"/>
                  </a:moveTo>
                  <a:lnTo>
                    <a:pt x="1798" y="1"/>
                  </a:lnTo>
                  <a:cubicBezTo>
                    <a:pt x="1210" y="104"/>
                    <a:pt x="622" y="208"/>
                    <a:pt x="0" y="588"/>
                  </a:cubicBezTo>
                  <a:cubicBezTo>
                    <a:pt x="208" y="588"/>
                    <a:pt x="277" y="554"/>
                    <a:pt x="380" y="519"/>
                  </a:cubicBezTo>
                  <a:cubicBezTo>
                    <a:pt x="692" y="346"/>
                    <a:pt x="1003" y="243"/>
                    <a:pt x="1348" y="139"/>
                  </a:cubicBezTo>
                  <a:cubicBezTo>
                    <a:pt x="1487" y="104"/>
                    <a:pt x="1659" y="104"/>
                    <a:pt x="1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9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9"/>
            <p:cNvSpPr/>
            <p:nvPr/>
          </p:nvSpPr>
          <p:spPr>
            <a:xfrm>
              <a:off x="484408" y="428743"/>
              <a:ext cx="5884" cy="10456"/>
            </a:xfrm>
            <a:custGeom>
              <a:avLst/>
              <a:gdLst/>
              <a:ahLst/>
              <a:cxnLst/>
              <a:rect l="l" t="t" r="r" b="b"/>
              <a:pathLst>
                <a:path w="623" h="1107" extrusionOk="0">
                  <a:moveTo>
                    <a:pt x="623" y="0"/>
                  </a:moveTo>
                  <a:lnTo>
                    <a:pt x="623" y="0"/>
                  </a:lnTo>
                  <a:cubicBezTo>
                    <a:pt x="242" y="277"/>
                    <a:pt x="139" y="726"/>
                    <a:pt x="0" y="1107"/>
                  </a:cubicBezTo>
                  <a:cubicBezTo>
                    <a:pt x="242" y="830"/>
                    <a:pt x="346" y="450"/>
                    <a:pt x="588" y="173"/>
                  </a:cubicBezTo>
                  <a:cubicBezTo>
                    <a:pt x="623" y="139"/>
                    <a:pt x="623" y="70"/>
                    <a:pt x="6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9"/>
            <p:cNvSpPr/>
            <p:nvPr/>
          </p:nvSpPr>
          <p:spPr>
            <a:xfrm>
              <a:off x="482774" y="422868"/>
              <a:ext cx="3929" cy="11438"/>
            </a:xfrm>
            <a:custGeom>
              <a:avLst/>
              <a:gdLst/>
              <a:ahLst/>
              <a:cxnLst/>
              <a:rect l="l" t="t" r="r" b="b"/>
              <a:pathLst>
                <a:path w="416" h="121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70" y="346"/>
                    <a:pt x="104" y="795"/>
                    <a:pt x="1" y="1210"/>
                  </a:cubicBezTo>
                  <a:cubicBezTo>
                    <a:pt x="139" y="795"/>
                    <a:pt x="277" y="415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9"/>
            <p:cNvSpPr/>
            <p:nvPr/>
          </p:nvSpPr>
          <p:spPr>
            <a:xfrm>
              <a:off x="486694" y="42253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9"/>
            <p:cNvSpPr/>
            <p:nvPr/>
          </p:nvSpPr>
          <p:spPr>
            <a:xfrm>
              <a:off x="454694" y="4303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9"/>
            <p:cNvSpPr/>
            <p:nvPr/>
          </p:nvSpPr>
          <p:spPr>
            <a:xfrm>
              <a:off x="454694" y="430698"/>
              <a:ext cx="5242" cy="9804"/>
            </a:xfrm>
            <a:custGeom>
              <a:avLst/>
              <a:gdLst/>
              <a:ahLst/>
              <a:cxnLst/>
              <a:rect l="l" t="t" r="r" b="b"/>
              <a:pathLst>
                <a:path w="555" h="1038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208" y="554"/>
                    <a:pt x="312" y="796"/>
                  </a:cubicBezTo>
                  <a:cubicBezTo>
                    <a:pt x="347" y="900"/>
                    <a:pt x="416" y="1003"/>
                    <a:pt x="554" y="1038"/>
                  </a:cubicBezTo>
                  <a:cubicBezTo>
                    <a:pt x="381" y="692"/>
                    <a:pt x="208" y="3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9"/>
            <p:cNvSpPr/>
            <p:nvPr/>
          </p:nvSpPr>
          <p:spPr>
            <a:xfrm>
              <a:off x="789981" y="530598"/>
              <a:ext cx="3929" cy="4581"/>
            </a:xfrm>
            <a:custGeom>
              <a:avLst/>
              <a:gdLst/>
              <a:ahLst/>
              <a:cxnLst/>
              <a:rect l="l" t="t" r="r" b="b"/>
              <a:pathLst>
                <a:path w="416" h="485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208"/>
                    <a:pt x="173" y="416"/>
                    <a:pt x="415" y="485"/>
                  </a:cubicBezTo>
                  <a:cubicBezTo>
                    <a:pt x="277" y="312"/>
                    <a:pt x="277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9"/>
            <p:cNvSpPr/>
            <p:nvPr/>
          </p:nvSpPr>
          <p:spPr>
            <a:xfrm>
              <a:off x="493220" y="40785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9"/>
            <p:cNvSpPr/>
            <p:nvPr/>
          </p:nvSpPr>
          <p:spPr>
            <a:xfrm>
              <a:off x="488649" y="408171"/>
              <a:ext cx="4581" cy="7849"/>
            </a:xfrm>
            <a:custGeom>
              <a:avLst/>
              <a:gdLst/>
              <a:ahLst/>
              <a:cxnLst/>
              <a:rect l="l" t="t" r="r" b="b"/>
              <a:pathLst>
                <a:path w="485" h="831" extrusionOk="0">
                  <a:moveTo>
                    <a:pt x="485" y="1"/>
                  </a:moveTo>
                  <a:lnTo>
                    <a:pt x="485" y="1"/>
                  </a:lnTo>
                  <a:cubicBezTo>
                    <a:pt x="243" y="243"/>
                    <a:pt x="174" y="554"/>
                    <a:pt x="1" y="830"/>
                  </a:cubicBezTo>
                  <a:cubicBezTo>
                    <a:pt x="277" y="623"/>
                    <a:pt x="346" y="312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9"/>
            <p:cNvSpPr/>
            <p:nvPr/>
          </p:nvSpPr>
          <p:spPr>
            <a:xfrm>
              <a:off x="523255" y="452327"/>
              <a:ext cx="6536" cy="406"/>
            </a:xfrm>
            <a:custGeom>
              <a:avLst/>
              <a:gdLst/>
              <a:ahLst/>
              <a:cxnLst/>
              <a:rect l="l" t="t" r="r" b="b"/>
              <a:pathLst>
                <a:path w="692" h="43" extrusionOk="0">
                  <a:moveTo>
                    <a:pt x="333" y="1"/>
                  </a:moveTo>
                  <a:cubicBezTo>
                    <a:pt x="217" y="1"/>
                    <a:pt x="104" y="9"/>
                    <a:pt x="1" y="27"/>
                  </a:cubicBezTo>
                  <a:cubicBezTo>
                    <a:pt x="81" y="38"/>
                    <a:pt x="158" y="42"/>
                    <a:pt x="234" y="42"/>
                  </a:cubicBezTo>
                  <a:cubicBezTo>
                    <a:pt x="385" y="42"/>
                    <a:pt x="531" y="27"/>
                    <a:pt x="692" y="27"/>
                  </a:cubicBezTo>
                  <a:cubicBezTo>
                    <a:pt x="571" y="9"/>
                    <a:pt x="450" y="1"/>
                    <a:pt x="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9"/>
            <p:cNvSpPr/>
            <p:nvPr/>
          </p:nvSpPr>
          <p:spPr>
            <a:xfrm>
              <a:off x="415847" y="367038"/>
              <a:ext cx="1974" cy="6867"/>
            </a:xfrm>
            <a:custGeom>
              <a:avLst/>
              <a:gdLst/>
              <a:ahLst/>
              <a:cxnLst/>
              <a:rect l="l" t="t" r="r" b="b"/>
              <a:pathLst>
                <a:path w="209" h="727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43"/>
                    <a:pt x="35" y="519"/>
                    <a:pt x="208" y="727"/>
                  </a:cubicBezTo>
                  <a:cubicBezTo>
                    <a:pt x="104" y="519"/>
                    <a:pt x="174" y="20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9"/>
            <p:cNvSpPr/>
            <p:nvPr/>
          </p:nvSpPr>
          <p:spPr>
            <a:xfrm>
              <a:off x="415847" y="36703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9"/>
            <p:cNvSpPr/>
            <p:nvPr/>
          </p:nvSpPr>
          <p:spPr>
            <a:xfrm>
              <a:off x="418133" y="381404"/>
              <a:ext cx="1643" cy="4902"/>
            </a:xfrm>
            <a:custGeom>
              <a:avLst/>
              <a:gdLst/>
              <a:ahLst/>
              <a:cxnLst/>
              <a:rect l="l" t="t" r="r" b="b"/>
              <a:pathLst>
                <a:path w="174" h="519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08"/>
                    <a:pt x="35" y="381"/>
                    <a:pt x="174" y="519"/>
                  </a:cubicBezTo>
                  <a:cubicBezTo>
                    <a:pt x="104" y="346"/>
                    <a:pt x="139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9"/>
            <p:cNvSpPr/>
            <p:nvPr/>
          </p:nvSpPr>
          <p:spPr>
            <a:xfrm>
              <a:off x="419767" y="3862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9"/>
            <p:cNvSpPr/>
            <p:nvPr/>
          </p:nvSpPr>
          <p:spPr>
            <a:xfrm>
              <a:off x="490283" y="425154"/>
              <a:ext cx="2626" cy="3268"/>
            </a:xfrm>
            <a:custGeom>
              <a:avLst/>
              <a:gdLst/>
              <a:ahLst/>
              <a:cxnLst/>
              <a:rect l="l" t="t" r="r" b="b"/>
              <a:pathLst>
                <a:path w="278" h="346" extrusionOk="0">
                  <a:moveTo>
                    <a:pt x="277" y="0"/>
                  </a:moveTo>
                  <a:cubicBezTo>
                    <a:pt x="139" y="104"/>
                    <a:pt x="35" y="173"/>
                    <a:pt x="1" y="346"/>
                  </a:cubicBezTo>
                  <a:cubicBezTo>
                    <a:pt x="208" y="311"/>
                    <a:pt x="243" y="13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9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9"/>
            <p:cNvSpPr/>
            <p:nvPr/>
          </p:nvSpPr>
          <p:spPr>
            <a:xfrm>
              <a:off x="727295" y="469554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05" y="0"/>
                  </a:moveTo>
                  <a:cubicBezTo>
                    <a:pt x="35" y="35"/>
                    <a:pt x="1" y="69"/>
                    <a:pt x="35" y="104"/>
                  </a:cubicBezTo>
                  <a:lnTo>
                    <a:pt x="1" y="104"/>
                  </a:lnTo>
                  <a:cubicBezTo>
                    <a:pt x="35" y="173"/>
                    <a:pt x="70" y="207"/>
                    <a:pt x="139" y="207"/>
                  </a:cubicBezTo>
                  <a:cubicBezTo>
                    <a:pt x="174" y="207"/>
                    <a:pt x="208" y="138"/>
                    <a:pt x="208" y="104"/>
                  </a:cubicBezTo>
                  <a:cubicBezTo>
                    <a:pt x="208" y="35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9"/>
            <p:cNvSpPr/>
            <p:nvPr/>
          </p:nvSpPr>
          <p:spPr>
            <a:xfrm>
              <a:off x="758964" y="520151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74" y="1"/>
                  </a:moveTo>
                  <a:cubicBezTo>
                    <a:pt x="70" y="35"/>
                    <a:pt x="1" y="104"/>
                    <a:pt x="1" y="243"/>
                  </a:cubicBezTo>
                  <a:cubicBezTo>
                    <a:pt x="139" y="208"/>
                    <a:pt x="174" y="139"/>
                    <a:pt x="208" y="35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9"/>
            <p:cNvSpPr/>
            <p:nvPr/>
          </p:nvSpPr>
          <p:spPr>
            <a:xfrm>
              <a:off x="496809" y="461252"/>
              <a:ext cx="671" cy="1455"/>
            </a:xfrm>
            <a:custGeom>
              <a:avLst/>
              <a:gdLst/>
              <a:ahLst/>
              <a:cxnLst/>
              <a:rect l="l" t="t" r="r" b="b"/>
              <a:pathLst>
                <a:path w="71" h="154" extrusionOk="0">
                  <a:moveTo>
                    <a:pt x="63" y="1"/>
                  </a:moveTo>
                  <a:cubicBezTo>
                    <a:pt x="53" y="1"/>
                    <a:pt x="35" y="25"/>
                    <a:pt x="35" y="50"/>
                  </a:cubicBezTo>
                  <a:cubicBezTo>
                    <a:pt x="35" y="84"/>
                    <a:pt x="1" y="119"/>
                    <a:pt x="1" y="153"/>
                  </a:cubicBezTo>
                  <a:cubicBezTo>
                    <a:pt x="35" y="119"/>
                    <a:pt x="70" y="119"/>
                    <a:pt x="70" y="119"/>
                  </a:cubicBezTo>
                  <a:cubicBezTo>
                    <a:pt x="70" y="84"/>
                    <a:pt x="70" y="50"/>
                    <a:pt x="70" y="15"/>
                  </a:cubicBezTo>
                  <a:cubicBezTo>
                    <a:pt x="70" y="5"/>
                    <a:pt x="67" y="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9"/>
            <p:cNvSpPr/>
            <p:nvPr/>
          </p:nvSpPr>
          <p:spPr>
            <a:xfrm>
              <a:off x="417150" y="374226"/>
              <a:ext cx="992" cy="3920"/>
            </a:xfrm>
            <a:custGeom>
              <a:avLst/>
              <a:gdLst/>
              <a:ahLst/>
              <a:cxnLst/>
              <a:rect l="l" t="t" r="r" b="b"/>
              <a:pathLst>
                <a:path w="105" h="415" extrusionOk="0">
                  <a:moveTo>
                    <a:pt x="70" y="0"/>
                  </a:moveTo>
                  <a:lnTo>
                    <a:pt x="70" y="0"/>
                  </a:lnTo>
                  <a:cubicBezTo>
                    <a:pt x="36" y="104"/>
                    <a:pt x="1" y="207"/>
                    <a:pt x="105" y="41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9"/>
            <p:cNvSpPr/>
            <p:nvPr/>
          </p:nvSpPr>
          <p:spPr>
            <a:xfrm>
              <a:off x="497140" y="4192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9"/>
            <p:cNvSpPr/>
            <p:nvPr/>
          </p:nvSpPr>
          <p:spPr>
            <a:xfrm>
              <a:off x="494854" y="419600"/>
              <a:ext cx="2295" cy="2947"/>
            </a:xfrm>
            <a:custGeom>
              <a:avLst/>
              <a:gdLst/>
              <a:ahLst/>
              <a:cxnLst/>
              <a:rect l="l" t="t" r="r" b="b"/>
              <a:pathLst>
                <a:path w="243" h="312" extrusionOk="0">
                  <a:moveTo>
                    <a:pt x="208" y="1"/>
                  </a:moveTo>
                  <a:cubicBezTo>
                    <a:pt x="104" y="70"/>
                    <a:pt x="35" y="173"/>
                    <a:pt x="0" y="277"/>
                  </a:cubicBezTo>
                  <a:lnTo>
                    <a:pt x="0" y="312"/>
                  </a:lnTo>
                  <a:cubicBezTo>
                    <a:pt x="139" y="243"/>
                    <a:pt x="208" y="139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9"/>
            <p:cNvSpPr/>
            <p:nvPr/>
          </p:nvSpPr>
          <p:spPr>
            <a:xfrm>
              <a:off x="487015" y="416011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05" y="139"/>
                    <a:pt x="70" y="277"/>
                    <a:pt x="1" y="415"/>
                  </a:cubicBezTo>
                  <a:cubicBezTo>
                    <a:pt x="174" y="311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9"/>
            <p:cNvSpPr/>
            <p:nvPr/>
          </p:nvSpPr>
          <p:spPr>
            <a:xfrm>
              <a:off x="488328" y="4160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9"/>
            <p:cNvSpPr/>
            <p:nvPr/>
          </p:nvSpPr>
          <p:spPr>
            <a:xfrm>
              <a:off x="764518" y="42286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cubicBezTo>
                    <a:pt x="0" y="0"/>
                    <a:pt x="35" y="69"/>
                    <a:pt x="35" y="104"/>
                  </a:cubicBezTo>
                  <a:cubicBezTo>
                    <a:pt x="35" y="139"/>
                    <a:pt x="35" y="139"/>
                    <a:pt x="69" y="139"/>
                  </a:cubicBezTo>
                  <a:cubicBezTo>
                    <a:pt x="69" y="139"/>
                    <a:pt x="69" y="104"/>
                    <a:pt x="69" y="69"/>
                  </a:cubicBezTo>
                  <a:cubicBezTo>
                    <a:pt x="69" y="35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9"/>
            <p:cNvSpPr/>
            <p:nvPr/>
          </p:nvSpPr>
          <p:spPr>
            <a:xfrm>
              <a:off x="739375" y="416332"/>
              <a:ext cx="1322" cy="1974"/>
            </a:xfrm>
            <a:custGeom>
              <a:avLst/>
              <a:gdLst/>
              <a:ahLst/>
              <a:cxnLst/>
              <a:rect l="l" t="t" r="r" b="b"/>
              <a:pathLst>
                <a:path w="140" h="209" extrusionOk="0">
                  <a:moveTo>
                    <a:pt x="35" y="1"/>
                  </a:moveTo>
                  <a:cubicBezTo>
                    <a:pt x="35" y="105"/>
                    <a:pt x="1" y="174"/>
                    <a:pt x="139" y="208"/>
                  </a:cubicBezTo>
                  <a:cubicBezTo>
                    <a:pt x="139" y="139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9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9"/>
            <p:cNvSpPr/>
            <p:nvPr/>
          </p:nvSpPr>
          <p:spPr>
            <a:xfrm>
              <a:off x="713911" y="434617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1" y="70"/>
                    <a:pt x="1" y="70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9"/>
            <p:cNvSpPr/>
            <p:nvPr/>
          </p:nvSpPr>
          <p:spPr>
            <a:xfrm>
              <a:off x="419767" y="386297"/>
              <a:ext cx="661" cy="3608"/>
            </a:xfrm>
            <a:custGeom>
              <a:avLst/>
              <a:gdLst/>
              <a:ahLst/>
              <a:cxnLst/>
              <a:rect l="l" t="t" r="r" b="b"/>
              <a:pathLst>
                <a:path w="70" h="382" extrusionOk="0">
                  <a:moveTo>
                    <a:pt x="1" y="1"/>
                  </a:moveTo>
                  <a:cubicBezTo>
                    <a:pt x="1" y="139"/>
                    <a:pt x="1" y="277"/>
                    <a:pt x="70" y="381"/>
                  </a:cubicBezTo>
                  <a:cubicBezTo>
                    <a:pt x="70" y="277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9"/>
            <p:cNvSpPr/>
            <p:nvPr/>
          </p:nvSpPr>
          <p:spPr>
            <a:xfrm>
              <a:off x="699876" y="360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9"/>
            <p:cNvSpPr/>
            <p:nvPr/>
          </p:nvSpPr>
          <p:spPr>
            <a:xfrm>
              <a:off x="697590" y="360181"/>
              <a:ext cx="2295" cy="1322"/>
            </a:xfrm>
            <a:custGeom>
              <a:avLst/>
              <a:gdLst/>
              <a:ahLst/>
              <a:cxnLst/>
              <a:rect l="l" t="t" r="r" b="b"/>
              <a:pathLst>
                <a:path w="243" h="140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39" y="35"/>
                    <a:pt x="70" y="70"/>
                    <a:pt x="0" y="139"/>
                  </a:cubicBezTo>
                  <a:cubicBezTo>
                    <a:pt x="104" y="139"/>
                    <a:pt x="173" y="70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9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9"/>
            <p:cNvSpPr/>
            <p:nvPr/>
          </p:nvSpPr>
          <p:spPr>
            <a:xfrm>
              <a:off x="674413" y="4584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lnTo>
                    <a:pt x="0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35" y="70"/>
                    <a:pt x="69" y="35"/>
                    <a:pt x="69" y="3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9"/>
            <p:cNvSpPr/>
            <p:nvPr/>
          </p:nvSpPr>
          <p:spPr>
            <a:xfrm>
              <a:off x="497792" y="455840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70" y="35"/>
                    <a:pt x="35" y="35"/>
                    <a:pt x="35" y="69"/>
                  </a:cubicBezTo>
                  <a:cubicBezTo>
                    <a:pt x="35" y="69"/>
                    <a:pt x="1" y="139"/>
                    <a:pt x="70" y="139"/>
                  </a:cubicBezTo>
                  <a:cubicBezTo>
                    <a:pt x="70" y="139"/>
                    <a:pt x="70" y="104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9"/>
            <p:cNvSpPr/>
            <p:nvPr/>
          </p:nvSpPr>
          <p:spPr>
            <a:xfrm>
              <a:off x="757330" y="42972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9"/>
            <p:cNvSpPr/>
            <p:nvPr/>
          </p:nvSpPr>
          <p:spPr>
            <a:xfrm>
              <a:off x="667555" y="42645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9"/>
            <p:cNvSpPr/>
            <p:nvPr/>
          </p:nvSpPr>
          <p:spPr>
            <a:xfrm>
              <a:off x="699876" y="4261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9"/>
            <p:cNvSpPr/>
            <p:nvPr/>
          </p:nvSpPr>
          <p:spPr>
            <a:xfrm>
              <a:off x="700197" y="42645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3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9"/>
            <p:cNvSpPr/>
            <p:nvPr/>
          </p:nvSpPr>
          <p:spPr>
            <a:xfrm>
              <a:off x="487015" y="4199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9"/>
            <p:cNvSpPr/>
            <p:nvPr/>
          </p:nvSpPr>
          <p:spPr>
            <a:xfrm>
              <a:off x="486694" y="419930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0" y="277"/>
                  </a:cubicBezTo>
                  <a:cubicBezTo>
                    <a:pt x="35" y="208"/>
                    <a:pt x="69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9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9"/>
            <p:cNvSpPr/>
            <p:nvPr/>
          </p:nvSpPr>
          <p:spPr>
            <a:xfrm>
              <a:off x="716849" y="41405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69"/>
                    <a:pt x="35" y="35"/>
                  </a:cubicBezTo>
                  <a:cubicBezTo>
                    <a:pt x="35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9"/>
            <p:cNvSpPr/>
            <p:nvPr/>
          </p:nvSpPr>
          <p:spPr>
            <a:xfrm>
              <a:off x="421722" y="395118"/>
              <a:ext cx="501" cy="331"/>
            </a:xfrm>
            <a:custGeom>
              <a:avLst/>
              <a:gdLst/>
              <a:ahLst/>
              <a:cxnLst/>
              <a:rect l="l" t="t" r="r" b="b"/>
              <a:pathLst>
                <a:path w="53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18" y="18"/>
                    <a:pt x="27" y="18"/>
                    <a:pt x="35" y="18"/>
                  </a:cubicBezTo>
                  <a:cubicBezTo>
                    <a:pt x="44" y="18"/>
                    <a:pt x="53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9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9"/>
            <p:cNvSpPr/>
            <p:nvPr/>
          </p:nvSpPr>
          <p:spPr>
            <a:xfrm>
              <a:off x="420418" y="39021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9"/>
            <p:cNvSpPr/>
            <p:nvPr/>
          </p:nvSpPr>
          <p:spPr>
            <a:xfrm>
              <a:off x="420749" y="390216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9"/>
            <p:cNvSpPr/>
            <p:nvPr/>
          </p:nvSpPr>
          <p:spPr>
            <a:xfrm>
              <a:off x="681921" y="382056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35" y="1"/>
                  </a:moveTo>
                  <a:cubicBezTo>
                    <a:pt x="35" y="70"/>
                    <a:pt x="0" y="139"/>
                    <a:pt x="0" y="243"/>
                  </a:cubicBezTo>
                  <a:cubicBezTo>
                    <a:pt x="69" y="173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9"/>
            <p:cNvSpPr/>
            <p:nvPr/>
          </p:nvSpPr>
          <p:spPr>
            <a:xfrm>
              <a:off x="682242" y="38173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9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9"/>
            <p:cNvSpPr/>
            <p:nvPr/>
          </p:nvSpPr>
          <p:spPr>
            <a:xfrm>
              <a:off x="414874" y="3650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9"/>
            <p:cNvSpPr/>
            <p:nvPr/>
          </p:nvSpPr>
          <p:spPr>
            <a:xfrm>
              <a:off x="415847" y="3670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9"/>
            <p:cNvSpPr/>
            <p:nvPr/>
          </p:nvSpPr>
          <p:spPr>
            <a:xfrm>
              <a:off x="414874" y="365083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69"/>
                    <a:pt x="35" y="139"/>
                    <a:pt x="104" y="208"/>
                  </a:cubicBezTo>
                  <a:cubicBezTo>
                    <a:pt x="104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9"/>
            <p:cNvSpPr/>
            <p:nvPr/>
          </p:nvSpPr>
          <p:spPr>
            <a:xfrm>
              <a:off x="752759" y="50481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lnTo>
                    <a:pt x="1" y="69"/>
                  </a:lnTo>
                  <a:cubicBezTo>
                    <a:pt x="1" y="69"/>
                    <a:pt x="1" y="35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9"/>
            <p:cNvSpPr/>
            <p:nvPr/>
          </p:nvSpPr>
          <p:spPr>
            <a:xfrm>
              <a:off x="752759" y="5054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9"/>
            <p:cNvSpPr/>
            <p:nvPr/>
          </p:nvSpPr>
          <p:spPr>
            <a:xfrm>
              <a:off x="699876" y="3598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9"/>
            <p:cNvSpPr/>
            <p:nvPr/>
          </p:nvSpPr>
          <p:spPr>
            <a:xfrm>
              <a:off x="700197" y="35953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1"/>
                  </a:moveTo>
                  <a:cubicBezTo>
                    <a:pt x="70" y="1"/>
                    <a:pt x="1" y="35"/>
                    <a:pt x="1" y="70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9"/>
            <p:cNvSpPr/>
            <p:nvPr/>
          </p:nvSpPr>
          <p:spPr>
            <a:xfrm>
              <a:off x="701180" y="35953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9"/>
            <p:cNvSpPr/>
            <p:nvPr/>
          </p:nvSpPr>
          <p:spPr>
            <a:xfrm>
              <a:off x="680618" y="384342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70"/>
                    <a:pt x="35" y="104"/>
                    <a:pt x="0" y="139"/>
                  </a:cubicBezTo>
                  <a:cubicBezTo>
                    <a:pt x="69" y="104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9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9"/>
            <p:cNvSpPr/>
            <p:nvPr/>
          </p:nvSpPr>
          <p:spPr>
            <a:xfrm>
              <a:off x="680618" y="3856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9"/>
            <p:cNvSpPr/>
            <p:nvPr/>
          </p:nvSpPr>
          <p:spPr>
            <a:xfrm>
              <a:off x="702483" y="358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9"/>
            <p:cNvSpPr/>
            <p:nvPr/>
          </p:nvSpPr>
          <p:spPr>
            <a:xfrm>
              <a:off x="421722" y="395676"/>
              <a:ext cx="340" cy="425"/>
            </a:xfrm>
            <a:custGeom>
              <a:avLst/>
              <a:gdLst/>
              <a:ahLst/>
              <a:cxnLst/>
              <a:rect l="l" t="t" r="r" b="b"/>
              <a:pathLst>
                <a:path w="36" h="45" extrusionOk="0">
                  <a:moveTo>
                    <a:pt x="1" y="0"/>
                  </a:moveTo>
                  <a:cubicBezTo>
                    <a:pt x="1" y="0"/>
                    <a:pt x="1" y="3"/>
                    <a:pt x="1" y="10"/>
                  </a:cubicBezTo>
                  <a:cubicBezTo>
                    <a:pt x="1" y="10"/>
                    <a:pt x="1" y="45"/>
                    <a:pt x="1" y="45"/>
                  </a:cubicBezTo>
                  <a:cubicBezTo>
                    <a:pt x="35" y="45"/>
                    <a:pt x="35" y="10"/>
                    <a:pt x="35" y="10"/>
                  </a:cubicBezTo>
                  <a:lnTo>
                    <a:pt x="35" y="10"/>
                  </a:lnTo>
                  <a:cubicBezTo>
                    <a:pt x="28" y="18"/>
                    <a:pt x="22" y="20"/>
                    <a:pt x="18" y="20"/>
                  </a:cubicBezTo>
                  <a:cubicBezTo>
                    <a:pt x="5" y="2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9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9"/>
            <p:cNvSpPr/>
            <p:nvPr/>
          </p:nvSpPr>
          <p:spPr>
            <a:xfrm>
              <a:off x="684859" y="3680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9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9"/>
            <p:cNvSpPr/>
            <p:nvPr/>
          </p:nvSpPr>
          <p:spPr>
            <a:xfrm>
              <a:off x="739706" y="371940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0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9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9"/>
            <p:cNvSpPr/>
            <p:nvPr/>
          </p:nvSpPr>
          <p:spPr>
            <a:xfrm>
              <a:off x="738072" y="372262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39" y="1"/>
                  </a:moveTo>
                  <a:cubicBezTo>
                    <a:pt x="104" y="1"/>
                    <a:pt x="35" y="35"/>
                    <a:pt x="1" y="70"/>
                  </a:cubicBezTo>
                  <a:cubicBezTo>
                    <a:pt x="70" y="70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9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9"/>
            <p:cNvSpPr/>
            <p:nvPr/>
          </p:nvSpPr>
          <p:spPr>
            <a:xfrm>
              <a:off x="704769" y="432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9"/>
            <p:cNvSpPr/>
            <p:nvPr/>
          </p:nvSpPr>
          <p:spPr>
            <a:xfrm>
              <a:off x="494202" y="405565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0" y="104"/>
                    <a:pt x="0" y="173"/>
                  </a:cubicBezTo>
                  <a:cubicBezTo>
                    <a:pt x="35" y="104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9"/>
            <p:cNvSpPr/>
            <p:nvPr/>
          </p:nvSpPr>
          <p:spPr>
            <a:xfrm>
              <a:off x="494202" y="4071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9"/>
            <p:cNvSpPr/>
            <p:nvPr/>
          </p:nvSpPr>
          <p:spPr>
            <a:xfrm>
              <a:off x="494202" y="42221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69" y="0"/>
                  </a:moveTo>
                  <a:cubicBezTo>
                    <a:pt x="35" y="35"/>
                    <a:pt x="0" y="69"/>
                    <a:pt x="35" y="104"/>
                  </a:cubicBezTo>
                  <a:cubicBezTo>
                    <a:pt x="69" y="104"/>
                    <a:pt x="69" y="69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9"/>
            <p:cNvSpPr/>
            <p:nvPr/>
          </p:nvSpPr>
          <p:spPr>
            <a:xfrm>
              <a:off x="720438" y="423274"/>
              <a:ext cx="671" cy="576"/>
            </a:xfrm>
            <a:custGeom>
              <a:avLst/>
              <a:gdLst/>
              <a:ahLst/>
              <a:cxnLst/>
              <a:rect l="l" t="t" r="r" b="b"/>
              <a:pathLst>
                <a:path w="71" h="61" extrusionOk="0">
                  <a:moveTo>
                    <a:pt x="23" y="0"/>
                  </a:moveTo>
                  <a:cubicBezTo>
                    <a:pt x="10" y="0"/>
                    <a:pt x="1" y="9"/>
                    <a:pt x="1" y="26"/>
                  </a:cubicBezTo>
                  <a:cubicBezTo>
                    <a:pt x="1" y="61"/>
                    <a:pt x="1" y="61"/>
                    <a:pt x="36" y="61"/>
                  </a:cubicBezTo>
                  <a:cubicBezTo>
                    <a:pt x="70" y="61"/>
                    <a:pt x="70" y="26"/>
                    <a:pt x="70" y="26"/>
                  </a:cubicBezTo>
                  <a:cubicBezTo>
                    <a:pt x="53" y="9"/>
                    <a:pt x="36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9"/>
            <p:cNvSpPr/>
            <p:nvPr/>
          </p:nvSpPr>
          <p:spPr>
            <a:xfrm>
              <a:off x="720438" y="42384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cubicBezTo>
                    <a:pt x="1" y="1"/>
                    <a:pt x="1" y="36"/>
                    <a:pt x="1" y="36"/>
                  </a:cubicBezTo>
                  <a:lnTo>
                    <a:pt x="36" y="36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9"/>
            <p:cNvSpPr/>
            <p:nvPr/>
          </p:nvSpPr>
          <p:spPr>
            <a:xfrm>
              <a:off x="721099" y="4238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9"/>
            <p:cNvSpPr/>
            <p:nvPr/>
          </p:nvSpPr>
          <p:spPr>
            <a:xfrm>
              <a:off x="700528" y="426457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35"/>
                    <a:pt x="70" y="70"/>
                    <a:pt x="139" y="104"/>
                  </a:cubicBezTo>
                  <a:cubicBezTo>
                    <a:pt x="104" y="70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9"/>
            <p:cNvSpPr/>
            <p:nvPr/>
          </p:nvSpPr>
          <p:spPr>
            <a:xfrm>
              <a:off x="702162" y="42907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9"/>
            <p:cNvSpPr/>
            <p:nvPr/>
          </p:nvSpPr>
          <p:spPr>
            <a:xfrm>
              <a:off x="701510" y="42743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35" y="69"/>
                    <a:pt x="0" y="138"/>
                    <a:pt x="69" y="173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9"/>
            <p:cNvSpPr/>
            <p:nvPr/>
          </p:nvSpPr>
          <p:spPr>
            <a:xfrm>
              <a:off x="454042" y="429073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1" y="0"/>
                  </a:moveTo>
                  <a:lnTo>
                    <a:pt x="31" y="45"/>
                  </a:lnTo>
                  <a:lnTo>
                    <a:pt x="31" y="45"/>
                  </a:lnTo>
                  <a:cubicBezTo>
                    <a:pt x="23" y="28"/>
                    <a:pt x="15" y="14"/>
                    <a:pt x="1" y="0"/>
                  </a:cubicBezTo>
                  <a:close/>
                  <a:moveTo>
                    <a:pt x="31" y="45"/>
                  </a:moveTo>
                  <a:lnTo>
                    <a:pt x="31" y="45"/>
                  </a:lnTo>
                  <a:cubicBezTo>
                    <a:pt x="41" y="68"/>
                    <a:pt x="49" y="97"/>
                    <a:pt x="70" y="138"/>
                  </a:cubicBezTo>
                  <a:lnTo>
                    <a:pt x="70" y="104"/>
                  </a:lnTo>
                  <a:lnTo>
                    <a:pt x="31" y="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9"/>
            <p:cNvSpPr/>
            <p:nvPr/>
          </p:nvSpPr>
          <p:spPr>
            <a:xfrm>
              <a:off x="703144" y="43004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35" y="70"/>
                    <a:pt x="35" y="104"/>
                    <a:pt x="35" y="174"/>
                  </a:cubicBezTo>
                  <a:lnTo>
                    <a:pt x="69" y="139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9"/>
            <p:cNvSpPr/>
            <p:nvPr/>
          </p:nvSpPr>
          <p:spPr>
            <a:xfrm>
              <a:off x="757660" y="3843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9"/>
            <p:cNvSpPr/>
            <p:nvPr/>
          </p:nvSpPr>
          <p:spPr>
            <a:xfrm>
              <a:off x="500408" y="415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9"/>
            <p:cNvSpPr/>
            <p:nvPr/>
          </p:nvSpPr>
          <p:spPr>
            <a:xfrm>
              <a:off x="501381" y="4133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9"/>
            <p:cNvSpPr/>
            <p:nvPr/>
          </p:nvSpPr>
          <p:spPr>
            <a:xfrm>
              <a:off x="501381" y="412422"/>
              <a:ext cx="1322" cy="982"/>
            </a:xfrm>
            <a:custGeom>
              <a:avLst/>
              <a:gdLst/>
              <a:ahLst/>
              <a:cxnLst/>
              <a:rect l="l" t="t" r="r" b="b"/>
              <a:pathLst>
                <a:path w="140" h="104" extrusionOk="0">
                  <a:moveTo>
                    <a:pt x="139" y="0"/>
                  </a:moveTo>
                  <a:cubicBezTo>
                    <a:pt x="70" y="35"/>
                    <a:pt x="35" y="35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69"/>
                    <a:pt x="139" y="35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9"/>
            <p:cNvSpPr/>
            <p:nvPr/>
          </p:nvSpPr>
          <p:spPr>
            <a:xfrm>
              <a:off x="502693" y="412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9"/>
            <p:cNvSpPr/>
            <p:nvPr/>
          </p:nvSpPr>
          <p:spPr>
            <a:xfrm>
              <a:off x="502363" y="41242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9"/>
            <p:cNvSpPr/>
            <p:nvPr/>
          </p:nvSpPr>
          <p:spPr>
            <a:xfrm>
              <a:off x="493220" y="407199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70" y="35"/>
                    <a:pt x="35" y="69"/>
                    <a:pt x="1" y="104"/>
                  </a:cubicBezTo>
                  <a:cubicBezTo>
                    <a:pt x="35" y="69"/>
                    <a:pt x="70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9"/>
            <p:cNvSpPr/>
            <p:nvPr/>
          </p:nvSpPr>
          <p:spPr>
            <a:xfrm>
              <a:off x="497792" y="4189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9"/>
            <p:cNvSpPr/>
            <p:nvPr/>
          </p:nvSpPr>
          <p:spPr>
            <a:xfrm>
              <a:off x="497140" y="41894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35" y="35"/>
                    <a:pt x="0" y="35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9"/>
            <p:cNvSpPr/>
            <p:nvPr/>
          </p:nvSpPr>
          <p:spPr>
            <a:xfrm>
              <a:off x="497140" y="41927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9"/>
            <p:cNvSpPr/>
            <p:nvPr/>
          </p:nvSpPr>
          <p:spPr>
            <a:xfrm>
              <a:off x="499426" y="415359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35" y="35"/>
                    <a:pt x="0" y="69"/>
                    <a:pt x="0" y="139"/>
                  </a:cubicBezTo>
                  <a:cubicBezTo>
                    <a:pt x="35" y="104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9"/>
            <p:cNvSpPr/>
            <p:nvPr/>
          </p:nvSpPr>
          <p:spPr>
            <a:xfrm>
              <a:off x="494524" y="405234"/>
              <a:ext cx="1322" cy="340"/>
            </a:xfrm>
            <a:custGeom>
              <a:avLst/>
              <a:gdLst/>
              <a:ahLst/>
              <a:cxnLst/>
              <a:rect l="l" t="t" r="r" b="b"/>
              <a:pathLst>
                <a:path w="140" h="36" extrusionOk="0">
                  <a:moveTo>
                    <a:pt x="139" y="1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cubicBezTo>
                    <a:pt x="105" y="1"/>
                    <a:pt x="35" y="35"/>
                    <a:pt x="1" y="35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ubicBezTo>
                    <a:pt x="35" y="35"/>
                    <a:pt x="105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9"/>
            <p:cNvSpPr/>
            <p:nvPr/>
          </p:nvSpPr>
          <p:spPr>
            <a:xfrm>
              <a:off x="497140" y="4026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9"/>
            <p:cNvSpPr/>
            <p:nvPr/>
          </p:nvSpPr>
          <p:spPr>
            <a:xfrm>
              <a:off x="497140" y="402382"/>
              <a:ext cx="170" cy="255"/>
            </a:xfrm>
            <a:custGeom>
              <a:avLst/>
              <a:gdLst/>
              <a:ahLst/>
              <a:cxnLst/>
              <a:rect l="l" t="t" r="r" b="b"/>
              <a:pathLst>
                <a:path w="18" h="27" extrusionOk="0">
                  <a:moveTo>
                    <a:pt x="13" y="0"/>
                  </a:moveTo>
                  <a:cubicBezTo>
                    <a:pt x="9" y="0"/>
                    <a:pt x="0" y="9"/>
                    <a:pt x="0" y="26"/>
                  </a:cubicBezTo>
                  <a:cubicBezTo>
                    <a:pt x="18" y="9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9"/>
            <p:cNvSpPr/>
            <p:nvPr/>
          </p:nvSpPr>
          <p:spPr>
            <a:xfrm>
              <a:off x="701510" y="358547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1"/>
                  </a:moveTo>
                  <a:cubicBezTo>
                    <a:pt x="69" y="36"/>
                    <a:pt x="35" y="70"/>
                    <a:pt x="0" y="105"/>
                  </a:cubicBezTo>
                  <a:lnTo>
                    <a:pt x="0" y="105"/>
                  </a:lnTo>
                  <a:cubicBezTo>
                    <a:pt x="35" y="70"/>
                    <a:pt x="69" y="36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9"/>
            <p:cNvSpPr/>
            <p:nvPr/>
          </p:nvSpPr>
          <p:spPr>
            <a:xfrm>
              <a:off x="79879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35"/>
                    <a:pt x="35" y="35"/>
                    <a:pt x="35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9"/>
            <p:cNvSpPr/>
            <p:nvPr/>
          </p:nvSpPr>
          <p:spPr>
            <a:xfrm>
              <a:off x="798793" y="5423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9"/>
            <p:cNvSpPr/>
            <p:nvPr/>
          </p:nvSpPr>
          <p:spPr>
            <a:xfrm>
              <a:off x="703465" y="431349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35" y="1"/>
                  </a:moveTo>
                  <a:lnTo>
                    <a:pt x="1" y="36"/>
                  </a:lnTo>
                  <a:cubicBezTo>
                    <a:pt x="35" y="70"/>
                    <a:pt x="104" y="70"/>
                    <a:pt x="139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9"/>
            <p:cNvSpPr/>
            <p:nvPr/>
          </p:nvSpPr>
          <p:spPr>
            <a:xfrm>
              <a:off x="702162" y="42907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0" y="0"/>
                  </a:moveTo>
                  <a:lnTo>
                    <a:pt x="0" y="35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39" y="104"/>
                  </a:ln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9"/>
            <p:cNvSpPr/>
            <p:nvPr/>
          </p:nvSpPr>
          <p:spPr>
            <a:xfrm>
              <a:off x="453721" y="428412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9"/>
            <p:cNvSpPr/>
            <p:nvPr/>
          </p:nvSpPr>
          <p:spPr>
            <a:xfrm>
              <a:off x="459927" y="4404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9"/>
            <p:cNvSpPr/>
            <p:nvPr/>
          </p:nvSpPr>
          <p:spPr>
            <a:xfrm>
              <a:off x="760598" y="520151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1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9"/>
            <p:cNvSpPr/>
            <p:nvPr/>
          </p:nvSpPr>
          <p:spPr>
            <a:xfrm>
              <a:off x="622503" y="511660"/>
              <a:ext cx="16661" cy="45062"/>
            </a:xfrm>
            <a:custGeom>
              <a:avLst/>
              <a:gdLst/>
              <a:ahLst/>
              <a:cxnLst/>
              <a:rect l="l" t="t" r="r" b="b"/>
              <a:pathLst>
                <a:path w="1764" h="4771" extrusionOk="0">
                  <a:moveTo>
                    <a:pt x="139" y="1"/>
                  </a:moveTo>
                  <a:cubicBezTo>
                    <a:pt x="35" y="347"/>
                    <a:pt x="0" y="347"/>
                    <a:pt x="70" y="658"/>
                  </a:cubicBezTo>
                  <a:cubicBezTo>
                    <a:pt x="242" y="1626"/>
                    <a:pt x="450" y="2559"/>
                    <a:pt x="899" y="3457"/>
                  </a:cubicBezTo>
                  <a:cubicBezTo>
                    <a:pt x="1107" y="3941"/>
                    <a:pt x="1348" y="4391"/>
                    <a:pt x="1763" y="4771"/>
                  </a:cubicBezTo>
                  <a:cubicBezTo>
                    <a:pt x="1763" y="4736"/>
                    <a:pt x="1763" y="4702"/>
                    <a:pt x="1729" y="4702"/>
                  </a:cubicBezTo>
                  <a:cubicBezTo>
                    <a:pt x="968" y="3527"/>
                    <a:pt x="519" y="2282"/>
                    <a:pt x="277" y="934"/>
                  </a:cubicBezTo>
                  <a:cubicBezTo>
                    <a:pt x="242" y="658"/>
                    <a:pt x="208" y="34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9"/>
            <p:cNvSpPr/>
            <p:nvPr/>
          </p:nvSpPr>
          <p:spPr>
            <a:xfrm>
              <a:off x="639154" y="5567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9"/>
            <p:cNvSpPr/>
            <p:nvPr/>
          </p:nvSpPr>
          <p:spPr>
            <a:xfrm>
              <a:off x="719786" y="497625"/>
              <a:ext cx="9483" cy="29393"/>
            </a:xfrm>
            <a:custGeom>
              <a:avLst/>
              <a:gdLst/>
              <a:ahLst/>
              <a:cxnLst/>
              <a:rect l="l" t="t" r="r" b="b"/>
              <a:pathLst>
                <a:path w="1004" h="3112" extrusionOk="0">
                  <a:moveTo>
                    <a:pt x="934" y="1"/>
                  </a:moveTo>
                  <a:cubicBezTo>
                    <a:pt x="865" y="1"/>
                    <a:pt x="830" y="70"/>
                    <a:pt x="830" y="104"/>
                  </a:cubicBezTo>
                  <a:cubicBezTo>
                    <a:pt x="727" y="657"/>
                    <a:pt x="588" y="1210"/>
                    <a:pt x="485" y="1798"/>
                  </a:cubicBezTo>
                  <a:cubicBezTo>
                    <a:pt x="450" y="2040"/>
                    <a:pt x="381" y="2247"/>
                    <a:pt x="277" y="2455"/>
                  </a:cubicBezTo>
                  <a:cubicBezTo>
                    <a:pt x="174" y="2662"/>
                    <a:pt x="70" y="2835"/>
                    <a:pt x="1" y="3112"/>
                  </a:cubicBezTo>
                  <a:cubicBezTo>
                    <a:pt x="312" y="2870"/>
                    <a:pt x="450" y="2593"/>
                    <a:pt x="554" y="2317"/>
                  </a:cubicBezTo>
                  <a:cubicBezTo>
                    <a:pt x="761" y="1798"/>
                    <a:pt x="830" y="1280"/>
                    <a:pt x="865" y="761"/>
                  </a:cubicBezTo>
                  <a:cubicBezTo>
                    <a:pt x="865" y="485"/>
                    <a:pt x="1003" y="277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9"/>
            <p:cNvSpPr/>
            <p:nvPr/>
          </p:nvSpPr>
          <p:spPr>
            <a:xfrm>
              <a:off x="681921" y="561124"/>
              <a:ext cx="33964" cy="8330"/>
            </a:xfrm>
            <a:custGeom>
              <a:avLst/>
              <a:gdLst/>
              <a:ahLst/>
              <a:cxnLst/>
              <a:rect l="l" t="t" r="r" b="b"/>
              <a:pathLst>
                <a:path w="3596" h="882" extrusionOk="0">
                  <a:moveTo>
                    <a:pt x="2746" y="0"/>
                  </a:moveTo>
                  <a:cubicBezTo>
                    <a:pt x="1631" y="0"/>
                    <a:pt x="326" y="366"/>
                    <a:pt x="0" y="882"/>
                  </a:cubicBezTo>
                  <a:cubicBezTo>
                    <a:pt x="1034" y="304"/>
                    <a:pt x="2068" y="74"/>
                    <a:pt x="3148" y="74"/>
                  </a:cubicBezTo>
                  <a:cubicBezTo>
                    <a:pt x="3296" y="74"/>
                    <a:pt x="3445" y="79"/>
                    <a:pt x="3595" y="87"/>
                  </a:cubicBezTo>
                  <a:cubicBezTo>
                    <a:pt x="3342" y="28"/>
                    <a:pt x="3051" y="0"/>
                    <a:pt x="27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9"/>
            <p:cNvSpPr/>
            <p:nvPr/>
          </p:nvSpPr>
          <p:spPr>
            <a:xfrm>
              <a:off x="658743" y="566186"/>
              <a:ext cx="15679" cy="18947"/>
            </a:xfrm>
            <a:custGeom>
              <a:avLst/>
              <a:gdLst/>
              <a:ahLst/>
              <a:cxnLst/>
              <a:rect l="l" t="t" r="r" b="b"/>
              <a:pathLst>
                <a:path w="1660" h="2006" extrusionOk="0">
                  <a:moveTo>
                    <a:pt x="1521" y="0"/>
                  </a:moveTo>
                  <a:cubicBezTo>
                    <a:pt x="1417" y="35"/>
                    <a:pt x="1417" y="104"/>
                    <a:pt x="1417" y="139"/>
                  </a:cubicBezTo>
                  <a:cubicBezTo>
                    <a:pt x="1383" y="657"/>
                    <a:pt x="1210" y="1141"/>
                    <a:pt x="1037" y="1659"/>
                  </a:cubicBezTo>
                  <a:cubicBezTo>
                    <a:pt x="988" y="1807"/>
                    <a:pt x="904" y="1849"/>
                    <a:pt x="798" y="1849"/>
                  </a:cubicBezTo>
                  <a:cubicBezTo>
                    <a:pt x="754" y="1849"/>
                    <a:pt x="707" y="1842"/>
                    <a:pt x="657" y="1832"/>
                  </a:cubicBezTo>
                  <a:cubicBezTo>
                    <a:pt x="553" y="1763"/>
                    <a:pt x="450" y="1729"/>
                    <a:pt x="346" y="1659"/>
                  </a:cubicBezTo>
                  <a:cubicBezTo>
                    <a:pt x="281" y="1638"/>
                    <a:pt x="230" y="1590"/>
                    <a:pt x="159" y="1590"/>
                  </a:cubicBezTo>
                  <a:cubicBezTo>
                    <a:pt x="116" y="1590"/>
                    <a:pt x="65" y="1607"/>
                    <a:pt x="0" y="1659"/>
                  </a:cubicBezTo>
                  <a:cubicBezTo>
                    <a:pt x="311" y="1901"/>
                    <a:pt x="657" y="2005"/>
                    <a:pt x="1037" y="2005"/>
                  </a:cubicBezTo>
                  <a:cubicBezTo>
                    <a:pt x="1106" y="2005"/>
                    <a:pt x="1175" y="1971"/>
                    <a:pt x="1141" y="1901"/>
                  </a:cubicBezTo>
                  <a:cubicBezTo>
                    <a:pt x="1003" y="1729"/>
                    <a:pt x="1175" y="1590"/>
                    <a:pt x="1210" y="1418"/>
                  </a:cubicBezTo>
                  <a:cubicBezTo>
                    <a:pt x="1348" y="1072"/>
                    <a:pt x="1452" y="726"/>
                    <a:pt x="1556" y="346"/>
                  </a:cubicBezTo>
                  <a:cubicBezTo>
                    <a:pt x="1625" y="242"/>
                    <a:pt x="1659" y="69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9"/>
            <p:cNvSpPr/>
            <p:nvPr/>
          </p:nvSpPr>
          <p:spPr>
            <a:xfrm>
              <a:off x="674413" y="527991"/>
              <a:ext cx="10456" cy="28080"/>
            </a:xfrm>
            <a:custGeom>
              <a:avLst/>
              <a:gdLst/>
              <a:ahLst/>
              <a:cxnLst/>
              <a:rect l="l" t="t" r="r" b="b"/>
              <a:pathLst>
                <a:path w="1107" h="297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003" y="35"/>
                    <a:pt x="968" y="104"/>
                    <a:pt x="934" y="173"/>
                  </a:cubicBezTo>
                  <a:cubicBezTo>
                    <a:pt x="450" y="968"/>
                    <a:pt x="208" y="1832"/>
                    <a:pt x="69" y="2731"/>
                  </a:cubicBezTo>
                  <a:cubicBezTo>
                    <a:pt x="35" y="2835"/>
                    <a:pt x="0" y="2938"/>
                    <a:pt x="104" y="2973"/>
                  </a:cubicBezTo>
                  <a:cubicBezTo>
                    <a:pt x="173" y="2973"/>
                    <a:pt x="173" y="2938"/>
                    <a:pt x="208" y="2904"/>
                  </a:cubicBezTo>
                  <a:cubicBezTo>
                    <a:pt x="242" y="2247"/>
                    <a:pt x="450" y="1625"/>
                    <a:pt x="692" y="1003"/>
                  </a:cubicBezTo>
                  <a:cubicBezTo>
                    <a:pt x="795" y="657"/>
                    <a:pt x="1003" y="380"/>
                    <a:pt x="1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9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9"/>
            <p:cNvSpPr/>
            <p:nvPr/>
          </p:nvSpPr>
          <p:spPr>
            <a:xfrm>
              <a:off x="681921" y="575329"/>
              <a:ext cx="19920" cy="9804"/>
            </a:xfrm>
            <a:custGeom>
              <a:avLst/>
              <a:gdLst/>
              <a:ahLst/>
              <a:cxnLst/>
              <a:rect l="l" t="t" r="r" b="b"/>
              <a:pathLst>
                <a:path w="2109" h="1038" extrusionOk="0">
                  <a:moveTo>
                    <a:pt x="160" y="0"/>
                  </a:moveTo>
                  <a:cubicBezTo>
                    <a:pt x="113" y="0"/>
                    <a:pt x="69" y="17"/>
                    <a:pt x="35" y="69"/>
                  </a:cubicBezTo>
                  <a:cubicBezTo>
                    <a:pt x="0" y="208"/>
                    <a:pt x="139" y="208"/>
                    <a:pt x="208" y="208"/>
                  </a:cubicBezTo>
                  <a:cubicBezTo>
                    <a:pt x="864" y="415"/>
                    <a:pt x="1487" y="726"/>
                    <a:pt x="2109" y="1037"/>
                  </a:cubicBezTo>
                  <a:cubicBezTo>
                    <a:pt x="2109" y="864"/>
                    <a:pt x="1971" y="864"/>
                    <a:pt x="1867" y="830"/>
                  </a:cubicBezTo>
                  <a:cubicBezTo>
                    <a:pt x="1383" y="484"/>
                    <a:pt x="864" y="242"/>
                    <a:pt x="311" y="35"/>
                  </a:cubicBezTo>
                  <a:cubicBezTo>
                    <a:pt x="260" y="17"/>
                    <a:pt x="208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9"/>
            <p:cNvSpPr/>
            <p:nvPr/>
          </p:nvSpPr>
          <p:spPr>
            <a:xfrm>
              <a:off x="637851" y="482286"/>
              <a:ext cx="14696" cy="15027"/>
            </a:xfrm>
            <a:custGeom>
              <a:avLst/>
              <a:gdLst/>
              <a:ahLst/>
              <a:cxnLst/>
              <a:rect l="l" t="t" r="r" b="b"/>
              <a:pathLst>
                <a:path w="1556" h="1591" extrusionOk="0">
                  <a:moveTo>
                    <a:pt x="0" y="0"/>
                  </a:moveTo>
                  <a:cubicBezTo>
                    <a:pt x="588" y="277"/>
                    <a:pt x="933" y="726"/>
                    <a:pt x="1244" y="1244"/>
                  </a:cubicBezTo>
                  <a:cubicBezTo>
                    <a:pt x="1313" y="1383"/>
                    <a:pt x="1348" y="1556"/>
                    <a:pt x="1555" y="1590"/>
                  </a:cubicBezTo>
                  <a:cubicBezTo>
                    <a:pt x="1348" y="1072"/>
                    <a:pt x="1072" y="657"/>
                    <a:pt x="691" y="277"/>
                  </a:cubicBezTo>
                  <a:cubicBezTo>
                    <a:pt x="449" y="69"/>
                    <a:pt x="31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9"/>
            <p:cNvSpPr/>
            <p:nvPr/>
          </p:nvSpPr>
          <p:spPr>
            <a:xfrm>
              <a:off x="702162" y="532883"/>
              <a:ext cx="9804" cy="8501"/>
            </a:xfrm>
            <a:custGeom>
              <a:avLst/>
              <a:gdLst/>
              <a:ahLst/>
              <a:cxnLst/>
              <a:rect l="l" t="t" r="r" b="b"/>
              <a:pathLst>
                <a:path w="1038" h="900" extrusionOk="0">
                  <a:moveTo>
                    <a:pt x="934" y="1"/>
                  </a:moveTo>
                  <a:cubicBezTo>
                    <a:pt x="795" y="174"/>
                    <a:pt x="623" y="277"/>
                    <a:pt x="519" y="485"/>
                  </a:cubicBezTo>
                  <a:cubicBezTo>
                    <a:pt x="450" y="692"/>
                    <a:pt x="173" y="692"/>
                    <a:pt x="0" y="899"/>
                  </a:cubicBezTo>
                  <a:cubicBezTo>
                    <a:pt x="311" y="899"/>
                    <a:pt x="692" y="657"/>
                    <a:pt x="934" y="312"/>
                  </a:cubicBezTo>
                  <a:cubicBezTo>
                    <a:pt x="1003" y="243"/>
                    <a:pt x="1037" y="139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9"/>
            <p:cNvSpPr/>
            <p:nvPr/>
          </p:nvSpPr>
          <p:spPr>
            <a:xfrm>
              <a:off x="648949" y="60503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9"/>
            <p:cNvSpPr/>
            <p:nvPr/>
          </p:nvSpPr>
          <p:spPr>
            <a:xfrm>
              <a:off x="649270" y="589034"/>
              <a:ext cx="4260" cy="16009"/>
            </a:xfrm>
            <a:custGeom>
              <a:avLst/>
              <a:gdLst/>
              <a:ahLst/>
              <a:cxnLst/>
              <a:rect l="l" t="t" r="r" b="b"/>
              <a:pathLst>
                <a:path w="451" h="1695" extrusionOk="0">
                  <a:moveTo>
                    <a:pt x="450" y="1"/>
                  </a:moveTo>
                  <a:lnTo>
                    <a:pt x="450" y="1"/>
                  </a:lnTo>
                  <a:cubicBezTo>
                    <a:pt x="243" y="554"/>
                    <a:pt x="174" y="1142"/>
                    <a:pt x="1" y="1695"/>
                  </a:cubicBezTo>
                  <a:cubicBezTo>
                    <a:pt x="277" y="1176"/>
                    <a:pt x="416" y="589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9"/>
            <p:cNvSpPr/>
            <p:nvPr/>
          </p:nvSpPr>
          <p:spPr>
            <a:xfrm>
              <a:off x="658413" y="566753"/>
              <a:ext cx="2626" cy="10541"/>
            </a:xfrm>
            <a:custGeom>
              <a:avLst/>
              <a:gdLst/>
              <a:ahLst/>
              <a:cxnLst/>
              <a:rect l="l" t="t" r="r" b="b"/>
              <a:pathLst>
                <a:path w="278" h="1116" extrusionOk="0">
                  <a:moveTo>
                    <a:pt x="140" y="0"/>
                  </a:moveTo>
                  <a:cubicBezTo>
                    <a:pt x="129" y="0"/>
                    <a:pt x="118" y="3"/>
                    <a:pt x="104" y="9"/>
                  </a:cubicBezTo>
                  <a:cubicBezTo>
                    <a:pt x="35" y="9"/>
                    <a:pt x="1" y="44"/>
                    <a:pt x="35" y="113"/>
                  </a:cubicBezTo>
                  <a:cubicBezTo>
                    <a:pt x="104" y="424"/>
                    <a:pt x="35" y="770"/>
                    <a:pt x="139" y="1116"/>
                  </a:cubicBezTo>
                  <a:cubicBezTo>
                    <a:pt x="277" y="770"/>
                    <a:pt x="243" y="424"/>
                    <a:pt x="208" y="79"/>
                  </a:cubicBezTo>
                  <a:cubicBezTo>
                    <a:pt x="208" y="51"/>
                    <a:pt x="18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9"/>
            <p:cNvSpPr/>
            <p:nvPr/>
          </p:nvSpPr>
          <p:spPr>
            <a:xfrm>
              <a:off x="653841" y="540723"/>
              <a:ext cx="2947" cy="8491"/>
            </a:xfrm>
            <a:custGeom>
              <a:avLst/>
              <a:gdLst/>
              <a:ahLst/>
              <a:cxnLst/>
              <a:rect l="l" t="t" r="r" b="b"/>
              <a:pathLst>
                <a:path w="312" h="899" extrusionOk="0">
                  <a:moveTo>
                    <a:pt x="104" y="0"/>
                  </a:moveTo>
                  <a:cubicBezTo>
                    <a:pt x="174" y="104"/>
                    <a:pt x="174" y="242"/>
                    <a:pt x="104" y="311"/>
                  </a:cubicBezTo>
                  <a:cubicBezTo>
                    <a:pt x="1" y="450"/>
                    <a:pt x="70" y="622"/>
                    <a:pt x="35" y="761"/>
                  </a:cubicBezTo>
                  <a:cubicBezTo>
                    <a:pt x="35" y="830"/>
                    <a:pt x="70" y="899"/>
                    <a:pt x="174" y="899"/>
                  </a:cubicBezTo>
                  <a:cubicBezTo>
                    <a:pt x="277" y="899"/>
                    <a:pt x="312" y="830"/>
                    <a:pt x="312" y="761"/>
                  </a:cubicBezTo>
                  <a:cubicBezTo>
                    <a:pt x="277" y="484"/>
                    <a:pt x="277" y="20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9"/>
            <p:cNvSpPr/>
            <p:nvPr/>
          </p:nvSpPr>
          <p:spPr>
            <a:xfrm>
              <a:off x="666573" y="565856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174" y="1"/>
                  </a:moveTo>
                  <a:cubicBezTo>
                    <a:pt x="35" y="139"/>
                    <a:pt x="1" y="277"/>
                    <a:pt x="35" y="416"/>
                  </a:cubicBezTo>
                  <a:cubicBezTo>
                    <a:pt x="70" y="519"/>
                    <a:pt x="70" y="588"/>
                    <a:pt x="174" y="588"/>
                  </a:cubicBezTo>
                  <a:cubicBezTo>
                    <a:pt x="277" y="588"/>
                    <a:pt x="312" y="519"/>
                    <a:pt x="312" y="416"/>
                  </a:cubicBezTo>
                  <a:cubicBezTo>
                    <a:pt x="277" y="277"/>
                    <a:pt x="277" y="139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9"/>
            <p:cNvSpPr/>
            <p:nvPr/>
          </p:nvSpPr>
          <p:spPr>
            <a:xfrm>
              <a:off x="630342" y="5674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9"/>
            <p:cNvSpPr/>
            <p:nvPr/>
          </p:nvSpPr>
          <p:spPr>
            <a:xfrm>
              <a:off x="630342" y="567490"/>
              <a:ext cx="8491" cy="2947"/>
            </a:xfrm>
            <a:custGeom>
              <a:avLst/>
              <a:gdLst/>
              <a:ahLst/>
              <a:cxnLst/>
              <a:rect l="l" t="t" r="r" b="b"/>
              <a:pathLst>
                <a:path w="899" h="312" extrusionOk="0">
                  <a:moveTo>
                    <a:pt x="0" y="1"/>
                  </a:moveTo>
                  <a:lnTo>
                    <a:pt x="0" y="1"/>
                  </a:lnTo>
                  <a:cubicBezTo>
                    <a:pt x="277" y="208"/>
                    <a:pt x="588" y="277"/>
                    <a:pt x="899" y="312"/>
                  </a:cubicBezTo>
                  <a:cubicBezTo>
                    <a:pt x="622" y="139"/>
                    <a:pt x="311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9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9"/>
            <p:cNvSpPr/>
            <p:nvPr/>
          </p:nvSpPr>
          <p:spPr>
            <a:xfrm>
              <a:off x="684859" y="523740"/>
              <a:ext cx="2947" cy="4260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311" y="1"/>
                  </a:moveTo>
                  <a:lnTo>
                    <a:pt x="311" y="1"/>
                  </a:lnTo>
                  <a:cubicBezTo>
                    <a:pt x="139" y="105"/>
                    <a:pt x="35" y="243"/>
                    <a:pt x="0" y="450"/>
                  </a:cubicBezTo>
                  <a:cubicBezTo>
                    <a:pt x="139" y="312"/>
                    <a:pt x="242" y="174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9"/>
            <p:cNvSpPr/>
            <p:nvPr/>
          </p:nvSpPr>
          <p:spPr>
            <a:xfrm>
              <a:off x="687796" y="52341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9"/>
            <p:cNvSpPr/>
            <p:nvPr/>
          </p:nvSpPr>
          <p:spPr>
            <a:xfrm>
              <a:off x="693350" y="534517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311" y="1"/>
                  </a:moveTo>
                  <a:cubicBezTo>
                    <a:pt x="138" y="70"/>
                    <a:pt x="35" y="242"/>
                    <a:pt x="0" y="415"/>
                  </a:cubicBezTo>
                  <a:cubicBezTo>
                    <a:pt x="138" y="312"/>
                    <a:pt x="207" y="139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9"/>
            <p:cNvSpPr/>
            <p:nvPr/>
          </p:nvSpPr>
          <p:spPr>
            <a:xfrm>
              <a:off x="693019" y="53843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9"/>
            <p:cNvSpPr/>
            <p:nvPr/>
          </p:nvSpPr>
          <p:spPr>
            <a:xfrm>
              <a:off x="661029" y="51851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69" y="174"/>
                    <a:pt x="69" y="346"/>
                    <a:pt x="208" y="485"/>
                  </a:cubicBezTo>
                  <a:cubicBezTo>
                    <a:pt x="138" y="312"/>
                    <a:pt x="173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9"/>
            <p:cNvSpPr/>
            <p:nvPr/>
          </p:nvSpPr>
          <p:spPr>
            <a:xfrm>
              <a:off x="661029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9"/>
            <p:cNvSpPr/>
            <p:nvPr/>
          </p:nvSpPr>
          <p:spPr>
            <a:xfrm>
              <a:off x="662984" y="5230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9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9"/>
            <p:cNvSpPr/>
            <p:nvPr/>
          </p:nvSpPr>
          <p:spPr>
            <a:xfrm>
              <a:off x="652869" y="499590"/>
              <a:ext cx="2286" cy="3920"/>
            </a:xfrm>
            <a:custGeom>
              <a:avLst/>
              <a:gdLst/>
              <a:ahLst/>
              <a:cxnLst/>
              <a:rect l="l" t="t" r="r" b="b"/>
              <a:pathLst>
                <a:path w="242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38"/>
                    <a:pt x="104" y="311"/>
                    <a:pt x="242" y="415"/>
                  </a:cubicBezTo>
                  <a:cubicBezTo>
                    <a:pt x="242" y="242"/>
                    <a:pt x="173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9"/>
            <p:cNvSpPr/>
            <p:nvPr/>
          </p:nvSpPr>
          <p:spPr>
            <a:xfrm>
              <a:off x="652869" y="49925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9"/>
            <p:cNvSpPr/>
            <p:nvPr/>
          </p:nvSpPr>
          <p:spPr>
            <a:xfrm>
              <a:off x="630012" y="56749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9"/>
            <p:cNvSpPr/>
            <p:nvPr/>
          </p:nvSpPr>
          <p:spPr>
            <a:xfrm>
              <a:off x="626744" y="566300"/>
              <a:ext cx="3277" cy="1200"/>
            </a:xfrm>
            <a:custGeom>
              <a:avLst/>
              <a:gdLst/>
              <a:ahLst/>
              <a:cxnLst/>
              <a:rect l="l" t="t" r="r" b="b"/>
              <a:pathLst>
                <a:path w="347" h="127" extrusionOk="0">
                  <a:moveTo>
                    <a:pt x="92" y="0"/>
                  </a:moveTo>
                  <a:cubicBezTo>
                    <a:pt x="63" y="0"/>
                    <a:pt x="33" y="7"/>
                    <a:pt x="1" y="23"/>
                  </a:cubicBezTo>
                  <a:cubicBezTo>
                    <a:pt x="104" y="92"/>
                    <a:pt x="208" y="127"/>
                    <a:pt x="346" y="127"/>
                  </a:cubicBezTo>
                  <a:cubicBezTo>
                    <a:pt x="267" y="74"/>
                    <a:pt x="18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9"/>
            <p:cNvSpPr/>
            <p:nvPr/>
          </p:nvSpPr>
          <p:spPr>
            <a:xfrm>
              <a:off x="676698" y="61352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9"/>
            <p:cNvSpPr/>
            <p:nvPr/>
          </p:nvSpPr>
          <p:spPr>
            <a:xfrm>
              <a:off x="676368" y="613846"/>
              <a:ext cx="992" cy="4260"/>
            </a:xfrm>
            <a:custGeom>
              <a:avLst/>
              <a:gdLst/>
              <a:ahLst/>
              <a:cxnLst/>
              <a:rect l="l" t="t" r="r" b="b"/>
              <a:pathLst>
                <a:path w="105" h="451" extrusionOk="0">
                  <a:moveTo>
                    <a:pt x="35" y="1"/>
                  </a:moveTo>
                  <a:cubicBezTo>
                    <a:pt x="35" y="139"/>
                    <a:pt x="1" y="277"/>
                    <a:pt x="35" y="450"/>
                  </a:cubicBezTo>
                  <a:cubicBezTo>
                    <a:pt x="104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9"/>
            <p:cNvSpPr/>
            <p:nvPr/>
          </p:nvSpPr>
          <p:spPr>
            <a:xfrm>
              <a:off x="647967" y="605685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35" y="70"/>
                    <a:pt x="1" y="139"/>
                    <a:pt x="35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9"/>
            <p:cNvSpPr/>
            <p:nvPr/>
          </p:nvSpPr>
          <p:spPr>
            <a:xfrm>
              <a:off x="648949" y="6053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9"/>
            <p:cNvSpPr/>
            <p:nvPr/>
          </p:nvSpPr>
          <p:spPr>
            <a:xfrm>
              <a:off x="664939" y="533865"/>
              <a:ext cx="671" cy="2616"/>
            </a:xfrm>
            <a:custGeom>
              <a:avLst/>
              <a:gdLst/>
              <a:ahLst/>
              <a:cxnLst/>
              <a:rect l="l" t="t" r="r" b="b"/>
              <a:pathLst>
                <a:path w="71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70"/>
                    <a:pt x="1" y="173"/>
                    <a:pt x="70" y="277"/>
                  </a:cubicBezTo>
                  <a:cubicBezTo>
                    <a:pt x="70" y="173"/>
                    <a:pt x="70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9"/>
            <p:cNvSpPr/>
            <p:nvPr/>
          </p:nvSpPr>
          <p:spPr>
            <a:xfrm>
              <a:off x="664288" y="53191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1" y="69"/>
                    <a:pt x="70" y="138"/>
                    <a:pt x="35" y="207"/>
                  </a:cubicBezTo>
                  <a:cubicBezTo>
                    <a:pt x="70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9"/>
            <p:cNvSpPr/>
            <p:nvPr/>
          </p:nvSpPr>
          <p:spPr>
            <a:xfrm>
              <a:off x="687796" y="5234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9"/>
            <p:cNvSpPr/>
            <p:nvPr/>
          </p:nvSpPr>
          <p:spPr>
            <a:xfrm>
              <a:off x="687796" y="520803"/>
              <a:ext cx="2295" cy="2626"/>
            </a:xfrm>
            <a:custGeom>
              <a:avLst/>
              <a:gdLst/>
              <a:ahLst/>
              <a:cxnLst/>
              <a:rect l="l" t="t" r="r" b="b"/>
              <a:pathLst>
                <a:path w="243" h="278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04" y="35"/>
                    <a:pt x="35" y="139"/>
                    <a:pt x="0" y="277"/>
                  </a:cubicBezTo>
                  <a:cubicBezTo>
                    <a:pt x="104" y="208"/>
                    <a:pt x="208" y="104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9"/>
            <p:cNvSpPr/>
            <p:nvPr/>
          </p:nvSpPr>
          <p:spPr>
            <a:xfrm>
              <a:off x="658092" y="511009"/>
              <a:ext cx="1634" cy="2947"/>
            </a:xfrm>
            <a:custGeom>
              <a:avLst/>
              <a:gdLst/>
              <a:ahLst/>
              <a:cxnLst/>
              <a:rect l="l" t="t" r="r" b="b"/>
              <a:pathLst>
                <a:path w="173" h="312" extrusionOk="0">
                  <a:moveTo>
                    <a:pt x="0" y="1"/>
                  </a:moveTo>
                  <a:cubicBezTo>
                    <a:pt x="35" y="105"/>
                    <a:pt x="69" y="243"/>
                    <a:pt x="173" y="312"/>
                  </a:cubicBezTo>
                  <a:cubicBezTo>
                    <a:pt x="138" y="208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9"/>
            <p:cNvSpPr/>
            <p:nvPr/>
          </p:nvSpPr>
          <p:spPr>
            <a:xfrm>
              <a:off x="659716" y="51394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ubicBezTo>
                    <a:pt x="1" y="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9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9"/>
            <p:cNvSpPr/>
            <p:nvPr/>
          </p:nvSpPr>
          <p:spPr>
            <a:xfrm>
              <a:off x="656779" y="5064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9"/>
            <p:cNvSpPr/>
            <p:nvPr/>
          </p:nvSpPr>
          <p:spPr>
            <a:xfrm>
              <a:off x="655145" y="503830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36" y="242"/>
                    <a:pt x="174" y="277"/>
                  </a:cubicBezTo>
                  <a:cubicBezTo>
                    <a:pt x="139" y="173"/>
                    <a:pt x="10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9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9"/>
            <p:cNvSpPr/>
            <p:nvPr/>
          </p:nvSpPr>
          <p:spPr>
            <a:xfrm>
              <a:off x="666252" y="5403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9"/>
            <p:cNvSpPr/>
            <p:nvPr/>
          </p:nvSpPr>
          <p:spPr>
            <a:xfrm>
              <a:off x="662654" y="523089"/>
              <a:ext cx="992" cy="2947"/>
            </a:xfrm>
            <a:custGeom>
              <a:avLst/>
              <a:gdLst/>
              <a:ahLst/>
              <a:cxnLst/>
              <a:rect l="l" t="t" r="r" b="b"/>
              <a:pathLst>
                <a:path w="105" h="312" extrusionOk="0">
                  <a:moveTo>
                    <a:pt x="36" y="1"/>
                  </a:moveTo>
                  <a:cubicBezTo>
                    <a:pt x="36" y="104"/>
                    <a:pt x="1" y="243"/>
                    <a:pt x="105" y="312"/>
                  </a:cubicBezTo>
                  <a:cubicBezTo>
                    <a:pt x="105" y="208"/>
                    <a:pt x="70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9"/>
            <p:cNvSpPr/>
            <p:nvPr/>
          </p:nvSpPr>
          <p:spPr>
            <a:xfrm>
              <a:off x="691716" y="538758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35" y="35"/>
                    <a:pt x="0" y="105"/>
                    <a:pt x="0" y="208"/>
                  </a:cubicBezTo>
                  <a:cubicBezTo>
                    <a:pt x="69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9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9"/>
            <p:cNvSpPr/>
            <p:nvPr/>
          </p:nvSpPr>
          <p:spPr>
            <a:xfrm>
              <a:off x="693019" y="53875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9"/>
            <p:cNvSpPr/>
            <p:nvPr/>
          </p:nvSpPr>
          <p:spPr>
            <a:xfrm>
              <a:off x="643395" y="5632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1" y="0"/>
                    <a:pt x="1" y="35"/>
                  </a:cubicBezTo>
                  <a:lnTo>
                    <a:pt x="70" y="35"/>
                  </a:ln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9"/>
            <p:cNvSpPr/>
            <p:nvPr/>
          </p:nvSpPr>
          <p:spPr>
            <a:xfrm>
              <a:off x="677671" y="62266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9"/>
            <p:cNvSpPr/>
            <p:nvPr/>
          </p:nvSpPr>
          <p:spPr>
            <a:xfrm>
              <a:off x="642092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9"/>
            <p:cNvSpPr/>
            <p:nvPr/>
          </p:nvSpPr>
          <p:spPr>
            <a:xfrm>
              <a:off x="642413" y="560311"/>
              <a:ext cx="671" cy="151"/>
            </a:xfrm>
            <a:custGeom>
              <a:avLst/>
              <a:gdLst/>
              <a:ahLst/>
              <a:cxnLst/>
              <a:rect l="l" t="t" r="r" b="b"/>
              <a:pathLst>
                <a:path w="71" h="16" extrusionOk="0">
                  <a:moveTo>
                    <a:pt x="1" y="0"/>
                  </a:moveTo>
                  <a:cubicBezTo>
                    <a:pt x="1" y="0"/>
                    <a:pt x="16" y="16"/>
                    <a:pt x="37" y="16"/>
                  </a:cubicBezTo>
                  <a:cubicBezTo>
                    <a:pt x="47" y="16"/>
                    <a:pt x="59" y="1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9"/>
            <p:cNvSpPr/>
            <p:nvPr/>
          </p:nvSpPr>
          <p:spPr>
            <a:xfrm>
              <a:off x="654824" y="540071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0" y="0"/>
                    <a:pt x="0" y="35"/>
                    <a:pt x="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9"/>
            <p:cNvSpPr/>
            <p:nvPr/>
          </p:nvSpPr>
          <p:spPr>
            <a:xfrm>
              <a:off x="654824" y="54072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9"/>
            <p:cNvSpPr/>
            <p:nvPr/>
          </p:nvSpPr>
          <p:spPr>
            <a:xfrm>
              <a:off x="663315" y="526357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0"/>
                  </a:moveTo>
                  <a:cubicBezTo>
                    <a:pt x="35" y="35"/>
                    <a:pt x="0" y="70"/>
                    <a:pt x="69" y="104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9"/>
            <p:cNvSpPr/>
            <p:nvPr/>
          </p:nvSpPr>
          <p:spPr>
            <a:xfrm>
              <a:off x="663636" y="526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9"/>
            <p:cNvSpPr/>
            <p:nvPr/>
          </p:nvSpPr>
          <p:spPr>
            <a:xfrm>
              <a:off x="660377" y="516232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1"/>
                  </a:moveTo>
                  <a:lnTo>
                    <a:pt x="35" y="1"/>
                  </a:lnTo>
                  <a:cubicBezTo>
                    <a:pt x="0" y="70"/>
                    <a:pt x="35" y="139"/>
                    <a:pt x="69" y="243"/>
                  </a:cubicBezTo>
                  <a:cubicBezTo>
                    <a:pt x="69" y="139"/>
                    <a:pt x="104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9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9"/>
            <p:cNvSpPr/>
            <p:nvPr/>
          </p:nvSpPr>
          <p:spPr>
            <a:xfrm>
              <a:off x="656779" y="506437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1" y="1"/>
                  </a:moveTo>
                  <a:cubicBezTo>
                    <a:pt x="1" y="70"/>
                    <a:pt x="1" y="174"/>
                    <a:pt x="70" y="243"/>
                  </a:cubicBezTo>
                  <a:cubicBezTo>
                    <a:pt x="35" y="139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9"/>
            <p:cNvSpPr/>
            <p:nvPr/>
          </p:nvSpPr>
          <p:spPr>
            <a:xfrm>
              <a:off x="657430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9"/>
            <p:cNvSpPr/>
            <p:nvPr/>
          </p:nvSpPr>
          <p:spPr>
            <a:xfrm>
              <a:off x="657761" y="509053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0"/>
                  </a:moveTo>
                  <a:cubicBezTo>
                    <a:pt x="0" y="70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9"/>
            <p:cNvSpPr/>
            <p:nvPr/>
          </p:nvSpPr>
          <p:spPr>
            <a:xfrm>
              <a:off x="657430" y="50872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9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9"/>
            <p:cNvSpPr/>
            <p:nvPr/>
          </p:nvSpPr>
          <p:spPr>
            <a:xfrm>
              <a:off x="659716" y="51427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9"/>
            <p:cNvSpPr/>
            <p:nvPr/>
          </p:nvSpPr>
          <p:spPr>
            <a:xfrm>
              <a:off x="660047" y="514277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1"/>
                  </a:moveTo>
                  <a:cubicBezTo>
                    <a:pt x="0" y="70"/>
                    <a:pt x="0" y="139"/>
                    <a:pt x="35" y="173"/>
                  </a:cubicBezTo>
                  <a:cubicBezTo>
                    <a:pt x="35" y="104"/>
                    <a:pt x="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9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9"/>
            <p:cNvSpPr/>
            <p:nvPr/>
          </p:nvSpPr>
          <p:spPr>
            <a:xfrm>
              <a:off x="691064" y="541044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cubicBezTo>
                    <a:pt x="0" y="35"/>
                    <a:pt x="0" y="70"/>
                    <a:pt x="0" y="139"/>
                  </a:cubicBezTo>
                  <a:cubicBezTo>
                    <a:pt x="69" y="10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9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9"/>
            <p:cNvSpPr/>
            <p:nvPr/>
          </p:nvSpPr>
          <p:spPr>
            <a:xfrm>
              <a:off x="690733" y="54235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9"/>
            <p:cNvSpPr/>
            <p:nvPr/>
          </p:nvSpPr>
          <p:spPr>
            <a:xfrm>
              <a:off x="69073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9"/>
            <p:cNvSpPr/>
            <p:nvPr/>
          </p:nvSpPr>
          <p:spPr>
            <a:xfrm>
              <a:off x="689751" y="542678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1"/>
                  </a:moveTo>
                  <a:lnTo>
                    <a:pt x="105" y="1"/>
                  </a:lnTo>
                  <a:cubicBezTo>
                    <a:pt x="70" y="35"/>
                    <a:pt x="35" y="70"/>
                    <a:pt x="1" y="104"/>
                  </a:cubicBezTo>
                  <a:cubicBezTo>
                    <a:pt x="70" y="70"/>
                    <a:pt x="105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9"/>
            <p:cNvSpPr/>
            <p:nvPr/>
          </p:nvSpPr>
          <p:spPr>
            <a:xfrm>
              <a:off x="689430" y="54366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35" y="70"/>
                    <a:pt x="0" y="139"/>
                    <a:pt x="0" y="208"/>
                  </a:cubicBezTo>
                  <a:cubicBezTo>
                    <a:pt x="69" y="139"/>
                    <a:pt x="35" y="7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9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9"/>
            <p:cNvSpPr/>
            <p:nvPr/>
          </p:nvSpPr>
          <p:spPr>
            <a:xfrm>
              <a:off x="652207" y="497304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1" y="138"/>
                    <a:pt x="70" y="208"/>
                  </a:cubicBezTo>
                  <a:cubicBezTo>
                    <a:pt x="35" y="138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9"/>
            <p:cNvSpPr/>
            <p:nvPr/>
          </p:nvSpPr>
          <p:spPr>
            <a:xfrm>
              <a:off x="652869" y="499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9"/>
            <p:cNvSpPr/>
            <p:nvPr/>
          </p:nvSpPr>
          <p:spPr>
            <a:xfrm>
              <a:off x="626092" y="667720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104" y="0"/>
                  </a:moveTo>
                  <a:cubicBezTo>
                    <a:pt x="35" y="69"/>
                    <a:pt x="35" y="104"/>
                    <a:pt x="1" y="173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9"/>
            <p:cNvSpPr/>
            <p:nvPr/>
          </p:nvSpPr>
          <p:spPr>
            <a:xfrm>
              <a:off x="684859" y="606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9"/>
            <p:cNvSpPr/>
            <p:nvPr/>
          </p:nvSpPr>
          <p:spPr>
            <a:xfrm>
              <a:off x="684859" y="60666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9"/>
            <p:cNvSpPr/>
            <p:nvPr/>
          </p:nvSpPr>
          <p:spPr>
            <a:xfrm>
              <a:off x="685180" y="60666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9"/>
            <p:cNvSpPr/>
            <p:nvPr/>
          </p:nvSpPr>
          <p:spPr>
            <a:xfrm>
              <a:off x="685841" y="60993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9"/>
            <p:cNvSpPr/>
            <p:nvPr/>
          </p:nvSpPr>
          <p:spPr>
            <a:xfrm>
              <a:off x="702162" y="585123"/>
              <a:ext cx="1643" cy="472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cubicBezTo>
                    <a:pt x="49" y="25"/>
                    <a:pt x="81" y="49"/>
                    <a:pt x="120" y="49"/>
                  </a:cubicBezTo>
                  <a:cubicBezTo>
                    <a:pt x="136" y="49"/>
                    <a:pt x="153" y="45"/>
                    <a:pt x="173" y="35"/>
                  </a:cubicBezTo>
                  <a:cubicBezTo>
                    <a:pt x="104" y="0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9"/>
            <p:cNvSpPr/>
            <p:nvPr/>
          </p:nvSpPr>
          <p:spPr>
            <a:xfrm>
              <a:off x="703796" y="5854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9"/>
            <p:cNvSpPr/>
            <p:nvPr/>
          </p:nvSpPr>
          <p:spPr>
            <a:xfrm>
              <a:off x="701831" y="5851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9"/>
            <p:cNvSpPr/>
            <p:nvPr/>
          </p:nvSpPr>
          <p:spPr>
            <a:xfrm>
              <a:off x="696287" y="53418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9"/>
            <p:cNvSpPr/>
            <p:nvPr/>
          </p:nvSpPr>
          <p:spPr>
            <a:xfrm>
              <a:off x="696287" y="5341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9"/>
            <p:cNvSpPr/>
            <p:nvPr/>
          </p:nvSpPr>
          <p:spPr>
            <a:xfrm>
              <a:off x="648949" y="584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9"/>
            <p:cNvSpPr/>
            <p:nvPr/>
          </p:nvSpPr>
          <p:spPr>
            <a:xfrm>
              <a:off x="706081" y="58707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9"/>
            <p:cNvSpPr/>
            <p:nvPr/>
          </p:nvSpPr>
          <p:spPr>
            <a:xfrm>
              <a:off x="639154" y="55704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cubicBezTo>
                    <a:pt x="35" y="35"/>
                    <a:pt x="35" y="35"/>
                    <a:pt x="69" y="70"/>
                  </a:cubicBezTo>
                  <a:cubicBezTo>
                    <a:pt x="69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9"/>
            <p:cNvSpPr/>
            <p:nvPr/>
          </p:nvSpPr>
          <p:spPr>
            <a:xfrm>
              <a:off x="639806" y="5576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9"/>
            <p:cNvSpPr/>
            <p:nvPr/>
          </p:nvSpPr>
          <p:spPr>
            <a:xfrm>
              <a:off x="639154" y="5570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9"/>
            <p:cNvSpPr/>
            <p:nvPr/>
          </p:nvSpPr>
          <p:spPr>
            <a:xfrm>
              <a:off x="697590" y="5479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9"/>
            <p:cNvSpPr/>
            <p:nvPr/>
          </p:nvSpPr>
          <p:spPr>
            <a:xfrm>
              <a:off x="714242" y="543981"/>
              <a:ext cx="982" cy="671"/>
            </a:xfrm>
            <a:custGeom>
              <a:avLst/>
              <a:gdLst/>
              <a:ahLst/>
              <a:cxnLst/>
              <a:rect l="l" t="t" r="r" b="b"/>
              <a:pathLst>
                <a:path w="104" h="71" extrusionOk="0">
                  <a:moveTo>
                    <a:pt x="104" y="1"/>
                  </a:moveTo>
                  <a:lnTo>
                    <a:pt x="0" y="70"/>
                  </a:lnTo>
                  <a:cubicBezTo>
                    <a:pt x="69" y="70"/>
                    <a:pt x="104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9"/>
            <p:cNvSpPr/>
            <p:nvPr/>
          </p:nvSpPr>
          <p:spPr>
            <a:xfrm>
              <a:off x="641440" y="559329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lnTo>
                    <a:pt x="69" y="104"/>
                  </a:lnTo>
                  <a:lnTo>
                    <a:pt x="104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9"/>
            <p:cNvSpPr/>
            <p:nvPr/>
          </p:nvSpPr>
          <p:spPr>
            <a:xfrm>
              <a:off x="641440" y="559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9"/>
            <p:cNvSpPr/>
            <p:nvPr/>
          </p:nvSpPr>
          <p:spPr>
            <a:xfrm>
              <a:off x="640788" y="5583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9"/>
            <p:cNvSpPr/>
            <p:nvPr/>
          </p:nvSpPr>
          <p:spPr>
            <a:xfrm>
              <a:off x="640788" y="5586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lnTo>
                    <a:pt x="69" y="69"/>
                  </a:ln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9"/>
            <p:cNvSpPr/>
            <p:nvPr/>
          </p:nvSpPr>
          <p:spPr>
            <a:xfrm>
              <a:off x="639806" y="55769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9"/>
            <p:cNvSpPr/>
            <p:nvPr/>
          </p:nvSpPr>
          <p:spPr>
            <a:xfrm>
              <a:off x="640127" y="5580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35"/>
                  </a:moveTo>
                  <a:lnTo>
                    <a:pt x="1" y="0"/>
                  </a:lnTo>
                  <a:cubicBezTo>
                    <a:pt x="1" y="0"/>
                    <a:pt x="36" y="35"/>
                    <a:pt x="3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9"/>
            <p:cNvSpPr/>
            <p:nvPr/>
          </p:nvSpPr>
          <p:spPr>
            <a:xfrm>
              <a:off x="640458" y="55834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35" y="35"/>
                  </a:lnTo>
                  <a:cubicBezTo>
                    <a:pt x="35" y="35"/>
                    <a:pt x="1" y="1"/>
                    <a:pt x="1" y="1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9"/>
            <p:cNvSpPr/>
            <p:nvPr/>
          </p:nvSpPr>
          <p:spPr>
            <a:xfrm>
              <a:off x="630994" y="59882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0" y="35"/>
                    <a:pt x="0" y="35"/>
                  </a:cubicBezTo>
                  <a:cubicBezTo>
                    <a:pt x="35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9"/>
            <p:cNvSpPr/>
            <p:nvPr/>
          </p:nvSpPr>
          <p:spPr>
            <a:xfrm>
              <a:off x="631646" y="5988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9"/>
            <p:cNvSpPr/>
            <p:nvPr/>
          </p:nvSpPr>
          <p:spPr>
            <a:xfrm>
              <a:off x="630994" y="5991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9"/>
            <p:cNvSpPr/>
            <p:nvPr/>
          </p:nvSpPr>
          <p:spPr>
            <a:xfrm>
              <a:off x="690082" y="52048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9"/>
            <p:cNvSpPr/>
            <p:nvPr/>
          </p:nvSpPr>
          <p:spPr>
            <a:xfrm>
              <a:off x="632297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9"/>
            <p:cNvSpPr/>
            <p:nvPr/>
          </p:nvSpPr>
          <p:spPr>
            <a:xfrm>
              <a:off x="631646" y="5981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9"/>
            <p:cNvSpPr/>
            <p:nvPr/>
          </p:nvSpPr>
          <p:spPr>
            <a:xfrm>
              <a:off x="631646" y="5985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9"/>
            <p:cNvSpPr/>
            <p:nvPr/>
          </p:nvSpPr>
          <p:spPr>
            <a:xfrm>
              <a:off x="630342" y="59915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35" y="70"/>
                    <a:pt x="35" y="70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9"/>
            <p:cNvSpPr/>
            <p:nvPr/>
          </p:nvSpPr>
          <p:spPr>
            <a:xfrm>
              <a:off x="629360" y="600141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cubicBezTo>
                    <a:pt x="69" y="35"/>
                    <a:pt x="35" y="35"/>
                    <a:pt x="0" y="69"/>
                  </a:cubicBezTo>
                  <a:lnTo>
                    <a:pt x="35" y="69"/>
                  </a:lnTo>
                  <a:cubicBezTo>
                    <a:pt x="35" y="69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9"/>
            <p:cNvSpPr/>
            <p:nvPr/>
          </p:nvSpPr>
          <p:spPr>
            <a:xfrm>
              <a:off x="628378" y="600793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0"/>
                  </a:moveTo>
                  <a:lnTo>
                    <a:pt x="104" y="0"/>
                  </a:lnTo>
                  <a:cubicBezTo>
                    <a:pt x="70" y="35"/>
                    <a:pt x="35" y="69"/>
                    <a:pt x="1" y="104"/>
                  </a:cubicBezTo>
                  <a:cubicBezTo>
                    <a:pt x="70" y="104"/>
                    <a:pt x="104" y="69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9"/>
            <p:cNvSpPr/>
            <p:nvPr/>
          </p:nvSpPr>
          <p:spPr>
            <a:xfrm>
              <a:off x="594423" y="309386"/>
              <a:ext cx="6215" cy="26323"/>
            </a:xfrm>
            <a:custGeom>
              <a:avLst/>
              <a:gdLst/>
              <a:ahLst/>
              <a:cxnLst/>
              <a:rect l="l" t="t" r="r" b="b"/>
              <a:pathLst>
                <a:path w="658" h="2787" extrusionOk="0">
                  <a:moveTo>
                    <a:pt x="212" y="1"/>
                  </a:moveTo>
                  <a:cubicBezTo>
                    <a:pt x="162" y="1"/>
                    <a:pt x="126" y="25"/>
                    <a:pt x="105" y="90"/>
                  </a:cubicBezTo>
                  <a:cubicBezTo>
                    <a:pt x="1" y="229"/>
                    <a:pt x="35" y="367"/>
                    <a:pt x="35" y="540"/>
                  </a:cubicBezTo>
                  <a:cubicBezTo>
                    <a:pt x="139" y="1335"/>
                    <a:pt x="381" y="2061"/>
                    <a:pt x="658" y="2786"/>
                  </a:cubicBezTo>
                  <a:cubicBezTo>
                    <a:pt x="519" y="2302"/>
                    <a:pt x="416" y="1784"/>
                    <a:pt x="347" y="1266"/>
                  </a:cubicBezTo>
                  <a:cubicBezTo>
                    <a:pt x="277" y="920"/>
                    <a:pt x="139" y="540"/>
                    <a:pt x="347" y="194"/>
                  </a:cubicBezTo>
                  <a:cubicBezTo>
                    <a:pt x="416" y="125"/>
                    <a:pt x="381" y="56"/>
                    <a:pt x="312" y="21"/>
                  </a:cubicBezTo>
                  <a:cubicBezTo>
                    <a:pt x="274" y="9"/>
                    <a:pt x="241" y="1"/>
                    <a:pt x="2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9"/>
            <p:cNvSpPr/>
            <p:nvPr/>
          </p:nvSpPr>
          <p:spPr>
            <a:xfrm>
              <a:off x="559165" y="286406"/>
              <a:ext cx="14706" cy="12741"/>
            </a:xfrm>
            <a:custGeom>
              <a:avLst/>
              <a:gdLst/>
              <a:ahLst/>
              <a:cxnLst/>
              <a:rect l="l" t="t" r="r" b="b"/>
              <a:pathLst>
                <a:path w="1557" h="1349" extrusionOk="0">
                  <a:moveTo>
                    <a:pt x="1072" y="0"/>
                  </a:moveTo>
                  <a:cubicBezTo>
                    <a:pt x="1003" y="35"/>
                    <a:pt x="1003" y="104"/>
                    <a:pt x="1003" y="138"/>
                  </a:cubicBezTo>
                  <a:cubicBezTo>
                    <a:pt x="1003" y="415"/>
                    <a:pt x="1107" y="691"/>
                    <a:pt x="1176" y="1002"/>
                  </a:cubicBezTo>
                  <a:cubicBezTo>
                    <a:pt x="938" y="983"/>
                    <a:pt x="700" y="940"/>
                    <a:pt x="475" y="940"/>
                  </a:cubicBezTo>
                  <a:cubicBezTo>
                    <a:pt x="308" y="940"/>
                    <a:pt x="148" y="963"/>
                    <a:pt x="1" y="1037"/>
                  </a:cubicBezTo>
                  <a:cubicBezTo>
                    <a:pt x="52" y="1041"/>
                    <a:pt x="104" y="1042"/>
                    <a:pt x="157" y="1042"/>
                  </a:cubicBezTo>
                  <a:cubicBezTo>
                    <a:pt x="302" y="1042"/>
                    <a:pt x="454" y="1032"/>
                    <a:pt x="605" y="1032"/>
                  </a:cubicBezTo>
                  <a:cubicBezTo>
                    <a:pt x="921" y="1032"/>
                    <a:pt x="1236" y="1076"/>
                    <a:pt x="1487" y="1348"/>
                  </a:cubicBezTo>
                  <a:cubicBezTo>
                    <a:pt x="1556" y="1314"/>
                    <a:pt x="1522" y="1279"/>
                    <a:pt x="1522" y="1244"/>
                  </a:cubicBezTo>
                  <a:cubicBezTo>
                    <a:pt x="1349" y="864"/>
                    <a:pt x="1211" y="519"/>
                    <a:pt x="1211" y="138"/>
                  </a:cubicBezTo>
                  <a:cubicBezTo>
                    <a:pt x="1211" y="69"/>
                    <a:pt x="1176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9"/>
            <p:cNvSpPr/>
            <p:nvPr/>
          </p:nvSpPr>
          <p:spPr>
            <a:xfrm>
              <a:off x="598343" y="307053"/>
              <a:ext cx="16009" cy="19513"/>
            </a:xfrm>
            <a:custGeom>
              <a:avLst/>
              <a:gdLst/>
              <a:ahLst/>
              <a:cxnLst/>
              <a:rect l="l" t="t" r="r" b="b"/>
              <a:pathLst>
                <a:path w="1695" h="2066" extrusionOk="0">
                  <a:moveTo>
                    <a:pt x="104" y="0"/>
                  </a:moveTo>
                  <a:cubicBezTo>
                    <a:pt x="78" y="0"/>
                    <a:pt x="52" y="9"/>
                    <a:pt x="35" y="26"/>
                  </a:cubicBezTo>
                  <a:cubicBezTo>
                    <a:pt x="1" y="95"/>
                    <a:pt x="35" y="130"/>
                    <a:pt x="70" y="164"/>
                  </a:cubicBezTo>
                  <a:cubicBezTo>
                    <a:pt x="173" y="268"/>
                    <a:pt x="312" y="372"/>
                    <a:pt x="415" y="441"/>
                  </a:cubicBezTo>
                  <a:cubicBezTo>
                    <a:pt x="830" y="821"/>
                    <a:pt x="1107" y="1340"/>
                    <a:pt x="1418" y="1789"/>
                  </a:cubicBezTo>
                  <a:cubicBezTo>
                    <a:pt x="1487" y="1893"/>
                    <a:pt x="1521" y="2031"/>
                    <a:pt x="1694" y="2066"/>
                  </a:cubicBezTo>
                  <a:cubicBezTo>
                    <a:pt x="1383" y="1478"/>
                    <a:pt x="1038" y="959"/>
                    <a:pt x="657" y="476"/>
                  </a:cubicBezTo>
                  <a:cubicBezTo>
                    <a:pt x="519" y="303"/>
                    <a:pt x="346" y="164"/>
                    <a:pt x="173" y="26"/>
                  </a:cubicBezTo>
                  <a:cubicBezTo>
                    <a:pt x="156" y="9"/>
                    <a:pt x="13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9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9"/>
            <p:cNvSpPr/>
            <p:nvPr/>
          </p:nvSpPr>
          <p:spPr>
            <a:xfrm>
              <a:off x="569611" y="312191"/>
              <a:ext cx="14054" cy="9152"/>
            </a:xfrm>
            <a:custGeom>
              <a:avLst/>
              <a:gdLst/>
              <a:ahLst/>
              <a:cxnLst/>
              <a:rect l="l" t="t" r="r" b="b"/>
              <a:pathLst>
                <a:path w="1488" h="969" extrusionOk="0">
                  <a:moveTo>
                    <a:pt x="1349" y="1"/>
                  </a:moveTo>
                  <a:cubicBezTo>
                    <a:pt x="1176" y="174"/>
                    <a:pt x="969" y="174"/>
                    <a:pt x="796" y="243"/>
                  </a:cubicBezTo>
                  <a:cubicBezTo>
                    <a:pt x="519" y="346"/>
                    <a:pt x="208" y="415"/>
                    <a:pt x="1" y="692"/>
                  </a:cubicBezTo>
                  <a:cubicBezTo>
                    <a:pt x="208" y="554"/>
                    <a:pt x="450" y="485"/>
                    <a:pt x="692" y="415"/>
                  </a:cubicBezTo>
                  <a:cubicBezTo>
                    <a:pt x="727" y="398"/>
                    <a:pt x="770" y="381"/>
                    <a:pt x="813" y="381"/>
                  </a:cubicBezTo>
                  <a:cubicBezTo>
                    <a:pt x="856" y="381"/>
                    <a:pt x="900" y="398"/>
                    <a:pt x="934" y="450"/>
                  </a:cubicBezTo>
                  <a:cubicBezTo>
                    <a:pt x="969" y="519"/>
                    <a:pt x="900" y="588"/>
                    <a:pt x="865" y="657"/>
                  </a:cubicBezTo>
                  <a:cubicBezTo>
                    <a:pt x="761" y="727"/>
                    <a:pt x="692" y="830"/>
                    <a:pt x="727" y="969"/>
                  </a:cubicBezTo>
                  <a:cubicBezTo>
                    <a:pt x="900" y="761"/>
                    <a:pt x="1038" y="485"/>
                    <a:pt x="1314" y="346"/>
                  </a:cubicBezTo>
                  <a:cubicBezTo>
                    <a:pt x="1487" y="277"/>
                    <a:pt x="1418" y="139"/>
                    <a:pt x="1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9"/>
            <p:cNvSpPr/>
            <p:nvPr/>
          </p:nvSpPr>
          <p:spPr>
            <a:xfrm>
              <a:off x="576468" y="3213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9"/>
            <p:cNvSpPr/>
            <p:nvPr/>
          </p:nvSpPr>
          <p:spPr>
            <a:xfrm>
              <a:off x="607155" y="33928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9"/>
            <p:cNvSpPr/>
            <p:nvPr/>
          </p:nvSpPr>
          <p:spPr>
            <a:xfrm>
              <a:off x="598994" y="316763"/>
              <a:ext cx="8501" cy="22215"/>
            </a:xfrm>
            <a:custGeom>
              <a:avLst/>
              <a:gdLst/>
              <a:ahLst/>
              <a:cxnLst/>
              <a:rect l="l" t="t" r="r" b="b"/>
              <a:pathLst>
                <a:path w="900" h="2352" extrusionOk="0">
                  <a:moveTo>
                    <a:pt x="104" y="1"/>
                  </a:moveTo>
                  <a:cubicBezTo>
                    <a:pt x="1" y="104"/>
                    <a:pt x="35" y="173"/>
                    <a:pt x="35" y="277"/>
                  </a:cubicBezTo>
                  <a:cubicBezTo>
                    <a:pt x="104" y="554"/>
                    <a:pt x="174" y="865"/>
                    <a:pt x="312" y="1141"/>
                  </a:cubicBezTo>
                  <a:cubicBezTo>
                    <a:pt x="485" y="1556"/>
                    <a:pt x="588" y="2005"/>
                    <a:pt x="899" y="2351"/>
                  </a:cubicBezTo>
                  <a:cubicBezTo>
                    <a:pt x="796" y="2109"/>
                    <a:pt x="727" y="1867"/>
                    <a:pt x="623" y="1625"/>
                  </a:cubicBezTo>
                  <a:cubicBezTo>
                    <a:pt x="519" y="1349"/>
                    <a:pt x="450" y="1038"/>
                    <a:pt x="312" y="796"/>
                  </a:cubicBezTo>
                  <a:cubicBezTo>
                    <a:pt x="208" y="554"/>
                    <a:pt x="277" y="243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9"/>
            <p:cNvSpPr/>
            <p:nvPr/>
          </p:nvSpPr>
          <p:spPr>
            <a:xfrm>
              <a:off x="583004" y="309906"/>
              <a:ext cx="4250" cy="16330"/>
            </a:xfrm>
            <a:custGeom>
              <a:avLst/>
              <a:gdLst/>
              <a:ahLst/>
              <a:cxnLst/>
              <a:rect l="l" t="t" r="r" b="b"/>
              <a:pathLst>
                <a:path w="450" h="1729" extrusionOk="0">
                  <a:moveTo>
                    <a:pt x="277" y="1"/>
                  </a:moveTo>
                  <a:lnTo>
                    <a:pt x="277" y="1"/>
                  </a:lnTo>
                  <a:cubicBezTo>
                    <a:pt x="207" y="623"/>
                    <a:pt x="138" y="1176"/>
                    <a:pt x="0" y="1729"/>
                  </a:cubicBezTo>
                  <a:cubicBezTo>
                    <a:pt x="277" y="1245"/>
                    <a:pt x="449" y="346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9"/>
            <p:cNvSpPr/>
            <p:nvPr/>
          </p:nvSpPr>
          <p:spPr>
            <a:xfrm>
              <a:off x="583004" y="326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6"/>
                  </a:moveTo>
                  <a:cubicBezTo>
                    <a:pt x="0" y="36"/>
                    <a:pt x="0" y="36"/>
                    <a:pt x="0" y="1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9"/>
            <p:cNvSpPr/>
            <p:nvPr/>
          </p:nvSpPr>
          <p:spPr>
            <a:xfrm>
              <a:off x="560147" y="304069"/>
              <a:ext cx="6215" cy="1077"/>
            </a:xfrm>
            <a:custGeom>
              <a:avLst/>
              <a:gdLst/>
              <a:ahLst/>
              <a:cxnLst/>
              <a:rect l="l" t="t" r="r" b="b"/>
              <a:pathLst>
                <a:path w="658" h="114" extrusionOk="0">
                  <a:moveTo>
                    <a:pt x="376" y="0"/>
                  </a:moveTo>
                  <a:cubicBezTo>
                    <a:pt x="257" y="0"/>
                    <a:pt x="134" y="24"/>
                    <a:pt x="1" y="100"/>
                  </a:cubicBezTo>
                  <a:cubicBezTo>
                    <a:pt x="75" y="110"/>
                    <a:pt x="144" y="114"/>
                    <a:pt x="209" y="114"/>
                  </a:cubicBezTo>
                  <a:cubicBezTo>
                    <a:pt x="386" y="114"/>
                    <a:pt x="531" y="82"/>
                    <a:pt x="657" y="31"/>
                  </a:cubicBezTo>
                  <a:cubicBezTo>
                    <a:pt x="565" y="16"/>
                    <a:pt x="472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9"/>
            <p:cNvSpPr/>
            <p:nvPr/>
          </p:nvSpPr>
          <p:spPr>
            <a:xfrm>
              <a:off x="550683" y="2893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9"/>
            <p:cNvSpPr/>
            <p:nvPr/>
          </p:nvSpPr>
          <p:spPr>
            <a:xfrm>
              <a:off x="547085" y="289344"/>
              <a:ext cx="3608" cy="850"/>
            </a:xfrm>
            <a:custGeom>
              <a:avLst/>
              <a:gdLst/>
              <a:ahLst/>
              <a:cxnLst/>
              <a:rect l="l" t="t" r="r" b="b"/>
              <a:pathLst>
                <a:path w="382" h="90" extrusionOk="0">
                  <a:moveTo>
                    <a:pt x="381" y="0"/>
                  </a:moveTo>
                  <a:cubicBezTo>
                    <a:pt x="243" y="35"/>
                    <a:pt x="105" y="0"/>
                    <a:pt x="1" y="69"/>
                  </a:cubicBezTo>
                  <a:cubicBezTo>
                    <a:pt x="52" y="82"/>
                    <a:pt x="102" y="90"/>
                    <a:pt x="151" y="90"/>
                  </a:cubicBezTo>
                  <a:cubicBezTo>
                    <a:pt x="236" y="90"/>
                    <a:pt x="315" y="66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9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9"/>
            <p:cNvSpPr/>
            <p:nvPr/>
          </p:nvSpPr>
          <p:spPr>
            <a:xfrm>
              <a:off x="616298" y="33112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9"/>
            <p:cNvSpPr/>
            <p:nvPr/>
          </p:nvSpPr>
          <p:spPr>
            <a:xfrm>
              <a:off x="614342" y="32655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0" y="208"/>
                    <a:pt x="104" y="346"/>
                    <a:pt x="208" y="484"/>
                  </a:cubicBezTo>
                  <a:cubicBezTo>
                    <a:pt x="208" y="277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9"/>
            <p:cNvSpPr/>
            <p:nvPr/>
          </p:nvSpPr>
          <p:spPr>
            <a:xfrm>
              <a:off x="616949" y="3330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9"/>
            <p:cNvSpPr/>
            <p:nvPr/>
          </p:nvSpPr>
          <p:spPr>
            <a:xfrm>
              <a:off x="616949" y="333414"/>
              <a:ext cx="2295" cy="3929"/>
            </a:xfrm>
            <a:custGeom>
              <a:avLst/>
              <a:gdLst/>
              <a:ahLst/>
              <a:cxnLst/>
              <a:rect l="l" t="t" r="r" b="b"/>
              <a:pathLst>
                <a:path w="243" h="416" extrusionOk="0">
                  <a:moveTo>
                    <a:pt x="1" y="0"/>
                  </a:moveTo>
                  <a:cubicBezTo>
                    <a:pt x="105" y="104"/>
                    <a:pt x="139" y="277"/>
                    <a:pt x="243" y="415"/>
                  </a:cubicBezTo>
                  <a:cubicBezTo>
                    <a:pt x="243" y="208"/>
                    <a:pt x="174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9"/>
            <p:cNvSpPr/>
            <p:nvPr/>
          </p:nvSpPr>
          <p:spPr>
            <a:xfrm>
              <a:off x="555906" y="288928"/>
              <a:ext cx="982" cy="746"/>
            </a:xfrm>
            <a:custGeom>
              <a:avLst/>
              <a:gdLst/>
              <a:ahLst/>
              <a:cxnLst/>
              <a:rect l="l" t="t" r="r" b="b"/>
              <a:pathLst>
                <a:path w="104" h="79" extrusionOk="0">
                  <a:moveTo>
                    <a:pt x="82" y="1"/>
                  </a:moveTo>
                  <a:cubicBezTo>
                    <a:pt x="69" y="1"/>
                    <a:pt x="52" y="10"/>
                    <a:pt x="35" y="10"/>
                  </a:cubicBezTo>
                  <a:lnTo>
                    <a:pt x="0" y="44"/>
                  </a:lnTo>
                  <a:lnTo>
                    <a:pt x="35" y="79"/>
                  </a:lnTo>
                  <a:cubicBezTo>
                    <a:pt x="35" y="79"/>
                    <a:pt x="104" y="79"/>
                    <a:pt x="104" y="44"/>
                  </a:cubicBezTo>
                  <a:cubicBezTo>
                    <a:pt x="104" y="10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9"/>
            <p:cNvSpPr/>
            <p:nvPr/>
          </p:nvSpPr>
          <p:spPr>
            <a:xfrm>
              <a:off x="607485" y="33928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9"/>
            <p:cNvSpPr/>
            <p:nvPr/>
          </p:nvSpPr>
          <p:spPr>
            <a:xfrm>
              <a:off x="607155" y="339620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cubicBezTo>
                    <a:pt x="35" y="104"/>
                    <a:pt x="1" y="208"/>
                    <a:pt x="174" y="242"/>
                  </a:cubicBezTo>
                  <a:cubicBezTo>
                    <a:pt x="105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9"/>
            <p:cNvSpPr/>
            <p:nvPr/>
          </p:nvSpPr>
          <p:spPr>
            <a:xfrm>
              <a:off x="579736" y="348101"/>
              <a:ext cx="1643" cy="3608"/>
            </a:xfrm>
            <a:custGeom>
              <a:avLst/>
              <a:gdLst/>
              <a:ahLst/>
              <a:cxnLst/>
              <a:rect l="l" t="t" r="r" b="b"/>
              <a:pathLst>
                <a:path w="174" h="382" extrusionOk="0">
                  <a:moveTo>
                    <a:pt x="173" y="1"/>
                  </a:moveTo>
                  <a:lnTo>
                    <a:pt x="173" y="1"/>
                  </a:lnTo>
                  <a:cubicBezTo>
                    <a:pt x="35" y="70"/>
                    <a:pt x="35" y="243"/>
                    <a:pt x="0" y="381"/>
                  </a:cubicBezTo>
                  <a:cubicBezTo>
                    <a:pt x="104" y="243"/>
                    <a:pt x="139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9"/>
            <p:cNvSpPr/>
            <p:nvPr/>
          </p:nvSpPr>
          <p:spPr>
            <a:xfrm>
              <a:off x="583004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9"/>
            <p:cNvSpPr/>
            <p:nvPr/>
          </p:nvSpPr>
          <p:spPr>
            <a:xfrm>
              <a:off x="582674" y="326557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lnTo>
                    <a:pt x="1" y="104"/>
                  </a:lnTo>
                  <a:cubicBezTo>
                    <a:pt x="1" y="104"/>
                    <a:pt x="1" y="139"/>
                    <a:pt x="1" y="139"/>
                  </a:cubicBezTo>
                  <a:cubicBezTo>
                    <a:pt x="35" y="104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9"/>
            <p:cNvSpPr/>
            <p:nvPr/>
          </p:nvSpPr>
          <p:spPr>
            <a:xfrm>
              <a:off x="572879" y="324271"/>
              <a:ext cx="1965" cy="1313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208" y="1"/>
                  </a:moveTo>
                  <a:cubicBezTo>
                    <a:pt x="104" y="1"/>
                    <a:pt x="70" y="70"/>
                    <a:pt x="1" y="139"/>
                  </a:cubicBezTo>
                  <a:cubicBezTo>
                    <a:pt x="104" y="139"/>
                    <a:pt x="139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9"/>
            <p:cNvSpPr/>
            <p:nvPr/>
          </p:nvSpPr>
          <p:spPr>
            <a:xfrm>
              <a:off x="572548" y="325575"/>
              <a:ext cx="340" cy="1974"/>
            </a:xfrm>
            <a:custGeom>
              <a:avLst/>
              <a:gdLst/>
              <a:ahLst/>
              <a:cxnLst/>
              <a:rect l="l" t="t" r="r" b="b"/>
              <a:pathLst>
                <a:path w="36" h="209" extrusionOk="0">
                  <a:moveTo>
                    <a:pt x="36" y="1"/>
                  </a:moveTo>
                  <a:lnTo>
                    <a:pt x="36" y="1"/>
                  </a:lnTo>
                  <a:cubicBezTo>
                    <a:pt x="36" y="70"/>
                    <a:pt x="1" y="139"/>
                    <a:pt x="1" y="208"/>
                  </a:cubicBezTo>
                  <a:cubicBezTo>
                    <a:pt x="36" y="139"/>
                    <a:pt x="36" y="70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9"/>
            <p:cNvSpPr/>
            <p:nvPr/>
          </p:nvSpPr>
          <p:spPr>
            <a:xfrm>
              <a:off x="551335" y="306647"/>
              <a:ext cx="982" cy="331"/>
            </a:xfrm>
            <a:custGeom>
              <a:avLst/>
              <a:gdLst/>
              <a:ahLst/>
              <a:cxnLst/>
              <a:rect l="l" t="t" r="r" b="b"/>
              <a:pathLst>
                <a:path w="104" h="35" extrusionOk="0">
                  <a:moveTo>
                    <a:pt x="104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9"/>
            <p:cNvSpPr/>
            <p:nvPr/>
          </p:nvSpPr>
          <p:spPr>
            <a:xfrm>
              <a:off x="551335" y="3069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9"/>
            <p:cNvSpPr/>
            <p:nvPr/>
          </p:nvSpPr>
          <p:spPr>
            <a:xfrm>
              <a:off x="576147" y="365735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35" y="0"/>
                    <a:pt x="0" y="0"/>
                    <a:pt x="0" y="70"/>
                  </a:cubicBezTo>
                  <a:cubicBezTo>
                    <a:pt x="0" y="70"/>
                    <a:pt x="0" y="70"/>
                    <a:pt x="0" y="104"/>
                  </a:cubicBezTo>
                  <a:cubicBezTo>
                    <a:pt x="69" y="104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9"/>
            <p:cNvSpPr/>
            <p:nvPr/>
          </p:nvSpPr>
          <p:spPr>
            <a:xfrm>
              <a:off x="556558" y="30566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9"/>
            <p:cNvSpPr/>
            <p:nvPr/>
          </p:nvSpPr>
          <p:spPr>
            <a:xfrm>
              <a:off x="581370" y="3314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9"/>
            <p:cNvSpPr/>
            <p:nvPr/>
          </p:nvSpPr>
          <p:spPr>
            <a:xfrm>
              <a:off x="616628" y="331459"/>
              <a:ext cx="331" cy="1634"/>
            </a:xfrm>
            <a:custGeom>
              <a:avLst/>
              <a:gdLst/>
              <a:ahLst/>
              <a:cxnLst/>
              <a:rect l="l" t="t" r="r" b="b"/>
              <a:pathLst>
                <a:path w="35" h="173" extrusionOk="0">
                  <a:moveTo>
                    <a:pt x="0" y="0"/>
                  </a:moveTo>
                  <a:cubicBezTo>
                    <a:pt x="0" y="35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9"/>
            <p:cNvSpPr/>
            <p:nvPr/>
          </p:nvSpPr>
          <p:spPr>
            <a:xfrm>
              <a:off x="616298" y="3311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9"/>
            <p:cNvSpPr/>
            <p:nvPr/>
          </p:nvSpPr>
          <p:spPr>
            <a:xfrm>
              <a:off x="571576" y="3288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9"/>
            <p:cNvSpPr/>
            <p:nvPr/>
          </p:nvSpPr>
          <p:spPr>
            <a:xfrm>
              <a:off x="571576" y="32753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0"/>
                  </a:moveTo>
                  <a:cubicBezTo>
                    <a:pt x="69" y="69"/>
                    <a:pt x="35" y="104"/>
                    <a:pt x="0" y="139"/>
                  </a:cubicBezTo>
                  <a:lnTo>
                    <a:pt x="104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9"/>
            <p:cNvSpPr/>
            <p:nvPr/>
          </p:nvSpPr>
          <p:spPr>
            <a:xfrm>
              <a:off x="574834" y="322316"/>
              <a:ext cx="340" cy="1965"/>
            </a:xfrm>
            <a:custGeom>
              <a:avLst/>
              <a:gdLst/>
              <a:ahLst/>
              <a:cxnLst/>
              <a:rect l="l" t="t" r="r" b="b"/>
              <a:pathLst>
                <a:path w="36" h="208" extrusionOk="0">
                  <a:moveTo>
                    <a:pt x="36" y="0"/>
                  </a:moveTo>
                  <a:cubicBezTo>
                    <a:pt x="1" y="35"/>
                    <a:pt x="1" y="104"/>
                    <a:pt x="1" y="173"/>
                  </a:cubicBezTo>
                  <a:lnTo>
                    <a:pt x="1" y="208"/>
                  </a:lnTo>
                  <a:cubicBezTo>
                    <a:pt x="1" y="138"/>
                    <a:pt x="36" y="69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9"/>
            <p:cNvSpPr/>
            <p:nvPr/>
          </p:nvSpPr>
          <p:spPr>
            <a:xfrm>
              <a:off x="572548" y="3275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9"/>
            <p:cNvSpPr/>
            <p:nvPr/>
          </p:nvSpPr>
          <p:spPr>
            <a:xfrm>
              <a:off x="564388" y="32035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9"/>
            <p:cNvSpPr/>
            <p:nvPr/>
          </p:nvSpPr>
          <p:spPr>
            <a:xfrm>
              <a:off x="564388" y="320682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0"/>
                  </a:moveTo>
                  <a:cubicBezTo>
                    <a:pt x="18" y="18"/>
                    <a:pt x="27" y="26"/>
                    <a:pt x="31" y="26"/>
                  </a:cubicBezTo>
                  <a:cubicBezTo>
                    <a:pt x="35" y="26"/>
                    <a:pt x="35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9"/>
            <p:cNvSpPr/>
            <p:nvPr/>
          </p:nvSpPr>
          <p:spPr>
            <a:xfrm>
              <a:off x="577781" y="361494"/>
              <a:ext cx="888" cy="463"/>
            </a:xfrm>
            <a:custGeom>
              <a:avLst/>
              <a:gdLst/>
              <a:ahLst/>
              <a:cxnLst/>
              <a:rect l="l" t="t" r="r" b="b"/>
              <a:pathLst>
                <a:path w="94" h="49" extrusionOk="0">
                  <a:moveTo>
                    <a:pt x="35" y="0"/>
                  </a:moveTo>
                  <a:cubicBezTo>
                    <a:pt x="0" y="0"/>
                    <a:pt x="0" y="35"/>
                    <a:pt x="35" y="35"/>
                  </a:cubicBezTo>
                  <a:cubicBezTo>
                    <a:pt x="45" y="45"/>
                    <a:pt x="55" y="49"/>
                    <a:pt x="63" y="49"/>
                  </a:cubicBezTo>
                  <a:cubicBezTo>
                    <a:pt x="83" y="49"/>
                    <a:pt x="94" y="24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9"/>
            <p:cNvSpPr/>
            <p:nvPr/>
          </p:nvSpPr>
          <p:spPr>
            <a:xfrm>
              <a:off x="568959" y="318727"/>
              <a:ext cx="661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1" y="0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9"/>
            <p:cNvSpPr/>
            <p:nvPr/>
          </p:nvSpPr>
          <p:spPr>
            <a:xfrm>
              <a:off x="601611" y="3386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9"/>
            <p:cNvSpPr/>
            <p:nvPr/>
          </p:nvSpPr>
          <p:spPr>
            <a:xfrm>
              <a:off x="619235" y="33733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9"/>
            <p:cNvSpPr/>
            <p:nvPr/>
          </p:nvSpPr>
          <p:spPr>
            <a:xfrm>
              <a:off x="564719" y="32068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9"/>
            <p:cNvSpPr/>
            <p:nvPr/>
          </p:nvSpPr>
          <p:spPr>
            <a:xfrm>
              <a:off x="579736" y="35170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9"/>
            <p:cNvSpPr/>
            <p:nvPr/>
          </p:nvSpPr>
          <p:spPr>
            <a:xfrm>
              <a:off x="579736" y="35170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9"/>
            <p:cNvSpPr/>
            <p:nvPr/>
          </p:nvSpPr>
          <p:spPr>
            <a:xfrm>
              <a:off x="575165" y="321334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9"/>
            <p:cNvSpPr/>
            <p:nvPr/>
          </p:nvSpPr>
          <p:spPr>
            <a:xfrm>
              <a:off x="571576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9"/>
            <p:cNvSpPr/>
            <p:nvPr/>
          </p:nvSpPr>
          <p:spPr>
            <a:xfrm>
              <a:off x="617280" y="316111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0" y="0"/>
                  </a:moveTo>
                  <a:cubicBezTo>
                    <a:pt x="0" y="18"/>
                    <a:pt x="0" y="26"/>
                    <a:pt x="5" y="26"/>
                  </a:cubicBezTo>
                  <a:cubicBezTo>
                    <a:pt x="9" y="26"/>
                    <a:pt x="18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9"/>
            <p:cNvSpPr/>
            <p:nvPr/>
          </p:nvSpPr>
          <p:spPr>
            <a:xfrm>
              <a:off x="581370" y="356262"/>
              <a:ext cx="331" cy="161"/>
            </a:xfrm>
            <a:custGeom>
              <a:avLst/>
              <a:gdLst/>
              <a:ahLst/>
              <a:cxnLst/>
              <a:rect l="l" t="t" r="r" b="b"/>
              <a:pathLst>
                <a:path w="35" h="17" extrusionOk="0">
                  <a:moveTo>
                    <a:pt x="0" y="1"/>
                  </a:moveTo>
                  <a:cubicBezTo>
                    <a:pt x="0" y="1"/>
                    <a:pt x="0" y="16"/>
                    <a:pt x="10" y="16"/>
                  </a:cubicBezTo>
                  <a:cubicBezTo>
                    <a:pt x="16" y="16"/>
                    <a:pt x="23" y="13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9"/>
            <p:cNvSpPr/>
            <p:nvPr/>
          </p:nvSpPr>
          <p:spPr>
            <a:xfrm>
              <a:off x="551005" y="3069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9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9"/>
            <p:cNvSpPr/>
            <p:nvPr/>
          </p:nvSpPr>
          <p:spPr>
            <a:xfrm>
              <a:off x="509220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9"/>
            <p:cNvSpPr/>
            <p:nvPr/>
          </p:nvSpPr>
          <p:spPr>
            <a:xfrm>
              <a:off x="509541" y="530598"/>
              <a:ext cx="8831" cy="11768"/>
            </a:xfrm>
            <a:custGeom>
              <a:avLst/>
              <a:gdLst/>
              <a:ahLst/>
              <a:cxnLst/>
              <a:rect l="l" t="t" r="r" b="b"/>
              <a:pathLst>
                <a:path w="935" h="1246" extrusionOk="0">
                  <a:moveTo>
                    <a:pt x="1" y="1"/>
                  </a:moveTo>
                  <a:cubicBezTo>
                    <a:pt x="208" y="485"/>
                    <a:pt x="554" y="865"/>
                    <a:pt x="934" y="1245"/>
                  </a:cubicBezTo>
                  <a:cubicBezTo>
                    <a:pt x="658" y="796"/>
                    <a:pt x="347" y="38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9"/>
            <p:cNvSpPr/>
            <p:nvPr/>
          </p:nvSpPr>
          <p:spPr>
            <a:xfrm>
              <a:off x="502693" y="521785"/>
              <a:ext cx="6536" cy="8501"/>
            </a:xfrm>
            <a:custGeom>
              <a:avLst/>
              <a:gdLst/>
              <a:ahLst/>
              <a:cxnLst/>
              <a:rect l="l" t="t" r="r" b="b"/>
              <a:pathLst>
                <a:path w="692" h="900" extrusionOk="0">
                  <a:moveTo>
                    <a:pt x="0" y="0"/>
                  </a:moveTo>
                  <a:cubicBezTo>
                    <a:pt x="104" y="173"/>
                    <a:pt x="173" y="346"/>
                    <a:pt x="311" y="484"/>
                  </a:cubicBezTo>
                  <a:cubicBezTo>
                    <a:pt x="415" y="657"/>
                    <a:pt x="484" y="830"/>
                    <a:pt x="691" y="899"/>
                  </a:cubicBezTo>
                  <a:cubicBezTo>
                    <a:pt x="588" y="726"/>
                    <a:pt x="484" y="588"/>
                    <a:pt x="380" y="415"/>
                  </a:cubicBezTo>
                  <a:cubicBezTo>
                    <a:pt x="207" y="104"/>
                    <a:pt x="207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9"/>
            <p:cNvSpPr/>
            <p:nvPr/>
          </p:nvSpPr>
          <p:spPr>
            <a:xfrm>
              <a:off x="509220" y="5302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9"/>
            <p:cNvSpPr/>
            <p:nvPr/>
          </p:nvSpPr>
          <p:spPr>
            <a:xfrm>
              <a:off x="484077" y="505785"/>
              <a:ext cx="1322" cy="4260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70" y="1"/>
                  </a:moveTo>
                  <a:cubicBezTo>
                    <a:pt x="70" y="139"/>
                    <a:pt x="1" y="277"/>
                    <a:pt x="70" y="450"/>
                  </a:cubicBezTo>
                  <a:cubicBezTo>
                    <a:pt x="139" y="277"/>
                    <a:pt x="10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9"/>
            <p:cNvSpPr/>
            <p:nvPr/>
          </p:nvSpPr>
          <p:spPr>
            <a:xfrm>
              <a:off x="484729" y="5054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9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9"/>
            <p:cNvSpPr/>
            <p:nvPr/>
          </p:nvSpPr>
          <p:spPr>
            <a:xfrm>
              <a:off x="510202" y="52667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0" y="1"/>
                  </a:moveTo>
                  <a:cubicBezTo>
                    <a:pt x="0" y="105"/>
                    <a:pt x="104" y="174"/>
                    <a:pt x="138" y="243"/>
                  </a:cubicBezTo>
                  <a:cubicBezTo>
                    <a:pt x="104" y="139"/>
                    <a:pt x="69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9"/>
            <p:cNvSpPr/>
            <p:nvPr/>
          </p:nvSpPr>
          <p:spPr>
            <a:xfrm>
              <a:off x="496488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9"/>
            <p:cNvSpPr/>
            <p:nvPr/>
          </p:nvSpPr>
          <p:spPr>
            <a:xfrm>
              <a:off x="496488" y="508723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0" y="1"/>
                  </a:moveTo>
                  <a:cubicBezTo>
                    <a:pt x="0" y="105"/>
                    <a:pt x="35" y="174"/>
                    <a:pt x="104" y="243"/>
                  </a:cubicBezTo>
                  <a:cubicBezTo>
                    <a:pt x="69" y="174"/>
                    <a:pt x="35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9"/>
            <p:cNvSpPr/>
            <p:nvPr/>
          </p:nvSpPr>
          <p:spPr>
            <a:xfrm>
              <a:off x="497140" y="51100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cubicBezTo>
                    <a:pt x="0" y="1"/>
                    <a:pt x="35" y="1"/>
                    <a:pt x="35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9"/>
            <p:cNvSpPr/>
            <p:nvPr/>
          </p:nvSpPr>
          <p:spPr>
            <a:xfrm>
              <a:off x="497470" y="51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9"/>
            <p:cNvSpPr/>
            <p:nvPr/>
          </p:nvSpPr>
          <p:spPr>
            <a:xfrm>
              <a:off x="497140" y="5110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9"/>
            <p:cNvSpPr/>
            <p:nvPr/>
          </p:nvSpPr>
          <p:spPr>
            <a:xfrm>
              <a:off x="464819" y="545615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9"/>
            <p:cNvSpPr/>
            <p:nvPr/>
          </p:nvSpPr>
          <p:spPr>
            <a:xfrm>
              <a:off x="466123" y="543329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5"/>
                    <a:pt x="1" y="70"/>
                    <a:pt x="1" y="139"/>
                  </a:cubicBezTo>
                  <a:cubicBezTo>
                    <a:pt x="35" y="104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9"/>
            <p:cNvSpPr/>
            <p:nvPr/>
          </p:nvSpPr>
          <p:spPr>
            <a:xfrm>
              <a:off x="466774" y="543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9"/>
            <p:cNvSpPr/>
            <p:nvPr/>
          </p:nvSpPr>
          <p:spPr>
            <a:xfrm>
              <a:off x="466123" y="5446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9"/>
            <p:cNvSpPr/>
            <p:nvPr/>
          </p:nvSpPr>
          <p:spPr>
            <a:xfrm>
              <a:off x="511506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9"/>
            <p:cNvSpPr/>
            <p:nvPr/>
          </p:nvSpPr>
          <p:spPr>
            <a:xfrm>
              <a:off x="464819" y="54464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9"/>
            <p:cNvSpPr/>
            <p:nvPr/>
          </p:nvSpPr>
          <p:spPr>
            <a:xfrm>
              <a:off x="456007" y="647149"/>
              <a:ext cx="16000" cy="32283"/>
            </a:xfrm>
            <a:custGeom>
              <a:avLst/>
              <a:gdLst/>
              <a:ahLst/>
              <a:cxnLst/>
              <a:rect l="l" t="t" r="r" b="b"/>
              <a:pathLst>
                <a:path w="1694" h="3418" extrusionOk="0">
                  <a:moveTo>
                    <a:pt x="1521" y="0"/>
                  </a:moveTo>
                  <a:lnTo>
                    <a:pt x="1521" y="0"/>
                  </a:lnTo>
                  <a:cubicBezTo>
                    <a:pt x="1417" y="173"/>
                    <a:pt x="1452" y="312"/>
                    <a:pt x="1417" y="450"/>
                  </a:cubicBezTo>
                  <a:cubicBezTo>
                    <a:pt x="1383" y="795"/>
                    <a:pt x="1314" y="1141"/>
                    <a:pt x="1245" y="1487"/>
                  </a:cubicBezTo>
                  <a:cubicBezTo>
                    <a:pt x="1210" y="1590"/>
                    <a:pt x="1141" y="1694"/>
                    <a:pt x="1210" y="1832"/>
                  </a:cubicBezTo>
                  <a:cubicBezTo>
                    <a:pt x="1314" y="2074"/>
                    <a:pt x="1245" y="2282"/>
                    <a:pt x="1037" y="2455"/>
                  </a:cubicBezTo>
                  <a:cubicBezTo>
                    <a:pt x="899" y="2558"/>
                    <a:pt x="795" y="2662"/>
                    <a:pt x="657" y="2766"/>
                  </a:cubicBezTo>
                  <a:cubicBezTo>
                    <a:pt x="484" y="2904"/>
                    <a:pt x="277" y="3077"/>
                    <a:pt x="104" y="3215"/>
                  </a:cubicBezTo>
                  <a:cubicBezTo>
                    <a:pt x="35" y="3250"/>
                    <a:pt x="0" y="3319"/>
                    <a:pt x="69" y="3388"/>
                  </a:cubicBezTo>
                  <a:cubicBezTo>
                    <a:pt x="80" y="3409"/>
                    <a:pt x="94" y="3417"/>
                    <a:pt x="110" y="3417"/>
                  </a:cubicBezTo>
                  <a:cubicBezTo>
                    <a:pt x="147" y="3417"/>
                    <a:pt x="194" y="3377"/>
                    <a:pt x="242" y="3353"/>
                  </a:cubicBezTo>
                  <a:cubicBezTo>
                    <a:pt x="277" y="3353"/>
                    <a:pt x="311" y="3319"/>
                    <a:pt x="346" y="3284"/>
                  </a:cubicBezTo>
                  <a:cubicBezTo>
                    <a:pt x="588" y="2939"/>
                    <a:pt x="968" y="2697"/>
                    <a:pt x="1279" y="2420"/>
                  </a:cubicBezTo>
                  <a:cubicBezTo>
                    <a:pt x="1417" y="2316"/>
                    <a:pt x="1590" y="2178"/>
                    <a:pt x="1694" y="1971"/>
                  </a:cubicBezTo>
                  <a:cubicBezTo>
                    <a:pt x="1651" y="1971"/>
                    <a:pt x="1610" y="1973"/>
                    <a:pt x="1573" y="1973"/>
                  </a:cubicBezTo>
                  <a:cubicBezTo>
                    <a:pt x="1463" y="1973"/>
                    <a:pt x="1391" y="1953"/>
                    <a:pt x="1417" y="1798"/>
                  </a:cubicBezTo>
                  <a:cubicBezTo>
                    <a:pt x="1417" y="1729"/>
                    <a:pt x="1417" y="1660"/>
                    <a:pt x="1417" y="1556"/>
                  </a:cubicBezTo>
                  <a:cubicBezTo>
                    <a:pt x="1417" y="1072"/>
                    <a:pt x="1556" y="588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9"/>
            <p:cNvSpPr/>
            <p:nvPr/>
          </p:nvSpPr>
          <p:spPr>
            <a:xfrm>
              <a:off x="507586" y="564222"/>
              <a:ext cx="4250" cy="28420"/>
            </a:xfrm>
            <a:custGeom>
              <a:avLst/>
              <a:gdLst/>
              <a:ahLst/>
              <a:cxnLst/>
              <a:rect l="l" t="t" r="r" b="b"/>
              <a:pathLst>
                <a:path w="450" h="3009" extrusionOk="0">
                  <a:moveTo>
                    <a:pt x="415" y="1"/>
                  </a:moveTo>
                  <a:cubicBezTo>
                    <a:pt x="277" y="174"/>
                    <a:pt x="277" y="347"/>
                    <a:pt x="277" y="485"/>
                  </a:cubicBezTo>
                  <a:lnTo>
                    <a:pt x="277" y="1211"/>
                  </a:lnTo>
                  <a:cubicBezTo>
                    <a:pt x="277" y="1798"/>
                    <a:pt x="139" y="2421"/>
                    <a:pt x="1" y="3008"/>
                  </a:cubicBezTo>
                  <a:cubicBezTo>
                    <a:pt x="139" y="2939"/>
                    <a:pt x="208" y="2835"/>
                    <a:pt x="242" y="2662"/>
                  </a:cubicBezTo>
                  <a:cubicBezTo>
                    <a:pt x="346" y="2109"/>
                    <a:pt x="415" y="1522"/>
                    <a:pt x="415" y="969"/>
                  </a:cubicBezTo>
                  <a:cubicBezTo>
                    <a:pt x="450" y="658"/>
                    <a:pt x="415" y="347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9"/>
            <p:cNvSpPr/>
            <p:nvPr/>
          </p:nvSpPr>
          <p:spPr>
            <a:xfrm>
              <a:off x="474614" y="651720"/>
              <a:ext cx="4581" cy="17313"/>
            </a:xfrm>
            <a:custGeom>
              <a:avLst/>
              <a:gdLst/>
              <a:ahLst/>
              <a:cxnLst/>
              <a:rect l="l" t="t" r="r" b="b"/>
              <a:pathLst>
                <a:path w="485" h="1833" extrusionOk="0">
                  <a:moveTo>
                    <a:pt x="381" y="0"/>
                  </a:moveTo>
                  <a:cubicBezTo>
                    <a:pt x="312" y="277"/>
                    <a:pt x="242" y="588"/>
                    <a:pt x="208" y="865"/>
                  </a:cubicBezTo>
                  <a:cubicBezTo>
                    <a:pt x="139" y="1176"/>
                    <a:pt x="0" y="1452"/>
                    <a:pt x="173" y="1832"/>
                  </a:cubicBezTo>
                  <a:cubicBezTo>
                    <a:pt x="415" y="1176"/>
                    <a:pt x="381" y="588"/>
                    <a:pt x="4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9"/>
            <p:cNvSpPr/>
            <p:nvPr/>
          </p:nvSpPr>
          <p:spPr>
            <a:xfrm>
              <a:off x="511175" y="610908"/>
              <a:ext cx="4581" cy="21884"/>
            </a:xfrm>
            <a:custGeom>
              <a:avLst/>
              <a:gdLst/>
              <a:ahLst/>
              <a:cxnLst/>
              <a:rect l="l" t="t" r="r" b="b"/>
              <a:pathLst>
                <a:path w="485" h="2317" extrusionOk="0">
                  <a:moveTo>
                    <a:pt x="485" y="1"/>
                  </a:moveTo>
                  <a:cubicBezTo>
                    <a:pt x="346" y="796"/>
                    <a:pt x="174" y="1556"/>
                    <a:pt x="1" y="2317"/>
                  </a:cubicBezTo>
                  <a:cubicBezTo>
                    <a:pt x="243" y="2040"/>
                    <a:pt x="485" y="796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9"/>
            <p:cNvSpPr/>
            <p:nvPr/>
          </p:nvSpPr>
          <p:spPr>
            <a:xfrm>
              <a:off x="517380" y="610908"/>
              <a:ext cx="4581" cy="18616"/>
            </a:xfrm>
            <a:custGeom>
              <a:avLst/>
              <a:gdLst/>
              <a:ahLst/>
              <a:cxnLst/>
              <a:rect l="l" t="t" r="r" b="b"/>
              <a:pathLst>
                <a:path w="485" h="1971" extrusionOk="0">
                  <a:moveTo>
                    <a:pt x="484" y="1"/>
                  </a:moveTo>
                  <a:cubicBezTo>
                    <a:pt x="208" y="623"/>
                    <a:pt x="139" y="1314"/>
                    <a:pt x="0" y="1971"/>
                  </a:cubicBezTo>
                  <a:cubicBezTo>
                    <a:pt x="208" y="1833"/>
                    <a:pt x="173" y="1556"/>
                    <a:pt x="242" y="1349"/>
                  </a:cubicBezTo>
                  <a:cubicBezTo>
                    <a:pt x="277" y="1107"/>
                    <a:pt x="312" y="865"/>
                    <a:pt x="346" y="623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9"/>
            <p:cNvSpPr/>
            <p:nvPr/>
          </p:nvSpPr>
          <p:spPr>
            <a:xfrm>
              <a:off x="458293" y="650417"/>
              <a:ext cx="4581" cy="20250"/>
            </a:xfrm>
            <a:custGeom>
              <a:avLst/>
              <a:gdLst/>
              <a:ahLst/>
              <a:cxnLst/>
              <a:rect l="l" t="t" r="r" b="b"/>
              <a:pathLst>
                <a:path w="485" h="2144" extrusionOk="0">
                  <a:moveTo>
                    <a:pt x="415" y="0"/>
                  </a:moveTo>
                  <a:cubicBezTo>
                    <a:pt x="242" y="691"/>
                    <a:pt x="104" y="1417"/>
                    <a:pt x="0" y="2109"/>
                  </a:cubicBezTo>
                  <a:lnTo>
                    <a:pt x="69" y="2143"/>
                  </a:lnTo>
                  <a:cubicBezTo>
                    <a:pt x="208" y="1417"/>
                    <a:pt x="346" y="726"/>
                    <a:pt x="484" y="35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9"/>
            <p:cNvSpPr/>
            <p:nvPr/>
          </p:nvSpPr>
          <p:spPr>
            <a:xfrm>
              <a:off x="470042" y="632462"/>
              <a:ext cx="1965" cy="10777"/>
            </a:xfrm>
            <a:custGeom>
              <a:avLst/>
              <a:gdLst/>
              <a:ahLst/>
              <a:cxnLst/>
              <a:rect l="l" t="t" r="r" b="b"/>
              <a:pathLst>
                <a:path w="208" h="1141" extrusionOk="0">
                  <a:moveTo>
                    <a:pt x="173" y="0"/>
                  </a:moveTo>
                  <a:lnTo>
                    <a:pt x="173" y="0"/>
                  </a:lnTo>
                  <a:cubicBezTo>
                    <a:pt x="208" y="380"/>
                    <a:pt x="1" y="726"/>
                    <a:pt x="104" y="1141"/>
                  </a:cubicBezTo>
                  <a:cubicBezTo>
                    <a:pt x="139" y="726"/>
                    <a:pt x="208" y="38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9"/>
            <p:cNvSpPr/>
            <p:nvPr/>
          </p:nvSpPr>
          <p:spPr>
            <a:xfrm>
              <a:off x="463516" y="642908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138"/>
                    <a:pt x="0" y="208"/>
                  </a:cubicBezTo>
                  <a:cubicBezTo>
                    <a:pt x="69" y="138"/>
                    <a:pt x="104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9"/>
            <p:cNvSpPr/>
            <p:nvPr/>
          </p:nvSpPr>
          <p:spPr>
            <a:xfrm>
              <a:off x="463516" y="6448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9"/>
            <p:cNvSpPr/>
            <p:nvPr/>
          </p:nvSpPr>
          <p:spPr>
            <a:xfrm>
              <a:off x="463185" y="644863"/>
              <a:ext cx="548" cy="1728"/>
            </a:xfrm>
            <a:custGeom>
              <a:avLst/>
              <a:gdLst/>
              <a:ahLst/>
              <a:cxnLst/>
              <a:rect l="l" t="t" r="r" b="b"/>
              <a:pathLst>
                <a:path w="58" h="183" extrusionOk="0">
                  <a:moveTo>
                    <a:pt x="35" y="1"/>
                  </a:moveTo>
                  <a:cubicBezTo>
                    <a:pt x="35" y="35"/>
                    <a:pt x="1" y="70"/>
                    <a:pt x="1" y="104"/>
                  </a:cubicBezTo>
                  <a:cubicBezTo>
                    <a:pt x="1" y="139"/>
                    <a:pt x="1" y="173"/>
                    <a:pt x="1" y="173"/>
                  </a:cubicBezTo>
                  <a:cubicBezTo>
                    <a:pt x="14" y="180"/>
                    <a:pt x="23" y="183"/>
                    <a:pt x="30" y="183"/>
                  </a:cubicBezTo>
                  <a:cubicBezTo>
                    <a:pt x="58" y="183"/>
                    <a:pt x="35" y="132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9"/>
            <p:cNvSpPr/>
            <p:nvPr/>
          </p:nvSpPr>
          <p:spPr>
            <a:xfrm>
              <a:off x="507586" y="5926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9"/>
            <p:cNvSpPr/>
            <p:nvPr/>
          </p:nvSpPr>
          <p:spPr>
            <a:xfrm>
              <a:off x="598994" y="180245"/>
              <a:ext cx="40491" cy="89189"/>
            </a:xfrm>
            <a:custGeom>
              <a:avLst/>
              <a:gdLst/>
              <a:ahLst/>
              <a:cxnLst/>
              <a:rect l="l" t="t" r="r" b="b"/>
              <a:pathLst>
                <a:path w="4287" h="9443" extrusionOk="0">
                  <a:moveTo>
                    <a:pt x="4245" y="1"/>
                  </a:moveTo>
                  <a:cubicBezTo>
                    <a:pt x="4140" y="1"/>
                    <a:pt x="4103" y="114"/>
                    <a:pt x="4010" y="145"/>
                  </a:cubicBezTo>
                  <a:cubicBezTo>
                    <a:pt x="3354" y="387"/>
                    <a:pt x="2904" y="871"/>
                    <a:pt x="2559" y="1458"/>
                  </a:cubicBezTo>
                  <a:cubicBezTo>
                    <a:pt x="2040" y="2357"/>
                    <a:pt x="1452" y="3186"/>
                    <a:pt x="1072" y="4154"/>
                  </a:cubicBezTo>
                  <a:cubicBezTo>
                    <a:pt x="588" y="5399"/>
                    <a:pt x="174" y="6643"/>
                    <a:pt x="35" y="7956"/>
                  </a:cubicBezTo>
                  <a:cubicBezTo>
                    <a:pt x="1" y="8406"/>
                    <a:pt x="1" y="8855"/>
                    <a:pt x="70" y="9304"/>
                  </a:cubicBezTo>
                  <a:cubicBezTo>
                    <a:pt x="70" y="9374"/>
                    <a:pt x="104" y="9443"/>
                    <a:pt x="174" y="9443"/>
                  </a:cubicBezTo>
                  <a:cubicBezTo>
                    <a:pt x="277" y="9408"/>
                    <a:pt x="277" y="9339"/>
                    <a:pt x="277" y="9270"/>
                  </a:cubicBezTo>
                  <a:cubicBezTo>
                    <a:pt x="208" y="8959"/>
                    <a:pt x="208" y="8648"/>
                    <a:pt x="243" y="8371"/>
                  </a:cubicBezTo>
                  <a:cubicBezTo>
                    <a:pt x="312" y="8026"/>
                    <a:pt x="381" y="7680"/>
                    <a:pt x="416" y="7334"/>
                  </a:cubicBezTo>
                  <a:cubicBezTo>
                    <a:pt x="450" y="6816"/>
                    <a:pt x="554" y="6366"/>
                    <a:pt x="727" y="5882"/>
                  </a:cubicBezTo>
                  <a:cubicBezTo>
                    <a:pt x="865" y="5571"/>
                    <a:pt x="969" y="5226"/>
                    <a:pt x="1072" y="4915"/>
                  </a:cubicBezTo>
                  <a:cubicBezTo>
                    <a:pt x="1314" y="4292"/>
                    <a:pt x="1487" y="3670"/>
                    <a:pt x="1833" y="3117"/>
                  </a:cubicBezTo>
                  <a:cubicBezTo>
                    <a:pt x="2006" y="2875"/>
                    <a:pt x="2144" y="2599"/>
                    <a:pt x="2282" y="2322"/>
                  </a:cubicBezTo>
                  <a:cubicBezTo>
                    <a:pt x="2766" y="1596"/>
                    <a:pt x="3181" y="836"/>
                    <a:pt x="4010" y="456"/>
                  </a:cubicBezTo>
                  <a:cubicBezTo>
                    <a:pt x="4218" y="352"/>
                    <a:pt x="4287" y="214"/>
                    <a:pt x="4287" y="6"/>
                  </a:cubicBezTo>
                  <a:cubicBezTo>
                    <a:pt x="4272" y="3"/>
                    <a:pt x="4258" y="1"/>
                    <a:pt x="4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9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9"/>
            <p:cNvSpPr/>
            <p:nvPr/>
          </p:nvSpPr>
          <p:spPr>
            <a:xfrm>
              <a:off x="604869" y="244291"/>
              <a:ext cx="10134" cy="30696"/>
            </a:xfrm>
            <a:custGeom>
              <a:avLst/>
              <a:gdLst/>
              <a:ahLst/>
              <a:cxnLst/>
              <a:rect l="l" t="t" r="r" b="b"/>
              <a:pathLst>
                <a:path w="1073" h="3250" extrusionOk="0">
                  <a:moveTo>
                    <a:pt x="1038" y="0"/>
                  </a:moveTo>
                  <a:cubicBezTo>
                    <a:pt x="865" y="69"/>
                    <a:pt x="830" y="242"/>
                    <a:pt x="796" y="380"/>
                  </a:cubicBezTo>
                  <a:cubicBezTo>
                    <a:pt x="623" y="968"/>
                    <a:pt x="450" y="1590"/>
                    <a:pt x="277" y="2178"/>
                  </a:cubicBezTo>
                  <a:cubicBezTo>
                    <a:pt x="174" y="2523"/>
                    <a:pt x="1" y="2869"/>
                    <a:pt x="35" y="3249"/>
                  </a:cubicBezTo>
                  <a:cubicBezTo>
                    <a:pt x="139" y="3215"/>
                    <a:pt x="208" y="3111"/>
                    <a:pt x="243" y="2973"/>
                  </a:cubicBezTo>
                  <a:cubicBezTo>
                    <a:pt x="554" y="2039"/>
                    <a:pt x="727" y="1037"/>
                    <a:pt x="1072" y="104"/>
                  </a:cubicBezTo>
                  <a:cubicBezTo>
                    <a:pt x="1072" y="69"/>
                    <a:pt x="1072" y="35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9"/>
            <p:cNvSpPr/>
            <p:nvPr/>
          </p:nvSpPr>
          <p:spPr>
            <a:xfrm>
              <a:off x="644047" y="30174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9"/>
            <p:cNvSpPr/>
            <p:nvPr/>
          </p:nvSpPr>
          <p:spPr>
            <a:xfrm>
              <a:off x="618914" y="277717"/>
              <a:ext cx="47669" cy="24094"/>
            </a:xfrm>
            <a:custGeom>
              <a:avLst/>
              <a:gdLst/>
              <a:ahLst/>
              <a:cxnLst/>
              <a:rect l="l" t="t" r="r" b="b"/>
              <a:pathLst>
                <a:path w="5047" h="2551" extrusionOk="0">
                  <a:moveTo>
                    <a:pt x="4331" y="0"/>
                  </a:moveTo>
                  <a:cubicBezTo>
                    <a:pt x="3870" y="0"/>
                    <a:pt x="3421" y="114"/>
                    <a:pt x="2973" y="263"/>
                  </a:cubicBezTo>
                  <a:cubicBezTo>
                    <a:pt x="2765" y="298"/>
                    <a:pt x="2627" y="402"/>
                    <a:pt x="2420" y="436"/>
                  </a:cubicBezTo>
                  <a:cubicBezTo>
                    <a:pt x="1901" y="505"/>
                    <a:pt x="1417" y="747"/>
                    <a:pt x="968" y="955"/>
                  </a:cubicBezTo>
                  <a:cubicBezTo>
                    <a:pt x="553" y="1162"/>
                    <a:pt x="104" y="1369"/>
                    <a:pt x="104" y="1957"/>
                  </a:cubicBezTo>
                  <a:cubicBezTo>
                    <a:pt x="104" y="1992"/>
                    <a:pt x="0" y="2026"/>
                    <a:pt x="69" y="2130"/>
                  </a:cubicBezTo>
                  <a:cubicBezTo>
                    <a:pt x="131" y="2126"/>
                    <a:pt x="194" y="2124"/>
                    <a:pt x="257" y="2124"/>
                  </a:cubicBezTo>
                  <a:cubicBezTo>
                    <a:pt x="788" y="2124"/>
                    <a:pt x="1341" y="2248"/>
                    <a:pt x="1867" y="2372"/>
                  </a:cubicBezTo>
                  <a:cubicBezTo>
                    <a:pt x="2113" y="2433"/>
                    <a:pt x="2332" y="2550"/>
                    <a:pt x="2573" y="2550"/>
                  </a:cubicBezTo>
                  <a:cubicBezTo>
                    <a:pt x="2602" y="2550"/>
                    <a:pt x="2632" y="2548"/>
                    <a:pt x="2662" y="2545"/>
                  </a:cubicBezTo>
                  <a:cubicBezTo>
                    <a:pt x="2282" y="2268"/>
                    <a:pt x="1832" y="2199"/>
                    <a:pt x="1383" y="2061"/>
                  </a:cubicBezTo>
                  <a:cubicBezTo>
                    <a:pt x="1037" y="1992"/>
                    <a:pt x="692" y="1957"/>
                    <a:pt x="380" y="1888"/>
                  </a:cubicBezTo>
                  <a:cubicBezTo>
                    <a:pt x="346" y="1750"/>
                    <a:pt x="415" y="1680"/>
                    <a:pt x="450" y="1611"/>
                  </a:cubicBezTo>
                  <a:cubicBezTo>
                    <a:pt x="692" y="1404"/>
                    <a:pt x="899" y="1231"/>
                    <a:pt x="1210" y="1093"/>
                  </a:cubicBezTo>
                  <a:cubicBezTo>
                    <a:pt x="1763" y="885"/>
                    <a:pt x="2316" y="747"/>
                    <a:pt x="2869" y="540"/>
                  </a:cubicBezTo>
                  <a:cubicBezTo>
                    <a:pt x="3526" y="263"/>
                    <a:pt x="4183" y="194"/>
                    <a:pt x="4839" y="194"/>
                  </a:cubicBezTo>
                  <a:cubicBezTo>
                    <a:pt x="4874" y="194"/>
                    <a:pt x="4917" y="203"/>
                    <a:pt x="4956" y="203"/>
                  </a:cubicBezTo>
                  <a:cubicBezTo>
                    <a:pt x="4995" y="203"/>
                    <a:pt x="5029" y="194"/>
                    <a:pt x="5047" y="160"/>
                  </a:cubicBezTo>
                  <a:cubicBezTo>
                    <a:pt x="5012" y="56"/>
                    <a:pt x="4943" y="56"/>
                    <a:pt x="4874" y="56"/>
                  </a:cubicBezTo>
                  <a:cubicBezTo>
                    <a:pt x="4691" y="17"/>
                    <a:pt x="4510" y="0"/>
                    <a:pt x="4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9"/>
            <p:cNvSpPr/>
            <p:nvPr/>
          </p:nvSpPr>
          <p:spPr>
            <a:xfrm>
              <a:off x="676046" y="280522"/>
              <a:ext cx="33634" cy="16227"/>
            </a:xfrm>
            <a:custGeom>
              <a:avLst/>
              <a:gdLst/>
              <a:ahLst/>
              <a:cxnLst/>
              <a:rect l="l" t="t" r="r" b="b"/>
              <a:pathLst>
                <a:path w="3561" h="1718" extrusionOk="0">
                  <a:moveTo>
                    <a:pt x="208" y="1"/>
                  </a:moveTo>
                  <a:cubicBezTo>
                    <a:pt x="138" y="1"/>
                    <a:pt x="35" y="1"/>
                    <a:pt x="0" y="70"/>
                  </a:cubicBezTo>
                  <a:cubicBezTo>
                    <a:pt x="0" y="208"/>
                    <a:pt x="104" y="208"/>
                    <a:pt x="208" y="243"/>
                  </a:cubicBezTo>
                  <a:lnTo>
                    <a:pt x="277" y="243"/>
                  </a:lnTo>
                  <a:cubicBezTo>
                    <a:pt x="726" y="243"/>
                    <a:pt x="1106" y="416"/>
                    <a:pt x="1521" y="623"/>
                  </a:cubicBezTo>
                  <a:cubicBezTo>
                    <a:pt x="2074" y="900"/>
                    <a:pt x="2627" y="1280"/>
                    <a:pt x="3215" y="1591"/>
                  </a:cubicBezTo>
                  <a:cubicBezTo>
                    <a:pt x="3294" y="1644"/>
                    <a:pt x="3354" y="1717"/>
                    <a:pt x="3455" y="1717"/>
                  </a:cubicBezTo>
                  <a:cubicBezTo>
                    <a:pt x="3486" y="1717"/>
                    <a:pt x="3520" y="1711"/>
                    <a:pt x="3560" y="1695"/>
                  </a:cubicBezTo>
                  <a:cubicBezTo>
                    <a:pt x="3526" y="1556"/>
                    <a:pt x="3422" y="1522"/>
                    <a:pt x="3318" y="1453"/>
                  </a:cubicBezTo>
                  <a:cubicBezTo>
                    <a:pt x="2765" y="1003"/>
                    <a:pt x="2109" y="658"/>
                    <a:pt x="1486" y="312"/>
                  </a:cubicBezTo>
                  <a:cubicBezTo>
                    <a:pt x="1072" y="105"/>
                    <a:pt x="657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9"/>
            <p:cNvSpPr/>
            <p:nvPr/>
          </p:nvSpPr>
          <p:spPr>
            <a:xfrm>
              <a:off x="611405" y="296437"/>
              <a:ext cx="5554" cy="8142"/>
            </a:xfrm>
            <a:custGeom>
              <a:avLst/>
              <a:gdLst/>
              <a:ahLst/>
              <a:cxnLst/>
              <a:rect l="l" t="t" r="r" b="b"/>
              <a:pathLst>
                <a:path w="588" h="862" extrusionOk="0">
                  <a:moveTo>
                    <a:pt x="471" y="0"/>
                  </a:moveTo>
                  <a:cubicBezTo>
                    <a:pt x="414" y="0"/>
                    <a:pt x="409" y="57"/>
                    <a:pt x="380" y="113"/>
                  </a:cubicBezTo>
                  <a:cubicBezTo>
                    <a:pt x="346" y="321"/>
                    <a:pt x="277" y="528"/>
                    <a:pt x="69" y="666"/>
                  </a:cubicBezTo>
                  <a:cubicBezTo>
                    <a:pt x="35" y="701"/>
                    <a:pt x="0" y="770"/>
                    <a:pt x="0" y="805"/>
                  </a:cubicBezTo>
                  <a:cubicBezTo>
                    <a:pt x="41" y="845"/>
                    <a:pt x="81" y="862"/>
                    <a:pt x="115" y="862"/>
                  </a:cubicBezTo>
                  <a:cubicBezTo>
                    <a:pt x="138" y="862"/>
                    <a:pt x="159" y="853"/>
                    <a:pt x="173" y="839"/>
                  </a:cubicBezTo>
                  <a:cubicBezTo>
                    <a:pt x="450" y="666"/>
                    <a:pt x="519" y="390"/>
                    <a:pt x="588" y="182"/>
                  </a:cubicBezTo>
                  <a:cubicBezTo>
                    <a:pt x="588" y="79"/>
                    <a:pt x="553" y="10"/>
                    <a:pt x="519" y="10"/>
                  </a:cubicBezTo>
                  <a:cubicBezTo>
                    <a:pt x="500" y="3"/>
                    <a:pt x="484" y="0"/>
                    <a:pt x="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9"/>
            <p:cNvSpPr/>
            <p:nvPr/>
          </p:nvSpPr>
          <p:spPr>
            <a:xfrm>
              <a:off x="653841" y="3141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9"/>
            <p:cNvSpPr/>
            <p:nvPr/>
          </p:nvSpPr>
          <p:spPr>
            <a:xfrm>
              <a:off x="644377" y="301745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35"/>
                  </a:moveTo>
                  <a:lnTo>
                    <a:pt x="0" y="1"/>
                  </a:lnTo>
                  <a:lnTo>
                    <a:pt x="69" y="35"/>
                  </a:lnTo>
                  <a:cubicBezTo>
                    <a:pt x="69" y="35"/>
                    <a:pt x="69" y="35"/>
                    <a:pt x="69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9"/>
            <p:cNvSpPr/>
            <p:nvPr/>
          </p:nvSpPr>
          <p:spPr>
            <a:xfrm>
              <a:off x="651556" y="323620"/>
              <a:ext cx="661" cy="689"/>
            </a:xfrm>
            <a:custGeom>
              <a:avLst/>
              <a:gdLst/>
              <a:ahLst/>
              <a:cxnLst/>
              <a:rect l="l" t="t" r="r" b="b"/>
              <a:pathLst>
                <a:path w="70" h="73" extrusionOk="0">
                  <a:moveTo>
                    <a:pt x="1" y="0"/>
                  </a:moveTo>
                  <a:cubicBezTo>
                    <a:pt x="1" y="43"/>
                    <a:pt x="14" y="73"/>
                    <a:pt x="32" y="73"/>
                  </a:cubicBezTo>
                  <a:cubicBezTo>
                    <a:pt x="43" y="73"/>
                    <a:pt x="57" y="61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9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9"/>
            <p:cNvSpPr/>
            <p:nvPr/>
          </p:nvSpPr>
          <p:spPr>
            <a:xfrm>
              <a:off x="438373" y="636051"/>
              <a:ext cx="3277" cy="23839"/>
            </a:xfrm>
            <a:custGeom>
              <a:avLst/>
              <a:gdLst/>
              <a:ahLst/>
              <a:cxnLst/>
              <a:rect l="l" t="t" r="r" b="b"/>
              <a:pathLst>
                <a:path w="347" h="2524" extrusionOk="0">
                  <a:moveTo>
                    <a:pt x="243" y="0"/>
                  </a:moveTo>
                  <a:cubicBezTo>
                    <a:pt x="174" y="830"/>
                    <a:pt x="1" y="1659"/>
                    <a:pt x="243" y="2524"/>
                  </a:cubicBezTo>
                  <a:cubicBezTo>
                    <a:pt x="346" y="2454"/>
                    <a:pt x="312" y="2351"/>
                    <a:pt x="312" y="2282"/>
                  </a:cubicBezTo>
                  <a:cubicBezTo>
                    <a:pt x="208" y="1729"/>
                    <a:pt x="139" y="1175"/>
                    <a:pt x="243" y="622"/>
                  </a:cubicBezTo>
                  <a:cubicBezTo>
                    <a:pt x="243" y="519"/>
                    <a:pt x="243" y="415"/>
                    <a:pt x="243" y="277"/>
                  </a:cubicBezTo>
                  <a:cubicBezTo>
                    <a:pt x="243" y="208"/>
                    <a:pt x="243" y="104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9"/>
            <p:cNvSpPr/>
            <p:nvPr/>
          </p:nvSpPr>
          <p:spPr>
            <a:xfrm>
              <a:off x="454694" y="588061"/>
              <a:ext cx="6867" cy="7518"/>
            </a:xfrm>
            <a:custGeom>
              <a:avLst/>
              <a:gdLst/>
              <a:ahLst/>
              <a:cxnLst/>
              <a:rect l="l" t="t" r="r" b="b"/>
              <a:pathLst>
                <a:path w="727" h="796" extrusionOk="0">
                  <a:moveTo>
                    <a:pt x="727" y="0"/>
                  </a:moveTo>
                  <a:cubicBezTo>
                    <a:pt x="721" y="27"/>
                    <a:pt x="714" y="53"/>
                    <a:pt x="705" y="79"/>
                  </a:cubicBezTo>
                  <a:lnTo>
                    <a:pt x="705" y="79"/>
                  </a:lnTo>
                  <a:cubicBezTo>
                    <a:pt x="712" y="64"/>
                    <a:pt x="720" y="49"/>
                    <a:pt x="727" y="35"/>
                  </a:cubicBezTo>
                  <a:lnTo>
                    <a:pt x="727" y="0"/>
                  </a:lnTo>
                  <a:close/>
                  <a:moveTo>
                    <a:pt x="705" y="79"/>
                  </a:moveTo>
                  <a:lnTo>
                    <a:pt x="705" y="79"/>
                  </a:lnTo>
                  <a:cubicBezTo>
                    <a:pt x="570" y="340"/>
                    <a:pt x="398" y="593"/>
                    <a:pt x="70" y="692"/>
                  </a:cubicBezTo>
                  <a:cubicBezTo>
                    <a:pt x="70" y="692"/>
                    <a:pt x="36" y="761"/>
                    <a:pt x="1" y="795"/>
                  </a:cubicBezTo>
                  <a:cubicBezTo>
                    <a:pt x="208" y="761"/>
                    <a:pt x="381" y="622"/>
                    <a:pt x="589" y="622"/>
                  </a:cubicBezTo>
                  <a:cubicBezTo>
                    <a:pt x="658" y="622"/>
                    <a:pt x="727" y="519"/>
                    <a:pt x="692" y="484"/>
                  </a:cubicBezTo>
                  <a:cubicBezTo>
                    <a:pt x="575" y="338"/>
                    <a:pt x="656" y="217"/>
                    <a:pt x="705" y="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9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9"/>
            <p:cNvSpPr/>
            <p:nvPr/>
          </p:nvSpPr>
          <p:spPr>
            <a:xfrm>
              <a:off x="432498" y="611891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73" y="0"/>
                  </a:moveTo>
                  <a:lnTo>
                    <a:pt x="173" y="0"/>
                  </a:lnTo>
                  <a:cubicBezTo>
                    <a:pt x="35" y="35"/>
                    <a:pt x="1" y="139"/>
                    <a:pt x="1" y="277"/>
                  </a:cubicBezTo>
                  <a:cubicBezTo>
                    <a:pt x="104" y="173"/>
                    <a:pt x="139" y="7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9"/>
            <p:cNvSpPr/>
            <p:nvPr/>
          </p:nvSpPr>
          <p:spPr>
            <a:xfrm>
              <a:off x="434132" y="61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9"/>
            <p:cNvSpPr/>
            <p:nvPr/>
          </p:nvSpPr>
          <p:spPr>
            <a:xfrm>
              <a:off x="450784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9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9"/>
            <p:cNvSpPr/>
            <p:nvPr/>
          </p:nvSpPr>
          <p:spPr>
            <a:xfrm>
              <a:off x="451105" y="595891"/>
              <a:ext cx="3599" cy="1974"/>
            </a:xfrm>
            <a:custGeom>
              <a:avLst/>
              <a:gdLst/>
              <a:ahLst/>
              <a:cxnLst/>
              <a:rect l="l" t="t" r="r" b="b"/>
              <a:pathLst>
                <a:path w="381" h="209" extrusionOk="0">
                  <a:moveTo>
                    <a:pt x="381" y="1"/>
                  </a:moveTo>
                  <a:cubicBezTo>
                    <a:pt x="208" y="1"/>
                    <a:pt x="104" y="104"/>
                    <a:pt x="1" y="208"/>
                  </a:cubicBezTo>
                  <a:cubicBezTo>
                    <a:pt x="139" y="174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9"/>
            <p:cNvSpPr/>
            <p:nvPr/>
          </p:nvSpPr>
          <p:spPr>
            <a:xfrm>
              <a:off x="430213" y="589034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04" y="1"/>
                  </a:moveTo>
                  <a:cubicBezTo>
                    <a:pt x="1" y="1"/>
                    <a:pt x="1" y="70"/>
                    <a:pt x="1" y="139"/>
                  </a:cubicBezTo>
                  <a:cubicBezTo>
                    <a:pt x="70" y="139"/>
                    <a:pt x="139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9"/>
            <p:cNvSpPr/>
            <p:nvPr/>
          </p:nvSpPr>
          <p:spPr>
            <a:xfrm>
              <a:off x="483105" y="53810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9"/>
            <p:cNvSpPr/>
            <p:nvPr/>
          </p:nvSpPr>
          <p:spPr>
            <a:xfrm>
              <a:off x="469060" y="559329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35" y="70"/>
                  </a:lnTo>
                  <a:cubicBezTo>
                    <a:pt x="105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9"/>
            <p:cNvSpPr/>
            <p:nvPr/>
          </p:nvSpPr>
          <p:spPr>
            <a:xfrm>
              <a:off x="466774" y="56031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9"/>
            <p:cNvSpPr/>
            <p:nvPr/>
          </p:nvSpPr>
          <p:spPr>
            <a:xfrm>
              <a:off x="469391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9"/>
            <p:cNvSpPr/>
            <p:nvPr/>
          </p:nvSpPr>
          <p:spPr>
            <a:xfrm>
              <a:off x="466123" y="56063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1"/>
                  </a:moveTo>
                  <a:lnTo>
                    <a:pt x="70" y="1"/>
                  </a:lnTo>
                  <a:cubicBezTo>
                    <a:pt x="35" y="35"/>
                    <a:pt x="1" y="104"/>
                    <a:pt x="1" y="139"/>
                  </a:cubicBezTo>
                  <a:lnTo>
                    <a:pt x="1" y="174"/>
                  </a:lnTo>
                  <a:cubicBezTo>
                    <a:pt x="35" y="104"/>
                    <a:pt x="35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9"/>
            <p:cNvSpPr/>
            <p:nvPr/>
          </p:nvSpPr>
          <p:spPr>
            <a:xfrm>
              <a:off x="464489" y="561945"/>
              <a:ext cx="1643" cy="3268"/>
            </a:xfrm>
            <a:custGeom>
              <a:avLst/>
              <a:gdLst/>
              <a:ahLst/>
              <a:cxnLst/>
              <a:rect l="l" t="t" r="r" b="b"/>
              <a:pathLst>
                <a:path w="174" h="346" extrusionOk="0">
                  <a:moveTo>
                    <a:pt x="174" y="0"/>
                  </a:moveTo>
                  <a:lnTo>
                    <a:pt x="70" y="138"/>
                  </a:lnTo>
                  <a:lnTo>
                    <a:pt x="1" y="346"/>
                  </a:lnTo>
                  <a:cubicBezTo>
                    <a:pt x="35" y="277"/>
                    <a:pt x="35" y="207"/>
                    <a:pt x="70" y="173"/>
                  </a:cubicBezTo>
                  <a:cubicBezTo>
                    <a:pt x="105" y="104"/>
                    <a:pt x="139" y="69"/>
                    <a:pt x="174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9"/>
            <p:cNvSpPr/>
            <p:nvPr/>
          </p:nvSpPr>
          <p:spPr>
            <a:xfrm>
              <a:off x="463837" y="56488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1" y="104"/>
                  </a:lnTo>
                  <a:cubicBezTo>
                    <a:pt x="35" y="104"/>
                    <a:pt x="35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9"/>
            <p:cNvSpPr/>
            <p:nvPr/>
          </p:nvSpPr>
          <p:spPr>
            <a:xfrm>
              <a:off x="461882" y="566507"/>
              <a:ext cx="1643" cy="1974"/>
            </a:xfrm>
            <a:custGeom>
              <a:avLst/>
              <a:gdLst/>
              <a:ahLst/>
              <a:cxnLst/>
              <a:rect l="l" t="t" r="r" b="b"/>
              <a:pathLst>
                <a:path w="174" h="209" extrusionOk="0">
                  <a:moveTo>
                    <a:pt x="173" y="1"/>
                  </a:moveTo>
                  <a:cubicBezTo>
                    <a:pt x="70" y="1"/>
                    <a:pt x="0" y="1"/>
                    <a:pt x="104" y="139"/>
                  </a:cubicBezTo>
                  <a:cubicBezTo>
                    <a:pt x="139" y="105"/>
                    <a:pt x="173" y="70"/>
                    <a:pt x="173" y="1"/>
                  </a:cubicBezTo>
                  <a:close/>
                  <a:moveTo>
                    <a:pt x="104" y="139"/>
                  </a:moveTo>
                  <a:cubicBezTo>
                    <a:pt x="70" y="174"/>
                    <a:pt x="70" y="208"/>
                    <a:pt x="70" y="208"/>
                  </a:cubicBezTo>
                  <a:lnTo>
                    <a:pt x="104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9"/>
            <p:cNvSpPr/>
            <p:nvPr/>
          </p:nvSpPr>
          <p:spPr>
            <a:xfrm>
              <a:off x="461882" y="568472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lnTo>
                    <a:pt x="0" y="139"/>
                  </a:ln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9"/>
            <p:cNvSpPr/>
            <p:nvPr/>
          </p:nvSpPr>
          <p:spPr>
            <a:xfrm>
              <a:off x="434132" y="610257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104"/>
                    <a:pt x="0" y="173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9"/>
            <p:cNvSpPr/>
            <p:nvPr/>
          </p:nvSpPr>
          <p:spPr>
            <a:xfrm>
              <a:off x="443275" y="602096"/>
              <a:ext cx="982" cy="340"/>
            </a:xfrm>
            <a:custGeom>
              <a:avLst/>
              <a:gdLst/>
              <a:ahLst/>
              <a:cxnLst/>
              <a:rect l="l" t="t" r="r" b="b"/>
              <a:pathLst>
                <a:path w="104" h="36" extrusionOk="0">
                  <a:moveTo>
                    <a:pt x="104" y="1"/>
                  </a:moveTo>
                  <a:cubicBezTo>
                    <a:pt x="69" y="1"/>
                    <a:pt x="35" y="1"/>
                    <a:pt x="0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9"/>
            <p:cNvSpPr/>
            <p:nvPr/>
          </p:nvSpPr>
          <p:spPr>
            <a:xfrm>
              <a:off x="444248" y="60176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9"/>
            <p:cNvSpPr/>
            <p:nvPr/>
          </p:nvSpPr>
          <p:spPr>
            <a:xfrm>
              <a:off x="455025" y="58349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9"/>
            <p:cNvSpPr/>
            <p:nvPr/>
          </p:nvSpPr>
          <p:spPr>
            <a:xfrm>
              <a:off x="429892" y="61874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9"/>
            <p:cNvSpPr/>
            <p:nvPr/>
          </p:nvSpPr>
          <p:spPr>
            <a:xfrm>
              <a:off x="450453" y="59785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35" y="0"/>
                  </a:ln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9"/>
            <p:cNvSpPr/>
            <p:nvPr/>
          </p:nvSpPr>
          <p:spPr>
            <a:xfrm>
              <a:off x="461551" y="58806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9"/>
            <p:cNvSpPr/>
            <p:nvPr/>
          </p:nvSpPr>
          <p:spPr>
            <a:xfrm>
              <a:off x="461882" y="5697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9"/>
            <p:cNvSpPr/>
            <p:nvPr/>
          </p:nvSpPr>
          <p:spPr>
            <a:xfrm>
              <a:off x="430213" y="6184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1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9"/>
            <p:cNvSpPr/>
            <p:nvPr/>
          </p:nvSpPr>
          <p:spPr>
            <a:xfrm>
              <a:off x="436418" y="60830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9"/>
            <p:cNvSpPr/>
            <p:nvPr/>
          </p:nvSpPr>
          <p:spPr>
            <a:xfrm>
              <a:off x="436739" y="6079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cubicBezTo>
                    <a:pt x="1" y="35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9"/>
            <p:cNvSpPr/>
            <p:nvPr/>
          </p:nvSpPr>
          <p:spPr>
            <a:xfrm>
              <a:off x="436739" y="6079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9"/>
            <p:cNvSpPr/>
            <p:nvPr/>
          </p:nvSpPr>
          <p:spPr>
            <a:xfrm>
              <a:off x="435766" y="60862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35" y="35"/>
                    <a:pt x="0" y="70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9"/>
            <p:cNvSpPr/>
            <p:nvPr/>
          </p:nvSpPr>
          <p:spPr>
            <a:xfrm>
              <a:off x="434454" y="60928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9" y="0"/>
                  </a:moveTo>
                  <a:cubicBezTo>
                    <a:pt x="104" y="35"/>
                    <a:pt x="70" y="69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9"/>
            <p:cNvSpPr/>
            <p:nvPr/>
          </p:nvSpPr>
          <p:spPr>
            <a:xfrm>
              <a:off x="449150" y="598176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9" y="1"/>
                  </a:moveTo>
                  <a:lnTo>
                    <a:pt x="0" y="35"/>
                  </a:lnTo>
                  <a:cubicBezTo>
                    <a:pt x="69" y="35"/>
                    <a:pt x="104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9"/>
            <p:cNvSpPr/>
            <p:nvPr/>
          </p:nvSpPr>
          <p:spPr>
            <a:xfrm>
              <a:off x="440989" y="603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9"/>
            <p:cNvSpPr/>
            <p:nvPr/>
          </p:nvSpPr>
          <p:spPr>
            <a:xfrm>
              <a:off x="440338" y="603730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35" y="69"/>
                    <a:pt x="0" y="104"/>
                  </a:cubicBezTo>
                  <a:lnTo>
                    <a:pt x="0" y="104"/>
                  </a:ln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9"/>
            <p:cNvSpPr/>
            <p:nvPr/>
          </p:nvSpPr>
          <p:spPr>
            <a:xfrm>
              <a:off x="439356" y="60471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70" y="26"/>
                    <a:pt x="87" y="17"/>
                    <a:pt x="104" y="0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3"/>
                    <a:pt x="18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9"/>
            <p:cNvSpPr/>
            <p:nvPr/>
          </p:nvSpPr>
          <p:spPr>
            <a:xfrm>
              <a:off x="438704" y="6060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9"/>
            <p:cNvSpPr/>
            <p:nvPr/>
          </p:nvSpPr>
          <p:spPr>
            <a:xfrm>
              <a:off x="439025" y="60568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1" y="70"/>
                  </a:cubicBezTo>
                  <a:cubicBezTo>
                    <a:pt x="1" y="70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9"/>
            <p:cNvSpPr/>
            <p:nvPr/>
          </p:nvSpPr>
          <p:spPr>
            <a:xfrm>
              <a:off x="439356" y="6053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9"/>
            <p:cNvSpPr/>
            <p:nvPr/>
          </p:nvSpPr>
          <p:spPr>
            <a:xfrm>
              <a:off x="438052" y="606337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9"/>
            <p:cNvSpPr/>
            <p:nvPr/>
          </p:nvSpPr>
          <p:spPr>
            <a:xfrm>
              <a:off x="437070" y="606989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0" y="105"/>
                  </a:moveTo>
                  <a:cubicBezTo>
                    <a:pt x="35" y="70"/>
                    <a:pt x="70" y="36"/>
                    <a:pt x="104" y="1"/>
                  </a:cubicBezTo>
                  <a:lnTo>
                    <a:pt x="104" y="1"/>
                  </a:lnTo>
                  <a:cubicBezTo>
                    <a:pt x="70" y="36"/>
                    <a:pt x="35" y="70"/>
                    <a:pt x="0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9"/>
            <p:cNvSpPr/>
            <p:nvPr/>
          </p:nvSpPr>
          <p:spPr>
            <a:xfrm>
              <a:off x="445561" y="600462"/>
              <a:ext cx="1634" cy="34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27" y="1"/>
                    <a:pt x="81" y="16"/>
                    <a:pt x="45" y="26"/>
                  </a:cubicBezTo>
                  <a:lnTo>
                    <a:pt x="45" y="26"/>
                  </a:lnTo>
                  <a:lnTo>
                    <a:pt x="173" y="1"/>
                  </a:lnTo>
                  <a:close/>
                  <a:moveTo>
                    <a:pt x="45" y="26"/>
                  </a:moveTo>
                  <a:lnTo>
                    <a:pt x="0" y="35"/>
                  </a:lnTo>
                  <a:cubicBezTo>
                    <a:pt x="12" y="35"/>
                    <a:pt x="27" y="31"/>
                    <a:pt x="4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9"/>
            <p:cNvSpPr/>
            <p:nvPr/>
          </p:nvSpPr>
          <p:spPr>
            <a:xfrm>
              <a:off x="444579" y="600793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0" y="104"/>
                  </a:lnTo>
                  <a:lnTo>
                    <a:pt x="0" y="13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9"/>
            <p:cNvSpPr/>
            <p:nvPr/>
          </p:nvSpPr>
          <p:spPr>
            <a:xfrm>
              <a:off x="442945" y="6024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9"/>
            <p:cNvSpPr/>
            <p:nvPr/>
          </p:nvSpPr>
          <p:spPr>
            <a:xfrm>
              <a:off x="376348" y="502007"/>
              <a:ext cx="15679" cy="10323"/>
            </a:xfrm>
            <a:custGeom>
              <a:avLst/>
              <a:gdLst/>
              <a:ahLst/>
              <a:cxnLst/>
              <a:rect l="l" t="t" r="r" b="b"/>
              <a:pathLst>
                <a:path w="1660" h="1093" extrusionOk="0">
                  <a:moveTo>
                    <a:pt x="133" y="0"/>
                  </a:moveTo>
                  <a:cubicBezTo>
                    <a:pt x="98" y="0"/>
                    <a:pt x="55" y="14"/>
                    <a:pt x="0" y="55"/>
                  </a:cubicBezTo>
                  <a:cubicBezTo>
                    <a:pt x="553" y="401"/>
                    <a:pt x="1072" y="816"/>
                    <a:pt x="1659" y="1092"/>
                  </a:cubicBezTo>
                  <a:cubicBezTo>
                    <a:pt x="1625" y="1058"/>
                    <a:pt x="1590" y="988"/>
                    <a:pt x="1556" y="988"/>
                  </a:cubicBezTo>
                  <a:cubicBezTo>
                    <a:pt x="1106" y="712"/>
                    <a:pt x="692" y="366"/>
                    <a:pt x="242" y="55"/>
                  </a:cubicBezTo>
                  <a:cubicBezTo>
                    <a:pt x="221" y="34"/>
                    <a:pt x="18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9"/>
            <p:cNvSpPr/>
            <p:nvPr/>
          </p:nvSpPr>
          <p:spPr>
            <a:xfrm>
              <a:off x="360348" y="530276"/>
              <a:ext cx="4911" cy="5233"/>
            </a:xfrm>
            <a:custGeom>
              <a:avLst/>
              <a:gdLst/>
              <a:ahLst/>
              <a:cxnLst/>
              <a:rect l="l" t="t" r="r" b="b"/>
              <a:pathLst>
                <a:path w="520" h="554" extrusionOk="0">
                  <a:moveTo>
                    <a:pt x="519" y="0"/>
                  </a:moveTo>
                  <a:lnTo>
                    <a:pt x="519" y="0"/>
                  </a:lnTo>
                  <a:cubicBezTo>
                    <a:pt x="312" y="138"/>
                    <a:pt x="139" y="311"/>
                    <a:pt x="1" y="553"/>
                  </a:cubicBezTo>
                  <a:cubicBezTo>
                    <a:pt x="208" y="380"/>
                    <a:pt x="381" y="208"/>
                    <a:pt x="5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9"/>
            <p:cNvSpPr/>
            <p:nvPr/>
          </p:nvSpPr>
          <p:spPr>
            <a:xfrm>
              <a:off x="360348" y="5354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9"/>
            <p:cNvSpPr/>
            <p:nvPr/>
          </p:nvSpPr>
          <p:spPr>
            <a:xfrm>
              <a:off x="370473" y="543329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73" y="174"/>
                    <a:pt x="104" y="346"/>
                    <a:pt x="0" y="588"/>
                  </a:cubicBezTo>
                  <a:cubicBezTo>
                    <a:pt x="311" y="416"/>
                    <a:pt x="311" y="208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9"/>
            <p:cNvSpPr/>
            <p:nvPr/>
          </p:nvSpPr>
          <p:spPr>
            <a:xfrm>
              <a:off x="412910" y="522437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04" y="1"/>
                  </a:moveTo>
                  <a:cubicBezTo>
                    <a:pt x="1" y="104"/>
                    <a:pt x="1" y="173"/>
                    <a:pt x="35" y="312"/>
                  </a:cubicBezTo>
                  <a:cubicBezTo>
                    <a:pt x="104" y="208"/>
                    <a:pt x="139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9"/>
            <p:cNvSpPr/>
            <p:nvPr/>
          </p:nvSpPr>
          <p:spPr>
            <a:xfrm>
              <a:off x="407365" y="5214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0" y="1"/>
                    <a:pt x="0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9"/>
            <p:cNvSpPr/>
            <p:nvPr/>
          </p:nvSpPr>
          <p:spPr>
            <a:xfrm>
              <a:off x="411606" y="528642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0"/>
                  </a:moveTo>
                  <a:cubicBezTo>
                    <a:pt x="35" y="0"/>
                    <a:pt x="0" y="35"/>
                    <a:pt x="0" y="35"/>
                  </a:cubicBezTo>
                  <a:cubicBezTo>
                    <a:pt x="0" y="69"/>
                    <a:pt x="0" y="104"/>
                    <a:pt x="0" y="139"/>
                  </a:cubicBezTo>
                  <a:lnTo>
                    <a:pt x="35" y="6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9"/>
            <p:cNvSpPr/>
            <p:nvPr/>
          </p:nvSpPr>
          <p:spPr>
            <a:xfrm>
              <a:off x="392017" y="512236"/>
              <a:ext cx="3929" cy="1398"/>
            </a:xfrm>
            <a:custGeom>
              <a:avLst/>
              <a:gdLst/>
              <a:ahLst/>
              <a:cxnLst/>
              <a:rect l="l" t="t" r="r" b="b"/>
              <a:pathLst>
                <a:path w="416" h="148" extrusionOk="0">
                  <a:moveTo>
                    <a:pt x="86" y="0"/>
                  </a:moveTo>
                  <a:cubicBezTo>
                    <a:pt x="60" y="0"/>
                    <a:pt x="31" y="3"/>
                    <a:pt x="0" y="9"/>
                  </a:cubicBezTo>
                  <a:cubicBezTo>
                    <a:pt x="139" y="78"/>
                    <a:pt x="277" y="147"/>
                    <a:pt x="415" y="147"/>
                  </a:cubicBezTo>
                  <a:cubicBezTo>
                    <a:pt x="301" y="62"/>
                    <a:pt x="21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9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9"/>
            <p:cNvSpPr/>
            <p:nvPr/>
          </p:nvSpPr>
          <p:spPr>
            <a:xfrm>
              <a:off x="391687" y="5123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9"/>
            <p:cNvSpPr/>
            <p:nvPr/>
          </p:nvSpPr>
          <p:spPr>
            <a:xfrm>
              <a:off x="414544" y="51721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0" y="104"/>
                    <a:pt x="0" y="173"/>
                    <a:pt x="0" y="173"/>
                  </a:cubicBezTo>
                  <a:cubicBezTo>
                    <a:pt x="70" y="173"/>
                    <a:pt x="35" y="139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9"/>
            <p:cNvSpPr/>
            <p:nvPr/>
          </p:nvSpPr>
          <p:spPr>
            <a:xfrm>
              <a:off x="414874" y="51689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9"/>
            <p:cNvSpPr/>
            <p:nvPr/>
          </p:nvSpPr>
          <p:spPr>
            <a:xfrm>
              <a:off x="356759" y="539089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35"/>
                    <a:pt x="35" y="104"/>
                    <a:pt x="0" y="173"/>
                  </a:cubicBezTo>
                  <a:cubicBezTo>
                    <a:pt x="70" y="104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9"/>
            <p:cNvSpPr/>
            <p:nvPr/>
          </p:nvSpPr>
          <p:spPr>
            <a:xfrm>
              <a:off x="356759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9"/>
            <p:cNvSpPr/>
            <p:nvPr/>
          </p:nvSpPr>
          <p:spPr>
            <a:xfrm>
              <a:off x="359366" y="53647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9"/>
            <p:cNvSpPr/>
            <p:nvPr/>
          </p:nvSpPr>
          <p:spPr>
            <a:xfrm>
              <a:off x="358063" y="536472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9"/>
            <p:cNvSpPr/>
            <p:nvPr/>
          </p:nvSpPr>
          <p:spPr>
            <a:xfrm>
              <a:off x="358063" y="53875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9"/>
            <p:cNvSpPr/>
            <p:nvPr/>
          </p:nvSpPr>
          <p:spPr>
            <a:xfrm>
              <a:off x="370794" y="53778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9"/>
            <p:cNvSpPr/>
            <p:nvPr/>
          </p:nvSpPr>
          <p:spPr>
            <a:xfrm>
              <a:off x="371125" y="536992"/>
              <a:ext cx="661" cy="803"/>
            </a:xfrm>
            <a:custGeom>
              <a:avLst/>
              <a:gdLst/>
              <a:ahLst/>
              <a:cxnLst/>
              <a:rect l="l" t="t" r="r" b="b"/>
              <a:pathLst>
                <a:path w="70" h="85" extrusionOk="0">
                  <a:moveTo>
                    <a:pt x="57" y="1"/>
                  </a:moveTo>
                  <a:cubicBezTo>
                    <a:pt x="52" y="1"/>
                    <a:pt x="45" y="5"/>
                    <a:pt x="35" y="15"/>
                  </a:cubicBezTo>
                  <a:cubicBezTo>
                    <a:pt x="0" y="50"/>
                    <a:pt x="0" y="84"/>
                    <a:pt x="0" y="84"/>
                  </a:cubicBezTo>
                  <a:cubicBezTo>
                    <a:pt x="35" y="84"/>
                    <a:pt x="69" y="84"/>
                    <a:pt x="69" y="50"/>
                  </a:cubicBezTo>
                  <a:cubicBezTo>
                    <a:pt x="69" y="25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9"/>
            <p:cNvSpPr/>
            <p:nvPr/>
          </p:nvSpPr>
          <p:spPr>
            <a:xfrm>
              <a:off x="399195" y="51460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9"/>
            <p:cNvSpPr/>
            <p:nvPr/>
          </p:nvSpPr>
          <p:spPr>
            <a:xfrm>
              <a:off x="408338" y="51819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1" y="104"/>
                  </a:cubicBez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9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9"/>
            <p:cNvSpPr/>
            <p:nvPr/>
          </p:nvSpPr>
          <p:spPr>
            <a:xfrm>
              <a:off x="408017" y="519169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70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35" y="1"/>
                  </a:lnTo>
                  <a:cubicBezTo>
                    <a:pt x="35" y="1"/>
                    <a:pt x="0" y="36"/>
                    <a:pt x="0" y="36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9"/>
            <p:cNvSpPr/>
            <p:nvPr/>
          </p:nvSpPr>
          <p:spPr>
            <a:xfrm>
              <a:off x="407687" y="519830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35"/>
                    <a:pt x="1" y="104"/>
                    <a:pt x="1" y="138"/>
                  </a:cubicBez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9"/>
            <p:cNvSpPr/>
            <p:nvPr/>
          </p:nvSpPr>
          <p:spPr>
            <a:xfrm>
              <a:off x="407365" y="52113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9"/>
            <p:cNvSpPr/>
            <p:nvPr/>
          </p:nvSpPr>
          <p:spPr>
            <a:xfrm>
              <a:off x="406053" y="5257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9"/>
            <p:cNvSpPr/>
            <p:nvPr/>
          </p:nvSpPr>
          <p:spPr>
            <a:xfrm>
              <a:off x="405401" y="521455"/>
              <a:ext cx="1974" cy="4581"/>
            </a:xfrm>
            <a:custGeom>
              <a:avLst/>
              <a:gdLst/>
              <a:ahLst/>
              <a:cxnLst/>
              <a:rect l="l" t="t" r="r" b="b"/>
              <a:pathLst>
                <a:path w="209" h="485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39" y="139"/>
                    <a:pt x="104" y="312"/>
                    <a:pt x="35" y="416"/>
                  </a:cubicBezTo>
                  <a:cubicBezTo>
                    <a:pt x="173" y="312"/>
                    <a:pt x="208" y="174"/>
                    <a:pt x="208" y="1"/>
                  </a:cubicBezTo>
                  <a:close/>
                  <a:moveTo>
                    <a:pt x="35" y="416"/>
                  </a:moveTo>
                  <a:cubicBezTo>
                    <a:pt x="1" y="450"/>
                    <a:pt x="1" y="450"/>
                    <a:pt x="35" y="485"/>
                  </a:cubicBezTo>
                  <a:cubicBezTo>
                    <a:pt x="35" y="485"/>
                    <a:pt x="35" y="450"/>
                    <a:pt x="70" y="450"/>
                  </a:cubicBezTo>
                  <a:cubicBezTo>
                    <a:pt x="70" y="450"/>
                    <a:pt x="35" y="450"/>
                    <a:pt x="3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9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9"/>
            <p:cNvSpPr/>
            <p:nvPr/>
          </p:nvSpPr>
          <p:spPr>
            <a:xfrm>
              <a:off x="340108" y="52929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1" y="104"/>
                  </a:lnTo>
                  <a:lnTo>
                    <a:pt x="1" y="10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9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9"/>
            <p:cNvSpPr/>
            <p:nvPr/>
          </p:nvSpPr>
          <p:spPr>
            <a:xfrm>
              <a:off x="395937" y="513625"/>
              <a:ext cx="661" cy="472"/>
            </a:xfrm>
            <a:custGeom>
              <a:avLst/>
              <a:gdLst/>
              <a:ahLst/>
              <a:cxnLst/>
              <a:rect l="l" t="t" r="r" b="b"/>
              <a:pathLst>
                <a:path w="70" h="50" extrusionOk="0">
                  <a:moveTo>
                    <a:pt x="0" y="0"/>
                  </a:moveTo>
                  <a:cubicBezTo>
                    <a:pt x="25" y="25"/>
                    <a:pt x="32" y="49"/>
                    <a:pt x="46" y="49"/>
                  </a:cubicBezTo>
                  <a:cubicBezTo>
                    <a:pt x="52" y="49"/>
                    <a:pt x="59" y="45"/>
                    <a:pt x="69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9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9"/>
            <p:cNvSpPr/>
            <p:nvPr/>
          </p:nvSpPr>
          <p:spPr>
            <a:xfrm>
              <a:off x="394624" y="5319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9"/>
            <p:cNvSpPr/>
            <p:nvPr/>
          </p:nvSpPr>
          <p:spPr>
            <a:xfrm>
              <a:off x="388428" y="531910"/>
              <a:ext cx="6205" cy="11759"/>
            </a:xfrm>
            <a:custGeom>
              <a:avLst/>
              <a:gdLst/>
              <a:ahLst/>
              <a:cxnLst/>
              <a:rect l="l" t="t" r="r" b="b"/>
              <a:pathLst>
                <a:path w="657" h="1245" extrusionOk="0">
                  <a:moveTo>
                    <a:pt x="657" y="0"/>
                  </a:moveTo>
                  <a:lnTo>
                    <a:pt x="657" y="0"/>
                  </a:lnTo>
                  <a:cubicBezTo>
                    <a:pt x="588" y="35"/>
                    <a:pt x="588" y="69"/>
                    <a:pt x="553" y="138"/>
                  </a:cubicBezTo>
                  <a:cubicBezTo>
                    <a:pt x="311" y="484"/>
                    <a:pt x="208" y="864"/>
                    <a:pt x="0" y="1244"/>
                  </a:cubicBezTo>
                  <a:cubicBezTo>
                    <a:pt x="346" y="933"/>
                    <a:pt x="415" y="518"/>
                    <a:pt x="588" y="173"/>
                  </a:cubicBezTo>
                  <a:cubicBezTo>
                    <a:pt x="622" y="138"/>
                    <a:pt x="657" y="69"/>
                    <a:pt x="6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9"/>
            <p:cNvSpPr/>
            <p:nvPr/>
          </p:nvSpPr>
          <p:spPr>
            <a:xfrm>
              <a:off x="403115" y="531910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173"/>
                  </a:cubicBezTo>
                  <a:cubicBezTo>
                    <a:pt x="35" y="104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9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9"/>
            <p:cNvSpPr/>
            <p:nvPr/>
          </p:nvSpPr>
          <p:spPr>
            <a:xfrm>
              <a:off x="403115" y="5335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9"/>
            <p:cNvSpPr/>
            <p:nvPr/>
          </p:nvSpPr>
          <p:spPr>
            <a:xfrm>
              <a:off x="396910" y="53516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9"/>
            <p:cNvSpPr/>
            <p:nvPr/>
          </p:nvSpPr>
          <p:spPr>
            <a:xfrm>
              <a:off x="396258" y="53549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1" y="0"/>
                    <a:pt x="1" y="0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9"/>
            <p:cNvSpPr/>
            <p:nvPr/>
          </p:nvSpPr>
          <p:spPr>
            <a:xfrm>
              <a:off x="355456" y="54169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9"/>
            <p:cNvSpPr/>
            <p:nvPr/>
          </p:nvSpPr>
          <p:spPr>
            <a:xfrm>
              <a:off x="355456" y="542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9"/>
            <p:cNvSpPr/>
            <p:nvPr/>
          </p:nvSpPr>
          <p:spPr>
            <a:xfrm>
              <a:off x="388098" y="543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9"/>
            <p:cNvSpPr/>
            <p:nvPr/>
          </p:nvSpPr>
          <p:spPr>
            <a:xfrm>
              <a:off x="388098" y="5439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9"/>
            <p:cNvSpPr/>
            <p:nvPr/>
          </p:nvSpPr>
          <p:spPr>
            <a:xfrm>
              <a:off x="355456" y="54072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69"/>
                    <a:pt x="138" y="3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9"/>
            <p:cNvSpPr/>
            <p:nvPr/>
          </p:nvSpPr>
          <p:spPr>
            <a:xfrm>
              <a:off x="360348" y="5354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9"/>
            <p:cNvSpPr/>
            <p:nvPr/>
          </p:nvSpPr>
          <p:spPr>
            <a:xfrm>
              <a:off x="359366" y="53615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0"/>
                  </a:moveTo>
                  <a:cubicBezTo>
                    <a:pt x="36" y="0"/>
                    <a:pt x="36" y="35"/>
                    <a:pt x="1" y="35"/>
                  </a:cubicBezTo>
                  <a:lnTo>
                    <a:pt x="36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9"/>
            <p:cNvSpPr/>
            <p:nvPr/>
          </p:nvSpPr>
          <p:spPr>
            <a:xfrm>
              <a:off x="359697" y="53582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9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9"/>
            <p:cNvSpPr/>
            <p:nvPr/>
          </p:nvSpPr>
          <p:spPr>
            <a:xfrm>
              <a:off x="396258" y="533865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cubicBezTo>
                    <a:pt x="105" y="35"/>
                    <a:pt x="1" y="70"/>
                    <a:pt x="35" y="139"/>
                  </a:cubicBezTo>
                  <a:cubicBezTo>
                    <a:pt x="105" y="104"/>
                    <a:pt x="105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9"/>
            <p:cNvSpPr/>
            <p:nvPr/>
          </p:nvSpPr>
          <p:spPr>
            <a:xfrm>
              <a:off x="338804" y="530276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9"/>
            <p:cNvSpPr/>
            <p:nvPr/>
          </p:nvSpPr>
          <p:spPr>
            <a:xfrm>
              <a:off x="782794" y="576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9"/>
            <p:cNvSpPr/>
            <p:nvPr/>
          </p:nvSpPr>
          <p:spPr>
            <a:xfrm>
              <a:off x="771696" y="553171"/>
              <a:ext cx="11438" cy="23471"/>
            </a:xfrm>
            <a:custGeom>
              <a:avLst/>
              <a:gdLst/>
              <a:ahLst/>
              <a:cxnLst/>
              <a:rect l="l" t="t" r="r" b="b"/>
              <a:pathLst>
                <a:path w="1211" h="2485" extrusionOk="0">
                  <a:moveTo>
                    <a:pt x="126" y="1"/>
                  </a:moveTo>
                  <a:cubicBezTo>
                    <a:pt x="109" y="1"/>
                    <a:pt x="91" y="9"/>
                    <a:pt x="70" y="30"/>
                  </a:cubicBezTo>
                  <a:cubicBezTo>
                    <a:pt x="1" y="65"/>
                    <a:pt x="35" y="134"/>
                    <a:pt x="70" y="203"/>
                  </a:cubicBezTo>
                  <a:cubicBezTo>
                    <a:pt x="519" y="860"/>
                    <a:pt x="830" y="1586"/>
                    <a:pt x="1072" y="2346"/>
                  </a:cubicBezTo>
                  <a:cubicBezTo>
                    <a:pt x="1107" y="2381"/>
                    <a:pt x="1107" y="2450"/>
                    <a:pt x="1211" y="2484"/>
                  </a:cubicBezTo>
                  <a:cubicBezTo>
                    <a:pt x="1072" y="1862"/>
                    <a:pt x="796" y="1309"/>
                    <a:pt x="588" y="722"/>
                  </a:cubicBezTo>
                  <a:cubicBezTo>
                    <a:pt x="519" y="480"/>
                    <a:pt x="416" y="272"/>
                    <a:pt x="243" y="65"/>
                  </a:cubicBezTo>
                  <a:cubicBezTo>
                    <a:pt x="195" y="41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9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9"/>
            <p:cNvSpPr/>
            <p:nvPr/>
          </p:nvSpPr>
          <p:spPr>
            <a:xfrm>
              <a:off x="787044" y="595173"/>
              <a:ext cx="6536" cy="11825"/>
            </a:xfrm>
            <a:custGeom>
              <a:avLst/>
              <a:gdLst/>
              <a:ahLst/>
              <a:cxnLst/>
              <a:rect l="l" t="t" r="r" b="b"/>
              <a:pathLst>
                <a:path w="692" h="1252" extrusionOk="0">
                  <a:moveTo>
                    <a:pt x="64" y="1"/>
                  </a:moveTo>
                  <a:cubicBezTo>
                    <a:pt x="45" y="1"/>
                    <a:pt x="23" y="3"/>
                    <a:pt x="0" y="8"/>
                  </a:cubicBezTo>
                  <a:cubicBezTo>
                    <a:pt x="69" y="215"/>
                    <a:pt x="104" y="388"/>
                    <a:pt x="139" y="595"/>
                  </a:cubicBezTo>
                  <a:cubicBezTo>
                    <a:pt x="188" y="566"/>
                    <a:pt x="225" y="553"/>
                    <a:pt x="255" y="553"/>
                  </a:cubicBezTo>
                  <a:cubicBezTo>
                    <a:pt x="331" y="553"/>
                    <a:pt x="356" y="634"/>
                    <a:pt x="380" y="734"/>
                  </a:cubicBezTo>
                  <a:cubicBezTo>
                    <a:pt x="415" y="837"/>
                    <a:pt x="484" y="975"/>
                    <a:pt x="553" y="1079"/>
                  </a:cubicBezTo>
                  <a:cubicBezTo>
                    <a:pt x="553" y="1148"/>
                    <a:pt x="588" y="1217"/>
                    <a:pt x="692" y="1252"/>
                  </a:cubicBezTo>
                  <a:cubicBezTo>
                    <a:pt x="657" y="872"/>
                    <a:pt x="484" y="526"/>
                    <a:pt x="311" y="180"/>
                  </a:cubicBezTo>
                  <a:cubicBezTo>
                    <a:pt x="251" y="91"/>
                    <a:pt x="19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9"/>
            <p:cNvSpPr/>
            <p:nvPr/>
          </p:nvSpPr>
          <p:spPr>
            <a:xfrm>
              <a:off x="785079" y="587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9"/>
            <p:cNvSpPr/>
            <p:nvPr/>
          </p:nvSpPr>
          <p:spPr>
            <a:xfrm>
              <a:off x="777901" y="587730"/>
              <a:ext cx="7188" cy="21884"/>
            </a:xfrm>
            <a:custGeom>
              <a:avLst/>
              <a:gdLst/>
              <a:ahLst/>
              <a:cxnLst/>
              <a:rect l="l" t="t" r="r" b="b"/>
              <a:pathLst>
                <a:path w="761" h="2317" extrusionOk="0">
                  <a:moveTo>
                    <a:pt x="761" y="1"/>
                  </a:moveTo>
                  <a:lnTo>
                    <a:pt x="761" y="1"/>
                  </a:lnTo>
                  <a:cubicBezTo>
                    <a:pt x="657" y="35"/>
                    <a:pt x="588" y="70"/>
                    <a:pt x="554" y="173"/>
                  </a:cubicBezTo>
                  <a:cubicBezTo>
                    <a:pt x="519" y="623"/>
                    <a:pt x="277" y="1003"/>
                    <a:pt x="208" y="1452"/>
                  </a:cubicBezTo>
                  <a:cubicBezTo>
                    <a:pt x="139" y="1729"/>
                    <a:pt x="0" y="2005"/>
                    <a:pt x="0" y="2317"/>
                  </a:cubicBezTo>
                  <a:cubicBezTo>
                    <a:pt x="104" y="2075"/>
                    <a:pt x="208" y="1798"/>
                    <a:pt x="277" y="1522"/>
                  </a:cubicBezTo>
                  <a:cubicBezTo>
                    <a:pt x="381" y="1003"/>
                    <a:pt x="657" y="554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9"/>
            <p:cNvSpPr/>
            <p:nvPr/>
          </p:nvSpPr>
          <p:spPr>
            <a:xfrm>
              <a:off x="782794" y="5766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6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9"/>
            <p:cNvSpPr/>
            <p:nvPr/>
          </p:nvSpPr>
          <p:spPr>
            <a:xfrm>
              <a:off x="787044" y="590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9"/>
            <p:cNvSpPr/>
            <p:nvPr/>
          </p:nvSpPr>
          <p:spPr>
            <a:xfrm>
              <a:off x="782794" y="576632"/>
              <a:ext cx="4260" cy="14045"/>
            </a:xfrm>
            <a:custGeom>
              <a:avLst/>
              <a:gdLst/>
              <a:ahLst/>
              <a:cxnLst/>
              <a:rect l="l" t="t" r="r" b="b"/>
              <a:pathLst>
                <a:path w="451" h="1487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139"/>
                    <a:pt x="36" y="277"/>
                    <a:pt x="70" y="415"/>
                  </a:cubicBezTo>
                  <a:cubicBezTo>
                    <a:pt x="139" y="657"/>
                    <a:pt x="277" y="899"/>
                    <a:pt x="243" y="1176"/>
                  </a:cubicBezTo>
                  <a:cubicBezTo>
                    <a:pt x="347" y="1279"/>
                    <a:pt x="312" y="1418"/>
                    <a:pt x="450" y="1487"/>
                  </a:cubicBezTo>
                  <a:cubicBezTo>
                    <a:pt x="312" y="1003"/>
                    <a:pt x="208" y="484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9"/>
            <p:cNvSpPr/>
            <p:nvPr/>
          </p:nvSpPr>
          <p:spPr>
            <a:xfrm>
              <a:off x="793570" y="606989"/>
              <a:ext cx="1643" cy="4581"/>
            </a:xfrm>
            <a:custGeom>
              <a:avLst/>
              <a:gdLst/>
              <a:ahLst/>
              <a:cxnLst/>
              <a:rect l="l" t="t" r="r" b="b"/>
              <a:pathLst>
                <a:path w="174" h="485" extrusionOk="0">
                  <a:moveTo>
                    <a:pt x="1" y="1"/>
                  </a:moveTo>
                  <a:cubicBezTo>
                    <a:pt x="1" y="208"/>
                    <a:pt x="35" y="347"/>
                    <a:pt x="173" y="485"/>
                  </a:cubicBezTo>
                  <a:cubicBezTo>
                    <a:pt x="104" y="312"/>
                    <a:pt x="139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9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9"/>
            <p:cNvSpPr/>
            <p:nvPr/>
          </p:nvSpPr>
          <p:spPr>
            <a:xfrm>
              <a:off x="786392" y="590668"/>
              <a:ext cx="982" cy="4581"/>
            </a:xfrm>
            <a:custGeom>
              <a:avLst/>
              <a:gdLst/>
              <a:ahLst/>
              <a:cxnLst/>
              <a:rect l="l" t="t" r="r" b="b"/>
              <a:pathLst>
                <a:path w="104" h="485" extrusionOk="0">
                  <a:moveTo>
                    <a:pt x="69" y="1"/>
                  </a:moveTo>
                  <a:cubicBezTo>
                    <a:pt x="0" y="174"/>
                    <a:pt x="69" y="312"/>
                    <a:pt x="69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9"/>
            <p:cNvSpPr/>
            <p:nvPr/>
          </p:nvSpPr>
          <p:spPr>
            <a:xfrm>
              <a:off x="787044" y="595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9"/>
            <p:cNvSpPr/>
            <p:nvPr/>
          </p:nvSpPr>
          <p:spPr>
            <a:xfrm>
              <a:off x="796187" y="615810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lnTo>
                    <a:pt x="0" y="104"/>
                  </a:lnTo>
                  <a:cubicBezTo>
                    <a:pt x="0" y="69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9"/>
            <p:cNvSpPr/>
            <p:nvPr/>
          </p:nvSpPr>
          <p:spPr>
            <a:xfrm>
              <a:off x="780508" y="26191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9"/>
            <p:cNvSpPr/>
            <p:nvPr/>
          </p:nvSpPr>
          <p:spPr>
            <a:xfrm>
              <a:off x="732518" y="262246"/>
              <a:ext cx="47678" cy="11107"/>
            </a:xfrm>
            <a:custGeom>
              <a:avLst/>
              <a:gdLst/>
              <a:ahLst/>
              <a:cxnLst/>
              <a:rect l="l" t="t" r="r" b="b"/>
              <a:pathLst>
                <a:path w="5048" h="1176" extrusionOk="0">
                  <a:moveTo>
                    <a:pt x="5047" y="0"/>
                  </a:moveTo>
                  <a:cubicBezTo>
                    <a:pt x="4875" y="69"/>
                    <a:pt x="4702" y="242"/>
                    <a:pt x="4460" y="311"/>
                  </a:cubicBezTo>
                  <a:cubicBezTo>
                    <a:pt x="4414" y="311"/>
                    <a:pt x="4352" y="342"/>
                    <a:pt x="4296" y="342"/>
                  </a:cubicBezTo>
                  <a:cubicBezTo>
                    <a:pt x="4268" y="342"/>
                    <a:pt x="4241" y="334"/>
                    <a:pt x="4218" y="311"/>
                  </a:cubicBezTo>
                  <a:cubicBezTo>
                    <a:pt x="4153" y="231"/>
                    <a:pt x="4089" y="203"/>
                    <a:pt x="4028" y="203"/>
                  </a:cubicBezTo>
                  <a:cubicBezTo>
                    <a:pt x="3958" y="203"/>
                    <a:pt x="3893" y="240"/>
                    <a:pt x="3838" y="277"/>
                  </a:cubicBezTo>
                  <a:cubicBezTo>
                    <a:pt x="3699" y="346"/>
                    <a:pt x="3561" y="380"/>
                    <a:pt x="3423" y="415"/>
                  </a:cubicBezTo>
                  <a:cubicBezTo>
                    <a:pt x="2974" y="553"/>
                    <a:pt x="2524" y="519"/>
                    <a:pt x="2109" y="692"/>
                  </a:cubicBezTo>
                  <a:cubicBezTo>
                    <a:pt x="1725" y="820"/>
                    <a:pt x="1302" y="891"/>
                    <a:pt x="884" y="891"/>
                  </a:cubicBezTo>
                  <a:cubicBezTo>
                    <a:pt x="738" y="891"/>
                    <a:pt x="593" y="882"/>
                    <a:pt x="450" y="864"/>
                  </a:cubicBezTo>
                  <a:lnTo>
                    <a:pt x="208" y="864"/>
                  </a:lnTo>
                  <a:cubicBezTo>
                    <a:pt x="139" y="899"/>
                    <a:pt x="1" y="899"/>
                    <a:pt x="35" y="1037"/>
                  </a:cubicBezTo>
                  <a:cubicBezTo>
                    <a:pt x="35" y="1175"/>
                    <a:pt x="139" y="1175"/>
                    <a:pt x="243" y="1175"/>
                  </a:cubicBezTo>
                  <a:cubicBezTo>
                    <a:pt x="369" y="1125"/>
                    <a:pt x="496" y="1093"/>
                    <a:pt x="622" y="1093"/>
                  </a:cubicBezTo>
                  <a:cubicBezTo>
                    <a:pt x="669" y="1093"/>
                    <a:pt x="715" y="1097"/>
                    <a:pt x="761" y="1106"/>
                  </a:cubicBezTo>
                  <a:cubicBezTo>
                    <a:pt x="1280" y="1106"/>
                    <a:pt x="1764" y="1003"/>
                    <a:pt x="2213" y="830"/>
                  </a:cubicBezTo>
                  <a:cubicBezTo>
                    <a:pt x="2662" y="692"/>
                    <a:pt x="3146" y="588"/>
                    <a:pt x="3630" y="553"/>
                  </a:cubicBezTo>
                  <a:lnTo>
                    <a:pt x="3630" y="553"/>
                  </a:lnTo>
                  <a:cubicBezTo>
                    <a:pt x="3596" y="622"/>
                    <a:pt x="3527" y="657"/>
                    <a:pt x="3561" y="726"/>
                  </a:cubicBezTo>
                  <a:cubicBezTo>
                    <a:pt x="3581" y="767"/>
                    <a:pt x="3613" y="783"/>
                    <a:pt x="3650" y="783"/>
                  </a:cubicBezTo>
                  <a:cubicBezTo>
                    <a:pt x="3677" y="783"/>
                    <a:pt x="3705" y="775"/>
                    <a:pt x="3734" y="761"/>
                  </a:cubicBezTo>
                  <a:cubicBezTo>
                    <a:pt x="4114" y="657"/>
                    <a:pt x="4494" y="519"/>
                    <a:pt x="4840" y="277"/>
                  </a:cubicBezTo>
                  <a:cubicBezTo>
                    <a:pt x="4944" y="208"/>
                    <a:pt x="5047" y="138"/>
                    <a:pt x="50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9"/>
            <p:cNvSpPr/>
            <p:nvPr/>
          </p:nvSpPr>
          <p:spPr>
            <a:xfrm>
              <a:off x="780508" y="261594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4" y="0"/>
                  </a:moveTo>
                  <a:cubicBezTo>
                    <a:pt x="105" y="0"/>
                    <a:pt x="70" y="0"/>
                    <a:pt x="1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9"/>
            <p:cNvSpPr/>
            <p:nvPr/>
          </p:nvSpPr>
          <p:spPr>
            <a:xfrm>
              <a:off x="780508" y="2619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9"/>
            <p:cNvSpPr/>
            <p:nvPr/>
          </p:nvSpPr>
          <p:spPr>
            <a:xfrm>
              <a:off x="782142" y="261349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31" y="0"/>
                  </a:moveTo>
                  <a:cubicBezTo>
                    <a:pt x="27" y="0"/>
                    <a:pt x="18" y="9"/>
                    <a:pt x="1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9"/>
            <p:cNvSpPr/>
            <p:nvPr/>
          </p:nvSpPr>
          <p:spPr>
            <a:xfrm>
              <a:off x="588548" y="285405"/>
              <a:ext cx="13072" cy="11126"/>
            </a:xfrm>
            <a:custGeom>
              <a:avLst/>
              <a:gdLst/>
              <a:ahLst/>
              <a:cxnLst/>
              <a:rect l="l" t="t" r="r" b="b"/>
              <a:pathLst>
                <a:path w="1384" h="1178" extrusionOk="0">
                  <a:moveTo>
                    <a:pt x="209" y="279"/>
                  </a:moveTo>
                  <a:cubicBezTo>
                    <a:pt x="209" y="279"/>
                    <a:pt x="208" y="279"/>
                    <a:pt x="208" y="279"/>
                  </a:cubicBezTo>
                  <a:lnTo>
                    <a:pt x="243" y="279"/>
                  </a:lnTo>
                  <a:cubicBezTo>
                    <a:pt x="231" y="279"/>
                    <a:pt x="220" y="279"/>
                    <a:pt x="209" y="279"/>
                  </a:cubicBezTo>
                  <a:close/>
                  <a:moveTo>
                    <a:pt x="271" y="1"/>
                  </a:moveTo>
                  <a:cubicBezTo>
                    <a:pt x="250" y="1"/>
                    <a:pt x="229" y="1"/>
                    <a:pt x="208" y="2"/>
                  </a:cubicBezTo>
                  <a:cubicBezTo>
                    <a:pt x="139" y="37"/>
                    <a:pt x="1" y="37"/>
                    <a:pt x="35" y="141"/>
                  </a:cubicBezTo>
                  <a:cubicBezTo>
                    <a:pt x="35" y="264"/>
                    <a:pt x="118" y="277"/>
                    <a:pt x="209" y="279"/>
                  </a:cubicBezTo>
                  <a:lnTo>
                    <a:pt x="209" y="279"/>
                  </a:lnTo>
                  <a:cubicBezTo>
                    <a:pt x="282" y="260"/>
                    <a:pt x="352" y="252"/>
                    <a:pt x="419" y="252"/>
                  </a:cubicBezTo>
                  <a:cubicBezTo>
                    <a:pt x="730" y="252"/>
                    <a:pt x="971" y="438"/>
                    <a:pt x="1141" y="694"/>
                  </a:cubicBezTo>
                  <a:cubicBezTo>
                    <a:pt x="1210" y="832"/>
                    <a:pt x="1280" y="970"/>
                    <a:pt x="1383" y="1178"/>
                  </a:cubicBezTo>
                  <a:cubicBezTo>
                    <a:pt x="1317" y="444"/>
                    <a:pt x="83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9"/>
            <p:cNvSpPr/>
            <p:nvPr/>
          </p:nvSpPr>
          <p:spPr>
            <a:xfrm>
              <a:off x="582022" y="285094"/>
              <a:ext cx="4581" cy="10456"/>
            </a:xfrm>
            <a:custGeom>
              <a:avLst/>
              <a:gdLst/>
              <a:ahLst/>
              <a:cxnLst/>
              <a:rect l="l" t="t" r="r" b="b"/>
              <a:pathLst>
                <a:path w="485" h="1107" extrusionOk="0">
                  <a:moveTo>
                    <a:pt x="346" y="1"/>
                  </a:moveTo>
                  <a:cubicBezTo>
                    <a:pt x="277" y="1"/>
                    <a:pt x="208" y="35"/>
                    <a:pt x="173" y="104"/>
                  </a:cubicBezTo>
                  <a:cubicBezTo>
                    <a:pt x="0" y="312"/>
                    <a:pt x="0" y="796"/>
                    <a:pt x="173" y="1107"/>
                  </a:cubicBezTo>
                  <a:cubicBezTo>
                    <a:pt x="242" y="1003"/>
                    <a:pt x="242" y="934"/>
                    <a:pt x="242" y="865"/>
                  </a:cubicBezTo>
                  <a:cubicBezTo>
                    <a:pt x="242" y="623"/>
                    <a:pt x="173" y="346"/>
                    <a:pt x="450" y="139"/>
                  </a:cubicBezTo>
                  <a:cubicBezTo>
                    <a:pt x="484" y="139"/>
                    <a:pt x="484" y="70"/>
                    <a:pt x="450" y="35"/>
                  </a:cubicBezTo>
                  <a:cubicBezTo>
                    <a:pt x="415" y="35"/>
                    <a:pt x="381" y="1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9"/>
            <p:cNvSpPr/>
            <p:nvPr/>
          </p:nvSpPr>
          <p:spPr>
            <a:xfrm>
              <a:off x="784106" y="279549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9"/>
            <p:cNvSpPr/>
            <p:nvPr/>
          </p:nvSpPr>
          <p:spPr>
            <a:xfrm>
              <a:off x="784428" y="278898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lnTo>
                    <a:pt x="1" y="69"/>
                  </a:lnTo>
                  <a:cubicBezTo>
                    <a:pt x="1" y="69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9"/>
            <p:cNvSpPr/>
            <p:nvPr/>
          </p:nvSpPr>
          <p:spPr>
            <a:xfrm>
              <a:off x="785079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3" name="Google Shape;593;p29"/>
          <p:cNvGrpSpPr/>
          <p:nvPr/>
        </p:nvGrpSpPr>
        <p:grpSpPr>
          <a:xfrm rot="8715299">
            <a:off x="-232771" y="-406603"/>
            <a:ext cx="825539" cy="1147798"/>
            <a:chOff x="326724" y="154904"/>
            <a:chExt cx="498195" cy="692706"/>
          </a:xfrm>
        </p:grpSpPr>
        <p:sp>
          <p:nvSpPr>
            <p:cNvPr id="594" name="Google Shape;594;p29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9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9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9"/>
            <p:cNvSpPr/>
            <p:nvPr/>
          </p:nvSpPr>
          <p:spPr>
            <a:xfrm>
              <a:off x="632297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9"/>
            <p:cNvSpPr/>
            <p:nvPr/>
          </p:nvSpPr>
          <p:spPr>
            <a:xfrm>
              <a:off x="581370" y="34778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9"/>
            <p:cNvSpPr/>
            <p:nvPr/>
          </p:nvSpPr>
          <p:spPr>
            <a:xfrm>
              <a:off x="368509" y="50611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9"/>
            <p:cNvSpPr/>
            <p:nvPr/>
          </p:nvSpPr>
          <p:spPr>
            <a:xfrm>
              <a:off x="416178" y="316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9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9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9"/>
            <p:cNvSpPr/>
            <p:nvPr/>
          </p:nvSpPr>
          <p:spPr>
            <a:xfrm>
              <a:off x="466774" y="5430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9"/>
            <p:cNvSpPr/>
            <p:nvPr/>
          </p:nvSpPr>
          <p:spPr>
            <a:xfrm>
              <a:off x="338804" y="531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9"/>
            <p:cNvSpPr/>
            <p:nvPr/>
          </p:nvSpPr>
          <p:spPr>
            <a:xfrm>
              <a:off x="466774" y="558677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35" y="0"/>
                  </a:moveTo>
                  <a:cubicBezTo>
                    <a:pt x="35" y="69"/>
                    <a:pt x="35" y="139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9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9"/>
            <p:cNvSpPr/>
            <p:nvPr/>
          </p:nvSpPr>
          <p:spPr>
            <a:xfrm>
              <a:off x="382553" y="34875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9"/>
            <p:cNvSpPr/>
            <p:nvPr/>
          </p:nvSpPr>
          <p:spPr>
            <a:xfrm>
              <a:off x="326724" y="154904"/>
              <a:ext cx="498195" cy="692706"/>
            </a:xfrm>
            <a:custGeom>
              <a:avLst/>
              <a:gdLst/>
              <a:ahLst/>
              <a:cxnLst/>
              <a:rect l="l" t="t" r="r" b="b"/>
              <a:pathLst>
                <a:path w="52747" h="73341" extrusionOk="0">
                  <a:moveTo>
                    <a:pt x="40165" y="2447"/>
                  </a:moveTo>
                  <a:cubicBezTo>
                    <a:pt x="40165" y="3104"/>
                    <a:pt x="40061" y="3450"/>
                    <a:pt x="39647" y="4072"/>
                  </a:cubicBezTo>
                  <a:cubicBezTo>
                    <a:pt x="39578" y="3381"/>
                    <a:pt x="39785" y="2897"/>
                    <a:pt x="40165" y="2447"/>
                  </a:cubicBezTo>
                  <a:close/>
                  <a:moveTo>
                    <a:pt x="44624" y="5455"/>
                  </a:moveTo>
                  <a:cubicBezTo>
                    <a:pt x="44624" y="5489"/>
                    <a:pt x="44659" y="5489"/>
                    <a:pt x="44659" y="5489"/>
                  </a:cubicBezTo>
                  <a:cubicBezTo>
                    <a:pt x="44659" y="5593"/>
                    <a:pt x="44728" y="5731"/>
                    <a:pt x="44589" y="5800"/>
                  </a:cubicBezTo>
                  <a:cubicBezTo>
                    <a:pt x="44589" y="5800"/>
                    <a:pt x="44520" y="5800"/>
                    <a:pt x="44520" y="5766"/>
                  </a:cubicBezTo>
                  <a:cubicBezTo>
                    <a:pt x="44451" y="5662"/>
                    <a:pt x="44520" y="5558"/>
                    <a:pt x="44624" y="5455"/>
                  </a:cubicBezTo>
                  <a:close/>
                  <a:moveTo>
                    <a:pt x="41963" y="5904"/>
                  </a:moveTo>
                  <a:cubicBezTo>
                    <a:pt x="41997" y="5973"/>
                    <a:pt x="41997" y="6008"/>
                    <a:pt x="41997" y="6008"/>
                  </a:cubicBezTo>
                  <a:cubicBezTo>
                    <a:pt x="41997" y="6077"/>
                    <a:pt x="41997" y="6146"/>
                    <a:pt x="41928" y="6180"/>
                  </a:cubicBezTo>
                  <a:cubicBezTo>
                    <a:pt x="41928" y="6192"/>
                    <a:pt x="41924" y="6196"/>
                    <a:pt x="41918" y="6196"/>
                  </a:cubicBezTo>
                  <a:cubicBezTo>
                    <a:pt x="41905" y="6196"/>
                    <a:pt x="41882" y="6180"/>
                    <a:pt x="41859" y="6180"/>
                  </a:cubicBezTo>
                  <a:cubicBezTo>
                    <a:pt x="41824" y="6111"/>
                    <a:pt x="41893" y="6042"/>
                    <a:pt x="41928" y="5973"/>
                  </a:cubicBezTo>
                  <a:cubicBezTo>
                    <a:pt x="41928" y="5973"/>
                    <a:pt x="41928" y="5973"/>
                    <a:pt x="41963" y="5904"/>
                  </a:cubicBezTo>
                  <a:close/>
                  <a:moveTo>
                    <a:pt x="39992" y="4037"/>
                  </a:moveTo>
                  <a:lnTo>
                    <a:pt x="39992" y="4037"/>
                  </a:lnTo>
                  <a:cubicBezTo>
                    <a:pt x="39923" y="4798"/>
                    <a:pt x="39889" y="5558"/>
                    <a:pt x="39819" y="6284"/>
                  </a:cubicBezTo>
                  <a:cubicBezTo>
                    <a:pt x="39405" y="5697"/>
                    <a:pt x="39543" y="4694"/>
                    <a:pt x="39992" y="4037"/>
                  </a:cubicBezTo>
                  <a:close/>
                  <a:moveTo>
                    <a:pt x="44486" y="6111"/>
                  </a:moveTo>
                  <a:cubicBezTo>
                    <a:pt x="44520" y="6284"/>
                    <a:pt x="44486" y="6388"/>
                    <a:pt x="44348" y="6457"/>
                  </a:cubicBezTo>
                  <a:cubicBezTo>
                    <a:pt x="44348" y="6526"/>
                    <a:pt x="44348" y="6561"/>
                    <a:pt x="44278" y="6595"/>
                  </a:cubicBezTo>
                  <a:lnTo>
                    <a:pt x="44244" y="6595"/>
                  </a:lnTo>
                  <a:cubicBezTo>
                    <a:pt x="44244" y="6526"/>
                    <a:pt x="44278" y="6457"/>
                    <a:pt x="44348" y="6457"/>
                  </a:cubicBezTo>
                  <a:cubicBezTo>
                    <a:pt x="44313" y="6319"/>
                    <a:pt x="44382" y="6215"/>
                    <a:pt x="44486" y="6111"/>
                  </a:cubicBezTo>
                  <a:close/>
                  <a:moveTo>
                    <a:pt x="41893" y="6457"/>
                  </a:moveTo>
                  <a:cubicBezTo>
                    <a:pt x="41893" y="6837"/>
                    <a:pt x="41824" y="7079"/>
                    <a:pt x="41755" y="7287"/>
                  </a:cubicBezTo>
                  <a:cubicBezTo>
                    <a:pt x="41727" y="7372"/>
                    <a:pt x="41675" y="7434"/>
                    <a:pt x="41600" y="7434"/>
                  </a:cubicBezTo>
                  <a:cubicBezTo>
                    <a:pt x="41583" y="7434"/>
                    <a:pt x="41566" y="7431"/>
                    <a:pt x="41548" y="7425"/>
                  </a:cubicBezTo>
                  <a:cubicBezTo>
                    <a:pt x="41409" y="7390"/>
                    <a:pt x="41409" y="7287"/>
                    <a:pt x="41444" y="7217"/>
                  </a:cubicBezTo>
                  <a:cubicBezTo>
                    <a:pt x="41513" y="6941"/>
                    <a:pt x="41582" y="6699"/>
                    <a:pt x="41893" y="6457"/>
                  </a:cubicBezTo>
                  <a:close/>
                  <a:moveTo>
                    <a:pt x="42824" y="396"/>
                  </a:moveTo>
                  <a:cubicBezTo>
                    <a:pt x="42959" y="396"/>
                    <a:pt x="43059" y="441"/>
                    <a:pt x="43138" y="546"/>
                  </a:cubicBezTo>
                  <a:cubicBezTo>
                    <a:pt x="43449" y="788"/>
                    <a:pt x="43691" y="1134"/>
                    <a:pt x="43691" y="1549"/>
                  </a:cubicBezTo>
                  <a:cubicBezTo>
                    <a:pt x="43725" y="1860"/>
                    <a:pt x="43760" y="2136"/>
                    <a:pt x="43829" y="2378"/>
                  </a:cubicBezTo>
                  <a:cubicBezTo>
                    <a:pt x="43864" y="2551"/>
                    <a:pt x="43864" y="2724"/>
                    <a:pt x="43864" y="2862"/>
                  </a:cubicBezTo>
                  <a:cubicBezTo>
                    <a:pt x="43829" y="3795"/>
                    <a:pt x="43622" y="4694"/>
                    <a:pt x="43449" y="5558"/>
                  </a:cubicBezTo>
                  <a:cubicBezTo>
                    <a:pt x="43345" y="6042"/>
                    <a:pt x="43069" y="6457"/>
                    <a:pt x="42896" y="6906"/>
                  </a:cubicBezTo>
                  <a:cubicBezTo>
                    <a:pt x="42758" y="7148"/>
                    <a:pt x="42723" y="7425"/>
                    <a:pt x="42481" y="7701"/>
                  </a:cubicBezTo>
                  <a:cubicBezTo>
                    <a:pt x="42412" y="7459"/>
                    <a:pt x="42446" y="7321"/>
                    <a:pt x="42481" y="7148"/>
                  </a:cubicBezTo>
                  <a:cubicBezTo>
                    <a:pt x="42619" y="6664"/>
                    <a:pt x="42758" y="6180"/>
                    <a:pt x="42930" y="5731"/>
                  </a:cubicBezTo>
                  <a:cubicBezTo>
                    <a:pt x="43034" y="5420"/>
                    <a:pt x="42999" y="5144"/>
                    <a:pt x="42965" y="4867"/>
                  </a:cubicBezTo>
                  <a:lnTo>
                    <a:pt x="42965" y="4867"/>
                  </a:lnTo>
                  <a:cubicBezTo>
                    <a:pt x="42619" y="5800"/>
                    <a:pt x="42550" y="6803"/>
                    <a:pt x="41997" y="7632"/>
                  </a:cubicBezTo>
                  <a:cubicBezTo>
                    <a:pt x="41928" y="7287"/>
                    <a:pt x="41963" y="6975"/>
                    <a:pt x="42101" y="6630"/>
                  </a:cubicBezTo>
                  <a:cubicBezTo>
                    <a:pt x="42239" y="6422"/>
                    <a:pt x="42274" y="6180"/>
                    <a:pt x="42239" y="5904"/>
                  </a:cubicBezTo>
                  <a:cubicBezTo>
                    <a:pt x="42170" y="5627"/>
                    <a:pt x="42239" y="5351"/>
                    <a:pt x="42308" y="5074"/>
                  </a:cubicBezTo>
                  <a:cubicBezTo>
                    <a:pt x="42412" y="4729"/>
                    <a:pt x="42343" y="4383"/>
                    <a:pt x="42274" y="4037"/>
                  </a:cubicBezTo>
                  <a:cubicBezTo>
                    <a:pt x="42274" y="3968"/>
                    <a:pt x="42239" y="3934"/>
                    <a:pt x="42135" y="3865"/>
                  </a:cubicBezTo>
                  <a:cubicBezTo>
                    <a:pt x="42135" y="4245"/>
                    <a:pt x="41859" y="4556"/>
                    <a:pt x="41893" y="4936"/>
                  </a:cubicBezTo>
                  <a:cubicBezTo>
                    <a:pt x="41893" y="5178"/>
                    <a:pt x="41824" y="5420"/>
                    <a:pt x="41721" y="5662"/>
                  </a:cubicBezTo>
                  <a:cubicBezTo>
                    <a:pt x="41582" y="5973"/>
                    <a:pt x="41513" y="6319"/>
                    <a:pt x="41409" y="6664"/>
                  </a:cubicBezTo>
                  <a:cubicBezTo>
                    <a:pt x="41375" y="6803"/>
                    <a:pt x="41306" y="6975"/>
                    <a:pt x="41133" y="7079"/>
                  </a:cubicBezTo>
                  <a:cubicBezTo>
                    <a:pt x="41029" y="6595"/>
                    <a:pt x="41271" y="6111"/>
                    <a:pt x="41133" y="5558"/>
                  </a:cubicBezTo>
                  <a:lnTo>
                    <a:pt x="41133" y="5558"/>
                  </a:lnTo>
                  <a:cubicBezTo>
                    <a:pt x="40995" y="6111"/>
                    <a:pt x="41029" y="6595"/>
                    <a:pt x="40891" y="7045"/>
                  </a:cubicBezTo>
                  <a:cubicBezTo>
                    <a:pt x="40718" y="7010"/>
                    <a:pt x="40580" y="6872"/>
                    <a:pt x="40407" y="6872"/>
                  </a:cubicBezTo>
                  <a:cubicBezTo>
                    <a:pt x="40303" y="6872"/>
                    <a:pt x="40303" y="6734"/>
                    <a:pt x="40303" y="6664"/>
                  </a:cubicBezTo>
                  <a:cubicBezTo>
                    <a:pt x="40303" y="6146"/>
                    <a:pt x="40269" y="5627"/>
                    <a:pt x="40234" y="5144"/>
                  </a:cubicBezTo>
                  <a:cubicBezTo>
                    <a:pt x="40234" y="4798"/>
                    <a:pt x="40234" y="4487"/>
                    <a:pt x="40373" y="4141"/>
                  </a:cubicBezTo>
                  <a:cubicBezTo>
                    <a:pt x="40442" y="3968"/>
                    <a:pt x="40407" y="3761"/>
                    <a:pt x="40407" y="3588"/>
                  </a:cubicBezTo>
                  <a:cubicBezTo>
                    <a:pt x="40407" y="3070"/>
                    <a:pt x="40511" y="2551"/>
                    <a:pt x="40684" y="2067"/>
                  </a:cubicBezTo>
                  <a:cubicBezTo>
                    <a:pt x="40787" y="1825"/>
                    <a:pt x="40995" y="1652"/>
                    <a:pt x="41133" y="1445"/>
                  </a:cubicBezTo>
                  <a:cubicBezTo>
                    <a:pt x="41168" y="1376"/>
                    <a:pt x="41202" y="1376"/>
                    <a:pt x="41237" y="1307"/>
                  </a:cubicBezTo>
                  <a:cubicBezTo>
                    <a:pt x="41548" y="719"/>
                    <a:pt x="42101" y="546"/>
                    <a:pt x="42688" y="408"/>
                  </a:cubicBezTo>
                  <a:cubicBezTo>
                    <a:pt x="42737" y="400"/>
                    <a:pt x="42782" y="396"/>
                    <a:pt x="42824" y="396"/>
                  </a:cubicBezTo>
                  <a:close/>
                  <a:moveTo>
                    <a:pt x="43587" y="512"/>
                  </a:moveTo>
                  <a:cubicBezTo>
                    <a:pt x="43864" y="546"/>
                    <a:pt x="44002" y="754"/>
                    <a:pt x="44140" y="961"/>
                  </a:cubicBezTo>
                  <a:cubicBezTo>
                    <a:pt x="44728" y="1825"/>
                    <a:pt x="44901" y="2793"/>
                    <a:pt x="44762" y="3830"/>
                  </a:cubicBezTo>
                  <a:cubicBezTo>
                    <a:pt x="44693" y="4521"/>
                    <a:pt x="44520" y="5144"/>
                    <a:pt x="44313" y="5800"/>
                  </a:cubicBezTo>
                  <a:cubicBezTo>
                    <a:pt x="44071" y="6492"/>
                    <a:pt x="43622" y="7045"/>
                    <a:pt x="43172" y="7598"/>
                  </a:cubicBezTo>
                  <a:cubicBezTo>
                    <a:pt x="43119" y="7651"/>
                    <a:pt x="43066" y="7724"/>
                    <a:pt x="42997" y="7724"/>
                  </a:cubicBezTo>
                  <a:cubicBezTo>
                    <a:pt x="42977" y="7724"/>
                    <a:pt x="42954" y="7717"/>
                    <a:pt x="42930" y="7701"/>
                  </a:cubicBezTo>
                  <a:cubicBezTo>
                    <a:pt x="42792" y="7598"/>
                    <a:pt x="42827" y="7494"/>
                    <a:pt x="42861" y="7390"/>
                  </a:cubicBezTo>
                  <a:cubicBezTo>
                    <a:pt x="43138" y="6837"/>
                    <a:pt x="43345" y="6250"/>
                    <a:pt x="43587" y="5662"/>
                  </a:cubicBezTo>
                  <a:cubicBezTo>
                    <a:pt x="43864" y="4971"/>
                    <a:pt x="43967" y="4245"/>
                    <a:pt x="44071" y="3484"/>
                  </a:cubicBezTo>
                  <a:cubicBezTo>
                    <a:pt x="44106" y="3346"/>
                    <a:pt x="44106" y="3208"/>
                    <a:pt x="44140" y="3070"/>
                  </a:cubicBezTo>
                  <a:cubicBezTo>
                    <a:pt x="44175" y="2931"/>
                    <a:pt x="44175" y="2828"/>
                    <a:pt x="44140" y="2689"/>
                  </a:cubicBezTo>
                  <a:cubicBezTo>
                    <a:pt x="44036" y="2275"/>
                    <a:pt x="44002" y="1860"/>
                    <a:pt x="43967" y="1445"/>
                  </a:cubicBezTo>
                  <a:cubicBezTo>
                    <a:pt x="43933" y="1099"/>
                    <a:pt x="43760" y="823"/>
                    <a:pt x="43587" y="512"/>
                  </a:cubicBezTo>
                  <a:close/>
                  <a:moveTo>
                    <a:pt x="39992" y="6664"/>
                  </a:moveTo>
                  <a:lnTo>
                    <a:pt x="39992" y="6664"/>
                  </a:lnTo>
                  <a:cubicBezTo>
                    <a:pt x="40131" y="6906"/>
                    <a:pt x="40061" y="7079"/>
                    <a:pt x="40027" y="7287"/>
                  </a:cubicBezTo>
                  <a:lnTo>
                    <a:pt x="40269" y="7287"/>
                  </a:lnTo>
                  <a:cubicBezTo>
                    <a:pt x="40328" y="7287"/>
                    <a:pt x="40362" y="7210"/>
                    <a:pt x="40457" y="7210"/>
                  </a:cubicBezTo>
                  <a:cubicBezTo>
                    <a:pt x="40473" y="7210"/>
                    <a:pt x="40491" y="7212"/>
                    <a:pt x="40511" y="7217"/>
                  </a:cubicBezTo>
                  <a:cubicBezTo>
                    <a:pt x="40407" y="7390"/>
                    <a:pt x="40373" y="7563"/>
                    <a:pt x="40407" y="7805"/>
                  </a:cubicBezTo>
                  <a:cubicBezTo>
                    <a:pt x="40165" y="7667"/>
                    <a:pt x="40165" y="7459"/>
                    <a:pt x="40027" y="7287"/>
                  </a:cubicBezTo>
                  <a:cubicBezTo>
                    <a:pt x="39958" y="7045"/>
                    <a:pt x="39958" y="6837"/>
                    <a:pt x="39992" y="6664"/>
                  </a:cubicBezTo>
                  <a:close/>
                  <a:moveTo>
                    <a:pt x="40753" y="7390"/>
                  </a:moveTo>
                  <a:lnTo>
                    <a:pt x="40753" y="7390"/>
                  </a:lnTo>
                  <a:cubicBezTo>
                    <a:pt x="40960" y="7598"/>
                    <a:pt x="41064" y="7736"/>
                    <a:pt x="40995" y="8012"/>
                  </a:cubicBezTo>
                  <a:cubicBezTo>
                    <a:pt x="40870" y="8479"/>
                    <a:pt x="40858" y="8946"/>
                    <a:pt x="40806" y="9438"/>
                  </a:cubicBezTo>
                  <a:lnTo>
                    <a:pt x="40806" y="9438"/>
                  </a:lnTo>
                  <a:cubicBezTo>
                    <a:pt x="40743" y="8771"/>
                    <a:pt x="40689" y="8125"/>
                    <a:pt x="40753" y="7390"/>
                  </a:cubicBezTo>
                  <a:close/>
                  <a:moveTo>
                    <a:pt x="41306" y="7770"/>
                  </a:moveTo>
                  <a:cubicBezTo>
                    <a:pt x="41409" y="7770"/>
                    <a:pt x="41513" y="7840"/>
                    <a:pt x="41513" y="7943"/>
                  </a:cubicBezTo>
                  <a:cubicBezTo>
                    <a:pt x="41548" y="8116"/>
                    <a:pt x="41686" y="8116"/>
                    <a:pt x="41790" y="8116"/>
                  </a:cubicBezTo>
                  <a:cubicBezTo>
                    <a:pt x="41963" y="8116"/>
                    <a:pt x="42101" y="8116"/>
                    <a:pt x="42274" y="8151"/>
                  </a:cubicBezTo>
                  <a:cubicBezTo>
                    <a:pt x="42412" y="8185"/>
                    <a:pt x="42481" y="8324"/>
                    <a:pt x="42343" y="8393"/>
                  </a:cubicBezTo>
                  <a:cubicBezTo>
                    <a:pt x="41859" y="8635"/>
                    <a:pt x="41651" y="9084"/>
                    <a:pt x="41409" y="9533"/>
                  </a:cubicBezTo>
                  <a:cubicBezTo>
                    <a:pt x="41375" y="9568"/>
                    <a:pt x="41340" y="9672"/>
                    <a:pt x="41271" y="9672"/>
                  </a:cubicBezTo>
                  <a:cubicBezTo>
                    <a:pt x="40891" y="9153"/>
                    <a:pt x="40995" y="8600"/>
                    <a:pt x="41098" y="8047"/>
                  </a:cubicBezTo>
                  <a:cubicBezTo>
                    <a:pt x="41133" y="7909"/>
                    <a:pt x="41133" y="7805"/>
                    <a:pt x="41306" y="7770"/>
                  </a:cubicBezTo>
                  <a:close/>
                  <a:moveTo>
                    <a:pt x="40684" y="9914"/>
                  </a:moveTo>
                  <a:cubicBezTo>
                    <a:pt x="40684" y="10225"/>
                    <a:pt x="40545" y="10467"/>
                    <a:pt x="40338" y="10709"/>
                  </a:cubicBezTo>
                  <a:cubicBezTo>
                    <a:pt x="40338" y="10397"/>
                    <a:pt x="40511" y="10155"/>
                    <a:pt x="40684" y="9914"/>
                  </a:cubicBezTo>
                  <a:close/>
                  <a:moveTo>
                    <a:pt x="40234" y="10916"/>
                  </a:moveTo>
                  <a:cubicBezTo>
                    <a:pt x="40269" y="11089"/>
                    <a:pt x="40165" y="11192"/>
                    <a:pt x="40096" y="11262"/>
                  </a:cubicBezTo>
                  <a:cubicBezTo>
                    <a:pt x="40027" y="11123"/>
                    <a:pt x="40096" y="11020"/>
                    <a:pt x="40234" y="10916"/>
                  </a:cubicBezTo>
                  <a:close/>
                  <a:moveTo>
                    <a:pt x="43933" y="12955"/>
                  </a:moveTo>
                  <a:cubicBezTo>
                    <a:pt x="43967" y="12955"/>
                    <a:pt x="44002" y="12990"/>
                    <a:pt x="43967" y="13024"/>
                  </a:cubicBezTo>
                  <a:lnTo>
                    <a:pt x="43898" y="13024"/>
                  </a:lnTo>
                  <a:cubicBezTo>
                    <a:pt x="43898" y="12990"/>
                    <a:pt x="43898" y="12990"/>
                    <a:pt x="43898" y="12955"/>
                  </a:cubicBezTo>
                  <a:close/>
                  <a:moveTo>
                    <a:pt x="23989" y="11538"/>
                  </a:moveTo>
                  <a:cubicBezTo>
                    <a:pt x="24265" y="11676"/>
                    <a:pt x="24507" y="11918"/>
                    <a:pt x="24680" y="12160"/>
                  </a:cubicBezTo>
                  <a:cubicBezTo>
                    <a:pt x="24853" y="12506"/>
                    <a:pt x="25095" y="12748"/>
                    <a:pt x="25371" y="12990"/>
                  </a:cubicBezTo>
                  <a:cubicBezTo>
                    <a:pt x="25475" y="13059"/>
                    <a:pt x="25579" y="13128"/>
                    <a:pt x="25613" y="13266"/>
                  </a:cubicBezTo>
                  <a:cubicBezTo>
                    <a:pt x="25576" y="13272"/>
                    <a:pt x="25542" y="13275"/>
                    <a:pt x="25509" y="13275"/>
                  </a:cubicBezTo>
                  <a:cubicBezTo>
                    <a:pt x="25358" y="13275"/>
                    <a:pt x="25249" y="13213"/>
                    <a:pt x="25164" y="13128"/>
                  </a:cubicBezTo>
                  <a:cubicBezTo>
                    <a:pt x="24715" y="12644"/>
                    <a:pt x="24334" y="12126"/>
                    <a:pt x="23989" y="11607"/>
                  </a:cubicBezTo>
                  <a:cubicBezTo>
                    <a:pt x="23989" y="11607"/>
                    <a:pt x="23989" y="11538"/>
                    <a:pt x="23989" y="11538"/>
                  </a:cubicBezTo>
                  <a:close/>
                  <a:moveTo>
                    <a:pt x="48495" y="9295"/>
                  </a:moveTo>
                  <a:cubicBezTo>
                    <a:pt x="48841" y="9295"/>
                    <a:pt x="49187" y="9326"/>
                    <a:pt x="49532" y="9326"/>
                  </a:cubicBezTo>
                  <a:cubicBezTo>
                    <a:pt x="49740" y="9326"/>
                    <a:pt x="49809" y="9395"/>
                    <a:pt x="49912" y="9637"/>
                  </a:cubicBezTo>
                  <a:cubicBezTo>
                    <a:pt x="50051" y="10052"/>
                    <a:pt x="49947" y="10363"/>
                    <a:pt x="49740" y="10709"/>
                  </a:cubicBezTo>
                  <a:cubicBezTo>
                    <a:pt x="49221" y="11676"/>
                    <a:pt x="48530" y="12471"/>
                    <a:pt x="47597" y="13059"/>
                  </a:cubicBezTo>
                  <a:cubicBezTo>
                    <a:pt x="47251" y="13266"/>
                    <a:pt x="46905" y="13405"/>
                    <a:pt x="46525" y="13474"/>
                  </a:cubicBezTo>
                  <a:cubicBezTo>
                    <a:pt x="46473" y="13474"/>
                    <a:pt x="46413" y="13491"/>
                    <a:pt x="46352" y="13491"/>
                  </a:cubicBezTo>
                  <a:cubicBezTo>
                    <a:pt x="46292" y="13491"/>
                    <a:pt x="46231" y="13474"/>
                    <a:pt x="46179" y="13405"/>
                  </a:cubicBezTo>
                  <a:cubicBezTo>
                    <a:pt x="46150" y="13375"/>
                    <a:pt x="46115" y="13365"/>
                    <a:pt x="46079" y="13365"/>
                  </a:cubicBezTo>
                  <a:cubicBezTo>
                    <a:pt x="46029" y="13365"/>
                    <a:pt x="45977" y="13385"/>
                    <a:pt x="45938" y="13405"/>
                  </a:cubicBezTo>
                  <a:cubicBezTo>
                    <a:pt x="45767" y="13451"/>
                    <a:pt x="45597" y="13484"/>
                    <a:pt x="45429" y="13484"/>
                  </a:cubicBezTo>
                  <a:cubicBezTo>
                    <a:pt x="45223" y="13484"/>
                    <a:pt x="45022" y="13434"/>
                    <a:pt x="44831" y="13301"/>
                  </a:cubicBezTo>
                  <a:cubicBezTo>
                    <a:pt x="44790" y="13280"/>
                    <a:pt x="44743" y="13275"/>
                    <a:pt x="44694" y="13275"/>
                  </a:cubicBezTo>
                  <a:cubicBezTo>
                    <a:pt x="44641" y="13275"/>
                    <a:pt x="44585" y="13281"/>
                    <a:pt x="44532" y="13281"/>
                  </a:cubicBezTo>
                  <a:cubicBezTo>
                    <a:pt x="44465" y="13281"/>
                    <a:pt x="44401" y="13272"/>
                    <a:pt x="44348" y="13232"/>
                  </a:cubicBezTo>
                  <a:cubicBezTo>
                    <a:pt x="44278" y="13197"/>
                    <a:pt x="44209" y="13197"/>
                    <a:pt x="44175" y="13059"/>
                  </a:cubicBezTo>
                  <a:cubicBezTo>
                    <a:pt x="44970" y="12955"/>
                    <a:pt x="45799" y="13059"/>
                    <a:pt x="46594" y="12852"/>
                  </a:cubicBezTo>
                  <a:cubicBezTo>
                    <a:pt x="46487" y="12846"/>
                    <a:pt x="46379" y="12844"/>
                    <a:pt x="46270" y="12844"/>
                  </a:cubicBezTo>
                  <a:cubicBezTo>
                    <a:pt x="45927" y="12844"/>
                    <a:pt x="45579" y="12864"/>
                    <a:pt x="45232" y="12864"/>
                  </a:cubicBezTo>
                  <a:cubicBezTo>
                    <a:pt x="44981" y="12864"/>
                    <a:pt x="44731" y="12854"/>
                    <a:pt x="44486" y="12817"/>
                  </a:cubicBezTo>
                  <a:cubicBezTo>
                    <a:pt x="44555" y="12679"/>
                    <a:pt x="44659" y="12644"/>
                    <a:pt x="44797" y="12644"/>
                  </a:cubicBezTo>
                  <a:cubicBezTo>
                    <a:pt x="45039" y="12644"/>
                    <a:pt x="45281" y="12644"/>
                    <a:pt x="45557" y="12575"/>
                  </a:cubicBezTo>
                  <a:lnTo>
                    <a:pt x="45696" y="12575"/>
                  </a:lnTo>
                  <a:cubicBezTo>
                    <a:pt x="45788" y="12633"/>
                    <a:pt x="45872" y="12656"/>
                    <a:pt x="45953" y="12656"/>
                  </a:cubicBezTo>
                  <a:cubicBezTo>
                    <a:pt x="46114" y="12656"/>
                    <a:pt x="46260" y="12563"/>
                    <a:pt x="46421" y="12471"/>
                  </a:cubicBezTo>
                  <a:cubicBezTo>
                    <a:pt x="46292" y="12397"/>
                    <a:pt x="46162" y="12363"/>
                    <a:pt x="46027" y="12363"/>
                  </a:cubicBezTo>
                  <a:cubicBezTo>
                    <a:pt x="45910" y="12363"/>
                    <a:pt x="45789" y="12389"/>
                    <a:pt x="45661" y="12437"/>
                  </a:cubicBezTo>
                  <a:cubicBezTo>
                    <a:pt x="45557" y="12471"/>
                    <a:pt x="45454" y="12471"/>
                    <a:pt x="45315" y="12471"/>
                  </a:cubicBezTo>
                  <a:cubicBezTo>
                    <a:pt x="45277" y="12469"/>
                    <a:pt x="45238" y="12468"/>
                    <a:pt x="45199" y="12468"/>
                  </a:cubicBezTo>
                  <a:cubicBezTo>
                    <a:pt x="44655" y="12468"/>
                    <a:pt x="44138" y="12683"/>
                    <a:pt x="43622" y="12748"/>
                  </a:cubicBezTo>
                  <a:cubicBezTo>
                    <a:pt x="43380" y="12782"/>
                    <a:pt x="43345" y="12852"/>
                    <a:pt x="43518" y="13093"/>
                  </a:cubicBezTo>
                  <a:cubicBezTo>
                    <a:pt x="43553" y="13128"/>
                    <a:pt x="43622" y="13197"/>
                    <a:pt x="43622" y="13266"/>
                  </a:cubicBezTo>
                  <a:cubicBezTo>
                    <a:pt x="43656" y="13335"/>
                    <a:pt x="43691" y="13474"/>
                    <a:pt x="43587" y="13508"/>
                  </a:cubicBezTo>
                  <a:cubicBezTo>
                    <a:pt x="43553" y="13531"/>
                    <a:pt x="43510" y="13543"/>
                    <a:pt x="43468" y="13543"/>
                  </a:cubicBezTo>
                  <a:cubicBezTo>
                    <a:pt x="43384" y="13543"/>
                    <a:pt x="43299" y="13497"/>
                    <a:pt x="43276" y="13405"/>
                  </a:cubicBezTo>
                  <a:cubicBezTo>
                    <a:pt x="43254" y="13189"/>
                    <a:pt x="43138" y="13148"/>
                    <a:pt x="43004" y="13148"/>
                  </a:cubicBezTo>
                  <a:cubicBezTo>
                    <a:pt x="42923" y="13148"/>
                    <a:pt x="42835" y="13163"/>
                    <a:pt x="42758" y="13163"/>
                  </a:cubicBezTo>
                  <a:cubicBezTo>
                    <a:pt x="42446" y="13232"/>
                    <a:pt x="42135" y="13335"/>
                    <a:pt x="41824" y="13370"/>
                  </a:cubicBezTo>
                  <a:cubicBezTo>
                    <a:pt x="41740" y="13398"/>
                    <a:pt x="41656" y="13449"/>
                    <a:pt x="41554" y="13449"/>
                  </a:cubicBezTo>
                  <a:cubicBezTo>
                    <a:pt x="41530" y="13449"/>
                    <a:pt x="41505" y="13446"/>
                    <a:pt x="41479" y="13439"/>
                  </a:cubicBezTo>
                  <a:cubicBezTo>
                    <a:pt x="41548" y="13266"/>
                    <a:pt x="41651" y="13128"/>
                    <a:pt x="41790" y="13059"/>
                  </a:cubicBezTo>
                  <a:cubicBezTo>
                    <a:pt x="41997" y="12921"/>
                    <a:pt x="42135" y="12713"/>
                    <a:pt x="42377" y="12644"/>
                  </a:cubicBezTo>
                  <a:cubicBezTo>
                    <a:pt x="42446" y="12644"/>
                    <a:pt x="42446" y="12575"/>
                    <a:pt x="42377" y="12540"/>
                  </a:cubicBezTo>
                  <a:cubicBezTo>
                    <a:pt x="42170" y="12402"/>
                    <a:pt x="42274" y="12264"/>
                    <a:pt x="42377" y="12160"/>
                  </a:cubicBezTo>
                  <a:cubicBezTo>
                    <a:pt x="42723" y="11815"/>
                    <a:pt x="43069" y="11503"/>
                    <a:pt x="43518" y="11262"/>
                  </a:cubicBezTo>
                  <a:cubicBezTo>
                    <a:pt x="44002" y="11020"/>
                    <a:pt x="44417" y="10709"/>
                    <a:pt x="44762" y="10259"/>
                  </a:cubicBezTo>
                  <a:cubicBezTo>
                    <a:pt x="44935" y="10017"/>
                    <a:pt x="45108" y="9810"/>
                    <a:pt x="45488" y="9741"/>
                  </a:cubicBezTo>
                  <a:lnTo>
                    <a:pt x="45488" y="9741"/>
                  </a:lnTo>
                  <a:cubicBezTo>
                    <a:pt x="45281" y="10259"/>
                    <a:pt x="44901" y="10570"/>
                    <a:pt x="44589" y="10916"/>
                  </a:cubicBezTo>
                  <a:cubicBezTo>
                    <a:pt x="44278" y="11296"/>
                    <a:pt x="43725" y="11400"/>
                    <a:pt x="43414" y="11918"/>
                  </a:cubicBezTo>
                  <a:cubicBezTo>
                    <a:pt x="43760" y="11884"/>
                    <a:pt x="43967" y="11676"/>
                    <a:pt x="44140" y="11538"/>
                  </a:cubicBezTo>
                  <a:cubicBezTo>
                    <a:pt x="44278" y="11365"/>
                    <a:pt x="44451" y="11227"/>
                    <a:pt x="44624" y="11089"/>
                  </a:cubicBezTo>
                  <a:cubicBezTo>
                    <a:pt x="44797" y="10950"/>
                    <a:pt x="44970" y="10743"/>
                    <a:pt x="45143" y="10536"/>
                  </a:cubicBezTo>
                  <a:cubicBezTo>
                    <a:pt x="45454" y="10190"/>
                    <a:pt x="45730" y="9775"/>
                    <a:pt x="46179" y="9568"/>
                  </a:cubicBezTo>
                  <a:cubicBezTo>
                    <a:pt x="46264" y="9511"/>
                    <a:pt x="46349" y="9455"/>
                    <a:pt x="46452" y="9455"/>
                  </a:cubicBezTo>
                  <a:cubicBezTo>
                    <a:pt x="46476" y="9455"/>
                    <a:pt x="46500" y="9458"/>
                    <a:pt x="46525" y="9464"/>
                  </a:cubicBezTo>
                  <a:cubicBezTo>
                    <a:pt x="46560" y="9481"/>
                    <a:pt x="46594" y="9490"/>
                    <a:pt x="46624" y="9490"/>
                  </a:cubicBezTo>
                  <a:cubicBezTo>
                    <a:pt x="46655" y="9490"/>
                    <a:pt x="46681" y="9481"/>
                    <a:pt x="46698" y="9464"/>
                  </a:cubicBezTo>
                  <a:cubicBezTo>
                    <a:pt x="47113" y="9291"/>
                    <a:pt x="47528" y="9360"/>
                    <a:pt x="47977" y="9326"/>
                  </a:cubicBezTo>
                  <a:cubicBezTo>
                    <a:pt x="48150" y="9303"/>
                    <a:pt x="48323" y="9295"/>
                    <a:pt x="48495" y="9295"/>
                  </a:cubicBezTo>
                  <a:close/>
                  <a:moveTo>
                    <a:pt x="50293" y="9914"/>
                  </a:moveTo>
                  <a:cubicBezTo>
                    <a:pt x="50362" y="9914"/>
                    <a:pt x="50396" y="9983"/>
                    <a:pt x="50431" y="10052"/>
                  </a:cubicBezTo>
                  <a:cubicBezTo>
                    <a:pt x="50431" y="10052"/>
                    <a:pt x="50466" y="10086"/>
                    <a:pt x="50466" y="10121"/>
                  </a:cubicBezTo>
                  <a:cubicBezTo>
                    <a:pt x="50742" y="10674"/>
                    <a:pt x="50569" y="11676"/>
                    <a:pt x="50120" y="12126"/>
                  </a:cubicBezTo>
                  <a:cubicBezTo>
                    <a:pt x="49636" y="12644"/>
                    <a:pt x="49083" y="13093"/>
                    <a:pt x="48564" y="13577"/>
                  </a:cubicBezTo>
                  <a:cubicBezTo>
                    <a:pt x="48392" y="13716"/>
                    <a:pt x="48184" y="13716"/>
                    <a:pt x="47977" y="13819"/>
                  </a:cubicBezTo>
                  <a:cubicBezTo>
                    <a:pt x="48046" y="13508"/>
                    <a:pt x="48357" y="13439"/>
                    <a:pt x="48426" y="13197"/>
                  </a:cubicBezTo>
                  <a:lnTo>
                    <a:pt x="48426" y="13197"/>
                  </a:lnTo>
                  <a:cubicBezTo>
                    <a:pt x="48011" y="13439"/>
                    <a:pt x="47597" y="13750"/>
                    <a:pt x="47147" y="13923"/>
                  </a:cubicBezTo>
                  <a:cubicBezTo>
                    <a:pt x="46865" y="14024"/>
                    <a:pt x="46572" y="14077"/>
                    <a:pt x="46273" y="14077"/>
                  </a:cubicBezTo>
                  <a:cubicBezTo>
                    <a:pt x="46059" y="14077"/>
                    <a:pt x="45843" y="14050"/>
                    <a:pt x="45626" y="13992"/>
                  </a:cubicBezTo>
                  <a:cubicBezTo>
                    <a:pt x="45281" y="13923"/>
                    <a:pt x="44935" y="13785"/>
                    <a:pt x="44555" y="13785"/>
                  </a:cubicBezTo>
                  <a:cubicBezTo>
                    <a:pt x="44486" y="13785"/>
                    <a:pt x="44451" y="13750"/>
                    <a:pt x="44417" y="13750"/>
                  </a:cubicBezTo>
                  <a:cubicBezTo>
                    <a:pt x="44382" y="13716"/>
                    <a:pt x="44348" y="13681"/>
                    <a:pt x="44348" y="13647"/>
                  </a:cubicBezTo>
                  <a:cubicBezTo>
                    <a:pt x="44348" y="13612"/>
                    <a:pt x="44417" y="13577"/>
                    <a:pt x="44451" y="13577"/>
                  </a:cubicBezTo>
                  <a:cubicBezTo>
                    <a:pt x="44555" y="13577"/>
                    <a:pt x="44693" y="13577"/>
                    <a:pt x="44797" y="13612"/>
                  </a:cubicBezTo>
                  <a:cubicBezTo>
                    <a:pt x="45315" y="13681"/>
                    <a:pt x="45868" y="13681"/>
                    <a:pt x="46387" y="13681"/>
                  </a:cubicBezTo>
                  <a:cubicBezTo>
                    <a:pt x="46905" y="13681"/>
                    <a:pt x="47355" y="13508"/>
                    <a:pt x="47735" y="13232"/>
                  </a:cubicBezTo>
                  <a:cubicBezTo>
                    <a:pt x="48599" y="12644"/>
                    <a:pt x="49256" y="11884"/>
                    <a:pt x="49843" y="11020"/>
                  </a:cubicBezTo>
                  <a:cubicBezTo>
                    <a:pt x="50016" y="10743"/>
                    <a:pt x="50120" y="10397"/>
                    <a:pt x="50189" y="10052"/>
                  </a:cubicBezTo>
                  <a:cubicBezTo>
                    <a:pt x="50189" y="10017"/>
                    <a:pt x="50189" y="9914"/>
                    <a:pt x="50293" y="9914"/>
                  </a:cubicBezTo>
                  <a:close/>
                  <a:moveTo>
                    <a:pt x="45039" y="14096"/>
                  </a:moveTo>
                  <a:cubicBezTo>
                    <a:pt x="45073" y="14130"/>
                    <a:pt x="45073" y="14130"/>
                    <a:pt x="45039" y="14165"/>
                  </a:cubicBezTo>
                  <a:cubicBezTo>
                    <a:pt x="45039" y="14165"/>
                    <a:pt x="45039" y="14165"/>
                    <a:pt x="45039" y="14130"/>
                  </a:cubicBezTo>
                  <a:lnTo>
                    <a:pt x="45004" y="14130"/>
                  </a:lnTo>
                  <a:cubicBezTo>
                    <a:pt x="45039" y="14130"/>
                    <a:pt x="45039" y="14096"/>
                    <a:pt x="45039" y="14096"/>
                  </a:cubicBezTo>
                  <a:close/>
                  <a:moveTo>
                    <a:pt x="34487" y="674"/>
                  </a:moveTo>
                  <a:cubicBezTo>
                    <a:pt x="34795" y="674"/>
                    <a:pt x="34955" y="964"/>
                    <a:pt x="34980" y="1272"/>
                  </a:cubicBezTo>
                  <a:cubicBezTo>
                    <a:pt x="35015" y="1549"/>
                    <a:pt x="35049" y="1825"/>
                    <a:pt x="34980" y="2067"/>
                  </a:cubicBezTo>
                  <a:cubicBezTo>
                    <a:pt x="34808" y="3139"/>
                    <a:pt x="34911" y="4176"/>
                    <a:pt x="35119" y="5213"/>
                  </a:cubicBezTo>
                  <a:cubicBezTo>
                    <a:pt x="35395" y="6353"/>
                    <a:pt x="35361" y="7494"/>
                    <a:pt x="34980" y="8600"/>
                  </a:cubicBezTo>
                  <a:cubicBezTo>
                    <a:pt x="34842" y="9015"/>
                    <a:pt x="34738" y="9464"/>
                    <a:pt x="34669" y="9879"/>
                  </a:cubicBezTo>
                  <a:cubicBezTo>
                    <a:pt x="34566" y="10294"/>
                    <a:pt x="34358" y="10639"/>
                    <a:pt x="34116" y="10950"/>
                  </a:cubicBezTo>
                  <a:cubicBezTo>
                    <a:pt x="33840" y="11365"/>
                    <a:pt x="33529" y="11745"/>
                    <a:pt x="33252" y="12126"/>
                  </a:cubicBezTo>
                  <a:cubicBezTo>
                    <a:pt x="33114" y="12298"/>
                    <a:pt x="32976" y="12368"/>
                    <a:pt x="32803" y="12402"/>
                  </a:cubicBezTo>
                  <a:cubicBezTo>
                    <a:pt x="32250" y="12506"/>
                    <a:pt x="31800" y="12817"/>
                    <a:pt x="31386" y="13197"/>
                  </a:cubicBezTo>
                  <a:cubicBezTo>
                    <a:pt x="31282" y="13335"/>
                    <a:pt x="31178" y="13474"/>
                    <a:pt x="31005" y="13508"/>
                  </a:cubicBezTo>
                  <a:cubicBezTo>
                    <a:pt x="30971" y="13526"/>
                    <a:pt x="30945" y="13534"/>
                    <a:pt x="30919" y="13534"/>
                  </a:cubicBezTo>
                  <a:cubicBezTo>
                    <a:pt x="30893" y="13534"/>
                    <a:pt x="30867" y="13526"/>
                    <a:pt x="30833" y="13508"/>
                  </a:cubicBezTo>
                  <a:cubicBezTo>
                    <a:pt x="30798" y="13474"/>
                    <a:pt x="30798" y="13405"/>
                    <a:pt x="30833" y="13370"/>
                  </a:cubicBezTo>
                  <a:cubicBezTo>
                    <a:pt x="30971" y="13093"/>
                    <a:pt x="31005" y="12782"/>
                    <a:pt x="31005" y="12402"/>
                  </a:cubicBezTo>
                  <a:lnTo>
                    <a:pt x="31005" y="12402"/>
                  </a:lnTo>
                  <a:cubicBezTo>
                    <a:pt x="30798" y="12713"/>
                    <a:pt x="30694" y="12990"/>
                    <a:pt x="30556" y="13232"/>
                  </a:cubicBezTo>
                  <a:cubicBezTo>
                    <a:pt x="30383" y="13543"/>
                    <a:pt x="30279" y="13854"/>
                    <a:pt x="30003" y="14061"/>
                  </a:cubicBezTo>
                  <a:cubicBezTo>
                    <a:pt x="29934" y="14130"/>
                    <a:pt x="29899" y="14165"/>
                    <a:pt x="29968" y="14269"/>
                  </a:cubicBezTo>
                  <a:cubicBezTo>
                    <a:pt x="30141" y="14442"/>
                    <a:pt x="29934" y="14511"/>
                    <a:pt x="29830" y="14614"/>
                  </a:cubicBezTo>
                  <a:cubicBezTo>
                    <a:pt x="29830" y="14614"/>
                    <a:pt x="29761" y="14614"/>
                    <a:pt x="29726" y="14580"/>
                  </a:cubicBezTo>
                  <a:cubicBezTo>
                    <a:pt x="29623" y="14511"/>
                    <a:pt x="29623" y="14130"/>
                    <a:pt x="29726" y="14061"/>
                  </a:cubicBezTo>
                  <a:cubicBezTo>
                    <a:pt x="29830" y="13992"/>
                    <a:pt x="29899" y="13923"/>
                    <a:pt x="29934" y="13819"/>
                  </a:cubicBezTo>
                  <a:cubicBezTo>
                    <a:pt x="30141" y="13405"/>
                    <a:pt x="30245" y="12921"/>
                    <a:pt x="30383" y="12471"/>
                  </a:cubicBezTo>
                  <a:lnTo>
                    <a:pt x="30383" y="12471"/>
                  </a:lnTo>
                  <a:cubicBezTo>
                    <a:pt x="30141" y="12679"/>
                    <a:pt x="30141" y="13059"/>
                    <a:pt x="29899" y="13370"/>
                  </a:cubicBezTo>
                  <a:cubicBezTo>
                    <a:pt x="29657" y="13232"/>
                    <a:pt x="29588" y="12955"/>
                    <a:pt x="29450" y="12748"/>
                  </a:cubicBezTo>
                  <a:cubicBezTo>
                    <a:pt x="29312" y="12713"/>
                    <a:pt x="29243" y="12610"/>
                    <a:pt x="29104" y="12540"/>
                  </a:cubicBezTo>
                  <a:cubicBezTo>
                    <a:pt x="29007" y="12467"/>
                    <a:pt x="28891" y="12394"/>
                    <a:pt x="28771" y="12394"/>
                  </a:cubicBezTo>
                  <a:cubicBezTo>
                    <a:pt x="28722" y="12394"/>
                    <a:pt x="28671" y="12406"/>
                    <a:pt x="28620" y="12437"/>
                  </a:cubicBezTo>
                  <a:cubicBezTo>
                    <a:pt x="28655" y="12575"/>
                    <a:pt x="28759" y="12575"/>
                    <a:pt x="28828" y="12610"/>
                  </a:cubicBezTo>
                  <a:cubicBezTo>
                    <a:pt x="29104" y="12782"/>
                    <a:pt x="29346" y="12955"/>
                    <a:pt x="29484" y="13232"/>
                  </a:cubicBezTo>
                  <a:cubicBezTo>
                    <a:pt x="29519" y="13335"/>
                    <a:pt x="29588" y="13439"/>
                    <a:pt x="29692" y="13474"/>
                  </a:cubicBezTo>
                  <a:cubicBezTo>
                    <a:pt x="29830" y="13577"/>
                    <a:pt x="29830" y="13647"/>
                    <a:pt x="29726" y="13785"/>
                  </a:cubicBezTo>
                  <a:cubicBezTo>
                    <a:pt x="29678" y="13833"/>
                    <a:pt x="29630" y="13859"/>
                    <a:pt x="29582" y="13859"/>
                  </a:cubicBezTo>
                  <a:cubicBezTo>
                    <a:pt x="29527" y="13859"/>
                    <a:pt x="29471" y="13824"/>
                    <a:pt x="29415" y="13750"/>
                  </a:cubicBezTo>
                  <a:cubicBezTo>
                    <a:pt x="29208" y="13474"/>
                    <a:pt x="28793" y="13405"/>
                    <a:pt x="28620" y="13059"/>
                  </a:cubicBezTo>
                  <a:cubicBezTo>
                    <a:pt x="28551" y="12990"/>
                    <a:pt x="28413" y="12955"/>
                    <a:pt x="28309" y="12921"/>
                  </a:cubicBezTo>
                  <a:cubicBezTo>
                    <a:pt x="28067" y="12852"/>
                    <a:pt x="27998" y="12679"/>
                    <a:pt x="27998" y="12437"/>
                  </a:cubicBezTo>
                  <a:cubicBezTo>
                    <a:pt x="27964" y="11607"/>
                    <a:pt x="28033" y="10812"/>
                    <a:pt x="28240" y="9983"/>
                  </a:cubicBezTo>
                  <a:cubicBezTo>
                    <a:pt x="28344" y="9637"/>
                    <a:pt x="28344" y="9257"/>
                    <a:pt x="28413" y="8877"/>
                  </a:cubicBezTo>
                  <a:cubicBezTo>
                    <a:pt x="28517" y="8427"/>
                    <a:pt x="28655" y="7978"/>
                    <a:pt x="28828" y="7529"/>
                  </a:cubicBezTo>
                  <a:cubicBezTo>
                    <a:pt x="29070" y="6906"/>
                    <a:pt x="29243" y="6284"/>
                    <a:pt x="29588" y="5697"/>
                  </a:cubicBezTo>
                  <a:cubicBezTo>
                    <a:pt x="29761" y="5351"/>
                    <a:pt x="29934" y="5074"/>
                    <a:pt x="30141" y="4763"/>
                  </a:cubicBezTo>
                  <a:cubicBezTo>
                    <a:pt x="30694" y="4003"/>
                    <a:pt x="31247" y="3242"/>
                    <a:pt x="31800" y="2447"/>
                  </a:cubicBezTo>
                  <a:cubicBezTo>
                    <a:pt x="31939" y="2240"/>
                    <a:pt x="32146" y="2102"/>
                    <a:pt x="32319" y="1964"/>
                  </a:cubicBezTo>
                  <a:cubicBezTo>
                    <a:pt x="32837" y="1480"/>
                    <a:pt x="33494" y="1134"/>
                    <a:pt x="34116" y="788"/>
                  </a:cubicBezTo>
                  <a:cubicBezTo>
                    <a:pt x="34258" y="709"/>
                    <a:pt x="34381" y="674"/>
                    <a:pt x="34487" y="674"/>
                  </a:cubicBezTo>
                  <a:close/>
                  <a:moveTo>
                    <a:pt x="9506" y="14995"/>
                  </a:moveTo>
                  <a:cubicBezTo>
                    <a:pt x="9506" y="14995"/>
                    <a:pt x="9540" y="15029"/>
                    <a:pt x="9540" y="15029"/>
                  </a:cubicBezTo>
                  <a:lnTo>
                    <a:pt x="9506" y="15029"/>
                  </a:lnTo>
                  <a:cubicBezTo>
                    <a:pt x="9471" y="15029"/>
                    <a:pt x="9471" y="15029"/>
                    <a:pt x="9471" y="14995"/>
                  </a:cubicBezTo>
                  <a:close/>
                  <a:moveTo>
                    <a:pt x="31256" y="16364"/>
                  </a:moveTo>
                  <a:cubicBezTo>
                    <a:pt x="31329" y="16364"/>
                    <a:pt x="31397" y="16385"/>
                    <a:pt x="31455" y="16481"/>
                  </a:cubicBezTo>
                  <a:cubicBezTo>
                    <a:pt x="31439" y="16484"/>
                    <a:pt x="31424" y="16485"/>
                    <a:pt x="31410" y="16485"/>
                  </a:cubicBezTo>
                  <a:cubicBezTo>
                    <a:pt x="31291" y="16485"/>
                    <a:pt x="31224" y="16387"/>
                    <a:pt x="31132" y="16374"/>
                  </a:cubicBezTo>
                  <a:lnTo>
                    <a:pt x="31132" y="16374"/>
                  </a:lnTo>
                  <a:cubicBezTo>
                    <a:pt x="31174" y="16370"/>
                    <a:pt x="31215" y="16364"/>
                    <a:pt x="31256" y="16364"/>
                  </a:cubicBezTo>
                  <a:close/>
                  <a:moveTo>
                    <a:pt x="32077" y="16619"/>
                  </a:moveTo>
                  <a:lnTo>
                    <a:pt x="32042" y="16654"/>
                  </a:lnTo>
                  <a:lnTo>
                    <a:pt x="32042" y="16619"/>
                  </a:lnTo>
                  <a:close/>
                  <a:moveTo>
                    <a:pt x="9022" y="14822"/>
                  </a:moveTo>
                  <a:cubicBezTo>
                    <a:pt x="9471" y="14995"/>
                    <a:pt x="9748" y="16032"/>
                    <a:pt x="9506" y="16688"/>
                  </a:cubicBezTo>
                  <a:cubicBezTo>
                    <a:pt x="9333" y="16032"/>
                    <a:pt x="8987" y="15478"/>
                    <a:pt x="9022" y="14822"/>
                  </a:cubicBezTo>
                  <a:close/>
                  <a:moveTo>
                    <a:pt x="32008" y="16896"/>
                  </a:moveTo>
                  <a:cubicBezTo>
                    <a:pt x="32008" y="16896"/>
                    <a:pt x="32008" y="16896"/>
                    <a:pt x="32042" y="16930"/>
                  </a:cubicBezTo>
                  <a:cubicBezTo>
                    <a:pt x="32042" y="16930"/>
                    <a:pt x="32008" y="16930"/>
                    <a:pt x="32008" y="16965"/>
                  </a:cubicBezTo>
                  <a:lnTo>
                    <a:pt x="31973" y="16896"/>
                  </a:lnTo>
                  <a:close/>
                  <a:moveTo>
                    <a:pt x="14656" y="16619"/>
                  </a:moveTo>
                  <a:cubicBezTo>
                    <a:pt x="14967" y="16827"/>
                    <a:pt x="14967" y="16930"/>
                    <a:pt x="14656" y="17241"/>
                  </a:cubicBezTo>
                  <a:cubicBezTo>
                    <a:pt x="14552" y="17034"/>
                    <a:pt x="14621" y="16827"/>
                    <a:pt x="14656" y="16619"/>
                  </a:cubicBezTo>
                  <a:close/>
                  <a:moveTo>
                    <a:pt x="15007" y="17815"/>
                  </a:moveTo>
                  <a:cubicBezTo>
                    <a:pt x="15016" y="17815"/>
                    <a:pt x="15026" y="17819"/>
                    <a:pt x="15036" y="17829"/>
                  </a:cubicBezTo>
                  <a:cubicBezTo>
                    <a:pt x="15036" y="17829"/>
                    <a:pt x="15036" y="17863"/>
                    <a:pt x="15036" y="17863"/>
                  </a:cubicBezTo>
                  <a:cubicBezTo>
                    <a:pt x="15036" y="17898"/>
                    <a:pt x="15002" y="17898"/>
                    <a:pt x="15002" y="17898"/>
                  </a:cubicBezTo>
                  <a:cubicBezTo>
                    <a:pt x="15002" y="17898"/>
                    <a:pt x="14967" y="17863"/>
                    <a:pt x="14967" y="17863"/>
                  </a:cubicBezTo>
                  <a:cubicBezTo>
                    <a:pt x="14967" y="17839"/>
                    <a:pt x="14984" y="17815"/>
                    <a:pt x="15007" y="17815"/>
                  </a:cubicBezTo>
                  <a:close/>
                  <a:moveTo>
                    <a:pt x="9611" y="16926"/>
                  </a:moveTo>
                  <a:cubicBezTo>
                    <a:pt x="9621" y="16926"/>
                    <a:pt x="9632" y="16927"/>
                    <a:pt x="9644" y="16930"/>
                  </a:cubicBezTo>
                  <a:cubicBezTo>
                    <a:pt x="9782" y="16965"/>
                    <a:pt x="9713" y="17103"/>
                    <a:pt x="9713" y="17241"/>
                  </a:cubicBezTo>
                  <a:cubicBezTo>
                    <a:pt x="9679" y="17518"/>
                    <a:pt x="9713" y="17794"/>
                    <a:pt x="9540" y="18105"/>
                  </a:cubicBezTo>
                  <a:cubicBezTo>
                    <a:pt x="9333" y="17760"/>
                    <a:pt x="9471" y="17380"/>
                    <a:pt x="9368" y="17034"/>
                  </a:cubicBezTo>
                  <a:lnTo>
                    <a:pt x="9368" y="17034"/>
                  </a:lnTo>
                  <a:lnTo>
                    <a:pt x="9471" y="17172"/>
                  </a:lnTo>
                  <a:cubicBezTo>
                    <a:pt x="9534" y="17078"/>
                    <a:pt x="9511" y="16926"/>
                    <a:pt x="9611" y="16926"/>
                  </a:cubicBezTo>
                  <a:close/>
                  <a:moveTo>
                    <a:pt x="27583" y="18002"/>
                  </a:moveTo>
                  <a:cubicBezTo>
                    <a:pt x="27618" y="18002"/>
                    <a:pt x="27653" y="18036"/>
                    <a:pt x="27653" y="18071"/>
                  </a:cubicBezTo>
                  <a:cubicBezTo>
                    <a:pt x="27653" y="18071"/>
                    <a:pt x="27618" y="18105"/>
                    <a:pt x="27618" y="18140"/>
                  </a:cubicBezTo>
                  <a:cubicBezTo>
                    <a:pt x="27583" y="18140"/>
                    <a:pt x="27549" y="18105"/>
                    <a:pt x="27549" y="18071"/>
                  </a:cubicBezTo>
                  <a:cubicBezTo>
                    <a:pt x="27549" y="18071"/>
                    <a:pt x="27549" y="18036"/>
                    <a:pt x="27583" y="18002"/>
                  </a:cubicBezTo>
                  <a:close/>
                  <a:moveTo>
                    <a:pt x="22399" y="17829"/>
                  </a:moveTo>
                  <a:lnTo>
                    <a:pt x="22399" y="17829"/>
                  </a:lnTo>
                  <a:cubicBezTo>
                    <a:pt x="22269" y="18088"/>
                    <a:pt x="21716" y="18316"/>
                    <a:pt x="21249" y="18316"/>
                  </a:cubicBezTo>
                  <a:cubicBezTo>
                    <a:pt x="21217" y="18316"/>
                    <a:pt x="21185" y="18315"/>
                    <a:pt x="21154" y="18313"/>
                  </a:cubicBezTo>
                  <a:cubicBezTo>
                    <a:pt x="21569" y="18071"/>
                    <a:pt x="22053" y="18105"/>
                    <a:pt x="22399" y="17829"/>
                  </a:cubicBezTo>
                  <a:close/>
                  <a:moveTo>
                    <a:pt x="6744" y="16644"/>
                  </a:moveTo>
                  <a:cubicBezTo>
                    <a:pt x="6836" y="16644"/>
                    <a:pt x="6892" y="16695"/>
                    <a:pt x="6948" y="16723"/>
                  </a:cubicBezTo>
                  <a:cubicBezTo>
                    <a:pt x="7259" y="16930"/>
                    <a:pt x="7570" y="17103"/>
                    <a:pt x="7881" y="17310"/>
                  </a:cubicBezTo>
                  <a:cubicBezTo>
                    <a:pt x="8054" y="17414"/>
                    <a:pt x="8296" y="17518"/>
                    <a:pt x="8365" y="17760"/>
                  </a:cubicBezTo>
                  <a:cubicBezTo>
                    <a:pt x="8434" y="17829"/>
                    <a:pt x="8503" y="17863"/>
                    <a:pt x="8607" y="17863"/>
                  </a:cubicBezTo>
                  <a:cubicBezTo>
                    <a:pt x="8745" y="17863"/>
                    <a:pt x="8815" y="17967"/>
                    <a:pt x="8918" y="18071"/>
                  </a:cubicBezTo>
                  <a:cubicBezTo>
                    <a:pt x="8987" y="18105"/>
                    <a:pt x="9057" y="18175"/>
                    <a:pt x="8987" y="18278"/>
                  </a:cubicBezTo>
                  <a:lnTo>
                    <a:pt x="8987" y="18244"/>
                  </a:lnTo>
                  <a:cubicBezTo>
                    <a:pt x="8941" y="18336"/>
                    <a:pt x="8880" y="18382"/>
                    <a:pt x="8813" y="18382"/>
                  </a:cubicBezTo>
                  <a:cubicBezTo>
                    <a:pt x="8780" y="18382"/>
                    <a:pt x="8745" y="18370"/>
                    <a:pt x="8711" y="18347"/>
                  </a:cubicBezTo>
                  <a:cubicBezTo>
                    <a:pt x="8020" y="17863"/>
                    <a:pt x="7225" y="17518"/>
                    <a:pt x="6706" y="16792"/>
                  </a:cubicBezTo>
                  <a:cubicBezTo>
                    <a:pt x="6706" y="16757"/>
                    <a:pt x="6706" y="16688"/>
                    <a:pt x="6672" y="16654"/>
                  </a:cubicBezTo>
                  <a:cubicBezTo>
                    <a:pt x="6698" y="16647"/>
                    <a:pt x="6722" y="16644"/>
                    <a:pt x="6744" y="16644"/>
                  </a:cubicBezTo>
                  <a:close/>
                  <a:moveTo>
                    <a:pt x="21819" y="18463"/>
                  </a:moveTo>
                  <a:cubicBezTo>
                    <a:pt x="21840" y="18463"/>
                    <a:pt x="21860" y="18480"/>
                    <a:pt x="21880" y="18520"/>
                  </a:cubicBezTo>
                  <a:cubicBezTo>
                    <a:pt x="21880" y="18555"/>
                    <a:pt x="21846" y="18589"/>
                    <a:pt x="21776" y="18624"/>
                  </a:cubicBezTo>
                  <a:cubicBezTo>
                    <a:pt x="21742" y="18624"/>
                    <a:pt x="21707" y="18624"/>
                    <a:pt x="21673" y="18589"/>
                  </a:cubicBezTo>
                  <a:cubicBezTo>
                    <a:pt x="21673" y="18520"/>
                    <a:pt x="21742" y="18520"/>
                    <a:pt x="21776" y="18486"/>
                  </a:cubicBezTo>
                  <a:cubicBezTo>
                    <a:pt x="21791" y="18471"/>
                    <a:pt x="21805" y="18463"/>
                    <a:pt x="21819" y="18463"/>
                  </a:cubicBezTo>
                  <a:close/>
                  <a:moveTo>
                    <a:pt x="35637" y="12229"/>
                  </a:moveTo>
                  <a:cubicBezTo>
                    <a:pt x="36259" y="12264"/>
                    <a:pt x="36881" y="12333"/>
                    <a:pt x="37504" y="12540"/>
                  </a:cubicBezTo>
                  <a:cubicBezTo>
                    <a:pt x="38713" y="12921"/>
                    <a:pt x="39612" y="13681"/>
                    <a:pt x="40545" y="14442"/>
                  </a:cubicBezTo>
                  <a:cubicBezTo>
                    <a:pt x="40856" y="14718"/>
                    <a:pt x="41064" y="14995"/>
                    <a:pt x="41340" y="15306"/>
                  </a:cubicBezTo>
                  <a:cubicBezTo>
                    <a:pt x="41790" y="15790"/>
                    <a:pt x="41755" y="16515"/>
                    <a:pt x="41340" y="16999"/>
                  </a:cubicBezTo>
                  <a:cubicBezTo>
                    <a:pt x="41098" y="17310"/>
                    <a:pt x="40787" y="17449"/>
                    <a:pt x="40442" y="17622"/>
                  </a:cubicBezTo>
                  <a:cubicBezTo>
                    <a:pt x="40269" y="17725"/>
                    <a:pt x="40061" y="17794"/>
                    <a:pt x="39889" y="17933"/>
                  </a:cubicBezTo>
                  <a:cubicBezTo>
                    <a:pt x="39681" y="18071"/>
                    <a:pt x="39405" y="18140"/>
                    <a:pt x="39163" y="18140"/>
                  </a:cubicBezTo>
                  <a:cubicBezTo>
                    <a:pt x="39113" y="18137"/>
                    <a:pt x="39064" y="18136"/>
                    <a:pt x="39015" y="18136"/>
                  </a:cubicBezTo>
                  <a:cubicBezTo>
                    <a:pt x="38412" y="18136"/>
                    <a:pt x="37835" y="18323"/>
                    <a:pt x="37227" y="18451"/>
                  </a:cubicBezTo>
                  <a:cubicBezTo>
                    <a:pt x="36432" y="18624"/>
                    <a:pt x="35568" y="18589"/>
                    <a:pt x="34738" y="18624"/>
                  </a:cubicBezTo>
                  <a:cubicBezTo>
                    <a:pt x="34600" y="18624"/>
                    <a:pt x="34393" y="18555"/>
                    <a:pt x="34254" y="18486"/>
                  </a:cubicBezTo>
                  <a:cubicBezTo>
                    <a:pt x="34220" y="18451"/>
                    <a:pt x="34185" y="18382"/>
                    <a:pt x="34220" y="18347"/>
                  </a:cubicBezTo>
                  <a:cubicBezTo>
                    <a:pt x="34220" y="18313"/>
                    <a:pt x="34289" y="18313"/>
                    <a:pt x="34324" y="18313"/>
                  </a:cubicBezTo>
                  <a:cubicBezTo>
                    <a:pt x="34566" y="18347"/>
                    <a:pt x="34773" y="18417"/>
                    <a:pt x="35049" y="18417"/>
                  </a:cubicBezTo>
                  <a:cubicBezTo>
                    <a:pt x="35019" y="18235"/>
                    <a:pt x="34963" y="18133"/>
                    <a:pt x="34788" y="18133"/>
                  </a:cubicBezTo>
                  <a:cubicBezTo>
                    <a:pt x="34763" y="18133"/>
                    <a:pt x="34735" y="18136"/>
                    <a:pt x="34704" y="18140"/>
                  </a:cubicBezTo>
                  <a:cubicBezTo>
                    <a:pt x="34657" y="18145"/>
                    <a:pt x="34610" y="18148"/>
                    <a:pt x="34563" y="18148"/>
                  </a:cubicBezTo>
                  <a:cubicBezTo>
                    <a:pt x="34301" y="18148"/>
                    <a:pt x="34050" y="18058"/>
                    <a:pt x="33874" y="17794"/>
                  </a:cubicBezTo>
                  <a:lnTo>
                    <a:pt x="33840" y="17794"/>
                  </a:lnTo>
                  <a:cubicBezTo>
                    <a:pt x="33840" y="17777"/>
                    <a:pt x="33840" y="17768"/>
                    <a:pt x="33844" y="17768"/>
                  </a:cubicBezTo>
                  <a:cubicBezTo>
                    <a:pt x="33848" y="17768"/>
                    <a:pt x="33857" y="17777"/>
                    <a:pt x="33874" y="17794"/>
                  </a:cubicBezTo>
                  <a:cubicBezTo>
                    <a:pt x="33899" y="17789"/>
                    <a:pt x="33923" y="17787"/>
                    <a:pt x="33946" y="17787"/>
                  </a:cubicBezTo>
                  <a:cubicBezTo>
                    <a:pt x="34087" y="17787"/>
                    <a:pt x="34205" y="17863"/>
                    <a:pt x="34324" y="17863"/>
                  </a:cubicBezTo>
                  <a:cubicBezTo>
                    <a:pt x="34220" y="17691"/>
                    <a:pt x="33978" y="17656"/>
                    <a:pt x="33805" y="17587"/>
                  </a:cubicBezTo>
                  <a:cubicBezTo>
                    <a:pt x="33287" y="17380"/>
                    <a:pt x="32803" y="17068"/>
                    <a:pt x="32319" y="16827"/>
                  </a:cubicBezTo>
                  <a:cubicBezTo>
                    <a:pt x="32353" y="16688"/>
                    <a:pt x="32492" y="16757"/>
                    <a:pt x="32526" y="16688"/>
                  </a:cubicBezTo>
                  <a:cubicBezTo>
                    <a:pt x="32077" y="16481"/>
                    <a:pt x="31593" y="16343"/>
                    <a:pt x="31178" y="16032"/>
                  </a:cubicBezTo>
                  <a:cubicBezTo>
                    <a:pt x="31348" y="16001"/>
                    <a:pt x="31514" y="15987"/>
                    <a:pt x="31677" y="15987"/>
                  </a:cubicBezTo>
                  <a:cubicBezTo>
                    <a:pt x="32608" y="15987"/>
                    <a:pt x="33436" y="16444"/>
                    <a:pt x="34289" y="16827"/>
                  </a:cubicBezTo>
                  <a:cubicBezTo>
                    <a:pt x="34289" y="16654"/>
                    <a:pt x="34151" y="16654"/>
                    <a:pt x="34082" y="16619"/>
                  </a:cubicBezTo>
                  <a:cubicBezTo>
                    <a:pt x="33494" y="16377"/>
                    <a:pt x="32976" y="15997"/>
                    <a:pt x="32319" y="15859"/>
                  </a:cubicBezTo>
                  <a:cubicBezTo>
                    <a:pt x="32042" y="15824"/>
                    <a:pt x="31766" y="15790"/>
                    <a:pt x="31489" y="15755"/>
                  </a:cubicBezTo>
                  <a:cubicBezTo>
                    <a:pt x="31449" y="15745"/>
                    <a:pt x="31405" y="15741"/>
                    <a:pt x="31360" y="15741"/>
                  </a:cubicBezTo>
                  <a:cubicBezTo>
                    <a:pt x="31250" y="15741"/>
                    <a:pt x="31128" y="15765"/>
                    <a:pt x="31005" y="15790"/>
                  </a:cubicBezTo>
                  <a:cubicBezTo>
                    <a:pt x="30902" y="15824"/>
                    <a:pt x="30798" y="15824"/>
                    <a:pt x="30763" y="15962"/>
                  </a:cubicBezTo>
                  <a:cubicBezTo>
                    <a:pt x="30729" y="16066"/>
                    <a:pt x="30833" y="16135"/>
                    <a:pt x="30902" y="16170"/>
                  </a:cubicBezTo>
                  <a:cubicBezTo>
                    <a:pt x="31005" y="16239"/>
                    <a:pt x="31040" y="16308"/>
                    <a:pt x="31074" y="16377"/>
                  </a:cubicBezTo>
                  <a:cubicBezTo>
                    <a:pt x="30660" y="16204"/>
                    <a:pt x="30176" y="16066"/>
                    <a:pt x="29726" y="15928"/>
                  </a:cubicBezTo>
                  <a:cubicBezTo>
                    <a:pt x="29415" y="15859"/>
                    <a:pt x="29415" y="15824"/>
                    <a:pt x="29588" y="15513"/>
                  </a:cubicBezTo>
                  <a:cubicBezTo>
                    <a:pt x="29623" y="15444"/>
                    <a:pt x="29657" y="15409"/>
                    <a:pt x="29657" y="15375"/>
                  </a:cubicBezTo>
                  <a:cubicBezTo>
                    <a:pt x="29657" y="15064"/>
                    <a:pt x="29830" y="14925"/>
                    <a:pt x="30072" y="14787"/>
                  </a:cubicBezTo>
                  <a:cubicBezTo>
                    <a:pt x="30314" y="14683"/>
                    <a:pt x="30383" y="14372"/>
                    <a:pt x="30556" y="14165"/>
                  </a:cubicBezTo>
                  <a:cubicBezTo>
                    <a:pt x="30591" y="14130"/>
                    <a:pt x="30625" y="14027"/>
                    <a:pt x="30694" y="13992"/>
                  </a:cubicBezTo>
                  <a:cubicBezTo>
                    <a:pt x="31282" y="13716"/>
                    <a:pt x="31697" y="13232"/>
                    <a:pt x="32215" y="12921"/>
                  </a:cubicBezTo>
                  <a:cubicBezTo>
                    <a:pt x="32305" y="12876"/>
                    <a:pt x="32410" y="12772"/>
                    <a:pt x="32529" y="12772"/>
                  </a:cubicBezTo>
                  <a:cubicBezTo>
                    <a:pt x="32593" y="12772"/>
                    <a:pt x="32661" y="12802"/>
                    <a:pt x="32734" y="12886"/>
                  </a:cubicBezTo>
                  <a:cubicBezTo>
                    <a:pt x="32755" y="12908"/>
                    <a:pt x="32776" y="12916"/>
                    <a:pt x="32797" y="12916"/>
                  </a:cubicBezTo>
                  <a:cubicBezTo>
                    <a:pt x="32842" y="12916"/>
                    <a:pt x="32883" y="12875"/>
                    <a:pt x="32906" y="12852"/>
                  </a:cubicBezTo>
                  <a:cubicBezTo>
                    <a:pt x="33321" y="12506"/>
                    <a:pt x="33805" y="12506"/>
                    <a:pt x="34289" y="12437"/>
                  </a:cubicBezTo>
                  <a:cubicBezTo>
                    <a:pt x="34738" y="12402"/>
                    <a:pt x="35153" y="12229"/>
                    <a:pt x="35637" y="12229"/>
                  </a:cubicBezTo>
                  <a:close/>
                  <a:moveTo>
                    <a:pt x="9195" y="18451"/>
                  </a:moveTo>
                  <a:cubicBezTo>
                    <a:pt x="9333" y="18451"/>
                    <a:pt x="9402" y="18520"/>
                    <a:pt x="9471" y="18624"/>
                  </a:cubicBezTo>
                  <a:cubicBezTo>
                    <a:pt x="9471" y="18728"/>
                    <a:pt x="9368" y="18762"/>
                    <a:pt x="9298" y="18762"/>
                  </a:cubicBezTo>
                  <a:cubicBezTo>
                    <a:pt x="9195" y="18762"/>
                    <a:pt x="9057" y="18728"/>
                    <a:pt x="9057" y="18589"/>
                  </a:cubicBezTo>
                  <a:cubicBezTo>
                    <a:pt x="9022" y="18520"/>
                    <a:pt x="9126" y="18451"/>
                    <a:pt x="9195" y="18451"/>
                  </a:cubicBezTo>
                  <a:close/>
                  <a:moveTo>
                    <a:pt x="4774" y="11981"/>
                  </a:moveTo>
                  <a:cubicBezTo>
                    <a:pt x="5007" y="11981"/>
                    <a:pt x="5217" y="12075"/>
                    <a:pt x="5427" y="12195"/>
                  </a:cubicBezTo>
                  <a:cubicBezTo>
                    <a:pt x="5842" y="12437"/>
                    <a:pt x="6257" y="12679"/>
                    <a:pt x="6706" y="12852"/>
                  </a:cubicBezTo>
                  <a:cubicBezTo>
                    <a:pt x="6948" y="12921"/>
                    <a:pt x="7155" y="13093"/>
                    <a:pt x="7363" y="13232"/>
                  </a:cubicBezTo>
                  <a:cubicBezTo>
                    <a:pt x="7501" y="13301"/>
                    <a:pt x="7605" y="13405"/>
                    <a:pt x="7708" y="13474"/>
                  </a:cubicBezTo>
                  <a:cubicBezTo>
                    <a:pt x="8538" y="13888"/>
                    <a:pt x="8987" y="14545"/>
                    <a:pt x="8987" y="15478"/>
                  </a:cubicBezTo>
                  <a:cubicBezTo>
                    <a:pt x="8987" y="15928"/>
                    <a:pt x="9195" y="16343"/>
                    <a:pt x="9160" y="16792"/>
                  </a:cubicBezTo>
                  <a:cubicBezTo>
                    <a:pt x="9160" y="17138"/>
                    <a:pt x="9195" y="17449"/>
                    <a:pt x="9229" y="17829"/>
                  </a:cubicBezTo>
                  <a:cubicBezTo>
                    <a:pt x="8849" y="17656"/>
                    <a:pt x="9057" y="17345"/>
                    <a:pt x="8987" y="17138"/>
                  </a:cubicBezTo>
                  <a:lnTo>
                    <a:pt x="8987" y="17138"/>
                  </a:lnTo>
                  <a:cubicBezTo>
                    <a:pt x="8987" y="17138"/>
                    <a:pt x="8953" y="17138"/>
                    <a:pt x="8953" y="17172"/>
                  </a:cubicBezTo>
                  <a:cubicBezTo>
                    <a:pt x="8918" y="17310"/>
                    <a:pt x="9022" y="17449"/>
                    <a:pt x="8884" y="17552"/>
                  </a:cubicBezTo>
                  <a:cubicBezTo>
                    <a:pt x="8876" y="17555"/>
                    <a:pt x="8867" y="17556"/>
                    <a:pt x="8857" y="17556"/>
                  </a:cubicBezTo>
                  <a:cubicBezTo>
                    <a:pt x="8735" y="17556"/>
                    <a:pt x="8466" y="17369"/>
                    <a:pt x="8434" y="17241"/>
                  </a:cubicBezTo>
                  <a:cubicBezTo>
                    <a:pt x="8400" y="17138"/>
                    <a:pt x="8365" y="16999"/>
                    <a:pt x="8365" y="16896"/>
                  </a:cubicBezTo>
                  <a:cubicBezTo>
                    <a:pt x="8400" y="16066"/>
                    <a:pt x="8054" y="15409"/>
                    <a:pt x="7570" y="14822"/>
                  </a:cubicBezTo>
                  <a:cubicBezTo>
                    <a:pt x="7467" y="14683"/>
                    <a:pt x="7363" y="14545"/>
                    <a:pt x="7259" y="14372"/>
                  </a:cubicBezTo>
                  <a:cubicBezTo>
                    <a:pt x="6983" y="13819"/>
                    <a:pt x="6602" y="13405"/>
                    <a:pt x="6153" y="12955"/>
                  </a:cubicBezTo>
                  <a:cubicBezTo>
                    <a:pt x="5842" y="12644"/>
                    <a:pt x="5393" y="12471"/>
                    <a:pt x="4978" y="12264"/>
                  </a:cubicBezTo>
                  <a:cubicBezTo>
                    <a:pt x="4909" y="12229"/>
                    <a:pt x="4805" y="12229"/>
                    <a:pt x="4736" y="12229"/>
                  </a:cubicBezTo>
                  <a:cubicBezTo>
                    <a:pt x="4701" y="12229"/>
                    <a:pt x="4632" y="12264"/>
                    <a:pt x="4632" y="12264"/>
                  </a:cubicBezTo>
                  <a:cubicBezTo>
                    <a:pt x="4604" y="12320"/>
                    <a:pt x="4645" y="12377"/>
                    <a:pt x="4680" y="12377"/>
                  </a:cubicBezTo>
                  <a:cubicBezTo>
                    <a:pt x="4687" y="12377"/>
                    <a:pt x="4695" y="12374"/>
                    <a:pt x="4701" y="12368"/>
                  </a:cubicBezTo>
                  <a:cubicBezTo>
                    <a:pt x="4978" y="12368"/>
                    <a:pt x="5185" y="12540"/>
                    <a:pt x="5427" y="12644"/>
                  </a:cubicBezTo>
                  <a:cubicBezTo>
                    <a:pt x="6153" y="13024"/>
                    <a:pt x="6672" y="13647"/>
                    <a:pt x="7086" y="14338"/>
                  </a:cubicBezTo>
                  <a:cubicBezTo>
                    <a:pt x="7121" y="14442"/>
                    <a:pt x="7190" y="14545"/>
                    <a:pt x="7259" y="14614"/>
                  </a:cubicBezTo>
                  <a:cubicBezTo>
                    <a:pt x="7570" y="14925"/>
                    <a:pt x="7743" y="15340"/>
                    <a:pt x="7985" y="15686"/>
                  </a:cubicBezTo>
                  <a:cubicBezTo>
                    <a:pt x="8262" y="16101"/>
                    <a:pt x="8227" y="16550"/>
                    <a:pt x="8227" y="16999"/>
                  </a:cubicBezTo>
                  <a:cubicBezTo>
                    <a:pt x="8227" y="17102"/>
                    <a:pt x="8179" y="17131"/>
                    <a:pt x="8118" y="17131"/>
                  </a:cubicBezTo>
                  <a:cubicBezTo>
                    <a:pt x="8075" y="17131"/>
                    <a:pt x="8027" y="17117"/>
                    <a:pt x="7985" y="17103"/>
                  </a:cubicBezTo>
                  <a:cubicBezTo>
                    <a:pt x="7501" y="16861"/>
                    <a:pt x="7017" y="16654"/>
                    <a:pt x="6672" y="16273"/>
                  </a:cubicBezTo>
                  <a:cubicBezTo>
                    <a:pt x="6360" y="15928"/>
                    <a:pt x="6049" y="15617"/>
                    <a:pt x="5877" y="15202"/>
                  </a:cubicBezTo>
                  <a:cubicBezTo>
                    <a:pt x="5842" y="15133"/>
                    <a:pt x="5807" y="15029"/>
                    <a:pt x="5704" y="15029"/>
                  </a:cubicBezTo>
                  <a:cubicBezTo>
                    <a:pt x="5635" y="15098"/>
                    <a:pt x="5704" y="15167"/>
                    <a:pt x="5704" y="15237"/>
                  </a:cubicBezTo>
                  <a:cubicBezTo>
                    <a:pt x="5877" y="15582"/>
                    <a:pt x="6084" y="15859"/>
                    <a:pt x="6360" y="16135"/>
                  </a:cubicBezTo>
                  <a:cubicBezTo>
                    <a:pt x="6464" y="16273"/>
                    <a:pt x="6568" y="16412"/>
                    <a:pt x="6568" y="16654"/>
                  </a:cubicBezTo>
                  <a:cubicBezTo>
                    <a:pt x="6568" y="16930"/>
                    <a:pt x="6775" y="17172"/>
                    <a:pt x="7017" y="17380"/>
                  </a:cubicBezTo>
                  <a:cubicBezTo>
                    <a:pt x="7363" y="17656"/>
                    <a:pt x="7674" y="17933"/>
                    <a:pt x="8089" y="18140"/>
                  </a:cubicBezTo>
                  <a:cubicBezTo>
                    <a:pt x="8296" y="18244"/>
                    <a:pt x="8469" y="18382"/>
                    <a:pt x="8573" y="18624"/>
                  </a:cubicBezTo>
                  <a:cubicBezTo>
                    <a:pt x="8676" y="18831"/>
                    <a:pt x="8642" y="18866"/>
                    <a:pt x="8434" y="18866"/>
                  </a:cubicBezTo>
                  <a:cubicBezTo>
                    <a:pt x="8227" y="18900"/>
                    <a:pt x="8054" y="18900"/>
                    <a:pt x="7916" y="18970"/>
                  </a:cubicBezTo>
                  <a:cubicBezTo>
                    <a:pt x="7814" y="19042"/>
                    <a:pt x="7725" y="19072"/>
                    <a:pt x="7640" y="19072"/>
                  </a:cubicBezTo>
                  <a:cubicBezTo>
                    <a:pt x="7523" y="19072"/>
                    <a:pt x="7414" y="19015"/>
                    <a:pt x="7294" y="18935"/>
                  </a:cubicBezTo>
                  <a:cubicBezTo>
                    <a:pt x="6948" y="18693"/>
                    <a:pt x="6637" y="18486"/>
                    <a:pt x="6291" y="18278"/>
                  </a:cubicBezTo>
                  <a:cubicBezTo>
                    <a:pt x="5323" y="17656"/>
                    <a:pt x="4736" y="16792"/>
                    <a:pt x="4425" y="15686"/>
                  </a:cubicBezTo>
                  <a:cubicBezTo>
                    <a:pt x="4252" y="14960"/>
                    <a:pt x="4114" y="14200"/>
                    <a:pt x="4079" y="13439"/>
                  </a:cubicBezTo>
                  <a:cubicBezTo>
                    <a:pt x="4079" y="12990"/>
                    <a:pt x="4183" y="12575"/>
                    <a:pt x="4356" y="12195"/>
                  </a:cubicBezTo>
                  <a:cubicBezTo>
                    <a:pt x="4390" y="12057"/>
                    <a:pt x="4494" y="11987"/>
                    <a:pt x="4667" y="11987"/>
                  </a:cubicBezTo>
                  <a:cubicBezTo>
                    <a:pt x="4703" y="11983"/>
                    <a:pt x="4739" y="11981"/>
                    <a:pt x="4774" y="11981"/>
                  </a:cubicBezTo>
                  <a:close/>
                  <a:moveTo>
                    <a:pt x="33666" y="18510"/>
                  </a:moveTo>
                  <a:cubicBezTo>
                    <a:pt x="33749" y="18510"/>
                    <a:pt x="33803" y="18566"/>
                    <a:pt x="33874" y="18589"/>
                  </a:cubicBezTo>
                  <a:cubicBezTo>
                    <a:pt x="34220" y="18693"/>
                    <a:pt x="34531" y="18831"/>
                    <a:pt x="34877" y="18831"/>
                  </a:cubicBezTo>
                  <a:cubicBezTo>
                    <a:pt x="35188" y="18831"/>
                    <a:pt x="35257" y="18935"/>
                    <a:pt x="35119" y="19177"/>
                  </a:cubicBezTo>
                  <a:cubicBezTo>
                    <a:pt x="34980" y="19419"/>
                    <a:pt x="34877" y="19695"/>
                    <a:pt x="34600" y="19834"/>
                  </a:cubicBezTo>
                  <a:cubicBezTo>
                    <a:pt x="34496" y="19903"/>
                    <a:pt x="34393" y="20041"/>
                    <a:pt x="34220" y="20214"/>
                  </a:cubicBezTo>
                  <a:cubicBezTo>
                    <a:pt x="34047" y="19592"/>
                    <a:pt x="33805" y="19073"/>
                    <a:pt x="33529" y="18555"/>
                  </a:cubicBezTo>
                  <a:cubicBezTo>
                    <a:pt x="33583" y="18522"/>
                    <a:pt x="33628" y="18510"/>
                    <a:pt x="33666" y="18510"/>
                  </a:cubicBezTo>
                  <a:close/>
                  <a:moveTo>
                    <a:pt x="35741" y="18797"/>
                  </a:moveTo>
                  <a:cubicBezTo>
                    <a:pt x="35810" y="18831"/>
                    <a:pt x="35844" y="18900"/>
                    <a:pt x="35810" y="18935"/>
                  </a:cubicBezTo>
                  <a:cubicBezTo>
                    <a:pt x="35499" y="19523"/>
                    <a:pt x="35084" y="20007"/>
                    <a:pt x="34531" y="20387"/>
                  </a:cubicBezTo>
                  <a:cubicBezTo>
                    <a:pt x="34531" y="20398"/>
                    <a:pt x="34527" y="20402"/>
                    <a:pt x="34521" y="20402"/>
                  </a:cubicBezTo>
                  <a:cubicBezTo>
                    <a:pt x="34508" y="20402"/>
                    <a:pt x="34485" y="20387"/>
                    <a:pt x="34462" y="20387"/>
                  </a:cubicBezTo>
                  <a:cubicBezTo>
                    <a:pt x="34427" y="20283"/>
                    <a:pt x="34462" y="20248"/>
                    <a:pt x="34496" y="20214"/>
                  </a:cubicBezTo>
                  <a:cubicBezTo>
                    <a:pt x="34980" y="19834"/>
                    <a:pt x="35291" y="19350"/>
                    <a:pt x="35568" y="18866"/>
                  </a:cubicBezTo>
                  <a:cubicBezTo>
                    <a:pt x="35603" y="18797"/>
                    <a:pt x="35672" y="18797"/>
                    <a:pt x="35741" y="18797"/>
                  </a:cubicBezTo>
                  <a:close/>
                  <a:moveTo>
                    <a:pt x="10301" y="20145"/>
                  </a:moveTo>
                  <a:lnTo>
                    <a:pt x="10301" y="20145"/>
                  </a:lnTo>
                  <a:cubicBezTo>
                    <a:pt x="10474" y="20179"/>
                    <a:pt x="10543" y="20318"/>
                    <a:pt x="10646" y="20490"/>
                  </a:cubicBezTo>
                  <a:cubicBezTo>
                    <a:pt x="10439" y="20421"/>
                    <a:pt x="10335" y="20318"/>
                    <a:pt x="10301" y="20145"/>
                  </a:cubicBezTo>
                  <a:close/>
                  <a:moveTo>
                    <a:pt x="11027" y="20421"/>
                  </a:moveTo>
                  <a:cubicBezTo>
                    <a:pt x="11303" y="20421"/>
                    <a:pt x="11441" y="20594"/>
                    <a:pt x="11614" y="20698"/>
                  </a:cubicBezTo>
                  <a:cubicBezTo>
                    <a:pt x="11614" y="20698"/>
                    <a:pt x="11649" y="20767"/>
                    <a:pt x="11649" y="20802"/>
                  </a:cubicBezTo>
                  <a:cubicBezTo>
                    <a:pt x="11614" y="20871"/>
                    <a:pt x="11580" y="20871"/>
                    <a:pt x="11511" y="20871"/>
                  </a:cubicBezTo>
                  <a:cubicBezTo>
                    <a:pt x="11338" y="20767"/>
                    <a:pt x="11165" y="20663"/>
                    <a:pt x="11027" y="20421"/>
                  </a:cubicBezTo>
                  <a:close/>
                  <a:moveTo>
                    <a:pt x="12133" y="21078"/>
                  </a:moveTo>
                  <a:cubicBezTo>
                    <a:pt x="12582" y="21216"/>
                    <a:pt x="13204" y="21873"/>
                    <a:pt x="13412" y="22392"/>
                  </a:cubicBezTo>
                  <a:cubicBezTo>
                    <a:pt x="13377" y="22357"/>
                    <a:pt x="13308" y="22322"/>
                    <a:pt x="13239" y="22288"/>
                  </a:cubicBezTo>
                  <a:cubicBezTo>
                    <a:pt x="12893" y="21908"/>
                    <a:pt x="12548" y="21527"/>
                    <a:pt x="12133" y="21078"/>
                  </a:cubicBezTo>
                  <a:close/>
                  <a:moveTo>
                    <a:pt x="28586" y="22599"/>
                  </a:moveTo>
                  <a:lnTo>
                    <a:pt x="28551" y="22979"/>
                  </a:lnTo>
                  <a:cubicBezTo>
                    <a:pt x="28448" y="22841"/>
                    <a:pt x="28482" y="22737"/>
                    <a:pt x="28586" y="22599"/>
                  </a:cubicBezTo>
                  <a:close/>
                  <a:moveTo>
                    <a:pt x="11511" y="21182"/>
                  </a:moveTo>
                  <a:lnTo>
                    <a:pt x="11511" y="21182"/>
                  </a:lnTo>
                  <a:cubicBezTo>
                    <a:pt x="12236" y="21769"/>
                    <a:pt x="13066" y="22253"/>
                    <a:pt x="13585" y="23117"/>
                  </a:cubicBezTo>
                  <a:cubicBezTo>
                    <a:pt x="13308" y="23014"/>
                    <a:pt x="11856" y="21700"/>
                    <a:pt x="11511" y="21182"/>
                  </a:cubicBezTo>
                  <a:close/>
                  <a:moveTo>
                    <a:pt x="26620" y="23022"/>
                  </a:moveTo>
                  <a:cubicBezTo>
                    <a:pt x="26651" y="23022"/>
                    <a:pt x="26684" y="23039"/>
                    <a:pt x="26719" y="23083"/>
                  </a:cubicBezTo>
                  <a:cubicBezTo>
                    <a:pt x="26823" y="23187"/>
                    <a:pt x="26616" y="23290"/>
                    <a:pt x="26546" y="23394"/>
                  </a:cubicBezTo>
                  <a:cubicBezTo>
                    <a:pt x="26235" y="23774"/>
                    <a:pt x="26028" y="24223"/>
                    <a:pt x="25579" y="24500"/>
                  </a:cubicBezTo>
                  <a:cubicBezTo>
                    <a:pt x="25337" y="24638"/>
                    <a:pt x="25095" y="24811"/>
                    <a:pt x="24784" y="24846"/>
                  </a:cubicBezTo>
                  <a:cubicBezTo>
                    <a:pt x="24784" y="24604"/>
                    <a:pt x="24922" y="24465"/>
                    <a:pt x="25060" y="24362"/>
                  </a:cubicBezTo>
                  <a:cubicBezTo>
                    <a:pt x="25544" y="24016"/>
                    <a:pt x="25959" y="23601"/>
                    <a:pt x="26374" y="23221"/>
                  </a:cubicBezTo>
                  <a:cubicBezTo>
                    <a:pt x="26451" y="23170"/>
                    <a:pt x="26528" y="23022"/>
                    <a:pt x="26620" y="23022"/>
                  </a:cubicBezTo>
                  <a:close/>
                  <a:moveTo>
                    <a:pt x="39232" y="24742"/>
                  </a:moveTo>
                  <a:cubicBezTo>
                    <a:pt x="39128" y="24915"/>
                    <a:pt x="38955" y="24949"/>
                    <a:pt x="38748" y="24949"/>
                  </a:cubicBezTo>
                  <a:cubicBezTo>
                    <a:pt x="38748" y="24949"/>
                    <a:pt x="38679" y="24915"/>
                    <a:pt x="38679" y="24880"/>
                  </a:cubicBezTo>
                  <a:cubicBezTo>
                    <a:pt x="38644" y="24811"/>
                    <a:pt x="38713" y="24776"/>
                    <a:pt x="38748" y="24776"/>
                  </a:cubicBezTo>
                  <a:cubicBezTo>
                    <a:pt x="38921" y="24742"/>
                    <a:pt x="39094" y="24742"/>
                    <a:pt x="39232" y="24742"/>
                  </a:cubicBezTo>
                  <a:close/>
                  <a:moveTo>
                    <a:pt x="38267" y="24882"/>
                  </a:moveTo>
                  <a:cubicBezTo>
                    <a:pt x="38331" y="24882"/>
                    <a:pt x="38398" y="24894"/>
                    <a:pt x="38471" y="24915"/>
                  </a:cubicBezTo>
                  <a:cubicBezTo>
                    <a:pt x="38264" y="25053"/>
                    <a:pt x="38091" y="25088"/>
                    <a:pt x="37815" y="25088"/>
                  </a:cubicBezTo>
                  <a:cubicBezTo>
                    <a:pt x="37983" y="24943"/>
                    <a:pt x="38118" y="24882"/>
                    <a:pt x="38267" y="24882"/>
                  </a:cubicBezTo>
                  <a:close/>
                  <a:moveTo>
                    <a:pt x="37321" y="25056"/>
                  </a:moveTo>
                  <a:cubicBezTo>
                    <a:pt x="37357" y="25056"/>
                    <a:pt x="37394" y="25067"/>
                    <a:pt x="37434" y="25088"/>
                  </a:cubicBezTo>
                  <a:cubicBezTo>
                    <a:pt x="37469" y="25088"/>
                    <a:pt x="37469" y="25122"/>
                    <a:pt x="37469" y="25122"/>
                  </a:cubicBezTo>
                  <a:cubicBezTo>
                    <a:pt x="37400" y="25295"/>
                    <a:pt x="37227" y="25226"/>
                    <a:pt x="37054" y="25295"/>
                  </a:cubicBezTo>
                  <a:cubicBezTo>
                    <a:pt x="37152" y="25123"/>
                    <a:pt x="37233" y="25056"/>
                    <a:pt x="37321" y="25056"/>
                  </a:cubicBezTo>
                  <a:close/>
                  <a:moveTo>
                    <a:pt x="24092" y="25122"/>
                  </a:moveTo>
                  <a:cubicBezTo>
                    <a:pt x="24118" y="25122"/>
                    <a:pt x="24144" y="25139"/>
                    <a:pt x="24161" y="25191"/>
                  </a:cubicBezTo>
                  <a:cubicBezTo>
                    <a:pt x="24196" y="25260"/>
                    <a:pt x="24161" y="25295"/>
                    <a:pt x="24092" y="25330"/>
                  </a:cubicBezTo>
                  <a:lnTo>
                    <a:pt x="24127" y="25330"/>
                  </a:lnTo>
                  <a:cubicBezTo>
                    <a:pt x="24023" y="25399"/>
                    <a:pt x="23954" y="25399"/>
                    <a:pt x="23816" y="25399"/>
                  </a:cubicBezTo>
                  <a:cubicBezTo>
                    <a:pt x="23850" y="25260"/>
                    <a:pt x="23920" y="25191"/>
                    <a:pt x="24023" y="25157"/>
                  </a:cubicBezTo>
                  <a:cubicBezTo>
                    <a:pt x="24040" y="25139"/>
                    <a:pt x="24066" y="25122"/>
                    <a:pt x="24092" y="25122"/>
                  </a:cubicBezTo>
                  <a:close/>
                  <a:moveTo>
                    <a:pt x="38264" y="25259"/>
                  </a:moveTo>
                  <a:cubicBezTo>
                    <a:pt x="38359" y="25259"/>
                    <a:pt x="38461" y="25297"/>
                    <a:pt x="38506" y="25364"/>
                  </a:cubicBezTo>
                  <a:cubicBezTo>
                    <a:pt x="38575" y="25502"/>
                    <a:pt x="38644" y="25675"/>
                    <a:pt x="38610" y="25883"/>
                  </a:cubicBezTo>
                  <a:cubicBezTo>
                    <a:pt x="38402" y="25848"/>
                    <a:pt x="38299" y="25710"/>
                    <a:pt x="38195" y="25537"/>
                  </a:cubicBezTo>
                  <a:cubicBezTo>
                    <a:pt x="38126" y="25468"/>
                    <a:pt x="38057" y="25399"/>
                    <a:pt x="38126" y="25295"/>
                  </a:cubicBezTo>
                  <a:cubicBezTo>
                    <a:pt x="38163" y="25270"/>
                    <a:pt x="38212" y="25259"/>
                    <a:pt x="38264" y="25259"/>
                  </a:cubicBezTo>
                  <a:close/>
                  <a:moveTo>
                    <a:pt x="23643" y="25848"/>
                  </a:moveTo>
                  <a:lnTo>
                    <a:pt x="23643" y="25848"/>
                  </a:lnTo>
                  <a:cubicBezTo>
                    <a:pt x="23505" y="26055"/>
                    <a:pt x="23436" y="26263"/>
                    <a:pt x="23194" y="26297"/>
                  </a:cubicBezTo>
                  <a:cubicBezTo>
                    <a:pt x="23263" y="26021"/>
                    <a:pt x="23263" y="26021"/>
                    <a:pt x="23643" y="25848"/>
                  </a:cubicBezTo>
                  <a:close/>
                  <a:moveTo>
                    <a:pt x="22877" y="26352"/>
                  </a:moveTo>
                  <a:cubicBezTo>
                    <a:pt x="22900" y="26352"/>
                    <a:pt x="22917" y="26377"/>
                    <a:pt x="22917" y="26401"/>
                  </a:cubicBezTo>
                  <a:cubicBezTo>
                    <a:pt x="22952" y="26436"/>
                    <a:pt x="22952" y="26470"/>
                    <a:pt x="22917" y="26505"/>
                  </a:cubicBezTo>
                  <a:cubicBezTo>
                    <a:pt x="22848" y="26608"/>
                    <a:pt x="22744" y="26643"/>
                    <a:pt x="22606" y="26643"/>
                  </a:cubicBezTo>
                  <a:cubicBezTo>
                    <a:pt x="22606" y="26470"/>
                    <a:pt x="22710" y="26401"/>
                    <a:pt x="22848" y="26366"/>
                  </a:cubicBezTo>
                  <a:cubicBezTo>
                    <a:pt x="22858" y="26356"/>
                    <a:pt x="22868" y="26352"/>
                    <a:pt x="22877" y="26352"/>
                  </a:cubicBezTo>
                  <a:close/>
                  <a:moveTo>
                    <a:pt x="32215" y="26470"/>
                  </a:moveTo>
                  <a:cubicBezTo>
                    <a:pt x="32129" y="26585"/>
                    <a:pt x="32067" y="26652"/>
                    <a:pt x="31950" y="26652"/>
                  </a:cubicBezTo>
                  <a:cubicBezTo>
                    <a:pt x="31926" y="26652"/>
                    <a:pt x="31899" y="26649"/>
                    <a:pt x="31869" y="26643"/>
                  </a:cubicBezTo>
                  <a:cubicBezTo>
                    <a:pt x="31939" y="26505"/>
                    <a:pt x="32042" y="26470"/>
                    <a:pt x="32215" y="26470"/>
                  </a:cubicBezTo>
                  <a:close/>
                  <a:moveTo>
                    <a:pt x="42638" y="25944"/>
                  </a:moveTo>
                  <a:cubicBezTo>
                    <a:pt x="42960" y="25944"/>
                    <a:pt x="43039" y="26038"/>
                    <a:pt x="43069" y="26332"/>
                  </a:cubicBezTo>
                  <a:cubicBezTo>
                    <a:pt x="43069" y="26505"/>
                    <a:pt x="43172" y="26643"/>
                    <a:pt x="43138" y="26781"/>
                  </a:cubicBezTo>
                  <a:cubicBezTo>
                    <a:pt x="42861" y="26574"/>
                    <a:pt x="42723" y="26228"/>
                    <a:pt x="42446" y="25952"/>
                  </a:cubicBezTo>
                  <a:cubicBezTo>
                    <a:pt x="42518" y="25947"/>
                    <a:pt x="42582" y="25944"/>
                    <a:pt x="42638" y="25944"/>
                  </a:cubicBezTo>
                  <a:close/>
                  <a:moveTo>
                    <a:pt x="19530" y="11905"/>
                  </a:moveTo>
                  <a:cubicBezTo>
                    <a:pt x="19656" y="11905"/>
                    <a:pt x="19783" y="11909"/>
                    <a:pt x="19910" y="11918"/>
                  </a:cubicBezTo>
                  <a:cubicBezTo>
                    <a:pt x="20774" y="11953"/>
                    <a:pt x="21638" y="12091"/>
                    <a:pt x="22399" y="12437"/>
                  </a:cubicBezTo>
                  <a:cubicBezTo>
                    <a:pt x="22571" y="12506"/>
                    <a:pt x="22744" y="12575"/>
                    <a:pt x="22917" y="12610"/>
                  </a:cubicBezTo>
                  <a:cubicBezTo>
                    <a:pt x="23263" y="12748"/>
                    <a:pt x="23608" y="12886"/>
                    <a:pt x="23885" y="13128"/>
                  </a:cubicBezTo>
                  <a:cubicBezTo>
                    <a:pt x="23948" y="13170"/>
                    <a:pt x="24011" y="13238"/>
                    <a:pt x="24074" y="13238"/>
                  </a:cubicBezTo>
                  <a:cubicBezTo>
                    <a:pt x="24115" y="13238"/>
                    <a:pt x="24155" y="13209"/>
                    <a:pt x="24196" y="13128"/>
                  </a:cubicBezTo>
                  <a:cubicBezTo>
                    <a:pt x="24225" y="13099"/>
                    <a:pt x="24267" y="13088"/>
                    <a:pt x="24313" y="13088"/>
                  </a:cubicBezTo>
                  <a:cubicBezTo>
                    <a:pt x="24376" y="13088"/>
                    <a:pt x="24447" y="13108"/>
                    <a:pt x="24507" y="13128"/>
                  </a:cubicBezTo>
                  <a:cubicBezTo>
                    <a:pt x="24853" y="13266"/>
                    <a:pt x="25198" y="13370"/>
                    <a:pt x="25510" y="13474"/>
                  </a:cubicBezTo>
                  <a:cubicBezTo>
                    <a:pt x="25607" y="13523"/>
                    <a:pt x="25705" y="13571"/>
                    <a:pt x="25815" y="13571"/>
                  </a:cubicBezTo>
                  <a:cubicBezTo>
                    <a:pt x="25861" y="13571"/>
                    <a:pt x="25908" y="13563"/>
                    <a:pt x="25959" y="13543"/>
                  </a:cubicBezTo>
                  <a:cubicBezTo>
                    <a:pt x="25974" y="13539"/>
                    <a:pt x="25989" y="13537"/>
                    <a:pt x="26003" y="13537"/>
                  </a:cubicBezTo>
                  <a:cubicBezTo>
                    <a:pt x="26120" y="13537"/>
                    <a:pt x="26212" y="13650"/>
                    <a:pt x="26305" y="13681"/>
                  </a:cubicBezTo>
                  <a:cubicBezTo>
                    <a:pt x="26443" y="13785"/>
                    <a:pt x="26339" y="13888"/>
                    <a:pt x="26305" y="14027"/>
                  </a:cubicBezTo>
                  <a:cubicBezTo>
                    <a:pt x="26235" y="14234"/>
                    <a:pt x="26305" y="14407"/>
                    <a:pt x="26374" y="14580"/>
                  </a:cubicBezTo>
                  <a:cubicBezTo>
                    <a:pt x="26512" y="14925"/>
                    <a:pt x="26650" y="15237"/>
                    <a:pt x="26788" y="15548"/>
                  </a:cubicBezTo>
                  <a:cubicBezTo>
                    <a:pt x="26892" y="15790"/>
                    <a:pt x="27100" y="15859"/>
                    <a:pt x="27307" y="15962"/>
                  </a:cubicBezTo>
                  <a:cubicBezTo>
                    <a:pt x="27549" y="16049"/>
                    <a:pt x="27791" y="16109"/>
                    <a:pt x="28028" y="16109"/>
                  </a:cubicBezTo>
                  <a:cubicBezTo>
                    <a:pt x="28266" y="16109"/>
                    <a:pt x="28499" y="16049"/>
                    <a:pt x="28724" y="15893"/>
                  </a:cubicBezTo>
                  <a:cubicBezTo>
                    <a:pt x="28789" y="15854"/>
                    <a:pt x="28844" y="15835"/>
                    <a:pt x="28895" y="15835"/>
                  </a:cubicBezTo>
                  <a:cubicBezTo>
                    <a:pt x="28980" y="15835"/>
                    <a:pt x="29052" y="15889"/>
                    <a:pt x="29139" y="15997"/>
                  </a:cubicBezTo>
                  <a:cubicBezTo>
                    <a:pt x="29312" y="16204"/>
                    <a:pt x="29588" y="16343"/>
                    <a:pt x="29830" y="16481"/>
                  </a:cubicBezTo>
                  <a:cubicBezTo>
                    <a:pt x="30141" y="16654"/>
                    <a:pt x="30383" y="16896"/>
                    <a:pt x="30729" y="17068"/>
                  </a:cubicBezTo>
                  <a:cubicBezTo>
                    <a:pt x="30556" y="16723"/>
                    <a:pt x="30210" y="16619"/>
                    <a:pt x="29968" y="16377"/>
                  </a:cubicBezTo>
                  <a:cubicBezTo>
                    <a:pt x="29988" y="16301"/>
                    <a:pt x="30028" y="16277"/>
                    <a:pt x="30072" y="16277"/>
                  </a:cubicBezTo>
                  <a:cubicBezTo>
                    <a:pt x="30107" y="16277"/>
                    <a:pt x="30145" y="16293"/>
                    <a:pt x="30176" y="16308"/>
                  </a:cubicBezTo>
                  <a:cubicBezTo>
                    <a:pt x="30660" y="16446"/>
                    <a:pt x="31109" y="16654"/>
                    <a:pt x="31524" y="16965"/>
                  </a:cubicBezTo>
                  <a:cubicBezTo>
                    <a:pt x="31766" y="17172"/>
                    <a:pt x="32042" y="17310"/>
                    <a:pt x="32284" y="17483"/>
                  </a:cubicBezTo>
                  <a:cubicBezTo>
                    <a:pt x="32664" y="17725"/>
                    <a:pt x="32941" y="18071"/>
                    <a:pt x="33114" y="18451"/>
                  </a:cubicBezTo>
                  <a:cubicBezTo>
                    <a:pt x="33425" y="19039"/>
                    <a:pt x="33736" y="19626"/>
                    <a:pt x="33978" y="20283"/>
                  </a:cubicBezTo>
                  <a:cubicBezTo>
                    <a:pt x="34151" y="20802"/>
                    <a:pt x="34427" y="21285"/>
                    <a:pt x="34600" y="21838"/>
                  </a:cubicBezTo>
                  <a:cubicBezTo>
                    <a:pt x="34842" y="22564"/>
                    <a:pt x="35153" y="23290"/>
                    <a:pt x="35291" y="24085"/>
                  </a:cubicBezTo>
                  <a:cubicBezTo>
                    <a:pt x="35395" y="24569"/>
                    <a:pt x="35361" y="25053"/>
                    <a:pt x="35326" y="25537"/>
                  </a:cubicBezTo>
                  <a:cubicBezTo>
                    <a:pt x="35326" y="25537"/>
                    <a:pt x="35291" y="25571"/>
                    <a:pt x="35291" y="25606"/>
                  </a:cubicBezTo>
                  <a:cubicBezTo>
                    <a:pt x="35193" y="25998"/>
                    <a:pt x="34991" y="26182"/>
                    <a:pt x="34698" y="26182"/>
                  </a:cubicBezTo>
                  <a:cubicBezTo>
                    <a:pt x="34577" y="26182"/>
                    <a:pt x="34440" y="26150"/>
                    <a:pt x="34289" y="26090"/>
                  </a:cubicBezTo>
                  <a:cubicBezTo>
                    <a:pt x="33978" y="25952"/>
                    <a:pt x="33632" y="25779"/>
                    <a:pt x="33321" y="25606"/>
                  </a:cubicBezTo>
                  <a:cubicBezTo>
                    <a:pt x="32008" y="24880"/>
                    <a:pt x="30833" y="23982"/>
                    <a:pt x="29830" y="22875"/>
                  </a:cubicBezTo>
                  <a:cubicBezTo>
                    <a:pt x="29104" y="22080"/>
                    <a:pt x="28517" y="21216"/>
                    <a:pt x="28344" y="20110"/>
                  </a:cubicBezTo>
                  <a:cubicBezTo>
                    <a:pt x="28275" y="19523"/>
                    <a:pt x="28136" y="18970"/>
                    <a:pt x="28033" y="18382"/>
                  </a:cubicBezTo>
                  <a:cubicBezTo>
                    <a:pt x="27929" y="17933"/>
                    <a:pt x="27929" y="17518"/>
                    <a:pt x="27964" y="17068"/>
                  </a:cubicBezTo>
                  <a:cubicBezTo>
                    <a:pt x="27964" y="16965"/>
                    <a:pt x="27964" y="16861"/>
                    <a:pt x="28067" y="16757"/>
                  </a:cubicBezTo>
                  <a:cubicBezTo>
                    <a:pt x="28136" y="16688"/>
                    <a:pt x="28102" y="16585"/>
                    <a:pt x="28033" y="16550"/>
                  </a:cubicBezTo>
                  <a:cubicBezTo>
                    <a:pt x="28009" y="16534"/>
                    <a:pt x="27986" y="16527"/>
                    <a:pt x="27967" y="16527"/>
                  </a:cubicBezTo>
                  <a:cubicBezTo>
                    <a:pt x="27901" y="16527"/>
                    <a:pt x="27860" y="16601"/>
                    <a:pt x="27860" y="16654"/>
                  </a:cubicBezTo>
                  <a:cubicBezTo>
                    <a:pt x="27791" y="17034"/>
                    <a:pt x="27549" y="17310"/>
                    <a:pt x="27480" y="17656"/>
                  </a:cubicBezTo>
                  <a:cubicBezTo>
                    <a:pt x="27376" y="18071"/>
                    <a:pt x="27272" y="18451"/>
                    <a:pt x="27203" y="18866"/>
                  </a:cubicBezTo>
                  <a:cubicBezTo>
                    <a:pt x="27169" y="19039"/>
                    <a:pt x="27100" y="19212"/>
                    <a:pt x="27065" y="19384"/>
                  </a:cubicBezTo>
                  <a:cubicBezTo>
                    <a:pt x="27065" y="19419"/>
                    <a:pt x="26996" y="19488"/>
                    <a:pt x="27030" y="19523"/>
                  </a:cubicBezTo>
                  <a:cubicBezTo>
                    <a:pt x="27134" y="19834"/>
                    <a:pt x="26961" y="20110"/>
                    <a:pt x="26961" y="20387"/>
                  </a:cubicBezTo>
                  <a:cubicBezTo>
                    <a:pt x="27238" y="19765"/>
                    <a:pt x="27411" y="19073"/>
                    <a:pt x="27618" y="18382"/>
                  </a:cubicBezTo>
                  <a:cubicBezTo>
                    <a:pt x="27722" y="18658"/>
                    <a:pt x="27895" y="18935"/>
                    <a:pt x="27653" y="19246"/>
                  </a:cubicBezTo>
                  <a:cubicBezTo>
                    <a:pt x="27583" y="19350"/>
                    <a:pt x="27549" y="19488"/>
                    <a:pt x="27549" y="19592"/>
                  </a:cubicBezTo>
                  <a:cubicBezTo>
                    <a:pt x="27445" y="20076"/>
                    <a:pt x="27272" y="20525"/>
                    <a:pt x="27065" y="20974"/>
                  </a:cubicBezTo>
                  <a:lnTo>
                    <a:pt x="27100" y="20974"/>
                  </a:lnTo>
                  <a:cubicBezTo>
                    <a:pt x="27203" y="20871"/>
                    <a:pt x="27272" y="20698"/>
                    <a:pt x="27341" y="20560"/>
                  </a:cubicBezTo>
                  <a:cubicBezTo>
                    <a:pt x="27411" y="20421"/>
                    <a:pt x="27445" y="20214"/>
                    <a:pt x="27618" y="20076"/>
                  </a:cubicBezTo>
                  <a:lnTo>
                    <a:pt x="27618" y="20076"/>
                  </a:lnTo>
                  <a:cubicBezTo>
                    <a:pt x="27653" y="20456"/>
                    <a:pt x="27618" y="20802"/>
                    <a:pt x="27445" y="21113"/>
                  </a:cubicBezTo>
                  <a:cubicBezTo>
                    <a:pt x="27272" y="21527"/>
                    <a:pt x="27065" y="21873"/>
                    <a:pt x="26858" y="22253"/>
                  </a:cubicBezTo>
                  <a:cubicBezTo>
                    <a:pt x="26823" y="22392"/>
                    <a:pt x="26719" y="22495"/>
                    <a:pt x="26650" y="22599"/>
                  </a:cubicBezTo>
                  <a:cubicBezTo>
                    <a:pt x="26063" y="23083"/>
                    <a:pt x="25510" y="23636"/>
                    <a:pt x="24887" y="24120"/>
                  </a:cubicBezTo>
                  <a:cubicBezTo>
                    <a:pt x="23989" y="24811"/>
                    <a:pt x="23055" y="25468"/>
                    <a:pt x="22226" y="26263"/>
                  </a:cubicBezTo>
                  <a:cubicBezTo>
                    <a:pt x="22018" y="26470"/>
                    <a:pt x="21776" y="26678"/>
                    <a:pt x="21465" y="26747"/>
                  </a:cubicBezTo>
                  <a:cubicBezTo>
                    <a:pt x="21350" y="26775"/>
                    <a:pt x="21249" y="26791"/>
                    <a:pt x="21158" y="26791"/>
                  </a:cubicBezTo>
                  <a:cubicBezTo>
                    <a:pt x="20919" y="26791"/>
                    <a:pt x="20751" y="26686"/>
                    <a:pt x="20601" y="26436"/>
                  </a:cubicBezTo>
                  <a:cubicBezTo>
                    <a:pt x="20394" y="26055"/>
                    <a:pt x="20256" y="25641"/>
                    <a:pt x="20256" y="25226"/>
                  </a:cubicBezTo>
                  <a:cubicBezTo>
                    <a:pt x="20256" y="24535"/>
                    <a:pt x="20256" y="23843"/>
                    <a:pt x="20428" y="23187"/>
                  </a:cubicBezTo>
                  <a:cubicBezTo>
                    <a:pt x="20601" y="22426"/>
                    <a:pt x="20843" y="21700"/>
                    <a:pt x="21016" y="20940"/>
                  </a:cubicBezTo>
                  <a:cubicBezTo>
                    <a:pt x="21189" y="20248"/>
                    <a:pt x="21569" y="19661"/>
                    <a:pt x="21984" y="19073"/>
                  </a:cubicBezTo>
                  <a:cubicBezTo>
                    <a:pt x="22053" y="18970"/>
                    <a:pt x="22226" y="19039"/>
                    <a:pt x="22260" y="18970"/>
                  </a:cubicBezTo>
                  <a:cubicBezTo>
                    <a:pt x="22295" y="18900"/>
                    <a:pt x="22122" y="18762"/>
                    <a:pt x="22260" y="18658"/>
                  </a:cubicBezTo>
                  <a:cubicBezTo>
                    <a:pt x="22399" y="18589"/>
                    <a:pt x="22468" y="18486"/>
                    <a:pt x="22433" y="18347"/>
                  </a:cubicBezTo>
                  <a:cubicBezTo>
                    <a:pt x="22433" y="18244"/>
                    <a:pt x="22502" y="18175"/>
                    <a:pt x="22537" y="18140"/>
                  </a:cubicBezTo>
                  <a:cubicBezTo>
                    <a:pt x="22883" y="17794"/>
                    <a:pt x="23194" y="17449"/>
                    <a:pt x="23678" y="17310"/>
                  </a:cubicBezTo>
                  <a:cubicBezTo>
                    <a:pt x="23885" y="17207"/>
                    <a:pt x="24092" y="17103"/>
                    <a:pt x="24300" y="16999"/>
                  </a:cubicBezTo>
                  <a:cubicBezTo>
                    <a:pt x="24818" y="16688"/>
                    <a:pt x="25337" y="16515"/>
                    <a:pt x="25924" y="16412"/>
                  </a:cubicBezTo>
                  <a:cubicBezTo>
                    <a:pt x="26063" y="16412"/>
                    <a:pt x="26201" y="16412"/>
                    <a:pt x="26305" y="16308"/>
                  </a:cubicBezTo>
                  <a:cubicBezTo>
                    <a:pt x="26261" y="16242"/>
                    <a:pt x="26203" y="16218"/>
                    <a:pt x="26140" y="16218"/>
                  </a:cubicBezTo>
                  <a:cubicBezTo>
                    <a:pt x="26104" y="16218"/>
                    <a:pt x="26066" y="16226"/>
                    <a:pt x="26028" y="16239"/>
                  </a:cubicBezTo>
                  <a:cubicBezTo>
                    <a:pt x="25510" y="16377"/>
                    <a:pt x="24991" y="16377"/>
                    <a:pt x="24507" y="16723"/>
                  </a:cubicBezTo>
                  <a:cubicBezTo>
                    <a:pt x="24300" y="16861"/>
                    <a:pt x="23989" y="16965"/>
                    <a:pt x="23712" y="17068"/>
                  </a:cubicBezTo>
                  <a:cubicBezTo>
                    <a:pt x="23366" y="17207"/>
                    <a:pt x="23055" y="17380"/>
                    <a:pt x="22744" y="17622"/>
                  </a:cubicBezTo>
                  <a:cubicBezTo>
                    <a:pt x="22716" y="17649"/>
                    <a:pt x="22666" y="17700"/>
                    <a:pt x="22611" y="17700"/>
                  </a:cubicBezTo>
                  <a:cubicBezTo>
                    <a:pt x="22598" y="17700"/>
                    <a:pt x="22585" y="17697"/>
                    <a:pt x="22571" y="17691"/>
                  </a:cubicBezTo>
                  <a:cubicBezTo>
                    <a:pt x="22503" y="17668"/>
                    <a:pt x="22434" y="17658"/>
                    <a:pt x="22365" y="17658"/>
                  </a:cubicBezTo>
                  <a:cubicBezTo>
                    <a:pt x="22125" y="17658"/>
                    <a:pt x="21888" y="17775"/>
                    <a:pt x="21673" y="17829"/>
                  </a:cubicBezTo>
                  <a:cubicBezTo>
                    <a:pt x="21154" y="17967"/>
                    <a:pt x="20601" y="18036"/>
                    <a:pt x="20048" y="18036"/>
                  </a:cubicBezTo>
                  <a:cubicBezTo>
                    <a:pt x="19461" y="18036"/>
                    <a:pt x="18942" y="17829"/>
                    <a:pt x="18424" y="17691"/>
                  </a:cubicBezTo>
                  <a:cubicBezTo>
                    <a:pt x="17456" y="17483"/>
                    <a:pt x="16730" y="16896"/>
                    <a:pt x="16039" y="16273"/>
                  </a:cubicBezTo>
                  <a:cubicBezTo>
                    <a:pt x="15589" y="15824"/>
                    <a:pt x="15071" y="15478"/>
                    <a:pt x="14656" y="15029"/>
                  </a:cubicBezTo>
                  <a:cubicBezTo>
                    <a:pt x="14621" y="14995"/>
                    <a:pt x="14587" y="14960"/>
                    <a:pt x="14518" y="14925"/>
                  </a:cubicBezTo>
                  <a:cubicBezTo>
                    <a:pt x="14483" y="14925"/>
                    <a:pt x="14449" y="14925"/>
                    <a:pt x="14414" y="14960"/>
                  </a:cubicBezTo>
                  <a:cubicBezTo>
                    <a:pt x="14345" y="14995"/>
                    <a:pt x="14380" y="15064"/>
                    <a:pt x="14414" y="15098"/>
                  </a:cubicBezTo>
                  <a:cubicBezTo>
                    <a:pt x="14794" y="15444"/>
                    <a:pt x="15071" y="15859"/>
                    <a:pt x="15451" y="16135"/>
                  </a:cubicBezTo>
                  <a:cubicBezTo>
                    <a:pt x="15555" y="16239"/>
                    <a:pt x="15658" y="16308"/>
                    <a:pt x="15762" y="16412"/>
                  </a:cubicBezTo>
                  <a:cubicBezTo>
                    <a:pt x="16453" y="17103"/>
                    <a:pt x="17214" y="17656"/>
                    <a:pt x="18147" y="17967"/>
                  </a:cubicBezTo>
                  <a:cubicBezTo>
                    <a:pt x="18811" y="18188"/>
                    <a:pt x="19474" y="18343"/>
                    <a:pt x="20156" y="18343"/>
                  </a:cubicBezTo>
                  <a:cubicBezTo>
                    <a:pt x="20326" y="18343"/>
                    <a:pt x="20498" y="18334"/>
                    <a:pt x="20670" y="18313"/>
                  </a:cubicBezTo>
                  <a:lnTo>
                    <a:pt x="20843" y="18313"/>
                  </a:lnTo>
                  <a:cubicBezTo>
                    <a:pt x="20843" y="18313"/>
                    <a:pt x="20878" y="18347"/>
                    <a:pt x="20912" y="18382"/>
                  </a:cubicBezTo>
                  <a:cubicBezTo>
                    <a:pt x="20774" y="18520"/>
                    <a:pt x="20601" y="18520"/>
                    <a:pt x="20428" y="18555"/>
                  </a:cubicBezTo>
                  <a:cubicBezTo>
                    <a:pt x="20403" y="18555"/>
                    <a:pt x="20372" y="18553"/>
                    <a:pt x="20344" y="18553"/>
                  </a:cubicBezTo>
                  <a:cubicBezTo>
                    <a:pt x="20258" y="18553"/>
                    <a:pt x="20186" y="18572"/>
                    <a:pt x="20290" y="18728"/>
                  </a:cubicBezTo>
                  <a:cubicBezTo>
                    <a:pt x="20359" y="18831"/>
                    <a:pt x="20256" y="18831"/>
                    <a:pt x="20186" y="18866"/>
                  </a:cubicBezTo>
                  <a:cubicBezTo>
                    <a:pt x="19886" y="18946"/>
                    <a:pt x="19585" y="19003"/>
                    <a:pt x="19285" y="19003"/>
                  </a:cubicBezTo>
                  <a:cubicBezTo>
                    <a:pt x="19067" y="19003"/>
                    <a:pt x="18849" y="18973"/>
                    <a:pt x="18631" y="18900"/>
                  </a:cubicBezTo>
                  <a:cubicBezTo>
                    <a:pt x="17663" y="18589"/>
                    <a:pt x="16765" y="18209"/>
                    <a:pt x="16073" y="17449"/>
                  </a:cubicBezTo>
                  <a:cubicBezTo>
                    <a:pt x="15555" y="16861"/>
                    <a:pt x="15002" y="16343"/>
                    <a:pt x="14414" y="15893"/>
                  </a:cubicBezTo>
                  <a:cubicBezTo>
                    <a:pt x="13930" y="15513"/>
                    <a:pt x="13654" y="14995"/>
                    <a:pt x="13343" y="14476"/>
                  </a:cubicBezTo>
                  <a:cubicBezTo>
                    <a:pt x="13031" y="13992"/>
                    <a:pt x="13377" y="13370"/>
                    <a:pt x="13826" y="13163"/>
                  </a:cubicBezTo>
                  <a:cubicBezTo>
                    <a:pt x="14483" y="12921"/>
                    <a:pt x="15140" y="12748"/>
                    <a:pt x="15831" y="12610"/>
                  </a:cubicBezTo>
                  <a:cubicBezTo>
                    <a:pt x="16246" y="12540"/>
                    <a:pt x="16661" y="12437"/>
                    <a:pt x="17076" y="12333"/>
                  </a:cubicBezTo>
                  <a:cubicBezTo>
                    <a:pt x="17886" y="12093"/>
                    <a:pt x="18697" y="11905"/>
                    <a:pt x="19530" y="11905"/>
                  </a:cubicBezTo>
                  <a:close/>
                  <a:moveTo>
                    <a:pt x="43138" y="26816"/>
                  </a:moveTo>
                  <a:cubicBezTo>
                    <a:pt x="43276" y="26816"/>
                    <a:pt x="43311" y="26920"/>
                    <a:pt x="43311" y="27058"/>
                  </a:cubicBezTo>
                  <a:cubicBezTo>
                    <a:pt x="43172" y="27023"/>
                    <a:pt x="43138" y="26920"/>
                    <a:pt x="43138" y="26816"/>
                  </a:cubicBezTo>
                  <a:close/>
                  <a:moveTo>
                    <a:pt x="31800" y="27058"/>
                  </a:moveTo>
                  <a:cubicBezTo>
                    <a:pt x="31800" y="27058"/>
                    <a:pt x="31800" y="27092"/>
                    <a:pt x="31800" y="27092"/>
                  </a:cubicBezTo>
                  <a:cubicBezTo>
                    <a:pt x="31766" y="27092"/>
                    <a:pt x="31766" y="27092"/>
                    <a:pt x="31800" y="27058"/>
                  </a:cubicBezTo>
                  <a:close/>
                  <a:moveTo>
                    <a:pt x="31762" y="25017"/>
                  </a:moveTo>
                  <a:cubicBezTo>
                    <a:pt x="31796" y="25017"/>
                    <a:pt x="31833" y="25029"/>
                    <a:pt x="31869" y="25053"/>
                  </a:cubicBezTo>
                  <a:cubicBezTo>
                    <a:pt x="32111" y="25191"/>
                    <a:pt x="32353" y="25364"/>
                    <a:pt x="32595" y="25537"/>
                  </a:cubicBezTo>
                  <a:cubicBezTo>
                    <a:pt x="32664" y="25571"/>
                    <a:pt x="32664" y="25641"/>
                    <a:pt x="32630" y="25710"/>
                  </a:cubicBezTo>
                  <a:cubicBezTo>
                    <a:pt x="32526" y="25952"/>
                    <a:pt x="32423" y="26228"/>
                    <a:pt x="32181" y="26297"/>
                  </a:cubicBezTo>
                  <a:cubicBezTo>
                    <a:pt x="31628" y="26436"/>
                    <a:pt x="31213" y="26747"/>
                    <a:pt x="30798" y="27058"/>
                  </a:cubicBezTo>
                  <a:cubicBezTo>
                    <a:pt x="30729" y="27127"/>
                    <a:pt x="30625" y="27161"/>
                    <a:pt x="30556" y="27231"/>
                  </a:cubicBezTo>
                  <a:lnTo>
                    <a:pt x="30487" y="27196"/>
                  </a:lnTo>
                  <a:cubicBezTo>
                    <a:pt x="30625" y="26885"/>
                    <a:pt x="30763" y="26608"/>
                    <a:pt x="30902" y="26332"/>
                  </a:cubicBezTo>
                  <a:cubicBezTo>
                    <a:pt x="31144" y="25917"/>
                    <a:pt x="31420" y="25537"/>
                    <a:pt x="31628" y="25122"/>
                  </a:cubicBezTo>
                  <a:cubicBezTo>
                    <a:pt x="31650" y="25055"/>
                    <a:pt x="31701" y="25017"/>
                    <a:pt x="31762" y="25017"/>
                  </a:cubicBezTo>
                  <a:close/>
                  <a:moveTo>
                    <a:pt x="16244" y="27355"/>
                  </a:moveTo>
                  <a:cubicBezTo>
                    <a:pt x="16257" y="27355"/>
                    <a:pt x="16270" y="27359"/>
                    <a:pt x="16281" y="27369"/>
                  </a:cubicBezTo>
                  <a:cubicBezTo>
                    <a:pt x="16281" y="27369"/>
                    <a:pt x="16315" y="27403"/>
                    <a:pt x="16315" y="27403"/>
                  </a:cubicBezTo>
                  <a:cubicBezTo>
                    <a:pt x="16315" y="27454"/>
                    <a:pt x="16297" y="27486"/>
                    <a:pt x="16260" y="27486"/>
                  </a:cubicBezTo>
                  <a:cubicBezTo>
                    <a:pt x="16246" y="27486"/>
                    <a:pt x="16230" y="27482"/>
                    <a:pt x="16211" y="27473"/>
                  </a:cubicBezTo>
                  <a:cubicBezTo>
                    <a:pt x="16211" y="27473"/>
                    <a:pt x="16177" y="27438"/>
                    <a:pt x="16177" y="27403"/>
                  </a:cubicBezTo>
                  <a:cubicBezTo>
                    <a:pt x="16177" y="27379"/>
                    <a:pt x="16211" y="27355"/>
                    <a:pt x="16244" y="27355"/>
                  </a:cubicBezTo>
                  <a:close/>
                  <a:moveTo>
                    <a:pt x="31213" y="24707"/>
                  </a:moveTo>
                  <a:lnTo>
                    <a:pt x="31213" y="24707"/>
                  </a:lnTo>
                  <a:cubicBezTo>
                    <a:pt x="31489" y="24742"/>
                    <a:pt x="31524" y="24776"/>
                    <a:pt x="31420" y="25018"/>
                  </a:cubicBezTo>
                  <a:cubicBezTo>
                    <a:pt x="31351" y="25226"/>
                    <a:pt x="31282" y="25433"/>
                    <a:pt x="31144" y="25606"/>
                  </a:cubicBezTo>
                  <a:cubicBezTo>
                    <a:pt x="30694" y="26194"/>
                    <a:pt x="30452" y="26885"/>
                    <a:pt x="30038" y="27438"/>
                  </a:cubicBezTo>
                  <a:cubicBezTo>
                    <a:pt x="29934" y="27576"/>
                    <a:pt x="29830" y="27680"/>
                    <a:pt x="29692" y="27784"/>
                  </a:cubicBezTo>
                  <a:cubicBezTo>
                    <a:pt x="29726" y="27438"/>
                    <a:pt x="29934" y="27161"/>
                    <a:pt x="30107" y="26885"/>
                  </a:cubicBezTo>
                  <a:cubicBezTo>
                    <a:pt x="30383" y="26366"/>
                    <a:pt x="30694" y="25848"/>
                    <a:pt x="31005" y="25330"/>
                  </a:cubicBezTo>
                  <a:cubicBezTo>
                    <a:pt x="31144" y="25157"/>
                    <a:pt x="31247" y="24949"/>
                    <a:pt x="31213" y="24707"/>
                  </a:cubicBezTo>
                  <a:close/>
                  <a:moveTo>
                    <a:pt x="31040" y="27447"/>
                  </a:moveTo>
                  <a:cubicBezTo>
                    <a:pt x="31066" y="27447"/>
                    <a:pt x="31092" y="27455"/>
                    <a:pt x="31109" y="27473"/>
                  </a:cubicBezTo>
                  <a:cubicBezTo>
                    <a:pt x="31144" y="27507"/>
                    <a:pt x="31109" y="27542"/>
                    <a:pt x="31109" y="27576"/>
                  </a:cubicBezTo>
                  <a:cubicBezTo>
                    <a:pt x="31074" y="27645"/>
                    <a:pt x="31005" y="27680"/>
                    <a:pt x="30971" y="27715"/>
                  </a:cubicBezTo>
                  <a:cubicBezTo>
                    <a:pt x="30763" y="27887"/>
                    <a:pt x="30556" y="28026"/>
                    <a:pt x="30383" y="28164"/>
                  </a:cubicBezTo>
                  <a:lnTo>
                    <a:pt x="30314" y="28095"/>
                  </a:lnTo>
                  <a:cubicBezTo>
                    <a:pt x="30487" y="27853"/>
                    <a:pt x="30763" y="27680"/>
                    <a:pt x="30971" y="27473"/>
                  </a:cubicBezTo>
                  <a:cubicBezTo>
                    <a:pt x="30988" y="27455"/>
                    <a:pt x="31014" y="27447"/>
                    <a:pt x="31040" y="27447"/>
                  </a:cubicBezTo>
                  <a:close/>
                  <a:moveTo>
                    <a:pt x="29484" y="28129"/>
                  </a:moveTo>
                  <a:cubicBezTo>
                    <a:pt x="29484" y="28337"/>
                    <a:pt x="29415" y="28440"/>
                    <a:pt x="29208" y="28510"/>
                  </a:cubicBezTo>
                  <a:cubicBezTo>
                    <a:pt x="29173" y="28510"/>
                    <a:pt x="29173" y="28510"/>
                    <a:pt x="29173" y="28475"/>
                  </a:cubicBezTo>
                  <a:cubicBezTo>
                    <a:pt x="29208" y="28302"/>
                    <a:pt x="29312" y="28164"/>
                    <a:pt x="29484" y="28129"/>
                  </a:cubicBezTo>
                  <a:close/>
                  <a:moveTo>
                    <a:pt x="15728" y="26954"/>
                  </a:moveTo>
                  <a:lnTo>
                    <a:pt x="15728" y="26954"/>
                  </a:lnTo>
                  <a:cubicBezTo>
                    <a:pt x="16073" y="27300"/>
                    <a:pt x="16177" y="28198"/>
                    <a:pt x="15935" y="28682"/>
                  </a:cubicBezTo>
                  <a:cubicBezTo>
                    <a:pt x="15900" y="28060"/>
                    <a:pt x="15831" y="27507"/>
                    <a:pt x="15728" y="26954"/>
                  </a:cubicBezTo>
                  <a:close/>
                  <a:moveTo>
                    <a:pt x="40988" y="28989"/>
                  </a:moveTo>
                  <a:cubicBezTo>
                    <a:pt x="40987" y="29025"/>
                    <a:pt x="40989" y="29061"/>
                    <a:pt x="40995" y="29097"/>
                  </a:cubicBezTo>
                  <a:cubicBezTo>
                    <a:pt x="40993" y="29061"/>
                    <a:pt x="40990" y="29025"/>
                    <a:pt x="40988" y="28989"/>
                  </a:cubicBezTo>
                  <a:close/>
                  <a:moveTo>
                    <a:pt x="29865" y="28613"/>
                  </a:moveTo>
                  <a:lnTo>
                    <a:pt x="29865" y="28613"/>
                  </a:lnTo>
                  <a:cubicBezTo>
                    <a:pt x="29796" y="28924"/>
                    <a:pt x="29657" y="29097"/>
                    <a:pt x="29415" y="29201"/>
                  </a:cubicBezTo>
                  <a:cubicBezTo>
                    <a:pt x="29484" y="28993"/>
                    <a:pt x="29554" y="28786"/>
                    <a:pt x="29865" y="28613"/>
                  </a:cubicBezTo>
                  <a:close/>
                  <a:moveTo>
                    <a:pt x="27825" y="21631"/>
                  </a:moveTo>
                  <a:cubicBezTo>
                    <a:pt x="27895" y="22150"/>
                    <a:pt x="27895" y="22633"/>
                    <a:pt x="27895" y="23152"/>
                  </a:cubicBezTo>
                  <a:cubicBezTo>
                    <a:pt x="27860" y="23912"/>
                    <a:pt x="27722" y="24638"/>
                    <a:pt x="27583" y="25399"/>
                  </a:cubicBezTo>
                  <a:cubicBezTo>
                    <a:pt x="27445" y="26228"/>
                    <a:pt x="27272" y="27058"/>
                    <a:pt x="27100" y="27887"/>
                  </a:cubicBezTo>
                  <a:cubicBezTo>
                    <a:pt x="26996" y="28268"/>
                    <a:pt x="26996" y="28682"/>
                    <a:pt x="26961" y="29097"/>
                  </a:cubicBezTo>
                  <a:lnTo>
                    <a:pt x="26961" y="29132"/>
                  </a:lnTo>
                  <a:cubicBezTo>
                    <a:pt x="26936" y="29331"/>
                    <a:pt x="26912" y="29404"/>
                    <a:pt x="26810" y="29404"/>
                  </a:cubicBezTo>
                  <a:cubicBezTo>
                    <a:pt x="26770" y="29404"/>
                    <a:pt x="26718" y="29393"/>
                    <a:pt x="26650" y="29374"/>
                  </a:cubicBezTo>
                  <a:cubicBezTo>
                    <a:pt x="25855" y="29166"/>
                    <a:pt x="25060" y="29166"/>
                    <a:pt x="24300" y="29166"/>
                  </a:cubicBezTo>
                  <a:cubicBezTo>
                    <a:pt x="23643" y="29166"/>
                    <a:pt x="22986" y="29235"/>
                    <a:pt x="22330" y="29374"/>
                  </a:cubicBezTo>
                  <a:cubicBezTo>
                    <a:pt x="22270" y="29394"/>
                    <a:pt x="22210" y="29414"/>
                    <a:pt x="22150" y="29414"/>
                  </a:cubicBezTo>
                  <a:cubicBezTo>
                    <a:pt x="22106" y="29414"/>
                    <a:pt x="22062" y="29403"/>
                    <a:pt x="22018" y="29374"/>
                  </a:cubicBezTo>
                  <a:cubicBezTo>
                    <a:pt x="21984" y="29270"/>
                    <a:pt x="22053" y="29201"/>
                    <a:pt x="22122" y="29132"/>
                  </a:cubicBezTo>
                  <a:cubicBezTo>
                    <a:pt x="22399" y="28890"/>
                    <a:pt x="22641" y="28579"/>
                    <a:pt x="22848" y="28268"/>
                  </a:cubicBezTo>
                  <a:cubicBezTo>
                    <a:pt x="22986" y="28026"/>
                    <a:pt x="23194" y="27784"/>
                    <a:pt x="23366" y="27542"/>
                  </a:cubicBezTo>
                  <a:cubicBezTo>
                    <a:pt x="23747" y="27058"/>
                    <a:pt x="23954" y="26470"/>
                    <a:pt x="24334" y="25986"/>
                  </a:cubicBezTo>
                  <a:cubicBezTo>
                    <a:pt x="24403" y="25848"/>
                    <a:pt x="24473" y="25710"/>
                    <a:pt x="24473" y="25537"/>
                  </a:cubicBezTo>
                  <a:cubicBezTo>
                    <a:pt x="24473" y="25260"/>
                    <a:pt x="24645" y="25157"/>
                    <a:pt x="24853" y="25088"/>
                  </a:cubicBezTo>
                  <a:cubicBezTo>
                    <a:pt x="25095" y="24949"/>
                    <a:pt x="25337" y="24846"/>
                    <a:pt x="25544" y="24707"/>
                  </a:cubicBezTo>
                  <a:cubicBezTo>
                    <a:pt x="25890" y="24535"/>
                    <a:pt x="26132" y="24258"/>
                    <a:pt x="26374" y="23947"/>
                  </a:cubicBezTo>
                  <a:cubicBezTo>
                    <a:pt x="26754" y="23498"/>
                    <a:pt x="27030" y="22945"/>
                    <a:pt x="27411" y="22495"/>
                  </a:cubicBezTo>
                  <a:cubicBezTo>
                    <a:pt x="27583" y="22322"/>
                    <a:pt x="27687" y="22115"/>
                    <a:pt x="27653" y="21873"/>
                  </a:cubicBezTo>
                  <a:cubicBezTo>
                    <a:pt x="27653" y="21769"/>
                    <a:pt x="27653" y="21700"/>
                    <a:pt x="27825" y="21631"/>
                  </a:cubicBezTo>
                  <a:close/>
                  <a:moveTo>
                    <a:pt x="28102" y="24016"/>
                  </a:moveTo>
                  <a:cubicBezTo>
                    <a:pt x="28171" y="24051"/>
                    <a:pt x="28171" y="24085"/>
                    <a:pt x="28171" y="24154"/>
                  </a:cubicBezTo>
                  <a:cubicBezTo>
                    <a:pt x="28206" y="25088"/>
                    <a:pt x="28171" y="26021"/>
                    <a:pt x="27964" y="26920"/>
                  </a:cubicBezTo>
                  <a:cubicBezTo>
                    <a:pt x="27895" y="27369"/>
                    <a:pt x="27791" y="27853"/>
                    <a:pt x="27722" y="28302"/>
                  </a:cubicBezTo>
                  <a:cubicBezTo>
                    <a:pt x="27653" y="28648"/>
                    <a:pt x="27722" y="28993"/>
                    <a:pt x="27653" y="29339"/>
                  </a:cubicBezTo>
                  <a:cubicBezTo>
                    <a:pt x="27618" y="29443"/>
                    <a:pt x="27687" y="29650"/>
                    <a:pt x="27480" y="29650"/>
                  </a:cubicBezTo>
                  <a:cubicBezTo>
                    <a:pt x="27272" y="29650"/>
                    <a:pt x="27169" y="29512"/>
                    <a:pt x="27169" y="29305"/>
                  </a:cubicBezTo>
                  <a:cubicBezTo>
                    <a:pt x="27169" y="28579"/>
                    <a:pt x="27272" y="27887"/>
                    <a:pt x="27445" y="27196"/>
                  </a:cubicBezTo>
                  <a:cubicBezTo>
                    <a:pt x="27514" y="26816"/>
                    <a:pt x="27549" y="26436"/>
                    <a:pt x="27618" y="26090"/>
                  </a:cubicBezTo>
                  <a:cubicBezTo>
                    <a:pt x="27653" y="25986"/>
                    <a:pt x="27653" y="25917"/>
                    <a:pt x="27687" y="25848"/>
                  </a:cubicBezTo>
                  <a:cubicBezTo>
                    <a:pt x="27929" y="25433"/>
                    <a:pt x="27895" y="24984"/>
                    <a:pt x="27964" y="24535"/>
                  </a:cubicBezTo>
                  <a:cubicBezTo>
                    <a:pt x="27964" y="24362"/>
                    <a:pt x="27929" y="24154"/>
                    <a:pt x="28102" y="24016"/>
                  </a:cubicBezTo>
                  <a:close/>
                  <a:moveTo>
                    <a:pt x="28695" y="22016"/>
                  </a:moveTo>
                  <a:cubicBezTo>
                    <a:pt x="28729" y="22016"/>
                    <a:pt x="28769" y="22057"/>
                    <a:pt x="28793" y="22080"/>
                  </a:cubicBezTo>
                  <a:cubicBezTo>
                    <a:pt x="28931" y="22219"/>
                    <a:pt x="29070" y="22392"/>
                    <a:pt x="29173" y="22564"/>
                  </a:cubicBezTo>
                  <a:cubicBezTo>
                    <a:pt x="29415" y="23014"/>
                    <a:pt x="29830" y="23325"/>
                    <a:pt x="30210" y="23670"/>
                  </a:cubicBezTo>
                  <a:cubicBezTo>
                    <a:pt x="30452" y="23912"/>
                    <a:pt x="30694" y="24154"/>
                    <a:pt x="30971" y="24362"/>
                  </a:cubicBezTo>
                  <a:cubicBezTo>
                    <a:pt x="31074" y="24465"/>
                    <a:pt x="31247" y="24535"/>
                    <a:pt x="31178" y="24742"/>
                  </a:cubicBezTo>
                  <a:cubicBezTo>
                    <a:pt x="30833" y="25191"/>
                    <a:pt x="30591" y="25675"/>
                    <a:pt x="30314" y="26194"/>
                  </a:cubicBezTo>
                  <a:cubicBezTo>
                    <a:pt x="30107" y="26539"/>
                    <a:pt x="29865" y="26920"/>
                    <a:pt x="29623" y="27265"/>
                  </a:cubicBezTo>
                  <a:cubicBezTo>
                    <a:pt x="29346" y="27542"/>
                    <a:pt x="29208" y="27922"/>
                    <a:pt x="29035" y="28268"/>
                  </a:cubicBezTo>
                  <a:cubicBezTo>
                    <a:pt x="28931" y="28406"/>
                    <a:pt x="28862" y="28579"/>
                    <a:pt x="28759" y="28751"/>
                  </a:cubicBezTo>
                  <a:cubicBezTo>
                    <a:pt x="28517" y="29028"/>
                    <a:pt x="28378" y="29374"/>
                    <a:pt x="28240" y="29685"/>
                  </a:cubicBezTo>
                  <a:lnTo>
                    <a:pt x="28275" y="29685"/>
                  </a:lnTo>
                  <a:cubicBezTo>
                    <a:pt x="28213" y="29777"/>
                    <a:pt x="28206" y="29898"/>
                    <a:pt x="28107" y="29898"/>
                  </a:cubicBezTo>
                  <a:cubicBezTo>
                    <a:pt x="28095" y="29898"/>
                    <a:pt x="28082" y="29896"/>
                    <a:pt x="28067" y="29892"/>
                  </a:cubicBezTo>
                  <a:cubicBezTo>
                    <a:pt x="27929" y="29858"/>
                    <a:pt x="27860" y="29754"/>
                    <a:pt x="27860" y="29616"/>
                  </a:cubicBezTo>
                  <a:cubicBezTo>
                    <a:pt x="27895" y="29166"/>
                    <a:pt x="27860" y="28751"/>
                    <a:pt x="27929" y="28337"/>
                  </a:cubicBezTo>
                  <a:cubicBezTo>
                    <a:pt x="28102" y="27196"/>
                    <a:pt x="28275" y="26055"/>
                    <a:pt x="28448" y="24915"/>
                  </a:cubicBezTo>
                  <a:cubicBezTo>
                    <a:pt x="28551" y="24362"/>
                    <a:pt x="28690" y="23809"/>
                    <a:pt x="28724" y="23256"/>
                  </a:cubicBezTo>
                  <a:cubicBezTo>
                    <a:pt x="28759" y="22910"/>
                    <a:pt x="28897" y="22530"/>
                    <a:pt x="28586" y="22184"/>
                  </a:cubicBezTo>
                  <a:cubicBezTo>
                    <a:pt x="28517" y="22150"/>
                    <a:pt x="28586" y="22080"/>
                    <a:pt x="28655" y="22046"/>
                  </a:cubicBezTo>
                  <a:cubicBezTo>
                    <a:pt x="28666" y="22024"/>
                    <a:pt x="28680" y="22016"/>
                    <a:pt x="28695" y="22016"/>
                  </a:cubicBezTo>
                  <a:close/>
                  <a:moveTo>
                    <a:pt x="28929" y="28980"/>
                  </a:moveTo>
                  <a:cubicBezTo>
                    <a:pt x="28951" y="28980"/>
                    <a:pt x="28975" y="28985"/>
                    <a:pt x="29001" y="28993"/>
                  </a:cubicBezTo>
                  <a:cubicBezTo>
                    <a:pt x="29070" y="29063"/>
                    <a:pt x="29035" y="29166"/>
                    <a:pt x="29001" y="29235"/>
                  </a:cubicBezTo>
                  <a:cubicBezTo>
                    <a:pt x="28897" y="29477"/>
                    <a:pt x="28793" y="29719"/>
                    <a:pt x="28655" y="29961"/>
                  </a:cubicBezTo>
                  <a:cubicBezTo>
                    <a:pt x="28630" y="30012"/>
                    <a:pt x="28586" y="30044"/>
                    <a:pt x="28537" y="30044"/>
                  </a:cubicBezTo>
                  <a:cubicBezTo>
                    <a:pt x="28519" y="30044"/>
                    <a:pt x="28501" y="30040"/>
                    <a:pt x="28482" y="30030"/>
                  </a:cubicBezTo>
                  <a:cubicBezTo>
                    <a:pt x="28413" y="29996"/>
                    <a:pt x="28413" y="29927"/>
                    <a:pt x="28448" y="29823"/>
                  </a:cubicBezTo>
                  <a:cubicBezTo>
                    <a:pt x="28517" y="29581"/>
                    <a:pt x="28586" y="29305"/>
                    <a:pt x="28759" y="29097"/>
                  </a:cubicBezTo>
                  <a:cubicBezTo>
                    <a:pt x="28810" y="29019"/>
                    <a:pt x="28862" y="28980"/>
                    <a:pt x="28929" y="28980"/>
                  </a:cubicBezTo>
                  <a:close/>
                  <a:moveTo>
                    <a:pt x="12236" y="29719"/>
                  </a:moveTo>
                  <a:lnTo>
                    <a:pt x="12236" y="29719"/>
                  </a:lnTo>
                  <a:cubicBezTo>
                    <a:pt x="12651" y="29961"/>
                    <a:pt x="13031" y="30272"/>
                    <a:pt x="13343" y="30653"/>
                  </a:cubicBezTo>
                  <a:cubicBezTo>
                    <a:pt x="12928" y="30583"/>
                    <a:pt x="12444" y="30134"/>
                    <a:pt x="12236" y="29719"/>
                  </a:cubicBezTo>
                  <a:close/>
                  <a:moveTo>
                    <a:pt x="13343" y="30687"/>
                  </a:moveTo>
                  <a:cubicBezTo>
                    <a:pt x="13446" y="30687"/>
                    <a:pt x="13550" y="30722"/>
                    <a:pt x="13585" y="30825"/>
                  </a:cubicBezTo>
                  <a:cubicBezTo>
                    <a:pt x="13560" y="30832"/>
                    <a:pt x="13538" y="30834"/>
                    <a:pt x="13517" y="30834"/>
                  </a:cubicBezTo>
                  <a:cubicBezTo>
                    <a:pt x="13423" y="30834"/>
                    <a:pt x="13371" y="30772"/>
                    <a:pt x="13343" y="30687"/>
                  </a:cubicBezTo>
                  <a:close/>
                  <a:moveTo>
                    <a:pt x="37780" y="31275"/>
                  </a:moveTo>
                  <a:cubicBezTo>
                    <a:pt x="37953" y="31275"/>
                    <a:pt x="38126" y="31309"/>
                    <a:pt x="38229" y="31482"/>
                  </a:cubicBezTo>
                  <a:cubicBezTo>
                    <a:pt x="38178" y="31499"/>
                    <a:pt x="38130" y="31508"/>
                    <a:pt x="38086" y="31508"/>
                  </a:cubicBezTo>
                  <a:cubicBezTo>
                    <a:pt x="37955" y="31508"/>
                    <a:pt x="37858" y="31430"/>
                    <a:pt x="37780" y="31275"/>
                  </a:cubicBezTo>
                  <a:close/>
                  <a:moveTo>
                    <a:pt x="39612" y="31690"/>
                  </a:moveTo>
                  <a:cubicBezTo>
                    <a:pt x="39498" y="31804"/>
                    <a:pt x="39426" y="31855"/>
                    <a:pt x="39338" y="31855"/>
                  </a:cubicBezTo>
                  <a:cubicBezTo>
                    <a:pt x="39266" y="31855"/>
                    <a:pt x="39183" y="31821"/>
                    <a:pt x="39059" y="31759"/>
                  </a:cubicBezTo>
                  <a:cubicBezTo>
                    <a:pt x="39145" y="31707"/>
                    <a:pt x="39232" y="31698"/>
                    <a:pt x="39323" y="31698"/>
                  </a:cubicBezTo>
                  <a:cubicBezTo>
                    <a:pt x="39368" y="31698"/>
                    <a:pt x="39414" y="31700"/>
                    <a:pt x="39462" y="31700"/>
                  </a:cubicBezTo>
                  <a:cubicBezTo>
                    <a:pt x="39511" y="31700"/>
                    <a:pt x="39560" y="31698"/>
                    <a:pt x="39612" y="31690"/>
                  </a:cubicBezTo>
                  <a:close/>
                  <a:moveTo>
                    <a:pt x="15278" y="32381"/>
                  </a:moveTo>
                  <a:cubicBezTo>
                    <a:pt x="15278" y="32415"/>
                    <a:pt x="15313" y="32415"/>
                    <a:pt x="15347" y="32450"/>
                  </a:cubicBezTo>
                  <a:cubicBezTo>
                    <a:pt x="15347" y="32485"/>
                    <a:pt x="15347" y="32554"/>
                    <a:pt x="15313" y="32554"/>
                  </a:cubicBezTo>
                  <a:cubicBezTo>
                    <a:pt x="15313" y="32554"/>
                    <a:pt x="15278" y="32519"/>
                    <a:pt x="15278" y="32485"/>
                  </a:cubicBezTo>
                  <a:cubicBezTo>
                    <a:pt x="15278" y="32450"/>
                    <a:pt x="15278" y="32415"/>
                    <a:pt x="15278" y="32381"/>
                  </a:cubicBezTo>
                  <a:close/>
                  <a:moveTo>
                    <a:pt x="15416" y="32830"/>
                  </a:moveTo>
                  <a:lnTo>
                    <a:pt x="15382" y="32865"/>
                  </a:lnTo>
                  <a:lnTo>
                    <a:pt x="15382" y="32830"/>
                  </a:lnTo>
                  <a:close/>
                  <a:moveTo>
                    <a:pt x="15728" y="32692"/>
                  </a:moveTo>
                  <a:lnTo>
                    <a:pt x="15728" y="32692"/>
                  </a:lnTo>
                  <a:cubicBezTo>
                    <a:pt x="15866" y="32761"/>
                    <a:pt x="15900" y="32934"/>
                    <a:pt x="15935" y="33176"/>
                  </a:cubicBezTo>
                  <a:cubicBezTo>
                    <a:pt x="15831" y="33003"/>
                    <a:pt x="15831" y="32830"/>
                    <a:pt x="15728" y="32692"/>
                  </a:cubicBezTo>
                  <a:close/>
                  <a:moveTo>
                    <a:pt x="18121" y="33259"/>
                  </a:moveTo>
                  <a:lnTo>
                    <a:pt x="18121" y="33259"/>
                  </a:lnTo>
                  <a:cubicBezTo>
                    <a:pt x="18107" y="33266"/>
                    <a:pt x="18092" y="33272"/>
                    <a:pt x="18078" y="33280"/>
                  </a:cubicBezTo>
                  <a:cubicBezTo>
                    <a:pt x="18078" y="33285"/>
                    <a:pt x="18078" y="33290"/>
                    <a:pt x="18078" y="33296"/>
                  </a:cubicBezTo>
                  <a:lnTo>
                    <a:pt x="18078" y="33296"/>
                  </a:lnTo>
                  <a:cubicBezTo>
                    <a:pt x="18092" y="33284"/>
                    <a:pt x="18106" y="33271"/>
                    <a:pt x="18121" y="33259"/>
                  </a:cubicBezTo>
                  <a:close/>
                  <a:moveTo>
                    <a:pt x="16142" y="33521"/>
                  </a:moveTo>
                  <a:cubicBezTo>
                    <a:pt x="16177" y="33521"/>
                    <a:pt x="16211" y="33556"/>
                    <a:pt x="16246" y="33591"/>
                  </a:cubicBezTo>
                  <a:cubicBezTo>
                    <a:pt x="16246" y="33625"/>
                    <a:pt x="16246" y="33660"/>
                    <a:pt x="16177" y="33660"/>
                  </a:cubicBezTo>
                  <a:cubicBezTo>
                    <a:pt x="16142" y="33660"/>
                    <a:pt x="16108" y="33660"/>
                    <a:pt x="16108" y="33625"/>
                  </a:cubicBezTo>
                  <a:cubicBezTo>
                    <a:pt x="16073" y="33556"/>
                    <a:pt x="16108" y="33556"/>
                    <a:pt x="16142" y="33521"/>
                  </a:cubicBezTo>
                  <a:close/>
                  <a:moveTo>
                    <a:pt x="16386" y="33794"/>
                  </a:moveTo>
                  <a:cubicBezTo>
                    <a:pt x="16524" y="33794"/>
                    <a:pt x="16536" y="33981"/>
                    <a:pt x="16695" y="34109"/>
                  </a:cubicBezTo>
                  <a:cubicBezTo>
                    <a:pt x="16587" y="34125"/>
                    <a:pt x="16500" y="34140"/>
                    <a:pt x="16427" y="34140"/>
                  </a:cubicBezTo>
                  <a:cubicBezTo>
                    <a:pt x="16337" y="34140"/>
                    <a:pt x="16269" y="34116"/>
                    <a:pt x="16211" y="34040"/>
                  </a:cubicBezTo>
                  <a:cubicBezTo>
                    <a:pt x="16177" y="33936"/>
                    <a:pt x="16246" y="33833"/>
                    <a:pt x="16315" y="33798"/>
                  </a:cubicBezTo>
                  <a:lnTo>
                    <a:pt x="16350" y="33798"/>
                  </a:lnTo>
                  <a:cubicBezTo>
                    <a:pt x="16363" y="33795"/>
                    <a:pt x="16375" y="33794"/>
                    <a:pt x="16386" y="33794"/>
                  </a:cubicBezTo>
                  <a:close/>
                  <a:moveTo>
                    <a:pt x="27766" y="34404"/>
                  </a:moveTo>
                  <a:cubicBezTo>
                    <a:pt x="27795" y="34404"/>
                    <a:pt x="27826" y="34409"/>
                    <a:pt x="27860" y="34420"/>
                  </a:cubicBezTo>
                  <a:cubicBezTo>
                    <a:pt x="27765" y="34610"/>
                    <a:pt x="27728" y="34770"/>
                    <a:pt x="27538" y="34770"/>
                  </a:cubicBezTo>
                  <a:cubicBezTo>
                    <a:pt x="27520" y="34770"/>
                    <a:pt x="27501" y="34769"/>
                    <a:pt x="27480" y="34766"/>
                  </a:cubicBezTo>
                  <a:cubicBezTo>
                    <a:pt x="27462" y="34757"/>
                    <a:pt x="27443" y="34755"/>
                    <a:pt x="27424" y="34755"/>
                  </a:cubicBezTo>
                  <a:cubicBezTo>
                    <a:pt x="27404" y="34755"/>
                    <a:pt x="27385" y="34757"/>
                    <a:pt x="27367" y="34757"/>
                  </a:cubicBezTo>
                  <a:cubicBezTo>
                    <a:pt x="27333" y="34757"/>
                    <a:pt x="27307" y="34749"/>
                    <a:pt x="27307" y="34697"/>
                  </a:cubicBezTo>
                  <a:cubicBezTo>
                    <a:pt x="27272" y="34628"/>
                    <a:pt x="27341" y="34558"/>
                    <a:pt x="27376" y="34558"/>
                  </a:cubicBezTo>
                  <a:cubicBezTo>
                    <a:pt x="27521" y="34530"/>
                    <a:pt x="27617" y="34404"/>
                    <a:pt x="27766" y="34404"/>
                  </a:cubicBezTo>
                  <a:close/>
                  <a:moveTo>
                    <a:pt x="24853" y="35215"/>
                  </a:moveTo>
                  <a:cubicBezTo>
                    <a:pt x="24784" y="35215"/>
                    <a:pt x="24749" y="35215"/>
                    <a:pt x="24715" y="35284"/>
                  </a:cubicBezTo>
                  <a:lnTo>
                    <a:pt x="24749" y="35284"/>
                  </a:lnTo>
                  <a:cubicBezTo>
                    <a:pt x="24784" y="35284"/>
                    <a:pt x="24853" y="35284"/>
                    <a:pt x="24853" y="35215"/>
                  </a:cubicBezTo>
                  <a:close/>
                  <a:moveTo>
                    <a:pt x="38022" y="35457"/>
                  </a:moveTo>
                  <a:cubicBezTo>
                    <a:pt x="38091" y="35457"/>
                    <a:pt x="38091" y="35492"/>
                    <a:pt x="38091" y="35561"/>
                  </a:cubicBezTo>
                  <a:cubicBezTo>
                    <a:pt x="38091" y="35595"/>
                    <a:pt x="38057" y="35630"/>
                    <a:pt x="38022" y="35630"/>
                  </a:cubicBezTo>
                  <a:cubicBezTo>
                    <a:pt x="37953" y="35630"/>
                    <a:pt x="37953" y="35561"/>
                    <a:pt x="37953" y="35526"/>
                  </a:cubicBezTo>
                  <a:cubicBezTo>
                    <a:pt x="37953" y="35492"/>
                    <a:pt x="37988" y="35457"/>
                    <a:pt x="38022" y="35457"/>
                  </a:cubicBezTo>
                  <a:close/>
                  <a:moveTo>
                    <a:pt x="10716" y="35837"/>
                  </a:moveTo>
                  <a:cubicBezTo>
                    <a:pt x="10785" y="35837"/>
                    <a:pt x="10854" y="35837"/>
                    <a:pt x="10854" y="35906"/>
                  </a:cubicBezTo>
                  <a:lnTo>
                    <a:pt x="10819" y="35906"/>
                  </a:lnTo>
                  <a:cubicBezTo>
                    <a:pt x="10819" y="35976"/>
                    <a:pt x="10750" y="36045"/>
                    <a:pt x="10681" y="36045"/>
                  </a:cubicBezTo>
                  <a:cubicBezTo>
                    <a:pt x="10646" y="36045"/>
                    <a:pt x="10612" y="36010"/>
                    <a:pt x="10612" y="35976"/>
                  </a:cubicBezTo>
                  <a:cubicBezTo>
                    <a:pt x="10612" y="35906"/>
                    <a:pt x="10681" y="35872"/>
                    <a:pt x="10716" y="35837"/>
                  </a:cubicBezTo>
                  <a:close/>
                  <a:moveTo>
                    <a:pt x="38817" y="35353"/>
                  </a:moveTo>
                  <a:cubicBezTo>
                    <a:pt x="38817" y="35699"/>
                    <a:pt x="38783" y="35941"/>
                    <a:pt x="38644" y="36114"/>
                  </a:cubicBezTo>
                  <a:cubicBezTo>
                    <a:pt x="38610" y="35872"/>
                    <a:pt x="38713" y="35665"/>
                    <a:pt x="38817" y="35353"/>
                  </a:cubicBezTo>
                  <a:close/>
                  <a:moveTo>
                    <a:pt x="8365" y="30028"/>
                  </a:moveTo>
                  <a:cubicBezTo>
                    <a:pt x="8503" y="30028"/>
                    <a:pt x="8642" y="30030"/>
                    <a:pt x="8780" y="30030"/>
                  </a:cubicBezTo>
                  <a:cubicBezTo>
                    <a:pt x="9091" y="30030"/>
                    <a:pt x="9368" y="30065"/>
                    <a:pt x="9644" y="30065"/>
                  </a:cubicBezTo>
                  <a:cubicBezTo>
                    <a:pt x="9687" y="30062"/>
                    <a:pt x="9730" y="30061"/>
                    <a:pt x="9772" y="30061"/>
                  </a:cubicBezTo>
                  <a:cubicBezTo>
                    <a:pt x="10303" y="30061"/>
                    <a:pt x="10754" y="30258"/>
                    <a:pt x="11234" y="30514"/>
                  </a:cubicBezTo>
                  <a:cubicBezTo>
                    <a:pt x="11718" y="30756"/>
                    <a:pt x="12167" y="30998"/>
                    <a:pt x="12686" y="31171"/>
                  </a:cubicBezTo>
                  <a:cubicBezTo>
                    <a:pt x="13101" y="31309"/>
                    <a:pt x="13446" y="31586"/>
                    <a:pt x="13792" y="31793"/>
                  </a:cubicBezTo>
                  <a:cubicBezTo>
                    <a:pt x="14068" y="31966"/>
                    <a:pt x="14276" y="32139"/>
                    <a:pt x="14587" y="32173"/>
                  </a:cubicBezTo>
                  <a:cubicBezTo>
                    <a:pt x="14760" y="32173"/>
                    <a:pt x="15002" y="32312"/>
                    <a:pt x="15002" y="32588"/>
                  </a:cubicBezTo>
                  <a:cubicBezTo>
                    <a:pt x="15036" y="32726"/>
                    <a:pt x="15140" y="32830"/>
                    <a:pt x="15175" y="33003"/>
                  </a:cubicBezTo>
                  <a:cubicBezTo>
                    <a:pt x="14552" y="32554"/>
                    <a:pt x="13930" y="32243"/>
                    <a:pt x="13170" y="32173"/>
                  </a:cubicBezTo>
                  <a:lnTo>
                    <a:pt x="13170" y="32173"/>
                  </a:lnTo>
                  <a:cubicBezTo>
                    <a:pt x="13896" y="32450"/>
                    <a:pt x="14621" y="32692"/>
                    <a:pt x="15244" y="33245"/>
                  </a:cubicBezTo>
                  <a:cubicBezTo>
                    <a:pt x="15082" y="33358"/>
                    <a:pt x="14988" y="33419"/>
                    <a:pt x="14924" y="33419"/>
                  </a:cubicBezTo>
                  <a:cubicBezTo>
                    <a:pt x="14850" y="33419"/>
                    <a:pt x="14815" y="33341"/>
                    <a:pt x="14760" y="33176"/>
                  </a:cubicBezTo>
                  <a:cubicBezTo>
                    <a:pt x="14483" y="33280"/>
                    <a:pt x="14172" y="33349"/>
                    <a:pt x="13861" y="33349"/>
                  </a:cubicBezTo>
                  <a:cubicBezTo>
                    <a:pt x="13757" y="33349"/>
                    <a:pt x="13654" y="33418"/>
                    <a:pt x="13792" y="33521"/>
                  </a:cubicBezTo>
                  <a:cubicBezTo>
                    <a:pt x="13930" y="33660"/>
                    <a:pt x="13826" y="33660"/>
                    <a:pt x="13723" y="33729"/>
                  </a:cubicBezTo>
                  <a:cubicBezTo>
                    <a:pt x="13481" y="33867"/>
                    <a:pt x="13239" y="33971"/>
                    <a:pt x="12997" y="34075"/>
                  </a:cubicBezTo>
                  <a:cubicBezTo>
                    <a:pt x="12513" y="34247"/>
                    <a:pt x="12133" y="34593"/>
                    <a:pt x="11718" y="34870"/>
                  </a:cubicBezTo>
                  <a:cubicBezTo>
                    <a:pt x="11649" y="34904"/>
                    <a:pt x="11614" y="34939"/>
                    <a:pt x="11580" y="34973"/>
                  </a:cubicBezTo>
                  <a:cubicBezTo>
                    <a:pt x="11338" y="35423"/>
                    <a:pt x="10854" y="35492"/>
                    <a:pt x="10405" y="35665"/>
                  </a:cubicBezTo>
                  <a:cubicBezTo>
                    <a:pt x="10080" y="35773"/>
                    <a:pt x="9743" y="35827"/>
                    <a:pt x="9400" y="35827"/>
                  </a:cubicBezTo>
                  <a:cubicBezTo>
                    <a:pt x="9195" y="35827"/>
                    <a:pt x="8987" y="35807"/>
                    <a:pt x="8780" y="35768"/>
                  </a:cubicBezTo>
                  <a:cubicBezTo>
                    <a:pt x="8642" y="35751"/>
                    <a:pt x="8495" y="35751"/>
                    <a:pt x="8344" y="35751"/>
                  </a:cubicBezTo>
                  <a:cubicBezTo>
                    <a:pt x="8192" y="35751"/>
                    <a:pt x="8037" y="35751"/>
                    <a:pt x="7881" y="35734"/>
                  </a:cubicBezTo>
                  <a:cubicBezTo>
                    <a:pt x="7225" y="35665"/>
                    <a:pt x="6568" y="35630"/>
                    <a:pt x="5946" y="35423"/>
                  </a:cubicBezTo>
                  <a:cubicBezTo>
                    <a:pt x="5773" y="35353"/>
                    <a:pt x="5635" y="35284"/>
                    <a:pt x="5496" y="35215"/>
                  </a:cubicBezTo>
                  <a:cubicBezTo>
                    <a:pt x="4874" y="34835"/>
                    <a:pt x="4183" y="34628"/>
                    <a:pt x="3561" y="34282"/>
                  </a:cubicBezTo>
                  <a:lnTo>
                    <a:pt x="3561" y="34282"/>
                  </a:lnTo>
                  <a:cubicBezTo>
                    <a:pt x="3492" y="34420"/>
                    <a:pt x="3561" y="34455"/>
                    <a:pt x="3630" y="34489"/>
                  </a:cubicBezTo>
                  <a:cubicBezTo>
                    <a:pt x="3803" y="34662"/>
                    <a:pt x="3975" y="34766"/>
                    <a:pt x="4183" y="34835"/>
                  </a:cubicBezTo>
                  <a:cubicBezTo>
                    <a:pt x="4736" y="35042"/>
                    <a:pt x="5254" y="35319"/>
                    <a:pt x="5738" y="35630"/>
                  </a:cubicBezTo>
                  <a:cubicBezTo>
                    <a:pt x="6049" y="35803"/>
                    <a:pt x="6395" y="35837"/>
                    <a:pt x="6706" y="35872"/>
                  </a:cubicBezTo>
                  <a:cubicBezTo>
                    <a:pt x="7397" y="35941"/>
                    <a:pt x="8054" y="36010"/>
                    <a:pt x="8745" y="36287"/>
                  </a:cubicBezTo>
                  <a:cubicBezTo>
                    <a:pt x="8413" y="36331"/>
                    <a:pt x="8096" y="36389"/>
                    <a:pt x="7783" y="36389"/>
                  </a:cubicBezTo>
                  <a:cubicBezTo>
                    <a:pt x="7607" y="36389"/>
                    <a:pt x="7433" y="36371"/>
                    <a:pt x="7259" y="36321"/>
                  </a:cubicBezTo>
                  <a:cubicBezTo>
                    <a:pt x="7190" y="36287"/>
                    <a:pt x="7121" y="36287"/>
                    <a:pt x="7052" y="36287"/>
                  </a:cubicBezTo>
                  <a:cubicBezTo>
                    <a:pt x="6970" y="36293"/>
                    <a:pt x="6890" y="36296"/>
                    <a:pt x="6811" y="36296"/>
                  </a:cubicBezTo>
                  <a:cubicBezTo>
                    <a:pt x="6051" y="36296"/>
                    <a:pt x="5393" y="36006"/>
                    <a:pt x="4736" y="35630"/>
                  </a:cubicBezTo>
                  <a:cubicBezTo>
                    <a:pt x="4494" y="35457"/>
                    <a:pt x="4217" y="35319"/>
                    <a:pt x="3975" y="35215"/>
                  </a:cubicBezTo>
                  <a:cubicBezTo>
                    <a:pt x="3526" y="34973"/>
                    <a:pt x="3111" y="34697"/>
                    <a:pt x="2662" y="34420"/>
                  </a:cubicBezTo>
                  <a:cubicBezTo>
                    <a:pt x="2178" y="34109"/>
                    <a:pt x="1798" y="33660"/>
                    <a:pt x="1521" y="33141"/>
                  </a:cubicBezTo>
                  <a:cubicBezTo>
                    <a:pt x="1314" y="32796"/>
                    <a:pt x="1348" y="32588"/>
                    <a:pt x="1729" y="32381"/>
                  </a:cubicBezTo>
                  <a:cubicBezTo>
                    <a:pt x="2316" y="32070"/>
                    <a:pt x="2904" y="31724"/>
                    <a:pt x="3526" y="31482"/>
                  </a:cubicBezTo>
                  <a:cubicBezTo>
                    <a:pt x="3768" y="31378"/>
                    <a:pt x="4010" y="31275"/>
                    <a:pt x="4252" y="31136"/>
                  </a:cubicBezTo>
                  <a:cubicBezTo>
                    <a:pt x="4701" y="30860"/>
                    <a:pt x="5220" y="30722"/>
                    <a:pt x="5738" y="30583"/>
                  </a:cubicBezTo>
                  <a:cubicBezTo>
                    <a:pt x="6222" y="30514"/>
                    <a:pt x="6672" y="30341"/>
                    <a:pt x="7121" y="30203"/>
                  </a:cubicBezTo>
                  <a:cubicBezTo>
                    <a:pt x="7536" y="30048"/>
                    <a:pt x="7950" y="30028"/>
                    <a:pt x="8365" y="30028"/>
                  </a:cubicBezTo>
                  <a:close/>
                  <a:moveTo>
                    <a:pt x="9844" y="36846"/>
                  </a:moveTo>
                  <a:cubicBezTo>
                    <a:pt x="9897" y="36846"/>
                    <a:pt x="9946" y="36865"/>
                    <a:pt x="9990" y="36909"/>
                  </a:cubicBezTo>
                  <a:cubicBezTo>
                    <a:pt x="10024" y="36978"/>
                    <a:pt x="10024" y="37047"/>
                    <a:pt x="9955" y="37047"/>
                  </a:cubicBezTo>
                  <a:cubicBezTo>
                    <a:pt x="9915" y="37077"/>
                    <a:pt x="9877" y="37090"/>
                    <a:pt x="9842" y="37090"/>
                  </a:cubicBezTo>
                  <a:cubicBezTo>
                    <a:pt x="9756" y="37090"/>
                    <a:pt x="9683" y="37017"/>
                    <a:pt x="9610" y="36943"/>
                  </a:cubicBezTo>
                  <a:cubicBezTo>
                    <a:pt x="9690" y="36883"/>
                    <a:pt x="9770" y="36846"/>
                    <a:pt x="9844" y="36846"/>
                  </a:cubicBezTo>
                  <a:close/>
                  <a:moveTo>
                    <a:pt x="38744" y="34206"/>
                  </a:moveTo>
                  <a:cubicBezTo>
                    <a:pt x="38755" y="34206"/>
                    <a:pt x="38768" y="34208"/>
                    <a:pt x="38783" y="34213"/>
                  </a:cubicBezTo>
                  <a:cubicBezTo>
                    <a:pt x="38886" y="34247"/>
                    <a:pt x="38852" y="34351"/>
                    <a:pt x="38783" y="34420"/>
                  </a:cubicBezTo>
                  <a:cubicBezTo>
                    <a:pt x="38679" y="34558"/>
                    <a:pt x="38713" y="34731"/>
                    <a:pt x="38679" y="34870"/>
                  </a:cubicBezTo>
                  <a:cubicBezTo>
                    <a:pt x="38644" y="35319"/>
                    <a:pt x="38506" y="35768"/>
                    <a:pt x="38541" y="36218"/>
                  </a:cubicBezTo>
                  <a:cubicBezTo>
                    <a:pt x="38541" y="36287"/>
                    <a:pt x="38541" y="36356"/>
                    <a:pt x="38471" y="36425"/>
                  </a:cubicBezTo>
                  <a:cubicBezTo>
                    <a:pt x="38229" y="36667"/>
                    <a:pt x="38022" y="36943"/>
                    <a:pt x="37780" y="37220"/>
                  </a:cubicBezTo>
                  <a:cubicBezTo>
                    <a:pt x="37746" y="36978"/>
                    <a:pt x="37746" y="36736"/>
                    <a:pt x="37918" y="36563"/>
                  </a:cubicBezTo>
                  <a:cubicBezTo>
                    <a:pt x="38057" y="36390"/>
                    <a:pt x="38126" y="36218"/>
                    <a:pt x="38160" y="36010"/>
                  </a:cubicBezTo>
                  <a:cubicBezTo>
                    <a:pt x="38229" y="35768"/>
                    <a:pt x="38333" y="35526"/>
                    <a:pt x="38299" y="35319"/>
                  </a:cubicBezTo>
                  <a:cubicBezTo>
                    <a:pt x="38195" y="34904"/>
                    <a:pt x="38506" y="34662"/>
                    <a:pt x="38610" y="34351"/>
                  </a:cubicBezTo>
                  <a:cubicBezTo>
                    <a:pt x="38640" y="34291"/>
                    <a:pt x="38669" y="34206"/>
                    <a:pt x="38744" y="34206"/>
                  </a:cubicBezTo>
                  <a:close/>
                  <a:moveTo>
                    <a:pt x="27238" y="36148"/>
                  </a:moveTo>
                  <a:cubicBezTo>
                    <a:pt x="27341" y="36460"/>
                    <a:pt x="27341" y="36701"/>
                    <a:pt x="27341" y="36943"/>
                  </a:cubicBezTo>
                  <a:cubicBezTo>
                    <a:pt x="27341" y="37182"/>
                    <a:pt x="27139" y="37219"/>
                    <a:pt x="26901" y="37286"/>
                  </a:cubicBezTo>
                  <a:lnTo>
                    <a:pt x="26901" y="37286"/>
                  </a:lnTo>
                  <a:cubicBezTo>
                    <a:pt x="27002" y="36888"/>
                    <a:pt x="27104" y="36551"/>
                    <a:pt x="27238" y="36148"/>
                  </a:cubicBezTo>
                  <a:close/>
                  <a:moveTo>
                    <a:pt x="17860" y="37284"/>
                  </a:moveTo>
                  <a:lnTo>
                    <a:pt x="17860" y="37284"/>
                  </a:lnTo>
                  <a:cubicBezTo>
                    <a:pt x="17862" y="37288"/>
                    <a:pt x="17863" y="37292"/>
                    <a:pt x="17864" y="37296"/>
                  </a:cubicBezTo>
                  <a:lnTo>
                    <a:pt x="17864" y="37296"/>
                  </a:lnTo>
                  <a:cubicBezTo>
                    <a:pt x="17866" y="37294"/>
                    <a:pt x="17868" y="37291"/>
                    <a:pt x="17871" y="37289"/>
                  </a:cubicBezTo>
                  <a:cubicBezTo>
                    <a:pt x="17867" y="37287"/>
                    <a:pt x="17864" y="37285"/>
                    <a:pt x="17860" y="37284"/>
                  </a:cubicBezTo>
                  <a:close/>
                  <a:moveTo>
                    <a:pt x="36916" y="37254"/>
                  </a:moveTo>
                  <a:cubicBezTo>
                    <a:pt x="36951" y="37254"/>
                    <a:pt x="36985" y="37289"/>
                    <a:pt x="36985" y="37324"/>
                  </a:cubicBezTo>
                  <a:cubicBezTo>
                    <a:pt x="36985" y="37393"/>
                    <a:pt x="36951" y="37393"/>
                    <a:pt x="36881" y="37393"/>
                  </a:cubicBezTo>
                  <a:cubicBezTo>
                    <a:pt x="36847" y="37393"/>
                    <a:pt x="36778" y="37393"/>
                    <a:pt x="36778" y="37324"/>
                  </a:cubicBezTo>
                  <a:cubicBezTo>
                    <a:pt x="36812" y="37254"/>
                    <a:pt x="36847" y="37254"/>
                    <a:pt x="36916" y="37254"/>
                  </a:cubicBezTo>
                  <a:close/>
                  <a:moveTo>
                    <a:pt x="6672" y="36943"/>
                  </a:moveTo>
                  <a:lnTo>
                    <a:pt x="6672" y="36943"/>
                  </a:lnTo>
                  <a:cubicBezTo>
                    <a:pt x="6844" y="37185"/>
                    <a:pt x="7052" y="37358"/>
                    <a:pt x="7328" y="37427"/>
                  </a:cubicBezTo>
                  <a:cubicBezTo>
                    <a:pt x="7155" y="37220"/>
                    <a:pt x="6948" y="37047"/>
                    <a:pt x="6672" y="36943"/>
                  </a:cubicBezTo>
                  <a:close/>
                  <a:moveTo>
                    <a:pt x="7294" y="36771"/>
                  </a:moveTo>
                  <a:cubicBezTo>
                    <a:pt x="8123" y="36771"/>
                    <a:pt x="8918" y="36874"/>
                    <a:pt x="9644" y="37185"/>
                  </a:cubicBezTo>
                  <a:cubicBezTo>
                    <a:pt x="9748" y="37220"/>
                    <a:pt x="9886" y="37220"/>
                    <a:pt x="9886" y="37358"/>
                  </a:cubicBezTo>
                  <a:cubicBezTo>
                    <a:pt x="9886" y="37462"/>
                    <a:pt x="9852" y="37566"/>
                    <a:pt x="9748" y="37600"/>
                  </a:cubicBezTo>
                  <a:cubicBezTo>
                    <a:pt x="9708" y="37627"/>
                    <a:pt x="9674" y="37638"/>
                    <a:pt x="9640" y="37638"/>
                  </a:cubicBezTo>
                  <a:cubicBezTo>
                    <a:pt x="9586" y="37638"/>
                    <a:pt x="9535" y="37608"/>
                    <a:pt x="9471" y="37566"/>
                  </a:cubicBezTo>
                  <a:cubicBezTo>
                    <a:pt x="8987" y="37324"/>
                    <a:pt x="8434" y="37185"/>
                    <a:pt x="7950" y="36978"/>
                  </a:cubicBezTo>
                  <a:cubicBezTo>
                    <a:pt x="7916" y="36966"/>
                    <a:pt x="7881" y="36963"/>
                    <a:pt x="7847" y="36963"/>
                  </a:cubicBezTo>
                  <a:cubicBezTo>
                    <a:pt x="7778" y="36963"/>
                    <a:pt x="7708" y="36978"/>
                    <a:pt x="7639" y="36978"/>
                  </a:cubicBezTo>
                  <a:cubicBezTo>
                    <a:pt x="7467" y="36978"/>
                    <a:pt x="7363" y="36943"/>
                    <a:pt x="7294" y="36771"/>
                  </a:cubicBezTo>
                  <a:close/>
                  <a:moveTo>
                    <a:pt x="36363" y="37324"/>
                  </a:moveTo>
                  <a:cubicBezTo>
                    <a:pt x="36501" y="37324"/>
                    <a:pt x="36501" y="37427"/>
                    <a:pt x="36570" y="37496"/>
                  </a:cubicBezTo>
                  <a:cubicBezTo>
                    <a:pt x="36570" y="37566"/>
                    <a:pt x="36639" y="37669"/>
                    <a:pt x="36570" y="37738"/>
                  </a:cubicBezTo>
                  <a:cubicBezTo>
                    <a:pt x="36547" y="37738"/>
                    <a:pt x="36524" y="37754"/>
                    <a:pt x="36511" y="37754"/>
                  </a:cubicBezTo>
                  <a:cubicBezTo>
                    <a:pt x="36505" y="37754"/>
                    <a:pt x="36501" y="37750"/>
                    <a:pt x="36501" y="37738"/>
                  </a:cubicBezTo>
                  <a:cubicBezTo>
                    <a:pt x="36363" y="37738"/>
                    <a:pt x="36259" y="37427"/>
                    <a:pt x="36294" y="37358"/>
                  </a:cubicBezTo>
                  <a:lnTo>
                    <a:pt x="36363" y="37324"/>
                  </a:lnTo>
                  <a:close/>
                  <a:moveTo>
                    <a:pt x="7950" y="37151"/>
                  </a:moveTo>
                  <a:cubicBezTo>
                    <a:pt x="8365" y="37254"/>
                    <a:pt x="8780" y="37393"/>
                    <a:pt x="9160" y="37566"/>
                  </a:cubicBezTo>
                  <a:cubicBezTo>
                    <a:pt x="9229" y="37600"/>
                    <a:pt x="9298" y="37635"/>
                    <a:pt x="9264" y="37704"/>
                  </a:cubicBezTo>
                  <a:cubicBezTo>
                    <a:pt x="9264" y="37773"/>
                    <a:pt x="9160" y="37808"/>
                    <a:pt x="9126" y="37808"/>
                  </a:cubicBezTo>
                  <a:cubicBezTo>
                    <a:pt x="9095" y="37818"/>
                    <a:pt x="9068" y="37822"/>
                    <a:pt x="9043" y="37822"/>
                  </a:cubicBezTo>
                  <a:cubicBezTo>
                    <a:pt x="8981" y="37822"/>
                    <a:pt x="8933" y="37797"/>
                    <a:pt x="8884" y="37773"/>
                  </a:cubicBezTo>
                  <a:cubicBezTo>
                    <a:pt x="8573" y="37600"/>
                    <a:pt x="8227" y="37393"/>
                    <a:pt x="7916" y="37220"/>
                  </a:cubicBezTo>
                  <a:lnTo>
                    <a:pt x="7950" y="37151"/>
                  </a:lnTo>
                  <a:close/>
                  <a:moveTo>
                    <a:pt x="7397" y="37496"/>
                  </a:moveTo>
                  <a:lnTo>
                    <a:pt x="7397" y="37496"/>
                  </a:lnTo>
                  <a:cubicBezTo>
                    <a:pt x="7605" y="37704"/>
                    <a:pt x="7847" y="37877"/>
                    <a:pt x="8123" y="37911"/>
                  </a:cubicBezTo>
                  <a:cubicBezTo>
                    <a:pt x="7881" y="37773"/>
                    <a:pt x="7674" y="37600"/>
                    <a:pt x="7397" y="37496"/>
                  </a:cubicBezTo>
                  <a:close/>
                  <a:moveTo>
                    <a:pt x="27307" y="35008"/>
                  </a:moveTo>
                  <a:lnTo>
                    <a:pt x="27307" y="35008"/>
                  </a:lnTo>
                  <a:cubicBezTo>
                    <a:pt x="27411" y="35215"/>
                    <a:pt x="27376" y="35457"/>
                    <a:pt x="27238" y="35595"/>
                  </a:cubicBezTo>
                  <a:cubicBezTo>
                    <a:pt x="26892" y="36079"/>
                    <a:pt x="26858" y="36632"/>
                    <a:pt x="26754" y="37185"/>
                  </a:cubicBezTo>
                  <a:cubicBezTo>
                    <a:pt x="26685" y="37462"/>
                    <a:pt x="26650" y="37808"/>
                    <a:pt x="26685" y="38119"/>
                  </a:cubicBezTo>
                  <a:cubicBezTo>
                    <a:pt x="26719" y="38361"/>
                    <a:pt x="26546" y="38603"/>
                    <a:pt x="26477" y="38810"/>
                  </a:cubicBezTo>
                  <a:lnTo>
                    <a:pt x="26374" y="38775"/>
                  </a:lnTo>
                  <a:cubicBezTo>
                    <a:pt x="26477" y="37496"/>
                    <a:pt x="26719" y="36218"/>
                    <a:pt x="27307" y="35008"/>
                  </a:cubicBezTo>
                  <a:close/>
                  <a:moveTo>
                    <a:pt x="30251" y="38698"/>
                  </a:moveTo>
                  <a:cubicBezTo>
                    <a:pt x="30270" y="38698"/>
                    <a:pt x="30291" y="38700"/>
                    <a:pt x="30314" y="38706"/>
                  </a:cubicBezTo>
                  <a:cubicBezTo>
                    <a:pt x="30349" y="38741"/>
                    <a:pt x="30349" y="38775"/>
                    <a:pt x="30349" y="38775"/>
                  </a:cubicBezTo>
                  <a:cubicBezTo>
                    <a:pt x="30314" y="38914"/>
                    <a:pt x="30210" y="38914"/>
                    <a:pt x="30072" y="38914"/>
                  </a:cubicBezTo>
                  <a:cubicBezTo>
                    <a:pt x="30101" y="38770"/>
                    <a:pt x="30154" y="38698"/>
                    <a:pt x="30251" y="38698"/>
                  </a:cubicBezTo>
                  <a:close/>
                  <a:moveTo>
                    <a:pt x="30210" y="37245"/>
                  </a:moveTo>
                  <a:cubicBezTo>
                    <a:pt x="30221" y="37245"/>
                    <a:pt x="30232" y="37248"/>
                    <a:pt x="30245" y="37254"/>
                  </a:cubicBezTo>
                  <a:cubicBezTo>
                    <a:pt x="30349" y="37289"/>
                    <a:pt x="30349" y="37358"/>
                    <a:pt x="30349" y="37427"/>
                  </a:cubicBezTo>
                  <a:cubicBezTo>
                    <a:pt x="30349" y="37566"/>
                    <a:pt x="30314" y="37738"/>
                    <a:pt x="30349" y="37911"/>
                  </a:cubicBezTo>
                  <a:cubicBezTo>
                    <a:pt x="30383" y="38291"/>
                    <a:pt x="30314" y="38568"/>
                    <a:pt x="29899" y="38672"/>
                  </a:cubicBezTo>
                  <a:cubicBezTo>
                    <a:pt x="29796" y="38706"/>
                    <a:pt x="29623" y="38775"/>
                    <a:pt x="29761" y="38983"/>
                  </a:cubicBezTo>
                  <a:cubicBezTo>
                    <a:pt x="29796" y="39017"/>
                    <a:pt x="29726" y="39086"/>
                    <a:pt x="29692" y="39086"/>
                  </a:cubicBezTo>
                  <a:cubicBezTo>
                    <a:pt x="29603" y="39116"/>
                    <a:pt x="29513" y="39197"/>
                    <a:pt x="29380" y="39197"/>
                  </a:cubicBezTo>
                  <a:cubicBezTo>
                    <a:pt x="29359" y="39197"/>
                    <a:pt x="29336" y="39195"/>
                    <a:pt x="29312" y="39190"/>
                  </a:cubicBezTo>
                  <a:cubicBezTo>
                    <a:pt x="29484" y="38499"/>
                    <a:pt x="29796" y="37946"/>
                    <a:pt x="30107" y="37358"/>
                  </a:cubicBezTo>
                  <a:cubicBezTo>
                    <a:pt x="30135" y="37302"/>
                    <a:pt x="30163" y="37245"/>
                    <a:pt x="30210" y="37245"/>
                  </a:cubicBezTo>
                  <a:close/>
                  <a:moveTo>
                    <a:pt x="23747" y="35768"/>
                  </a:moveTo>
                  <a:lnTo>
                    <a:pt x="23747" y="35768"/>
                  </a:lnTo>
                  <a:cubicBezTo>
                    <a:pt x="24576" y="36494"/>
                    <a:pt x="25233" y="37324"/>
                    <a:pt x="25855" y="38222"/>
                  </a:cubicBezTo>
                  <a:lnTo>
                    <a:pt x="25855" y="38188"/>
                  </a:lnTo>
                  <a:cubicBezTo>
                    <a:pt x="26063" y="38533"/>
                    <a:pt x="26270" y="38879"/>
                    <a:pt x="26097" y="39328"/>
                  </a:cubicBezTo>
                  <a:cubicBezTo>
                    <a:pt x="25890" y="39190"/>
                    <a:pt x="25821" y="39017"/>
                    <a:pt x="25751" y="38844"/>
                  </a:cubicBezTo>
                  <a:cubicBezTo>
                    <a:pt x="25648" y="38464"/>
                    <a:pt x="25440" y="38084"/>
                    <a:pt x="25268" y="37738"/>
                  </a:cubicBezTo>
                  <a:cubicBezTo>
                    <a:pt x="25206" y="37584"/>
                    <a:pt x="25116" y="37457"/>
                    <a:pt x="24949" y="37457"/>
                  </a:cubicBezTo>
                  <a:cubicBezTo>
                    <a:pt x="24929" y="37457"/>
                    <a:pt x="24909" y="37458"/>
                    <a:pt x="24887" y="37462"/>
                  </a:cubicBezTo>
                  <a:cubicBezTo>
                    <a:pt x="24749" y="37462"/>
                    <a:pt x="24680" y="37358"/>
                    <a:pt x="24611" y="37254"/>
                  </a:cubicBezTo>
                  <a:cubicBezTo>
                    <a:pt x="24334" y="36805"/>
                    <a:pt x="24058" y="36356"/>
                    <a:pt x="23781" y="35906"/>
                  </a:cubicBezTo>
                  <a:cubicBezTo>
                    <a:pt x="23747" y="35872"/>
                    <a:pt x="23747" y="35803"/>
                    <a:pt x="23747" y="35768"/>
                  </a:cubicBezTo>
                  <a:close/>
                  <a:moveTo>
                    <a:pt x="44393" y="39333"/>
                  </a:moveTo>
                  <a:cubicBezTo>
                    <a:pt x="44461" y="39333"/>
                    <a:pt x="44542" y="39374"/>
                    <a:pt x="44589" y="39398"/>
                  </a:cubicBezTo>
                  <a:cubicBezTo>
                    <a:pt x="44901" y="39536"/>
                    <a:pt x="45212" y="39709"/>
                    <a:pt x="45523" y="39881"/>
                  </a:cubicBezTo>
                  <a:cubicBezTo>
                    <a:pt x="45696" y="39985"/>
                    <a:pt x="45765" y="40123"/>
                    <a:pt x="45799" y="40296"/>
                  </a:cubicBezTo>
                  <a:cubicBezTo>
                    <a:pt x="45765" y="40365"/>
                    <a:pt x="45730" y="40400"/>
                    <a:pt x="45661" y="40400"/>
                  </a:cubicBezTo>
                  <a:lnTo>
                    <a:pt x="45523" y="40400"/>
                  </a:lnTo>
                  <a:cubicBezTo>
                    <a:pt x="45177" y="40158"/>
                    <a:pt x="44797" y="40020"/>
                    <a:pt x="44417" y="39881"/>
                  </a:cubicBezTo>
                  <a:cubicBezTo>
                    <a:pt x="44348" y="39847"/>
                    <a:pt x="44313" y="39778"/>
                    <a:pt x="44278" y="39709"/>
                  </a:cubicBezTo>
                  <a:cubicBezTo>
                    <a:pt x="44278" y="39605"/>
                    <a:pt x="44175" y="39467"/>
                    <a:pt x="44313" y="39363"/>
                  </a:cubicBezTo>
                  <a:cubicBezTo>
                    <a:pt x="44334" y="39342"/>
                    <a:pt x="44362" y="39333"/>
                    <a:pt x="44393" y="39333"/>
                  </a:cubicBezTo>
                  <a:close/>
                  <a:moveTo>
                    <a:pt x="30326" y="32949"/>
                  </a:moveTo>
                  <a:cubicBezTo>
                    <a:pt x="30344" y="32949"/>
                    <a:pt x="30363" y="32955"/>
                    <a:pt x="30383" y="32968"/>
                  </a:cubicBezTo>
                  <a:cubicBezTo>
                    <a:pt x="30521" y="33038"/>
                    <a:pt x="30487" y="33176"/>
                    <a:pt x="30452" y="33280"/>
                  </a:cubicBezTo>
                  <a:cubicBezTo>
                    <a:pt x="30349" y="33556"/>
                    <a:pt x="30418" y="33867"/>
                    <a:pt x="30452" y="34178"/>
                  </a:cubicBezTo>
                  <a:cubicBezTo>
                    <a:pt x="30521" y="34904"/>
                    <a:pt x="30452" y="35595"/>
                    <a:pt x="30349" y="36287"/>
                  </a:cubicBezTo>
                  <a:cubicBezTo>
                    <a:pt x="30349" y="36460"/>
                    <a:pt x="30279" y="36598"/>
                    <a:pt x="30210" y="36701"/>
                  </a:cubicBezTo>
                  <a:cubicBezTo>
                    <a:pt x="29830" y="37393"/>
                    <a:pt x="29484" y="38084"/>
                    <a:pt x="29243" y="38810"/>
                  </a:cubicBezTo>
                  <a:cubicBezTo>
                    <a:pt x="29104" y="39225"/>
                    <a:pt x="28862" y="39536"/>
                    <a:pt x="28448" y="39743"/>
                  </a:cubicBezTo>
                  <a:cubicBezTo>
                    <a:pt x="27929" y="40020"/>
                    <a:pt x="27445" y="40331"/>
                    <a:pt x="27065" y="40780"/>
                  </a:cubicBezTo>
                  <a:cubicBezTo>
                    <a:pt x="27030" y="40815"/>
                    <a:pt x="26996" y="40849"/>
                    <a:pt x="26927" y="40849"/>
                  </a:cubicBezTo>
                  <a:cubicBezTo>
                    <a:pt x="26927" y="40746"/>
                    <a:pt x="26927" y="40676"/>
                    <a:pt x="26961" y="40573"/>
                  </a:cubicBezTo>
                  <a:cubicBezTo>
                    <a:pt x="27030" y="40227"/>
                    <a:pt x="27030" y="39916"/>
                    <a:pt x="26996" y="39605"/>
                  </a:cubicBezTo>
                  <a:cubicBezTo>
                    <a:pt x="26961" y="39156"/>
                    <a:pt x="27065" y="38706"/>
                    <a:pt x="27203" y="38291"/>
                  </a:cubicBezTo>
                  <a:cubicBezTo>
                    <a:pt x="27514" y="37324"/>
                    <a:pt x="27618" y="36287"/>
                    <a:pt x="27964" y="35319"/>
                  </a:cubicBezTo>
                  <a:cubicBezTo>
                    <a:pt x="27998" y="35181"/>
                    <a:pt x="28033" y="35042"/>
                    <a:pt x="28102" y="34904"/>
                  </a:cubicBezTo>
                  <a:cubicBezTo>
                    <a:pt x="28136" y="34800"/>
                    <a:pt x="28171" y="34731"/>
                    <a:pt x="28136" y="34593"/>
                  </a:cubicBezTo>
                  <a:cubicBezTo>
                    <a:pt x="28067" y="34247"/>
                    <a:pt x="28136" y="34144"/>
                    <a:pt x="28482" y="34040"/>
                  </a:cubicBezTo>
                  <a:cubicBezTo>
                    <a:pt x="28690" y="34005"/>
                    <a:pt x="28862" y="33902"/>
                    <a:pt x="29070" y="33798"/>
                  </a:cubicBezTo>
                  <a:cubicBezTo>
                    <a:pt x="29484" y="33625"/>
                    <a:pt x="29761" y="33349"/>
                    <a:pt x="30107" y="33072"/>
                  </a:cubicBezTo>
                  <a:cubicBezTo>
                    <a:pt x="30190" y="33044"/>
                    <a:pt x="30251" y="32949"/>
                    <a:pt x="30326" y="32949"/>
                  </a:cubicBezTo>
                  <a:close/>
                  <a:moveTo>
                    <a:pt x="28102" y="40262"/>
                  </a:moveTo>
                  <a:lnTo>
                    <a:pt x="28102" y="40262"/>
                  </a:lnTo>
                  <a:cubicBezTo>
                    <a:pt x="27929" y="40504"/>
                    <a:pt x="27687" y="40676"/>
                    <a:pt x="27445" y="40849"/>
                  </a:cubicBezTo>
                  <a:cubicBezTo>
                    <a:pt x="27514" y="40538"/>
                    <a:pt x="27687" y="40400"/>
                    <a:pt x="28102" y="40262"/>
                  </a:cubicBezTo>
                  <a:close/>
                  <a:moveTo>
                    <a:pt x="46836" y="40573"/>
                  </a:moveTo>
                  <a:lnTo>
                    <a:pt x="46836" y="40573"/>
                  </a:lnTo>
                  <a:cubicBezTo>
                    <a:pt x="47078" y="40676"/>
                    <a:pt x="47389" y="40676"/>
                    <a:pt x="47493" y="41091"/>
                  </a:cubicBezTo>
                  <a:cubicBezTo>
                    <a:pt x="47251" y="40918"/>
                    <a:pt x="47044" y="40746"/>
                    <a:pt x="46836" y="40573"/>
                  </a:cubicBezTo>
                  <a:close/>
                  <a:moveTo>
                    <a:pt x="47700" y="41299"/>
                  </a:moveTo>
                  <a:cubicBezTo>
                    <a:pt x="47700" y="41299"/>
                    <a:pt x="47700" y="41333"/>
                    <a:pt x="47700" y="41333"/>
                  </a:cubicBezTo>
                  <a:lnTo>
                    <a:pt x="47666" y="41333"/>
                  </a:lnTo>
                  <a:lnTo>
                    <a:pt x="47666" y="41299"/>
                  </a:lnTo>
                  <a:close/>
                  <a:moveTo>
                    <a:pt x="26477" y="41022"/>
                  </a:moveTo>
                  <a:lnTo>
                    <a:pt x="26477" y="41022"/>
                  </a:lnTo>
                  <a:cubicBezTo>
                    <a:pt x="26546" y="41160"/>
                    <a:pt x="26546" y="41299"/>
                    <a:pt x="26408" y="41402"/>
                  </a:cubicBezTo>
                  <a:lnTo>
                    <a:pt x="26477" y="41022"/>
                  </a:lnTo>
                  <a:close/>
                  <a:moveTo>
                    <a:pt x="9317" y="41475"/>
                  </a:moveTo>
                  <a:cubicBezTo>
                    <a:pt x="9255" y="41483"/>
                    <a:pt x="9209" y="41507"/>
                    <a:pt x="9169" y="41538"/>
                  </a:cubicBezTo>
                  <a:lnTo>
                    <a:pt x="9169" y="41538"/>
                  </a:lnTo>
                  <a:cubicBezTo>
                    <a:pt x="9187" y="41536"/>
                    <a:pt x="9205" y="41535"/>
                    <a:pt x="9223" y="41535"/>
                  </a:cubicBezTo>
                  <a:cubicBezTo>
                    <a:pt x="9248" y="41535"/>
                    <a:pt x="9273" y="41537"/>
                    <a:pt x="9298" y="41541"/>
                  </a:cubicBezTo>
                  <a:cubicBezTo>
                    <a:pt x="9305" y="41519"/>
                    <a:pt x="9311" y="41497"/>
                    <a:pt x="9317" y="41475"/>
                  </a:cubicBezTo>
                  <a:close/>
                  <a:moveTo>
                    <a:pt x="44520" y="40158"/>
                  </a:moveTo>
                  <a:cubicBezTo>
                    <a:pt x="44866" y="40193"/>
                    <a:pt x="45108" y="40400"/>
                    <a:pt x="45384" y="40573"/>
                  </a:cubicBezTo>
                  <a:cubicBezTo>
                    <a:pt x="45454" y="40607"/>
                    <a:pt x="45488" y="40711"/>
                    <a:pt x="45419" y="40780"/>
                  </a:cubicBezTo>
                  <a:cubicBezTo>
                    <a:pt x="45281" y="41022"/>
                    <a:pt x="45143" y="41264"/>
                    <a:pt x="44970" y="41471"/>
                  </a:cubicBezTo>
                  <a:cubicBezTo>
                    <a:pt x="44907" y="41549"/>
                    <a:pt x="44831" y="41585"/>
                    <a:pt x="44763" y="41585"/>
                  </a:cubicBezTo>
                  <a:cubicBezTo>
                    <a:pt x="44680" y="41585"/>
                    <a:pt x="44608" y="41532"/>
                    <a:pt x="44589" y="41437"/>
                  </a:cubicBezTo>
                  <a:cubicBezTo>
                    <a:pt x="44486" y="41057"/>
                    <a:pt x="44451" y="40676"/>
                    <a:pt x="44382" y="40331"/>
                  </a:cubicBezTo>
                  <a:cubicBezTo>
                    <a:pt x="44348" y="40227"/>
                    <a:pt x="44417" y="40158"/>
                    <a:pt x="44520" y="40158"/>
                  </a:cubicBezTo>
                  <a:close/>
                  <a:moveTo>
                    <a:pt x="42480" y="41518"/>
                  </a:moveTo>
                  <a:cubicBezTo>
                    <a:pt x="42539" y="41518"/>
                    <a:pt x="42597" y="41526"/>
                    <a:pt x="42654" y="41541"/>
                  </a:cubicBezTo>
                  <a:cubicBezTo>
                    <a:pt x="42573" y="41581"/>
                    <a:pt x="42492" y="41598"/>
                    <a:pt x="42404" y="41598"/>
                  </a:cubicBezTo>
                  <a:cubicBezTo>
                    <a:pt x="42342" y="41598"/>
                    <a:pt x="42276" y="41589"/>
                    <a:pt x="42204" y="41575"/>
                  </a:cubicBezTo>
                  <a:cubicBezTo>
                    <a:pt x="42306" y="41535"/>
                    <a:pt x="42395" y="41518"/>
                    <a:pt x="42480" y="41518"/>
                  </a:cubicBezTo>
                  <a:close/>
                  <a:moveTo>
                    <a:pt x="20117" y="41644"/>
                  </a:moveTo>
                  <a:cubicBezTo>
                    <a:pt x="20117" y="41679"/>
                    <a:pt x="20152" y="41679"/>
                    <a:pt x="20152" y="41713"/>
                  </a:cubicBezTo>
                  <a:lnTo>
                    <a:pt x="20152" y="41748"/>
                  </a:lnTo>
                  <a:cubicBezTo>
                    <a:pt x="20152" y="41783"/>
                    <a:pt x="20117" y="41817"/>
                    <a:pt x="20048" y="41817"/>
                  </a:cubicBezTo>
                  <a:cubicBezTo>
                    <a:pt x="20048" y="41817"/>
                    <a:pt x="20014" y="41748"/>
                    <a:pt x="20014" y="41713"/>
                  </a:cubicBezTo>
                  <a:cubicBezTo>
                    <a:pt x="20014" y="41679"/>
                    <a:pt x="20048" y="41644"/>
                    <a:pt x="20117" y="41644"/>
                  </a:cubicBezTo>
                  <a:close/>
                  <a:moveTo>
                    <a:pt x="43483" y="39017"/>
                  </a:moveTo>
                  <a:cubicBezTo>
                    <a:pt x="43933" y="39294"/>
                    <a:pt x="43967" y="39363"/>
                    <a:pt x="44140" y="39916"/>
                  </a:cubicBezTo>
                  <a:cubicBezTo>
                    <a:pt x="44209" y="40054"/>
                    <a:pt x="44244" y="40227"/>
                    <a:pt x="44278" y="40365"/>
                  </a:cubicBezTo>
                  <a:cubicBezTo>
                    <a:pt x="44313" y="40780"/>
                    <a:pt x="44244" y="40918"/>
                    <a:pt x="43898" y="41091"/>
                  </a:cubicBezTo>
                  <a:cubicBezTo>
                    <a:pt x="43794" y="41160"/>
                    <a:pt x="43691" y="41195"/>
                    <a:pt x="43587" y="41229"/>
                  </a:cubicBezTo>
                  <a:cubicBezTo>
                    <a:pt x="43553" y="41264"/>
                    <a:pt x="43518" y="41299"/>
                    <a:pt x="43518" y="41368"/>
                  </a:cubicBezTo>
                  <a:cubicBezTo>
                    <a:pt x="43539" y="41430"/>
                    <a:pt x="43572" y="41442"/>
                    <a:pt x="43610" y="41442"/>
                  </a:cubicBezTo>
                  <a:cubicBezTo>
                    <a:pt x="43635" y="41442"/>
                    <a:pt x="43663" y="41437"/>
                    <a:pt x="43691" y="41437"/>
                  </a:cubicBezTo>
                  <a:cubicBezTo>
                    <a:pt x="43829" y="41402"/>
                    <a:pt x="43933" y="41333"/>
                    <a:pt x="44036" y="41229"/>
                  </a:cubicBezTo>
                  <a:cubicBezTo>
                    <a:pt x="44106" y="41160"/>
                    <a:pt x="44175" y="41057"/>
                    <a:pt x="44278" y="41022"/>
                  </a:cubicBezTo>
                  <a:lnTo>
                    <a:pt x="44278" y="41022"/>
                  </a:lnTo>
                  <a:cubicBezTo>
                    <a:pt x="44520" y="41402"/>
                    <a:pt x="44520" y="41402"/>
                    <a:pt x="44244" y="41575"/>
                  </a:cubicBezTo>
                  <a:cubicBezTo>
                    <a:pt x="44313" y="41748"/>
                    <a:pt x="44555" y="41644"/>
                    <a:pt x="44659" y="41817"/>
                  </a:cubicBezTo>
                  <a:cubicBezTo>
                    <a:pt x="44635" y="41960"/>
                    <a:pt x="44561" y="42038"/>
                    <a:pt x="44450" y="42038"/>
                  </a:cubicBezTo>
                  <a:cubicBezTo>
                    <a:pt x="44400" y="42038"/>
                    <a:pt x="44343" y="42022"/>
                    <a:pt x="44278" y="41990"/>
                  </a:cubicBezTo>
                  <a:cubicBezTo>
                    <a:pt x="44140" y="41921"/>
                    <a:pt x="43967" y="41886"/>
                    <a:pt x="43794" y="41852"/>
                  </a:cubicBezTo>
                  <a:cubicBezTo>
                    <a:pt x="43622" y="41817"/>
                    <a:pt x="43518" y="41713"/>
                    <a:pt x="43380" y="41610"/>
                  </a:cubicBezTo>
                  <a:cubicBezTo>
                    <a:pt x="43138" y="41368"/>
                    <a:pt x="43103" y="41160"/>
                    <a:pt x="43311" y="40849"/>
                  </a:cubicBezTo>
                  <a:cubicBezTo>
                    <a:pt x="43518" y="40538"/>
                    <a:pt x="43760" y="40262"/>
                    <a:pt x="43829" y="39881"/>
                  </a:cubicBezTo>
                  <a:cubicBezTo>
                    <a:pt x="43691" y="39881"/>
                    <a:pt x="43691" y="40020"/>
                    <a:pt x="43622" y="40054"/>
                  </a:cubicBezTo>
                  <a:cubicBezTo>
                    <a:pt x="43553" y="40123"/>
                    <a:pt x="43483" y="40193"/>
                    <a:pt x="43449" y="40262"/>
                  </a:cubicBezTo>
                  <a:cubicBezTo>
                    <a:pt x="43398" y="40312"/>
                    <a:pt x="43348" y="40344"/>
                    <a:pt x="43311" y="40344"/>
                  </a:cubicBezTo>
                  <a:cubicBezTo>
                    <a:pt x="43297" y="40344"/>
                    <a:pt x="43285" y="40340"/>
                    <a:pt x="43276" y="40331"/>
                  </a:cubicBezTo>
                  <a:cubicBezTo>
                    <a:pt x="43172" y="40262"/>
                    <a:pt x="43207" y="40193"/>
                    <a:pt x="43276" y="40123"/>
                  </a:cubicBezTo>
                  <a:cubicBezTo>
                    <a:pt x="43380" y="40020"/>
                    <a:pt x="43380" y="39916"/>
                    <a:pt x="43311" y="39778"/>
                  </a:cubicBezTo>
                  <a:cubicBezTo>
                    <a:pt x="43241" y="39536"/>
                    <a:pt x="43241" y="39259"/>
                    <a:pt x="43483" y="39017"/>
                  </a:cubicBezTo>
                  <a:close/>
                  <a:moveTo>
                    <a:pt x="45669" y="39510"/>
                  </a:moveTo>
                  <a:cubicBezTo>
                    <a:pt x="45972" y="39510"/>
                    <a:pt x="46309" y="39588"/>
                    <a:pt x="46491" y="39743"/>
                  </a:cubicBezTo>
                  <a:lnTo>
                    <a:pt x="46491" y="39709"/>
                  </a:lnTo>
                  <a:cubicBezTo>
                    <a:pt x="46560" y="39743"/>
                    <a:pt x="46560" y="39812"/>
                    <a:pt x="46629" y="39812"/>
                  </a:cubicBezTo>
                  <a:cubicBezTo>
                    <a:pt x="46720" y="39795"/>
                    <a:pt x="46809" y="39788"/>
                    <a:pt x="46897" y="39788"/>
                  </a:cubicBezTo>
                  <a:cubicBezTo>
                    <a:pt x="47342" y="39788"/>
                    <a:pt x="47746" y="39985"/>
                    <a:pt x="48150" y="40158"/>
                  </a:cubicBezTo>
                  <a:cubicBezTo>
                    <a:pt x="48461" y="40296"/>
                    <a:pt x="48806" y="40365"/>
                    <a:pt x="49117" y="40538"/>
                  </a:cubicBezTo>
                  <a:cubicBezTo>
                    <a:pt x="49290" y="40642"/>
                    <a:pt x="49394" y="40746"/>
                    <a:pt x="49394" y="40988"/>
                  </a:cubicBezTo>
                  <a:cubicBezTo>
                    <a:pt x="49429" y="41264"/>
                    <a:pt x="49532" y="41575"/>
                    <a:pt x="49705" y="41852"/>
                  </a:cubicBezTo>
                  <a:cubicBezTo>
                    <a:pt x="49705" y="41921"/>
                    <a:pt x="49774" y="41955"/>
                    <a:pt x="49705" y="42059"/>
                  </a:cubicBezTo>
                  <a:cubicBezTo>
                    <a:pt x="49567" y="42059"/>
                    <a:pt x="49532" y="41921"/>
                    <a:pt x="49463" y="41817"/>
                  </a:cubicBezTo>
                  <a:cubicBezTo>
                    <a:pt x="49359" y="41575"/>
                    <a:pt x="49221" y="41333"/>
                    <a:pt x="48910" y="41299"/>
                  </a:cubicBezTo>
                  <a:cubicBezTo>
                    <a:pt x="48806" y="41299"/>
                    <a:pt x="48703" y="41195"/>
                    <a:pt x="48634" y="41126"/>
                  </a:cubicBezTo>
                  <a:cubicBezTo>
                    <a:pt x="48357" y="40918"/>
                    <a:pt x="48046" y="40849"/>
                    <a:pt x="47735" y="40746"/>
                  </a:cubicBezTo>
                  <a:cubicBezTo>
                    <a:pt x="47389" y="40642"/>
                    <a:pt x="47078" y="40504"/>
                    <a:pt x="46802" y="40331"/>
                  </a:cubicBezTo>
                  <a:cubicBezTo>
                    <a:pt x="46594" y="40193"/>
                    <a:pt x="46421" y="40089"/>
                    <a:pt x="46145" y="40054"/>
                  </a:cubicBezTo>
                  <a:lnTo>
                    <a:pt x="46145" y="40054"/>
                  </a:lnTo>
                  <a:cubicBezTo>
                    <a:pt x="46318" y="40331"/>
                    <a:pt x="46663" y="40331"/>
                    <a:pt x="46802" y="40573"/>
                  </a:cubicBezTo>
                  <a:cubicBezTo>
                    <a:pt x="46421" y="40538"/>
                    <a:pt x="46041" y="40434"/>
                    <a:pt x="45938" y="39951"/>
                  </a:cubicBezTo>
                  <a:cubicBezTo>
                    <a:pt x="45903" y="39847"/>
                    <a:pt x="45765" y="39778"/>
                    <a:pt x="45661" y="39743"/>
                  </a:cubicBezTo>
                  <a:cubicBezTo>
                    <a:pt x="45557" y="39674"/>
                    <a:pt x="45454" y="39674"/>
                    <a:pt x="45384" y="39536"/>
                  </a:cubicBezTo>
                  <a:cubicBezTo>
                    <a:pt x="45471" y="39519"/>
                    <a:pt x="45568" y="39510"/>
                    <a:pt x="45669" y="39510"/>
                  </a:cubicBezTo>
                  <a:close/>
                  <a:moveTo>
                    <a:pt x="46940" y="41126"/>
                  </a:moveTo>
                  <a:cubicBezTo>
                    <a:pt x="47147" y="41126"/>
                    <a:pt x="47528" y="41471"/>
                    <a:pt x="48115" y="42163"/>
                  </a:cubicBezTo>
                  <a:cubicBezTo>
                    <a:pt x="48046" y="42163"/>
                    <a:pt x="48011" y="42163"/>
                    <a:pt x="47977" y="42128"/>
                  </a:cubicBezTo>
                  <a:cubicBezTo>
                    <a:pt x="47666" y="41817"/>
                    <a:pt x="47216" y="41610"/>
                    <a:pt x="46974" y="41195"/>
                  </a:cubicBezTo>
                  <a:cubicBezTo>
                    <a:pt x="46940" y="41160"/>
                    <a:pt x="46974" y="41126"/>
                    <a:pt x="46940" y="41126"/>
                  </a:cubicBezTo>
                  <a:close/>
                  <a:moveTo>
                    <a:pt x="48115" y="42163"/>
                  </a:moveTo>
                  <a:lnTo>
                    <a:pt x="48150" y="42232"/>
                  </a:lnTo>
                  <a:cubicBezTo>
                    <a:pt x="48081" y="42232"/>
                    <a:pt x="48115" y="42197"/>
                    <a:pt x="48115" y="42163"/>
                  </a:cubicBezTo>
                  <a:close/>
                  <a:moveTo>
                    <a:pt x="20498" y="41955"/>
                  </a:moveTo>
                  <a:lnTo>
                    <a:pt x="20498" y="41955"/>
                  </a:lnTo>
                  <a:cubicBezTo>
                    <a:pt x="20774" y="41990"/>
                    <a:pt x="20947" y="42059"/>
                    <a:pt x="21120" y="42232"/>
                  </a:cubicBezTo>
                  <a:cubicBezTo>
                    <a:pt x="21022" y="42261"/>
                    <a:pt x="20943" y="42277"/>
                    <a:pt x="20877" y="42277"/>
                  </a:cubicBezTo>
                  <a:cubicBezTo>
                    <a:pt x="20710" y="42277"/>
                    <a:pt x="20621" y="42178"/>
                    <a:pt x="20498" y="41955"/>
                  </a:cubicBezTo>
                  <a:close/>
                  <a:moveTo>
                    <a:pt x="48495" y="41264"/>
                  </a:moveTo>
                  <a:cubicBezTo>
                    <a:pt x="48876" y="41506"/>
                    <a:pt x="49290" y="41713"/>
                    <a:pt x="49325" y="42301"/>
                  </a:cubicBezTo>
                  <a:cubicBezTo>
                    <a:pt x="48979" y="42024"/>
                    <a:pt x="48599" y="41541"/>
                    <a:pt x="48495" y="41264"/>
                  </a:cubicBezTo>
                  <a:close/>
                  <a:moveTo>
                    <a:pt x="45488" y="40953"/>
                  </a:moveTo>
                  <a:cubicBezTo>
                    <a:pt x="45626" y="40953"/>
                    <a:pt x="45626" y="41022"/>
                    <a:pt x="45626" y="41126"/>
                  </a:cubicBezTo>
                  <a:cubicBezTo>
                    <a:pt x="45765" y="41575"/>
                    <a:pt x="45903" y="41990"/>
                    <a:pt x="46041" y="42439"/>
                  </a:cubicBezTo>
                  <a:cubicBezTo>
                    <a:pt x="46041" y="42543"/>
                    <a:pt x="46076" y="42647"/>
                    <a:pt x="46110" y="42716"/>
                  </a:cubicBezTo>
                  <a:cubicBezTo>
                    <a:pt x="46110" y="42796"/>
                    <a:pt x="46090" y="42876"/>
                    <a:pt x="46032" y="42876"/>
                  </a:cubicBezTo>
                  <a:cubicBezTo>
                    <a:pt x="46015" y="42876"/>
                    <a:pt x="45995" y="42870"/>
                    <a:pt x="45972" y="42854"/>
                  </a:cubicBezTo>
                  <a:cubicBezTo>
                    <a:pt x="45557" y="42578"/>
                    <a:pt x="45108" y="42439"/>
                    <a:pt x="44728" y="42163"/>
                  </a:cubicBezTo>
                  <a:cubicBezTo>
                    <a:pt x="44970" y="41713"/>
                    <a:pt x="45246" y="41333"/>
                    <a:pt x="45488" y="40953"/>
                  </a:cubicBezTo>
                  <a:close/>
                  <a:moveTo>
                    <a:pt x="30377" y="39118"/>
                  </a:moveTo>
                  <a:cubicBezTo>
                    <a:pt x="30482" y="39118"/>
                    <a:pt x="30520" y="39186"/>
                    <a:pt x="30591" y="39398"/>
                  </a:cubicBezTo>
                  <a:cubicBezTo>
                    <a:pt x="30591" y="39467"/>
                    <a:pt x="30625" y="39501"/>
                    <a:pt x="30591" y="39570"/>
                  </a:cubicBezTo>
                  <a:cubicBezTo>
                    <a:pt x="30570" y="39580"/>
                    <a:pt x="30553" y="39585"/>
                    <a:pt x="30538" y="39585"/>
                  </a:cubicBezTo>
                  <a:cubicBezTo>
                    <a:pt x="30501" y="39585"/>
                    <a:pt x="30477" y="39560"/>
                    <a:pt x="30452" y="39536"/>
                  </a:cubicBezTo>
                  <a:cubicBezTo>
                    <a:pt x="30410" y="39493"/>
                    <a:pt x="30380" y="39464"/>
                    <a:pt x="30347" y="39464"/>
                  </a:cubicBezTo>
                  <a:cubicBezTo>
                    <a:pt x="30327" y="39464"/>
                    <a:pt x="30306" y="39475"/>
                    <a:pt x="30279" y="39501"/>
                  </a:cubicBezTo>
                  <a:cubicBezTo>
                    <a:pt x="30210" y="39536"/>
                    <a:pt x="30176" y="39605"/>
                    <a:pt x="30210" y="39674"/>
                  </a:cubicBezTo>
                  <a:cubicBezTo>
                    <a:pt x="30279" y="39812"/>
                    <a:pt x="30314" y="39985"/>
                    <a:pt x="30279" y="40123"/>
                  </a:cubicBezTo>
                  <a:cubicBezTo>
                    <a:pt x="30255" y="40139"/>
                    <a:pt x="30235" y="40146"/>
                    <a:pt x="30217" y="40146"/>
                  </a:cubicBezTo>
                  <a:cubicBezTo>
                    <a:pt x="30158" y="40146"/>
                    <a:pt x="30125" y="40073"/>
                    <a:pt x="30072" y="40020"/>
                  </a:cubicBezTo>
                  <a:lnTo>
                    <a:pt x="29934" y="39881"/>
                  </a:lnTo>
                  <a:cubicBezTo>
                    <a:pt x="29899" y="39916"/>
                    <a:pt x="29865" y="39951"/>
                    <a:pt x="29865" y="39951"/>
                  </a:cubicBezTo>
                  <a:cubicBezTo>
                    <a:pt x="30003" y="40434"/>
                    <a:pt x="30107" y="40918"/>
                    <a:pt x="30556" y="41264"/>
                  </a:cubicBezTo>
                  <a:cubicBezTo>
                    <a:pt x="30902" y="41541"/>
                    <a:pt x="31040" y="42024"/>
                    <a:pt x="31316" y="42370"/>
                  </a:cubicBezTo>
                  <a:cubicBezTo>
                    <a:pt x="31373" y="42455"/>
                    <a:pt x="31337" y="42517"/>
                    <a:pt x="31245" y="42517"/>
                  </a:cubicBezTo>
                  <a:cubicBezTo>
                    <a:pt x="31225" y="42517"/>
                    <a:pt x="31203" y="42515"/>
                    <a:pt x="31178" y="42508"/>
                  </a:cubicBezTo>
                  <a:cubicBezTo>
                    <a:pt x="30694" y="42474"/>
                    <a:pt x="30107" y="42024"/>
                    <a:pt x="30003" y="41541"/>
                  </a:cubicBezTo>
                  <a:cubicBezTo>
                    <a:pt x="30003" y="41506"/>
                    <a:pt x="30003" y="41471"/>
                    <a:pt x="30003" y="41437"/>
                  </a:cubicBezTo>
                  <a:cubicBezTo>
                    <a:pt x="29692" y="41057"/>
                    <a:pt x="29588" y="40573"/>
                    <a:pt x="29346" y="40158"/>
                  </a:cubicBezTo>
                  <a:cubicBezTo>
                    <a:pt x="29346" y="40123"/>
                    <a:pt x="29312" y="40123"/>
                    <a:pt x="29312" y="40089"/>
                  </a:cubicBezTo>
                  <a:cubicBezTo>
                    <a:pt x="29261" y="40038"/>
                    <a:pt x="29210" y="40006"/>
                    <a:pt x="29160" y="40006"/>
                  </a:cubicBezTo>
                  <a:cubicBezTo>
                    <a:pt x="29141" y="40006"/>
                    <a:pt x="29123" y="40010"/>
                    <a:pt x="29104" y="40020"/>
                  </a:cubicBezTo>
                  <a:cubicBezTo>
                    <a:pt x="29035" y="40089"/>
                    <a:pt x="29070" y="40158"/>
                    <a:pt x="29104" y="40227"/>
                  </a:cubicBezTo>
                  <a:cubicBezTo>
                    <a:pt x="29173" y="40296"/>
                    <a:pt x="29243" y="40365"/>
                    <a:pt x="29277" y="40434"/>
                  </a:cubicBezTo>
                  <a:cubicBezTo>
                    <a:pt x="29415" y="40849"/>
                    <a:pt x="29657" y="41195"/>
                    <a:pt x="29761" y="41610"/>
                  </a:cubicBezTo>
                  <a:cubicBezTo>
                    <a:pt x="29830" y="41955"/>
                    <a:pt x="30038" y="42197"/>
                    <a:pt x="30349" y="42370"/>
                  </a:cubicBezTo>
                  <a:cubicBezTo>
                    <a:pt x="30210" y="42612"/>
                    <a:pt x="30003" y="42647"/>
                    <a:pt x="29796" y="42681"/>
                  </a:cubicBezTo>
                  <a:cubicBezTo>
                    <a:pt x="29312" y="42716"/>
                    <a:pt x="28828" y="42750"/>
                    <a:pt x="28344" y="42889"/>
                  </a:cubicBezTo>
                  <a:cubicBezTo>
                    <a:pt x="27825" y="43027"/>
                    <a:pt x="27272" y="43096"/>
                    <a:pt x="26754" y="43338"/>
                  </a:cubicBezTo>
                  <a:cubicBezTo>
                    <a:pt x="26688" y="43360"/>
                    <a:pt x="26636" y="43371"/>
                    <a:pt x="26596" y="43371"/>
                  </a:cubicBezTo>
                  <a:cubicBezTo>
                    <a:pt x="26510" y="43371"/>
                    <a:pt x="26477" y="43318"/>
                    <a:pt x="26477" y="43200"/>
                  </a:cubicBezTo>
                  <a:cubicBezTo>
                    <a:pt x="26512" y="42474"/>
                    <a:pt x="26616" y="41748"/>
                    <a:pt x="26858" y="41057"/>
                  </a:cubicBezTo>
                  <a:cubicBezTo>
                    <a:pt x="26858" y="40988"/>
                    <a:pt x="26892" y="40918"/>
                    <a:pt x="26927" y="40884"/>
                  </a:cubicBezTo>
                  <a:cubicBezTo>
                    <a:pt x="26961" y="41057"/>
                    <a:pt x="27169" y="41229"/>
                    <a:pt x="27100" y="41506"/>
                  </a:cubicBezTo>
                  <a:cubicBezTo>
                    <a:pt x="27307" y="41368"/>
                    <a:pt x="27376" y="41160"/>
                    <a:pt x="27514" y="41022"/>
                  </a:cubicBezTo>
                  <a:cubicBezTo>
                    <a:pt x="27687" y="40918"/>
                    <a:pt x="27825" y="40780"/>
                    <a:pt x="27964" y="40676"/>
                  </a:cubicBezTo>
                  <a:cubicBezTo>
                    <a:pt x="28482" y="40227"/>
                    <a:pt x="29001" y="39778"/>
                    <a:pt x="29588" y="39432"/>
                  </a:cubicBezTo>
                  <a:cubicBezTo>
                    <a:pt x="29761" y="39294"/>
                    <a:pt x="29968" y="39225"/>
                    <a:pt x="30176" y="39156"/>
                  </a:cubicBezTo>
                  <a:cubicBezTo>
                    <a:pt x="30264" y="39133"/>
                    <a:pt x="30328" y="39118"/>
                    <a:pt x="30377" y="39118"/>
                  </a:cubicBezTo>
                  <a:close/>
                  <a:moveTo>
                    <a:pt x="26339" y="41783"/>
                  </a:moveTo>
                  <a:lnTo>
                    <a:pt x="26408" y="41817"/>
                  </a:lnTo>
                  <a:cubicBezTo>
                    <a:pt x="26339" y="42266"/>
                    <a:pt x="26305" y="42716"/>
                    <a:pt x="26235" y="43200"/>
                  </a:cubicBezTo>
                  <a:cubicBezTo>
                    <a:pt x="26166" y="43545"/>
                    <a:pt x="26097" y="43614"/>
                    <a:pt x="25786" y="43718"/>
                  </a:cubicBezTo>
                  <a:cubicBezTo>
                    <a:pt x="25924" y="43027"/>
                    <a:pt x="26097" y="42405"/>
                    <a:pt x="26339" y="41783"/>
                  </a:cubicBezTo>
                  <a:close/>
                  <a:moveTo>
                    <a:pt x="17732" y="38948"/>
                  </a:moveTo>
                  <a:cubicBezTo>
                    <a:pt x="17974" y="39363"/>
                    <a:pt x="18078" y="39743"/>
                    <a:pt x="17905" y="40193"/>
                  </a:cubicBezTo>
                  <a:cubicBezTo>
                    <a:pt x="17663" y="40918"/>
                    <a:pt x="17318" y="41610"/>
                    <a:pt x="17006" y="42301"/>
                  </a:cubicBezTo>
                  <a:cubicBezTo>
                    <a:pt x="16799" y="42716"/>
                    <a:pt x="16626" y="43131"/>
                    <a:pt x="16384" y="43545"/>
                  </a:cubicBezTo>
                  <a:cubicBezTo>
                    <a:pt x="16315" y="43649"/>
                    <a:pt x="16281" y="43787"/>
                    <a:pt x="16108" y="43822"/>
                  </a:cubicBezTo>
                  <a:cubicBezTo>
                    <a:pt x="16073" y="43649"/>
                    <a:pt x="16177" y="43545"/>
                    <a:pt x="16211" y="43407"/>
                  </a:cubicBezTo>
                  <a:cubicBezTo>
                    <a:pt x="16557" y="42474"/>
                    <a:pt x="16972" y="41610"/>
                    <a:pt x="17352" y="40711"/>
                  </a:cubicBezTo>
                  <a:cubicBezTo>
                    <a:pt x="17525" y="40262"/>
                    <a:pt x="17663" y="39812"/>
                    <a:pt x="17629" y="39363"/>
                  </a:cubicBezTo>
                  <a:cubicBezTo>
                    <a:pt x="17629" y="39225"/>
                    <a:pt x="17629" y="39121"/>
                    <a:pt x="17732" y="38948"/>
                  </a:cubicBezTo>
                  <a:close/>
                  <a:moveTo>
                    <a:pt x="25095" y="38395"/>
                  </a:moveTo>
                  <a:lnTo>
                    <a:pt x="25095" y="38395"/>
                  </a:lnTo>
                  <a:cubicBezTo>
                    <a:pt x="25233" y="38430"/>
                    <a:pt x="25233" y="38499"/>
                    <a:pt x="25268" y="38568"/>
                  </a:cubicBezTo>
                  <a:cubicBezTo>
                    <a:pt x="25440" y="38879"/>
                    <a:pt x="25613" y="39156"/>
                    <a:pt x="25751" y="39467"/>
                  </a:cubicBezTo>
                  <a:cubicBezTo>
                    <a:pt x="25959" y="39847"/>
                    <a:pt x="26063" y="40227"/>
                    <a:pt x="25993" y="40676"/>
                  </a:cubicBezTo>
                  <a:cubicBezTo>
                    <a:pt x="25890" y="41195"/>
                    <a:pt x="25821" y="41748"/>
                    <a:pt x="25751" y="42301"/>
                  </a:cubicBezTo>
                  <a:cubicBezTo>
                    <a:pt x="25717" y="42819"/>
                    <a:pt x="25579" y="43303"/>
                    <a:pt x="25475" y="43822"/>
                  </a:cubicBezTo>
                  <a:cubicBezTo>
                    <a:pt x="25475" y="43891"/>
                    <a:pt x="25475" y="43960"/>
                    <a:pt x="25440" y="43995"/>
                  </a:cubicBezTo>
                  <a:cubicBezTo>
                    <a:pt x="25129" y="44237"/>
                    <a:pt x="24887" y="44582"/>
                    <a:pt x="24473" y="44755"/>
                  </a:cubicBezTo>
                  <a:cubicBezTo>
                    <a:pt x="24507" y="44202"/>
                    <a:pt x="24715" y="43684"/>
                    <a:pt x="24922" y="43200"/>
                  </a:cubicBezTo>
                  <a:cubicBezTo>
                    <a:pt x="24991" y="43061"/>
                    <a:pt x="25129" y="43027"/>
                    <a:pt x="25233" y="42958"/>
                  </a:cubicBezTo>
                  <a:cubicBezTo>
                    <a:pt x="25406" y="42854"/>
                    <a:pt x="25475" y="42750"/>
                    <a:pt x="25510" y="42543"/>
                  </a:cubicBezTo>
                  <a:cubicBezTo>
                    <a:pt x="25510" y="42197"/>
                    <a:pt x="25544" y="41852"/>
                    <a:pt x="25579" y="41506"/>
                  </a:cubicBezTo>
                  <a:cubicBezTo>
                    <a:pt x="25682" y="40676"/>
                    <a:pt x="25544" y="39916"/>
                    <a:pt x="25302" y="39121"/>
                  </a:cubicBezTo>
                  <a:cubicBezTo>
                    <a:pt x="25198" y="38914"/>
                    <a:pt x="25095" y="38672"/>
                    <a:pt x="25095" y="38395"/>
                  </a:cubicBezTo>
                  <a:close/>
                  <a:moveTo>
                    <a:pt x="15797" y="44617"/>
                  </a:moveTo>
                  <a:cubicBezTo>
                    <a:pt x="15797" y="44617"/>
                    <a:pt x="15831" y="44617"/>
                    <a:pt x="15831" y="44651"/>
                  </a:cubicBezTo>
                  <a:cubicBezTo>
                    <a:pt x="15866" y="44721"/>
                    <a:pt x="15797" y="44790"/>
                    <a:pt x="15693" y="44859"/>
                  </a:cubicBezTo>
                  <a:cubicBezTo>
                    <a:pt x="15693" y="44721"/>
                    <a:pt x="15728" y="44651"/>
                    <a:pt x="15797" y="44617"/>
                  </a:cubicBezTo>
                  <a:close/>
                  <a:moveTo>
                    <a:pt x="15555" y="45135"/>
                  </a:moveTo>
                  <a:cubicBezTo>
                    <a:pt x="15624" y="45135"/>
                    <a:pt x="15624" y="45170"/>
                    <a:pt x="15624" y="45204"/>
                  </a:cubicBezTo>
                  <a:cubicBezTo>
                    <a:pt x="15589" y="45239"/>
                    <a:pt x="15589" y="45308"/>
                    <a:pt x="15555" y="45308"/>
                  </a:cubicBezTo>
                  <a:cubicBezTo>
                    <a:pt x="15486" y="45274"/>
                    <a:pt x="15520" y="45239"/>
                    <a:pt x="15520" y="45204"/>
                  </a:cubicBezTo>
                  <a:cubicBezTo>
                    <a:pt x="15520" y="45170"/>
                    <a:pt x="15555" y="45135"/>
                    <a:pt x="15555" y="45135"/>
                  </a:cubicBezTo>
                  <a:close/>
                  <a:moveTo>
                    <a:pt x="34047" y="45516"/>
                  </a:moveTo>
                  <a:cubicBezTo>
                    <a:pt x="34047" y="45524"/>
                    <a:pt x="34047" y="45532"/>
                    <a:pt x="34046" y="45540"/>
                  </a:cubicBezTo>
                  <a:lnTo>
                    <a:pt x="34046" y="45540"/>
                  </a:lnTo>
                  <a:cubicBezTo>
                    <a:pt x="34058" y="45532"/>
                    <a:pt x="34070" y="45524"/>
                    <a:pt x="34082" y="45516"/>
                  </a:cubicBezTo>
                  <a:close/>
                  <a:moveTo>
                    <a:pt x="18195" y="40132"/>
                  </a:moveTo>
                  <a:cubicBezTo>
                    <a:pt x="18216" y="40132"/>
                    <a:pt x="18234" y="40141"/>
                    <a:pt x="18251" y="40158"/>
                  </a:cubicBezTo>
                  <a:cubicBezTo>
                    <a:pt x="18320" y="40227"/>
                    <a:pt x="18355" y="40331"/>
                    <a:pt x="18389" y="40400"/>
                  </a:cubicBezTo>
                  <a:cubicBezTo>
                    <a:pt x="18424" y="40607"/>
                    <a:pt x="18355" y="40884"/>
                    <a:pt x="18666" y="40918"/>
                  </a:cubicBezTo>
                  <a:cubicBezTo>
                    <a:pt x="18735" y="41264"/>
                    <a:pt x="19046" y="41402"/>
                    <a:pt x="19253" y="41610"/>
                  </a:cubicBezTo>
                  <a:cubicBezTo>
                    <a:pt x="19633" y="42024"/>
                    <a:pt x="20083" y="42370"/>
                    <a:pt x="20636" y="42543"/>
                  </a:cubicBezTo>
                  <a:cubicBezTo>
                    <a:pt x="21016" y="42681"/>
                    <a:pt x="21362" y="42923"/>
                    <a:pt x="21742" y="43061"/>
                  </a:cubicBezTo>
                  <a:cubicBezTo>
                    <a:pt x="21941" y="43136"/>
                    <a:pt x="22141" y="43193"/>
                    <a:pt x="22340" y="43193"/>
                  </a:cubicBezTo>
                  <a:cubicBezTo>
                    <a:pt x="22417" y="43193"/>
                    <a:pt x="22494" y="43184"/>
                    <a:pt x="22571" y="43165"/>
                  </a:cubicBezTo>
                  <a:cubicBezTo>
                    <a:pt x="22694" y="43141"/>
                    <a:pt x="22812" y="43129"/>
                    <a:pt x="22927" y="43129"/>
                  </a:cubicBezTo>
                  <a:cubicBezTo>
                    <a:pt x="23138" y="43129"/>
                    <a:pt x="23338" y="43167"/>
                    <a:pt x="23539" y="43234"/>
                  </a:cubicBezTo>
                  <a:cubicBezTo>
                    <a:pt x="23885" y="43338"/>
                    <a:pt x="24231" y="43269"/>
                    <a:pt x="24611" y="43338"/>
                  </a:cubicBezTo>
                  <a:cubicBezTo>
                    <a:pt x="24611" y="43614"/>
                    <a:pt x="24507" y="43891"/>
                    <a:pt x="24369" y="44133"/>
                  </a:cubicBezTo>
                  <a:cubicBezTo>
                    <a:pt x="24196" y="44409"/>
                    <a:pt x="24161" y="44721"/>
                    <a:pt x="24092" y="45032"/>
                  </a:cubicBezTo>
                  <a:cubicBezTo>
                    <a:pt x="24058" y="45170"/>
                    <a:pt x="24023" y="45274"/>
                    <a:pt x="23816" y="45343"/>
                  </a:cubicBezTo>
                  <a:cubicBezTo>
                    <a:pt x="23574" y="45481"/>
                    <a:pt x="23436" y="45792"/>
                    <a:pt x="23297" y="46034"/>
                  </a:cubicBezTo>
                  <a:cubicBezTo>
                    <a:pt x="23125" y="46414"/>
                    <a:pt x="22917" y="46760"/>
                    <a:pt x="22675" y="47106"/>
                  </a:cubicBezTo>
                  <a:cubicBezTo>
                    <a:pt x="22649" y="47159"/>
                    <a:pt x="22622" y="47232"/>
                    <a:pt x="22564" y="47232"/>
                  </a:cubicBezTo>
                  <a:cubicBezTo>
                    <a:pt x="22547" y="47232"/>
                    <a:pt x="22526" y="47225"/>
                    <a:pt x="22502" y="47209"/>
                  </a:cubicBezTo>
                  <a:cubicBezTo>
                    <a:pt x="22433" y="47209"/>
                    <a:pt x="22433" y="47106"/>
                    <a:pt x="22433" y="47036"/>
                  </a:cubicBezTo>
                  <a:cubicBezTo>
                    <a:pt x="22295" y="46449"/>
                    <a:pt x="22053" y="45861"/>
                    <a:pt x="21880" y="45239"/>
                  </a:cubicBezTo>
                  <a:cubicBezTo>
                    <a:pt x="21742" y="44755"/>
                    <a:pt x="21465" y="44340"/>
                    <a:pt x="21120" y="43960"/>
                  </a:cubicBezTo>
                  <a:cubicBezTo>
                    <a:pt x="21016" y="43822"/>
                    <a:pt x="20912" y="43649"/>
                    <a:pt x="20809" y="43476"/>
                  </a:cubicBezTo>
                  <a:cubicBezTo>
                    <a:pt x="20740" y="43373"/>
                    <a:pt x="20670" y="43269"/>
                    <a:pt x="20567" y="43200"/>
                  </a:cubicBezTo>
                  <a:cubicBezTo>
                    <a:pt x="19772" y="42647"/>
                    <a:pt x="19115" y="41886"/>
                    <a:pt x="18355" y="41264"/>
                  </a:cubicBezTo>
                  <a:cubicBezTo>
                    <a:pt x="18216" y="41160"/>
                    <a:pt x="18113" y="40953"/>
                    <a:pt x="17974" y="40815"/>
                  </a:cubicBezTo>
                  <a:cubicBezTo>
                    <a:pt x="17905" y="40676"/>
                    <a:pt x="18009" y="40262"/>
                    <a:pt x="18113" y="40158"/>
                  </a:cubicBezTo>
                  <a:cubicBezTo>
                    <a:pt x="18147" y="40141"/>
                    <a:pt x="18173" y="40132"/>
                    <a:pt x="18195" y="40132"/>
                  </a:cubicBezTo>
                  <a:close/>
                  <a:moveTo>
                    <a:pt x="23850" y="45585"/>
                  </a:moveTo>
                  <a:cubicBezTo>
                    <a:pt x="23989" y="45688"/>
                    <a:pt x="23954" y="45792"/>
                    <a:pt x="23920" y="45861"/>
                  </a:cubicBezTo>
                  <a:cubicBezTo>
                    <a:pt x="23678" y="46449"/>
                    <a:pt x="23366" y="47002"/>
                    <a:pt x="22952" y="47486"/>
                  </a:cubicBezTo>
                  <a:cubicBezTo>
                    <a:pt x="22952" y="47520"/>
                    <a:pt x="22917" y="47555"/>
                    <a:pt x="22883" y="47589"/>
                  </a:cubicBezTo>
                  <a:cubicBezTo>
                    <a:pt x="22830" y="47616"/>
                    <a:pt x="22778" y="47682"/>
                    <a:pt x="22710" y="47682"/>
                  </a:cubicBezTo>
                  <a:cubicBezTo>
                    <a:pt x="22688" y="47682"/>
                    <a:pt x="22666" y="47675"/>
                    <a:pt x="22641" y="47659"/>
                  </a:cubicBezTo>
                  <a:cubicBezTo>
                    <a:pt x="22537" y="47555"/>
                    <a:pt x="22606" y="47486"/>
                    <a:pt x="22675" y="47382"/>
                  </a:cubicBezTo>
                  <a:cubicBezTo>
                    <a:pt x="23055" y="46864"/>
                    <a:pt x="23366" y="46276"/>
                    <a:pt x="23747" y="45723"/>
                  </a:cubicBezTo>
                  <a:cubicBezTo>
                    <a:pt x="23781" y="45654"/>
                    <a:pt x="23816" y="45619"/>
                    <a:pt x="23850" y="45585"/>
                  </a:cubicBezTo>
                  <a:close/>
                  <a:moveTo>
                    <a:pt x="43038" y="47328"/>
                  </a:moveTo>
                  <a:cubicBezTo>
                    <a:pt x="43276" y="47328"/>
                    <a:pt x="43409" y="47484"/>
                    <a:pt x="43691" y="47831"/>
                  </a:cubicBezTo>
                  <a:cubicBezTo>
                    <a:pt x="43172" y="47831"/>
                    <a:pt x="42792" y="47728"/>
                    <a:pt x="42446" y="47486"/>
                  </a:cubicBezTo>
                  <a:cubicBezTo>
                    <a:pt x="42717" y="47383"/>
                    <a:pt x="42896" y="47328"/>
                    <a:pt x="43038" y="47328"/>
                  </a:cubicBezTo>
                  <a:close/>
                  <a:moveTo>
                    <a:pt x="43138" y="48039"/>
                  </a:moveTo>
                  <a:cubicBezTo>
                    <a:pt x="43760" y="48039"/>
                    <a:pt x="44036" y="48073"/>
                    <a:pt x="44244" y="48281"/>
                  </a:cubicBezTo>
                  <a:cubicBezTo>
                    <a:pt x="44124" y="48292"/>
                    <a:pt x="44003" y="48303"/>
                    <a:pt x="43884" y="48303"/>
                  </a:cubicBezTo>
                  <a:cubicBezTo>
                    <a:pt x="43627" y="48303"/>
                    <a:pt x="43374" y="48252"/>
                    <a:pt x="43138" y="48039"/>
                  </a:cubicBezTo>
                  <a:close/>
                  <a:moveTo>
                    <a:pt x="46318" y="46380"/>
                  </a:moveTo>
                  <a:cubicBezTo>
                    <a:pt x="46387" y="46760"/>
                    <a:pt x="46318" y="47106"/>
                    <a:pt x="46318" y="47451"/>
                  </a:cubicBezTo>
                  <a:cubicBezTo>
                    <a:pt x="46318" y="47693"/>
                    <a:pt x="46318" y="47901"/>
                    <a:pt x="46283" y="48108"/>
                  </a:cubicBezTo>
                  <a:cubicBezTo>
                    <a:pt x="46258" y="48331"/>
                    <a:pt x="46216" y="48429"/>
                    <a:pt x="46080" y="48429"/>
                  </a:cubicBezTo>
                  <a:cubicBezTo>
                    <a:pt x="46026" y="48429"/>
                    <a:pt x="45957" y="48414"/>
                    <a:pt x="45868" y="48384"/>
                  </a:cubicBezTo>
                  <a:cubicBezTo>
                    <a:pt x="45765" y="48350"/>
                    <a:pt x="45696" y="48315"/>
                    <a:pt x="45592" y="48281"/>
                  </a:cubicBezTo>
                  <a:cubicBezTo>
                    <a:pt x="45549" y="48266"/>
                    <a:pt x="45512" y="48258"/>
                    <a:pt x="45476" y="48258"/>
                  </a:cubicBezTo>
                  <a:cubicBezTo>
                    <a:pt x="45425" y="48258"/>
                    <a:pt x="45376" y="48275"/>
                    <a:pt x="45315" y="48315"/>
                  </a:cubicBezTo>
                  <a:cubicBezTo>
                    <a:pt x="45207" y="48369"/>
                    <a:pt x="45106" y="48396"/>
                    <a:pt x="45013" y="48396"/>
                  </a:cubicBezTo>
                  <a:cubicBezTo>
                    <a:pt x="44807" y="48396"/>
                    <a:pt x="44639" y="48266"/>
                    <a:pt x="44520" y="48004"/>
                  </a:cubicBezTo>
                  <a:cubicBezTo>
                    <a:pt x="44486" y="47970"/>
                    <a:pt x="44451" y="47935"/>
                    <a:pt x="44417" y="47935"/>
                  </a:cubicBezTo>
                  <a:cubicBezTo>
                    <a:pt x="43967" y="47901"/>
                    <a:pt x="43794" y="47520"/>
                    <a:pt x="43414" y="47313"/>
                  </a:cubicBezTo>
                  <a:cubicBezTo>
                    <a:pt x="43760" y="47106"/>
                    <a:pt x="44036" y="47071"/>
                    <a:pt x="44313" y="47002"/>
                  </a:cubicBezTo>
                  <a:cubicBezTo>
                    <a:pt x="44331" y="46998"/>
                    <a:pt x="44349" y="46996"/>
                    <a:pt x="44366" y="46996"/>
                  </a:cubicBezTo>
                  <a:cubicBezTo>
                    <a:pt x="44508" y="46996"/>
                    <a:pt x="44601" y="47117"/>
                    <a:pt x="44693" y="47209"/>
                  </a:cubicBezTo>
                  <a:cubicBezTo>
                    <a:pt x="44970" y="47451"/>
                    <a:pt x="45212" y="47762"/>
                    <a:pt x="45557" y="47901"/>
                  </a:cubicBezTo>
                  <a:cubicBezTo>
                    <a:pt x="45592" y="47918"/>
                    <a:pt x="45626" y="47935"/>
                    <a:pt x="45665" y="47935"/>
                  </a:cubicBezTo>
                  <a:cubicBezTo>
                    <a:pt x="45704" y="47935"/>
                    <a:pt x="45747" y="47918"/>
                    <a:pt x="45799" y="47866"/>
                  </a:cubicBezTo>
                  <a:cubicBezTo>
                    <a:pt x="45523" y="47693"/>
                    <a:pt x="45246" y="47520"/>
                    <a:pt x="45039" y="47278"/>
                  </a:cubicBezTo>
                  <a:cubicBezTo>
                    <a:pt x="45004" y="47244"/>
                    <a:pt x="44935" y="47209"/>
                    <a:pt x="44901" y="47175"/>
                  </a:cubicBezTo>
                  <a:cubicBezTo>
                    <a:pt x="44728" y="47002"/>
                    <a:pt x="44728" y="46933"/>
                    <a:pt x="44970" y="46864"/>
                  </a:cubicBezTo>
                  <a:cubicBezTo>
                    <a:pt x="45419" y="46725"/>
                    <a:pt x="45834" y="46518"/>
                    <a:pt x="46318" y="46380"/>
                  </a:cubicBezTo>
                  <a:close/>
                  <a:moveTo>
                    <a:pt x="51606" y="48834"/>
                  </a:moveTo>
                  <a:lnTo>
                    <a:pt x="51606" y="48868"/>
                  </a:lnTo>
                  <a:lnTo>
                    <a:pt x="51572" y="48868"/>
                  </a:lnTo>
                  <a:lnTo>
                    <a:pt x="51606" y="48834"/>
                  </a:lnTo>
                  <a:close/>
                  <a:moveTo>
                    <a:pt x="45920" y="40786"/>
                  </a:moveTo>
                  <a:cubicBezTo>
                    <a:pt x="46016" y="40786"/>
                    <a:pt x="46106" y="40835"/>
                    <a:pt x="46179" y="40884"/>
                  </a:cubicBezTo>
                  <a:cubicBezTo>
                    <a:pt x="46491" y="41022"/>
                    <a:pt x="46698" y="41264"/>
                    <a:pt x="46905" y="41471"/>
                  </a:cubicBezTo>
                  <a:cubicBezTo>
                    <a:pt x="47251" y="41852"/>
                    <a:pt x="47631" y="42232"/>
                    <a:pt x="48011" y="42543"/>
                  </a:cubicBezTo>
                  <a:cubicBezTo>
                    <a:pt x="48357" y="42819"/>
                    <a:pt x="48564" y="43131"/>
                    <a:pt x="48772" y="43476"/>
                  </a:cubicBezTo>
                  <a:cubicBezTo>
                    <a:pt x="48806" y="43580"/>
                    <a:pt x="48841" y="43684"/>
                    <a:pt x="48945" y="43753"/>
                  </a:cubicBezTo>
                  <a:cubicBezTo>
                    <a:pt x="49498" y="44375"/>
                    <a:pt x="49705" y="45170"/>
                    <a:pt x="49982" y="45965"/>
                  </a:cubicBezTo>
                  <a:cubicBezTo>
                    <a:pt x="50189" y="46587"/>
                    <a:pt x="50362" y="47209"/>
                    <a:pt x="50500" y="47866"/>
                  </a:cubicBezTo>
                  <a:cubicBezTo>
                    <a:pt x="50535" y="47728"/>
                    <a:pt x="50500" y="47555"/>
                    <a:pt x="50466" y="47417"/>
                  </a:cubicBezTo>
                  <a:cubicBezTo>
                    <a:pt x="50362" y="46794"/>
                    <a:pt x="50362" y="46172"/>
                    <a:pt x="50189" y="45550"/>
                  </a:cubicBezTo>
                  <a:lnTo>
                    <a:pt x="50189" y="45550"/>
                  </a:lnTo>
                  <a:cubicBezTo>
                    <a:pt x="50466" y="45723"/>
                    <a:pt x="50569" y="45999"/>
                    <a:pt x="50638" y="46276"/>
                  </a:cubicBezTo>
                  <a:cubicBezTo>
                    <a:pt x="50846" y="46933"/>
                    <a:pt x="50984" y="47555"/>
                    <a:pt x="51157" y="48212"/>
                  </a:cubicBezTo>
                  <a:cubicBezTo>
                    <a:pt x="51191" y="48246"/>
                    <a:pt x="51157" y="48315"/>
                    <a:pt x="51157" y="48384"/>
                  </a:cubicBezTo>
                  <a:cubicBezTo>
                    <a:pt x="51053" y="48661"/>
                    <a:pt x="51088" y="48938"/>
                    <a:pt x="51088" y="49249"/>
                  </a:cubicBezTo>
                  <a:cubicBezTo>
                    <a:pt x="51088" y="49387"/>
                    <a:pt x="51122" y="49525"/>
                    <a:pt x="51053" y="49733"/>
                  </a:cubicBezTo>
                  <a:cubicBezTo>
                    <a:pt x="50569" y="49491"/>
                    <a:pt x="49982" y="49421"/>
                    <a:pt x="49671" y="48903"/>
                  </a:cubicBezTo>
                  <a:lnTo>
                    <a:pt x="49671" y="48903"/>
                  </a:lnTo>
                  <a:cubicBezTo>
                    <a:pt x="49697" y="49009"/>
                    <a:pt x="49683" y="49054"/>
                    <a:pt x="49613" y="49054"/>
                  </a:cubicBezTo>
                  <a:cubicBezTo>
                    <a:pt x="49592" y="49054"/>
                    <a:pt x="49565" y="49049"/>
                    <a:pt x="49532" y="49041"/>
                  </a:cubicBezTo>
                  <a:cubicBezTo>
                    <a:pt x="49359" y="49007"/>
                    <a:pt x="49187" y="48972"/>
                    <a:pt x="48979" y="48903"/>
                  </a:cubicBezTo>
                  <a:cubicBezTo>
                    <a:pt x="48288" y="48661"/>
                    <a:pt x="47528" y="48592"/>
                    <a:pt x="46802" y="48454"/>
                  </a:cubicBezTo>
                  <a:cubicBezTo>
                    <a:pt x="46387" y="48419"/>
                    <a:pt x="46352" y="48384"/>
                    <a:pt x="46387" y="48004"/>
                  </a:cubicBezTo>
                  <a:cubicBezTo>
                    <a:pt x="46456" y="47486"/>
                    <a:pt x="46525" y="47002"/>
                    <a:pt x="46560" y="46483"/>
                  </a:cubicBezTo>
                  <a:cubicBezTo>
                    <a:pt x="46560" y="46311"/>
                    <a:pt x="46663" y="46241"/>
                    <a:pt x="46767" y="46207"/>
                  </a:cubicBezTo>
                  <a:cubicBezTo>
                    <a:pt x="47078" y="46069"/>
                    <a:pt x="47355" y="45861"/>
                    <a:pt x="47597" y="45654"/>
                  </a:cubicBezTo>
                  <a:cubicBezTo>
                    <a:pt x="47735" y="45550"/>
                    <a:pt x="47804" y="45412"/>
                    <a:pt x="47873" y="45308"/>
                  </a:cubicBezTo>
                  <a:cubicBezTo>
                    <a:pt x="48046" y="45066"/>
                    <a:pt x="48011" y="44893"/>
                    <a:pt x="47839" y="44686"/>
                  </a:cubicBezTo>
                  <a:cubicBezTo>
                    <a:pt x="47424" y="44168"/>
                    <a:pt x="47009" y="43614"/>
                    <a:pt x="46421" y="43234"/>
                  </a:cubicBezTo>
                  <a:cubicBezTo>
                    <a:pt x="46283" y="43165"/>
                    <a:pt x="46179" y="43061"/>
                    <a:pt x="46179" y="42889"/>
                  </a:cubicBezTo>
                  <a:cubicBezTo>
                    <a:pt x="46145" y="42370"/>
                    <a:pt x="45938" y="41886"/>
                    <a:pt x="45834" y="41402"/>
                  </a:cubicBezTo>
                  <a:cubicBezTo>
                    <a:pt x="45834" y="41333"/>
                    <a:pt x="45799" y="41264"/>
                    <a:pt x="45799" y="41160"/>
                  </a:cubicBezTo>
                  <a:cubicBezTo>
                    <a:pt x="45765" y="41057"/>
                    <a:pt x="45661" y="40884"/>
                    <a:pt x="45799" y="40815"/>
                  </a:cubicBezTo>
                  <a:cubicBezTo>
                    <a:pt x="45840" y="40794"/>
                    <a:pt x="45880" y="40786"/>
                    <a:pt x="45920" y="40786"/>
                  </a:cubicBezTo>
                  <a:close/>
                  <a:moveTo>
                    <a:pt x="15416" y="45585"/>
                  </a:moveTo>
                  <a:lnTo>
                    <a:pt x="15416" y="45585"/>
                  </a:lnTo>
                  <a:cubicBezTo>
                    <a:pt x="15520" y="45896"/>
                    <a:pt x="15382" y="46138"/>
                    <a:pt x="15278" y="46414"/>
                  </a:cubicBezTo>
                  <a:cubicBezTo>
                    <a:pt x="15071" y="46933"/>
                    <a:pt x="14829" y="47451"/>
                    <a:pt x="14621" y="48004"/>
                  </a:cubicBezTo>
                  <a:cubicBezTo>
                    <a:pt x="14380" y="48592"/>
                    <a:pt x="14241" y="49249"/>
                    <a:pt x="13999" y="49836"/>
                  </a:cubicBezTo>
                  <a:cubicBezTo>
                    <a:pt x="13965" y="49940"/>
                    <a:pt x="13965" y="50009"/>
                    <a:pt x="13826" y="50044"/>
                  </a:cubicBezTo>
                  <a:cubicBezTo>
                    <a:pt x="14241" y="48488"/>
                    <a:pt x="14691" y="47002"/>
                    <a:pt x="15416" y="45585"/>
                  </a:cubicBezTo>
                  <a:close/>
                  <a:moveTo>
                    <a:pt x="51157" y="48384"/>
                  </a:moveTo>
                  <a:cubicBezTo>
                    <a:pt x="51191" y="48419"/>
                    <a:pt x="51261" y="48454"/>
                    <a:pt x="51295" y="48523"/>
                  </a:cubicBezTo>
                  <a:cubicBezTo>
                    <a:pt x="51433" y="48972"/>
                    <a:pt x="51572" y="49421"/>
                    <a:pt x="51710" y="49905"/>
                  </a:cubicBezTo>
                  <a:cubicBezTo>
                    <a:pt x="51744" y="49974"/>
                    <a:pt x="51779" y="50078"/>
                    <a:pt x="51710" y="50113"/>
                  </a:cubicBezTo>
                  <a:cubicBezTo>
                    <a:pt x="51670" y="50139"/>
                    <a:pt x="51636" y="50150"/>
                    <a:pt x="51604" y="50150"/>
                  </a:cubicBezTo>
                  <a:cubicBezTo>
                    <a:pt x="51553" y="50150"/>
                    <a:pt x="51511" y="50121"/>
                    <a:pt x="51468" y="50078"/>
                  </a:cubicBezTo>
                  <a:cubicBezTo>
                    <a:pt x="51330" y="49940"/>
                    <a:pt x="51191" y="49836"/>
                    <a:pt x="51191" y="49594"/>
                  </a:cubicBezTo>
                  <a:cubicBezTo>
                    <a:pt x="51226" y="49214"/>
                    <a:pt x="51191" y="48799"/>
                    <a:pt x="51157" y="48384"/>
                  </a:cubicBezTo>
                  <a:close/>
                  <a:moveTo>
                    <a:pt x="13343" y="51979"/>
                  </a:moveTo>
                  <a:lnTo>
                    <a:pt x="13343" y="51979"/>
                  </a:lnTo>
                  <a:cubicBezTo>
                    <a:pt x="13412" y="52256"/>
                    <a:pt x="13377" y="52532"/>
                    <a:pt x="13239" y="52774"/>
                  </a:cubicBezTo>
                  <a:cubicBezTo>
                    <a:pt x="13170" y="52498"/>
                    <a:pt x="13308" y="52256"/>
                    <a:pt x="13343" y="51979"/>
                  </a:cubicBezTo>
                  <a:close/>
                  <a:moveTo>
                    <a:pt x="13135" y="53569"/>
                  </a:moveTo>
                  <a:cubicBezTo>
                    <a:pt x="13170" y="53569"/>
                    <a:pt x="13170" y="53569"/>
                    <a:pt x="13170" y="53604"/>
                  </a:cubicBezTo>
                  <a:lnTo>
                    <a:pt x="13135" y="53604"/>
                  </a:lnTo>
                  <a:cubicBezTo>
                    <a:pt x="13135" y="53604"/>
                    <a:pt x="13135" y="53569"/>
                    <a:pt x="13135" y="53569"/>
                  </a:cubicBezTo>
                  <a:close/>
                  <a:moveTo>
                    <a:pt x="51602" y="54126"/>
                  </a:moveTo>
                  <a:lnTo>
                    <a:pt x="51602" y="54126"/>
                  </a:lnTo>
                  <a:cubicBezTo>
                    <a:pt x="51603" y="54148"/>
                    <a:pt x="51605" y="54170"/>
                    <a:pt x="51606" y="54191"/>
                  </a:cubicBezTo>
                  <a:cubicBezTo>
                    <a:pt x="51613" y="54175"/>
                    <a:pt x="51619" y="54159"/>
                    <a:pt x="51625" y="54142"/>
                  </a:cubicBezTo>
                  <a:lnTo>
                    <a:pt x="51625" y="54142"/>
                  </a:lnTo>
                  <a:cubicBezTo>
                    <a:pt x="51617" y="54136"/>
                    <a:pt x="51610" y="54131"/>
                    <a:pt x="51602" y="54126"/>
                  </a:cubicBezTo>
                  <a:close/>
                  <a:moveTo>
                    <a:pt x="32146" y="53742"/>
                  </a:moveTo>
                  <a:cubicBezTo>
                    <a:pt x="32042" y="53846"/>
                    <a:pt x="31973" y="53949"/>
                    <a:pt x="31904" y="54053"/>
                  </a:cubicBezTo>
                  <a:cubicBezTo>
                    <a:pt x="31835" y="54122"/>
                    <a:pt x="31835" y="54157"/>
                    <a:pt x="31835" y="54226"/>
                  </a:cubicBezTo>
                  <a:cubicBezTo>
                    <a:pt x="31869" y="54191"/>
                    <a:pt x="31904" y="54122"/>
                    <a:pt x="31904" y="54088"/>
                  </a:cubicBezTo>
                  <a:cubicBezTo>
                    <a:pt x="32042" y="54019"/>
                    <a:pt x="32111" y="53880"/>
                    <a:pt x="32146" y="53742"/>
                  </a:cubicBezTo>
                  <a:close/>
                  <a:moveTo>
                    <a:pt x="17283" y="39294"/>
                  </a:moveTo>
                  <a:cubicBezTo>
                    <a:pt x="17456" y="39328"/>
                    <a:pt x="17456" y="39398"/>
                    <a:pt x="17421" y="39501"/>
                  </a:cubicBezTo>
                  <a:cubicBezTo>
                    <a:pt x="17352" y="40089"/>
                    <a:pt x="17248" y="40711"/>
                    <a:pt x="16903" y="41229"/>
                  </a:cubicBezTo>
                  <a:cubicBezTo>
                    <a:pt x="16730" y="41471"/>
                    <a:pt x="16695" y="41748"/>
                    <a:pt x="16592" y="41990"/>
                  </a:cubicBezTo>
                  <a:cubicBezTo>
                    <a:pt x="16073" y="43338"/>
                    <a:pt x="15589" y="44651"/>
                    <a:pt x="15036" y="45965"/>
                  </a:cubicBezTo>
                  <a:cubicBezTo>
                    <a:pt x="14898" y="46345"/>
                    <a:pt x="14725" y="46725"/>
                    <a:pt x="14587" y="47106"/>
                  </a:cubicBezTo>
                  <a:cubicBezTo>
                    <a:pt x="14310" y="47762"/>
                    <a:pt x="14138" y="48419"/>
                    <a:pt x="13930" y="49110"/>
                  </a:cubicBezTo>
                  <a:cubicBezTo>
                    <a:pt x="13723" y="49802"/>
                    <a:pt x="13515" y="50493"/>
                    <a:pt x="13308" y="51184"/>
                  </a:cubicBezTo>
                  <a:cubicBezTo>
                    <a:pt x="13066" y="52048"/>
                    <a:pt x="12997" y="52947"/>
                    <a:pt x="12962" y="53846"/>
                  </a:cubicBezTo>
                  <a:cubicBezTo>
                    <a:pt x="12928" y="54191"/>
                    <a:pt x="12928" y="54537"/>
                    <a:pt x="12824" y="54848"/>
                  </a:cubicBezTo>
                  <a:lnTo>
                    <a:pt x="12859" y="54848"/>
                  </a:lnTo>
                  <a:cubicBezTo>
                    <a:pt x="12790" y="55090"/>
                    <a:pt x="12790" y="55297"/>
                    <a:pt x="12790" y="55539"/>
                  </a:cubicBezTo>
                  <a:cubicBezTo>
                    <a:pt x="12790" y="55609"/>
                    <a:pt x="12824" y="55678"/>
                    <a:pt x="12755" y="55712"/>
                  </a:cubicBezTo>
                  <a:cubicBezTo>
                    <a:pt x="12735" y="55733"/>
                    <a:pt x="12714" y="55741"/>
                    <a:pt x="12694" y="55741"/>
                  </a:cubicBezTo>
                  <a:cubicBezTo>
                    <a:pt x="12645" y="55741"/>
                    <a:pt x="12596" y="55692"/>
                    <a:pt x="12548" y="55643"/>
                  </a:cubicBezTo>
                  <a:cubicBezTo>
                    <a:pt x="12340" y="55401"/>
                    <a:pt x="12133" y="55159"/>
                    <a:pt x="11925" y="54917"/>
                  </a:cubicBezTo>
                  <a:cubicBezTo>
                    <a:pt x="11718" y="54641"/>
                    <a:pt x="11614" y="54330"/>
                    <a:pt x="11441" y="54053"/>
                  </a:cubicBezTo>
                  <a:cubicBezTo>
                    <a:pt x="11096" y="53500"/>
                    <a:pt x="10958" y="52878"/>
                    <a:pt x="10716" y="52256"/>
                  </a:cubicBezTo>
                  <a:cubicBezTo>
                    <a:pt x="10646" y="52048"/>
                    <a:pt x="10612" y="51841"/>
                    <a:pt x="10543" y="51599"/>
                  </a:cubicBezTo>
                  <a:cubicBezTo>
                    <a:pt x="10335" y="50700"/>
                    <a:pt x="10163" y="49767"/>
                    <a:pt x="10093" y="48799"/>
                  </a:cubicBezTo>
                  <a:cubicBezTo>
                    <a:pt x="10024" y="47831"/>
                    <a:pt x="10059" y="46864"/>
                    <a:pt x="10059" y="45896"/>
                  </a:cubicBezTo>
                  <a:cubicBezTo>
                    <a:pt x="10059" y="45619"/>
                    <a:pt x="10266" y="45654"/>
                    <a:pt x="10405" y="45619"/>
                  </a:cubicBezTo>
                  <a:cubicBezTo>
                    <a:pt x="10467" y="45612"/>
                    <a:pt x="10518" y="45608"/>
                    <a:pt x="10559" y="45608"/>
                  </a:cubicBezTo>
                  <a:cubicBezTo>
                    <a:pt x="10724" y="45608"/>
                    <a:pt x="10729" y="45675"/>
                    <a:pt x="10646" y="45896"/>
                  </a:cubicBezTo>
                  <a:cubicBezTo>
                    <a:pt x="10439" y="46449"/>
                    <a:pt x="10405" y="47002"/>
                    <a:pt x="10370" y="47555"/>
                  </a:cubicBezTo>
                  <a:cubicBezTo>
                    <a:pt x="10370" y="47589"/>
                    <a:pt x="10370" y="47624"/>
                    <a:pt x="10370" y="47659"/>
                  </a:cubicBezTo>
                  <a:cubicBezTo>
                    <a:pt x="10370" y="47693"/>
                    <a:pt x="10405" y="47693"/>
                    <a:pt x="10439" y="47693"/>
                  </a:cubicBezTo>
                  <a:cubicBezTo>
                    <a:pt x="10474" y="47486"/>
                    <a:pt x="10508" y="47313"/>
                    <a:pt x="10508" y="47106"/>
                  </a:cubicBezTo>
                  <a:cubicBezTo>
                    <a:pt x="10508" y="46829"/>
                    <a:pt x="10577" y="46553"/>
                    <a:pt x="10819" y="46345"/>
                  </a:cubicBezTo>
                  <a:cubicBezTo>
                    <a:pt x="10888" y="46311"/>
                    <a:pt x="10923" y="46207"/>
                    <a:pt x="10923" y="46103"/>
                  </a:cubicBezTo>
                  <a:cubicBezTo>
                    <a:pt x="10888" y="46069"/>
                    <a:pt x="10819" y="46034"/>
                    <a:pt x="10819" y="45999"/>
                  </a:cubicBezTo>
                  <a:cubicBezTo>
                    <a:pt x="10958" y="45758"/>
                    <a:pt x="10992" y="45446"/>
                    <a:pt x="11303" y="45308"/>
                  </a:cubicBezTo>
                  <a:cubicBezTo>
                    <a:pt x="11787" y="45135"/>
                    <a:pt x="12167" y="44824"/>
                    <a:pt x="12548" y="44444"/>
                  </a:cubicBezTo>
                  <a:cubicBezTo>
                    <a:pt x="12928" y="44133"/>
                    <a:pt x="13308" y="43787"/>
                    <a:pt x="13757" y="43407"/>
                  </a:cubicBezTo>
                  <a:lnTo>
                    <a:pt x="13757" y="43407"/>
                  </a:lnTo>
                  <a:cubicBezTo>
                    <a:pt x="13654" y="43787"/>
                    <a:pt x="13446" y="44029"/>
                    <a:pt x="13308" y="44237"/>
                  </a:cubicBezTo>
                  <a:cubicBezTo>
                    <a:pt x="13101" y="44548"/>
                    <a:pt x="12859" y="44824"/>
                    <a:pt x="12582" y="45066"/>
                  </a:cubicBezTo>
                  <a:cubicBezTo>
                    <a:pt x="12444" y="45204"/>
                    <a:pt x="12271" y="45274"/>
                    <a:pt x="12098" y="45343"/>
                  </a:cubicBezTo>
                  <a:cubicBezTo>
                    <a:pt x="12064" y="45377"/>
                    <a:pt x="11995" y="45412"/>
                    <a:pt x="12029" y="45481"/>
                  </a:cubicBezTo>
                  <a:cubicBezTo>
                    <a:pt x="12048" y="45538"/>
                    <a:pt x="12088" y="45564"/>
                    <a:pt x="12126" y="45564"/>
                  </a:cubicBezTo>
                  <a:cubicBezTo>
                    <a:pt x="12157" y="45564"/>
                    <a:pt x="12186" y="45547"/>
                    <a:pt x="12202" y="45516"/>
                  </a:cubicBezTo>
                  <a:cubicBezTo>
                    <a:pt x="12478" y="45343"/>
                    <a:pt x="12720" y="45135"/>
                    <a:pt x="12962" y="44928"/>
                  </a:cubicBezTo>
                  <a:cubicBezTo>
                    <a:pt x="13308" y="44651"/>
                    <a:pt x="13446" y="44237"/>
                    <a:pt x="13654" y="43891"/>
                  </a:cubicBezTo>
                  <a:cubicBezTo>
                    <a:pt x="14034" y="43303"/>
                    <a:pt x="14380" y="42681"/>
                    <a:pt x="14898" y="42197"/>
                  </a:cubicBezTo>
                  <a:cubicBezTo>
                    <a:pt x="14967" y="42128"/>
                    <a:pt x="15002" y="42059"/>
                    <a:pt x="15140" y="42059"/>
                  </a:cubicBezTo>
                  <a:cubicBezTo>
                    <a:pt x="15105" y="42336"/>
                    <a:pt x="14967" y="42543"/>
                    <a:pt x="14829" y="42785"/>
                  </a:cubicBezTo>
                  <a:cubicBezTo>
                    <a:pt x="15244" y="42612"/>
                    <a:pt x="15416" y="42266"/>
                    <a:pt x="15555" y="41886"/>
                  </a:cubicBezTo>
                  <a:cubicBezTo>
                    <a:pt x="15624" y="41713"/>
                    <a:pt x="15693" y="41575"/>
                    <a:pt x="15762" y="41402"/>
                  </a:cubicBezTo>
                  <a:cubicBezTo>
                    <a:pt x="15797" y="41368"/>
                    <a:pt x="15831" y="41264"/>
                    <a:pt x="15866" y="41264"/>
                  </a:cubicBezTo>
                  <a:cubicBezTo>
                    <a:pt x="16211" y="41160"/>
                    <a:pt x="16211" y="40815"/>
                    <a:pt x="16384" y="40607"/>
                  </a:cubicBezTo>
                  <a:cubicBezTo>
                    <a:pt x="16592" y="40296"/>
                    <a:pt x="16799" y="39985"/>
                    <a:pt x="17041" y="39709"/>
                  </a:cubicBezTo>
                  <a:cubicBezTo>
                    <a:pt x="17145" y="39570"/>
                    <a:pt x="17248" y="39467"/>
                    <a:pt x="17283" y="39294"/>
                  </a:cubicBezTo>
                  <a:close/>
                  <a:moveTo>
                    <a:pt x="31247" y="32899"/>
                  </a:moveTo>
                  <a:cubicBezTo>
                    <a:pt x="31420" y="32899"/>
                    <a:pt x="31593" y="32968"/>
                    <a:pt x="31731" y="33038"/>
                  </a:cubicBezTo>
                  <a:cubicBezTo>
                    <a:pt x="32837" y="33660"/>
                    <a:pt x="33805" y="34420"/>
                    <a:pt x="34496" y="35492"/>
                  </a:cubicBezTo>
                  <a:cubicBezTo>
                    <a:pt x="34877" y="36183"/>
                    <a:pt x="35291" y="36874"/>
                    <a:pt x="35672" y="37531"/>
                  </a:cubicBezTo>
                  <a:cubicBezTo>
                    <a:pt x="35879" y="37911"/>
                    <a:pt x="36017" y="38291"/>
                    <a:pt x="36190" y="38637"/>
                  </a:cubicBezTo>
                  <a:cubicBezTo>
                    <a:pt x="36259" y="38810"/>
                    <a:pt x="36225" y="39017"/>
                    <a:pt x="36225" y="39190"/>
                  </a:cubicBezTo>
                  <a:cubicBezTo>
                    <a:pt x="36259" y="39570"/>
                    <a:pt x="36432" y="39951"/>
                    <a:pt x="36432" y="40331"/>
                  </a:cubicBezTo>
                  <a:cubicBezTo>
                    <a:pt x="36432" y="40607"/>
                    <a:pt x="36467" y="40884"/>
                    <a:pt x="36259" y="41126"/>
                  </a:cubicBezTo>
                  <a:cubicBezTo>
                    <a:pt x="36156" y="41264"/>
                    <a:pt x="36121" y="41506"/>
                    <a:pt x="36363" y="41644"/>
                  </a:cubicBezTo>
                  <a:cubicBezTo>
                    <a:pt x="36398" y="41990"/>
                    <a:pt x="36605" y="42370"/>
                    <a:pt x="36363" y="42750"/>
                  </a:cubicBezTo>
                  <a:cubicBezTo>
                    <a:pt x="36278" y="42713"/>
                    <a:pt x="36198" y="42695"/>
                    <a:pt x="36123" y="42695"/>
                  </a:cubicBezTo>
                  <a:cubicBezTo>
                    <a:pt x="35922" y="42695"/>
                    <a:pt x="35753" y="42816"/>
                    <a:pt x="35603" y="42992"/>
                  </a:cubicBezTo>
                  <a:cubicBezTo>
                    <a:pt x="35533" y="43061"/>
                    <a:pt x="35499" y="43131"/>
                    <a:pt x="35464" y="43200"/>
                  </a:cubicBezTo>
                  <a:cubicBezTo>
                    <a:pt x="35464" y="43269"/>
                    <a:pt x="35430" y="43373"/>
                    <a:pt x="35533" y="43407"/>
                  </a:cubicBezTo>
                  <a:cubicBezTo>
                    <a:pt x="35546" y="43413"/>
                    <a:pt x="35558" y="43416"/>
                    <a:pt x="35568" y="43416"/>
                  </a:cubicBezTo>
                  <a:cubicBezTo>
                    <a:pt x="35615" y="43416"/>
                    <a:pt x="35643" y="43360"/>
                    <a:pt x="35672" y="43303"/>
                  </a:cubicBezTo>
                  <a:cubicBezTo>
                    <a:pt x="35810" y="43061"/>
                    <a:pt x="35983" y="42923"/>
                    <a:pt x="36294" y="42923"/>
                  </a:cubicBezTo>
                  <a:cubicBezTo>
                    <a:pt x="36398" y="43061"/>
                    <a:pt x="36190" y="43200"/>
                    <a:pt x="36294" y="43373"/>
                  </a:cubicBezTo>
                  <a:cubicBezTo>
                    <a:pt x="36398" y="43234"/>
                    <a:pt x="36467" y="43061"/>
                    <a:pt x="36501" y="42854"/>
                  </a:cubicBezTo>
                  <a:cubicBezTo>
                    <a:pt x="36674" y="42059"/>
                    <a:pt x="36778" y="41229"/>
                    <a:pt x="36778" y="40400"/>
                  </a:cubicBezTo>
                  <a:cubicBezTo>
                    <a:pt x="36778" y="40054"/>
                    <a:pt x="36881" y="39709"/>
                    <a:pt x="37020" y="39398"/>
                  </a:cubicBezTo>
                  <a:cubicBezTo>
                    <a:pt x="37193" y="38914"/>
                    <a:pt x="37365" y="38464"/>
                    <a:pt x="37573" y="38015"/>
                  </a:cubicBezTo>
                  <a:cubicBezTo>
                    <a:pt x="37642" y="37842"/>
                    <a:pt x="37711" y="37704"/>
                    <a:pt x="37849" y="37566"/>
                  </a:cubicBezTo>
                  <a:cubicBezTo>
                    <a:pt x="37864" y="37543"/>
                    <a:pt x="37884" y="37535"/>
                    <a:pt x="37906" y="37535"/>
                  </a:cubicBezTo>
                  <a:cubicBezTo>
                    <a:pt x="37960" y="37535"/>
                    <a:pt x="38030" y="37580"/>
                    <a:pt x="38086" y="37580"/>
                  </a:cubicBezTo>
                  <a:cubicBezTo>
                    <a:pt x="38116" y="37580"/>
                    <a:pt x="38142" y="37568"/>
                    <a:pt x="38160" y="37531"/>
                  </a:cubicBezTo>
                  <a:cubicBezTo>
                    <a:pt x="38229" y="37393"/>
                    <a:pt x="38022" y="37358"/>
                    <a:pt x="38057" y="37220"/>
                  </a:cubicBezTo>
                  <a:cubicBezTo>
                    <a:pt x="38091" y="37220"/>
                    <a:pt x="38091" y="37185"/>
                    <a:pt x="38091" y="37151"/>
                  </a:cubicBezTo>
                  <a:cubicBezTo>
                    <a:pt x="38541" y="36632"/>
                    <a:pt x="38886" y="36045"/>
                    <a:pt x="39508" y="35699"/>
                  </a:cubicBezTo>
                  <a:cubicBezTo>
                    <a:pt x="39889" y="35492"/>
                    <a:pt x="40269" y="35284"/>
                    <a:pt x="40649" y="35111"/>
                  </a:cubicBezTo>
                  <a:cubicBezTo>
                    <a:pt x="41029" y="34939"/>
                    <a:pt x="41409" y="34800"/>
                    <a:pt x="41790" y="34558"/>
                  </a:cubicBezTo>
                  <a:cubicBezTo>
                    <a:pt x="41859" y="34489"/>
                    <a:pt x="41928" y="34455"/>
                    <a:pt x="42032" y="34420"/>
                  </a:cubicBezTo>
                  <a:cubicBezTo>
                    <a:pt x="42127" y="34384"/>
                    <a:pt x="42198" y="34365"/>
                    <a:pt x="42257" y="34365"/>
                  </a:cubicBezTo>
                  <a:cubicBezTo>
                    <a:pt x="42368" y="34365"/>
                    <a:pt x="42437" y="34435"/>
                    <a:pt x="42550" y="34593"/>
                  </a:cubicBezTo>
                  <a:cubicBezTo>
                    <a:pt x="42723" y="34870"/>
                    <a:pt x="42861" y="35181"/>
                    <a:pt x="42930" y="35492"/>
                  </a:cubicBezTo>
                  <a:cubicBezTo>
                    <a:pt x="43034" y="36287"/>
                    <a:pt x="43069" y="37116"/>
                    <a:pt x="42896" y="37877"/>
                  </a:cubicBezTo>
                  <a:cubicBezTo>
                    <a:pt x="42688" y="38672"/>
                    <a:pt x="42446" y="39467"/>
                    <a:pt x="41963" y="40158"/>
                  </a:cubicBezTo>
                  <a:cubicBezTo>
                    <a:pt x="41824" y="40331"/>
                    <a:pt x="41651" y="40504"/>
                    <a:pt x="41513" y="40711"/>
                  </a:cubicBezTo>
                  <a:cubicBezTo>
                    <a:pt x="41409" y="40815"/>
                    <a:pt x="41271" y="40884"/>
                    <a:pt x="41237" y="41057"/>
                  </a:cubicBezTo>
                  <a:cubicBezTo>
                    <a:pt x="41306" y="41022"/>
                    <a:pt x="41340" y="40988"/>
                    <a:pt x="41409" y="40953"/>
                  </a:cubicBezTo>
                  <a:cubicBezTo>
                    <a:pt x="41963" y="40365"/>
                    <a:pt x="42481" y="39778"/>
                    <a:pt x="42688" y="38983"/>
                  </a:cubicBezTo>
                  <a:cubicBezTo>
                    <a:pt x="42758" y="38775"/>
                    <a:pt x="42827" y="38568"/>
                    <a:pt x="42999" y="38326"/>
                  </a:cubicBezTo>
                  <a:cubicBezTo>
                    <a:pt x="43138" y="38672"/>
                    <a:pt x="43172" y="38983"/>
                    <a:pt x="43034" y="39294"/>
                  </a:cubicBezTo>
                  <a:cubicBezTo>
                    <a:pt x="42758" y="39812"/>
                    <a:pt x="42481" y="40331"/>
                    <a:pt x="42204" y="40849"/>
                  </a:cubicBezTo>
                  <a:cubicBezTo>
                    <a:pt x="42204" y="40884"/>
                    <a:pt x="42170" y="40918"/>
                    <a:pt x="42135" y="40918"/>
                  </a:cubicBezTo>
                  <a:cubicBezTo>
                    <a:pt x="41824" y="40953"/>
                    <a:pt x="41721" y="41195"/>
                    <a:pt x="41548" y="41368"/>
                  </a:cubicBezTo>
                  <a:cubicBezTo>
                    <a:pt x="41409" y="41541"/>
                    <a:pt x="41237" y="41610"/>
                    <a:pt x="41029" y="41610"/>
                  </a:cubicBezTo>
                  <a:cubicBezTo>
                    <a:pt x="40988" y="41610"/>
                    <a:pt x="40946" y="41615"/>
                    <a:pt x="40911" y="41615"/>
                  </a:cubicBezTo>
                  <a:cubicBezTo>
                    <a:pt x="40859" y="41615"/>
                    <a:pt x="40822" y="41603"/>
                    <a:pt x="40822" y="41541"/>
                  </a:cubicBezTo>
                  <a:cubicBezTo>
                    <a:pt x="40787" y="41471"/>
                    <a:pt x="40891" y="41437"/>
                    <a:pt x="40926" y="41368"/>
                  </a:cubicBezTo>
                  <a:cubicBezTo>
                    <a:pt x="40822" y="41368"/>
                    <a:pt x="40718" y="41437"/>
                    <a:pt x="40649" y="41506"/>
                  </a:cubicBezTo>
                  <a:cubicBezTo>
                    <a:pt x="40200" y="41852"/>
                    <a:pt x="39647" y="41955"/>
                    <a:pt x="39128" y="42094"/>
                  </a:cubicBezTo>
                  <a:cubicBezTo>
                    <a:pt x="39114" y="42108"/>
                    <a:pt x="39094" y="42116"/>
                    <a:pt x="39070" y="42116"/>
                  </a:cubicBezTo>
                  <a:cubicBezTo>
                    <a:pt x="39036" y="42116"/>
                    <a:pt x="38996" y="42100"/>
                    <a:pt x="38955" y="42059"/>
                  </a:cubicBezTo>
                  <a:cubicBezTo>
                    <a:pt x="38990" y="41852"/>
                    <a:pt x="39197" y="41783"/>
                    <a:pt x="39232" y="41610"/>
                  </a:cubicBezTo>
                  <a:lnTo>
                    <a:pt x="39232" y="41610"/>
                  </a:lnTo>
                  <a:cubicBezTo>
                    <a:pt x="39059" y="41783"/>
                    <a:pt x="38817" y="41921"/>
                    <a:pt x="38679" y="42128"/>
                  </a:cubicBezTo>
                  <a:cubicBezTo>
                    <a:pt x="38644" y="42163"/>
                    <a:pt x="38610" y="42197"/>
                    <a:pt x="38575" y="42197"/>
                  </a:cubicBezTo>
                  <a:cubicBezTo>
                    <a:pt x="38479" y="42245"/>
                    <a:pt x="38366" y="42310"/>
                    <a:pt x="38259" y="42310"/>
                  </a:cubicBezTo>
                  <a:cubicBezTo>
                    <a:pt x="38213" y="42310"/>
                    <a:pt x="38168" y="42298"/>
                    <a:pt x="38126" y="42266"/>
                  </a:cubicBezTo>
                  <a:cubicBezTo>
                    <a:pt x="38022" y="42163"/>
                    <a:pt x="38126" y="42024"/>
                    <a:pt x="38160" y="41886"/>
                  </a:cubicBezTo>
                  <a:cubicBezTo>
                    <a:pt x="38229" y="41713"/>
                    <a:pt x="38333" y="41575"/>
                    <a:pt x="38333" y="41368"/>
                  </a:cubicBezTo>
                  <a:lnTo>
                    <a:pt x="38333" y="41368"/>
                  </a:lnTo>
                  <a:cubicBezTo>
                    <a:pt x="38126" y="41575"/>
                    <a:pt x="38091" y="41886"/>
                    <a:pt x="37988" y="42163"/>
                  </a:cubicBezTo>
                  <a:cubicBezTo>
                    <a:pt x="37884" y="42370"/>
                    <a:pt x="37780" y="42543"/>
                    <a:pt x="37573" y="42681"/>
                  </a:cubicBezTo>
                  <a:cubicBezTo>
                    <a:pt x="37434" y="42750"/>
                    <a:pt x="37331" y="42889"/>
                    <a:pt x="37262" y="43027"/>
                  </a:cubicBezTo>
                  <a:cubicBezTo>
                    <a:pt x="37227" y="43165"/>
                    <a:pt x="37227" y="43269"/>
                    <a:pt x="37123" y="43373"/>
                  </a:cubicBezTo>
                  <a:cubicBezTo>
                    <a:pt x="36985" y="43476"/>
                    <a:pt x="37020" y="43580"/>
                    <a:pt x="37054" y="43718"/>
                  </a:cubicBezTo>
                  <a:cubicBezTo>
                    <a:pt x="37158" y="44237"/>
                    <a:pt x="37089" y="44755"/>
                    <a:pt x="36847" y="45239"/>
                  </a:cubicBezTo>
                  <a:cubicBezTo>
                    <a:pt x="36743" y="45550"/>
                    <a:pt x="36432" y="45688"/>
                    <a:pt x="36121" y="45723"/>
                  </a:cubicBezTo>
                  <a:cubicBezTo>
                    <a:pt x="36051" y="45729"/>
                    <a:pt x="35983" y="45732"/>
                    <a:pt x="35915" y="45732"/>
                  </a:cubicBezTo>
                  <a:cubicBezTo>
                    <a:pt x="35613" y="45732"/>
                    <a:pt x="35325" y="45676"/>
                    <a:pt x="35015" y="45619"/>
                  </a:cubicBezTo>
                  <a:cubicBezTo>
                    <a:pt x="34842" y="45550"/>
                    <a:pt x="34669" y="45516"/>
                    <a:pt x="34427" y="45481"/>
                  </a:cubicBezTo>
                  <a:lnTo>
                    <a:pt x="34427" y="45481"/>
                  </a:lnTo>
                  <a:cubicBezTo>
                    <a:pt x="34462" y="45723"/>
                    <a:pt x="34566" y="45758"/>
                    <a:pt x="34738" y="45792"/>
                  </a:cubicBezTo>
                  <a:cubicBezTo>
                    <a:pt x="35188" y="45827"/>
                    <a:pt x="35637" y="45861"/>
                    <a:pt x="36086" y="45896"/>
                  </a:cubicBezTo>
                  <a:cubicBezTo>
                    <a:pt x="36570" y="45930"/>
                    <a:pt x="36605" y="45965"/>
                    <a:pt x="36605" y="46380"/>
                  </a:cubicBezTo>
                  <a:cubicBezTo>
                    <a:pt x="36605" y="46760"/>
                    <a:pt x="36674" y="47106"/>
                    <a:pt x="36778" y="47486"/>
                  </a:cubicBezTo>
                  <a:cubicBezTo>
                    <a:pt x="36847" y="47728"/>
                    <a:pt x="36881" y="48004"/>
                    <a:pt x="36916" y="48281"/>
                  </a:cubicBezTo>
                  <a:cubicBezTo>
                    <a:pt x="36916" y="48384"/>
                    <a:pt x="36916" y="48488"/>
                    <a:pt x="37020" y="48557"/>
                  </a:cubicBezTo>
                  <a:cubicBezTo>
                    <a:pt x="36916" y="47866"/>
                    <a:pt x="36951" y="47175"/>
                    <a:pt x="36778" y="46483"/>
                  </a:cubicBezTo>
                  <a:cubicBezTo>
                    <a:pt x="36778" y="46414"/>
                    <a:pt x="36778" y="46345"/>
                    <a:pt x="36847" y="46276"/>
                  </a:cubicBezTo>
                  <a:cubicBezTo>
                    <a:pt x="37020" y="46311"/>
                    <a:pt x="37089" y="46483"/>
                    <a:pt x="37193" y="46587"/>
                  </a:cubicBezTo>
                  <a:cubicBezTo>
                    <a:pt x="37400" y="46898"/>
                    <a:pt x="37538" y="47244"/>
                    <a:pt x="37711" y="47589"/>
                  </a:cubicBezTo>
                  <a:cubicBezTo>
                    <a:pt x="37780" y="47693"/>
                    <a:pt x="37780" y="47797"/>
                    <a:pt x="37884" y="47831"/>
                  </a:cubicBezTo>
                  <a:lnTo>
                    <a:pt x="37918" y="47831"/>
                  </a:lnTo>
                  <a:cubicBezTo>
                    <a:pt x="37815" y="47589"/>
                    <a:pt x="37676" y="47348"/>
                    <a:pt x="37607" y="47106"/>
                  </a:cubicBezTo>
                  <a:cubicBezTo>
                    <a:pt x="37434" y="46656"/>
                    <a:pt x="37158" y="46276"/>
                    <a:pt x="36812" y="45930"/>
                  </a:cubicBezTo>
                  <a:cubicBezTo>
                    <a:pt x="36674" y="45827"/>
                    <a:pt x="36674" y="45723"/>
                    <a:pt x="36778" y="45585"/>
                  </a:cubicBezTo>
                  <a:cubicBezTo>
                    <a:pt x="37123" y="44997"/>
                    <a:pt x="37365" y="44375"/>
                    <a:pt x="37262" y="43649"/>
                  </a:cubicBezTo>
                  <a:cubicBezTo>
                    <a:pt x="37193" y="43165"/>
                    <a:pt x="37607" y="42681"/>
                    <a:pt x="38126" y="42647"/>
                  </a:cubicBezTo>
                  <a:cubicBezTo>
                    <a:pt x="38299" y="42612"/>
                    <a:pt x="38506" y="42647"/>
                    <a:pt x="38644" y="42474"/>
                  </a:cubicBezTo>
                  <a:cubicBezTo>
                    <a:pt x="38644" y="42439"/>
                    <a:pt x="38679" y="42439"/>
                    <a:pt x="38713" y="42439"/>
                  </a:cubicBezTo>
                  <a:cubicBezTo>
                    <a:pt x="39693" y="42164"/>
                    <a:pt x="40672" y="41834"/>
                    <a:pt x="41699" y="41834"/>
                  </a:cubicBezTo>
                  <a:cubicBezTo>
                    <a:pt x="41832" y="41834"/>
                    <a:pt x="41966" y="41840"/>
                    <a:pt x="42101" y="41852"/>
                  </a:cubicBezTo>
                  <a:cubicBezTo>
                    <a:pt x="42446" y="41852"/>
                    <a:pt x="42792" y="41921"/>
                    <a:pt x="43172" y="41990"/>
                  </a:cubicBezTo>
                  <a:cubicBezTo>
                    <a:pt x="43345" y="42024"/>
                    <a:pt x="43518" y="42128"/>
                    <a:pt x="43656" y="42266"/>
                  </a:cubicBezTo>
                  <a:cubicBezTo>
                    <a:pt x="43794" y="42370"/>
                    <a:pt x="43967" y="42508"/>
                    <a:pt x="44140" y="42578"/>
                  </a:cubicBezTo>
                  <a:cubicBezTo>
                    <a:pt x="44204" y="42610"/>
                    <a:pt x="44261" y="42634"/>
                    <a:pt x="44310" y="42634"/>
                  </a:cubicBezTo>
                  <a:cubicBezTo>
                    <a:pt x="44367" y="42634"/>
                    <a:pt x="44414" y="42601"/>
                    <a:pt x="44451" y="42508"/>
                  </a:cubicBezTo>
                  <a:cubicBezTo>
                    <a:pt x="44483" y="42428"/>
                    <a:pt x="44523" y="42400"/>
                    <a:pt x="44567" y="42400"/>
                  </a:cubicBezTo>
                  <a:cubicBezTo>
                    <a:pt x="44617" y="42400"/>
                    <a:pt x="44672" y="42437"/>
                    <a:pt x="44728" y="42474"/>
                  </a:cubicBezTo>
                  <a:cubicBezTo>
                    <a:pt x="45765" y="42992"/>
                    <a:pt x="46733" y="43649"/>
                    <a:pt x="47424" y="44617"/>
                  </a:cubicBezTo>
                  <a:cubicBezTo>
                    <a:pt x="47735" y="45066"/>
                    <a:pt x="47735" y="45239"/>
                    <a:pt x="47320" y="45585"/>
                  </a:cubicBezTo>
                  <a:cubicBezTo>
                    <a:pt x="46905" y="45930"/>
                    <a:pt x="46421" y="46138"/>
                    <a:pt x="45938" y="46311"/>
                  </a:cubicBezTo>
                  <a:cubicBezTo>
                    <a:pt x="44797" y="46691"/>
                    <a:pt x="43622" y="47002"/>
                    <a:pt x="42446" y="47209"/>
                  </a:cubicBezTo>
                  <a:cubicBezTo>
                    <a:pt x="42295" y="47240"/>
                    <a:pt x="42146" y="47252"/>
                    <a:pt x="41999" y="47252"/>
                  </a:cubicBezTo>
                  <a:cubicBezTo>
                    <a:pt x="41644" y="47252"/>
                    <a:pt x="41302" y="47179"/>
                    <a:pt x="40960" y="47106"/>
                  </a:cubicBezTo>
                  <a:lnTo>
                    <a:pt x="40960" y="47140"/>
                  </a:lnTo>
                  <a:cubicBezTo>
                    <a:pt x="40718" y="47106"/>
                    <a:pt x="40476" y="47002"/>
                    <a:pt x="40234" y="46967"/>
                  </a:cubicBezTo>
                  <a:cubicBezTo>
                    <a:pt x="39992" y="46898"/>
                    <a:pt x="39819" y="46794"/>
                    <a:pt x="39716" y="46518"/>
                  </a:cubicBezTo>
                  <a:lnTo>
                    <a:pt x="39716" y="46518"/>
                  </a:lnTo>
                  <a:cubicBezTo>
                    <a:pt x="40338" y="46587"/>
                    <a:pt x="40856" y="46829"/>
                    <a:pt x="41409" y="46829"/>
                  </a:cubicBezTo>
                  <a:cubicBezTo>
                    <a:pt x="41540" y="46829"/>
                    <a:pt x="41671" y="46831"/>
                    <a:pt x="41801" y="46831"/>
                  </a:cubicBezTo>
                  <a:cubicBezTo>
                    <a:pt x="42257" y="46831"/>
                    <a:pt x="42708" y="46810"/>
                    <a:pt x="43138" y="46622"/>
                  </a:cubicBezTo>
                  <a:cubicBezTo>
                    <a:pt x="43108" y="46577"/>
                    <a:pt x="43078" y="46565"/>
                    <a:pt x="43052" y="46565"/>
                  </a:cubicBezTo>
                  <a:cubicBezTo>
                    <a:pt x="43016" y="46565"/>
                    <a:pt x="42985" y="46587"/>
                    <a:pt x="42965" y="46587"/>
                  </a:cubicBezTo>
                  <a:cubicBezTo>
                    <a:pt x="42573" y="46682"/>
                    <a:pt x="42186" y="46728"/>
                    <a:pt x="41804" y="46728"/>
                  </a:cubicBezTo>
                  <a:cubicBezTo>
                    <a:pt x="41073" y="46728"/>
                    <a:pt x="40362" y="46559"/>
                    <a:pt x="39681" y="46241"/>
                  </a:cubicBezTo>
                  <a:cubicBezTo>
                    <a:pt x="39266" y="46069"/>
                    <a:pt x="38852" y="45861"/>
                    <a:pt x="38471" y="45585"/>
                  </a:cubicBezTo>
                  <a:cubicBezTo>
                    <a:pt x="38229" y="45446"/>
                    <a:pt x="37988" y="45343"/>
                    <a:pt x="37746" y="45274"/>
                  </a:cubicBezTo>
                  <a:cubicBezTo>
                    <a:pt x="37642" y="45274"/>
                    <a:pt x="37573" y="45239"/>
                    <a:pt x="37504" y="45239"/>
                  </a:cubicBezTo>
                  <a:cubicBezTo>
                    <a:pt x="37434" y="45239"/>
                    <a:pt x="37331" y="45239"/>
                    <a:pt x="37331" y="45343"/>
                  </a:cubicBezTo>
                  <a:cubicBezTo>
                    <a:pt x="37331" y="45412"/>
                    <a:pt x="37400" y="45446"/>
                    <a:pt x="37469" y="45446"/>
                  </a:cubicBezTo>
                  <a:cubicBezTo>
                    <a:pt x="38057" y="45550"/>
                    <a:pt x="38506" y="45827"/>
                    <a:pt x="38955" y="46138"/>
                  </a:cubicBezTo>
                  <a:cubicBezTo>
                    <a:pt x="39059" y="46241"/>
                    <a:pt x="39197" y="46276"/>
                    <a:pt x="39197" y="46483"/>
                  </a:cubicBezTo>
                  <a:cubicBezTo>
                    <a:pt x="39163" y="46587"/>
                    <a:pt x="39301" y="46656"/>
                    <a:pt x="39405" y="46725"/>
                  </a:cubicBezTo>
                  <a:cubicBezTo>
                    <a:pt x="39889" y="46967"/>
                    <a:pt x="40061" y="47417"/>
                    <a:pt x="40303" y="47866"/>
                  </a:cubicBezTo>
                  <a:cubicBezTo>
                    <a:pt x="40338" y="47970"/>
                    <a:pt x="40373" y="48073"/>
                    <a:pt x="40476" y="48143"/>
                  </a:cubicBezTo>
                  <a:cubicBezTo>
                    <a:pt x="40338" y="48315"/>
                    <a:pt x="40373" y="48454"/>
                    <a:pt x="40407" y="48626"/>
                  </a:cubicBezTo>
                  <a:cubicBezTo>
                    <a:pt x="40580" y="49076"/>
                    <a:pt x="40753" y="49560"/>
                    <a:pt x="40926" y="50044"/>
                  </a:cubicBezTo>
                  <a:cubicBezTo>
                    <a:pt x="41029" y="50424"/>
                    <a:pt x="41202" y="50804"/>
                    <a:pt x="41237" y="51219"/>
                  </a:cubicBezTo>
                  <a:cubicBezTo>
                    <a:pt x="41306" y="51564"/>
                    <a:pt x="41271" y="51910"/>
                    <a:pt x="41202" y="52256"/>
                  </a:cubicBezTo>
                  <a:cubicBezTo>
                    <a:pt x="41029" y="52912"/>
                    <a:pt x="40995" y="53604"/>
                    <a:pt x="40787" y="54295"/>
                  </a:cubicBezTo>
                  <a:cubicBezTo>
                    <a:pt x="40753" y="54468"/>
                    <a:pt x="40684" y="54641"/>
                    <a:pt x="40614" y="54814"/>
                  </a:cubicBezTo>
                  <a:cubicBezTo>
                    <a:pt x="40536" y="55102"/>
                    <a:pt x="40377" y="55232"/>
                    <a:pt x="40154" y="55232"/>
                  </a:cubicBezTo>
                  <a:cubicBezTo>
                    <a:pt x="40083" y="55232"/>
                    <a:pt x="40006" y="55219"/>
                    <a:pt x="39923" y="55194"/>
                  </a:cubicBezTo>
                  <a:cubicBezTo>
                    <a:pt x="39439" y="55021"/>
                    <a:pt x="39024" y="54814"/>
                    <a:pt x="38644" y="54537"/>
                  </a:cubicBezTo>
                  <a:cubicBezTo>
                    <a:pt x="38299" y="54261"/>
                    <a:pt x="37988" y="54019"/>
                    <a:pt x="37676" y="53777"/>
                  </a:cubicBezTo>
                  <a:cubicBezTo>
                    <a:pt x="37193" y="53431"/>
                    <a:pt x="36847" y="53016"/>
                    <a:pt x="36605" y="52463"/>
                  </a:cubicBezTo>
                  <a:cubicBezTo>
                    <a:pt x="36328" y="51772"/>
                    <a:pt x="36052" y="51115"/>
                    <a:pt x="35637" y="50493"/>
                  </a:cubicBezTo>
                  <a:cubicBezTo>
                    <a:pt x="35533" y="50355"/>
                    <a:pt x="35568" y="50216"/>
                    <a:pt x="35603" y="50078"/>
                  </a:cubicBezTo>
                  <a:cubicBezTo>
                    <a:pt x="35775" y="49491"/>
                    <a:pt x="35844" y="48903"/>
                    <a:pt x="35844" y="48315"/>
                  </a:cubicBezTo>
                  <a:cubicBezTo>
                    <a:pt x="35879" y="47762"/>
                    <a:pt x="35741" y="47278"/>
                    <a:pt x="35568" y="46760"/>
                  </a:cubicBezTo>
                  <a:lnTo>
                    <a:pt x="35568" y="46760"/>
                  </a:lnTo>
                  <a:cubicBezTo>
                    <a:pt x="35603" y="47071"/>
                    <a:pt x="35637" y="47382"/>
                    <a:pt x="35637" y="47693"/>
                  </a:cubicBezTo>
                  <a:cubicBezTo>
                    <a:pt x="35741" y="48523"/>
                    <a:pt x="35603" y="49318"/>
                    <a:pt x="35361" y="50113"/>
                  </a:cubicBezTo>
                  <a:cubicBezTo>
                    <a:pt x="35257" y="50458"/>
                    <a:pt x="35222" y="50804"/>
                    <a:pt x="34980" y="51115"/>
                  </a:cubicBezTo>
                  <a:cubicBezTo>
                    <a:pt x="34877" y="51253"/>
                    <a:pt x="34773" y="51426"/>
                    <a:pt x="34635" y="51599"/>
                  </a:cubicBezTo>
                  <a:cubicBezTo>
                    <a:pt x="34566" y="51288"/>
                    <a:pt x="34669" y="51011"/>
                    <a:pt x="34773" y="50769"/>
                  </a:cubicBezTo>
                  <a:cubicBezTo>
                    <a:pt x="34980" y="50216"/>
                    <a:pt x="35153" y="49629"/>
                    <a:pt x="35222" y="49041"/>
                  </a:cubicBezTo>
                  <a:cubicBezTo>
                    <a:pt x="35326" y="48557"/>
                    <a:pt x="35430" y="48039"/>
                    <a:pt x="35430" y="47520"/>
                  </a:cubicBezTo>
                  <a:cubicBezTo>
                    <a:pt x="35430" y="47106"/>
                    <a:pt x="35361" y="46725"/>
                    <a:pt x="35291" y="46345"/>
                  </a:cubicBezTo>
                  <a:cubicBezTo>
                    <a:pt x="35262" y="46255"/>
                    <a:pt x="35232" y="46166"/>
                    <a:pt x="35134" y="46166"/>
                  </a:cubicBezTo>
                  <a:cubicBezTo>
                    <a:pt x="35119" y="46166"/>
                    <a:pt x="35103" y="46168"/>
                    <a:pt x="35084" y="46172"/>
                  </a:cubicBezTo>
                  <a:cubicBezTo>
                    <a:pt x="34946" y="46207"/>
                    <a:pt x="34877" y="46241"/>
                    <a:pt x="34877" y="46380"/>
                  </a:cubicBezTo>
                  <a:cubicBezTo>
                    <a:pt x="34946" y="46898"/>
                    <a:pt x="34738" y="47417"/>
                    <a:pt x="34704" y="47935"/>
                  </a:cubicBezTo>
                  <a:cubicBezTo>
                    <a:pt x="34911" y="47520"/>
                    <a:pt x="34877" y="47036"/>
                    <a:pt x="35084" y="46587"/>
                  </a:cubicBezTo>
                  <a:cubicBezTo>
                    <a:pt x="35222" y="46725"/>
                    <a:pt x="35222" y="46864"/>
                    <a:pt x="35222" y="47002"/>
                  </a:cubicBezTo>
                  <a:cubicBezTo>
                    <a:pt x="35291" y="48004"/>
                    <a:pt x="35188" y="49007"/>
                    <a:pt x="34877" y="49974"/>
                  </a:cubicBezTo>
                  <a:cubicBezTo>
                    <a:pt x="34738" y="50389"/>
                    <a:pt x="34566" y="50804"/>
                    <a:pt x="34462" y="51219"/>
                  </a:cubicBezTo>
                  <a:cubicBezTo>
                    <a:pt x="34289" y="51876"/>
                    <a:pt x="33909" y="52325"/>
                    <a:pt x="33390" y="52671"/>
                  </a:cubicBezTo>
                  <a:cubicBezTo>
                    <a:pt x="33045" y="52912"/>
                    <a:pt x="32699" y="53154"/>
                    <a:pt x="32423" y="53466"/>
                  </a:cubicBezTo>
                  <a:cubicBezTo>
                    <a:pt x="32319" y="53535"/>
                    <a:pt x="32250" y="53638"/>
                    <a:pt x="32146" y="53742"/>
                  </a:cubicBezTo>
                  <a:cubicBezTo>
                    <a:pt x="32457" y="53604"/>
                    <a:pt x="32664" y="53293"/>
                    <a:pt x="32976" y="53120"/>
                  </a:cubicBezTo>
                  <a:cubicBezTo>
                    <a:pt x="33079" y="53051"/>
                    <a:pt x="33183" y="52912"/>
                    <a:pt x="33356" y="52912"/>
                  </a:cubicBezTo>
                  <a:cubicBezTo>
                    <a:pt x="33425" y="53016"/>
                    <a:pt x="33356" y="53051"/>
                    <a:pt x="33321" y="53085"/>
                  </a:cubicBezTo>
                  <a:cubicBezTo>
                    <a:pt x="32803" y="53742"/>
                    <a:pt x="32250" y="54330"/>
                    <a:pt x="31800" y="55021"/>
                  </a:cubicBezTo>
                  <a:cubicBezTo>
                    <a:pt x="31741" y="55110"/>
                    <a:pt x="31630" y="55277"/>
                    <a:pt x="31512" y="55277"/>
                  </a:cubicBezTo>
                  <a:cubicBezTo>
                    <a:pt x="31493" y="55277"/>
                    <a:pt x="31474" y="55272"/>
                    <a:pt x="31455" y="55263"/>
                  </a:cubicBezTo>
                  <a:cubicBezTo>
                    <a:pt x="31282" y="55159"/>
                    <a:pt x="31455" y="54986"/>
                    <a:pt x="31524" y="54848"/>
                  </a:cubicBezTo>
                  <a:cubicBezTo>
                    <a:pt x="31558" y="54710"/>
                    <a:pt x="31628" y="54606"/>
                    <a:pt x="31697" y="54468"/>
                  </a:cubicBezTo>
                  <a:lnTo>
                    <a:pt x="31697" y="54468"/>
                  </a:lnTo>
                  <a:cubicBezTo>
                    <a:pt x="31455" y="54641"/>
                    <a:pt x="31351" y="54917"/>
                    <a:pt x="31316" y="55194"/>
                  </a:cubicBezTo>
                  <a:cubicBezTo>
                    <a:pt x="31247" y="55436"/>
                    <a:pt x="31144" y="55539"/>
                    <a:pt x="30936" y="55609"/>
                  </a:cubicBezTo>
                  <a:cubicBezTo>
                    <a:pt x="30798" y="55643"/>
                    <a:pt x="30660" y="55747"/>
                    <a:pt x="30521" y="55781"/>
                  </a:cubicBezTo>
                  <a:cubicBezTo>
                    <a:pt x="30404" y="55818"/>
                    <a:pt x="30280" y="55838"/>
                    <a:pt x="30157" y="55838"/>
                  </a:cubicBezTo>
                  <a:cubicBezTo>
                    <a:pt x="29704" y="55838"/>
                    <a:pt x="29270" y="55570"/>
                    <a:pt x="29243" y="54917"/>
                  </a:cubicBezTo>
                  <a:cubicBezTo>
                    <a:pt x="29208" y="54468"/>
                    <a:pt x="29173" y="53984"/>
                    <a:pt x="29208" y="53535"/>
                  </a:cubicBezTo>
                  <a:cubicBezTo>
                    <a:pt x="29277" y="52878"/>
                    <a:pt x="29243" y="52187"/>
                    <a:pt x="29312" y="51495"/>
                  </a:cubicBezTo>
                  <a:cubicBezTo>
                    <a:pt x="29484" y="50355"/>
                    <a:pt x="29796" y="49249"/>
                    <a:pt x="30210" y="48143"/>
                  </a:cubicBezTo>
                  <a:cubicBezTo>
                    <a:pt x="30349" y="47866"/>
                    <a:pt x="30591" y="47693"/>
                    <a:pt x="30798" y="47486"/>
                  </a:cubicBezTo>
                  <a:cubicBezTo>
                    <a:pt x="31386" y="46760"/>
                    <a:pt x="32181" y="46449"/>
                    <a:pt x="33045" y="46172"/>
                  </a:cubicBezTo>
                  <a:cubicBezTo>
                    <a:pt x="33079" y="46172"/>
                    <a:pt x="33148" y="46172"/>
                    <a:pt x="33183" y="46241"/>
                  </a:cubicBezTo>
                  <a:cubicBezTo>
                    <a:pt x="32941" y="46483"/>
                    <a:pt x="32561" y="46587"/>
                    <a:pt x="32353" y="46898"/>
                  </a:cubicBezTo>
                  <a:cubicBezTo>
                    <a:pt x="32734" y="46691"/>
                    <a:pt x="33114" y="46518"/>
                    <a:pt x="33494" y="46311"/>
                  </a:cubicBezTo>
                  <a:cubicBezTo>
                    <a:pt x="33598" y="46241"/>
                    <a:pt x="33736" y="46207"/>
                    <a:pt x="33667" y="46034"/>
                  </a:cubicBezTo>
                  <a:cubicBezTo>
                    <a:pt x="33598" y="45930"/>
                    <a:pt x="33701" y="45896"/>
                    <a:pt x="33736" y="45861"/>
                  </a:cubicBezTo>
                  <a:cubicBezTo>
                    <a:pt x="33869" y="45762"/>
                    <a:pt x="34033" y="45726"/>
                    <a:pt x="34046" y="45540"/>
                  </a:cubicBezTo>
                  <a:lnTo>
                    <a:pt x="34046" y="45540"/>
                  </a:lnTo>
                  <a:cubicBezTo>
                    <a:pt x="33607" y="45832"/>
                    <a:pt x="33134" y="45934"/>
                    <a:pt x="32595" y="46069"/>
                  </a:cubicBezTo>
                  <a:cubicBezTo>
                    <a:pt x="32664" y="45792"/>
                    <a:pt x="32906" y="45758"/>
                    <a:pt x="32941" y="45446"/>
                  </a:cubicBezTo>
                  <a:lnTo>
                    <a:pt x="32941" y="45446"/>
                  </a:lnTo>
                  <a:cubicBezTo>
                    <a:pt x="32526" y="45827"/>
                    <a:pt x="32042" y="45965"/>
                    <a:pt x="31558" y="46138"/>
                  </a:cubicBezTo>
                  <a:cubicBezTo>
                    <a:pt x="31455" y="46172"/>
                    <a:pt x="31351" y="46207"/>
                    <a:pt x="31213" y="46207"/>
                  </a:cubicBezTo>
                  <a:cubicBezTo>
                    <a:pt x="31040" y="46241"/>
                    <a:pt x="30902" y="46207"/>
                    <a:pt x="30867" y="46449"/>
                  </a:cubicBezTo>
                  <a:cubicBezTo>
                    <a:pt x="30798" y="46622"/>
                    <a:pt x="30591" y="46656"/>
                    <a:pt x="30452" y="46656"/>
                  </a:cubicBezTo>
                  <a:cubicBezTo>
                    <a:pt x="29692" y="46760"/>
                    <a:pt x="28931" y="47002"/>
                    <a:pt x="28136" y="47002"/>
                  </a:cubicBezTo>
                  <a:cubicBezTo>
                    <a:pt x="28030" y="47007"/>
                    <a:pt x="27923" y="47010"/>
                    <a:pt x="27817" y="47010"/>
                  </a:cubicBezTo>
                  <a:cubicBezTo>
                    <a:pt x="27267" y="47010"/>
                    <a:pt x="26722" y="46934"/>
                    <a:pt x="26201" y="46760"/>
                  </a:cubicBezTo>
                  <a:cubicBezTo>
                    <a:pt x="25821" y="46622"/>
                    <a:pt x="25475" y="46483"/>
                    <a:pt x="25095" y="46345"/>
                  </a:cubicBezTo>
                  <a:cubicBezTo>
                    <a:pt x="24887" y="46241"/>
                    <a:pt x="24715" y="46103"/>
                    <a:pt x="24542" y="45965"/>
                  </a:cubicBezTo>
                  <a:cubicBezTo>
                    <a:pt x="24403" y="45861"/>
                    <a:pt x="24403" y="45758"/>
                    <a:pt x="24438" y="45619"/>
                  </a:cubicBezTo>
                  <a:cubicBezTo>
                    <a:pt x="24611" y="45135"/>
                    <a:pt x="24922" y="44755"/>
                    <a:pt x="25337" y="44444"/>
                  </a:cubicBezTo>
                  <a:cubicBezTo>
                    <a:pt x="25440" y="44375"/>
                    <a:pt x="25544" y="44306"/>
                    <a:pt x="25613" y="44202"/>
                  </a:cubicBezTo>
                  <a:cubicBezTo>
                    <a:pt x="25671" y="44163"/>
                    <a:pt x="25740" y="44114"/>
                    <a:pt x="25801" y="44114"/>
                  </a:cubicBezTo>
                  <a:cubicBezTo>
                    <a:pt x="25850" y="44114"/>
                    <a:pt x="25894" y="44145"/>
                    <a:pt x="25924" y="44237"/>
                  </a:cubicBezTo>
                  <a:cubicBezTo>
                    <a:pt x="25959" y="44306"/>
                    <a:pt x="26028" y="44375"/>
                    <a:pt x="26132" y="44375"/>
                  </a:cubicBezTo>
                  <a:cubicBezTo>
                    <a:pt x="26235" y="44375"/>
                    <a:pt x="26270" y="44271"/>
                    <a:pt x="26305" y="44168"/>
                  </a:cubicBezTo>
                  <a:cubicBezTo>
                    <a:pt x="26305" y="44098"/>
                    <a:pt x="26305" y="43995"/>
                    <a:pt x="26339" y="43891"/>
                  </a:cubicBezTo>
                  <a:cubicBezTo>
                    <a:pt x="26374" y="43787"/>
                    <a:pt x="26408" y="43684"/>
                    <a:pt x="26512" y="43649"/>
                  </a:cubicBezTo>
                  <a:cubicBezTo>
                    <a:pt x="26823" y="43580"/>
                    <a:pt x="27065" y="43407"/>
                    <a:pt x="27376" y="43338"/>
                  </a:cubicBezTo>
                  <a:cubicBezTo>
                    <a:pt x="27860" y="43234"/>
                    <a:pt x="28309" y="43131"/>
                    <a:pt x="28759" y="43027"/>
                  </a:cubicBezTo>
                  <a:cubicBezTo>
                    <a:pt x="28910" y="42976"/>
                    <a:pt x="29062" y="42944"/>
                    <a:pt x="29214" y="42944"/>
                  </a:cubicBezTo>
                  <a:cubicBezTo>
                    <a:pt x="29270" y="42944"/>
                    <a:pt x="29325" y="42948"/>
                    <a:pt x="29381" y="42958"/>
                  </a:cubicBezTo>
                  <a:cubicBezTo>
                    <a:pt x="29427" y="42962"/>
                    <a:pt x="29472" y="42963"/>
                    <a:pt x="29517" y="42963"/>
                  </a:cubicBezTo>
                  <a:cubicBezTo>
                    <a:pt x="29873" y="42963"/>
                    <a:pt x="30183" y="42854"/>
                    <a:pt x="30521" y="42854"/>
                  </a:cubicBezTo>
                  <a:cubicBezTo>
                    <a:pt x="31213" y="42854"/>
                    <a:pt x="31835" y="42992"/>
                    <a:pt x="32423" y="43373"/>
                  </a:cubicBezTo>
                  <a:cubicBezTo>
                    <a:pt x="32482" y="43392"/>
                    <a:pt x="32542" y="43435"/>
                    <a:pt x="32601" y="43435"/>
                  </a:cubicBezTo>
                  <a:cubicBezTo>
                    <a:pt x="32645" y="43435"/>
                    <a:pt x="32689" y="43412"/>
                    <a:pt x="32734" y="43338"/>
                  </a:cubicBezTo>
                  <a:cubicBezTo>
                    <a:pt x="32756" y="43305"/>
                    <a:pt x="32777" y="43293"/>
                    <a:pt x="32798" y="43293"/>
                  </a:cubicBezTo>
                  <a:cubicBezTo>
                    <a:pt x="32843" y="43293"/>
                    <a:pt x="32883" y="43349"/>
                    <a:pt x="32906" y="43373"/>
                  </a:cubicBezTo>
                  <a:cubicBezTo>
                    <a:pt x="33183" y="43614"/>
                    <a:pt x="33425" y="43822"/>
                    <a:pt x="33667" y="44064"/>
                  </a:cubicBezTo>
                  <a:cubicBezTo>
                    <a:pt x="33840" y="44202"/>
                    <a:pt x="34013" y="44306"/>
                    <a:pt x="34220" y="44375"/>
                  </a:cubicBezTo>
                  <a:cubicBezTo>
                    <a:pt x="34462" y="44409"/>
                    <a:pt x="34600" y="44513"/>
                    <a:pt x="34635" y="44790"/>
                  </a:cubicBezTo>
                  <a:cubicBezTo>
                    <a:pt x="34635" y="44893"/>
                    <a:pt x="34704" y="45032"/>
                    <a:pt x="34773" y="45135"/>
                  </a:cubicBezTo>
                  <a:cubicBezTo>
                    <a:pt x="34773" y="44859"/>
                    <a:pt x="34773" y="44617"/>
                    <a:pt x="34738" y="44340"/>
                  </a:cubicBezTo>
                  <a:cubicBezTo>
                    <a:pt x="34669" y="43891"/>
                    <a:pt x="34704" y="43476"/>
                    <a:pt x="35326" y="43303"/>
                  </a:cubicBezTo>
                  <a:cubicBezTo>
                    <a:pt x="35239" y="43249"/>
                    <a:pt x="35163" y="43229"/>
                    <a:pt x="35091" y="43229"/>
                  </a:cubicBezTo>
                  <a:cubicBezTo>
                    <a:pt x="34934" y="43229"/>
                    <a:pt x="34801" y="43325"/>
                    <a:pt x="34635" y="43373"/>
                  </a:cubicBezTo>
                  <a:cubicBezTo>
                    <a:pt x="34462" y="42992"/>
                    <a:pt x="34393" y="42543"/>
                    <a:pt x="34116" y="42163"/>
                  </a:cubicBezTo>
                  <a:lnTo>
                    <a:pt x="34116" y="42163"/>
                  </a:lnTo>
                  <a:cubicBezTo>
                    <a:pt x="34082" y="42370"/>
                    <a:pt x="34151" y="42474"/>
                    <a:pt x="34185" y="42612"/>
                  </a:cubicBezTo>
                  <a:cubicBezTo>
                    <a:pt x="34358" y="42992"/>
                    <a:pt x="34427" y="43407"/>
                    <a:pt x="34531" y="43856"/>
                  </a:cubicBezTo>
                  <a:cubicBezTo>
                    <a:pt x="34531" y="43891"/>
                    <a:pt x="34531" y="43960"/>
                    <a:pt x="34531" y="43995"/>
                  </a:cubicBezTo>
                  <a:cubicBezTo>
                    <a:pt x="34531" y="44179"/>
                    <a:pt x="34485" y="44256"/>
                    <a:pt x="34383" y="44256"/>
                  </a:cubicBezTo>
                  <a:cubicBezTo>
                    <a:pt x="34331" y="44256"/>
                    <a:pt x="34266" y="44237"/>
                    <a:pt x="34185" y="44202"/>
                  </a:cubicBezTo>
                  <a:cubicBezTo>
                    <a:pt x="33805" y="43995"/>
                    <a:pt x="33494" y="43684"/>
                    <a:pt x="33218" y="43338"/>
                  </a:cubicBezTo>
                  <a:cubicBezTo>
                    <a:pt x="33183" y="43234"/>
                    <a:pt x="33114" y="43165"/>
                    <a:pt x="33010" y="43096"/>
                  </a:cubicBezTo>
                  <a:cubicBezTo>
                    <a:pt x="32803" y="42992"/>
                    <a:pt x="32699" y="42785"/>
                    <a:pt x="32526" y="42612"/>
                  </a:cubicBezTo>
                  <a:cubicBezTo>
                    <a:pt x="31869" y="41921"/>
                    <a:pt x="31386" y="41195"/>
                    <a:pt x="31144" y="40296"/>
                  </a:cubicBezTo>
                  <a:cubicBezTo>
                    <a:pt x="31040" y="39881"/>
                    <a:pt x="30867" y="39501"/>
                    <a:pt x="30729" y="39121"/>
                  </a:cubicBezTo>
                  <a:cubicBezTo>
                    <a:pt x="30556" y="38637"/>
                    <a:pt x="30452" y="38153"/>
                    <a:pt x="30556" y="37669"/>
                  </a:cubicBezTo>
                  <a:cubicBezTo>
                    <a:pt x="30625" y="37427"/>
                    <a:pt x="30521" y="37185"/>
                    <a:pt x="30556" y="36943"/>
                  </a:cubicBezTo>
                  <a:cubicBezTo>
                    <a:pt x="30556" y="36736"/>
                    <a:pt x="30591" y="36598"/>
                    <a:pt x="30729" y="36425"/>
                  </a:cubicBezTo>
                  <a:cubicBezTo>
                    <a:pt x="30902" y="36252"/>
                    <a:pt x="31109" y="36114"/>
                    <a:pt x="31247" y="35837"/>
                  </a:cubicBezTo>
                  <a:cubicBezTo>
                    <a:pt x="31094" y="35837"/>
                    <a:pt x="30995" y="35947"/>
                    <a:pt x="30902" y="35947"/>
                  </a:cubicBezTo>
                  <a:cubicBezTo>
                    <a:pt x="30890" y="35947"/>
                    <a:pt x="30879" y="35945"/>
                    <a:pt x="30867" y="35941"/>
                  </a:cubicBezTo>
                  <a:cubicBezTo>
                    <a:pt x="30867" y="35906"/>
                    <a:pt x="30867" y="35837"/>
                    <a:pt x="30867" y="35837"/>
                  </a:cubicBezTo>
                  <a:cubicBezTo>
                    <a:pt x="30556" y="35630"/>
                    <a:pt x="30625" y="35319"/>
                    <a:pt x="30625" y="35042"/>
                  </a:cubicBezTo>
                  <a:cubicBezTo>
                    <a:pt x="30660" y="34662"/>
                    <a:pt x="30729" y="34247"/>
                    <a:pt x="30625" y="33867"/>
                  </a:cubicBezTo>
                  <a:cubicBezTo>
                    <a:pt x="30591" y="33625"/>
                    <a:pt x="30660" y="33418"/>
                    <a:pt x="30694" y="33210"/>
                  </a:cubicBezTo>
                  <a:cubicBezTo>
                    <a:pt x="30763" y="33003"/>
                    <a:pt x="30971" y="32899"/>
                    <a:pt x="31247" y="32899"/>
                  </a:cubicBezTo>
                  <a:close/>
                  <a:moveTo>
                    <a:pt x="17861" y="41003"/>
                  </a:moveTo>
                  <a:cubicBezTo>
                    <a:pt x="17901" y="41003"/>
                    <a:pt x="17948" y="41031"/>
                    <a:pt x="18009" y="41091"/>
                  </a:cubicBezTo>
                  <a:cubicBezTo>
                    <a:pt x="18285" y="41402"/>
                    <a:pt x="18596" y="41713"/>
                    <a:pt x="18942" y="41955"/>
                  </a:cubicBezTo>
                  <a:cubicBezTo>
                    <a:pt x="19219" y="42163"/>
                    <a:pt x="19357" y="42474"/>
                    <a:pt x="19426" y="42819"/>
                  </a:cubicBezTo>
                  <a:cubicBezTo>
                    <a:pt x="19444" y="42828"/>
                    <a:pt x="19460" y="42832"/>
                    <a:pt x="19474" y="42832"/>
                  </a:cubicBezTo>
                  <a:cubicBezTo>
                    <a:pt x="19560" y="42832"/>
                    <a:pt x="19600" y="42703"/>
                    <a:pt x="19666" y="42703"/>
                  </a:cubicBezTo>
                  <a:cubicBezTo>
                    <a:pt x="19677" y="42703"/>
                    <a:pt x="19689" y="42707"/>
                    <a:pt x="19703" y="42716"/>
                  </a:cubicBezTo>
                  <a:cubicBezTo>
                    <a:pt x="19806" y="42785"/>
                    <a:pt x="19875" y="42819"/>
                    <a:pt x="19945" y="42889"/>
                  </a:cubicBezTo>
                  <a:cubicBezTo>
                    <a:pt x="20532" y="43407"/>
                    <a:pt x="21051" y="44029"/>
                    <a:pt x="21535" y="44651"/>
                  </a:cubicBezTo>
                  <a:cubicBezTo>
                    <a:pt x="21604" y="44721"/>
                    <a:pt x="21638" y="44824"/>
                    <a:pt x="21673" y="44963"/>
                  </a:cubicBezTo>
                  <a:cubicBezTo>
                    <a:pt x="21846" y="45516"/>
                    <a:pt x="22018" y="46069"/>
                    <a:pt x="22226" y="46656"/>
                  </a:cubicBezTo>
                  <a:cubicBezTo>
                    <a:pt x="22330" y="47036"/>
                    <a:pt x="22364" y="47451"/>
                    <a:pt x="22433" y="47866"/>
                  </a:cubicBezTo>
                  <a:cubicBezTo>
                    <a:pt x="22468" y="47970"/>
                    <a:pt x="22399" y="48073"/>
                    <a:pt x="22330" y="48143"/>
                  </a:cubicBezTo>
                  <a:cubicBezTo>
                    <a:pt x="21949" y="48557"/>
                    <a:pt x="21638" y="49041"/>
                    <a:pt x="21327" y="49491"/>
                  </a:cubicBezTo>
                  <a:cubicBezTo>
                    <a:pt x="21085" y="49871"/>
                    <a:pt x="20774" y="50113"/>
                    <a:pt x="20498" y="50424"/>
                  </a:cubicBezTo>
                  <a:cubicBezTo>
                    <a:pt x="19945" y="51046"/>
                    <a:pt x="19288" y="51599"/>
                    <a:pt x="18596" y="52117"/>
                  </a:cubicBezTo>
                  <a:cubicBezTo>
                    <a:pt x="18216" y="52394"/>
                    <a:pt x="17871" y="52774"/>
                    <a:pt x="17525" y="53120"/>
                  </a:cubicBezTo>
                  <a:cubicBezTo>
                    <a:pt x="16937" y="53707"/>
                    <a:pt x="16281" y="54261"/>
                    <a:pt x="15624" y="54779"/>
                  </a:cubicBezTo>
                  <a:cubicBezTo>
                    <a:pt x="15175" y="55125"/>
                    <a:pt x="14691" y="55436"/>
                    <a:pt x="14207" y="55712"/>
                  </a:cubicBezTo>
                  <a:cubicBezTo>
                    <a:pt x="13930" y="55885"/>
                    <a:pt x="13654" y="55954"/>
                    <a:pt x="13343" y="55954"/>
                  </a:cubicBezTo>
                  <a:cubicBezTo>
                    <a:pt x="13101" y="55954"/>
                    <a:pt x="13031" y="55920"/>
                    <a:pt x="13031" y="55678"/>
                  </a:cubicBezTo>
                  <a:cubicBezTo>
                    <a:pt x="12997" y="55539"/>
                    <a:pt x="12997" y="55367"/>
                    <a:pt x="13031" y="55228"/>
                  </a:cubicBezTo>
                  <a:cubicBezTo>
                    <a:pt x="13031" y="55194"/>
                    <a:pt x="13031" y="55090"/>
                    <a:pt x="13066" y="55090"/>
                  </a:cubicBezTo>
                  <a:cubicBezTo>
                    <a:pt x="13412" y="54986"/>
                    <a:pt x="13239" y="54710"/>
                    <a:pt x="13273" y="54537"/>
                  </a:cubicBezTo>
                  <a:cubicBezTo>
                    <a:pt x="13343" y="53984"/>
                    <a:pt x="13377" y="53396"/>
                    <a:pt x="13481" y="52843"/>
                  </a:cubicBezTo>
                  <a:cubicBezTo>
                    <a:pt x="13550" y="52290"/>
                    <a:pt x="13723" y="51772"/>
                    <a:pt x="13757" y="51184"/>
                  </a:cubicBezTo>
                  <a:cubicBezTo>
                    <a:pt x="13757" y="51081"/>
                    <a:pt x="13792" y="50977"/>
                    <a:pt x="13826" y="50873"/>
                  </a:cubicBezTo>
                  <a:cubicBezTo>
                    <a:pt x="14103" y="50320"/>
                    <a:pt x="14207" y="49698"/>
                    <a:pt x="14414" y="49076"/>
                  </a:cubicBezTo>
                  <a:cubicBezTo>
                    <a:pt x="14449" y="48972"/>
                    <a:pt x="14483" y="48834"/>
                    <a:pt x="14587" y="48696"/>
                  </a:cubicBezTo>
                  <a:cubicBezTo>
                    <a:pt x="14656" y="48523"/>
                    <a:pt x="14725" y="48315"/>
                    <a:pt x="14760" y="48108"/>
                  </a:cubicBezTo>
                  <a:cubicBezTo>
                    <a:pt x="14829" y="47693"/>
                    <a:pt x="15002" y="47313"/>
                    <a:pt x="15209" y="46933"/>
                  </a:cubicBezTo>
                  <a:cubicBezTo>
                    <a:pt x="15347" y="46691"/>
                    <a:pt x="15451" y="46483"/>
                    <a:pt x="15555" y="46241"/>
                  </a:cubicBezTo>
                  <a:cubicBezTo>
                    <a:pt x="15658" y="46276"/>
                    <a:pt x="15658" y="46311"/>
                    <a:pt x="15693" y="46380"/>
                  </a:cubicBezTo>
                  <a:cubicBezTo>
                    <a:pt x="16142" y="47244"/>
                    <a:pt x="16730" y="47970"/>
                    <a:pt x="17318" y="48730"/>
                  </a:cubicBezTo>
                  <a:cubicBezTo>
                    <a:pt x="17940" y="49560"/>
                    <a:pt x="18458" y="50458"/>
                    <a:pt x="18596" y="51530"/>
                  </a:cubicBezTo>
                  <a:cubicBezTo>
                    <a:pt x="18596" y="51599"/>
                    <a:pt x="18596" y="51668"/>
                    <a:pt x="18700" y="51737"/>
                  </a:cubicBezTo>
                  <a:cubicBezTo>
                    <a:pt x="18562" y="50493"/>
                    <a:pt x="18182" y="49456"/>
                    <a:pt x="17387" y="48557"/>
                  </a:cubicBezTo>
                  <a:cubicBezTo>
                    <a:pt x="17145" y="48281"/>
                    <a:pt x="16937" y="48039"/>
                    <a:pt x="16799" y="47659"/>
                  </a:cubicBezTo>
                  <a:cubicBezTo>
                    <a:pt x="17214" y="47624"/>
                    <a:pt x="17560" y="47659"/>
                    <a:pt x="17905" y="47589"/>
                  </a:cubicBezTo>
                  <a:cubicBezTo>
                    <a:pt x="18078" y="47520"/>
                    <a:pt x="18285" y="47520"/>
                    <a:pt x="18458" y="47520"/>
                  </a:cubicBezTo>
                  <a:cubicBezTo>
                    <a:pt x="18666" y="47488"/>
                    <a:pt x="18867" y="47464"/>
                    <a:pt x="19067" y="47464"/>
                  </a:cubicBezTo>
                  <a:cubicBezTo>
                    <a:pt x="19299" y="47464"/>
                    <a:pt x="19531" y="47497"/>
                    <a:pt x="19772" y="47589"/>
                  </a:cubicBezTo>
                  <a:cubicBezTo>
                    <a:pt x="19772" y="47451"/>
                    <a:pt x="19703" y="47451"/>
                    <a:pt x="19633" y="47417"/>
                  </a:cubicBezTo>
                  <a:cubicBezTo>
                    <a:pt x="19451" y="47376"/>
                    <a:pt x="19281" y="47359"/>
                    <a:pt x="19108" y="47359"/>
                  </a:cubicBezTo>
                  <a:cubicBezTo>
                    <a:pt x="18987" y="47359"/>
                    <a:pt x="18864" y="47368"/>
                    <a:pt x="18735" y="47382"/>
                  </a:cubicBezTo>
                  <a:cubicBezTo>
                    <a:pt x="18200" y="47445"/>
                    <a:pt x="17636" y="47594"/>
                    <a:pt x="17069" y="47594"/>
                  </a:cubicBezTo>
                  <a:cubicBezTo>
                    <a:pt x="17014" y="47594"/>
                    <a:pt x="16958" y="47593"/>
                    <a:pt x="16903" y="47589"/>
                  </a:cubicBezTo>
                  <a:cubicBezTo>
                    <a:pt x="16765" y="47589"/>
                    <a:pt x="16626" y="47555"/>
                    <a:pt x="16523" y="47417"/>
                  </a:cubicBezTo>
                  <a:cubicBezTo>
                    <a:pt x="16177" y="46967"/>
                    <a:pt x="15866" y="46483"/>
                    <a:pt x="15762" y="45896"/>
                  </a:cubicBezTo>
                  <a:cubicBezTo>
                    <a:pt x="15728" y="45792"/>
                    <a:pt x="15693" y="45688"/>
                    <a:pt x="15728" y="45585"/>
                  </a:cubicBezTo>
                  <a:cubicBezTo>
                    <a:pt x="16004" y="44824"/>
                    <a:pt x="16177" y="43995"/>
                    <a:pt x="16695" y="43303"/>
                  </a:cubicBezTo>
                  <a:cubicBezTo>
                    <a:pt x="17006" y="42889"/>
                    <a:pt x="17110" y="42370"/>
                    <a:pt x="17352" y="41921"/>
                  </a:cubicBezTo>
                  <a:cubicBezTo>
                    <a:pt x="17490" y="41679"/>
                    <a:pt x="17594" y="41402"/>
                    <a:pt x="17732" y="41126"/>
                  </a:cubicBezTo>
                  <a:cubicBezTo>
                    <a:pt x="17771" y="41048"/>
                    <a:pt x="17810" y="41003"/>
                    <a:pt x="17861" y="41003"/>
                  </a:cubicBezTo>
                  <a:close/>
                  <a:moveTo>
                    <a:pt x="42594" y="0"/>
                  </a:moveTo>
                  <a:cubicBezTo>
                    <a:pt x="42360" y="0"/>
                    <a:pt x="42118" y="57"/>
                    <a:pt x="41893" y="132"/>
                  </a:cubicBezTo>
                  <a:cubicBezTo>
                    <a:pt x="41617" y="201"/>
                    <a:pt x="41340" y="443"/>
                    <a:pt x="41168" y="719"/>
                  </a:cubicBezTo>
                  <a:cubicBezTo>
                    <a:pt x="40856" y="1099"/>
                    <a:pt x="40545" y="1445"/>
                    <a:pt x="40303" y="1860"/>
                  </a:cubicBezTo>
                  <a:cubicBezTo>
                    <a:pt x="39854" y="2551"/>
                    <a:pt x="39474" y="3242"/>
                    <a:pt x="39508" y="4107"/>
                  </a:cubicBezTo>
                  <a:cubicBezTo>
                    <a:pt x="39508" y="4176"/>
                    <a:pt x="39474" y="4245"/>
                    <a:pt x="39439" y="4314"/>
                  </a:cubicBezTo>
                  <a:cubicBezTo>
                    <a:pt x="39266" y="4729"/>
                    <a:pt x="39370" y="5178"/>
                    <a:pt x="39405" y="5593"/>
                  </a:cubicBezTo>
                  <a:cubicBezTo>
                    <a:pt x="39474" y="6111"/>
                    <a:pt x="39647" y="6630"/>
                    <a:pt x="39819" y="7148"/>
                  </a:cubicBezTo>
                  <a:cubicBezTo>
                    <a:pt x="39889" y="7494"/>
                    <a:pt x="40061" y="7840"/>
                    <a:pt x="40303" y="8082"/>
                  </a:cubicBezTo>
                  <a:cubicBezTo>
                    <a:pt x="40407" y="8220"/>
                    <a:pt x="40476" y="8358"/>
                    <a:pt x="40511" y="8496"/>
                  </a:cubicBezTo>
                  <a:cubicBezTo>
                    <a:pt x="40545" y="8738"/>
                    <a:pt x="40545" y="8946"/>
                    <a:pt x="40545" y="9188"/>
                  </a:cubicBezTo>
                  <a:cubicBezTo>
                    <a:pt x="40545" y="9568"/>
                    <a:pt x="40373" y="9914"/>
                    <a:pt x="40234" y="10259"/>
                  </a:cubicBezTo>
                  <a:cubicBezTo>
                    <a:pt x="39889" y="11020"/>
                    <a:pt x="39612" y="11815"/>
                    <a:pt x="39094" y="12471"/>
                  </a:cubicBezTo>
                  <a:cubicBezTo>
                    <a:pt x="39059" y="12506"/>
                    <a:pt x="39024" y="12575"/>
                    <a:pt x="39094" y="12610"/>
                  </a:cubicBezTo>
                  <a:cubicBezTo>
                    <a:pt x="39117" y="12633"/>
                    <a:pt x="39140" y="12640"/>
                    <a:pt x="39163" y="12640"/>
                  </a:cubicBezTo>
                  <a:cubicBezTo>
                    <a:pt x="39209" y="12640"/>
                    <a:pt x="39255" y="12610"/>
                    <a:pt x="39301" y="12610"/>
                  </a:cubicBezTo>
                  <a:lnTo>
                    <a:pt x="39336" y="12610"/>
                  </a:lnTo>
                  <a:lnTo>
                    <a:pt x="39301" y="12644"/>
                  </a:lnTo>
                  <a:cubicBezTo>
                    <a:pt x="39259" y="12856"/>
                    <a:pt x="39242" y="12938"/>
                    <a:pt x="39172" y="12938"/>
                  </a:cubicBezTo>
                  <a:cubicBezTo>
                    <a:pt x="39128" y="12938"/>
                    <a:pt x="39062" y="12905"/>
                    <a:pt x="38955" y="12852"/>
                  </a:cubicBezTo>
                  <a:cubicBezTo>
                    <a:pt x="38059" y="12387"/>
                    <a:pt x="37162" y="11985"/>
                    <a:pt x="36142" y="11985"/>
                  </a:cubicBezTo>
                  <a:cubicBezTo>
                    <a:pt x="36101" y="11985"/>
                    <a:pt x="36059" y="11986"/>
                    <a:pt x="36017" y="11987"/>
                  </a:cubicBezTo>
                  <a:cubicBezTo>
                    <a:pt x="35810" y="11987"/>
                    <a:pt x="35578" y="11950"/>
                    <a:pt x="35350" y="11950"/>
                  </a:cubicBezTo>
                  <a:cubicBezTo>
                    <a:pt x="35199" y="11950"/>
                    <a:pt x="35049" y="11967"/>
                    <a:pt x="34911" y="12022"/>
                  </a:cubicBezTo>
                  <a:cubicBezTo>
                    <a:pt x="34600" y="12160"/>
                    <a:pt x="34254" y="12126"/>
                    <a:pt x="33943" y="12195"/>
                  </a:cubicBezTo>
                  <a:cubicBezTo>
                    <a:pt x="33922" y="12198"/>
                    <a:pt x="33901" y="12200"/>
                    <a:pt x="33881" y="12200"/>
                  </a:cubicBezTo>
                  <a:cubicBezTo>
                    <a:pt x="33716" y="12200"/>
                    <a:pt x="33643" y="12077"/>
                    <a:pt x="33736" y="11953"/>
                  </a:cubicBezTo>
                  <a:cubicBezTo>
                    <a:pt x="33909" y="11642"/>
                    <a:pt x="34047" y="11331"/>
                    <a:pt x="34289" y="11089"/>
                  </a:cubicBezTo>
                  <a:cubicBezTo>
                    <a:pt x="34496" y="10881"/>
                    <a:pt x="34635" y="10605"/>
                    <a:pt x="34738" y="10328"/>
                  </a:cubicBezTo>
                  <a:cubicBezTo>
                    <a:pt x="34877" y="10017"/>
                    <a:pt x="34946" y="9741"/>
                    <a:pt x="35015" y="9430"/>
                  </a:cubicBezTo>
                  <a:cubicBezTo>
                    <a:pt x="35222" y="8669"/>
                    <a:pt x="35533" y="7978"/>
                    <a:pt x="35568" y="7183"/>
                  </a:cubicBezTo>
                  <a:cubicBezTo>
                    <a:pt x="35603" y="6422"/>
                    <a:pt x="35637" y="5662"/>
                    <a:pt x="35464" y="4936"/>
                  </a:cubicBezTo>
                  <a:cubicBezTo>
                    <a:pt x="35291" y="4176"/>
                    <a:pt x="35257" y="3381"/>
                    <a:pt x="35326" y="2586"/>
                  </a:cubicBezTo>
                  <a:cubicBezTo>
                    <a:pt x="35361" y="2136"/>
                    <a:pt x="35430" y="1722"/>
                    <a:pt x="35395" y="1272"/>
                  </a:cubicBezTo>
                  <a:cubicBezTo>
                    <a:pt x="35395" y="823"/>
                    <a:pt x="35153" y="546"/>
                    <a:pt x="34808" y="339"/>
                  </a:cubicBezTo>
                  <a:cubicBezTo>
                    <a:pt x="34697" y="284"/>
                    <a:pt x="34575" y="256"/>
                    <a:pt x="34454" y="256"/>
                  </a:cubicBezTo>
                  <a:cubicBezTo>
                    <a:pt x="34271" y="256"/>
                    <a:pt x="34089" y="318"/>
                    <a:pt x="33943" y="443"/>
                  </a:cubicBezTo>
                  <a:cubicBezTo>
                    <a:pt x="33805" y="546"/>
                    <a:pt x="33667" y="650"/>
                    <a:pt x="33529" y="754"/>
                  </a:cubicBezTo>
                  <a:cubicBezTo>
                    <a:pt x="33010" y="1099"/>
                    <a:pt x="32492" y="1410"/>
                    <a:pt x="32042" y="1825"/>
                  </a:cubicBezTo>
                  <a:cubicBezTo>
                    <a:pt x="31766" y="2067"/>
                    <a:pt x="31628" y="2378"/>
                    <a:pt x="31420" y="2620"/>
                  </a:cubicBezTo>
                  <a:cubicBezTo>
                    <a:pt x="30902" y="3242"/>
                    <a:pt x="30487" y="3934"/>
                    <a:pt x="30003" y="4590"/>
                  </a:cubicBezTo>
                  <a:cubicBezTo>
                    <a:pt x="29623" y="5074"/>
                    <a:pt x="29346" y="5627"/>
                    <a:pt x="29104" y="6180"/>
                  </a:cubicBezTo>
                  <a:cubicBezTo>
                    <a:pt x="28828" y="6768"/>
                    <a:pt x="28586" y="7390"/>
                    <a:pt x="28413" y="7978"/>
                  </a:cubicBezTo>
                  <a:cubicBezTo>
                    <a:pt x="28136" y="8946"/>
                    <a:pt x="28067" y="9948"/>
                    <a:pt x="27895" y="10950"/>
                  </a:cubicBezTo>
                  <a:cubicBezTo>
                    <a:pt x="27756" y="11469"/>
                    <a:pt x="27825" y="12022"/>
                    <a:pt x="27825" y="12575"/>
                  </a:cubicBezTo>
                  <a:cubicBezTo>
                    <a:pt x="27825" y="12713"/>
                    <a:pt x="27860" y="12852"/>
                    <a:pt x="27722" y="12921"/>
                  </a:cubicBezTo>
                  <a:cubicBezTo>
                    <a:pt x="27583" y="13024"/>
                    <a:pt x="27445" y="13163"/>
                    <a:pt x="27272" y="13197"/>
                  </a:cubicBezTo>
                  <a:cubicBezTo>
                    <a:pt x="27248" y="13340"/>
                    <a:pt x="27291" y="13418"/>
                    <a:pt x="27387" y="13418"/>
                  </a:cubicBezTo>
                  <a:cubicBezTo>
                    <a:pt x="27430" y="13418"/>
                    <a:pt x="27485" y="13402"/>
                    <a:pt x="27549" y="13370"/>
                  </a:cubicBezTo>
                  <a:cubicBezTo>
                    <a:pt x="27653" y="13301"/>
                    <a:pt x="27756" y="13232"/>
                    <a:pt x="27895" y="13163"/>
                  </a:cubicBezTo>
                  <a:cubicBezTo>
                    <a:pt x="27985" y="13122"/>
                    <a:pt x="28073" y="13103"/>
                    <a:pt x="28156" y="13103"/>
                  </a:cubicBezTo>
                  <a:cubicBezTo>
                    <a:pt x="28358" y="13103"/>
                    <a:pt x="28533" y="13219"/>
                    <a:pt x="28655" y="13439"/>
                  </a:cubicBezTo>
                  <a:cubicBezTo>
                    <a:pt x="28724" y="13508"/>
                    <a:pt x="28793" y="13543"/>
                    <a:pt x="28897" y="13577"/>
                  </a:cubicBezTo>
                  <a:cubicBezTo>
                    <a:pt x="29381" y="13681"/>
                    <a:pt x="29692" y="14753"/>
                    <a:pt x="29415" y="15202"/>
                  </a:cubicBezTo>
                  <a:cubicBezTo>
                    <a:pt x="29312" y="15340"/>
                    <a:pt x="29208" y="15444"/>
                    <a:pt x="29070" y="15478"/>
                  </a:cubicBezTo>
                  <a:cubicBezTo>
                    <a:pt x="28992" y="15512"/>
                    <a:pt x="28935" y="15531"/>
                    <a:pt x="28892" y="15531"/>
                  </a:cubicBezTo>
                  <a:cubicBezTo>
                    <a:pt x="28802" y="15531"/>
                    <a:pt x="28771" y="15447"/>
                    <a:pt x="28724" y="15237"/>
                  </a:cubicBezTo>
                  <a:cubicBezTo>
                    <a:pt x="28551" y="15340"/>
                    <a:pt x="28482" y="15444"/>
                    <a:pt x="28482" y="15617"/>
                  </a:cubicBezTo>
                  <a:cubicBezTo>
                    <a:pt x="28454" y="15702"/>
                    <a:pt x="28425" y="15764"/>
                    <a:pt x="28358" y="15764"/>
                  </a:cubicBezTo>
                  <a:cubicBezTo>
                    <a:pt x="28344" y="15764"/>
                    <a:pt x="28328" y="15761"/>
                    <a:pt x="28309" y="15755"/>
                  </a:cubicBezTo>
                  <a:cubicBezTo>
                    <a:pt x="28206" y="15720"/>
                    <a:pt x="28240" y="15617"/>
                    <a:pt x="28275" y="15548"/>
                  </a:cubicBezTo>
                  <a:cubicBezTo>
                    <a:pt x="28378" y="15375"/>
                    <a:pt x="28482" y="15167"/>
                    <a:pt x="28551" y="14960"/>
                  </a:cubicBezTo>
                  <a:cubicBezTo>
                    <a:pt x="28518" y="14927"/>
                    <a:pt x="28492" y="14915"/>
                    <a:pt x="28471" y="14915"/>
                  </a:cubicBezTo>
                  <a:cubicBezTo>
                    <a:pt x="28426" y="14915"/>
                    <a:pt x="28402" y="14971"/>
                    <a:pt x="28378" y="14995"/>
                  </a:cubicBezTo>
                  <a:cubicBezTo>
                    <a:pt x="28344" y="14995"/>
                    <a:pt x="28309" y="15029"/>
                    <a:pt x="28275" y="15029"/>
                  </a:cubicBezTo>
                  <a:cubicBezTo>
                    <a:pt x="28206" y="15029"/>
                    <a:pt x="28206" y="14960"/>
                    <a:pt x="28206" y="14891"/>
                  </a:cubicBezTo>
                  <a:cubicBezTo>
                    <a:pt x="28240" y="14718"/>
                    <a:pt x="28309" y="14580"/>
                    <a:pt x="28275" y="14338"/>
                  </a:cubicBezTo>
                  <a:lnTo>
                    <a:pt x="28275" y="14338"/>
                  </a:lnTo>
                  <a:cubicBezTo>
                    <a:pt x="28102" y="14580"/>
                    <a:pt x="28171" y="14822"/>
                    <a:pt x="28102" y="15029"/>
                  </a:cubicBezTo>
                  <a:cubicBezTo>
                    <a:pt x="28067" y="15237"/>
                    <a:pt x="27998" y="15444"/>
                    <a:pt x="27964" y="15686"/>
                  </a:cubicBezTo>
                  <a:cubicBezTo>
                    <a:pt x="27722" y="15444"/>
                    <a:pt x="27722" y="15237"/>
                    <a:pt x="27964" y="14269"/>
                  </a:cubicBezTo>
                  <a:lnTo>
                    <a:pt x="27964" y="14269"/>
                  </a:lnTo>
                  <a:cubicBezTo>
                    <a:pt x="27687" y="14580"/>
                    <a:pt x="27583" y="14856"/>
                    <a:pt x="27583" y="15237"/>
                  </a:cubicBezTo>
                  <a:cubicBezTo>
                    <a:pt x="27583" y="15375"/>
                    <a:pt x="27687" y="15548"/>
                    <a:pt x="27514" y="15617"/>
                  </a:cubicBezTo>
                  <a:cubicBezTo>
                    <a:pt x="27487" y="15628"/>
                    <a:pt x="27462" y="15632"/>
                    <a:pt x="27438" y="15632"/>
                  </a:cubicBezTo>
                  <a:cubicBezTo>
                    <a:pt x="27309" y="15632"/>
                    <a:pt x="27221" y="15491"/>
                    <a:pt x="27134" y="15375"/>
                  </a:cubicBezTo>
                  <a:cubicBezTo>
                    <a:pt x="26927" y="14960"/>
                    <a:pt x="26754" y="14580"/>
                    <a:pt x="26685" y="14130"/>
                  </a:cubicBezTo>
                  <a:cubicBezTo>
                    <a:pt x="26650" y="13854"/>
                    <a:pt x="26788" y="13577"/>
                    <a:pt x="26996" y="13370"/>
                  </a:cubicBezTo>
                  <a:cubicBezTo>
                    <a:pt x="27065" y="13301"/>
                    <a:pt x="27169" y="13232"/>
                    <a:pt x="27238" y="13163"/>
                  </a:cubicBezTo>
                  <a:cubicBezTo>
                    <a:pt x="26996" y="12886"/>
                    <a:pt x="26892" y="12540"/>
                    <a:pt x="26719" y="12229"/>
                  </a:cubicBezTo>
                  <a:cubicBezTo>
                    <a:pt x="26685" y="12091"/>
                    <a:pt x="26616" y="11953"/>
                    <a:pt x="26512" y="11849"/>
                  </a:cubicBezTo>
                  <a:cubicBezTo>
                    <a:pt x="26443" y="11745"/>
                    <a:pt x="26512" y="11538"/>
                    <a:pt x="26305" y="11469"/>
                  </a:cubicBezTo>
                  <a:lnTo>
                    <a:pt x="26305" y="11469"/>
                  </a:lnTo>
                  <a:cubicBezTo>
                    <a:pt x="26270" y="11676"/>
                    <a:pt x="26374" y="11815"/>
                    <a:pt x="26443" y="11953"/>
                  </a:cubicBezTo>
                  <a:cubicBezTo>
                    <a:pt x="26581" y="12229"/>
                    <a:pt x="26719" y="12540"/>
                    <a:pt x="26858" y="12817"/>
                  </a:cubicBezTo>
                  <a:cubicBezTo>
                    <a:pt x="26927" y="12990"/>
                    <a:pt x="26961" y="13128"/>
                    <a:pt x="26788" y="13232"/>
                  </a:cubicBezTo>
                  <a:cubicBezTo>
                    <a:pt x="26754" y="13266"/>
                    <a:pt x="26719" y="13335"/>
                    <a:pt x="26685" y="13405"/>
                  </a:cubicBezTo>
                  <a:cubicBezTo>
                    <a:pt x="26595" y="13530"/>
                    <a:pt x="26543" y="13591"/>
                    <a:pt x="26484" y="13591"/>
                  </a:cubicBezTo>
                  <a:cubicBezTo>
                    <a:pt x="26429" y="13591"/>
                    <a:pt x="26370" y="13539"/>
                    <a:pt x="26270" y="13439"/>
                  </a:cubicBezTo>
                  <a:cubicBezTo>
                    <a:pt x="25855" y="13024"/>
                    <a:pt x="25440" y="12610"/>
                    <a:pt x="25060" y="12195"/>
                  </a:cubicBezTo>
                  <a:cubicBezTo>
                    <a:pt x="24576" y="11642"/>
                    <a:pt x="24127" y="11089"/>
                    <a:pt x="23678" y="10536"/>
                  </a:cubicBezTo>
                  <a:cubicBezTo>
                    <a:pt x="23125" y="9879"/>
                    <a:pt x="22744" y="9084"/>
                    <a:pt x="22226" y="8393"/>
                  </a:cubicBezTo>
                  <a:cubicBezTo>
                    <a:pt x="22191" y="8324"/>
                    <a:pt x="22191" y="8220"/>
                    <a:pt x="22157" y="8151"/>
                  </a:cubicBezTo>
                  <a:cubicBezTo>
                    <a:pt x="22018" y="7805"/>
                    <a:pt x="21984" y="7390"/>
                    <a:pt x="21776" y="7045"/>
                  </a:cubicBezTo>
                  <a:cubicBezTo>
                    <a:pt x="21535" y="6699"/>
                    <a:pt x="21362" y="6284"/>
                    <a:pt x="21327" y="5835"/>
                  </a:cubicBezTo>
                  <a:cubicBezTo>
                    <a:pt x="21293" y="5731"/>
                    <a:pt x="21258" y="5593"/>
                    <a:pt x="21189" y="5524"/>
                  </a:cubicBezTo>
                  <a:lnTo>
                    <a:pt x="21189" y="5524"/>
                  </a:lnTo>
                  <a:cubicBezTo>
                    <a:pt x="21154" y="6042"/>
                    <a:pt x="21362" y="6457"/>
                    <a:pt x="21535" y="6906"/>
                  </a:cubicBezTo>
                  <a:cubicBezTo>
                    <a:pt x="21673" y="7183"/>
                    <a:pt x="21811" y="7459"/>
                    <a:pt x="21846" y="7770"/>
                  </a:cubicBezTo>
                  <a:cubicBezTo>
                    <a:pt x="21880" y="8082"/>
                    <a:pt x="22018" y="8358"/>
                    <a:pt x="22191" y="8600"/>
                  </a:cubicBezTo>
                  <a:cubicBezTo>
                    <a:pt x="22468" y="8946"/>
                    <a:pt x="22641" y="9360"/>
                    <a:pt x="22813" y="9775"/>
                  </a:cubicBezTo>
                  <a:cubicBezTo>
                    <a:pt x="22883" y="9983"/>
                    <a:pt x="22986" y="10155"/>
                    <a:pt x="23125" y="10328"/>
                  </a:cubicBezTo>
                  <a:cubicBezTo>
                    <a:pt x="23263" y="10467"/>
                    <a:pt x="23436" y="10639"/>
                    <a:pt x="23574" y="10812"/>
                  </a:cubicBezTo>
                  <a:cubicBezTo>
                    <a:pt x="23747" y="10985"/>
                    <a:pt x="23920" y="11123"/>
                    <a:pt x="23954" y="11400"/>
                  </a:cubicBezTo>
                  <a:cubicBezTo>
                    <a:pt x="23943" y="11402"/>
                    <a:pt x="23933" y="11404"/>
                    <a:pt x="23924" y="11404"/>
                  </a:cubicBezTo>
                  <a:cubicBezTo>
                    <a:pt x="23827" y="11404"/>
                    <a:pt x="23783" y="11282"/>
                    <a:pt x="23675" y="11282"/>
                  </a:cubicBezTo>
                  <a:cubicBezTo>
                    <a:pt x="23656" y="11282"/>
                    <a:pt x="23633" y="11286"/>
                    <a:pt x="23608" y="11296"/>
                  </a:cubicBezTo>
                  <a:cubicBezTo>
                    <a:pt x="23781" y="11815"/>
                    <a:pt x="24161" y="12160"/>
                    <a:pt x="24300" y="12679"/>
                  </a:cubicBezTo>
                  <a:cubicBezTo>
                    <a:pt x="24023" y="12298"/>
                    <a:pt x="23747" y="11918"/>
                    <a:pt x="23436" y="11503"/>
                  </a:cubicBezTo>
                  <a:lnTo>
                    <a:pt x="23436" y="11503"/>
                  </a:lnTo>
                  <a:cubicBezTo>
                    <a:pt x="23505" y="11987"/>
                    <a:pt x="23920" y="12264"/>
                    <a:pt x="24058" y="12713"/>
                  </a:cubicBezTo>
                  <a:cubicBezTo>
                    <a:pt x="24035" y="12716"/>
                    <a:pt x="24013" y="12717"/>
                    <a:pt x="23992" y="12717"/>
                  </a:cubicBezTo>
                  <a:cubicBezTo>
                    <a:pt x="23731" y="12717"/>
                    <a:pt x="23638" y="12528"/>
                    <a:pt x="23574" y="12368"/>
                  </a:cubicBezTo>
                  <a:cubicBezTo>
                    <a:pt x="23332" y="11849"/>
                    <a:pt x="23021" y="11434"/>
                    <a:pt x="22641" y="11054"/>
                  </a:cubicBezTo>
                  <a:cubicBezTo>
                    <a:pt x="21949" y="10294"/>
                    <a:pt x="21535" y="9395"/>
                    <a:pt x="21258" y="8427"/>
                  </a:cubicBezTo>
                  <a:cubicBezTo>
                    <a:pt x="21120" y="7874"/>
                    <a:pt x="21085" y="7321"/>
                    <a:pt x="20912" y="6803"/>
                  </a:cubicBezTo>
                  <a:cubicBezTo>
                    <a:pt x="20670" y="6042"/>
                    <a:pt x="20636" y="5282"/>
                    <a:pt x="20567" y="4521"/>
                  </a:cubicBezTo>
                  <a:cubicBezTo>
                    <a:pt x="20498" y="3726"/>
                    <a:pt x="20532" y="2966"/>
                    <a:pt x="20567" y="2171"/>
                  </a:cubicBezTo>
                  <a:cubicBezTo>
                    <a:pt x="20567" y="1791"/>
                    <a:pt x="20601" y="1410"/>
                    <a:pt x="20740" y="1030"/>
                  </a:cubicBezTo>
                  <a:cubicBezTo>
                    <a:pt x="20856" y="758"/>
                    <a:pt x="20984" y="628"/>
                    <a:pt x="21135" y="628"/>
                  </a:cubicBezTo>
                  <a:cubicBezTo>
                    <a:pt x="21252" y="628"/>
                    <a:pt x="21383" y="706"/>
                    <a:pt x="21535" y="857"/>
                  </a:cubicBezTo>
                  <a:cubicBezTo>
                    <a:pt x="21673" y="996"/>
                    <a:pt x="21811" y="1169"/>
                    <a:pt x="21949" y="1307"/>
                  </a:cubicBezTo>
                  <a:cubicBezTo>
                    <a:pt x="22468" y="1860"/>
                    <a:pt x="23021" y="2344"/>
                    <a:pt x="23712" y="2620"/>
                  </a:cubicBezTo>
                  <a:cubicBezTo>
                    <a:pt x="23850" y="2689"/>
                    <a:pt x="23954" y="2793"/>
                    <a:pt x="24092" y="2862"/>
                  </a:cubicBezTo>
                  <a:cubicBezTo>
                    <a:pt x="24645" y="3312"/>
                    <a:pt x="25060" y="3899"/>
                    <a:pt x="25475" y="4452"/>
                  </a:cubicBezTo>
                  <a:cubicBezTo>
                    <a:pt x="25751" y="4798"/>
                    <a:pt x="25993" y="5144"/>
                    <a:pt x="26166" y="5524"/>
                  </a:cubicBezTo>
                  <a:cubicBezTo>
                    <a:pt x="26546" y="6180"/>
                    <a:pt x="26754" y="6906"/>
                    <a:pt x="26961" y="7632"/>
                  </a:cubicBezTo>
                  <a:cubicBezTo>
                    <a:pt x="27030" y="7909"/>
                    <a:pt x="27134" y="8185"/>
                    <a:pt x="27238" y="8462"/>
                  </a:cubicBezTo>
                  <a:cubicBezTo>
                    <a:pt x="27480" y="9049"/>
                    <a:pt x="27653" y="9637"/>
                    <a:pt x="27653" y="10294"/>
                  </a:cubicBezTo>
                  <a:cubicBezTo>
                    <a:pt x="27653" y="10397"/>
                    <a:pt x="27618" y="10501"/>
                    <a:pt x="27687" y="10639"/>
                  </a:cubicBezTo>
                  <a:cubicBezTo>
                    <a:pt x="27895" y="10017"/>
                    <a:pt x="27791" y="9430"/>
                    <a:pt x="27687" y="8877"/>
                  </a:cubicBezTo>
                  <a:cubicBezTo>
                    <a:pt x="27445" y="7943"/>
                    <a:pt x="27065" y="7079"/>
                    <a:pt x="26754" y="6180"/>
                  </a:cubicBezTo>
                  <a:cubicBezTo>
                    <a:pt x="26443" y="5178"/>
                    <a:pt x="25786" y="4383"/>
                    <a:pt x="25164" y="3554"/>
                  </a:cubicBezTo>
                  <a:cubicBezTo>
                    <a:pt x="24715" y="3000"/>
                    <a:pt x="24196" y="2551"/>
                    <a:pt x="23574" y="2205"/>
                  </a:cubicBezTo>
                  <a:cubicBezTo>
                    <a:pt x="23263" y="2067"/>
                    <a:pt x="22986" y="1894"/>
                    <a:pt x="22744" y="1652"/>
                  </a:cubicBezTo>
                  <a:cubicBezTo>
                    <a:pt x="22433" y="1376"/>
                    <a:pt x="22122" y="1065"/>
                    <a:pt x="21811" y="788"/>
                  </a:cubicBezTo>
                  <a:cubicBezTo>
                    <a:pt x="21638" y="615"/>
                    <a:pt x="21500" y="477"/>
                    <a:pt x="21327" y="339"/>
                  </a:cubicBezTo>
                  <a:cubicBezTo>
                    <a:pt x="21293" y="304"/>
                    <a:pt x="21223" y="270"/>
                    <a:pt x="21154" y="270"/>
                  </a:cubicBezTo>
                  <a:cubicBezTo>
                    <a:pt x="20947" y="270"/>
                    <a:pt x="20498" y="615"/>
                    <a:pt x="20428" y="857"/>
                  </a:cubicBezTo>
                  <a:cubicBezTo>
                    <a:pt x="20325" y="1169"/>
                    <a:pt x="20290" y="1514"/>
                    <a:pt x="20256" y="1860"/>
                  </a:cubicBezTo>
                  <a:cubicBezTo>
                    <a:pt x="20186" y="2759"/>
                    <a:pt x="20186" y="3623"/>
                    <a:pt x="20290" y="4521"/>
                  </a:cubicBezTo>
                  <a:cubicBezTo>
                    <a:pt x="20325" y="4902"/>
                    <a:pt x="20325" y="5316"/>
                    <a:pt x="20394" y="5731"/>
                  </a:cubicBezTo>
                  <a:cubicBezTo>
                    <a:pt x="20463" y="6284"/>
                    <a:pt x="20601" y="6803"/>
                    <a:pt x="20740" y="7321"/>
                  </a:cubicBezTo>
                  <a:cubicBezTo>
                    <a:pt x="20878" y="7978"/>
                    <a:pt x="20981" y="8635"/>
                    <a:pt x="21258" y="9257"/>
                  </a:cubicBezTo>
                  <a:cubicBezTo>
                    <a:pt x="21396" y="9568"/>
                    <a:pt x="21465" y="9879"/>
                    <a:pt x="21604" y="10155"/>
                  </a:cubicBezTo>
                  <a:cubicBezTo>
                    <a:pt x="21984" y="10778"/>
                    <a:pt x="22502" y="11296"/>
                    <a:pt x="22952" y="11884"/>
                  </a:cubicBezTo>
                  <a:cubicBezTo>
                    <a:pt x="23090" y="12057"/>
                    <a:pt x="23228" y="12195"/>
                    <a:pt x="23263" y="12471"/>
                  </a:cubicBezTo>
                  <a:cubicBezTo>
                    <a:pt x="22986" y="12437"/>
                    <a:pt x="22744" y="12333"/>
                    <a:pt x="22537" y="12229"/>
                  </a:cubicBezTo>
                  <a:cubicBezTo>
                    <a:pt x="21610" y="11859"/>
                    <a:pt x="20671" y="11684"/>
                    <a:pt x="19720" y="11684"/>
                  </a:cubicBezTo>
                  <a:cubicBezTo>
                    <a:pt x="19075" y="11684"/>
                    <a:pt x="18424" y="11765"/>
                    <a:pt x="17767" y="11918"/>
                  </a:cubicBezTo>
                  <a:cubicBezTo>
                    <a:pt x="17248" y="12057"/>
                    <a:pt x="16730" y="12264"/>
                    <a:pt x="16177" y="12368"/>
                  </a:cubicBezTo>
                  <a:cubicBezTo>
                    <a:pt x="15382" y="12540"/>
                    <a:pt x="14587" y="12748"/>
                    <a:pt x="13792" y="13024"/>
                  </a:cubicBezTo>
                  <a:cubicBezTo>
                    <a:pt x="13412" y="13163"/>
                    <a:pt x="13204" y="13405"/>
                    <a:pt x="13031" y="13750"/>
                  </a:cubicBezTo>
                  <a:cubicBezTo>
                    <a:pt x="12997" y="13854"/>
                    <a:pt x="12893" y="13958"/>
                    <a:pt x="12928" y="14096"/>
                  </a:cubicBezTo>
                  <a:cubicBezTo>
                    <a:pt x="12997" y="14338"/>
                    <a:pt x="13031" y="14580"/>
                    <a:pt x="13170" y="14787"/>
                  </a:cubicBezTo>
                  <a:cubicBezTo>
                    <a:pt x="13481" y="15237"/>
                    <a:pt x="13757" y="15755"/>
                    <a:pt x="14241" y="16066"/>
                  </a:cubicBezTo>
                  <a:cubicBezTo>
                    <a:pt x="14483" y="16239"/>
                    <a:pt x="14587" y="16481"/>
                    <a:pt x="14552" y="16792"/>
                  </a:cubicBezTo>
                  <a:cubicBezTo>
                    <a:pt x="14518" y="17172"/>
                    <a:pt x="14552" y="17587"/>
                    <a:pt x="14345" y="17967"/>
                  </a:cubicBezTo>
                  <a:cubicBezTo>
                    <a:pt x="14241" y="18071"/>
                    <a:pt x="14172" y="18244"/>
                    <a:pt x="14310" y="18451"/>
                  </a:cubicBezTo>
                  <a:cubicBezTo>
                    <a:pt x="14414" y="18244"/>
                    <a:pt x="14552" y="18105"/>
                    <a:pt x="14760" y="17967"/>
                  </a:cubicBezTo>
                  <a:lnTo>
                    <a:pt x="14760" y="17967"/>
                  </a:lnTo>
                  <a:cubicBezTo>
                    <a:pt x="14725" y="18209"/>
                    <a:pt x="14725" y="18417"/>
                    <a:pt x="14656" y="18589"/>
                  </a:cubicBezTo>
                  <a:cubicBezTo>
                    <a:pt x="14587" y="18762"/>
                    <a:pt x="14449" y="18935"/>
                    <a:pt x="14345" y="19108"/>
                  </a:cubicBezTo>
                  <a:cubicBezTo>
                    <a:pt x="14656" y="19073"/>
                    <a:pt x="14621" y="18658"/>
                    <a:pt x="14898" y="18624"/>
                  </a:cubicBezTo>
                  <a:cubicBezTo>
                    <a:pt x="15002" y="18797"/>
                    <a:pt x="15002" y="18970"/>
                    <a:pt x="14933" y="19108"/>
                  </a:cubicBezTo>
                  <a:cubicBezTo>
                    <a:pt x="14725" y="19523"/>
                    <a:pt x="14760" y="19937"/>
                    <a:pt x="14829" y="20421"/>
                  </a:cubicBezTo>
                  <a:cubicBezTo>
                    <a:pt x="14967" y="21285"/>
                    <a:pt x="15175" y="22115"/>
                    <a:pt x="15451" y="22910"/>
                  </a:cubicBezTo>
                  <a:cubicBezTo>
                    <a:pt x="15866" y="24016"/>
                    <a:pt x="16384" y="25088"/>
                    <a:pt x="16315" y="26366"/>
                  </a:cubicBezTo>
                  <a:cubicBezTo>
                    <a:pt x="16453" y="26055"/>
                    <a:pt x="16419" y="25779"/>
                    <a:pt x="16419" y="25537"/>
                  </a:cubicBezTo>
                  <a:cubicBezTo>
                    <a:pt x="16419" y="25260"/>
                    <a:pt x="16281" y="25018"/>
                    <a:pt x="16246" y="24742"/>
                  </a:cubicBezTo>
                  <a:cubicBezTo>
                    <a:pt x="16142" y="24258"/>
                    <a:pt x="15970" y="23809"/>
                    <a:pt x="15831" y="23325"/>
                  </a:cubicBezTo>
                  <a:cubicBezTo>
                    <a:pt x="15589" y="22599"/>
                    <a:pt x="15347" y="21873"/>
                    <a:pt x="15244" y="21078"/>
                  </a:cubicBezTo>
                  <a:cubicBezTo>
                    <a:pt x="15209" y="20836"/>
                    <a:pt x="15140" y="20594"/>
                    <a:pt x="15071" y="20352"/>
                  </a:cubicBezTo>
                  <a:cubicBezTo>
                    <a:pt x="14967" y="19972"/>
                    <a:pt x="14967" y="19626"/>
                    <a:pt x="15140" y="19281"/>
                  </a:cubicBezTo>
                  <a:cubicBezTo>
                    <a:pt x="15209" y="19177"/>
                    <a:pt x="15278" y="19073"/>
                    <a:pt x="15244" y="18935"/>
                  </a:cubicBezTo>
                  <a:cubicBezTo>
                    <a:pt x="15175" y="18555"/>
                    <a:pt x="15244" y="18209"/>
                    <a:pt x="15313" y="17863"/>
                  </a:cubicBezTo>
                  <a:cubicBezTo>
                    <a:pt x="15347" y="17760"/>
                    <a:pt x="15382" y="17656"/>
                    <a:pt x="15244" y="17587"/>
                  </a:cubicBezTo>
                  <a:cubicBezTo>
                    <a:pt x="15036" y="17483"/>
                    <a:pt x="15209" y="17310"/>
                    <a:pt x="15278" y="17172"/>
                  </a:cubicBezTo>
                  <a:cubicBezTo>
                    <a:pt x="15306" y="17135"/>
                    <a:pt x="15332" y="17120"/>
                    <a:pt x="15356" y="17120"/>
                  </a:cubicBezTo>
                  <a:cubicBezTo>
                    <a:pt x="15419" y="17120"/>
                    <a:pt x="15470" y="17225"/>
                    <a:pt x="15520" y="17276"/>
                  </a:cubicBezTo>
                  <a:cubicBezTo>
                    <a:pt x="15831" y="17552"/>
                    <a:pt x="16108" y="17863"/>
                    <a:pt x="16453" y="18105"/>
                  </a:cubicBezTo>
                  <a:cubicBezTo>
                    <a:pt x="17283" y="18797"/>
                    <a:pt x="18251" y="19177"/>
                    <a:pt x="19322" y="19384"/>
                  </a:cubicBezTo>
                  <a:cubicBezTo>
                    <a:pt x="19639" y="19452"/>
                    <a:pt x="19956" y="19520"/>
                    <a:pt x="20273" y="19520"/>
                  </a:cubicBezTo>
                  <a:cubicBezTo>
                    <a:pt x="20440" y="19520"/>
                    <a:pt x="20607" y="19501"/>
                    <a:pt x="20774" y="19453"/>
                  </a:cubicBezTo>
                  <a:cubicBezTo>
                    <a:pt x="20862" y="19424"/>
                    <a:pt x="20949" y="19414"/>
                    <a:pt x="21034" y="19414"/>
                  </a:cubicBezTo>
                  <a:cubicBezTo>
                    <a:pt x="21151" y="19414"/>
                    <a:pt x="21262" y="19434"/>
                    <a:pt x="21362" y="19453"/>
                  </a:cubicBezTo>
                  <a:cubicBezTo>
                    <a:pt x="21396" y="19488"/>
                    <a:pt x="21396" y="19523"/>
                    <a:pt x="21396" y="19557"/>
                  </a:cubicBezTo>
                  <a:cubicBezTo>
                    <a:pt x="21085" y="20179"/>
                    <a:pt x="20878" y="20836"/>
                    <a:pt x="20705" y="21493"/>
                  </a:cubicBezTo>
                  <a:cubicBezTo>
                    <a:pt x="20394" y="22495"/>
                    <a:pt x="20152" y="23532"/>
                    <a:pt x="20048" y="24569"/>
                  </a:cubicBezTo>
                  <a:cubicBezTo>
                    <a:pt x="19979" y="25191"/>
                    <a:pt x="20083" y="25848"/>
                    <a:pt x="20394" y="26436"/>
                  </a:cubicBezTo>
                  <a:cubicBezTo>
                    <a:pt x="20670" y="26989"/>
                    <a:pt x="21120" y="27196"/>
                    <a:pt x="21707" y="27196"/>
                  </a:cubicBezTo>
                  <a:cubicBezTo>
                    <a:pt x="22018" y="27161"/>
                    <a:pt x="22260" y="27092"/>
                    <a:pt x="22537" y="26920"/>
                  </a:cubicBezTo>
                  <a:cubicBezTo>
                    <a:pt x="22917" y="26712"/>
                    <a:pt x="23332" y="26470"/>
                    <a:pt x="23678" y="26159"/>
                  </a:cubicBezTo>
                  <a:cubicBezTo>
                    <a:pt x="23850" y="25986"/>
                    <a:pt x="24058" y="25813"/>
                    <a:pt x="24265" y="25675"/>
                  </a:cubicBezTo>
                  <a:lnTo>
                    <a:pt x="24265" y="25675"/>
                  </a:lnTo>
                  <a:cubicBezTo>
                    <a:pt x="24300" y="25744"/>
                    <a:pt x="24265" y="25813"/>
                    <a:pt x="24231" y="25848"/>
                  </a:cubicBezTo>
                  <a:cubicBezTo>
                    <a:pt x="23885" y="26401"/>
                    <a:pt x="23574" y="26989"/>
                    <a:pt x="23159" y="27542"/>
                  </a:cubicBezTo>
                  <a:cubicBezTo>
                    <a:pt x="22779" y="28060"/>
                    <a:pt x="22433" y="28613"/>
                    <a:pt x="21949" y="29063"/>
                  </a:cubicBezTo>
                  <a:cubicBezTo>
                    <a:pt x="21154" y="29788"/>
                    <a:pt x="20394" y="30514"/>
                    <a:pt x="19357" y="30860"/>
                  </a:cubicBezTo>
                  <a:cubicBezTo>
                    <a:pt x="19080" y="30964"/>
                    <a:pt x="18942" y="31171"/>
                    <a:pt x="18804" y="31413"/>
                  </a:cubicBezTo>
                  <a:cubicBezTo>
                    <a:pt x="18825" y="31434"/>
                    <a:pt x="18847" y="31443"/>
                    <a:pt x="18867" y="31443"/>
                  </a:cubicBezTo>
                  <a:cubicBezTo>
                    <a:pt x="18913" y="31443"/>
                    <a:pt x="18953" y="31402"/>
                    <a:pt x="18977" y="31378"/>
                  </a:cubicBezTo>
                  <a:cubicBezTo>
                    <a:pt x="19150" y="31275"/>
                    <a:pt x="19288" y="31102"/>
                    <a:pt x="19495" y="31033"/>
                  </a:cubicBezTo>
                  <a:cubicBezTo>
                    <a:pt x="20083" y="30825"/>
                    <a:pt x="20636" y="30376"/>
                    <a:pt x="21258" y="30238"/>
                  </a:cubicBezTo>
                  <a:cubicBezTo>
                    <a:pt x="21293" y="30238"/>
                    <a:pt x="21327" y="30238"/>
                    <a:pt x="21327" y="30169"/>
                  </a:cubicBezTo>
                  <a:cubicBezTo>
                    <a:pt x="21327" y="30161"/>
                    <a:pt x="21327" y="30159"/>
                    <a:pt x="21327" y="30159"/>
                  </a:cubicBezTo>
                  <a:cubicBezTo>
                    <a:pt x="21326" y="30159"/>
                    <a:pt x="21323" y="30179"/>
                    <a:pt x="21310" y="30179"/>
                  </a:cubicBezTo>
                  <a:cubicBezTo>
                    <a:pt x="21306" y="30179"/>
                    <a:pt x="21300" y="30176"/>
                    <a:pt x="21293" y="30169"/>
                  </a:cubicBezTo>
                  <a:cubicBezTo>
                    <a:pt x="21154" y="30134"/>
                    <a:pt x="21223" y="30065"/>
                    <a:pt x="21258" y="29961"/>
                  </a:cubicBezTo>
                  <a:cubicBezTo>
                    <a:pt x="21327" y="29892"/>
                    <a:pt x="21396" y="29823"/>
                    <a:pt x="21500" y="29754"/>
                  </a:cubicBezTo>
                  <a:cubicBezTo>
                    <a:pt x="21596" y="29633"/>
                    <a:pt x="21693" y="29479"/>
                    <a:pt x="21836" y="29479"/>
                  </a:cubicBezTo>
                  <a:cubicBezTo>
                    <a:pt x="21899" y="29479"/>
                    <a:pt x="21969" y="29508"/>
                    <a:pt x="22053" y="29581"/>
                  </a:cubicBezTo>
                  <a:cubicBezTo>
                    <a:pt x="22065" y="29593"/>
                    <a:pt x="22084" y="29596"/>
                    <a:pt x="22107" y="29596"/>
                  </a:cubicBezTo>
                  <a:cubicBezTo>
                    <a:pt x="22153" y="29596"/>
                    <a:pt x="22214" y="29581"/>
                    <a:pt x="22260" y="29581"/>
                  </a:cubicBezTo>
                  <a:cubicBezTo>
                    <a:pt x="22502" y="29512"/>
                    <a:pt x="22710" y="29512"/>
                    <a:pt x="22952" y="29477"/>
                  </a:cubicBezTo>
                  <a:cubicBezTo>
                    <a:pt x="23520" y="29430"/>
                    <a:pt x="24081" y="29390"/>
                    <a:pt x="24639" y="29390"/>
                  </a:cubicBezTo>
                  <a:cubicBezTo>
                    <a:pt x="25301" y="29390"/>
                    <a:pt x="25958" y="29447"/>
                    <a:pt x="26616" y="29616"/>
                  </a:cubicBezTo>
                  <a:cubicBezTo>
                    <a:pt x="26858" y="29650"/>
                    <a:pt x="27065" y="29685"/>
                    <a:pt x="27065" y="30030"/>
                  </a:cubicBezTo>
                  <a:cubicBezTo>
                    <a:pt x="27176" y="29919"/>
                    <a:pt x="27280" y="29874"/>
                    <a:pt x="27373" y="29874"/>
                  </a:cubicBezTo>
                  <a:cubicBezTo>
                    <a:pt x="27483" y="29874"/>
                    <a:pt x="27578" y="29937"/>
                    <a:pt x="27653" y="30030"/>
                  </a:cubicBezTo>
                  <a:cubicBezTo>
                    <a:pt x="27791" y="30134"/>
                    <a:pt x="27895" y="30134"/>
                    <a:pt x="28033" y="30134"/>
                  </a:cubicBezTo>
                  <a:cubicBezTo>
                    <a:pt x="28275" y="30169"/>
                    <a:pt x="28517" y="30272"/>
                    <a:pt x="28551" y="30653"/>
                  </a:cubicBezTo>
                  <a:cubicBezTo>
                    <a:pt x="28639" y="30521"/>
                    <a:pt x="28727" y="30473"/>
                    <a:pt x="28823" y="30473"/>
                  </a:cubicBezTo>
                  <a:cubicBezTo>
                    <a:pt x="28879" y="30473"/>
                    <a:pt x="28937" y="30489"/>
                    <a:pt x="29001" y="30514"/>
                  </a:cubicBezTo>
                  <a:cubicBezTo>
                    <a:pt x="29243" y="30653"/>
                    <a:pt x="29484" y="30722"/>
                    <a:pt x="29726" y="30860"/>
                  </a:cubicBezTo>
                  <a:cubicBezTo>
                    <a:pt x="30107" y="30998"/>
                    <a:pt x="30452" y="31206"/>
                    <a:pt x="30660" y="31586"/>
                  </a:cubicBezTo>
                  <a:cubicBezTo>
                    <a:pt x="30763" y="31759"/>
                    <a:pt x="30867" y="31931"/>
                    <a:pt x="30729" y="32139"/>
                  </a:cubicBezTo>
                  <a:cubicBezTo>
                    <a:pt x="30383" y="32692"/>
                    <a:pt x="29934" y="33072"/>
                    <a:pt x="29381" y="33383"/>
                  </a:cubicBezTo>
                  <a:cubicBezTo>
                    <a:pt x="28586" y="33867"/>
                    <a:pt x="27687" y="34040"/>
                    <a:pt x="26892" y="34420"/>
                  </a:cubicBezTo>
                  <a:cubicBezTo>
                    <a:pt x="26752" y="34504"/>
                    <a:pt x="26588" y="34612"/>
                    <a:pt x="26421" y="34612"/>
                  </a:cubicBezTo>
                  <a:cubicBezTo>
                    <a:pt x="26382" y="34612"/>
                    <a:pt x="26343" y="34606"/>
                    <a:pt x="26305" y="34593"/>
                  </a:cubicBezTo>
                  <a:lnTo>
                    <a:pt x="26270" y="34593"/>
                  </a:lnTo>
                  <a:lnTo>
                    <a:pt x="26305" y="34558"/>
                  </a:lnTo>
                  <a:cubicBezTo>
                    <a:pt x="26270" y="34524"/>
                    <a:pt x="26374" y="34489"/>
                    <a:pt x="26339" y="34420"/>
                  </a:cubicBezTo>
                  <a:lnTo>
                    <a:pt x="26339" y="34420"/>
                  </a:lnTo>
                  <a:cubicBezTo>
                    <a:pt x="25786" y="34512"/>
                    <a:pt x="25248" y="34605"/>
                    <a:pt x="24706" y="34605"/>
                  </a:cubicBezTo>
                  <a:cubicBezTo>
                    <a:pt x="24434" y="34605"/>
                    <a:pt x="24161" y="34581"/>
                    <a:pt x="23885" y="34524"/>
                  </a:cubicBezTo>
                  <a:lnTo>
                    <a:pt x="23747" y="34524"/>
                  </a:lnTo>
                  <a:cubicBezTo>
                    <a:pt x="23712" y="34524"/>
                    <a:pt x="23678" y="34524"/>
                    <a:pt x="23678" y="34593"/>
                  </a:cubicBezTo>
                  <a:cubicBezTo>
                    <a:pt x="23678" y="34628"/>
                    <a:pt x="23678" y="34628"/>
                    <a:pt x="23712" y="34662"/>
                  </a:cubicBezTo>
                  <a:cubicBezTo>
                    <a:pt x="23816" y="34766"/>
                    <a:pt x="23954" y="34800"/>
                    <a:pt x="24058" y="34800"/>
                  </a:cubicBezTo>
                  <a:cubicBezTo>
                    <a:pt x="24300" y="34835"/>
                    <a:pt x="24507" y="34835"/>
                    <a:pt x="24715" y="34835"/>
                  </a:cubicBezTo>
                  <a:cubicBezTo>
                    <a:pt x="24797" y="34835"/>
                    <a:pt x="24918" y="34798"/>
                    <a:pt x="25016" y="34798"/>
                  </a:cubicBezTo>
                  <a:cubicBezTo>
                    <a:pt x="25081" y="34798"/>
                    <a:pt x="25136" y="34814"/>
                    <a:pt x="25164" y="34870"/>
                  </a:cubicBezTo>
                  <a:cubicBezTo>
                    <a:pt x="25233" y="35077"/>
                    <a:pt x="24922" y="35042"/>
                    <a:pt x="24853" y="35215"/>
                  </a:cubicBezTo>
                  <a:cubicBezTo>
                    <a:pt x="25579" y="34973"/>
                    <a:pt x="26374" y="34904"/>
                    <a:pt x="27203" y="34593"/>
                  </a:cubicBezTo>
                  <a:lnTo>
                    <a:pt x="27203" y="34593"/>
                  </a:lnTo>
                  <a:cubicBezTo>
                    <a:pt x="26719" y="35837"/>
                    <a:pt x="26512" y="37047"/>
                    <a:pt x="26270" y="38222"/>
                  </a:cubicBezTo>
                  <a:cubicBezTo>
                    <a:pt x="26166" y="38222"/>
                    <a:pt x="26132" y="38188"/>
                    <a:pt x="26097" y="38153"/>
                  </a:cubicBezTo>
                  <a:cubicBezTo>
                    <a:pt x="25440" y="37254"/>
                    <a:pt x="24749" y="36425"/>
                    <a:pt x="24058" y="35630"/>
                  </a:cubicBezTo>
                  <a:cubicBezTo>
                    <a:pt x="23920" y="35457"/>
                    <a:pt x="23816" y="35250"/>
                    <a:pt x="23643" y="35181"/>
                  </a:cubicBezTo>
                  <a:cubicBezTo>
                    <a:pt x="23366" y="35111"/>
                    <a:pt x="23263" y="34939"/>
                    <a:pt x="23090" y="34766"/>
                  </a:cubicBezTo>
                  <a:cubicBezTo>
                    <a:pt x="22917" y="34628"/>
                    <a:pt x="22744" y="34455"/>
                    <a:pt x="22537" y="34351"/>
                  </a:cubicBezTo>
                  <a:cubicBezTo>
                    <a:pt x="21776" y="33867"/>
                    <a:pt x="20981" y="33521"/>
                    <a:pt x="20083" y="33280"/>
                  </a:cubicBezTo>
                  <a:cubicBezTo>
                    <a:pt x="19806" y="33210"/>
                    <a:pt x="19495" y="33107"/>
                    <a:pt x="19184" y="33038"/>
                  </a:cubicBezTo>
                  <a:cubicBezTo>
                    <a:pt x="18735" y="32934"/>
                    <a:pt x="18631" y="32796"/>
                    <a:pt x="18631" y="32312"/>
                  </a:cubicBezTo>
                  <a:cubicBezTo>
                    <a:pt x="18631" y="32104"/>
                    <a:pt x="18562" y="31897"/>
                    <a:pt x="18493" y="31690"/>
                  </a:cubicBezTo>
                  <a:cubicBezTo>
                    <a:pt x="18465" y="31633"/>
                    <a:pt x="18436" y="31577"/>
                    <a:pt x="18389" y="31577"/>
                  </a:cubicBezTo>
                  <a:cubicBezTo>
                    <a:pt x="18379" y="31577"/>
                    <a:pt x="18367" y="31579"/>
                    <a:pt x="18355" y="31586"/>
                  </a:cubicBezTo>
                  <a:cubicBezTo>
                    <a:pt x="18251" y="31620"/>
                    <a:pt x="18251" y="31690"/>
                    <a:pt x="18251" y="31759"/>
                  </a:cubicBezTo>
                  <a:cubicBezTo>
                    <a:pt x="18251" y="31759"/>
                    <a:pt x="18251" y="31793"/>
                    <a:pt x="18251" y="31828"/>
                  </a:cubicBezTo>
                  <a:cubicBezTo>
                    <a:pt x="18527" y="32035"/>
                    <a:pt x="18424" y="32346"/>
                    <a:pt x="18458" y="32588"/>
                  </a:cubicBezTo>
                  <a:cubicBezTo>
                    <a:pt x="18458" y="32623"/>
                    <a:pt x="18458" y="32657"/>
                    <a:pt x="18424" y="32657"/>
                  </a:cubicBezTo>
                  <a:cubicBezTo>
                    <a:pt x="18147" y="32761"/>
                    <a:pt x="18216" y="33003"/>
                    <a:pt x="18182" y="33210"/>
                  </a:cubicBezTo>
                  <a:cubicBezTo>
                    <a:pt x="18161" y="33226"/>
                    <a:pt x="18141" y="33243"/>
                    <a:pt x="18121" y="33259"/>
                  </a:cubicBezTo>
                  <a:lnTo>
                    <a:pt x="18121" y="33259"/>
                  </a:lnTo>
                  <a:cubicBezTo>
                    <a:pt x="18255" y="33199"/>
                    <a:pt x="18389" y="33171"/>
                    <a:pt x="18523" y="33171"/>
                  </a:cubicBezTo>
                  <a:cubicBezTo>
                    <a:pt x="18651" y="33171"/>
                    <a:pt x="18779" y="33197"/>
                    <a:pt x="18908" y="33245"/>
                  </a:cubicBezTo>
                  <a:cubicBezTo>
                    <a:pt x="19391" y="33418"/>
                    <a:pt x="19910" y="33521"/>
                    <a:pt x="20394" y="33694"/>
                  </a:cubicBezTo>
                  <a:cubicBezTo>
                    <a:pt x="21154" y="33971"/>
                    <a:pt x="21846" y="34316"/>
                    <a:pt x="22502" y="34766"/>
                  </a:cubicBezTo>
                  <a:cubicBezTo>
                    <a:pt x="22813" y="34973"/>
                    <a:pt x="23055" y="35250"/>
                    <a:pt x="23228" y="35561"/>
                  </a:cubicBezTo>
                  <a:cubicBezTo>
                    <a:pt x="23574" y="36218"/>
                    <a:pt x="23989" y="36805"/>
                    <a:pt x="24334" y="37427"/>
                  </a:cubicBezTo>
                  <a:cubicBezTo>
                    <a:pt x="24887" y="38568"/>
                    <a:pt x="25337" y="39743"/>
                    <a:pt x="25371" y="41022"/>
                  </a:cubicBezTo>
                  <a:cubicBezTo>
                    <a:pt x="25406" y="41471"/>
                    <a:pt x="25440" y="41921"/>
                    <a:pt x="25095" y="42301"/>
                  </a:cubicBezTo>
                  <a:cubicBezTo>
                    <a:pt x="25026" y="42405"/>
                    <a:pt x="24956" y="42578"/>
                    <a:pt x="24922" y="42716"/>
                  </a:cubicBezTo>
                  <a:cubicBezTo>
                    <a:pt x="24818" y="42992"/>
                    <a:pt x="24645" y="43096"/>
                    <a:pt x="24369" y="43096"/>
                  </a:cubicBezTo>
                  <a:cubicBezTo>
                    <a:pt x="24312" y="43099"/>
                    <a:pt x="24256" y="43100"/>
                    <a:pt x="24201" y="43100"/>
                  </a:cubicBezTo>
                  <a:cubicBezTo>
                    <a:pt x="23616" y="43100"/>
                    <a:pt x="23108" y="42940"/>
                    <a:pt x="22571" y="42750"/>
                  </a:cubicBezTo>
                  <a:cubicBezTo>
                    <a:pt x="22295" y="42647"/>
                    <a:pt x="22053" y="42508"/>
                    <a:pt x="21811" y="42370"/>
                  </a:cubicBezTo>
                  <a:cubicBezTo>
                    <a:pt x="21293" y="42163"/>
                    <a:pt x="20878" y="41748"/>
                    <a:pt x="20532" y="41333"/>
                  </a:cubicBezTo>
                  <a:cubicBezTo>
                    <a:pt x="20428" y="41229"/>
                    <a:pt x="20394" y="41126"/>
                    <a:pt x="20256" y="41091"/>
                  </a:cubicBezTo>
                  <a:lnTo>
                    <a:pt x="20256" y="41091"/>
                  </a:lnTo>
                  <a:cubicBezTo>
                    <a:pt x="20325" y="41264"/>
                    <a:pt x="20498" y="41368"/>
                    <a:pt x="20532" y="41575"/>
                  </a:cubicBezTo>
                  <a:cubicBezTo>
                    <a:pt x="20513" y="41580"/>
                    <a:pt x="20495" y="41582"/>
                    <a:pt x="20477" y="41582"/>
                  </a:cubicBezTo>
                  <a:cubicBezTo>
                    <a:pt x="20366" y="41582"/>
                    <a:pt x="20276" y="41497"/>
                    <a:pt x="20186" y="41437"/>
                  </a:cubicBezTo>
                  <a:cubicBezTo>
                    <a:pt x="19426" y="40918"/>
                    <a:pt x="18838" y="40262"/>
                    <a:pt x="18493" y="39398"/>
                  </a:cubicBezTo>
                  <a:cubicBezTo>
                    <a:pt x="18285" y="38879"/>
                    <a:pt x="17974" y="38395"/>
                    <a:pt x="17767" y="37877"/>
                  </a:cubicBezTo>
                  <a:cubicBezTo>
                    <a:pt x="17698" y="37669"/>
                    <a:pt x="17732" y="37531"/>
                    <a:pt x="17940" y="37496"/>
                  </a:cubicBezTo>
                  <a:cubicBezTo>
                    <a:pt x="17940" y="37427"/>
                    <a:pt x="17905" y="37358"/>
                    <a:pt x="17871" y="37324"/>
                  </a:cubicBezTo>
                  <a:cubicBezTo>
                    <a:pt x="17868" y="37314"/>
                    <a:pt x="17866" y="37305"/>
                    <a:pt x="17864" y="37296"/>
                  </a:cubicBezTo>
                  <a:lnTo>
                    <a:pt x="17864" y="37296"/>
                  </a:lnTo>
                  <a:cubicBezTo>
                    <a:pt x="17808" y="37351"/>
                    <a:pt x="17752" y="37394"/>
                    <a:pt x="17703" y="37394"/>
                  </a:cubicBezTo>
                  <a:cubicBezTo>
                    <a:pt x="17662" y="37394"/>
                    <a:pt x="17625" y="37365"/>
                    <a:pt x="17594" y="37289"/>
                  </a:cubicBezTo>
                  <a:cubicBezTo>
                    <a:pt x="17594" y="37185"/>
                    <a:pt x="17525" y="37047"/>
                    <a:pt x="17629" y="36943"/>
                  </a:cubicBezTo>
                  <a:cubicBezTo>
                    <a:pt x="17763" y="37011"/>
                    <a:pt x="17734" y="37210"/>
                    <a:pt x="17860" y="37284"/>
                  </a:cubicBezTo>
                  <a:lnTo>
                    <a:pt x="17860" y="37284"/>
                  </a:lnTo>
                  <a:cubicBezTo>
                    <a:pt x="17758" y="36884"/>
                    <a:pt x="17626" y="36515"/>
                    <a:pt x="17560" y="36114"/>
                  </a:cubicBezTo>
                  <a:cubicBezTo>
                    <a:pt x="17560" y="36045"/>
                    <a:pt x="17560" y="35941"/>
                    <a:pt x="17456" y="35941"/>
                  </a:cubicBezTo>
                  <a:cubicBezTo>
                    <a:pt x="17352" y="35941"/>
                    <a:pt x="17387" y="36079"/>
                    <a:pt x="17352" y="36148"/>
                  </a:cubicBezTo>
                  <a:cubicBezTo>
                    <a:pt x="17041" y="35734"/>
                    <a:pt x="17179" y="35181"/>
                    <a:pt x="16937" y="34766"/>
                  </a:cubicBezTo>
                  <a:cubicBezTo>
                    <a:pt x="16661" y="34835"/>
                    <a:pt x="16695" y="35042"/>
                    <a:pt x="16695" y="35250"/>
                  </a:cubicBezTo>
                  <a:cubicBezTo>
                    <a:pt x="16695" y="35699"/>
                    <a:pt x="16730" y="36148"/>
                    <a:pt x="16765" y="36632"/>
                  </a:cubicBezTo>
                  <a:cubicBezTo>
                    <a:pt x="16765" y="36805"/>
                    <a:pt x="16765" y="36978"/>
                    <a:pt x="16695" y="37151"/>
                  </a:cubicBezTo>
                  <a:cubicBezTo>
                    <a:pt x="16834" y="36943"/>
                    <a:pt x="16765" y="36736"/>
                    <a:pt x="16799" y="36494"/>
                  </a:cubicBezTo>
                  <a:cubicBezTo>
                    <a:pt x="16834" y="36356"/>
                    <a:pt x="16765" y="36183"/>
                    <a:pt x="16868" y="36010"/>
                  </a:cubicBezTo>
                  <a:cubicBezTo>
                    <a:pt x="17006" y="36045"/>
                    <a:pt x="17041" y="36183"/>
                    <a:pt x="17006" y="36252"/>
                  </a:cubicBezTo>
                  <a:cubicBezTo>
                    <a:pt x="17006" y="36805"/>
                    <a:pt x="17041" y="37393"/>
                    <a:pt x="16903" y="37946"/>
                  </a:cubicBezTo>
                  <a:cubicBezTo>
                    <a:pt x="16834" y="38084"/>
                    <a:pt x="16834" y="38257"/>
                    <a:pt x="16730" y="38430"/>
                  </a:cubicBezTo>
                  <a:cubicBezTo>
                    <a:pt x="16661" y="38499"/>
                    <a:pt x="16626" y="38603"/>
                    <a:pt x="16626" y="38706"/>
                  </a:cubicBezTo>
                  <a:cubicBezTo>
                    <a:pt x="16661" y="39121"/>
                    <a:pt x="16488" y="39467"/>
                    <a:pt x="16384" y="39847"/>
                  </a:cubicBezTo>
                  <a:cubicBezTo>
                    <a:pt x="16246" y="40158"/>
                    <a:pt x="16073" y="40434"/>
                    <a:pt x="15762" y="40642"/>
                  </a:cubicBezTo>
                  <a:cubicBezTo>
                    <a:pt x="15555" y="40815"/>
                    <a:pt x="15382" y="40988"/>
                    <a:pt x="15278" y="41229"/>
                  </a:cubicBezTo>
                  <a:cubicBezTo>
                    <a:pt x="14933" y="41852"/>
                    <a:pt x="14414" y="42370"/>
                    <a:pt x="13930" y="42889"/>
                  </a:cubicBezTo>
                  <a:cubicBezTo>
                    <a:pt x="13343" y="43545"/>
                    <a:pt x="12651" y="44098"/>
                    <a:pt x="11960" y="44686"/>
                  </a:cubicBezTo>
                  <a:cubicBezTo>
                    <a:pt x="11407" y="45135"/>
                    <a:pt x="10750" y="45343"/>
                    <a:pt x="10024" y="45446"/>
                  </a:cubicBezTo>
                  <a:lnTo>
                    <a:pt x="10024" y="45412"/>
                  </a:lnTo>
                  <a:cubicBezTo>
                    <a:pt x="9713" y="45446"/>
                    <a:pt x="9402" y="45446"/>
                    <a:pt x="9057" y="45446"/>
                  </a:cubicBezTo>
                  <a:cubicBezTo>
                    <a:pt x="8780" y="45412"/>
                    <a:pt x="8503" y="45343"/>
                    <a:pt x="8400" y="45066"/>
                  </a:cubicBezTo>
                  <a:cubicBezTo>
                    <a:pt x="8262" y="44755"/>
                    <a:pt x="8262" y="44409"/>
                    <a:pt x="8503" y="44168"/>
                  </a:cubicBezTo>
                  <a:cubicBezTo>
                    <a:pt x="9057" y="43614"/>
                    <a:pt x="9229" y="42958"/>
                    <a:pt x="9333" y="42232"/>
                  </a:cubicBezTo>
                  <a:cubicBezTo>
                    <a:pt x="9368" y="41990"/>
                    <a:pt x="9402" y="41713"/>
                    <a:pt x="9471" y="41471"/>
                  </a:cubicBezTo>
                  <a:cubicBezTo>
                    <a:pt x="9506" y="41299"/>
                    <a:pt x="9506" y="41091"/>
                    <a:pt x="9713" y="41022"/>
                  </a:cubicBezTo>
                  <a:cubicBezTo>
                    <a:pt x="9817" y="41022"/>
                    <a:pt x="9782" y="40918"/>
                    <a:pt x="9782" y="40849"/>
                  </a:cubicBezTo>
                  <a:cubicBezTo>
                    <a:pt x="9713" y="40434"/>
                    <a:pt x="9817" y="39985"/>
                    <a:pt x="9886" y="39536"/>
                  </a:cubicBezTo>
                  <a:cubicBezTo>
                    <a:pt x="9955" y="38775"/>
                    <a:pt x="10197" y="38049"/>
                    <a:pt x="10543" y="37358"/>
                  </a:cubicBezTo>
                  <a:cubicBezTo>
                    <a:pt x="10716" y="36978"/>
                    <a:pt x="10785" y="36563"/>
                    <a:pt x="11096" y="36218"/>
                  </a:cubicBezTo>
                  <a:cubicBezTo>
                    <a:pt x="11096" y="35872"/>
                    <a:pt x="11303" y="35630"/>
                    <a:pt x="11476" y="35388"/>
                  </a:cubicBezTo>
                  <a:cubicBezTo>
                    <a:pt x="11614" y="35146"/>
                    <a:pt x="11787" y="35008"/>
                    <a:pt x="12029" y="34870"/>
                  </a:cubicBezTo>
                  <a:cubicBezTo>
                    <a:pt x="12513" y="34593"/>
                    <a:pt x="13031" y="34386"/>
                    <a:pt x="13515" y="34144"/>
                  </a:cubicBezTo>
                  <a:cubicBezTo>
                    <a:pt x="14068" y="33867"/>
                    <a:pt x="14656" y="33763"/>
                    <a:pt x="15244" y="33660"/>
                  </a:cubicBezTo>
                  <a:cubicBezTo>
                    <a:pt x="15284" y="33652"/>
                    <a:pt x="15321" y="33647"/>
                    <a:pt x="15355" y="33647"/>
                  </a:cubicBezTo>
                  <a:cubicBezTo>
                    <a:pt x="15465" y="33647"/>
                    <a:pt x="15545" y="33692"/>
                    <a:pt x="15624" y="33798"/>
                  </a:cubicBezTo>
                  <a:cubicBezTo>
                    <a:pt x="15762" y="34040"/>
                    <a:pt x="15970" y="34247"/>
                    <a:pt x="16246" y="34351"/>
                  </a:cubicBezTo>
                  <a:cubicBezTo>
                    <a:pt x="16350" y="34386"/>
                    <a:pt x="16350" y="34489"/>
                    <a:pt x="16350" y="34593"/>
                  </a:cubicBezTo>
                  <a:cubicBezTo>
                    <a:pt x="16315" y="34662"/>
                    <a:pt x="16281" y="34731"/>
                    <a:pt x="16281" y="34766"/>
                  </a:cubicBezTo>
                  <a:cubicBezTo>
                    <a:pt x="16142" y="35284"/>
                    <a:pt x="16039" y="35803"/>
                    <a:pt x="16039" y="36356"/>
                  </a:cubicBezTo>
                  <a:cubicBezTo>
                    <a:pt x="16004" y="37116"/>
                    <a:pt x="15831" y="37877"/>
                    <a:pt x="15658" y="38603"/>
                  </a:cubicBezTo>
                  <a:cubicBezTo>
                    <a:pt x="15555" y="39017"/>
                    <a:pt x="15520" y="39398"/>
                    <a:pt x="15382" y="39778"/>
                  </a:cubicBezTo>
                  <a:cubicBezTo>
                    <a:pt x="15278" y="40158"/>
                    <a:pt x="15105" y="40469"/>
                    <a:pt x="14933" y="40815"/>
                  </a:cubicBezTo>
                  <a:cubicBezTo>
                    <a:pt x="14863" y="40918"/>
                    <a:pt x="14794" y="40988"/>
                    <a:pt x="14794" y="41126"/>
                  </a:cubicBezTo>
                  <a:cubicBezTo>
                    <a:pt x="15209" y="40607"/>
                    <a:pt x="15451" y="40054"/>
                    <a:pt x="15589" y="39432"/>
                  </a:cubicBezTo>
                  <a:cubicBezTo>
                    <a:pt x="15693" y="38879"/>
                    <a:pt x="15866" y="38361"/>
                    <a:pt x="15970" y="37808"/>
                  </a:cubicBezTo>
                  <a:cubicBezTo>
                    <a:pt x="16108" y="37220"/>
                    <a:pt x="16211" y="36598"/>
                    <a:pt x="16211" y="35976"/>
                  </a:cubicBezTo>
                  <a:cubicBezTo>
                    <a:pt x="16211" y="35526"/>
                    <a:pt x="16281" y="35146"/>
                    <a:pt x="16453" y="34731"/>
                  </a:cubicBezTo>
                  <a:cubicBezTo>
                    <a:pt x="16488" y="34662"/>
                    <a:pt x="16488" y="34593"/>
                    <a:pt x="16557" y="34524"/>
                  </a:cubicBezTo>
                  <a:cubicBezTo>
                    <a:pt x="16617" y="34404"/>
                    <a:pt x="16729" y="34310"/>
                    <a:pt x="16871" y="34310"/>
                  </a:cubicBezTo>
                  <a:cubicBezTo>
                    <a:pt x="16893" y="34310"/>
                    <a:pt x="16915" y="34312"/>
                    <a:pt x="16937" y="34316"/>
                  </a:cubicBezTo>
                  <a:cubicBezTo>
                    <a:pt x="17110" y="34351"/>
                    <a:pt x="17110" y="34524"/>
                    <a:pt x="17145" y="34662"/>
                  </a:cubicBezTo>
                  <a:cubicBezTo>
                    <a:pt x="17145" y="34800"/>
                    <a:pt x="17110" y="34904"/>
                    <a:pt x="17248" y="35008"/>
                  </a:cubicBezTo>
                  <a:cubicBezTo>
                    <a:pt x="17283" y="34800"/>
                    <a:pt x="17179" y="34593"/>
                    <a:pt x="17214" y="34420"/>
                  </a:cubicBezTo>
                  <a:cubicBezTo>
                    <a:pt x="17248" y="34351"/>
                    <a:pt x="17248" y="34247"/>
                    <a:pt x="17352" y="34247"/>
                  </a:cubicBezTo>
                  <a:cubicBezTo>
                    <a:pt x="17421" y="34247"/>
                    <a:pt x="17421" y="34351"/>
                    <a:pt x="17456" y="34386"/>
                  </a:cubicBezTo>
                  <a:cubicBezTo>
                    <a:pt x="17629" y="35457"/>
                    <a:pt x="17974" y="36494"/>
                    <a:pt x="18251" y="37531"/>
                  </a:cubicBezTo>
                  <a:cubicBezTo>
                    <a:pt x="18389" y="38153"/>
                    <a:pt x="18700" y="38672"/>
                    <a:pt x="19080" y="39156"/>
                  </a:cubicBezTo>
                  <a:cubicBezTo>
                    <a:pt x="19150" y="39259"/>
                    <a:pt x="19219" y="39363"/>
                    <a:pt x="19357" y="39363"/>
                  </a:cubicBezTo>
                  <a:cubicBezTo>
                    <a:pt x="19357" y="39328"/>
                    <a:pt x="19322" y="39294"/>
                    <a:pt x="19322" y="39259"/>
                  </a:cubicBezTo>
                  <a:cubicBezTo>
                    <a:pt x="18735" y="38568"/>
                    <a:pt x="18458" y="37738"/>
                    <a:pt x="18251" y="36874"/>
                  </a:cubicBezTo>
                  <a:cubicBezTo>
                    <a:pt x="18078" y="36148"/>
                    <a:pt x="17871" y="35457"/>
                    <a:pt x="17629" y="34731"/>
                  </a:cubicBezTo>
                  <a:cubicBezTo>
                    <a:pt x="17525" y="34316"/>
                    <a:pt x="17594" y="34005"/>
                    <a:pt x="17871" y="33729"/>
                  </a:cubicBezTo>
                  <a:cubicBezTo>
                    <a:pt x="17971" y="33595"/>
                    <a:pt x="18071" y="33461"/>
                    <a:pt x="18078" y="33296"/>
                  </a:cubicBezTo>
                  <a:lnTo>
                    <a:pt x="18078" y="33296"/>
                  </a:lnTo>
                  <a:cubicBezTo>
                    <a:pt x="17982" y="33377"/>
                    <a:pt x="17885" y="33452"/>
                    <a:pt x="17732" y="33452"/>
                  </a:cubicBezTo>
                  <a:cubicBezTo>
                    <a:pt x="17732" y="33582"/>
                    <a:pt x="17687" y="33613"/>
                    <a:pt x="17625" y="33613"/>
                  </a:cubicBezTo>
                  <a:cubicBezTo>
                    <a:pt x="17567" y="33613"/>
                    <a:pt x="17494" y="33586"/>
                    <a:pt x="17429" y="33586"/>
                  </a:cubicBezTo>
                  <a:cubicBezTo>
                    <a:pt x="17415" y="33586"/>
                    <a:pt x="17400" y="33587"/>
                    <a:pt x="17387" y="33591"/>
                  </a:cubicBezTo>
                  <a:cubicBezTo>
                    <a:pt x="17338" y="33598"/>
                    <a:pt x="17298" y="33602"/>
                    <a:pt x="17265" y="33602"/>
                  </a:cubicBezTo>
                  <a:cubicBezTo>
                    <a:pt x="17134" y="33602"/>
                    <a:pt x="17117" y="33535"/>
                    <a:pt x="17145" y="33314"/>
                  </a:cubicBezTo>
                  <a:cubicBezTo>
                    <a:pt x="17179" y="33176"/>
                    <a:pt x="17214" y="33038"/>
                    <a:pt x="17248" y="32830"/>
                  </a:cubicBezTo>
                  <a:lnTo>
                    <a:pt x="17248" y="32830"/>
                  </a:lnTo>
                  <a:cubicBezTo>
                    <a:pt x="17076" y="32968"/>
                    <a:pt x="17145" y="33176"/>
                    <a:pt x="16972" y="33245"/>
                  </a:cubicBezTo>
                  <a:cubicBezTo>
                    <a:pt x="16834" y="33210"/>
                    <a:pt x="16903" y="33072"/>
                    <a:pt x="16799" y="33003"/>
                  </a:cubicBezTo>
                  <a:cubicBezTo>
                    <a:pt x="16557" y="32899"/>
                    <a:pt x="16488" y="32657"/>
                    <a:pt x="16488" y="32450"/>
                  </a:cubicBezTo>
                  <a:cubicBezTo>
                    <a:pt x="16453" y="32208"/>
                    <a:pt x="16419" y="32070"/>
                    <a:pt x="16211" y="31966"/>
                  </a:cubicBezTo>
                  <a:cubicBezTo>
                    <a:pt x="16142" y="31931"/>
                    <a:pt x="16177" y="31793"/>
                    <a:pt x="16039" y="31759"/>
                  </a:cubicBezTo>
                  <a:cubicBezTo>
                    <a:pt x="15981" y="31759"/>
                    <a:pt x="15971" y="31879"/>
                    <a:pt x="15890" y="31879"/>
                  </a:cubicBezTo>
                  <a:cubicBezTo>
                    <a:pt x="15874" y="31879"/>
                    <a:pt x="15854" y="31874"/>
                    <a:pt x="15831" y="31862"/>
                  </a:cubicBezTo>
                  <a:lnTo>
                    <a:pt x="15831" y="31448"/>
                  </a:lnTo>
                  <a:cubicBezTo>
                    <a:pt x="15945" y="31430"/>
                    <a:pt x="16057" y="31422"/>
                    <a:pt x="16166" y="31422"/>
                  </a:cubicBezTo>
                  <a:cubicBezTo>
                    <a:pt x="16716" y="31422"/>
                    <a:pt x="17202" y="31643"/>
                    <a:pt x="17663" y="32104"/>
                  </a:cubicBezTo>
                  <a:cubicBezTo>
                    <a:pt x="17663" y="31897"/>
                    <a:pt x="17594" y="31759"/>
                    <a:pt x="17456" y="31690"/>
                  </a:cubicBezTo>
                  <a:cubicBezTo>
                    <a:pt x="17013" y="31437"/>
                    <a:pt x="16570" y="31270"/>
                    <a:pt x="16048" y="31270"/>
                  </a:cubicBezTo>
                  <a:cubicBezTo>
                    <a:pt x="16000" y="31270"/>
                    <a:pt x="15950" y="31272"/>
                    <a:pt x="15900" y="31275"/>
                  </a:cubicBezTo>
                  <a:cubicBezTo>
                    <a:pt x="15693" y="31309"/>
                    <a:pt x="15555" y="31413"/>
                    <a:pt x="15486" y="31620"/>
                  </a:cubicBezTo>
                  <a:cubicBezTo>
                    <a:pt x="15451" y="31759"/>
                    <a:pt x="15451" y="31897"/>
                    <a:pt x="15244" y="32035"/>
                  </a:cubicBezTo>
                  <a:cubicBezTo>
                    <a:pt x="15244" y="31206"/>
                    <a:pt x="15002" y="30445"/>
                    <a:pt x="14656" y="29754"/>
                  </a:cubicBezTo>
                  <a:cubicBezTo>
                    <a:pt x="14656" y="29788"/>
                    <a:pt x="14621" y="29858"/>
                    <a:pt x="14656" y="29892"/>
                  </a:cubicBezTo>
                  <a:cubicBezTo>
                    <a:pt x="14760" y="30341"/>
                    <a:pt x="14898" y="30791"/>
                    <a:pt x="15036" y="31240"/>
                  </a:cubicBezTo>
                  <a:cubicBezTo>
                    <a:pt x="15071" y="31378"/>
                    <a:pt x="15071" y="31482"/>
                    <a:pt x="15036" y="31620"/>
                  </a:cubicBezTo>
                  <a:cubicBezTo>
                    <a:pt x="15036" y="31690"/>
                    <a:pt x="15002" y="31724"/>
                    <a:pt x="14933" y="31724"/>
                  </a:cubicBezTo>
                  <a:cubicBezTo>
                    <a:pt x="14829" y="31724"/>
                    <a:pt x="14483" y="31448"/>
                    <a:pt x="14518" y="31344"/>
                  </a:cubicBezTo>
                  <a:cubicBezTo>
                    <a:pt x="14656" y="30998"/>
                    <a:pt x="14380" y="30895"/>
                    <a:pt x="14172" y="30756"/>
                  </a:cubicBezTo>
                  <a:cubicBezTo>
                    <a:pt x="13446" y="30238"/>
                    <a:pt x="12755" y="29650"/>
                    <a:pt x="12064" y="29097"/>
                  </a:cubicBezTo>
                  <a:cubicBezTo>
                    <a:pt x="11614" y="28751"/>
                    <a:pt x="11200" y="28371"/>
                    <a:pt x="11027" y="27818"/>
                  </a:cubicBezTo>
                  <a:lnTo>
                    <a:pt x="11027" y="27818"/>
                  </a:lnTo>
                  <a:cubicBezTo>
                    <a:pt x="11096" y="28164"/>
                    <a:pt x="11130" y="28510"/>
                    <a:pt x="11441" y="28751"/>
                  </a:cubicBezTo>
                  <a:cubicBezTo>
                    <a:pt x="11718" y="29028"/>
                    <a:pt x="11960" y="29305"/>
                    <a:pt x="12202" y="29581"/>
                  </a:cubicBezTo>
                  <a:cubicBezTo>
                    <a:pt x="12130" y="29608"/>
                    <a:pt x="12062" y="29621"/>
                    <a:pt x="11998" y="29621"/>
                  </a:cubicBezTo>
                  <a:cubicBezTo>
                    <a:pt x="11817" y="29621"/>
                    <a:pt x="11664" y="29518"/>
                    <a:pt x="11511" y="29339"/>
                  </a:cubicBezTo>
                  <a:cubicBezTo>
                    <a:pt x="11383" y="29179"/>
                    <a:pt x="11284" y="28990"/>
                    <a:pt x="11051" y="28990"/>
                  </a:cubicBezTo>
                  <a:cubicBezTo>
                    <a:pt x="11032" y="28990"/>
                    <a:pt x="11013" y="28991"/>
                    <a:pt x="10992" y="28993"/>
                  </a:cubicBezTo>
                  <a:cubicBezTo>
                    <a:pt x="10854" y="28993"/>
                    <a:pt x="10785" y="28855"/>
                    <a:pt x="10716" y="28751"/>
                  </a:cubicBezTo>
                  <a:cubicBezTo>
                    <a:pt x="10439" y="28129"/>
                    <a:pt x="10093" y="27507"/>
                    <a:pt x="9921" y="26816"/>
                  </a:cubicBezTo>
                  <a:cubicBezTo>
                    <a:pt x="9817" y="26332"/>
                    <a:pt x="9644" y="25848"/>
                    <a:pt x="9575" y="25364"/>
                  </a:cubicBezTo>
                  <a:cubicBezTo>
                    <a:pt x="9506" y="24949"/>
                    <a:pt x="9368" y="24535"/>
                    <a:pt x="9298" y="24154"/>
                  </a:cubicBezTo>
                  <a:cubicBezTo>
                    <a:pt x="9126" y="23256"/>
                    <a:pt x="8953" y="22357"/>
                    <a:pt x="8780" y="21458"/>
                  </a:cubicBezTo>
                  <a:cubicBezTo>
                    <a:pt x="8711" y="21009"/>
                    <a:pt x="8642" y="20525"/>
                    <a:pt x="8815" y="20076"/>
                  </a:cubicBezTo>
                  <a:cubicBezTo>
                    <a:pt x="8915" y="19849"/>
                    <a:pt x="8979" y="19769"/>
                    <a:pt x="9127" y="19769"/>
                  </a:cubicBezTo>
                  <a:cubicBezTo>
                    <a:pt x="9182" y="19769"/>
                    <a:pt x="9248" y="19780"/>
                    <a:pt x="9333" y="19799"/>
                  </a:cubicBezTo>
                  <a:cubicBezTo>
                    <a:pt x="9437" y="19834"/>
                    <a:pt x="9506" y="19868"/>
                    <a:pt x="9610" y="19937"/>
                  </a:cubicBezTo>
                  <a:cubicBezTo>
                    <a:pt x="10335" y="20352"/>
                    <a:pt x="11027" y="20905"/>
                    <a:pt x="11649" y="21527"/>
                  </a:cubicBezTo>
                  <a:cubicBezTo>
                    <a:pt x="12133" y="22046"/>
                    <a:pt x="12686" y="22495"/>
                    <a:pt x="13204" y="22979"/>
                  </a:cubicBezTo>
                  <a:cubicBezTo>
                    <a:pt x="13757" y="23498"/>
                    <a:pt x="14207" y="24051"/>
                    <a:pt x="14587" y="24673"/>
                  </a:cubicBezTo>
                  <a:cubicBezTo>
                    <a:pt x="15313" y="25883"/>
                    <a:pt x="15728" y="27161"/>
                    <a:pt x="15831" y="28579"/>
                  </a:cubicBezTo>
                  <a:cubicBezTo>
                    <a:pt x="15831" y="28717"/>
                    <a:pt x="15866" y="28890"/>
                    <a:pt x="15797" y="29028"/>
                  </a:cubicBezTo>
                  <a:cubicBezTo>
                    <a:pt x="15624" y="28993"/>
                    <a:pt x="15728" y="28821"/>
                    <a:pt x="15555" y="28751"/>
                  </a:cubicBezTo>
                  <a:lnTo>
                    <a:pt x="15555" y="28751"/>
                  </a:lnTo>
                  <a:cubicBezTo>
                    <a:pt x="15624" y="29235"/>
                    <a:pt x="15555" y="29719"/>
                    <a:pt x="15693" y="30169"/>
                  </a:cubicBezTo>
                  <a:cubicBezTo>
                    <a:pt x="15693" y="29858"/>
                    <a:pt x="15693" y="29616"/>
                    <a:pt x="15935" y="29408"/>
                  </a:cubicBezTo>
                  <a:cubicBezTo>
                    <a:pt x="16039" y="29512"/>
                    <a:pt x="15935" y="29650"/>
                    <a:pt x="16004" y="29754"/>
                  </a:cubicBezTo>
                  <a:cubicBezTo>
                    <a:pt x="16073" y="29719"/>
                    <a:pt x="16108" y="29650"/>
                    <a:pt x="16108" y="29616"/>
                  </a:cubicBezTo>
                  <a:cubicBezTo>
                    <a:pt x="16108" y="29097"/>
                    <a:pt x="16281" y="28613"/>
                    <a:pt x="16350" y="28129"/>
                  </a:cubicBezTo>
                  <a:cubicBezTo>
                    <a:pt x="16453" y="27576"/>
                    <a:pt x="16695" y="27092"/>
                    <a:pt x="16937" y="26608"/>
                  </a:cubicBezTo>
                  <a:cubicBezTo>
                    <a:pt x="17283" y="25952"/>
                    <a:pt x="17767" y="25399"/>
                    <a:pt x="18113" y="24707"/>
                  </a:cubicBezTo>
                  <a:cubicBezTo>
                    <a:pt x="18320" y="24327"/>
                    <a:pt x="18596" y="24016"/>
                    <a:pt x="18804" y="23636"/>
                  </a:cubicBezTo>
                  <a:cubicBezTo>
                    <a:pt x="18873" y="23532"/>
                    <a:pt x="18977" y="23428"/>
                    <a:pt x="19080" y="23359"/>
                  </a:cubicBezTo>
                  <a:cubicBezTo>
                    <a:pt x="19391" y="23152"/>
                    <a:pt x="19668" y="22945"/>
                    <a:pt x="19945" y="22737"/>
                  </a:cubicBezTo>
                  <a:cubicBezTo>
                    <a:pt x="20083" y="22633"/>
                    <a:pt x="20221" y="22530"/>
                    <a:pt x="20152" y="22288"/>
                  </a:cubicBezTo>
                  <a:lnTo>
                    <a:pt x="20152" y="22288"/>
                  </a:lnTo>
                  <a:cubicBezTo>
                    <a:pt x="19426" y="22737"/>
                    <a:pt x="18769" y="23221"/>
                    <a:pt x="18320" y="23982"/>
                  </a:cubicBezTo>
                  <a:cubicBezTo>
                    <a:pt x="18078" y="24431"/>
                    <a:pt x="17801" y="24846"/>
                    <a:pt x="17560" y="25295"/>
                  </a:cubicBezTo>
                  <a:cubicBezTo>
                    <a:pt x="17214" y="25813"/>
                    <a:pt x="16868" y="26297"/>
                    <a:pt x="16626" y="26850"/>
                  </a:cubicBezTo>
                  <a:cubicBezTo>
                    <a:pt x="16592" y="26920"/>
                    <a:pt x="16557" y="26989"/>
                    <a:pt x="16488" y="27023"/>
                  </a:cubicBezTo>
                  <a:cubicBezTo>
                    <a:pt x="16459" y="27067"/>
                    <a:pt x="16430" y="27086"/>
                    <a:pt x="16401" y="27086"/>
                  </a:cubicBezTo>
                  <a:cubicBezTo>
                    <a:pt x="16361" y="27086"/>
                    <a:pt x="16321" y="27049"/>
                    <a:pt x="16281" y="26989"/>
                  </a:cubicBezTo>
                  <a:cubicBezTo>
                    <a:pt x="16246" y="26954"/>
                    <a:pt x="16246" y="26885"/>
                    <a:pt x="16246" y="26816"/>
                  </a:cubicBezTo>
                  <a:cubicBezTo>
                    <a:pt x="16211" y="26194"/>
                    <a:pt x="16004" y="25571"/>
                    <a:pt x="15797" y="24984"/>
                  </a:cubicBezTo>
                  <a:cubicBezTo>
                    <a:pt x="15486" y="24051"/>
                    <a:pt x="15175" y="23152"/>
                    <a:pt x="14863" y="22219"/>
                  </a:cubicBezTo>
                  <a:cubicBezTo>
                    <a:pt x="14760" y="21942"/>
                    <a:pt x="14621" y="21631"/>
                    <a:pt x="14829" y="21355"/>
                  </a:cubicBezTo>
                  <a:cubicBezTo>
                    <a:pt x="14829" y="21320"/>
                    <a:pt x="14829" y="21251"/>
                    <a:pt x="14829" y="21182"/>
                  </a:cubicBezTo>
                  <a:cubicBezTo>
                    <a:pt x="14656" y="20698"/>
                    <a:pt x="14518" y="20248"/>
                    <a:pt x="14449" y="19730"/>
                  </a:cubicBezTo>
                  <a:cubicBezTo>
                    <a:pt x="14449" y="19670"/>
                    <a:pt x="14397" y="19585"/>
                    <a:pt x="14361" y="19585"/>
                  </a:cubicBezTo>
                  <a:cubicBezTo>
                    <a:pt x="14355" y="19585"/>
                    <a:pt x="14350" y="19587"/>
                    <a:pt x="14345" y="19592"/>
                  </a:cubicBezTo>
                  <a:cubicBezTo>
                    <a:pt x="14301" y="19621"/>
                    <a:pt x="14263" y="19633"/>
                    <a:pt x="14229" y="19633"/>
                  </a:cubicBezTo>
                  <a:cubicBezTo>
                    <a:pt x="14103" y="19633"/>
                    <a:pt x="14032" y="19466"/>
                    <a:pt x="13896" y="19384"/>
                  </a:cubicBezTo>
                  <a:lnTo>
                    <a:pt x="13896" y="19384"/>
                  </a:lnTo>
                  <a:cubicBezTo>
                    <a:pt x="13896" y="19695"/>
                    <a:pt x="14034" y="19903"/>
                    <a:pt x="14103" y="20110"/>
                  </a:cubicBezTo>
                  <a:cubicBezTo>
                    <a:pt x="14241" y="20456"/>
                    <a:pt x="14380" y="20767"/>
                    <a:pt x="14449" y="21078"/>
                  </a:cubicBezTo>
                  <a:cubicBezTo>
                    <a:pt x="14621" y="21873"/>
                    <a:pt x="14829" y="22599"/>
                    <a:pt x="15071" y="23325"/>
                  </a:cubicBezTo>
                  <a:cubicBezTo>
                    <a:pt x="15347" y="24120"/>
                    <a:pt x="15589" y="24880"/>
                    <a:pt x="15728" y="25675"/>
                  </a:cubicBezTo>
                  <a:cubicBezTo>
                    <a:pt x="15762" y="25813"/>
                    <a:pt x="15831" y="25986"/>
                    <a:pt x="15728" y="26125"/>
                  </a:cubicBezTo>
                  <a:cubicBezTo>
                    <a:pt x="15589" y="26055"/>
                    <a:pt x="15555" y="25952"/>
                    <a:pt x="15520" y="25848"/>
                  </a:cubicBezTo>
                  <a:cubicBezTo>
                    <a:pt x="15244" y="25260"/>
                    <a:pt x="15002" y="24638"/>
                    <a:pt x="14656" y="24051"/>
                  </a:cubicBezTo>
                  <a:cubicBezTo>
                    <a:pt x="14552" y="23912"/>
                    <a:pt x="14449" y="23774"/>
                    <a:pt x="14345" y="23636"/>
                  </a:cubicBezTo>
                  <a:cubicBezTo>
                    <a:pt x="14310" y="23567"/>
                    <a:pt x="14345" y="23498"/>
                    <a:pt x="14414" y="23428"/>
                  </a:cubicBezTo>
                  <a:cubicBezTo>
                    <a:pt x="14434" y="23418"/>
                    <a:pt x="14455" y="23414"/>
                    <a:pt x="14474" y="23414"/>
                  </a:cubicBezTo>
                  <a:cubicBezTo>
                    <a:pt x="14521" y="23414"/>
                    <a:pt x="14562" y="23439"/>
                    <a:pt x="14587" y="23463"/>
                  </a:cubicBezTo>
                  <a:cubicBezTo>
                    <a:pt x="14621" y="23532"/>
                    <a:pt x="14656" y="23601"/>
                    <a:pt x="14691" y="23636"/>
                  </a:cubicBezTo>
                  <a:cubicBezTo>
                    <a:pt x="14898" y="23878"/>
                    <a:pt x="15036" y="24154"/>
                    <a:pt x="15175" y="24396"/>
                  </a:cubicBezTo>
                  <a:cubicBezTo>
                    <a:pt x="15244" y="24362"/>
                    <a:pt x="15244" y="24327"/>
                    <a:pt x="15244" y="24258"/>
                  </a:cubicBezTo>
                  <a:cubicBezTo>
                    <a:pt x="15140" y="24051"/>
                    <a:pt x="15036" y="23878"/>
                    <a:pt x="14898" y="23670"/>
                  </a:cubicBezTo>
                  <a:cubicBezTo>
                    <a:pt x="14449" y="22910"/>
                    <a:pt x="13792" y="22253"/>
                    <a:pt x="13239" y="21562"/>
                  </a:cubicBezTo>
                  <a:cubicBezTo>
                    <a:pt x="12962" y="21182"/>
                    <a:pt x="12617" y="20836"/>
                    <a:pt x="12236" y="20594"/>
                  </a:cubicBezTo>
                  <a:cubicBezTo>
                    <a:pt x="11787" y="20352"/>
                    <a:pt x="11303" y="20145"/>
                    <a:pt x="10854" y="19937"/>
                  </a:cubicBezTo>
                  <a:cubicBezTo>
                    <a:pt x="10439" y="19765"/>
                    <a:pt x="10405" y="19730"/>
                    <a:pt x="10474" y="19281"/>
                  </a:cubicBezTo>
                  <a:cubicBezTo>
                    <a:pt x="10508" y="18935"/>
                    <a:pt x="10543" y="18624"/>
                    <a:pt x="10508" y="18278"/>
                  </a:cubicBezTo>
                  <a:cubicBezTo>
                    <a:pt x="10474" y="18036"/>
                    <a:pt x="10439" y="17760"/>
                    <a:pt x="10232" y="17656"/>
                  </a:cubicBezTo>
                  <a:cubicBezTo>
                    <a:pt x="9990" y="17518"/>
                    <a:pt x="10024" y="17310"/>
                    <a:pt x="10024" y="17068"/>
                  </a:cubicBezTo>
                  <a:cubicBezTo>
                    <a:pt x="10024" y="16896"/>
                    <a:pt x="10024" y="16688"/>
                    <a:pt x="10059" y="16481"/>
                  </a:cubicBezTo>
                  <a:cubicBezTo>
                    <a:pt x="10093" y="15928"/>
                    <a:pt x="9990" y="15375"/>
                    <a:pt x="9713" y="14891"/>
                  </a:cubicBezTo>
                  <a:cubicBezTo>
                    <a:pt x="9679" y="14822"/>
                    <a:pt x="9644" y="14718"/>
                    <a:pt x="9540" y="14718"/>
                  </a:cubicBezTo>
                  <a:cubicBezTo>
                    <a:pt x="9229" y="14683"/>
                    <a:pt x="9160" y="14407"/>
                    <a:pt x="8987" y="14200"/>
                  </a:cubicBezTo>
                  <a:cubicBezTo>
                    <a:pt x="8745" y="13923"/>
                    <a:pt x="8573" y="13577"/>
                    <a:pt x="8227" y="13405"/>
                  </a:cubicBezTo>
                  <a:cubicBezTo>
                    <a:pt x="7778" y="13163"/>
                    <a:pt x="7363" y="12817"/>
                    <a:pt x="6879" y="12644"/>
                  </a:cubicBezTo>
                  <a:cubicBezTo>
                    <a:pt x="6257" y="12402"/>
                    <a:pt x="5704" y="12022"/>
                    <a:pt x="5082" y="11745"/>
                  </a:cubicBezTo>
                  <a:cubicBezTo>
                    <a:pt x="4963" y="11691"/>
                    <a:pt x="4854" y="11664"/>
                    <a:pt x="4753" y="11664"/>
                  </a:cubicBezTo>
                  <a:cubicBezTo>
                    <a:pt x="4532" y="11664"/>
                    <a:pt x="4349" y="11795"/>
                    <a:pt x="4183" y="12057"/>
                  </a:cubicBezTo>
                  <a:cubicBezTo>
                    <a:pt x="4010" y="12368"/>
                    <a:pt x="3941" y="12748"/>
                    <a:pt x="3941" y="13128"/>
                  </a:cubicBezTo>
                  <a:cubicBezTo>
                    <a:pt x="3941" y="13854"/>
                    <a:pt x="3941" y="14580"/>
                    <a:pt x="4183" y="15271"/>
                  </a:cubicBezTo>
                  <a:cubicBezTo>
                    <a:pt x="4321" y="15755"/>
                    <a:pt x="4494" y="16239"/>
                    <a:pt x="4701" y="16723"/>
                  </a:cubicBezTo>
                  <a:cubicBezTo>
                    <a:pt x="4840" y="17068"/>
                    <a:pt x="5012" y="17345"/>
                    <a:pt x="5254" y="17552"/>
                  </a:cubicBezTo>
                  <a:cubicBezTo>
                    <a:pt x="5635" y="17933"/>
                    <a:pt x="6049" y="18313"/>
                    <a:pt x="6533" y="18555"/>
                  </a:cubicBezTo>
                  <a:cubicBezTo>
                    <a:pt x="6775" y="18693"/>
                    <a:pt x="6948" y="18831"/>
                    <a:pt x="7190" y="18970"/>
                  </a:cubicBezTo>
                  <a:cubicBezTo>
                    <a:pt x="7225" y="19004"/>
                    <a:pt x="7259" y="19073"/>
                    <a:pt x="7225" y="19108"/>
                  </a:cubicBezTo>
                  <a:cubicBezTo>
                    <a:pt x="7190" y="19142"/>
                    <a:pt x="7155" y="19177"/>
                    <a:pt x="7121" y="19177"/>
                  </a:cubicBezTo>
                  <a:cubicBezTo>
                    <a:pt x="7034" y="19160"/>
                    <a:pt x="6948" y="19134"/>
                    <a:pt x="6866" y="19134"/>
                  </a:cubicBezTo>
                  <a:cubicBezTo>
                    <a:pt x="6784" y="19134"/>
                    <a:pt x="6706" y="19160"/>
                    <a:pt x="6637" y="19246"/>
                  </a:cubicBezTo>
                  <a:cubicBezTo>
                    <a:pt x="6637" y="19258"/>
                    <a:pt x="6629" y="19261"/>
                    <a:pt x="6616" y="19261"/>
                  </a:cubicBezTo>
                  <a:cubicBezTo>
                    <a:pt x="6591" y="19261"/>
                    <a:pt x="6545" y="19246"/>
                    <a:pt x="6499" y="19246"/>
                  </a:cubicBezTo>
                  <a:cubicBezTo>
                    <a:pt x="6222" y="19246"/>
                    <a:pt x="6153" y="18970"/>
                    <a:pt x="6015" y="18762"/>
                  </a:cubicBezTo>
                  <a:lnTo>
                    <a:pt x="6015" y="18762"/>
                  </a:lnTo>
                  <a:cubicBezTo>
                    <a:pt x="5877" y="19108"/>
                    <a:pt x="5980" y="19281"/>
                    <a:pt x="6257" y="19419"/>
                  </a:cubicBezTo>
                  <a:cubicBezTo>
                    <a:pt x="6430" y="19477"/>
                    <a:pt x="6597" y="19504"/>
                    <a:pt x="6758" y="19504"/>
                  </a:cubicBezTo>
                  <a:cubicBezTo>
                    <a:pt x="6983" y="19504"/>
                    <a:pt x="7196" y="19450"/>
                    <a:pt x="7397" y="19350"/>
                  </a:cubicBezTo>
                  <a:cubicBezTo>
                    <a:pt x="7708" y="19246"/>
                    <a:pt x="8054" y="19246"/>
                    <a:pt x="8365" y="19108"/>
                  </a:cubicBezTo>
                  <a:cubicBezTo>
                    <a:pt x="8517" y="19057"/>
                    <a:pt x="8687" y="19025"/>
                    <a:pt x="8836" y="19025"/>
                  </a:cubicBezTo>
                  <a:cubicBezTo>
                    <a:pt x="8890" y="19025"/>
                    <a:pt x="8941" y="19029"/>
                    <a:pt x="8987" y="19039"/>
                  </a:cubicBezTo>
                  <a:cubicBezTo>
                    <a:pt x="9040" y="19054"/>
                    <a:pt x="9088" y="19061"/>
                    <a:pt x="9133" y="19061"/>
                  </a:cubicBezTo>
                  <a:cubicBezTo>
                    <a:pt x="9290" y="19061"/>
                    <a:pt x="9398" y="18974"/>
                    <a:pt x="9506" y="18866"/>
                  </a:cubicBezTo>
                  <a:cubicBezTo>
                    <a:pt x="9644" y="18762"/>
                    <a:pt x="9782" y="18624"/>
                    <a:pt x="9644" y="18417"/>
                  </a:cubicBezTo>
                  <a:cubicBezTo>
                    <a:pt x="9610" y="18382"/>
                    <a:pt x="9610" y="18313"/>
                    <a:pt x="9644" y="18313"/>
                  </a:cubicBezTo>
                  <a:cubicBezTo>
                    <a:pt x="9886" y="18175"/>
                    <a:pt x="9852" y="17898"/>
                    <a:pt x="9955" y="17725"/>
                  </a:cubicBezTo>
                  <a:lnTo>
                    <a:pt x="10024" y="17725"/>
                  </a:lnTo>
                  <a:cubicBezTo>
                    <a:pt x="10024" y="17760"/>
                    <a:pt x="10059" y="17760"/>
                    <a:pt x="10059" y="17794"/>
                  </a:cubicBezTo>
                  <a:cubicBezTo>
                    <a:pt x="10232" y="18175"/>
                    <a:pt x="10439" y="18555"/>
                    <a:pt x="10197" y="19004"/>
                  </a:cubicBezTo>
                  <a:cubicBezTo>
                    <a:pt x="10163" y="19039"/>
                    <a:pt x="10163" y="19108"/>
                    <a:pt x="10163" y="19142"/>
                  </a:cubicBezTo>
                  <a:cubicBezTo>
                    <a:pt x="10128" y="19419"/>
                    <a:pt x="9990" y="19557"/>
                    <a:pt x="9713" y="19661"/>
                  </a:cubicBezTo>
                  <a:cubicBezTo>
                    <a:pt x="9679" y="19557"/>
                    <a:pt x="9644" y="19523"/>
                    <a:pt x="9506" y="19523"/>
                  </a:cubicBezTo>
                  <a:cubicBezTo>
                    <a:pt x="9442" y="19529"/>
                    <a:pt x="9379" y="19532"/>
                    <a:pt x="9316" y="19532"/>
                  </a:cubicBezTo>
                  <a:cubicBezTo>
                    <a:pt x="9035" y="19532"/>
                    <a:pt x="8757" y="19475"/>
                    <a:pt x="8503" y="19419"/>
                  </a:cubicBezTo>
                  <a:cubicBezTo>
                    <a:pt x="8417" y="19397"/>
                    <a:pt x="8331" y="19349"/>
                    <a:pt x="8270" y="19349"/>
                  </a:cubicBezTo>
                  <a:cubicBezTo>
                    <a:pt x="8233" y="19349"/>
                    <a:pt x="8205" y="19367"/>
                    <a:pt x="8192" y="19419"/>
                  </a:cubicBezTo>
                  <a:cubicBezTo>
                    <a:pt x="8158" y="19557"/>
                    <a:pt x="8331" y="19592"/>
                    <a:pt x="8434" y="19626"/>
                  </a:cubicBezTo>
                  <a:cubicBezTo>
                    <a:pt x="8469" y="19661"/>
                    <a:pt x="8503" y="19661"/>
                    <a:pt x="8538" y="19661"/>
                  </a:cubicBezTo>
                  <a:cubicBezTo>
                    <a:pt x="8745" y="19695"/>
                    <a:pt x="8780" y="19799"/>
                    <a:pt x="8711" y="19972"/>
                  </a:cubicBezTo>
                  <a:cubicBezTo>
                    <a:pt x="8469" y="20387"/>
                    <a:pt x="8469" y="20836"/>
                    <a:pt x="8538" y="21251"/>
                  </a:cubicBezTo>
                  <a:cubicBezTo>
                    <a:pt x="8538" y="21320"/>
                    <a:pt x="8538" y="21355"/>
                    <a:pt x="8573" y="21424"/>
                  </a:cubicBezTo>
                  <a:cubicBezTo>
                    <a:pt x="8573" y="21493"/>
                    <a:pt x="8573" y="21527"/>
                    <a:pt x="8503" y="21562"/>
                  </a:cubicBezTo>
                  <a:cubicBezTo>
                    <a:pt x="8483" y="21582"/>
                    <a:pt x="8463" y="21591"/>
                    <a:pt x="8444" y="21591"/>
                  </a:cubicBezTo>
                  <a:cubicBezTo>
                    <a:pt x="8397" y="21591"/>
                    <a:pt x="8355" y="21542"/>
                    <a:pt x="8331" y="21493"/>
                  </a:cubicBezTo>
                  <a:cubicBezTo>
                    <a:pt x="8296" y="21458"/>
                    <a:pt x="8262" y="21424"/>
                    <a:pt x="8227" y="21389"/>
                  </a:cubicBezTo>
                  <a:cubicBezTo>
                    <a:pt x="7950" y="21113"/>
                    <a:pt x="7605" y="20802"/>
                    <a:pt x="7225" y="20767"/>
                  </a:cubicBezTo>
                  <a:cubicBezTo>
                    <a:pt x="6810" y="20698"/>
                    <a:pt x="6395" y="20525"/>
                    <a:pt x="5980" y="20490"/>
                  </a:cubicBezTo>
                  <a:lnTo>
                    <a:pt x="5980" y="20490"/>
                  </a:lnTo>
                  <a:cubicBezTo>
                    <a:pt x="6602" y="20767"/>
                    <a:pt x="7294" y="21009"/>
                    <a:pt x="7847" y="21424"/>
                  </a:cubicBezTo>
                  <a:lnTo>
                    <a:pt x="7950" y="21424"/>
                  </a:lnTo>
                  <a:cubicBezTo>
                    <a:pt x="8262" y="21527"/>
                    <a:pt x="8400" y="21769"/>
                    <a:pt x="8469" y="22046"/>
                  </a:cubicBezTo>
                  <a:cubicBezTo>
                    <a:pt x="8538" y="22322"/>
                    <a:pt x="8538" y="22564"/>
                    <a:pt x="8607" y="22806"/>
                  </a:cubicBezTo>
                  <a:cubicBezTo>
                    <a:pt x="8676" y="23083"/>
                    <a:pt x="8711" y="23394"/>
                    <a:pt x="8953" y="23601"/>
                  </a:cubicBezTo>
                  <a:cubicBezTo>
                    <a:pt x="9022" y="23670"/>
                    <a:pt x="9022" y="23740"/>
                    <a:pt x="9057" y="23843"/>
                  </a:cubicBezTo>
                  <a:cubicBezTo>
                    <a:pt x="9264" y="24880"/>
                    <a:pt x="9402" y="25917"/>
                    <a:pt x="9748" y="26920"/>
                  </a:cubicBezTo>
                  <a:cubicBezTo>
                    <a:pt x="10059" y="27922"/>
                    <a:pt x="10439" y="28924"/>
                    <a:pt x="11338" y="29581"/>
                  </a:cubicBezTo>
                  <a:cubicBezTo>
                    <a:pt x="11372" y="29616"/>
                    <a:pt x="11407" y="29616"/>
                    <a:pt x="11441" y="29650"/>
                  </a:cubicBezTo>
                  <a:cubicBezTo>
                    <a:pt x="11787" y="30030"/>
                    <a:pt x="12167" y="30341"/>
                    <a:pt x="12582" y="30653"/>
                  </a:cubicBezTo>
                  <a:cubicBezTo>
                    <a:pt x="12651" y="30687"/>
                    <a:pt x="12755" y="30722"/>
                    <a:pt x="12755" y="30860"/>
                  </a:cubicBezTo>
                  <a:cubicBezTo>
                    <a:pt x="12735" y="30867"/>
                    <a:pt x="12714" y="30869"/>
                    <a:pt x="12692" y="30869"/>
                  </a:cubicBezTo>
                  <a:cubicBezTo>
                    <a:pt x="12600" y="30869"/>
                    <a:pt x="12493" y="30819"/>
                    <a:pt x="12409" y="30791"/>
                  </a:cubicBezTo>
                  <a:cubicBezTo>
                    <a:pt x="12029" y="30583"/>
                    <a:pt x="11649" y="30411"/>
                    <a:pt x="11269" y="30203"/>
                  </a:cubicBezTo>
                  <a:cubicBezTo>
                    <a:pt x="10819" y="29961"/>
                    <a:pt x="10301" y="29823"/>
                    <a:pt x="9782" y="29823"/>
                  </a:cubicBezTo>
                  <a:cubicBezTo>
                    <a:pt x="9506" y="29823"/>
                    <a:pt x="9229" y="29823"/>
                    <a:pt x="8953" y="29788"/>
                  </a:cubicBezTo>
                  <a:cubicBezTo>
                    <a:pt x="8784" y="29752"/>
                    <a:pt x="8615" y="29737"/>
                    <a:pt x="8447" y="29737"/>
                  </a:cubicBezTo>
                  <a:cubicBezTo>
                    <a:pt x="8131" y="29737"/>
                    <a:pt x="7816" y="29790"/>
                    <a:pt x="7501" y="29858"/>
                  </a:cubicBezTo>
                  <a:cubicBezTo>
                    <a:pt x="6741" y="30030"/>
                    <a:pt x="6049" y="30376"/>
                    <a:pt x="5254" y="30480"/>
                  </a:cubicBezTo>
                  <a:cubicBezTo>
                    <a:pt x="5151" y="30480"/>
                    <a:pt x="5082" y="30514"/>
                    <a:pt x="5012" y="30549"/>
                  </a:cubicBezTo>
                  <a:cubicBezTo>
                    <a:pt x="4528" y="30756"/>
                    <a:pt x="4114" y="31033"/>
                    <a:pt x="3664" y="31206"/>
                  </a:cubicBezTo>
                  <a:cubicBezTo>
                    <a:pt x="3008" y="31482"/>
                    <a:pt x="2385" y="31828"/>
                    <a:pt x="1763" y="32139"/>
                  </a:cubicBezTo>
                  <a:cubicBezTo>
                    <a:pt x="1107" y="32519"/>
                    <a:pt x="1003" y="32554"/>
                    <a:pt x="1418" y="33349"/>
                  </a:cubicBezTo>
                  <a:cubicBezTo>
                    <a:pt x="1798" y="34040"/>
                    <a:pt x="2385" y="34489"/>
                    <a:pt x="3077" y="34904"/>
                  </a:cubicBezTo>
                  <a:cubicBezTo>
                    <a:pt x="3422" y="35111"/>
                    <a:pt x="3768" y="35353"/>
                    <a:pt x="4183" y="35526"/>
                  </a:cubicBezTo>
                  <a:cubicBezTo>
                    <a:pt x="4252" y="35561"/>
                    <a:pt x="4321" y="35595"/>
                    <a:pt x="4390" y="35665"/>
                  </a:cubicBezTo>
                  <a:cubicBezTo>
                    <a:pt x="4459" y="35734"/>
                    <a:pt x="4494" y="35803"/>
                    <a:pt x="4425" y="35906"/>
                  </a:cubicBezTo>
                  <a:cubicBezTo>
                    <a:pt x="4390" y="35976"/>
                    <a:pt x="4356" y="36079"/>
                    <a:pt x="4287" y="36148"/>
                  </a:cubicBezTo>
                  <a:cubicBezTo>
                    <a:pt x="3837" y="36529"/>
                    <a:pt x="3388" y="36943"/>
                    <a:pt x="3008" y="37393"/>
                  </a:cubicBezTo>
                  <a:cubicBezTo>
                    <a:pt x="2973" y="37393"/>
                    <a:pt x="2973" y="37393"/>
                    <a:pt x="2973" y="37427"/>
                  </a:cubicBezTo>
                  <a:cubicBezTo>
                    <a:pt x="2731" y="37566"/>
                    <a:pt x="2524" y="37738"/>
                    <a:pt x="2316" y="37946"/>
                  </a:cubicBezTo>
                  <a:cubicBezTo>
                    <a:pt x="1936" y="38326"/>
                    <a:pt x="1556" y="38741"/>
                    <a:pt x="1141" y="39086"/>
                  </a:cubicBezTo>
                  <a:cubicBezTo>
                    <a:pt x="726" y="39432"/>
                    <a:pt x="484" y="39881"/>
                    <a:pt x="173" y="40331"/>
                  </a:cubicBezTo>
                  <a:cubicBezTo>
                    <a:pt x="0" y="40607"/>
                    <a:pt x="70" y="40849"/>
                    <a:pt x="381" y="41022"/>
                  </a:cubicBezTo>
                  <a:cubicBezTo>
                    <a:pt x="553" y="41126"/>
                    <a:pt x="726" y="41160"/>
                    <a:pt x="899" y="41195"/>
                  </a:cubicBezTo>
                  <a:cubicBezTo>
                    <a:pt x="1590" y="41402"/>
                    <a:pt x="2316" y="41541"/>
                    <a:pt x="3008" y="41713"/>
                  </a:cubicBezTo>
                  <a:cubicBezTo>
                    <a:pt x="4045" y="42024"/>
                    <a:pt x="5116" y="42197"/>
                    <a:pt x="6188" y="42336"/>
                  </a:cubicBezTo>
                  <a:cubicBezTo>
                    <a:pt x="6464" y="42370"/>
                    <a:pt x="6706" y="42405"/>
                    <a:pt x="6948" y="42439"/>
                  </a:cubicBezTo>
                  <a:cubicBezTo>
                    <a:pt x="7778" y="42439"/>
                    <a:pt x="8503" y="42197"/>
                    <a:pt x="9091" y="41610"/>
                  </a:cubicBezTo>
                  <a:cubicBezTo>
                    <a:pt x="9116" y="41585"/>
                    <a:pt x="9141" y="41560"/>
                    <a:pt x="9169" y="41538"/>
                  </a:cubicBezTo>
                  <a:lnTo>
                    <a:pt x="9169" y="41538"/>
                  </a:lnTo>
                  <a:cubicBezTo>
                    <a:pt x="8982" y="41556"/>
                    <a:pt x="8818" y="41669"/>
                    <a:pt x="8676" y="41783"/>
                  </a:cubicBezTo>
                  <a:cubicBezTo>
                    <a:pt x="8227" y="42128"/>
                    <a:pt x="7708" y="42163"/>
                    <a:pt x="7190" y="42232"/>
                  </a:cubicBezTo>
                  <a:cubicBezTo>
                    <a:pt x="7114" y="42238"/>
                    <a:pt x="7038" y="42241"/>
                    <a:pt x="6962" y="42241"/>
                  </a:cubicBezTo>
                  <a:cubicBezTo>
                    <a:pt x="6623" y="42241"/>
                    <a:pt x="6284" y="42185"/>
                    <a:pt x="5946" y="42128"/>
                  </a:cubicBezTo>
                  <a:cubicBezTo>
                    <a:pt x="5427" y="42059"/>
                    <a:pt x="4909" y="41990"/>
                    <a:pt x="4390" y="41886"/>
                  </a:cubicBezTo>
                  <a:cubicBezTo>
                    <a:pt x="4045" y="41817"/>
                    <a:pt x="4010" y="41817"/>
                    <a:pt x="4183" y="41437"/>
                  </a:cubicBezTo>
                  <a:cubicBezTo>
                    <a:pt x="4356" y="41160"/>
                    <a:pt x="4563" y="40918"/>
                    <a:pt x="4667" y="40607"/>
                  </a:cubicBezTo>
                  <a:lnTo>
                    <a:pt x="4667" y="40607"/>
                  </a:lnTo>
                  <a:cubicBezTo>
                    <a:pt x="4356" y="40815"/>
                    <a:pt x="4217" y="41195"/>
                    <a:pt x="4010" y="41471"/>
                  </a:cubicBezTo>
                  <a:cubicBezTo>
                    <a:pt x="3975" y="41541"/>
                    <a:pt x="3941" y="41610"/>
                    <a:pt x="3906" y="41644"/>
                  </a:cubicBezTo>
                  <a:cubicBezTo>
                    <a:pt x="3849" y="41701"/>
                    <a:pt x="3792" y="41727"/>
                    <a:pt x="3729" y="41727"/>
                  </a:cubicBezTo>
                  <a:cubicBezTo>
                    <a:pt x="3678" y="41727"/>
                    <a:pt x="3623" y="41710"/>
                    <a:pt x="3561" y="41679"/>
                  </a:cubicBezTo>
                  <a:cubicBezTo>
                    <a:pt x="3422" y="41610"/>
                    <a:pt x="3526" y="41506"/>
                    <a:pt x="3561" y="41402"/>
                  </a:cubicBezTo>
                  <a:cubicBezTo>
                    <a:pt x="3872" y="40918"/>
                    <a:pt x="4079" y="40400"/>
                    <a:pt x="4390" y="39951"/>
                  </a:cubicBezTo>
                  <a:lnTo>
                    <a:pt x="4390" y="39951"/>
                  </a:lnTo>
                  <a:cubicBezTo>
                    <a:pt x="4079" y="40193"/>
                    <a:pt x="3906" y="40573"/>
                    <a:pt x="3699" y="40884"/>
                  </a:cubicBezTo>
                  <a:cubicBezTo>
                    <a:pt x="3379" y="41404"/>
                    <a:pt x="3302" y="41554"/>
                    <a:pt x="3126" y="41554"/>
                  </a:cubicBezTo>
                  <a:cubicBezTo>
                    <a:pt x="2998" y="41554"/>
                    <a:pt x="2818" y="41475"/>
                    <a:pt x="2455" y="41402"/>
                  </a:cubicBezTo>
                  <a:cubicBezTo>
                    <a:pt x="1832" y="41299"/>
                    <a:pt x="1245" y="41126"/>
                    <a:pt x="657" y="40953"/>
                  </a:cubicBezTo>
                  <a:cubicBezTo>
                    <a:pt x="277" y="40815"/>
                    <a:pt x="277" y="40780"/>
                    <a:pt x="415" y="40400"/>
                  </a:cubicBezTo>
                  <a:cubicBezTo>
                    <a:pt x="588" y="39985"/>
                    <a:pt x="795" y="39639"/>
                    <a:pt x="1141" y="39363"/>
                  </a:cubicBezTo>
                  <a:cubicBezTo>
                    <a:pt x="1452" y="39121"/>
                    <a:pt x="1694" y="38844"/>
                    <a:pt x="1936" y="38568"/>
                  </a:cubicBezTo>
                  <a:cubicBezTo>
                    <a:pt x="2044" y="38460"/>
                    <a:pt x="2131" y="38373"/>
                    <a:pt x="2263" y="38373"/>
                  </a:cubicBezTo>
                  <a:cubicBezTo>
                    <a:pt x="2299" y="38373"/>
                    <a:pt x="2340" y="38380"/>
                    <a:pt x="2385" y="38395"/>
                  </a:cubicBezTo>
                  <a:cubicBezTo>
                    <a:pt x="2408" y="38407"/>
                    <a:pt x="2428" y="38411"/>
                    <a:pt x="2446" y="38411"/>
                  </a:cubicBezTo>
                  <a:cubicBezTo>
                    <a:pt x="2481" y="38411"/>
                    <a:pt x="2512" y="38395"/>
                    <a:pt x="2558" y="38395"/>
                  </a:cubicBezTo>
                  <a:cubicBezTo>
                    <a:pt x="3180" y="38222"/>
                    <a:pt x="3803" y="38049"/>
                    <a:pt x="4390" y="37911"/>
                  </a:cubicBezTo>
                  <a:cubicBezTo>
                    <a:pt x="4371" y="37815"/>
                    <a:pt x="4341" y="37794"/>
                    <a:pt x="4307" y="37794"/>
                  </a:cubicBezTo>
                  <a:cubicBezTo>
                    <a:pt x="4279" y="37794"/>
                    <a:pt x="4248" y="37808"/>
                    <a:pt x="4217" y="37808"/>
                  </a:cubicBezTo>
                  <a:cubicBezTo>
                    <a:pt x="3699" y="37946"/>
                    <a:pt x="3180" y="38084"/>
                    <a:pt x="2662" y="38222"/>
                  </a:cubicBezTo>
                  <a:cubicBezTo>
                    <a:pt x="2627" y="38240"/>
                    <a:pt x="2584" y="38248"/>
                    <a:pt x="2541" y="38248"/>
                  </a:cubicBezTo>
                  <a:cubicBezTo>
                    <a:pt x="2498" y="38248"/>
                    <a:pt x="2455" y="38240"/>
                    <a:pt x="2420" y="38222"/>
                  </a:cubicBezTo>
                  <a:cubicBezTo>
                    <a:pt x="2558" y="37842"/>
                    <a:pt x="3042" y="37496"/>
                    <a:pt x="3388" y="37496"/>
                  </a:cubicBezTo>
                  <a:cubicBezTo>
                    <a:pt x="3630" y="37462"/>
                    <a:pt x="3872" y="37427"/>
                    <a:pt x="4079" y="37393"/>
                  </a:cubicBezTo>
                  <a:cubicBezTo>
                    <a:pt x="4217" y="37358"/>
                    <a:pt x="4356" y="37324"/>
                    <a:pt x="4425" y="37185"/>
                  </a:cubicBezTo>
                  <a:lnTo>
                    <a:pt x="4425" y="37185"/>
                  </a:lnTo>
                  <a:cubicBezTo>
                    <a:pt x="4249" y="37251"/>
                    <a:pt x="4074" y="37275"/>
                    <a:pt x="3899" y="37275"/>
                  </a:cubicBezTo>
                  <a:cubicBezTo>
                    <a:pt x="3798" y="37275"/>
                    <a:pt x="3696" y="37267"/>
                    <a:pt x="3595" y="37254"/>
                  </a:cubicBezTo>
                  <a:cubicBezTo>
                    <a:pt x="3457" y="37254"/>
                    <a:pt x="3457" y="37185"/>
                    <a:pt x="3526" y="37082"/>
                  </a:cubicBezTo>
                  <a:cubicBezTo>
                    <a:pt x="3561" y="37013"/>
                    <a:pt x="3630" y="36943"/>
                    <a:pt x="3699" y="36909"/>
                  </a:cubicBezTo>
                  <a:cubicBezTo>
                    <a:pt x="3975" y="36736"/>
                    <a:pt x="4183" y="36494"/>
                    <a:pt x="4425" y="36218"/>
                  </a:cubicBezTo>
                  <a:cubicBezTo>
                    <a:pt x="4543" y="36060"/>
                    <a:pt x="4628" y="35981"/>
                    <a:pt x="4730" y="35981"/>
                  </a:cubicBezTo>
                  <a:cubicBezTo>
                    <a:pt x="4807" y="35981"/>
                    <a:pt x="4894" y="36025"/>
                    <a:pt x="5012" y="36114"/>
                  </a:cubicBezTo>
                  <a:cubicBezTo>
                    <a:pt x="5393" y="36356"/>
                    <a:pt x="5842" y="36390"/>
                    <a:pt x="6188" y="36632"/>
                  </a:cubicBezTo>
                  <a:cubicBezTo>
                    <a:pt x="6360" y="36736"/>
                    <a:pt x="6464" y="36909"/>
                    <a:pt x="6672" y="36943"/>
                  </a:cubicBezTo>
                  <a:cubicBezTo>
                    <a:pt x="6672" y="36805"/>
                    <a:pt x="6533" y="36771"/>
                    <a:pt x="6499" y="36632"/>
                  </a:cubicBezTo>
                  <a:cubicBezTo>
                    <a:pt x="6563" y="36622"/>
                    <a:pt x="6617" y="36614"/>
                    <a:pt x="6666" y="36614"/>
                  </a:cubicBezTo>
                  <a:cubicBezTo>
                    <a:pt x="6777" y="36614"/>
                    <a:pt x="6863" y="36651"/>
                    <a:pt x="6983" y="36771"/>
                  </a:cubicBezTo>
                  <a:cubicBezTo>
                    <a:pt x="7259" y="37047"/>
                    <a:pt x="7639" y="37254"/>
                    <a:pt x="8020" y="37427"/>
                  </a:cubicBezTo>
                  <a:cubicBezTo>
                    <a:pt x="8227" y="37531"/>
                    <a:pt x="8469" y="37669"/>
                    <a:pt x="8676" y="37773"/>
                  </a:cubicBezTo>
                  <a:cubicBezTo>
                    <a:pt x="8745" y="37808"/>
                    <a:pt x="8815" y="37877"/>
                    <a:pt x="8745" y="37946"/>
                  </a:cubicBezTo>
                  <a:cubicBezTo>
                    <a:pt x="8745" y="37980"/>
                    <a:pt x="8676" y="38015"/>
                    <a:pt x="8642" y="38015"/>
                  </a:cubicBezTo>
                  <a:cubicBezTo>
                    <a:pt x="8434" y="38015"/>
                    <a:pt x="8296" y="37946"/>
                    <a:pt x="8123" y="37911"/>
                  </a:cubicBezTo>
                  <a:lnTo>
                    <a:pt x="8123" y="37911"/>
                  </a:lnTo>
                  <a:cubicBezTo>
                    <a:pt x="8262" y="38119"/>
                    <a:pt x="8227" y="38084"/>
                    <a:pt x="8054" y="38222"/>
                  </a:cubicBezTo>
                  <a:cubicBezTo>
                    <a:pt x="7467" y="38533"/>
                    <a:pt x="6844" y="38706"/>
                    <a:pt x="6188" y="38810"/>
                  </a:cubicBezTo>
                  <a:cubicBezTo>
                    <a:pt x="5704" y="38879"/>
                    <a:pt x="5220" y="38948"/>
                    <a:pt x="4736" y="39017"/>
                  </a:cubicBezTo>
                  <a:cubicBezTo>
                    <a:pt x="4459" y="39052"/>
                    <a:pt x="4183" y="39121"/>
                    <a:pt x="3975" y="39259"/>
                  </a:cubicBezTo>
                  <a:cubicBezTo>
                    <a:pt x="3180" y="39639"/>
                    <a:pt x="2316" y="39812"/>
                    <a:pt x="1556" y="40158"/>
                  </a:cubicBezTo>
                  <a:cubicBezTo>
                    <a:pt x="1472" y="40186"/>
                    <a:pt x="1388" y="40237"/>
                    <a:pt x="1286" y="40237"/>
                  </a:cubicBezTo>
                  <a:cubicBezTo>
                    <a:pt x="1262" y="40237"/>
                    <a:pt x="1237" y="40234"/>
                    <a:pt x="1210" y="40227"/>
                  </a:cubicBezTo>
                  <a:cubicBezTo>
                    <a:pt x="1141" y="40089"/>
                    <a:pt x="1279" y="39985"/>
                    <a:pt x="1279" y="39881"/>
                  </a:cubicBezTo>
                  <a:lnTo>
                    <a:pt x="1279" y="39881"/>
                  </a:lnTo>
                  <a:cubicBezTo>
                    <a:pt x="1107" y="39951"/>
                    <a:pt x="1003" y="40123"/>
                    <a:pt x="899" y="40262"/>
                  </a:cubicBezTo>
                  <a:cubicBezTo>
                    <a:pt x="795" y="40365"/>
                    <a:pt x="830" y="40469"/>
                    <a:pt x="1003" y="40469"/>
                  </a:cubicBezTo>
                  <a:cubicBezTo>
                    <a:pt x="1046" y="40475"/>
                    <a:pt x="1087" y="40478"/>
                    <a:pt x="1129" y="40478"/>
                  </a:cubicBezTo>
                  <a:cubicBezTo>
                    <a:pt x="1319" y="40478"/>
                    <a:pt x="1495" y="40416"/>
                    <a:pt x="1694" y="40331"/>
                  </a:cubicBezTo>
                  <a:cubicBezTo>
                    <a:pt x="2143" y="40089"/>
                    <a:pt x="2593" y="39916"/>
                    <a:pt x="3077" y="39812"/>
                  </a:cubicBezTo>
                  <a:cubicBezTo>
                    <a:pt x="3284" y="39743"/>
                    <a:pt x="3492" y="39674"/>
                    <a:pt x="3699" y="39570"/>
                  </a:cubicBezTo>
                  <a:cubicBezTo>
                    <a:pt x="4390" y="39190"/>
                    <a:pt x="5116" y="39121"/>
                    <a:pt x="5842" y="39052"/>
                  </a:cubicBezTo>
                  <a:cubicBezTo>
                    <a:pt x="6499" y="38983"/>
                    <a:pt x="7121" y="38775"/>
                    <a:pt x="7743" y="38533"/>
                  </a:cubicBezTo>
                  <a:cubicBezTo>
                    <a:pt x="7789" y="38533"/>
                    <a:pt x="7851" y="38503"/>
                    <a:pt x="7917" y="38503"/>
                  </a:cubicBezTo>
                  <a:cubicBezTo>
                    <a:pt x="7950" y="38503"/>
                    <a:pt x="7985" y="38510"/>
                    <a:pt x="8020" y="38533"/>
                  </a:cubicBezTo>
                  <a:cubicBezTo>
                    <a:pt x="7708" y="38983"/>
                    <a:pt x="7259" y="39328"/>
                    <a:pt x="7155" y="39916"/>
                  </a:cubicBezTo>
                  <a:cubicBezTo>
                    <a:pt x="7259" y="39847"/>
                    <a:pt x="7294" y="39743"/>
                    <a:pt x="7363" y="39639"/>
                  </a:cubicBezTo>
                  <a:cubicBezTo>
                    <a:pt x="7467" y="39432"/>
                    <a:pt x="7570" y="39225"/>
                    <a:pt x="7847" y="39121"/>
                  </a:cubicBezTo>
                  <a:cubicBezTo>
                    <a:pt x="8054" y="39052"/>
                    <a:pt x="8158" y="38706"/>
                    <a:pt x="8296" y="38499"/>
                  </a:cubicBezTo>
                  <a:cubicBezTo>
                    <a:pt x="8400" y="38326"/>
                    <a:pt x="8538" y="38222"/>
                    <a:pt x="8745" y="38222"/>
                  </a:cubicBezTo>
                  <a:cubicBezTo>
                    <a:pt x="8815" y="38326"/>
                    <a:pt x="8676" y="38361"/>
                    <a:pt x="8676" y="38464"/>
                  </a:cubicBezTo>
                  <a:cubicBezTo>
                    <a:pt x="8815" y="38395"/>
                    <a:pt x="8918" y="38326"/>
                    <a:pt x="8918" y="38188"/>
                  </a:cubicBezTo>
                  <a:cubicBezTo>
                    <a:pt x="8918" y="38084"/>
                    <a:pt x="9022" y="38049"/>
                    <a:pt x="9091" y="38015"/>
                  </a:cubicBezTo>
                  <a:cubicBezTo>
                    <a:pt x="9155" y="37983"/>
                    <a:pt x="9206" y="37967"/>
                    <a:pt x="9245" y="37967"/>
                  </a:cubicBezTo>
                  <a:cubicBezTo>
                    <a:pt x="9331" y="37967"/>
                    <a:pt x="9357" y="38045"/>
                    <a:pt x="9333" y="38188"/>
                  </a:cubicBezTo>
                  <a:cubicBezTo>
                    <a:pt x="9333" y="38222"/>
                    <a:pt x="9333" y="38291"/>
                    <a:pt x="9298" y="38361"/>
                  </a:cubicBezTo>
                  <a:cubicBezTo>
                    <a:pt x="9437" y="38291"/>
                    <a:pt x="9471" y="38119"/>
                    <a:pt x="9540" y="38015"/>
                  </a:cubicBezTo>
                  <a:cubicBezTo>
                    <a:pt x="9602" y="37953"/>
                    <a:pt x="9609" y="37837"/>
                    <a:pt x="9708" y="37837"/>
                  </a:cubicBezTo>
                  <a:cubicBezTo>
                    <a:pt x="9720" y="37837"/>
                    <a:pt x="9733" y="37838"/>
                    <a:pt x="9748" y="37842"/>
                  </a:cubicBezTo>
                  <a:cubicBezTo>
                    <a:pt x="9852" y="37877"/>
                    <a:pt x="9782" y="37980"/>
                    <a:pt x="9782" y="38084"/>
                  </a:cubicBezTo>
                  <a:cubicBezTo>
                    <a:pt x="9713" y="38361"/>
                    <a:pt x="9679" y="38672"/>
                    <a:pt x="9575" y="38948"/>
                  </a:cubicBezTo>
                  <a:cubicBezTo>
                    <a:pt x="9540" y="39052"/>
                    <a:pt x="9506" y="39156"/>
                    <a:pt x="9506" y="39225"/>
                  </a:cubicBezTo>
                  <a:cubicBezTo>
                    <a:pt x="9679" y="39743"/>
                    <a:pt x="9540" y="40262"/>
                    <a:pt x="9471" y="40780"/>
                  </a:cubicBezTo>
                  <a:cubicBezTo>
                    <a:pt x="9440" y="41000"/>
                    <a:pt x="9380" y="41249"/>
                    <a:pt x="9317" y="41475"/>
                  </a:cubicBezTo>
                  <a:lnTo>
                    <a:pt x="9317" y="41475"/>
                  </a:lnTo>
                  <a:cubicBezTo>
                    <a:pt x="9333" y="41473"/>
                    <a:pt x="9350" y="41471"/>
                    <a:pt x="9368" y="41471"/>
                  </a:cubicBezTo>
                  <a:cubicBezTo>
                    <a:pt x="9298" y="41817"/>
                    <a:pt x="9264" y="42163"/>
                    <a:pt x="9160" y="42508"/>
                  </a:cubicBezTo>
                  <a:cubicBezTo>
                    <a:pt x="9022" y="42958"/>
                    <a:pt x="8953" y="43476"/>
                    <a:pt x="8573" y="43822"/>
                  </a:cubicBezTo>
                  <a:cubicBezTo>
                    <a:pt x="8262" y="44098"/>
                    <a:pt x="8192" y="44375"/>
                    <a:pt x="8192" y="44721"/>
                  </a:cubicBezTo>
                  <a:cubicBezTo>
                    <a:pt x="8192" y="45204"/>
                    <a:pt x="8434" y="45481"/>
                    <a:pt x="8849" y="45585"/>
                  </a:cubicBezTo>
                  <a:cubicBezTo>
                    <a:pt x="9126" y="45654"/>
                    <a:pt x="9402" y="45654"/>
                    <a:pt x="9644" y="45654"/>
                  </a:cubicBezTo>
                  <a:cubicBezTo>
                    <a:pt x="9886" y="45654"/>
                    <a:pt x="9921" y="45688"/>
                    <a:pt x="9921" y="45930"/>
                  </a:cubicBezTo>
                  <a:cubicBezTo>
                    <a:pt x="9921" y="46449"/>
                    <a:pt x="9921" y="46967"/>
                    <a:pt x="9921" y="47486"/>
                  </a:cubicBezTo>
                  <a:cubicBezTo>
                    <a:pt x="9921" y="48454"/>
                    <a:pt x="9955" y="49421"/>
                    <a:pt x="10093" y="50355"/>
                  </a:cubicBezTo>
                  <a:cubicBezTo>
                    <a:pt x="10163" y="50804"/>
                    <a:pt x="10370" y="51219"/>
                    <a:pt x="10439" y="51668"/>
                  </a:cubicBezTo>
                  <a:cubicBezTo>
                    <a:pt x="10474" y="52117"/>
                    <a:pt x="10646" y="52532"/>
                    <a:pt x="10785" y="52982"/>
                  </a:cubicBezTo>
                  <a:cubicBezTo>
                    <a:pt x="10923" y="53327"/>
                    <a:pt x="11061" y="53673"/>
                    <a:pt x="11234" y="54053"/>
                  </a:cubicBezTo>
                  <a:cubicBezTo>
                    <a:pt x="11511" y="54606"/>
                    <a:pt x="11822" y="55159"/>
                    <a:pt x="12271" y="55609"/>
                  </a:cubicBezTo>
                  <a:cubicBezTo>
                    <a:pt x="12409" y="55712"/>
                    <a:pt x="12513" y="55851"/>
                    <a:pt x="12651" y="55989"/>
                  </a:cubicBezTo>
                  <a:cubicBezTo>
                    <a:pt x="12797" y="56197"/>
                    <a:pt x="12956" y="56268"/>
                    <a:pt x="13142" y="56268"/>
                  </a:cubicBezTo>
                  <a:cubicBezTo>
                    <a:pt x="13265" y="56268"/>
                    <a:pt x="13399" y="56237"/>
                    <a:pt x="13550" y="56196"/>
                  </a:cubicBezTo>
                  <a:cubicBezTo>
                    <a:pt x="14207" y="56023"/>
                    <a:pt x="14829" y="55712"/>
                    <a:pt x="15347" y="55297"/>
                  </a:cubicBezTo>
                  <a:cubicBezTo>
                    <a:pt x="16004" y="54744"/>
                    <a:pt x="16730" y="54261"/>
                    <a:pt x="17352" y="53638"/>
                  </a:cubicBezTo>
                  <a:cubicBezTo>
                    <a:pt x="17663" y="53293"/>
                    <a:pt x="18043" y="52947"/>
                    <a:pt x="18389" y="52601"/>
                  </a:cubicBezTo>
                  <a:cubicBezTo>
                    <a:pt x="19184" y="51910"/>
                    <a:pt x="20048" y="51322"/>
                    <a:pt x="20740" y="50528"/>
                  </a:cubicBezTo>
                  <a:cubicBezTo>
                    <a:pt x="21085" y="50147"/>
                    <a:pt x="21431" y="49767"/>
                    <a:pt x="21742" y="49318"/>
                  </a:cubicBezTo>
                  <a:cubicBezTo>
                    <a:pt x="21984" y="49007"/>
                    <a:pt x="22191" y="48696"/>
                    <a:pt x="22433" y="48384"/>
                  </a:cubicBezTo>
                  <a:cubicBezTo>
                    <a:pt x="22744" y="48039"/>
                    <a:pt x="23125" y="47762"/>
                    <a:pt x="23366" y="47348"/>
                  </a:cubicBezTo>
                  <a:cubicBezTo>
                    <a:pt x="23608" y="47002"/>
                    <a:pt x="23816" y="46622"/>
                    <a:pt x="24058" y="46276"/>
                  </a:cubicBezTo>
                  <a:cubicBezTo>
                    <a:pt x="24101" y="46168"/>
                    <a:pt x="24158" y="46114"/>
                    <a:pt x="24228" y="46114"/>
                  </a:cubicBezTo>
                  <a:cubicBezTo>
                    <a:pt x="24270" y="46114"/>
                    <a:pt x="24317" y="46133"/>
                    <a:pt x="24369" y="46172"/>
                  </a:cubicBezTo>
                  <a:cubicBezTo>
                    <a:pt x="24576" y="46380"/>
                    <a:pt x="24818" y="46449"/>
                    <a:pt x="25095" y="46518"/>
                  </a:cubicBezTo>
                  <a:cubicBezTo>
                    <a:pt x="25198" y="46553"/>
                    <a:pt x="25268" y="46622"/>
                    <a:pt x="25233" y="46760"/>
                  </a:cubicBezTo>
                  <a:cubicBezTo>
                    <a:pt x="25129" y="47278"/>
                    <a:pt x="25129" y="47797"/>
                    <a:pt x="25060" y="48315"/>
                  </a:cubicBezTo>
                  <a:cubicBezTo>
                    <a:pt x="24922" y="49214"/>
                    <a:pt x="24818" y="50113"/>
                    <a:pt x="24749" y="51046"/>
                  </a:cubicBezTo>
                  <a:cubicBezTo>
                    <a:pt x="24715" y="51979"/>
                    <a:pt x="24645" y="52912"/>
                    <a:pt x="24576" y="53846"/>
                  </a:cubicBezTo>
                  <a:cubicBezTo>
                    <a:pt x="24507" y="54641"/>
                    <a:pt x="24403" y="55401"/>
                    <a:pt x="24369" y="56196"/>
                  </a:cubicBezTo>
                  <a:cubicBezTo>
                    <a:pt x="24369" y="57129"/>
                    <a:pt x="24161" y="58063"/>
                    <a:pt x="24058" y="58996"/>
                  </a:cubicBezTo>
                  <a:cubicBezTo>
                    <a:pt x="23989" y="59791"/>
                    <a:pt x="23850" y="60621"/>
                    <a:pt x="23885" y="61450"/>
                  </a:cubicBezTo>
                  <a:cubicBezTo>
                    <a:pt x="23920" y="62349"/>
                    <a:pt x="23816" y="63247"/>
                    <a:pt x="23747" y="64146"/>
                  </a:cubicBezTo>
                  <a:cubicBezTo>
                    <a:pt x="23712" y="64803"/>
                    <a:pt x="23608" y="65460"/>
                    <a:pt x="23608" y="66116"/>
                  </a:cubicBezTo>
                  <a:cubicBezTo>
                    <a:pt x="23608" y="67015"/>
                    <a:pt x="23678" y="67879"/>
                    <a:pt x="23747" y="68778"/>
                  </a:cubicBezTo>
                  <a:cubicBezTo>
                    <a:pt x="23816" y="69573"/>
                    <a:pt x="23850" y="70402"/>
                    <a:pt x="23712" y="71232"/>
                  </a:cubicBezTo>
                  <a:cubicBezTo>
                    <a:pt x="23712" y="71267"/>
                    <a:pt x="23747" y="71301"/>
                    <a:pt x="23816" y="71301"/>
                  </a:cubicBezTo>
                  <a:cubicBezTo>
                    <a:pt x="23850" y="71059"/>
                    <a:pt x="23920" y="70817"/>
                    <a:pt x="23920" y="70541"/>
                  </a:cubicBezTo>
                  <a:cubicBezTo>
                    <a:pt x="23954" y="69607"/>
                    <a:pt x="23920" y="68674"/>
                    <a:pt x="23885" y="67741"/>
                  </a:cubicBezTo>
                  <a:cubicBezTo>
                    <a:pt x="23850" y="67257"/>
                    <a:pt x="23781" y="66773"/>
                    <a:pt x="23781" y="66289"/>
                  </a:cubicBezTo>
                  <a:cubicBezTo>
                    <a:pt x="23816" y="65356"/>
                    <a:pt x="23885" y="64388"/>
                    <a:pt x="23989" y="63420"/>
                  </a:cubicBezTo>
                  <a:cubicBezTo>
                    <a:pt x="24023" y="62694"/>
                    <a:pt x="24058" y="61969"/>
                    <a:pt x="24058" y="61243"/>
                  </a:cubicBezTo>
                  <a:cubicBezTo>
                    <a:pt x="24058" y="60379"/>
                    <a:pt x="24092" y="59480"/>
                    <a:pt x="24231" y="58616"/>
                  </a:cubicBezTo>
                  <a:cubicBezTo>
                    <a:pt x="24300" y="57994"/>
                    <a:pt x="24438" y="57371"/>
                    <a:pt x="24473" y="56749"/>
                  </a:cubicBezTo>
                  <a:cubicBezTo>
                    <a:pt x="24611" y="55436"/>
                    <a:pt x="24680" y="54122"/>
                    <a:pt x="24749" y="52843"/>
                  </a:cubicBezTo>
                  <a:cubicBezTo>
                    <a:pt x="24818" y="52014"/>
                    <a:pt x="24887" y="51184"/>
                    <a:pt x="24956" y="50355"/>
                  </a:cubicBezTo>
                  <a:cubicBezTo>
                    <a:pt x="25026" y="49560"/>
                    <a:pt x="25129" y="48799"/>
                    <a:pt x="25233" y="48039"/>
                  </a:cubicBezTo>
                  <a:cubicBezTo>
                    <a:pt x="25268" y="47659"/>
                    <a:pt x="25371" y="47313"/>
                    <a:pt x="25406" y="46933"/>
                  </a:cubicBezTo>
                  <a:cubicBezTo>
                    <a:pt x="25435" y="46789"/>
                    <a:pt x="25487" y="46717"/>
                    <a:pt x="25604" y="46717"/>
                  </a:cubicBezTo>
                  <a:cubicBezTo>
                    <a:pt x="25628" y="46717"/>
                    <a:pt x="25654" y="46720"/>
                    <a:pt x="25682" y="46725"/>
                  </a:cubicBezTo>
                  <a:cubicBezTo>
                    <a:pt x="25855" y="46760"/>
                    <a:pt x="25924" y="46829"/>
                    <a:pt x="25924" y="47036"/>
                  </a:cubicBezTo>
                  <a:cubicBezTo>
                    <a:pt x="25855" y="47555"/>
                    <a:pt x="25786" y="48073"/>
                    <a:pt x="25821" y="48592"/>
                  </a:cubicBezTo>
                  <a:cubicBezTo>
                    <a:pt x="25821" y="48799"/>
                    <a:pt x="25821" y="49041"/>
                    <a:pt x="25786" y="49283"/>
                  </a:cubicBezTo>
                  <a:cubicBezTo>
                    <a:pt x="25579" y="50216"/>
                    <a:pt x="25648" y="51219"/>
                    <a:pt x="25510" y="52187"/>
                  </a:cubicBezTo>
                  <a:cubicBezTo>
                    <a:pt x="25371" y="53016"/>
                    <a:pt x="25337" y="53846"/>
                    <a:pt x="25268" y="54675"/>
                  </a:cubicBezTo>
                  <a:cubicBezTo>
                    <a:pt x="25129" y="56196"/>
                    <a:pt x="24956" y="57717"/>
                    <a:pt x="24991" y="59272"/>
                  </a:cubicBezTo>
                  <a:cubicBezTo>
                    <a:pt x="24991" y="59307"/>
                    <a:pt x="24991" y="59376"/>
                    <a:pt x="24991" y="59411"/>
                  </a:cubicBezTo>
                  <a:cubicBezTo>
                    <a:pt x="24922" y="59722"/>
                    <a:pt x="24956" y="60033"/>
                    <a:pt x="24956" y="60344"/>
                  </a:cubicBezTo>
                  <a:cubicBezTo>
                    <a:pt x="24922" y="60724"/>
                    <a:pt x="24956" y="61139"/>
                    <a:pt x="24887" y="61519"/>
                  </a:cubicBezTo>
                  <a:cubicBezTo>
                    <a:pt x="24784" y="62211"/>
                    <a:pt x="24749" y="62902"/>
                    <a:pt x="24715" y="63593"/>
                  </a:cubicBezTo>
                  <a:cubicBezTo>
                    <a:pt x="24680" y="64284"/>
                    <a:pt x="24611" y="64941"/>
                    <a:pt x="24680" y="65667"/>
                  </a:cubicBezTo>
                  <a:cubicBezTo>
                    <a:pt x="24749" y="66566"/>
                    <a:pt x="24715" y="67464"/>
                    <a:pt x="24749" y="68398"/>
                  </a:cubicBezTo>
                  <a:cubicBezTo>
                    <a:pt x="24749" y="68709"/>
                    <a:pt x="24784" y="69054"/>
                    <a:pt x="24784" y="69400"/>
                  </a:cubicBezTo>
                  <a:cubicBezTo>
                    <a:pt x="24749" y="69919"/>
                    <a:pt x="24784" y="70437"/>
                    <a:pt x="24887" y="70955"/>
                  </a:cubicBezTo>
                  <a:cubicBezTo>
                    <a:pt x="24991" y="71612"/>
                    <a:pt x="25095" y="72269"/>
                    <a:pt x="25198" y="72926"/>
                  </a:cubicBezTo>
                  <a:cubicBezTo>
                    <a:pt x="25233" y="73064"/>
                    <a:pt x="25233" y="73271"/>
                    <a:pt x="25475" y="73340"/>
                  </a:cubicBezTo>
                  <a:cubicBezTo>
                    <a:pt x="25337" y="72649"/>
                    <a:pt x="25233" y="71992"/>
                    <a:pt x="25164" y="71301"/>
                  </a:cubicBezTo>
                  <a:cubicBezTo>
                    <a:pt x="25060" y="70575"/>
                    <a:pt x="24922" y="69849"/>
                    <a:pt x="24956" y="69124"/>
                  </a:cubicBezTo>
                  <a:cubicBezTo>
                    <a:pt x="24991" y="68363"/>
                    <a:pt x="24991" y="67603"/>
                    <a:pt x="24956" y="66842"/>
                  </a:cubicBezTo>
                  <a:cubicBezTo>
                    <a:pt x="24922" y="65805"/>
                    <a:pt x="24853" y="64803"/>
                    <a:pt x="24922" y="63801"/>
                  </a:cubicBezTo>
                  <a:cubicBezTo>
                    <a:pt x="24956" y="63317"/>
                    <a:pt x="24956" y="62867"/>
                    <a:pt x="24991" y="62418"/>
                  </a:cubicBezTo>
                  <a:cubicBezTo>
                    <a:pt x="25026" y="62072"/>
                    <a:pt x="25095" y="61727"/>
                    <a:pt x="25095" y="61381"/>
                  </a:cubicBezTo>
                  <a:cubicBezTo>
                    <a:pt x="25129" y="60828"/>
                    <a:pt x="25233" y="60275"/>
                    <a:pt x="25164" y="59756"/>
                  </a:cubicBezTo>
                  <a:cubicBezTo>
                    <a:pt x="25095" y="59411"/>
                    <a:pt x="25129" y="59100"/>
                    <a:pt x="25164" y="58789"/>
                  </a:cubicBezTo>
                  <a:cubicBezTo>
                    <a:pt x="25164" y="58616"/>
                    <a:pt x="25198" y="58443"/>
                    <a:pt x="25198" y="58270"/>
                  </a:cubicBezTo>
                  <a:cubicBezTo>
                    <a:pt x="25233" y="57510"/>
                    <a:pt x="25302" y="56784"/>
                    <a:pt x="25302" y="56023"/>
                  </a:cubicBezTo>
                  <a:cubicBezTo>
                    <a:pt x="25337" y="55470"/>
                    <a:pt x="25440" y="54952"/>
                    <a:pt x="25475" y="54399"/>
                  </a:cubicBezTo>
                  <a:cubicBezTo>
                    <a:pt x="25510" y="53604"/>
                    <a:pt x="25613" y="52809"/>
                    <a:pt x="25717" y="52048"/>
                  </a:cubicBezTo>
                  <a:cubicBezTo>
                    <a:pt x="25786" y="51495"/>
                    <a:pt x="25924" y="50942"/>
                    <a:pt x="25855" y="50355"/>
                  </a:cubicBezTo>
                  <a:cubicBezTo>
                    <a:pt x="25821" y="50216"/>
                    <a:pt x="25855" y="50078"/>
                    <a:pt x="25890" y="49940"/>
                  </a:cubicBezTo>
                  <a:cubicBezTo>
                    <a:pt x="26028" y="49041"/>
                    <a:pt x="26028" y="48177"/>
                    <a:pt x="26097" y="47278"/>
                  </a:cubicBezTo>
                  <a:cubicBezTo>
                    <a:pt x="26121" y="47041"/>
                    <a:pt x="26128" y="46950"/>
                    <a:pt x="26242" y="46950"/>
                  </a:cubicBezTo>
                  <a:cubicBezTo>
                    <a:pt x="26295" y="46950"/>
                    <a:pt x="26369" y="46969"/>
                    <a:pt x="26477" y="47002"/>
                  </a:cubicBezTo>
                  <a:cubicBezTo>
                    <a:pt x="27065" y="47209"/>
                    <a:pt x="27653" y="47244"/>
                    <a:pt x="28275" y="47244"/>
                  </a:cubicBezTo>
                  <a:cubicBezTo>
                    <a:pt x="28862" y="47209"/>
                    <a:pt x="29484" y="47071"/>
                    <a:pt x="30072" y="46967"/>
                  </a:cubicBezTo>
                  <a:cubicBezTo>
                    <a:pt x="30556" y="46898"/>
                    <a:pt x="30971" y="46725"/>
                    <a:pt x="31386" y="46518"/>
                  </a:cubicBezTo>
                  <a:cubicBezTo>
                    <a:pt x="31428" y="46497"/>
                    <a:pt x="31470" y="46463"/>
                    <a:pt x="31512" y="46463"/>
                  </a:cubicBezTo>
                  <a:cubicBezTo>
                    <a:pt x="31539" y="46463"/>
                    <a:pt x="31566" y="46477"/>
                    <a:pt x="31593" y="46518"/>
                  </a:cubicBezTo>
                  <a:cubicBezTo>
                    <a:pt x="31386" y="46725"/>
                    <a:pt x="31144" y="46967"/>
                    <a:pt x="30902" y="47175"/>
                  </a:cubicBezTo>
                  <a:cubicBezTo>
                    <a:pt x="30383" y="47520"/>
                    <a:pt x="30072" y="48073"/>
                    <a:pt x="29865" y="48661"/>
                  </a:cubicBezTo>
                  <a:cubicBezTo>
                    <a:pt x="29657" y="49179"/>
                    <a:pt x="29484" y="49698"/>
                    <a:pt x="29381" y="50251"/>
                  </a:cubicBezTo>
                  <a:cubicBezTo>
                    <a:pt x="29277" y="50735"/>
                    <a:pt x="29104" y="51219"/>
                    <a:pt x="29104" y="51668"/>
                  </a:cubicBezTo>
                  <a:cubicBezTo>
                    <a:pt x="29104" y="52325"/>
                    <a:pt x="29035" y="52982"/>
                    <a:pt x="29035" y="53638"/>
                  </a:cubicBezTo>
                  <a:cubicBezTo>
                    <a:pt x="29001" y="54122"/>
                    <a:pt x="29001" y="54641"/>
                    <a:pt x="29070" y="55125"/>
                  </a:cubicBezTo>
                  <a:cubicBezTo>
                    <a:pt x="29173" y="55609"/>
                    <a:pt x="29415" y="55920"/>
                    <a:pt x="29934" y="56023"/>
                  </a:cubicBezTo>
                  <a:cubicBezTo>
                    <a:pt x="30044" y="56047"/>
                    <a:pt x="30151" y="56057"/>
                    <a:pt x="30254" y="56057"/>
                  </a:cubicBezTo>
                  <a:cubicBezTo>
                    <a:pt x="30764" y="56057"/>
                    <a:pt x="31190" y="55798"/>
                    <a:pt x="31593" y="55539"/>
                  </a:cubicBezTo>
                  <a:cubicBezTo>
                    <a:pt x="31835" y="55367"/>
                    <a:pt x="32042" y="55125"/>
                    <a:pt x="32215" y="54848"/>
                  </a:cubicBezTo>
                  <a:cubicBezTo>
                    <a:pt x="32630" y="54226"/>
                    <a:pt x="33183" y="53742"/>
                    <a:pt x="33632" y="53120"/>
                  </a:cubicBezTo>
                  <a:cubicBezTo>
                    <a:pt x="33701" y="53085"/>
                    <a:pt x="33771" y="53016"/>
                    <a:pt x="33805" y="52982"/>
                  </a:cubicBezTo>
                  <a:cubicBezTo>
                    <a:pt x="34013" y="52809"/>
                    <a:pt x="34185" y="52636"/>
                    <a:pt x="34358" y="52429"/>
                  </a:cubicBezTo>
                  <a:cubicBezTo>
                    <a:pt x="34808" y="51876"/>
                    <a:pt x="35257" y="51322"/>
                    <a:pt x="35499" y="50631"/>
                  </a:cubicBezTo>
                  <a:cubicBezTo>
                    <a:pt x="35568" y="50631"/>
                    <a:pt x="35603" y="50700"/>
                    <a:pt x="35637" y="50735"/>
                  </a:cubicBezTo>
                  <a:cubicBezTo>
                    <a:pt x="35914" y="51219"/>
                    <a:pt x="36190" y="51703"/>
                    <a:pt x="36363" y="52221"/>
                  </a:cubicBezTo>
                  <a:cubicBezTo>
                    <a:pt x="36501" y="52705"/>
                    <a:pt x="36709" y="53120"/>
                    <a:pt x="37089" y="53466"/>
                  </a:cubicBezTo>
                  <a:cubicBezTo>
                    <a:pt x="37676" y="54053"/>
                    <a:pt x="38333" y="54537"/>
                    <a:pt x="39024" y="54986"/>
                  </a:cubicBezTo>
                  <a:cubicBezTo>
                    <a:pt x="39336" y="55194"/>
                    <a:pt x="39681" y="55367"/>
                    <a:pt x="40061" y="55436"/>
                  </a:cubicBezTo>
                  <a:cubicBezTo>
                    <a:pt x="40100" y="55440"/>
                    <a:pt x="40137" y="55442"/>
                    <a:pt x="40173" y="55442"/>
                  </a:cubicBezTo>
                  <a:cubicBezTo>
                    <a:pt x="40431" y="55442"/>
                    <a:pt x="40636" y="55333"/>
                    <a:pt x="40787" y="55090"/>
                  </a:cubicBezTo>
                  <a:cubicBezTo>
                    <a:pt x="40822" y="54986"/>
                    <a:pt x="40891" y="54848"/>
                    <a:pt x="40926" y="54744"/>
                  </a:cubicBezTo>
                  <a:cubicBezTo>
                    <a:pt x="41202" y="53811"/>
                    <a:pt x="41340" y="52843"/>
                    <a:pt x="41513" y="51910"/>
                  </a:cubicBezTo>
                  <a:cubicBezTo>
                    <a:pt x="41582" y="51564"/>
                    <a:pt x="41548" y="51184"/>
                    <a:pt x="41444" y="50839"/>
                  </a:cubicBezTo>
                  <a:cubicBezTo>
                    <a:pt x="41098" y="50009"/>
                    <a:pt x="40891" y="49145"/>
                    <a:pt x="40649" y="48315"/>
                  </a:cubicBezTo>
                  <a:cubicBezTo>
                    <a:pt x="40614" y="48212"/>
                    <a:pt x="40614" y="48143"/>
                    <a:pt x="40545" y="48108"/>
                  </a:cubicBezTo>
                  <a:cubicBezTo>
                    <a:pt x="40511" y="47762"/>
                    <a:pt x="40269" y="47486"/>
                    <a:pt x="40200" y="47140"/>
                  </a:cubicBezTo>
                  <a:cubicBezTo>
                    <a:pt x="40232" y="47137"/>
                    <a:pt x="40267" y="47135"/>
                    <a:pt x="40304" y="47135"/>
                  </a:cubicBezTo>
                  <a:cubicBezTo>
                    <a:pt x="40986" y="47135"/>
                    <a:pt x="42471" y="47718"/>
                    <a:pt x="42930" y="48177"/>
                  </a:cubicBezTo>
                  <a:cubicBezTo>
                    <a:pt x="42844" y="48181"/>
                    <a:pt x="42759" y="48183"/>
                    <a:pt x="42675" y="48183"/>
                  </a:cubicBezTo>
                  <a:cubicBezTo>
                    <a:pt x="42021" y="48183"/>
                    <a:pt x="41446" y="48053"/>
                    <a:pt x="40926" y="47624"/>
                  </a:cubicBezTo>
                  <a:cubicBezTo>
                    <a:pt x="40873" y="47598"/>
                    <a:pt x="40821" y="47532"/>
                    <a:pt x="40768" y="47532"/>
                  </a:cubicBezTo>
                  <a:cubicBezTo>
                    <a:pt x="40751" y="47532"/>
                    <a:pt x="40735" y="47538"/>
                    <a:pt x="40718" y="47555"/>
                  </a:cubicBezTo>
                  <a:cubicBezTo>
                    <a:pt x="40649" y="47659"/>
                    <a:pt x="40718" y="47728"/>
                    <a:pt x="40753" y="47797"/>
                  </a:cubicBezTo>
                  <a:cubicBezTo>
                    <a:pt x="40822" y="47866"/>
                    <a:pt x="40891" y="47935"/>
                    <a:pt x="40995" y="47970"/>
                  </a:cubicBezTo>
                  <a:cubicBezTo>
                    <a:pt x="41375" y="48177"/>
                    <a:pt x="41755" y="48350"/>
                    <a:pt x="42204" y="48384"/>
                  </a:cubicBezTo>
                  <a:cubicBezTo>
                    <a:pt x="42827" y="48419"/>
                    <a:pt x="43483" y="48419"/>
                    <a:pt x="44106" y="48488"/>
                  </a:cubicBezTo>
                  <a:cubicBezTo>
                    <a:pt x="45039" y="48626"/>
                    <a:pt x="46007" y="48557"/>
                    <a:pt x="46940" y="48799"/>
                  </a:cubicBezTo>
                  <a:cubicBezTo>
                    <a:pt x="47769" y="49007"/>
                    <a:pt x="48634" y="49041"/>
                    <a:pt x="49463" y="49283"/>
                  </a:cubicBezTo>
                  <a:cubicBezTo>
                    <a:pt x="49982" y="49421"/>
                    <a:pt x="50396" y="49733"/>
                    <a:pt x="50707" y="50147"/>
                  </a:cubicBezTo>
                  <a:cubicBezTo>
                    <a:pt x="51330" y="50977"/>
                    <a:pt x="51537" y="51945"/>
                    <a:pt x="51399" y="52947"/>
                  </a:cubicBezTo>
                  <a:cubicBezTo>
                    <a:pt x="51364" y="53327"/>
                    <a:pt x="51468" y="53638"/>
                    <a:pt x="51468" y="53984"/>
                  </a:cubicBezTo>
                  <a:cubicBezTo>
                    <a:pt x="51468" y="54070"/>
                    <a:pt x="51538" y="54085"/>
                    <a:pt x="51602" y="54126"/>
                  </a:cubicBezTo>
                  <a:lnTo>
                    <a:pt x="51602" y="54126"/>
                  </a:lnTo>
                  <a:cubicBezTo>
                    <a:pt x="51566" y="53597"/>
                    <a:pt x="51504" y="53099"/>
                    <a:pt x="51537" y="52601"/>
                  </a:cubicBezTo>
                  <a:cubicBezTo>
                    <a:pt x="51537" y="51979"/>
                    <a:pt x="51433" y="51392"/>
                    <a:pt x="51226" y="50804"/>
                  </a:cubicBezTo>
                  <a:cubicBezTo>
                    <a:pt x="51191" y="50666"/>
                    <a:pt x="51122" y="50562"/>
                    <a:pt x="51088" y="50424"/>
                  </a:cubicBezTo>
                  <a:cubicBezTo>
                    <a:pt x="51059" y="50311"/>
                    <a:pt x="51146" y="50198"/>
                    <a:pt x="51255" y="50198"/>
                  </a:cubicBezTo>
                  <a:cubicBezTo>
                    <a:pt x="51279" y="50198"/>
                    <a:pt x="51304" y="50204"/>
                    <a:pt x="51330" y="50216"/>
                  </a:cubicBezTo>
                  <a:cubicBezTo>
                    <a:pt x="51468" y="50286"/>
                    <a:pt x="51606" y="50355"/>
                    <a:pt x="51675" y="50458"/>
                  </a:cubicBezTo>
                  <a:cubicBezTo>
                    <a:pt x="51917" y="50873"/>
                    <a:pt x="52263" y="51253"/>
                    <a:pt x="52125" y="51806"/>
                  </a:cubicBezTo>
                  <a:cubicBezTo>
                    <a:pt x="51986" y="52290"/>
                    <a:pt x="52056" y="52809"/>
                    <a:pt x="52021" y="53327"/>
                  </a:cubicBezTo>
                  <a:cubicBezTo>
                    <a:pt x="52021" y="53500"/>
                    <a:pt x="52056" y="53638"/>
                    <a:pt x="51848" y="53742"/>
                  </a:cubicBezTo>
                  <a:cubicBezTo>
                    <a:pt x="51723" y="53805"/>
                    <a:pt x="51683" y="53981"/>
                    <a:pt x="51625" y="54142"/>
                  </a:cubicBezTo>
                  <a:lnTo>
                    <a:pt x="51625" y="54142"/>
                  </a:lnTo>
                  <a:cubicBezTo>
                    <a:pt x="51630" y="54147"/>
                    <a:pt x="51636" y="54152"/>
                    <a:pt x="51641" y="54157"/>
                  </a:cubicBezTo>
                  <a:cubicBezTo>
                    <a:pt x="51621" y="54254"/>
                    <a:pt x="51646" y="54297"/>
                    <a:pt x="51689" y="54297"/>
                  </a:cubicBezTo>
                  <a:cubicBezTo>
                    <a:pt x="51723" y="54297"/>
                    <a:pt x="51768" y="54271"/>
                    <a:pt x="51814" y="54226"/>
                  </a:cubicBezTo>
                  <a:cubicBezTo>
                    <a:pt x="51883" y="54157"/>
                    <a:pt x="51917" y="54019"/>
                    <a:pt x="51952" y="53880"/>
                  </a:cubicBezTo>
                  <a:cubicBezTo>
                    <a:pt x="52021" y="53915"/>
                    <a:pt x="52021" y="53984"/>
                    <a:pt x="52021" y="54019"/>
                  </a:cubicBezTo>
                  <a:cubicBezTo>
                    <a:pt x="52056" y="54088"/>
                    <a:pt x="52125" y="54122"/>
                    <a:pt x="52194" y="54122"/>
                  </a:cubicBezTo>
                  <a:cubicBezTo>
                    <a:pt x="52228" y="54088"/>
                    <a:pt x="52263" y="54053"/>
                    <a:pt x="52263" y="53984"/>
                  </a:cubicBezTo>
                  <a:cubicBezTo>
                    <a:pt x="52297" y="53915"/>
                    <a:pt x="52263" y="53846"/>
                    <a:pt x="52263" y="53777"/>
                  </a:cubicBezTo>
                  <a:cubicBezTo>
                    <a:pt x="52297" y="53327"/>
                    <a:pt x="52263" y="52843"/>
                    <a:pt x="52332" y="52394"/>
                  </a:cubicBezTo>
                  <a:cubicBezTo>
                    <a:pt x="52436" y="51599"/>
                    <a:pt x="52539" y="50839"/>
                    <a:pt x="52574" y="50078"/>
                  </a:cubicBezTo>
                  <a:cubicBezTo>
                    <a:pt x="52574" y="49974"/>
                    <a:pt x="52574" y="49871"/>
                    <a:pt x="52574" y="49767"/>
                  </a:cubicBezTo>
                  <a:cubicBezTo>
                    <a:pt x="52712" y="49214"/>
                    <a:pt x="52747" y="48661"/>
                    <a:pt x="52643" y="48108"/>
                  </a:cubicBezTo>
                  <a:lnTo>
                    <a:pt x="52643" y="48108"/>
                  </a:lnTo>
                  <a:lnTo>
                    <a:pt x="52643" y="48177"/>
                  </a:lnTo>
                  <a:cubicBezTo>
                    <a:pt x="52609" y="47970"/>
                    <a:pt x="52539" y="47762"/>
                    <a:pt x="52539" y="47520"/>
                  </a:cubicBezTo>
                  <a:cubicBezTo>
                    <a:pt x="52539" y="46898"/>
                    <a:pt x="52367" y="46276"/>
                    <a:pt x="51986" y="45758"/>
                  </a:cubicBezTo>
                  <a:lnTo>
                    <a:pt x="51952" y="45723"/>
                  </a:lnTo>
                  <a:lnTo>
                    <a:pt x="51952" y="45723"/>
                  </a:lnTo>
                  <a:cubicBezTo>
                    <a:pt x="51952" y="46103"/>
                    <a:pt x="52021" y="46449"/>
                    <a:pt x="52090" y="46760"/>
                  </a:cubicBezTo>
                  <a:cubicBezTo>
                    <a:pt x="52367" y="47901"/>
                    <a:pt x="52297" y="49076"/>
                    <a:pt x="52297" y="50251"/>
                  </a:cubicBezTo>
                  <a:cubicBezTo>
                    <a:pt x="52297" y="50389"/>
                    <a:pt x="52297" y="50389"/>
                    <a:pt x="52159" y="50631"/>
                  </a:cubicBezTo>
                  <a:cubicBezTo>
                    <a:pt x="51986" y="50528"/>
                    <a:pt x="51952" y="50355"/>
                    <a:pt x="51952" y="50182"/>
                  </a:cubicBezTo>
                  <a:cubicBezTo>
                    <a:pt x="51883" y="49767"/>
                    <a:pt x="51848" y="49352"/>
                    <a:pt x="51779" y="48938"/>
                  </a:cubicBezTo>
                  <a:cubicBezTo>
                    <a:pt x="51744" y="48557"/>
                    <a:pt x="51710" y="48177"/>
                    <a:pt x="51433" y="47901"/>
                  </a:cubicBezTo>
                  <a:cubicBezTo>
                    <a:pt x="51295" y="47797"/>
                    <a:pt x="51295" y="47589"/>
                    <a:pt x="51330" y="47451"/>
                  </a:cubicBezTo>
                  <a:cubicBezTo>
                    <a:pt x="51330" y="47278"/>
                    <a:pt x="51330" y="47140"/>
                    <a:pt x="51364" y="47002"/>
                  </a:cubicBezTo>
                  <a:cubicBezTo>
                    <a:pt x="51339" y="46985"/>
                    <a:pt x="51320" y="46979"/>
                    <a:pt x="51305" y="46979"/>
                  </a:cubicBezTo>
                  <a:cubicBezTo>
                    <a:pt x="51259" y="46979"/>
                    <a:pt x="51252" y="47045"/>
                    <a:pt x="51226" y="47071"/>
                  </a:cubicBezTo>
                  <a:cubicBezTo>
                    <a:pt x="51209" y="47106"/>
                    <a:pt x="51174" y="47123"/>
                    <a:pt x="51144" y="47123"/>
                  </a:cubicBezTo>
                  <a:cubicBezTo>
                    <a:pt x="51114" y="47123"/>
                    <a:pt x="51088" y="47106"/>
                    <a:pt x="51088" y="47071"/>
                  </a:cubicBezTo>
                  <a:cubicBezTo>
                    <a:pt x="51053" y="46898"/>
                    <a:pt x="50984" y="46760"/>
                    <a:pt x="51019" y="46587"/>
                  </a:cubicBezTo>
                  <a:cubicBezTo>
                    <a:pt x="51019" y="45723"/>
                    <a:pt x="50949" y="44859"/>
                    <a:pt x="50846" y="43995"/>
                  </a:cubicBezTo>
                  <a:cubicBezTo>
                    <a:pt x="50742" y="44237"/>
                    <a:pt x="50777" y="44444"/>
                    <a:pt x="50811" y="44686"/>
                  </a:cubicBezTo>
                  <a:cubicBezTo>
                    <a:pt x="50811" y="44928"/>
                    <a:pt x="50846" y="45204"/>
                    <a:pt x="50880" y="45446"/>
                  </a:cubicBezTo>
                  <a:cubicBezTo>
                    <a:pt x="50915" y="45688"/>
                    <a:pt x="50949" y="45896"/>
                    <a:pt x="50915" y="46172"/>
                  </a:cubicBezTo>
                  <a:cubicBezTo>
                    <a:pt x="50742" y="46103"/>
                    <a:pt x="50638" y="45930"/>
                    <a:pt x="50673" y="45827"/>
                  </a:cubicBezTo>
                  <a:cubicBezTo>
                    <a:pt x="50707" y="45412"/>
                    <a:pt x="50535" y="45032"/>
                    <a:pt x="50500" y="44617"/>
                  </a:cubicBezTo>
                  <a:cubicBezTo>
                    <a:pt x="50466" y="44168"/>
                    <a:pt x="50362" y="43718"/>
                    <a:pt x="50293" y="43269"/>
                  </a:cubicBezTo>
                  <a:cubicBezTo>
                    <a:pt x="49878" y="43407"/>
                    <a:pt x="49878" y="43407"/>
                    <a:pt x="49982" y="43753"/>
                  </a:cubicBezTo>
                  <a:cubicBezTo>
                    <a:pt x="50051" y="43960"/>
                    <a:pt x="50085" y="44168"/>
                    <a:pt x="50258" y="44375"/>
                  </a:cubicBezTo>
                  <a:cubicBezTo>
                    <a:pt x="50396" y="44513"/>
                    <a:pt x="50466" y="44997"/>
                    <a:pt x="50431" y="45343"/>
                  </a:cubicBezTo>
                  <a:cubicBezTo>
                    <a:pt x="50327" y="45274"/>
                    <a:pt x="50293" y="45170"/>
                    <a:pt x="50258" y="45066"/>
                  </a:cubicBezTo>
                  <a:cubicBezTo>
                    <a:pt x="49878" y="44306"/>
                    <a:pt x="49463" y="43545"/>
                    <a:pt x="48945" y="42854"/>
                  </a:cubicBezTo>
                  <a:cubicBezTo>
                    <a:pt x="48841" y="42716"/>
                    <a:pt x="48703" y="42578"/>
                    <a:pt x="48737" y="42370"/>
                  </a:cubicBezTo>
                  <a:cubicBezTo>
                    <a:pt x="48737" y="42266"/>
                    <a:pt x="48634" y="42197"/>
                    <a:pt x="48564" y="42128"/>
                  </a:cubicBezTo>
                  <a:cubicBezTo>
                    <a:pt x="48357" y="41852"/>
                    <a:pt x="48150" y="41575"/>
                    <a:pt x="47908" y="41264"/>
                  </a:cubicBezTo>
                  <a:cubicBezTo>
                    <a:pt x="47873" y="41229"/>
                    <a:pt x="47839" y="41195"/>
                    <a:pt x="47908" y="41091"/>
                  </a:cubicBezTo>
                  <a:cubicBezTo>
                    <a:pt x="48046" y="41091"/>
                    <a:pt x="48115" y="41229"/>
                    <a:pt x="48184" y="41333"/>
                  </a:cubicBezTo>
                  <a:cubicBezTo>
                    <a:pt x="48323" y="41575"/>
                    <a:pt x="48495" y="41748"/>
                    <a:pt x="48737" y="41886"/>
                  </a:cubicBezTo>
                  <a:cubicBezTo>
                    <a:pt x="48876" y="41990"/>
                    <a:pt x="49048" y="42128"/>
                    <a:pt x="49083" y="42370"/>
                  </a:cubicBezTo>
                  <a:cubicBezTo>
                    <a:pt x="49117" y="42508"/>
                    <a:pt x="49256" y="42508"/>
                    <a:pt x="49359" y="42543"/>
                  </a:cubicBezTo>
                  <a:cubicBezTo>
                    <a:pt x="50016" y="42785"/>
                    <a:pt x="50569" y="43131"/>
                    <a:pt x="51157" y="43476"/>
                  </a:cubicBezTo>
                  <a:cubicBezTo>
                    <a:pt x="51399" y="43614"/>
                    <a:pt x="51502" y="43822"/>
                    <a:pt x="51572" y="44098"/>
                  </a:cubicBezTo>
                  <a:cubicBezTo>
                    <a:pt x="51710" y="44651"/>
                    <a:pt x="51779" y="45204"/>
                    <a:pt x="51986" y="45758"/>
                  </a:cubicBezTo>
                  <a:cubicBezTo>
                    <a:pt x="51952" y="45066"/>
                    <a:pt x="51675" y="44444"/>
                    <a:pt x="51744" y="43753"/>
                  </a:cubicBezTo>
                  <a:cubicBezTo>
                    <a:pt x="51744" y="43684"/>
                    <a:pt x="51675" y="43614"/>
                    <a:pt x="51641" y="43545"/>
                  </a:cubicBezTo>
                  <a:cubicBezTo>
                    <a:pt x="51572" y="43476"/>
                    <a:pt x="51537" y="43373"/>
                    <a:pt x="51537" y="43303"/>
                  </a:cubicBezTo>
                  <a:cubicBezTo>
                    <a:pt x="51399" y="42681"/>
                    <a:pt x="51261" y="42094"/>
                    <a:pt x="51226" y="41471"/>
                  </a:cubicBezTo>
                  <a:cubicBezTo>
                    <a:pt x="51191" y="41091"/>
                    <a:pt x="51122" y="40711"/>
                    <a:pt x="50915" y="40365"/>
                  </a:cubicBezTo>
                  <a:cubicBezTo>
                    <a:pt x="50500" y="39674"/>
                    <a:pt x="50085" y="38948"/>
                    <a:pt x="49636" y="38291"/>
                  </a:cubicBezTo>
                  <a:cubicBezTo>
                    <a:pt x="49463" y="38015"/>
                    <a:pt x="49325" y="37738"/>
                    <a:pt x="49221" y="37462"/>
                  </a:cubicBezTo>
                  <a:cubicBezTo>
                    <a:pt x="49117" y="37116"/>
                    <a:pt x="48979" y="36805"/>
                    <a:pt x="48806" y="36494"/>
                  </a:cubicBezTo>
                  <a:cubicBezTo>
                    <a:pt x="48461" y="35906"/>
                    <a:pt x="48011" y="35388"/>
                    <a:pt x="47493" y="34939"/>
                  </a:cubicBezTo>
                  <a:cubicBezTo>
                    <a:pt x="46871" y="34316"/>
                    <a:pt x="46249" y="33763"/>
                    <a:pt x="45557" y="33280"/>
                  </a:cubicBezTo>
                  <a:cubicBezTo>
                    <a:pt x="45073" y="32934"/>
                    <a:pt x="44486" y="32796"/>
                    <a:pt x="43967" y="32554"/>
                  </a:cubicBezTo>
                  <a:cubicBezTo>
                    <a:pt x="43953" y="32539"/>
                    <a:pt x="43933" y="32531"/>
                    <a:pt x="43911" y="32531"/>
                  </a:cubicBezTo>
                  <a:cubicBezTo>
                    <a:pt x="43881" y="32531"/>
                    <a:pt x="43849" y="32548"/>
                    <a:pt x="43829" y="32588"/>
                  </a:cubicBezTo>
                  <a:cubicBezTo>
                    <a:pt x="43829" y="32623"/>
                    <a:pt x="43829" y="32692"/>
                    <a:pt x="43864" y="32726"/>
                  </a:cubicBezTo>
                  <a:cubicBezTo>
                    <a:pt x="43967" y="32865"/>
                    <a:pt x="44106" y="32899"/>
                    <a:pt x="44278" y="32934"/>
                  </a:cubicBezTo>
                  <a:cubicBezTo>
                    <a:pt x="44970" y="33107"/>
                    <a:pt x="45626" y="33452"/>
                    <a:pt x="46110" y="33971"/>
                  </a:cubicBezTo>
                  <a:cubicBezTo>
                    <a:pt x="46214" y="34075"/>
                    <a:pt x="46318" y="34178"/>
                    <a:pt x="46421" y="34247"/>
                  </a:cubicBezTo>
                  <a:cubicBezTo>
                    <a:pt x="46974" y="34593"/>
                    <a:pt x="47389" y="35077"/>
                    <a:pt x="47839" y="35526"/>
                  </a:cubicBezTo>
                  <a:cubicBezTo>
                    <a:pt x="48426" y="36148"/>
                    <a:pt x="48841" y="36840"/>
                    <a:pt x="49117" y="37600"/>
                  </a:cubicBezTo>
                  <a:cubicBezTo>
                    <a:pt x="49221" y="37946"/>
                    <a:pt x="49359" y="38291"/>
                    <a:pt x="49601" y="38568"/>
                  </a:cubicBezTo>
                  <a:cubicBezTo>
                    <a:pt x="49982" y="39052"/>
                    <a:pt x="50327" y="39570"/>
                    <a:pt x="50638" y="40089"/>
                  </a:cubicBezTo>
                  <a:cubicBezTo>
                    <a:pt x="50777" y="40400"/>
                    <a:pt x="50915" y="40711"/>
                    <a:pt x="50984" y="41022"/>
                  </a:cubicBezTo>
                  <a:cubicBezTo>
                    <a:pt x="51122" y="41713"/>
                    <a:pt x="51191" y="42439"/>
                    <a:pt x="51364" y="43131"/>
                  </a:cubicBezTo>
                  <a:cubicBezTo>
                    <a:pt x="51399" y="43165"/>
                    <a:pt x="51364" y="43200"/>
                    <a:pt x="51330" y="43234"/>
                  </a:cubicBezTo>
                  <a:cubicBezTo>
                    <a:pt x="51053" y="43165"/>
                    <a:pt x="50569" y="42889"/>
                    <a:pt x="50500" y="42785"/>
                  </a:cubicBezTo>
                  <a:cubicBezTo>
                    <a:pt x="50120" y="42301"/>
                    <a:pt x="49912" y="41748"/>
                    <a:pt x="49671" y="41195"/>
                  </a:cubicBezTo>
                  <a:cubicBezTo>
                    <a:pt x="49636" y="41126"/>
                    <a:pt x="49567" y="41022"/>
                    <a:pt x="49636" y="40953"/>
                  </a:cubicBezTo>
                  <a:cubicBezTo>
                    <a:pt x="49664" y="40939"/>
                    <a:pt x="49690" y="40934"/>
                    <a:pt x="49715" y="40934"/>
                  </a:cubicBezTo>
                  <a:cubicBezTo>
                    <a:pt x="49816" y="40934"/>
                    <a:pt x="49899" y="41022"/>
                    <a:pt x="49982" y="41022"/>
                  </a:cubicBezTo>
                  <a:cubicBezTo>
                    <a:pt x="49705" y="40711"/>
                    <a:pt x="49325" y="40504"/>
                    <a:pt x="48979" y="40262"/>
                  </a:cubicBezTo>
                  <a:cubicBezTo>
                    <a:pt x="48841" y="40193"/>
                    <a:pt x="48772" y="40020"/>
                    <a:pt x="48634" y="40020"/>
                  </a:cubicBezTo>
                  <a:cubicBezTo>
                    <a:pt x="48219" y="40020"/>
                    <a:pt x="48184" y="39743"/>
                    <a:pt x="48115" y="39467"/>
                  </a:cubicBezTo>
                  <a:cubicBezTo>
                    <a:pt x="48046" y="39190"/>
                    <a:pt x="47977" y="38914"/>
                    <a:pt x="47908" y="38637"/>
                  </a:cubicBezTo>
                  <a:cubicBezTo>
                    <a:pt x="47804" y="38879"/>
                    <a:pt x="47839" y="39121"/>
                    <a:pt x="47908" y="39328"/>
                  </a:cubicBezTo>
                  <a:cubicBezTo>
                    <a:pt x="47942" y="39501"/>
                    <a:pt x="48046" y="39639"/>
                    <a:pt x="47942" y="39778"/>
                  </a:cubicBezTo>
                  <a:cubicBezTo>
                    <a:pt x="47942" y="39812"/>
                    <a:pt x="47873" y="39812"/>
                    <a:pt x="47839" y="39812"/>
                  </a:cubicBezTo>
                  <a:cubicBezTo>
                    <a:pt x="47666" y="39709"/>
                    <a:pt x="47700" y="39501"/>
                    <a:pt x="47666" y="39363"/>
                  </a:cubicBezTo>
                  <a:cubicBezTo>
                    <a:pt x="47631" y="39225"/>
                    <a:pt x="47700" y="39017"/>
                    <a:pt x="47631" y="38948"/>
                  </a:cubicBezTo>
                  <a:cubicBezTo>
                    <a:pt x="47389" y="38775"/>
                    <a:pt x="47528" y="38568"/>
                    <a:pt x="47493" y="38361"/>
                  </a:cubicBezTo>
                  <a:cubicBezTo>
                    <a:pt x="47493" y="38291"/>
                    <a:pt x="47597" y="38188"/>
                    <a:pt x="47493" y="38084"/>
                  </a:cubicBezTo>
                  <a:lnTo>
                    <a:pt x="47493" y="38084"/>
                  </a:lnTo>
                  <a:cubicBezTo>
                    <a:pt x="47493" y="38533"/>
                    <a:pt x="47320" y="38983"/>
                    <a:pt x="47562" y="39398"/>
                  </a:cubicBezTo>
                  <a:cubicBezTo>
                    <a:pt x="47631" y="39467"/>
                    <a:pt x="47666" y="39605"/>
                    <a:pt x="47528" y="39674"/>
                  </a:cubicBezTo>
                  <a:cubicBezTo>
                    <a:pt x="47511" y="39691"/>
                    <a:pt x="47494" y="39697"/>
                    <a:pt x="47478" y="39697"/>
                  </a:cubicBezTo>
                  <a:cubicBezTo>
                    <a:pt x="47427" y="39697"/>
                    <a:pt x="47381" y="39631"/>
                    <a:pt x="47355" y="39605"/>
                  </a:cubicBezTo>
                  <a:lnTo>
                    <a:pt x="47355" y="39570"/>
                  </a:lnTo>
                  <a:lnTo>
                    <a:pt x="47320" y="39605"/>
                  </a:lnTo>
                  <a:cubicBezTo>
                    <a:pt x="47274" y="39616"/>
                    <a:pt x="47224" y="39624"/>
                    <a:pt x="47174" y="39624"/>
                  </a:cubicBezTo>
                  <a:cubicBezTo>
                    <a:pt x="47074" y="39624"/>
                    <a:pt x="46974" y="39593"/>
                    <a:pt x="46905" y="39501"/>
                  </a:cubicBezTo>
                  <a:cubicBezTo>
                    <a:pt x="46877" y="39473"/>
                    <a:pt x="46849" y="39423"/>
                    <a:pt x="46803" y="39423"/>
                  </a:cubicBezTo>
                  <a:cubicBezTo>
                    <a:pt x="46792" y="39423"/>
                    <a:pt x="46780" y="39425"/>
                    <a:pt x="46767" y="39432"/>
                  </a:cubicBezTo>
                  <a:cubicBezTo>
                    <a:pt x="46709" y="39442"/>
                    <a:pt x="46652" y="39446"/>
                    <a:pt x="46595" y="39446"/>
                  </a:cubicBezTo>
                  <a:cubicBezTo>
                    <a:pt x="46245" y="39446"/>
                    <a:pt x="45914" y="39284"/>
                    <a:pt x="45557" y="39225"/>
                  </a:cubicBezTo>
                  <a:cubicBezTo>
                    <a:pt x="45350" y="39225"/>
                    <a:pt x="45350" y="39190"/>
                    <a:pt x="45281" y="38948"/>
                  </a:cubicBezTo>
                  <a:cubicBezTo>
                    <a:pt x="45162" y="38978"/>
                    <a:pt x="45094" y="39135"/>
                    <a:pt x="44946" y="39135"/>
                  </a:cubicBezTo>
                  <a:cubicBezTo>
                    <a:pt x="44922" y="39135"/>
                    <a:pt x="44895" y="39131"/>
                    <a:pt x="44866" y="39121"/>
                  </a:cubicBezTo>
                  <a:cubicBezTo>
                    <a:pt x="44486" y="39017"/>
                    <a:pt x="44106" y="38983"/>
                    <a:pt x="43725" y="38844"/>
                  </a:cubicBezTo>
                  <a:cubicBezTo>
                    <a:pt x="43483" y="38741"/>
                    <a:pt x="43345" y="38568"/>
                    <a:pt x="43345" y="38326"/>
                  </a:cubicBezTo>
                  <a:cubicBezTo>
                    <a:pt x="43311" y="37980"/>
                    <a:pt x="43311" y="37635"/>
                    <a:pt x="43345" y="37289"/>
                  </a:cubicBezTo>
                  <a:cubicBezTo>
                    <a:pt x="43380" y="36840"/>
                    <a:pt x="43483" y="36356"/>
                    <a:pt x="43380" y="35872"/>
                  </a:cubicBezTo>
                  <a:cubicBezTo>
                    <a:pt x="43311" y="35457"/>
                    <a:pt x="43103" y="35077"/>
                    <a:pt x="42965" y="34697"/>
                  </a:cubicBezTo>
                  <a:cubicBezTo>
                    <a:pt x="42896" y="34558"/>
                    <a:pt x="42827" y="34420"/>
                    <a:pt x="42723" y="34282"/>
                  </a:cubicBezTo>
                  <a:cubicBezTo>
                    <a:pt x="42632" y="34123"/>
                    <a:pt x="42557" y="34054"/>
                    <a:pt x="42438" y="34054"/>
                  </a:cubicBezTo>
                  <a:cubicBezTo>
                    <a:pt x="42375" y="34054"/>
                    <a:pt x="42300" y="34073"/>
                    <a:pt x="42204" y="34109"/>
                  </a:cubicBezTo>
                  <a:cubicBezTo>
                    <a:pt x="42125" y="34129"/>
                    <a:pt x="42056" y="34149"/>
                    <a:pt x="41993" y="34149"/>
                  </a:cubicBezTo>
                  <a:cubicBezTo>
                    <a:pt x="41946" y="34149"/>
                    <a:pt x="41903" y="34138"/>
                    <a:pt x="41859" y="34109"/>
                  </a:cubicBezTo>
                  <a:cubicBezTo>
                    <a:pt x="41813" y="34091"/>
                    <a:pt x="41774" y="34082"/>
                    <a:pt x="41741" y="34082"/>
                  </a:cubicBezTo>
                  <a:cubicBezTo>
                    <a:pt x="41651" y="34082"/>
                    <a:pt x="41608" y="34146"/>
                    <a:pt x="41582" y="34247"/>
                  </a:cubicBezTo>
                  <a:cubicBezTo>
                    <a:pt x="41582" y="34420"/>
                    <a:pt x="41444" y="34524"/>
                    <a:pt x="41306" y="34558"/>
                  </a:cubicBezTo>
                  <a:cubicBezTo>
                    <a:pt x="41064" y="34697"/>
                    <a:pt x="40822" y="34835"/>
                    <a:pt x="40545" y="34939"/>
                  </a:cubicBezTo>
                  <a:cubicBezTo>
                    <a:pt x="40476" y="34973"/>
                    <a:pt x="40426" y="34992"/>
                    <a:pt x="40389" y="34992"/>
                  </a:cubicBezTo>
                  <a:cubicBezTo>
                    <a:pt x="40315" y="34992"/>
                    <a:pt x="40292" y="34916"/>
                    <a:pt x="40269" y="34731"/>
                  </a:cubicBezTo>
                  <a:cubicBezTo>
                    <a:pt x="40200" y="34420"/>
                    <a:pt x="40165" y="34144"/>
                    <a:pt x="40096" y="33763"/>
                  </a:cubicBezTo>
                  <a:cubicBezTo>
                    <a:pt x="39992" y="33971"/>
                    <a:pt x="39992" y="34109"/>
                    <a:pt x="40027" y="34282"/>
                  </a:cubicBezTo>
                  <a:cubicBezTo>
                    <a:pt x="40096" y="34455"/>
                    <a:pt x="40131" y="34628"/>
                    <a:pt x="40165" y="34835"/>
                  </a:cubicBezTo>
                  <a:cubicBezTo>
                    <a:pt x="40200" y="34904"/>
                    <a:pt x="40200" y="34973"/>
                    <a:pt x="40165" y="35077"/>
                  </a:cubicBezTo>
                  <a:cubicBezTo>
                    <a:pt x="40165" y="35146"/>
                    <a:pt x="40096" y="35215"/>
                    <a:pt x="39992" y="35215"/>
                  </a:cubicBezTo>
                  <a:cubicBezTo>
                    <a:pt x="39923" y="35215"/>
                    <a:pt x="39889" y="35146"/>
                    <a:pt x="39854" y="35111"/>
                  </a:cubicBezTo>
                  <a:cubicBezTo>
                    <a:pt x="39785" y="35008"/>
                    <a:pt x="39785" y="34904"/>
                    <a:pt x="39750" y="34800"/>
                  </a:cubicBezTo>
                  <a:cubicBezTo>
                    <a:pt x="39647" y="34524"/>
                    <a:pt x="39681" y="34247"/>
                    <a:pt x="39508" y="33936"/>
                  </a:cubicBezTo>
                  <a:lnTo>
                    <a:pt x="39508" y="33936"/>
                  </a:lnTo>
                  <a:cubicBezTo>
                    <a:pt x="39439" y="34351"/>
                    <a:pt x="39439" y="34351"/>
                    <a:pt x="39612" y="34835"/>
                  </a:cubicBezTo>
                  <a:cubicBezTo>
                    <a:pt x="39785" y="35319"/>
                    <a:pt x="39785" y="35319"/>
                    <a:pt x="39336" y="35595"/>
                  </a:cubicBezTo>
                  <a:cubicBezTo>
                    <a:pt x="39283" y="35648"/>
                    <a:pt x="39229" y="35722"/>
                    <a:pt x="39145" y="35722"/>
                  </a:cubicBezTo>
                  <a:cubicBezTo>
                    <a:pt x="39120" y="35722"/>
                    <a:pt x="39091" y="35715"/>
                    <a:pt x="39059" y="35699"/>
                  </a:cubicBezTo>
                  <a:cubicBezTo>
                    <a:pt x="38955" y="35630"/>
                    <a:pt x="38990" y="35492"/>
                    <a:pt x="38990" y="35388"/>
                  </a:cubicBezTo>
                  <a:cubicBezTo>
                    <a:pt x="39059" y="35077"/>
                    <a:pt x="39094" y="34766"/>
                    <a:pt x="39128" y="34455"/>
                  </a:cubicBezTo>
                  <a:cubicBezTo>
                    <a:pt x="39163" y="34316"/>
                    <a:pt x="39197" y="34178"/>
                    <a:pt x="39197" y="34040"/>
                  </a:cubicBezTo>
                  <a:cubicBezTo>
                    <a:pt x="39197" y="33867"/>
                    <a:pt x="39128" y="33798"/>
                    <a:pt x="39024" y="33763"/>
                  </a:cubicBezTo>
                  <a:cubicBezTo>
                    <a:pt x="38991" y="33750"/>
                    <a:pt x="38965" y="33745"/>
                    <a:pt x="38943" y="33745"/>
                  </a:cubicBezTo>
                  <a:cubicBezTo>
                    <a:pt x="38849" y="33745"/>
                    <a:pt x="38838" y="33846"/>
                    <a:pt x="38783" y="33902"/>
                  </a:cubicBezTo>
                  <a:cubicBezTo>
                    <a:pt x="38299" y="34593"/>
                    <a:pt x="37988" y="35388"/>
                    <a:pt x="37400" y="35976"/>
                  </a:cubicBezTo>
                  <a:cubicBezTo>
                    <a:pt x="37331" y="36010"/>
                    <a:pt x="37331" y="36045"/>
                    <a:pt x="37365" y="36114"/>
                  </a:cubicBezTo>
                  <a:cubicBezTo>
                    <a:pt x="37383" y="36131"/>
                    <a:pt x="37409" y="36140"/>
                    <a:pt x="37439" y="36140"/>
                  </a:cubicBezTo>
                  <a:cubicBezTo>
                    <a:pt x="37469" y="36140"/>
                    <a:pt x="37504" y="36131"/>
                    <a:pt x="37538" y="36114"/>
                  </a:cubicBezTo>
                  <a:cubicBezTo>
                    <a:pt x="37642" y="36045"/>
                    <a:pt x="37676" y="35872"/>
                    <a:pt x="37884" y="35872"/>
                  </a:cubicBezTo>
                  <a:cubicBezTo>
                    <a:pt x="37884" y="36460"/>
                    <a:pt x="37642" y="36978"/>
                    <a:pt x="37642" y="37496"/>
                  </a:cubicBezTo>
                  <a:cubicBezTo>
                    <a:pt x="37642" y="37592"/>
                    <a:pt x="37589" y="37614"/>
                    <a:pt x="37517" y="37614"/>
                  </a:cubicBezTo>
                  <a:cubicBezTo>
                    <a:pt x="37461" y="37614"/>
                    <a:pt x="37392" y="37600"/>
                    <a:pt x="37331" y="37600"/>
                  </a:cubicBezTo>
                  <a:cubicBezTo>
                    <a:pt x="37227" y="37600"/>
                    <a:pt x="37262" y="37496"/>
                    <a:pt x="37262" y="37427"/>
                  </a:cubicBezTo>
                  <a:cubicBezTo>
                    <a:pt x="37262" y="37289"/>
                    <a:pt x="37365" y="37151"/>
                    <a:pt x="37296" y="36978"/>
                  </a:cubicBezTo>
                  <a:lnTo>
                    <a:pt x="37296" y="36978"/>
                  </a:lnTo>
                  <a:cubicBezTo>
                    <a:pt x="37089" y="37102"/>
                    <a:pt x="36857" y="37127"/>
                    <a:pt x="36622" y="37127"/>
                  </a:cubicBezTo>
                  <a:cubicBezTo>
                    <a:pt x="36465" y="37127"/>
                    <a:pt x="36308" y="37116"/>
                    <a:pt x="36156" y="37116"/>
                  </a:cubicBezTo>
                  <a:cubicBezTo>
                    <a:pt x="35948" y="37116"/>
                    <a:pt x="35741" y="37047"/>
                    <a:pt x="35603" y="36805"/>
                  </a:cubicBezTo>
                  <a:cubicBezTo>
                    <a:pt x="35257" y="36114"/>
                    <a:pt x="34842" y="35457"/>
                    <a:pt x="34393" y="34835"/>
                  </a:cubicBezTo>
                  <a:cubicBezTo>
                    <a:pt x="33978" y="34282"/>
                    <a:pt x="33459" y="33833"/>
                    <a:pt x="32906" y="33418"/>
                  </a:cubicBezTo>
                  <a:cubicBezTo>
                    <a:pt x="32323" y="32957"/>
                    <a:pt x="31740" y="32606"/>
                    <a:pt x="30986" y="32606"/>
                  </a:cubicBezTo>
                  <a:cubicBezTo>
                    <a:pt x="30892" y="32606"/>
                    <a:pt x="30795" y="32611"/>
                    <a:pt x="30694" y="32623"/>
                  </a:cubicBezTo>
                  <a:cubicBezTo>
                    <a:pt x="30763" y="32485"/>
                    <a:pt x="30971" y="32415"/>
                    <a:pt x="31005" y="32243"/>
                  </a:cubicBezTo>
                  <a:cubicBezTo>
                    <a:pt x="31144" y="31586"/>
                    <a:pt x="31005" y="31275"/>
                    <a:pt x="30418" y="30929"/>
                  </a:cubicBezTo>
                  <a:cubicBezTo>
                    <a:pt x="30314" y="30860"/>
                    <a:pt x="30210" y="30825"/>
                    <a:pt x="30107" y="30756"/>
                  </a:cubicBezTo>
                  <a:cubicBezTo>
                    <a:pt x="29796" y="30618"/>
                    <a:pt x="29484" y="30480"/>
                    <a:pt x="29173" y="30341"/>
                  </a:cubicBezTo>
                  <a:cubicBezTo>
                    <a:pt x="29070" y="30307"/>
                    <a:pt x="29001" y="30238"/>
                    <a:pt x="29070" y="30100"/>
                  </a:cubicBezTo>
                  <a:cubicBezTo>
                    <a:pt x="29139" y="29996"/>
                    <a:pt x="29104" y="29892"/>
                    <a:pt x="29070" y="29788"/>
                  </a:cubicBezTo>
                  <a:cubicBezTo>
                    <a:pt x="29070" y="29685"/>
                    <a:pt x="29312" y="29754"/>
                    <a:pt x="29346" y="29616"/>
                  </a:cubicBezTo>
                  <a:cubicBezTo>
                    <a:pt x="29381" y="29546"/>
                    <a:pt x="29450" y="29477"/>
                    <a:pt x="29519" y="29408"/>
                  </a:cubicBezTo>
                  <a:cubicBezTo>
                    <a:pt x="29692" y="29201"/>
                    <a:pt x="29865" y="28959"/>
                    <a:pt x="30038" y="28751"/>
                  </a:cubicBezTo>
                  <a:cubicBezTo>
                    <a:pt x="30210" y="28579"/>
                    <a:pt x="30383" y="28337"/>
                    <a:pt x="30660" y="28302"/>
                  </a:cubicBezTo>
                  <a:cubicBezTo>
                    <a:pt x="30763" y="28302"/>
                    <a:pt x="30763" y="28198"/>
                    <a:pt x="30833" y="28164"/>
                  </a:cubicBezTo>
                  <a:cubicBezTo>
                    <a:pt x="31003" y="27908"/>
                    <a:pt x="31197" y="27722"/>
                    <a:pt x="31492" y="27722"/>
                  </a:cubicBezTo>
                  <a:cubicBezTo>
                    <a:pt x="31555" y="27722"/>
                    <a:pt x="31623" y="27731"/>
                    <a:pt x="31697" y="27749"/>
                  </a:cubicBezTo>
                  <a:cubicBezTo>
                    <a:pt x="32388" y="27887"/>
                    <a:pt x="33010" y="28129"/>
                    <a:pt x="33632" y="28406"/>
                  </a:cubicBezTo>
                  <a:cubicBezTo>
                    <a:pt x="33840" y="28510"/>
                    <a:pt x="34013" y="28648"/>
                    <a:pt x="34151" y="28821"/>
                  </a:cubicBezTo>
                  <a:cubicBezTo>
                    <a:pt x="34566" y="29235"/>
                    <a:pt x="34911" y="29650"/>
                    <a:pt x="35326" y="30065"/>
                  </a:cubicBezTo>
                  <a:cubicBezTo>
                    <a:pt x="35810" y="30583"/>
                    <a:pt x="36363" y="31067"/>
                    <a:pt x="37020" y="31378"/>
                  </a:cubicBezTo>
                  <a:cubicBezTo>
                    <a:pt x="37123" y="31413"/>
                    <a:pt x="37262" y="31482"/>
                    <a:pt x="37331" y="31620"/>
                  </a:cubicBezTo>
                  <a:cubicBezTo>
                    <a:pt x="37158" y="31759"/>
                    <a:pt x="36985" y="31759"/>
                    <a:pt x="36778" y="31793"/>
                  </a:cubicBezTo>
                  <a:cubicBezTo>
                    <a:pt x="36190" y="31862"/>
                    <a:pt x="35603" y="32070"/>
                    <a:pt x="35049" y="32312"/>
                  </a:cubicBezTo>
                  <a:cubicBezTo>
                    <a:pt x="34462" y="32554"/>
                    <a:pt x="34082" y="32934"/>
                    <a:pt x="33771" y="33452"/>
                  </a:cubicBezTo>
                  <a:cubicBezTo>
                    <a:pt x="33736" y="33487"/>
                    <a:pt x="33701" y="33556"/>
                    <a:pt x="33701" y="33591"/>
                  </a:cubicBezTo>
                  <a:cubicBezTo>
                    <a:pt x="33701" y="33625"/>
                    <a:pt x="33736" y="33660"/>
                    <a:pt x="33736" y="33694"/>
                  </a:cubicBezTo>
                  <a:lnTo>
                    <a:pt x="33840" y="33694"/>
                  </a:lnTo>
                  <a:cubicBezTo>
                    <a:pt x="33874" y="33625"/>
                    <a:pt x="33943" y="33521"/>
                    <a:pt x="34013" y="33452"/>
                  </a:cubicBezTo>
                  <a:cubicBezTo>
                    <a:pt x="34185" y="33245"/>
                    <a:pt x="34289" y="32968"/>
                    <a:pt x="34566" y="32830"/>
                  </a:cubicBezTo>
                  <a:cubicBezTo>
                    <a:pt x="34877" y="32657"/>
                    <a:pt x="35222" y="32485"/>
                    <a:pt x="35568" y="32346"/>
                  </a:cubicBezTo>
                  <a:cubicBezTo>
                    <a:pt x="36156" y="32104"/>
                    <a:pt x="36778" y="32001"/>
                    <a:pt x="37400" y="31862"/>
                  </a:cubicBezTo>
                  <a:cubicBezTo>
                    <a:pt x="37538" y="31810"/>
                    <a:pt x="37676" y="31785"/>
                    <a:pt x="37819" y="31785"/>
                  </a:cubicBezTo>
                  <a:cubicBezTo>
                    <a:pt x="37962" y="31785"/>
                    <a:pt x="38109" y="31810"/>
                    <a:pt x="38264" y="31862"/>
                  </a:cubicBezTo>
                  <a:cubicBezTo>
                    <a:pt x="38616" y="31980"/>
                    <a:pt x="38979" y="32020"/>
                    <a:pt x="39347" y="32020"/>
                  </a:cubicBezTo>
                  <a:cubicBezTo>
                    <a:pt x="39629" y="32020"/>
                    <a:pt x="39914" y="31996"/>
                    <a:pt x="40200" y="31966"/>
                  </a:cubicBezTo>
                  <a:cubicBezTo>
                    <a:pt x="40269" y="31966"/>
                    <a:pt x="40338" y="31951"/>
                    <a:pt x="40407" y="31951"/>
                  </a:cubicBezTo>
                  <a:cubicBezTo>
                    <a:pt x="40442" y="31951"/>
                    <a:pt x="40476" y="31955"/>
                    <a:pt x="40511" y="31966"/>
                  </a:cubicBezTo>
                  <a:cubicBezTo>
                    <a:pt x="41197" y="32023"/>
                    <a:pt x="41860" y="32199"/>
                    <a:pt x="42519" y="32199"/>
                  </a:cubicBezTo>
                  <a:cubicBezTo>
                    <a:pt x="42656" y="32199"/>
                    <a:pt x="42793" y="32191"/>
                    <a:pt x="42930" y="32173"/>
                  </a:cubicBezTo>
                  <a:cubicBezTo>
                    <a:pt x="42999" y="32173"/>
                    <a:pt x="43069" y="32208"/>
                    <a:pt x="43138" y="32208"/>
                  </a:cubicBezTo>
                  <a:cubicBezTo>
                    <a:pt x="43214" y="32246"/>
                    <a:pt x="43281" y="32261"/>
                    <a:pt x="43344" y="32261"/>
                  </a:cubicBezTo>
                  <a:cubicBezTo>
                    <a:pt x="43451" y="32261"/>
                    <a:pt x="43547" y="32217"/>
                    <a:pt x="43656" y="32173"/>
                  </a:cubicBezTo>
                  <a:cubicBezTo>
                    <a:pt x="44693" y="31690"/>
                    <a:pt x="45730" y="31240"/>
                    <a:pt x="46802" y="30895"/>
                  </a:cubicBezTo>
                  <a:cubicBezTo>
                    <a:pt x="47281" y="30735"/>
                    <a:pt x="47776" y="30590"/>
                    <a:pt x="48276" y="30590"/>
                  </a:cubicBezTo>
                  <a:cubicBezTo>
                    <a:pt x="48533" y="30590"/>
                    <a:pt x="48791" y="30628"/>
                    <a:pt x="49048" y="30722"/>
                  </a:cubicBezTo>
                  <a:cubicBezTo>
                    <a:pt x="49256" y="30791"/>
                    <a:pt x="49394" y="30895"/>
                    <a:pt x="49463" y="31067"/>
                  </a:cubicBezTo>
                  <a:cubicBezTo>
                    <a:pt x="49636" y="31482"/>
                    <a:pt x="49774" y="31862"/>
                    <a:pt x="49843" y="32277"/>
                  </a:cubicBezTo>
                  <a:cubicBezTo>
                    <a:pt x="49843" y="32337"/>
                    <a:pt x="49843" y="32422"/>
                    <a:pt x="49910" y="32422"/>
                  </a:cubicBezTo>
                  <a:cubicBezTo>
                    <a:pt x="49921" y="32422"/>
                    <a:pt x="49933" y="32420"/>
                    <a:pt x="49947" y="32415"/>
                  </a:cubicBezTo>
                  <a:cubicBezTo>
                    <a:pt x="50016" y="32243"/>
                    <a:pt x="49947" y="32035"/>
                    <a:pt x="49982" y="31862"/>
                  </a:cubicBezTo>
                  <a:cubicBezTo>
                    <a:pt x="50016" y="31482"/>
                    <a:pt x="50016" y="31102"/>
                    <a:pt x="49982" y="30687"/>
                  </a:cubicBezTo>
                  <a:cubicBezTo>
                    <a:pt x="49878" y="29443"/>
                    <a:pt x="49221" y="28337"/>
                    <a:pt x="48841" y="27161"/>
                  </a:cubicBezTo>
                  <a:cubicBezTo>
                    <a:pt x="48841" y="27161"/>
                    <a:pt x="48806" y="27161"/>
                    <a:pt x="48806" y="27127"/>
                  </a:cubicBezTo>
                  <a:cubicBezTo>
                    <a:pt x="48357" y="26505"/>
                    <a:pt x="48081" y="25779"/>
                    <a:pt x="47666" y="25088"/>
                  </a:cubicBezTo>
                  <a:cubicBezTo>
                    <a:pt x="47113" y="24223"/>
                    <a:pt x="46594" y="23325"/>
                    <a:pt x="45765" y="22633"/>
                  </a:cubicBezTo>
                  <a:cubicBezTo>
                    <a:pt x="45626" y="22530"/>
                    <a:pt x="45523" y="22392"/>
                    <a:pt x="45419" y="22288"/>
                  </a:cubicBezTo>
                  <a:cubicBezTo>
                    <a:pt x="45281" y="22150"/>
                    <a:pt x="45143" y="22011"/>
                    <a:pt x="45004" y="21942"/>
                  </a:cubicBezTo>
                  <a:cubicBezTo>
                    <a:pt x="44417" y="21597"/>
                    <a:pt x="43864" y="21216"/>
                    <a:pt x="43207" y="20974"/>
                  </a:cubicBezTo>
                  <a:cubicBezTo>
                    <a:pt x="42999" y="20940"/>
                    <a:pt x="42827" y="20802"/>
                    <a:pt x="42654" y="20802"/>
                  </a:cubicBezTo>
                  <a:cubicBezTo>
                    <a:pt x="42239" y="20767"/>
                    <a:pt x="41824" y="20629"/>
                    <a:pt x="41409" y="20560"/>
                  </a:cubicBezTo>
                  <a:cubicBezTo>
                    <a:pt x="40902" y="20449"/>
                    <a:pt x="40380" y="20367"/>
                    <a:pt x="39853" y="20367"/>
                  </a:cubicBezTo>
                  <a:cubicBezTo>
                    <a:pt x="39555" y="20367"/>
                    <a:pt x="39255" y="20393"/>
                    <a:pt x="38955" y="20456"/>
                  </a:cubicBezTo>
                  <a:cubicBezTo>
                    <a:pt x="38541" y="20560"/>
                    <a:pt x="38126" y="20698"/>
                    <a:pt x="37711" y="20802"/>
                  </a:cubicBezTo>
                  <a:cubicBezTo>
                    <a:pt x="37296" y="20940"/>
                    <a:pt x="36951" y="21182"/>
                    <a:pt x="36639" y="21493"/>
                  </a:cubicBezTo>
                  <a:cubicBezTo>
                    <a:pt x="36501" y="21700"/>
                    <a:pt x="36328" y="21873"/>
                    <a:pt x="36121" y="22011"/>
                  </a:cubicBezTo>
                  <a:cubicBezTo>
                    <a:pt x="35879" y="22219"/>
                    <a:pt x="35775" y="22461"/>
                    <a:pt x="35637" y="22737"/>
                  </a:cubicBezTo>
                  <a:cubicBezTo>
                    <a:pt x="35603" y="22806"/>
                    <a:pt x="35568" y="22910"/>
                    <a:pt x="35706" y="22945"/>
                  </a:cubicBezTo>
                  <a:cubicBezTo>
                    <a:pt x="35775" y="22945"/>
                    <a:pt x="35810" y="22875"/>
                    <a:pt x="35810" y="22806"/>
                  </a:cubicBezTo>
                  <a:cubicBezTo>
                    <a:pt x="35844" y="22599"/>
                    <a:pt x="35948" y="22426"/>
                    <a:pt x="36121" y="22288"/>
                  </a:cubicBezTo>
                  <a:cubicBezTo>
                    <a:pt x="36328" y="22150"/>
                    <a:pt x="36501" y="21942"/>
                    <a:pt x="36709" y="21735"/>
                  </a:cubicBezTo>
                  <a:cubicBezTo>
                    <a:pt x="36881" y="21597"/>
                    <a:pt x="37020" y="21389"/>
                    <a:pt x="37227" y="21285"/>
                  </a:cubicBezTo>
                  <a:cubicBezTo>
                    <a:pt x="37849" y="20940"/>
                    <a:pt x="38541" y="20732"/>
                    <a:pt x="39197" y="20629"/>
                  </a:cubicBezTo>
                  <a:cubicBezTo>
                    <a:pt x="39484" y="20588"/>
                    <a:pt x="39777" y="20563"/>
                    <a:pt x="40071" y="20563"/>
                  </a:cubicBezTo>
                  <a:cubicBezTo>
                    <a:pt x="40519" y="20563"/>
                    <a:pt x="40971" y="20621"/>
                    <a:pt x="41409" y="20767"/>
                  </a:cubicBezTo>
                  <a:cubicBezTo>
                    <a:pt x="41790" y="20871"/>
                    <a:pt x="42204" y="20940"/>
                    <a:pt x="42619" y="21009"/>
                  </a:cubicBezTo>
                  <a:cubicBezTo>
                    <a:pt x="42758" y="21009"/>
                    <a:pt x="42896" y="21078"/>
                    <a:pt x="43034" y="21147"/>
                  </a:cubicBezTo>
                  <a:cubicBezTo>
                    <a:pt x="43553" y="21355"/>
                    <a:pt x="44036" y="21631"/>
                    <a:pt x="44520" y="21908"/>
                  </a:cubicBezTo>
                  <a:cubicBezTo>
                    <a:pt x="45143" y="22253"/>
                    <a:pt x="45626" y="22806"/>
                    <a:pt x="46145" y="23256"/>
                  </a:cubicBezTo>
                  <a:cubicBezTo>
                    <a:pt x="46491" y="23567"/>
                    <a:pt x="46698" y="23982"/>
                    <a:pt x="46974" y="24362"/>
                  </a:cubicBezTo>
                  <a:cubicBezTo>
                    <a:pt x="47389" y="24984"/>
                    <a:pt x="47839" y="25641"/>
                    <a:pt x="48115" y="26366"/>
                  </a:cubicBezTo>
                  <a:cubicBezTo>
                    <a:pt x="48150" y="26470"/>
                    <a:pt x="48219" y="26574"/>
                    <a:pt x="48288" y="26678"/>
                  </a:cubicBezTo>
                  <a:cubicBezTo>
                    <a:pt x="48461" y="26885"/>
                    <a:pt x="48599" y="27127"/>
                    <a:pt x="48703" y="27369"/>
                  </a:cubicBezTo>
                  <a:cubicBezTo>
                    <a:pt x="48772" y="27542"/>
                    <a:pt x="48841" y="27749"/>
                    <a:pt x="48772" y="27991"/>
                  </a:cubicBezTo>
                  <a:cubicBezTo>
                    <a:pt x="48392" y="27784"/>
                    <a:pt x="48011" y="27576"/>
                    <a:pt x="47597" y="27438"/>
                  </a:cubicBezTo>
                  <a:cubicBezTo>
                    <a:pt x="47182" y="27334"/>
                    <a:pt x="46802" y="27161"/>
                    <a:pt x="46352" y="27127"/>
                  </a:cubicBezTo>
                  <a:lnTo>
                    <a:pt x="46352" y="27127"/>
                  </a:lnTo>
                  <a:cubicBezTo>
                    <a:pt x="46629" y="27231"/>
                    <a:pt x="46871" y="27334"/>
                    <a:pt x="47147" y="27403"/>
                  </a:cubicBezTo>
                  <a:cubicBezTo>
                    <a:pt x="47597" y="27576"/>
                    <a:pt x="48046" y="27715"/>
                    <a:pt x="48426" y="27956"/>
                  </a:cubicBezTo>
                  <a:cubicBezTo>
                    <a:pt x="48806" y="28198"/>
                    <a:pt x="49152" y="28475"/>
                    <a:pt x="49325" y="28959"/>
                  </a:cubicBezTo>
                  <a:cubicBezTo>
                    <a:pt x="49567" y="29512"/>
                    <a:pt x="49671" y="30100"/>
                    <a:pt x="49809" y="30687"/>
                  </a:cubicBezTo>
                  <a:cubicBezTo>
                    <a:pt x="49912" y="30964"/>
                    <a:pt x="49982" y="31275"/>
                    <a:pt x="49878" y="31586"/>
                  </a:cubicBezTo>
                  <a:cubicBezTo>
                    <a:pt x="49740" y="31517"/>
                    <a:pt x="49705" y="31413"/>
                    <a:pt x="49671" y="31309"/>
                  </a:cubicBezTo>
                  <a:cubicBezTo>
                    <a:pt x="49601" y="31033"/>
                    <a:pt x="49463" y="30756"/>
                    <a:pt x="49325" y="30514"/>
                  </a:cubicBezTo>
                  <a:cubicBezTo>
                    <a:pt x="49187" y="30169"/>
                    <a:pt x="48910" y="29858"/>
                    <a:pt x="48910" y="29443"/>
                  </a:cubicBezTo>
                  <a:cubicBezTo>
                    <a:pt x="48910" y="29408"/>
                    <a:pt x="48876" y="29374"/>
                    <a:pt x="48841" y="29339"/>
                  </a:cubicBezTo>
                  <a:cubicBezTo>
                    <a:pt x="48495" y="28821"/>
                    <a:pt x="48115" y="28371"/>
                    <a:pt x="47562" y="28095"/>
                  </a:cubicBezTo>
                  <a:cubicBezTo>
                    <a:pt x="47009" y="27818"/>
                    <a:pt x="46421" y="27645"/>
                    <a:pt x="45938" y="27231"/>
                  </a:cubicBezTo>
                  <a:cubicBezTo>
                    <a:pt x="45177" y="26574"/>
                    <a:pt x="44140" y="26332"/>
                    <a:pt x="43380" y="25641"/>
                  </a:cubicBezTo>
                  <a:cubicBezTo>
                    <a:pt x="43380" y="25606"/>
                    <a:pt x="43311" y="25606"/>
                    <a:pt x="43276" y="25571"/>
                  </a:cubicBezTo>
                  <a:cubicBezTo>
                    <a:pt x="42758" y="25330"/>
                    <a:pt x="42204" y="25053"/>
                    <a:pt x="41617" y="24880"/>
                  </a:cubicBezTo>
                  <a:cubicBezTo>
                    <a:pt x="41548" y="24846"/>
                    <a:pt x="41444" y="24846"/>
                    <a:pt x="41409" y="24742"/>
                  </a:cubicBezTo>
                  <a:cubicBezTo>
                    <a:pt x="41863" y="24357"/>
                    <a:pt x="42955" y="24135"/>
                    <a:pt x="44042" y="24135"/>
                  </a:cubicBezTo>
                  <a:cubicBezTo>
                    <a:pt x="44614" y="24135"/>
                    <a:pt x="45185" y="24196"/>
                    <a:pt x="45661" y="24327"/>
                  </a:cubicBezTo>
                  <a:cubicBezTo>
                    <a:pt x="45369" y="24093"/>
                    <a:pt x="45052" y="24008"/>
                    <a:pt x="44710" y="24008"/>
                  </a:cubicBezTo>
                  <a:cubicBezTo>
                    <a:pt x="44648" y="24008"/>
                    <a:pt x="44585" y="24011"/>
                    <a:pt x="44520" y="24016"/>
                  </a:cubicBezTo>
                  <a:cubicBezTo>
                    <a:pt x="44036" y="24016"/>
                    <a:pt x="43587" y="24085"/>
                    <a:pt x="43138" y="24120"/>
                  </a:cubicBezTo>
                  <a:cubicBezTo>
                    <a:pt x="42688" y="24154"/>
                    <a:pt x="42274" y="24189"/>
                    <a:pt x="41790" y="24327"/>
                  </a:cubicBezTo>
                  <a:cubicBezTo>
                    <a:pt x="42066" y="23982"/>
                    <a:pt x="42377" y="23740"/>
                    <a:pt x="42896" y="23498"/>
                  </a:cubicBezTo>
                  <a:cubicBezTo>
                    <a:pt x="43138" y="23394"/>
                    <a:pt x="43380" y="23290"/>
                    <a:pt x="43553" y="23083"/>
                  </a:cubicBezTo>
                  <a:cubicBezTo>
                    <a:pt x="43518" y="23083"/>
                    <a:pt x="43483" y="23083"/>
                    <a:pt x="43449" y="23117"/>
                  </a:cubicBezTo>
                  <a:cubicBezTo>
                    <a:pt x="42758" y="23498"/>
                    <a:pt x="41997" y="23740"/>
                    <a:pt x="41444" y="24362"/>
                  </a:cubicBezTo>
                  <a:cubicBezTo>
                    <a:pt x="41298" y="24508"/>
                    <a:pt x="41152" y="24654"/>
                    <a:pt x="40922" y="24654"/>
                  </a:cubicBezTo>
                  <a:cubicBezTo>
                    <a:pt x="40880" y="24654"/>
                    <a:pt x="40835" y="24649"/>
                    <a:pt x="40787" y="24638"/>
                  </a:cubicBezTo>
                  <a:cubicBezTo>
                    <a:pt x="40433" y="24557"/>
                    <a:pt x="40085" y="24524"/>
                    <a:pt x="39739" y="24524"/>
                  </a:cubicBezTo>
                  <a:cubicBezTo>
                    <a:pt x="38906" y="24524"/>
                    <a:pt x="38093" y="24719"/>
                    <a:pt x="37262" y="24915"/>
                  </a:cubicBezTo>
                  <a:cubicBezTo>
                    <a:pt x="37020" y="24949"/>
                    <a:pt x="36743" y="25053"/>
                    <a:pt x="36501" y="25122"/>
                  </a:cubicBezTo>
                  <a:cubicBezTo>
                    <a:pt x="36328" y="25157"/>
                    <a:pt x="36156" y="25122"/>
                    <a:pt x="36259" y="25399"/>
                  </a:cubicBezTo>
                  <a:cubicBezTo>
                    <a:pt x="36294" y="25502"/>
                    <a:pt x="36156" y="25537"/>
                    <a:pt x="36086" y="25571"/>
                  </a:cubicBezTo>
                  <a:cubicBezTo>
                    <a:pt x="35983" y="25675"/>
                    <a:pt x="35844" y="25710"/>
                    <a:pt x="35741" y="25848"/>
                  </a:cubicBezTo>
                  <a:cubicBezTo>
                    <a:pt x="35786" y="25875"/>
                    <a:pt x="35827" y="25886"/>
                    <a:pt x="35865" y="25886"/>
                  </a:cubicBezTo>
                  <a:cubicBezTo>
                    <a:pt x="35968" y="25886"/>
                    <a:pt x="36045" y="25804"/>
                    <a:pt x="36121" y="25779"/>
                  </a:cubicBezTo>
                  <a:cubicBezTo>
                    <a:pt x="36193" y="25755"/>
                    <a:pt x="36264" y="25715"/>
                    <a:pt x="36324" y="25715"/>
                  </a:cubicBezTo>
                  <a:cubicBezTo>
                    <a:pt x="36351" y="25715"/>
                    <a:pt x="36376" y="25723"/>
                    <a:pt x="36398" y="25744"/>
                  </a:cubicBezTo>
                  <a:cubicBezTo>
                    <a:pt x="36501" y="25813"/>
                    <a:pt x="36501" y="25952"/>
                    <a:pt x="36432" y="26021"/>
                  </a:cubicBezTo>
                  <a:cubicBezTo>
                    <a:pt x="36294" y="26228"/>
                    <a:pt x="36363" y="26401"/>
                    <a:pt x="36467" y="26574"/>
                  </a:cubicBezTo>
                  <a:cubicBezTo>
                    <a:pt x="36570" y="26781"/>
                    <a:pt x="36605" y="26989"/>
                    <a:pt x="36605" y="27231"/>
                  </a:cubicBezTo>
                  <a:cubicBezTo>
                    <a:pt x="36605" y="27853"/>
                    <a:pt x="36639" y="28440"/>
                    <a:pt x="36743" y="29063"/>
                  </a:cubicBezTo>
                  <a:cubicBezTo>
                    <a:pt x="36847" y="29581"/>
                    <a:pt x="37123" y="29996"/>
                    <a:pt x="37434" y="30376"/>
                  </a:cubicBezTo>
                  <a:cubicBezTo>
                    <a:pt x="37227" y="29892"/>
                    <a:pt x="36916" y="29477"/>
                    <a:pt x="36847" y="28993"/>
                  </a:cubicBezTo>
                  <a:cubicBezTo>
                    <a:pt x="36743" y="28337"/>
                    <a:pt x="36709" y="27715"/>
                    <a:pt x="36743" y="27058"/>
                  </a:cubicBezTo>
                  <a:cubicBezTo>
                    <a:pt x="36743" y="26952"/>
                    <a:pt x="36784" y="26907"/>
                    <a:pt x="36864" y="26907"/>
                  </a:cubicBezTo>
                  <a:cubicBezTo>
                    <a:pt x="36889" y="26907"/>
                    <a:pt x="36918" y="26911"/>
                    <a:pt x="36951" y="26920"/>
                  </a:cubicBezTo>
                  <a:cubicBezTo>
                    <a:pt x="37020" y="26954"/>
                    <a:pt x="37089" y="26989"/>
                    <a:pt x="37123" y="27023"/>
                  </a:cubicBezTo>
                  <a:cubicBezTo>
                    <a:pt x="37988" y="27473"/>
                    <a:pt x="38817" y="27991"/>
                    <a:pt x="39508" y="28648"/>
                  </a:cubicBezTo>
                  <a:cubicBezTo>
                    <a:pt x="39266" y="28302"/>
                    <a:pt x="38955" y="28026"/>
                    <a:pt x="38610" y="27784"/>
                  </a:cubicBezTo>
                  <a:cubicBezTo>
                    <a:pt x="38160" y="27403"/>
                    <a:pt x="37607" y="27161"/>
                    <a:pt x="37089" y="26816"/>
                  </a:cubicBezTo>
                  <a:cubicBezTo>
                    <a:pt x="36709" y="26574"/>
                    <a:pt x="36570" y="26125"/>
                    <a:pt x="36743" y="25606"/>
                  </a:cubicBezTo>
                  <a:lnTo>
                    <a:pt x="36743" y="25606"/>
                  </a:lnTo>
                  <a:cubicBezTo>
                    <a:pt x="37262" y="26090"/>
                    <a:pt x="37849" y="26436"/>
                    <a:pt x="38368" y="26920"/>
                  </a:cubicBezTo>
                  <a:cubicBezTo>
                    <a:pt x="38160" y="26470"/>
                    <a:pt x="37815" y="26125"/>
                    <a:pt x="37538" y="25744"/>
                  </a:cubicBezTo>
                  <a:cubicBezTo>
                    <a:pt x="37489" y="25671"/>
                    <a:pt x="37423" y="25598"/>
                    <a:pt x="37340" y="25598"/>
                  </a:cubicBezTo>
                  <a:cubicBezTo>
                    <a:pt x="37305" y="25598"/>
                    <a:pt x="37268" y="25610"/>
                    <a:pt x="37227" y="25641"/>
                  </a:cubicBezTo>
                  <a:cubicBezTo>
                    <a:pt x="37198" y="25655"/>
                    <a:pt x="37170" y="25663"/>
                    <a:pt x="37146" y="25663"/>
                  </a:cubicBezTo>
                  <a:cubicBezTo>
                    <a:pt x="37113" y="25663"/>
                    <a:pt x="37089" y="25647"/>
                    <a:pt x="37089" y="25606"/>
                  </a:cubicBezTo>
                  <a:cubicBezTo>
                    <a:pt x="37054" y="25502"/>
                    <a:pt x="37158" y="25502"/>
                    <a:pt x="37227" y="25502"/>
                  </a:cubicBezTo>
                  <a:cubicBezTo>
                    <a:pt x="37262" y="25468"/>
                    <a:pt x="37331" y="25468"/>
                    <a:pt x="37365" y="25468"/>
                  </a:cubicBezTo>
                  <a:cubicBezTo>
                    <a:pt x="37512" y="25431"/>
                    <a:pt x="37611" y="25407"/>
                    <a:pt x="37690" y="25407"/>
                  </a:cubicBezTo>
                  <a:cubicBezTo>
                    <a:pt x="37835" y="25407"/>
                    <a:pt x="37913" y="25486"/>
                    <a:pt x="38091" y="25710"/>
                  </a:cubicBezTo>
                  <a:cubicBezTo>
                    <a:pt x="38229" y="25952"/>
                    <a:pt x="38437" y="26159"/>
                    <a:pt x="38679" y="26332"/>
                  </a:cubicBezTo>
                  <a:cubicBezTo>
                    <a:pt x="38719" y="26352"/>
                    <a:pt x="38770" y="26372"/>
                    <a:pt x="38826" y="26372"/>
                  </a:cubicBezTo>
                  <a:cubicBezTo>
                    <a:pt x="38868" y="26372"/>
                    <a:pt x="38912" y="26361"/>
                    <a:pt x="38955" y="26332"/>
                  </a:cubicBezTo>
                  <a:cubicBezTo>
                    <a:pt x="38921" y="26055"/>
                    <a:pt x="38852" y="25779"/>
                    <a:pt x="38748" y="25537"/>
                  </a:cubicBezTo>
                  <a:cubicBezTo>
                    <a:pt x="38679" y="25260"/>
                    <a:pt x="38713" y="25226"/>
                    <a:pt x="38990" y="25122"/>
                  </a:cubicBezTo>
                  <a:cubicBezTo>
                    <a:pt x="39336" y="25018"/>
                    <a:pt x="39681" y="25018"/>
                    <a:pt x="40061" y="24984"/>
                  </a:cubicBezTo>
                  <a:cubicBezTo>
                    <a:pt x="40234" y="24984"/>
                    <a:pt x="40373" y="25053"/>
                    <a:pt x="40442" y="25260"/>
                  </a:cubicBezTo>
                  <a:cubicBezTo>
                    <a:pt x="40580" y="25641"/>
                    <a:pt x="40718" y="26055"/>
                    <a:pt x="40891" y="26436"/>
                  </a:cubicBezTo>
                  <a:cubicBezTo>
                    <a:pt x="41029" y="26781"/>
                    <a:pt x="41064" y="27092"/>
                    <a:pt x="40995" y="27438"/>
                  </a:cubicBezTo>
                  <a:cubicBezTo>
                    <a:pt x="40897" y="27924"/>
                    <a:pt x="40952" y="28441"/>
                    <a:pt x="40988" y="28989"/>
                  </a:cubicBezTo>
                  <a:lnTo>
                    <a:pt x="40988" y="28989"/>
                  </a:lnTo>
                  <a:cubicBezTo>
                    <a:pt x="40993" y="28818"/>
                    <a:pt x="41064" y="28652"/>
                    <a:pt x="41064" y="28510"/>
                  </a:cubicBezTo>
                  <a:cubicBezTo>
                    <a:pt x="41064" y="28198"/>
                    <a:pt x="41064" y="27887"/>
                    <a:pt x="41098" y="27576"/>
                  </a:cubicBezTo>
                  <a:cubicBezTo>
                    <a:pt x="41098" y="27462"/>
                    <a:pt x="41146" y="27395"/>
                    <a:pt x="41260" y="27395"/>
                  </a:cubicBezTo>
                  <a:cubicBezTo>
                    <a:pt x="41284" y="27395"/>
                    <a:pt x="41311" y="27398"/>
                    <a:pt x="41340" y="27403"/>
                  </a:cubicBezTo>
                  <a:cubicBezTo>
                    <a:pt x="41271" y="27265"/>
                    <a:pt x="41237" y="27127"/>
                    <a:pt x="41202" y="26954"/>
                  </a:cubicBezTo>
                  <a:cubicBezTo>
                    <a:pt x="41029" y="26401"/>
                    <a:pt x="40822" y="25848"/>
                    <a:pt x="40649" y="25295"/>
                  </a:cubicBezTo>
                  <a:cubicBezTo>
                    <a:pt x="40649" y="25226"/>
                    <a:pt x="40580" y="25122"/>
                    <a:pt x="40684" y="25053"/>
                  </a:cubicBezTo>
                  <a:cubicBezTo>
                    <a:pt x="40704" y="25043"/>
                    <a:pt x="40724" y="25039"/>
                    <a:pt x="40744" y="25039"/>
                  </a:cubicBezTo>
                  <a:cubicBezTo>
                    <a:pt x="40793" y="25039"/>
                    <a:pt x="40842" y="25063"/>
                    <a:pt x="40891" y="25088"/>
                  </a:cubicBezTo>
                  <a:cubicBezTo>
                    <a:pt x="41029" y="25088"/>
                    <a:pt x="41064" y="25191"/>
                    <a:pt x="41133" y="25295"/>
                  </a:cubicBezTo>
                  <a:cubicBezTo>
                    <a:pt x="41237" y="25468"/>
                    <a:pt x="41340" y="25675"/>
                    <a:pt x="41479" y="25883"/>
                  </a:cubicBezTo>
                  <a:cubicBezTo>
                    <a:pt x="41548" y="26021"/>
                    <a:pt x="41582" y="26194"/>
                    <a:pt x="41790" y="26332"/>
                  </a:cubicBezTo>
                  <a:cubicBezTo>
                    <a:pt x="41790" y="26021"/>
                    <a:pt x="41582" y="25848"/>
                    <a:pt x="41548" y="25606"/>
                  </a:cubicBezTo>
                  <a:lnTo>
                    <a:pt x="41548" y="25606"/>
                  </a:lnTo>
                  <a:cubicBezTo>
                    <a:pt x="41790" y="25675"/>
                    <a:pt x="41859" y="25917"/>
                    <a:pt x="41963" y="26125"/>
                  </a:cubicBezTo>
                  <a:cubicBezTo>
                    <a:pt x="42066" y="26332"/>
                    <a:pt x="42170" y="26539"/>
                    <a:pt x="42274" y="26781"/>
                  </a:cubicBezTo>
                  <a:cubicBezTo>
                    <a:pt x="42239" y="26436"/>
                    <a:pt x="42101" y="26090"/>
                    <a:pt x="41963" y="25813"/>
                  </a:cubicBezTo>
                  <a:cubicBezTo>
                    <a:pt x="41928" y="25710"/>
                    <a:pt x="41824" y="25641"/>
                    <a:pt x="41928" y="25571"/>
                  </a:cubicBezTo>
                  <a:cubicBezTo>
                    <a:pt x="41948" y="25551"/>
                    <a:pt x="41971" y="25543"/>
                    <a:pt x="41996" y="25543"/>
                  </a:cubicBezTo>
                  <a:cubicBezTo>
                    <a:pt x="42055" y="25543"/>
                    <a:pt x="42121" y="25592"/>
                    <a:pt x="42170" y="25641"/>
                  </a:cubicBezTo>
                  <a:cubicBezTo>
                    <a:pt x="42204" y="25710"/>
                    <a:pt x="42239" y="25744"/>
                    <a:pt x="42274" y="25813"/>
                  </a:cubicBezTo>
                  <a:cubicBezTo>
                    <a:pt x="42619" y="26332"/>
                    <a:pt x="42999" y="26850"/>
                    <a:pt x="43345" y="27369"/>
                  </a:cubicBezTo>
                  <a:cubicBezTo>
                    <a:pt x="43449" y="27507"/>
                    <a:pt x="43553" y="27611"/>
                    <a:pt x="43725" y="27645"/>
                  </a:cubicBezTo>
                  <a:cubicBezTo>
                    <a:pt x="43725" y="27473"/>
                    <a:pt x="43656" y="27334"/>
                    <a:pt x="43587" y="27161"/>
                  </a:cubicBezTo>
                  <a:cubicBezTo>
                    <a:pt x="43449" y="26920"/>
                    <a:pt x="43345" y="26678"/>
                    <a:pt x="43276" y="26401"/>
                  </a:cubicBezTo>
                  <a:cubicBezTo>
                    <a:pt x="43252" y="26256"/>
                    <a:pt x="43261" y="26196"/>
                    <a:pt x="43340" y="26196"/>
                  </a:cubicBezTo>
                  <a:cubicBezTo>
                    <a:pt x="43374" y="26196"/>
                    <a:pt x="43421" y="26207"/>
                    <a:pt x="43483" y="26228"/>
                  </a:cubicBezTo>
                  <a:cubicBezTo>
                    <a:pt x="43622" y="26263"/>
                    <a:pt x="43725" y="26297"/>
                    <a:pt x="43864" y="26366"/>
                  </a:cubicBezTo>
                  <a:cubicBezTo>
                    <a:pt x="43933" y="26401"/>
                    <a:pt x="44002" y="26470"/>
                    <a:pt x="44002" y="26574"/>
                  </a:cubicBezTo>
                  <a:cubicBezTo>
                    <a:pt x="44002" y="27300"/>
                    <a:pt x="44451" y="27956"/>
                    <a:pt x="44417" y="28751"/>
                  </a:cubicBezTo>
                  <a:cubicBezTo>
                    <a:pt x="44589" y="28613"/>
                    <a:pt x="44486" y="28475"/>
                    <a:pt x="44589" y="28371"/>
                  </a:cubicBezTo>
                  <a:cubicBezTo>
                    <a:pt x="44659" y="28613"/>
                    <a:pt x="44728" y="28821"/>
                    <a:pt x="44762" y="29063"/>
                  </a:cubicBezTo>
                  <a:cubicBezTo>
                    <a:pt x="44797" y="28268"/>
                    <a:pt x="44520" y="27507"/>
                    <a:pt x="44451" y="26643"/>
                  </a:cubicBezTo>
                  <a:lnTo>
                    <a:pt x="44451" y="26643"/>
                  </a:lnTo>
                  <a:cubicBezTo>
                    <a:pt x="44728" y="26781"/>
                    <a:pt x="44970" y="26816"/>
                    <a:pt x="45039" y="27092"/>
                  </a:cubicBezTo>
                  <a:cubicBezTo>
                    <a:pt x="45143" y="27680"/>
                    <a:pt x="45315" y="28233"/>
                    <a:pt x="45419" y="28786"/>
                  </a:cubicBezTo>
                  <a:cubicBezTo>
                    <a:pt x="45454" y="28890"/>
                    <a:pt x="45488" y="29028"/>
                    <a:pt x="45626" y="29063"/>
                  </a:cubicBezTo>
                  <a:cubicBezTo>
                    <a:pt x="45454" y="28475"/>
                    <a:pt x="45350" y="27853"/>
                    <a:pt x="45246" y="27127"/>
                  </a:cubicBezTo>
                  <a:lnTo>
                    <a:pt x="45246" y="27127"/>
                  </a:lnTo>
                  <a:cubicBezTo>
                    <a:pt x="45799" y="27403"/>
                    <a:pt x="46214" y="27749"/>
                    <a:pt x="46698" y="27956"/>
                  </a:cubicBezTo>
                  <a:cubicBezTo>
                    <a:pt x="47182" y="28198"/>
                    <a:pt x="47458" y="28648"/>
                    <a:pt x="47873" y="28959"/>
                  </a:cubicBezTo>
                  <a:cubicBezTo>
                    <a:pt x="47804" y="28855"/>
                    <a:pt x="47735" y="28751"/>
                    <a:pt x="47631" y="28648"/>
                  </a:cubicBezTo>
                  <a:cubicBezTo>
                    <a:pt x="47562" y="28544"/>
                    <a:pt x="47389" y="28510"/>
                    <a:pt x="47458" y="28302"/>
                  </a:cubicBezTo>
                  <a:lnTo>
                    <a:pt x="47458" y="28302"/>
                  </a:lnTo>
                  <a:cubicBezTo>
                    <a:pt x="47873" y="28510"/>
                    <a:pt x="48288" y="28751"/>
                    <a:pt x="48461" y="29166"/>
                  </a:cubicBezTo>
                  <a:cubicBezTo>
                    <a:pt x="48634" y="29512"/>
                    <a:pt x="48806" y="29858"/>
                    <a:pt x="49014" y="30169"/>
                  </a:cubicBezTo>
                  <a:cubicBezTo>
                    <a:pt x="49048" y="30238"/>
                    <a:pt x="49083" y="30272"/>
                    <a:pt x="49014" y="30341"/>
                  </a:cubicBezTo>
                  <a:cubicBezTo>
                    <a:pt x="48903" y="30341"/>
                    <a:pt x="48770" y="30297"/>
                    <a:pt x="48651" y="30297"/>
                  </a:cubicBezTo>
                  <a:cubicBezTo>
                    <a:pt x="48621" y="30297"/>
                    <a:pt x="48592" y="30300"/>
                    <a:pt x="48564" y="30307"/>
                  </a:cubicBezTo>
                  <a:cubicBezTo>
                    <a:pt x="47908" y="30376"/>
                    <a:pt x="47216" y="30445"/>
                    <a:pt x="46560" y="30687"/>
                  </a:cubicBezTo>
                  <a:cubicBezTo>
                    <a:pt x="46007" y="30895"/>
                    <a:pt x="45488" y="31206"/>
                    <a:pt x="44866" y="31240"/>
                  </a:cubicBezTo>
                  <a:cubicBezTo>
                    <a:pt x="44762" y="31240"/>
                    <a:pt x="44659" y="31275"/>
                    <a:pt x="44624" y="31344"/>
                  </a:cubicBezTo>
                  <a:cubicBezTo>
                    <a:pt x="44244" y="31793"/>
                    <a:pt x="43760" y="31931"/>
                    <a:pt x="43207" y="31931"/>
                  </a:cubicBezTo>
                  <a:cubicBezTo>
                    <a:pt x="42999" y="31931"/>
                    <a:pt x="42827" y="31931"/>
                    <a:pt x="42619" y="32001"/>
                  </a:cubicBezTo>
                  <a:cubicBezTo>
                    <a:pt x="42532" y="32030"/>
                    <a:pt x="42438" y="32041"/>
                    <a:pt x="42343" y="32041"/>
                  </a:cubicBezTo>
                  <a:cubicBezTo>
                    <a:pt x="42214" y="32041"/>
                    <a:pt x="42082" y="32021"/>
                    <a:pt x="41963" y="32001"/>
                  </a:cubicBezTo>
                  <a:cubicBezTo>
                    <a:pt x="41893" y="31966"/>
                    <a:pt x="41790" y="31931"/>
                    <a:pt x="41859" y="31862"/>
                  </a:cubicBezTo>
                  <a:cubicBezTo>
                    <a:pt x="42020" y="31674"/>
                    <a:pt x="41910" y="31653"/>
                    <a:pt x="41804" y="31653"/>
                  </a:cubicBezTo>
                  <a:cubicBezTo>
                    <a:pt x="41773" y="31653"/>
                    <a:pt x="41744" y="31655"/>
                    <a:pt x="41721" y="31655"/>
                  </a:cubicBezTo>
                  <a:cubicBezTo>
                    <a:pt x="41409" y="31655"/>
                    <a:pt x="41098" y="31655"/>
                    <a:pt x="40822" y="31517"/>
                  </a:cubicBezTo>
                  <a:cubicBezTo>
                    <a:pt x="40758" y="31501"/>
                    <a:pt x="40709" y="31477"/>
                    <a:pt x="40671" y="31477"/>
                  </a:cubicBezTo>
                  <a:cubicBezTo>
                    <a:pt x="40627" y="31477"/>
                    <a:pt x="40598" y="31509"/>
                    <a:pt x="40580" y="31620"/>
                  </a:cubicBezTo>
                  <a:cubicBezTo>
                    <a:pt x="40563" y="31672"/>
                    <a:pt x="40511" y="31698"/>
                    <a:pt x="40455" y="31698"/>
                  </a:cubicBezTo>
                  <a:cubicBezTo>
                    <a:pt x="40398" y="31698"/>
                    <a:pt x="40338" y="31672"/>
                    <a:pt x="40303" y="31620"/>
                  </a:cubicBezTo>
                  <a:cubicBezTo>
                    <a:pt x="40232" y="31501"/>
                    <a:pt x="40127" y="31464"/>
                    <a:pt x="40024" y="31464"/>
                  </a:cubicBezTo>
                  <a:cubicBezTo>
                    <a:pt x="39977" y="31464"/>
                    <a:pt x="39931" y="31471"/>
                    <a:pt x="39889" y="31482"/>
                  </a:cubicBezTo>
                  <a:cubicBezTo>
                    <a:pt x="39797" y="31494"/>
                    <a:pt x="39705" y="31500"/>
                    <a:pt x="39613" y="31500"/>
                  </a:cubicBezTo>
                  <a:cubicBezTo>
                    <a:pt x="39188" y="31500"/>
                    <a:pt x="38766" y="31376"/>
                    <a:pt x="38368" y="31206"/>
                  </a:cubicBezTo>
                  <a:cubicBezTo>
                    <a:pt x="38188" y="31116"/>
                    <a:pt x="37983" y="31026"/>
                    <a:pt x="37774" y="31026"/>
                  </a:cubicBezTo>
                  <a:cubicBezTo>
                    <a:pt x="37741" y="31026"/>
                    <a:pt x="37709" y="31028"/>
                    <a:pt x="37676" y="31033"/>
                  </a:cubicBezTo>
                  <a:cubicBezTo>
                    <a:pt x="37504" y="31033"/>
                    <a:pt x="37434" y="30998"/>
                    <a:pt x="37331" y="30895"/>
                  </a:cubicBezTo>
                  <a:cubicBezTo>
                    <a:pt x="37227" y="30756"/>
                    <a:pt x="37089" y="30618"/>
                    <a:pt x="36951" y="30480"/>
                  </a:cubicBezTo>
                  <a:cubicBezTo>
                    <a:pt x="36812" y="30376"/>
                    <a:pt x="36778" y="30169"/>
                    <a:pt x="36570" y="30030"/>
                  </a:cubicBezTo>
                  <a:lnTo>
                    <a:pt x="36570" y="30030"/>
                  </a:lnTo>
                  <a:cubicBezTo>
                    <a:pt x="36605" y="30583"/>
                    <a:pt x="37123" y="30756"/>
                    <a:pt x="37365" y="31136"/>
                  </a:cubicBezTo>
                  <a:cubicBezTo>
                    <a:pt x="37334" y="31143"/>
                    <a:pt x="37304" y="31146"/>
                    <a:pt x="37277" y="31146"/>
                  </a:cubicBezTo>
                  <a:cubicBezTo>
                    <a:pt x="37153" y="31146"/>
                    <a:pt x="37063" y="31089"/>
                    <a:pt x="36951" y="31033"/>
                  </a:cubicBezTo>
                  <a:cubicBezTo>
                    <a:pt x="36674" y="30860"/>
                    <a:pt x="36398" y="30653"/>
                    <a:pt x="36156" y="30445"/>
                  </a:cubicBezTo>
                  <a:cubicBezTo>
                    <a:pt x="35810" y="30169"/>
                    <a:pt x="35672" y="29823"/>
                    <a:pt x="35844" y="29408"/>
                  </a:cubicBezTo>
                  <a:cubicBezTo>
                    <a:pt x="35879" y="29339"/>
                    <a:pt x="35810" y="29270"/>
                    <a:pt x="35810" y="29235"/>
                  </a:cubicBezTo>
                  <a:cubicBezTo>
                    <a:pt x="35672" y="28924"/>
                    <a:pt x="35706" y="28613"/>
                    <a:pt x="35879" y="28268"/>
                  </a:cubicBezTo>
                  <a:cubicBezTo>
                    <a:pt x="35983" y="28475"/>
                    <a:pt x="35983" y="28648"/>
                    <a:pt x="36121" y="28751"/>
                  </a:cubicBezTo>
                  <a:cubicBezTo>
                    <a:pt x="36052" y="28164"/>
                    <a:pt x="35844" y="27576"/>
                    <a:pt x="35983" y="26920"/>
                  </a:cubicBezTo>
                  <a:lnTo>
                    <a:pt x="35983" y="26920"/>
                  </a:lnTo>
                  <a:cubicBezTo>
                    <a:pt x="35932" y="26970"/>
                    <a:pt x="35884" y="26988"/>
                    <a:pt x="35839" y="26988"/>
                  </a:cubicBezTo>
                  <a:cubicBezTo>
                    <a:pt x="35732" y="26988"/>
                    <a:pt x="35641" y="26885"/>
                    <a:pt x="35568" y="26885"/>
                  </a:cubicBezTo>
                  <a:cubicBezTo>
                    <a:pt x="35499" y="26954"/>
                    <a:pt x="35533" y="27023"/>
                    <a:pt x="35533" y="27058"/>
                  </a:cubicBezTo>
                  <a:cubicBezTo>
                    <a:pt x="35741" y="27334"/>
                    <a:pt x="35741" y="27645"/>
                    <a:pt x="35706" y="27991"/>
                  </a:cubicBezTo>
                  <a:cubicBezTo>
                    <a:pt x="35706" y="28198"/>
                    <a:pt x="35706" y="28440"/>
                    <a:pt x="35637" y="28648"/>
                  </a:cubicBezTo>
                  <a:cubicBezTo>
                    <a:pt x="35603" y="28821"/>
                    <a:pt x="35706" y="29028"/>
                    <a:pt x="35533" y="29097"/>
                  </a:cubicBezTo>
                  <a:cubicBezTo>
                    <a:pt x="35521" y="29100"/>
                    <a:pt x="35509" y="29102"/>
                    <a:pt x="35497" y="29102"/>
                  </a:cubicBezTo>
                  <a:cubicBezTo>
                    <a:pt x="35371" y="29102"/>
                    <a:pt x="35248" y="28950"/>
                    <a:pt x="35153" y="28855"/>
                  </a:cubicBezTo>
                  <a:cubicBezTo>
                    <a:pt x="35132" y="28812"/>
                    <a:pt x="35110" y="28783"/>
                    <a:pt x="35081" y="28783"/>
                  </a:cubicBezTo>
                  <a:cubicBezTo>
                    <a:pt x="35063" y="28783"/>
                    <a:pt x="35041" y="28794"/>
                    <a:pt x="35015" y="28821"/>
                  </a:cubicBezTo>
                  <a:cubicBezTo>
                    <a:pt x="34946" y="28855"/>
                    <a:pt x="34980" y="28959"/>
                    <a:pt x="35015" y="28993"/>
                  </a:cubicBezTo>
                  <a:cubicBezTo>
                    <a:pt x="35153" y="29097"/>
                    <a:pt x="35291" y="29201"/>
                    <a:pt x="35464" y="29305"/>
                  </a:cubicBezTo>
                  <a:cubicBezTo>
                    <a:pt x="35672" y="29443"/>
                    <a:pt x="35706" y="29546"/>
                    <a:pt x="35603" y="29892"/>
                  </a:cubicBezTo>
                  <a:cubicBezTo>
                    <a:pt x="35257" y="29616"/>
                    <a:pt x="34980" y="29305"/>
                    <a:pt x="34704" y="28993"/>
                  </a:cubicBezTo>
                  <a:cubicBezTo>
                    <a:pt x="34566" y="28855"/>
                    <a:pt x="34427" y="28751"/>
                    <a:pt x="34393" y="28613"/>
                  </a:cubicBezTo>
                  <a:cubicBezTo>
                    <a:pt x="34324" y="28302"/>
                    <a:pt x="34082" y="28164"/>
                    <a:pt x="33840" y="28026"/>
                  </a:cubicBezTo>
                  <a:cubicBezTo>
                    <a:pt x="33529" y="27887"/>
                    <a:pt x="33252" y="27715"/>
                    <a:pt x="33010" y="27507"/>
                  </a:cubicBezTo>
                  <a:cubicBezTo>
                    <a:pt x="32957" y="27454"/>
                    <a:pt x="32884" y="27381"/>
                    <a:pt x="32774" y="27381"/>
                  </a:cubicBezTo>
                  <a:cubicBezTo>
                    <a:pt x="32741" y="27381"/>
                    <a:pt x="32705" y="27387"/>
                    <a:pt x="32664" y="27403"/>
                  </a:cubicBezTo>
                  <a:cubicBezTo>
                    <a:pt x="32768" y="27611"/>
                    <a:pt x="33010" y="27645"/>
                    <a:pt x="33114" y="27887"/>
                  </a:cubicBezTo>
                  <a:cubicBezTo>
                    <a:pt x="32595" y="27784"/>
                    <a:pt x="32181" y="27542"/>
                    <a:pt x="31662" y="27507"/>
                  </a:cubicBezTo>
                  <a:cubicBezTo>
                    <a:pt x="32042" y="26989"/>
                    <a:pt x="32630" y="26920"/>
                    <a:pt x="33148" y="26608"/>
                  </a:cubicBezTo>
                  <a:cubicBezTo>
                    <a:pt x="32761" y="26608"/>
                    <a:pt x="32495" y="26819"/>
                    <a:pt x="32152" y="26819"/>
                  </a:cubicBezTo>
                  <a:cubicBezTo>
                    <a:pt x="32127" y="26819"/>
                    <a:pt x="32102" y="26818"/>
                    <a:pt x="32077" y="26816"/>
                  </a:cubicBezTo>
                  <a:cubicBezTo>
                    <a:pt x="32353" y="26608"/>
                    <a:pt x="32630" y="26401"/>
                    <a:pt x="32906" y="26194"/>
                  </a:cubicBezTo>
                  <a:cubicBezTo>
                    <a:pt x="32886" y="26173"/>
                    <a:pt x="32859" y="26168"/>
                    <a:pt x="32831" y="26168"/>
                  </a:cubicBezTo>
                  <a:cubicBezTo>
                    <a:pt x="32801" y="26168"/>
                    <a:pt x="32769" y="26174"/>
                    <a:pt x="32741" y="26174"/>
                  </a:cubicBezTo>
                  <a:cubicBezTo>
                    <a:pt x="32707" y="26174"/>
                    <a:pt x="32678" y="26165"/>
                    <a:pt x="32664" y="26125"/>
                  </a:cubicBezTo>
                  <a:cubicBezTo>
                    <a:pt x="32630" y="25986"/>
                    <a:pt x="32734" y="25883"/>
                    <a:pt x="32803" y="25779"/>
                  </a:cubicBezTo>
                  <a:cubicBezTo>
                    <a:pt x="32843" y="25738"/>
                    <a:pt x="32896" y="25722"/>
                    <a:pt x="32946" y="25722"/>
                  </a:cubicBezTo>
                  <a:cubicBezTo>
                    <a:pt x="32982" y="25722"/>
                    <a:pt x="33016" y="25730"/>
                    <a:pt x="33045" y="25744"/>
                  </a:cubicBezTo>
                  <a:cubicBezTo>
                    <a:pt x="33390" y="25917"/>
                    <a:pt x="33736" y="26125"/>
                    <a:pt x="34151" y="26332"/>
                  </a:cubicBezTo>
                  <a:cubicBezTo>
                    <a:pt x="33874" y="26470"/>
                    <a:pt x="33632" y="26401"/>
                    <a:pt x="33390" y="26539"/>
                  </a:cubicBezTo>
                  <a:cubicBezTo>
                    <a:pt x="33494" y="26602"/>
                    <a:pt x="33598" y="26614"/>
                    <a:pt x="33694" y="26614"/>
                  </a:cubicBezTo>
                  <a:cubicBezTo>
                    <a:pt x="33758" y="26614"/>
                    <a:pt x="33819" y="26608"/>
                    <a:pt x="33874" y="26608"/>
                  </a:cubicBezTo>
                  <a:cubicBezTo>
                    <a:pt x="34185" y="26539"/>
                    <a:pt x="34496" y="26470"/>
                    <a:pt x="34808" y="26470"/>
                  </a:cubicBezTo>
                  <a:cubicBezTo>
                    <a:pt x="35222" y="26436"/>
                    <a:pt x="35430" y="26228"/>
                    <a:pt x="35533" y="25883"/>
                  </a:cubicBezTo>
                  <a:cubicBezTo>
                    <a:pt x="35637" y="25537"/>
                    <a:pt x="35706" y="25191"/>
                    <a:pt x="35706" y="24811"/>
                  </a:cubicBezTo>
                  <a:cubicBezTo>
                    <a:pt x="35672" y="24154"/>
                    <a:pt x="35568" y="23498"/>
                    <a:pt x="35257" y="22910"/>
                  </a:cubicBezTo>
                  <a:cubicBezTo>
                    <a:pt x="35119" y="22564"/>
                    <a:pt x="35119" y="22184"/>
                    <a:pt x="34946" y="21873"/>
                  </a:cubicBezTo>
                  <a:cubicBezTo>
                    <a:pt x="34842" y="21666"/>
                    <a:pt x="34808" y="21424"/>
                    <a:pt x="34738" y="21251"/>
                  </a:cubicBezTo>
                  <a:cubicBezTo>
                    <a:pt x="34566" y="20905"/>
                    <a:pt x="34704" y="20629"/>
                    <a:pt x="34946" y="20421"/>
                  </a:cubicBezTo>
                  <a:cubicBezTo>
                    <a:pt x="34980" y="20387"/>
                    <a:pt x="35015" y="20352"/>
                    <a:pt x="35049" y="20318"/>
                  </a:cubicBezTo>
                  <a:cubicBezTo>
                    <a:pt x="35430" y="19903"/>
                    <a:pt x="35810" y="19453"/>
                    <a:pt x="36086" y="18970"/>
                  </a:cubicBezTo>
                  <a:cubicBezTo>
                    <a:pt x="36190" y="18762"/>
                    <a:pt x="36294" y="18693"/>
                    <a:pt x="36501" y="18693"/>
                  </a:cubicBezTo>
                  <a:cubicBezTo>
                    <a:pt x="36566" y="18699"/>
                    <a:pt x="36632" y="18702"/>
                    <a:pt x="36697" y="18702"/>
                  </a:cubicBezTo>
                  <a:cubicBezTo>
                    <a:pt x="37011" y="18702"/>
                    <a:pt x="37321" y="18635"/>
                    <a:pt x="37607" y="18520"/>
                  </a:cubicBezTo>
                  <a:cubicBezTo>
                    <a:pt x="38057" y="18347"/>
                    <a:pt x="38506" y="18347"/>
                    <a:pt x="38990" y="18313"/>
                  </a:cubicBezTo>
                  <a:cubicBezTo>
                    <a:pt x="39301" y="18278"/>
                    <a:pt x="39647" y="18278"/>
                    <a:pt x="39923" y="18140"/>
                  </a:cubicBezTo>
                  <a:cubicBezTo>
                    <a:pt x="40303" y="17898"/>
                    <a:pt x="40753" y="17760"/>
                    <a:pt x="41133" y="17518"/>
                  </a:cubicBezTo>
                  <a:cubicBezTo>
                    <a:pt x="41479" y="17310"/>
                    <a:pt x="41755" y="16999"/>
                    <a:pt x="41928" y="16619"/>
                  </a:cubicBezTo>
                  <a:cubicBezTo>
                    <a:pt x="42135" y="16101"/>
                    <a:pt x="41928" y="15617"/>
                    <a:pt x="41651" y="15202"/>
                  </a:cubicBezTo>
                  <a:cubicBezTo>
                    <a:pt x="41513" y="14960"/>
                    <a:pt x="41306" y="14787"/>
                    <a:pt x="41133" y="14580"/>
                  </a:cubicBezTo>
                  <a:cubicBezTo>
                    <a:pt x="40822" y="14269"/>
                    <a:pt x="40822" y="14269"/>
                    <a:pt x="41133" y="13958"/>
                  </a:cubicBezTo>
                  <a:cubicBezTo>
                    <a:pt x="41438" y="13714"/>
                    <a:pt x="41743" y="13496"/>
                    <a:pt x="42120" y="13496"/>
                  </a:cubicBezTo>
                  <a:cubicBezTo>
                    <a:pt x="42170" y="13496"/>
                    <a:pt x="42221" y="13500"/>
                    <a:pt x="42274" y="13508"/>
                  </a:cubicBezTo>
                  <a:cubicBezTo>
                    <a:pt x="42723" y="13612"/>
                    <a:pt x="43172" y="13647"/>
                    <a:pt x="43587" y="13716"/>
                  </a:cubicBezTo>
                  <a:cubicBezTo>
                    <a:pt x="43898" y="13785"/>
                    <a:pt x="44140" y="13888"/>
                    <a:pt x="44382" y="14027"/>
                  </a:cubicBezTo>
                  <a:cubicBezTo>
                    <a:pt x="44762" y="14269"/>
                    <a:pt x="45143" y="14442"/>
                    <a:pt x="45557" y="14649"/>
                  </a:cubicBezTo>
                  <a:cubicBezTo>
                    <a:pt x="45592" y="14683"/>
                    <a:pt x="45626" y="14683"/>
                    <a:pt x="45696" y="14683"/>
                  </a:cubicBezTo>
                  <a:cubicBezTo>
                    <a:pt x="45765" y="14683"/>
                    <a:pt x="45799" y="14649"/>
                    <a:pt x="45834" y="14614"/>
                  </a:cubicBezTo>
                  <a:cubicBezTo>
                    <a:pt x="45834" y="14545"/>
                    <a:pt x="45834" y="14511"/>
                    <a:pt x="45765" y="14476"/>
                  </a:cubicBezTo>
                  <a:cubicBezTo>
                    <a:pt x="45696" y="14442"/>
                    <a:pt x="45592" y="14407"/>
                    <a:pt x="45454" y="14338"/>
                  </a:cubicBezTo>
                  <a:cubicBezTo>
                    <a:pt x="45524" y="14328"/>
                    <a:pt x="45586" y="14324"/>
                    <a:pt x="45643" y="14324"/>
                  </a:cubicBezTo>
                  <a:cubicBezTo>
                    <a:pt x="45780" y="14324"/>
                    <a:pt x="45884" y="14348"/>
                    <a:pt x="46007" y="14372"/>
                  </a:cubicBezTo>
                  <a:cubicBezTo>
                    <a:pt x="46162" y="14407"/>
                    <a:pt x="46318" y="14424"/>
                    <a:pt x="46473" y="14424"/>
                  </a:cubicBezTo>
                  <a:cubicBezTo>
                    <a:pt x="46629" y="14424"/>
                    <a:pt x="46784" y="14407"/>
                    <a:pt x="46940" y="14372"/>
                  </a:cubicBezTo>
                  <a:cubicBezTo>
                    <a:pt x="47424" y="14269"/>
                    <a:pt x="47839" y="14027"/>
                    <a:pt x="48323" y="13958"/>
                  </a:cubicBezTo>
                  <a:cubicBezTo>
                    <a:pt x="48392" y="13923"/>
                    <a:pt x="48495" y="13854"/>
                    <a:pt x="48564" y="13785"/>
                  </a:cubicBezTo>
                  <a:cubicBezTo>
                    <a:pt x="48979" y="13405"/>
                    <a:pt x="49463" y="13024"/>
                    <a:pt x="49912" y="12644"/>
                  </a:cubicBezTo>
                  <a:cubicBezTo>
                    <a:pt x="50154" y="12437"/>
                    <a:pt x="50431" y="12195"/>
                    <a:pt x="50604" y="11884"/>
                  </a:cubicBezTo>
                  <a:cubicBezTo>
                    <a:pt x="50880" y="11434"/>
                    <a:pt x="50880" y="10950"/>
                    <a:pt x="50811" y="10432"/>
                  </a:cubicBezTo>
                  <a:cubicBezTo>
                    <a:pt x="50777" y="9948"/>
                    <a:pt x="50466" y="9568"/>
                    <a:pt x="50120" y="9222"/>
                  </a:cubicBezTo>
                  <a:cubicBezTo>
                    <a:pt x="49982" y="9119"/>
                    <a:pt x="49843" y="9049"/>
                    <a:pt x="49671" y="9049"/>
                  </a:cubicBezTo>
                  <a:cubicBezTo>
                    <a:pt x="48668" y="9084"/>
                    <a:pt x="47631" y="9084"/>
                    <a:pt x="46629" y="9119"/>
                  </a:cubicBezTo>
                  <a:cubicBezTo>
                    <a:pt x="46525" y="9119"/>
                    <a:pt x="46456" y="9153"/>
                    <a:pt x="46387" y="9188"/>
                  </a:cubicBezTo>
                  <a:cubicBezTo>
                    <a:pt x="46179" y="9257"/>
                    <a:pt x="45972" y="9360"/>
                    <a:pt x="45765" y="9360"/>
                  </a:cubicBezTo>
                  <a:cubicBezTo>
                    <a:pt x="45523" y="9360"/>
                    <a:pt x="45315" y="9499"/>
                    <a:pt x="45143" y="9637"/>
                  </a:cubicBezTo>
                  <a:cubicBezTo>
                    <a:pt x="44797" y="9948"/>
                    <a:pt x="44486" y="10294"/>
                    <a:pt x="44106" y="10570"/>
                  </a:cubicBezTo>
                  <a:cubicBezTo>
                    <a:pt x="43864" y="10778"/>
                    <a:pt x="43622" y="10950"/>
                    <a:pt x="43345" y="11089"/>
                  </a:cubicBezTo>
                  <a:cubicBezTo>
                    <a:pt x="42896" y="11331"/>
                    <a:pt x="42481" y="11642"/>
                    <a:pt x="42239" y="12091"/>
                  </a:cubicBezTo>
                  <a:cubicBezTo>
                    <a:pt x="41824" y="12817"/>
                    <a:pt x="41237" y="13370"/>
                    <a:pt x="40580" y="13854"/>
                  </a:cubicBezTo>
                  <a:cubicBezTo>
                    <a:pt x="40531" y="13878"/>
                    <a:pt x="40482" y="13903"/>
                    <a:pt x="40433" y="13903"/>
                  </a:cubicBezTo>
                  <a:cubicBezTo>
                    <a:pt x="40413" y="13903"/>
                    <a:pt x="40393" y="13899"/>
                    <a:pt x="40373" y="13888"/>
                  </a:cubicBezTo>
                  <a:cubicBezTo>
                    <a:pt x="40096" y="13681"/>
                    <a:pt x="39785" y="13508"/>
                    <a:pt x="39543" y="13266"/>
                  </a:cubicBezTo>
                  <a:cubicBezTo>
                    <a:pt x="39474" y="13197"/>
                    <a:pt x="39405" y="13093"/>
                    <a:pt x="39508" y="13024"/>
                  </a:cubicBezTo>
                  <a:cubicBezTo>
                    <a:pt x="39681" y="12817"/>
                    <a:pt x="39750" y="12540"/>
                    <a:pt x="39889" y="12298"/>
                  </a:cubicBezTo>
                  <a:cubicBezTo>
                    <a:pt x="40131" y="11849"/>
                    <a:pt x="40407" y="11365"/>
                    <a:pt x="40684" y="10881"/>
                  </a:cubicBezTo>
                  <a:cubicBezTo>
                    <a:pt x="40891" y="10467"/>
                    <a:pt x="40960" y="9948"/>
                    <a:pt x="41444" y="9672"/>
                  </a:cubicBezTo>
                  <a:cubicBezTo>
                    <a:pt x="41721" y="9533"/>
                    <a:pt x="41893" y="9188"/>
                    <a:pt x="42101" y="8911"/>
                  </a:cubicBezTo>
                  <a:cubicBezTo>
                    <a:pt x="42274" y="8704"/>
                    <a:pt x="42481" y="8531"/>
                    <a:pt x="42758" y="8462"/>
                  </a:cubicBezTo>
                  <a:cubicBezTo>
                    <a:pt x="42861" y="8427"/>
                    <a:pt x="42930" y="8393"/>
                    <a:pt x="42999" y="8289"/>
                  </a:cubicBezTo>
                  <a:cubicBezTo>
                    <a:pt x="43138" y="7978"/>
                    <a:pt x="43380" y="7736"/>
                    <a:pt x="43691" y="7529"/>
                  </a:cubicBezTo>
                  <a:cubicBezTo>
                    <a:pt x="44175" y="7183"/>
                    <a:pt x="44520" y="6734"/>
                    <a:pt x="44797" y="6180"/>
                  </a:cubicBezTo>
                  <a:cubicBezTo>
                    <a:pt x="44970" y="5835"/>
                    <a:pt x="45004" y="5455"/>
                    <a:pt x="44901" y="5040"/>
                  </a:cubicBezTo>
                  <a:cubicBezTo>
                    <a:pt x="44866" y="4936"/>
                    <a:pt x="44831" y="4867"/>
                    <a:pt x="44866" y="4729"/>
                  </a:cubicBezTo>
                  <a:cubicBezTo>
                    <a:pt x="44935" y="4383"/>
                    <a:pt x="45004" y="4003"/>
                    <a:pt x="45073" y="3657"/>
                  </a:cubicBezTo>
                  <a:cubicBezTo>
                    <a:pt x="45177" y="2966"/>
                    <a:pt x="45039" y="2344"/>
                    <a:pt x="44866" y="1687"/>
                  </a:cubicBezTo>
                  <a:cubicBezTo>
                    <a:pt x="44762" y="1238"/>
                    <a:pt x="44451" y="823"/>
                    <a:pt x="44106" y="477"/>
                  </a:cubicBezTo>
                  <a:cubicBezTo>
                    <a:pt x="43903" y="245"/>
                    <a:pt x="43651" y="38"/>
                    <a:pt x="43311" y="38"/>
                  </a:cubicBezTo>
                  <a:cubicBezTo>
                    <a:pt x="43245" y="38"/>
                    <a:pt x="43176" y="46"/>
                    <a:pt x="43103" y="62"/>
                  </a:cubicBezTo>
                  <a:cubicBezTo>
                    <a:pt x="43083" y="73"/>
                    <a:pt x="43060" y="77"/>
                    <a:pt x="43035" y="77"/>
                  </a:cubicBezTo>
                  <a:cubicBezTo>
                    <a:pt x="42976" y="77"/>
                    <a:pt x="42910" y="52"/>
                    <a:pt x="42861" y="28"/>
                  </a:cubicBezTo>
                  <a:cubicBezTo>
                    <a:pt x="42774" y="9"/>
                    <a:pt x="42685" y="0"/>
                    <a:pt x="425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9"/>
            <p:cNvSpPr/>
            <p:nvPr/>
          </p:nvSpPr>
          <p:spPr>
            <a:xfrm>
              <a:off x="464489" y="4359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9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9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9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9"/>
            <p:cNvSpPr/>
            <p:nvPr/>
          </p:nvSpPr>
          <p:spPr>
            <a:xfrm>
              <a:off x="803695" y="60698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9"/>
            <p:cNvSpPr/>
            <p:nvPr/>
          </p:nvSpPr>
          <p:spPr>
            <a:xfrm>
              <a:off x="699546" y="425805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2" y="0"/>
                    <a:pt x="24" y="4"/>
                    <a:pt x="34" y="9"/>
                  </a:cubicBezTo>
                  <a:lnTo>
                    <a:pt x="34" y="9"/>
                  </a:lnTo>
                  <a:cubicBezTo>
                    <a:pt x="31" y="0"/>
                    <a:pt x="23" y="0"/>
                    <a:pt x="1" y="0"/>
                  </a:cubicBezTo>
                  <a:close/>
                  <a:moveTo>
                    <a:pt x="34" y="9"/>
                  </a:moveTo>
                  <a:cubicBezTo>
                    <a:pt x="35" y="14"/>
                    <a:pt x="35" y="22"/>
                    <a:pt x="35" y="35"/>
                  </a:cubicBezTo>
                  <a:lnTo>
                    <a:pt x="70" y="35"/>
                  </a:lnTo>
                  <a:cubicBezTo>
                    <a:pt x="70" y="35"/>
                    <a:pt x="54" y="19"/>
                    <a:pt x="34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9"/>
            <p:cNvSpPr/>
            <p:nvPr/>
          </p:nvSpPr>
          <p:spPr>
            <a:xfrm>
              <a:off x="421070" y="250459"/>
              <a:ext cx="39187" cy="90181"/>
            </a:xfrm>
            <a:custGeom>
              <a:avLst/>
              <a:gdLst/>
              <a:ahLst/>
              <a:cxnLst/>
              <a:rect l="l" t="t" r="r" b="b"/>
              <a:pathLst>
                <a:path w="4149" h="9548" extrusionOk="0">
                  <a:moveTo>
                    <a:pt x="2973" y="5361"/>
                  </a:moveTo>
                  <a:cubicBezTo>
                    <a:pt x="3042" y="5396"/>
                    <a:pt x="3077" y="5431"/>
                    <a:pt x="3077" y="5500"/>
                  </a:cubicBezTo>
                  <a:cubicBezTo>
                    <a:pt x="3077" y="5524"/>
                    <a:pt x="3060" y="5549"/>
                    <a:pt x="3050" y="5549"/>
                  </a:cubicBezTo>
                  <a:cubicBezTo>
                    <a:pt x="3045" y="5549"/>
                    <a:pt x="3042" y="5544"/>
                    <a:pt x="3042" y="5534"/>
                  </a:cubicBezTo>
                  <a:lnTo>
                    <a:pt x="3008" y="5534"/>
                  </a:lnTo>
                  <a:cubicBezTo>
                    <a:pt x="2973" y="5500"/>
                    <a:pt x="2973" y="5465"/>
                    <a:pt x="2939" y="5396"/>
                  </a:cubicBezTo>
                  <a:cubicBezTo>
                    <a:pt x="2939" y="5396"/>
                    <a:pt x="2939" y="5361"/>
                    <a:pt x="2973" y="5361"/>
                  </a:cubicBezTo>
                  <a:close/>
                  <a:moveTo>
                    <a:pt x="3492" y="7159"/>
                  </a:moveTo>
                  <a:cubicBezTo>
                    <a:pt x="3699" y="7297"/>
                    <a:pt x="3630" y="7505"/>
                    <a:pt x="3630" y="7677"/>
                  </a:cubicBezTo>
                  <a:cubicBezTo>
                    <a:pt x="3630" y="7712"/>
                    <a:pt x="3596" y="7712"/>
                    <a:pt x="3561" y="7712"/>
                  </a:cubicBezTo>
                  <a:cubicBezTo>
                    <a:pt x="3526" y="7712"/>
                    <a:pt x="3492" y="7677"/>
                    <a:pt x="3492" y="7643"/>
                  </a:cubicBezTo>
                  <a:cubicBezTo>
                    <a:pt x="3457" y="7505"/>
                    <a:pt x="3388" y="7332"/>
                    <a:pt x="3492" y="7159"/>
                  </a:cubicBezTo>
                  <a:close/>
                  <a:moveTo>
                    <a:pt x="1000" y="6829"/>
                  </a:moveTo>
                  <a:cubicBezTo>
                    <a:pt x="1074" y="6829"/>
                    <a:pt x="1079" y="6924"/>
                    <a:pt x="1107" y="6951"/>
                  </a:cubicBezTo>
                  <a:cubicBezTo>
                    <a:pt x="1418" y="7332"/>
                    <a:pt x="1729" y="7712"/>
                    <a:pt x="2075" y="8023"/>
                  </a:cubicBezTo>
                  <a:cubicBezTo>
                    <a:pt x="2109" y="8092"/>
                    <a:pt x="2178" y="8161"/>
                    <a:pt x="2178" y="8230"/>
                  </a:cubicBezTo>
                  <a:cubicBezTo>
                    <a:pt x="2075" y="8230"/>
                    <a:pt x="1971" y="8230"/>
                    <a:pt x="1902" y="8265"/>
                  </a:cubicBezTo>
                  <a:cubicBezTo>
                    <a:pt x="1874" y="8274"/>
                    <a:pt x="1849" y="8279"/>
                    <a:pt x="1826" y="8279"/>
                  </a:cubicBezTo>
                  <a:cubicBezTo>
                    <a:pt x="1764" y="8279"/>
                    <a:pt x="1720" y="8246"/>
                    <a:pt x="1694" y="8196"/>
                  </a:cubicBezTo>
                  <a:cubicBezTo>
                    <a:pt x="1383" y="7781"/>
                    <a:pt x="1107" y="7332"/>
                    <a:pt x="934" y="6848"/>
                  </a:cubicBezTo>
                  <a:cubicBezTo>
                    <a:pt x="961" y="6834"/>
                    <a:pt x="983" y="6829"/>
                    <a:pt x="1000" y="6829"/>
                  </a:cubicBezTo>
                  <a:close/>
                  <a:moveTo>
                    <a:pt x="1487" y="0"/>
                  </a:moveTo>
                  <a:cubicBezTo>
                    <a:pt x="1441" y="0"/>
                    <a:pt x="1395" y="1"/>
                    <a:pt x="1349" y="4"/>
                  </a:cubicBezTo>
                  <a:cubicBezTo>
                    <a:pt x="1072" y="4"/>
                    <a:pt x="761" y="38"/>
                    <a:pt x="485" y="38"/>
                  </a:cubicBezTo>
                  <a:cubicBezTo>
                    <a:pt x="435" y="38"/>
                    <a:pt x="389" y="36"/>
                    <a:pt x="345" y="36"/>
                  </a:cubicBezTo>
                  <a:cubicBezTo>
                    <a:pt x="236" y="36"/>
                    <a:pt x="144" y="53"/>
                    <a:pt x="70" y="177"/>
                  </a:cubicBezTo>
                  <a:cubicBezTo>
                    <a:pt x="1" y="350"/>
                    <a:pt x="35" y="522"/>
                    <a:pt x="139" y="661"/>
                  </a:cubicBezTo>
                  <a:cubicBezTo>
                    <a:pt x="208" y="799"/>
                    <a:pt x="346" y="903"/>
                    <a:pt x="450" y="1041"/>
                  </a:cubicBezTo>
                  <a:lnTo>
                    <a:pt x="450" y="1006"/>
                  </a:lnTo>
                  <a:cubicBezTo>
                    <a:pt x="865" y="1525"/>
                    <a:pt x="1141" y="2112"/>
                    <a:pt x="899" y="2804"/>
                  </a:cubicBezTo>
                  <a:cubicBezTo>
                    <a:pt x="865" y="2907"/>
                    <a:pt x="865" y="3011"/>
                    <a:pt x="830" y="3115"/>
                  </a:cubicBezTo>
                  <a:cubicBezTo>
                    <a:pt x="623" y="3771"/>
                    <a:pt x="796" y="4394"/>
                    <a:pt x="1107" y="5016"/>
                  </a:cubicBezTo>
                  <a:cubicBezTo>
                    <a:pt x="1383" y="5534"/>
                    <a:pt x="1660" y="6053"/>
                    <a:pt x="2006" y="6571"/>
                  </a:cubicBezTo>
                  <a:cubicBezTo>
                    <a:pt x="2420" y="7228"/>
                    <a:pt x="2870" y="7885"/>
                    <a:pt x="3596" y="8230"/>
                  </a:cubicBezTo>
                  <a:cubicBezTo>
                    <a:pt x="3468" y="8409"/>
                    <a:pt x="3340" y="8512"/>
                    <a:pt x="3227" y="8512"/>
                  </a:cubicBezTo>
                  <a:cubicBezTo>
                    <a:pt x="3186" y="8512"/>
                    <a:pt x="3148" y="8499"/>
                    <a:pt x="3112" y="8472"/>
                  </a:cubicBezTo>
                  <a:cubicBezTo>
                    <a:pt x="2870" y="8230"/>
                    <a:pt x="2524" y="8196"/>
                    <a:pt x="2247" y="7954"/>
                  </a:cubicBezTo>
                  <a:cubicBezTo>
                    <a:pt x="1660" y="7435"/>
                    <a:pt x="1141" y="6848"/>
                    <a:pt x="796" y="6122"/>
                  </a:cubicBezTo>
                  <a:cubicBezTo>
                    <a:pt x="761" y="6053"/>
                    <a:pt x="727" y="5984"/>
                    <a:pt x="692" y="5949"/>
                  </a:cubicBezTo>
                  <a:cubicBezTo>
                    <a:pt x="664" y="5921"/>
                    <a:pt x="614" y="5871"/>
                    <a:pt x="540" y="5871"/>
                  </a:cubicBezTo>
                  <a:cubicBezTo>
                    <a:pt x="523" y="5871"/>
                    <a:pt x="504" y="5873"/>
                    <a:pt x="485" y="5880"/>
                  </a:cubicBezTo>
                  <a:cubicBezTo>
                    <a:pt x="381" y="5915"/>
                    <a:pt x="416" y="6018"/>
                    <a:pt x="450" y="6122"/>
                  </a:cubicBezTo>
                  <a:cubicBezTo>
                    <a:pt x="796" y="7124"/>
                    <a:pt x="1280" y="8058"/>
                    <a:pt x="2040" y="8818"/>
                  </a:cubicBezTo>
                  <a:cubicBezTo>
                    <a:pt x="2420" y="9233"/>
                    <a:pt x="2870" y="9475"/>
                    <a:pt x="3423" y="9544"/>
                  </a:cubicBezTo>
                  <a:cubicBezTo>
                    <a:pt x="3446" y="9544"/>
                    <a:pt x="3469" y="9548"/>
                    <a:pt x="3492" y="9548"/>
                  </a:cubicBezTo>
                  <a:cubicBezTo>
                    <a:pt x="3538" y="9548"/>
                    <a:pt x="3584" y="9532"/>
                    <a:pt x="3630" y="9440"/>
                  </a:cubicBezTo>
                  <a:cubicBezTo>
                    <a:pt x="3181" y="9336"/>
                    <a:pt x="2835" y="9198"/>
                    <a:pt x="2593" y="8749"/>
                  </a:cubicBezTo>
                  <a:cubicBezTo>
                    <a:pt x="2904" y="8749"/>
                    <a:pt x="3146" y="8714"/>
                    <a:pt x="3354" y="8714"/>
                  </a:cubicBezTo>
                  <a:cubicBezTo>
                    <a:pt x="3414" y="8704"/>
                    <a:pt x="3471" y="8697"/>
                    <a:pt x="3524" y="8697"/>
                  </a:cubicBezTo>
                  <a:cubicBezTo>
                    <a:pt x="3655" y="8697"/>
                    <a:pt x="3764" y="8740"/>
                    <a:pt x="3837" y="8887"/>
                  </a:cubicBezTo>
                  <a:cubicBezTo>
                    <a:pt x="3862" y="8912"/>
                    <a:pt x="3904" y="8936"/>
                    <a:pt x="3938" y="8936"/>
                  </a:cubicBezTo>
                  <a:cubicBezTo>
                    <a:pt x="3953" y="8936"/>
                    <a:pt x="3966" y="8932"/>
                    <a:pt x="3976" y="8922"/>
                  </a:cubicBezTo>
                  <a:cubicBezTo>
                    <a:pt x="4079" y="8887"/>
                    <a:pt x="4045" y="8818"/>
                    <a:pt x="4010" y="8749"/>
                  </a:cubicBezTo>
                  <a:cubicBezTo>
                    <a:pt x="3872" y="8507"/>
                    <a:pt x="3872" y="8196"/>
                    <a:pt x="3768" y="7919"/>
                  </a:cubicBezTo>
                  <a:cubicBezTo>
                    <a:pt x="3734" y="7850"/>
                    <a:pt x="3734" y="7746"/>
                    <a:pt x="3768" y="7677"/>
                  </a:cubicBezTo>
                  <a:cubicBezTo>
                    <a:pt x="3907" y="7435"/>
                    <a:pt x="3837" y="7228"/>
                    <a:pt x="3803" y="6986"/>
                  </a:cubicBezTo>
                  <a:cubicBezTo>
                    <a:pt x="3768" y="6779"/>
                    <a:pt x="3699" y="6537"/>
                    <a:pt x="3837" y="6295"/>
                  </a:cubicBezTo>
                  <a:cubicBezTo>
                    <a:pt x="4114" y="6675"/>
                    <a:pt x="3941" y="7159"/>
                    <a:pt x="4149" y="7539"/>
                  </a:cubicBezTo>
                  <a:cubicBezTo>
                    <a:pt x="4114" y="7124"/>
                    <a:pt x="4114" y="6744"/>
                    <a:pt x="4010" y="6329"/>
                  </a:cubicBezTo>
                  <a:cubicBezTo>
                    <a:pt x="3980" y="6148"/>
                    <a:pt x="3871" y="6046"/>
                    <a:pt x="3729" y="6046"/>
                  </a:cubicBezTo>
                  <a:cubicBezTo>
                    <a:pt x="3708" y="6046"/>
                    <a:pt x="3687" y="6048"/>
                    <a:pt x="3665" y="6053"/>
                  </a:cubicBezTo>
                  <a:cubicBezTo>
                    <a:pt x="3457" y="6053"/>
                    <a:pt x="3388" y="5949"/>
                    <a:pt x="3319" y="5776"/>
                  </a:cubicBezTo>
                  <a:cubicBezTo>
                    <a:pt x="3146" y="5292"/>
                    <a:pt x="2766" y="4947"/>
                    <a:pt x="2662" y="4428"/>
                  </a:cubicBezTo>
                  <a:cubicBezTo>
                    <a:pt x="2628" y="4566"/>
                    <a:pt x="2593" y="4705"/>
                    <a:pt x="2593" y="4843"/>
                  </a:cubicBezTo>
                  <a:cubicBezTo>
                    <a:pt x="2628" y="5085"/>
                    <a:pt x="2697" y="5361"/>
                    <a:pt x="2766" y="5603"/>
                  </a:cubicBezTo>
                  <a:cubicBezTo>
                    <a:pt x="3112" y="5707"/>
                    <a:pt x="3077" y="6053"/>
                    <a:pt x="3250" y="6260"/>
                  </a:cubicBezTo>
                  <a:cubicBezTo>
                    <a:pt x="3354" y="6226"/>
                    <a:pt x="3250" y="6087"/>
                    <a:pt x="3388" y="6087"/>
                  </a:cubicBezTo>
                  <a:cubicBezTo>
                    <a:pt x="3457" y="6226"/>
                    <a:pt x="3561" y="6398"/>
                    <a:pt x="3388" y="6571"/>
                  </a:cubicBezTo>
                  <a:cubicBezTo>
                    <a:pt x="3284" y="6640"/>
                    <a:pt x="3319" y="6779"/>
                    <a:pt x="3319" y="6882"/>
                  </a:cubicBezTo>
                  <a:cubicBezTo>
                    <a:pt x="3319" y="7090"/>
                    <a:pt x="3319" y="7297"/>
                    <a:pt x="3319" y="7505"/>
                  </a:cubicBezTo>
                  <a:cubicBezTo>
                    <a:pt x="3319" y="7574"/>
                    <a:pt x="3354" y="7677"/>
                    <a:pt x="3250" y="7712"/>
                  </a:cubicBezTo>
                  <a:cubicBezTo>
                    <a:pt x="3231" y="7718"/>
                    <a:pt x="3213" y="7721"/>
                    <a:pt x="3196" y="7721"/>
                  </a:cubicBezTo>
                  <a:cubicBezTo>
                    <a:pt x="3122" y="7721"/>
                    <a:pt x="3071" y="7665"/>
                    <a:pt x="3042" y="7608"/>
                  </a:cubicBezTo>
                  <a:cubicBezTo>
                    <a:pt x="2870" y="7470"/>
                    <a:pt x="2731" y="7297"/>
                    <a:pt x="2628" y="7124"/>
                  </a:cubicBezTo>
                  <a:cubicBezTo>
                    <a:pt x="2075" y="6329"/>
                    <a:pt x="1625" y="5500"/>
                    <a:pt x="1211" y="4636"/>
                  </a:cubicBezTo>
                  <a:cubicBezTo>
                    <a:pt x="899" y="3979"/>
                    <a:pt x="865" y="3288"/>
                    <a:pt x="1107" y="2631"/>
                  </a:cubicBezTo>
                  <a:cubicBezTo>
                    <a:pt x="1245" y="2285"/>
                    <a:pt x="1211" y="2009"/>
                    <a:pt x="1107" y="1698"/>
                  </a:cubicBezTo>
                  <a:cubicBezTo>
                    <a:pt x="969" y="1386"/>
                    <a:pt x="796" y="1110"/>
                    <a:pt x="554" y="868"/>
                  </a:cubicBezTo>
                  <a:cubicBezTo>
                    <a:pt x="450" y="799"/>
                    <a:pt x="381" y="695"/>
                    <a:pt x="312" y="626"/>
                  </a:cubicBezTo>
                  <a:cubicBezTo>
                    <a:pt x="174" y="453"/>
                    <a:pt x="243" y="315"/>
                    <a:pt x="450" y="280"/>
                  </a:cubicBezTo>
                  <a:cubicBezTo>
                    <a:pt x="796" y="280"/>
                    <a:pt x="1141" y="246"/>
                    <a:pt x="1452" y="246"/>
                  </a:cubicBezTo>
                  <a:cubicBezTo>
                    <a:pt x="1971" y="246"/>
                    <a:pt x="2386" y="453"/>
                    <a:pt x="2731" y="833"/>
                  </a:cubicBezTo>
                  <a:cubicBezTo>
                    <a:pt x="3146" y="1248"/>
                    <a:pt x="3492" y="1698"/>
                    <a:pt x="3768" y="2216"/>
                  </a:cubicBezTo>
                  <a:cubicBezTo>
                    <a:pt x="3837" y="2320"/>
                    <a:pt x="3872" y="2423"/>
                    <a:pt x="4010" y="2527"/>
                  </a:cubicBezTo>
                  <a:cubicBezTo>
                    <a:pt x="3907" y="1767"/>
                    <a:pt x="3457" y="1214"/>
                    <a:pt x="3008" y="695"/>
                  </a:cubicBezTo>
                  <a:cubicBezTo>
                    <a:pt x="2590" y="213"/>
                    <a:pt x="2083" y="0"/>
                    <a:pt x="14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9"/>
            <p:cNvSpPr/>
            <p:nvPr/>
          </p:nvSpPr>
          <p:spPr>
            <a:xfrm>
              <a:off x="351857" y="351369"/>
              <a:ext cx="61392" cy="58776"/>
            </a:xfrm>
            <a:custGeom>
              <a:avLst/>
              <a:gdLst/>
              <a:ahLst/>
              <a:cxnLst/>
              <a:rect l="l" t="t" r="r" b="b"/>
              <a:pathLst>
                <a:path w="6500" h="6223" extrusionOk="0">
                  <a:moveTo>
                    <a:pt x="36" y="1"/>
                  </a:moveTo>
                  <a:cubicBezTo>
                    <a:pt x="36" y="35"/>
                    <a:pt x="1" y="70"/>
                    <a:pt x="1" y="70"/>
                  </a:cubicBezTo>
                  <a:cubicBezTo>
                    <a:pt x="1" y="104"/>
                    <a:pt x="1" y="173"/>
                    <a:pt x="36" y="208"/>
                  </a:cubicBezTo>
                  <a:cubicBezTo>
                    <a:pt x="450" y="1763"/>
                    <a:pt x="1280" y="3008"/>
                    <a:pt x="2628" y="3941"/>
                  </a:cubicBezTo>
                  <a:cubicBezTo>
                    <a:pt x="3181" y="4287"/>
                    <a:pt x="3734" y="4598"/>
                    <a:pt x="4356" y="4874"/>
                  </a:cubicBezTo>
                  <a:cubicBezTo>
                    <a:pt x="4736" y="5047"/>
                    <a:pt x="5151" y="5185"/>
                    <a:pt x="5566" y="5185"/>
                  </a:cubicBezTo>
                  <a:cubicBezTo>
                    <a:pt x="5670" y="5185"/>
                    <a:pt x="5739" y="5185"/>
                    <a:pt x="5808" y="5220"/>
                  </a:cubicBezTo>
                  <a:cubicBezTo>
                    <a:pt x="5981" y="5254"/>
                    <a:pt x="6015" y="5358"/>
                    <a:pt x="5877" y="5462"/>
                  </a:cubicBezTo>
                  <a:cubicBezTo>
                    <a:pt x="5670" y="5669"/>
                    <a:pt x="5428" y="5877"/>
                    <a:pt x="5082" y="5911"/>
                  </a:cubicBezTo>
                  <a:cubicBezTo>
                    <a:pt x="5051" y="5927"/>
                    <a:pt x="5013" y="5942"/>
                    <a:pt x="4975" y="5942"/>
                  </a:cubicBezTo>
                  <a:cubicBezTo>
                    <a:pt x="4927" y="5942"/>
                    <a:pt x="4878" y="5918"/>
                    <a:pt x="4840" y="5842"/>
                  </a:cubicBezTo>
                  <a:cubicBezTo>
                    <a:pt x="4944" y="5600"/>
                    <a:pt x="5151" y="5462"/>
                    <a:pt x="5462" y="5393"/>
                  </a:cubicBezTo>
                  <a:cubicBezTo>
                    <a:pt x="5372" y="5328"/>
                    <a:pt x="5296" y="5302"/>
                    <a:pt x="5229" y="5302"/>
                  </a:cubicBezTo>
                  <a:cubicBezTo>
                    <a:pt x="5117" y="5302"/>
                    <a:pt x="5030" y="5375"/>
                    <a:pt x="4944" y="5462"/>
                  </a:cubicBezTo>
                  <a:cubicBezTo>
                    <a:pt x="4771" y="5669"/>
                    <a:pt x="4598" y="5877"/>
                    <a:pt x="4356" y="5946"/>
                  </a:cubicBezTo>
                  <a:cubicBezTo>
                    <a:pt x="4322" y="5946"/>
                    <a:pt x="4252" y="5980"/>
                    <a:pt x="4218" y="6049"/>
                  </a:cubicBezTo>
                  <a:cubicBezTo>
                    <a:pt x="4183" y="6119"/>
                    <a:pt x="4183" y="6222"/>
                    <a:pt x="4322" y="6222"/>
                  </a:cubicBezTo>
                  <a:cubicBezTo>
                    <a:pt x="4736" y="6188"/>
                    <a:pt x="5186" y="6222"/>
                    <a:pt x="5531" y="5946"/>
                  </a:cubicBezTo>
                  <a:cubicBezTo>
                    <a:pt x="5842" y="5738"/>
                    <a:pt x="6119" y="5496"/>
                    <a:pt x="6361" y="5254"/>
                  </a:cubicBezTo>
                  <a:cubicBezTo>
                    <a:pt x="6465" y="5185"/>
                    <a:pt x="6499" y="5116"/>
                    <a:pt x="6499" y="5012"/>
                  </a:cubicBezTo>
                  <a:cubicBezTo>
                    <a:pt x="6499" y="4943"/>
                    <a:pt x="6499" y="4840"/>
                    <a:pt x="6430" y="4805"/>
                  </a:cubicBezTo>
                  <a:cubicBezTo>
                    <a:pt x="6326" y="4805"/>
                    <a:pt x="6292" y="4874"/>
                    <a:pt x="6257" y="4909"/>
                  </a:cubicBezTo>
                  <a:cubicBezTo>
                    <a:pt x="6223" y="4943"/>
                    <a:pt x="6188" y="5012"/>
                    <a:pt x="6154" y="5012"/>
                  </a:cubicBezTo>
                  <a:cubicBezTo>
                    <a:pt x="6126" y="5022"/>
                    <a:pt x="6098" y="5026"/>
                    <a:pt x="6070" y="5026"/>
                  </a:cubicBezTo>
                  <a:cubicBezTo>
                    <a:pt x="5994" y="5026"/>
                    <a:pt x="5918" y="4994"/>
                    <a:pt x="5842" y="4943"/>
                  </a:cubicBezTo>
                  <a:cubicBezTo>
                    <a:pt x="5808" y="4840"/>
                    <a:pt x="5877" y="4805"/>
                    <a:pt x="5912" y="4736"/>
                  </a:cubicBezTo>
                  <a:cubicBezTo>
                    <a:pt x="5981" y="4598"/>
                    <a:pt x="6084" y="4494"/>
                    <a:pt x="6223" y="4390"/>
                  </a:cubicBezTo>
                  <a:cubicBezTo>
                    <a:pt x="6396" y="4217"/>
                    <a:pt x="6396" y="4114"/>
                    <a:pt x="6223" y="3906"/>
                  </a:cubicBezTo>
                  <a:cubicBezTo>
                    <a:pt x="6119" y="3768"/>
                    <a:pt x="6015" y="3630"/>
                    <a:pt x="5877" y="3457"/>
                  </a:cubicBezTo>
                  <a:cubicBezTo>
                    <a:pt x="5773" y="3319"/>
                    <a:pt x="5773" y="3181"/>
                    <a:pt x="5912" y="3077"/>
                  </a:cubicBezTo>
                  <a:cubicBezTo>
                    <a:pt x="6050" y="3008"/>
                    <a:pt x="6015" y="2904"/>
                    <a:pt x="5946" y="2835"/>
                  </a:cubicBezTo>
                  <a:cubicBezTo>
                    <a:pt x="5566" y="2316"/>
                    <a:pt x="5186" y="1798"/>
                    <a:pt x="4806" y="1279"/>
                  </a:cubicBezTo>
                  <a:cubicBezTo>
                    <a:pt x="4784" y="1236"/>
                    <a:pt x="4734" y="1192"/>
                    <a:pt x="4683" y="1192"/>
                  </a:cubicBezTo>
                  <a:cubicBezTo>
                    <a:pt x="4654" y="1192"/>
                    <a:pt x="4624" y="1207"/>
                    <a:pt x="4598" y="1245"/>
                  </a:cubicBezTo>
                  <a:cubicBezTo>
                    <a:pt x="4529" y="1279"/>
                    <a:pt x="4598" y="1349"/>
                    <a:pt x="4633" y="1418"/>
                  </a:cubicBezTo>
                  <a:cubicBezTo>
                    <a:pt x="5117" y="1729"/>
                    <a:pt x="5255" y="2316"/>
                    <a:pt x="5566" y="2766"/>
                  </a:cubicBezTo>
                  <a:cubicBezTo>
                    <a:pt x="5635" y="2869"/>
                    <a:pt x="5739" y="3008"/>
                    <a:pt x="5601" y="3146"/>
                  </a:cubicBezTo>
                  <a:cubicBezTo>
                    <a:pt x="5511" y="3236"/>
                    <a:pt x="5421" y="3326"/>
                    <a:pt x="5241" y="3326"/>
                  </a:cubicBezTo>
                  <a:cubicBezTo>
                    <a:pt x="5214" y="3326"/>
                    <a:pt x="5184" y="3323"/>
                    <a:pt x="5151" y="3319"/>
                  </a:cubicBezTo>
                  <a:cubicBezTo>
                    <a:pt x="4356" y="3111"/>
                    <a:pt x="3561" y="2904"/>
                    <a:pt x="2870" y="2351"/>
                  </a:cubicBezTo>
                  <a:cubicBezTo>
                    <a:pt x="2801" y="2282"/>
                    <a:pt x="2697" y="2247"/>
                    <a:pt x="2593" y="2213"/>
                  </a:cubicBezTo>
                  <a:lnTo>
                    <a:pt x="2559" y="2247"/>
                  </a:lnTo>
                  <a:cubicBezTo>
                    <a:pt x="3216" y="2800"/>
                    <a:pt x="3941" y="3181"/>
                    <a:pt x="4771" y="3353"/>
                  </a:cubicBezTo>
                  <a:cubicBezTo>
                    <a:pt x="5013" y="3388"/>
                    <a:pt x="5255" y="3422"/>
                    <a:pt x="5462" y="3492"/>
                  </a:cubicBezTo>
                  <a:lnTo>
                    <a:pt x="5497" y="3492"/>
                  </a:lnTo>
                  <a:cubicBezTo>
                    <a:pt x="5773" y="3561"/>
                    <a:pt x="6050" y="3906"/>
                    <a:pt x="5981" y="4183"/>
                  </a:cubicBezTo>
                  <a:cubicBezTo>
                    <a:pt x="5841" y="4546"/>
                    <a:pt x="5521" y="4819"/>
                    <a:pt x="5147" y="4819"/>
                  </a:cubicBezTo>
                  <a:cubicBezTo>
                    <a:pt x="5059" y="4819"/>
                    <a:pt x="4967" y="4804"/>
                    <a:pt x="4875" y="4770"/>
                  </a:cubicBezTo>
                  <a:cubicBezTo>
                    <a:pt x="4252" y="4563"/>
                    <a:pt x="3596" y="4356"/>
                    <a:pt x="3043" y="3975"/>
                  </a:cubicBezTo>
                  <a:cubicBezTo>
                    <a:pt x="2455" y="3561"/>
                    <a:pt x="1867" y="3146"/>
                    <a:pt x="1418" y="2593"/>
                  </a:cubicBezTo>
                  <a:cubicBezTo>
                    <a:pt x="865" y="1902"/>
                    <a:pt x="450" y="1141"/>
                    <a:pt x="139" y="277"/>
                  </a:cubicBezTo>
                  <a:cubicBezTo>
                    <a:pt x="139" y="208"/>
                    <a:pt x="105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9"/>
            <p:cNvSpPr/>
            <p:nvPr/>
          </p:nvSpPr>
          <p:spPr>
            <a:xfrm>
              <a:off x="742643" y="494640"/>
              <a:ext cx="31348" cy="23565"/>
            </a:xfrm>
            <a:custGeom>
              <a:avLst/>
              <a:gdLst/>
              <a:ahLst/>
              <a:cxnLst/>
              <a:rect l="l" t="t" r="r" b="b"/>
              <a:pathLst>
                <a:path w="3319" h="2495" extrusionOk="0">
                  <a:moveTo>
                    <a:pt x="3245" y="0"/>
                  </a:moveTo>
                  <a:cubicBezTo>
                    <a:pt x="3048" y="0"/>
                    <a:pt x="2927" y="120"/>
                    <a:pt x="2835" y="213"/>
                  </a:cubicBezTo>
                  <a:cubicBezTo>
                    <a:pt x="2316" y="697"/>
                    <a:pt x="1729" y="1043"/>
                    <a:pt x="1141" y="1423"/>
                  </a:cubicBezTo>
                  <a:cubicBezTo>
                    <a:pt x="1094" y="1446"/>
                    <a:pt x="1047" y="1502"/>
                    <a:pt x="988" y="1502"/>
                  </a:cubicBezTo>
                  <a:cubicBezTo>
                    <a:pt x="961" y="1502"/>
                    <a:pt x="932" y="1490"/>
                    <a:pt x="899" y="1457"/>
                  </a:cubicBezTo>
                  <a:cubicBezTo>
                    <a:pt x="934" y="1354"/>
                    <a:pt x="1003" y="1250"/>
                    <a:pt x="1037" y="1146"/>
                  </a:cubicBezTo>
                  <a:cubicBezTo>
                    <a:pt x="934" y="1146"/>
                    <a:pt x="899" y="1250"/>
                    <a:pt x="830" y="1319"/>
                  </a:cubicBezTo>
                  <a:cubicBezTo>
                    <a:pt x="623" y="1665"/>
                    <a:pt x="346" y="1976"/>
                    <a:pt x="70" y="2287"/>
                  </a:cubicBezTo>
                  <a:cubicBezTo>
                    <a:pt x="35" y="2356"/>
                    <a:pt x="0" y="2391"/>
                    <a:pt x="104" y="2494"/>
                  </a:cubicBezTo>
                  <a:cubicBezTo>
                    <a:pt x="381" y="2287"/>
                    <a:pt x="623" y="2079"/>
                    <a:pt x="899" y="1872"/>
                  </a:cubicBezTo>
                  <a:cubicBezTo>
                    <a:pt x="1418" y="1457"/>
                    <a:pt x="1521" y="1388"/>
                    <a:pt x="1798" y="1388"/>
                  </a:cubicBezTo>
                  <a:cubicBezTo>
                    <a:pt x="1590" y="1734"/>
                    <a:pt x="1383" y="2010"/>
                    <a:pt x="968" y="2114"/>
                  </a:cubicBezTo>
                  <a:cubicBezTo>
                    <a:pt x="899" y="2149"/>
                    <a:pt x="830" y="2183"/>
                    <a:pt x="761" y="2218"/>
                  </a:cubicBezTo>
                  <a:cubicBezTo>
                    <a:pt x="726" y="2252"/>
                    <a:pt x="726" y="2287"/>
                    <a:pt x="726" y="2321"/>
                  </a:cubicBezTo>
                  <a:cubicBezTo>
                    <a:pt x="726" y="2356"/>
                    <a:pt x="795" y="2391"/>
                    <a:pt x="830" y="2391"/>
                  </a:cubicBezTo>
                  <a:cubicBezTo>
                    <a:pt x="968" y="2356"/>
                    <a:pt x="1141" y="2287"/>
                    <a:pt x="1279" y="2183"/>
                  </a:cubicBezTo>
                  <a:cubicBezTo>
                    <a:pt x="1660" y="1907"/>
                    <a:pt x="2143" y="1699"/>
                    <a:pt x="2593" y="1423"/>
                  </a:cubicBezTo>
                  <a:cubicBezTo>
                    <a:pt x="2662" y="1388"/>
                    <a:pt x="2766" y="1354"/>
                    <a:pt x="2766" y="1250"/>
                  </a:cubicBezTo>
                  <a:cubicBezTo>
                    <a:pt x="2766" y="1215"/>
                    <a:pt x="2731" y="1181"/>
                    <a:pt x="2697" y="1146"/>
                  </a:cubicBezTo>
                  <a:cubicBezTo>
                    <a:pt x="2681" y="1142"/>
                    <a:pt x="2668" y="1141"/>
                    <a:pt x="2656" y="1141"/>
                  </a:cubicBezTo>
                  <a:cubicBezTo>
                    <a:pt x="2557" y="1141"/>
                    <a:pt x="2551" y="1254"/>
                    <a:pt x="2489" y="1284"/>
                  </a:cubicBezTo>
                  <a:cubicBezTo>
                    <a:pt x="2297" y="1412"/>
                    <a:pt x="2135" y="1599"/>
                    <a:pt x="1866" y="1599"/>
                  </a:cubicBezTo>
                  <a:cubicBezTo>
                    <a:pt x="1844" y="1599"/>
                    <a:pt x="1821" y="1598"/>
                    <a:pt x="1798" y="1596"/>
                  </a:cubicBezTo>
                  <a:cubicBezTo>
                    <a:pt x="1936" y="1284"/>
                    <a:pt x="2074" y="1008"/>
                    <a:pt x="2351" y="801"/>
                  </a:cubicBezTo>
                  <a:cubicBezTo>
                    <a:pt x="2697" y="593"/>
                    <a:pt x="3008" y="351"/>
                    <a:pt x="3319" y="6"/>
                  </a:cubicBezTo>
                  <a:cubicBezTo>
                    <a:pt x="3293" y="2"/>
                    <a:pt x="3268" y="0"/>
                    <a:pt x="32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9"/>
            <p:cNvSpPr/>
            <p:nvPr/>
          </p:nvSpPr>
          <p:spPr>
            <a:xfrm>
              <a:off x="382223" y="34875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9"/>
            <p:cNvSpPr/>
            <p:nvPr/>
          </p:nvSpPr>
          <p:spPr>
            <a:xfrm>
              <a:off x="352840" y="343124"/>
              <a:ext cx="29393" cy="29478"/>
            </a:xfrm>
            <a:custGeom>
              <a:avLst/>
              <a:gdLst/>
              <a:ahLst/>
              <a:cxnLst/>
              <a:rect l="l" t="t" r="r" b="b"/>
              <a:pathLst>
                <a:path w="3112" h="3121" extrusionOk="0">
                  <a:moveTo>
                    <a:pt x="156" y="0"/>
                  </a:moveTo>
                  <a:cubicBezTo>
                    <a:pt x="82" y="0"/>
                    <a:pt x="35" y="62"/>
                    <a:pt x="35" y="148"/>
                  </a:cubicBezTo>
                  <a:cubicBezTo>
                    <a:pt x="1" y="286"/>
                    <a:pt x="35" y="390"/>
                    <a:pt x="70" y="493"/>
                  </a:cubicBezTo>
                  <a:cubicBezTo>
                    <a:pt x="173" y="804"/>
                    <a:pt x="312" y="1150"/>
                    <a:pt x="519" y="1461"/>
                  </a:cubicBezTo>
                  <a:cubicBezTo>
                    <a:pt x="1038" y="2187"/>
                    <a:pt x="1729" y="2671"/>
                    <a:pt x="2455" y="3120"/>
                  </a:cubicBezTo>
                  <a:lnTo>
                    <a:pt x="2489" y="3086"/>
                  </a:lnTo>
                  <a:cubicBezTo>
                    <a:pt x="2040" y="2671"/>
                    <a:pt x="1556" y="2360"/>
                    <a:pt x="1107" y="1945"/>
                  </a:cubicBezTo>
                  <a:cubicBezTo>
                    <a:pt x="692" y="1565"/>
                    <a:pt x="450" y="1081"/>
                    <a:pt x="243" y="562"/>
                  </a:cubicBezTo>
                  <a:cubicBezTo>
                    <a:pt x="139" y="320"/>
                    <a:pt x="173" y="217"/>
                    <a:pt x="381" y="217"/>
                  </a:cubicBezTo>
                  <a:cubicBezTo>
                    <a:pt x="634" y="217"/>
                    <a:pt x="888" y="201"/>
                    <a:pt x="1131" y="201"/>
                  </a:cubicBezTo>
                  <a:cubicBezTo>
                    <a:pt x="1253" y="201"/>
                    <a:pt x="1372" y="205"/>
                    <a:pt x="1487" y="217"/>
                  </a:cubicBezTo>
                  <a:cubicBezTo>
                    <a:pt x="2075" y="286"/>
                    <a:pt x="2593" y="528"/>
                    <a:pt x="3112" y="597"/>
                  </a:cubicBezTo>
                  <a:cubicBezTo>
                    <a:pt x="3112" y="528"/>
                    <a:pt x="3077" y="493"/>
                    <a:pt x="3008" y="493"/>
                  </a:cubicBezTo>
                  <a:lnTo>
                    <a:pt x="3008" y="459"/>
                  </a:lnTo>
                  <a:cubicBezTo>
                    <a:pt x="2731" y="424"/>
                    <a:pt x="2455" y="286"/>
                    <a:pt x="2178" y="217"/>
                  </a:cubicBezTo>
                  <a:cubicBezTo>
                    <a:pt x="1556" y="9"/>
                    <a:pt x="865" y="79"/>
                    <a:pt x="208" y="9"/>
                  </a:cubicBezTo>
                  <a:cubicBezTo>
                    <a:pt x="190" y="3"/>
                    <a:pt x="172" y="0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9"/>
            <p:cNvSpPr/>
            <p:nvPr/>
          </p:nvSpPr>
          <p:spPr>
            <a:xfrm>
              <a:off x="506604" y="461063"/>
              <a:ext cx="47348" cy="6328"/>
            </a:xfrm>
            <a:custGeom>
              <a:avLst/>
              <a:gdLst/>
              <a:ahLst/>
              <a:cxnLst/>
              <a:rect l="l" t="t" r="r" b="b"/>
              <a:pathLst>
                <a:path w="5013" h="670" extrusionOk="0">
                  <a:moveTo>
                    <a:pt x="1" y="35"/>
                  </a:moveTo>
                  <a:lnTo>
                    <a:pt x="1" y="70"/>
                  </a:lnTo>
                  <a:cubicBezTo>
                    <a:pt x="6" y="64"/>
                    <a:pt x="11" y="59"/>
                    <a:pt x="17" y="54"/>
                  </a:cubicBezTo>
                  <a:lnTo>
                    <a:pt x="17" y="54"/>
                  </a:lnTo>
                  <a:cubicBezTo>
                    <a:pt x="11" y="48"/>
                    <a:pt x="6" y="41"/>
                    <a:pt x="1" y="35"/>
                  </a:cubicBezTo>
                  <a:close/>
                  <a:moveTo>
                    <a:pt x="70" y="0"/>
                  </a:moveTo>
                  <a:cubicBezTo>
                    <a:pt x="70" y="0"/>
                    <a:pt x="45" y="25"/>
                    <a:pt x="17" y="54"/>
                  </a:cubicBezTo>
                  <a:lnTo>
                    <a:pt x="17" y="54"/>
                  </a:lnTo>
                  <a:cubicBezTo>
                    <a:pt x="176" y="244"/>
                    <a:pt x="216" y="278"/>
                    <a:pt x="450" y="311"/>
                  </a:cubicBezTo>
                  <a:cubicBezTo>
                    <a:pt x="796" y="381"/>
                    <a:pt x="1141" y="381"/>
                    <a:pt x="1487" y="484"/>
                  </a:cubicBezTo>
                  <a:cubicBezTo>
                    <a:pt x="1996" y="618"/>
                    <a:pt x="2526" y="669"/>
                    <a:pt x="3061" y="669"/>
                  </a:cubicBezTo>
                  <a:cubicBezTo>
                    <a:pt x="3216" y="669"/>
                    <a:pt x="3371" y="665"/>
                    <a:pt x="3526" y="657"/>
                  </a:cubicBezTo>
                  <a:cubicBezTo>
                    <a:pt x="4010" y="623"/>
                    <a:pt x="4529" y="657"/>
                    <a:pt x="5013" y="519"/>
                  </a:cubicBezTo>
                  <a:lnTo>
                    <a:pt x="4702" y="519"/>
                  </a:lnTo>
                  <a:cubicBezTo>
                    <a:pt x="4457" y="535"/>
                    <a:pt x="4212" y="543"/>
                    <a:pt x="3967" y="543"/>
                  </a:cubicBezTo>
                  <a:cubicBezTo>
                    <a:pt x="2657" y="543"/>
                    <a:pt x="1351" y="321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9"/>
            <p:cNvSpPr/>
            <p:nvPr/>
          </p:nvSpPr>
          <p:spPr>
            <a:xfrm>
              <a:off x="553621" y="4656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9"/>
            <p:cNvSpPr/>
            <p:nvPr/>
          </p:nvSpPr>
          <p:spPr>
            <a:xfrm>
              <a:off x="420749" y="262246"/>
              <a:ext cx="6536" cy="41227"/>
            </a:xfrm>
            <a:custGeom>
              <a:avLst/>
              <a:gdLst/>
              <a:ahLst/>
              <a:cxnLst/>
              <a:rect l="l" t="t" r="r" b="b"/>
              <a:pathLst>
                <a:path w="692" h="4365" extrusionOk="0">
                  <a:moveTo>
                    <a:pt x="346" y="0"/>
                  </a:moveTo>
                  <a:cubicBezTo>
                    <a:pt x="138" y="138"/>
                    <a:pt x="173" y="277"/>
                    <a:pt x="138" y="380"/>
                  </a:cubicBezTo>
                  <a:cubicBezTo>
                    <a:pt x="0" y="1245"/>
                    <a:pt x="35" y="2074"/>
                    <a:pt x="173" y="2938"/>
                  </a:cubicBezTo>
                  <a:cubicBezTo>
                    <a:pt x="208" y="3353"/>
                    <a:pt x="208" y="3802"/>
                    <a:pt x="346" y="4183"/>
                  </a:cubicBezTo>
                  <a:lnTo>
                    <a:pt x="380" y="4217"/>
                  </a:lnTo>
                  <a:cubicBezTo>
                    <a:pt x="402" y="4323"/>
                    <a:pt x="410" y="4364"/>
                    <a:pt x="477" y="4364"/>
                  </a:cubicBezTo>
                  <a:cubicBezTo>
                    <a:pt x="519" y="4364"/>
                    <a:pt x="584" y="4348"/>
                    <a:pt x="691" y="4321"/>
                  </a:cubicBezTo>
                  <a:cubicBezTo>
                    <a:pt x="450" y="4010"/>
                    <a:pt x="415" y="3595"/>
                    <a:pt x="380" y="3215"/>
                  </a:cubicBezTo>
                  <a:cubicBezTo>
                    <a:pt x="380" y="3007"/>
                    <a:pt x="346" y="2835"/>
                    <a:pt x="277" y="2627"/>
                  </a:cubicBezTo>
                  <a:cubicBezTo>
                    <a:pt x="242" y="2523"/>
                    <a:pt x="208" y="2385"/>
                    <a:pt x="208" y="2282"/>
                  </a:cubicBezTo>
                  <a:cubicBezTo>
                    <a:pt x="208" y="1556"/>
                    <a:pt x="242" y="83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9"/>
            <p:cNvSpPr/>
            <p:nvPr/>
          </p:nvSpPr>
          <p:spPr>
            <a:xfrm>
              <a:off x="542844" y="436081"/>
              <a:ext cx="32330" cy="4439"/>
            </a:xfrm>
            <a:custGeom>
              <a:avLst/>
              <a:gdLst/>
              <a:ahLst/>
              <a:cxnLst/>
              <a:rect l="l" t="t" r="r" b="b"/>
              <a:pathLst>
                <a:path w="3423" h="470" extrusionOk="0">
                  <a:moveTo>
                    <a:pt x="931" y="0"/>
                  </a:moveTo>
                  <a:cubicBezTo>
                    <a:pt x="770" y="0"/>
                    <a:pt x="610" y="8"/>
                    <a:pt x="450" y="18"/>
                  </a:cubicBezTo>
                  <a:cubicBezTo>
                    <a:pt x="277" y="18"/>
                    <a:pt x="104" y="18"/>
                    <a:pt x="1" y="191"/>
                  </a:cubicBezTo>
                  <a:cubicBezTo>
                    <a:pt x="21" y="253"/>
                    <a:pt x="54" y="266"/>
                    <a:pt x="85" y="266"/>
                  </a:cubicBezTo>
                  <a:cubicBezTo>
                    <a:pt x="106" y="266"/>
                    <a:pt x="125" y="260"/>
                    <a:pt x="139" y="260"/>
                  </a:cubicBezTo>
                  <a:cubicBezTo>
                    <a:pt x="370" y="217"/>
                    <a:pt x="596" y="198"/>
                    <a:pt x="818" y="198"/>
                  </a:cubicBezTo>
                  <a:cubicBezTo>
                    <a:pt x="1126" y="198"/>
                    <a:pt x="1428" y="235"/>
                    <a:pt x="1729" y="295"/>
                  </a:cubicBezTo>
                  <a:cubicBezTo>
                    <a:pt x="2144" y="373"/>
                    <a:pt x="2578" y="470"/>
                    <a:pt x="3002" y="470"/>
                  </a:cubicBezTo>
                  <a:cubicBezTo>
                    <a:pt x="3144" y="470"/>
                    <a:pt x="3284" y="459"/>
                    <a:pt x="3423" y="433"/>
                  </a:cubicBezTo>
                  <a:cubicBezTo>
                    <a:pt x="2939" y="330"/>
                    <a:pt x="2455" y="295"/>
                    <a:pt x="2005" y="157"/>
                  </a:cubicBezTo>
                  <a:cubicBezTo>
                    <a:pt x="1647" y="37"/>
                    <a:pt x="1289" y="0"/>
                    <a:pt x="9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9"/>
            <p:cNvSpPr/>
            <p:nvPr/>
          </p:nvSpPr>
          <p:spPr>
            <a:xfrm>
              <a:off x="538273" y="471132"/>
              <a:ext cx="28089" cy="3655"/>
            </a:xfrm>
            <a:custGeom>
              <a:avLst/>
              <a:gdLst/>
              <a:ahLst/>
              <a:cxnLst/>
              <a:rect l="l" t="t" r="r" b="b"/>
              <a:pathLst>
                <a:path w="2974" h="387" extrusionOk="0">
                  <a:moveTo>
                    <a:pt x="115" y="0"/>
                  </a:moveTo>
                  <a:cubicBezTo>
                    <a:pt x="67" y="0"/>
                    <a:pt x="21" y="13"/>
                    <a:pt x="1" y="75"/>
                  </a:cubicBezTo>
                  <a:cubicBezTo>
                    <a:pt x="1" y="179"/>
                    <a:pt x="104" y="179"/>
                    <a:pt x="173" y="213"/>
                  </a:cubicBezTo>
                  <a:cubicBezTo>
                    <a:pt x="277" y="213"/>
                    <a:pt x="415" y="213"/>
                    <a:pt x="519" y="248"/>
                  </a:cubicBezTo>
                  <a:cubicBezTo>
                    <a:pt x="794" y="347"/>
                    <a:pt x="1062" y="386"/>
                    <a:pt x="1326" y="386"/>
                  </a:cubicBezTo>
                  <a:cubicBezTo>
                    <a:pt x="1889" y="386"/>
                    <a:pt x="2431" y="205"/>
                    <a:pt x="2973" y="40"/>
                  </a:cubicBezTo>
                  <a:lnTo>
                    <a:pt x="2973" y="40"/>
                  </a:lnTo>
                  <a:cubicBezTo>
                    <a:pt x="2593" y="75"/>
                    <a:pt x="2178" y="110"/>
                    <a:pt x="1798" y="144"/>
                  </a:cubicBezTo>
                  <a:cubicBezTo>
                    <a:pt x="1624" y="171"/>
                    <a:pt x="1450" y="187"/>
                    <a:pt x="1278" y="187"/>
                  </a:cubicBezTo>
                  <a:cubicBezTo>
                    <a:pt x="1006" y="187"/>
                    <a:pt x="739" y="146"/>
                    <a:pt x="485" y="40"/>
                  </a:cubicBezTo>
                  <a:cubicBezTo>
                    <a:pt x="381" y="6"/>
                    <a:pt x="277" y="6"/>
                    <a:pt x="208" y="6"/>
                  </a:cubicBezTo>
                  <a:cubicBezTo>
                    <a:pt x="180" y="6"/>
                    <a:pt x="14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9"/>
            <p:cNvSpPr/>
            <p:nvPr/>
          </p:nvSpPr>
          <p:spPr>
            <a:xfrm>
              <a:off x="495185" y="432983"/>
              <a:ext cx="23509" cy="14800"/>
            </a:xfrm>
            <a:custGeom>
              <a:avLst/>
              <a:gdLst/>
              <a:ahLst/>
              <a:cxnLst/>
              <a:rect l="l" t="t" r="r" b="b"/>
              <a:pathLst>
                <a:path w="2489" h="1567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694" y="554"/>
                    <a:pt x="968" y="1141"/>
                    <a:pt x="0" y="1487"/>
                  </a:cubicBezTo>
                  <a:cubicBezTo>
                    <a:pt x="73" y="1546"/>
                    <a:pt x="140" y="1567"/>
                    <a:pt x="203" y="1567"/>
                  </a:cubicBezTo>
                  <a:cubicBezTo>
                    <a:pt x="290" y="1567"/>
                    <a:pt x="370" y="1527"/>
                    <a:pt x="449" y="1487"/>
                  </a:cubicBezTo>
                  <a:cubicBezTo>
                    <a:pt x="1210" y="1107"/>
                    <a:pt x="1901" y="623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9"/>
            <p:cNvSpPr/>
            <p:nvPr/>
          </p:nvSpPr>
          <p:spPr>
            <a:xfrm>
              <a:off x="668859" y="464331"/>
              <a:ext cx="2947" cy="33303"/>
            </a:xfrm>
            <a:custGeom>
              <a:avLst/>
              <a:gdLst/>
              <a:ahLst/>
              <a:cxnLst/>
              <a:rect l="l" t="t" r="r" b="b"/>
              <a:pathLst>
                <a:path w="312" h="3526" extrusionOk="0">
                  <a:moveTo>
                    <a:pt x="312" y="0"/>
                  </a:moveTo>
                  <a:lnTo>
                    <a:pt x="312" y="0"/>
                  </a:lnTo>
                  <a:cubicBezTo>
                    <a:pt x="208" y="484"/>
                    <a:pt x="70" y="1002"/>
                    <a:pt x="70" y="1486"/>
                  </a:cubicBezTo>
                  <a:lnTo>
                    <a:pt x="70" y="1521"/>
                  </a:lnTo>
                  <a:cubicBezTo>
                    <a:pt x="35" y="2039"/>
                    <a:pt x="1" y="2558"/>
                    <a:pt x="1" y="3111"/>
                  </a:cubicBezTo>
                  <a:cubicBezTo>
                    <a:pt x="1" y="3249"/>
                    <a:pt x="1" y="3422"/>
                    <a:pt x="243" y="3526"/>
                  </a:cubicBezTo>
                  <a:cubicBezTo>
                    <a:pt x="70" y="2316"/>
                    <a:pt x="139" y="1175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9"/>
            <p:cNvSpPr/>
            <p:nvPr/>
          </p:nvSpPr>
          <p:spPr>
            <a:xfrm>
              <a:off x="561130" y="256693"/>
              <a:ext cx="16000" cy="21232"/>
            </a:xfrm>
            <a:custGeom>
              <a:avLst/>
              <a:gdLst/>
              <a:ahLst/>
              <a:cxnLst/>
              <a:rect l="l" t="t" r="r" b="b"/>
              <a:pathLst>
                <a:path w="1694" h="2248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519"/>
                    <a:pt x="450" y="899"/>
                    <a:pt x="761" y="1314"/>
                  </a:cubicBezTo>
                  <a:cubicBezTo>
                    <a:pt x="1037" y="1660"/>
                    <a:pt x="1279" y="2040"/>
                    <a:pt x="1694" y="2247"/>
                  </a:cubicBezTo>
                  <a:cubicBezTo>
                    <a:pt x="1072" y="1556"/>
                    <a:pt x="553" y="7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9"/>
            <p:cNvSpPr/>
            <p:nvPr/>
          </p:nvSpPr>
          <p:spPr>
            <a:xfrm>
              <a:off x="476248" y="442126"/>
              <a:ext cx="18947" cy="8501"/>
            </a:xfrm>
            <a:custGeom>
              <a:avLst/>
              <a:gdLst/>
              <a:ahLst/>
              <a:cxnLst/>
              <a:rect l="l" t="t" r="r" b="b"/>
              <a:pathLst>
                <a:path w="2006" h="900" extrusionOk="0">
                  <a:moveTo>
                    <a:pt x="415" y="1"/>
                  </a:moveTo>
                  <a:cubicBezTo>
                    <a:pt x="139" y="139"/>
                    <a:pt x="0" y="312"/>
                    <a:pt x="0" y="519"/>
                  </a:cubicBezTo>
                  <a:lnTo>
                    <a:pt x="0" y="554"/>
                  </a:lnTo>
                  <a:cubicBezTo>
                    <a:pt x="230" y="364"/>
                    <a:pt x="449" y="291"/>
                    <a:pt x="662" y="291"/>
                  </a:cubicBezTo>
                  <a:cubicBezTo>
                    <a:pt x="994" y="291"/>
                    <a:pt x="1309" y="468"/>
                    <a:pt x="1625" y="657"/>
                  </a:cubicBezTo>
                  <a:cubicBezTo>
                    <a:pt x="1729" y="761"/>
                    <a:pt x="1832" y="865"/>
                    <a:pt x="1970" y="899"/>
                  </a:cubicBezTo>
                  <a:cubicBezTo>
                    <a:pt x="1970" y="865"/>
                    <a:pt x="2005" y="830"/>
                    <a:pt x="2005" y="830"/>
                  </a:cubicBezTo>
                  <a:cubicBezTo>
                    <a:pt x="1970" y="796"/>
                    <a:pt x="1936" y="761"/>
                    <a:pt x="1936" y="726"/>
                  </a:cubicBezTo>
                  <a:cubicBezTo>
                    <a:pt x="1625" y="450"/>
                    <a:pt x="1279" y="243"/>
                    <a:pt x="830" y="173"/>
                  </a:cubicBezTo>
                  <a:cubicBezTo>
                    <a:pt x="692" y="139"/>
                    <a:pt x="519" y="173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9"/>
            <p:cNvSpPr/>
            <p:nvPr/>
          </p:nvSpPr>
          <p:spPr>
            <a:xfrm>
              <a:off x="480488" y="4421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9"/>
            <p:cNvSpPr/>
            <p:nvPr/>
          </p:nvSpPr>
          <p:spPr>
            <a:xfrm>
              <a:off x="682242" y="361815"/>
              <a:ext cx="15358" cy="19929"/>
            </a:xfrm>
            <a:custGeom>
              <a:avLst/>
              <a:gdLst/>
              <a:ahLst/>
              <a:cxnLst/>
              <a:rect l="l" t="t" r="r" b="b"/>
              <a:pathLst>
                <a:path w="1626" h="2110" extrusionOk="0">
                  <a:moveTo>
                    <a:pt x="1625" y="1"/>
                  </a:moveTo>
                  <a:cubicBezTo>
                    <a:pt x="1487" y="35"/>
                    <a:pt x="1418" y="139"/>
                    <a:pt x="1314" y="208"/>
                  </a:cubicBezTo>
                  <a:cubicBezTo>
                    <a:pt x="761" y="761"/>
                    <a:pt x="277" y="1383"/>
                    <a:pt x="1" y="2109"/>
                  </a:cubicBezTo>
                  <a:cubicBezTo>
                    <a:pt x="105" y="2040"/>
                    <a:pt x="174" y="1971"/>
                    <a:pt x="243" y="1867"/>
                  </a:cubicBezTo>
                  <a:cubicBezTo>
                    <a:pt x="519" y="1245"/>
                    <a:pt x="934" y="761"/>
                    <a:pt x="1383" y="277"/>
                  </a:cubicBezTo>
                  <a:cubicBezTo>
                    <a:pt x="1487" y="208"/>
                    <a:pt x="1591" y="139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9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9"/>
            <p:cNvSpPr/>
            <p:nvPr/>
          </p:nvSpPr>
          <p:spPr>
            <a:xfrm>
              <a:off x="699546" y="469271"/>
              <a:ext cx="18295" cy="4203"/>
            </a:xfrm>
            <a:custGeom>
              <a:avLst/>
              <a:gdLst/>
              <a:ahLst/>
              <a:cxnLst/>
              <a:rect l="l" t="t" r="r" b="b"/>
              <a:pathLst>
                <a:path w="1937" h="445" extrusionOk="0">
                  <a:moveTo>
                    <a:pt x="1476" y="0"/>
                  </a:moveTo>
                  <a:cubicBezTo>
                    <a:pt x="849" y="0"/>
                    <a:pt x="279" y="166"/>
                    <a:pt x="1" y="445"/>
                  </a:cubicBezTo>
                  <a:cubicBezTo>
                    <a:pt x="381" y="341"/>
                    <a:pt x="658" y="237"/>
                    <a:pt x="969" y="168"/>
                  </a:cubicBezTo>
                  <a:cubicBezTo>
                    <a:pt x="1280" y="99"/>
                    <a:pt x="1625" y="168"/>
                    <a:pt x="1936" y="30"/>
                  </a:cubicBezTo>
                  <a:cubicBezTo>
                    <a:pt x="1782" y="10"/>
                    <a:pt x="1627" y="0"/>
                    <a:pt x="14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9"/>
            <p:cNvSpPr/>
            <p:nvPr/>
          </p:nvSpPr>
          <p:spPr>
            <a:xfrm>
              <a:off x="747866" y="485545"/>
              <a:ext cx="2947" cy="16009"/>
            </a:xfrm>
            <a:custGeom>
              <a:avLst/>
              <a:gdLst/>
              <a:ahLst/>
              <a:cxnLst/>
              <a:rect l="l" t="t" r="r" b="b"/>
              <a:pathLst>
                <a:path w="312" h="1695" extrusionOk="0">
                  <a:moveTo>
                    <a:pt x="208" y="1"/>
                  </a:moveTo>
                  <a:cubicBezTo>
                    <a:pt x="35" y="554"/>
                    <a:pt x="0" y="1107"/>
                    <a:pt x="104" y="1556"/>
                  </a:cubicBezTo>
                  <a:cubicBezTo>
                    <a:pt x="139" y="1625"/>
                    <a:pt x="139" y="1694"/>
                    <a:pt x="242" y="1694"/>
                  </a:cubicBezTo>
                  <a:cubicBezTo>
                    <a:pt x="312" y="1694"/>
                    <a:pt x="312" y="1591"/>
                    <a:pt x="312" y="1522"/>
                  </a:cubicBezTo>
                  <a:cubicBezTo>
                    <a:pt x="242" y="1280"/>
                    <a:pt x="208" y="1038"/>
                    <a:pt x="208" y="761"/>
                  </a:cubicBezTo>
                  <a:cubicBezTo>
                    <a:pt x="173" y="519"/>
                    <a:pt x="208" y="243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9"/>
            <p:cNvSpPr/>
            <p:nvPr/>
          </p:nvSpPr>
          <p:spPr>
            <a:xfrm>
              <a:off x="588227" y="444374"/>
              <a:ext cx="10777" cy="3636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61" y="0"/>
                  </a:moveTo>
                  <a:cubicBezTo>
                    <a:pt x="38" y="0"/>
                    <a:pt x="18" y="2"/>
                    <a:pt x="0" y="5"/>
                  </a:cubicBezTo>
                  <a:cubicBezTo>
                    <a:pt x="215" y="247"/>
                    <a:pt x="494" y="384"/>
                    <a:pt x="835" y="384"/>
                  </a:cubicBezTo>
                  <a:cubicBezTo>
                    <a:pt x="932" y="384"/>
                    <a:pt x="1034" y="373"/>
                    <a:pt x="1141" y="350"/>
                  </a:cubicBezTo>
                  <a:cubicBezTo>
                    <a:pt x="762" y="161"/>
                    <a:pt x="296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9"/>
            <p:cNvSpPr/>
            <p:nvPr/>
          </p:nvSpPr>
          <p:spPr>
            <a:xfrm>
              <a:off x="679305" y="368021"/>
              <a:ext cx="5563" cy="13393"/>
            </a:xfrm>
            <a:custGeom>
              <a:avLst/>
              <a:gdLst/>
              <a:ahLst/>
              <a:cxnLst/>
              <a:rect l="l" t="t" r="r" b="b"/>
              <a:pathLst>
                <a:path w="589" h="1418" extrusionOk="0">
                  <a:moveTo>
                    <a:pt x="588" y="0"/>
                  </a:moveTo>
                  <a:cubicBezTo>
                    <a:pt x="277" y="415"/>
                    <a:pt x="104" y="899"/>
                    <a:pt x="1" y="1418"/>
                  </a:cubicBezTo>
                  <a:lnTo>
                    <a:pt x="104" y="1418"/>
                  </a:lnTo>
                  <a:cubicBezTo>
                    <a:pt x="381" y="968"/>
                    <a:pt x="416" y="484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9"/>
            <p:cNvSpPr/>
            <p:nvPr/>
          </p:nvSpPr>
          <p:spPr>
            <a:xfrm>
              <a:off x="469060" y="430377"/>
              <a:ext cx="1643" cy="14375"/>
            </a:xfrm>
            <a:custGeom>
              <a:avLst/>
              <a:gdLst/>
              <a:ahLst/>
              <a:cxnLst/>
              <a:rect l="l" t="t" r="r" b="b"/>
              <a:pathLst>
                <a:path w="174" h="1522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519"/>
                    <a:pt x="1" y="1037"/>
                    <a:pt x="139" y="1521"/>
                  </a:cubicBezTo>
                  <a:cubicBezTo>
                    <a:pt x="174" y="1003"/>
                    <a:pt x="174" y="5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9"/>
            <p:cNvSpPr/>
            <p:nvPr/>
          </p:nvSpPr>
          <p:spPr>
            <a:xfrm>
              <a:off x="523255" y="4525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9"/>
            <p:cNvSpPr/>
            <p:nvPr/>
          </p:nvSpPr>
          <p:spPr>
            <a:xfrm>
              <a:off x="506283" y="452572"/>
              <a:ext cx="16982" cy="5563"/>
            </a:xfrm>
            <a:custGeom>
              <a:avLst/>
              <a:gdLst/>
              <a:ahLst/>
              <a:cxnLst/>
              <a:rect l="l" t="t" r="r" b="b"/>
              <a:pathLst>
                <a:path w="1798" h="589" extrusionOk="0">
                  <a:moveTo>
                    <a:pt x="1798" y="1"/>
                  </a:moveTo>
                  <a:lnTo>
                    <a:pt x="1798" y="1"/>
                  </a:lnTo>
                  <a:cubicBezTo>
                    <a:pt x="1210" y="104"/>
                    <a:pt x="622" y="208"/>
                    <a:pt x="0" y="588"/>
                  </a:cubicBezTo>
                  <a:cubicBezTo>
                    <a:pt x="208" y="588"/>
                    <a:pt x="277" y="554"/>
                    <a:pt x="380" y="519"/>
                  </a:cubicBezTo>
                  <a:cubicBezTo>
                    <a:pt x="692" y="346"/>
                    <a:pt x="1003" y="243"/>
                    <a:pt x="1348" y="139"/>
                  </a:cubicBezTo>
                  <a:cubicBezTo>
                    <a:pt x="1487" y="104"/>
                    <a:pt x="1659" y="104"/>
                    <a:pt x="1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9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9"/>
            <p:cNvSpPr/>
            <p:nvPr/>
          </p:nvSpPr>
          <p:spPr>
            <a:xfrm>
              <a:off x="484408" y="428743"/>
              <a:ext cx="5884" cy="10456"/>
            </a:xfrm>
            <a:custGeom>
              <a:avLst/>
              <a:gdLst/>
              <a:ahLst/>
              <a:cxnLst/>
              <a:rect l="l" t="t" r="r" b="b"/>
              <a:pathLst>
                <a:path w="623" h="1107" extrusionOk="0">
                  <a:moveTo>
                    <a:pt x="623" y="0"/>
                  </a:moveTo>
                  <a:lnTo>
                    <a:pt x="623" y="0"/>
                  </a:lnTo>
                  <a:cubicBezTo>
                    <a:pt x="242" y="277"/>
                    <a:pt x="139" y="726"/>
                    <a:pt x="0" y="1107"/>
                  </a:cubicBezTo>
                  <a:cubicBezTo>
                    <a:pt x="242" y="830"/>
                    <a:pt x="346" y="450"/>
                    <a:pt x="588" y="173"/>
                  </a:cubicBezTo>
                  <a:cubicBezTo>
                    <a:pt x="623" y="139"/>
                    <a:pt x="623" y="70"/>
                    <a:pt x="6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9"/>
            <p:cNvSpPr/>
            <p:nvPr/>
          </p:nvSpPr>
          <p:spPr>
            <a:xfrm>
              <a:off x="482774" y="422868"/>
              <a:ext cx="3929" cy="11438"/>
            </a:xfrm>
            <a:custGeom>
              <a:avLst/>
              <a:gdLst/>
              <a:ahLst/>
              <a:cxnLst/>
              <a:rect l="l" t="t" r="r" b="b"/>
              <a:pathLst>
                <a:path w="416" h="121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70" y="346"/>
                    <a:pt x="104" y="795"/>
                    <a:pt x="1" y="1210"/>
                  </a:cubicBezTo>
                  <a:cubicBezTo>
                    <a:pt x="139" y="795"/>
                    <a:pt x="277" y="415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9"/>
            <p:cNvSpPr/>
            <p:nvPr/>
          </p:nvSpPr>
          <p:spPr>
            <a:xfrm>
              <a:off x="486694" y="42253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9"/>
            <p:cNvSpPr/>
            <p:nvPr/>
          </p:nvSpPr>
          <p:spPr>
            <a:xfrm>
              <a:off x="454694" y="4303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9"/>
            <p:cNvSpPr/>
            <p:nvPr/>
          </p:nvSpPr>
          <p:spPr>
            <a:xfrm>
              <a:off x="454694" y="430698"/>
              <a:ext cx="5242" cy="9804"/>
            </a:xfrm>
            <a:custGeom>
              <a:avLst/>
              <a:gdLst/>
              <a:ahLst/>
              <a:cxnLst/>
              <a:rect l="l" t="t" r="r" b="b"/>
              <a:pathLst>
                <a:path w="555" h="1038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208" y="554"/>
                    <a:pt x="312" y="796"/>
                  </a:cubicBezTo>
                  <a:cubicBezTo>
                    <a:pt x="347" y="900"/>
                    <a:pt x="416" y="1003"/>
                    <a:pt x="554" y="1038"/>
                  </a:cubicBezTo>
                  <a:cubicBezTo>
                    <a:pt x="381" y="692"/>
                    <a:pt x="208" y="3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9"/>
            <p:cNvSpPr/>
            <p:nvPr/>
          </p:nvSpPr>
          <p:spPr>
            <a:xfrm>
              <a:off x="789981" y="530598"/>
              <a:ext cx="3929" cy="4581"/>
            </a:xfrm>
            <a:custGeom>
              <a:avLst/>
              <a:gdLst/>
              <a:ahLst/>
              <a:cxnLst/>
              <a:rect l="l" t="t" r="r" b="b"/>
              <a:pathLst>
                <a:path w="416" h="485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208"/>
                    <a:pt x="173" y="416"/>
                    <a:pt x="415" y="485"/>
                  </a:cubicBezTo>
                  <a:cubicBezTo>
                    <a:pt x="277" y="312"/>
                    <a:pt x="277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9"/>
            <p:cNvSpPr/>
            <p:nvPr/>
          </p:nvSpPr>
          <p:spPr>
            <a:xfrm>
              <a:off x="493220" y="40785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9"/>
            <p:cNvSpPr/>
            <p:nvPr/>
          </p:nvSpPr>
          <p:spPr>
            <a:xfrm>
              <a:off x="488649" y="408171"/>
              <a:ext cx="4581" cy="7849"/>
            </a:xfrm>
            <a:custGeom>
              <a:avLst/>
              <a:gdLst/>
              <a:ahLst/>
              <a:cxnLst/>
              <a:rect l="l" t="t" r="r" b="b"/>
              <a:pathLst>
                <a:path w="485" h="831" extrusionOk="0">
                  <a:moveTo>
                    <a:pt x="485" y="1"/>
                  </a:moveTo>
                  <a:lnTo>
                    <a:pt x="485" y="1"/>
                  </a:lnTo>
                  <a:cubicBezTo>
                    <a:pt x="243" y="243"/>
                    <a:pt x="174" y="554"/>
                    <a:pt x="1" y="830"/>
                  </a:cubicBezTo>
                  <a:cubicBezTo>
                    <a:pt x="277" y="623"/>
                    <a:pt x="346" y="312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9"/>
            <p:cNvSpPr/>
            <p:nvPr/>
          </p:nvSpPr>
          <p:spPr>
            <a:xfrm>
              <a:off x="523255" y="452327"/>
              <a:ext cx="6536" cy="406"/>
            </a:xfrm>
            <a:custGeom>
              <a:avLst/>
              <a:gdLst/>
              <a:ahLst/>
              <a:cxnLst/>
              <a:rect l="l" t="t" r="r" b="b"/>
              <a:pathLst>
                <a:path w="692" h="43" extrusionOk="0">
                  <a:moveTo>
                    <a:pt x="333" y="1"/>
                  </a:moveTo>
                  <a:cubicBezTo>
                    <a:pt x="217" y="1"/>
                    <a:pt x="104" y="9"/>
                    <a:pt x="1" y="27"/>
                  </a:cubicBezTo>
                  <a:cubicBezTo>
                    <a:pt x="81" y="38"/>
                    <a:pt x="158" y="42"/>
                    <a:pt x="234" y="42"/>
                  </a:cubicBezTo>
                  <a:cubicBezTo>
                    <a:pt x="385" y="42"/>
                    <a:pt x="531" y="27"/>
                    <a:pt x="692" y="27"/>
                  </a:cubicBezTo>
                  <a:cubicBezTo>
                    <a:pt x="571" y="9"/>
                    <a:pt x="450" y="1"/>
                    <a:pt x="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9"/>
            <p:cNvSpPr/>
            <p:nvPr/>
          </p:nvSpPr>
          <p:spPr>
            <a:xfrm>
              <a:off x="415847" y="367038"/>
              <a:ext cx="1974" cy="6867"/>
            </a:xfrm>
            <a:custGeom>
              <a:avLst/>
              <a:gdLst/>
              <a:ahLst/>
              <a:cxnLst/>
              <a:rect l="l" t="t" r="r" b="b"/>
              <a:pathLst>
                <a:path w="209" h="727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43"/>
                    <a:pt x="35" y="519"/>
                    <a:pt x="208" y="727"/>
                  </a:cubicBezTo>
                  <a:cubicBezTo>
                    <a:pt x="104" y="519"/>
                    <a:pt x="174" y="20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9"/>
            <p:cNvSpPr/>
            <p:nvPr/>
          </p:nvSpPr>
          <p:spPr>
            <a:xfrm>
              <a:off x="415847" y="36703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9"/>
            <p:cNvSpPr/>
            <p:nvPr/>
          </p:nvSpPr>
          <p:spPr>
            <a:xfrm>
              <a:off x="418133" y="381404"/>
              <a:ext cx="1643" cy="4902"/>
            </a:xfrm>
            <a:custGeom>
              <a:avLst/>
              <a:gdLst/>
              <a:ahLst/>
              <a:cxnLst/>
              <a:rect l="l" t="t" r="r" b="b"/>
              <a:pathLst>
                <a:path w="174" h="519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08"/>
                    <a:pt x="35" y="381"/>
                    <a:pt x="174" y="519"/>
                  </a:cubicBezTo>
                  <a:cubicBezTo>
                    <a:pt x="104" y="346"/>
                    <a:pt x="139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9"/>
            <p:cNvSpPr/>
            <p:nvPr/>
          </p:nvSpPr>
          <p:spPr>
            <a:xfrm>
              <a:off x="419767" y="3862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9"/>
            <p:cNvSpPr/>
            <p:nvPr/>
          </p:nvSpPr>
          <p:spPr>
            <a:xfrm>
              <a:off x="490283" y="425154"/>
              <a:ext cx="2626" cy="3268"/>
            </a:xfrm>
            <a:custGeom>
              <a:avLst/>
              <a:gdLst/>
              <a:ahLst/>
              <a:cxnLst/>
              <a:rect l="l" t="t" r="r" b="b"/>
              <a:pathLst>
                <a:path w="278" h="346" extrusionOk="0">
                  <a:moveTo>
                    <a:pt x="277" y="0"/>
                  </a:moveTo>
                  <a:cubicBezTo>
                    <a:pt x="139" y="104"/>
                    <a:pt x="35" y="173"/>
                    <a:pt x="1" y="346"/>
                  </a:cubicBezTo>
                  <a:cubicBezTo>
                    <a:pt x="208" y="311"/>
                    <a:pt x="243" y="13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9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9"/>
            <p:cNvSpPr/>
            <p:nvPr/>
          </p:nvSpPr>
          <p:spPr>
            <a:xfrm>
              <a:off x="727295" y="469554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05" y="0"/>
                  </a:moveTo>
                  <a:cubicBezTo>
                    <a:pt x="35" y="35"/>
                    <a:pt x="1" y="69"/>
                    <a:pt x="35" y="104"/>
                  </a:cubicBezTo>
                  <a:lnTo>
                    <a:pt x="1" y="104"/>
                  </a:lnTo>
                  <a:cubicBezTo>
                    <a:pt x="35" y="173"/>
                    <a:pt x="70" y="207"/>
                    <a:pt x="139" y="207"/>
                  </a:cubicBezTo>
                  <a:cubicBezTo>
                    <a:pt x="174" y="207"/>
                    <a:pt x="208" y="138"/>
                    <a:pt x="208" y="104"/>
                  </a:cubicBezTo>
                  <a:cubicBezTo>
                    <a:pt x="208" y="35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9"/>
            <p:cNvSpPr/>
            <p:nvPr/>
          </p:nvSpPr>
          <p:spPr>
            <a:xfrm>
              <a:off x="758964" y="520151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74" y="1"/>
                  </a:moveTo>
                  <a:cubicBezTo>
                    <a:pt x="70" y="35"/>
                    <a:pt x="1" y="104"/>
                    <a:pt x="1" y="243"/>
                  </a:cubicBezTo>
                  <a:cubicBezTo>
                    <a:pt x="139" y="208"/>
                    <a:pt x="174" y="139"/>
                    <a:pt x="208" y="35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9"/>
            <p:cNvSpPr/>
            <p:nvPr/>
          </p:nvSpPr>
          <p:spPr>
            <a:xfrm>
              <a:off x="496809" y="461252"/>
              <a:ext cx="671" cy="1455"/>
            </a:xfrm>
            <a:custGeom>
              <a:avLst/>
              <a:gdLst/>
              <a:ahLst/>
              <a:cxnLst/>
              <a:rect l="l" t="t" r="r" b="b"/>
              <a:pathLst>
                <a:path w="71" h="154" extrusionOk="0">
                  <a:moveTo>
                    <a:pt x="63" y="1"/>
                  </a:moveTo>
                  <a:cubicBezTo>
                    <a:pt x="53" y="1"/>
                    <a:pt x="35" y="25"/>
                    <a:pt x="35" y="50"/>
                  </a:cubicBezTo>
                  <a:cubicBezTo>
                    <a:pt x="35" y="84"/>
                    <a:pt x="1" y="119"/>
                    <a:pt x="1" y="153"/>
                  </a:cubicBezTo>
                  <a:cubicBezTo>
                    <a:pt x="35" y="119"/>
                    <a:pt x="70" y="119"/>
                    <a:pt x="70" y="119"/>
                  </a:cubicBezTo>
                  <a:cubicBezTo>
                    <a:pt x="70" y="84"/>
                    <a:pt x="70" y="50"/>
                    <a:pt x="70" y="15"/>
                  </a:cubicBezTo>
                  <a:cubicBezTo>
                    <a:pt x="70" y="5"/>
                    <a:pt x="67" y="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9"/>
            <p:cNvSpPr/>
            <p:nvPr/>
          </p:nvSpPr>
          <p:spPr>
            <a:xfrm>
              <a:off x="417150" y="374226"/>
              <a:ext cx="992" cy="3920"/>
            </a:xfrm>
            <a:custGeom>
              <a:avLst/>
              <a:gdLst/>
              <a:ahLst/>
              <a:cxnLst/>
              <a:rect l="l" t="t" r="r" b="b"/>
              <a:pathLst>
                <a:path w="105" h="415" extrusionOk="0">
                  <a:moveTo>
                    <a:pt x="70" y="0"/>
                  </a:moveTo>
                  <a:lnTo>
                    <a:pt x="70" y="0"/>
                  </a:lnTo>
                  <a:cubicBezTo>
                    <a:pt x="36" y="104"/>
                    <a:pt x="1" y="207"/>
                    <a:pt x="105" y="41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9"/>
            <p:cNvSpPr/>
            <p:nvPr/>
          </p:nvSpPr>
          <p:spPr>
            <a:xfrm>
              <a:off x="497140" y="4192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9"/>
            <p:cNvSpPr/>
            <p:nvPr/>
          </p:nvSpPr>
          <p:spPr>
            <a:xfrm>
              <a:off x="494854" y="419600"/>
              <a:ext cx="2295" cy="2947"/>
            </a:xfrm>
            <a:custGeom>
              <a:avLst/>
              <a:gdLst/>
              <a:ahLst/>
              <a:cxnLst/>
              <a:rect l="l" t="t" r="r" b="b"/>
              <a:pathLst>
                <a:path w="243" h="312" extrusionOk="0">
                  <a:moveTo>
                    <a:pt x="208" y="1"/>
                  </a:moveTo>
                  <a:cubicBezTo>
                    <a:pt x="104" y="70"/>
                    <a:pt x="35" y="173"/>
                    <a:pt x="0" y="277"/>
                  </a:cubicBezTo>
                  <a:lnTo>
                    <a:pt x="0" y="312"/>
                  </a:lnTo>
                  <a:cubicBezTo>
                    <a:pt x="139" y="243"/>
                    <a:pt x="208" y="139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9"/>
            <p:cNvSpPr/>
            <p:nvPr/>
          </p:nvSpPr>
          <p:spPr>
            <a:xfrm>
              <a:off x="487015" y="416011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05" y="139"/>
                    <a:pt x="70" y="277"/>
                    <a:pt x="1" y="415"/>
                  </a:cubicBezTo>
                  <a:cubicBezTo>
                    <a:pt x="174" y="311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9"/>
            <p:cNvSpPr/>
            <p:nvPr/>
          </p:nvSpPr>
          <p:spPr>
            <a:xfrm>
              <a:off x="488328" y="4160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9"/>
            <p:cNvSpPr/>
            <p:nvPr/>
          </p:nvSpPr>
          <p:spPr>
            <a:xfrm>
              <a:off x="764518" y="42286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cubicBezTo>
                    <a:pt x="0" y="0"/>
                    <a:pt x="35" y="69"/>
                    <a:pt x="35" y="104"/>
                  </a:cubicBezTo>
                  <a:cubicBezTo>
                    <a:pt x="35" y="139"/>
                    <a:pt x="35" y="139"/>
                    <a:pt x="69" y="139"/>
                  </a:cubicBezTo>
                  <a:cubicBezTo>
                    <a:pt x="69" y="139"/>
                    <a:pt x="69" y="104"/>
                    <a:pt x="69" y="69"/>
                  </a:cubicBezTo>
                  <a:cubicBezTo>
                    <a:pt x="69" y="35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9"/>
            <p:cNvSpPr/>
            <p:nvPr/>
          </p:nvSpPr>
          <p:spPr>
            <a:xfrm>
              <a:off x="739375" y="416332"/>
              <a:ext cx="1322" cy="1974"/>
            </a:xfrm>
            <a:custGeom>
              <a:avLst/>
              <a:gdLst/>
              <a:ahLst/>
              <a:cxnLst/>
              <a:rect l="l" t="t" r="r" b="b"/>
              <a:pathLst>
                <a:path w="140" h="209" extrusionOk="0">
                  <a:moveTo>
                    <a:pt x="35" y="1"/>
                  </a:moveTo>
                  <a:cubicBezTo>
                    <a:pt x="35" y="105"/>
                    <a:pt x="1" y="174"/>
                    <a:pt x="139" y="208"/>
                  </a:cubicBezTo>
                  <a:cubicBezTo>
                    <a:pt x="139" y="139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9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9"/>
            <p:cNvSpPr/>
            <p:nvPr/>
          </p:nvSpPr>
          <p:spPr>
            <a:xfrm>
              <a:off x="713911" y="434617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1" y="70"/>
                    <a:pt x="1" y="70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9"/>
            <p:cNvSpPr/>
            <p:nvPr/>
          </p:nvSpPr>
          <p:spPr>
            <a:xfrm>
              <a:off x="419767" y="386297"/>
              <a:ext cx="661" cy="3608"/>
            </a:xfrm>
            <a:custGeom>
              <a:avLst/>
              <a:gdLst/>
              <a:ahLst/>
              <a:cxnLst/>
              <a:rect l="l" t="t" r="r" b="b"/>
              <a:pathLst>
                <a:path w="70" h="382" extrusionOk="0">
                  <a:moveTo>
                    <a:pt x="1" y="1"/>
                  </a:moveTo>
                  <a:cubicBezTo>
                    <a:pt x="1" y="139"/>
                    <a:pt x="1" y="277"/>
                    <a:pt x="70" y="381"/>
                  </a:cubicBezTo>
                  <a:cubicBezTo>
                    <a:pt x="70" y="277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9"/>
            <p:cNvSpPr/>
            <p:nvPr/>
          </p:nvSpPr>
          <p:spPr>
            <a:xfrm>
              <a:off x="699876" y="360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9"/>
            <p:cNvSpPr/>
            <p:nvPr/>
          </p:nvSpPr>
          <p:spPr>
            <a:xfrm>
              <a:off x="697590" y="360181"/>
              <a:ext cx="2295" cy="1322"/>
            </a:xfrm>
            <a:custGeom>
              <a:avLst/>
              <a:gdLst/>
              <a:ahLst/>
              <a:cxnLst/>
              <a:rect l="l" t="t" r="r" b="b"/>
              <a:pathLst>
                <a:path w="243" h="140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39" y="35"/>
                    <a:pt x="70" y="70"/>
                    <a:pt x="0" y="139"/>
                  </a:cubicBezTo>
                  <a:cubicBezTo>
                    <a:pt x="104" y="139"/>
                    <a:pt x="173" y="70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9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9"/>
            <p:cNvSpPr/>
            <p:nvPr/>
          </p:nvSpPr>
          <p:spPr>
            <a:xfrm>
              <a:off x="674413" y="4584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lnTo>
                    <a:pt x="0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35" y="70"/>
                    <a:pt x="69" y="35"/>
                    <a:pt x="69" y="3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9"/>
            <p:cNvSpPr/>
            <p:nvPr/>
          </p:nvSpPr>
          <p:spPr>
            <a:xfrm>
              <a:off x="497792" y="455840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70" y="35"/>
                    <a:pt x="35" y="35"/>
                    <a:pt x="35" y="69"/>
                  </a:cubicBezTo>
                  <a:cubicBezTo>
                    <a:pt x="35" y="69"/>
                    <a:pt x="1" y="139"/>
                    <a:pt x="70" y="139"/>
                  </a:cubicBezTo>
                  <a:cubicBezTo>
                    <a:pt x="70" y="139"/>
                    <a:pt x="70" y="104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9"/>
            <p:cNvSpPr/>
            <p:nvPr/>
          </p:nvSpPr>
          <p:spPr>
            <a:xfrm>
              <a:off x="757330" y="42972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9"/>
            <p:cNvSpPr/>
            <p:nvPr/>
          </p:nvSpPr>
          <p:spPr>
            <a:xfrm>
              <a:off x="667555" y="42645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9"/>
            <p:cNvSpPr/>
            <p:nvPr/>
          </p:nvSpPr>
          <p:spPr>
            <a:xfrm>
              <a:off x="699876" y="4261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9"/>
            <p:cNvSpPr/>
            <p:nvPr/>
          </p:nvSpPr>
          <p:spPr>
            <a:xfrm>
              <a:off x="700197" y="42645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3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9"/>
            <p:cNvSpPr/>
            <p:nvPr/>
          </p:nvSpPr>
          <p:spPr>
            <a:xfrm>
              <a:off x="487015" y="4199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9"/>
            <p:cNvSpPr/>
            <p:nvPr/>
          </p:nvSpPr>
          <p:spPr>
            <a:xfrm>
              <a:off x="486694" y="419930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0" y="277"/>
                  </a:cubicBezTo>
                  <a:cubicBezTo>
                    <a:pt x="35" y="208"/>
                    <a:pt x="69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9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9"/>
            <p:cNvSpPr/>
            <p:nvPr/>
          </p:nvSpPr>
          <p:spPr>
            <a:xfrm>
              <a:off x="716849" y="41405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69"/>
                    <a:pt x="35" y="35"/>
                  </a:cubicBezTo>
                  <a:cubicBezTo>
                    <a:pt x="35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9"/>
            <p:cNvSpPr/>
            <p:nvPr/>
          </p:nvSpPr>
          <p:spPr>
            <a:xfrm>
              <a:off x="421722" y="395118"/>
              <a:ext cx="501" cy="331"/>
            </a:xfrm>
            <a:custGeom>
              <a:avLst/>
              <a:gdLst/>
              <a:ahLst/>
              <a:cxnLst/>
              <a:rect l="l" t="t" r="r" b="b"/>
              <a:pathLst>
                <a:path w="53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18" y="18"/>
                    <a:pt x="27" y="18"/>
                    <a:pt x="35" y="18"/>
                  </a:cubicBezTo>
                  <a:cubicBezTo>
                    <a:pt x="44" y="18"/>
                    <a:pt x="53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9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9"/>
            <p:cNvSpPr/>
            <p:nvPr/>
          </p:nvSpPr>
          <p:spPr>
            <a:xfrm>
              <a:off x="420418" y="39021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9"/>
            <p:cNvSpPr/>
            <p:nvPr/>
          </p:nvSpPr>
          <p:spPr>
            <a:xfrm>
              <a:off x="420749" y="390216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9"/>
            <p:cNvSpPr/>
            <p:nvPr/>
          </p:nvSpPr>
          <p:spPr>
            <a:xfrm>
              <a:off x="681921" y="382056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35" y="1"/>
                  </a:moveTo>
                  <a:cubicBezTo>
                    <a:pt x="35" y="70"/>
                    <a:pt x="0" y="139"/>
                    <a:pt x="0" y="243"/>
                  </a:cubicBezTo>
                  <a:cubicBezTo>
                    <a:pt x="69" y="173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9"/>
            <p:cNvSpPr/>
            <p:nvPr/>
          </p:nvSpPr>
          <p:spPr>
            <a:xfrm>
              <a:off x="682242" y="38173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9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9"/>
            <p:cNvSpPr/>
            <p:nvPr/>
          </p:nvSpPr>
          <p:spPr>
            <a:xfrm>
              <a:off x="414874" y="3650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9"/>
            <p:cNvSpPr/>
            <p:nvPr/>
          </p:nvSpPr>
          <p:spPr>
            <a:xfrm>
              <a:off x="415847" y="3670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9"/>
            <p:cNvSpPr/>
            <p:nvPr/>
          </p:nvSpPr>
          <p:spPr>
            <a:xfrm>
              <a:off x="414874" y="365083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69"/>
                    <a:pt x="35" y="139"/>
                    <a:pt x="104" y="208"/>
                  </a:cubicBezTo>
                  <a:cubicBezTo>
                    <a:pt x="104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9"/>
            <p:cNvSpPr/>
            <p:nvPr/>
          </p:nvSpPr>
          <p:spPr>
            <a:xfrm>
              <a:off x="752759" y="50481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lnTo>
                    <a:pt x="1" y="69"/>
                  </a:lnTo>
                  <a:cubicBezTo>
                    <a:pt x="1" y="69"/>
                    <a:pt x="1" y="35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9"/>
            <p:cNvSpPr/>
            <p:nvPr/>
          </p:nvSpPr>
          <p:spPr>
            <a:xfrm>
              <a:off x="752759" y="5054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9"/>
            <p:cNvSpPr/>
            <p:nvPr/>
          </p:nvSpPr>
          <p:spPr>
            <a:xfrm>
              <a:off x="699876" y="3598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9"/>
            <p:cNvSpPr/>
            <p:nvPr/>
          </p:nvSpPr>
          <p:spPr>
            <a:xfrm>
              <a:off x="700197" y="35953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1"/>
                  </a:moveTo>
                  <a:cubicBezTo>
                    <a:pt x="70" y="1"/>
                    <a:pt x="1" y="35"/>
                    <a:pt x="1" y="70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9"/>
            <p:cNvSpPr/>
            <p:nvPr/>
          </p:nvSpPr>
          <p:spPr>
            <a:xfrm>
              <a:off x="701180" y="35953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9"/>
            <p:cNvSpPr/>
            <p:nvPr/>
          </p:nvSpPr>
          <p:spPr>
            <a:xfrm>
              <a:off x="680618" y="384342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70"/>
                    <a:pt x="35" y="104"/>
                    <a:pt x="0" y="139"/>
                  </a:cubicBezTo>
                  <a:cubicBezTo>
                    <a:pt x="69" y="104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9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9"/>
            <p:cNvSpPr/>
            <p:nvPr/>
          </p:nvSpPr>
          <p:spPr>
            <a:xfrm>
              <a:off x="680618" y="3856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9"/>
            <p:cNvSpPr/>
            <p:nvPr/>
          </p:nvSpPr>
          <p:spPr>
            <a:xfrm>
              <a:off x="702483" y="358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9"/>
            <p:cNvSpPr/>
            <p:nvPr/>
          </p:nvSpPr>
          <p:spPr>
            <a:xfrm>
              <a:off x="421722" y="395676"/>
              <a:ext cx="340" cy="425"/>
            </a:xfrm>
            <a:custGeom>
              <a:avLst/>
              <a:gdLst/>
              <a:ahLst/>
              <a:cxnLst/>
              <a:rect l="l" t="t" r="r" b="b"/>
              <a:pathLst>
                <a:path w="36" h="45" extrusionOk="0">
                  <a:moveTo>
                    <a:pt x="1" y="0"/>
                  </a:moveTo>
                  <a:cubicBezTo>
                    <a:pt x="1" y="0"/>
                    <a:pt x="1" y="3"/>
                    <a:pt x="1" y="10"/>
                  </a:cubicBezTo>
                  <a:cubicBezTo>
                    <a:pt x="1" y="10"/>
                    <a:pt x="1" y="45"/>
                    <a:pt x="1" y="45"/>
                  </a:cubicBezTo>
                  <a:cubicBezTo>
                    <a:pt x="35" y="45"/>
                    <a:pt x="35" y="10"/>
                    <a:pt x="35" y="10"/>
                  </a:cubicBezTo>
                  <a:lnTo>
                    <a:pt x="35" y="10"/>
                  </a:lnTo>
                  <a:cubicBezTo>
                    <a:pt x="28" y="18"/>
                    <a:pt x="22" y="20"/>
                    <a:pt x="18" y="20"/>
                  </a:cubicBezTo>
                  <a:cubicBezTo>
                    <a:pt x="5" y="2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9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9"/>
            <p:cNvSpPr/>
            <p:nvPr/>
          </p:nvSpPr>
          <p:spPr>
            <a:xfrm>
              <a:off x="684859" y="3680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9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9"/>
            <p:cNvSpPr/>
            <p:nvPr/>
          </p:nvSpPr>
          <p:spPr>
            <a:xfrm>
              <a:off x="739706" y="371940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0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9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9"/>
            <p:cNvSpPr/>
            <p:nvPr/>
          </p:nvSpPr>
          <p:spPr>
            <a:xfrm>
              <a:off x="738072" y="372262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39" y="1"/>
                  </a:moveTo>
                  <a:cubicBezTo>
                    <a:pt x="104" y="1"/>
                    <a:pt x="35" y="35"/>
                    <a:pt x="1" y="70"/>
                  </a:cubicBezTo>
                  <a:cubicBezTo>
                    <a:pt x="70" y="70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9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9"/>
            <p:cNvSpPr/>
            <p:nvPr/>
          </p:nvSpPr>
          <p:spPr>
            <a:xfrm>
              <a:off x="704769" y="432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9"/>
            <p:cNvSpPr/>
            <p:nvPr/>
          </p:nvSpPr>
          <p:spPr>
            <a:xfrm>
              <a:off x="494202" y="405565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0" y="104"/>
                    <a:pt x="0" y="173"/>
                  </a:cubicBezTo>
                  <a:cubicBezTo>
                    <a:pt x="35" y="104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9"/>
            <p:cNvSpPr/>
            <p:nvPr/>
          </p:nvSpPr>
          <p:spPr>
            <a:xfrm>
              <a:off x="494202" y="4071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9"/>
            <p:cNvSpPr/>
            <p:nvPr/>
          </p:nvSpPr>
          <p:spPr>
            <a:xfrm>
              <a:off x="494202" y="42221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69" y="0"/>
                  </a:moveTo>
                  <a:cubicBezTo>
                    <a:pt x="35" y="35"/>
                    <a:pt x="0" y="69"/>
                    <a:pt x="35" y="104"/>
                  </a:cubicBezTo>
                  <a:cubicBezTo>
                    <a:pt x="69" y="104"/>
                    <a:pt x="69" y="69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9"/>
            <p:cNvSpPr/>
            <p:nvPr/>
          </p:nvSpPr>
          <p:spPr>
            <a:xfrm>
              <a:off x="720438" y="423274"/>
              <a:ext cx="671" cy="576"/>
            </a:xfrm>
            <a:custGeom>
              <a:avLst/>
              <a:gdLst/>
              <a:ahLst/>
              <a:cxnLst/>
              <a:rect l="l" t="t" r="r" b="b"/>
              <a:pathLst>
                <a:path w="71" h="61" extrusionOk="0">
                  <a:moveTo>
                    <a:pt x="23" y="0"/>
                  </a:moveTo>
                  <a:cubicBezTo>
                    <a:pt x="10" y="0"/>
                    <a:pt x="1" y="9"/>
                    <a:pt x="1" y="26"/>
                  </a:cubicBezTo>
                  <a:cubicBezTo>
                    <a:pt x="1" y="61"/>
                    <a:pt x="1" y="61"/>
                    <a:pt x="36" y="61"/>
                  </a:cubicBezTo>
                  <a:cubicBezTo>
                    <a:pt x="70" y="61"/>
                    <a:pt x="70" y="26"/>
                    <a:pt x="70" y="26"/>
                  </a:cubicBezTo>
                  <a:cubicBezTo>
                    <a:pt x="53" y="9"/>
                    <a:pt x="36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9"/>
            <p:cNvSpPr/>
            <p:nvPr/>
          </p:nvSpPr>
          <p:spPr>
            <a:xfrm>
              <a:off x="720438" y="42384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cubicBezTo>
                    <a:pt x="1" y="1"/>
                    <a:pt x="1" y="36"/>
                    <a:pt x="1" y="36"/>
                  </a:cubicBezTo>
                  <a:lnTo>
                    <a:pt x="36" y="36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9"/>
            <p:cNvSpPr/>
            <p:nvPr/>
          </p:nvSpPr>
          <p:spPr>
            <a:xfrm>
              <a:off x="721099" y="4238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9"/>
            <p:cNvSpPr/>
            <p:nvPr/>
          </p:nvSpPr>
          <p:spPr>
            <a:xfrm>
              <a:off x="700528" y="426457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35"/>
                    <a:pt x="70" y="70"/>
                    <a:pt x="139" y="104"/>
                  </a:cubicBezTo>
                  <a:cubicBezTo>
                    <a:pt x="104" y="70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9"/>
            <p:cNvSpPr/>
            <p:nvPr/>
          </p:nvSpPr>
          <p:spPr>
            <a:xfrm>
              <a:off x="702162" y="42907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9"/>
            <p:cNvSpPr/>
            <p:nvPr/>
          </p:nvSpPr>
          <p:spPr>
            <a:xfrm>
              <a:off x="701510" y="42743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35" y="69"/>
                    <a:pt x="0" y="138"/>
                    <a:pt x="69" y="173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9"/>
            <p:cNvSpPr/>
            <p:nvPr/>
          </p:nvSpPr>
          <p:spPr>
            <a:xfrm>
              <a:off x="454042" y="429073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1" y="0"/>
                  </a:moveTo>
                  <a:lnTo>
                    <a:pt x="31" y="45"/>
                  </a:lnTo>
                  <a:lnTo>
                    <a:pt x="31" y="45"/>
                  </a:lnTo>
                  <a:cubicBezTo>
                    <a:pt x="23" y="28"/>
                    <a:pt x="15" y="14"/>
                    <a:pt x="1" y="0"/>
                  </a:cubicBezTo>
                  <a:close/>
                  <a:moveTo>
                    <a:pt x="31" y="45"/>
                  </a:moveTo>
                  <a:lnTo>
                    <a:pt x="31" y="45"/>
                  </a:lnTo>
                  <a:cubicBezTo>
                    <a:pt x="41" y="68"/>
                    <a:pt x="49" y="97"/>
                    <a:pt x="70" y="138"/>
                  </a:cubicBezTo>
                  <a:lnTo>
                    <a:pt x="70" y="104"/>
                  </a:lnTo>
                  <a:lnTo>
                    <a:pt x="31" y="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9"/>
            <p:cNvSpPr/>
            <p:nvPr/>
          </p:nvSpPr>
          <p:spPr>
            <a:xfrm>
              <a:off x="703144" y="43004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35" y="70"/>
                    <a:pt x="35" y="104"/>
                    <a:pt x="35" y="174"/>
                  </a:cubicBezTo>
                  <a:lnTo>
                    <a:pt x="69" y="139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9"/>
            <p:cNvSpPr/>
            <p:nvPr/>
          </p:nvSpPr>
          <p:spPr>
            <a:xfrm>
              <a:off x="757660" y="3843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9"/>
            <p:cNvSpPr/>
            <p:nvPr/>
          </p:nvSpPr>
          <p:spPr>
            <a:xfrm>
              <a:off x="500408" y="415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9"/>
            <p:cNvSpPr/>
            <p:nvPr/>
          </p:nvSpPr>
          <p:spPr>
            <a:xfrm>
              <a:off x="501381" y="4133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9"/>
            <p:cNvSpPr/>
            <p:nvPr/>
          </p:nvSpPr>
          <p:spPr>
            <a:xfrm>
              <a:off x="501381" y="412422"/>
              <a:ext cx="1322" cy="982"/>
            </a:xfrm>
            <a:custGeom>
              <a:avLst/>
              <a:gdLst/>
              <a:ahLst/>
              <a:cxnLst/>
              <a:rect l="l" t="t" r="r" b="b"/>
              <a:pathLst>
                <a:path w="140" h="104" extrusionOk="0">
                  <a:moveTo>
                    <a:pt x="139" y="0"/>
                  </a:moveTo>
                  <a:cubicBezTo>
                    <a:pt x="70" y="35"/>
                    <a:pt x="35" y="35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69"/>
                    <a:pt x="139" y="35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9"/>
            <p:cNvSpPr/>
            <p:nvPr/>
          </p:nvSpPr>
          <p:spPr>
            <a:xfrm>
              <a:off x="502693" y="412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9"/>
            <p:cNvSpPr/>
            <p:nvPr/>
          </p:nvSpPr>
          <p:spPr>
            <a:xfrm>
              <a:off x="502363" y="41242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9"/>
            <p:cNvSpPr/>
            <p:nvPr/>
          </p:nvSpPr>
          <p:spPr>
            <a:xfrm>
              <a:off x="493220" y="407199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70" y="35"/>
                    <a:pt x="35" y="69"/>
                    <a:pt x="1" y="104"/>
                  </a:cubicBezTo>
                  <a:cubicBezTo>
                    <a:pt x="35" y="69"/>
                    <a:pt x="70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9"/>
            <p:cNvSpPr/>
            <p:nvPr/>
          </p:nvSpPr>
          <p:spPr>
            <a:xfrm>
              <a:off x="497792" y="4189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9"/>
            <p:cNvSpPr/>
            <p:nvPr/>
          </p:nvSpPr>
          <p:spPr>
            <a:xfrm>
              <a:off x="497140" y="41894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35" y="35"/>
                    <a:pt x="0" y="35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9"/>
            <p:cNvSpPr/>
            <p:nvPr/>
          </p:nvSpPr>
          <p:spPr>
            <a:xfrm>
              <a:off x="497140" y="41927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9"/>
            <p:cNvSpPr/>
            <p:nvPr/>
          </p:nvSpPr>
          <p:spPr>
            <a:xfrm>
              <a:off x="499426" y="415359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35" y="35"/>
                    <a:pt x="0" y="69"/>
                    <a:pt x="0" y="139"/>
                  </a:cubicBezTo>
                  <a:cubicBezTo>
                    <a:pt x="35" y="104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9"/>
            <p:cNvSpPr/>
            <p:nvPr/>
          </p:nvSpPr>
          <p:spPr>
            <a:xfrm>
              <a:off x="494524" y="405234"/>
              <a:ext cx="1322" cy="340"/>
            </a:xfrm>
            <a:custGeom>
              <a:avLst/>
              <a:gdLst/>
              <a:ahLst/>
              <a:cxnLst/>
              <a:rect l="l" t="t" r="r" b="b"/>
              <a:pathLst>
                <a:path w="140" h="36" extrusionOk="0">
                  <a:moveTo>
                    <a:pt x="139" y="1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cubicBezTo>
                    <a:pt x="105" y="1"/>
                    <a:pt x="35" y="35"/>
                    <a:pt x="1" y="35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ubicBezTo>
                    <a:pt x="35" y="35"/>
                    <a:pt x="105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9"/>
            <p:cNvSpPr/>
            <p:nvPr/>
          </p:nvSpPr>
          <p:spPr>
            <a:xfrm>
              <a:off x="497140" y="4026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9"/>
            <p:cNvSpPr/>
            <p:nvPr/>
          </p:nvSpPr>
          <p:spPr>
            <a:xfrm>
              <a:off x="497140" y="402382"/>
              <a:ext cx="170" cy="255"/>
            </a:xfrm>
            <a:custGeom>
              <a:avLst/>
              <a:gdLst/>
              <a:ahLst/>
              <a:cxnLst/>
              <a:rect l="l" t="t" r="r" b="b"/>
              <a:pathLst>
                <a:path w="18" h="27" extrusionOk="0">
                  <a:moveTo>
                    <a:pt x="13" y="0"/>
                  </a:moveTo>
                  <a:cubicBezTo>
                    <a:pt x="9" y="0"/>
                    <a:pt x="0" y="9"/>
                    <a:pt x="0" y="26"/>
                  </a:cubicBezTo>
                  <a:cubicBezTo>
                    <a:pt x="18" y="9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9"/>
            <p:cNvSpPr/>
            <p:nvPr/>
          </p:nvSpPr>
          <p:spPr>
            <a:xfrm>
              <a:off x="701510" y="358547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1"/>
                  </a:moveTo>
                  <a:cubicBezTo>
                    <a:pt x="69" y="36"/>
                    <a:pt x="35" y="70"/>
                    <a:pt x="0" y="105"/>
                  </a:cubicBezTo>
                  <a:lnTo>
                    <a:pt x="0" y="105"/>
                  </a:lnTo>
                  <a:cubicBezTo>
                    <a:pt x="35" y="70"/>
                    <a:pt x="69" y="36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9"/>
            <p:cNvSpPr/>
            <p:nvPr/>
          </p:nvSpPr>
          <p:spPr>
            <a:xfrm>
              <a:off x="79879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35"/>
                    <a:pt x="35" y="35"/>
                    <a:pt x="35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9"/>
            <p:cNvSpPr/>
            <p:nvPr/>
          </p:nvSpPr>
          <p:spPr>
            <a:xfrm>
              <a:off x="798793" y="5423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9"/>
            <p:cNvSpPr/>
            <p:nvPr/>
          </p:nvSpPr>
          <p:spPr>
            <a:xfrm>
              <a:off x="703465" y="431349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35" y="1"/>
                  </a:moveTo>
                  <a:lnTo>
                    <a:pt x="1" y="36"/>
                  </a:lnTo>
                  <a:cubicBezTo>
                    <a:pt x="35" y="70"/>
                    <a:pt x="104" y="70"/>
                    <a:pt x="139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9"/>
            <p:cNvSpPr/>
            <p:nvPr/>
          </p:nvSpPr>
          <p:spPr>
            <a:xfrm>
              <a:off x="702162" y="42907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0" y="0"/>
                  </a:moveTo>
                  <a:lnTo>
                    <a:pt x="0" y="35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39" y="104"/>
                  </a:ln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9"/>
            <p:cNvSpPr/>
            <p:nvPr/>
          </p:nvSpPr>
          <p:spPr>
            <a:xfrm>
              <a:off x="453721" y="428412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9"/>
            <p:cNvSpPr/>
            <p:nvPr/>
          </p:nvSpPr>
          <p:spPr>
            <a:xfrm>
              <a:off x="459927" y="4404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9"/>
            <p:cNvSpPr/>
            <p:nvPr/>
          </p:nvSpPr>
          <p:spPr>
            <a:xfrm>
              <a:off x="760598" y="520151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1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9"/>
            <p:cNvSpPr/>
            <p:nvPr/>
          </p:nvSpPr>
          <p:spPr>
            <a:xfrm>
              <a:off x="622503" y="511660"/>
              <a:ext cx="16661" cy="45062"/>
            </a:xfrm>
            <a:custGeom>
              <a:avLst/>
              <a:gdLst/>
              <a:ahLst/>
              <a:cxnLst/>
              <a:rect l="l" t="t" r="r" b="b"/>
              <a:pathLst>
                <a:path w="1764" h="4771" extrusionOk="0">
                  <a:moveTo>
                    <a:pt x="139" y="1"/>
                  </a:moveTo>
                  <a:cubicBezTo>
                    <a:pt x="35" y="347"/>
                    <a:pt x="0" y="347"/>
                    <a:pt x="70" y="658"/>
                  </a:cubicBezTo>
                  <a:cubicBezTo>
                    <a:pt x="242" y="1626"/>
                    <a:pt x="450" y="2559"/>
                    <a:pt x="899" y="3457"/>
                  </a:cubicBezTo>
                  <a:cubicBezTo>
                    <a:pt x="1107" y="3941"/>
                    <a:pt x="1348" y="4391"/>
                    <a:pt x="1763" y="4771"/>
                  </a:cubicBezTo>
                  <a:cubicBezTo>
                    <a:pt x="1763" y="4736"/>
                    <a:pt x="1763" y="4702"/>
                    <a:pt x="1729" y="4702"/>
                  </a:cubicBezTo>
                  <a:cubicBezTo>
                    <a:pt x="968" y="3527"/>
                    <a:pt x="519" y="2282"/>
                    <a:pt x="277" y="934"/>
                  </a:cubicBezTo>
                  <a:cubicBezTo>
                    <a:pt x="242" y="658"/>
                    <a:pt x="208" y="34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9"/>
            <p:cNvSpPr/>
            <p:nvPr/>
          </p:nvSpPr>
          <p:spPr>
            <a:xfrm>
              <a:off x="639154" y="5567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9"/>
            <p:cNvSpPr/>
            <p:nvPr/>
          </p:nvSpPr>
          <p:spPr>
            <a:xfrm>
              <a:off x="719786" y="497625"/>
              <a:ext cx="9483" cy="29393"/>
            </a:xfrm>
            <a:custGeom>
              <a:avLst/>
              <a:gdLst/>
              <a:ahLst/>
              <a:cxnLst/>
              <a:rect l="l" t="t" r="r" b="b"/>
              <a:pathLst>
                <a:path w="1004" h="3112" extrusionOk="0">
                  <a:moveTo>
                    <a:pt x="934" y="1"/>
                  </a:moveTo>
                  <a:cubicBezTo>
                    <a:pt x="865" y="1"/>
                    <a:pt x="830" y="70"/>
                    <a:pt x="830" y="104"/>
                  </a:cubicBezTo>
                  <a:cubicBezTo>
                    <a:pt x="727" y="657"/>
                    <a:pt x="588" y="1210"/>
                    <a:pt x="485" y="1798"/>
                  </a:cubicBezTo>
                  <a:cubicBezTo>
                    <a:pt x="450" y="2040"/>
                    <a:pt x="381" y="2247"/>
                    <a:pt x="277" y="2455"/>
                  </a:cubicBezTo>
                  <a:cubicBezTo>
                    <a:pt x="174" y="2662"/>
                    <a:pt x="70" y="2835"/>
                    <a:pt x="1" y="3112"/>
                  </a:cubicBezTo>
                  <a:cubicBezTo>
                    <a:pt x="312" y="2870"/>
                    <a:pt x="450" y="2593"/>
                    <a:pt x="554" y="2317"/>
                  </a:cubicBezTo>
                  <a:cubicBezTo>
                    <a:pt x="761" y="1798"/>
                    <a:pt x="830" y="1280"/>
                    <a:pt x="865" y="761"/>
                  </a:cubicBezTo>
                  <a:cubicBezTo>
                    <a:pt x="865" y="485"/>
                    <a:pt x="1003" y="277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9"/>
            <p:cNvSpPr/>
            <p:nvPr/>
          </p:nvSpPr>
          <p:spPr>
            <a:xfrm>
              <a:off x="681921" y="561124"/>
              <a:ext cx="33964" cy="8330"/>
            </a:xfrm>
            <a:custGeom>
              <a:avLst/>
              <a:gdLst/>
              <a:ahLst/>
              <a:cxnLst/>
              <a:rect l="l" t="t" r="r" b="b"/>
              <a:pathLst>
                <a:path w="3596" h="882" extrusionOk="0">
                  <a:moveTo>
                    <a:pt x="2746" y="0"/>
                  </a:moveTo>
                  <a:cubicBezTo>
                    <a:pt x="1631" y="0"/>
                    <a:pt x="326" y="366"/>
                    <a:pt x="0" y="882"/>
                  </a:cubicBezTo>
                  <a:cubicBezTo>
                    <a:pt x="1034" y="304"/>
                    <a:pt x="2068" y="74"/>
                    <a:pt x="3148" y="74"/>
                  </a:cubicBezTo>
                  <a:cubicBezTo>
                    <a:pt x="3296" y="74"/>
                    <a:pt x="3445" y="79"/>
                    <a:pt x="3595" y="87"/>
                  </a:cubicBezTo>
                  <a:cubicBezTo>
                    <a:pt x="3342" y="28"/>
                    <a:pt x="3051" y="0"/>
                    <a:pt x="27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9"/>
            <p:cNvSpPr/>
            <p:nvPr/>
          </p:nvSpPr>
          <p:spPr>
            <a:xfrm>
              <a:off x="658743" y="566186"/>
              <a:ext cx="15679" cy="18947"/>
            </a:xfrm>
            <a:custGeom>
              <a:avLst/>
              <a:gdLst/>
              <a:ahLst/>
              <a:cxnLst/>
              <a:rect l="l" t="t" r="r" b="b"/>
              <a:pathLst>
                <a:path w="1660" h="2006" extrusionOk="0">
                  <a:moveTo>
                    <a:pt x="1521" y="0"/>
                  </a:moveTo>
                  <a:cubicBezTo>
                    <a:pt x="1417" y="35"/>
                    <a:pt x="1417" y="104"/>
                    <a:pt x="1417" y="139"/>
                  </a:cubicBezTo>
                  <a:cubicBezTo>
                    <a:pt x="1383" y="657"/>
                    <a:pt x="1210" y="1141"/>
                    <a:pt x="1037" y="1659"/>
                  </a:cubicBezTo>
                  <a:cubicBezTo>
                    <a:pt x="988" y="1807"/>
                    <a:pt x="904" y="1849"/>
                    <a:pt x="798" y="1849"/>
                  </a:cubicBezTo>
                  <a:cubicBezTo>
                    <a:pt x="754" y="1849"/>
                    <a:pt x="707" y="1842"/>
                    <a:pt x="657" y="1832"/>
                  </a:cubicBezTo>
                  <a:cubicBezTo>
                    <a:pt x="553" y="1763"/>
                    <a:pt x="450" y="1729"/>
                    <a:pt x="346" y="1659"/>
                  </a:cubicBezTo>
                  <a:cubicBezTo>
                    <a:pt x="281" y="1638"/>
                    <a:pt x="230" y="1590"/>
                    <a:pt x="159" y="1590"/>
                  </a:cubicBezTo>
                  <a:cubicBezTo>
                    <a:pt x="116" y="1590"/>
                    <a:pt x="65" y="1607"/>
                    <a:pt x="0" y="1659"/>
                  </a:cubicBezTo>
                  <a:cubicBezTo>
                    <a:pt x="311" y="1901"/>
                    <a:pt x="657" y="2005"/>
                    <a:pt x="1037" y="2005"/>
                  </a:cubicBezTo>
                  <a:cubicBezTo>
                    <a:pt x="1106" y="2005"/>
                    <a:pt x="1175" y="1971"/>
                    <a:pt x="1141" y="1901"/>
                  </a:cubicBezTo>
                  <a:cubicBezTo>
                    <a:pt x="1003" y="1729"/>
                    <a:pt x="1175" y="1590"/>
                    <a:pt x="1210" y="1418"/>
                  </a:cubicBezTo>
                  <a:cubicBezTo>
                    <a:pt x="1348" y="1072"/>
                    <a:pt x="1452" y="726"/>
                    <a:pt x="1556" y="346"/>
                  </a:cubicBezTo>
                  <a:cubicBezTo>
                    <a:pt x="1625" y="242"/>
                    <a:pt x="1659" y="69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9"/>
            <p:cNvSpPr/>
            <p:nvPr/>
          </p:nvSpPr>
          <p:spPr>
            <a:xfrm>
              <a:off x="674413" y="527991"/>
              <a:ext cx="10456" cy="28080"/>
            </a:xfrm>
            <a:custGeom>
              <a:avLst/>
              <a:gdLst/>
              <a:ahLst/>
              <a:cxnLst/>
              <a:rect l="l" t="t" r="r" b="b"/>
              <a:pathLst>
                <a:path w="1107" h="297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003" y="35"/>
                    <a:pt x="968" y="104"/>
                    <a:pt x="934" y="173"/>
                  </a:cubicBezTo>
                  <a:cubicBezTo>
                    <a:pt x="450" y="968"/>
                    <a:pt x="208" y="1832"/>
                    <a:pt x="69" y="2731"/>
                  </a:cubicBezTo>
                  <a:cubicBezTo>
                    <a:pt x="35" y="2835"/>
                    <a:pt x="0" y="2938"/>
                    <a:pt x="104" y="2973"/>
                  </a:cubicBezTo>
                  <a:cubicBezTo>
                    <a:pt x="173" y="2973"/>
                    <a:pt x="173" y="2938"/>
                    <a:pt x="208" y="2904"/>
                  </a:cubicBezTo>
                  <a:cubicBezTo>
                    <a:pt x="242" y="2247"/>
                    <a:pt x="450" y="1625"/>
                    <a:pt x="692" y="1003"/>
                  </a:cubicBezTo>
                  <a:cubicBezTo>
                    <a:pt x="795" y="657"/>
                    <a:pt x="1003" y="380"/>
                    <a:pt x="1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9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9"/>
            <p:cNvSpPr/>
            <p:nvPr/>
          </p:nvSpPr>
          <p:spPr>
            <a:xfrm>
              <a:off x="681921" y="575329"/>
              <a:ext cx="19920" cy="9804"/>
            </a:xfrm>
            <a:custGeom>
              <a:avLst/>
              <a:gdLst/>
              <a:ahLst/>
              <a:cxnLst/>
              <a:rect l="l" t="t" r="r" b="b"/>
              <a:pathLst>
                <a:path w="2109" h="1038" extrusionOk="0">
                  <a:moveTo>
                    <a:pt x="160" y="0"/>
                  </a:moveTo>
                  <a:cubicBezTo>
                    <a:pt x="113" y="0"/>
                    <a:pt x="69" y="17"/>
                    <a:pt x="35" y="69"/>
                  </a:cubicBezTo>
                  <a:cubicBezTo>
                    <a:pt x="0" y="208"/>
                    <a:pt x="139" y="208"/>
                    <a:pt x="208" y="208"/>
                  </a:cubicBezTo>
                  <a:cubicBezTo>
                    <a:pt x="864" y="415"/>
                    <a:pt x="1487" y="726"/>
                    <a:pt x="2109" y="1037"/>
                  </a:cubicBezTo>
                  <a:cubicBezTo>
                    <a:pt x="2109" y="864"/>
                    <a:pt x="1971" y="864"/>
                    <a:pt x="1867" y="830"/>
                  </a:cubicBezTo>
                  <a:cubicBezTo>
                    <a:pt x="1383" y="484"/>
                    <a:pt x="864" y="242"/>
                    <a:pt x="311" y="35"/>
                  </a:cubicBezTo>
                  <a:cubicBezTo>
                    <a:pt x="260" y="17"/>
                    <a:pt x="208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9"/>
            <p:cNvSpPr/>
            <p:nvPr/>
          </p:nvSpPr>
          <p:spPr>
            <a:xfrm>
              <a:off x="637851" y="482286"/>
              <a:ext cx="14696" cy="15027"/>
            </a:xfrm>
            <a:custGeom>
              <a:avLst/>
              <a:gdLst/>
              <a:ahLst/>
              <a:cxnLst/>
              <a:rect l="l" t="t" r="r" b="b"/>
              <a:pathLst>
                <a:path w="1556" h="1591" extrusionOk="0">
                  <a:moveTo>
                    <a:pt x="0" y="0"/>
                  </a:moveTo>
                  <a:cubicBezTo>
                    <a:pt x="588" y="277"/>
                    <a:pt x="933" y="726"/>
                    <a:pt x="1244" y="1244"/>
                  </a:cubicBezTo>
                  <a:cubicBezTo>
                    <a:pt x="1313" y="1383"/>
                    <a:pt x="1348" y="1556"/>
                    <a:pt x="1555" y="1590"/>
                  </a:cubicBezTo>
                  <a:cubicBezTo>
                    <a:pt x="1348" y="1072"/>
                    <a:pt x="1072" y="657"/>
                    <a:pt x="691" y="277"/>
                  </a:cubicBezTo>
                  <a:cubicBezTo>
                    <a:pt x="449" y="69"/>
                    <a:pt x="31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9"/>
            <p:cNvSpPr/>
            <p:nvPr/>
          </p:nvSpPr>
          <p:spPr>
            <a:xfrm>
              <a:off x="702162" y="532883"/>
              <a:ext cx="9804" cy="8501"/>
            </a:xfrm>
            <a:custGeom>
              <a:avLst/>
              <a:gdLst/>
              <a:ahLst/>
              <a:cxnLst/>
              <a:rect l="l" t="t" r="r" b="b"/>
              <a:pathLst>
                <a:path w="1038" h="900" extrusionOk="0">
                  <a:moveTo>
                    <a:pt x="934" y="1"/>
                  </a:moveTo>
                  <a:cubicBezTo>
                    <a:pt x="795" y="174"/>
                    <a:pt x="623" y="277"/>
                    <a:pt x="519" y="485"/>
                  </a:cubicBezTo>
                  <a:cubicBezTo>
                    <a:pt x="450" y="692"/>
                    <a:pt x="173" y="692"/>
                    <a:pt x="0" y="899"/>
                  </a:cubicBezTo>
                  <a:cubicBezTo>
                    <a:pt x="311" y="899"/>
                    <a:pt x="692" y="657"/>
                    <a:pt x="934" y="312"/>
                  </a:cubicBezTo>
                  <a:cubicBezTo>
                    <a:pt x="1003" y="243"/>
                    <a:pt x="1037" y="139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9"/>
            <p:cNvSpPr/>
            <p:nvPr/>
          </p:nvSpPr>
          <p:spPr>
            <a:xfrm>
              <a:off x="648949" y="60503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9"/>
            <p:cNvSpPr/>
            <p:nvPr/>
          </p:nvSpPr>
          <p:spPr>
            <a:xfrm>
              <a:off x="649270" y="589034"/>
              <a:ext cx="4260" cy="16009"/>
            </a:xfrm>
            <a:custGeom>
              <a:avLst/>
              <a:gdLst/>
              <a:ahLst/>
              <a:cxnLst/>
              <a:rect l="l" t="t" r="r" b="b"/>
              <a:pathLst>
                <a:path w="451" h="1695" extrusionOk="0">
                  <a:moveTo>
                    <a:pt x="450" y="1"/>
                  </a:moveTo>
                  <a:lnTo>
                    <a:pt x="450" y="1"/>
                  </a:lnTo>
                  <a:cubicBezTo>
                    <a:pt x="243" y="554"/>
                    <a:pt x="174" y="1142"/>
                    <a:pt x="1" y="1695"/>
                  </a:cubicBezTo>
                  <a:cubicBezTo>
                    <a:pt x="277" y="1176"/>
                    <a:pt x="416" y="589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9"/>
            <p:cNvSpPr/>
            <p:nvPr/>
          </p:nvSpPr>
          <p:spPr>
            <a:xfrm>
              <a:off x="658413" y="566753"/>
              <a:ext cx="2626" cy="10541"/>
            </a:xfrm>
            <a:custGeom>
              <a:avLst/>
              <a:gdLst/>
              <a:ahLst/>
              <a:cxnLst/>
              <a:rect l="l" t="t" r="r" b="b"/>
              <a:pathLst>
                <a:path w="278" h="1116" extrusionOk="0">
                  <a:moveTo>
                    <a:pt x="140" y="0"/>
                  </a:moveTo>
                  <a:cubicBezTo>
                    <a:pt x="129" y="0"/>
                    <a:pt x="118" y="3"/>
                    <a:pt x="104" y="9"/>
                  </a:cubicBezTo>
                  <a:cubicBezTo>
                    <a:pt x="35" y="9"/>
                    <a:pt x="1" y="44"/>
                    <a:pt x="35" y="113"/>
                  </a:cubicBezTo>
                  <a:cubicBezTo>
                    <a:pt x="104" y="424"/>
                    <a:pt x="35" y="770"/>
                    <a:pt x="139" y="1116"/>
                  </a:cubicBezTo>
                  <a:cubicBezTo>
                    <a:pt x="277" y="770"/>
                    <a:pt x="243" y="424"/>
                    <a:pt x="208" y="79"/>
                  </a:cubicBezTo>
                  <a:cubicBezTo>
                    <a:pt x="208" y="51"/>
                    <a:pt x="18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9"/>
            <p:cNvSpPr/>
            <p:nvPr/>
          </p:nvSpPr>
          <p:spPr>
            <a:xfrm>
              <a:off x="653841" y="540723"/>
              <a:ext cx="2947" cy="8491"/>
            </a:xfrm>
            <a:custGeom>
              <a:avLst/>
              <a:gdLst/>
              <a:ahLst/>
              <a:cxnLst/>
              <a:rect l="l" t="t" r="r" b="b"/>
              <a:pathLst>
                <a:path w="312" h="899" extrusionOk="0">
                  <a:moveTo>
                    <a:pt x="104" y="0"/>
                  </a:moveTo>
                  <a:cubicBezTo>
                    <a:pt x="174" y="104"/>
                    <a:pt x="174" y="242"/>
                    <a:pt x="104" y="311"/>
                  </a:cubicBezTo>
                  <a:cubicBezTo>
                    <a:pt x="1" y="450"/>
                    <a:pt x="70" y="622"/>
                    <a:pt x="35" y="761"/>
                  </a:cubicBezTo>
                  <a:cubicBezTo>
                    <a:pt x="35" y="830"/>
                    <a:pt x="70" y="899"/>
                    <a:pt x="174" y="899"/>
                  </a:cubicBezTo>
                  <a:cubicBezTo>
                    <a:pt x="277" y="899"/>
                    <a:pt x="312" y="830"/>
                    <a:pt x="312" y="761"/>
                  </a:cubicBezTo>
                  <a:cubicBezTo>
                    <a:pt x="277" y="484"/>
                    <a:pt x="277" y="20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9"/>
            <p:cNvSpPr/>
            <p:nvPr/>
          </p:nvSpPr>
          <p:spPr>
            <a:xfrm>
              <a:off x="666573" y="565856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174" y="1"/>
                  </a:moveTo>
                  <a:cubicBezTo>
                    <a:pt x="35" y="139"/>
                    <a:pt x="1" y="277"/>
                    <a:pt x="35" y="416"/>
                  </a:cubicBezTo>
                  <a:cubicBezTo>
                    <a:pt x="70" y="519"/>
                    <a:pt x="70" y="588"/>
                    <a:pt x="174" y="588"/>
                  </a:cubicBezTo>
                  <a:cubicBezTo>
                    <a:pt x="277" y="588"/>
                    <a:pt x="312" y="519"/>
                    <a:pt x="312" y="416"/>
                  </a:cubicBezTo>
                  <a:cubicBezTo>
                    <a:pt x="277" y="277"/>
                    <a:pt x="277" y="139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9"/>
            <p:cNvSpPr/>
            <p:nvPr/>
          </p:nvSpPr>
          <p:spPr>
            <a:xfrm>
              <a:off x="630342" y="5674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9"/>
            <p:cNvSpPr/>
            <p:nvPr/>
          </p:nvSpPr>
          <p:spPr>
            <a:xfrm>
              <a:off x="630342" y="567490"/>
              <a:ext cx="8491" cy="2947"/>
            </a:xfrm>
            <a:custGeom>
              <a:avLst/>
              <a:gdLst/>
              <a:ahLst/>
              <a:cxnLst/>
              <a:rect l="l" t="t" r="r" b="b"/>
              <a:pathLst>
                <a:path w="899" h="312" extrusionOk="0">
                  <a:moveTo>
                    <a:pt x="0" y="1"/>
                  </a:moveTo>
                  <a:lnTo>
                    <a:pt x="0" y="1"/>
                  </a:lnTo>
                  <a:cubicBezTo>
                    <a:pt x="277" y="208"/>
                    <a:pt x="588" y="277"/>
                    <a:pt x="899" y="312"/>
                  </a:cubicBezTo>
                  <a:cubicBezTo>
                    <a:pt x="622" y="139"/>
                    <a:pt x="311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9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9"/>
            <p:cNvSpPr/>
            <p:nvPr/>
          </p:nvSpPr>
          <p:spPr>
            <a:xfrm>
              <a:off x="684859" y="523740"/>
              <a:ext cx="2947" cy="4260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311" y="1"/>
                  </a:moveTo>
                  <a:lnTo>
                    <a:pt x="311" y="1"/>
                  </a:lnTo>
                  <a:cubicBezTo>
                    <a:pt x="139" y="105"/>
                    <a:pt x="35" y="243"/>
                    <a:pt x="0" y="450"/>
                  </a:cubicBezTo>
                  <a:cubicBezTo>
                    <a:pt x="139" y="312"/>
                    <a:pt x="242" y="174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9"/>
            <p:cNvSpPr/>
            <p:nvPr/>
          </p:nvSpPr>
          <p:spPr>
            <a:xfrm>
              <a:off x="687796" y="52341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9"/>
            <p:cNvSpPr/>
            <p:nvPr/>
          </p:nvSpPr>
          <p:spPr>
            <a:xfrm>
              <a:off x="693350" y="534517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311" y="1"/>
                  </a:moveTo>
                  <a:cubicBezTo>
                    <a:pt x="138" y="70"/>
                    <a:pt x="35" y="242"/>
                    <a:pt x="0" y="415"/>
                  </a:cubicBezTo>
                  <a:cubicBezTo>
                    <a:pt x="138" y="312"/>
                    <a:pt x="207" y="139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9"/>
            <p:cNvSpPr/>
            <p:nvPr/>
          </p:nvSpPr>
          <p:spPr>
            <a:xfrm>
              <a:off x="693019" y="53843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9"/>
            <p:cNvSpPr/>
            <p:nvPr/>
          </p:nvSpPr>
          <p:spPr>
            <a:xfrm>
              <a:off x="661029" y="51851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69" y="174"/>
                    <a:pt x="69" y="346"/>
                    <a:pt x="208" y="485"/>
                  </a:cubicBezTo>
                  <a:cubicBezTo>
                    <a:pt x="138" y="312"/>
                    <a:pt x="173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9"/>
            <p:cNvSpPr/>
            <p:nvPr/>
          </p:nvSpPr>
          <p:spPr>
            <a:xfrm>
              <a:off x="661029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9"/>
            <p:cNvSpPr/>
            <p:nvPr/>
          </p:nvSpPr>
          <p:spPr>
            <a:xfrm>
              <a:off x="662984" y="5230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9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9"/>
            <p:cNvSpPr/>
            <p:nvPr/>
          </p:nvSpPr>
          <p:spPr>
            <a:xfrm>
              <a:off x="652869" y="499590"/>
              <a:ext cx="2286" cy="3920"/>
            </a:xfrm>
            <a:custGeom>
              <a:avLst/>
              <a:gdLst/>
              <a:ahLst/>
              <a:cxnLst/>
              <a:rect l="l" t="t" r="r" b="b"/>
              <a:pathLst>
                <a:path w="242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38"/>
                    <a:pt x="104" y="311"/>
                    <a:pt x="242" y="415"/>
                  </a:cubicBezTo>
                  <a:cubicBezTo>
                    <a:pt x="242" y="242"/>
                    <a:pt x="173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9"/>
            <p:cNvSpPr/>
            <p:nvPr/>
          </p:nvSpPr>
          <p:spPr>
            <a:xfrm>
              <a:off x="652869" y="49925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9"/>
            <p:cNvSpPr/>
            <p:nvPr/>
          </p:nvSpPr>
          <p:spPr>
            <a:xfrm>
              <a:off x="630012" y="56749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9"/>
            <p:cNvSpPr/>
            <p:nvPr/>
          </p:nvSpPr>
          <p:spPr>
            <a:xfrm>
              <a:off x="626744" y="566300"/>
              <a:ext cx="3277" cy="1200"/>
            </a:xfrm>
            <a:custGeom>
              <a:avLst/>
              <a:gdLst/>
              <a:ahLst/>
              <a:cxnLst/>
              <a:rect l="l" t="t" r="r" b="b"/>
              <a:pathLst>
                <a:path w="347" h="127" extrusionOk="0">
                  <a:moveTo>
                    <a:pt x="92" y="0"/>
                  </a:moveTo>
                  <a:cubicBezTo>
                    <a:pt x="63" y="0"/>
                    <a:pt x="33" y="7"/>
                    <a:pt x="1" y="23"/>
                  </a:cubicBezTo>
                  <a:cubicBezTo>
                    <a:pt x="104" y="92"/>
                    <a:pt x="208" y="127"/>
                    <a:pt x="346" y="127"/>
                  </a:cubicBezTo>
                  <a:cubicBezTo>
                    <a:pt x="267" y="74"/>
                    <a:pt x="18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9"/>
            <p:cNvSpPr/>
            <p:nvPr/>
          </p:nvSpPr>
          <p:spPr>
            <a:xfrm>
              <a:off x="676698" y="61352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9"/>
            <p:cNvSpPr/>
            <p:nvPr/>
          </p:nvSpPr>
          <p:spPr>
            <a:xfrm>
              <a:off x="676368" y="613846"/>
              <a:ext cx="992" cy="4260"/>
            </a:xfrm>
            <a:custGeom>
              <a:avLst/>
              <a:gdLst/>
              <a:ahLst/>
              <a:cxnLst/>
              <a:rect l="l" t="t" r="r" b="b"/>
              <a:pathLst>
                <a:path w="105" h="451" extrusionOk="0">
                  <a:moveTo>
                    <a:pt x="35" y="1"/>
                  </a:moveTo>
                  <a:cubicBezTo>
                    <a:pt x="35" y="139"/>
                    <a:pt x="1" y="277"/>
                    <a:pt x="35" y="450"/>
                  </a:cubicBezTo>
                  <a:cubicBezTo>
                    <a:pt x="104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9"/>
            <p:cNvSpPr/>
            <p:nvPr/>
          </p:nvSpPr>
          <p:spPr>
            <a:xfrm>
              <a:off x="647967" y="605685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35" y="70"/>
                    <a:pt x="1" y="139"/>
                    <a:pt x="35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9"/>
            <p:cNvSpPr/>
            <p:nvPr/>
          </p:nvSpPr>
          <p:spPr>
            <a:xfrm>
              <a:off x="648949" y="6053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9"/>
            <p:cNvSpPr/>
            <p:nvPr/>
          </p:nvSpPr>
          <p:spPr>
            <a:xfrm>
              <a:off x="664939" y="533865"/>
              <a:ext cx="671" cy="2616"/>
            </a:xfrm>
            <a:custGeom>
              <a:avLst/>
              <a:gdLst/>
              <a:ahLst/>
              <a:cxnLst/>
              <a:rect l="l" t="t" r="r" b="b"/>
              <a:pathLst>
                <a:path w="71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70"/>
                    <a:pt x="1" y="173"/>
                    <a:pt x="70" y="277"/>
                  </a:cubicBezTo>
                  <a:cubicBezTo>
                    <a:pt x="70" y="173"/>
                    <a:pt x="70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9"/>
            <p:cNvSpPr/>
            <p:nvPr/>
          </p:nvSpPr>
          <p:spPr>
            <a:xfrm>
              <a:off x="664288" y="53191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1" y="69"/>
                    <a:pt x="70" y="138"/>
                    <a:pt x="35" y="207"/>
                  </a:cubicBezTo>
                  <a:cubicBezTo>
                    <a:pt x="70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9"/>
            <p:cNvSpPr/>
            <p:nvPr/>
          </p:nvSpPr>
          <p:spPr>
            <a:xfrm>
              <a:off x="687796" y="5234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9"/>
            <p:cNvSpPr/>
            <p:nvPr/>
          </p:nvSpPr>
          <p:spPr>
            <a:xfrm>
              <a:off x="687796" y="520803"/>
              <a:ext cx="2295" cy="2626"/>
            </a:xfrm>
            <a:custGeom>
              <a:avLst/>
              <a:gdLst/>
              <a:ahLst/>
              <a:cxnLst/>
              <a:rect l="l" t="t" r="r" b="b"/>
              <a:pathLst>
                <a:path w="243" h="278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04" y="35"/>
                    <a:pt x="35" y="139"/>
                    <a:pt x="0" y="277"/>
                  </a:cubicBezTo>
                  <a:cubicBezTo>
                    <a:pt x="104" y="208"/>
                    <a:pt x="208" y="104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9"/>
            <p:cNvSpPr/>
            <p:nvPr/>
          </p:nvSpPr>
          <p:spPr>
            <a:xfrm>
              <a:off x="658092" y="511009"/>
              <a:ext cx="1634" cy="2947"/>
            </a:xfrm>
            <a:custGeom>
              <a:avLst/>
              <a:gdLst/>
              <a:ahLst/>
              <a:cxnLst/>
              <a:rect l="l" t="t" r="r" b="b"/>
              <a:pathLst>
                <a:path w="173" h="312" extrusionOk="0">
                  <a:moveTo>
                    <a:pt x="0" y="1"/>
                  </a:moveTo>
                  <a:cubicBezTo>
                    <a:pt x="35" y="105"/>
                    <a:pt x="69" y="243"/>
                    <a:pt x="173" y="312"/>
                  </a:cubicBezTo>
                  <a:cubicBezTo>
                    <a:pt x="138" y="208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9"/>
            <p:cNvSpPr/>
            <p:nvPr/>
          </p:nvSpPr>
          <p:spPr>
            <a:xfrm>
              <a:off x="659716" y="51394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ubicBezTo>
                    <a:pt x="1" y="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9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9"/>
            <p:cNvSpPr/>
            <p:nvPr/>
          </p:nvSpPr>
          <p:spPr>
            <a:xfrm>
              <a:off x="656779" y="5064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9"/>
            <p:cNvSpPr/>
            <p:nvPr/>
          </p:nvSpPr>
          <p:spPr>
            <a:xfrm>
              <a:off x="655145" y="503830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36" y="242"/>
                    <a:pt x="174" y="277"/>
                  </a:cubicBezTo>
                  <a:cubicBezTo>
                    <a:pt x="139" y="173"/>
                    <a:pt x="10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9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9"/>
            <p:cNvSpPr/>
            <p:nvPr/>
          </p:nvSpPr>
          <p:spPr>
            <a:xfrm>
              <a:off x="666252" y="5403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9"/>
            <p:cNvSpPr/>
            <p:nvPr/>
          </p:nvSpPr>
          <p:spPr>
            <a:xfrm>
              <a:off x="662654" y="523089"/>
              <a:ext cx="992" cy="2947"/>
            </a:xfrm>
            <a:custGeom>
              <a:avLst/>
              <a:gdLst/>
              <a:ahLst/>
              <a:cxnLst/>
              <a:rect l="l" t="t" r="r" b="b"/>
              <a:pathLst>
                <a:path w="105" h="312" extrusionOk="0">
                  <a:moveTo>
                    <a:pt x="36" y="1"/>
                  </a:moveTo>
                  <a:cubicBezTo>
                    <a:pt x="36" y="104"/>
                    <a:pt x="1" y="243"/>
                    <a:pt x="105" y="312"/>
                  </a:cubicBezTo>
                  <a:cubicBezTo>
                    <a:pt x="105" y="208"/>
                    <a:pt x="70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9"/>
            <p:cNvSpPr/>
            <p:nvPr/>
          </p:nvSpPr>
          <p:spPr>
            <a:xfrm>
              <a:off x="691716" y="538758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35" y="35"/>
                    <a:pt x="0" y="105"/>
                    <a:pt x="0" y="208"/>
                  </a:cubicBezTo>
                  <a:cubicBezTo>
                    <a:pt x="69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9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9"/>
            <p:cNvSpPr/>
            <p:nvPr/>
          </p:nvSpPr>
          <p:spPr>
            <a:xfrm>
              <a:off x="693019" y="53875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9"/>
            <p:cNvSpPr/>
            <p:nvPr/>
          </p:nvSpPr>
          <p:spPr>
            <a:xfrm>
              <a:off x="643395" y="5632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1" y="0"/>
                    <a:pt x="1" y="35"/>
                  </a:cubicBezTo>
                  <a:lnTo>
                    <a:pt x="70" y="35"/>
                  </a:ln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9"/>
            <p:cNvSpPr/>
            <p:nvPr/>
          </p:nvSpPr>
          <p:spPr>
            <a:xfrm>
              <a:off x="677671" y="62266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9"/>
            <p:cNvSpPr/>
            <p:nvPr/>
          </p:nvSpPr>
          <p:spPr>
            <a:xfrm>
              <a:off x="642092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9"/>
            <p:cNvSpPr/>
            <p:nvPr/>
          </p:nvSpPr>
          <p:spPr>
            <a:xfrm>
              <a:off x="642413" y="560311"/>
              <a:ext cx="671" cy="151"/>
            </a:xfrm>
            <a:custGeom>
              <a:avLst/>
              <a:gdLst/>
              <a:ahLst/>
              <a:cxnLst/>
              <a:rect l="l" t="t" r="r" b="b"/>
              <a:pathLst>
                <a:path w="71" h="16" extrusionOk="0">
                  <a:moveTo>
                    <a:pt x="1" y="0"/>
                  </a:moveTo>
                  <a:cubicBezTo>
                    <a:pt x="1" y="0"/>
                    <a:pt x="16" y="16"/>
                    <a:pt x="37" y="16"/>
                  </a:cubicBezTo>
                  <a:cubicBezTo>
                    <a:pt x="47" y="16"/>
                    <a:pt x="59" y="1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9"/>
            <p:cNvSpPr/>
            <p:nvPr/>
          </p:nvSpPr>
          <p:spPr>
            <a:xfrm>
              <a:off x="654824" y="540071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0" y="0"/>
                    <a:pt x="0" y="35"/>
                    <a:pt x="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9"/>
            <p:cNvSpPr/>
            <p:nvPr/>
          </p:nvSpPr>
          <p:spPr>
            <a:xfrm>
              <a:off x="654824" y="54072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9"/>
            <p:cNvSpPr/>
            <p:nvPr/>
          </p:nvSpPr>
          <p:spPr>
            <a:xfrm>
              <a:off x="663315" y="526357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0"/>
                  </a:moveTo>
                  <a:cubicBezTo>
                    <a:pt x="35" y="35"/>
                    <a:pt x="0" y="70"/>
                    <a:pt x="69" y="104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9"/>
            <p:cNvSpPr/>
            <p:nvPr/>
          </p:nvSpPr>
          <p:spPr>
            <a:xfrm>
              <a:off x="663636" y="526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9"/>
            <p:cNvSpPr/>
            <p:nvPr/>
          </p:nvSpPr>
          <p:spPr>
            <a:xfrm>
              <a:off x="660377" y="516232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1"/>
                  </a:moveTo>
                  <a:lnTo>
                    <a:pt x="35" y="1"/>
                  </a:lnTo>
                  <a:cubicBezTo>
                    <a:pt x="0" y="70"/>
                    <a:pt x="35" y="139"/>
                    <a:pt x="69" y="243"/>
                  </a:cubicBezTo>
                  <a:cubicBezTo>
                    <a:pt x="69" y="139"/>
                    <a:pt x="104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9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9"/>
            <p:cNvSpPr/>
            <p:nvPr/>
          </p:nvSpPr>
          <p:spPr>
            <a:xfrm>
              <a:off x="656779" y="506437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1" y="1"/>
                  </a:moveTo>
                  <a:cubicBezTo>
                    <a:pt x="1" y="70"/>
                    <a:pt x="1" y="174"/>
                    <a:pt x="70" y="243"/>
                  </a:cubicBezTo>
                  <a:cubicBezTo>
                    <a:pt x="35" y="139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9"/>
            <p:cNvSpPr/>
            <p:nvPr/>
          </p:nvSpPr>
          <p:spPr>
            <a:xfrm>
              <a:off x="657430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9"/>
            <p:cNvSpPr/>
            <p:nvPr/>
          </p:nvSpPr>
          <p:spPr>
            <a:xfrm>
              <a:off x="657761" y="509053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0"/>
                  </a:moveTo>
                  <a:cubicBezTo>
                    <a:pt x="0" y="70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9"/>
            <p:cNvSpPr/>
            <p:nvPr/>
          </p:nvSpPr>
          <p:spPr>
            <a:xfrm>
              <a:off x="657430" y="50872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9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9"/>
            <p:cNvSpPr/>
            <p:nvPr/>
          </p:nvSpPr>
          <p:spPr>
            <a:xfrm>
              <a:off x="659716" y="51427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9"/>
            <p:cNvSpPr/>
            <p:nvPr/>
          </p:nvSpPr>
          <p:spPr>
            <a:xfrm>
              <a:off x="660047" y="514277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1"/>
                  </a:moveTo>
                  <a:cubicBezTo>
                    <a:pt x="0" y="70"/>
                    <a:pt x="0" y="139"/>
                    <a:pt x="35" y="173"/>
                  </a:cubicBezTo>
                  <a:cubicBezTo>
                    <a:pt x="35" y="104"/>
                    <a:pt x="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9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9"/>
            <p:cNvSpPr/>
            <p:nvPr/>
          </p:nvSpPr>
          <p:spPr>
            <a:xfrm>
              <a:off x="691064" y="541044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cubicBezTo>
                    <a:pt x="0" y="35"/>
                    <a:pt x="0" y="70"/>
                    <a:pt x="0" y="139"/>
                  </a:cubicBezTo>
                  <a:cubicBezTo>
                    <a:pt x="69" y="10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9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9"/>
            <p:cNvSpPr/>
            <p:nvPr/>
          </p:nvSpPr>
          <p:spPr>
            <a:xfrm>
              <a:off x="690733" y="54235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9"/>
            <p:cNvSpPr/>
            <p:nvPr/>
          </p:nvSpPr>
          <p:spPr>
            <a:xfrm>
              <a:off x="69073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9"/>
            <p:cNvSpPr/>
            <p:nvPr/>
          </p:nvSpPr>
          <p:spPr>
            <a:xfrm>
              <a:off x="689751" y="542678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1"/>
                  </a:moveTo>
                  <a:lnTo>
                    <a:pt x="105" y="1"/>
                  </a:lnTo>
                  <a:cubicBezTo>
                    <a:pt x="70" y="35"/>
                    <a:pt x="35" y="70"/>
                    <a:pt x="1" y="104"/>
                  </a:cubicBezTo>
                  <a:cubicBezTo>
                    <a:pt x="70" y="70"/>
                    <a:pt x="105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9"/>
            <p:cNvSpPr/>
            <p:nvPr/>
          </p:nvSpPr>
          <p:spPr>
            <a:xfrm>
              <a:off x="689430" y="54366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35" y="70"/>
                    <a:pt x="0" y="139"/>
                    <a:pt x="0" y="208"/>
                  </a:cubicBezTo>
                  <a:cubicBezTo>
                    <a:pt x="69" y="139"/>
                    <a:pt x="35" y="7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9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9"/>
            <p:cNvSpPr/>
            <p:nvPr/>
          </p:nvSpPr>
          <p:spPr>
            <a:xfrm>
              <a:off x="652207" y="497304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1" y="138"/>
                    <a:pt x="70" y="208"/>
                  </a:cubicBezTo>
                  <a:cubicBezTo>
                    <a:pt x="35" y="138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9"/>
            <p:cNvSpPr/>
            <p:nvPr/>
          </p:nvSpPr>
          <p:spPr>
            <a:xfrm>
              <a:off x="652869" y="499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9"/>
            <p:cNvSpPr/>
            <p:nvPr/>
          </p:nvSpPr>
          <p:spPr>
            <a:xfrm>
              <a:off x="626092" y="667720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104" y="0"/>
                  </a:moveTo>
                  <a:cubicBezTo>
                    <a:pt x="35" y="69"/>
                    <a:pt x="35" y="104"/>
                    <a:pt x="1" y="173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9"/>
            <p:cNvSpPr/>
            <p:nvPr/>
          </p:nvSpPr>
          <p:spPr>
            <a:xfrm>
              <a:off x="684859" y="606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9"/>
            <p:cNvSpPr/>
            <p:nvPr/>
          </p:nvSpPr>
          <p:spPr>
            <a:xfrm>
              <a:off x="684859" y="60666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9"/>
            <p:cNvSpPr/>
            <p:nvPr/>
          </p:nvSpPr>
          <p:spPr>
            <a:xfrm>
              <a:off x="685180" y="60666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9"/>
            <p:cNvSpPr/>
            <p:nvPr/>
          </p:nvSpPr>
          <p:spPr>
            <a:xfrm>
              <a:off x="685841" y="60993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9"/>
            <p:cNvSpPr/>
            <p:nvPr/>
          </p:nvSpPr>
          <p:spPr>
            <a:xfrm>
              <a:off x="702162" y="585123"/>
              <a:ext cx="1643" cy="472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cubicBezTo>
                    <a:pt x="49" y="25"/>
                    <a:pt x="81" y="49"/>
                    <a:pt x="120" y="49"/>
                  </a:cubicBezTo>
                  <a:cubicBezTo>
                    <a:pt x="136" y="49"/>
                    <a:pt x="153" y="45"/>
                    <a:pt x="173" y="35"/>
                  </a:cubicBezTo>
                  <a:cubicBezTo>
                    <a:pt x="104" y="0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9"/>
            <p:cNvSpPr/>
            <p:nvPr/>
          </p:nvSpPr>
          <p:spPr>
            <a:xfrm>
              <a:off x="703796" y="5854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9"/>
            <p:cNvSpPr/>
            <p:nvPr/>
          </p:nvSpPr>
          <p:spPr>
            <a:xfrm>
              <a:off x="701831" y="5851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9"/>
            <p:cNvSpPr/>
            <p:nvPr/>
          </p:nvSpPr>
          <p:spPr>
            <a:xfrm>
              <a:off x="696287" y="53418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9"/>
            <p:cNvSpPr/>
            <p:nvPr/>
          </p:nvSpPr>
          <p:spPr>
            <a:xfrm>
              <a:off x="696287" y="5341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9"/>
            <p:cNvSpPr/>
            <p:nvPr/>
          </p:nvSpPr>
          <p:spPr>
            <a:xfrm>
              <a:off x="648949" y="584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9"/>
            <p:cNvSpPr/>
            <p:nvPr/>
          </p:nvSpPr>
          <p:spPr>
            <a:xfrm>
              <a:off x="706081" y="58707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9"/>
            <p:cNvSpPr/>
            <p:nvPr/>
          </p:nvSpPr>
          <p:spPr>
            <a:xfrm>
              <a:off x="639154" y="55704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cubicBezTo>
                    <a:pt x="35" y="35"/>
                    <a:pt x="35" y="35"/>
                    <a:pt x="69" y="70"/>
                  </a:cubicBezTo>
                  <a:cubicBezTo>
                    <a:pt x="69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9"/>
            <p:cNvSpPr/>
            <p:nvPr/>
          </p:nvSpPr>
          <p:spPr>
            <a:xfrm>
              <a:off x="639806" y="5576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9"/>
            <p:cNvSpPr/>
            <p:nvPr/>
          </p:nvSpPr>
          <p:spPr>
            <a:xfrm>
              <a:off x="639154" y="5570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9"/>
            <p:cNvSpPr/>
            <p:nvPr/>
          </p:nvSpPr>
          <p:spPr>
            <a:xfrm>
              <a:off x="697590" y="5479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9"/>
            <p:cNvSpPr/>
            <p:nvPr/>
          </p:nvSpPr>
          <p:spPr>
            <a:xfrm>
              <a:off x="714242" y="543981"/>
              <a:ext cx="982" cy="671"/>
            </a:xfrm>
            <a:custGeom>
              <a:avLst/>
              <a:gdLst/>
              <a:ahLst/>
              <a:cxnLst/>
              <a:rect l="l" t="t" r="r" b="b"/>
              <a:pathLst>
                <a:path w="104" h="71" extrusionOk="0">
                  <a:moveTo>
                    <a:pt x="104" y="1"/>
                  </a:moveTo>
                  <a:lnTo>
                    <a:pt x="0" y="70"/>
                  </a:lnTo>
                  <a:cubicBezTo>
                    <a:pt x="69" y="70"/>
                    <a:pt x="104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9"/>
            <p:cNvSpPr/>
            <p:nvPr/>
          </p:nvSpPr>
          <p:spPr>
            <a:xfrm>
              <a:off x="641440" y="559329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lnTo>
                    <a:pt x="69" y="104"/>
                  </a:lnTo>
                  <a:lnTo>
                    <a:pt x="104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9"/>
            <p:cNvSpPr/>
            <p:nvPr/>
          </p:nvSpPr>
          <p:spPr>
            <a:xfrm>
              <a:off x="641440" y="559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9"/>
            <p:cNvSpPr/>
            <p:nvPr/>
          </p:nvSpPr>
          <p:spPr>
            <a:xfrm>
              <a:off x="640788" y="5583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9"/>
            <p:cNvSpPr/>
            <p:nvPr/>
          </p:nvSpPr>
          <p:spPr>
            <a:xfrm>
              <a:off x="640788" y="5586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lnTo>
                    <a:pt x="69" y="69"/>
                  </a:ln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9"/>
            <p:cNvSpPr/>
            <p:nvPr/>
          </p:nvSpPr>
          <p:spPr>
            <a:xfrm>
              <a:off x="639806" y="55769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9"/>
            <p:cNvSpPr/>
            <p:nvPr/>
          </p:nvSpPr>
          <p:spPr>
            <a:xfrm>
              <a:off x="640127" y="5580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35"/>
                  </a:moveTo>
                  <a:lnTo>
                    <a:pt x="1" y="0"/>
                  </a:lnTo>
                  <a:cubicBezTo>
                    <a:pt x="1" y="0"/>
                    <a:pt x="36" y="35"/>
                    <a:pt x="3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9"/>
            <p:cNvSpPr/>
            <p:nvPr/>
          </p:nvSpPr>
          <p:spPr>
            <a:xfrm>
              <a:off x="640458" y="55834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35" y="35"/>
                  </a:lnTo>
                  <a:cubicBezTo>
                    <a:pt x="35" y="35"/>
                    <a:pt x="1" y="1"/>
                    <a:pt x="1" y="1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9"/>
            <p:cNvSpPr/>
            <p:nvPr/>
          </p:nvSpPr>
          <p:spPr>
            <a:xfrm>
              <a:off x="630994" y="59882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0" y="35"/>
                    <a:pt x="0" y="35"/>
                  </a:cubicBezTo>
                  <a:cubicBezTo>
                    <a:pt x="35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9"/>
            <p:cNvSpPr/>
            <p:nvPr/>
          </p:nvSpPr>
          <p:spPr>
            <a:xfrm>
              <a:off x="631646" y="5988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9"/>
            <p:cNvSpPr/>
            <p:nvPr/>
          </p:nvSpPr>
          <p:spPr>
            <a:xfrm>
              <a:off x="630994" y="5991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9"/>
            <p:cNvSpPr/>
            <p:nvPr/>
          </p:nvSpPr>
          <p:spPr>
            <a:xfrm>
              <a:off x="690082" y="52048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9"/>
            <p:cNvSpPr/>
            <p:nvPr/>
          </p:nvSpPr>
          <p:spPr>
            <a:xfrm>
              <a:off x="632297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9"/>
            <p:cNvSpPr/>
            <p:nvPr/>
          </p:nvSpPr>
          <p:spPr>
            <a:xfrm>
              <a:off x="631646" y="5981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9"/>
            <p:cNvSpPr/>
            <p:nvPr/>
          </p:nvSpPr>
          <p:spPr>
            <a:xfrm>
              <a:off x="631646" y="5985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9"/>
            <p:cNvSpPr/>
            <p:nvPr/>
          </p:nvSpPr>
          <p:spPr>
            <a:xfrm>
              <a:off x="630342" y="59915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35" y="70"/>
                    <a:pt x="35" y="70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9"/>
            <p:cNvSpPr/>
            <p:nvPr/>
          </p:nvSpPr>
          <p:spPr>
            <a:xfrm>
              <a:off x="629360" y="600141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cubicBezTo>
                    <a:pt x="69" y="35"/>
                    <a:pt x="35" y="35"/>
                    <a:pt x="0" y="69"/>
                  </a:cubicBezTo>
                  <a:lnTo>
                    <a:pt x="35" y="69"/>
                  </a:lnTo>
                  <a:cubicBezTo>
                    <a:pt x="35" y="69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9"/>
            <p:cNvSpPr/>
            <p:nvPr/>
          </p:nvSpPr>
          <p:spPr>
            <a:xfrm>
              <a:off x="628378" y="600793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0"/>
                  </a:moveTo>
                  <a:lnTo>
                    <a:pt x="104" y="0"/>
                  </a:lnTo>
                  <a:cubicBezTo>
                    <a:pt x="70" y="35"/>
                    <a:pt x="35" y="69"/>
                    <a:pt x="1" y="104"/>
                  </a:cubicBezTo>
                  <a:cubicBezTo>
                    <a:pt x="70" y="104"/>
                    <a:pt x="104" y="69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9"/>
            <p:cNvSpPr/>
            <p:nvPr/>
          </p:nvSpPr>
          <p:spPr>
            <a:xfrm>
              <a:off x="594423" y="309386"/>
              <a:ext cx="6215" cy="26323"/>
            </a:xfrm>
            <a:custGeom>
              <a:avLst/>
              <a:gdLst/>
              <a:ahLst/>
              <a:cxnLst/>
              <a:rect l="l" t="t" r="r" b="b"/>
              <a:pathLst>
                <a:path w="658" h="2787" extrusionOk="0">
                  <a:moveTo>
                    <a:pt x="212" y="1"/>
                  </a:moveTo>
                  <a:cubicBezTo>
                    <a:pt x="162" y="1"/>
                    <a:pt x="126" y="25"/>
                    <a:pt x="105" y="90"/>
                  </a:cubicBezTo>
                  <a:cubicBezTo>
                    <a:pt x="1" y="229"/>
                    <a:pt x="35" y="367"/>
                    <a:pt x="35" y="540"/>
                  </a:cubicBezTo>
                  <a:cubicBezTo>
                    <a:pt x="139" y="1335"/>
                    <a:pt x="381" y="2061"/>
                    <a:pt x="658" y="2786"/>
                  </a:cubicBezTo>
                  <a:cubicBezTo>
                    <a:pt x="519" y="2302"/>
                    <a:pt x="416" y="1784"/>
                    <a:pt x="347" y="1266"/>
                  </a:cubicBezTo>
                  <a:cubicBezTo>
                    <a:pt x="277" y="920"/>
                    <a:pt x="139" y="540"/>
                    <a:pt x="347" y="194"/>
                  </a:cubicBezTo>
                  <a:cubicBezTo>
                    <a:pt x="416" y="125"/>
                    <a:pt x="381" y="56"/>
                    <a:pt x="312" y="21"/>
                  </a:cubicBezTo>
                  <a:cubicBezTo>
                    <a:pt x="274" y="9"/>
                    <a:pt x="241" y="1"/>
                    <a:pt x="2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9"/>
            <p:cNvSpPr/>
            <p:nvPr/>
          </p:nvSpPr>
          <p:spPr>
            <a:xfrm>
              <a:off x="559165" y="286406"/>
              <a:ext cx="14706" cy="12741"/>
            </a:xfrm>
            <a:custGeom>
              <a:avLst/>
              <a:gdLst/>
              <a:ahLst/>
              <a:cxnLst/>
              <a:rect l="l" t="t" r="r" b="b"/>
              <a:pathLst>
                <a:path w="1557" h="1349" extrusionOk="0">
                  <a:moveTo>
                    <a:pt x="1072" y="0"/>
                  </a:moveTo>
                  <a:cubicBezTo>
                    <a:pt x="1003" y="35"/>
                    <a:pt x="1003" y="104"/>
                    <a:pt x="1003" y="138"/>
                  </a:cubicBezTo>
                  <a:cubicBezTo>
                    <a:pt x="1003" y="415"/>
                    <a:pt x="1107" y="691"/>
                    <a:pt x="1176" y="1002"/>
                  </a:cubicBezTo>
                  <a:cubicBezTo>
                    <a:pt x="938" y="983"/>
                    <a:pt x="700" y="940"/>
                    <a:pt x="475" y="940"/>
                  </a:cubicBezTo>
                  <a:cubicBezTo>
                    <a:pt x="308" y="940"/>
                    <a:pt x="148" y="963"/>
                    <a:pt x="1" y="1037"/>
                  </a:cubicBezTo>
                  <a:cubicBezTo>
                    <a:pt x="52" y="1041"/>
                    <a:pt x="104" y="1042"/>
                    <a:pt x="157" y="1042"/>
                  </a:cubicBezTo>
                  <a:cubicBezTo>
                    <a:pt x="302" y="1042"/>
                    <a:pt x="454" y="1032"/>
                    <a:pt x="605" y="1032"/>
                  </a:cubicBezTo>
                  <a:cubicBezTo>
                    <a:pt x="921" y="1032"/>
                    <a:pt x="1236" y="1076"/>
                    <a:pt x="1487" y="1348"/>
                  </a:cubicBezTo>
                  <a:cubicBezTo>
                    <a:pt x="1556" y="1314"/>
                    <a:pt x="1522" y="1279"/>
                    <a:pt x="1522" y="1244"/>
                  </a:cubicBezTo>
                  <a:cubicBezTo>
                    <a:pt x="1349" y="864"/>
                    <a:pt x="1211" y="519"/>
                    <a:pt x="1211" y="138"/>
                  </a:cubicBezTo>
                  <a:cubicBezTo>
                    <a:pt x="1211" y="69"/>
                    <a:pt x="1176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9"/>
            <p:cNvSpPr/>
            <p:nvPr/>
          </p:nvSpPr>
          <p:spPr>
            <a:xfrm>
              <a:off x="598343" y="307053"/>
              <a:ext cx="16009" cy="19513"/>
            </a:xfrm>
            <a:custGeom>
              <a:avLst/>
              <a:gdLst/>
              <a:ahLst/>
              <a:cxnLst/>
              <a:rect l="l" t="t" r="r" b="b"/>
              <a:pathLst>
                <a:path w="1695" h="2066" extrusionOk="0">
                  <a:moveTo>
                    <a:pt x="104" y="0"/>
                  </a:moveTo>
                  <a:cubicBezTo>
                    <a:pt x="78" y="0"/>
                    <a:pt x="52" y="9"/>
                    <a:pt x="35" y="26"/>
                  </a:cubicBezTo>
                  <a:cubicBezTo>
                    <a:pt x="1" y="95"/>
                    <a:pt x="35" y="130"/>
                    <a:pt x="70" y="164"/>
                  </a:cubicBezTo>
                  <a:cubicBezTo>
                    <a:pt x="173" y="268"/>
                    <a:pt x="312" y="372"/>
                    <a:pt x="415" y="441"/>
                  </a:cubicBezTo>
                  <a:cubicBezTo>
                    <a:pt x="830" y="821"/>
                    <a:pt x="1107" y="1340"/>
                    <a:pt x="1418" y="1789"/>
                  </a:cubicBezTo>
                  <a:cubicBezTo>
                    <a:pt x="1487" y="1893"/>
                    <a:pt x="1521" y="2031"/>
                    <a:pt x="1694" y="2066"/>
                  </a:cubicBezTo>
                  <a:cubicBezTo>
                    <a:pt x="1383" y="1478"/>
                    <a:pt x="1038" y="959"/>
                    <a:pt x="657" y="476"/>
                  </a:cubicBezTo>
                  <a:cubicBezTo>
                    <a:pt x="519" y="303"/>
                    <a:pt x="346" y="164"/>
                    <a:pt x="173" y="26"/>
                  </a:cubicBezTo>
                  <a:cubicBezTo>
                    <a:pt x="156" y="9"/>
                    <a:pt x="13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9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9"/>
            <p:cNvSpPr/>
            <p:nvPr/>
          </p:nvSpPr>
          <p:spPr>
            <a:xfrm>
              <a:off x="569611" y="312191"/>
              <a:ext cx="14054" cy="9152"/>
            </a:xfrm>
            <a:custGeom>
              <a:avLst/>
              <a:gdLst/>
              <a:ahLst/>
              <a:cxnLst/>
              <a:rect l="l" t="t" r="r" b="b"/>
              <a:pathLst>
                <a:path w="1488" h="969" extrusionOk="0">
                  <a:moveTo>
                    <a:pt x="1349" y="1"/>
                  </a:moveTo>
                  <a:cubicBezTo>
                    <a:pt x="1176" y="174"/>
                    <a:pt x="969" y="174"/>
                    <a:pt x="796" y="243"/>
                  </a:cubicBezTo>
                  <a:cubicBezTo>
                    <a:pt x="519" y="346"/>
                    <a:pt x="208" y="415"/>
                    <a:pt x="1" y="692"/>
                  </a:cubicBezTo>
                  <a:cubicBezTo>
                    <a:pt x="208" y="554"/>
                    <a:pt x="450" y="485"/>
                    <a:pt x="692" y="415"/>
                  </a:cubicBezTo>
                  <a:cubicBezTo>
                    <a:pt x="727" y="398"/>
                    <a:pt x="770" y="381"/>
                    <a:pt x="813" y="381"/>
                  </a:cubicBezTo>
                  <a:cubicBezTo>
                    <a:pt x="856" y="381"/>
                    <a:pt x="900" y="398"/>
                    <a:pt x="934" y="450"/>
                  </a:cubicBezTo>
                  <a:cubicBezTo>
                    <a:pt x="969" y="519"/>
                    <a:pt x="900" y="588"/>
                    <a:pt x="865" y="657"/>
                  </a:cubicBezTo>
                  <a:cubicBezTo>
                    <a:pt x="761" y="727"/>
                    <a:pt x="692" y="830"/>
                    <a:pt x="727" y="969"/>
                  </a:cubicBezTo>
                  <a:cubicBezTo>
                    <a:pt x="900" y="761"/>
                    <a:pt x="1038" y="485"/>
                    <a:pt x="1314" y="346"/>
                  </a:cubicBezTo>
                  <a:cubicBezTo>
                    <a:pt x="1487" y="277"/>
                    <a:pt x="1418" y="139"/>
                    <a:pt x="1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9"/>
            <p:cNvSpPr/>
            <p:nvPr/>
          </p:nvSpPr>
          <p:spPr>
            <a:xfrm>
              <a:off x="576468" y="3213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9"/>
            <p:cNvSpPr/>
            <p:nvPr/>
          </p:nvSpPr>
          <p:spPr>
            <a:xfrm>
              <a:off x="607155" y="33928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9"/>
            <p:cNvSpPr/>
            <p:nvPr/>
          </p:nvSpPr>
          <p:spPr>
            <a:xfrm>
              <a:off x="598994" y="316763"/>
              <a:ext cx="8501" cy="22215"/>
            </a:xfrm>
            <a:custGeom>
              <a:avLst/>
              <a:gdLst/>
              <a:ahLst/>
              <a:cxnLst/>
              <a:rect l="l" t="t" r="r" b="b"/>
              <a:pathLst>
                <a:path w="900" h="2352" extrusionOk="0">
                  <a:moveTo>
                    <a:pt x="104" y="1"/>
                  </a:moveTo>
                  <a:cubicBezTo>
                    <a:pt x="1" y="104"/>
                    <a:pt x="35" y="173"/>
                    <a:pt x="35" y="277"/>
                  </a:cubicBezTo>
                  <a:cubicBezTo>
                    <a:pt x="104" y="554"/>
                    <a:pt x="174" y="865"/>
                    <a:pt x="312" y="1141"/>
                  </a:cubicBezTo>
                  <a:cubicBezTo>
                    <a:pt x="485" y="1556"/>
                    <a:pt x="588" y="2005"/>
                    <a:pt x="899" y="2351"/>
                  </a:cubicBezTo>
                  <a:cubicBezTo>
                    <a:pt x="796" y="2109"/>
                    <a:pt x="727" y="1867"/>
                    <a:pt x="623" y="1625"/>
                  </a:cubicBezTo>
                  <a:cubicBezTo>
                    <a:pt x="519" y="1349"/>
                    <a:pt x="450" y="1038"/>
                    <a:pt x="312" y="796"/>
                  </a:cubicBezTo>
                  <a:cubicBezTo>
                    <a:pt x="208" y="554"/>
                    <a:pt x="277" y="243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9"/>
            <p:cNvSpPr/>
            <p:nvPr/>
          </p:nvSpPr>
          <p:spPr>
            <a:xfrm>
              <a:off x="583004" y="309906"/>
              <a:ext cx="4250" cy="16330"/>
            </a:xfrm>
            <a:custGeom>
              <a:avLst/>
              <a:gdLst/>
              <a:ahLst/>
              <a:cxnLst/>
              <a:rect l="l" t="t" r="r" b="b"/>
              <a:pathLst>
                <a:path w="450" h="1729" extrusionOk="0">
                  <a:moveTo>
                    <a:pt x="277" y="1"/>
                  </a:moveTo>
                  <a:lnTo>
                    <a:pt x="277" y="1"/>
                  </a:lnTo>
                  <a:cubicBezTo>
                    <a:pt x="207" y="623"/>
                    <a:pt x="138" y="1176"/>
                    <a:pt x="0" y="1729"/>
                  </a:cubicBezTo>
                  <a:cubicBezTo>
                    <a:pt x="277" y="1245"/>
                    <a:pt x="449" y="346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9"/>
            <p:cNvSpPr/>
            <p:nvPr/>
          </p:nvSpPr>
          <p:spPr>
            <a:xfrm>
              <a:off x="583004" y="326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6"/>
                  </a:moveTo>
                  <a:cubicBezTo>
                    <a:pt x="0" y="36"/>
                    <a:pt x="0" y="36"/>
                    <a:pt x="0" y="1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9"/>
            <p:cNvSpPr/>
            <p:nvPr/>
          </p:nvSpPr>
          <p:spPr>
            <a:xfrm>
              <a:off x="560147" y="304069"/>
              <a:ext cx="6215" cy="1077"/>
            </a:xfrm>
            <a:custGeom>
              <a:avLst/>
              <a:gdLst/>
              <a:ahLst/>
              <a:cxnLst/>
              <a:rect l="l" t="t" r="r" b="b"/>
              <a:pathLst>
                <a:path w="658" h="114" extrusionOk="0">
                  <a:moveTo>
                    <a:pt x="376" y="0"/>
                  </a:moveTo>
                  <a:cubicBezTo>
                    <a:pt x="257" y="0"/>
                    <a:pt x="134" y="24"/>
                    <a:pt x="1" y="100"/>
                  </a:cubicBezTo>
                  <a:cubicBezTo>
                    <a:pt x="75" y="110"/>
                    <a:pt x="144" y="114"/>
                    <a:pt x="209" y="114"/>
                  </a:cubicBezTo>
                  <a:cubicBezTo>
                    <a:pt x="386" y="114"/>
                    <a:pt x="531" y="82"/>
                    <a:pt x="657" y="31"/>
                  </a:cubicBezTo>
                  <a:cubicBezTo>
                    <a:pt x="565" y="16"/>
                    <a:pt x="472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9"/>
            <p:cNvSpPr/>
            <p:nvPr/>
          </p:nvSpPr>
          <p:spPr>
            <a:xfrm>
              <a:off x="550683" y="2893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9"/>
            <p:cNvSpPr/>
            <p:nvPr/>
          </p:nvSpPr>
          <p:spPr>
            <a:xfrm>
              <a:off x="547085" y="289344"/>
              <a:ext cx="3608" cy="850"/>
            </a:xfrm>
            <a:custGeom>
              <a:avLst/>
              <a:gdLst/>
              <a:ahLst/>
              <a:cxnLst/>
              <a:rect l="l" t="t" r="r" b="b"/>
              <a:pathLst>
                <a:path w="382" h="90" extrusionOk="0">
                  <a:moveTo>
                    <a:pt x="381" y="0"/>
                  </a:moveTo>
                  <a:cubicBezTo>
                    <a:pt x="243" y="35"/>
                    <a:pt x="105" y="0"/>
                    <a:pt x="1" y="69"/>
                  </a:cubicBezTo>
                  <a:cubicBezTo>
                    <a:pt x="52" y="82"/>
                    <a:pt x="102" y="90"/>
                    <a:pt x="151" y="90"/>
                  </a:cubicBezTo>
                  <a:cubicBezTo>
                    <a:pt x="236" y="90"/>
                    <a:pt x="315" y="66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9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9"/>
            <p:cNvSpPr/>
            <p:nvPr/>
          </p:nvSpPr>
          <p:spPr>
            <a:xfrm>
              <a:off x="616298" y="33112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9"/>
            <p:cNvSpPr/>
            <p:nvPr/>
          </p:nvSpPr>
          <p:spPr>
            <a:xfrm>
              <a:off x="614342" y="32655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0" y="208"/>
                    <a:pt x="104" y="346"/>
                    <a:pt x="208" y="484"/>
                  </a:cubicBezTo>
                  <a:cubicBezTo>
                    <a:pt x="208" y="277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9"/>
            <p:cNvSpPr/>
            <p:nvPr/>
          </p:nvSpPr>
          <p:spPr>
            <a:xfrm>
              <a:off x="616949" y="3330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9"/>
            <p:cNvSpPr/>
            <p:nvPr/>
          </p:nvSpPr>
          <p:spPr>
            <a:xfrm>
              <a:off x="616949" y="333414"/>
              <a:ext cx="2295" cy="3929"/>
            </a:xfrm>
            <a:custGeom>
              <a:avLst/>
              <a:gdLst/>
              <a:ahLst/>
              <a:cxnLst/>
              <a:rect l="l" t="t" r="r" b="b"/>
              <a:pathLst>
                <a:path w="243" h="416" extrusionOk="0">
                  <a:moveTo>
                    <a:pt x="1" y="0"/>
                  </a:moveTo>
                  <a:cubicBezTo>
                    <a:pt x="105" y="104"/>
                    <a:pt x="139" y="277"/>
                    <a:pt x="243" y="415"/>
                  </a:cubicBezTo>
                  <a:cubicBezTo>
                    <a:pt x="243" y="208"/>
                    <a:pt x="174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9"/>
            <p:cNvSpPr/>
            <p:nvPr/>
          </p:nvSpPr>
          <p:spPr>
            <a:xfrm>
              <a:off x="555906" y="288928"/>
              <a:ext cx="982" cy="746"/>
            </a:xfrm>
            <a:custGeom>
              <a:avLst/>
              <a:gdLst/>
              <a:ahLst/>
              <a:cxnLst/>
              <a:rect l="l" t="t" r="r" b="b"/>
              <a:pathLst>
                <a:path w="104" h="79" extrusionOk="0">
                  <a:moveTo>
                    <a:pt x="82" y="1"/>
                  </a:moveTo>
                  <a:cubicBezTo>
                    <a:pt x="69" y="1"/>
                    <a:pt x="52" y="10"/>
                    <a:pt x="35" y="10"/>
                  </a:cubicBezTo>
                  <a:lnTo>
                    <a:pt x="0" y="44"/>
                  </a:lnTo>
                  <a:lnTo>
                    <a:pt x="35" y="79"/>
                  </a:lnTo>
                  <a:cubicBezTo>
                    <a:pt x="35" y="79"/>
                    <a:pt x="104" y="79"/>
                    <a:pt x="104" y="44"/>
                  </a:cubicBezTo>
                  <a:cubicBezTo>
                    <a:pt x="104" y="10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9"/>
            <p:cNvSpPr/>
            <p:nvPr/>
          </p:nvSpPr>
          <p:spPr>
            <a:xfrm>
              <a:off x="607485" y="33928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9"/>
            <p:cNvSpPr/>
            <p:nvPr/>
          </p:nvSpPr>
          <p:spPr>
            <a:xfrm>
              <a:off x="607155" y="339620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cubicBezTo>
                    <a:pt x="35" y="104"/>
                    <a:pt x="1" y="208"/>
                    <a:pt x="174" y="242"/>
                  </a:cubicBezTo>
                  <a:cubicBezTo>
                    <a:pt x="105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9"/>
            <p:cNvSpPr/>
            <p:nvPr/>
          </p:nvSpPr>
          <p:spPr>
            <a:xfrm>
              <a:off x="579736" y="348101"/>
              <a:ext cx="1643" cy="3608"/>
            </a:xfrm>
            <a:custGeom>
              <a:avLst/>
              <a:gdLst/>
              <a:ahLst/>
              <a:cxnLst/>
              <a:rect l="l" t="t" r="r" b="b"/>
              <a:pathLst>
                <a:path w="174" h="382" extrusionOk="0">
                  <a:moveTo>
                    <a:pt x="173" y="1"/>
                  </a:moveTo>
                  <a:lnTo>
                    <a:pt x="173" y="1"/>
                  </a:lnTo>
                  <a:cubicBezTo>
                    <a:pt x="35" y="70"/>
                    <a:pt x="35" y="243"/>
                    <a:pt x="0" y="381"/>
                  </a:cubicBezTo>
                  <a:cubicBezTo>
                    <a:pt x="104" y="243"/>
                    <a:pt x="139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9"/>
            <p:cNvSpPr/>
            <p:nvPr/>
          </p:nvSpPr>
          <p:spPr>
            <a:xfrm>
              <a:off x="583004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9"/>
            <p:cNvSpPr/>
            <p:nvPr/>
          </p:nvSpPr>
          <p:spPr>
            <a:xfrm>
              <a:off x="582674" y="326557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lnTo>
                    <a:pt x="1" y="104"/>
                  </a:lnTo>
                  <a:cubicBezTo>
                    <a:pt x="1" y="104"/>
                    <a:pt x="1" y="139"/>
                    <a:pt x="1" y="139"/>
                  </a:cubicBezTo>
                  <a:cubicBezTo>
                    <a:pt x="35" y="104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9"/>
            <p:cNvSpPr/>
            <p:nvPr/>
          </p:nvSpPr>
          <p:spPr>
            <a:xfrm>
              <a:off x="572879" y="324271"/>
              <a:ext cx="1965" cy="1313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208" y="1"/>
                  </a:moveTo>
                  <a:cubicBezTo>
                    <a:pt x="104" y="1"/>
                    <a:pt x="70" y="70"/>
                    <a:pt x="1" y="139"/>
                  </a:cubicBezTo>
                  <a:cubicBezTo>
                    <a:pt x="104" y="139"/>
                    <a:pt x="139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9"/>
            <p:cNvSpPr/>
            <p:nvPr/>
          </p:nvSpPr>
          <p:spPr>
            <a:xfrm>
              <a:off x="572548" y="325575"/>
              <a:ext cx="340" cy="1974"/>
            </a:xfrm>
            <a:custGeom>
              <a:avLst/>
              <a:gdLst/>
              <a:ahLst/>
              <a:cxnLst/>
              <a:rect l="l" t="t" r="r" b="b"/>
              <a:pathLst>
                <a:path w="36" h="209" extrusionOk="0">
                  <a:moveTo>
                    <a:pt x="36" y="1"/>
                  </a:moveTo>
                  <a:lnTo>
                    <a:pt x="36" y="1"/>
                  </a:lnTo>
                  <a:cubicBezTo>
                    <a:pt x="36" y="70"/>
                    <a:pt x="1" y="139"/>
                    <a:pt x="1" y="208"/>
                  </a:cubicBezTo>
                  <a:cubicBezTo>
                    <a:pt x="36" y="139"/>
                    <a:pt x="36" y="70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9"/>
            <p:cNvSpPr/>
            <p:nvPr/>
          </p:nvSpPr>
          <p:spPr>
            <a:xfrm>
              <a:off x="551335" y="306647"/>
              <a:ext cx="982" cy="331"/>
            </a:xfrm>
            <a:custGeom>
              <a:avLst/>
              <a:gdLst/>
              <a:ahLst/>
              <a:cxnLst/>
              <a:rect l="l" t="t" r="r" b="b"/>
              <a:pathLst>
                <a:path w="104" h="35" extrusionOk="0">
                  <a:moveTo>
                    <a:pt x="104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9"/>
            <p:cNvSpPr/>
            <p:nvPr/>
          </p:nvSpPr>
          <p:spPr>
            <a:xfrm>
              <a:off x="551335" y="3069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9"/>
            <p:cNvSpPr/>
            <p:nvPr/>
          </p:nvSpPr>
          <p:spPr>
            <a:xfrm>
              <a:off x="576147" y="365735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35" y="0"/>
                    <a:pt x="0" y="0"/>
                    <a:pt x="0" y="70"/>
                  </a:cubicBezTo>
                  <a:cubicBezTo>
                    <a:pt x="0" y="70"/>
                    <a:pt x="0" y="70"/>
                    <a:pt x="0" y="104"/>
                  </a:cubicBezTo>
                  <a:cubicBezTo>
                    <a:pt x="69" y="104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9"/>
            <p:cNvSpPr/>
            <p:nvPr/>
          </p:nvSpPr>
          <p:spPr>
            <a:xfrm>
              <a:off x="556558" y="30566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9"/>
            <p:cNvSpPr/>
            <p:nvPr/>
          </p:nvSpPr>
          <p:spPr>
            <a:xfrm>
              <a:off x="581370" y="3314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9"/>
            <p:cNvSpPr/>
            <p:nvPr/>
          </p:nvSpPr>
          <p:spPr>
            <a:xfrm>
              <a:off x="616628" y="331459"/>
              <a:ext cx="331" cy="1634"/>
            </a:xfrm>
            <a:custGeom>
              <a:avLst/>
              <a:gdLst/>
              <a:ahLst/>
              <a:cxnLst/>
              <a:rect l="l" t="t" r="r" b="b"/>
              <a:pathLst>
                <a:path w="35" h="173" extrusionOk="0">
                  <a:moveTo>
                    <a:pt x="0" y="0"/>
                  </a:moveTo>
                  <a:cubicBezTo>
                    <a:pt x="0" y="35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9"/>
            <p:cNvSpPr/>
            <p:nvPr/>
          </p:nvSpPr>
          <p:spPr>
            <a:xfrm>
              <a:off x="616298" y="3311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9"/>
            <p:cNvSpPr/>
            <p:nvPr/>
          </p:nvSpPr>
          <p:spPr>
            <a:xfrm>
              <a:off x="571576" y="3288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9"/>
            <p:cNvSpPr/>
            <p:nvPr/>
          </p:nvSpPr>
          <p:spPr>
            <a:xfrm>
              <a:off x="571576" y="32753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0"/>
                  </a:moveTo>
                  <a:cubicBezTo>
                    <a:pt x="69" y="69"/>
                    <a:pt x="35" y="104"/>
                    <a:pt x="0" y="139"/>
                  </a:cubicBezTo>
                  <a:lnTo>
                    <a:pt x="104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9"/>
            <p:cNvSpPr/>
            <p:nvPr/>
          </p:nvSpPr>
          <p:spPr>
            <a:xfrm>
              <a:off x="574834" y="322316"/>
              <a:ext cx="340" cy="1965"/>
            </a:xfrm>
            <a:custGeom>
              <a:avLst/>
              <a:gdLst/>
              <a:ahLst/>
              <a:cxnLst/>
              <a:rect l="l" t="t" r="r" b="b"/>
              <a:pathLst>
                <a:path w="36" h="208" extrusionOk="0">
                  <a:moveTo>
                    <a:pt x="36" y="0"/>
                  </a:moveTo>
                  <a:cubicBezTo>
                    <a:pt x="1" y="35"/>
                    <a:pt x="1" y="104"/>
                    <a:pt x="1" y="173"/>
                  </a:cubicBezTo>
                  <a:lnTo>
                    <a:pt x="1" y="208"/>
                  </a:lnTo>
                  <a:cubicBezTo>
                    <a:pt x="1" y="138"/>
                    <a:pt x="36" y="69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9"/>
            <p:cNvSpPr/>
            <p:nvPr/>
          </p:nvSpPr>
          <p:spPr>
            <a:xfrm>
              <a:off x="572548" y="3275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9"/>
            <p:cNvSpPr/>
            <p:nvPr/>
          </p:nvSpPr>
          <p:spPr>
            <a:xfrm>
              <a:off x="564388" y="32035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9"/>
            <p:cNvSpPr/>
            <p:nvPr/>
          </p:nvSpPr>
          <p:spPr>
            <a:xfrm>
              <a:off x="564388" y="320682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0"/>
                  </a:moveTo>
                  <a:cubicBezTo>
                    <a:pt x="18" y="18"/>
                    <a:pt x="27" y="26"/>
                    <a:pt x="31" y="26"/>
                  </a:cubicBezTo>
                  <a:cubicBezTo>
                    <a:pt x="35" y="26"/>
                    <a:pt x="35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9"/>
            <p:cNvSpPr/>
            <p:nvPr/>
          </p:nvSpPr>
          <p:spPr>
            <a:xfrm>
              <a:off x="577781" y="361494"/>
              <a:ext cx="888" cy="463"/>
            </a:xfrm>
            <a:custGeom>
              <a:avLst/>
              <a:gdLst/>
              <a:ahLst/>
              <a:cxnLst/>
              <a:rect l="l" t="t" r="r" b="b"/>
              <a:pathLst>
                <a:path w="94" h="49" extrusionOk="0">
                  <a:moveTo>
                    <a:pt x="35" y="0"/>
                  </a:moveTo>
                  <a:cubicBezTo>
                    <a:pt x="0" y="0"/>
                    <a:pt x="0" y="35"/>
                    <a:pt x="35" y="35"/>
                  </a:cubicBezTo>
                  <a:cubicBezTo>
                    <a:pt x="45" y="45"/>
                    <a:pt x="55" y="49"/>
                    <a:pt x="63" y="49"/>
                  </a:cubicBezTo>
                  <a:cubicBezTo>
                    <a:pt x="83" y="49"/>
                    <a:pt x="94" y="24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9"/>
            <p:cNvSpPr/>
            <p:nvPr/>
          </p:nvSpPr>
          <p:spPr>
            <a:xfrm>
              <a:off x="568959" y="318727"/>
              <a:ext cx="661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1" y="0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9"/>
            <p:cNvSpPr/>
            <p:nvPr/>
          </p:nvSpPr>
          <p:spPr>
            <a:xfrm>
              <a:off x="601611" y="3386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9"/>
            <p:cNvSpPr/>
            <p:nvPr/>
          </p:nvSpPr>
          <p:spPr>
            <a:xfrm>
              <a:off x="619235" y="33733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9"/>
            <p:cNvSpPr/>
            <p:nvPr/>
          </p:nvSpPr>
          <p:spPr>
            <a:xfrm>
              <a:off x="564719" y="32068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9"/>
            <p:cNvSpPr/>
            <p:nvPr/>
          </p:nvSpPr>
          <p:spPr>
            <a:xfrm>
              <a:off x="579736" y="35170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9"/>
            <p:cNvSpPr/>
            <p:nvPr/>
          </p:nvSpPr>
          <p:spPr>
            <a:xfrm>
              <a:off x="579736" y="35170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9"/>
            <p:cNvSpPr/>
            <p:nvPr/>
          </p:nvSpPr>
          <p:spPr>
            <a:xfrm>
              <a:off x="575165" y="321334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9"/>
            <p:cNvSpPr/>
            <p:nvPr/>
          </p:nvSpPr>
          <p:spPr>
            <a:xfrm>
              <a:off x="571576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9"/>
            <p:cNvSpPr/>
            <p:nvPr/>
          </p:nvSpPr>
          <p:spPr>
            <a:xfrm>
              <a:off x="617280" y="316111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0" y="0"/>
                  </a:moveTo>
                  <a:cubicBezTo>
                    <a:pt x="0" y="18"/>
                    <a:pt x="0" y="26"/>
                    <a:pt x="5" y="26"/>
                  </a:cubicBezTo>
                  <a:cubicBezTo>
                    <a:pt x="9" y="26"/>
                    <a:pt x="18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9"/>
            <p:cNvSpPr/>
            <p:nvPr/>
          </p:nvSpPr>
          <p:spPr>
            <a:xfrm>
              <a:off x="581370" y="356262"/>
              <a:ext cx="331" cy="161"/>
            </a:xfrm>
            <a:custGeom>
              <a:avLst/>
              <a:gdLst/>
              <a:ahLst/>
              <a:cxnLst/>
              <a:rect l="l" t="t" r="r" b="b"/>
              <a:pathLst>
                <a:path w="35" h="17" extrusionOk="0">
                  <a:moveTo>
                    <a:pt x="0" y="1"/>
                  </a:moveTo>
                  <a:cubicBezTo>
                    <a:pt x="0" y="1"/>
                    <a:pt x="0" y="16"/>
                    <a:pt x="10" y="16"/>
                  </a:cubicBezTo>
                  <a:cubicBezTo>
                    <a:pt x="16" y="16"/>
                    <a:pt x="23" y="13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9"/>
            <p:cNvSpPr/>
            <p:nvPr/>
          </p:nvSpPr>
          <p:spPr>
            <a:xfrm>
              <a:off x="551005" y="3069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9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9"/>
            <p:cNvSpPr/>
            <p:nvPr/>
          </p:nvSpPr>
          <p:spPr>
            <a:xfrm>
              <a:off x="509220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9"/>
            <p:cNvSpPr/>
            <p:nvPr/>
          </p:nvSpPr>
          <p:spPr>
            <a:xfrm>
              <a:off x="509541" y="530598"/>
              <a:ext cx="8831" cy="11768"/>
            </a:xfrm>
            <a:custGeom>
              <a:avLst/>
              <a:gdLst/>
              <a:ahLst/>
              <a:cxnLst/>
              <a:rect l="l" t="t" r="r" b="b"/>
              <a:pathLst>
                <a:path w="935" h="1246" extrusionOk="0">
                  <a:moveTo>
                    <a:pt x="1" y="1"/>
                  </a:moveTo>
                  <a:cubicBezTo>
                    <a:pt x="208" y="485"/>
                    <a:pt x="554" y="865"/>
                    <a:pt x="934" y="1245"/>
                  </a:cubicBezTo>
                  <a:cubicBezTo>
                    <a:pt x="658" y="796"/>
                    <a:pt x="347" y="38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9"/>
            <p:cNvSpPr/>
            <p:nvPr/>
          </p:nvSpPr>
          <p:spPr>
            <a:xfrm>
              <a:off x="502693" y="521785"/>
              <a:ext cx="6536" cy="8501"/>
            </a:xfrm>
            <a:custGeom>
              <a:avLst/>
              <a:gdLst/>
              <a:ahLst/>
              <a:cxnLst/>
              <a:rect l="l" t="t" r="r" b="b"/>
              <a:pathLst>
                <a:path w="692" h="900" extrusionOk="0">
                  <a:moveTo>
                    <a:pt x="0" y="0"/>
                  </a:moveTo>
                  <a:cubicBezTo>
                    <a:pt x="104" y="173"/>
                    <a:pt x="173" y="346"/>
                    <a:pt x="311" y="484"/>
                  </a:cubicBezTo>
                  <a:cubicBezTo>
                    <a:pt x="415" y="657"/>
                    <a:pt x="484" y="830"/>
                    <a:pt x="691" y="899"/>
                  </a:cubicBezTo>
                  <a:cubicBezTo>
                    <a:pt x="588" y="726"/>
                    <a:pt x="484" y="588"/>
                    <a:pt x="380" y="415"/>
                  </a:cubicBezTo>
                  <a:cubicBezTo>
                    <a:pt x="207" y="104"/>
                    <a:pt x="207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9"/>
            <p:cNvSpPr/>
            <p:nvPr/>
          </p:nvSpPr>
          <p:spPr>
            <a:xfrm>
              <a:off x="509220" y="5302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9"/>
            <p:cNvSpPr/>
            <p:nvPr/>
          </p:nvSpPr>
          <p:spPr>
            <a:xfrm>
              <a:off x="484077" y="505785"/>
              <a:ext cx="1322" cy="4260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70" y="1"/>
                  </a:moveTo>
                  <a:cubicBezTo>
                    <a:pt x="70" y="139"/>
                    <a:pt x="1" y="277"/>
                    <a:pt x="70" y="450"/>
                  </a:cubicBezTo>
                  <a:cubicBezTo>
                    <a:pt x="139" y="277"/>
                    <a:pt x="10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9"/>
            <p:cNvSpPr/>
            <p:nvPr/>
          </p:nvSpPr>
          <p:spPr>
            <a:xfrm>
              <a:off x="484729" y="5054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9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9"/>
            <p:cNvSpPr/>
            <p:nvPr/>
          </p:nvSpPr>
          <p:spPr>
            <a:xfrm>
              <a:off x="510202" y="52667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0" y="1"/>
                  </a:moveTo>
                  <a:cubicBezTo>
                    <a:pt x="0" y="105"/>
                    <a:pt x="104" y="174"/>
                    <a:pt x="138" y="243"/>
                  </a:cubicBezTo>
                  <a:cubicBezTo>
                    <a:pt x="104" y="139"/>
                    <a:pt x="69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9"/>
            <p:cNvSpPr/>
            <p:nvPr/>
          </p:nvSpPr>
          <p:spPr>
            <a:xfrm>
              <a:off x="496488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9"/>
            <p:cNvSpPr/>
            <p:nvPr/>
          </p:nvSpPr>
          <p:spPr>
            <a:xfrm>
              <a:off x="496488" y="508723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0" y="1"/>
                  </a:moveTo>
                  <a:cubicBezTo>
                    <a:pt x="0" y="105"/>
                    <a:pt x="35" y="174"/>
                    <a:pt x="104" y="243"/>
                  </a:cubicBezTo>
                  <a:cubicBezTo>
                    <a:pt x="69" y="174"/>
                    <a:pt x="35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9"/>
            <p:cNvSpPr/>
            <p:nvPr/>
          </p:nvSpPr>
          <p:spPr>
            <a:xfrm>
              <a:off x="497140" y="51100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cubicBezTo>
                    <a:pt x="0" y="1"/>
                    <a:pt x="35" y="1"/>
                    <a:pt x="35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9"/>
            <p:cNvSpPr/>
            <p:nvPr/>
          </p:nvSpPr>
          <p:spPr>
            <a:xfrm>
              <a:off x="497470" y="51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497140" y="5110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9"/>
            <p:cNvSpPr/>
            <p:nvPr/>
          </p:nvSpPr>
          <p:spPr>
            <a:xfrm>
              <a:off x="464819" y="545615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9"/>
            <p:cNvSpPr/>
            <p:nvPr/>
          </p:nvSpPr>
          <p:spPr>
            <a:xfrm>
              <a:off x="466123" y="543329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5"/>
                    <a:pt x="1" y="70"/>
                    <a:pt x="1" y="139"/>
                  </a:cubicBezTo>
                  <a:cubicBezTo>
                    <a:pt x="35" y="104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9"/>
            <p:cNvSpPr/>
            <p:nvPr/>
          </p:nvSpPr>
          <p:spPr>
            <a:xfrm>
              <a:off x="466774" y="543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9"/>
            <p:cNvSpPr/>
            <p:nvPr/>
          </p:nvSpPr>
          <p:spPr>
            <a:xfrm>
              <a:off x="466123" y="5446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9"/>
            <p:cNvSpPr/>
            <p:nvPr/>
          </p:nvSpPr>
          <p:spPr>
            <a:xfrm>
              <a:off x="511506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9"/>
            <p:cNvSpPr/>
            <p:nvPr/>
          </p:nvSpPr>
          <p:spPr>
            <a:xfrm>
              <a:off x="464819" y="54464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9"/>
            <p:cNvSpPr/>
            <p:nvPr/>
          </p:nvSpPr>
          <p:spPr>
            <a:xfrm>
              <a:off x="456007" y="647149"/>
              <a:ext cx="16000" cy="32283"/>
            </a:xfrm>
            <a:custGeom>
              <a:avLst/>
              <a:gdLst/>
              <a:ahLst/>
              <a:cxnLst/>
              <a:rect l="l" t="t" r="r" b="b"/>
              <a:pathLst>
                <a:path w="1694" h="3418" extrusionOk="0">
                  <a:moveTo>
                    <a:pt x="1521" y="0"/>
                  </a:moveTo>
                  <a:lnTo>
                    <a:pt x="1521" y="0"/>
                  </a:lnTo>
                  <a:cubicBezTo>
                    <a:pt x="1417" y="173"/>
                    <a:pt x="1452" y="312"/>
                    <a:pt x="1417" y="450"/>
                  </a:cubicBezTo>
                  <a:cubicBezTo>
                    <a:pt x="1383" y="795"/>
                    <a:pt x="1314" y="1141"/>
                    <a:pt x="1245" y="1487"/>
                  </a:cubicBezTo>
                  <a:cubicBezTo>
                    <a:pt x="1210" y="1590"/>
                    <a:pt x="1141" y="1694"/>
                    <a:pt x="1210" y="1832"/>
                  </a:cubicBezTo>
                  <a:cubicBezTo>
                    <a:pt x="1314" y="2074"/>
                    <a:pt x="1245" y="2282"/>
                    <a:pt x="1037" y="2455"/>
                  </a:cubicBezTo>
                  <a:cubicBezTo>
                    <a:pt x="899" y="2558"/>
                    <a:pt x="795" y="2662"/>
                    <a:pt x="657" y="2766"/>
                  </a:cubicBezTo>
                  <a:cubicBezTo>
                    <a:pt x="484" y="2904"/>
                    <a:pt x="277" y="3077"/>
                    <a:pt x="104" y="3215"/>
                  </a:cubicBezTo>
                  <a:cubicBezTo>
                    <a:pt x="35" y="3250"/>
                    <a:pt x="0" y="3319"/>
                    <a:pt x="69" y="3388"/>
                  </a:cubicBezTo>
                  <a:cubicBezTo>
                    <a:pt x="80" y="3409"/>
                    <a:pt x="94" y="3417"/>
                    <a:pt x="110" y="3417"/>
                  </a:cubicBezTo>
                  <a:cubicBezTo>
                    <a:pt x="147" y="3417"/>
                    <a:pt x="194" y="3377"/>
                    <a:pt x="242" y="3353"/>
                  </a:cubicBezTo>
                  <a:cubicBezTo>
                    <a:pt x="277" y="3353"/>
                    <a:pt x="311" y="3319"/>
                    <a:pt x="346" y="3284"/>
                  </a:cubicBezTo>
                  <a:cubicBezTo>
                    <a:pt x="588" y="2939"/>
                    <a:pt x="968" y="2697"/>
                    <a:pt x="1279" y="2420"/>
                  </a:cubicBezTo>
                  <a:cubicBezTo>
                    <a:pt x="1417" y="2316"/>
                    <a:pt x="1590" y="2178"/>
                    <a:pt x="1694" y="1971"/>
                  </a:cubicBezTo>
                  <a:cubicBezTo>
                    <a:pt x="1651" y="1971"/>
                    <a:pt x="1610" y="1973"/>
                    <a:pt x="1573" y="1973"/>
                  </a:cubicBezTo>
                  <a:cubicBezTo>
                    <a:pt x="1463" y="1973"/>
                    <a:pt x="1391" y="1953"/>
                    <a:pt x="1417" y="1798"/>
                  </a:cubicBezTo>
                  <a:cubicBezTo>
                    <a:pt x="1417" y="1729"/>
                    <a:pt x="1417" y="1660"/>
                    <a:pt x="1417" y="1556"/>
                  </a:cubicBezTo>
                  <a:cubicBezTo>
                    <a:pt x="1417" y="1072"/>
                    <a:pt x="1556" y="588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9"/>
            <p:cNvSpPr/>
            <p:nvPr/>
          </p:nvSpPr>
          <p:spPr>
            <a:xfrm>
              <a:off x="507586" y="564222"/>
              <a:ext cx="4250" cy="28420"/>
            </a:xfrm>
            <a:custGeom>
              <a:avLst/>
              <a:gdLst/>
              <a:ahLst/>
              <a:cxnLst/>
              <a:rect l="l" t="t" r="r" b="b"/>
              <a:pathLst>
                <a:path w="450" h="3009" extrusionOk="0">
                  <a:moveTo>
                    <a:pt x="415" y="1"/>
                  </a:moveTo>
                  <a:cubicBezTo>
                    <a:pt x="277" y="174"/>
                    <a:pt x="277" y="347"/>
                    <a:pt x="277" y="485"/>
                  </a:cubicBezTo>
                  <a:lnTo>
                    <a:pt x="277" y="1211"/>
                  </a:lnTo>
                  <a:cubicBezTo>
                    <a:pt x="277" y="1798"/>
                    <a:pt x="139" y="2421"/>
                    <a:pt x="1" y="3008"/>
                  </a:cubicBezTo>
                  <a:cubicBezTo>
                    <a:pt x="139" y="2939"/>
                    <a:pt x="208" y="2835"/>
                    <a:pt x="242" y="2662"/>
                  </a:cubicBezTo>
                  <a:cubicBezTo>
                    <a:pt x="346" y="2109"/>
                    <a:pt x="415" y="1522"/>
                    <a:pt x="415" y="969"/>
                  </a:cubicBezTo>
                  <a:cubicBezTo>
                    <a:pt x="450" y="658"/>
                    <a:pt x="415" y="347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9"/>
            <p:cNvSpPr/>
            <p:nvPr/>
          </p:nvSpPr>
          <p:spPr>
            <a:xfrm>
              <a:off x="474614" y="651720"/>
              <a:ext cx="4581" cy="17313"/>
            </a:xfrm>
            <a:custGeom>
              <a:avLst/>
              <a:gdLst/>
              <a:ahLst/>
              <a:cxnLst/>
              <a:rect l="l" t="t" r="r" b="b"/>
              <a:pathLst>
                <a:path w="485" h="1833" extrusionOk="0">
                  <a:moveTo>
                    <a:pt x="381" y="0"/>
                  </a:moveTo>
                  <a:cubicBezTo>
                    <a:pt x="312" y="277"/>
                    <a:pt x="242" y="588"/>
                    <a:pt x="208" y="865"/>
                  </a:cubicBezTo>
                  <a:cubicBezTo>
                    <a:pt x="139" y="1176"/>
                    <a:pt x="0" y="1452"/>
                    <a:pt x="173" y="1832"/>
                  </a:cubicBezTo>
                  <a:cubicBezTo>
                    <a:pt x="415" y="1176"/>
                    <a:pt x="381" y="588"/>
                    <a:pt x="4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9"/>
            <p:cNvSpPr/>
            <p:nvPr/>
          </p:nvSpPr>
          <p:spPr>
            <a:xfrm>
              <a:off x="511175" y="610908"/>
              <a:ext cx="4581" cy="21884"/>
            </a:xfrm>
            <a:custGeom>
              <a:avLst/>
              <a:gdLst/>
              <a:ahLst/>
              <a:cxnLst/>
              <a:rect l="l" t="t" r="r" b="b"/>
              <a:pathLst>
                <a:path w="485" h="2317" extrusionOk="0">
                  <a:moveTo>
                    <a:pt x="485" y="1"/>
                  </a:moveTo>
                  <a:cubicBezTo>
                    <a:pt x="346" y="796"/>
                    <a:pt x="174" y="1556"/>
                    <a:pt x="1" y="2317"/>
                  </a:cubicBezTo>
                  <a:cubicBezTo>
                    <a:pt x="243" y="2040"/>
                    <a:pt x="485" y="796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9"/>
            <p:cNvSpPr/>
            <p:nvPr/>
          </p:nvSpPr>
          <p:spPr>
            <a:xfrm>
              <a:off x="517380" y="610908"/>
              <a:ext cx="4581" cy="18616"/>
            </a:xfrm>
            <a:custGeom>
              <a:avLst/>
              <a:gdLst/>
              <a:ahLst/>
              <a:cxnLst/>
              <a:rect l="l" t="t" r="r" b="b"/>
              <a:pathLst>
                <a:path w="485" h="1971" extrusionOk="0">
                  <a:moveTo>
                    <a:pt x="484" y="1"/>
                  </a:moveTo>
                  <a:cubicBezTo>
                    <a:pt x="208" y="623"/>
                    <a:pt x="139" y="1314"/>
                    <a:pt x="0" y="1971"/>
                  </a:cubicBezTo>
                  <a:cubicBezTo>
                    <a:pt x="208" y="1833"/>
                    <a:pt x="173" y="1556"/>
                    <a:pt x="242" y="1349"/>
                  </a:cubicBezTo>
                  <a:cubicBezTo>
                    <a:pt x="277" y="1107"/>
                    <a:pt x="312" y="865"/>
                    <a:pt x="346" y="623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9"/>
            <p:cNvSpPr/>
            <p:nvPr/>
          </p:nvSpPr>
          <p:spPr>
            <a:xfrm>
              <a:off x="458293" y="650417"/>
              <a:ext cx="4581" cy="20250"/>
            </a:xfrm>
            <a:custGeom>
              <a:avLst/>
              <a:gdLst/>
              <a:ahLst/>
              <a:cxnLst/>
              <a:rect l="l" t="t" r="r" b="b"/>
              <a:pathLst>
                <a:path w="485" h="2144" extrusionOk="0">
                  <a:moveTo>
                    <a:pt x="415" y="0"/>
                  </a:moveTo>
                  <a:cubicBezTo>
                    <a:pt x="242" y="691"/>
                    <a:pt x="104" y="1417"/>
                    <a:pt x="0" y="2109"/>
                  </a:cubicBezTo>
                  <a:lnTo>
                    <a:pt x="69" y="2143"/>
                  </a:lnTo>
                  <a:cubicBezTo>
                    <a:pt x="208" y="1417"/>
                    <a:pt x="346" y="726"/>
                    <a:pt x="484" y="35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9"/>
            <p:cNvSpPr/>
            <p:nvPr/>
          </p:nvSpPr>
          <p:spPr>
            <a:xfrm>
              <a:off x="470042" y="632462"/>
              <a:ext cx="1965" cy="10777"/>
            </a:xfrm>
            <a:custGeom>
              <a:avLst/>
              <a:gdLst/>
              <a:ahLst/>
              <a:cxnLst/>
              <a:rect l="l" t="t" r="r" b="b"/>
              <a:pathLst>
                <a:path w="208" h="1141" extrusionOk="0">
                  <a:moveTo>
                    <a:pt x="173" y="0"/>
                  </a:moveTo>
                  <a:lnTo>
                    <a:pt x="173" y="0"/>
                  </a:lnTo>
                  <a:cubicBezTo>
                    <a:pt x="208" y="380"/>
                    <a:pt x="1" y="726"/>
                    <a:pt x="104" y="1141"/>
                  </a:cubicBezTo>
                  <a:cubicBezTo>
                    <a:pt x="139" y="726"/>
                    <a:pt x="208" y="38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9"/>
            <p:cNvSpPr/>
            <p:nvPr/>
          </p:nvSpPr>
          <p:spPr>
            <a:xfrm>
              <a:off x="463516" y="642908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138"/>
                    <a:pt x="0" y="208"/>
                  </a:cubicBezTo>
                  <a:cubicBezTo>
                    <a:pt x="69" y="138"/>
                    <a:pt x="104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9"/>
            <p:cNvSpPr/>
            <p:nvPr/>
          </p:nvSpPr>
          <p:spPr>
            <a:xfrm>
              <a:off x="463516" y="6448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9"/>
            <p:cNvSpPr/>
            <p:nvPr/>
          </p:nvSpPr>
          <p:spPr>
            <a:xfrm>
              <a:off x="463185" y="644863"/>
              <a:ext cx="548" cy="1728"/>
            </a:xfrm>
            <a:custGeom>
              <a:avLst/>
              <a:gdLst/>
              <a:ahLst/>
              <a:cxnLst/>
              <a:rect l="l" t="t" r="r" b="b"/>
              <a:pathLst>
                <a:path w="58" h="183" extrusionOk="0">
                  <a:moveTo>
                    <a:pt x="35" y="1"/>
                  </a:moveTo>
                  <a:cubicBezTo>
                    <a:pt x="35" y="35"/>
                    <a:pt x="1" y="70"/>
                    <a:pt x="1" y="104"/>
                  </a:cubicBezTo>
                  <a:cubicBezTo>
                    <a:pt x="1" y="139"/>
                    <a:pt x="1" y="173"/>
                    <a:pt x="1" y="173"/>
                  </a:cubicBezTo>
                  <a:cubicBezTo>
                    <a:pt x="14" y="180"/>
                    <a:pt x="23" y="183"/>
                    <a:pt x="30" y="183"/>
                  </a:cubicBezTo>
                  <a:cubicBezTo>
                    <a:pt x="58" y="183"/>
                    <a:pt x="35" y="132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9"/>
            <p:cNvSpPr/>
            <p:nvPr/>
          </p:nvSpPr>
          <p:spPr>
            <a:xfrm>
              <a:off x="507586" y="5926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9"/>
            <p:cNvSpPr/>
            <p:nvPr/>
          </p:nvSpPr>
          <p:spPr>
            <a:xfrm>
              <a:off x="598994" y="180245"/>
              <a:ext cx="40491" cy="89189"/>
            </a:xfrm>
            <a:custGeom>
              <a:avLst/>
              <a:gdLst/>
              <a:ahLst/>
              <a:cxnLst/>
              <a:rect l="l" t="t" r="r" b="b"/>
              <a:pathLst>
                <a:path w="4287" h="9443" extrusionOk="0">
                  <a:moveTo>
                    <a:pt x="4245" y="1"/>
                  </a:moveTo>
                  <a:cubicBezTo>
                    <a:pt x="4140" y="1"/>
                    <a:pt x="4103" y="114"/>
                    <a:pt x="4010" y="145"/>
                  </a:cubicBezTo>
                  <a:cubicBezTo>
                    <a:pt x="3354" y="387"/>
                    <a:pt x="2904" y="871"/>
                    <a:pt x="2559" y="1458"/>
                  </a:cubicBezTo>
                  <a:cubicBezTo>
                    <a:pt x="2040" y="2357"/>
                    <a:pt x="1452" y="3186"/>
                    <a:pt x="1072" y="4154"/>
                  </a:cubicBezTo>
                  <a:cubicBezTo>
                    <a:pt x="588" y="5399"/>
                    <a:pt x="174" y="6643"/>
                    <a:pt x="35" y="7956"/>
                  </a:cubicBezTo>
                  <a:cubicBezTo>
                    <a:pt x="1" y="8406"/>
                    <a:pt x="1" y="8855"/>
                    <a:pt x="70" y="9304"/>
                  </a:cubicBezTo>
                  <a:cubicBezTo>
                    <a:pt x="70" y="9374"/>
                    <a:pt x="104" y="9443"/>
                    <a:pt x="174" y="9443"/>
                  </a:cubicBezTo>
                  <a:cubicBezTo>
                    <a:pt x="277" y="9408"/>
                    <a:pt x="277" y="9339"/>
                    <a:pt x="277" y="9270"/>
                  </a:cubicBezTo>
                  <a:cubicBezTo>
                    <a:pt x="208" y="8959"/>
                    <a:pt x="208" y="8648"/>
                    <a:pt x="243" y="8371"/>
                  </a:cubicBezTo>
                  <a:cubicBezTo>
                    <a:pt x="312" y="8026"/>
                    <a:pt x="381" y="7680"/>
                    <a:pt x="416" y="7334"/>
                  </a:cubicBezTo>
                  <a:cubicBezTo>
                    <a:pt x="450" y="6816"/>
                    <a:pt x="554" y="6366"/>
                    <a:pt x="727" y="5882"/>
                  </a:cubicBezTo>
                  <a:cubicBezTo>
                    <a:pt x="865" y="5571"/>
                    <a:pt x="969" y="5226"/>
                    <a:pt x="1072" y="4915"/>
                  </a:cubicBezTo>
                  <a:cubicBezTo>
                    <a:pt x="1314" y="4292"/>
                    <a:pt x="1487" y="3670"/>
                    <a:pt x="1833" y="3117"/>
                  </a:cubicBezTo>
                  <a:cubicBezTo>
                    <a:pt x="2006" y="2875"/>
                    <a:pt x="2144" y="2599"/>
                    <a:pt x="2282" y="2322"/>
                  </a:cubicBezTo>
                  <a:cubicBezTo>
                    <a:pt x="2766" y="1596"/>
                    <a:pt x="3181" y="836"/>
                    <a:pt x="4010" y="456"/>
                  </a:cubicBezTo>
                  <a:cubicBezTo>
                    <a:pt x="4218" y="352"/>
                    <a:pt x="4287" y="214"/>
                    <a:pt x="4287" y="6"/>
                  </a:cubicBezTo>
                  <a:cubicBezTo>
                    <a:pt x="4272" y="3"/>
                    <a:pt x="4258" y="1"/>
                    <a:pt x="4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9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9"/>
            <p:cNvSpPr/>
            <p:nvPr/>
          </p:nvSpPr>
          <p:spPr>
            <a:xfrm>
              <a:off x="604869" y="244291"/>
              <a:ext cx="10134" cy="30696"/>
            </a:xfrm>
            <a:custGeom>
              <a:avLst/>
              <a:gdLst/>
              <a:ahLst/>
              <a:cxnLst/>
              <a:rect l="l" t="t" r="r" b="b"/>
              <a:pathLst>
                <a:path w="1073" h="3250" extrusionOk="0">
                  <a:moveTo>
                    <a:pt x="1038" y="0"/>
                  </a:moveTo>
                  <a:cubicBezTo>
                    <a:pt x="865" y="69"/>
                    <a:pt x="830" y="242"/>
                    <a:pt x="796" y="380"/>
                  </a:cubicBezTo>
                  <a:cubicBezTo>
                    <a:pt x="623" y="968"/>
                    <a:pt x="450" y="1590"/>
                    <a:pt x="277" y="2178"/>
                  </a:cubicBezTo>
                  <a:cubicBezTo>
                    <a:pt x="174" y="2523"/>
                    <a:pt x="1" y="2869"/>
                    <a:pt x="35" y="3249"/>
                  </a:cubicBezTo>
                  <a:cubicBezTo>
                    <a:pt x="139" y="3215"/>
                    <a:pt x="208" y="3111"/>
                    <a:pt x="243" y="2973"/>
                  </a:cubicBezTo>
                  <a:cubicBezTo>
                    <a:pt x="554" y="2039"/>
                    <a:pt x="727" y="1037"/>
                    <a:pt x="1072" y="104"/>
                  </a:cubicBezTo>
                  <a:cubicBezTo>
                    <a:pt x="1072" y="69"/>
                    <a:pt x="1072" y="35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9"/>
            <p:cNvSpPr/>
            <p:nvPr/>
          </p:nvSpPr>
          <p:spPr>
            <a:xfrm>
              <a:off x="644047" y="30174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9"/>
            <p:cNvSpPr/>
            <p:nvPr/>
          </p:nvSpPr>
          <p:spPr>
            <a:xfrm>
              <a:off x="618914" y="277717"/>
              <a:ext cx="47669" cy="24094"/>
            </a:xfrm>
            <a:custGeom>
              <a:avLst/>
              <a:gdLst/>
              <a:ahLst/>
              <a:cxnLst/>
              <a:rect l="l" t="t" r="r" b="b"/>
              <a:pathLst>
                <a:path w="5047" h="2551" extrusionOk="0">
                  <a:moveTo>
                    <a:pt x="4331" y="0"/>
                  </a:moveTo>
                  <a:cubicBezTo>
                    <a:pt x="3870" y="0"/>
                    <a:pt x="3421" y="114"/>
                    <a:pt x="2973" y="263"/>
                  </a:cubicBezTo>
                  <a:cubicBezTo>
                    <a:pt x="2765" y="298"/>
                    <a:pt x="2627" y="402"/>
                    <a:pt x="2420" y="436"/>
                  </a:cubicBezTo>
                  <a:cubicBezTo>
                    <a:pt x="1901" y="505"/>
                    <a:pt x="1417" y="747"/>
                    <a:pt x="968" y="955"/>
                  </a:cubicBezTo>
                  <a:cubicBezTo>
                    <a:pt x="553" y="1162"/>
                    <a:pt x="104" y="1369"/>
                    <a:pt x="104" y="1957"/>
                  </a:cubicBezTo>
                  <a:cubicBezTo>
                    <a:pt x="104" y="1992"/>
                    <a:pt x="0" y="2026"/>
                    <a:pt x="69" y="2130"/>
                  </a:cubicBezTo>
                  <a:cubicBezTo>
                    <a:pt x="131" y="2126"/>
                    <a:pt x="194" y="2124"/>
                    <a:pt x="257" y="2124"/>
                  </a:cubicBezTo>
                  <a:cubicBezTo>
                    <a:pt x="788" y="2124"/>
                    <a:pt x="1341" y="2248"/>
                    <a:pt x="1867" y="2372"/>
                  </a:cubicBezTo>
                  <a:cubicBezTo>
                    <a:pt x="2113" y="2433"/>
                    <a:pt x="2332" y="2550"/>
                    <a:pt x="2573" y="2550"/>
                  </a:cubicBezTo>
                  <a:cubicBezTo>
                    <a:pt x="2602" y="2550"/>
                    <a:pt x="2632" y="2548"/>
                    <a:pt x="2662" y="2545"/>
                  </a:cubicBezTo>
                  <a:cubicBezTo>
                    <a:pt x="2282" y="2268"/>
                    <a:pt x="1832" y="2199"/>
                    <a:pt x="1383" y="2061"/>
                  </a:cubicBezTo>
                  <a:cubicBezTo>
                    <a:pt x="1037" y="1992"/>
                    <a:pt x="692" y="1957"/>
                    <a:pt x="380" y="1888"/>
                  </a:cubicBezTo>
                  <a:cubicBezTo>
                    <a:pt x="346" y="1750"/>
                    <a:pt x="415" y="1680"/>
                    <a:pt x="450" y="1611"/>
                  </a:cubicBezTo>
                  <a:cubicBezTo>
                    <a:pt x="692" y="1404"/>
                    <a:pt x="899" y="1231"/>
                    <a:pt x="1210" y="1093"/>
                  </a:cubicBezTo>
                  <a:cubicBezTo>
                    <a:pt x="1763" y="885"/>
                    <a:pt x="2316" y="747"/>
                    <a:pt x="2869" y="540"/>
                  </a:cubicBezTo>
                  <a:cubicBezTo>
                    <a:pt x="3526" y="263"/>
                    <a:pt x="4183" y="194"/>
                    <a:pt x="4839" y="194"/>
                  </a:cubicBezTo>
                  <a:cubicBezTo>
                    <a:pt x="4874" y="194"/>
                    <a:pt x="4917" y="203"/>
                    <a:pt x="4956" y="203"/>
                  </a:cubicBezTo>
                  <a:cubicBezTo>
                    <a:pt x="4995" y="203"/>
                    <a:pt x="5029" y="194"/>
                    <a:pt x="5047" y="160"/>
                  </a:cubicBezTo>
                  <a:cubicBezTo>
                    <a:pt x="5012" y="56"/>
                    <a:pt x="4943" y="56"/>
                    <a:pt x="4874" y="56"/>
                  </a:cubicBezTo>
                  <a:cubicBezTo>
                    <a:pt x="4691" y="17"/>
                    <a:pt x="4510" y="0"/>
                    <a:pt x="4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9"/>
            <p:cNvSpPr/>
            <p:nvPr/>
          </p:nvSpPr>
          <p:spPr>
            <a:xfrm>
              <a:off x="676046" y="280522"/>
              <a:ext cx="33634" cy="16227"/>
            </a:xfrm>
            <a:custGeom>
              <a:avLst/>
              <a:gdLst/>
              <a:ahLst/>
              <a:cxnLst/>
              <a:rect l="l" t="t" r="r" b="b"/>
              <a:pathLst>
                <a:path w="3561" h="1718" extrusionOk="0">
                  <a:moveTo>
                    <a:pt x="208" y="1"/>
                  </a:moveTo>
                  <a:cubicBezTo>
                    <a:pt x="138" y="1"/>
                    <a:pt x="35" y="1"/>
                    <a:pt x="0" y="70"/>
                  </a:cubicBezTo>
                  <a:cubicBezTo>
                    <a:pt x="0" y="208"/>
                    <a:pt x="104" y="208"/>
                    <a:pt x="208" y="243"/>
                  </a:cubicBezTo>
                  <a:lnTo>
                    <a:pt x="277" y="243"/>
                  </a:lnTo>
                  <a:cubicBezTo>
                    <a:pt x="726" y="243"/>
                    <a:pt x="1106" y="416"/>
                    <a:pt x="1521" y="623"/>
                  </a:cubicBezTo>
                  <a:cubicBezTo>
                    <a:pt x="2074" y="900"/>
                    <a:pt x="2627" y="1280"/>
                    <a:pt x="3215" y="1591"/>
                  </a:cubicBezTo>
                  <a:cubicBezTo>
                    <a:pt x="3294" y="1644"/>
                    <a:pt x="3354" y="1717"/>
                    <a:pt x="3455" y="1717"/>
                  </a:cubicBezTo>
                  <a:cubicBezTo>
                    <a:pt x="3486" y="1717"/>
                    <a:pt x="3520" y="1711"/>
                    <a:pt x="3560" y="1695"/>
                  </a:cubicBezTo>
                  <a:cubicBezTo>
                    <a:pt x="3526" y="1556"/>
                    <a:pt x="3422" y="1522"/>
                    <a:pt x="3318" y="1453"/>
                  </a:cubicBezTo>
                  <a:cubicBezTo>
                    <a:pt x="2765" y="1003"/>
                    <a:pt x="2109" y="658"/>
                    <a:pt x="1486" y="312"/>
                  </a:cubicBezTo>
                  <a:cubicBezTo>
                    <a:pt x="1072" y="105"/>
                    <a:pt x="657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9"/>
            <p:cNvSpPr/>
            <p:nvPr/>
          </p:nvSpPr>
          <p:spPr>
            <a:xfrm>
              <a:off x="611405" y="296437"/>
              <a:ext cx="5554" cy="8142"/>
            </a:xfrm>
            <a:custGeom>
              <a:avLst/>
              <a:gdLst/>
              <a:ahLst/>
              <a:cxnLst/>
              <a:rect l="l" t="t" r="r" b="b"/>
              <a:pathLst>
                <a:path w="588" h="862" extrusionOk="0">
                  <a:moveTo>
                    <a:pt x="471" y="0"/>
                  </a:moveTo>
                  <a:cubicBezTo>
                    <a:pt x="414" y="0"/>
                    <a:pt x="409" y="57"/>
                    <a:pt x="380" y="113"/>
                  </a:cubicBezTo>
                  <a:cubicBezTo>
                    <a:pt x="346" y="321"/>
                    <a:pt x="277" y="528"/>
                    <a:pt x="69" y="666"/>
                  </a:cubicBezTo>
                  <a:cubicBezTo>
                    <a:pt x="35" y="701"/>
                    <a:pt x="0" y="770"/>
                    <a:pt x="0" y="805"/>
                  </a:cubicBezTo>
                  <a:cubicBezTo>
                    <a:pt x="41" y="845"/>
                    <a:pt x="81" y="862"/>
                    <a:pt x="115" y="862"/>
                  </a:cubicBezTo>
                  <a:cubicBezTo>
                    <a:pt x="138" y="862"/>
                    <a:pt x="159" y="853"/>
                    <a:pt x="173" y="839"/>
                  </a:cubicBezTo>
                  <a:cubicBezTo>
                    <a:pt x="450" y="666"/>
                    <a:pt x="519" y="390"/>
                    <a:pt x="588" y="182"/>
                  </a:cubicBezTo>
                  <a:cubicBezTo>
                    <a:pt x="588" y="79"/>
                    <a:pt x="553" y="10"/>
                    <a:pt x="519" y="10"/>
                  </a:cubicBezTo>
                  <a:cubicBezTo>
                    <a:pt x="500" y="3"/>
                    <a:pt x="484" y="0"/>
                    <a:pt x="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9"/>
            <p:cNvSpPr/>
            <p:nvPr/>
          </p:nvSpPr>
          <p:spPr>
            <a:xfrm>
              <a:off x="653841" y="3141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9"/>
            <p:cNvSpPr/>
            <p:nvPr/>
          </p:nvSpPr>
          <p:spPr>
            <a:xfrm>
              <a:off x="644377" y="301745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35"/>
                  </a:moveTo>
                  <a:lnTo>
                    <a:pt x="0" y="1"/>
                  </a:lnTo>
                  <a:lnTo>
                    <a:pt x="69" y="35"/>
                  </a:lnTo>
                  <a:cubicBezTo>
                    <a:pt x="69" y="35"/>
                    <a:pt x="69" y="35"/>
                    <a:pt x="69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9"/>
            <p:cNvSpPr/>
            <p:nvPr/>
          </p:nvSpPr>
          <p:spPr>
            <a:xfrm>
              <a:off x="651556" y="323620"/>
              <a:ext cx="661" cy="689"/>
            </a:xfrm>
            <a:custGeom>
              <a:avLst/>
              <a:gdLst/>
              <a:ahLst/>
              <a:cxnLst/>
              <a:rect l="l" t="t" r="r" b="b"/>
              <a:pathLst>
                <a:path w="70" h="73" extrusionOk="0">
                  <a:moveTo>
                    <a:pt x="1" y="0"/>
                  </a:moveTo>
                  <a:cubicBezTo>
                    <a:pt x="1" y="43"/>
                    <a:pt x="14" y="73"/>
                    <a:pt x="32" y="73"/>
                  </a:cubicBezTo>
                  <a:cubicBezTo>
                    <a:pt x="43" y="73"/>
                    <a:pt x="57" y="61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9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9"/>
            <p:cNvSpPr/>
            <p:nvPr/>
          </p:nvSpPr>
          <p:spPr>
            <a:xfrm>
              <a:off x="438373" y="636051"/>
              <a:ext cx="3277" cy="23839"/>
            </a:xfrm>
            <a:custGeom>
              <a:avLst/>
              <a:gdLst/>
              <a:ahLst/>
              <a:cxnLst/>
              <a:rect l="l" t="t" r="r" b="b"/>
              <a:pathLst>
                <a:path w="347" h="2524" extrusionOk="0">
                  <a:moveTo>
                    <a:pt x="243" y="0"/>
                  </a:moveTo>
                  <a:cubicBezTo>
                    <a:pt x="174" y="830"/>
                    <a:pt x="1" y="1659"/>
                    <a:pt x="243" y="2524"/>
                  </a:cubicBezTo>
                  <a:cubicBezTo>
                    <a:pt x="346" y="2454"/>
                    <a:pt x="312" y="2351"/>
                    <a:pt x="312" y="2282"/>
                  </a:cubicBezTo>
                  <a:cubicBezTo>
                    <a:pt x="208" y="1729"/>
                    <a:pt x="139" y="1175"/>
                    <a:pt x="243" y="622"/>
                  </a:cubicBezTo>
                  <a:cubicBezTo>
                    <a:pt x="243" y="519"/>
                    <a:pt x="243" y="415"/>
                    <a:pt x="243" y="277"/>
                  </a:cubicBezTo>
                  <a:cubicBezTo>
                    <a:pt x="243" y="208"/>
                    <a:pt x="243" y="104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9"/>
            <p:cNvSpPr/>
            <p:nvPr/>
          </p:nvSpPr>
          <p:spPr>
            <a:xfrm>
              <a:off x="454694" y="588061"/>
              <a:ext cx="6867" cy="7518"/>
            </a:xfrm>
            <a:custGeom>
              <a:avLst/>
              <a:gdLst/>
              <a:ahLst/>
              <a:cxnLst/>
              <a:rect l="l" t="t" r="r" b="b"/>
              <a:pathLst>
                <a:path w="727" h="796" extrusionOk="0">
                  <a:moveTo>
                    <a:pt x="727" y="0"/>
                  </a:moveTo>
                  <a:cubicBezTo>
                    <a:pt x="721" y="27"/>
                    <a:pt x="714" y="53"/>
                    <a:pt x="705" y="79"/>
                  </a:cubicBezTo>
                  <a:lnTo>
                    <a:pt x="705" y="79"/>
                  </a:lnTo>
                  <a:cubicBezTo>
                    <a:pt x="712" y="64"/>
                    <a:pt x="720" y="49"/>
                    <a:pt x="727" y="35"/>
                  </a:cubicBezTo>
                  <a:lnTo>
                    <a:pt x="727" y="0"/>
                  </a:lnTo>
                  <a:close/>
                  <a:moveTo>
                    <a:pt x="705" y="79"/>
                  </a:moveTo>
                  <a:lnTo>
                    <a:pt x="705" y="79"/>
                  </a:lnTo>
                  <a:cubicBezTo>
                    <a:pt x="570" y="340"/>
                    <a:pt x="398" y="593"/>
                    <a:pt x="70" y="692"/>
                  </a:cubicBezTo>
                  <a:cubicBezTo>
                    <a:pt x="70" y="692"/>
                    <a:pt x="36" y="761"/>
                    <a:pt x="1" y="795"/>
                  </a:cubicBezTo>
                  <a:cubicBezTo>
                    <a:pt x="208" y="761"/>
                    <a:pt x="381" y="622"/>
                    <a:pt x="589" y="622"/>
                  </a:cubicBezTo>
                  <a:cubicBezTo>
                    <a:pt x="658" y="622"/>
                    <a:pt x="727" y="519"/>
                    <a:pt x="692" y="484"/>
                  </a:cubicBezTo>
                  <a:cubicBezTo>
                    <a:pt x="575" y="338"/>
                    <a:pt x="656" y="217"/>
                    <a:pt x="705" y="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9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9"/>
            <p:cNvSpPr/>
            <p:nvPr/>
          </p:nvSpPr>
          <p:spPr>
            <a:xfrm>
              <a:off x="432498" y="611891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73" y="0"/>
                  </a:moveTo>
                  <a:lnTo>
                    <a:pt x="173" y="0"/>
                  </a:lnTo>
                  <a:cubicBezTo>
                    <a:pt x="35" y="35"/>
                    <a:pt x="1" y="139"/>
                    <a:pt x="1" y="277"/>
                  </a:cubicBezTo>
                  <a:cubicBezTo>
                    <a:pt x="104" y="173"/>
                    <a:pt x="139" y="7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9"/>
            <p:cNvSpPr/>
            <p:nvPr/>
          </p:nvSpPr>
          <p:spPr>
            <a:xfrm>
              <a:off x="434132" y="61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9"/>
            <p:cNvSpPr/>
            <p:nvPr/>
          </p:nvSpPr>
          <p:spPr>
            <a:xfrm>
              <a:off x="450784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9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9"/>
            <p:cNvSpPr/>
            <p:nvPr/>
          </p:nvSpPr>
          <p:spPr>
            <a:xfrm>
              <a:off x="451105" y="595891"/>
              <a:ext cx="3599" cy="1974"/>
            </a:xfrm>
            <a:custGeom>
              <a:avLst/>
              <a:gdLst/>
              <a:ahLst/>
              <a:cxnLst/>
              <a:rect l="l" t="t" r="r" b="b"/>
              <a:pathLst>
                <a:path w="381" h="209" extrusionOk="0">
                  <a:moveTo>
                    <a:pt x="381" y="1"/>
                  </a:moveTo>
                  <a:cubicBezTo>
                    <a:pt x="208" y="1"/>
                    <a:pt x="104" y="104"/>
                    <a:pt x="1" y="208"/>
                  </a:cubicBezTo>
                  <a:cubicBezTo>
                    <a:pt x="139" y="174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9"/>
            <p:cNvSpPr/>
            <p:nvPr/>
          </p:nvSpPr>
          <p:spPr>
            <a:xfrm>
              <a:off x="430213" y="589034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04" y="1"/>
                  </a:moveTo>
                  <a:cubicBezTo>
                    <a:pt x="1" y="1"/>
                    <a:pt x="1" y="70"/>
                    <a:pt x="1" y="139"/>
                  </a:cubicBezTo>
                  <a:cubicBezTo>
                    <a:pt x="70" y="139"/>
                    <a:pt x="139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9"/>
            <p:cNvSpPr/>
            <p:nvPr/>
          </p:nvSpPr>
          <p:spPr>
            <a:xfrm>
              <a:off x="483105" y="53810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9"/>
            <p:cNvSpPr/>
            <p:nvPr/>
          </p:nvSpPr>
          <p:spPr>
            <a:xfrm>
              <a:off x="469060" y="559329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35" y="70"/>
                  </a:lnTo>
                  <a:cubicBezTo>
                    <a:pt x="105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9"/>
            <p:cNvSpPr/>
            <p:nvPr/>
          </p:nvSpPr>
          <p:spPr>
            <a:xfrm>
              <a:off x="466774" y="56031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9"/>
            <p:cNvSpPr/>
            <p:nvPr/>
          </p:nvSpPr>
          <p:spPr>
            <a:xfrm>
              <a:off x="469391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9"/>
            <p:cNvSpPr/>
            <p:nvPr/>
          </p:nvSpPr>
          <p:spPr>
            <a:xfrm>
              <a:off x="466123" y="56063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1"/>
                  </a:moveTo>
                  <a:lnTo>
                    <a:pt x="70" y="1"/>
                  </a:lnTo>
                  <a:cubicBezTo>
                    <a:pt x="35" y="35"/>
                    <a:pt x="1" y="104"/>
                    <a:pt x="1" y="139"/>
                  </a:cubicBezTo>
                  <a:lnTo>
                    <a:pt x="1" y="174"/>
                  </a:lnTo>
                  <a:cubicBezTo>
                    <a:pt x="35" y="104"/>
                    <a:pt x="35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9"/>
            <p:cNvSpPr/>
            <p:nvPr/>
          </p:nvSpPr>
          <p:spPr>
            <a:xfrm>
              <a:off x="464489" y="561945"/>
              <a:ext cx="1643" cy="3268"/>
            </a:xfrm>
            <a:custGeom>
              <a:avLst/>
              <a:gdLst/>
              <a:ahLst/>
              <a:cxnLst/>
              <a:rect l="l" t="t" r="r" b="b"/>
              <a:pathLst>
                <a:path w="174" h="346" extrusionOk="0">
                  <a:moveTo>
                    <a:pt x="174" y="0"/>
                  </a:moveTo>
                  <a:lnTo>
                    <a:pt x="70" y="138"/>
                  </a:lnTo>
                  <a:lnTo>
                    <a:pt x="1" y="346"/>
                  </a:lnTo>
                  <a:cubicBezTo>
                    <a:pt x="35" y="277"/>
                    <a:pt x="35" y="207"/>
                    <a:pt x="70" y="173"/>
                  </a:cubicBezTo>
                  <a:cubicBezTo>
                    <a:pt x="105" y="104"/>
                    <a:pt x="139" y="69"/>
                    <a:pt x="174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9"/>
            <p:cNvSpPr/>
            <p:nvPr/>
          </p:nvSpPr>
          <p:spPr>
            <a:xfrm>
              <a:off x="463837" y="56488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1" y="104"/>
                  </a:lnTo>
                  <a:cubicBezTo>
                    <a:pt x="35" y="104"/>
                    <a:pt x="35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9"/>
            <p:cNvSpPr/>
            <p:nvPr/>
          </p:nvSpPr>
          <p:spPr>
            <a:xfrm>
              <a:off x="461882" y="566507"/>
              <a:ext cx="1643" cy="1974"/>
            </a:xfrm>
            <a:custGeom>
              <a:avLst/>
              <a:gdLst/>
              <a:ahLst/>
              <a:cxnLst/>
              <a:rect l="l" t="t" r="r" b="b"/>
              <a:pathLst>
                <a:path w="174" h="209" extrusionOk="0">
                  <a:moveTo>
                    <a:pt x="173" y="1"/>
                  </a:moveTo>
                  <a:cubicBezTo>
                    <a:pt x="70" y="1"/>
                    <a:pt x="0" y="1"/>
                    <a:pt x="104" y="139"/>
                  </a:cubicBezTo>
                  <a:cubicBezTo>
                    <a:pt x="139" y="105"/>
                    <a:pt x="173" y="70"/>
                    <a:pt x="173" y="1"/>
                  </a:cubicBezTo>
                  <a:close/>
                  <a:moveTo>
                    <a:pt x="104" y="139"/>
                  </a:moveTo>
                  <a:cubicBezTo>
                    <a:pt x="70" y="174"/>
                    <a:pt x="70" y="208"/>
                    <a:pt x="70" y="208"/>
                  </a:cubicBezTo>
                  <a:lnTo>
                    <a:pt x="104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9"/>
            <p:cNvSpPr/>
            <p:nvPr/>
          </p:nvSpPr>
          <p:spPr>
            <a:xfrm>
              <a:off x="461882" y="568472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lnTo>
                    <a:pt x="0" y="139"/>
                  </a:ln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9"/>
            <p:cNvSpPr/>
            <p:nvPr/>
          </p:nvSpPr>
          <p:spPr>
            <a:xfrm>
              <a:off x="434132" y="610257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104"/>
                    <a:pt x="0" y="173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9"/>
            <p:cNvSpPr/>
            <p:nvPr/>
          </p:nvSpPr>
          <p:spPr>
            <a:xfrm>
              <a:off x="443275" y="602096"/>
              <a:ext cx="982" cy="340"/>
            </a:xfrm>
            <a:custGeom>
              <a:avLst/>
              <a:gdLst/>
              <a:ahLst/>
              <a:cxnLst/>
              <a:rect l="l" t="t" r="r" b="b"/>
              <a:pathLst>
                <a:path w="104" h="36" extrusionOk="0">
                  <a:moveTo>
                    <a:pt x="104" y="1"/>
                  </a:moveTo>
                  <a:cubicBezTo>
                    <a:pt x="69" y="1"/>
                    <a:pt x="35" y="1"/>
                    <a:pt x="0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9"/>
            <p:cNvSpPr/>
            <p:nvPr/>
          </p:nvSpPr>
          <p:spPr>
            <a:xfrm>
              <a:off x="444248" y="60176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9"/>
            <p:cNvSpPr/>
            <p:nvPr/>
          </p:nvSpPr>
          <p:spPr>
            <a:xfrm>
              <a:off x="455025" y="58349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9"/>
            <p:cNvSpPr/>
            <p:nvPr/>
          </p:nvSpPr>
          <p:spPr>
            <a:xfrm>
              <a:off x="429892" y="61874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450453" y="59785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35" y="0"/>
                  </a:ln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9"/>
            <p:cNvSpPr/>
            <p:nvPr/>
          </p:nvSpPr>
          <p:spPr>
            <a:xfrm>
              <a:off x="461551" y="58806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9"/>
            <p:cNvSpPr/>
            <p:nvPr/>
          </p:nvSpPr>
          <p:spPr>
            <a:xfrm>
              <a:off x="461882" y="5697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430213" y="6184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1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436418" y="60830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436739" y="6079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cubicBezTo>
                    <a:pt x="1" y="35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436739" y="6079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435766" y="60862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35" y="35"/>
                    <a:pt x="0" y="70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434454" y="60928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9" y="0"/>
                  </a:moveTo>
                  <a:cubicBezTo>
                    <a:pt x="104" y="35"/>
                    <a:pt x="70" y="69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449150" y="598176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9" y="1"/>
                  </a:moveTo>
                  <a:lnTo>
                    <a:pt x="0" y="35"/>
                  </a:lnTo>
                  <a:cubicBezTo>
                    <a:pt x="69" y="35"/>
                    <a:pt x="104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440989" y="603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440338" y="603730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35" y="69"/>
                    <a:pt x="0" y="104"/>
                  </a:cubicBezTo>
                  <a:lnTo>
                    <a:pt x="0" y="104"/>
                  </a:ln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9"/>
            <p:cNvSpPr/>
            <p:nvPr/>
          </p:nvSpPr>
          <p:spPr>
            <a:xfrm>
              <a:off x="439356" y="60471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70" y="26"/>
                    <a:pt x="87" y="17"/>
                    <a:pt x="104" y="0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3"/>
                    <a:pt x="18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9"/>
            <p:cNvSpPr/>
            <p:nvPr/>
          </p:nvSpPr>
          <p:spPr>
            <a:xfrm>
              <a:off x="438704" y="6060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439025" y="60568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1" y="70"/>
                  </a:cubicBezTo>
                  <a:cubicBezTo>
                    <a:pt x="1" y="70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9"/>
            <p:cNvSpPr/>
            <p:nvPr/>
          </p:nvSpPr>
          <p:spPr>
            <a:xfrm>
              <a:off x="439356" y="6053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9"/>
            <p:cNvSpPr/>
            <p:nvPr/>
          </p:nvSpPr>
          <p:spPr>
            <a:xfrm>
              <a:off x="438052" y="606337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9"/>
            <p:cNvSpPr/>
            <p:nvPr/>
          </p:nvSpPr>
          <p:spPr>
            <a:xfrm>
              <a:off x="437070" y="606989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0" y="105"/>
                  </a:moveTo>
                  <a:cubicBezTo>
                    <a:pt x="35" y="70"/>
                    <a:pt x="70" y="36"/>
                    <a:pt x="104" y="1"/>
                  </a:cubicBezTo>
                  <a:lnTo>
                    <a:pt x="104" y="1"/>
                  </a:lnTo>
                  <a:cubicBezTo>
                    <a:pt x="70" y="36"/>
                    <a:pt x="35" y="70"/>
                    <a:pt x="0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9"/>
            <p:cNvSpPr/>
            <p:nvPr/>
          </p:nvSpPr>
          <p:spPr>
            <a:xfrm>
              <a:off x="445561" y="600462"/>
              <a:ext cx="1634" cy="34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27" y="1"/>
                    <a:pt x="81" y="16"/>
                    <a:pt x="45" y="26"/>
                  </a:cubicBezTo>
                  <a:lnTo>
                    <a:pt x="45" y="26"/>
                  </a:lnTo>
                  <a:lnTo>
                    <a:pt x="173" y="1"/>
                  </a:lnTo>
                  <a:close/>
                  <a:moveTo>
                    <a:pt x="45" y="26"/>
                  </a:moveTo>
                  <a:lnTo>
                    <a:pt x="0" y="35"/>
                  </a:lnTo>
                  <a:cubicBezTo>
                    <a:pt x="12" y="35"/>
                    <a:pt x="27" y="31"/>
                    <a:pt x="4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444579" y="600793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0" y="104"/>
                  </a:lnTo>
                  <a:lnTo>
                    <a:pt x="0" y="13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9"/>
            <p:cNvSpPr/>
            <p:nvPr/>
          </p:nvSpPr>
          <p:spPr>
            <a:xfrm>
              <a:off x="442945" y="6024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9"/>
            <p:cNvSpPr/>
            <p:nvPr/>
          </p:nvSpPr>
          <p:spPr>
            <a:xfrm>
              <a:off x="376348" y="502007"/>
              <a:ext cx="15679" cy="10323"/>
            </a:xfrm>
            <a:custGeom>
              <a:avLst/>
              <a:gdLst/>
              <a:ahLst/>
              <a:cxnLst/>
              <a:rect l="l" t="t" r="r" b="b"/>
              <a:pathLst>
                <a:path w="1660" h="1093" extrusionOk="0">
                  <a:moveTo>
                    <a:pt x="133" y="0"/>
                  </a:moveTo>
                  <a:cubicBezTo>
                    <a:pt x="98" y="0"/>
                    <a:pt x="55" y="14"/>
                    <a:pt x="0" y="55"/>
                  </a:cubicBezTo>
                  <a:cubicBezTo>
                    <a:pt x="553" y="401"/>
                    <a:pt x="1072" y="816"/>
                    <a:pt x="1659" y="1092"/>
                  </a:cubicBezTo>
                  <a:cubicBezTo>
                    <a:pt x="1625" y="1058"/>
                    <a:pt x="1590" y="988"/>
                    <a:pt x="1556" y="988"/>
                  </a:cubicBezTo>
                  <a:cubicBezTo>
                    <a:pt x="1106" y="712"/>
                    <a:pt x="692" y="366"/>
                    <a:pt x="242" y="55"/>
                  </a:cubicBezTo>
                  <a:cubicBezTo>
                    <a:pt x="221" y="34"/>
                    <a:pt x="18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60348" y="530276"/>
              <a:ext cx="4911" cy="5233"/>
            </a:xfrm>
            <a:custGeom>
              <a:avLst/>
              <a:gdLst/>
              <a:ahLst/>
              <a:cxnLst/>
              <a:rect l="l" t="t" r="r" b="b"/>
              <a:pathLst>
                <a:path w="520" h="554" extrusionOk="0">
                  <a:moveTo>
                    <a:pt x="519" y="0"/>
                  </a:moveTo>
                  <a:lnTo>
                    <a:pt x="519" y="0"/>
                  </a:lnTo>
                  <a:cubicBezTo>
                    <a:pt x="312" y="138"/>
                    <a:pt x="139" y="311"/>
                    <a:pt x="1" y="553"/>
                  </a:cubicBezTo>
                  <a:cubicBezTo>
                    <a:pt x="208" y="380"/>
                    <a:pt x="381" y="208"/>
                    <a:pt x="5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60348" y="5354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70473" y="543329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73" y="174"/>
                    <a:pt x="104" y="346"/>
                    <a:pt x="0" y="588"/>
                  </a:cubicBezTo>
                  <a:cubicBezTo>
                    <a:pt x="311" y="416"/>
                    <a:pt x="311" y="208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412910" y="522437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04" y="1"/>
                  </a:moveTo>
                  <a:cubicBezTo>
                    <a:pt x="1" y="104"/>
                    <a:pt x="1" y="173"/>
                    <a:pt x="35" y="312"/>
                  </a:cubicBezTo>
                  <a:cubicBezTo>
                    <a:pt x="104" y="208"/>
                    <a:pt x="139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407365" y="5214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0" y="1"/>
                    <a:pt x="0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1606" y="528642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0"/>
                  </a:moveTo>
                  <a:cubicBezTo>
                    <a:pt x="35" y="0"/>
                    <a:pt x="0" y="35"/>
                    <a:pt x="0" y="35"/>
                  </a:cubicBezTo>
                  <a:cubicBezTo>
                    <a:pt x="0" y="69"/>
                    <a:pt x="0" y="104"/>
                    <a:pt x="0" y="139"/>
                  </a:cubicBezTo>
                  <a:lnTo>
                    <a:pt x="35" y="6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92017" y="512236"/>
              <a:ext cx="3929" cy="1398"/>
            </a:xfrm>
            <a:custGeom>
              <a:avLst/>
              <a:gdLst/>
              <a:ahLst/>
              <a:cxnLst/>
              <a:rect l="l" t="t" r="r" b="b"/>
              <a:pathLst>
                <a:path w="416" h="148" extrusionOk="0">
                  <a:moveTo>
                    <a:pt x="86" y="0"/>
                  </a:moveTo>
                  <a:cubicBezTo>
                    <a:pt x="60" y="0"/>
                    <a:pt x="31" y="3"/>
                    <a:pt x="0" y="9"/>
                  </a:cubicBezTo>
                  <a:cubicBezTo>
                    <a:pt x="139" y="78"/>
                    <a:pt x="277" y="147"/>
                    <a:pt x="415" y="147"/>
                  </a:cubicBezTo>
                  <a:cubicBezTo>
                    <a:pt x="301" y="62"/>
                    <a:pt x="21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91687" y="5123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414544" y="51721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0" y="104"/>
                    <a:pt x="0" y="173"/>
                    <a:pt x="0" y="173"/>
                  </a:cubicBezTo>
                  <a:cubicBezTo>
                    <a:pt x="70" y="173"/>
                    <a:pt x="35" y="139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414874" y="51689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56759" y="539089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35"/>
                    <a:pt x="35" y="104"/>
                    <a:pt x="0" y="173"/>
                  </a:cubicBezTo>
                  <a:cubicBezTo>
                    <a:pt x="70" y="104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56759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366" y="53647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58063" y="536472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58063" y="53875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70794" y="53778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71125" y="536992"/>
              <a:ext cx="661" cy="803"/>
            </a:xfrm>
            <a:custGeom>
              <a:avLst/>
              <a:gdLst/>
              <a:ahLst/>
              <a:cxnLst/>
              <a:rect l="l" t="t" r="r" b="b"/>
              <a:pathLst>
                <a:path w="70" h="85" extrusionOk="0">
                  <a:moveTo>
                    <a:pt x="57" y="1"/>
                  </a:moveTo>
                  <a:cubicBezTo>
                    <a:pt x="52" y="1"/>
                    <a:pt x="45" y="5"/>
                    <a:pt x="35" y="15"/>
                  </a:cubicBezTo>
                  <a:cubicBezTo>
                    <a:pt x="0" y="50"/>
                    <a:pt x="0" y="84"/>
                    <a:pt x="0" y="84"/>
                  </a:cubicBezTo>
                  <a:cubicBezTo>
                    <a:pt x="35" y="84"/>
                    <a:pt x="69" y="84"/>
                    <a:pt x="69" y="50"/>
                  </a:cubicBezTo>
                  <a:cubicBezTo>
                    <a:pt x="69" y="25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9195" y="51460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408338" y="51819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1" y="104"/>
                  </a:cubicBez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408017" y="519169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70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35" y="1"/>
                  </a:lnTo>
                  <a:cubicBezTo>
                    <a:pt x="35" y="1"/>
                    <a:pt x="0" y="36"/>
                    <a:pt x="0" y="36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407687" y="519830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35"/>
                    <a:pt x="1" y="104"/>
                    <a:pt x="1" y="138"/>
                  </a:cubicBez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407365" y="52113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406053" y="5257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405401" y="521455"/>
              <a:ext cx="1974" cy="4581"/>
            </a:xfrm>
            <a:custGeom>
              <a:avLst/>
              <a:gdLst/>
              <a:ahLst/>
              <a:cxnLst/>
              <a:rect l="l" t="t" r="r" b="b"/>
              <a:pathLst>
                <a:path w="209" h="485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39" y="139"/>
                    <a:pt x="104" y="312"/>
                    <a:pt x="35" y="416"/>
                  </a:cubicBezTo>
                  <a:cubicBezTo>
                    <a:pt x="173" y="312"/>
                    <a:pt x="208" y="174"/>
                    <a:pt x="208" y="1"/>
                  </a:cubicBezTo>
                  <a:close/>
                  <a:moveTo>
                    <a:pt x="35" y="416"/>
                  </a:moveTo>
                  <a:cubicBezTo>
                    <a:pt x="1" y="450"/>
                    <a:pt x="1" y="450"/>
                    <a:pt x="35" y="485"/>
                  </a:cubicBezTo>
                  <a:cubicBezTo>
                    <a:pt x="35" y="485"/>
                    <a:pt x="35" y="450"/>
                    <a:pt x="70" y="450"/>
                  </a:cubicBezTo>
                  <a:cubicBezTo>
                    <a:pt x="70" y="450"/>
                    <a:pt x="35" y="450"/>
                    <a:pt x="3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40108" y="52929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1" y="104"/>
                  </a:lnTo>
                  <a:lnTo>
                    <a:pt x="1" y="10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395937" y="513625"/>
              <a:ext cx="661" cy="472"/>
            </a:xfrm>
            <a:custGeom>
              <a:avLst/>
              <a:gdLst/>
              <a:ahLst/>
              <a:cxnLst/>
              <a:rect l="l" t="t" r="r" b="b"/>
              <a:pathLst>
                <a:path w="70" h="50" extrusionOk="0">
                  <a:moveTo>
                    <a:pt x="0" y="0"/>
                  </a:moveTo>
                  <a:cubicBezTo>
                    <a:pt x="25" y="25"/>
                    <a:pt x="32" y="49"/>
                    <a:pt x="46" y="49"/>
                  </a:cubicBezTo>
                  <a:cubicBezTo>
                    <a:pt x="52" y="49"/>
                    <a:pt x="59" y="45"/>
                    <a:pt x="69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94624" y="5319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88428" y="531910"/>
              <a:ext cx="6205" cy="11759"/>
            </a:xfrm>
            <a:custGeom>
              <a:avLst/>
              <a:gdLst/>
              <a:ahLst/>
              <a:cxnLst/>
              <a:rect l="l" t="t" r="r" b="b"/>
              <a:pathLst>
                <a:path w="657" h="1245" extrusionOk="0">
                  <a:moveTo>
                    <a:pt x="657" y="0"/>
                  </a:moveTo>
                  <a:lnTo>
                    <a:pt x="657" y="0"/>
                  </a:lnTo>
                  <a:cubicBezTo>
                    <a:pt x="588" y="35"/>
                    <a:pt x="588" y="69"/>
                    <a:pt x="553" y="138"/>
                  </a:cubicBezTo>
                  <a:cubicBezTo>
                    <a:pt x="311" y="484"/>
                    <a:pt x="208" y="864"/>
                    <a:pt x="0" y="1244"/>
                  </a:cubicBezTo>
                  <a:cubicBezTo>
                    <a:pt x="346" y="933"/>
                    <a:pt x="415" y="518"/>
                    <a:pt x="588" y="173"/>
                  </a:cubicBezTo>
                  <a:cubicBezTo>
                    <a:pt x="622" y="138"/>
                    <a:pt x="657" y="69"/>
                    <a:pt x="6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03115" y="531910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173"/>
                  </a:cubicBezTo>
                  <a:cubicBezTo>
                    <a:pt x="35" y="104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03115" y="5335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96910" y="53516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96258" y="53549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1" y="0"/>
                    <a:pt x="1" y="0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55456" y="54169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55456" y="542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388098" y="543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388098" y="5439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55456" y="54072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69"/>
                    <a:pt x="138" y="3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60348" y="5354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59366" y="53615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0"/>
                  </a:moveTo>
                  <a:cubicBezTo>
                    <a:pt x="36" y="0"/>
                    <a:pt x="36" y="35"/>
                    <a:pt x="1" y="35"/>
                  </a:cubicBezTo>
                  <a:lnTo>
                    <a:pt x="36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59697" y="53582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396258" y="533865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cubicBezTo>
                    <a:pt x="105" y="35"/>
                    <a:pt x="1" y="70"/>
                    <a:pt x="35" y="139"/>
                  </a:cubicBezTo>
                  <a:cubicBezTo>
                    <a:pt x="105" y="104"/>
                    <a:pt x="105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338804" y="530276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782794" y="576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771696" y="553171"/>
              <a:ext cx="11438" cy="23471"/>
            </a:xfrm>
            <a:custGeom>
              <a:avLst/>
              <a:gdLst/>
              <a:ahLst/>
              <a:cxnLst/>
              <a:rect l="l" t="t" r="r" b="b"/>
              <a:pathLst>
                <a:path w="1211" h="2485" extrusionOk="0">
                  <a:moveTo>
                    <a:pt x="126" y="1"/>
                  </a:moveTo>
                  <a:cubicBezTo>
                    <a:pt x="109" y="1"/>
                    <a:pt x="91" y="9"/>
                    <a:pt x="70" y="30"/>
                  </a:cubicBezTo>
                  <a:cubicBezTo>
                    <a:pt x="1" y="65"/>
                    <a:pt x="35" y="134"/>
                    <a:pt x="70" y="203"/>
                  </a:cubicBezTo>
                  <a:cubicBezTo>
                    <a:pt x="519" y="860"/>
                    <a:pt x="830" y="1586"/>
                    <a:pt x="1072" y="2346"/>
                  </a:cubicBezTo>
                  <a:cubicBezTo>
                    <a:pt x="1107" y="2381"/>
                    <a:pt x="1107" y="2450"/>
                    <a:pt x="1211" y="2484"/>
                  </a:cubicBezTo>
                  <a:cubicBezTo>
                    <a:pt x="1072" y="1862"/>
                    <a:pt x="796" y="1309"/>
                    <a:pt x="588" y="722"/>
                  </a:cubicBezTo>
                  <a:cubicBezTo>
                    <a:pt x="519" y="480"/>
                    <a:pt x="416" y="272"/>
                    <a:pt x="243" y="65"/>
                  </a:cubicBezTo>
                  <a:cubicBezTo>
                    <a:pt x="195" y="41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787044" y="595173"/>
              <a:ext cx="6536" cy="11825"/>
            </a:xfrm>
            <a:custGeom>
              <a:avLst/>
              <a:gdLst/>
              <a:ahLst/>
              <a:cxnLst/>
              <a:rect l="l" t="t" r="r" b="b"/>
              <a:pathLst>
                <a:path w="692" h="1252" extrusionOk="0">
                  <a:moveTo>
                    <a:pt x="64" y="1"/>
                  </a:moveTo>
                  <a:cubicBezTo>
                    <a:pt x="45" y="1"/>
                    <a:pt x="23" y="3"/>
                    <a:pt x="0" y="8"/>
                  </a:cubicBezTo>
                  <a:cubicBezTo>
                    <a:pt x="69" y="215"/>
                    <a:pt x="104" y="388"/>
                    <a:pt x="139" y="595"/>
                  </a:cubicBezTo>
                  <a:cubicBezTo>
                    <a:pt x="188" y="566"/>
                    <a:pt x="225" y="553"/>
                    <a:pt x="255" y="553"/>
                  </a:cubicBezTo>
                  <a:cubicBezTo>
                    <a:pt x="331" y="553"/>
                    <a:pt x="356" y="634"/>
                    <a:pt x="380" y="734"/>
                  </a:cubicBezTo>
                  <a:cubicBezTo>
                    <a:pt x="415" y="837"/>
                    <a:pt x="484" y="975"/>
                    <a:pt x="553" y="1079"/>
                  </a:cubicBezTo>
                  <a:cubicBezTo>
                    <a:pt x="553" y="1148"/>
                    <a:pt x="588" y="1217"/>
                    <a:pt x="692" y="1252"/>
                  </a:cubicBezTo>
                  <a:cubicBezTo>
                    <a:pt x="657" y="872"/>
                    <a:pt x="484" y="526"/>
                    <a:pt x="311" y="180"/>
                  </a:cubicBezTo>
                  <a:cubicBezTo>
                    <a:pt x="251" y="91"/>
                    <a:pt x="19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785079" y="587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777901" y="587730"/>
              <a:ext cx="7188" cy="21884"/>
            </a:xfrm>
            <a:custGeom>
              <a:avLst/>
              <a:gdLst/>
              <a:ahLst/>
              <a:cxnLst/>
              <a:rect l="l" t="t" r="r" b="b"/>
              <a:pathLst>
                <a:path w="761" h="2317" extrusionOk="0">
                  <a:moveTo>
                    <a:pt x="761" y="1"/>
                  </a:moveTo>
                  <a:lnTo>
                    <a:pt x="761" y="1"/>
                  </a:lnTo>
                  <a:cubicBezTo>
                    <a:pt x="657" y="35"/>
                    <a:pt x="588" y="70"/>
                    <a:pt x="554" y="173"/>
                  </a:cubicBezTo>
                  <a:cubicBezTo>
                    <a:pt x="519" y="623"/>
                    <a:pt x="277" y="1003"/>
                    <a:pt x="208" y="1452"/>
                  </a:cubicBezTo>
                  <a:cubicBezTo>
                    <a:pt x="139" y="1729"/>
                    <a:pt x="0" y="2005"/>
                    <a:pt x="0" y="2317"/>
                  </a:cubicBezTo>
                  <a:cubicBezTo>
                    <a:pt x="104" y="2075"/>
                    <a:pt x="208" y="1798"/>
                    <a:pt x="277" y="1522"/>
                  </a:cubicBezTo>
                  <a:cubicBezTo>
                    <a:pt x="381" y="1003"/>
                    <a:pt x="657" y="554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782794" y="5766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6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787044" y="590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782794" y="576632"/>
              <a:ext cx="4260" cy="14045"/>
            </a:xfrm>
            <a:custGeom>
              <a:avLst/>
              <a:gdLst/>
              <a:ahLst/>
              <a:cxnLst/>
              <a:rect l="l" t="t" r="r" b="b"/>
              <a:pathLst>
                <a:path w="451" h="1487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139"/>
                    <a:pt x="36" y="277"/>
                    <a:pt x="70" y="415"/>
                  </a:cubicBezTo>
                  <a:cubicBezTo>
                    <a:pt x="139" y="657"/>
                    <a:pt x="277" y="899"/>
                    <a:pt x="243" y="1176"/>
                  </a:cubicBezTo>
                  <a:cubicBezTo>
                    <a:pt x="347" y="1279"/>
                    <a:pt x="312" y="1418"/>
                    <a:pt x="450" y="1487"/>
                  </a:cubicBezTo>
                  <a:cubicBezTo>
                    <a:pt x="312" y="1003"/>
                    <a:pt x="208" y="484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793570" y="606989"/>
              <a:ext cx="1643" cy="4581"/>
            </a:xfrm>
            <a:custGeom>
              <a:avLst/>
              <a:gdLst/>
              <a:ahLst/>
              <a:cxnLst/>
              <a:rect l="l" t="t" r="r" b="b"/>
              <a:pathLst>
                <a:path w="174" h="485" extrusionOk="0">
                  <a:moveTo>
                    <a:pt x="1" y="1"/>
                  </a:moveTo>
                  <a:cubicBezTo>
                    <a:pt x="1" y="208"/>
                    <a:pt x="35" y="347"/>
                    <a:pt x="173" y="485"/>
                  </a:cubicBezTo>
                  <a:cubicBezTo>
                    <a:pt x="104" y="312"/>
                    <a:pt x="139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786392" y="590668"/>
              <a:ext cx="982" cy="4581"/>
            </a:xfrm>
            <a:custGeom>
              <a:avLst/>
              <a:gdLst/>
              <a:ahLst/>
              <a:cxnLst/>
              <a:rect l="l" t="t" r="r" b="b"/>
              <a:pathLst>
                <a:path w="104" h="485" extrusionOk="0">
                  <a:moveTo>
                    <a:pt x="69" y="1"/>
                  </a:moveTo>
                  <a:cubicBezTo>
                    <a:pt x="0" y="174"/>
                    <a:pt x="69" y="312"/>
                    <a:pt x="69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787044" y="595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9"/>
            <p:cNvSpPr/>
            <p:nvPr/>
          </p:nvSpPr>
          <p:spPr>
            <a:xfrm>
              <a:off x="796187" y="615810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lnTo>
                    <a:pt x="0" y="104"/>
                  </a:lnTo>
                  <a:cubicBezTo>
                    <a:pt x="0" y="69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9"/>
            <p:cNvSpPr/>
            <p:nvPr/>
          </p:nvSpPr>
          <p:spPr>
            <a:xfrm>
              <a:off x="780508" y="26191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732518" y="262246"/>
              <a:ext cx="47678" cy="11107"/>
            </a:xfrm>
            <a:custGeom>
              <a:avLst/>
              <a:gdLst/>
              <a:ahLst/>
              <a:cxnLst/>
              <a:rect l="l" t="t" r="r" b="b"/>
              <a:pathLst>
                <a:path w="5048" h="1176" extrusionOk="0">
                  <a:moveTo>
                    <a:pt x="5047" y="0"/>
                  </a:moveTo>
                  <a:cubicBezTo>
                    <a:pt x="4875" y="69"/>
                    <a:pt x="4702" y="242"/>
                    <a:pt x="4460" y="311"/>
                  </a:cubicBezTo>
                  <a:cubicBezTo>
                    <a:pt x="4414" y="311"/>
                    <a:pt x="4352" y="342"/>
                    <a:pt x="4296" y="342"/>
                  </a:cubicBezTo>
                  <a:cubicBezTo>
                    <a:pt x="4268" y="342"/>
                    <a:pt x="4241" y="334"/>
                    <a:pt x="4218" y="311"/>
                  </a:cubicBezTo>
                  <a:cubicBezTo>
                    <a:pt x="4153" y="231"/>
                    <a:pt x="4089" y="203"/>
                    <a:pt x="4028" y="203"/>
                  </a:cubicBezTo>
                  <a:cubicBezTo>
                    <a:pt x="3958" y="203"/>
                    <a:pt x="3893" y="240"/>
                    <a:pt x="3838" y="277"/>
                  </a:cubicBezTo>
                  <a:cubicBezTo>
                    <a:pt x="3699" y="346"/>
                    <a:pt x="3561" y="380"/>
                    <a:pt x="3423" y="415"/>
                  </a:cubicBezTo>
                  <a:cubicBezTo>
                    <a:pt x="2974" y="553"/>
                    <a:pt x="2524" y="519"/>
                    <a:pt x="2109" y="692"/>
                  </a:cubicBezTo>
                  <a:cubicBezTo>
                    <a:pt x="1725" y="820"/>
                    <a:pt x="1302" y="891"/>
                    <a:pt x="884" y="891"/>
                  </a:cubicBezTo>
                  <a:cubicBezTo>
                    <a:pt x="738" y="891"/>
                    <a:pt x="593" y="882"/>
                    <a:pt x="450" y="864"/>
                  </a:cubicBezTo>
                  <a:lnTo>
                    <a:pt x="208" y="864"/>
                  </a:lnTo>
                  <a:cubicBezTo>
                    <a:pt x="139" y="899"/>
                    <a:pt x="1" y="899"/>
                    <a:pt x="35" y="1037"/>
                  </a:cubicBezTo>
                  <a:cubicBezTo>
                    <a:pt x="35" y="1175"/>
                    <a:pt x="139" y="1175"/>
                    <a:pt x="243" y="1175"/>
                  </a:cubicBezTo>
                  <a:cubicBezTo>
                    <a:pt x="369" y="1125"/>
                    <a:pt x="496" y="1093"/>
                    <a:pt x="622" y="1093"/>
                  </a:cubicBezTo>
                  <a:cubicBezTo>
                    <a:pt x="669" y="1093"/>
                    <a:pt x="715" y="1097"/>
                    <a:pt x="761" y="1106"/>
                  </a:cubicBezTo>
                  <a:cubicBezTo>
                    <a:pt x="1280" y="1106"/>
                    <a:pt x="1764" y="1003"/>
                    <a:pt x="2213" y="830"/>
                  </a:cubicBezTo>
                  <a:cubicBezTo>
                    <a:pt x="2662" y="692"/>
                    <a:pt x="3146" y="588"/>
                    <a:pt x="3630" y="553"/>
                  </a:cubicBezTo>
                  <a:lnTo>
                    <a:pt x="3630" y="553"/>
                  </a:lnTo>
                  <a:cubicBezTo>
                    <a:pt x="3596" y="622"/>
                    <a:pt x="3527" y="657"/>
                    <a:pt x="3561" y="726"/>
                  </a:cubicBezTo>
                  <a:cubicBezTo>
                    <a:pt x="3581" y="767"/>
                    <a:pt x="3613" y="783"/>
                    <a:pt x="3650" y="783"/>
                  </a:cubicBezTo>
                  <a:cubicBezTo>
                    <a:pt x="3677" y="783"/>
                    <a:pt x="3705" y="775"/>
                    <a:pt x="3734" y="761"/>
                  </a:cubicBezTo>
                  <a:cubicBezTo>
                    <a:pt x="4114" y="657"/>
                    <a:pt x="4494" y="519"/>
                    <a:pt x="4840" y="277"/>
                  </a:cubicBezTo>
                  <a:cubicBezTo>
                    <a:pt x="4944" y="208"/>
                    <a:pt x="5047" y="138"/>
                    <a:pt x="50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780508" y="261594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4" y="0"/>
                  </a:moveTo>
                  <a:cubicBezTo>
                    <a:pt x="105" y="0"/>
                    <a:pt x="70" y="0"/>
                    <a:pt x="1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780508" y="2619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782142" y="261349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31" y="0"/>
                  </a:moveTo>
                  <a:cubicBezTo>
                    <a:pt x="27" y="0"/>
                    <a:pt x="18" y="9"/>
                    <a:pt x="1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588548" y="285405"/>
              <a:ext cx="13072" cy="11126"/>
            </a:xfrm>
            <a:custGeom>
              <a:avLst/>
              <a:gdLst/>
              <a:ahLst/>
              <a:cxnLst/>
              <a:rect l="l" t="t" r="r" b="b"/>
              <a:pathLst>
                <a:path w="1384" h="1178" extrusionOk="0">
                  <a:moveTo>
                    <a:pt x="209" y="279"/>
                  </a:moveTo>
                  <a:cubicBezTo>
                    <a:pt x="209" y="279"/>
                    <a:pt x="208" y="279"/>
                    <a:pt x="208" y="279"/>
                  </a:cubicBezTo>
                  <a:lnTo>
                    <a:pt x="243" y="279"/>
                  </a:lnTo>
                  <a:cubicBezTo>
                    <a:pt x="231" y="279"/>
                    <a:pt x="220" y="279"/>
                    <a:pt x="209" y="279"/>
                  </a:cubicBezTo>
                  <a:close/>
                  <a:moveTo>
                    <a:pt x="271" y="1"/>
                  </a:moveTo>
                  <a:cubicBezTo>
                    <a:pt x="250" y="1"/>
                    <a:pt x="229" y="1"/>
                    <a:pt x="208" y="2"/>
                  </a:cubicBezTo>
                  <a:cubicBezTo>
                    <a:pt x="139" y="37"/>
                    <a:pt x="1" y="37"/>
                    <a:pt x="35" y="141"/>
                  </a:cubicBezTo>
                  <a:cubicBezTo>
                    <a:pt x="35" y="264"/>
                    <a:pt x="118" y="277"/>
                    <a:pt x="209" y="279"/>
                  </a:cubicBezTo>
                  <a:lnTo>
                    <a:pt x="209" y="279"/>
                  </a:lnTo>
                  <a:cubicBezTo>
                    <a:pt x="282" y="260"/>
                    <a:pt x="352" y="252"/>
                    <a:pt x="419" y="252"/>
                  </a:cubicBezTo>
                  <a:cubicBezTo>
                    <a:pt x="730" y="252"/>
                    <a:pt x="971" y="438"/>
                    <a:pt x="1141" y="694"/>
                  </a:cubicBezTo>
                  <a:cubicBezTo>
                    <a:pt x="1210" y="832"/>
                    <a:pt x="1280" y="970"/>
                    <a:pt x="1383" y="1178"/>
                  </a:cubicBezTo>
                  <a:cubicBezTo>
                    <a:pt x="1317" y="444"/>
                    <a:pt x="83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582022" y="285094"/>
              <a:ext cx="4581" cy="10456"/>
            </a:xfrm>
            <a:custGeom>
              <a:avLst/>
              <a:gdLst/>
              <a:ahLst/>
              <a:cxnLst/>
              <a:rect l="l" t="t" r="r" b="b"/>
              <a:pathLst>
                <a:path w="485" h="1107" extrusionOk="0">
                  <a:moveTo>
                    <a:pt x="346" y="1"/>
                  </a:moveTo>
                  <a:cubicBezTo>
                    <a:pt x="277" y="1"/>
                    <a:pt x="208" y="35"/>
                    <a:pt x="173" y="104"/>
                  </a:cubicBezTo>
                  <a:cubicBezTo>
                    <a:pt x="0" y="312"/>
                    <a:pt x="0" y="796"/>
                    <a:pt x="173" y="1107"/>
                  </a:cubicBezTo>
                  <a:cubicBezTo>
                    <a:pt x="242" y="1003"/>
                    <a:pt x="242" y="934"/>
                    <a:pt x="242" y="865"/>
                  </a:cubicBezTo>
                  <a:cubicBezTo>
                    <a:pt x="242" y="623"/>
                    <a:pt x="173" y="346"/>
                    <a:pt x="450" y="139"/>
                  </a:cubicBezTo>
                  <a:cubicBezTo>
                    <a:pt x="484" y="139"/>
                    <a:pt x="484" y="70"/>
                    <a:pt x="450" y="35"/>
                  </a:cubicBezTo>
                  <a:cubicBezTo>
                    <a:pt x="415" y="35"/>
                    <a:pt x="381" y="1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784106" y="279549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784428" y="278898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lnTo>
                    <a:pt x="1" y="69"/>
                  </a:lnTo>
                  <a:cubicBezTo>
                    <a:pt x="1" y="69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785079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063" name="Google Shape;1063;p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24600" y="1232726"/>
            <a:ext cx="1121100" cy="309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8" name="Google Shape;1068;p30"/>
          <p:cNvSpPr txBox="1">
            <a:spLocks noGrp="1"/>
          </p:cNvSpPr>
          <p:nvPr>
            <p:ph type="title"/>
          </p:nvPr>
        </p:nvSpPr>
        <p:spPr>
          <a:xfrm>
            <a:off x="180100" y="181275"/>
            <a:ext cx="2840400" cy="21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presentation</a:t>
            </a:r>
            <a:endParaRPr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aphicFrame>
        <p:nvGraphicFramePr>
          <p:cNvPr id="1069" name="Google Shape;1069;p30"/>
          <p:cNvGraphicFramePr/>
          <p:nvPr/>
        </p:nvGraphicFramePr>
        <p:xfrm>
          <a:off x="234100" y="559038"/>
          <a:ext cx="2760125" cy="1067325"/>
        </p:xfrm>
        <a:graphic>
          <a:graphicData uri="http://schemas.openxmlformats.org/drawingml/2006/table">
            <a:tbl>
              <a:tblPr>
                <a:noFill/>
                <a:tableStyleId>{43F9C340-2D86-4856-914E-0C94BFF055BF}</a:tableStyleId>
              </a:tblPr>
              <a:tblGrid>
                <a:gridCol w="1158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01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591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>
                          <a:latin typeface="Josefin Sans"/>
                          <a:ea typeface="Josefin Sans"/>
                          <a:cs typeface="Josefin Sans"/>
                          <a:sym typeface="Josefin Sans"/>
                        </a:rPr>
                        <a:t>The basics </a:t>
                      </a:r>
                      <a:endParaRPr sz="500" b="1">
                        <a:solidFill>
                          <a:schemeClr val="dk2"/>
                        </a:solidFill>
                        <a:latin typeface="Josefin Sans"/>
                        <a:ea typeface="Josefin Sans"/>
                        <a:cs typeface="Josefin Sans"/>
                        <a:sym typeface="Josefin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>
                          <a:solidFill>
                            <a:schemeClr val="dk2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Slides: 3-4</a:t>
                      </a:r>
                      <a:endParaRPr sz="500">
                        <a:solidFill>
                          <a:schemeClr val="dk2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91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>
                          <a:solidFill>
                            <a:schemeClr val="dk2"/>
                          </a:solidFill>
                          <a:latin typeface="Josefin Sans"/>
                          <a:ea typeface="Josefin Sans"/>
                          <a:cs typeface="Josefin Sans"/>
                          <a:sym typeface="Josefin Sans"/>
                        </a:rPr>
                        <a:t>The importance</a:t>
                      </a:r>
                      <a:endParaRPr sz="500" b="1">
                        <a:solidFill>
                          <a:schemeClr val="dk2"/>
                        </a:solidFill>
                        <a:latin typeface="Josefin Sans"/>
                        <a:ea typeface="Josefin Sans"/>
                        <a:cs typeface="Josefin Sans"/>
                        <a:sym typeface="Josefin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>
                          <a:solidFill>
                            <a:schemeClr val="dk2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Slide: 5</a:t>
                      </a:r>
                      <a:endParaRPr sz="500">
                        <a:solidFill>
                          <a:schemeClr val="dk2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91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>
                          <a:solidFill>
                            <a:schemeClr val="dk2"/>
                          </a:solidFill>
                          <a:latin typeface="Josefin Sans"/>
                          <a:ea typeface="Josefin Sans"/>
                          <a:cs typeface="Josefin Sans"/>
                          <a:sym typeface="Josefin Sans"/>
                        </a:rPr>
                        <a:t>The benefits</a:t>
                      </a:r>
                      <a:endParaRPr sz="500" b="1">
                        <a:solidFill>
                          <a:schemeClr val="dk2"/>
                        </a:solidFill>
                        <a:latin typeface="Josefin Sans"/>
                        <a:ea typeface="Josefin Sans"/>
                        <a:cs typeface="Josefin Sans"/>
                        <a:sym typeface="Josefin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>
                          <a:solidFill>
                            <a:schemeClr val="dk2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Slides: 6-7</a:t>
                      </a:r>
                      <a:endParaRPr sz="500">
                        <a:solidFill>
                          <a:schemeClr val="dk2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68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>
                          <a:solidFill>
                            <a:schemeClr val="dk2"/>
                          </a:solidFill>
                          <a:latin typeface="Josefin Sans"/>
                          <a:ea typeface="Josefin Sans"/>
                          <a:cs typeface="Josefin Sans"/>
                          <a:sym typeface="Josefin Sans"/>
                        </a:rPr>
                        <a:t>The identification</a:t>
                      </a:r>
                      <a:endParaRPr sz="500" b="1">
                        <a:solidFill>
                          <a:schemeClr val="dk2"/>
                        </a:solidFill>
                        <a:latin typeface="Josefin Sans"/>
                        <a:ea typeface="Josefin Sans"/>
                        <a:cs typeface="Josefin Sans"/>
                        <a:sym typeface="Josefin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>
                          <a:solidFill>
                            <a:schemeClr val="dk2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Slides: 8-9</a:t>
                      </a:r>
                      <a:endParaRPr sz="500">
                        <a:solidFill>
                          <a:schemeClr val="dk2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37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>
                          <a:solidFill>
                            <a:schemeClr val="dk2"/>
                          </a:solidFill>
                          <a:latin typeface="Josefin Sans"/>
                          <a:ea typeface="Josefin Sans"/>
                          <a:cs typeface="Josefin Sans"/>
                          <a:sym typeface="Josefin Sans"/>
                        </a:rPr>
                        <a:t>Reflection</a:t>
                      </a:r>
                      <a:endParaRPr sz="500" b="1">
                        <a:solidFill>
                          <a:schemeClr val="dk2"/>
                        </a:solidFill>
                        <a:latin typeface="Josefin Sans"/>
                        <a:ea typeface="Josefin Sans"/>
                        <a:cs typeface="Josefin Sans"/>
                        <a:sym typeface="Josefin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>
                          <a:solidFill>
                            <a:schemeClr val="dk2"/>
                          </a:solidFill>
                          <a:latin typeface="Albert Sans"/>
                          <a:ea typeface="Albert Sans"/>
                          <a:cs typeface="Albert Sans"/>
                          <a:sym typeface="Albert Sans"/>
                        </a:rPr>
                        <a:t>Slide: 10</a:t>
                      </a:r>
                      <a:endParaRPr sz="500">
                        <a:solidFill>
                          <a:schemeClr val="dk2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91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chemeClr val="dk2"/>
                        </a:solidFill>
                        <a:latin typeface="Josefin Sans"/>
                        <a:ea typeface="Josefin Sans"/>
                        <a:cs typeface="Josefin Sans"/>
                        <a:sym typeface="Josefin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chemeClr val="dk2"/>
                        </a:solidFill>
                        <a:latin typeface="Albert Sans"/>
                        <a:ea typeface="Albert Sans"/>
                        <a:cs typeface="Albert Sans"/>
                        <a:sym typeface="Albert Sans"/>
                      </a:endParaRPr>
                    </a:p>
                  </a:txBody>
                  <a:tcPr marL="91425" marR="91425" marT="0" marB="0" anchor="ctr">
                    <a:lnL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070" name="Google Shape;1070;p30"/>
          <p:cNvGrpSpPr/>
          <p:nvPr/>
        </p:nvGrpSpPr>
        <p:grpSpPr>
          <a:xfrm rot="-2084668">
            <a:off x="2826233" y="1358835"/>
            <a:ext cx="765147" cy="1063883"/>
            <a:chOff x="326724" y="154904"/>
            <a:chExt cx="498195" cy="692706"/>
          </a:xfrm>
        </p:grpSpPr>
        <p:sp>
          <p:nvSpPr>
            <p:cNvPr id="1071" name="Google Shape;1071;p30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30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30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30"/>
            <p:cNvSpPr/>
            <p:nvPr/>
          </p:nvSpPr>
          <p:spPr>
            <a:xfrm>
              <a:off x="632297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30"/>
            <p:cNvSpPr/>
            <p:nvPr/>
          </p:nvSpPr>
          <p:spPr>
            <a:xfrm>
              <a:off x="581370" y="34778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30"/>
            <p:cNvSpPr/>
            <p:nvPr/>
          </p:nvSpPr>
          <p:spPr>
            <a:xfrm>
              <a:off x="368509" y="50611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30"/>
            <p:cNvSpPr/>
            <p:nvPr/>
          </p:nvSpPr>
          <p:spPr>
            <a:xfrm>
              <a:off x="416178" y="316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30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30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30"/>
            <p:cNvSpPr/>
            <p:nvPr/>
          </p:nvSpPr>
          <p:spPr>
            <a:xfrm>
              <a:off x="466774" y="5430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30"/>
            <p:cNvSpPr/>
            <p:nvPr/>
          </p:nvSpPr>
          <p:spPr>
            <a:xfrm>
              <a:off x="338804" y="531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30"/>
            <p:cNvSpPr/>
            <p:nvPr/>
          </p:nvSpPr>
          <p:spPr>
            <a:xfrm>
              <a:off x="466774" y="558677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35" y="0"/>
                  </a:moveTo>
                  <a:cubicBezTo>
                    <a:pt x="35" y="69"/>
                    <a:pt x="35" y="139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30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30"/>
            <p:cNvSpPr/>
            <p:nvPr/>
          </p:nvSpPr>
          <p:spPr>
            <a:xfrm>
              <a:off x="382553" y="34875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30"/>
            <p:cNvSpPr/>
            <p:nvPr/>
          </p:nvSpPr>
          <p:spPr>
            <a:xfrm>
              <a:off x="326724" y="154904"/>
              <a:ext cx="498195" cy="692706"/>
            </a:xfrm>
            <a:custGeom>
              <a:avLst/>
              <a:gdLst/>
              <a:ahLst/>
              <a:cxnLst/>
              <a:rect l="l" t="t" r="r" b="b"/>
              <a:pathLst>
                <a:path w="52747" h="73341" extrusionOk="0">
                  <a:moveTo>
                    <a:pt x="40165" y="2447"/>
                  </a:moveTo>
                  <a:cubicBezTo>
                    <a:pt x="40165" y="3104"/>
                    <a:pt x="40061" y="3450"/>
                    <a:pt x="39647" y="4072"/>
                  </a:cubicBezTo>
                  <a:cubicBezTo>
                    <a:pt x="39578" y="3381"/>
                    <a:pt x="39785" y="2897"/>
                    <a:pt x="40165" y="2447"/>
                  </a:cubicBezTo>
                  <a:close/>
                  <a:moveTo>
                    <a:pt x="44624" y="5455"/>
                  </a:moveTo>
                  <a:cubicBezTo>
                    <a:pt x="44624" y="5489"/>
                    <a:pt x="44659" y="5489"/>
                    <a:pt x="44659" y="5489"/>
                  </a:cubicBezTo>
                  <a:cubicBezTo>
                    <a:pt x="44659" y="5593"/>
                    <a:pt x="44728" y="5731"/>
                    <a:pt x="44589" y="5800"/>
                  </a:cubicBezTo>
                  <a:cubicBezTo>
                    <a:pt x="44589" y="5800"/>
                    <a:pt x="44520" y="5800"/>
                    <a:pt x="44520" y="5766"/>
                  </a:cubicBezTo>
                  <a:cubicBezTo>
                    <a:pt x="44451" y="5662"/>
                    <a:pt x="44520" y="5558"/>
                    <a:pt x="44624" y="5455"/>
                  </a:cubicBezTo>
                  <a:close/>
                  <a:moveTo>
                    <a:pt x="41963" y="5904"/>
                  </a:moveTo>
                  <a:cubicBezTo>
                    <a:pt x="41997" y="5973"/>
                    <a:pt x="41997" y="6008"/>
                    <a:pt x="41997" y="6008"/>
                  </a:cubicBezTo>
                  <a:cubicBezTo>
                    <a:pt x="41997" y="6077"/>
                    <a:pt x="41997" y="6146"/>
                    <a:pt x="41928" y="6180"/>
                  </a:cubicBezTo>
                  <a:cubicBezTo>
                    <a:pt x="41928" y="6192"/>
                    <a:pt x="41924" y="6196"/>
                    <a:pt x="41918" y="6196"/>
                  </a:cubicBezTo>
                  <a:cubicBezTo>
                    <a:pt x="41905" y="6196"/>
                    <a:pt x="41882" y="6180"/>
                    <a:pt x="41859" y="6180"/>
                  </a:cubicBezTo>
                  <a:cubicBezTo>
                    <a:pt x="41824" y="6111"/>
                    <a:pt x="41893" y="6042"/>
                    <a:pt x="41928" y="5973"/>
                  </a:cubicBezTo>
                  <a:cubicBezTo>
                    <a:pt x="41928" y="5973"/>
                    <a:pt x="41928" y="5973"/>
                    <a:pt x="41963" y="5904"/>
                  </a:cubicBezTo>
                  <a:close/>
                  <a:moveTo>
                    <a:pt x="39992" y="4037"/>
                  </a:moveTo>
                  <a:lnTo>
                    <a:pt x="39992" y="4037"/>
                  </a:lnTo>
                  <a:cubicBezTo>
                    <a:pt x="39923" y="4798"/>
                    <a:pt x="39889" y="5558"/>
                    <a:pt x="39819" y="6284"/>
                  </a:cubicBezTo>
                  <a:cubicBezTo>
                    <a:pt x="39405" y="5697"/>
                    <a:pt x="39543" y="4694"/>
                    <a:pt x="39992" y="4037"/>
                  </a:cubicBezTo>
                  <a:close/>
                  <a:moveTo>
                    <a:pt x="44486" y="6111"/>
                  </a:moveTo>
                  <a:cubicBezTo>
                    <a:pt x="44520" y="6284"/>
                    <a:pt x="44486" y="6388"/>
                    <a:pt x="44348" y="6457"/>
                  </a:cubicBezTo>
                  <a:cubicBezTo>
                    <a:pt x="44348" y="6526"/>
                    <a:pt x="44348" y="6561"/>
                    <a:pt x="44278" y="6595"/>
                  </a:cubicBezTo>
                  <a:lnTo>
                    <a:pt x="44244" y="6595"/>
                  </a:lnTo>
                  <a:cubicBezTo>
                    <a:pt x="44244" y="6526"/>
                    <a:pt x="44278" y="6457"/>
                    <a:pt x="44348" y="6457"/>
                  </a:cubicBezTo>
                  <a:cubicBezTo>
                    <a:pt x="44313" y="6319"/>
                    <a:pt x="44382" y="6215"/>
                    <a:pt x="44486" y="6111"/>
                  </a:cubicBezTo>
                  <a:close/>
                  <a:moveTo>
                    <a:pt x="41893" y="6457"/>
                  </a:moveTo>
                  <a:cubicBezTo>
                    <a:pt x="41893" y="6837"/>
                    <a:pt x="41824" y="7079"/>
                    <a:pt x="41755" y="7287"/>
                  </a:cubicBezTo>
                  <a:cubicBezTo>
                    <a:pt x="41727" y="7372"/>
                    <a:pt x="41675" y="7434"/>
                    <a:pt x="41600" y="7434"/>
                  </a:cubicBezTo>
                  <a:cubicBezTo>
                    <a:pt x="41583" y="7434"/>
                    <a:pt x="41566" y="7431"/>
                    <a:pt x="41548" y="7425"/>
                  </a:cubicBezTo>
                  <a:cubicBezTo>
                    <a:pt x="41409" y="7390"/>
                    <a:pt x="41409" y="7287"/>
                    <a:pt x="41444" y="7217"/>
                  </a:cubicBezTo>
                  <a:cubicBezTo>
                    <a:pt x="41513" y="6941"/>
                    <a:pt x="41582" y="6699"/>
                    <a:pt x="41893" y="6457"/>
                  </a:cubicBezTo>
                  <a:close/>
                  <a:moveTo>
                    <a:pt x="42824" y="396"/>
                  </a:moveTo>
                  <a:cubicBezTo>
                    <a:pt x="42959" y="396"/>
                    <a:pt x="43059" y="441"/>
                    <a:pt x="43138" y="546"/>
                  </a:cubicBezTo>
                  <a:cubicBezTo>
                    <a:pt x="43449" y="788"/>
                    <a:pt x="43691" y="1134"/>
                    <a:pt x="43691" y="1549"/>
                  </a:cubicBezTo>
                  <a:cubicBezTo>
                    <a:pt x="43725" y="1860"/>
                    <a:pt x="43760" y="2136"/>
                    <a:pt x="43829" y="2378"/>
                  </a:cubicBezTo>
                  <a:cubicBezTo>
                    <a:pt x="43864" y="2551"/>
                    <a:pt x="43864" y="2724"/>
                    <a:pt x="43864" y="2862"/>
                  </a:cubicBezTo>
                  <a:cubicBezTo>
                    <a:pt x="43829" y="3795"/>
                    <a:pt x="43622" y="4694"/>
                    <a:pt x="43449" y="5558"/>
                  </a:cubicBezTo>
                  <a:cubicBezTo>
                    <a:pt x="43345" y="6042"/>
                    <a:pt x="43069" y="6457"/>
                    <a:pt x="42896" y="6906"/>
                  </a:cubicBezTo>
                  <a:cubicBezTo>
                    <a:pt x="42758" y="7148"/>
                    <a:pt x="42723" y="7425"/>
                    <a:pt x="42481" y="7701"/>
                  </a:cubicBezTo>
                  <a:cubicBezTo>
                    <a:pt x="42412" y="7459"/>
                    <a:pt x="42446" y="7321"/>
                    <a:pt x="42481" y="7148"/>
                  </a:cubicBezTo>
                  <a:cubicBezTo>
                    <a:pt x="42619" y="6664"/>
                    <a:pt x="42758" y="6180"/>
                    <a:pt x="42930" y="5731"/>
                  </a:cubicBezTo>
                  <a:cubicBezTo>
                    <a:pt x="43034" y="5420"/>
                    <a:pt x="42999" y="5144"/>
                    <a:pt x="42965" y="4867"/>
                  </a:cubicBezTo>
                  <a:lnTo>
                    <a:pt x="42965" y="4867"/>
                  </a:lnTo>
                  <a:cubicBezTo>
                    <a:pt x="42619" y="5800"/>
                    <a:pt x="42550" y="6803"/>
                    <a:pt x="41997" y="7632"/>
                  </a:cubicBezTo>
                  <a:cubicBezTo>
                    <a:pt x="41928" y="7287"/>
                    <a:pt x="41963" y="6975"/>
                    <a:pt x="42101" y="6630"/>
                  </a:cubicBezTo>
                  <a:cubicBezTo>
                    <a:pt x="42239" y="6422"/>
                    <a:pt x="42274" y="6180"/>
                    <a:pt x="42239" y="5904"/>
                  </a:cubicBezTo>
                  <a:cubicBezTo>
                    <a:pt x="42170" y="5627"/>
                    <a:pt x="42239" y="5351"/>
                    <a:pt x="42308" y="5074"/>
                  </a:cubicBezTo>
                  <a:cubicBezTo>
                    <a:pt x="42412" y="4729"/>
                    <a:pt x="42343" y="4383"/>
                    <a:pt x="42274" y="4037"/>
                  </a:cubicBezTo>
                  <a:cubicBezTo>
                    <a:pt x="42274" y="3968"/>
                    <a:pt x="42239" y="3934"/>
                    <a:pt x="42135" y="3865"/>
                  </a:cubicBezTo>
                  <a:cubicBezTo>
                    <a:pt x="42135" y="4245"/>
                    <a:pt x="41859" y="4556"/>
                    <a:pt x="41893" y="4936"/>
                  </a:cubicBezTo>
                  <a:cubicBezTo>
                    <a:pt x="41893" y="5178"/>
                    <a:pt x="41824" y="5420"/>
                    <a:pt x="41721" y="5662"/>
                  </a:cubicBezTo>
                  <a:cubicBezTo>
                    <a:pt x="41582" y="5973"/>
                    <a:pt x="41513" y="6319"/>
                    <a:pt x="41409" y="6664"/>
                  </a:cubicBezTo>
                  <a:cubicBezTo>
                    <a:pt x="41375" y="6803"/>
                    <a:pt x="41306" y="6975"/>
                    <a:pt x="41133" y="7079"/>
                  </a:cubicBezTo>
                  <a:cubicBezTo>
                    <a:pt x="41029" y="6595"/>
                    <a:pt x="41271" y="6111"/>
                    <a:pt x="41133" y="5558"/>
                  </a:cubicBezTo>
                  <a:lnTo>
                    <a:pt x="41133" y="5558"/>
                  </a:lnTo>
                  <a:cubicBezTo>
                    <a:pt x="40995" y="6111"/>
                    <a:pt x="41029" y="6595"/>
                    <a:pt x="40891" y="7045"/>
                  </a:cubicBezTo>
                  <a:cubicBezTo>
                    <a:pt x="40718" y="7010"/>
                    <a:pt x="40580" y="6872"/>
                    <a:pt x="40407" y="6872"/>
                  </a:cubicBezTo>
                  <a:cubicBezTo>
                    <a:pt x="40303" y="6872"/>
                    <a:pt x="40303" y="6734"/>
                    <a:pt x="40303" y="6664"/>
                  </a:cubicBezTo>
                  <a:cubicBezTo>
                    <a:pt x="40303" y="6146"/>
                    <a:pt x="40269" y="5627"/>
                    <a:pt x="40234" y="5144"/>
                  </a:cubicBezTo>
                  <a:cubicBezTo>
                    <a:pt x="40234" y="4798"/>
                    <a:pt x="40234" y="4487"/>
                    <a:pt x="40373" y="4141"/>
                  </a:cubicBezTo>
                  <a:cubicBezTo>
                    <a:pt x="40442" y="3968"/>
                    <a:pt x="40407" y="3761"/>
                    <a:pt x="40407" y="3588"/>
                  </a:cubicBezTo>
                  <a:cubicBezTo>
                    <a:pt x="40407" y="3070"/>
                    <a:pt x="40511" y="2551"/>
                    <a:pt x="40684" y="2067"/>
                  </a:cubicBezTo>
                  <a:cubicBezTo>
                    <a:pt x="40787" y="1825"/>
                    <a:pt x="40995" y="1652"/>
                    <a:pt x="41133" y="1445"/>
                  </a:cubicBezTo>
                  <a:cubicBezTo>
                    <a:pt x="41168" y="1376"/>
                    <a:pt x="41202" y="1376"/>
                    <a:pt x="41237" y="1307"/>
                  </a:cubicBezTo>
                  <a:cubicBezTo>
                    <a:pt x="41548" y="719"/>
                    <a:pt x="42101" y="546"/>
                    <a:pt x="42688" y="408"/>
                  </a:cubicBezTo>
                  <a:cubicBezTo>
                    <a:pt x="42737" y="400"/>
                    <a:pt x="42782" y="396"/>
                    <a:pt x="42824" y="396"/>
                  </a:cubicBezTo>
                  <a:close/>
                  <a:moveTo>
                    <a:pt x="43587" y="512"/>
                  </a:moveTo>
                  <a:cubicBezTo>
                    <a:pt x="43864" y="546"/>
                    <a:pt x="44002" y="754"/>
                    <a:pt x="44140" y="961"/>
                  </a:cubicBezTo>
                  <a:cubicBezTo>
                    <a:pt x="44728" y="1825"/>
                    <a:pt x="44901" y="2793"/>
                    <a:pt x="44762" y="3830"/>
                  </a:cubicBezTo>
                  <a:cubicBezTo>
                    <a:pt x="44693" y="4521"/>
                    <a:pt x="44520" y="5144"/>
                    <a:pt x="44313" y="5800"/>
                  </a:cubicBezTo>
                  <a:cubicBezTo>
                    <a:pt x="44071" y="6492"/>
                    <a:pt x="43622" y="7045"/>
                    <a:pt x="43172" y="7598"/>
                  </a:cubicBezTo>
                  <a:cubicBezTo>
                    <a:pt x="43119" y="7651"/>
                    <a:pt x="43066" y="7724"/>
                    <a:pt x="42997" y="7724"/>
                  </a:cubicBezTo>
                  <a:cubicBezTo>
                    <a:pt x="42977" y="7724"/>
                    <a:pt x="42954" y="7717"/>
                    <a:pt x="42930" y="7701"/>
                  </a:cubicBezTo>
                  <a:cubicBezTo>
                    <a:pt x="42792" y="7598"/>
                    <a:pt x="42827" y="7494"/>
                    <a:pt x="42861" y="7390"/>
                  </a:cubicBezTo>
                  <a:cubicBezTo>
                    <a:pt x="43138" y="6837"/>
                    <a:pt x="43345" y="6250"/>
                    <a:pt x="43587" y="5662"/>
                  </a:cubicBezTo>
                  <a:cubicBezTo>
                    <a:pt x="43864" y="4971"/>
                    <a:pt x="43967" y="4245"/>
                    <a:pt x="44071" y="3484"/>
                  </a:cubicBezTo>
                  <a:cubicBezTo>
                    <a:pt x="44106" y="3346"/>
                    <a:pt x="44106" y="3208"/>
                    <a:pt x="44140" y="3070"/>
                  </a:cubicBezTo>
                  <a:cubicBezTo>
                    <a:pt x="44175" y="2931"/>
                    <a:pt x="44175" y="2828"/>
                    <a:pt x="44140" y="2689"/>
                  </a:cubicBezTo>
                  <a:cubicBezTo>
                    <a:pt x="44036" y="2275"/>
                    <a:pt x="44002" y="1860"/>
                    <a:pt x="43967" y="1445"/>
                  </a:cubicBezTo>
                  <a:cubicBezTo>
                    <a:pt x="43933" y="1099"/>
                    <a:pt x="43760" y="823"/>
                    <a:pt x="43587" y="512"/>
                  </a:cubicBezTo>
                  <a:close/>
                  <a:moveTo>
                    <a:pt x="39992" y="6664"/>
                  </a:moveTo>
                  <a:lnTo>
                    <a:pt x="39992" y="6664"/>
                  </a:lnTo>
                  <a:cubicBezTo>
                    <a:pt x="40131" y="6906"/>
                    <a:pt x="40061" y="7079"/>
                    <a:pt x="40027" y="7287"/>
                  </a:cubicBezTo>
                  <a:lnTo>
                    <a:pt x="40269" y="7287"/>
                  </a:lnTo>
                  <a:cubicBezTo>
                    <a:pt x="40328" y="7287"/>
                    <a:pt x="40362" y="7210"/>
                    <a:pt x="40457" y="7210"/>
                  </a:cubicBezTo>
                  <a:cubicBezTo>
                    <a:pt x="40473" y="7210"/>
                    <a:pt x="40491" y="7212"/>
                    <a:pt x="40511" y="7217"/>
                  </a:cubicBezTo>
                  <a:cubicBezTo>
                    <a:pt x="40407" y="7390"/>
                    <a:pt x="40373" y="7563"/>
                    <a:pt x="40407" y="7805"/>
                  </a:cubicBezTo>
                  <a:cubicBezTo>
                    <a:pt x="40165" y="7667"/>
                    <a:pt x="40165" y="7459"/>
                    <a:pt x="40027" y="7287"/>
                  </a:cubicBezTo>
                  <a:cubicBezTo>
                    <a:pt x="39958" y="7045"/>
                    <a:pt x="39958" y="6837"/>
                    <a:pt x="39992" y="6664"/>
                  </a:cubicBezTo>
                  <a:close/>
                  <a:moveTo>
                    <a:pt x="40753" y="7390"/>
                  </a:moveTo>
                  <a:lnTo>
                    <a:pt x="40753" y="7390"/>
                  </a:lnTo>
                  <a:cubicBezTo>
                    <a:pt x="40960" y="7598"/>
                    <a:pt x="41064" y="7736"/>
                    <a:pt x="40995" y="8012"/>
                  </a:cubicBezTo>
                  <a:cubicBezTo>
                    <a:pt x="40870" y="8479"/>
                    <a:pt x="40858" y="8946"/>
                    <a:pt x="40806" y="9438"/>
                  </a:cubicBezTo>
                  <a:lnTo>
                    <a:pt x="40806" y="9438"/>
                  </a:lnTo>
                  <a:cubicBezTo>
                    <a:pt x="40743" y="8771"/>
                    <a:pt x="40689" y="8125"/>
                    <a:pt x="40753" y="7390"/>
                  </a:cubicBezTo>
                  <a:close/>
                  <a:moveTo>
                    <a:pt x="41306" y="7770"/>
                  </a:moveTo>
                  <a:cubicBezTo>
                    <a:pt x="41409" y="7770"/>
                    <a:pt x="41513" y="7840"/>
                    <a:pt x="41513" y="7943"/>
                  </a:cubicBezTo>
                  <a:cubicBezTo>
                    <a:pt x="41548" y="8116"/>
                    <a:pt x="41686" y="8116"/>
                    <a:pt x="41790" y="8116"/>
                  </a:cubicBezTo>
                  <a:cubicBezTo>
                    <a:pt x="41963" y="8116"/>
                    <a:pt x="42101" y="8116"/>
                    <a:pt x="42274" y="8151"/>
                  </a:cubicBezTo>
                  <a:cubicBezTo>
                    <a:pt x="42412" y="8185"/>
                    <a:pt x="42481" y="8324"/>
                    <a:pt x="42343" y="8393"/>
                  </a:cubicBezTo>
                  <a:cubicBezTo>
                    <a:pt x="41859" y="8635"/>
                    <a:pt x="41651" y="9084"/>
                    <a:pt x="41409" y="9533"/>
                  </a:cubicBezTo>
                  <a:cubicBezTo>
                    <a:pt x="41375" y="9568"/>
                    <a:pt x="41340" y="9672"/>
                    <a:pt x="41271" y="9672"/>
                  </a:cubicBezTo>
                  <a:cubicBezTo>
                    <a:pt x="40891" y="9153"/>
                    <a:pt x="40995" y="8600"/>
                    <a:pt x="41098" y="8047"/>
                  </a:cubicBezTo>
                  <a:cubicBezTo>
                    <a:pt x="41133" y="7909"/>
                    <a:pt x="41133" y="7805"/>
                    <a:pt x="41306" y="7770"/>
                  </a:cubicBezTo>
                  <a:close/>
                  <a:moveTo>
                    <a:pt x="40684" y="9914"/>
                  </a:moveTo>
                  <a:cubicBezTo>
                    <a:pt x="40684" y="10225"/>
                    <a:pt x="40545" y="10467"/>
                    <a:pt x="40338" y="10709"/>
                  </a:cubicBezTo>
                  <a:cubicBezTo>
                    <a:pt x="40338" y="10397"/>
                    <a:pt x="40511" y="10155"/>
                    <a:pt x="40684" y="9914"/>
                  </a:cubicBezTo>
                  <a:close/>
                  <a:moveTo>
                    <a:pt x="40234" y="10916"/>
                  </a:moveTo>
                  <a:cubicBezTo>
                    <a:pt x="40269" y="11089"/>
                    <a:pt x="40165" y="11192"/>
                    <a:pt x="40096" y="11262"/>
                  </a:cubicBezTo>
                  <a:cubicBezTo>
                    <a:pt x="40027" y="11123"/>
                    <a:pt x="40096" y="11020"/>
                    <a:pt x="40234" y="10916"/>
                  </a:cubicBezTo>
                  <a:close/>
                  <a:moveTo>
                    <a:pt x="43933" y="12955"/>
                  </a:moveTo>
                  <a:cubicBezTo>
                    <a:pt x="43967" y="12955"/>
                    <a:pt x="44002" y="12990"/>
                    <a:pt x="43967" y="13024"/>
                  </a:cubicBezTo>
                  <a:lnTo>
                    <a:pt x="43898" y="13024"/>
                  </a:lnTo>
                  <a:cubicBezTo>
                    <a:pt x="43898" y="12990"/>
                    <a:pt x="43898" y="12990"/>
                    <a:pt x="43898" y="12955"/>
                  </a:cubicBezTo>
                  <a:close/>
                  <a:moveTo>
                    <a:pt x="23989" y="11538"/>
                  </a:moveTo>
                  <a:cubicBezTo>
                    <a:pt x="24265" y="11676"/>
                    <a:pt x="24507" y="11918"/>
                    <a:pt x="24680" y="12160"/>
                  </a:cubicBezTo>
                  <a:cubicBezTo>
                    <a:pt x="24853" y="12506"/>
                    <a:pt x="25095" y="12748"/>
                    <a:pt x="25371" y="12990"/>
                  </a:cubicBezTo>
                  <a:cubicBezTo>
                    <a:pt x="25475" y="13059"/>
                    <a:pt x="25579" y="13128"/>
                    <a:pt x="25613" y="13266"/>
                  </a:cubicBezTo>
                  <a:cubicBezTo>
                    <a:pt x="25576" y="13272"/>
                    <a:pt x="25542" y="13275"/>
                    <a:pt x="25509" y="13275"/>
                  </a:cubicBezTo>
                  <a:cubicBezTo>
                    <a:pt x="25358" y="13275"/>
                    <a:pt x="25249" y="13213"/>
                    <a:pt x="25164" y="13128"/>
                  </a:cubicBezTo>
                  <a:cubicBezTo>
                    <a:pt x="24715" y="12644"/>
                    <a:pt x="24334" y="12126"/>
                    <a:pt x="23989" y="11607"/>
                  </a:cubicBezTo>
                  <a:cubicBezTo>
                    <a:pt x="23989" y="11607"/>
                    <a:pt x="23989" y="11538"/>
                    <a:pt x="23989" y="11538"/>
                  </a:cubicBezTo>
                  <a:close/>
                  <a:moveTo>
                    <a:pt x="48495" y="9295"/>
                  </a:moveTo>
                  <a:cubicBezTo>
                    <a:pt x="48841" y="9295"/>
                    <a:pt x="49187" y="9326"/>
                    <a:pt x="49532" y="9326"/>
                  </a:cubicBezTo>
                  <a:cubicBezTo>
                    <a:pt x="49740" y="9326"/>
                    <a:pt x="49809" y="9395"/>
                    <a:pt x="49912" y="9637"/>
                  </a:cubicBezTo>
                  <a:cubicBezTo>
                    <a:pt x="50051" y="10052"/>
                    <a:pt x="49947" y="10363"/>
                    <a:pt x="49740" y="10709"/>
                  </a:cubicBezTo>
                  <a:cubicBezTo>
                    <a:pt x="49221" y="11676"/>
                    <a:pt x="48530" y="12471"/>
                    <a:pt x="47597" y="13059"/>
                  </a:cubicBezTo>
                  <a:cubicBezTo>
                    <a:pt x="47251" y="13266"/>
                    <a:pt x="46905" y="13405"/>
                    <a:pt x="46525" y="13474"/>
                  </a:cubicBezTo>
                  <a:cubicBezTo>
                    <a:pt x="46473" y="13474"/>
                    <a:pt x="46413" y="13491"/>
                    <a:pt x="46352" y="13491"/>
                  </a:cubicBezTo>
                  <a:cubicBezTo>
                    <a:pt x="46292" y="13491"/>
                    <a:pt x="46231" y="13474"/>
                    <a:pt x="46179" y="13405"/>
                  </a:cubicBezTo>
                  <a:cubicBezTo>
                    <a:pt x="46150" y="13375"/>
                    <a:pt x="46115" y="13365"/>
                    <a:pt x="46079" y="13365"/>
                  </a:cubicBezTo>
                  <a:cubicBezTo>
                    <a:pt x="46029" y="13365"/>
                    <a:pt x="45977" y="13385"/>
                    <a:pt x="45938" y="13405"/>
                  </a:cubicBezTo>
                  <a:cubicBezTo>
                    <a:pt x="45767" y="13451"/>
                    <a:pt x="45597" y="13484"/>
                    <a:pt x="45429" y="13484"/>
                  </a:cubicBezTo>
                  <a:cubicBezTo>
                    <a:pt x="45223" y="13484"/>
                    <a:pt x="45022" y="13434"/>
                    <a:pt x="44831" y="13301"/>
                  </a:cubicBezTo>
                  <a:cubicBezTo>
                    <a:pt x="44790" y="13280"/>
                    <a:pt x="44743" y="13275"/>
                    <a:pt x="44694" y="13275"/>
                  </a:cubicBezTo>
                  <a:cubicBezTo>
                    <a:pt x="44641" y="13275"/>
                    <a:pt x="44585" y="13281"/>
                    <a:pt x="44532" y="13281"/>
                  </a:cubicBezTo>
                  <a:cubicBezTo>
                    <a:pt x="44465" y="13281"/>
                    <a:pt x="44401" y="13272"/>
                    <a:pt x="44348" y="13232"/>
                  </a:cubicBezTo>
                  <a:cubicBezTo>
                    <a:pt x="44278" y="13197"/>
                    <a:pt x="44209" y="13197"/>
                    <a:pt x="44175" y="13059"/>
                  </a:cubicBezTo>
                  <a:cubicBezTo>
                    <a:pt x="44970" y="12955"/>
                    <a:pt x="45799" y="13059"/>
                    <a:pt x="46594" y="12852"/>
                  </a:cubicBezTo>
                  <a:cubicBezTo>
                    <a:pt x="46487" y="12846"/>
                    <a:pt x="46379" y="12844"/>
                    <a:pt x="46270" y="12844"/>
                  </a:cubicBezTo>
                  <a:cubicBezTo>
                    <a:pt x="45927" y="12844"/>
                    <a:pt x="45579" y="12864"/>
                    <a:pt x="45232" y="12864"/>
                  </a:cubicBezTo>
                  <a:cubicBezTo>
                    <a:pt x="44981" y="12864"/>
                    <a:pt x="44731" y="12854"/>
                    <a:pt x="44486" y="12817"/>
                  </a:cubicBezTo>
                  <a:cubicBezTo>
                    <a:pt x="44555" y="12679"/>
                    <a:pt x="44659" y="12644"/>
                    <a:pt x="44797" y="12644"/>
                  </a:cubicBezTo>
                  <a:cubicBezTo>
                    <a:pt x="45039" y="12644"/>
                    <a:pt x="45281" y="12644"/>
                    <a:pt x="45557" y="12575"/>
                  </a:cubicBezTo>
                  <a:lnTo>
                    <a:pt x="45696" y="12575"/>
                  </a:lnTo>
                  <a:cubicBezTo>
                    <a:pt x="45788" y="12633"/>
                    <a:pt x="45872" y="12656"/>
                    <a:pt x="45953" y="12656"/>
                  </a:cubicBezTo>
                  <a:cubicBezTo>
                    <a:pt x="46114" y="12656"/>
                    <a:pt x="46260" y="12563"/>
                    <a:pt x="46421" y="12471"/>
                  </a:cubicBezTo>
                  <a:cubicBezTo>
                    <a:pt x="46292" y="12397"/>
                    <a:pt x="46162" y="12363"/>
                    <a:pt x="46027" y="12363"/>
                  </a:cubicBezTo>
                  <a:cubicBezTo>
                    <a:pt x="45910" y="12363"/>
                    <a:pt x="45789" y="12389"/>
                    <a:pt x="45661" y="12437"/>
                  </a:cubicBezTo>
                  <a:cubicBezTo>
                    <a:pt x="45557" y="12471"/>
                    <a:pt x="45454" y="12471"/>
                    <a:pt x="45315" y="12471"/>
                  </a:cubicBezTo>
                  <a:cubicBezTo>
                    <a:pt x="45277" y="12469"/>
                    <a:pt x="45238" y="12468"/>
                    <a:pt x="45199" y="12468"/>
                  </a:cubicBezTo>
                  <a:cubicBezTo>
                    <a:pt x="44655" y="12468"/>
                    <a:pt x="44138" y="12683"/>
                    <a:pt x="43622" y="12748"/>
                  </a:cubicBezTo>
                  <a:cubicBezTo>
                    <a:pt x="43380" y="12782"/>
                    <a:pt x="43345" y="12852"/>
                    <a:pt x="43518" y="13093"/>
                  </a:cubicBezTo>
                  <a:cubicBezTo>
                    <a:pt x="43553" y="13128"/>
                    <a:pt x="43622" y="13197"/>
                    <a:pt x="43622" y="13266"/>
                  </a:cubicBezTo>
                  <a:cubicBezTo>
                    <a:pt x="43656" y="13335"/>
                    <a:pt x="43691" y="13474"/>
                    <a:pt x="43587" y="13508"/>
                  </a:cubicBezTo>
                  <a:cubicBezTo>
                    <a:pt x="43553" y="13531"/>
                    <a:pt x="43510" y="13543"/>
                    <a:pt x="43468" y="13543"/>
                  </a:cubicBezTo>
                  <a:cubicBezTo>
                    <a:pt x="43384" y="13543"/>
                    <a:pt x="43299" y="13497"/>
                    <a:pt x="43276" y="13405"/>
                  </a:cubicBezTo>
                  <a:cubicBezTo>
                    <a:pt x="43254" y="13189"/>
                    <a:pt x="43138" y="13148"/>
                    <a:pt x="43004" y="13148"/>
                  </a:cubicBezTo>
                  <a:cubicBezTo>
                    <a:pt x="42923" y="13148"/>
                    <a:pt x="42835" y="13163"/>
                    <a:pt x="42758" y="13163"/>
                  </a:cubicBezTo>
                  <a:cubicBezTo>
                    <a:pt x="42446" y="13232"/>
                    <a:pt x="42135" y="13335"/>
                    <a:pt x="41824" y="13370"/>
                  </a:cubicBezTo>
                  <a:cubicBezTo>
                    <a:pt x="41740" y="13398"/>
                    <a:pt x="41656" y="13449"/>
                    <a:pt x="41554" y="13449"/>
                  </a:cubicBezTo>
                  <a:cubicBezTo>
                    <a:pt x="41530" y="13449"/>
                    <a:pt x="41505" y="13446"/>
                    <a:pt x="41479" y="13439"/>
                  </a:cubicBezTo>
                  <a:cubicBezTo>
                    <a:pt x="41548" y="13266"/>
                    <a:pt x="41651" y="13128"/>
                    <a:pt x="41790" y="13059"/>
                  </a:cubicBezTo>
                  <a:cubicBezTo>
                    <a:pt x="41997" y="12921"/>
                    <a:pt x="42135" y="12713"/>
                    <a:pt x="42377" y="12644"/>
                  </a:cubicBezTo>
                  <a:cubicBezTo>
                    <a:pt x="42446" y="12644"/>
                    <a:pt x="42446" y="12575"/>
                    <a:pt x="42377" y="12540"/>
                  </a:cubicBezTo>
                  <a:cubicBezTo>
                    <a:pt x="42170" y="12402"/>
                    <a:pt x="42274" y="12264"/>
                    <a:pt x="42377" y="12160"/>
                  </a:cubicBezTo>
                  <a:cubicBezTo>
                    <a:pt x="42723" y="11815"/>
                    <a:pt x="43069" y="11503"/>
                    <a:pt x="43518" y="11262"/>
                  </a:cubicBezTo>
                  <a:cubicBezTo>
                    <a:pt x="44002" y="11020"/>
                    <a:pt x="44417" y="10709"/>
                    <a:pt x="44762" y="10259"/>
                  </a:cubicBezTo>
                  <a:cubicBezTo>
                    <a:pt x="44935" y="10017"/>
                    <a:pt x="45108" y="9810"/>
                    <a:pt x="45488" y="9741"/>
                  </a:cubicBezTo>
                  <a:lnTo>
                    <a:pt x="45488" y="9741"/>
                  </a:lnTo>
                  <a:cubicBezTo>
                    <a:pt x="45281" y="10259"/>
                    <a:pt x="44901" y="10570"/>
                    <a:pt x="44589" y="10916"/>
                  </a:cubicBezTo>
                  <a:cubicBezTo>
                    <a:pt x="44278" y="11296"/>
                    <a:pt x="43725" y="11400"/>
                    <a:pt x="43414" y="11918"/>
                  </a:cubicBezTo>
                  <a:cubicBezTo>
                    <a:pt x="43760" y="11884"/>
                    <a:pt x="43967" y="11676"/>
                    <a:pt x="44140" y="11538"/>
                  </a:cubicBezTo>
                  <a:cubicBezTo>
                    <a:pt x="44278" y="11365"/>
                    <a:pt x="44451" y="11227"/>
                    <a:pt x="44624" y="11089"/>
                  </a:cubicBezTo>
                  <a:cubicBezTo>
                    <a:pt x="44797" y="10950"/>
                    <a:pt x="44970" y="10743"/>
                    <a:pt x="45143" y="10536"/>
                  </a:cubicBezTo>
                  <a:cubicBezTo>
                    <a:pt x="45454" y="10190"/>
                    <a:pt x="45730" y="9775"/>
                    <a:pt x="46179" y="9568"/>
                  </a:cubicBezTo>
                  <a:cubicBezTo>
                    <a:pt x="46264" y="9511"/>
                    <a:pt x="46349" y="9455"/>
                    <a:pt x="46452" y="9455"/>
                  </a:cubicBezTo>
                  <a:cubicBezTo>
                    <a:pt x="46476" y="9455"/>
                    <a:pt x="46500" y="9458"/>
                    <a:pt x="46525" y="9464"/>
                  </a:cubicBezTo>
                  <a:cubicBezTo>
                    <a:pt x="46560" y="9481"/>
                    <a:pt x="46594" y="9490"/>
                    <a:pt x="46624" y="9490"/>
                  </a:cubicBezTo>
                  <a:cubicBezTo>
                    <a:pt x="46655" y="9490"/>
                    <a:pt x="46681" y="9481"/>
                    <a:pt x="46698" y="9464"/>
                  </a:cubicBezTo>
                  <a:cubicBezTo>
                    <a:pt x="47113" y="9291"/>
                    <a:pt x="47528" y="9360"/>
                    <a:pt x="47977" y="9326"/>
                  </a:cubicBezTo>
                  <a:cubicBezTo>
                    <a:pt x="48150" y="9303"/>
                    <a:pt x="48323" y="9295"/>
                    <a:pt x="48495" y="9295"/>
                  </a:cubicBezTo>
                  <a:close/>
                  <a:moveTo>
                    <a:pt x="50293" y="9914"/>
                  </a:moveTo>
                  <a:cubicBezTo>
                    <a:pt x="50362" y="9914"/>
                    <a:pt x="50396" y="9983"/>
                    <a:pt x="50431" y="10052"/>
                  </a:cubicBezTo>
                  <a:cubicBezTo>
                    <a:pt x="50431" y="10052"/>
                    <a:pt x="50466" y="10086"/>
                    <a:pt x="50466" y="10121"/>
                  </a:cubicBezTo>
                  <a:cubicBezTo>
                    <a:pt x="50742" y="10674"/>
                    <a:pt x="50569" y="11676"/>
                    <a:pt x="50120" y="12126"/>
                  </a:cubicBezTo>
                  <a:cubicBezTo>
                    <a:pt x="49636" y="12644"/>
                    <a:pt x="49083" y="13093"/>
                    <a:pt x="48564" y="13577"/>
                  </a:cubicBezTo>
                  <a:cubicBezTo>
                    <a:pt x="48392" y="13716"/>
                    <a:pt x="48184" y="13716"/>
                    <a:pt x="47977" y="13819"/>
                  </a:cubicBezTo>
                  <a:cubicBezTo>
                    <a:pt x="48046" y="13508"/>
                    <a:pt x="48357" y="13439"/>
                    <a:pt x="48426" y="13197"/>
                  </a:cubicBezTo>
                  <a:lnTo>
                    <a:pt x="48426" y="13197"/>
                  </a:lnTo>
                  <a:cubicBezTo>
                    <a:pt x="48011" y="13439"/>
                    <a:pt x="47597" y="13750"/>
                    <a:pt x="47147" y="13923"/>
                  </a:cubicBezTo>
                  <a:cubicBezTo>
                    <a:pt x="46865" y="14024"/>
                    <a:pt x="46572" y="14077"/>
                    <a:pt x="46273" y="14077"/>
                  </a:cubicBezTo>
                  <a:cubicBezTo>
                    <a:pt x="46059" y="14077"/>
                    <a:pt x="45843" y="14050"/>
                    <a:pt x="45626" y="13992"/>
                  </a:cubicBezTo>
                  <a:cubicBezTo>
                    <a:pt x="45281" y="13923"/>
                    <a:pt x="44935" y="13785"/>
                    <a:pt x="44555" y="13785"/>
                  </a:cubicBezTo>
                  <a:cubicBezTo>
                    <a:pt x="44486" y="13785"/>
                    <a:pt x="44451" y="13750"/>
                    <a:pt x="44417" y="13750"/>
                  </a:cubicBezTo>
                  <a:cubicBezTo>
                    <a:pt x="44382" y="13716"/>
                    <a:pt x="44348" y="13681"/>
                    <a:pt x="44348" y="13647"/>
                  </a:cubicBezTo>
                  <a:cubicBezTo>
                    <a:pt x="44348" y="13612"/>
                    <a:pt x="44417" y="13577"/>
                    <a:pt x="44451" y="13577"/>
                  </a:cubicBezTo>
                  <a:cubicBezTo>
                    <a:pt x="44555" y="13577"/>
                    <a:pt x="44693" y="13577"/>
                    <a:pt x="44797" y="13612"/>
                  </a:cubicBezTo>
                  <a:cubicBezTo>
                    <a:pt x="45315" y="13681"/>
                    <a:pt x="45868" y="13681"/>
                    <a:pt x="46387" y="13681"/>
                  </a:cubicBezTo>
                  <a:cubicBezTo>
                    <a:pt x="46905" y="13681"/>
                    <a:pt x="47355" y="13508"/>
                    <a:pt x="47735" y="13232"/>
                  </a:cubicBezTo>
                  <a:cubicBezTo>
                    <a:pt x="48599" y="12644"/>
                    <a:pt x="49256" y="11884"/>
                    <a:pt x="49843" y="11020"/>
                  </a:cubicBezTo>
                  <a:cubicBezTo>
                    <a:pt x="50016" y="10743"/>
                    <a:pt x="50120" y="10397"/>
                    <a:pt x="50189" y="10052"/>
                  </a:cubicBezTo>
                  <a:cubicBezTo>
                    <a:pt x="50189" y="10017"/>
                    <a:pt x="50189" y="9914"/>
                    <a:pt x="50293" y="9914"/>
                  </a:cubicBezTo>
                  <a:close/>
                  <a:moveTo>
                    <a:pt x="45039" y="14096"/>
                  </a:moveTo>
                  <a:cubicBezTo>
                    <a:pt x="45073" y="14130"/>
                    <a:pt x="45073" y="14130"/>
                    <a:pt x="45039" y="14165"/>
                  </a:cubicBezTo>
                  <a:cubicBezTo>
                    <a:pt x="45039" y="14165"/>
                    <a:pt x="45039" y="14165"/>
                    <a:pt x="45039" y="14130"/>
                  </a:cubicBezTo>
                  <a:lnTo>
                    <a:pt x="45004" y="14130"/>
                  </a:lnTo>
                  <a:cubicBezTo>
                    <a:pt x="45039" y="14130"/>
                    <a:pt x="45039" y="14096"/>
                    <a:pt x="45039" y="14096"/>
                  </a:cubicBezTo>
                  <a:close/>
                  <a:moveTo>
                    <a:pt x="34487" y="674"/>
                  </a:moveTo>
                  <a:cubicBezTo>
                    <a:pt x="34795" y="674"/>
                    <a:pt x="34955" y="964"/>
                    <a:pt x="34980" y="1272"/>
                  </a:cubicBezTo>
                  <a:cubicBezTo>
                    <a:pt x="35015" y="1549"/>
                    <a:pt x="35049" y="1825"/>
                    <a:pt x="34980" y="2067"/>
                  </a:cubicBezTo>
                  <a:cubicBezTo>
                    <a:pt x="34808" y="3139"/>
                    <a:pt x="34911" y="4176"/>
                    <a:pt x="35119" y="5213"/>
                  </a:cubicBezTo>
                  <a:cubicBezTo>
                    <a:pt x="35395" y="6353"/>
                    <a:pt x="35361" y="7494"/>
                    <a:pt x="34980" y="8600"/>
                  </a:cubicBezTo>
                  <a:cubicBezTo>
                    <a:pt x="34842" y="9015"/>
                    <a:pt x="34738" y="9464"/>
                    <a:pt x="34669" y="9879"/>
                  </a:cubicBezTo>
                  <a:cubicBezTo>
                    <a:pt x="34566" y="10294"/>
                    <a:pt x="34358" y="10639"/>
                    <a:pt x="34116" y="10950"/>
                  </a:cubicBezTo>
                  <a:cubicBezTo>
                    <a:pt x="33840" y="11365"/>
                    <a:pt x="33529" y="11745"/>
                    <a:pt x="33252" y="12126"/>
                  </a:cubicBezTo>
                  <a:cubicBezTo>
                    <a:pt x="33114" y="12298"/>
                    <a:pt x="32976" y="12368"/>
                    <a:pt x="32803" y="12402"/>
                  </a:cubicBezTo>
                  <a:cubicBezTo>
                    <a:pt x="32250" y="12506"/>
                    <a:pt x="31800" y="12817"/>
                    <a:pt x="31386" y="13197"/>
                  </a:cubicBezTo>
                  <a:cubicBezTo>
                    <a:pt x="31282" y="13335"/>
                    <a:pt x="31178" y="13474"/>
                    <a:pt x="31005" y="13508"/>
                  </a:cubicBezTo>
                  <a:cubicBezTo>
                    <a:pt x="30971" y="13526"/>
                    <a:pt x="30945" y="13534"/>
                    <a:pt x="30919" y="13534"/>
                  </a:cubicBezTo>
                  <a:cubicBezTo>
                    <a:pt x="30893" y="13534"/>
                    <a:pt x="30867" y="13526"/>
                    <a:pt x="30833" y="13508"/>
                  </a:cubicBezTo>
                  <a:cubicBezTo>
                    <a:pt x="30798" y="13474"/>
                    <a:pt x="30798" y="13405"/>
                    <a:pt x="30833" y="13370"/>
                  </a:cubicBezTo>
                  <a:cubicBezTo>
                    <a:pt x="30971" y="13093"/>
                    <a:pt x="31005" y="12782"/>
                    <a:pt x="31005" y="12402"/>
                  </a:cubicBezTo>
                  <a:lnTo>
                    <a:pt x="31005" y="12402"/>
                  </a:lnTo>
                  <a:cubicBezTo>
                    <a:pt x="30798" y="12713"/>
                    <a:pt x="30694" y="12990"/>
                    <a:pt x="30556" y="13232"/>
                  </a:cubicBezTo>
                  <a:cubicBezTo>
                    <a:pt x="30383" y="13543"/>
                    <a:pt x="30279" y="13854"/>
                    <a:pt x="30003" y="14061"/>
                  </a:cubicBezTo>
                  <a:cubicBezTo>
                    <a:pt x="29934" y="14130"/>
                    <a:pt x="29899" y="14165"/>
                    <a:pt x="29968" y="14269"/>
                  </a:cubicBezTo>
                  <a:cubicBezTo>
                    <a:pt x="30141" y="14442"/>
                    <a:pt x="29934" y="14511"/>
                    <a:pt x="29830" y="14614"/>
                  </a:cubicBezTo>
                  <a:cubicBezTo>
                    <a:pt x="29830" y="14614"/>
                    <a:pt x="29761" y="14614"/>
                    <a:pt x="29726" y="14580"/>
                  </a:cubicBezTo>
                  <a:cubicBezTo>
                    <a:pt x="29623" y="14511"/>
                    <a:pt x="29623" y="14130"/>
                    <a:pt x="29726" y="14061"/>
                  </a:cubicBezTo>
                  <a:cubicBezTo>
                    <a:pt x="29830" y="13992"/>
                    <a:pt x="29899" y="13923"/>
                    <a:pt x="29934" y="13819"/>
                  </a:cubicBezTo>
                  <a:cubicBezTo>
                    <a:pt x="30141" y="13405"/>
                    <a:pt x="30245" y="12921"/>
                    <a:pt x="30383" y="12471"/>
                  </a:cubicBezTo>
                  <a:lnTo>
                    <a:pt x="30383" y="12471"/>
                  </a:lnTo>
                  <a:cubicBezTo>
                    <a:pt x="30141" y="12679"/>
                    <a:pt x="30141" y="13059"/>
                    <a:pt x="29899" y="13370"/>
                  </a:cubicBezTo>
                  <a:cubicBezTo>
                    <a:pt x="29657" y="13232"/>
                    <a:pt x="29588" y="12955"/>
                    <a:pt x="29450" y="12748"/>
                  </a:cubicBezTo>
                  <a:cubicBezTo>
                    <a:pt x="29312" y="12713"/>
                    <a:pt x="29243" y="12610"/>
                    <a:pt x="29104" y="12540"/>
                  </a:cubicBezTo>
                  <a:cubicBezTo>
                    <a:pt x="29007" y="12467"/>
                    <a:pt x="28891" y="12394"/>
                    <a:pt x="28771" y="12394"/>
                  </a:cubicBezTo>
                  <a:cubicBezTo>
                    <a:pt x="28722" y="12394"/>
                    <a:pt x="28671" y="12406"/>
                    <a:pt x="28620" y="12437"/>
                  </a:cubicBezTo>
                  <a:cubicBezTo>
                    <a:pt x="28655" y="12575"/>
                    <a:pt x="28759" y="12575"/>
                    <a:pt x="28828" y="12610"/>
                  </a:cubicBezTo>
                  <a:cubicBezTo>
                    <a:pt x="29104" y="12782"/>
                    <a:pt x="29346" y="12955"/>
                    <a:pt x="29484" y="13232"/>
                  </a:cubicBezTo>
                  <a:cubicBezTo>
                    <a:pt x="29519" y="13335"/>
                    <a:pt x="29588" y="13439"/>
                    <a:pt x="29692" y="13474"/>
                  </a:cubicBezTo>
                  <a:cubicBezTo>
                    <a:pt x="29830" y="13577"/>
                    <a:pt x="29830" y="13647"/>
                    <a:pt x="29726" y="13785"/>
                  </a:cubicBezTo>
                  <a:cubicBezTo>
                    <a:pt x="29678" y="13833"/>
                    <a:pt x="29630" y="13859"/>
                    <a:pt x="29582" y="13859"/>
                  </a:cubicBezTo>
                  <a:cubicBezTo>
                    <a:pt x="29527" y="13859"/>
                    <a:pt x="29471" y="13824"/>
                    <a:pt x="29415" y="13750"/>
                  </a:cubicBezTo>
                  <a:cubicBezTo>
                    <a:pt x="29208" y="13474"/>
                    <a:pt x="28793" y="13405"/>
                    <a:pt x="28620" y="13059"/>
                  </a:cubicBezTo>
                  <a:cubicBezTo>
                    <a:pt x="28551" y="12990"/>
                    <a:pt x="28413" y="12955"/>
                    <a:pt x="28309" y="12921"/>
                  </a:cubicBezTo>
                  <a:cubicBezTo>
                    <a:pt x="28067" y="12852"/>
                    <a:pt x="27998" y="12679"/>
                    <a:pt x="27998" y="12437"/>
                  </a:cubicBezTo>
                  <a:cubicBezTo>
                    <a:pt x="27964" y="11607"/>
                    <a:pt x="28033" y="10812"/>
                    <a:pt x="28240" y="9983"/>
                  </a:cubicBezTo>
                  <a:cubicBezTo>
                    <a:pt x="28344" y="9637"/>
                    <a:pt x="28344" y="9257"/>
                    <a:pt x="28413" y="8877"/>
                  </a:cubicBezTo>
                  <a:cubicBezTo>
                    <a:pt x="28517" y="8427"/>
                    <a:pt x="28655" y="7978"/>
                    <a:pt x="28828" y="7529"/>
                  </a:cubicBezTo>
                  <a:cubicBezTo>
                    <a:pt x="29070" y="6906"/>
                    <a:pt x="29243" y="6284"/>
                    <a:pt x="29588" y="5697"/>
                  </a:cubicBezTo>
                  <a:cubicBezTo>
                    <a:pt x="29761" y="5351"/>
                    <a:pt x="29934" y="5074"/>
                    <a:pt x="30141" y="4763"/>
                  </a:cubicBezTo>
                  <a:cubicBezTo>
                    <a:pt x="30694" y="4003"/>
                    <a:pt x="31247" y="3242"/>
                    <a:pt x="31800" y="2447"/>
                  </a:cubicBezTo>
                  <a:cubicBezTo>
                    <a:pt x="31939" y="2240"/>
                    <a:pt x="32146" y="2102"/>
                    <a:pt x="32319" y="1964"/>
                  </a:cubicBezTo>
                  <a:cubicBezTo>
                    <a:pt x="32837" y="1480"/>
                    <a:pt x="33494" y="1134"/>
                    <a:pt x="34116" y="788"/>
                  </a:cubicBezTo>
                  <a:cubicBezTo>
                    <a:pt x="34258" y="709"/>
                    <a:pt x="34381" y="674"/>
                    <a:pt x="34487" y="674"/>
                  </a:cubicBezTo>
                  <a:close/>
                  <a:moveTo>
                    <a:pt x="9506" y="14995"/>
                  </a:moveTo>
                  <a:cubicBezTo>
                    <a:pt x="9506" y="14995"/>
                    <a:pt x="9540" y="15029"/>
                    <a:pt x="9540" y="15029"/>
                  </a:cubicBezTo>
                  <a:lnTo>
                    <a:pt x="9506" y="15029"/>
                  </a:lnTo>
                  <a:cubicBezTo>
                    <a:pt x="9471" y="15029"/>
                    <a:pt x="9471" y="15029"/>
                    <a:pt x="9471" y="14995"/>
                  </a:cubicBezTo>
                  <a:close/>
                  <a:moveTo>
                    <a:pt x="31256" y="16364"/>
                  </a:moveTo>
                  <a:cubicBezTo>
                    <a:pt x="31329" y="16364"/>
                    <a:pt x="31397" y="16385"/>
                    <a:pt x="31455" y="16481"/>
                  </a:cubicBezTo>
                  <a:cubicBezTo>
                    <a:pt x="31439" y="16484"/>
                    <a:pt x="31424" y="16485"/>
                    <a:pt x="31410" y="16485"/>
                  </a:cubicBezTo>
                  <a:cubicBezTo>
                    <a:pt x="31291" y="16485"/>
                    <a:pt x="31224" y="16387"/>
                    <a:pt x="31132" y="16374"/>
                  </a:cubicBezTo>
                  <a:lnTo>
                    <a:pt x="31132" y="16374"/>
                  </a:lnTo>
                  <a:cubicBezTo>
                    <a:pt x="31174" y="16370"/>
                    <a:pt x="31215" y="16364"/>
                    <a:pt x="31256" y="16364"/>
                  </a:cubicBezTo>
                  <a:close/>
                  <a:moveTo>
                    <a:pt x="32077" y="16619"/>
                  </a:moveTo>
                  <a:lnTo>
                    <a:pt x="32042" y="16654"/>
                  </a:lnTo>
                  <a:lnTo>
                    <a:pt x="32042" y="16619"/>
                  </a:lnTo>
                  <a:close/>
                  <a:moveTo>
                    <a:pt x="9022" y="14822"/>
                  </a:moveTo>
                  <a:cubicBezTo>
                    <a:pt x="9471" y="14995"/>
                    <a:pt x="9748" y="16032"/>
                    <a:pt x="9506" y="16688"/>
                  </a:cubicBezTo>
                  <a:cubicBezTo>
                    <a:pt x="9333" y="16032"/>
                    <a:pt x="8987" y="15478"/>
                    <a:pt x="9022" y="14822"/>
                  </a:cubicBezTo>
                  <a:close/>
                  <a:moveTo>
                    <a:pt x="32008" y="16896"/>
                  </a:moveTo>
                  <a:cubicBezTo>
                    <a:pt x="32008" y="16896"/>
                    <a:pt x="32008" y="16896"/>
                    <a:pt x="32042" y="16930"/>
                  </a:cubicBezTo>
                  <a:cubicBezTo>
                    <a:pt x="32042" y="16930"/>
                    <a:pt x="32008" y="16930"/>
                    <a:pt x="32008" y="16965"/>
                  </a:cubicBezTo>
                  <a:lnTo>
                    <a:pt x="31973" y="16896"/>
                  </a:lnTo>
                  <a:close/>
                  <a:moveTo>
                    <a:pt x="14656" y="16619"/>
                  </a:moveTo>
                  <a:cubicBezTo>
                    <a:pt x="14967" y="16827"/>
                    <a:pt x="14967" y="16930"/>
                    <a:pt x="14656" y="17241"/>
                  </a:cubicBezTo>
                  <a:cubicBezTo>
                    <a:pt x="14552" y="17034"/>
                    <a:pt x="14621" y="16827"/>
                    <a:pt x="14656" y="16619"/>
                  </a:cubicBezTo>
                  <a:close/>
                  <a:moveTo>
                    <a:pt x="15007" y="17815"/>
                  </a:moveTo>
                  <a:cubicBezTo>
                    <a:pt x="15016" y="17815"/>
                    <a:pt x="15026" y="17819"/>
                    <a:pt x="15036" y="17829"/>
                  </a:cubicBezTo>
                  <a:cubicBezTo>
                    <a:pt x="15036" y="17829"/>
                    <a:pt x="15036" y="17863"/>
                    <a:pt x="15036" y="17863"/>
                  </a:cubicBezTo>
                  <a:cubicBezTo>
                    <a:pt x="15036" y="17898"/>
                    <a:pt x="15002" y="17898"/>
                    <a:pt x="15002" y="17898"/>
                  </a:cubicBezTo>
                  <a:cubicBezTo>
                    <a:pt x="15002" y="17898"/>
                    <a:pt x="14967" y="17863"/>
                    <a:pt x="14967" y="17863"/>
                  </a:cubicBezTo>
                  <a:cubicBezTo>
                    <a:pt x="14967" y="17839"/>
                    <a:pt x="14984" y="17815"/>
                    <a:pt x="15007" y="17815"/>
                  </a:cubicBezTo>
                  <a:close/>
                  <a:moveTo>
                    <a:pt x="9611" y="16926"/>
                  </a:moveTo>
                  <a:cubicBezTo>
                    <a:pt x="9621" y="16926"/>
                    <a:pt x="9632" y="16927"/>
                    <a:pt x="9644" y="16930"/>
                  </a:cubicBezTo>
                  <a:cubicBezTo>
                    <a:pt x="9782" y="16965"/>
                    <a:pt x="9713" y="17103"/>
                    <a:pt x="9713" y="17241"/>
                  </a:cubicBezTo>
                  <a:cubicBezTo>
                    <a:pt x="9679" y="17518"/>
                    <a:pt x="9713" y="17794"/>
                    <a:pt x="9540" y="18105"/>
                  </a:cubicBezTo>
                  <a:cubicBezTo>
                    <a:pt x="9333" y="17760"/>
                    <a:pt x="9471" y="17380"/>
                    <a:pt x="9368" y="17034"/>
                  </a:cubicBezTo>
                  <a:lnTo>
                    <a:pt x="9368" y="17034"/>
                  </a:lnTo>
                  <a:lnTo>
                    <a:pt x="9471" y="17172"/>
                  </a:lnTo>
                  <a:cubicBezTo>
                    <a:pt x="9534" y="17078"/>
                    <a:pt x="9511" y="16926"/>
                    <a:pt x="9611" y="16926"/>
                  </a:cubicBezTo>
                  <a:close/>
                  <a:moveTo>
                    <a:pt x="27583" y="18002"/>
                  </a:moveTo>
                  <a:cubicBezTo>
                    <a:pt x="27618" y="18002"/>
                    <a:pt x="27653" y="18036"/>
                    <a:pt x="27653" y="18071"/>
                  </a:cubicBezTo>
                  <a:cubicBezTo>
                    <a:pt x="27653" y="18071"/>
                    <a:pt x="27618" y="18105"/>
                    <a:pt x="27618" y="18140"/>
                  </a:cubicBezTo>
                  <a:cubicBezTo>
                    <a:pt x="27583" y="18140"/>
                    <a:pt x="27549" y="18105"/>
                    <a:pt x="27549" y="18071"/>
                  </a:cubicBezTo>
                  <a:cubicBezTo>
                    <a:pt x="27549" y="18071"/>
                    <a:pt x="27549" y="18036"/>
                    <a:pt x="27583" y="18002"/>
                  </a:cubicBezTo>
                  <a:close/>
                  <a:moveTo>
                    <a:pt x="22399" y="17829"/>
                  </a:moveTo>
                  <a:lnTo>
                    <a:pt x="22399" y="17829"/>
                  </a:lnTo>
                  <a:cubicBezTo>
                    <a:pt x="22269" y="18088"/>
                    <a:pt x="21716" y="18316"/>
                    <a:pt x="21249" y="18316"/>
                  </a:cubicBezTo>
                  <a:cubicBezTo>
                    <a:pt x="21217" y="18316"/>
                    <a:pt x="21185" y="18315"/>
                    <a:pt x="21154" y="18313"/>
                  </a:cubicBezTo>
                  <a:cubicBezTo>
                    <a:pt x="21569" y="18071"/>
                    <a:pt x="22053" y="18105"/>
                    <a:pt x="22399" y="17829"/>
                  </a:cubicBezTo>
                  <a:close/>
                  <a:moveTo>
                    <a:pt x="6744" y="16644"/>
                  </a:moveTo>
                  <a:cubicBezTo>
                    <a:pt x="6836" y="16644"/>
                    <a:pt x="6892" y="16695"/>
                    <a:pt x="6948" y="16723"/>
                  </a:cubicBezTo>
                  <a:cubicBezTo>
                    <a:pt x="7259" y="16930"/>
                    <a:pt x="7570" y="17103"/>
                    <a:pt x="7881" y="17310"/>
                  </a:cubicBezTo>
                  <a:cubicBezTo>
                    <a:pt x="8054" y="17414"/>
                    <a:pt x="8296" y="17518"/>
                    <a:pt x="8365" y="17760"/>
                  </a:cubicBezTo>
                  <a:cubicBezTo>
                    <a:pt x="8434" y="17829"/>
                    <a:pt x="8503" y="17863"/>
                    <a:pt x="8607" y="17863"/>
                  </a:cubicBezTo>
                  <a:cubicBezTo>
                    <a:pt x="8745" y="17863"/>
                    <a:pt x="8815" y="17967"/>
                    <a:pt x="8918" y="18071"/>
                  </a:cubicBezTo>
                  <a:cubicBezTo>
                    <a:pt x="8987" y="18105"/>
                    <a:pt x="9057" y="18175"/>
                    <a:pt x="8987" y="18278"/>
                  </a:cubicBezTo>
                  <a:lnTo>
                    <a:pt x="8987" y="18244"/>
                  </a:lnTo>
                  <a:cubicBezTo>
                    <a:pt x="8941" y="18336"/>
                    <a:pt x="8880" y="18382"/>
                    <a:pt x="8813" y="18382"/>
                  </a:cubicBezTo>
                  <a:cubicBezTo>
                    <a:pt x="8780" y="18382"/>
                    <a:pt x="8745" y="18370"/>
                    <a:pt x="8711" y="18347"/>
                  </a:cubicBezTo>
                  <a:cubicBezTo>
                    <a:pt x="8020" y="17863"/>
                    <a:pt x="7225" y="17518"/>
                    <a:pt x="6706" y="16792"/>
                  </a:cubicBezTo>
                  <a:cubicBezTo>
                    <a:pt x="6706" y="16757"/>
                    <a:pt x="6706" y="16688"/>
                    <a:pt x="6672" y="16654"/>
                  </a:cubicBezTo>
                  <a:cubicBezTo>
                    <a:pt x="6698" y="16647"/>
                    <a:pt x="6722" y="16644"/>
                    <a:pt x="6744" y="16644"/>
                  </a:cubicBezTo>
                  <a:close/>
                  <a:moveTo>
                    <a:pt x="21819" y="18463"/>
                  </a:moveTo>
                  <a:cubicBezTo>
                    <a:pt x="21840" y="18463"/>
                    <a:pt x="21860" y="18480"/>
                    <a:pt x="21880" y="18520"/>
                  </a:cubicBezTo>
                  <a:cubicBezTo>
                    <a:pt x="21880" y="18555"/>
                    <a:pt x="21846" y="18589"/>
                    <a:pt x="21776" y="18624"/>
                  </a:cubicBezTo>
                  <a:cubicBezTo>
                    <a:pt x="21742" y="18624"/>
                    <a:pt x="21707" y="18624"/>
                    <a:pt x="21673" y="18589"/>
                  </a:cubicBezTo>
                  <a:cubicBezTo>
                    <a:pt x="21673" y="18520"/>
                    <a:pt x="21742" y="18520"/>
                    <a:pt x="21776" y="18486"/>
                  </a:cubicBezTo>
                  <a:cubicBezTo>
                    <a:pt x="21791" y="18471"/>
                    <a:pt x="21805" y="18463"/>
                    <a:pt x="21819" y="18463"/>
                  </a:cubicBezTo>
                  <a:close/>
                  <a:moveTo>
                    <a:pt x="35637" y="12229"/>
                  </a:moveTo>
                  <a:cubicBezTo>
                    <a:pt x="36259" y="12264"/>
                    <a:pt x="36881" y="12333"/>
                    <a:pt x="37504" y="12540"/>
                  </a:cubicBezTo>
                  <a:cubicBezTo>
                    <a:pt x="38713" y="12921"/>
                    <a:pt x="39612" y="13681"/>
                    <a:pt x="40545" y="14442"/>
                  </a:cubicBezTo>
                  <a:cubicBezTo>
                    <a:pt x="40856" y="14718"/>
                    <a:pt x="41064" y="14995"/>
                    <a:pt x="41340" y="15306"/>
                  </a:cubicBezTo>
                  <a:cubicBezTo>
                    <a:pt x="41790" y="15790"/>
                    <a:pt x="41755" y="16515"/>
                    <a:pt x="41340" y="16999"/>
                  </a:cubicBezTo>
                  <a:cubicBezTo>
                    <a:pt x="41098" y="17310"/>
                    <a:pt x="40787" y="17449"/>
                    <a:pt x="40442" y="17622"/>
                  </a:cubicBezTo>
                  <a:cubicBezTo>
                    <a:pt x="40269" y="17725"/>
                    <a:pt x="40061" y="17794"/>
                    <a:pt x="39889" y="17933"/>
                  </a:cubicBezTo>
                  <a:cubicBezTo>
                    <a:pt x="39681" y="18071"/>
                    <a:pt x="39405" y="18140"/>
                    <a:pt x="39163" y="18140"/>
                  </a:cubicBezTo>
                  <a:cubicBezTo>
                    <a:pt x="39113" y="18137"/>
                    <a:pt x="39064" y="18136"/>
                    <a:pt x="39015" y="18136"/>
                  </a:cubicBezTo>
                  <a:cubicBezTo>
                    <a:pt x="38412" y="18136"/>
                    <a:pt x="37835" y="18323"/>
                    <a:pt x="37227" y="18451"/>
                  </a:cubicBezTo>
                  <a:cubicBezTo>
                    <a:pt x="36432" y="18624"/>
                    <a:pt x="35568" y="18589"/>
                    <a:pt x="34738" y="18624"/>
                  </a:cubicBezTo>
                  <a:cubicBezTo>
                    <a:pt x="34600" y="18624"/>
                    <a:pt x="34393" y="18555"/>
                    <a:pt x="34254" y="18486"/>
                  </a:cubicBezTo>
                  <a:cubicBezTo>
                    <a:pt x="34220" y="18451"/>
                    <a:pt x="34185" y="18382"/>
                    <a:pt x="34220" y="18347"/>
                  </a:cubicBezTo>
                  <a:cubicBezTo>
                    <a:pt x="34220" y="18313"/>
                    <a:pt x="34289" y="18313"/>
                    <a:pt x="34324" y="18313"/>
                  </a:cubicBezTo>
                  <a:cubicBezTo>
                    <a:pt x="34566" y="18347"/>
                    <a:pt x="34773" y="18417"/>
                    <a:pt x="35049" y="18417"/>
                  </a:cubicBezTo>
                  <a:cubicBezTo>
                    <a:pt x="35019" y="18235"/>
                    <a:pt x="34963" y="18133"/>
                    <a:pt x="34788" y="18133"/>
                  </a:cubicBezTo>
                  <a:cubicBezTo>
                    <a:pt x="34763" y="18133"/>
                    <a:pt x="34735" y="18136"/>
                    <a:pt x="34704" y="18140"/>
                  </a:cubicBezTo>
                  <a:cubicBezTo>
                    <a:pt x="34657" y="18145"/>
                    <a:pt x="34610" y="18148"/>
                    <a:pt x="34563" y="18148"/>
                  </a:cubicBezTo>
                  <a:cubicBezTo>
                    <a:pt x="34301" y="18148"/>
                    <a:pt x="34050" y="18058"/>
                    <a:pt x="33874" y="17794"/>
                  </a:cubicBezTo>
                  <a:lnTo>
                    <a:pt x="33840" y="17794"/>
                  </a:lnTo>
                  <a:cubicBezTo>
                    <a:pt x="33840" y="17777"/>
                    <a:pt x="33840" y="17768"/>
                    <a:pt x="33844" y="17768"/>
                  </a:cubicBezTo>
                  <a:cubicBezTo>
                    <a:pt x="33848" y="17768"/>
                    <a:pt x="33857" y="17777"/>
                    <a:pt x="33874" y="17794"/>
                  </a:cubicBezTo>
                  <a:cubicBezTo>
                    <a:pt x="33899" y="17789"/>
                    <a:pt x="33923" y="17787"/>
                    <a:pt x="33946" y="17787"/>
                  </a:cubicBezTo>
                  <a:cubicBezTo>
                    <a:pt x="34087" y="17787"/>
                    <a:pt x="34205" y="17863"/>
                    <a:pt x="34324" y="17863"/>
                  </a:cubicBezTo>
                  <a:cubicBezTo>
                    <a:pt x="34220" y="17691"/>
                    <a:pt x="33978" y="17656"/>
                    <a:pt x="33805" y="17587"/>
                  </a:cubicBezTo>
                  <a:cubicBezTo>
                    <a:pt x="33287" y="17380"/>
                    <a:pt x="32803" y="17068"/>
                    <a:pt x="32319" y="16827"/>
                  </a:cubicBezTo>
                  <a:cubicBezTo>
                    <a:pt x="32353" y="16688"/>
                    <a:pt x="32492" y="16757"/>
                    <a:pt x="32526" y="16688"/>
                  </a:cubicBezTo>
                  <a:cubicBezTo>
                    <a:pt x="32077" y="16481"/>
                    <a:pt x="31593" y="16343"/>
                    <a:pt x="31178" y="16032"/>
                  </a:cubicBezTo>
                  <a:cubicBezTo>
                    <a:pt x="31348" y="16001"/>
                    <a:pt x="31514" y="15987"/>
                    <a:pt x="31677" y="15987"/>
                  </a:cubicBezTo>
                  <a:cubicBezTo>
                    <a:pt x="32608" y="15987"/>
                    <a:pt x="33436" y="16444"/>
                    <a:pt x="34289" y="16827"/>
                  </a:cubicBezTo>
                  <a:cubicBezTo>
                    <a:pt x="34289" y="16654"/>
                    <a:pt x="34151" y="16654"/>
                    <a:pt x="34082" y="16619"/>
                  </a:cubicBezTo>
                  <a:cubicBezTo>
                    <a:pt x="33494" y="16377"/>
                    <a:pt x="32976" y="15997"/>
                    <a:pt x="32319" y="15859"/>
                  </a:cubicBezTo>
                  <a:cubicBezTo>
                    <a:pt x="32042" y="15824"/>
                    <a:pt x="31766" y="15790"/>
                    <a:pt x="31489" y="15755"/>
                  </a:cubicBezTo>
                  <a:cubicBezTo>
                    <a:pt x="31449" y="15745"/>
                    <a:pt x="31405" y="15741"/>
                    <a:pt x="31360" y="15741"/>
                  </a:cubicBezTo>
                  <a:cubicBezTo>
                    <a:pt x="31250" y="15741"/>
                    <a:pt x="31128" y="15765"/>
                    <a:pt x="31005" y="15790"/>
                  </a:cubicBezTo>
                  <a:cubicBezTo>
                    <a:pt x="30902" y="15824"/>
                    <a:pt x="30798" y="15824"/>
                    <a:pt x="30763" y="15962"/>
                  </a:cubicBezTo>
                  <a:cubicBezTo>
                    <a:pt x="30729" y="16066"/>
                    <a:pt x="30833" y="16135"/>
                    <a:pt x="30902" y="16170"/>
                  </a:cubicBezTo>
                  <a:cubicBezTo>
                    <a:pt x="31005" y="16239"/>
                    <a:pt x="31040" y="16308"/>
                    <a:pt x="31074" y="16377"/>
                  </a:cubicBezTo>
                  <a:cubicBezTo>
                    <a:pt x="30660" y="16204"/>
                    <a:pt x="30176" y="16066"/>
                    <a:pt x="29726" y="15928"/>
                  </a:cubicBezTo>
                  <a:cubicBezTo>
                    <a:pt x="29415" y="15859"/>
                    <a:pt x="29415" y="15824"/>
                    <a:pt x="29588" y="15513"/>
                  </a:cubicBezTo>
                  <a:cubicBezTo>
                    <a:pt x="29623" y="15444"/>
                    <a:pt x="29657" y="15409"/>
                    <a:pt x="29657" y="15375"/>
                  </a:cubicBezTo>
                  <a:cubicBezTo>
                    <a:pt x="29657" y="15064"/>
                    <a:pt x="29830" y="14925"/>
                    <a:pt x="30072" y="14787"/>
                  </a:cubicBezTo>
                  <a:cubicBezTo>
                    <a:pt x="30314" y="14683"/>
                    <a:pt x="30383" y="14372"/>
                    <a:pt x="30556" y="14165"/>
                  </a:cubicBezTo>
                  <a:cubicBezTo>
                    <a:pt x="30591" y="14130"/>
                    <a:pt x="30625" y="14027"/>
                    <a:pt x="30694" y="13992"/>
                  </a:cubicBezTo>
                  <a:cubicBezTo>
                    <a:pt x="31282" y="13716"/>
                    <a:pt x="31697" y="13232"/>
                    <a:pt x="32215" y="12921"/>
                  </a:cubicBezTo>
                  <a:cubicBezTo>
                    <a:pt x="32305" y="12876"/>
                    <a:pt x="32410" y="12772"/>
                    <a:pt x="32529" y="12772"/>
                  </a:cubicBezTo>
                  <a:cubicBezTo>
                    <a:pt x="32593" y="12772"/>
                    <a:pt x="32661" y="12802"/>
                    <a:pt x="32734" y="12886"/>
                  </a:cubicBezTo>
                  <a:cubicBezTo>
                    <a:pt x="32755" y="12908"/>
                    <a:pt x="32776" y="12916"/>
                    <a:pt x="32797" y="12916"/>
                  </a:cubicBezTo>
                  <a:cubicBezTo>
                    <a:pt x="32842" y="12916"/>
                    <a:pt x="32883" y="12875"/>
                    <a:pt x="32906" y="12852"/>
                  </a:cubicBezTo>
                  <a:cubicBezTo>
                    <a:pt x="33321" y="12506"/>
                    <a:pt x="33805" y="12506"/>
                    <a:pt x="34289" y="12437"/>
                  </a:cubicBezTo>
                  <a:cubicBezTo>
                    <a:pt x="34738" y="12402"/>
                    <a:pt x="35153" y="12229"/>
                    <a:pt x="35637" y="12229"/>
                  </a:cubicBezTo>
                  <a:close/>
                  <a:moveTo>
                    <a:pt x="9195" y="18451"/>
                  </a:moveTo>
                  <a:cubicBezTo>
                    <a:pt x="9333" y="18451"/>
                    <a:pt x="9402" y="18520"/>
                    <a:pt x="9471" y="18624"/>
                  </a:cubicBezTo>
                  <a:cubicBezTo>
                    <a:pt x="9471" y="18728"/>
                    <a:pt x="9368" y="18762"/>
                    <a:pt x="9298" y="18762"/>
                  </a:cubicBezTo>
                  <a:cubicBezTo>
                    <a:pt x="9195" y="18762"/>
                    <a:pt x="9057" y="18728"/>
                    <a:pt x="9057" y="18589"/>
                  </a:cubicBezTo>
                  <a:cubicBezTo>
                    <a:pt x="9022" y="18520"/>
                    <a:pt x="9126" y="18451"/>
                    <a:pt x="9195" y="18451"/>
                  </a:cubicBezTo>
                  <a:close/>
                  <a:moveTo>
                    <a:pt x="4774" y="11981"/>
                  </a:moveTo>
                  <a:cubicBezTo>
                    <a:pt x="5007" y="11981"/>
                    <a:pt x="5217" y="12075"/>
                    <a:pt x="5427" y="12195"/>
                  </a:cubicBezTo>
                  <a:cubicBezTo>
                    <a:pt x="5842" y="12437"/>
                    <a:pt x="6257" y="12679"/>
                    <a:pt x="6706" y="12852"/>
                  </a:cubicBezTo>
                  <a:cubicBezTo>
                    <a:pt x="6948" y="12921"/>
                    <a:pt x="7155" y="13093"/>
                    <a:pt x="7363" y="13232"/>
                  </a:cubicBezTo>
                  <a:cubicBezTo>
                    <a:pt x="7501" y="13301"/>
                    <a:pt x="7605" y="13405"/>
                    <a:pt x="7708" y="13474"/>
                  </a:cubicBezTo>
                  <a:cubicBezTo>
                    <a:pt x="8538" y="13888"/>
                    <a:pt x="8987" y="14545"/>
                    <a:pt x="8987" y="15478"/>
                  </a:cubicBezTo>
                  <a:cubicBezTo>
                    <a:pt x="8987" y="15928"/>
                    <a:pt x="9195" y="16343"/>
                    <a:pt x="9160" y="16792"/>
                  </a:cubicBezTo>
                  <a:cubicBezTo>
                    <a:pt x="9160" y="17138"/>
                    <a:pt x="9195" y="17449"/>
                    <a:pt x="9229" y="17829"/>
                  </a:cubicBezTo>
                  <a:cubicBezTo>
                    <a:pt x="8849" y="17656"/>
                    <a:pt x="9057" y="17345"/>
                    <a:pt x="8987" y="17138"/>
                  </a:cubicBezTo>
                  <a:lnTo>
                    <a:pt x="8987" y="17138"/>
                  </a:lnTo>
                  <a:cubicBezTo>
                    <a:pt x="8987" y="17138"/>
                    <a:pt x="8953" y="17138"/>
                    <a:pt x="8953" y="17172"/>
                  </a:cubicBezTo>
                  <a:cubicBezTo>
                    <a:pt x="8918" y="17310"/>
                    <a:pt x="9022" y="17449"/>
                    <a:pt x="8884" y="17552"/>
                  </a:cubicBezTo>
                  <a:cubicBezTo>
                    <a:pt x="8876" y="17555"/>
                    <a:pt x="8867" y="17556"/>
                    <a:pt x="8857" y="17556"/>
                  </a:cubicBezTo>
                  <a:cubicBezTo>
                    <a:pt x="8735" y="17556"/>
                    <a:pt x="8466" y="17369"/>
                    <a:pt x="8434" y="17241"/>
                  </a:cubicBezTo>
                  <a:cubicBezTo>
                    <a:pt x="8400" y="17138"/>
                    <a:pt x="8365" y="16999"/>
                    <a:pt x="8365" y="16896"/>
                  </a:cubicBezTo>
                  <a:cubicBezTo>
                    <a:pt x="8400" y="16066"/>
                    <a:pt x="8054" y="15409"/>
                    <a:pt x="7570" y="14822"/>
                  </a:cubicBezTo>
                  <a:cubicBezTo>
                    <a:pt x="7467" y="14683"/>
                    <a:pt x="7363" y="14545"/>
                    <a:pt x="7259" y="14372"/>
                  </a:cubicBezTo>
                  <a:cubicBezTo>
                    <a:pt x="6983" y="13819"/>
                    <a:pt x="6602" y="13405"/>
                    <a:pt x="6153" y="12955"/>
                  </a:cubicBezTo>
                  <a:cubicBezTo>
                    <a:pt x="5842" y="12644"/>
                    <a:pt x="5393" y="12471"/>
                    <a:pt x="4978" y="12264"/>
                  </a:cubicBezTo>
                  <a:cubicBezTo>
                    <a:pt x="4909" y="12229"/>
                    <a:pt x="4805" y="12229"/>
                    <a:pt x="4736" y="12229"/>
                  </a:cubicBezTo>
                  <a:cubicBezTo>
                    <a:pt x="4701" y="12229"/>
                    <a:pt x="4632" y="12264"/>
                    <a:pt x="4632" y="12264"/>
                  </a:cubicBezTo>
                  <a:cubicBezTo>
                    <a:pt x="4604" y="12320"/>
                    <a:pt x="4645" y="12377"/>
                    <a:pt x="4680" y="12377"/>
                  </a:cubicBezTo>
                  <a:cubicBezTo>
                    <a:pt x="4687" y="12377"/>
                    <a:pt x="4695" y="12374"/>
                    <a:pt x="4701" y="12368"/>
                  </a:cubicBezTo>
                  <a:cubicBezTo>
                    <a:pt x="4978" y="12368"/>
                    <a:pt x="5185" y="12540"/>
                    <a:pt x="5427" y="12644"/>
                  </a:cubicBezTo>
                  <a:cubicBezTo>
                    <a:pt x="6153" y="13024"/>
                    <a:pt x="6672" y="13647"/>
                    <a:pt x="7086" y="14338"/>
                  </a:cubicBezTo>
                  <a:cubicBezTo>
                    <a:pt x="7121" y="14442"/>
                    <a:pt x="7190" y="14545"/>
                    <a:pt x="7259" y="14614"/>
                  </a:cubicBezTo>
                  <a:cubicBezTo>
                    <a:pt x="7570" y="14925"/>
                    <a:pt x="7743" y="15340"/>
                    <a:pt x="7985" y="15686"/>
                  </a:cubicBezTo>
                  <a:cubicBezTo>
                    <a:pt x="8262" y="16101"/>
                    <a:pt x="8227" y="16550"/>
                    <a:pt x="8227" y="16999"/>
                  </a:cubicBezTo>
                  <a:cubicBezTo>
                    <a:pt x="8227" y="17102"/>
                    <a:pt x="8179" y="17131"/>
                    <a:pt x="8118" y="17131"/>
                  </a:cubicBezTo>
                  <a:cubicBezTo>
                    <a:pt x="8075" y="17131"/>
                    <a:pt x="8027" y="17117"/>
                    <a:pt x="7985" y="17103"/>
                  </a:cubicBezTo>
                  <a:cubicBezTo>
                    <a:pt x="7501" y="16861"/>
                    <a:pt x="7017" y="16654"/>
                    <a:pt x="6672" y="16273"/>
                  </a:cubicBezTo>
                  <a:cubicBezTo>
                    <a:pt x="6360" y="15928"/>
                    <a:pt x="6049" y="15617"/>
                    <a:pt x="5877" y="15202"/>
                  </a:cubicBezTo>
                  <a:cubicBezTo>
                    <a:pt x="5842" y="15133"/>
                    <a:pt x="5807" y="15029"/>
                    <a:pt x="5704" y="15029"/>
                  </a:cubicBezTo>
                  <a:cubicBezTo>
                    <a:pt x="5635" y="15098"/>
                    <a:pt x="5704" y="15167"/>
                    <a:pt x="5704" y="15237"/>
                  </a:cubicBezTo>
                  <a:cubicBezTo>
                    <a:pt x="5877" y="15582"/>
                    <a:pt x="6084" y="15859"/>
                    <a:pt x="6360" y="16135"/>
                  </a:cubicBezTo>
                  <a:cubicBezTo>
                    <a:pt x="6464" y="16273"/>
                    <a:pt x="6568" y="16412"/>
                    <a:pt x="6568" y="16654"/>
                  </a:cubicBezTo>
                  <a:cubicBezTo>
                    <a:pt x="6568" y="16930"/>
                    <a:pt x="6775" y="17172"/>
                    <a:pt x="7017" y="17380"/>
                  </a:cubicBezTo>
                  <a:cubicBezTo>
                    <a:pt x="7363" y="17656"/>
                    <a:pt x="7674" y="17933"/>
                    <a:pt x="8089" y="18140"/>
                  </a:cubicBezTo>
                  <a:cubicBezTo>
                    <a:pt x="8296" y="18244"/>
                    <a:pt x="8469" y="18382"/>
                    <a:pt x="8573" y="18624"/>
                  </a:cubicBezTo>
                  <a:cubicBezTo>
                    <a:pt x="8676" y="18831"/>
                    <a:pt x="8642" y="18866"/>
                    <a:pt x="8434" y="18866"/>
                  </a:cubicBezTo>
                  <a:cubicBezTo>
                    <a:pt x="8227" y="18900"/>
                    <a:pt x="8054" y="18900"/>
                    <a:pt x="7916" y="18970"/>
                  </a:cubicBezTo>
                  <a:cubicBezTo>
                    <a:pt x="7814" y="19042"/>
                    <a:pt x="7725" y="19072"/>
                    <a:pt x="7640" y="19072"/>
                  </a:cubicBezTo>
                  <a:cubicBezTo>
                    <a:pt x="7523" y="19072"/>
                    <a:pt x="7414" y="19015"/>
                    <a:pt x="7294" y="18935"/>
                  </a:cubicBezTo>
                  <a:cubicBezTo>
                    <a:pt x="6948" y="18693"/>
                    <a:pt x="6637" y="18486"/>
                    <a:pt x="6291" y="18278"/>
                  </a:cubicBezTo>
                  <a:cubicBezTo>
                    <a:pt x="5323" y="17656"/>
                    <a:pt x="4736" y="16792"/>
                    <a:pt x="4425" y="15686"/>
                  </a:cubicBezTo>
                  <a:cubicBezTo>
                    <a:pt x="4252" y="14960"/>
                    <a:pt x="4114" y="14200"/>
                    <a:pt x="4079" y="13439"/>
                  </a:cubicBezTo>
                  <a:cubicBezTo>
                    <a:pt x="4079" y="12990"/>
                    <a:pt x="4183" y="12575"/>
                    <a:pt x="4356" y="12195"/>
                  </a:cubicBezTo>
                  <a:cubicBezTo>
                    <a:pt x="4390" y="12057"/>
                    <a:pt x="4494" y="11987"/>
                    <a:pt x="4667" y="11987"/>
                  </a:cubicBezTo>
                  <a:cubicBezTo>
                    <a:pt x="4703" y="11983"/>
                    <a:pt x="4739" y="11981"/>
                    <a:pt x="4774" y="11981"/>
                  </a:cubicBezTo>
                  <a:close/>
                  <a:moveTo>
                    <a:pt x="33666" y="18510"/>
                  </a:moveTo>
                  <a:cubicBezTo>
                    <a:pt x="33749" y="18510"/>
                    <a:pt x="33803" y="18566"/>
                    <a:pt x="33874" y="18589"/>
                  </a:cubicBezTo>
                  <a:cubicBezTo>
                    <a:pt x="34220" y="18693"/>
                    <a:pt x="34531" y="18831"/>
                    <a:pt x="34877" y="18831"/>
                  </a:cubicBezTo>
                  <a:cubicBezTo>
                    <a:pt x="35188" y="18831"/>
                    <a:pt x="35257" y="18935"/>
                    <a:pt x="35119" y="19177"/>
                  </a:cubicBezTo>
                  <a:cubicBezTo>
                    <a:pt x="34980" y="19419"/>
                    <a:pt x="34877" y="19695"/>
                    <a:pt x="34600" y="19834"/>
                  </a:cubicBezTo>
                  <a:cubicBezTo>
                    <a:pt x="34496" y="19903"/>
                    <a:pt x="34393" y="20041"/>
                    <a:pt x="34220" y="20214"/>
                  </a:cubicBezTo>
                  <a:cubicBezTo>
                    <a:pt x="34047" y="19592"/>
                    <a:pt x="33805" y="19073"/>
                    <a:pt x="33529" y="18555"/>
                  </a:cubicBezTo>
                  <a:cubicBezTo>
                    <a:pt x="33583" y="18522"/>
                    <a:pt x="33628" y="18510"/>
                    <a:pt x="33666" y="18510"/>
                  </a:cubicBezTo>
                  <a:close/>
                  <a:moveTo>
                    <a:pt x="35741" y="18797"/>
                  </a:moveTo>
                  <a:cubicBezTo>
                    <a:pt x="35810" y="18831"/>
                    <a:pt x="35844" y="18900"/>
                    <a:pt x="35810" y="18935"/>
                  </a:cubicBezTo>
                  <a:cubicBezTo>
                    <a:pt x="35499" y="19523"/>
                    <a:pt x="35084" y="20007"/>
                    <a:pt x="34531" y="20387"/>
                  </a:cubicBezTo>
                  <a:cubicBezTo>
                    <a:pt x="34531" y="20398"/>
                    <a:pt x="34527" y="20402"/>
                    <a:pt x="34521" y="20402"/>
                  </a:cubicBezTo>
                  <a:cubicBezTo>
                    <a:pt x="34508" y="20402"/>
                    <a:pt x="34485" y="20387"/>
                    <a:pt x="34462" y="20387"/>
                  </a:cubicBezTo>
                  <a:cubicBezTo>
                    <a:pt x="34427" y="20283"/>
                    <a:pt x="34462" y="20248"/>
                    <a:pt x="34496" y="20214"/>
                  </a:cubicBezTo>
                  <a:cubicBezTo>
                    <a:pt x="34980" y="19834"/>
                    <a:pt x="35291" y="19350"/>
                    <a:pt x="35568" y="18866"/>
                  </a:cubicBezTo>
                  <a:cubicBezTo>
                    <a:pt x="35603" y="18797"/>
                    <a:pt x="35672" y="18797"/>
                    <a:pt x="35741" y="18797"/>
                  </a:cubicBezTo>
                  <a:close/>
                  <a:moveTo>
                    <a:pt x="10301" y="20145"/>
                  </a:moveTo>
                  <a:lnTo>
                    <a:pt x="10301" y="20145"/>
                  </a:lnTo>
                  <a:cubicBezTo>
                    <a:pt x="10474" y="20179"/>
                    <a:pt x="10543" y="20318"/>
                    <a:pt x="10646" y="20490"/>
                  </a:cubicBezTo>
                  <a:cubicBezTo>
                    <a:pt x="10439" y="20421"/>
                    <a:pt x="10335" y="20318"/>
                    <a:pt x="10301" y="20145"/>
                  </a:cubicBezTo>
                  <a:close/>
                  <a:moveTo>
                    <a:pt x="11027" y="20421"/>
                  </a:moveTo>
                  <a:cubicBezTo>
                    <a:pt x="11303" y="20421"/>
                    <a:pt x="11441" y="20594"/>
                    <a:pt x="11614" y="20698"/>
                  </a:cubicBezTo>
                  <a:cubicBezTo>
                    <a:pt x="11614" y="20698"/>
                    <a:pt x="11649" y="20767"/>
                    <a:pt x="11649" y="20802"/>
                  </a:cubicBezTo>
                  <a:cubicBezTo>
                    <a:pt x="11614" y="20871"/>
                    <a:pt x="11580" y="20871"/>
                    <a:pt x="11511" y="20871"/>
                  </a:cubicBezTo>
                  <a:cubicBezTo>
                    <a:pt x="11338" y="20767"/>
                    <a:pt x="11165" y="20663"/>
                    <a:pt x="11027" y="20421"/>
                  </a:cubicBezTo>
                  <a:close/>
                  <a:moveTo>
                    <a:pt x="12133" y="21078"/>
                  </a:moveTo>
                  <a:cubicBezTo>
                    <a:pt x="12582" y="21216"/>
                    <a:pt x="13204" y="21873"/>
                    <a:pt x="13412" y="22392"/>
                  </a:cubicBezTo>
                  <a:cubicBezTo>
                    <a:pt x="13377" y="22357"/>
                    <a:pt x="13308" y="22322"/>
                    <a:pt x="13239" y="22288"/>
                  </a:cubicBezTo>
                  <a:cubicBezTo>
                    <a:pt x="12893" y="21908"/>
                    <a:pt x="12548" y="21527"/>
                    <a:pt x="12133" y="21078"/>
                  </a:cubicBezTo>
                  <a:close/>
                  <a:moveTo>
                    <a:pt x="28586" y="22599"/>
                  </a:moveTo>
                  <a:lnTo>
                    <a:pt x="28551" y="22979"/>
                  </a:lnTo>
                  <a:cubicBezTo>
                    <a:pt x="28448" y="22841"/>
                    <a:pt x="28482" y="22737"/>
                    <a:pt x="28586" y="22599"/>
                  </a:cubicBezTo>
                  <a:close/>
                  <a:moveTo>
                    <a:pt x="11511" y="21182"/>
                  </a:moveTo>
                  <a:lnTo>
                    <a:pt x="11511" y="21182"/>
                  </a:lnTo>
                  <a:cubicBezTo>
                    <a:pt x="12236" y="21769"/>
                    <a:pt x="13066" y="22253"/>
                    <a:pt x="13585" y="23117"/>
                  </a:cubicBezTo>
                  <a:cubicBezTo>
                    <a:pt x="13308" y="23014"/>
                    <a:pt x="11856" y="21700"/>
                    <a:pt x="11511" y="21182"/>
                  </a:cubicBezTo>
                  <a:close/>
                  <a:moveTo>
                    <a:pt x="26620" y="23022"/>
                  </a:moveTo>
                  <a:cubicBezTo>
                    <a:pt x="26651" y="23022"/>
                    <a:pt x="26684" y="23039"/>
                    <a:pt x="26719" y="23083"/>
                  </a:cubicBezTo>
                  <a:cubicBezTo>
                    <a:pt x="26823" y="23187"/>
                    <a:pt x="26616" y="23290"/>
                    <a:pt x="26546" y="23394"/>
                  </a:cubicBezTo>
                  <a:cubicBezTo>
                    <a:pt x="26235" y="23774"/>
                    <a:pt x="26028" y="24223"/>
                    <a:pt x="25579" y="24500"/>
                  </a:cubicBezTo>
                  <a:cubicBezTo>
                    <a:pt x="25337" y="24638"/>
                    <a:pt x="25095" y="24811"/>
                    <a:pt x="24784" y="24846"/>
                  </a:cubicBezTo>
                  <a:cubicBezTo>
                    <a:pt x="24784" y="24604"/>
                    <a:pt x="24922" y="24465"/>
                    <a:pt x="25060" y="24362"/>
                  </a:cubicBezTo>
                  <a:cubicBezTo>
                    <a:pt x="25544" y="24016"/>
                    <a:pt x="25959" y="23601"/>
                    <a:pt x="26374" y="23221"/>
                  </a:cubicBezTo>
                  <a:cubicBezTo>
                    <a:pt x="26451" y="23170"/>
                    <a:pt x="26528" y="23022"/>
                    <a:pt x="26620" y="23022"/>
                  </a:cubicBezTo>
                  <a:close/>
                  <a:moveTo>
                    <a:pt x="39232" y="24742"/>
                  </a:moveTo>
                  <a:cubicBezTo>
                    <a:pt x="39128" y="24915"/>
                    <a:pt x="38955" y="24949"/>
                    <a:pt x="38748" y="24949"/>
                  </a:cubicBezTo>
                  <a:cubicBezTo>
                    <a:pt x="38748" y="24949"/>
                    <a:pt x="38679" y="24915"/>
                    <a:pt x="38679" y="24880"/>
                  </a:cubicBezTo>
                  <a:cubicBezTo>
                    <a:pt x="38644" y="24811"/>
                    <a:pt x="38713" y="24776"/>
                    <a:pt x="38748" y="24776"/>
                  </a:cubicBezTo>
                  <a:cubicBezTo>
                    <a:pt x="38921" y="24742"/>
                    <a:pt x="39094" y="24742"/>
                    <a:pt x="39232" y="24742"/>
                  </a:cubicBezTo>
                  <a:close/>
                  <a:moveTo>
                    <a:pt x="38267" y="24882"/>
                  </a:moveTo>
                  <a:cubicBezTo>
                    <a:pt x="38331" y="24882"/>
                    <a:pt x="38398" y="24894"/>
                    <a:pt x="38471" y="24915"/>
                  </a:cubicBezTo>
                  <a:cubicBezTo>
                    <a:pt x="38264" y="25053"/>
                    <a:pt x="38091" y="25088"/>
                    <a:pt x="37815" y="25088"/>
                  </a:cubicBezTo>
                  <a:cubicBezTo>
                    <a:pt x="37983" y="24943"/>
                    <a:pt x="38118" y="24882"/>
                    <a:pt x="38267" y="24882"/>
                  </a:cubicBezTo>
                  <a:close/>
                  <a:moveTo>
                    <a:pt x="37321" y="25056"/>
                  </a:moveTo>
                  <a:cubicBezTo>
                    <a:pt x="37357" y="25056"/>
                    <a:pt x="37394" y="25067"/>
                    <a:pt x="37434" y="25088"/>
                  </a:cubicBezTo>
                  <a:cubicBezTo>
                    <a:pt x="37469" y="25088"/>
                    <a:pt x="37469" y="25122"/>
                    <a:pt x="37469" y="25122"/>
                  </a:cubicBezTo>
                  <a:cubicBezTo>
                    <a:pt x="37400" y="25295"/>
                    <a:pt x="37227" y="25226"/>
                    <a:pt x="37054" y="25295"/>
                  </a:cubicBezTo>
                  <a:cubicBezTo>
                    <a:pt x="37152" y="25123"/>
                    <a:pt x="37233" y="25056"/>
                    <a:pt x="37321" y="25056"/>
                  </a:cubicBezTo>
                  <a:close/>
                  <a:moveTo>
                    <a:pt x="24092" y="25122"/>
                  </a:moveTo>
                  <a:cubicBezTo>
                    <a:pt x="24118" y="25122"/>
                    <a:pt x="24144" y="25139"/>
                    <a:pt x="24161" y="25191"/>
                  </a:cubicBezTo>
                  <a:cubicBezTo>
                    <a:pt x="24196" y="25260"/>
                    <a:pt x="24161" y="25295"/>
                    <a:pt x="24092" y="25330"/>
                  </a:cubicBezTo>
                  <a:lnTo>
                    <a:pt x="24127" y="25330"/>
                  </a:lnTo>
                  <a:cubicBezTo>
                    <a:pt x="24023" y="25399"/>
                    <a:pt x="23954" y="25399"/>
                    <a:pt x="23816" y="25399"/>
                  </a:cubicBezTo>
                  <a:cubicBezTo>
                    <a:pt x="23850" y="25260"/>
                    <a:pt x="23920" y="25191"/>
                    <a:pt x="24023" y="25157"/>
                  </a:cubicBezTo>
                  <a:cubicBezTo>
                    <a:pt x="24040" y="25139"/>
                    <a:pt x="24066" y="25122"/>
                    <a:pt x="24092" y="25122"/>
                  </a:cubicBezTo>
                  <a:close/>
                  <a:moveTo>
                    <a:pt x="38264" y="25259"/>
                  </a:moveTo>
                  <a:cubicBezTo>
                    <a:pt x="38359" y="25259"/>
                    <a:pt x="38461" y="25297"/>
                    <a:pt x="38506" y="25364"/>
                  </a:cubicBezTo>
                  <a:cubicBezTo>
                    <a:pt x="38575" y="25502"/>
                    <a:pt x="38644" y="25675"/>
                    <a:pt x="38610" y="25883"/>
                  </a:cubicBezTo>
                  <a:cubicBezTo>
                    <a:pt x="38402" y="25848"/>
                    <a:pt x="38299" y="25710"/>
                    <a:pt x="38195" y="25537"/>
                  </a:cubicBezTo>
                  <a:cubicBezTo>
                    <a:pt x="38126" y="25468"/>
                    <a:pt x="38057" y="25399"/>
                    <a:pt x="38126" y="25295"/>
                  </a:cubicBezTo>
                  <a:cubicBezTo>
                    <a:pt x="38163" y="25270"/>
                    <a:pt x="38212" y="25259"/>
                    <a:pt x="38264" y="25259"/>
                  </a:cubicBezTo>
                  <a:close/>
                  <a:moveTo>
                    <a:pt x="23643" y="25848"/>
                  </a:moveTo>
                  <a:lnTo>
                    <a:pt x="23643" y="25848"/>
                  </a:lnTo>
                  <a:cubicBezTo>
                    <a:pt x="23505" y="26055"/>
                    <a:pt x="23436" y="26263"/>
                    <a:pt x="23194" y="26297"/>
                  </a:cubicBezTo>
                  <a:cubicBezTo>
                    <a:pt x="23263" y="26021"/>
                    <a:pt x="23263" y="26021"/>
                    <a:pt x="23643" y="25848"/>
                  </a:cubicBezTo>
                  <a:close/>
                  <a:moveTo>
                    <a:pt x="22877" y="26352"/>
                  </a:moveTo>
                  <a:cubicBezTo>
                    <a:pt x="22900" y="26352"/>
                    <a:pt x="22917" y="26377"/>
                    <a:pt x="22917" y="26401"/>
                  </a:cubicBezTo>
                  <a:cubicBezTo>
                    <a:pt x="22952" y="26436"/>
                    <a:pt x="22952" y="26470"/>
                    <a:pt x="22917" y="26505"/>
                  </a:cubicBezTo>
                  <a:cubicBezTo>
                    <a:pt x="22848" y="26608"/>
                    <a:pt x="22744" y="26643"/>
                    <a:pt x="22606" y="26643"/>
                  </a:cubicBezTo>
                  <a:cubicBezTo>
                    <a:pt x="22606" y="26470"/>
                    <a:pt x="22710" y="26401"/>
                    <a:pt x="22848" y="26366"/>
                  </a:cubicBezTo>
                  <a:cubicBezTo>
                    <a:pt x="22858" y="26356"/>
                    <a:pt x="22868" y="26352"/>
                    <a:pt x="22877" y="26352"/>
                  </a:cubicBezTo>
                  <a:close/>
                  <a:moveTo>
                    <a:pt x="32215" y="26470"/>
                  </a:moveTo>
                  <a:cubicBezTo>
                    <a:pt x="32129" y="26585"/>
                    <a:pt x="32067" y="26652"/>
                    <a:pt x="31950" y="26652"/>
                  </a:cubicBezTo>
                  <a:cubicBezTo>
                    <a:pt x="31926" y="26652"/>
                    <a:pt x="31899" y="26649"/>
                    <a:pt x="31869" y="26643"/>
                  </a:cubicBezTo>
                  <a:cubicBezTo>
                    <a:pt x="31939" y="26505"/>
                    <a:pt x="32042" y="26470"/>
                    <a:pt x="32215" y="26470"/>
                  </a:cubicBezTo>
                  <a:close/>
                  <a:moveTo>
                    <a:pt x="42638" y="25944"/>
                  </a:moveTo>
                  <a:cubicBezTo>
                    <a:pt x="42960" y="25944"/>
                    <a:pt x="43039" y="26038"/>
                    <a:pt x="43069" y="26332"/>
                  </a:cubicBezTo>
                  <a:cubicBezTo>
                    <a:pt x="43069" y="26505"/>
                    <a:pt x="43172" y="26643"/>
                    <a:pt x="43138" y="26781"/>
                  </a:cubicBezTo>
                  <a:cubicBezTo>
                    <a:pt x="42861" y="26574"/>
                    <a:pt x="42723" y="26228"/>
                    <a:pt x="42446" y="25952"/>
                  </a:cubicBezTo>
                  <a:cubicBezTo>
                    <a:pt x="42518" y="25947"/>
                    <a:pt x="42582" y="25944"/>
                    <a:pt x="42638" y="25944"/>
                  </a:cubicBezTo>
                  <a:close/>
                  <a:moveTo>
                    <a:pt x="19530" y="11905"/>
                  </a:moveTo>
                  <a:cubicBezTo>
                    <a:pt x="19656" y="11905"/>
                    <a:pt x="19783" y="11909"/>
                    <a:pt x="19910" y="11918"/>
                  </a:cubicBezTo>
                  <a:cubicBezTo>
                    <a:pt x="20774" y="11953"/>
                    <a:pt x="21638" y="12091"/>
                    <a:pt x="22399" y="12437"/>
                  </a:cubicBezTo>
                  <a:cubicBezTo>
                    <a:pt x="22571" y="12506"/>
                    <a:pt x="22744" y="12575"/>
                    <a:pt x="22917" y="12610"/>
                  </a:cubicBezTo>
                  <a:cubicBezTo>
                    <a:pt x="23263" y="12748"/>
                    <a:pt x="23608" y="12886"/>
                    <a:pt x="23885" y="13128"/>
                  </a:cubicBezTo>
                  <a:cubicBezTo>
                    <a:pt x="23948" y="13170"/>
                    <a:pt x="24011" y="13238"/>
                    <a:pt x="24074" y="13238"/>
                  </a:cubicBezTo>
                  <a:cubicBezTo>
                    <a:pt x="24115" y="13238"/>
                    <a:pt x="24155" y="13209"/>
                    <a:pt x="24196" y="13128"/>
                  </a:cubicBezTo>
                  <a:cubicBezTo>
                    <a:pt x="24225" y="13099"/>
                    <a:pt x="24267" y="13088"/>
                    <a:pt x="24313" y="13088"/>
                  </a:cubicBezTo>
                  <a:cubicBezTo>
                    <a:pt x="24376" y="13088"/>
                    <a:pt x="24447" y="13108"/>
                    <a:pt x="24507" y="13128"/>
                  </a:cubicBezTo>
                  <a:cubicBezTo>
                    <a:pt x="24853" y="13266"/>
                    <a:pt x="25198" y="13370"/>
                    <a:pt x="25510" y="13474"/>
                  </a:cubicBezTo>
                  <a:cubicBezTo>
                    <a:pt x="25607" y="13523"/>
                    <a:pt x="25705" y="13571"/>
                    <a:pt x="25815" y="13571"/>
                  </a:cubicBezTo>
                  <a:cubicBezTo>
                    <a:pt x="25861" y="13571"/>
                    <a:pt x="25908" y="13563"/>
                    <a:pt x="25959" y="13543"/>
                  </a:cubicBezTo>
                  <a:cubicBezTo>
                    <a:pt x="25974" y="13539"/>
                    <a:pt x="25989" y="13537"/>
                    <a:pt x="26003" y="13537"/>
                  </a:cubicBezTo>
                  <a:cubicBezTo>
                    <a:pt x="26120" y="13537"/>
                    <a:pt x="26212" y="13650"/>
                    <a:pt x="26305" y="13681"/>
                  </a:cubicBezTo>
                  <a:cubicBezTo>
                    <a:pt x="26443" y="13785"/>
                    <a:pt x="26339" y="13888"/>
                    <a:pt x="26305" y="14027"/>
                  </a:cubicBezTo>
                  <a:cubicBezTo>
                    <a:pt x="26235" y="14234"/>
                    <a:pt x="26305" y="14407"/>
                    <a:pt x="26374" y="14580"/>
                  </a:cubicBezTo>
                  <a:cubicBezTo>
                    <a:pt x="26512" y="14925"/>
                    <a:pt x="26650" y="15237"/>
                    <a:pt x="26788" y="15548"/>
                  </a:cubicBezTo>
                  <a:cubicBezTo>
                    <a:pt x="26892" y="15790"/>
                    <a:pt x="27100" y="15859"/>
                    <a:pt x="27307" y="15962"/>
                  </a:cubicBezTo>
                  <a:cubicBezTo>
                    <a:pt x="27549" y="16049"/>
                    <a:pt x="27791" y="16109"/>
                    <a:pt x="28028" y="16109"/>
                  </a:cubicBezTo>
                  <a:cubicBezTo>
                    <a:pt x="28266" y="16109"/>
                    <a:pt x="28499" y="16049"/>
                    <a:pt x="28724" y="15893"/>
                  </a:cubicBezTo>
                  <a:cubicBezTo>
                    <a:pt x="28789" y="15854"/>
                    <a:pt x="28844" y="15835"/>
                    <a:pt x="28895" y="15835"/>
                  </a:cubicBezTo>
                  <a:cubicBezTo>
                    <a:pt x="28980" y="15835"/>
                    <a:pt x="29052" y="15889"/>
                    <a:pt x="29139" y="15997"/>
                  </a:cubicBezTo>
                  <a:cubicBezTo>
                    <a:pt x="29312" y="16204"/>
                    <a:pt x="29588" y="16343"/>
                    <a:pt x="29830" y="16481"/>
                  </a:cubicBezTo>
                  <a:cubicBezTo>
                    <a:pt x="30141" y="16654"/>
                    <a:pt x="30383" y="16896"/>
                    <a:pt x="30729" y="17068"/>
                  </a:cubicBezTo>
                  <a:cubicBezTo>
                    <a:pt x="30556" y="16723"/>
                    <a:pt x="30210" y="16619"/>
                    <a:pt x="29968" y="16377"/>
                  </a:cubicBezTo>
                  <a:cubicBezTo>
                    <a:pt x="29988" y="16301"/>
                    <a:pt x="30028" y="16277"/>
                    <a:pt x="30072" y="16277"/>
                  </a:cubicBezTo>
                  <a:cubicBezTo>
                    <a:pt x="30107" y="16277"/>
                    <a:pt x="30145" y="16293"/>
                    <a:pt x="30176" y="16308"/>
                  </a:cubicBezTo>
                  <a:cubicBezTo>
                    <a:pt x="30660" y="16446"/>
                    <a:pt x="31109" y="16654"/>
                    <a:pt x="31524" y="16965"/>
                  </a:cubicBezTo>
                  <a:cubicBezTo>
                    <a:pt x="31766" y="17172"/>
                    <a:pt x="32042" y="17310"/>
                    <a:pt x="32284" y="17483"/>
                  </a:cubicBezTo>
                  <a:cubicBezTo>
                    <a:pt x="32664" y="17725"/>
                    <a:pt x="32941" y="18071"/>
                    <a:pt x="33114" y="18451"/>
                  </a:cubicBezTo>
                  <a:cubicBezTo>
                    <a:pt x="33425" y="19039"/>
                    <a:pt x="33736" y="19626"/>
                    <a:pt x="33978" y="20283"/>
                  </a:cubicBezTo>
                  <a:cubicBezTo>
                    <a:pt x="34151" y="20802"/>
                    <a:pt x="34427" y="21285"/>
                    <a:pt x="34600" y="21838"/>
                  </a:cubicBezTo>
                  <a:cubicBezTo>
                    <a:pt x="34842" y="22564"/>
                    <a:pt x="35153" y="23290"/>
                    <a:pt x="35291" y="24085"/>
                  </a:cubicBezTo>
                  <a:cubicBezTo>
                    <a:pt x="35395" y="24569"/>
                    <a:pt x="35361" y="25053"/>
                    <a:pt x="35326" y="25537"/>
                  </a:cubicBezTo>
                  <a:cubicBezTo>
                    <a:pt x="35326" y="25537"/>
                    <a:pt x="35291" y="25571"/>
                    <a:pt x="35291" y="25606"/>
                  </a:cubicBezTo>
                  <a:cubicBezTo>
                    <a:pt x="35193" y="25998"/>
                    <a:pt x="34991" y="26182"/>
                    <a:pt x="34698" y="26182"/>
                  </a:cubicBezTo>
                  <a:cubicBezTo>
                    <a:pt x="34577" y="26182"/>
                    <a:pt x="34440" y="26150"/>
                    <a:pt x="34289" y="26090"/>
                  </a:cubicBezTo>
                  <a:cubicBezTo>
                    <a:pt x="33978" y="25952"/>
                    <a:pt x="33632" y="25779"/>
                    <a:pt x="33321" y="25606"/>
                  </a:cubicBezTo>
                  <a:cubicBezTo>
                    <a:pt x="32008" y="24880"/>
                    <a:pt x="30833" y="23982"/>
                    <a:pt x="29830" y="22875"/>
                  </a:cubicBezTo>
                  <a:cubicBezTo>
                    <a:pt x="29104" y="22080"/>
                    <a:pt x="28517" y="21216"/>
                    <a:pt x="28344" y="20110"/>
                  </a:cubicBezTo>
                  <a:cubicBezTo>
                    <a:pt x="28275" y="19523"/>
                    <a:pt x="28136" y="18970"/>
                    <a:pt x="28033" y="18382"/>
                  </a:cubicBezTo>
                  <a:cubicBezTo>
                    <a:pt x="27929" y="17933"/>
                    <a:pt x="27929" y="17518"/>
                    <a:pt x="27964" y="17068"/>
                  </a:cubicBezTo>
                  <a:cubicBezTo>
                    <a:pt x="27964" y="16965"/>
                    <a:pt x="27964" y="16861"/>
                    <a:pt x="28067" y="16757"/>
                  </a:cubicBezTo>
                  <a:cubicBezTo>
                    <a:pt x="28136" y="16688"/>
                    <a:pt x="28102" y="16585"/>
                    <a:pt x="28033" y="16550"/>
                  </a:cubicBezTo>
                  <a:cubicBezTo>
                    <a:pt x="28009" y="16534"/>
                    <a:pt x="27986" y="16527"/>
                    <a:pt x="27967" y="16527"/>
                  </a:cubicBezTo>
                  <a:cubicBezTo>
                    <a:pt x="27901" y="16527"/>
                    <a:pt x="27860" y="16601"/>
                    <a:pt x="27860" y="16654"/>
                  </a:cubicBezTo>
                  <a:cubicBezTo>
                    <a:pt x="27791" y="17034"/>
                    <a:pt x="27549" y="17310"/>
                    <a:pt x="27480" y="17656"/>
                  </a:cubicBezTo>
                  <a:cubicBezTo>
                    <a:pt x="27376" y="18071"/>
                    <a:pt x="27272" y="18451"/>
                    <a:pt x="27203" y="18866"/>
                  </a:cubicBezTo>
                  <a:cubicBezTo>
                    <a:pt x="27169" y="19039"/>
                    <a:pt x="27100" y="19212"/>
                    <a:pt x="27065" y="19384"/>
                  </a:cubicBezTo>
                  <a:cubicBezTo>
                    <a:pt x="27065" y="19419"/>
                    <a:pt x="26996" y="19488"/>
                    <a:pt x="27030" y="19523"/>
                  </a:cubicBezTo>
                  <a:cubicBezTo>
                    <a:pt x="27134" y="19834"/>
                    <a:pt x="26961" y="20110"/>
                    <a:pt x="26961" y="20387"/>
                  </a:cubicBezTo>
                  <a:cubicBezTo>
                    <a:pt x="27238" y="19765"/>
                    <a:pt x="27411" y="19073"/>
                    <a:pt x="27618" y="18382"/>
                  </a:cubicBezTo>
                  <a:cubicBezTo>
                    <a:pt x="27722" y="18658"/>
                    <a:pt x="27895" y="18935"/>
                    <a:pt x="27653" y="19246"/>
                  </a:cubicBezTo>
                  <a:cubicBezTo>
                    <a:pt x="27583" y="19350"/>
                    <a:pt x="27549" y="19488"/>
                    <a:pt x="27549" y="19592"/>
                  </a:cubicBezTo>
                  <a:cubicBezTo>
                    <a:pt x="27445" y="20076"/>
                    <a:pt x="27272" y="20525"/>
                    <a:pt x="27065" y="20974"/>
                  </a:cubicBezTo>
                  <a:lnTo>
                    <a:pt x="27100" y="20974"/>
                  </a:lnTo>
                  <a:cubicBezTo>
                    <a:pt x="27203" y="20871"/>
                    <a:pt x="27272" y="20698"/>
                    <a:pt x="27341" y="20560"/>
                  </a:cubicBezTo>
                  <a:cubicBezTo>
                    <a:pt x="27411" y="20421"/>
                    <a:pt x="27445" y="20214"/>
                    <a:pt x="27618" y="20076"/>
                  </a:cubicBezTo>
                  <a:lnTo>
                    <a:pt x="27618" y="20076"/>
                  </a:lnTo>
                  <a:cubicBezTo>
                    <a:pt x="27653" y="20456"/>
                    <a:pt x="27618" y="20802"/>
                    <a:pt x="27445" y="21113"/>
                  </a:cubicBezTo>
                  <a:cubicBezTo>
                    <a:pt x="27272" y="21527"/>
                    <a:pt x="27065" y="21873"/>
                    <a:pt x="26858" y="22253"/>
                  </a:cubicBezTo>
                  <a:cubicBezTo>
                    <a:pt x="26823" y="22392"/>
                    <a:pt x="26719" y="22495"/>
                    <a:pt x="26650" y="22599"/>
                  </a:cubicBezTo>
                  <a:cubicBezTo>
                    <a:pt x="26063" y="23083"/>
                    <a:pt x="25510" y="23636"/>
                    <a:pt x="24887" y="24120"/>
                  </a:cubicBezTo>
                  <a:cubicBezTo>
                    <a:pt x="23989" y="24811"/>
                    <a:pt x="23055" y="25468"/>
                    <a:pt x="22226" y="26263"/>
                  </a:cubicBezTo>
                  <a:cubicBezTo>
                    <a:pt x="22018" y="26470"/>
                    <a:pt x="21776" y="26678"/>
                    <a:pt x="21465" y="26747"/>
                  </a:cubicBezTo>
                  <a:cubicBezTo>
                    <a:pt x="21350" y="26775"/>
                    <a:pt x="21249" y="26791"/>
                    <a:pt x="21158" y="26791"/>
                  </a:cubicBezTo>
                  <a:cubicBezTo>
                    <a:pt x="20919" y="26791"/>
                    <a:pt x="20751" y="26686"/>
                    <a:pt x="20601" y="26436"/>
                  </a:cubicBezTo>
                  <a:cubicBezTo>
                    <a:pt x="20394" y="26055"/>
                    <a:pt x="20256" y="25641"/>
                    <a:pt x="20256" y="25226"/>
                  </a:cubicBezTo>
                  <a:cubicBezTo>
                    <a:pt x="20256" y="24535"/>
                    <a:pt x="20256" y="23843"/>
                    <a:pt x="20428" y="23187"/>
                  </a:cubicBezTo>
                  <a:cubicBezTo>
                    <a:pt x="20601" y="22426"/>
                    <a:pt x="20843" y="21700"/>
                    <a:pt x="21016" y="20940"/>
                  </a:cubicBezTo>
                  <a:cubicBezTo>
                    <a:pt x="21189" y="20248"/>
                    <a:pt x="21569" y="19661"/>
                    <a:pt x="21984" y="19073"/>
                  </a:cubicBezTo>
                  <a:cubicBezTo>
                    <a:pt x="22053" y="18970"/>
                    <a:pt x="22226" y="19039"/>
                    <a:pt x="22260" y="18970"/>
                  </a:cubicBezTo>
                  <a:cubicBezTo>
                    <a:pt x="22295" y="18900"/>
                    <a:pt x="22122" y="18762"/>
                    <a:pt x="22260" y="18658"/>
                  </a:cubicBezTo>
                  <a:cubicBezTo>
                    <a:pt x="22399" y="18589"/>
                    <a:pt x="22468" y="18486"/>
                    <a:pt x="22433" y="18347"/>
                  </a:cubicBezTo>
                  <a:cubicBezTo>
                    <a:pt x="22433" y="18244"/>
                    <a:pt x="22502" y="18175"/>
                    <a:pt x="22537" y="18140"/>
                  </a:cubicBezTo>
                  <a:cubicBezTo>
                    <a:pt x="22883" y="17794"/>
                    <a:pt x="23194" y="17449"/>
                    <a:pt x="23678" y="17310"/>
                  </a:cubicBezTo>
                  <a:cubicBezTo>
                    <a:pt x="23885" y="17207"/>
                    <a:pt x="24092" y="17103"/>
                    <a:pt x="24300" y="16999"/>
                  </a:cubicBezTo>
                  <a:cubicBezTo>
                    <a:pt x="24818" y="16688"/>
                    <a:pt x="25337" y="16515"/>
                    <a:pt x="25924" y="16412"/>
                  </a:cubicBezTo>
                  <a:cubicBezTo>
                    <a:pt x="26063" y="16412"/>
                    <a:pt x="26201" y="16412"/>
                    <a:pt x="26305" y="16308"/>
                  </a:cubicBezTo>
                  <a:cubicBezTo>
                    <a:pt x="26261" y="16242"/>
                    <a:pt x="26203" y="16218"/>
                    <a:pt x="26140" y="16218"/>
                  </a:cubicBezTo>
                  <a:cubicBezTo>
                    <a:pt x="26104" y="16218"/>
                    <a:pt x="26066" y="16226"/>
                    <a:pt x="26028" y="16239"/>
                  </a:cubicBezTo>
                  <a:cubicBezTo>
                    <a:pt x="25510" y="16377"/>
                    <a:pt x="24991" y="16377"/>
                    <a:pt x="24507" y="16723"/>
                  </a:cubicBezTo>
                  <a:cubicBezTo>
                    <a:pt x="24300" y="16861"/>
                    <a:pt x="23989" y="16965"/>
                    <a:pt x="23712" y="17068"/>
                  </a:cubicBezTo>
                  <a:cubicBezTo>
                    <a:pt x="23366" y="17207"/>
                    <a:pt x="23055" y="17380"/>
                    <a:pt x="22744" y="17622"/>
                  </a:cubicBezTo>
                  <a:cubicBezTo>
                    <a:pt x="22716" y="17649"/>
                    <a:pt x="22666" y="17700"/>
                    <a:pt x="22611" y="17700"/>
                  </a:cubicBezTo>
                  <a:cubicBezTo>
                    <a:pt x="22598" y="17700"/>
                    <a:pt x="22585" y="17697"/>
                    <a:pt x="22571" y="17691"/>
                  </a:cubicBezTo>
                  <a:cubicBezTo>
                    <a:pt x="22503" y="17668"/>
                    <a:pt x="22434" y="17658"/>
                    <a:pt x="22365" y="17658"/>
                  </a:cubicBezTo>
                  <a:cubicBezTo>
                    <a:pt x="22125" y="17658"/>
                    <a:pt x="21888" y="17775"/>
                    <a:pt x="21673" y="17829"/>
                  </a:cubicBezTo>
                  <a:cubicBezTo>
                    <a:pt x="21154" y="17967"/>
                    <a:pt x="20601" y="18036"/>
                    <a:pt x="20048" y="18036"/>
                  </a:cubicBezTo>
                  <a:cubicBezTo>
                    <a:pt x="19461" y="18036"/>
                    <a:pt x="18942" y="17829"/>
                    <a:pt x="18424" y="17691"/>
                  </a:cubicBezTo>
                  <a:cubicBezTo>
                    <a:pt x="17456" y="17483"/>
                    <a:pt x="16730" y="16896"/>
                    <a:pt x="16039" y="16273"/>
                  </a:cubicBezTo>
                  <a:cubicBezTo>
                    <a:pt x="15589" y="15824"/>
                    <a:pt x="15071" y="15478"/>
                    <a:pt x="14656" y="15029"/>
                  </a:cubicBezTo>
                  <a:cubicBezTo>
                    <a:pt x="14621" y="14995"/>
                    <a:pt x="14587" y="14960"/>
                    <a:pt x="14518" y="14925"/>
                  </a:cubicBezTo>
                  <a:cubicBezTo>
                    <a:pt x="14483" y="14925"/>
                    <a:pt x="14449" y="14925"/>
                    <a:pt x="14414" y="14960"/>
                  </a:cubicBezTo>
                  <a:cubicBezTo>
                    <a:pt x="14345" y="14995"/>
                    <a:pt x="14380" y="15064"/>
                    <a:pt x="14414" y="15098"/>
                  </a:cubicBezTo>
                  <a:cubicBezTo>
                    <a:pt x="14794" y="15444"/>
                    <a:pt x="15071" y="15859"/>
                    <a:pt x="15451" y="16135"/>
                  </a:cubicBezTo>
                  <a:cubicBezTo>
                    <a:pt x="15555" y="16239"/>
                    <a:pt x="15658" y="16308"/>
                    <a:pt x="15762" y="16412"/>
                  </a:cubicBezTo>
                  <a:cubicBezTo>
                    <a:pt x="16453" y="17103"/>
                    <a:pt x="17214" y="17656"/>
                    <a:pt x="18147" y="17967"/>
                  </a:cubicBezTo>
                  <a:cubicBezTo>
                    <a:pt x="18811" y="18188"/>
                    <a:pt x="19474" y="18343"/>
                    <a:pt x="20156" y="18343"/>
                  </a:cubicBezTo>
                  <a:cubicBezTo>
                    <a:pt x="20326" y="18343"/>
                    <a:pt x="20498" y="18334"/>
                    <a:pt x="20670" y="18313"/>
                  </a:cubicBezTo>
                  <a:lnTo>
                    <a:pt x="20843" y="18313"/>
                  </a:lnTo>
                  <a:cubicBezTo>
                    <a:pt x="20843" y="18313"/>
                    <a:pt x="20878" y="18347"/>
                    <a:pt x="20912" y="18382"/>
                  </a:cubicBezTo>
                  <a:cubicBezTo>
                    <a:pt x="20774" y="18520"/>
                    <a:pt x="20601" y="18520"/>
                    <a:pt x="20428" y="18555"/>
                  </a:cubicBezTo>
                  <a:cubicBezTo>
                    <a:pt x="20403" y="18555"/>
                    <a:pt x="20372" y="18553"/>
                    <a:pt x="20344" y="18553"/>
                  </a:cubicBezTo>
                  <a:cubicBezTo>
                    <a:pt x="20258" y="18553"/>
                    <a:pt x="20186" y="18572"/>
                    <a:pt x="20290" y="18728"/>
                  </a:cubicBezTo>
                  <a:cubicBezTo>
                    <a:pt x="20359" y="18831"/>
                    <a:pt x="20256" y="18831"/>
                    <a:pt x="20186" y="18866"/>
                  </a:cubicBezTo>
                  <a:cubicBezTo>
                    <a:pt x="19886" y="18946"/>
                    <a:pt x="19585" y="19003"/>
                    <a:pt x="19285" y="19003"/>
                  </a:cubicBezTo>
                  <a:cubicBezTo>
                    <a:pt x="19067" y="19003"/>
                    <a:pt x="18849" y="18973"/>
                    <a:pt x="18631" y="18900"/>
                  </a:cubicBezTo>
                  <a:cubicBezTo>
                    <a:pt x="17663" y="18589"/>
                    <a:pt x="16765" y="18209"/>
                    <a:pt x="16073" y="17449"/>
                  </a:cubicBezTo>
                  <a:cubicBezTo>
                    <a:pt x="15555" y="16861"/>
                    <a:pt x="15002" y="16343"/>
                    <a:pt x="14414" y="15893"/>
                  </a:cubicBezTo>
                  <a:cubicBezTo>
                    <a:pt x="13930" y="15513"/>
                    <a:pt x="13654" y="14995"/>
                    <a:pt x="13343" y="14476"/>
                  </a:cubicBezTo>
                  <a:cubicBezTo>
                    <a:pt x="13031" y="13992"/>
                    <a:pt x="13377" y="13370"/>
                    <a:pt x="13826" y="13163"/>
                  </a:cubicBezTo>
                  <a:cubicBezTo>
                    <a:pt x="14483" y="12921"/>
                    <a:pt x="15140" y="12748"/>
                    <a:pt x="15831" y="12610"/>
                  </a:cubicBezTo>
                  <a:cubicBezTo>
                    <a:pt x="16246" y="12540"/>
                    <a:pt x="16661" y="12437"/>
                    <a:pt x="17076" y="12333"/>
                  </a:cubicBezTo>
                  <a:cubicBezTo>
                    <a:pt x="17886" y="12093"/>
                    <a:pt x="18697" y="11905"/>
                    <a:pt x="19530" y="11905"/>
                  </a:cubicBezTo>
                  <a:close/>
                  <a:moveTo>
                    <a:pt x="43138" y="26816"/>
                  </a:moveTo>
                  <a:cubicBezTo>
                    <a:pt x="43276" y="26816"/>
                    <a:pt x="43311" y="26920"/>
                    <a:pt x="43311" y="27058"/>
                  </a:cubicBezTo>
                  <a:cubicBezTo>
                    <a:pt x="43172" y="27023"/>
                    <a:pt x="43138" y="26920"/>
                    <a:pt x="43138" y="26816"/>
                  </a:cubicBezTo>
                  <a:close/>
                  <a:moveTo>
                    <a:pt x="31800" y="27058"/>
                  </a:moveTo>
                  <a:cubicBezTo>
                    <a:pt x="31800" y="27058"/>
                    <a:pt x="31800" y="27092"/>
                    <a:pt x="31800" y="27092"/>
                  </a:cubicBezTo>
                  <a:cubicBezTo>
                    <a:pt x="31766" y="27092"/>
                    <a:pt x="31766" y="27092"/>
                    <a:pt x="31800" y="27058"/>
                  </a:cubicBezTo>
                  <a:close/>
                  <a:moveTo>
                    <a:pt x="31762" y="25017"/>
                  </a:moveTo>
                  <a:cubicBezTo>
                    <a:pt x="31796" y="25017"/>
                    <a:pt x="31833" y="25029"/>
                    <a:pt x="31869" y="25053"/>
                  </a:cubicBezTo>
                  <a:cubicBezTo>
                    <a:pt x="32111" y="25191"/>
                    <a:pt x="32353" y="25364"/>
                    <a:pt x="32595" y="25537"/>
                  </a:cubicBezTo>
                  <a:cubicBezTo>
                    <a:pt x="32664" y="25571"/>
                    <a:pt x="32664" y="25641"/>
                    <a:pt x="32630" y="25710"/>
                  </a:cubicBezTo>
                  <a:cubicBezTo>
                    <a:pt x="32526" y="25952"/>
                    <a:pt x="32423" y="26228"/>
                    <a:pt x="32181" y="26297"/>
                  </a:cubicBezTo>
                  <a:cubicBezTo>
                    <a:pt x="31628" y="26436"/>
                    <a:pt x="31213" y="26747"/>
                    <a:pt x="30798" y="27058"/>
                  </a:cubicBezTo>
                  <a:cubicBezTo>
                    <a:pt x="30729" y="27127"/>
                    <a:pt x="30625" y="27161"/>
                    <a:pt x="30556" y="27231"/>
                  </a:cubicBezTo>
                  <a:lnTo>
                    <a:pt x="30487" y="27196"/>
                  </a:lnTo>
                  <a:cubicBezTo>
                    <a:pt x="30625" y="26885"/>
                    <a:pt x="30763" y="26608"/>
                    <a:pt x="30902" y="26332"/>
                  </a:cubicBezTo>
                  <a:cubicBezTo>
                    <a:pt x="31144" y="25917"/>
                    <a:pt x="31420" y="25537"/>
                    <a:pt x="31628" y="25122"/>
                  </a:cubicBezTo>
                  <a:cubicBezTo>
                    <a:pt x="31650" y="25055"/>
                    <a:pt x="31701" y="25017"/>
                    <a:pt x="31762" y="25017"/>
                  </a:cubicBezTo>
                  <a:close/>
                  <a:moveTo>
                    <a:pt x="16244" y="27355"/>
                  </a:moveTo>
                  <a:cubicBezTo>
                    <a:pt x="16257" y="27355"/>
                    <a:pt x="16270" y="27359"/>
                    <a:pt x="16281" y="27369"/>
                  </a:cubicBezTo>
                  <a:cubicBezTo>
                    <a:pt x="16281" y="27369"/>
                    <a:pt x="16315" y="27403"/>
                    <a:pt x="16315" y="27403"/>
                  </a:cubicBezTo>
                  <a:cubicBezTo>
                    <a:pt x="16315" y="27454"/>
                    <a:pt x="16297" y="27486"/>
                    <a:pt x="16260" y="27486"/>
                  </a:cubicBezTo>
                  <a:cubicBezTo>
                    <a:pt x="16246" y="27486"/>
                    <a:pt x="16230" y="27482"/>
                    <a:pt x="16211" y="27473"/>
                  </a:cubicBezTo>
                  <a:cubicBezTo>
                    <a:pt x="16211" y="27473"/>
                    <a:pt x="16177" y="27438"/>
                    <a:pt x="16177" y="27403"/>
                  </a:cubicBezTo>
                  <a:cubicBezTo>
                    <a:pt x="16177" y="27379"/>
                    <a:pt x="16211" y="27355"/>
                    <a:pt x="16244" y="27355"/>
                  </a:cubicBezTo>
                  <a:close/>
                  <a:moveTo>
                    <a:pt x="31213" y="24707"/>
                  </a:moveTo>
                  <a:lnTo>
                    <a:pt x="31213" y="24707"/>
                  </a:lnTo>
                  <a:cubicBezTo>
                    <a:pt x="31489" y="24742"/>
                    <a:pt x="31524" y="24776"/>
                    <a:pt x="31420" y="25018"/>
                  </a:cubicBezTo>
                  <a:cubicBezTo>
                    <a:pt x="31351" y="25226"/>
                    <a:pt x="31282" y="25433"/>
                    <a:pt x="31144" y="25606"/>
                  </a:cubicBezTo>
                  <a:cubicBezTo>
                    <a:pt x="30694" y="26194"/>
                    <a:pt x="30452" y="26885"/>
                    <a:pt x="30038" y="27438"/>
                  </a:cubicBezTo>
                  <a:cubicBezTo>
                    <a:pt x="29934" y="27576"/>
                    <a:pt x="29830" y="27680"/>
                    <a:pt x="29692" y="27784"/>
                  </a:cubicBezTo>
                  <a:cubicBezTo>
                    <a:pt x="29726" y="27438"/>
                    <a:pt x="29934" y="27161"/>
                    <a:pt x="30107" y="26885"/>
                  </a:cubicBezTo>
                  <a:cubicBezTo>
                    <a:pt x="30383" y="26366"/>
                    <a:pt x="30694" y="25848"/>
                    <a:pt x="31005" y="25330"/>
                  </a:cubicBezTo>
                  <a:cubicBezTo>
                    <a:pt x="31144" y="25157"/>
                    <a:pt x="31247" y="24949"/>
                    <a:pt x="31213" y="24707"/>
                  </a:cubicBezTo>
                  <a:close/>
                  <a:moveTo>
                    <a:pt x="31040" y="27447"/>
                  </a:moveTo>
                  <a:cubicBezTo>
                    <a:pt x="31066" y="27447"/>
                    <a:pt x="31092" y="27455"/>
                    <a:pt x="31109" y="27473"/>
                  </a:cubicBezTo>
                  <a:cubicBezTo>
                    <a:pt x="31144" y="27507"/>
                    <a:pt x="31109" y="27542"/>
                    <a:pt x="31109" y="27576"/>
                  </a:cubicBezTo>
                  <a:cubicBezTo>
                    <a:pt x="31074" y="27645"/>
                    <a:pt x="31005" y="27680"/>
                    <a:pt x="30971" y="27715"/>
                  </a:cubicBezTo>
                  <a:cubicBezTo>
                    <a:pt x="30763" y="27887"/>
                    <a:pt x="30556" y="28026"/>
                    <a:pt x="30383" y="28164"/>
                  </a:cubicBezTo>
                  <a:lnTo>
                    <a:pt x="30314" y="28095"/>
                  </a:lnTo>
                  <a:cubicBezTo>
                    <a:pt x="30487" y="27853"/>
                    <a:pt x="30763" y="27680"/>
                    <a:pt x="30971" y="27473"/>
                  </a:cubicBezTo>
                  <a:cubicBezTo>
                    <a:pt x="30988" y="27455"/>
                    <a:pt x="31014" y="27447"/>
                    <a:pt x="31040" y="27447"/>
                  </a:cubicBezTo>
                  <a:close/>
                  <a:moveTo>
                    <a:pt x="29484" y="28129"/>
                  </a:moveTo>
                  <a:cubicBezTo>
                    <a:pt x="29484" y="28337"/>
                    <a:pt x="29415" y="28440"/>
                    <a:pt x="29208" y="28510"/>
                  </a:cubicBezTo>
                  <a:cubicBezTo>
                    <a:pt x="29173" y="28510"/>
                    <a:pt x="29173" y="28510"/>
                    <a:pt x="29173" y="28475"/>
                  </a:cubicBezTo>
                  <a:cubicBezTo>
                    <a:pt x="29208" y="28302"/>
                    <a:pt x="29312" y="28164"/>
                    <a:pt x="29484" y="28129"/>
                  </a:cubicBezTo>
                  <a:close/>
                  <a:moveTo>
                    <a:pt x="15728" y="26954"/>
                  </a:moveTo>
                  <a:lnTo>
                    <a:pt x="15728" y="26954"/>
                  </a:lnTo>
                  <a:cubicBezTo>
                    <a:pt x="16073" y="27300"/>
                    <a:pt x="16177" y="28198"/>
                    <a:pt x="15935" y="28682"/>
                  </a:cubicBezTo>
                  <a:cubicBezTo>
                    <a:pt x="15900" y="28060"/>
                    <a:pt x="15831" y="27507"/>
                    <a:pt x="15728" y="26954"/>
                  </a:cubicBezTo>
                  <a:close/>
                  <a:moveTo>
                    <a:pt x="40988" y="28989"/>
                  </a:moveTo>
                  <a:cubicBezTo>
                    <a:pt x="40987" y="29025"/>
                    <a:pt x="40989" y="29061"/>
                    <a:pt x="40995" y="29097"/>
                  </a:cubicBezTo>
                  <a:cubicBezTo>
                    <a:pt x="40993" y="29061"/>
                    <a:pt x="40990" y="29025"/>
                    <a:pt x="40988" y="28989"/>
                  </a:cubicBezTo>
                  <a:close/>
                  <a:moveTo>
                    <a:pt x="29865" y="28613"/>
                  </a:moveTo>
                  <a:lnTo>
                    <a:pt x="29865" y="28613"/>
                  </a:lnTo>
                  <a:cubicBezTo>
                    <a:pt x="29796" y="28924"/>
                    <a:pt x="29657" y="29097"/>
                    <a:pt x="29415" y="29201"/>
                  </a:cubicBezTo>
                  <a:cubicBezTo>
                    <a:pt x="29484" y="28993"/>
                    <a:pt x="29554" y="28786"/>
                    <a:pt x="29865" y="28613"/>
                  </a:cubicBezTo>
                  <a:close/>
                  <a:moveTo>
                    <a:pt x="27825" y="21631"/>
                  </a:moveTo>
                  <a:cubicBezTo>
                    <a:pt x="27895" y="22150"/>
                    <a:pt x="27895" y="22633"/>
                    <a:pt x="27895" y="23152"/>
                  </a:cubicBezTo>
                  <a:cubicBezTo>
                    <a:pt x="27860" y="23912"/>
                    <a:pt x="27722" y="24638"/>
                    <a:pt x="27583" y="25399"/>
                  </a:cubicBezTo>
                  <a:cubicBezTo>
                    <a:pt x="27445" y="26228"/>
                    <a:pt x="27272" y="27058"/>
                    <a:pt x="27100" y="27887"/>
                  </a:cubicBezTo>
                  <a:cubicBezTo>
                    <a:pt x="26996" y="28268"/>
                    <a:pt x="26996" y="28682"/>
                    <a:pt x="26961" y="29097"/>
                  </a:cubicBezTo>
                  <a:lnTo>
                    <a:pt x="26961" y="29132"/>
                  </a:lnTo>
                  <a:cubicBezTo>
                    <a:pt x="26936" y="29331"/>
                    <a:pt x="26912" y="29404"/>
                    <a:pt x="26810" y="29404"/>
                  </a:cubicBezTo>
                  <a:cubicBezTo>
                    <a:pt x="26770" y="29404"/>
                    <a:pt x="26718" y="29393"/>
                    <a:pt x="26650" y="29374"/>
                  </a:cubicBezTo>
                  <a:cubicBezTo>
                    <a:pt x="25855" y="29166"/>
                    <a:pt x="25060" y="29166"/>
                    <a:pt x="24300" y="29166"/>
                  </a:cubicBezTo>
                  <a:cubicBezTo>
                    <a:pt x="23643" y="29166"/>
                    <a:pt x="22986" y="29235"/>
                    <a:pt x="22330" y="29374"/>
                  </a:cubicBezTo>
                  <a:cubicBezTo>
                    <a:pt x="22270" y="29394"/>
                    <a:pt x="22210" y="29414"/>
                    <a:pt x="22150" y="29414"/>
                  </a:cubicBezTo>
                  <a:cubicBezTo>
                    <a:pt x="22106" y="29414"/>
                    <a:pt x="22062" y="29403"/>
                    <a:pt x="22018" y="29374"/>
                  </a:cubicBezTo>
                  <a:cubicBezTo>
                    <a:pt x="21984" y="29270"/>
                    <a:pt x="22053" y="29201"/>
                    <a:pt x="22122" y="29132"/>
                  </a:cubicBezTo>
                  <a:cubicBezTo>
                    <a:pt x="22399" y="28890"/>
                    <a:pt x="22641" y="28579"/>
                    <a:pt x="22848" y="28268"/>
                  </a:cubicBezTo>
                  <a:cubicBezTo>
                    <a:pt x="22986" y="28026"/>
                    <a:pt x="23194" y="27784"/>
                    <a:pt x="23366" y="27542"/>
                  </a:cubicBezTo>
                  <a:cubicBezTo>
                    <a:pt x="23747" y="27058"/>
                    <a:pt x="23954" y="26470"/>
                    <a:pt x="24334" y="25986"/>
                  </a:cubicBezTo>
                  <a:cubicBezTo>
                    <a:pt x="24403" y="25848"/>
                    <a:pt x="24473" y="25710"/>
                    <a:pt x="24473" y="25537"/>
                  </a:cubicBezTo>
                  <a:cubicBezTo>
                    <a:pt x="24473" y="25260"/>
                    <a:pt x="24645" y="25157"/>
                    <a:pt x="24853" y="25088"/>
                  </a:cubicBezTo>
                  <a:cubicBezTo>
                    <a:pt x="25095" y="24949"/>
                    <a:pt x="25337" y="24846"/>
                    <a:pt x="25544" y="24707"/>
                  </a:cubicBezTo>
                  <a:cubicBezTo>
                    <a:pt x="25890" y="24535"/>
                    <a:pt x="26132" y="24258"/>
                    <a:pt x="26374" y="23947"/>
                  </a:cubicBezTo>
                  <a:cubicBezTo>
                    <a:pt x="26754" y="23498"/>
                    <a:pt x="27030" y="22945"/>
                    <a:pt x="27411" y="22495"/>
                  </a:cubicBezTo>
                  <a:cubicBezTo>
                    <a:pt x="27583" y="22322"/>
                    <a:pt x="27687" y="22115"/>
                    <a:pt x="27653" y="21873"/>
                  </a:cubicBezTo>
                  <a:cubicBezTo>
                    <a:pt x="27653" y="21769"/>
                    <a:pt x="27653" y="21700"/>
                    <a:pt x="27825" y="21631"/>
                  </a:cubicBezTo>
                  <a:close/>
                  <a:moveTo>
                    <a:pt x="28102" y="24016"/>
                  </a:moveTo>
                  <a:cubicBezTo>
                    <a:pt x="28171" y="24051"/>
                    <a:pt x="28171" y="24085"/>
                    <a:pt x="28171" y="24154"/>
                  </a:cubicBezTo>
                  <a:cubicBezTo>
                    <a:pt x="28206" y="25088"/>
                    <a:pt x="28171" y="26021"/>
                    <a:pt x="27964" y="26920"/>
                  </a:cubicBezTo>
                  <a:cubicBezTo>
                    <a:pt x="27895" y="27369"/>
                    <a:pt x="27791" y="27853"/>
                    <a:pt x="27722" y="28302"/>
                  </a:cubicBezTo>
                  <a:cubicBezTo>
                    <a:pt x="27653" y="28648"/>
                    <a:pt x="27722" y="28993"/>
                    <a:pt x="27653" y="29339"/>
                  </a:cubicBezTo>
                  <a:cubicBezTo>
                    <a:pt x="27618" y="29443"/>
                    <a:pt x="27687" y="29650"/>
                    <a:pt x="27480" y="29650"/>
                  </a:cubicBezTo>
                  <a:cubicBezTo>
                    <a:pt x="27272" y="29650"/>
                    <a:pt x="27169" y="29512"/>
                    <a:pt x="27169" y="29305"/>
                  </a:cubicBezTo>
                  <a:cubicBezTo>
                    <a:pt x="27169" y="28579"/>
                    <a:pt x="27272" y="27887"/>
                    <a:pt x="27445" y="27196"/>
                  </a:cubicBezTo>
                  <a:cubicBezTo>
                    <a:pt x="27514" y="26816"/>
                    <a:pt x="27549" y="26436"/>
                    <a:pt x="27618" y="26090"/>
                  </a:cubicBezTo>
                  <a:cubicBezTo>
                    <a:pt x="27653" y="25986"/>
                    <a:pt x="27653" y="25917"/>
                    <a:pt x="27687" y="25848"/>
                  </a:cubicBezTo>
                  <a:cubicBezTo>
                    <a:pt x="27929" y="25433"/>
                    <a:pt x="27895" y="24984"/>
                    <a:pt x="27964" y="24535"/>
                  </a:cubicBezTo>
                  <a:cubicBezTo>
                    <a:pt x="27964" y="24362"/>
                    <a:pt x="27929" y="24154"/>
                    <a:pt x="28102" y="24016"/>
                  </a:cubicBezTo>
                  <a:close/>
                  <a:moveTo>
                    <a:pt x="28695" y="22016"/>
                  </a:moveTo>
                  <a:cubicBezTo>
                    <a:pt x="28729" y="22016"/>
                    <a:pt x="28769" y="22057"/>
                    <a:pt x="28793" y="22080"/>
                  </a:cubicBezTo>
                  <a:cubicBezTo>
                    <a:pt x="28931" y="22219"/>
                    <a:pt x="29070" y="22392"/>
                    <a:pt x="29173" y="22564"/>
                  </a:cubicBezTo>
                  <a:cubicBezTo>
                    <a:pt x="29415" y="23014"/>
                    <a:pt x="29830" y="23325"/>
                    <a:pt x="30210" y="23670"/>
                  </a:cubicBezTo>
                  <a:cubicBezTo>
                    <a:pt x="30452" y="23912"/>
                    <a:pt x="30694" y="24154"/>
                    <a:pt x="30971" y="24362"/>
                  </a:cubicBezTo>
                  <a:cubicBezTo>
                    <a:pt x="31074" y="24465"/>
                    <a:pt x="31247" y="24535"/>
                    <a:pt x="31178" y="24742"/>
                  </a:cubicBezTo>
                  <a:cubicBezTo>
                    <a:pt x="30833" y="25191"/>
                    <a:pt x="30591" y="25675"/>
                    <a:pt x="30314" y="26194"/>
                  </a:cubicBezTo>
                  <a:cubicBezTo>
                    <a:pt x="30107" y="26539"/>
                    <a:pt x="29865" y="26920"/>
                    <a:pt x="29623" y="27265"/>
                  </a:cubicBezTo>
                  <a:cubicBezTo>
                    <a:pt x="29346" y="27542"/>
                    <a:pt x="29208" y="27922"/>
                    <a:pt x="29035" y="28268"/>
                  </a:cubicBezTo>
                  <a:cubicBezTo>
                    <a:pt x="28931" y="28406"/>
                    <a:pt x="28862" y="28579"/>
                    <a:pt x="28759" y="28751"/>
                  </a:cubicBezTo>
                  <a:cubicBezTo>
                    <a:pt x="28517" y="29028"/>
                    <a:pt x="28378" y="29374"/>
                    <a:pt x="28240" y="29685"/>
                  </a:cubicBezTo>
                  <a:lnTo>
                    <a:pt x="28275" y="29685"/>
                  </a:lnTo>
                  <a:cubicBezTo>
                    <a:pt x="28213" y="29777"/>
                    <a:pt x="28206" y="29898"/>
                    <a:pt x="28107" y="29898"/>
                  </a:cubicBezTo>
                  <a:cubicBezTo>
                    <a:pt x="28095" y="29898"/>
                    <a:pt x="28082" y="29896"/>
                    <a:pt x="28067" y="29892"/>
                  </a:cubicBezTo>
                  <a:cubicBezTo>
                    <a:pt x="27929" y="29858"/>
                    <a:pt x="27860" y="29754"/>
                    <a:pt x="27860" y="29616"/>
                  </a:cubicBezTo>
                  <a:cubicBezTo>
                    <a:pt x="27895" y="29166"/>
                    <a:pt x="27860" y="28751"/>
                    <a:pt x="27929" y="28337"/>
                  </a:cubicBezTo>
                  <a:cubicBezTo>
                    <a:pt x="28102" y="27196"/>
                    <a:pt x="28275" y="26055"/>
                    <a:pt x="28448" y="24915"/>
                  </a:cubicBezTo>
                  <a:cubicBezTo>
                    <a:pt x="28551" y="24362"/>
                    <a:pt x="28690" y="23809"/>
                    <a:pt x="28724" y="23256"/>
                  </a:cubicBezTo>
                  <a:cubicBezTo>
                    <a:pt x="28759" y="22910"/>
                    <a:pt x="28897" y="22530"/>
                    <a:pt x="28586" y="22184"/>
                  </a:cubicBezTo>
                  <a:cubicBezTo>
                    <a:pt x="28517" y="22150"/>
                    <a:pt x="28586" y="22080"/>
                    <a:pt x="28655" y="22046"/>
                  </a:cubicBezTo>
                  <a:cubicBezTo>
                    <a:pt x="28666" y="22024"/>
                    <a:pt x="28680" y="22016"/>
                    <a:pt x="28695" y="22016"/>
                  </a:cubicBezTo>
                  <a:close/>
                  <a:moveTo>
                    <a:pt x="28929" y="28980"/>
                  </a:moveTo>
                  <a:cubicBezTo>
                    <a:pt x="28951" y="28980"/>
                    <a:pt x="28975" y="28985"/>
                    <a:pt x="29001" y="28993"/>
                  </a:cubicBezTo>
                  <a:cubicBezTo>
                    <a:pt x="29070" y="29063"/>
                    <a:pt x="29035" y="29166"/>
                    <a:pt x="29001" y="29235"/>
                  </a:cubicBezTo>
                  <a:cubicBezTo>
                    <a:pt x="28897" y="29477"/>
                    <a:pt x="28793" y="29719"/>
                    <a:pt x="28655" y="29961"/>
                  </a:cubicBezTo>
                  <a:cubicBezTo>
                    <a:pt x="28630" y="30012"/>
                    <a:pt x="28586" y="30044"/>
                    <a:pt x="28537" y="30044"/>
                  </a:cubicBezTo>
                  <a:cubicBezTo>
                    <a:pt x="28519" y="30044"/>
                    <a:pt x="28501" y="30040"/>
                    <a:pt x="28482" y="30030"/>
                  </a:cubicBezTo>
                  <a:cubicBezTo>
                    <a:pt x="28413" y="29996"/>
                    <a:pt x="28413" y="29927"/>
                    <a:pt x="28448" y="29823"/>
                  </a:cubicBezTo>
                  <a:cubicBezTo>
                    <a:pt x="28517" y="29581"/>
                    <a:pt x="28586" y="29305"/>
                    <a:pt x="28759" y="29097"/>
                  </a:cubicBezTo>
                  <a:cubicBezTo>
                    <a:pt x="28810" y="29019"/>
                    <a:pt x="28862" y="28980"/>
                    <a:pt x="28929" y="28980"/>
                  </a:cubicBezTo>
                  <a:close/>
                  <a:moveTo>
                    <a:pt x="12236" y="29719"/>
                  </a:moveTo>
                  <a:lnTo>
                    <a:pt x="12236" y="29719"/>
                  </a:lnTo>
                  <a:cubicBezTo>
                    <a:pt x="12651" y="29961"/>
                    <a:pt x="13031" y="30272"/>
                    <a:pt x="13343" y="30653"/>
                  </a:cubicBezTo>
                  <a:cubicBezTo>
                    <a:pt x="12928" y="30583"/>
                    <a:pt x="12444" y="30134"/>
                    <a:pt x="12236" y="29719"/>
                  </a:cubicBezTo>
                  <a:close/>
                  <a:moveTo>
                    <a:pt x="13343" y="30687"/>
                  </a:moveTo>
                  <a:cubicBezTo>
                    <a:pt x="13446" y="30687"/>
                    <a:pt x="13550" y="30722"/>
                    <a:pt x="13585" y="30825"/>
                  </a:cubicBezTo>
                  <a:cubicBezTo>
                    <a:pt x="13560" y="30832"/>
                    <a:pt x="13538" y="30834"/>
                    <a:pt x="13517" y="30834"/>
                  </a:cubicBezTo>
                  <a:cubicBezTo>
                    <a:pt x="13423" y="30834"/>
                    <a:pt x="13371" y="30772"/>
                    <a:pt x="13343" y="30687"/>
                  </a:cubicBezTo>
                  <a:close/>
                  <a:moveTo>
                    <a:pt x="37780" y="31275"/>
                  </a:moveTo>
                  <a:cubicBezTo>
                    <a:pt x="37953" y="31275"/>
                    <a:pt x="38126" y="31309"/>
                    <a:pt x="38229" y="31482"/>
                  </a:cubicBezTo>
                  <a:cubicBezTo>
                    <a:pt x="38178" y="31499"/>
                    <a:pt x="38130" y="31508"/>
                    <a:pt x="38086" y="31508"/>
                  </a:cubicBezTo>
                  <a:cubicBezTo>
                    <a:pt x="37955" y="31508"/>
                    <a:pt x="37858" y="31430"/>
                    <a:pt x="37780" y="31275"/>
                  </a:cubicBezTo>
                  <a:close/>
                  <a:moveTo>
                    <a:pt x="39612" y="31690"/>
                  </a:moveTo>
                  <a:cubicBezTo>
                    <a:pt x="39498" y="31804"/>
                    <a:pt x="39426" y="31855"/>
                    <a:pt x="39338" y="31855"/>
                  </a:cubicBezTo>
                  <a:cubicBezTo>
                    <a:pt x="39266" y="31855"/>
                    <a:pt x="39183" y="31821"/>
                    <a:pt x="39059" y="31759"/>
                  </a:cubicBezTo>
                  <a:cubicBezTo>
                    <a:pt x="39145" y="31707"/>
                    <a:pt x="39232" y="31698"/>
                    <a:pt x="39323" y="31698"/>
                  </a:cubicBezTo>
                  <a:cubicBezTo>
                    <a:pt x="39368" y="31698"/>
                    <a:pt x="39414" y="31700"/>
                    <a:pt x="39462" y="31700"/>
                  </a:cubicBezTo>
                  <a:cubicBezTo>
                    <a:pt x="39511" y="31700"/>
                    <a:pt x="39560" y="31698"/>
                    <a:pt x="39612" y="31690"/>
                  </a:cubicBezTo>
                  <a:close/>
                  <a:moveTo>
                    <a:pt x="15278" y="32381"/>
                  </a:moveTo>
                  <a:cubicBezTo>
                    <a:pt x="15278" y="32415"/>
                    <a:pt x="15313" y="32415"/>
                    <a:pt x="15347" y="32450"/>
                  </a:cubicBezTo>
                  <a:cubicBezTo>
                    <a:pt x="15347" y="32485"/>
                    <a:pt x="15347" y="32554"/>
                    <a:pt x="15313" y="32554"/>
                  </a:cubicBezTo>
                  <a:cubicBezTo>
                    <a:pt x="15313" y="32554"/>
                    <a:pt x="15278" y="32519"/>
                    <a:pt x="15278" y="32485"/>
                  </a:cubicBezTo>
                  <a:cubicBezTo>
                    <a:pt x="15278" y="32450"/>
                    <a:pt x="15278" y="32415"/>
                    <a:pt x="15278" y="32381"/>
                  </a:cubicBezTo>
                  <a:close/>
                  <a:moveTo>
                    <a:pt x="15416" y="32830"/>
                  </a:moveTo>
                  <a:lnTo>
                    <a:pt x="15382" y="32865"/>
                  </a:lnTo>
                  <a:lnTo>
                    <a:pt x="15382" y="32830"/>
                  </a:lnTo>
                  <a:close/>
                  <a:moveTo>
                    <a:pt x="15728" y="32692"/>
                  </a:moveTo>
                  <a:lnTo>
                    <a:pt x="15728" y="32692"/>
                  </a:lnTo>
                  <a:cubicBezTo>
                    <a:pt x="15866" y="32761"/>
                    <a:pt x="15900" y="32934"/>
                    <a:pt x="15935" y="33176"/>
                  </a:cubicBezTo>
                  <a:cubicBezTo>
                    <a:pt x="15831" y="33003"/>
                    <a:pt x="15831" y="32830"/>
                    <a:pt x="15728" y="32692"/>
                  </a:cubicBezTo>
                  <a:close/>
                  <a:moveTo>
                    <a:pt x="18121" y="33259"/>
                  </a:moveTo>
                  <a:lnTo>
                    <a:pt x="18121" y="33259"/>
                  </a:lnTo>
                  <a:cubicBezTo>
                    <a:pt x="18107" y="33266"/>
                    <a:pt x="18092" y="33272"/>
                    <a:pt x="18078" y="33280"/>
                  </a:cubicBezTo>
                  <a:cubicBezTo>
                    <a:pt x="18078" y="33285"/>
                    <a:pt x="18078" y="33290"/>
                    <a:pt x="18078" y="33296"/>
                  </a:cubicBezTo>
                  <a:lnTo>
                    <a:pt x="18078" y="33296"/>
                  </a:lnTo>
                  <a:cubicBezTo>
                    <a:pt x="18092" y="33284"/>
                    <a:pt x="18106" y="33271"/>
                    <a:pt x="18121" y="33259"/>
                  </a:cubicBezTo>
                  <a:close/>
                  <a:moveTo>
                    <a:pt x="16142" y="33521"/>
                  </a:moveTo>
                  <a:cubicBezTo>
                    <a:pt x="16177" y="33521"/>
                    <a:pt x="16211" y="33556"/>
                    <a:pt x="16246" y="33591"/>
                  </a:cubicBezTo>
                  <a:cubicBezTo>
                    <a:pt x="16246" y="33625"/>
                    <a:pt x="16246" y="33660"/>
                    <a:pt x="16177" y="33660"/>
                  </a:cubicBezTo>
                  <a:cubicBezTo>
                    <a:pt x="16142" y="33660"/>
                    <a:pt x="16108" y="33660"/>
                    <a:pt x="16108" y="33625"/>
                  </a:cubicBezTo>
                  <a:cubicBezTo>
                    <a:pt x="16073" y="33556"/>
                    <a:pt x="16108" y="33556"/>
                    <a:pt x="16142" y="33521"/>
                  </a:cubicBezTo>
                  <a:close/>
                  <a:moveTo>
                    <a:pt x="16386" y="33794"/>
                  </a:moveTo>
                  <a:cubicBezTo>
                    <a:pt x="16524" y="33794"/>
                    <a:pt x="16536" y="33981"/>
                    <a:pt x="16695" y="34109"/>
                  </a:cubicBezTo>
                  <a:cubicBezTo>
                    <a:pt x="16587" y="34125"/>
                    <a:pt x="16500" y="34140"/>
                    <a:pt x="16427" y="34140"/>
                  </a:cubicBezTo>
                  <a:cubicBezTo>
                    <a:pt x="16337" y="34140"/>
                    <a:pt x="16269" y="34116"/>
                    <a:pt x="16211" y="34040"/>
                  </a:cubicBezTo>
                  <a:cubicBezTo>
                    <a:pt x="16177" y="33936"/>
                    <a:pt x="16246" y="33833"/>
                    <a:pt x="16315" y="33798"/>
                  </a:cubicBezTo>
                  <a:lnTo>
                    <a:pt x="16350" y="33798"/>
                  </a:lnTo>
                  <a:cubicBezTo>
                    <a:pt x="16363" y="33795"/>
                    <a:pt x="16375" y="33794"/>
                    <a:pt x="16386" y="33794"/>
                  </a:cubicBezTo>
                  <a:close/>
                  <a:moveTo>
                    <a:pt x="27766" y="34404"/>
                  </a:moveTo>
                  <a:cubicBezTo>
                    <a:pt x="27795" y="34404"/>
                    <a:pt x="27826" y="34409"/>
                    <a:pt x="27860" y="34420"/>
                  </a:cubicBezTo>
                  <a:cubicBezTo>
                    <a:pt x="27765" y="34610"/>
                    <a:pt x="27728" y="34770"/>
                    <a:pt x="27538" y="34770"/>
                  </a:cubicBezTo>
                  <a:cubicBezTo>
                    <a:pt x="27520" y="34770"/>
                    <a:pt x="27501" y="34769"/>
                    <a:pt x="27480" y="34766"/>
                  </a:cubicBezTo>
                  <a:cubicBezTo>
                    <a:pt x="27462" y="34757"/>
                    <a:pt x="27443" y="34755"/>
                    <a:pt x="27424" y="34755"/>
                  </a:cubicBezTo>
                  <a:cubicBezTo>
                    <a:pt x="27404" y="34755"/>
                    <a:pt x="27385" y="34757"/>
                    <a:pt x="27367" y="34757"/>
                  </a:cubicBezTo>
                  <a:cubicBezTo>
                    <a:pt x="27333" y="34757"/>
                    <a:pt x="27307" y="34749"/>
                    <a:pt x="27307" y="34697"/>
                  </a:cubicBezTo>
                  <a:cubicBezTo>
                    <a:pt x="27272" y="34628"/>
                    <a:pt x="27341" y="34558"/>
                    <a:pt x="27376" y="34558"/>
                  </a:cubicBezTo>
                  <a:cubicBezTo>
                    <a:pt x="27521" y="34530"/>
                    <a:pt x="27617" y="34404"/>
                    <a:pt x="27766" y="34404"/>
                  </a:cubicBezTo>
                  <a:close/>
                  <a:moveTo>
                    <a:pt x="24853" y="35215"/>
                  </a:moveTo>
                  <a:cubicBezTo>
                    <a:pt x="24784" y="35215"/>
                    <a:pt x="24749" y="35215"/>
                    <a:pt x="24715" y="35284"/>
                  </a:cubicBezTo>
                  <a:lnTo>
                    <a:pt x="24749" y="35284"/>
                  </a:lnTo>
                  <a:cubicBezTo>
                    <a:pt x="24784" y="35284"/>
                    <a:pt x="24853" y="35284"/>
                    <a:pt x="24853" y="35215"/>
                  </a:cubicBezTo>
                  <a:close/>
                  <a:moveTo>
                    <a:pt x="38022" y="35457"/>
                  </a:moveTo>
                  <a:cubicBezTo>
                    <a:pt x="38091" y="35457"/>
                    <a:pt x="38091" y="35492"/>
                    <a:pt x="38091" y="35561"/>
                  </a:cubicBezTo>
                  <a:cubicBezTo>
                    <a:pt x="38091" y="35595"/>
                    <a:pt x="38057" y="35630"/>
                    <a:pt x="38022" y="35630"/>
                  </a:cubicBezTo>
                  <a:cubicBezTo>
                    <a:pt x="37953" y="35630"/>
                    <a:pt x="37953" y="35561"/>
                    <a:pt x="37953" y="35526"/>
                  </a:cubicBezTo>
                  <a:cubicBezTo>
                    <a:pt x="37953" y="35492"/>
                    <a:pt x="37988" y="35457"/>
                    <a:pt x="38022" y="35457"/>
                  </a:cubicBezTo>
                  <a:close/>
                  <a:moveTo>
                    <a:pt x="10716" y="35837"/>
                  </a:moveTo>
                  <a:cubicBezTo>
                    <a:pt x="10785" y="35837"/>
                    <a:pt x="10854" y="35837"/>
                    <a:pt x="10854" y="35906"/>
                  </a:cubicBezTo>
                  <a:lnTo>
                    <a:pt x="10819" y="35906"/>
                  </a:lnTo>
                  <a:cubicBezTo>
                    <a:pt x="10819" y="35976"/>
                    <a:pt x="10750" y="36045"/>
                    <a:pt x="10681" y="36045"/>
                  </a:cubicBezTo>
                  <a:cubicBezTo>
                    <a:pt x="10646" y="36045"/>
                    <a:pt x="10612" y="36010"/>
                    <a:pt x="10612" y="35976"/>
                  </a:cubicBezTo>
                  <a:cubicBezTo>
                    <a:pt x="10612" y="35906"/>
                    <a:pt x="10681" y="35872"/>
                    <a:pt x="10716" y="35837"/>
                  </a:cubicBezTo>
                  <a:close/>
                  <a:moveTo>
                    <a:pt x="38817" y="35353"/>
                  </a:moveTo>
                  <a:cubicBezTo>
                    <a:pt x="38817" y="35699"/>
                    <a:pt x="38783" y="35941"/>
                    <a:pt x="38644" y="36114"/>
                  </a:cubicBezTo>
                  <a:cubicBezTo>
                    <a:pt x="38610" y="35872"/>
                    <a:pt x="38713" y="35665"/>
                    <a:pt x="38817" y="35353"/>
                  </a:cubicBezTo>
                  <a:close/>
                  <a:moveTo>
                    <a:pt x="8365" y="30028"/>
                  </a:moveTo>
                  <a:cubicBezTo>
                    <a:pt x="8503" y="30028"/>
                    <a:pt x="8642" y="30030"/>
                    <a:pt x="8780" y="30030"/>
                  </a:cubicBezTo>
                  <a:cubicBezTo>
                    <a:pt x="9091" y="30030"/>
                    <a:pt x="9368" y="30065"/>
                    <a:pt x="9644" y="30065"/>
                  </a:cubicBezTo>
                  <a:cubicBezTo>
                    <a:pt x="9687" y="30062"/>
                    <a:pt x="9730" y="30061"/>
                    <a:pt x="9772" y="30061"/>
                  </a:cubicBezTo>
                  <a:cubicBezTo>
                    <a:pt x="10303" y="30061"/>
                    <a:pt x="10754" y="30258"/>
                    <a:pt x="11234" y="30514"/>
                  </a:cubicBezTo>
                  <a:cubicBezTo>
                    <a:pt x="11718" y="30756"/>
                    <a:pt x="12167" y="30998"/>
                    <a:pt x="12686" y="31171"/>
                  </a:cubicBezTo>
                  <a:cubicBezTo>
                    <a:pt x="13101" y="31309"/>
                    <a:pt x="13446" y="31586"/>
                    <a:pt x="13792" y="31793"/>
                  </a:cubicBezTo>
                  <a:cubicBezTo>
                    <a:pt x="14068" y="31966"/>
                    <a:pt x="14276" y="32139"/>
                    <a:pt x="14587" y="32173"/>
                  </a:cubicBezTo>
                  <a:cubicBezTo>
                    <a:pt x="14760" y="32173"/>
                    <a:pt x="15002" y="32312"/>
                    <a:pt x="15002" y="32588"/>
                  </a:cubicBezTo>
                  <a:cubicBezTo>
                    <a:pt x="15036" y="32726"/>
                    <a:pt x="15140" y="32830"/>
                    <a:pt x="15175" y="33003"/>
                  </a:cubicBezTo>
                  <a:cubicBezTo>
                    <a:pt x="14552" y="32554"/>
                    <a:pt x="13930" y="32243"/>
                    <a:pt x="13170" y="32173"/>
                  </a:cubicBezTo>
                  <a:lnTo>
                    <a:pt x="13170" y="32173"/>
                  </a:lnTo>
                  <a:cubicBezTo>
                    <a:pt x="13896" y="32450"/>
                    <a:pt x="14621" y="32692"/>
                    <a:pt x="15244" y="33245"/>
                  </a:cubicBezTo>
                  <a:cubicBezTo>
                    <a:pt x="15082" y="33358"/>
                    <a:pt x="14988" y="33419"/>
                    <a:pt x="14924" y="33419"/>
                  </a:cubicBezTo>
                  <a:cubicBezTo>
                    <a:pt x="14850" y="33419"/>
                    <a:pt x="14815" y="33341"/>
                    <a:pt x="14760" y="33176"/>
                  </a:cubicBezTo>
                  <a:cubicBezTo>
                    <a:pt x="14483" y="33280"/>
                    <a:pt x="14172" y="33349"/>
                    <a:pt x="13861" y="33349"/>
                  </a:cubicBezTo>
                  <a:cubicBezTo>
                    <a:pt x="13757" y="33349"/>
                    <a:pt x="13654" y="33418"/>
                    <a:pt x="13792" y="33521"/>
                  </a:cubicBezTo>
                  <a:cubicBezTo>
                    <a:pt x="13930" y="33660"/>
                    <a:pt x="13826" y="33660"/>
                    <a:pt x="13723" y="33729"/>
                  </a:cubicBezTo>
                  <a:cubicBezTo>
                    <a:pt x="13481" y="33867"/>
                    <a:pt x="13239" y="33971"/>
                    <a:pt x="12997" y="34075"/>
                  </a:cubicBezTo>
                  <a:cubicBezTo>
                    <a:pt x="12513" y="34247"/>
                    <a:pt x="12133" y="34593"/>
                    <a:pt x="11718" y="34870"/>
                  </a:cubicBezTo>
                  <a:cubicBezTo>
                    <a:pt x="11649" y="34904"/>
                    <a:pt x="11614" y="34939"/>
                    <a:pt x="11580" y="34973"/>
                  </a:cubicBezTo>
                  <a:cubicBezTo>
                    <a:pt x="11338" y="35423"/>
                    <a:pt x="10854" y="35492"/>
                    <a:pt x="10405" y="35665"/>
                  </a:cubicBezTo>
                  <a:cubicBezTo>
                    <a:pt x="10080" y="35773"/>
                    <a:pt x="9743" y="35827"/>
                    <a:pt x="9400" y="35827"/>
                  </a:cubicBezTo>
                  <a:cubicBezTo>
                    <a:pt x="9195" y="35827"/>
                    <a:pt x="8987" y="35807"/>
                    <a:pt x="8780" y="35768"/>
                  </a:cubicBezTo>
                  <a:cubicBezTo>
                    <a:pt x="8642" y="35751"/>
                    <a:pt x="8495" y="35751"/>
                    <a:pt x="8344" y="35751"/>
                  </a:cubicBezTo>
                  <a:cubicBezTo>
                    <a:pt x="8192" y="35751"/>
                    <a:pt x="8037" y="35751"/>
                    <a:pt x="7881" y="35734"/>
                  </a:cubicBezTo>
                  <a:cubicBezTo>
                    <a:pt x="7225" y="35665"/>
                    <a:pt x="6568" y="35630"/>
                    <a:pt x="5946" y="35423"/>
                  </a:cubicBezTo>
                  <a:cubicBezTo>
                    <a:pt x="5773" y="35353"/>
                    <a:pt x="5635" y="35284"/>
                    <a:pt x="5496" y="35215"/>
                  </a:cubicBezTo>
                  <a:cubicBezTo>
                    <a:pt x="4874" y="34835"/>
                    <a:pt x="4183" y="34628"/>
                    <a:pt x="3561" y="34282"/>
                  </a:cubicBezTo>
                  <a:lnTo>
                    <a:pt x="3561" y="34282"/>
                  </a:lnTo>
                  <a:cubicBezTo>
                    <a:pt x="3492" y="34420"/>
                    <a:pt x="3561" y="34455"/>
                    <a:pt x="3630" y="34489"/>
                  </a:cubicBezTo>
                  <a:cubicBezTo>
                    <a:pt x="3803" y="34662"/>
                    <a:pt x="3975" y="34766"/>
                    <a:pt x="4183" y="34835"/>
                  </a:cubicBezTo>
                  <a:cubicBezTo>
                    <a:pt x="4736" y="35042"/>
                    <a:pt x="5254" y="35319"/>
                    <a:pt x="5738" y="35630"/>
                  </a:cubicBezTo>
                  <a:cubicBezTo>
                    <a:pt x="6049" y="35803"/>
                    <a:pt x="6395" y="35837"/>
                    <a:pt x="6706" y="35872"/>
                  </a:cubicBezTo>
                  <a:cubicBezTo>
                    <a:pt x="7397" y="35941"/>
                    <a:pt x="8054" y="36010"/>
                    <a:pt x="8745" y="36287"/>
                  </a:cubicBezTo>
                  <a:cubicBezTo>
                    <a:pt x="8413" y="36331"/>
                    <a:pt x="8096" y="36389"/>
                    <a:pt x="7783" y="36389"/>
                  </a:cubicBezTo>
                  <a:cubicBezTo>
                    <a:pt x="7607" y="36389"/>
                    <a:pt x="7433" y="36371"/>
                    <a:pt x="7259" y="36321"/>
                  </a:cubicBezTo>
                  <a:cubicBezTo>
                    <a:pt x="7190" y="36287"/>
                    <a:pt x="7121" y="36287"/>
                    <a:pt x="7052" y="36287"/>
                  </a:cubicBezTo>
                  <a:cubicBezTo>
                    <a:pt x="6970" y="36293"/>
                    <a:pt x="6890" y="36296"/>
                    <a:pt x="6811" y="36296"/>
                  </a:cubicBezTo>
                  <a:cubicBezTo>
                    <a:pt x="6051" y="36296"/>
                    <a:pt x="5393" y="36006"/>
                    <a:pt x="4736" y="35630"/>
                  </a:cubicBezTo>
                  <a:cubicBezTo>
                    <a:pt x="4494" y="35457"/>
                    <a:pt x="4217" y="35319"/>
                    <a:pt x="3975" y="35215"/>
                  </a:cubicBezTo>
                  <a:cubicBezTo>
                    <a:pt x="3526" y="34973"/>
                    <a:pt x="3111" y="34697"/>
                    <a:pt x="2662" y="34420"/>
                  </a:cubicBezTo>
                  <a:cubicBezTo>
                    <a:pt x="2178" y="34109"/>
                    <a:pt x="1798" y="33660"/>
                    <a:pt x="1521" y="33141"/>
                  </a:cubicBezTo>
                  <a:cubicBezTo>
                    <a:pt x="1314" y="32796"/>
                    <a:pt x="1348" y="32588"/>
                    <a:pt x="1729" y="32381"/>
                  </a:cubicBezTo>
                  <a:cubicBezTo>
                    <a:pt x="2316" y="32070"/>
                    <a:pt x="2904" y="31724"/>
                    <a:pt x="3526" y="31482"/>
                  </a:cubicBezTo>
                  <a:cubicBezTo>
                    <a:pt x="3768" y="31378"/>
                    <a:pt x="4010" y="31275"/>
                    <a:pt x="4252" y="31136"/>
                  </a:cubicBezTo>
                  <a:cubicBezTo>
                    <a:pt x="4701" y="30860"/>
                    <a:pt x="5220" y="30722"/>
                    <a:pt x="5738" y="30583"/>
                  </a:cubicBezTo>
                  <a:cubicBezTo>
                    <a:pt x="6222" y="30514"/>
                    <a:pt x="6672" y="30341"/>
                    <a:pt x="7121" y="30203"/>
                  </a:cubicBezTo>
                  <a:cubicBezTo>
                    <a:pt x="7536" y="30048"/>
                    <a:pt x="7950" y="30028"/>
                    <a:pt x="8365" y="30028"/>
                  </a:cubicBezTo>
                  <a:close/>
                  <a:moveTo>
                    <a:pt x="9844" y="36846"/>
                  </a:moveTo>
                  <a:cubicBezTo>
                    <a:pt x="9897" y="36846"/>
                    <a:pt x="9946" y="36865"/>
                    <a:pt x="9990" y="36909"/>
                  </a:cubicBezTo>
                  <a:cubicBezTo>
                    <a:pt x="10024" y="36978"/>
                    <a:pt x="10024" y="37047"/>
                    <a:pt x="9955" y="37047"/>
                  </a:cubicBezTo>
                  <a:cubicBezTo>
                    <a:pt x="9915" y="37077"/>
                    <a:pt x="9877" y="37090"/>
                    <a:pt x="9842" y="37090"/>
                  </a:cubicBezTo>
                  <a:cubicBezTo>
                    <a:pt x="9756" y="37090"/>
                    <a:pt x="9683" y="37017"/>
                    <a:pt x="9610" y="36943"/>
                  </a:cubicBezTo>
                  <a:cubicBezTo>
                    <a:pt x="9690" y="36883"/>
                    <a:pt x="9770" y="36846"/>
                    <a:pt x="9844" y="36846"/>
                  </a:cubicBezTo>
                  <a:close/>
                  <a:moveTo>
                    <a:pt x="38744" y="34206"/>
                  </a:moveTo>
                  <a:cubicBezTo>
                    <a:pt x="38755" y="34206"/>
                    <a:pt x="38768" y="34208"/>
                    <a:pt x="38783" y="34213"/>
                  </a:cubicBezTo>
                  <a:cubicBezTo>
                    <a:pt x="38886" y="34247"/>
                    <a:pt x="38852" y="34351"/>
                    <a:pt x="38783" y="34420"/>
                  </a:cubicBezTo>
                  <a:cubicBezTo>
                    <a:pt x="38679" y="34558"/>
                    <a:pt x="38713" y="34731"/>
                    <a:pt x="38679" y="34870"/>
                  </a:cubicBezTo>
                  <a:cubicBezTo>
                    <a:pt x="38644" y="35319"/>
                    <a:pt x="38506" y="35768"/>
                    <a:pt x="38541" y="36218"/>
                  </a:cubicBezTo>
                  <a:cubicBezTo>
                    <a:pt x="38541" y="36287"/>
                    <a:pt x="38541" y="36356"/>
                    <a:pt x="38471" y="36425"/>
                  </a:cubicBezTo>
                  <a:cubicBezTo>
                    <a:pt x="38229" y="36667"/>
                    <a:pt x="38022" y="36943"/>
                    <a:pt x="37780" y="37220"/>
                  </a:cubicBezTo>
                  <a:cubicBezTo>
                    <a:pt x="37746" y="36978"/>
                    <a:pt x="37746" y="36736"/>
                    <a:pt x="37918" y="36563"/>
                  </a:cubicBezTo>
                  <a:cubicBezTo>
                    <a:pt x="38057" y="36390"/>
                    <a:pt x="38126" y="36218"/>
                    <a:pt x="38160" y="36010"/>
                  </a:cubicBezTo>
                  <a:cubicBezTo>
                    <a:pt x="38229" y="35768"/>
                    <a:pt x="38333" y="35526"/>
                    <a:pt x="38299" y="35319"/>
                  </a:cubicBezTo>
                  <a:cubicBezTo>
                    <a:pt x="38195" y="34904"/>
                    <a:pt x="38506" y="34662"/>
                    <a:pt x="38610" y="34351"/>
                  </a:cubicBezTo>
                  <a:cubicBezTo>
                    <a:pt x="38640" y="34291"/>
                    <a:pt x="38669" y="34206"/>
                    <a:pt x="38744" y="34206"/>
                  </a:cubicBezTo>
                  <a:close/>
                  <a:moveTo>
                    <a:pt x="27238" y="36148"/>
                  </a:moveTo>
                  <a:cubicBezTo>
                    <a:pt x="27341" y="36460"/>
                    <a:pt x="27341" y="36701"/>
                    <a:pt x="27341" y="36943"/>
                  </a:cubicBezTo>
                  <a:cubicBezTo>
                    <a:pt x="27341" y="37182"/>
                    <a:pt x="27139" y="37219"/>
                    <a:pt x="26901" y="37286"/>
                  </a:cubicBezTo>
                  <a:lnTo>
                    <a:pt x="26901" y="37286"/>
                  </a:lnTo>
                  <a:cubicBezTo>
                    <a:pt x="27002" y="36888"/>
                    <a:pt x="27104" y="36551"/>
                    <a:pt x="27238" y="36148"/>
                  </a:cubicBezTo>
                  <a:close/>
                  <a:moveTo>
                    <a:pt x="17860" y="37284"/>
                  </a:moveTo>
                  <a:lnTo>
                    <a:pt x="17860" y="37284"/>
                  </a:lnTo>
                  <a:cubicBezTo>
                    <a:pt x="17862" y="37288"/>
                    <a:pt x="17863" y="37292"/>
                    <a:pt x="17864" y="37296"/>
                  </a:cubicBezTo>
                  <a:lnTo>
                    <a:pt x="17864" y="37296"/>
                  </a:lnTo>
                  <a:cubicBezTo>
                    <a:pt x="17866" y="37294"/>
                    <a:pt x="17868" y="37291"/>
                    <a:pt x="17871" y="37289"/>
                  </a:cubicBezTo>
                  <a:cubicBezTo>
                    <a:pt x="17867" y="37287"/>
                    <a:pt x="17864" y="37285"/>
                    <a:pt x="17860" y="37284"/>
                  </a:cubicBezTo>
                  <a:close/>
                  <a:moveTo>
                    <a:pt x="36916" y="37254"/>
                  </a:moveTo>
                  <a:cubicBezTo>
                    <a:pt x="36951" y="37254"/>
                    <a:pt x="36985" y="37289"/>
                    <a:pt x="36985" y="37324"/>
                  </a:cubicBezTo>
                  <a:cubicBezTo>
                    <a:pt x="36985" y="37393"/>
                    <a:pt x="36951" y="37393"/>
                    <a:pt x="36881" y="37393"/>
                  </a:cubicBezTo>
                  <a:cubicBezTo>
                    <a:pt x="36847" y="37393"/>
                    <a:pt x="36778" y="37393"/>
                    <a:pt x="36778" y="37324"/>
                  </a:cubicBezTo>
                  <a:cubicBezTo>
                    <a:pt x="36812" y="37254"/>
                    <a:pt x="36847" y="37254"/>
                    <a:pt x="36916" y="37254"/>
                  </a:cubicBezTo>
                  <a:close/>
                  <a:moveTo>
                    <a:pt x="6672" y="36943"/>
                  </a:moveTo>
                  <a:lnTo>
                    <a:pt x="6672" y="36943"/>
                  </a:lnTo>
                  <a:cubicBezTo>
                    <a:pt x="6844" y="37185"/>
                    <a:pt x="7052" y="37358"/>
                    <a:pt x="7328" y="37427"/>
                  </a:cubicBezTo>
                  <a:cubicBezTo>
                    <a:pt x="7155" y="37220"/>
                    <a:pt x="6948" y="37047"/>
                    <a:pt x="6672" y="36943"/>
                  </a:cubicBezTo>
                  <a:close/>
                  <a:moveTo>
                    <a:pt x="7294" y="36771"/>
                  </a:moveTo>
                  <a:cubicBezTo>
                    <a:pt x="8123" y="36771"/>
                    <a:pt x="8918" y="36874"/>
                    <a:pt x="9644" y="37185"/>
                  </a:cubicBezTo>
                  <a:cubicBezTo>
                    <a:pt x="9748" y="37220"/>
                    <a:pt x="9886" y="37220"/>
                    <a:pt x="9886" y="37358"/>
                  </a:cubicBezTo>
                  <a:cubicBezTo>
                    <a:pt x="9886" y="37462"/>
                    <a:pt x="9852" y="37566"/>
                    <a:pt x="9748" y="37600"/>
                  </a:cubicBezTo>
                  <a:cubicBezTo>
                    <a:pt x="9708" y="37627"/>
                    <a:pt x="9674" y="37638"/>
                    <a:pt x="9640" y="37638"/>
                  </a:cubicBezTo>
                  <a:cubicBezTo>
                    <a:pt x="9586" y="37638"/>
                    <a:pt x="9535" y="37608"/>
                    <a:pt x="9471" y="37566"/>
                  </a:cubicBezTo>
                  <a:cubicBezTo>
                    <a:pt x="8987" y="37324"/>
                    <a:pt x="8434" y="37185"/>
                    <a:pt x="7950" y="36978"/>
                  </a:cubicBezTo>
                  <a:cubicBezTo>
                    <a:pt x="7916" y="36966"/>
                    <a:pt x="7881" y="36963"/>
                    <a:pt x="7847" y="36963"/>
                  </a:cubicBezTo>
                  <a:cubicBezTo>
                    <a:pt x="7778" y="36963"/>
                    <a:pt x="7708" y="36978"/>
                    <a:pt x="7639" y="36978"/>
                  </a:cubicBezTo>
                  <a:cubicBezTo>
                    <a:pt x="7467" y="36978"/>
                    <a:pt x="7363" y="36943"/>
                    <a:pt x="7294" y="36771"/>
                  </a:cubicBezTo>
                  <a:close/>
                  <a:moveTo>
                    <a:pt x="36363" y="37324"/>
                  </a:moveTo>
                  <a:cubicBezTo>
                    <a:pt x="36501" y="37324"/>
                    <a:pt x="36501" y="37427"/>
                    <a:pt x="36570" y="37496"/>
                  </a:cubicBezTo>
                  <a:cubicBezTo>
                    <a:pt x="36570" y="37566"/>
                    <a:pt x="36639" y="37669"/>
                    <a:pt x="36570" y="37738"/>
                  </a:cubicBezTo>
                  <a:cubicBezTo>
                    <a:pt x="36547" y="37738"/>
                    <a:pt x="36524" y="37754"/>
                    <a:pt x="36511" y="37754"/>
                  </a:cubicBezTo>
                  <a:cubicBezTo>
                    <a:pt x="36505" y="37754"/>
                    <a:pt x="36501" y="37750"/>
                    <a:pt x="36501" y="37738"/>
                  </a:cubicBezTo>
                  <a:cubicBezTo>
                    <a:pt x="36363" y="37738"/>
                    <a:pt x="36259" y="37427"/>
                    <a:pt x="36294" y="37358"/>
                  </a:cubicBezTo>
                  <a:lnTo>
                    <a:pt x="36363" y="37324"/>
                  </a:lnTo>
                  <a:close/>
                  <a:moveTo>
                    <a:pt x="7950" y="37151"/>
                  </a:moveTo>
                  <a:cubicBezTo>
                    <a:pt x="8365" y="37254"/>
                    <a:pt x="8780" y="37393"/>
                    <a:pt x="9160" y="37566"/>
                  </a:cubicBezTo>
                  <a:cubicBezTo>
                    <a:pt x="9229" y="37600"/>
                    <a:pt x="9298" y="37635"/>
                    <a:pt x="9264" y="37704"/>
                  </a:cubicBezTo>
                  <a:cubicBezTo>
                    <a:pt x="9264" y="37773"/>
                    <a:pt x="9160" y="37808"/>
                    <a:pt x="9126" y="37808"/>
                  </a:cubicBezTo>
                  <a:cubicBezTo>
                    <a:pt x="9095" y="37818"/>
                    <a:pt x="9068" y="37822"/>
                    <a:pt x="9043" y="37822"/>
                  </a:cubicBezTo>
                  <a:cubicBezTo>
                    <a:pt x="8981" y="37822"/>
                    <a:pt x="8933" y="37797"/>
                    <a:pt x="8884" y="37773"/>
                  </a:cubicBezTo>
                  <a:cubicBezTo>
                    <a:pt x="8573" y="37600"/>
                    <a:pt x="8227" y="37393"/>
                    <a:pt x="7916" y="37220"/>
                  </a:cubicBezTo>
                  <a:lnTo>
                    <a:pt x="7950" y="37151"/>
                  </a:lnTo>
                  <a:close/>
                  <a:moveTo>
                    <a:pt x="7397" y="37496"/>
                  </a:moveTo>
                  <a:lnTo>
                    <a:pt x="7397" y="37496"/>
                  </a:lnTo>
                  <a:cubicBezTo>
                    <a:pt x="7605" y="37704"/>
                    <a:pt x="7847" y="37877"/>
                    <a:pt x="8123" y="37911"/>
                  </a:cubicBezTo>
                  <a:cubicBezTo>
                    <a:pt x="7881" y="37773"/>
                    <a:pt x="7674" y="37600"/>
                    <a:pt x="7397" y="37496"/>
                  </a:cubicBezTo>
                  <a:close/>
                  <a:moveTo>
                    <a:pt x="27307" y="35008"/>
                  </a:moveTo>
                  <a:lnTo>
                    <a:pt x="27307" y="35008"/>
                  </a:lnTo>
                  <a:cubicBezTo>
                    <a:pt x="27411" y="35215"/>
                    <a:pt x="27376" y="35457"/>
                    <a:pt x="27238" y="35595"/>
                  </a:cubicBezTo>
                  <a:cubicBezTo>
                    <a:pt x="26892" y="36079"/>
                    <a:pt x="26858" y="36632"/>
                    <a:pt x="26754" y="37185"/>
                  </a:cubicBezTo>
                  <a:cubicBezTo>
                    <a:pt x="26685" y="37462"/>
                    <a:pt x="26650" y="37808"/>
                    <a:pt x="26685" y="38119"/>
                  </a:cubicBezTo>
                  <a:cubicBezTo>
                    <a:pt x="26719" y="38361"/>
                    <a:pt x="26546" y="38603"/>
                    <a:pt x="26477" y="38810"/>
                  </a:cubicBezTo>
                  <a:lnTo>
                    <a:pt x="26374" y="38775"/>
                  </a:lnTo>
                  <a:cubicBezTo>
                    <a:pt x="26477" y="37496"/>
                    <a:pt x="26719" y="36218"/>
                    <a:pt x="27307" y="35008"/>
                  </a:cubicBezTo>
                  <a:close/>
                  <a:moveTo>
                    <a:pt x="30251" y="38698"/>
                  </a:moveTo>
                  <a:cubicBezTo>
                    <a:pt x="30270" y="38698"/>
                    <a:pt x="30291" y="38700"/>
                    <a:pt x="30314" y="38706"/>
                  </a:cubicBezTo>
                  <a:cubicBezTo>
                    <a:pt x="30349" y="38741"/>
                    <a:pt x="30349" y="38775"/>
                    <a:pt x="30349" y="38775"/>
                  </a:cubicBezTo>
                  <a:cubicBezTo>
                    <a:pt x="30314" y="38914"/>
                    <a:pt x="30210" y="38914"/>
                    <a:pt x="30072" y="38914"/>
                  </a:cubicBezTo>
                  <a:cubicBezTo>
                    <a:pt x="30101" y="38770"/>
                    <a:pt x="30154" y="38698"/>
                    <a:pt x="30251" y="38698"/>
                  </a:cubicBezTo>
                  <a:close/>
                  <a:moveTo>
                    <a:pt x="30210" y="37245"/>
                  </a:moveTo>
                  <a:cubicBezTo>
                    <a:pt x="30221" y="37245"/>
                    <a:pt x="30232" y="37248"/>
                    <a:pt x="30245" y="37254"/>
                  </a:cubicBezTo>
                  <a:cubicBezTo>
                    <a:pt x="30349" y="37289"/>
                    <a:pt x="30349" y="37358"/>
                    <a:pt x="30349" y="37427"/>
                  </a:cubicBezTo>
                  <a:cubicBezTo>
                    <a:pt x="30349" y="37566"/>
                    <a:pt x="30314" y="37738"/>
                    <a:pt x="30349" y="37911"/>
                  </a:cubicBezTo>
                  <a:cubicBezTo>
                    <a:pt x="30383" y="38291"/>
                    <a:pt x="30314" y="38568"/>
                    <a:pt x="29899" y="38672"/>
                  </a:cubicBezTo>
                  <a:cubicBezTo>
                    <a:pt x="29796" y="38706"/>
                    <a:pt x="29623" y="38775"/>
                    <a:pt x="29761" y="38983"/>
                  </a:cubicBezTo>
                  <a:cubicBezTo>
                    <a:pt x="29796" y="39017"/>
                    <a:pt x="29726" y="39086"/>
                    <a:pt x="29692" y="39086"/>
                  </a:cubicBezTo>
                  <a:cubicBezTo>
                    <a:pt x="29603" y="39116"/>
                    <a:pt x="29513" y="39197"/>
                    <a:pt x="29380" y="39197"/>
                  </a:cubicBezTo>
                  <a:cubicBezTo>
                    <a:pt x="29359" y="39197"/>
                    <a:pt x="29336" y="39195"/>
                    <a:pt x="29312" y="39190"/>
                  </a:cubicBezTo>
                  <a:cubicBezTo>
                    <a:pt x="29484" y="38499"/>
                    <a:pt x="29796" y="37946"/>
                    <a:pt x="30107" y="37358"/>
                  </a:cubicBezTo>
                  <a:cubicBezTo>
                    <a:pt x="30135" y="37302"/>
                    <a:pt x="30163" y="37245"/>
                    <a:pt x="30210" y="37245"/>
                  </a:cubicBezTo>
                  <a:close/>
                  <a:moveTo>
                    <a:pt x="23747" y="35768"/>
                  </a:moveTo>
                  <a:lnTo>
                    <a:pt x="23747" y="35768"/>
                  </a:lnTo>
                  <a:cubicBezTo>
                    <a:pt x="24576" y="36494"/>
                    <a:pt x="25233" y="37324"/>
                    <a:pt x="25855" y="38222"/>
                  </a:cubicBezTo>
                  <a:lnTo>
                    <a:pt x="25855" y="38188"/>
                  </a:lnTo>
                  <a:cubicBezTo>
                    <a:pt x="26063" y="38533"/>
                    <a:pt x="26270" y="38879"/>
                    <a:pt x="26097" y="39328"/>
                  </a:cubicBezTo>
                  <a:cubicBezTo>
                    <a:pt x="25890" y="39190"/>
                    <a:pt x="25821" y="39017"/>
                    <a:pt x="25751" y="38844"/>
                  </a:cubicBezTo>
                  <a:cubicBezTo>
                    <a:pt x="25648" y="38464"/>
                    <a:pt x="25440" y="38084"/>
                    <a:pt x="25268" y="37738"/>
                  </a:cubicBezTo>
                  <a:cubicBezTo>
                    <a:pt x="25206" y="37584"/>
                    <a:pt x="25116" y="37457"/>
                    <a:pt x="24949" y="37457"/>
                  </a:cubicBezTo>
                  <a:cubicBezTo>
                    <a:pt x="24929" y="37457"/>
                    <a:pt x="24909" y="37458"/>
                    <a:pt x="24887" y="37462"/>
                  </a:cubicBezTo>
                  <a:cubicBezTo>
                    <a:pt x="24749" y="37462"/>
                    <a:pt x="24680" y="37358"/>
                    <a:pt x="24611" y="37254"/>
                  </a:cubicBezTo>
                  <a:cubicBezTo>
                    <a:pt x="24334" y="36805"/>
                    <a:pt x="24058" y="36356"/>
                    <a:pt x="23781" y="35906"/>
                  </a:cubicBezTo>
                  <a:cubicBezTo>
                    <a:pt x="23747" y="35872"/>
                    <a:pt x="23747" y="35803"/>
                    <a:pt x="23747" y="35768"/>
                  </a:cubicBezTo>
                  <a:close/>
                  <a:moveTo>
                    <a:pt x="44393" y="39333"/>
                  </a:moveTo>
                  <a:cubicBezTo>
                    <a:pt x="44461" y="39333"/>
                    <a:pt x="44542" y="39374"/>
                    <a:pt x="44589" y="39398"/>
                  </a:cubicBezTo>
                  <a:cubicBezTo>
                    <a:pt x="44901" y="39536"/>
                    <a:pt x="45212" y="39709"/>
                    <a:pt x="45523" y="39881"/>
                  </a:cubicBezTo>
                  <a:cubicBezTo>
                    <a:pt x="45696" y="39985"/>
                    <a:pt x="45765" y="40123"/>
                    <a:pt x="45799" y="40296"/>
                  </a:cubicBezTo>
                  <a:cubicBezTo>
                    <a:pt x="45765" y="40365"/>
                    <a:pt x="45730" y="40400"/>
                    <a:pt x="45661" y="40400"/>
                  </a:cubicBezTo>
                  <a:lnTo>
                    <a:pt x="45523" y="40400"/>
                  </a:lnTo>
                  <a:cubicBezTo>
                    <a:pt x="45177" y="40158"/>
                    <a:pt x="44797" y="40020"/>
                    <a:pt x="44417" y="39881"/>
                  </a:cubicBezTo>
                  <a:cubicBezTo>
                    <a:pt x="44348" y="39847"/>
                    <a:pt x="44313" y="39778"/>
                    <a:pt x="44278" y="39709"/>
                  </a:cubicBezTo>
                  <a:cubicBezTo>
                    <a:pt x="44278" y="39605"/>
                    <a:pt x="44175" y="39467"/>
                    <a:pt x="44313" y="39363"/>
                  </a:cubicBezTo>
                  <a:cubicBezTo>
                    <a:pt x="44334" y="39342"/>
                    <a:pt x="44362" y="39333"/>
                    <a:pt x="44393" y="39333"/>
                  </a:cubicBezTo>
                  <a:close/>
                  <a:moveTo>
                    <a:pt x="30326" y="32949"/>
                  </a:moveTo>
                  <a:cubicBezTo>
                    <a:pt x="30344" y="32949"/>
                    <a:pt x="30363" y="32955"/>
                    <a:pt x="30383" y="32968"/>
                  </a:cubicBezTo>
                  <a:cubicBezTo>
                    <a:pt x="30521" y="33038"/>
                    <a:pt x="30487" y="33176"/>
                    <a:pt x="30452" y="33280"/>
                  </a:cubicBezTo>
                  <a:cubicBezTo>
                    <a:pt x="30349" y="33556"/>
                    <a:pt x="30418" y="33867"/>
                    <a:pt x="30452" y="34178"/>
                  </a:cubicBezTo>
                  <a:cubicBezTo>
                    <a:pt x="30521" y="34904"/>
                    <a:pt x="30452" y="35595"/>
                    <a:pt x="30349" y="36287"/>
                  </a:cubicBezTo>
                  <a:cubicBezTo>
                    <a:pt x="30349" y="36460"/>
                    <a:pt x="30279" y="36598"/>
                    <a:pt x="30210" y="36701"/>
                  </a:cubicBezTo>
                  <a:cubicBezTo>
                    <a:pt x="29830" y="37393"/>
                    <a:pt x="29484" y="38084"/>
                    <a:pt x="29243" y="38810"/>
                  </a:cubicBezTo>
                  <a:cubicBezTo>
                    <a:pt x="29104" y="39225"/>
                    <a:pt x="28862" y="39536"/>
                    <a:pt x="28448" y="39743"/>
                  </a:cubicBezTo>
                  <a:cubicBezTo>
                    <a:pt x="27929" y="40020"/>
                    <a:pt x="27445" y="40331"/>
                    <a:pt x="27065" y="40780"/>
                  </a:cubicBezTo>
                  <a:cubicBezTo>
                    <a:pt x="27030" y="40815"/>
                    <a:pt x="26996" y="40849"/>
                    <a:pt x="26927" y="40849"/>
                  </a:cubicBezTo>
                  <a:cubicBezTo>
                    <a:pt x="26927" y="40746"/>
                    <a:pt x="26927" y="40676"/>
                    <a:pt x="26961" y="40573"/>
                  </a:cubicBezTo>
                  <a:cubicBezTo>
                    <a:pt x="27030" y="40227"/>
                    <a:pt x="27030" y="39916"/>
                    <a:pt x="26996" y="39605"/>
                  </a:cubicBezTo>
                  <a:cubicBezTo>
                    <a:pt x="26961" y="39156"/>
                    <a:pt x="27065" y="38706"/>
                    <a:pt x="27203" y="38291"/>
                  </a:cubicBezTo>
                  <a:cubicBezTo>
                    <a:pt x="27514" y="37324"/>
                    <a:pt x="27618" y="36287"/>
                    <a:pt x="27964" y="35319"/>
                  </a:cubicBezTo>
                  <a:cubicBezTo>
                    <a:pt x="27998" y="35181"/>
                    <a:pt x="28033" y="35042"/>
                    <a:pt x="28102" y="34904"/>
                  </a:cubicBezTo>
                  <a:cubicBezTo>
                    <a:pt x="28136" y="34800"/>
                    <a:pt x="28171" y="34731"/>
                    <a:pt x="28136" y="34593"/>
                  </a:cubicBezTo>
                  <a:cubicBezTo>
                    <a:pt x="28067" y="34247"/>
                    <a:pt x="28136" y="34144"/>
                    <a:pt x="28482" y="34040"/>
                  </a:cubicBezTo>
                  <a:cubicBezTo>
                    <a:pt x="28690" y="34005"/>
                    <a:pt x="28862" y="33902"/>
                    <a:pt x="29070" y="33798"/>
                  </a:cubicBezTo>
                  <a:cubicBezTo>
                    <a:pt x="29484" y="33625"/>
                    <a:pt x="29761" y="33349"/>
                    <a:pt x="30107" y="33072"/>
                  </a:cubicBezTo>
                  <a:cubicBezTo>
                    <a:pt x="30190" y="33044"/>
                    <a:pt x="30251" y="32949"/>
                    <a:pt x="30326" y="32949"/>
                  </a:cubicBezTo>
                  <a:close/>
                  <a:moveTo>
                    <a:pt x="28102" y="40262"/>
                  </a:moveTo>
                  <a:lnTo>
                    <a:pt x="28102" y="40262"/>
                  </a:lnTo>
                  <a:cubicBezTo>
                    <a:pt x="27929" y="40504"/>
                    <a:pt x="27687" y="40676"/>
                    <a:pt x="27445" y="40849"/>
                  </a:cubicBezTo>
                  <a:cubicBezTo>
                    <a:pt x="27514" y="40538"/>
                    <a:pt x="27687" y="40400"/>
                    <a:pt x="28102" y="40262"/>
                  </a:cubicBezTo>
                  <a:close/>
                  <a:moveTo>
                    <a:pt x="46836" y="40573"/>
                  </a:moveTo>
                  <a:lnTo>
                    <a:pt x="46836" y="40573"/>
                  </a:lnTo>
                  <a:cubicBezTo>
                    <a:pt x="47078" y="40676"/>
                    <a:pt x="47389" y="40676"/>
                    <a:pt x="47493" y="41091"/>
                  </a:cubicBezTo>
                  <a:cubicBezTo>
                    <a:pt x="47251" y="40918"/>
                    <a:pt x="47044" y="40746"/>
                    <a:pt x="46836" y="40573"/>
                  </a:cubicBezTo>
                  <a:close/>
                  <a:moveTo>
                    <a:pt x="47700" y="41299"/>
                  </a:moveTo>
                  <a:cubicBezTo>
                    <a:pt x="47700" y="41299"/>
                    <a:pt x="47700" y="41333"/>
                    <a:pt x="47700" y="41333"/>
                  </a:cubicBezTo>
                  <a:lnTo>
                    <a:pt x="47666" y="41333"/>
                  </a:lnTo>
                  <a:lnTo>
                    <a:pt x="47666" y="41299"/>
                  </a:lnTo>
                  <a:close/>
                  <a:moveTo>
                    <a:pt x="26477" y="41022"/>
                  </a:moveTo>
                  <a:lnTo>
                    <a:pt x="26477" y="41022"/>
                  </a:lnTo>
                  <a:cubicBezTo>
                    <a:pt x="26546" y="41160"/>
                    <a:pt x="26546" y="41299"/>
                    <a:pt x="26408" y="41402"/>
                  </a:cubicBezTo>
                  <a:lnTo>
                    <a:pt x="26477" y="41022"/>
                  </a:lnTo>
                  <a:close/>
                  <a:moveTo>
                    <a:pt x="9317" y="41475"/>
                  </a:moveTo>
                  <a:cubicBezTo>
                    <a:pt x="9255" y="41483"/>
                    <a:pt x="9209" y="41507"/>
                    <a:pt x="9169" y="41538"/>
                  </a:cubicBezTo>
                  <a:lnTo>
                    <a:pt x="9169" y="41538"/>
                  </a:lnTo>
                  <a:cubicBezTo>
                    <a:pt x="9187" y="41536"/>
                    <a:pt x="9205" y="41535"/>
                    <a:pt x="9223" y="41535"/>
                  </a:cubicBezTo>
                  <a:cubicBezTo>
                    <a:pt x="9248" y="41535"/>
                    <a:pt x="9273" y="41537"/>
                    <a:pt x="9298" y="41541"/>
                  </a:cubicBezTo>
                  <a:cubicBezTo>
                    <a:pt x="9305" y="41519"/>
                    <a:pt x="9311" y="41497"/>
                    <a:pt x="9317" y="41475"/>
                  </a:cubicBezTo>
                  <a:close/>
                  <a:moveTo>
                    <a:pt x="44520" y="40158"/>
                  </a:moveTo>
                  <a:cubicBezTo>
                    <a:pt x="44866" y="40193"/>
                    <a:pt x="45108" y="40400"/>
                    <a:pt x="45384" y="40573"/>
                  </a:cubicBezTo>
                  <a:cubicBezTo>
                    <a:pt x="45454" y="40607"/>
                    <a:pt x="45488" y="40711"/>
                    <a:pt x="45419" y="40780"/>
                  </a:cubicBezTo>
                  <a:cubicBezTo>
                    <a:pt x="45281" y="41022"/>
                    <a:pt x="45143" y="41264"/>
                    <a:pt x="44970" y="41471"/>
                  </a:cubicBezTo>
                  <a:cubicBezTo>
                    <a:pt x="44907" y="41549"/>
                    <a:pt x="44831" y="41585"/>
                    <a:pt x="44763" y="41585"/>
                  </a:cubicBezTo>
                  <a:cubicBezTo>
                    <a:pt x="44680" y="41585"/>
                    <a:pt x="44608" y="41532"/>
                    <a:pt x="44589" y="41437"/>
                  </a:cubicBezTo>
                  <a:cubicBezTo>
                    <a:pt x="44486" y="41057"/>
                    <a:pt x="44451" y="40676"/>
                    <a:pt x="44382" y="40331"/>
                  </a:cubicBezTo>
                  <a:cubicBezTo>
                    <a:pt x="44348" y="40227"/>
                    <a:pt x="44417" y="40158"/>
                    <a:pt x="44520" y="40158"/>
                  </a:cubicBezTo>
                  <a:close/>
                  <a:moveTo>
                    <a:pt x="42480" y="41518"/>
                  </a:moveTo>
                  <a:cubicBezTo>
                    <a:pt x="42539" y="41518"/>
                    <a:pt x="42597" y="41526"/>
                    <a:pt x="42654" y="41541"/>
                  </a:cubicBezTo>
                  <a:cubicBezTo>
                    <a:pt x="42573" y="41581"/>
                    <a:pt x="42492" y="41598"/>
                    <a:pt x="42404" y="41598"/>
                  </a:cubicBezTo>
                  <a:cubicBezTo>
                    <a:pt x="42342" y="41598"/>
                    <a:pt x="42276" y="41589"/>
                    <a:pt x="42204" y="41575"/>
                  </a:cubicBezTo>
                  <a:cubicBezTo>
                    <a:pt x="42306" y="41535"/>
                    <a:pt x="42395" y="41518"/>
                    <a:pt x="42480" y="41518"/>
                  </a:cubicBezTo>
                  <a:close/>
                  <a:moveTo>
                    <a:pt x="20117" y="41644"/>
                  </a:moveTo>
                  <a:cubicBezTo>
                    <a:pt x="20117" y="41679"/>
                    <a:pt x="20152" y="41679"/>
                    <a:pt x="20152" y="41713"/>
                  </a:cubicBezTo>
                  <a:lnTo>
                    <a:pt x="20152" y="41748"/>
                  </a:lnTo>
                  <a:cubicBezTo>
                    <a:pt x="20152" y="41783"/>
                    <a:pt x="20117" y="41817"/>
                    <a:pt x="20048" y="41817"/>
                  </a:cubicBezTo>
                  <a:cubicBezTo>
                    <a:pt x="20048" y="41817"/>
                    <a:pt x="20014" y="41748"/>
                    <a:pt x="20014" y="41713"/>
                  </a:cubicBezTo>
                  <a:cubicBezTo>
                    <a:pt x="20014" y="41679"/>
                    <a:pt x="20048" y="41644"/>
                    <a:pt x="20117" y="41644"/>
                  </a:cubicBezTo>
                  <a:close/>
                  <a:moveTo>
                    <a:pt x="43483" y="39017"/>
                  </a:moveTo>
                  <a:cubicBezTo>
                    <a:pt x="43933" y="39294"/>
                    <a:pt x="43967" y="39363"/>
                    <a:pt x="44140" y="39916"/>
                  </a:cubicBezTo>
                  <a:cubicBezTo>
                    <a:pt x="44209" y="40054"/>
                    <a:pt x="44244" y="40227"/>
                    <a:pt x="44278" y="40365"/>
                  </a:cubicBezTo>
                  <a:cubicBezTo>
                    <a:pt x="44313" y="40780"/>
                    <a:pt x="44244" y="40918"/>
                    <a:pt x="43898" y="41091"/>
                  </a:cubicBezTo>
                  <a:cubicBezTo>
                    <a:pt x="43794" y="41160"/>
                    <a:pt x="43691" y="41195"/>
                    <a:pt x="43587" y="41229"/>
                  </a:cubicBezTo>
                  <a:cubicBezTo>
                    <a:pt x="43553" y="41264"/>
                    <a:pt x="43518" y="41299"/>
                    <a:pt x="43518" y="41368"/>
                  </a:cubicBezTo>
                  <a:cubicBezTo>
                    <a:pt x="43539" y="41430"/>
                    <a:pt x="43572" y="41442"/>
                    <a:pt x="43610" y="41442"/>
                  </a:cubicBezTo>
                  <a:cubicBezTo>
                    <a:pt x="43635" y="41442"/>
                    <a:pt x="43663" y="41437"/>
                    <a:pt x="43691" y="41437"/>
                  </a:cubicBezTo>
                  <a:cubicBezTo>
                    <a:pt x="43829" y="41402"/>
                    <a:pt x="43933" y="41333"/>
                    <a:pt x="44036" y="41229"/>
                  </a:cubicBezTo>
                  <a:cubicBezTo>
                    <a:pt x="44106" y="41160"/>
                    <a:pt x="44175" y="41057"/>
                    <a:pt x="44278" y="41022"/>
                  </a:cubicBezTo>
                  <a:lnTo>
                    <a:pt x="44278" y="41022"/>
                  </a:lnTo>
                  <a:cubicBezTo>
                    <a:pt x="44520" y="41402"/>
                    <a:pt x="44520" y="41402"/>
                    <a:pt x="44244" y="41575"/>
                  </a:cubicBezTo>
                  <a:cubicBezTo>
                    <a:pt x="44313" y="41748"/>
                    <a:pt x="44555" y="41644"/>
                    <a:pt x="44659" y="41817"/>
                  </a:cubicBezTo>
                  <a:cubicBezTo>
                    <a:pt x="44635" y="41960"/>
                    <a:pt x="44561" y="42038"/>
                    <a:pt x="44450" y="42038"/>
                  </a:cubicBezTo>
                  <a:cubicBezTo>
                    <a:pt x="44400" y="42038"/>
                    <a:pt x="44343" y="42022"/>
                    <a:pt x="44278" y="41990"/>
                  </a:cubicBezTo>
                  <a:cubicBezTo>
                    <a:pt x="44140" y="41921"/>
                    <a:pt x="43967" y="41886"/>
                    <a:pt x="43794" y="41852"/>
                  </a:cubicBezTo>
                  <a:cubicBezTo>
                    <a:pt x="43622" y="41817"/>
                    <a:pt x="43518" y="41713"/>
                    <a:pt x="43380" y="41610"/>
                  </a:cubicBezTo>
                  <a:cubicBezTo>
                    <a:pt x="43138" y="41368"/>
                    <a:pt x="43103" y="41160"/>
                    <a:pt x="43311" y="40849"/>
                  </a:cubicBezTo>
                  <a:cubicBezTo>
                    <a:pt x="43518" y="40538"/>
                    <a:pt x="43760" y="40262"/>
                    <a:pt x="43829" y="39881"/>
                  </a:cubicBezTo>
                  <a:cubicBezTo>
                    <a:pt x="43691" y="39881"/>
                    <a:pt x="43691" y="40020"/>
                    <a:pt x="43622" y="40054"/>
                  </a:cubicBezTo>
                  <a:cubicBezTo>
                    <a:pt x="43553" y="40123"/>
                    <a:pt x="43483" y="40193"/>
                    <a:pt x="43449" y="40262"/>
                  </a:cubicBezTo>
                  <a:cubicBezTo>
                    <a:pt x="43398" y="40312"/>
                    <a:pt x="43348" y="40344"/>
                    <a:pt x="43311" y="40344"/>
                  </a:cubicBezTo>
                  <a:cubicBezTo>
                    <a:pt x="43297" y="40344"/>
                    <a:pt x="43285" y="40340"/>
                    <a:pt x="43276" y="40331"/>
                  </a:cubicBezTo>
                  <a:cubicBezTo>
                    <a:pt x="43172" y="40262"/>
                    <a:pt x="43207" y="40193"/>
                    <a:pt x="43276" y="40123"/>
                  </a:cubicBezTo>
                  <a:cubicBezTo>
                    <a:pt x="43380" y="40020"/>
                    <a:pt x="43380" y="39916"/>
                    <a:pt x="43311" y="39778"/>
                  </a:cubicBezTo>
                  <a:cubicBezTo>
                    <a:pt x="43241" y="39536"/>
                    <a:pt x="43241" y="39259"/>
                    <a:pt x="43483" y="39017"/>
                  </a:cubicBezTo>
                  <a:close/>
                  <a:moveTo>
                    <a:pt x="45669" y="39510"/>
                  </a:moveTo>
                  <a:cubicBezTo>
                    <a:pt x="45972" y="39510"/>
                    <a:pt x="46309" y="39588"/>
                    <a:pt x="46491" y="39743"/>
                  </a:cubicBezTo>
                  <a:lnTo>
                    <a:pt x="46491" y="39709"/>
                  </a:lnTo>
                  <a:cubicBezTo>
                    <a:pt x="46560" y="39743"/>
                    <a:pt x="46560" y="39812"/>
                    <a:pt x="46629" y="39812"/>
                  </a:cubicBezTo>
                  <a:cubicBezTo>
                    <a:pt x="46720" y="39795"/>
                    <a:pt x="46809" y="39788"/>
                    <a:pt x="46897" y="39788"/>
                  </a:cubicBezTo>
                  <a:cubicBezTo>
                    <a:pt x="47342" y="39788"/>
                    <a:pt x="47746" y="39985"/>
                    <a:pt x="48150" y="40158"/>
                  </a:cubicBezTo>
                  <a:cubicBezTo>
                    <a:pt x="48461" y="40296"/>
                    <a:pt x="48806" y="40365"/>
                    <a:pt x="49117" y="40538"/>
                  </a:cubicBezTo>
                  <a:cubicBezTo>
                    <a:pt x="49290" y="40642"/>
                    <a:pt x="49394" y="40746"/>
                    <a:pt x="49394" y="40988"/>
                  </a:cubicBezTo>
                  <a:cubicBezTo>
                    <a:pt x="49429" y="41264"/>
                    <a:pt x="49532" y="41575"/>
                    <a:pt x="49705" y="41852"/>
                  </a:cubicBezTo>
                  <a:cubicBezTo>
                    <a:pt x="49705" y="41921"/>
                    <a:pt x="49774" y="41955"/>
                    <a:pt x="49705" y="42059"/>
                  </a:cubicBezTo>
                  <a:cubicBezTo>
                    <a:pt x="49567" y="42059"/>
                    <a:pt x="49532" y="41921"/>
                    <a:pt x="49463" y="41817"/>
                  </a:cubicBezTo>
                  <a:cubicBezTo>
                    <a:pt x="49359" y="41575"/>
                    <a:pt x="49221" y="41333"/>
                    <a:pt x="48910" y="41299"/>
                  </a:cubicBezTo>
                  <a:cubicBezTo>
                    <a:pt x="48806" y="41299"/>
                    <a:pt x="48703" y="41195"/>
                    <a:pt x="48634" y="41126"/>
                  </a:cubicBezTo>
                  <a:cubicBezTo>
                    <a:pt x="48357" y="40918"/>
                    <a:pt x="48046" y="40849"/>
                    <a:pt x="47735" y="40746"/>
                  </a:cubicBezTo>
                  <a:cubicBezTo>
                    <a:pt x="47389" y="40642"/>
                    <a:pt x="47078" y="40504"/>
                    <a:pt x="46802" y="40331"/>
                  </a:cubicBezTo>
                  <a:cubicBezTo>
                    <a:pt x="46594" y="40193"/>
                    <a:pt x="46421" y="40089"/>
                    <a:pt x="46145" y="40054"/>
                  </a:cubicBezTo>
                  <a:lnTo>
                    <a:pt x="46145" y="40054"/>
                  </a:lnTo>
                  <a:cubicBezTo>
                    <a:pt x="46318" y="40331"/>
                    <a:pt x="46663" y="40331"/>
                    <a:pt x="46802" y="40573"/>
                  </a:cubicBezTo>
                  <a:cubicBezTo>
                    <a:pt x="46421" y="40538"/>
                    <a:pt x="46041" y="40434"/>
                    <a:pt x="45938" y="39951"/>
                  </a:cubicBezTo>
                  <a:cubicBezTo>
                    <a:pt x="45903" y="39847"/>
                    <a:pt x="45765" y="39778"/>
                    <a:pt x="45661" y="39743"/>
                  </a:cubicBezTo>
                  <a:cubicBezTo>
                    <a:pt x="45557" y="39674"/>
                    <a:pt x="45454" y="39674"/>
                    <a:pt x="45384" y="39536"/>
                  </a:cubicBezTo>
                  <a:cubicBezTo>
                    <a:pt x="45471" y="39519"/>
                    <a:pt x="45568" y="39510"/>
                    <a:pt x="45669" y="39510"/>
                  </a:cubicBezTo>
                  <a:close/>
                  <a:moveTo>
                    <a:pt x="46940" y="41126"/>
                  </a:moveTo>
                  <a:cubicBezTo>
                    <a:pt x="47147" y="41126"/>
                    <a:pt x="47528" y="41471"/>
                    <a:pt x="48115" y="42163"/>
                  </a:cubicBezTo>
                  <a:cubicBezTo>
                    <a:pt x="48046" y="42163"/>
                    <a:pt x="48011" y="42163"/>
                    <a:pt x="47977" y="42128"/>
                  </a:cubicBezTo>
                  <a:cubicBezTo>
                    <a:pt x="47666" y="41817"/>
                    <a:pt x="47216" y="41610"/>
                    <a:pt x="46974" y="41195"/>
                  </a:cubicBezTo>
                  <a:cubicBezTo>
                    <a:pt x="46940" y="41160"/>
                    <a:pt x="46974" y="41126"/>
                    <a:pt x="46940" y="41126"/>
                  </a:cubicBezTo>
                  <a:close/>
                  <a:moveTo>
                    <a:pt x="48115" y="42163"/>
                  </a:moveTo>
                  <a:lnTo>
                    <a:pt x="48150" y="42232"/>
                  </a:lnTo>
                  <a:cubicBezTo>
                    <a:pt x="48081" y="42232"/>
                    <a:pt x="48115" y="42197"/>
                    <a:pt x="48115" y="42163"/>
                  </a:cubicBezTo>
                  <a:close/>
                  <a:moveTo>
                    <a:pt x="20498" y="41955"/>
                  </a:moveTo>
                  <a:lnTo>
                    <a:pt x="20498" y="41955"/>
                  </a:lnTo>
                  <a:cubicBezTo>
                    <a:pt x="20774" y="41990"/>
                    <a:pt x="20947" y="42059"/>
                    <a:pt x="21120" y="42232"/>
                  </a:cubicBezTo>
                  <a:cubicBezTo>
                    <a:pt x="21022" y="42261"/>
                    <a:pt x="20943" y="42277"/>
                    <a:pt x="20877" y="42277"/>
                  </a:cubicBezTo>
                  <a:cubicBezTo>
                    <a:pt x="20710" y="42277"/>
                    <a:pt x="20621" y="42178"/>
                    <a:pt x="20498" y="41955"/>
                  </a:cubicBezTo>
                  <a:close/>
                  <a:moveTo>
                    <a:pt x="48495" y="41264"/>
                  </a:moveTo>
                  <a:cubicBezTo>
                    <a:pt x="48876" y="41506"/>
                    <a:pt x="49290" y="41713"/>
                    <a:pt x="49325" y="42301"/>
                  </a:cubicBezTo>
                  <a:cubicBezTo>
                    <a:pt x="48979" y="42024"/>
                    <a:pt x="48599" y="41541"/>
                    <a:pt x="48495" y="41264"/>
                  </a:cubicBezTo>
                  <a:close/>
                  <a:moveTo>
                    <a:pt x="45488" y="40953"/>
                  </a:moveTo>
                  <a:cubicBezTo>
                    <a:pt x="45626" y="40953"/>
                    <a:pt x="45626" y="41022"/>
                    <a:pt x="45626" y="41126"/>
                  </a:cubicBezTo>
                  <a:cubicBezTo>
                    <a:pt x="45765" y="41575"/>
                    <a:pt x="45903" y="41990"/>
                    <a:pt x="46041" y="42439"/>
                  </a:cubicBezTo>
                  <a:cubicBezTo>
                    <a:pt x="46041" y="42543"/>
                    <a:pt x="46076" y="42647"/>
                    <a:pt x="46110" y="42716"/>
                  </a:cubicBezTo>
                  <a:cubicBezTo>
                    <a:pt x="46110" y="42796"/>
                    <a:pt x="46090" y="42876"/>
                    <a:pt x="46032" y="42876"/>
                  </a:cubicBezTo>
                  <a:cubicBezTo>
                    <a:pt x="46015" y="42876"/>
                    <a:pt x="45995" y="42870"/>
                    <a:pt x="45972" y="42854"/>
                  </a:cubicBezTo>
                  <a:cubicBezTo>
                    <a:pt x="45557" y="42578"/>
                    <a:pt x="45108" y="42439"/>
                    <a:pt x="44728" y="42163"/>
                  </a:cubicBezTo>
                  <a:cubicBezTo>
                    <a:pt x="44970" y="41713"/>
                    <a:pt x="45246" y="41333"/>
                    <a:pt x="45488" y="40953"/>
                  </a:cubicBezTo>
                  <a:close/>
                  <a:moveTo>
                    <a:pt x="30377" y="39118"/>
                  </a:moveTo>
                  <a:cubicBezTo>
                    <a:pt x="30482" y="39118"/>
                    <a:pt x="30520" y="39186"/>
                    <a:pt x="30591" y="39398"/>
                  </a:cubicBezTo>
                  <a:cubicBezTo>
                    <a:pt x="30591" y="39467"/>
                    <a:pt x="30625" y="39501"/>
                    <a:pt x="30591" y="39570"/>
                  </a:cubicBezTo>
                  <a:cubicBezTo>
                    <a:pt x="30570" y="39580"/>
                    <a:pt x="30553" y="39585"/>
                    <a:pt x="30538" y="39585"/>
                  </a:cubicBezTo>
                  <a:cubicBezTo>
                    <a:pt x="30501" y="39585"/>
                    <a:pt x="30477" y="39560"/>
                    <a:pt x="30452" y="39536"/>
                  </a:cubicBezTo>
                  <a:cubicBezTo>
                    <a:pt x="30410" y="39493"/>
                    <a:pt x="30380" y="39464"/>
                    <a:pt x="30347" y="39464"/>
                  </a:cubicBezTo>
                  <a:cubicBezTo>
                    <a:pt x="30327" y="39464"/>
                    <a:pt x="30306" y="39475"/>
                    <a:pt x="30279" y="39501"/>
                  </a:cubicBezTo>
                  <a:cubicBezTo>
                    <a:pt x="30210" y="39536"/>
                    <a:pt x="30176" y="39605"/>
                    <a:pt x="30210" y="39674"/>
                  </a:cubicBezTo>
                  <a:cubicBezTo>
                    <a:pt x="30279" y="39812"/>
                    <a:pt x="30314" y="39985"/>
                    <a:pt x="30279" y="40123"/>
                  </a:cubicBezTo>
                  <a:cubicBezTo>
                    <a:pt x="30255" y="40139"/>
                    <a:pt x="30235" y="40146"/>
                    <a:pt x="30217" y="40146"/>
                  </a:cubicBezTo>
                  <a:cubicBezTo>
                    <a:pt x="30158" y="40146"/>
                    <a:pt x="30125" y="40073"/>
                    <a:pt x="30072" y="40020"/>
                  </a:cubicBezTo>
                  <a:lnTo>
                    <a:pt x="29934" y="39881"/>
                  </a:lnTo>
                  <a:cubicBezTo>
                    <a:pt x="29899" y="39916"/>
                    <a:pt x="29865" y="39951"/>
                    <a:pt x="29865" y="39951"/>
                  </a:cubicBezTo>
                  <a:cubicBezTo>
                    <a:pt x="30003" y="40434"/>
                    <a:pt x="30107" y="40918"/>
                    <a:pt x="30556" y="41264"/>
                  </a:cubicBezTo>
                  <a:cubicBezTo>
                    <a:pt x="30902" y="41541"/>
                    <a:pt x="31040" y="42024"/>
                    <a:pt x="31316" y="42370"/>
                  </a:cubicBezTo>
                  <a:cubicBezTo>
                    <a:pt x="31373" y="42455"/>
                    <a:pt x="31337" y="42517"/>
                    <a:pt x="31245" y="42517"/>
                  </a:cubicBezTo>
                  <a:cubicBezTo>
                    <a:pt x="31225" y="42517"/>
                    <a:pt x="31203" y="42515"/>
                    <a:pt x="31178" y="42508"/>
                  </a:cubicBezTo>
                  <a:cubicBezTo>
                    <a:pt x="30694" y="42474"/>
                    <a:pt x="30107" y="42024"/>
                    <a:pt x="30003" y="41541"/>
                  </a:cubicBezTo>
                  <a:cubicBezTo>
                    <a:pt x="30003" y="41506"/>
                    <a:pt x="30003" y="41471"/>
                    <a:pt x="30003" y="41437"/>
                  </a:cubicBezTo>
                  <a:cubicBezTo>
                    <a:pt x="29692" y="41057"/>
                    <a:pt x="29588" y="40573"/>
                    <a:pt x="29346" y="40158"/>
                  </a:cubicBezTo>
                  <a:cubicBezTo>
                    <a:pt x="29346" y="40123"/>
                    <a:pt x="29312" y="40123"/>
                    <a:pt x="29312" y="40089"/>
                  </a:cubicBezTo>
                  <a:cubicBezTo>
                    <a:pt x="29261" y="40038"/>
                    <a:pt x="29210" y="40006"/>
                    <a:pt x="29160" y="40006"/>
                  </a:cubicBezTo>
                  <a:cubicBezTo>
                    <a:pt x="29141" y="40006"/>
                    <a:pt x="29123" y="40010"/>
                    <a:pt x="29104" y="40020"/>
                  </a:cubicBezTo>
                  <a:cubicBezTo>
                    <a:pt x="29035" y="40089"/>
                    <a:pt x="29070" y="40158"/>
                    <a:pt x="29104" y="40227"/>
                  </a:cubicBezTo>
                  <a:cubicBezTo>
                    <a:pt x="29173" y="40296"/>
                    <a:pt x="29243" y="40365"/>
                    <a:pt x="29277" y="40434"/>
                  </a:cubicBezTo>
                  <a:cubicBezTo>
                    <a:pt x="29415" y="40849"/>
                    <a:pt x="29657" y="41195"/>
                    <a:pt x="29761" y="41610"/>
                  </a:cubicBezTo>
                  <a:cubicBezTo>
                    <a:pt x="29830" y="41955"/>
                    <a:pt x="30038" y="42197"/>
                    <a:pt x="30349" y="42370"/>
                  </a:cubicBezTo>
                  <a:cubicBezTo>
                    <a:pt x="30210" y="42612"/>
                    <a:pt x="30003" y="42647"/>
                    <a:pt x="29796" y="42681"/>
                  </a:cubicBezTo>
                  <a:cubicBezTo>
                    <a:pt x="29312" y="42716"/>
                    <a:pt x="28828" y="42750"/>
                    <a:pt x="28344" y="42889"/>
                  </a:cubicBezTo>
                  <a:cubicBezTo>
                    <a:pt x="27825" y="43027"/>
                    <a:pt x="27272" y="43096"/>
                    <a:pt x="26754" y="43338"/>
                  </a:cubicBezTo>
                  <a:cubicBezTo>
                    <a:pt x="26688" y="43360"/>
                    <a:pt x="26636" y="43371"/>
                    <a:pt x="26596" y="43371"/>
                  </a:cubicBezTo>
                  <a:cubicBezTo>
                    <a:pt x="26510" y="43371"/>
                    <a:pt x="26477" y="43318"/>
                    <a:pt x="26477" y="43200"/>
                  </a:cubicBezTo>
                  <a:cubicBezTo>
                    <a:pt x="26512" y="42474"/>
                    <a:pt x="26616" y="41748"/>
                    <a:pt x="26858" y="41057"/>
                  </a:cubicBezTo>
                  <a:cubicBezTo>
                    <a:pt x="26858" y="40988"/>
                    <a:pt x="26892" y="40918"/>
                    <a:pt x="26927" y="40884"/>
                  </a:cubicBezTo>
                  <a:cubicBezTo>
                    <a:pt x="26961" y="41057"/>
                    <a:pt x="27169" y="41229"/>
                    <a:pt x="27100" y="41506"/>
                  </a:cubicBezTo>
                  <a:cubicBezTo>
                    <a:pt x="27307" y="41368"/>
                    <a:pt x="27376" y="41160"/>
                    <a:pt x="27514" y="41022"/>
                  </a:cubicBezTo>
                  <a:cubicBezTo>
                    <a:pt x="27687" y="40918"/>
                    <a:pt x="27825" y="40780"/>
                    <a:pt x="27964" y="40676"/>
                  </a:cubicBezTo>
                  <a:cubicBezTo>
                    <a:pt x="28482" y="40227"/>
                    <a:pt x="29001" y="39778"/>
                    <a:pt x="29588" y="39432"/>
                  </a:cubicBezTo>
                  <a:cubicBezTo>
                    <a:pt x="29761" y="39294"/>
                    <a:pt x="29968" y="39225"/>
                    <a:pt x="30176" y="39156"/>
                  </a:cubicBezTo>
                  <a:cubicBezTo>
                    <a:pt x="30264" y="39133"/>
                    <a:pt x="30328" y="39118"/>
                    <a:pt x="30377" y="39118"/>
                  </a:cubicBezTo>
                  <a:close/>
                  <a:moveTo>
                    <a:pt x="26339" y="41783"/>
                  </a:moveTo>
                  <a:lnTo>
                    <a:pt x="26408" y="41817"/>
                  </a:lnTo>
                  <a:cubicBezTo>
                    <a:pt x="26339" y="42266"/>
                    <a:pt x="26305" y="42716"/>
                    <a:pt x="26235" y="43200"/>
                  </a:cubicBezTo>
                  <a:cubicBezTo>
                    <a:pt x="26166" y="43545"/>
                    <a:pt x="26097" y="43614"/>
                    <a:pt x="25786" y="43718"/>
                  </a:cubicBezTo>
                  <a:cubicBezTo>
                    <a:pt x="25924" y="43027"/>
                    <a:pt x="26097" y="42405"/>
                    <a:pt x="26339" y="41783"/>
                  </a:cubicBezTo>
                  <a:close/>
                  <a:moveTo>
                    <a:pt x="17732" y="38948"/>
                  </a:moveTo>
                  <a:cubicBezTo>
                    <a:pt x="17974" y="39363"/>
                    <a:pt x="18078" y="39743"/>
                    <a:pt x="17905" y="40193"/>
                  </a:cubicBezTo>
                  <a:cubicBezTo>
                    <a:pt x="17663" y="40918"/>
                    <a:pt x="17318" y="41610"/>
                    <a:pt x="17006" y="42301"/>
                  </a:cubicBezTo>
                  <a:cubicBezTo>
                    <a:pt x="16799" y="42716"/>
                    <a:pt x="16626" y="43131"/>
                    <a:pt x="16384" y="43545"/>
                  </a:cubicBezTo>
                  <a:cubicBezTo>
                    <a:pt x="16315" y="43649"/>
                    <a:pt x="16281" y="43787"/>
                    <a:pt x="16108" y="43822"/>
                  </a:cubicBezTo>
                  <a:cubicBezTo>
                    <a:pt x="16073" y="43649"/>
                    <a:pt x="16177" y="43545"/>
                    <a:pt x="16211" y="43407"/>
                  </a:cubicBezTo>
                  <a:cubicBezTo>
                    <a:pt x="16557" y="42474"/>
                    <a:pt x="16972" y="41610"/>
                    <a:pt x="17352" y="40711"/>
                  </a:cubicBezTo>
                  <a:cubicBezTo>
                    <a:pt x="17525" y="40262"/>
                    <a:pt x="17663" y="39812"/>
                    <a:pt x="17629" y="39363"/>
                  </a:cubicBezTo>
                  <a:cubicBezTo>
                    <a:pt x="17629" y="39225"/>
                    <a:pt x="17629" y="39121"/>
                    <a:pt x="17732" y="38948"/>
                  </a:cubicBezTo>
                  <a:close/>
                  <a:moveTo>
                    <a:pt x="25095" y="38395"/>
                  </a:moveTo>
                  <a:lnTo>
                    <a:pt x="25095" y="38395"/>
                  </a:lnTo>
                  <a:cubicBezTo>
                    <a:pt x="25233" y="38430"/>
                    <a:pt x="25233" y="38499"/>
                    <a:pt x="25268" y="38568"/>
                  </a:cubicBezTo>
                  <a:cubicBezTo>
                    <a:pt x="25440" y="38879"/>
                    <a:pt x="25613" y="39156"/>
                    <a:pt x="25751" y="39467"/>
                  </a:cubicBezTo>
                  <a:cubicBezTo>
                    <a:pt x="25959" y="39847"/>
                    <a:pt x="26063" y="40227"/>
                    <a:pt x="25993" y="40676"/>
                  </a:cubicBezTo>
                  <a:cubicBezTo>
                    <a:pt x="25890" y="41195"/>
                    <a:pt x="25821" y="41748"/>
                    <a:pt x="25751" y="42301"/>
                  </a:cubicBezTo>
                  <a:cubicBezTo>
                    <a:pt x="25717" y="42819"/>
                    <a:pt x="25579" y="43303"/>
                    <a:pt x="25475" y="43822"/>
                  </a:cubicBezTo>
                  <a:cubicBezTo>
                    <a:pt x="25475" y="43891"/>
                    <a:pt x="25475" y="43960"/>
                    <a:pt x="25440" y="43995"/>
                  </a:cubicBezTo>
                  <a:cubicBezTo>
                    <a:pt x="25129" y="44237"/>
                    <a:pt x="24887" y="44582"/>
                    <a:pt x="24473" y="44755"/>
                  </a:cubicBezTo>
                  <a:cubicBezTo>
                    <a:pt x="24507" y="44202"/>
                    <a:pt x="24715" y="43684"/>
                    <a:pt x="24922" y="43200"/>
                  </a:cubicBezTo>
                  <a:cubicBezTo>
                    <a:pt x="24991" y="43061"/>
                    <a:pt x="25129" y="43027"/>
                    <a:pt x="25233" y="42958"/>
                  </a:cubicBezTo>
                  <a:cubicBezTo>
                    <a:pt x="25406" y="42854"/>
                    <a:pt x="25475" y="42750"/>
                    <a:pt x="25510" y="42543"/>
                  </a:cubicBezTo>
                  <a:cubicBezTo>
                    <a:pt x="25510" y="42197"/>
                    <a:pt x="25544" y="41852"/>
                    <a:pt x="25579" y="41506"/>
                  </a:cubicBezTo>
                  <a:cubicBezTo>
                    <a:pt x="25682" y="40676"/>
                    <a:pt x="25544" y="39916"/>
                    <a:pt x="25302" y="39121"/>
                  </a:cubicBezTo>
                  <a:cubicBezTo>
                    <a:pt x="25198" y="38914"/>
                    <a:pt x="25095" y="38672"/>
                    <a:pt x="25095" y="38395"/>
                  </a:cubicBezTo>
                  <a:close/>
                  <a:moveTo>
                    <a:pt x="15797" y="44617"/>
                  </a:moveTo>
                  <a:cubicBezTo>
                    <a:pt x="15797" y="44617"/>
                    <a:pt x="15831" y="44617"/>
                    <a:pt x="15831" y="44651"/>
                  </a:cubicBezTo>
                  <a:cubicBezTo>
                    <a:pt x="15866" y="44721"/>
                    <a:pt x="15797" y="44790"/>
                    <a:pt x="15693" y="44859"/>
                  </a:cubicBezTo>
                  <a:cubicBezTo>
                    <a:pt x="15693" y="44721"/>
                    <a:pt x="15728" y="44651"/>
                    <a:pt x="15797" y="44617"/>
                  </a:cubicBezTo>
                  <a:close/>
                  <a:moveTo>
                    <a:pt x="15555" y="45135"/>
                  </a:moveTo>
                  <a:cubicBezTo>
                    <a:pt x="15624" y="45135"/>
                    <a:pt x="15624" y="45170"/>
                    <a:pt x="15624" y="45204"/>
                  </a:cubicBezTo>
                  <a:cubicBezTo>
                    <a:pt x="15589" y="45239"/>
                    <a:pt x="15589" y="45308"/>
                    <a:pt x="15555" y="45308"/>
                  </a:cubicBezTo>
                  <a:cubicBezTo>
                    <a:pt x="15486" y="45274"/>
                    <a:pt x="15520" y="45239"/>
                    <a:pt x="15520" y="45204"/>
                  </a:cubicBezTo>
                  <a:cubicBezTo>
                    <a:pt x="15520" y="45170"/>
                    <a:pt x="15555" y="45135"/>
                    <a:pt x="15555" y="45135"/>
                  </a:cubicBezTo>
                  <a:close/>
                  <a:moveTo>
                    <a:pt x="34047" y="45516"/>
                  </a:moveTo>
                  <a:cubicBezTo>
                    <a:pt x="34047" y="45524"/>
                    <a:pt x="34047" y="45532"/>
                    <a:pt x="34046" y="45540"/>
                  </a:cubicBezTo>
                  <a:lnTo>
                    <a:pt x="34046" y="45540"/>
                  </a:lnTo>
                  <a:cubicBezTo>
                    <a:pt x="34058" y="45532"/>
                    <a:pt x="34070" y="45524"/>
                    <a:pt x="34082" y="45516"/>
                  </a:cubicBezTo>
                  <a:close/>
                  <a:moveTo>
                    <a:pt x="18195" y="40132"/>
                  </a:moveTo>
                  <a:cubicBezTo>
                    <a:pt x="18216" y="40132"/>
                    <a:pt x="18234" y="40141"/>
                    <a:pt x="18251" y="40158"/>
                  </a:cubicBezTo>
                  <a:cubicBezTo>
                    <a:pt x="18320" y="40227"/>
                    <a:pt x="18355" y="40331"/>
                    <a:pt x="18389" y="40400"/>
                  </a:cubicBezTo>
                  <a:cubicBezTo>
                    <a:pt x="18424" y="40607"/>
                    <a:pt x="18355" y="40884"/>
                    <a:pt x="18666" y="40918"/>
                  </a:cubicBezTo>
                  <a:cubicBezTo>
                    <a:pt x="18735" y="41264"/>
                    <a:pt x="19046" y="41402"/>
                    <a:pt x="19253" y="41610"/>
                  </a:cubicBezTo>
                  <a:cubicBezTo>
                    <a:pt x="19633" y="42024"/>
                    <a:pt x="20083" y="42370"/>
                    <a:pt x="20636" y="42543"/>
                  </a:cubicBezTo>
                  <a:cubicBezTo>
                    <a:pt x="21016" y="42681"/>
                    <a:pt x="21362" y="42923"/>
                    <a:pt x="21742" y="43061"/>
                  </a:cubicBezTo>
                  <a:cubicBezTo>
                    <a:pt x="21941" y="43136"/>
                    <a:pt x="22141" y="43193"/>
                    <a:pt x="22340" y="43193"/>
                  </a:cubicBezTo>
                  <a:cubicBezTo>
                    <a:pt x="22417" y="43193"/>
                    <a:pt x="22494" y="43184"/>
                    <a:pt x="22571" y="43165"/>
                  </a:cubicBezTo>
                  <a:cubicBezTo>
                    <a:pt x="22694" y="43141"/>
                    <a:pt x="22812" y="43129"/>
                    <a:pt x="22927" y="43129"/>
                  </a:cubicBezTo>
                  <a:cubicBezTo>
                    <a:pt x="23138" y="43129"/>
                    <a:pt x="23338" y="43167"/>
                    <a:pt x="23539" y="43234"/>
                  </a:cubicBezTo>
                  <a:cubicBezTo>
                    <a:pt x="23885" y="43338"/>
                    <a:pt x="24231" y="43269"/>
                    <a:pt x="24611" y="43338"/>
                  </a:cubicBezTo>
                  <a:cubicBezTo>
                    <a:pt x="24611" y="43614"/>
                    <a:pt x="24507" y="43891"/>
                    <a:pt x="24369" y="44133"/>
                  </a:cubicBezTo>
                  <a:cubicBezTo>
                    <a:pt x="24196" y="44409"/>
                    <a:pt x="24161" y="44721"/>
                    <a:pt x="24092" y="45032"/>
                  </a:cubicBezTo>
                  <a:cubicBezTo>
                    <a:pt x="24058" y="45170"/>
                    <a:pt x="24023" y="45274"/>
                    <a:pt x="23816" y="45343"/>
                  </a:cubicBezTo>
                  <a:cubicBezTo>
                    <a:pt x="23574" y="45481"/>
                    <a:pt x="23436" y="45792"/>
                    <a:pt x="23297" y="46034"/>
                  </a:cubicBezTo>
                  <a:cubicBezTo>
                    <a:pt x="23125" y="46414"/>
                    <a:pt x="22917" y="46760"/>
                    <a:pt x="22675" y="47106"/>
                  </a:cubicBezTo>
                  <a:cubicBezTo>
                    <a:pt x="22649" y="47159"/>
                    <a:pt x="22622" y="47232"/>
                    <a:pt x="22564" y="47232"/>
                  </a:cubicBezTo>
                  <a:cubicBezTo>
                    <a:pt x="22547" y="47232"/>
                    <a:pt x="22526" y="47225"/>
                    <a:pt x="22502" y="47209"/>
                  </a:cubicBezTo>
                  <a:cubicBezTo>
                    <a:pt x="22433" y="47209"/>
                    <a:pt x="22433" y="47106"/>
                    <a:pt x="22433" y="47036"/>
                  </a:cubicBezTo>
                  <a:cubicBezTo>
                    <a:pt x="22295" y="46449"/>
                    <a:pt x="22053" y="45861"/>
                    <a:pt x="21880" y="45239"/>
                  </a:cubicBezTo>
                  <a:cubicBezTo>
                    <a:pt x="21742" y="44755"/>
                    <a:pt x="21465" y="44340"/>
                    <a:pt x="21120" y="43960"/>
                  </a:cubicBezTo>
                  <a:cubicBezTo>
                    <a:pt x="21016" y="43822"/>
                    <a:pt x="20912" y="43649"/>
                    <a:pt x="20809" y="43476"/>
                  </a:cubicBezTo>
                  <a:cubicBezTo>
                    <a:pt x="20740" y="43373"/>
                    <a:pt x="20670" y="43269"/>
                    <a:pt x="20567" y="43200"/>
                  </a:cubicBezTo>
                  <a:cubicBezTo>
                    <a:pt x="19772" y="42647"/>
                    <a:pt x="19115" y="41886"/>
                    <a:pt x="18355" y="41264"/>
                  </a:cubicBezTo>
                  <a:cubicBezTo>
                    <a:pt x="18216" y="41160"/>
                    <a:pt x="18113" y="40953"/>
                    <a:pt x="17974" y="40815"/>
                  </a:cubicBezTo>
                  <a:cubicBezTo>
                    <a:pt x="17905" y="40676"/>
                    <a:pt x="18009" y="40262"/>
                    <a:pt x="18113" y="40158"/>
                  </a:cubicBezTo>
                  <a:cubicBezTo>
                    <a:pt x="18147" y="40141"/>
                    <a:pt x="18173" y="40132"/>
                    <a:pt x="18195" y="40132"/>
                  </a:cubicBezTo>
                  <a:close/>
                  <a:moveTo>
                    <a:pt x="23850" y="45585"/>
                  </a:moveTo>
                  <a:cubicBezTo>
                    <a:pt x="23989" y="45688"/>
                    <a:pt x="23954" y="45792"/>
                    <a:pt x="23920" y="45861"/>
                  </a:cubicBezTo>
                  <a:cubicBezTo>
                    <a:pt x="23678" y="46449"/>
                    <a:pt x="23366" y="47002"/>
                    <a:pt x="22952" y="47486"/>
                  </a:cubicBezTo>
                  <a:cubicBezTo>
                    <a:pt x="22952" y="47520"/>
                    <a:pt x="22917" y="47555"/>
                    <a:pt x="22883" y="47589"/>
                  </a:cubicBezTo>
                  <a:cubicBezTo>
                    <a:pt x="22830" y="47616"/>
                    <a:pt x="22778" y="47682"/>
                    <a:pt x="22710" y="47682"/>
                  </a:cubicBezTo>
                  <a:cubicBezTo>
                    <a:pt x="22688" y="47682"/>
                    <a:pt x="22666" y="47675"/>
                    <a:pt x="22641" y="47659"/>
                  </a:cubicBezTo>
                  <a:cubicBezTo>
                    <a:pt x="22537" y="47555"/>
                    <a:pt x="22606" y="47486"/>
                    <a:pt x="22675" y="47382"/>
                  </a:cubicBezTo>
                  <a:cubicBezTo>
                    <a:pt x="23055" y="46864"/>
                    <a:pt x="23366" y="46276"/>
                    <a:pt x="23747" y="45723"/>
                  </a:cubicBezTo>
                  <a:cubicBezTo>
                    <a:pt x="23781" y="45654"/>
                    <a:pt x="23816" y="45619"/>
                    <a:pt x="23850" y="45585"/>
                  </a:cubicBezTo>
                  <a:close/>
                  <a:moveTo>
                    <a:pt x="43038" y="47328"/>
                  </a:moveTo>
                  <a:cubicBezTo>
                    <a:pt x="43276" y="47328"/>
                    <a:pt x="43409" y="47484"/>
                    <a:pt x="43691" y="47831"/>
                  </a:cubicBezTo>
                  <a:cubicBezTo>
                    <a:pt x="43172" y="47831"/>
                    <a:pt x="42792" y="47728"/>
                    <a:pt x="42446" y="47486"/>
                  </a:cubicBezTo>
                  <a:cubicBezTo>
                    <a:pt x="42717" y="47383"/>
                    <a:pt x="42896" y="47328"/>
                    <a:pt x="43038" y="47328"/>
                  </a:cubicBezTo>
                  <a:close/>
                  <a:moveTo>
                    <a:pt x="43138" y="48039"/>
                  </a:moveTo>
                  <a:cubicBezTo>
                    <a:pt x="43760" y="48039"/>
                    <a:pt x="44036" y="48073"/>
                    <a:pt x="44244" y="48281"/>
                  </a:cubicBezTo>
                  <a:cubicBezTo>
                    <a:pt x="44124" y="48292"/>
                    <a:pt x="44003" y="48303"/>
                    <a:pt x="43884" y="48303"/>
                  </a:cubicBezTo>
                  <a:cubicBezTo>
                    <a:pt x="43627" y="48303"/>
                    <a:pt x="43374" y="48252"/>
                    <a:pt x="43138" y="48039"/>
                  </a:cubicBezTo>
                  <a:close/>
                  <a:moveTo>
                    <a:pt x="46318" y="46380"/>
                  </a:moveTo>
                  <a:cubicBezTo>
                    <a:pt x="46387" y="46760"/>
                    <a:pt x="46318" y="47106"/>
                    <a:pt x="46318" y="47451"/>
                  </a:cubicBezTo>
                  <a:cubicBezTo>
                    <a:pt x="46318" y="47693"/>
                    <a:pt x="46318" y="47901"/>
                    <a:pt x="46283" y="48108"/>
                  </a:cubicBezTo>
                  <a:cubicBezTo>
                    <a:pt x="46258" y="48331"/>
                    <a:pt x="46216" y="48429"/>
                    <a:pt x="46080" y="48429"/>
                  </a:cubicBezTo>
                  <a:cubicBezTo>
                    <a:pt x="46026" y="48429"/>
                    <a:pt x="45957" y="48414"/>
                    <a:pt x="45868" y="48384"/>
                  </a:cubicBezTo>
                  <a:cubicBezTo>
                    <a:pt x="45765" y="48350"/>
                    <a:pt x="45696" y="48315"/>
                    <a:pt x="45592" y="48281"/>
                  </a:cubicBezTo>
                  <a:cubicBezTo>
                    <a:pt x="45549" y="48266"/>
                    <a:pt x="45512" y="48258"/>
                    <a:pt x="45476" y="48258"/>
                  </a:cubicBezTo>
                  <a:cubicBezTo>
                    <a:pt x="45425" y="48258"/>
                    <a:pt x="45376" y="48275"/>
                    <a:pt x="45315" y="48315"/>
                  </a:cubicBezTo>
                  <a:cubicBezTo>
                    <a:pt x="45207" y="48369"/>
                    <a:pt x="45106" y="48396"/>
                    <a:pt x="45013" y="48396"/>
                  </a:cubicBezTo>
                  <a:cubicBezTo>
                    <a:pt x="44807" y="48396"/>
                    <a:pt x="44639" y="48266"/>
                    <a:pt x="44520" y="48004"/>
                  </a:cubicBezTo>
                  <a:cubicBezTo>
                    <a:pt x="44486" y="47970"/>
                    <a:pt x="44451" y="47935"/>
                    <a:pt x="44417" y="47935"/>
                  </a:cubicBezTo>
                  <a:cubicBezTo>
                    <a:pt x="43967" y="47901"/>
                    <a:pt x="43794" y="47520"/>
                    <a:pt x="43414" y="47313"/>
                  </a:cubicBezTo>
                  <a:cubicBezTo>
                    <a:pt x="43760" y="47106"/>
                    <a:pt x="44036" y="47071"/>
                    <a:pt x="44313" y="47002"/>
                  </a:cubicBezTo>
                  <a:cubicBezTo>
                    <a:pt x="44331" y="46998"/>
                    <a:pt x="44349" y="46996"/>
                    <a:pt x="44366" y="46996"/>
                  </a:cubicBezTo>
                  <a:cubicBezTo>
                    <a:pt x="44508" y="46996"/>
                    <a:pt x="44601" y="47117"/>
                    <a:pt x="44693" y="47209"/>
                  </a:cubicBezTo>
                  <a:cubicBezTo>
                    <a:pt x="44970" y="47451"/>
                    <a:pt x="45212" y="47762"/>
                    <a:pt x="45557" y="47901"/>
                  </a:cubicBezTo>
                  <a:cubicBezTo>
                    <a:pt x="45592" y="47918"/>
                    <a:pt x="45626" y="47935"/>
                    <a:pt x="45665" y="47935"/>
                  </a:cubicBezTo>
                  <a:cubicBezTo>
                    <a:pt x="45704" y="47935"/>
                    <a:pt x="45747" y="47918"/>
                    <a:pt x="45799" y="47866"/>
                  </a:cubicBezTo>
                  <a:cubicBezTo>
                    <a:pt x="45523" y="47693"/>
                    <a:pt x="45246" y="47520"/>
                    <a:pt x="45039" y="47278"/>
                  </a:cubicBezTo>
                  <a:cubicBezTo>
                    <a:pt x="45004" y="47244"/>
                    <a:pt x="44935" y="47209"/>
                    <a:pt x="44901" y="47175"/>
                  </a:cubicBezTo>
                  <a:cubicBezTo>
                    <a:pt x="44728" y="47002"/>
                    <a:pt x="44728" y="46933"/>
                    <a:pt x="44970" y="46864"/>
                  </a:cubicBezTo>
                  <a:cubicBezTo>
                    <a:pt x="45419" y="46725"/>
                    <a:pt x="45834" y="46518"/>
                    <a:pt x="46318" y="46380"/>
                  </a:cubicBezTo>
                  <a:close/>
                  <a:moveTo>
                    <a:pt x="51606" y="48834"/>
                  </a:moveTo>
                  <a:lnTo>
                    <a:pt x="51606" y="48868"/>
                  </a:lnTo>
                  <a:lnTo>
                    <a:pt x="51572" y="48868"/>
                  </a:lnTo>
                  <a:lnTo>
                    <a:pt x="51606" y="48834"/>
                  </a:lnTo>
                  <a:close/>
                  <a:moveTo>
                    <a:pt x="45920" y="40786"/>
                  </a:moveTo>
                  <a:cubicBezTo>
                    <a:pt x="46016" y="40786"/>
                    <a:pt x="46106" y="40835"/>
                    <a:pt x="46179" y="40884"/>
                  </a:cubicBezTo>
                  <a:cubicBezTo>
                    <a:pt x="46491" y="41022"/>
                    <a:pt x="46698" y="41264"/>
                    <a:pt x="46905" y="41471"/>
                  </a:cubicBezTo>
                  <a:cubicBezTo>
                    <a:pt x="47251" y="41852"/>
                    <a:pt x="47631" y="42232"/>
                    <a:pt x="48011" y="42543"/>
                  </a:cubicBezTo>
                  <a:cubicBezTo>
                    <a:pt x="48357" y="42819"/>
                    <a:pt x="48564" y="43131"/>
                    <a:pt x="48772" y="43476"/>
                  </a:cubicBezTo>
                  <a:cubicBezTo>
                    <a:pt x="48806" y="43580"/>
                    <a:pt x="48841" y="43684"/>
                    <a:pt x="48945" y="43753"/>
                  </a:cubicBezTo>
                  <a:cubicBezTo>
                    <a:pt x="49498" y="44375"/>
                    <a:pt x="49705" y="45170"/>
                    <a:pt x="49982" y="45965"/>
                  </a:cubicBezTo>
                  <a:cubicBezTo>
                    <a:pt x="50189" y="46587"/>
                    <a:pt x="50362" y="47209"/>
                    <a:pt x="50500" y="47866"/>
                  </a:cubicBezTo>
                  <a:cubicBezTo>
                    <a:pt x="50535" y="47728"/>
                    <a:pt x="50500" y="47555"/>
                    <a:pt x="50466" y="47417"/>
                  </a:cubicBezTo>
                  <a:cubicBezTo>
                    <a:pt x="50362" y="46794"/>
                    <a:pt x="50362" y="46172"/>
                    <a:pt x="50189" y="45550"/>
                  </a:cubicBezTo>
                  <a:lnTo>
                    <a:pt x="50189" y="45550"/>
                  </a:lnTo>
                  <a:cubicBezTo>
                    <a:pt x="50466" y="45723"/>
                    <a:pt x="50569" y="45999"/>
                    <a:pt x="50638" y="46276"/>
                  </a:cubicBezTo>
                  <a:cubicBezTo>
                    <a:pt x="50846" y="46933"/>
                    <a:pt x="50984" y="47555"/>
                    <a:pt x="51157" y="48212"/>
                  </a:cubicBezTo>
                  <a:cubicBezTo>
                    <a:pt x="51191" y="48246"/>
                    <a:pt x="51157" y="48315"/>
                    <a:pt x="51157" y="48384"/>
                  </a:cubicBezTo>
                  <a:cubicBezTo>
                    <a:pt x="51053" y="48661"/>
                    <a:pt x="51088" y="48938"/>
                    <a:pt x="51088" y="49249"/>
                  </a:cubicBezTo>
                  <a:cubicBezTo>
                    <a:pt x="51088" y="49387"/>
                    <a:pt x="51122" y="49525"/>
                    <a:pt x="51053" y="49733"/>
                  </a:cubicBezTo>
                  <a:cubicBezTo>
                    <a:pt x="50569" y="49491"/>
                    <a:pt x="49982" y="49421"/>
                    <a:pt x="49671" y="48903"/>
                  </a:cubicBezTo>
                  <a:lnTo>
                    <a:pt x="49671" y="48903"/>
                  </a:lnTo>
                  <a:cubicBezTo>
                    <a:pt x="49697" y="49009"/>
                    <a:pt x="49683" y="49054"/>
                    <a:pt x="49613" y="49054"/>
                  </a:cubicBezTo>
                  <a:cubicBezTo>
                    <a:pt x="49592" y="49054"/>
                    <a:pt x="49565" y="49049"/>
                    <a:pt x="49532" y="49041"/>
                  </a:cubicBezTo>
                  <a:cubicBezTo>
                    <a:pt x="49359" y="49007"/>
                    <a:pt x="49187" y="48972"/>
                    <a:pt x="48979" y="48903"/>
                  </a:cubicBezTo>
                  <a:cubicBezTo>
                    <a:pt x="48288" y="48661"/>
                    <a:pt x="47528" y="48592"/>
                    <a:pt x="46802" y="48454"/>
                  </a:cubicBezTo>
                  <a:cubicBezTo>
                    <a:pt x="46387" y="48419"/>
                    <a:pt x="46352" y="48384"/>
                    <a:pt x="46387" y="48004"/>
                  </a:cubicBezTo>
                  <a:cubicBezTo>
                    <a:pt x="46456" y="47486"/>
                    <a:pt x="46525" y="47002"/>
                    <a:pt x="46560" y="46483"/>
                  </a:cubicBezTo>
                  <a:cubicBezTo>
                    <a:pt x="46560" y="46311"/>
                    <a:pt x="46663" y="46241"/>
                    <a:pt x="46767" y="46207"/>
                  </a:cubicBezTo>
                  <a:cubicBezTo>
                    <a:pt x="47078" y="46069"/>
                    <a:pt x="47355" y="45861"/>
                    <a:pt x="47597" y="45654"/>
                  </a:cubicBezTo>
                  <a:cubicBezTo>
                    <a:pt x="47735" y="45550"/>
                    <a:pt x="47804" y="45412"/>
                    <a:pt x="47873" y="45308"/>
                  </a:cubicBezTo>
                  <a:cubicBezTo>
                    <a:pt x="48046" y="45066"/>
                    <a:pt x="48011" y="44893"/>
                    <a:pt x="47839" y="44686"/>
                  </a:cubicBezTo>
                  <a:cubicBezTo>
                    <a:pt x="47424" y="44168"/>
                    <a:pt x="47009" y="43614"/>
                    <a:pt x="46421" y="43234"/>
                  </a:cubicBezTo>
                  <a:cubicBezTo>
                    <a:pt x="46283" y="43165"/>
                    <a:pt x="46179" y="43061"/>
                    <a:pt x="46179" y="42889"/>
                  </a:cubicBezTo>
                  <a:cubicBezTo>
                    <a:pt x="46145" y="42370"/>
                    <a:pt x="45938" y="41886"/>
                    <a:pt x="45834" y="41402"/>
                  </a:cubicBezTo>
                  <a:cubicBezTo>
                    <a:pt x="45834" y="41333"/>
                    <a:pt x="45799" y="41264"/>
                    <a:pt x="45799" y="41160"/>
                  </a:cubicBezTo>
                  <a:cubicBezTo>
                    <a:pt x="45765" y="41057"/>
                    <a:pt x="45661" y="40884"/>
                    <a:pt x="45799" y="40815"/>
                  </a:cubicBezTo>
                  <a:cubicBezTo>
                    <a:pt x="45840" y="40794"/>
                    <a:pt x="45880" y="40786"/>
                    <a:pt x="45920" y="40786"/>
                  </a:cubicBezTo>
                  <a:close/>
                  <a:moveTo>
                    <a:pt x="15416" y="45585"/>
                  </a:moveTo>
                  <a:lnTo>
                    <a:pt x="15416" y="45585"/>
                  </a:lnTo>
                  <a:cubicBezTo>
                    <a:pt x="15520" y="45896"/>
                    <a:pt x="15382" y="46138"/>
                    <a:pt x="15278" y="46414"/>
                  </a:cubicBezTo>
                  <a:cubicBezTo>
                    <a:pt x="15071" y="46933"/>
                    <a:pt x="14829" y="47451"/>
                    <a:pt x="14621" y="48004"/>
                  </a:cubicBezTo>
                  <a:cubicBezTo>
                    <a:pt x="14380" y="48592"/>
                    <a:pt x="14241" y="49249"/>
                    <a:pt x="13999" y="49836"/>
                  </a:cubicBezTo>
                  <a:cubicBezTo>
                    <a:pt x="13965" y="49940"/>
                    <a:pt x="13965" y="50009"/>
                    <a:pt x="13826" y="50044"/>
                  </a:cubicBezTo>
                  <a:cubicBezTo>
                    <a:pt x="14241" y="48488"/>
                    <a:pt x="14691" y="47002"/>
                    <a:pt x="15416" y="45585"/>
                  </a:cubicBezTo>
                  <a:close/>
                  <a:moveTo>
                    <a:pt x="51157" y="48384"/>
                  </a:moveTo>
                  <a:cubicBezTo>
                    <a:pt x="51191" y="48419"/>
                    <a:pt x="51261" y="48454"/>
                    <a:pt x="51295" y="48523"/>
                  </a:cubicBezTo>
                  <a:cubicBezTo>
                    <a:pt x="51433" y="48972"/>
                    <a:pt x="51572" y="49421"/>
                    <a:pt x="51710" y="49905"/>
                  </a:cubicBezTo>
                  <a:cubicBezTo>
                    <a:pt x="51744" y="49974"/>
                    <a:pt x="51779" y="50078"/>
                    <a:pt x="51710" y="50113"/>
                  </a:cubicBezTo>
                  <a:cubicBezTo>
                    <a:pt x="51670" y="50139"/>
                    <a:pt x="51636" y="50150"/>
                    <a:pt x="51604" y="50150"/>
                  </a:cubicBezTo>
                  <a:cubicBezTo>
                    <a:pt x="51553" y="50150"/>
                    <a:pt x="51511" y="50121"/>
                    <a:pt x="51468" y="50078"/>
                  </a:cubicBezTo>
                  <a:cubicBezTo>
                    <a:pt x="51330" y="49940"/>
                    <a:pt x="51191" y="49836"/>
                    <a:pt x="51191" y="49594"/>
                  </a:cubicBezTo>
                  <a:cubicBezTo>
                    <a:pt x="51226" y="49214"/>
                    <a:pt x="51191" y="48799"/>
                    <a:pt x="51157" y="48384"/>
                  </a:cubicBezTo>
                  <a:close/>
                  <a:moveTo>
                    <a:pt x="13343" y="51979"/>
                  </a:moveTo>
                  <a:lnTo>
                    <a:pt x="13343" y="51979"/>
                  </a:lnTo>
                  <a:cubicBezTo>
                    <a:pt x="13412" y="52256"/>
                    <a:pt x="13377" y="52532"/>
                    <a:pt x="13239" y="52774"/>
                  </a:cubicBezTo>
                  <a:cubicBezTo>
                    <a:pt x="13170" y="52498"/>
                    <a:pt x="13308" y="52256"/>
                    <a:pt x="13343" y="51979"/>
                  </a:cubicBezTo>
                  <a:close/>
                  <a:moveTo>
                    <a:pt x="13135" y="53569"/>
                  </a:moveTo>
                  <a:cubicBezTo>
                    <a:pt x="13170" y="53569"/>
                    <a:pt x="13170" y="53569"/>
                    <a:pt x="13170" y="53604"/>
                  </a:cubicBezTo>
                  <a:lnTo>
                    <a:pt x="13135" y="53604"/>
                  </a:lnTo>
                  <a:cubicBezTo>
                    <a:pt x="13135" y="53604"/>
                    <a:pt x="13135" y="53569"/>
                    <a:pt x="13135" y="53569"/>
                  </a:cubicBezTo>
                  <a:close/>
                  <a:moveTo>
                    <a:pt x="51602" y="54126"/>
                  </a:moveTo>
                  <a:lnTo>
                    <a:pt x="51602" y="54126"/>
                  </a:lnTo>
                  <a:cubicBezTo>
                    <a:pt x="51603" y="54148"/>
                    <a:pt x="51605" y="54170"/>
                    <a:pt x="51606" y="54191"/>
                  </a:cubicBezTo>
                  <a:cubicBezTo>
                    <a:pt x="51613" y="54175"/>
                    <a:pt x="51619" y="54159"/>
                    <a:pt x="51625" y="54142"/>
                  </a:cubicBezTo>
                  <a:lnTo>
                    <a:pt x="51625" y="54142"/>
                  </a:lnTo>
                  <a:cubicBezTo>
                    <a:pt x="51617" y="54136"/>
                    <a:pt x="51610" y="54131"/>
                    <a:pt x="51602" y="54126"/>
                  </a:cubicBezTo>
                  <a:close/>
                  <a:moveTo>
                    <a:pt x="32146" y="53742"/>
                  </a:moveTo>
                  <a:cubicBezTo>
                    <a:pt x="32042" y="53846"/>
                    <a:pt x="31973" y="53949"/>
                    <a:pt x="31904" y="54053"/>
                  </a:cubicBezTo>
                  <a:cubicBezTo>
                    <a:pt x="31835" y="54122"/>
                    <a:pt x="31835" y="54157"/>
                    <a:pt x="31835" y="54226"/>
                  </a:cubicBezTo>
                  <a:cubicBezTo>
                    <a:pt x="31869" y="54191"/>
                    <a:pt x="31904" y="54122"/>
                    <a:pt x="31904" y="54088"/>
                  </a:cubicBezTo>
                  <a:cubicBezTo>
                    <a:pt x="32042" y="54019"/>
                    <a:pt x="32111" y="53880"/>
                    <a:pt x="32146" y="53742"/>
                  </a:cubicBezTo>
                  <a:close/>
                  <a:moveTo>
                    <a:pt x="17283" y="39294"/>
                  </a:moveTo>
                  <a:cubicBezTo>
                    <a:pt x="17456" y="39328"/>
                    <a:pt x="17456" y="39398"/>
                    <a:pt x="17421" y="39501"/>
                  </a:cubicBezTo>
                  <a:cubicBezTo>
                    <a:pt x="17352" y="40089"/>
                    <a:pt x="17248" y="40711"/>
                    <a:pt x="16903" y="41229"/>
                  </a:cubicBezTo>
                  <a:cubicBezTo>
                    <a:pt x="16730" y="41471"/>
                    <a:pt x="16695" y="41748"/>
                    <a:pt x="16592" y="41990"/>
                  </a:cubicBezTo>
                  <a:cubicBezTo>
                    <a:pt x="16073" y="43338"/>
                    <a:pt x="15589" y="44651"/>
                    <a:pt x="15036" y="45965"/>
                  </a:cubicBezTo>
                  <a:cubicBezTo>
                    <a:pt x="14898" y="46345"/>
                    <a:pt x="14725" y="46725"/>
                    <a:pt x="14587" y="47106"/>
                  </a:cubicBezTo>
                  <a:cubicBezTo>
                    <a:pt x="14310" y="47762"/>
                    <a:pt x="14138" y="48419"/>
                    <a:pt x="13930" y="49110"/>
                  </a:cubicBezTo>
                  <a:cubicBezTo>
                    <a:pt x="13723" y="49802"/>
                    <a:pt x="13515" y="50493"/>
                    <a:pt x="13308" y="51184"/>
                  </a:cubicBezTo>
                  <a:cubicBezTo>
                    <a:pt x="13066" y="52048"/>
                    <a:pt x="12997" y="52947"/>
                    <a:pt x="12962" y="53846"/>
                  </a:cubicBezTo>
                  <a:cubicBezTo>
                    <a:pt x="12928" y="54191"/>
                    <a:pt x="12928" y="54537"/>
                    <a:pt x="12824" y="54848"/>
                  </a:cubicBezTo>
                  <a:lnTo>
                    <a:pt x="12859" y="54848"/>
                  </a:lnTo>
                  <a:cubicBezTo>
                    <a:pt x="12790" y="55090"/>
                    <a:pt x="12790" y="55297"/>
                    <a:pt x="12790" y="55539"/>
                  </a:cubicBezTo>
                  <a:cubicBezTo>
                    <a:pt x="12790" y="55609"/>
                    <a:pt x="12824" y="55678"/>
                    <a:pt x="12755" y="55712"/>
                  </a:cubicBezTo>
                  <a:cubicBezTo>
                    <a:pt x="12735" y="55733"/>
                    <a:pt x="12714" y="55741"/>
                    <a:pt x="12694" y="55741"/>
                  </a:cubicBezTo>
                  <a:cubicBezTo>
                    <a:pt x="12645" y="55741"/>
                    <a:pt x="12596" y="55692"/>
                    <a:pt x="12548" y="55643"/>
                  </a:cubicBezTo>
                  <a:cubicBezTo>
                    <a:pt x="12340" y="55401"/>
                    <a:pt x="12133" y="55159"/>
                    <a:pt x="11925" y="54917"/>
                  </a:cubicBezTo>
                  <a:cubicBezTo>
                    <a:pt x="11718" y="54641"/>
                    <a:pt x="11614" y="54330"/>
                    <a:pt x="11441" y="54053"/>
                  </a:cubicBezTo>
                  <a:cubicBezTo>
                    <a:pt x="11096" y="53500"/>
                    <a:pt x="10958" y="52878"/>
                    <a:pt x="10716" y="52256"/>
                  </a:cubicBezTo>
                  <a:cubicBezTo>
                    <a:pt x="10646" y="52048"/>
                    <a:pt x="10612" y="51841"/>
                    <a:pt x="10543" y="51599"/>
                  </a:cubicBezTo>
                  <a:cubicBezTo>
                    <a:pt x="10335" y="50700"/>
                    <a:pt x="10163" y="49767"/>
                    <a:pt x="10093" y="48799"/>
                  </a:cubicBezTo>
                  <a:cubicBezTo>
                    <a:pt x="10024" y="47831"/>
                    <a:pt x="10059" y="46864"/>
                    <a:pt x="10059" y="45896"/>
                  </a:cubicBezTo>
                  <a:cubicBezTo>
                    <a:pt x="10059" y="45619"/>
                    <a:pt x="10266" y="45654"/>
                    <a:pt x="10405" y="45619"/>
                  </a:cubicBezTo>
                  <a:cubicBezTo>
                    <a:pt x="10467" y="45612"/>
                    <a:pt x="10518" y="45608"/>
                    <a:pt x="10559" y="45608"/>
                  </a:cubicBezTo>
                  <a:cubicBezTo>
                    <a:pt x="10724" y="45608"/>
                    <a:pt x="10729" y="45675"/>
                    <a:pt x="10646" y="45896"/>
                  </a:cubicBezTo>
                  <a:cubicBezTo>
                    <a:pt x="10439" y="46449"/>
                    <a:pt x="10405" y="47002"/>
                    <a:pt x="10370" y="47555"/>
                  </a:cubicBezTo>
                  <a:cubicBezTo>
                    <a:pt x="10370" y="47589"/>
                    <a:pt x="10370" y="47624"/>
                    <a:pt x="10370" y="47659"/>
                  </a:cubicBezTo>
                  <a:cubicBezTo>
                    <a:pt x="10370" y="47693"/>
                    <a:pt x="10405" y="47693"/>
                    <a:pt x="10439" y="47693"/>
                  </a:cubicBezTo>
                  <a:cubicBezTo>
                    <a:pt x="10474" y="47486"/>
                    <a:pt x="10508" y="47313"/>
                    <a:pt x="10508" y="47106"/>
                  </a:cubicBezTo>
                  <a:cubicBezTo>
                    <a:pt x="10508" y="46829"/>
                    <a:pt x="10577" y="46553"/>
                    <a:pt x="10819" y="46345"/>
                  </a:cubicBezTo>
                  <a:cubicBezTo>
                    <a:pt x="10888" y="46311"/>
                    <a:pt x="10923" y="46207"/>
                    <a:pt x="10923" y="46103"/>
                  </a:cubicBezTo>
                  <a:cubicBezTo>
                    <a:pt x="10888" y="46069"/>
                    <a:pt x="10819" y="46034"/>
                    <a:pt x="10819" y="45999"/>
                  </a:cubicBezTo>
                  <a:cubicBezTo>
                    <a:pt x="10958" y="45758"/>
                    <a:pt x="10992" y="45446"/>
                    <a:pt x="11303" y="45308"/>
                  </a:cubicBezTo>
                  <a:cubicBezTo>
                    <a:pt x="11787" y="45135"/>
                    <a:pt x="12167" y="44824"/>
                    <a:pt x="12548" y="44444"/>
                  </a:cubicBezTo>
                  <a:cubicBezTo>
                    <a:pt x="12928" y="44133"/>
                    <a:pt x="13308" y="43787"/>
                    <a:pt x="13757" y="43407"/>
                  </a:cubicBezTo>
                  <a:lnTo>
                    <a:pt x="13757" y="43407"/>
                  </a:lnTo>
                  <a:cubicBezTo>
                    <a:pt x="13654" y="43787"/>
                    <a:pt x="13446" y="44029"/>
                    <a:pt x="13308" y="44237"/>
                  </a:cubicBezTo>
                  <a:cubicBezTo>
                    <a:pt x="13101" y="44548"/>
                    <a:pt x="12859" y="44824"/>
                    <a:pt x="12582" y="45066"/>
                  </a:cubicBezTo>
                  <a:cubicBezTo>
                    <a:pt x="12444" y="45204"/>
                    <a:pt x="12271" y="45274"/>
                    <a:pt x="12098" y="45343"/>
                  </a:cubicBezTo>
                  <a:cubicBezTo>
                    <a:pt x="12064" y="45377"/>
                    <a:pt x="11995" y="45412"/>
                    <a:pt x="12029" y="45481"/>
                  </a:cubicBezTo>
                  <a:cubicBezTo>
                    <a:pt x="12048" y="45538"/>
                    <a:pt x="12088" y="45564"/>
                    <a:pt x="12126" y="45564"/>
                  </a:cubicBezTo>
                  <a:cubicBezTo>
                    <a:pt x="12157" y="45564"/>
                    <a:pt x="12186" y="45547"/>
                    <a:pt x="12202" y="45516"/>
                  </a:cubicBezTo>
                  <a:cubicBezTo>
                    <a:pt x="12478" y="45343"/>
                    <a:pt x="12720" y="45135"/>
                    <a:pt x="12962" y="44928"/>
                  </a:cubicBezTo>
                  <a:cubicBezTo>
                    <a:pt x="13308" y="44651"/>
                    <a:pt x="13446" y="44237"/>
                    <a:pt x="13654" y="43891"/>
                  </a:cubicBezTo>
                  <a:cubicBezTo>
                    <a:pt x="14034" y="43303"/>
                    <a:pt x="14380" y="42681"/>
                    <a:pt x="14898" y="42197"/>
                  </a:cubicBezTo>
                  <a:cubicBezTo>
                    <a:pt x="14967" y="42128"/>
                    <a:pt x="15002" y="42059"/>
                    <a:pt x="15140" y="42059"/>
                  </a:cubicBezTo>
                  <a:cubicBezTo>
                    <a:pt x="15105" y="42336"/>
                    <a:pt x="14967" y="42543"/>
                    <a:pt x="14829" y="42785"/>
                  </a:cubicBezTo>
                  <a:cubicBezTo>
                    <a:pt x="15244" y="42612"/>
                    <a:pt x="15416" y="42266"/>
                    <a:pt x="15555" y="41886"/>
                  </a:cubicBezTo>
                  <a:cubicBezTo>
                    <a:pt x="15624" y="41713"/>
                    <a:pt x="15693" y="41575"/>
                    <a:pt x="15762" y="41402"/>
                  </a:cubicBezTo>
                  <a:cubicBezTo>
                    <a:pt x="15797" y="41368"/>
                    <a:pt x="15831" y="41264"/>
                    <a:pt x="15866" y="41264"/>
                  </a:cubicBezTo>
                  <a:cubicBezTo>
                    <a:pt x="16211" y="41160"/>
                    <a:pt x="16211" y="40815"/>
                    <a:pt x="16384" y="40607"/>
                  </a:cubicBezTo>
                  <a:cubicBezTo>
                    <a:pt x="16592" y="40296"/>
                    <a:pt x="16799" y="39985"/>
                    <a:pt x="17041" y="39709"/>
                  </a:cubicBezTo>
                  <a:cubicBezTo>
                    <a:pt x="17145" y="39570"/>
                    <a:pt x="17248" y="39467"/>
                    <a:pt x="17283" y="39294"/>
                  </a:cubicBezTo>
                  <a:close/>
                  <a:moveTo>
                    <a:pt x="31247" y="32899"/>
                  </a:moveTo>
                  <a:cubicBezTo>
                    <a:pt x="31420" y="32899"/>
                    <a:pt x="31593" y="32968"/>
                    <a:pt x="31731" y="33038"/>
                  </a:cubicBezTo>
                  <a:cubicBezTo>
                    <a:pt x="32837" y="33660"/>
                    <a:pt x="33805" y="34420"/>
                    <a:pt x="34496" y="35492"/>
                  </a:cubicBezTo>
                  <a:cubicBezTo>
                    <a:pt x="34877" y="36183"/>
                    <a:pt x="35291" y="36874"/>
                    <a:pt x="35672" y="37531"/>
                  </a:cubicBezTo>
                  <a:cubicBezTo>
                    <a:pt x="35879" y="37911"/>
                    <a:pt x="36017" y="38291"/>
                    <a:pt x="36190" y="38637"/>
                  </a:cubicBezTo>
                  <a:cubicBezTo>
                    <a:pt x="36259" y="38810"/>
                    <a:pt x="36225" y="39017"/>
                    <a:pt x="36225" y="39190"/>
                  </a:cubicBezTo>
                  <a:cubicBezTo>
                    <a:pt x="36259" y="39570"/>
                    <a:pt x="36432" y="39951"/>
                    <a:pt x="36432" y="40331"/>
                  </a:cubicBezTo>
                  <a:cubicBezTo>
                    <a:pt x="36432" y="40607"/>
                    <a:pt x="36467" y="40884"/>
                    <a:pt x="36259" y="41126"/>
                  </a:cubicBezTo>
                  <a:cubicBezTo>
                    <a:pt x="36156" y="41264"/>
                    <a:pt x="36121" y="41506"/>
                    <a:pt x="36363" y="41644"/>
                  </a:cubicBezTo>
                  <a:cubicBezTo>
                    <a:pt x="36398" y="41990"/>
                    <a:pt x="36605" y="42370"/>
                    <a:pt x="36363" y="42750"/>
                  </a:cubicBezTo>
                  <a:cubicBezTo>
                    <a:pt x="36278" y="42713"/>
                    <a:pt x="36198" y="42695"/>
                    <a:pt x="36123" y="42695"/>
                  </a:cubicBezTo>
                  <a:cubicBezTo>
                    <a:pt x="35922" y="42695"/>
                    <a:pt x="35753" y="42816"/>
                    <a:pt x="35603" y="42992"/>
                  </a:cubicBezTo>
                  <a:cubicBezTo>
                    <a:pt x="35533" y="43061"/>
                    <a:pt x="35499" y="43131"/>
                    <a:pt x="35464" y="43200"/>
                  </a:cubicBezTo>
                  <a:cubicBezTo>
                    <a:pt x="35464" y="43269"/>
                    <a:pt x="35430" y="43373"/>
                    <a:pt x="35533" y="43407"/>
                  </a:cubicBezTo>
                  <a:cubicBezTo>
                    <a:pt x="35546" y="43413"/>
                    <a:pt x="35558" y="43416"/>
                    <a:pt x="35568" y="43416"/>
                  </a:cubicBezTo>
                  <a:cubicBezTo>
                    <a:pt x="35615" y="43416"/>
                    <a:pt x="35643" y="43360"/>
                    <a:pt x="35672" y="43303"/>
                  </a:cubicBezTo>
                  <a:cubicBezTo>
                    <a:pt x="35810" y="43061"/>
                    <a:pt x="35983" y="42923"/>
                    <a:pt x="36294" y="42923"/>
                  </a:cubicBezTo>
                  <a:cubicBezTo>
                    <a:pt x="36398" y="43061"/>
                    <a:pt x="36190" y="43200"/>
                    <a:pt x="36294" y="43373"/>
                  </a:cubicBezTo>
                  <a:cubicBezTo>
                    <a:pt x="36398" y="43234"/>
                    <a:pt x="36467" y="43061"/>
                    <a:pt x="36501" y="42854"/>
                  </a:cubicBezTo>
                  <a:cubicBezTo>
                    <a:pt x="36674" y="42059"/>
                    <a:pt x="36778" y="41229"/>
                    <a:pt x="36778" y="40400"/>
                  </a:cubicBezTo>
                  <a:cubicBezTo>
                    <a:pt x="36778" y="40054"/>
                    <a:pt x="36881" y="39709"/>
                    <a:pt x="37020" y="39398"/>
                  </a:cubicBezTo>
                  <a:cubicBezTo>
                    <a:pt x="37193" y="38914"/>
                    <a:pt x="37365" y="38464"/>
                    <a:pt x="37573" y="38015"/>
                  </a:cubicBezTo>
                  <a:cubicBezTo>
                    <a:pt x="37642" y="37842"/>
                    <a:pt x="37711" y="37704"/>
                    <a:pt x="37849" y="37566"/>
                  </a:cubicBezTo>
                  <a:cubicBezTo>
                    <a:pt x="37864" y="37543"/>
                    <a:pt x="37884" y="37535"/>
                    <a:pt x="37906" y="37535"/>
                  </a:cubicBezTo>
                  <a:cubicBezTo>
                    <a:pt x="37960" y="37535"/>
                    <a:pt x="38030" y="37580"/>
                    <a:pt x="38086" y="37580"/>
                  </a:cubicBezTo>
                  <a:cubicBezTo>
                    <a:pt x="38116" y="37580"/>
                    <a:pt x="38142" y="37568"/>
                    <a:pt x="38160" y="37531"/>
                  </a:cubicBezTo>
                  <a:cubicBezTo>
                    <a:pt x="38229" y="37393"/>
                    <a:pt x="38022" y="37358"/>
                    <a:pt x="38057" y="37220"/>
                  </a:cubicBezTo>
                  <a:cubicBezTo>
                    <a:pt x="38091" y="37220"/>
                    <a:pt x="38091" y="37185"/>
                    <a:pt x="38091" y="37151"/>
                  </a:cubicBezTo>
                  <a:cubicBezTo>
                    <a:pt x="38541" y="36632"/>
                    <a:pt x="38886" y="36045"/>
                    <a:pt x="39508" y="35699"/>
                  </a:cubicBezTo>
                  <a:cubicBezTo>
                    <a:pt x="39889" y="35492"/>
                    <a:pt x="40269" y="35284"/>
                    <a:pt x="40649" y="35111"/>
                  </a:cubicBezTo>
                  <a:cubicBezTo>
                    <a:pt x="41029" y="34939"/>
                    <a:pt x="41409" y="34800"/>
                    <a:pt x="41790" y="34558"/>
                  </a:cubicBezTo>
                  <a:cubicBezTo>
                    <a:pt x="41859" y="34489"/>
                    <a:pt x="41928" y="34455"/>
                    <a:pt x="42032" y="34420"/>
                  </a:cubicBezTo>
                  <a:cubicBezTo>
                    <a:pt x="42127" y="34384"/>
                    <a:pt x="42198" y="34365"/>
                    <a:pt x="42257" y="34365"/>
                  </a:cubicBezTo>
                  <a:cubicBezTo>
                    <a:pt x="42368" y="34365"/>
                    <a:pt x="42437" y="34435"/>
                    <a:pt x="42550" y="34593"/>
                  </a:cubicBezTo>
                  <a:cubicBezTo>
                    <a:pt x="42723" y="34870"/>
                    <a:pt x="42861" y="35181"/>
                    <a:pt x="42930" y="35492"/>
                  </a:cubicBezTo>
                  <a:cubicBezTo>
                    <a:pt x="43034" y="36287"/>
                    <a:pt x="43069" y="37116"/>
                    <a:pt x="42896" y="37877"/>
                  </a:cubicBezTo>
                  <a:cubicBezTo>
                    <a:pt x="42688" y="38672"/>
                    <a:pt x="42446" y="39467"/>
                    <a:pt x="41963" y="40158"/>
                  </a:cubicBezTo>
                  <a:cubicBezTo>
                    <a:pt x="41824" y="40331"/>
                    <a:pt x="41651" y="40504"/>
                    <a:pt x="41513" y="40711"/>
                  </a:cubicBezTo>
                  <a:cubicBezTo>
                    <a:pt x="41409" y="40815"/>
                    <a:pt x="41271" y="40884"/>
                    <a:pt x="41237" y="41057"/>
                  </a:cubicBezTo>
                  <a:cubicBezTo>
                    <a:pt x="41306" y="41022"/>
                    <a:pt x="41340" y="40988"/>
                    <a:pt x="41409" y="40953"/>
                  </a:cubicBezTo>
                  <a:cubicBezTo>
                    <a:pt x="41963" y="40365"/>
                    <a:pt x="42481" y="39778"/>
                    <a:pt x="42688" y="38983"/>
                  </a:cubicBezTo>
                  <a:cubicBezTo>
                    <a:pt x="42758" y="38775"/>
                    <a:pt x="42827" y="38568"/>
                    <a:pt x="42999" y="38326"/>
                  </a:cubicBezTo>
                  <a:cubicBezTo>
                    <a:pt x="43138" y="38672"/>
                    <a:pt x="43172" y="38983"/>
                    <a:pt x="43034" y="39294"/>
                  </a:cubicBezTo>
                  <a:cubicBezTo>
                    <a:pt x="42758" y="39812"/>
                    <a:pt x="42481" y="40331"/>
                    <a:pt x="42204" y="40849"/>
                  </a:cubicBezTo>
                  <a:cubicBezTo>
                    <a:pt x="42204" y="40884"/>
                    <a:pt x="42170" y="40918"/>
                    <a:pt x="42135" y="40918"/>
                  </a:cubicBezTo>
                  <a:cubicBezTo>
                    <a:pt x="41824" y="40953"/>
                    <a:pt x="41721" y="41195"/>
                    <a:pt x="41548" y="41368"/>
                  </a:cubicBezTo>
                  <a:cubicBezTo>
                    <a:pt x="41409" y="41541"/>
                    <a:pt x="41237" y="41610"/>
                    <a:pt x="41029" y="41610"/>
                  </a:cubicBezTo>
                  <a:cubicBezTo>
                    <a:pt x="40988" y="41610"/>
                    <a:pt x="40946" y="41615"/>
                    <a:pt x="40911" y="41615"/>
                  </a:cubicBezTo>
                  <a:cubicBezTo>
                    <a:pt x="40859" y="41615"/>
                    <a:pt x="40822" y="41603"/>
                    <a:pt x="40822" y="41541"/>
                  </a:cubicBezTo>
                  <a:cubicBezTo>
                    <a:pt x="40787" y="41471"/>
                    <a:pt x="40891" y="41437"/>
                    <a:pt x="40926" y="41368"/>
                  </a:cubicBezTo>
                  <a:cubicBezTo>
                    <a:pt x="40822" y="41368"/>
                    <a:pt x="40718" y="41437"/>
                    <a:pt x="40649" y="41506"/>
                  </a:cubicBezTo>
                  <a:cubicBezTo>
                    <a:pt x="40200" y="41852"/>
                    <a:pt x="39647" y="41955"/>
                    <a:pt x="39128" y="42094"/>
                  </a:cubicBezTo>
                  <a:cubicBezTo>
                    <a:pt x="39114" y="42108"/>
                    <a:pt x="39094" y="42116"/>
                    <a:pt x="39070" y="42116"/>
                  </a:cubicBezTo>
                  <a:cubicBezTo>
                    <a:pt x="39036" y="42116"/>
                    <a:pt x="38996" y="42100"/>
                    <a:pt x="38955" y="42059"/>
                  </a:cubicBezTo>
                  <a:cubicBezTo>
                    <a:pt x="38990" y="41852"/>
                    <a:pt x="39197" y="41783"/>
                    <a:pt x="39232" y="41610"/>
                  </a:cubicBezTo>
                  <a:lnTo>
                    <a:pt x="39232" y="41610"/>
                  </a:lnTo>
                  <a:cubicBezTo>
                    <a:pt x="39059" y="41783"/>
                    <a:pt x="38817" y="41921"/>
                    <a:pt x="38679" y="42128"/>
                  </a:cubicBezTo>
                  <a:cubicBezTo>
                    <a:pt x="38644" y="42163"/>
                    <a:pt x="38610" y="42197"/>
                    <a:pt x="38575" y="42197"/>
                  </a:cubicBezTo>
                  <a:cubicBezTo>
                    <a:pt x="38479" y="42245"/>
                    <a:pt x="38366" y="42310"/>
                    <a:pt x="38259" y="42310"/>
                  </a:cubicBezTo>
                  <a:cubicBezTo>
                    <a:pt x="38213" y="42310"/>
                    <a:pt x="38168" y="42298"/>
                    <a:pt x="38126" y="42266"/>
                  </a:cubicBezTo>
                  <a:cubicBezTo>
                    <a:pt x="38022" y="42163"/>
                    <a:pt x="38126" y="42024"/>
                    <a:pt x="38160" y="41886"/>
                  </a:cubicBezTo>
                  <a:cubicBezTo>
                    <a:pt x="38229" y="41713"/>
                    <a:pt x="38333" y="41575"/>
                    <a:pt x="38333" y="41368"/>
                  </a:cubicBezTo>
                  <a:lnTo>
                    <a:pt x="38333" y="41368"/>
                  </a:lnTo>
                  <a:cubicBezTo>
                    <a:pt x="38126" y="41575"/>
                    <a:pt x="38091" y="41886"/>
                    <a:pt x="37988" y="42163"/>
                  </a:cubicBezTo>
                  <a:cubicBezTo>
                    <a:pt x="37884" y="42370"/>
                    <a:pt x="37780" y="42543"/>
                    <a:pt x="37573" y="42681"/>
                  </a:cubicBezTo>
                  <a:cubicBezTo>
                    <a:pt x="37434" y="42750"/>
                    <a:pt x="37331" y="42889"/>
                    <a:pt x="37262" y="43027"/>
                  </a:cubicBezTo>
                  <a:cubicBezTo>
                    <a:pt x="37227" y="43165"/>
                    <a:pt x="37227" y="43269"/>
                    <a:pt x="37123" y="43373"/>
                  </a:cubicBezTo>
                  <a:cubicBezTo>
                    <a:pt x="36985" y="43476"/>
                    <a:pt x="37020" y="43580"/>
                    <a:pt x="37054" y="43718"/>
                  </a:cubicBezTo>
                  <a:cubicBezTo>
                    <a:pt x="37158" y="44237"/>
                    <a:pt x="37089" y="44755"/>
                    <a:pt x="36847" y="45239"/>
                  </a:cubicBezTo>
                  <a:cubicBezTo>
                    <a:pt x="36743" y="45550"/>
                    <a:pt x="36432" y="45688"/>
                    <a:pt x="36121" y="45723"/>
                  </a:cubicBezTo>
                  <a:cubicBezTo>
                    <a:pt x="36051" y="45729"/>
                    <a:pt x="35983" y="45732"/>
                    <a:pt x="35915" y="45732"/>
                  </a:cubicBezTo>
                  <a:cubicBezTo>
                    <a:pt x="35613" y="45732"/>
                    <a:pt x="35325" y="45676"/>
                    <a:pt x="35015" y="45619"/>
                  </a:cubicBezTo>
                  <a:cubicBezTo>
                    <a:pt x="34842" y="45550"/>
                    <a:pt x="34669" y="45516"/>
                    <a:pt x="34427" y="45481"/>
                  </a:cubicBezTo>
                  <a:lnTo>
                    <a:pt x="34427" y="45481"/>
                  </a:lnTo>
                  <a:cubicBezTo>
                    <a:pt x="34462" y="45723"/>
                    <a:pt x="34566" y="45758"/>
                    <a:pt x="34738" y="45792"/>
                  </a:cubicBezTo>
                  <a:cubicBezTo>
                    <a:pt x="35188" y="45827"/>
                    <a:pt x="35637" y="45861"/>
                    <a:pt x="36086" y="45896"/>
                  </a:cubicBezTo>
                  <a:cubicBezTo>
                    <a:pt x="36570" y="45930"/>
                    <a:pt x="36605" y="45965"/>
                    <a:pt x="36605" y="46380"/>
                  </a:cubicBezTo>
                  <a:cubicBezTo>
                    <a:pt x="36605" y="46760"/>
                    <a:pt x="36674" y="47106"/>
                    <a:pt x="36778" y="47486"/>
                  </a:cubicBezTo>
                  <a:cubicBezTo>
                    <a:pt x="36847" y="47728"/>
                    <a:pt x="36881" y="48004"/>
                    <a:pt x="36916" y="48281"/>
                  </a:cubicBezTo>
                  <a:cubicBezTo>
                    <a:pt x="36916" y="48384"/>
                    <a:pt x="36916" y="48488"/>
                    <a:pt x="37020" y="48557"/>
                  </a:cubicBezTo>
                  <a:cubicBezTo>
                    <a:pt x="36916" y="47866"/>
                    <a:pt x="36951" y="47175"/>
                    <a:pt x="36778" y="46483"/>
                  </a:cubicBezTo>
                  <a:cubicBezTo>
                    <a:pt x="36778" y="46414"/>
                    <a:pt x="36778" y="46345"/>
                    <a:pt x="36847" y="46276"/>
                  </a:cubicBezTo>
                  <a:cubicBezTo>
                    <a:pt x="37020" y="46311"/>
                    <a:pt x="37089" y="46483"/>
                    <a:pt x="37193" y="46587"/>
                  </a:cubicBezTo>
                  <a:cubicBezTo>
                    <a:pt x="37400" y="46898"/>
                    <a:pt x="37538" y="47244"/>
                    <a:pt x="37711" y="47589"/>
                  </a:cubicBezTo>
                  <a:cubicBezTo>
                    <a:pt x="37780" y="47693"/>
                    <a:pt x="37780" y="47797"/>
                    <a:pt x="37884" y="47831"/>
                  </a:cubicBezTo>
                  <a:lnTo>
                    <a:pt x="37918" y="47831"/>
                  </a:lnTo>
                  <a:cubicBezTo>
                    <a:pt x="37815" y="47589"/>
                    <a:pt x="37676" y="47348"/>
                    <a:pt x="37607" y="47106"/>
                  </a:cubicBezTo>
                  <a:cubicBezTo>
                    <a:pt x="37434" y="46656"/>
                    <a:pt x="37158" y="46276"/>
                    <a:pt x="36812" y="45930"/>
                  </a:cubicBezTo>
                  <a:cubicBezTo>
                    <a:pt x="36674" y="45827"/>
                    <a:pt x="36674" y="45723"/>
                    <a:pt x="36778" y="45585"/>
                  </a:cubicBezTo>
                  <a:cubicBezTo>
                    <a:pt x="37123" y="44997"/>
                    <a:pt x="37365" y="44375"/>
                    <a:pt x="37262" y="43649"/>
                  </a:cubicBezTo>
                  <a:cubicBezTo>
                    <a:pt x="37193" y="43165"/>
                    <a:pt x="37607" y="42681"/>
                    <a:pt x="38126" y="42647"/>
                  </a:cubicBezTo>
                  <a:cubicBezTo>
                    <a:pt x="38299" y="42612"/>
                    <a:pt x="38506" y="42647"/>
                    <a:pt x="38644" y="42474"/>
                  </a:cubicBezTo>
                  <a:cubicBezTo>
                    <a:pt x="38644" y="42439"/>
                    <a:pt x="38679" y="42439"/>
                    <a:pt x="38713" y="42439"/>
                  </a:cubicBezTo>
                  <a:cubicBezTo>
                    <a:pt x="39693" y="42164"/>
                    <a:pt x="40672" y="41834"/>
                    <a:pt x="41699" y="41834"/>
                  </a:cubicBezTo>
                  <a:cubicBezTo>
                    <a:pt x="41832" y="41834"/>
                    <a:pt x="41966" y="41840"/>
                    <a:pt x="42101" y="41852"/>
                  </a:cubicBezTo>
                  <a:cubicBezTo>
                    <a:pt x="42446" y="41852"/>
                    <a:pt x="42792" y="41921"/>
                    <a:pt x="43172" y="41990"/>
                  </a:cubicBezTo>
                  <a:cubicBezTo>
                    <a:pt x="43345" y="42024"/>
                    <a:pt x="43518" y="42128"/>
                    <a:pt x="43656" y="42266"/>
                  </a:cubicBezTo>
                  <a:cubicBezTo>
                    <a:pt x="43794" y="42370"/>
                    <a:pt x="43967" y="42508"/>
                    <a:pt x="44140" y="42578"/>
                  </a:cubicBezTo>
                  <a:cubicBezTo>
                    <a:pt x="44204" y="42610"/>
                    <a:pt x="44261" y="42634"/>
                    <a:pt x="44310" y="42634"/>
                  </a:cubicBezTo>
                  <a:cubicBezTo>
                    <a:pt x="44367" y="42634"/>
                    <a:pt x="44414" y="42601"/>
                    <a:pt x="44451" y="42508"/>
                  </a:cubicBezTo>
                  <a:cubicBezTo>
                    <a:pt x="44483" y="42428"/>
                    <a:pt x="44523" y="42400"/>
                    <a:pt x="44567" y="42400"/>
                  </a:cubicBezTo>
                  <a:cubicBezTo>
                    <a:pt x="44617" y="42400"/>
                    <a:pt x="44672" y="42437"/>
                    <a:pt x="44728" y="42474"/>
                  </a:cubicBezTo>
                  <a:cubicBezTo>
                    <a:pt x="45765" y="42992"/>
                    <a:pt x="46733" y="43649"/>
                    <a:pt x="47424" y="44617"/>
                  </a:cubicBezTo>
                  <a:cubicBezTo>
                    <a:pt x="47735" y="45066"/>
                    <a:pt x="47735" y="45239"/>
                    <a:pt x="47320" y="45585"/>
                  </a:cubicBezTo>
                  <a:cubicBezTo>
                    <a:pt x="46905" y="45930"/>
                    <a:pt x="46421" y="46138"/>
                    <a:pt x="45938" y="46311"/>
                  </a:cubicBezTo>
                  <a:cubicBezTo>
                    <a:pt x="44797" y="46691"/>
                    <a:pt x="43622" y="47002"/>
                    <a:pt x="42446" y="47209"/>
                  </a:cubicBezTo>
                  <a:cubicBezTo>
                    <a:pt x="42295" y="47240"/>
                    <a:pt x="42146" y="47252"/>
                    <a:pt x="41999" y="47252"/>
                  </a:cubicBezTo>
                  <a:cubicBezTo>
                    <a:pt x="41644" y="47252"/>
                    <a:pt x="41302" y="47179"/>
                    <a:pt x="40960" y="47106"/>
                  </a:cubicBezTo>
                  <a:lnTo>
                    <a:pt x="40960" y="47140"/>
                  </a:lnTo>
                  <a:cubicBezTo>
                    <a:pt x="40718" y="47106"/>
                    <a:pt x="40476" y="47002"/>
                    <a:pt x="40234" y="46967"/>
                  </a:cubicBezTo>
                  <a:cubicBezTo>
                    <a:pt x="39992" y="46898"/>
                    <a:pt x="39819" y="46794"/>
                    <a:pt x="39716" y="46518"/>
                  </a:cubicBezTo>
                  <a:lnTo>
                    <a:pt x="39716" y="46518"/>
                  </a:lnTo>
                  <a:cubicBezTo>
                    <a:pt x="40338" y="46587"/>
                    <a:pt x="40856" y="46829"/>
                    <a:pt x="41409" y="46829"/>
                  </a:cubicBezTo>
                  <a:cubicBezTo>
                    <a:pt x="41540" y="46829"/>
                    <a:pt x="41671" y="46831"/>
                    <a:pt x="41801" y="46831"/>
                  </a:cubicBezTo>
                  <a:cubicBezTo>
                    <a:pt x="42257" y="46831"/>
                    <a:pt x="42708" y="46810"/>
                    <a:pt x="43138" y="46622"/>
                  </a:cubicBezTo>
                  <a:cubicBezTo>
                    <a:pt x="43108" y="46577"/>
                    <a:pt x="43078" y="46565"/>
                    <a:pt x="43052" y="46565"/>
                  </a:cubicBezTo>
                  <a:cubicBezTo>
                    <a:pt x="43016" y="46565"/>
                    <a:pt x="42985" y="46587"/>
                    <a:pt x="42965" y="46587"/>
                  </a:cubicBezTo>
                  <a:cubicBezTo>
                    <a:pt x="42573" y="46682"/>
                    <a:pt x="42186" y="46728"/>
                    <a:pt x="41804" y="46728"/>
                  </a:cubicBezTo>
                  <a:cubicBezTo>
                    <a:pt x="41073" y="46728"/>
                    <a:pt x="40362" y="46559"/>
                    <a:pt x="39681" y="46241"/>
                  </a:cubicBezTo>
                  <a:cubicBezTo>
                    <a:pt x="39266" y="46069"/>
                    <a:pt x="38852" y="45861"/>
                    <a:pt x="38471" y="45585"/>
                  </a:cubicBezTo>
                  <a:cubicBezTo>
                    <a:pt x="38229" y="45446"/>
                    <a:pt x="37988" y="45343"/>
                    <a:pt x="37746" y="45274"/>
                  </a:cubicBezTo>
                  <a:cubicBezTo>
                    <a:pt x="37642" y="45274"/>
                    <a:pt x="37573" y="45239"/>
                    <a:pt x="37504" y="45239"/>
                  </a:cubicBezTo>
                  <a:cubicBezTo>
                    <a:pt x="37434" y="45239"/>
                    <a:pt x="37331" y="45239"/>
                    <a:pt x="37331" y="45343"/>
                  </a:cubicBezTo>
                  <a:cubicBezTo>
                    <a:pt x="37331" y="45412"/>
                    <a:pt x="37400" y="45446"/>
                    <a:pt x="37469" y="45446"/>
                  </a:cubicBezTo>
                  <a:cubicBezTo>
                    <a:pt x="38057" y="45550"/>
                    <a:pt x="38506" y="45827"/>
                    <a:pt x="38955" y="46138"/>
                  </a:cubicBezTo>
                  <a:cubicBezTo>
                    <a:pt x="39059" y="46241"/>
                    <a:pt x="39197" y="46276"/>
                    <a:pt x="39197" y="46483"/>
                  </a:cubicBezTo>
                  <a:cubicBezTo>
                    <a:pt x="39163" y="46587"/>
                    <a:pt x="39301" y="46656"/>
                    <a:pt x="39405" y="46725"/>
                  </a:cubicBezTo>
                  <a:cubicBezTo>
                    <a:pt x="39889" y="46967"/>
                    <a:pt x="40061" y="47417"/>
                    <a:pt x="40303" y="47866"/>
                  </a:cubicBezTo>
                  <a:cubicBezTo>
                    <a:pt x="40338" y="47970"/>
                    <a:pt x="40373" y="48073"/>
                    <a:pt x="40476" y="48143"/>
                  </a:cubicBezTo>
                  <a:cubicBezTo>
                    <a:pt x="40338" y="48315"/>
                    <a:pt x="40373" y="48454"/>
                    <a:pt x="40407" y="48626"/>
                  </a:cubicBezTo>
                  <a:cubicBezTo>
                    <a:pt x="40580" y="49076"/>
                    <a:pt x="40753" y="49560"/>
                    <a:pt x="40926" y="50044"/>
                  </a:cubicBezTo>
                  <a:cubicBezTo>
                    <a:pt x="41029" y="50424"/>
                    <a:pt x="41202" y="50804"/>
                    <a:pt x="41237" y="51219"/>
                  </a:cubicBezTo>
                  <a:cubicBezTo>
                    <a:pt x="41306" y="51564"/>
                    <a:pt x="41271" y="51910"/>
                    <a:pt x="41202" y="52256"/>
                  </a:cubicBezTo>
                  <a:cubicBezTo>
                    <a:pt x="41029" y="52912"/>
                    <a:pt x="40995" y="53604"/>
                    <a:pt x="40787" y="54295"/>
                  </a:cubicBezTo>
                  <a:cubicBezTo>
                    <a:pt x="40753" y="54468"/>
                    <a:pt x="40684" y="54641"/>
                    <a:pt x="40614" y="54814"/>
                  </a:cubicBezTo>
                  <a:cubicBezTo>
                    <a:pt x="40536" y="55102"/>
                    <a:pt x="40377" y="55232"/>
                    <a:pt x="40154" y="55232"/>
                  </a:cubicBezTo>
                  <a:cubicBezTo>
                    <a:pt x="40083" y="55232"/>
                    <a:pt x="40006" y="55219"/>
                    <a:pt x="39923" y="55194"/>
                  </a:cubicBezTo>
                  <a:cubicBezTo>
                    <a:pt x="39439" y="55021"/>
                    <a:pt x="39024" y="54814"/>
                    <a:pt x="38644" y="54537"/>
                  </a:cubicBezTo>
                  <a:cubicBezTo>
                    <a:pt x="38299" y="54261"/>
                    <a:pt x="37988" y="54019"/>
                    <a:pt x="37676" y="53777"/>
                  </a:cubicBezTo>
                  <a:cubicBezTo>
                    <a:pt x="37193" y="53431"/>
                    <a:pt x="36847" y="53016"/>
                    <a:pt x="36605" y="52463"/>
                  </a:cubicBezTo>
                  <a:cubicBezTo>
                    <a:pt x="36328" y="51772"/>
                    <a:pt x="36052" y="51115"/>
                    <a:pt x="35637" y="50493"/>
                  </a:cubicBezTo>
                  <a:cubicBezTo>
                    <a:pt x="35533" y="50355"/>
                    <a:pt x="35568" y="50216"/>
                    <a:pt x="35603" y="50078"/>
                  </a:cubicBezTo>
                  <a:cubicBezTo>
                    <a:pt x="35775" y="49491"/>
                    <a:pt x="35844" y="48903"/>
                    <a:pt x="35844" y="48315"/>
                  </a:cubicBezTo>
                  <a:cubicBezTo>
                    <a:pt x="35879" y="47762"/>
                    <a:pt x="35741" y="47278"/>
                    <a:pt x="35568" y="46760"/>
                  </a:cubicBezTo>
                  <a:lnTo>
                    <a:pt x="35568" y="46760"/>
                  </a:lnTo>
                  <a:cubicBezTo>
                    <a:pt x="35603" y="47071"/>
                    <a:pt x="35637" y="47382"/>
                    <a:pt x="35637" y="47693"/>
                  </a:cubicBezTo>
                  <a:cubicBezTo>
                    <a:pt x="35741" y="48523"/>
                    <a:pt x="35603" y="49318"/>
                    <a:pt x="35361" y="50113"/>
                  </a:cubicBezTo>
                  <a:cubicBezTo>
                    <a:pt x="35257" y="50458"/>
                    <a:pt x="35222" y="50804"/>
                    <a:pt x="34980" y="51115"/>
                  </a:cubicBezTo>
                  <a:cubicBezTo>
                    <a:pt x="34877" y="51253"/>
                    <a:pt x="34773" y="51426"/>
                    <a:pt x="34635" y="51599"/>
                  </a:cubicBezTo>
                  <a:cubicBezTo>
                    <a:pt x="34566" y="51288"/>
                    <a:pt x="34669" y="51011"/>
                    <a:pt x="34773" y="50769"/>
                  </a:cubicBezTo>
                  <a:cubicBezTo>
                    <a:pt x="34980" y="50216"/>
                    <a:pt x="35153" y="49629"/>
                    <a:pt x="35222" y="49041"/>
                  </a:cubicBezTo>
                  <a:cubicBezTo>
                    <a:pt x="35326" y="48557"/>
                    <a:pt x="35430" y="48039"/>
                    <a:pt x="35430" y="47520"/>
                  </a:cubicBezTo>
                  <a:cubicBezTo>
                    <a:pt x="35430" y="47106"/>
                    <a:pt x="35361" y="46725"/>
                    <a:pt x="35291" y="46345"/>
                  </a:cubicBezTo>
                  <a:cubicBezTo>
                    <a:pt x="35262" y="46255"/>
                    <a:pt x="35232" y="46166"/>
                    <a:pt x="35134" y="46166"/>
                  </a:cubicBezTo>
                  <a:cubicBezTo>
                    <a:pt x="35119" y="46166"/>
                    <a:pt x="35103" y="46168"/>
                    <a:pt x="35084" y="46172"/>
                  </a:cubicBezTo>
                  <a:cubicBezTo>
                    <a:pt x="34946" y="46207"/>
                    <a:pt x="34877" y="46241"/>
                    <a:pt x="34877" y="46380"/>
                  </a:cubicBezTo>
                  <a:cubicBezTo>
                    <a:pt x="34946" y="46898"/>
                    <a:pt x="34738" y="47417"/>
                    <a:pt x="34704" y="47935"/>
                  </a:cubicBezTo>
                  <a:cubicBezTo>
                    <a:pt x="34911" y="47520"/>
                    <a:pt x="34877" y="47036"/>
                    <a:pt x="35084" y="46587"/>
                  </a:cubicBezTo>
                  <a:cubicBezTo>
                    <a:pt x="35222" y="46725"/>
                    <a:pt x="35222" y="46864"/>
                    <a:pt x="35222" y="47002"/>
                  </a:cubicBezTo>
                  <a:cubicBezTo>
                    <a:pt x="35291" y="48004"/>
                    <a:pt x="35188" y="49007"/>
                    <a:pt x="34877" y="49974"/>
                  </a:cubicBezTo>
                  <a:cubicBezTo>
                    <a:pt x="34738" y="50389"/>
                    <a:pt x="34566" y="50804"/>
                    <a:pt x="34462" y="51219"/>
                  </a:cubicBezTo>
                  <a:cubicBezTo>
                    <a:pt x="34289" y="51876"/>
                    <a:pt x="33909" y="52325"/>
                    <a:pt x="33390" y="52671"/>
                  </a:cubicBezTo>
                  <a:cubicBezTo>
                    <a:pt x="33045" y="52912"/>
                    <a:pt x="32699" y="53154"/>
                    <a:pt x="32423" y="53466"/>
                  </a:cubicBezTo>
                  <a:cubicBezTo>
                    <a:pt x="32319" y="53535"/>
                    <a:pt x="32250" y="53638"/>
                    <a:pt x="32146" y="53742"/>
                  </a:cubicBezTo>
                  <a:cubicBezTo>
                    <a:pt x="32457" y="53604"/>
                    <a:pt x="32664" y="53293"/>
                    <a:pt x="32976" y="53120"/>
                  </a:cubicBezTo>
                  <a:cubicBezTo>
                    <a:pt x="33079" y="53051"/>
                    <a:pt x="33183" y="52912"/>
                    <a:pt x="33356" y="52912"/>
                  </a:cubicBezTo>
                  <a:cubicBezTo>
                    <a:pt x="33425" y="53016"/>
                    <a:pt x="33356" y="53051"/>
                    <a:pt x="33321" y="53085"/>
                  </a:cubicBezTo>
                  <a:cubicBezTo>
                    <a:pt x="32803" y="53742"/>
                    <a:pt x="32250" y="54330"/>
                    <a:pt x="31800" y="55021"/>
                  </a:cubicBezTo>
                  <a:cubicBezTo>
                    <a:pt x="31741" y="55110"/>
                    <a:pt x="31630" y="55277"/>
                    <a:pt x="31512" y="55277"/>
                  </a:cubicBezTo>
                  <a:cubicBezTo>
                    <a:pt x="31493" y="55277"/>
                    <a:pt x="31474" y="55272"/>
                    <a:pt x="31455" y="55263"/>
                  </a:cubicBezTo>
                  <a:cubicBezTo>
                    <a:pt x="31282" y="55159"/>
                    <a:pt x="31455" y="54986"/>
                    <a:pt x="31524" y="54848"/>
                  </a:cubicBezTo>
                  <a:cubicBezTo>
                    <a:pt x="31558" y="54710"/>
                    <a:pt x="31628" y="54606"/>
                    <a:pt x="31697" y="54468"/>
                  </a:cubicBezTo>
                  <a:lnTo>
                    <a:pt x="31697" y="54468"/>
                  </a:lnTo>
                  <a:cubicBezTo>
                    <a:pt x="31455" y="54641"/>
                    <a:pt x="31351" y="54917"/>
                    <a:pt x="31316" y="55194"/>
                  </a:cubicBezTo>
                  <a:cubicBezTo>
                    <a:pt x="31247" y="55436"/>
                    <a:pt x="31144" y="55539"/>
                    <a:pt x="30936" y="55609"/>
                  </a:cubicBezTo>
                  <a:cubicBezTo>
                    <a:pt x="30798" y="55643"/>
                    <a:pt x="30660" y="55747"/>
                    <a:pt x="30521" y="55781"/>
                  </a:cubicBezTo>
                  <a:cubicBezTo>
                    <a:pt x="30404" y="55818"/>
                    <a:pt x="30280" y="55838"/>
                    <a:pt x="30157" y="55838"/>
                  </a:cubicBezTo>
                  <a:cubicBezTo>
                    <a:pt x="29704" y="55838"/>
                    <a:pt x="29270" y="55570"/>
                    <a:pt x="29243" y="54917"/>
                  </a:cubicBezTo>
                  <a:cubicBezTo>
                    <a:pt x="29208" y="54468"/>
                    <a:pt x="29173" y="53984"/>
                    <a:pt x="29208" y="53535"/>
                  </a:cubicBezTo>
                  <a:cubicBezTo>
                    <a:pt x="29277" y="52878"/>
                    <a:pt x="29243" y="52187"/>
                    <a:pt x="29312" y="51495"/>
                  </a:cubicBezTo>
                  <a:cubicBezTo>
                    <a:pt x="29484" y="50355"/>
                    <a:pt x="29796" y="49249"/>
                    <a:pt x="30210" y="48143"/>
                  </a:cubicBezTo>
                  <a:cubicBezTo>
                    <a:pt x="30349" y="47866"/>
                    <a:pt x="30591" y="47693"/>
                    <a:pt x="30798" y="47486"/>
                  </a:cubicBezTo>
                  <a:cubicBezTo>
                    <a:pt x="31386" y="46760"/>
                    <a:pt x="32181" y="46449"/>
                    <a:pt x="33045" y="46172"/>
                  </a:cubicBezTo>
                  <a:cubicBezTo>
                    <a:pt x="33079" y="46172"/>
                    <a:pt x="33148" y="46172"/>
                    <a:pt x="33183" y="46241"/>
                  </a:cubicBezTo>
                  <a:cubicBezTo>
                    <a:pt x="32941" y="46483"/>
                    <a:pt x="32561" y="46587"/>
                    <a:pt x="32353" y="46898"/>
                  </a:cubicBezTo>
                  <a:cubicBezTo>
                    <a:pt x="32734" y="46691"/>
                    <a:pt x="33114" y="46518"/>
                    <a:pt x="33494" y="46311"/>
                  </a:cubicBezTo>
                  <a:cubicBezTo>
                    <a:pt x="33598" y="46241"/>
                    <a:pt x="33736" y="46207"/>
                    <a:pt x="33667" y="46034"/>
                  </a:cubicBezTo>
                  <a:cubicBezTo>
                    <a:pt x="33598" y="45930"/>
                    <a:pt x="33701" y="45896"/>
                    <a:pt x="33736" y="45861"/>
                  </a:cubicBezTo>
                  <a:cubicBezTo>
                    <a:pt x="33869" y="45762"/>
                    <a:pt x="34033" y="45726"/>
                    <a:pt x="34046" y="45540"/>
                  </a:cubicBezTo>
                  <a:lnTo>
                    <a:pt x="34046" y="45540"/>
                  </a:lnTo>
                  <a:cubicBezTo>
                    <a:pt x="33607" y="45832"/>
                    <a:pt x="33134" y="45934"/>
                    <a:pt x="32595" y="46069"/>
                  </a:cubicBezTo>
                  <a:cubicBezTo>
                    <a:pt x="32664" y="45792"/>
                    <a:pt x="32906" y="45758"/>
                    <a:pt x="32941" y="45446"/>
                  </a:cubicBezTo>
                  <a:lnTo>
                    <a:pt x="32941" y="45446"/>
                  </a:lnTo>
                  <a:cubicBezTo>
                    <a:pt x="32526" y="45827"/>
                    <a:pt x="32042" y="45965"/>
                    <a:pt x="31558" y="46138"/>
                  </a:cubicBezTo>
                  <a:cubicBezTo>
                    <a:pt x="31455" y="46172"/>
                    <a:pt x="31351" y="46207"/>
                    <a:pt x="31213" y="46207"/>
                  </a:cubicBezTo>
                  <a:cubicBezTo>
                    <a:pt x="31040" y="46241"/>
                    <a:pt x="30902" y="46207"/>
                    <a:pt x="30867" y="46449"/>
                  </a:cubicBezTo>
                  <a:cubicBezTo>
                    <a:pt x="30798" y="46622"/>
                    <a:pt x="30591" y="46656"/>
                    <a:pt x="30452" y="46656"/>
                  </a:cubicBezTo>
                  <a:cubicBezTo>
                    <a:pt x="29692" y="46760"/>
                    <a:pt x="28931" y="47002"/>
                    <a:pt x="28136" y="47002"/>
                  </a:cubicBezTo>
                  <a:cubicBezTo>
                    <a:pt x="28030" y="47007"/>
                    <a:pt x="27923" y="47010"/>
                    <a:pt x="27817" y="47010"/>
                  </a:cubicBezTo>
                  <a:cubicBezTo>
                    <a:pt x="27267" y="47010"/>
                    <a:pt x="26722" y="46934"/>
                    <a:pt x="26201" y="46760"/>
                  </a:cubicBezTo>
                  <a:cubicBezTo>
                    <a:pt x="25821" y="46622"/>
                    <a:pt x="25475" y="46483"/>
                    <a:pt x="25095" y="46345"/>
                  </a:cubicBezTo>
                  <a:cubicBezTo>
                    <a:pt x="24887" y="46241"/>
                    <a:pt x="24715" y="46103"/>
                    <a:pt x="24542" y="45965"/>
                  </a:cubicBezTo>
                  <a:cubicBezTo>
                    <a:pt x="24403" y="45861"/>
                    <a:pt x="24403" y="45758"/>
                    <a:pt x="24438" y="45619"/>
                  </a:cubicBezTo>
                  <a:cubicBezTo>
                    <a:pt x="24611" y="45135"/>
                    <a:pt x="24922" y="44755"/>
                    <a:pt x="25337" y="44444"/>
                  </a:cubicBezTo>
                  <a:cubicBezTo>
                    <a:pt x="25440" y="44375"/>
                    <a:pt x="25544" y="44306"/>
                    <a:pt x="25613" y="44202"/>
                  </a:cubicBezTo>
                  <a:cubicBezTo>
                    <a:pt x="25671" y="44163"/>
                    <a:pt x="25740" y="44114"/>
                    <a:pt x="25801" y="44114"/>
                  </a:cubicBezTo>
                  <a:cubicBezTo>
                    <a:pt x="25850" y="44114"/>
                    <a:pt x="25894" y="44145"/>
                    <a:pt x="25924" y="44237"/>
                  </a:cubicBezTo>
                  <a:cubicBezTo>
                    <a:pt x="25959" y="44306"/>
                    <a:pt x="26028" y="44375"/>
                    <a:pt x="26132" y="44375"/>
                  </a:cubicBezTo>
                  <a:cubicBezTo>
                    <a:pt x="26235" y="44375"/>
                    <a:pt x="26270" y="44271"/>
                    <a:pt x="26305" y="44168"/>
                  </a:cubicBezTo>
                  <a:cubicBezTo>
                    <a:pt x="26305" y="44098"/>
                    <a:pt x="26305" y="43995"/>
                    <a:pt x="26339" y="43891"/>
                  </a:cubicBezTo>
                  <a:cubicBezTo>
                    <a:pt x="26374" y="43787"/>
                    <a:pt x="26408" y="43684"/>
                    <a:pt x="26512" y="43649"/>
                  </a:cubicBezTo>
                  <a:cubicBezTo>
                    <a:pt x="26823" y="43580"/>
                    <a:pt x="27065" y="43407"/>
                    <a:pt x="27376" y="43338"/>
                  </a:cubicBezTo>
                  <a:cubicBezTo>
                    <a:pt x="27860" y="43234"/>
                    <a:pt x="28309" y="43131"/>
                    <a:pt x="28759" y="43027"/>
                  </a:cubicBezTo>
                  <a:cubicBezTo>
                    <a:pt x="28910" y="42976"/>
                    <a:pt x="29062" y="42944"/>
                    <a:pt x="29214" y="42944"/>
                  </a:cubicBezTo>
                  <a:cubicBezTo>
                    <a:pt x="29270" y="42944"/>
                    <a:pt x="29325" y="42948"/>
                    <a:pt x="29381" y="42958"/>
                  </a:cubicBezTo>
                  <a:cubicBezTo>
                    <a:pt x="29427" y="42962"/>
                    <a:pt x="29472" y="42963"/>
                    <a:pt x="29517" y="42963"/>
                  </a:cubicBezTo>
                  <a:cubicBezTo>
                    <a:pt x="29873" y="42963"/>
                    <a:pt x="30183" y="42854"/>
                    <a:pt x="30521" y="42854"/>
                  </a:cubicBezTo>
                  <a:cubicBezTo>
                    <a:pt x="31213" y="42854"/>
                    <a:pt x="31835" y="42992"/>
                    <a:pt x="32423" y="43373"/>
                  </a:cubicBezTo>
                  <a:cubicBezTo>
                    <a:pt x="32482" y="43392"/>
                    <a:pt x="32542" y="43435"/>
                    <a:pt x="32601" y="43435"/>
                  </a:cubicBezTo>
                  <a:cubicBezTo>
                    <a:pt x="32645" y="43435"/>
                    <a:pt x="32689" y="43412"/>
                    <a:pt x="32734" y="43338"/>
                  </a:cubicBezTo>
                  <a:cubicBezTo>
                    <a:pt x="32756" y="43305"/>
                    <a:pt x="32777" y="43293"/>
                    <a:pt x="32798" y="43293"/>
                  </a:cubicBezTo>
                  <a:cubicBezTo>
                    <a:pt x="32843" y="43293"/>
                    <a:pt x="32883" y="43349"/>
                    <a:pt x="32906" y="43373"/>
                  </a:cubicBezTo>
                  <a:cubicBezTo>
                    <a:pt x="33183" y="43614"/>
                    <a:pt x="33425" y="43822"/>
                    <a:pt x="33667" y="44064"/>
                  </a:cubicBezTo>
                  <a:cubicBezTo>
                    <a:pt x="33840" y="44202"/>
                    <a:pt x="34013" y="44306"/>
                    <a:pt x="34220" y="44375"/>
                  </a:cubicBezTo>
                  <a:cubicBezTo>
                    <a:pt x="34462" y="44409"/>
                    <a:pt x="34600" y="44513"/>
                    <a:pt x="34635" y="44790"/>
                  </a:cubicBezTo>
                  <a:cubicBezTo>
                    <a:pt x="34635" y="44893"/>
                    <a:pt x="34704" y="45032"/>
                    <a:pt x="34773" y="45135"/>
                  </a:cubicBezTo>
                  <a:cubicBezTo>
                    <a:pt x="34773" y="44859"/>
                    <a:pt x="34773" y="44617"/>
                    <a:pt x="34738" y="44340"/>
                  </a:cubicBezTo>
                  <a:cubicBezTo>
                    <a:pt x="34669" y="43891"/>
                    <a:pt x="34704" y="43476"/>
                    <a:pt x="35326" y="43303"/>
                  </a:cubicBezTo>
                  <a:cubicBezTo>
                    <a:pt x="35239" y="43249"/>
                    <a:pt x="35163" y="43229"/>
                    <a:pt x="35091" y="43229"/>
                  </a:cubicBezTo>
                  <a:cubicBezTo>
                    <a:pt x="34934" y="43229"/>
                    <a:pt x="34801" y="43325"/>
                    <a:pt x="34635" y="43373"/>
                  </a:cubicBezTo>
                  <a:cubicBezTo>
                    <a:pt x="34462" y="42992"/>
                    <a:pt x="34393" y="42543"/>
                    <a:pt x="34116" y="42163"/>
                  </a:cubicBezTo>
                  <a:lnTo>
                    <a:pt x="34116" y="42163"/>
                  </a:lnTo>
                  <a:cubicBezTo>
                    <a:pt x="34082" y="42370"/>
                    <a:pt x="34151" y="42474"/>
                    <a:pt x="34185" y="42612"/>
                  </a:cubicBezTo>
                  <a:cubicBezTo>
                    <a:pt x="34358" y="42992"/>
                    <a:pt x="34427" y="43407"/>
                    <a:pt x="34531" y="43856"/>
                  </a:cubicBezTo>
                  <a:cubicBezTo>
                    <a:pt x="34531" y="43891"/>
                    <a:pt x="34531" y="43960"/>
                    <a:pt x="34531" y="43995"/>
                  </a:cubicBezTo>
                  <a:cubicBezTo>
                    <a:pt x="34531" y="44179"/>
                    <a:pt x="34485" y="44256"/>
                    <a:pt x="34383" y="44256"/>
                  </a:cubicBezTo>
                  <a:cubicBezTo>
                    <a:pt x="34331" y="44256"/>
                    <a:pt x="34266" y="44237"/>
                    <a:pt x="34185" y="44202"/>
                  </a:cubicBezTo>
                  <a:cubicBezTo>
                    <a:pt x="33805" y="43995"/>
                    <a:pt x="33494" y="43684"/>
                    <a:pt x="33218" y="43338"/>
                  </a:cubicBezTo>
                  <a:cubicBezTo>
                    <a:pt x="33183" y="43234"/>
                    <a:pt x="33114" y="43165"/>
                    <a:pt x="33010" y="43096"/>
                  </a:cubicBezTo>
                  <a:cubicBezTo>
                    <a:pt x="32803" y="42992"/>
                    <a:pt x="32699" y="42785"/>
                    <a:pt x="32526" y="42612"/>
                  </a:cubicBezTo>
                  <a:cubicBezTo>
                    <a:pt x="31869" y="41921"/>
                    <a:pt x="31386" y="41195"/>
                    <a:pt x="31144" y="40296"/>
                  </a:cubicBezTo>
                  <a:cubicBezTo>
                    <a:pt x="31040" y="39881"/>
                    <a:pt x="30867" y="39501"/>
                    <a:pt x="30729" y="39121"/>
                  </a:cubicBezTo>
                  <a:cubicBezTo>
                    <a:pt x="30556" y="38637"/>
                    <a:pt x="30452" y="38153"/>
                    <a:pt x="30556" y="37669"/>
                  </a:cubicBezTo>
                  <a:cubicBezTo>
                    <a:pt x="30625" y="37427"/>
                    <a:pt x="30521" y="37185"/>
                    <a:pt x="30556" y="36943"/>
                  </a:cubicBezTo>
                  <a:cubicBezTo>
                    <a:pt x="30556" y="36736"/>
                    <a:pt x="30591" y="36598"/>
                    <a:pt x="30729" y="36425"/>
                  </a:cubicBezTo>
                  <a:cubicBezTo>
                    <a:pt x="30902" y="36252"/>
                    <a:pt x="31109" y="36114"/>
                    <a:pt x="31247" y="35837"/>
                  </a:cubicBezTo>
                  <a:cubicBezTo>
                    <a:pt x="31094" y="35837"/>
                    <a:pt x="30995" y="35947"/>
                    <a:pt x="30902" y="35947"/>
                  </a:cubicBezTo>
                  <a:cubicBezTo>
                    <a:pt x="30890" y="35947"/>
                    <a:pt x="30879" y="35945"/>
                    <a:pt x="30867" y="35941"/>
                  </a:cubicBezTo>
                  <a:cubicBezTo>
                    <a:pt x="30867" y="35906"/>
                    <a:pt x="30867" y="35837"/>
                    <a:pt x="30867" y="35837"/>
                  </a:cubicBezTo>
                  <a:cubicBezTo>
                    <a:pt x="30556" y="35630"/>
                    <a:pt x="30625" y="35319"/>
                    <a:pt x="30625" y="35042"/>
                  </a:cubicBezTo>
                  <a:cubicBezTo>
                    <a:pt x="30660" y="34662"/>
                    <a:pt x="30729" y="34247"/>
                    <a:pt x="30625" y="33867"/>
                  </a:cubicBezTo>
                  <a:cubicBezTo>
                    <a:pt x="30591" y="33625"/>
                    <a:pt x="30660" y="33418"/>
                    <a:pt x="30694" y="33210"/>
                  </a:cubicBezTo>
                  <a:cubicBezTo>
                    <a:pt x="30763" y="33003"/>
                    <a:pt x="30971" y="32899"/>
                    <a:pt x="31247" y="32899"/>
                  </a:cubicBezTo>
                  <a:close/>
                  <a:moveTo>
                    <a:pt x="17861" y="41003"/>
                  </a:moveTo>
                  <a:cubicBezTo>
                    <a:pt x="17901" y="41003"/>
                    <a:pt x="17948" y="41031"/>
                    <a:pt x="18009" y="41091"/>
                  </a:cubicBezTo>
                  <a:cubicBezTo>
                    <a:pt x="18285" y="41402"/>
                    <a:pt x="18596" y="41713"/>
                    <a:pt x="18942" y="41955"/>
                  </a:cubicBezTo>
                  <a:cubicBezTo>
                    <a:pt x="19219" y="42163"/>
                    <a:pt x="19357" y="42474"/>
                    <a:pt x="19426" y="42819"/>
                  </a:cubicBezTo>
                  <a:cubicBezTo>
                    <a:pt x="19444" y="42828"/>
                    <a:pt x="19460" y="42832"/>
                    <a:pt x="19474" y="42832"/>
                  </a:cubicBezTo>
                  <a:cubicBezTo>
                    <a:pt x="19560" y="42832"/>
                    <a:pt x="19600" y="42703"/>
                    <a:pt x="19666" y="42703"/>
                  </a:cubicBezTo>
                  <a:cubicBezTo>
                    <a:pt x="19677" y="42703"/>
                    <a:pt x="19689" y="42707"/>
                    <a:pt x="19703" y="42716"/>
                  </a:cubicBezTo>
                  <a:cubicBezTo>
                    <a:pt x="19806" y="42785"/>
                    <a:pt x="19875" y="42819"/>
                    <a:pt x="19945" y="42889"/>
                  </a:cubicBezTo>
                  <a:cubicBezTo>
                    <a:pt x="20532" y="43407"/>
                    <a:pt x="21051" y="44029"/>
                    <a:pt x="21535" y="44651"/>
                  </a:cubicBezTo>
                  <a:cubicBezTo>
                    <a:pt x="21604" y="44721"/>
                    <a:pt x="21638" y="44824"/>
                    <a:pt x="21673" y="44963"/>
                  </a:cubicBezTo>
                  <a:cubicBezTo>
                    <a:pt x="21846" y="45516"/>
                    <a:pt x="22018" y="46069"/>
                    <a:pt x="22226" y="46656"/>
                  </a:cubicBezTo>
                  <a:cubicBezTo>
                    <a:pt x="22330" y="47036"/>
                    <a:pt x="22364" y="47451"/>
                    <a:pt x="22433" y="47866"/>
                  </a:cubicBezTo>
                  <a:cubicBezTo>
                    <a:pt x="22468" y="47970"/>
                    <a:pt x="22399" y="48073"/>
                    <a:pt x="22330" y="48143"/>
                  </a:cubicBezTo>
                  <a:cubicBezTo>
                    <a:pt x="21949" y="48557"/>
                    <a:pt x="21638" y="49041"/>
                    <a:pt x="21327" y="49491"/>
                  </a:cubicBezTo>
                  <a:cubicBezTo>
                    <a:pt x="21085" y="49871"/>
                    <a:pt x="20774" y="50113"/>
                    <a:pt x="20498" y="50424"/>
                  </a:cubicBezTo>
                  <a:cubicBezTo>
                    <a:pt x="19945" y="51046"/>
                    <a:pt x="19288" y="51599"/>
                    <a:pt x="18596" y="52117"/>
                  </a:cubicBezTo>
                  <a:cubicBezTo>
                    <a:pt x="18216" y="52394"/>
                    <a:pt x="17871" y="52774"/>
                    <a:pt x="17525" y="53120"/>
                  </a:cubicBezTo>
                  <a:cubicBezTo>
                    <a:pt x="16937" y="53707"/>
                    <a:pt x="16281" y="54261"/>
                    <a:pt x="15624" y="54779"/>
                  </a:cubicBezTo>
                  <a:cubicBezTo>
                    <a:pt x="15175" y="55125"/>
                    <a:pt x="14691" y="55436"/>
                    <a:pt x="14207" y="55712"/>
                  </a:cubicBezTo>
                  <a:cubicBezTo>
                    <a:pt x="13930" y="55885"/>
                    <a:pt x="13654" y="55954"/>
                    <a:pt x="13343" y="55954"/>
                  </a:cubicBezTo>
                  <a:cubicBezTo>
                    <a:pt x="13101" y="55954"/>
                    <a:pt x="13031" y="55920"/>
                    <a:pt x="13031" y="55678"/>
                  </a:cubicBezTo>
                  <a:cubicBezTo>
                    <a:pt x="12997" y="55539"/>
                    <a:pt x="12997" y="55367"/>
                    <a:pt x="13031" y="55228"/>
                  </a:cubicBezTo>
                  <a:cubicBezTo>
                    <a:pt x="13031" y="55194"/>
                    <a:pt x="13031" y="55090"/>
                    <a:pt x="13066" y="55090"/>
                  </a:cubicBezTo>
                  <a:cubicBezTo>
                    <a:pt x="13412" y="54986"/>
                    <a:pt x="13239" y="54710"/>
                    <a:pt x="13273" y="54537"/>
                  </a:cubicBezTo>
                  <a:cubicBezTo>
                    <a:pt x="13343" y="53984"/>
                    <a:pt x="13377" y="53396"/>
                    <a:pt x="13481" y="52843"/>
                  </a:cubicBezTo>
                  <a:cubicBezTo>
                    <a:pt x="13550" y="52290"/>
                    <a:pt x="13723" y="51772"/>
                    <a:pt x="13757" y="51184"/>
                  </a:cubicBezTo>
                  <a:cubicBezTo>
                    <a:pt x="13757" y="51081"/>
                    <a:pt x="13792" y="50977"/>
                    <a:pt x="13826" y="50873"/>
                  </a:cubicBezTo>
                  <a:cubicBezTo>
                    <a:pt x="14103" y="50320"/>
                    <a:pt x="14207" y="49698"/>
                    <a:pt x="14414" y="49076"/>
                  </a:cubicBezTo>
                  <a:cubicBezTo>
                    <a:pt x="14449" y="48972"/>
                    <a:pt x="14483" y="48834"/>
                    <a:pt x="14587" y="48696"/>
                  </a:cubicBezTo>
                  <a:cubicBezTo>
                    <a:pt x="14656" y="48523"/>
                    <a:pt x="14725" y="48315"/>
                    <a:pt x="14760" y="48108"/>
                  </a:cubicBezTo>
                  <a:cubicBezTo>
                    <a:pt x="14829" y="47693"/>
                    <a:pt x="15002" y="47313"/>
                    <a:pt x="15209" y="46933"/>
                  </a:cubicBezTo>
                  <a:cubicBezTo>
                    <a:pt x="15347" y="46691"/>
                    <a:pt x="15451" y="46483"/>
                    <a:pt x="15555" y="46241"/>
                  </a:cubicBezTo>
                  <a:cubicBezTo>
                    <a:pt x="15658" y="46276"/>
                    <a:pt x="15658" y="46311"/>
                    <a:pt x="15693" y="46380"/>
                  </a:cubicBezTo>
                  <a:cubicBezTo>
                    <a:pt x="16142" y="47244"/>
                    <a:pt x="16730" y="47970"/>
                    <a:pt x="17318" y="48730"/>
                  </a:cubicBezTo>
                  <a:cubicBezTo>
                    <a:pt x="17940" y="49560"/>
                    <a:pt x="18458" y="50458"/>
                    <a:pt x="18596" y="51530"/>
                  </a:cubicBezTo>
                  <a:cubicBezTo>
                    <a:pt x="18596" y="51599"/>
                    <a:pt x="18596" y="51668"/>
                    <a:pt x="18700" y="51737"/>
                  </a:cubicBezTo>
                  <a:cubicBezTo>
                    <a:pt x="18562" y="50493"/>
                    <a:pt x="18182" y="49456"/>
                    <a:pt x="17387" y="48557"/>
                  </a:cubicBezTo>
                  <a:cubicBezTo>
                    <a:pt x="17145" y="48281"/>
                    <a:pt x="16937" y="48039"/>
                    <a:pt x="16799" y="47659"/>
                  </a:cubicBezTo>
                  <a:cubicBezTo>
                    <a:pt x="17214" y="47624"/>
                    <a:pt x="17560" y="47659"/>
                    <a:pt x="17905" y="47589"/>
                  </a:cubicBezTo>
                  <a:cubicBezTo>
                    <a:pt x="18078" y="47520"/>
                    <a:pt x="18285" y="47520"/>
                    <a:pt x="18458" y="47520"/>
                  </a:cubicBezTo>
                  <a:cubicBezTo>
                    <a:pt x="18666" y="47488"/>
                    <a:pt x="18867" y="47464"/>
                    <a:pt x="19067" y="47464"/>
                  </a:cubicBezTo>
                  <a:cubicBezTo>
                    <a:pt x="19299" y="47464"/>
                    <a:pt x="19531" y="47497"/>
                    <a:pt x="19772" y="47589"/>
                  </a:cubicBezTo>
                  <a:cubicBezTo>
                    <a:pt x="19772" y="47451"/>
                    <a:pt x="19703" y="47451"/>
                    <a:pt x="19633" y="47417"/>
                  </a:cubicBezTo>
                  <a:cubicBezTo>
                    <a:pt x="19451" y="47376"/>
                    <a:pt x="19281" y="47359"/>
                    <a:pt x="19108" y="47359"/>
                  </a:cubicBezTo>
                  <a:cubicBezTo>
                    <a:pt x="18987" y="47359"/>
                    <a:pt x="18864" y="47368"/>
                    <a:pt x="18735" y="47382"/>
                  </a:cubicBezTo>
                  <a:cubicBezTo>
                    <a:pt x="18200" y="47445"/>
                    <a:pt x="17636" y="47594"/>
                    <a:pt x="17069" y="47594"/>
                  </a:cubicBezTo>
                  <a:cubicBezTo>
                    <a:pt x="17014" y="47594"/>
                    <a:pt x="16958" y="47593"/>
                    <a:pt x="16903" y="47589"/>
                  </a:cubicBezTo>
                  <a:cubicBezTo>
                    <a:pt x="16765" y="47589"/>
                    <a:pt x="16626" y="47555"/>
                    <a:pt x="16523" y="47417"/>
                  </a:cubicBezTo>
                  <a:cubicBezTo>
                    <a:pt x="16177" y="46967"/>
                    <a:pt x="15866" y="46483"/>
                    <a:pt x="15762" y="45896"/>
                  </a:cubicBezTo>
                  <a:cubicBezTo>
                    <a:pt x="15728" y="45792"/>
                    <a:pt x="15693" y="45688"/>
                    <a:pt x="15728" y="45585"/>
                  </a:cubicBezTo>
                  <a:cubicBezTo>
                    <a:pt x="16004" y="44824"/>
                    <a:pt x="16177" y="43995"/>
                    <a:pt x="16695" y="43303"/>
                  </a:cubicBezTo>
                  <a:cubicBezTo>
                    <a:pt x="17006" y="42889"/>
                    <a:pt x="17110" y="42370"/>
                    <a:pt x="17352" y="41921"/>
                  </a:cubicBezTo>
                  <a:cubicBezTo>
                    <a:pt x="17490" y="41679"/>
                    <a:pt x="17594" y="41402"/>
                    <a:pt x="17732" y="41126"/>
                  </a:cubicBezTo>
                  <a:cubicBezTo>
                    <a:pt x="17771" y="41048"/>
                    <a:pt x="17810" y="41003"/>
                    <a:pt x="17861" y="41003"/>
                  </a:cubicBezTo>
                  <a:close/>
                  <a:moveTo>
                    <a:pt x="42594" y="0"/>
                  </a:moveTo>
                  <a:cubicBezTo>
                    <a:pt x="42360" y="0"/>
                    <a:pt x="42118" y="57"/>
                    <a:pt x="41893" y="132"/>
                  </a:cubicBezTo>
                  <a:cubicBezTo>
                    <a:pt x="41617" y="201"/>
                    <a:pt x="41340" y="443"/>
                    <a:pt x="41168" y="719"/>
                  </a:cubicBezTo>
                  <a:cubicBezTo>
                    <a:pt x="40856" y="1099"/>
                    <a:pt x="40545" y="1445"/>
                    <a:pt x="40303" y="1860"/>
                  </a:cubicBezTo>
                  <a:cubicBezTo>
                    <a:pt x="39854" y="2551"/>
                    <a:pt x="39474" y="3242"/>
                    <a:pt x="39508" y="4107"/>
                  </a:cubicBezTo>
                  <a:cubicBezTo>
                    <a:pt x="39508" y="4176"/>
                    <a:pt x="39474" y="4245"/>
                    <a:pt x="39439" y="4314"/>
                  </a:cubicBezTo>
                  <a:cubicBezTo>
                    <a:pt x="39266" y="4729"/>
                    <a:pt x="39370" y="5178"/>
                    <a:pt x="39405" y="5593"/>
                  </a:cubicBezTo>
                  <a:cubicBezTo>
                    <a:pt x="39474" y="6111"/>
                    <a:pt x="39647" y="6630"/>
                    <a:pt x="39819" y="7148"/>
                  </a:cubicBezTo>
                  <a:cubicBezTo>
                    <a:pt x="39889" y="7494"/>
                    <a:pt x="40061" y="7840"/>
                    <a:pt x="40303" y="8082"/>
                  </a:cubicBezTo>
                  <a:cubicBezTo>
                    <a:pt x="40407" y="8220"/>
                    <a:pt x="40476" y="8358"/>
                    <a:pt x="40511" y="8496"/>
                  </a:cubicBezTo>
                  <a:cubicBezTo>
                    <a:pt x="40545" y="8738"/>
                    <a:pt x="40545" y="8946"/>
                    <a:pt x="40545" y="9188"/>
                  </a:cubicBezTo>
                  <a:cubicBezTo>
                    <a:pt x="40545" y="9568"/>
                    <a:pt x="40373" y="9914"/>
                    <a:pt x="40234" y="10259"/>
                  </a:cubicBezTo>
                  <a:cubicBezTo>
                    <a:pt x="39889" y="11020"/>
                    <a:pt x="39612" y="11815"/>
                    <a:pt x="39094" y="12471"/>
                  </a:cubicBezTo>
                  <a:cubicBezTo>
                    <a:pt x="39059" y="12506"/>
                    <a:pt x="39024" y="12575"/>
                    <a:pt x="39094" y="12610"/>
                  </a:cubicBezTo>
                  <a:cubicBezTo>
                    <a:pt x="39117" y="12633"/>
                    <a:pt x="39140" y="12640"/>
                    <a:pt x="39163" y="12640"/>
                  </a:cubicBezTo>
                  <a:cubicBezTo>
                    <a:pt x="39209" y="12640"/>
                    <a:pt x="39255" y="12610"/>
                    <a:pt x="39301" y="12610"/>
                  </a:cubicBezTo>
                  <a:lnTo>
                    <a:pt x="39336" y="12610"/>
                  </a:lnTo>
                  <a:lnTo>
                    <a:pt x="39301" y="12644"/>
                  </a:lnTo>
                  <a:cubicBezTo>
                    <a:pt x="39259" y="12856"/>
                    <a:pt x="39242" y="12938"/>
                    <a:pt x="39172" y="12938"/>
                  </a:cubicBezTo>
                  <a:cubicBezTo>
                    <a:pt x="39128" y="12938"/>
                    <a:pt x="39062" y="12905"/>
                    <a:pt x="38955" y="12852"/>
                  </a:cubicBezTo>
                  <a:cubicBezTo>
                    <a:pt x="38059" y="12387"/>
                    <a:pt x="37162" y="11985"/>
                    <a:pt x="36142" y="11985"/>
                  </a:cubicBezTo>
                  <a:cubicBezTo>
                    <a:pt x="36101" y="11985"/>
                    <a:pt x="36059" y="11986"/>
                    <a:pt x="36017" y="11987"/>
                  </a:cubicBezTo>
                  <a:cubicBezTo>
                    <a:pt x="35810" y="11987"/>
                    <a:pt x="35578" y="11950"/>
                    <a:pt x="35350" y="11950"/>
                  </a:cubicBezTo>
                  <a:cubicBezTo>
                    <a:pt x="35199" y="11950"/>
                    <a:pt x="35049" y="11967"/>
                    <a:pt x="34911" y="12022"/>
                  </a:cubicBezTo>
                  <a:cubicBezTo>
                    <a:pt x="34600" y="12160"/>
                    <a:pt x="34254" y="12126"/>
                    <a:pt x="33943" y="12195"/>
                  </a:cubicBezTo>
                  <a:cubicBezTo>
                    <a:pt x="33922" y="12198"/>
                    <a:pt x="33901" y="12200"/>
                    <a:pt x="33881" y="12200"/>
                  </a:cubicBezTo>
                  <a:cubicBezTo>
                    <a:pt x="33716" y="12200"/>
                    <a:pt x="33643" y="12077"/>
                    <a:pt x="33736" y="11953"/>
                  </a:cubicBezTo>
                  <a:cubicBezTo>
                    <a:pt x="33909" y="11642"/>
                    <a:pt x="34047" y="11331"/>
                    <a:pt x="34289" y="11089"/>
                  </a:cubicBezTo>
                  <a:cubicBezTo>
                    <a:pt x="34496" y="10881"/>
                    <a:pt x="34635" y="10605"/>
                    <a:pt x="34738" y="10328"/>
                  </a:cubicBezTo>
                  <a:cubicBezTo>
                    <a:pt x="34877" y="10017"/>
                    <a:pt x="34946" y="9741"/>
                    <a:pt x="35015" y="9430"/>
                  </a:cubicBezTo>
                  <a:cubicBezTo>
                    <a:pt x="35222" y="8669"/>
                    <a:pt x="35533" y="7978"/>
                    <a:pt x="35568" y="7183"/>
                  </a:cubicBezTo>
                  <a:cubicBezTo>
                    <a:pt x="35603" y="6422"/>
                    <a:pt x="35637" y="5662"/>
                    <a:pt x="35464" y="4936"/>
                  </a:cubicBezTo>
                  <a:cubicBezTo>
                    <a:pt x="35291" y="4176"/>
                    <a:pt x="35257" y="3381"/>
                    <a:pt x="35326" y="2586"/>
                  </a:cubicBezTo>
                  <a:cubicBezTo>
                    <a:pt x="35361" y="2136"/>
                    <a:pt x="35430" y="1722"/>
                    <a:pt x="35395" y="1272"/>
                  </a:cubicBezTo>
                  <a:cubicBezTo>
                    <a:pt x="35395" y="823"/>
                    <a:pt x="35153" y="546"/>
                    <a:pt x="34808" y="339"/>
                  </a:cubicBezTo>
                  <a:cubicBezTo>
                    <a:pt x="34697" y="284"/>
                    <a:pt x="34575" y="256"/>
                    <a:pt x="34454" y="256"/>
                  </a:cubicBezTo>
                  <a:cubicBezTo>
                    <a:pt x="34271" y="256"/>
                    <a:pt x="34089" y="318"/>
                    <a:pt x="33943" y="443"/>
                  </a:cubicBezTo>
                  <a:cubicBezTo>
                    <a:pt x="33805" y="546"/>
                    <a:pt x="33667" y="650"/>
                    <a:pt x="33529" y="754"/>
                  </a:cubicBezTo>
                  <a:cubicBezTo>
                    <a:pt x="33010" y="1099"/>
                    <a:pt x="32492" y="1410"/>
                    <a:pt x="32042" y="1825"/>
                  </a:cubicBezTo>
                  <a:cubicBezTo>
                    <a:pt x="31766" y="2067"/>
                    <a:pt x="31628" y="2378"/>
                    <a:pt x="31420" y="2620"/>
                  </a:cubicBezTo>
                  <a:cubicBezTo>
                    <a:pt x="30902" y="3242"/>
                    <a:pt x="30487" y="3934"/>
                    <a:pt x="30003" y="4590"/>
                  </a:cubicBezTo>
                  <a:cubicBezTo>
                    <a:pt x="29623" y="5074"/>
                    <a:pt x="29346" y="5627"/>
                    <a:pt x="29104" y="6180"/>
                  </a:cubicBezTo>
                  <a:cubicBezTo>
                    <a:pt x="28828" y="6768"/>
                    <a:pt x="28586" y="7390"/>
                    <a:pt x="28413" y="7978"/>
                  </a:cubicBezTo>
                  <a:cubicBezTo>
                    <a:pt x="28136" y="8946"/>
                    <a:pt x="28067" y="9948"/>
                    <a:pt x="27895" y="10950"/>
                  </a:cubicBezTo>
                  <a:cubicBezTo>
                    <a:pt x="27756" y="11469"/>
                    <a:pt x="27825" y="12022"/>
                    <a:pt x="27825" y="12575"/>
                  </a:cubicBezTo>
                  <a:cubicBezTo>
                    <a:pt x="27825" y="12713"/>
                    <a:pt x="27860" y="12852"/>
                    <a:pt x="27722" y="12921"/>
                  </a:cubicBezTo>
                  <a:cubicBezTo>
                    <a:pt x="27583" y="13024"/>
                    <a:pt x="27445" y="13163"/>
                    <a:pt x="27272" y="13197"/>
                  </a:cubicBezTo>
                  <a:cubicBezTo>
                    <a:pt x="27248" y="13340"/>
                    <a:pt x="27291" y="13418"/>
                    <a:pt x="27387" y="13418"/>
                  </a:cubicBezTo>
                  <a:cubicBezTo>
                    <a:pt x="27430" y="13418"/>
                    <a:pt x="27485" y="13402"/>
                    <a:pt x="27549" y="13370"/>
                  </a:cubicBezTo>
                  <a:cubicBezTo>
                    <a:pt x="27653" y="13301"/>
                    <a:pt x="27756" y="13232"/>
                    <a:pt x="27895" y="13163"/>
                  </a:cubicBezTo>
                  <a:cubicBezTo>
                    <a:pt x="27985" y="13122"/>
                    <a:pt x="28073" y="13103"/>
                    <a:pt x="28156" y="13103"/>
                  </a:cubicBezTo>
                  <a:cubicBezTo>
                    <a:pt x="28358" y="13103"/>
                    <a:pt x="28533" y="13219"/>
                    <a:pt x="28655" y="13439"/>
                  </a:cubicBezTo>
                  <a:cubicBezTo>
                    <a:pt x="28724" y="13508"/>
                    <a:pt x="28793" y="13543"/>
                    <a:pt x="28897" y="13577"/>
                  </a:cubicBezTo>
                  <a:cubicBezTo>
                    <a:pt x="29381" y="13681"/>
                    <a:pt x="29692" y="14753"/>
                    <a:pt x="29415" y="15202"/>
                  </a:cubicBezTo>
                  <a:cubicBezTo>
                    <a:pt x="29312" y="15340"/>
                    <a:pt x="29208" y="15444"/>
                    <a:pt x="29070" y="15478"/>
                  </a:cubicBezTo>
                  <a:cubicBezTo>
                    <a:pt x="28992" y="15512"/>
                    <a:pt x="28935" y="15531"/>
                    <a:pt x="28892" y="15531"/>
                  </a:cubicBezTo>
                  <a:cubicBezTo>
                    <a:pt x="28802" y="15531"/>
                    <a:pt x="28771" y="15447"/>
                    <a:pt x="28724" y="15237"/>
                  </a:cubicBezTo>
                  <a:cubicBezTo>
                    <a:pt x="28551" y="15340"/>
                    <a:pt x="28482" y="15444"/>
                    <a:pt x="28482" y="15617"/>
                  </a:cubicBezTo>
                  <a:cubicBezTo>
                    <a:pt x="28454" y="15702"/>
                    <a:pt x="28425" y="15764"/>
                    <a:pt x="28358" y="15764"/>
                  </a:cubicBezTo>
                  <a:cubicBezTo>
                    <a:pt x="28344" y="15764"/>
                    <a:pt x="28328" y="15761"/>
                    <a:pt x="28309" y="15755"/>
                  </a:cubicBezTo>
                  <a:cubicBezTo>
                    <a:pt x="28206" y="15720"/>
                    <a:pt x="28240" y="15617"/>
                    <a:pt x="28275" y="15548"/>
                  </a:cubicBezTo>
                  <a:cubicBezTo>
                    <a:pt x="28378" y="15375"/>
                    <a:pt x="28482" y="15167"/>
                    <a:pt x="28551" y="14960"/>
                  </a:cubicBezTo>
                  <a:cubicBezTo>
                    <a:pt x="28518" y="14927"/>
                    <a:pt x="28492" y="14915"/>
                    <a:pt x="28471" y="14915"/>
                  </a:cubicBezTo>
                  <a:cubicBezTo>
                    <a:pt x="28426" y="14915"/>
                    <a:pt x="28402" y="14971"/>
                    <a:pt x="28378" y="14995"/>
                  </a:cubicBezTo>
                  <a:cubicBezTo>
                    <a:pt x="28344" y="14995"/>
                    <a:pt x="28309" y="15029"/>
                    <a:pt x="28275" y="15029"/>
                  </a:cubicBezTo>
                  <a:cubicBezTo>
                    <a:pt x="28206" y="15029"/>
                    <a:pt x="28206" y="14960"/>
                    <a:pt x="28206" y="14891"/>
                  </a:cubicBezTo>
                  <a:cubicBezTo>
                    <a:pt x="28240" y="14718"/>
                    <a:pt x="28309" y="14580"/>
                    <a:pt x="28275" y="14338"/>
                  </a:cubicBezTo>
                  <a:lnTo>
                    <a:pt x="28275" y="14338"/>
                  </a:lnTo>
                  <a:cubicBezTo>
                    <a:pt x="28102" y="14580"/>
                    <a:pt x="28171" y="14822"/>
                    <a:pt x="28102" y="15029"/>
                  </a:cubicBezTo>
                  <a:cubicBezTo>
                    <a:pt x="28067" y="15237"/>
                    <a:pt x="27998" y="15444"/>
                    <a:pt x="27964" y="15686"/>
                  </a:cubicBezTo>
                  <a:cubicBezTo>
                    <a:pt x="27722" y="15444"/>
                    <a:pt x="27722" y="15237"/>
                    <a:pt x="27964" y="14269"/>
                  </a:cubicBezTo>
                  <a:lnTo>
                    <a:pt x="27964" y="14269"/>
                  </a:lnTo>
                  <a:cubicBezTo>
                    <a:pt x="27687" y="14580"/>
                    <a:pt x="27583" y="14856"/>
                    <a:pt x="27583" y="15237"/>
                  </a:cubicBezTo>
                  <a:cubicBezTo>
                    <a:pt x="27583" y="15375"/>
                    <a:pt x="27687" y="15548"/>
                    <a:pt x="27514" y="15617"/>
                  </a:cubicBezTo>
                  <a:cubicBezTo>
                    <a:pt x="27487" y="15628"/>
                    <a:pt x="27462" y="15632"/>
                    <a:pt x="27438" y="15632"/>
                  </a:cubicBezTo>
                  <a:cubicBezTo>
                    <a:pt x="27309" y="15632"/>
                    <a:pt x="27221" y="15491"/>
                    <a:pt x="27134" y="15375"/>
                  </a:cubicBezTo>
                  <a:cubicBezTo>
                    <a:pt x="26927" y="14960"/>
                    <a:pt x="26754" y="14580"/>
                    <a:pt x="26685" y="14130"/>
                  </a:cubicBezTo>
                  <a:cubicBezTo>
                    <a:pt x="26650" y="13854"/>
                    <a:pt x="26788" y="13577"/>
                    <a:pt x="26996" y="13370"/>
                  </a:cubicBezTo>
                  <a:cubicBezTo>
                    <a:pt x="27065" y="13301"/>
                    <a:pt x="27169" y="13232"/>
                    <a:pt x="27238" y="13163"/>
                  </a:cubicBezTo>
                  <a:cubicBezTo>
                    <a:pt x="26996" y="12886"/>
                    <a:pt x="26892" y="12540"/>
                    <a:pt x="26719" y="12229"/>
                  </a:cubicBezTo>
                  <a:cubicBezTo>
                    <a:pt x="26685" y="12091"/>
                    <a:pt x="26616" y="11953"/>
                    <a:pt x="26512" y="11849"/>
                  </a:cubicBezTo>
                  <a:cubicBezTo>
                    <a:pt x="26443" y="11745"/>
                    <a:pt x="26512" y="11538"/>
                    <a:pt x="26305" y="11469"/>
                  </a:cubicBezTo>
                  <a:lnTo>
                    <a:pt x="26305" y="11469"/>
                  </a:lnTo>
                  <a:cubicBezTo>
                    <a:pt x="26270" y="11676"/>
                    <a:pt x="26374" y="11815"/>
                    <a:pt x="26443" y="11953"/>
                  </a:cubicBezTo>
                  <a:cubicBezTo>
                    <a:pt x="26581" y="12229"/>
                    <a:pt x="26719" y="12540"/>
                    <a:pt x="26858" y="12817"/>
                  </a:cubicBezTo>
                  <a:cubicBezTo>
                    <a:pt x="26927" y="12990"/>
                    <a:pt x="26961" y="13128"/>
                    <a:pt x="26788" y="13232"/>
                  </a:cubicBezTo>
                  <a:cubicBezTo>
                    <a:pt x="26754" y="13266"/>
                    <a:pt x="26719" y="13335"/>
                    <a:pt x="26685" y="13405"/>
                  </a:cubicBezTo>
                  <a:cubicBezTo>
                    <a:pt x="26595" y="13530"/>
                    <a:pt x="26543" y="13591"/>
                    <a:pt x="26484" y="13591"/>
                  </a:cubicBezTo>
                  <a:cubicBezTo>
                    <a:pt x="26429" y="13591"/>
                    <a:pt x="26370" y="13539"/>
                    <a:pt x="26270" y="13439"/>
                  </a:cubicBezTo>
                  <a:cubicBezTo>
                    <a:pt x="25855" y="13024"/>
                    <a:pt x="25440" y="12610"/>
                    <a:pt x="25060" y="12195"/>
                  </a:cubicBezTo>
                  <a:cubicBezTo>
                    <a:pt x="24576" y="11642"/>
                    <a:pt x="24127" y="11089"/>
                    <a:pt x="23678" y="10536"/>
                  </a:cubicBezTo>
                  <a:cubicBezTo>
                    <a:pt x="23125" y="9879"/>
                    <a:pt x="22744" y="9084"/>
                    <a:pt x="22226" y="8393"/>
                  </a:cubicBezTo>
                  <a:cubicBezTo>
                    <a:pt x="22191" y="8324"/>
                    <a:pt x="22191" y="8220"/>
                    <a:pt x="22157" y="8151"/>
                  </a:cubicBezTo>
                  <a:cubicBezTo>
                    <a:pt x="22018" y="7805"/>
                    <a:pt x="21984" y="7390"/>
                    <a:pt x="21776" y="7045"/>
                  </a:cubicBezTo>
                  <a:cubicBezTo>
                    <a:pt x="21535" y="6699"/>
                    <a:pt x="21362" y="6284"/>
                    <a:pt x="21327" y="5835"/>
                  </a:cubicBezTo>
                  <a:cubicBezTo>
                    <a:pt x="21293" y="5731"/>
                    <a:pt x="21258" y="5593"/>
                    <a:pt x="21189" y="5524"/>
                  </a:cubicBezTo>
                  <a:lnTo>
                    <a:pt x="21189" y="5524"/>
                  </a:lnTo>
                  <a:cubicBezTo>
                    <a:pt x="21154" y="6042"/>
                    <a:pt x="21362" y="6457"/>
                    <a:pt x="21535" y="6906"/>
                  </a:cubicBezTo>
                  <a:cubicBezTo>
                    <a:pt x="21673" y="7183"/>
                    <a:pt x="21811" y="7459"/>
                    <a:pt x="21846" y="7770"/>
                  </a:cubicBezTo>
                  <a:cubicBezTo>
                    <a:pt x="21880" y="8082"/>
                    <a:pt x="22018" y="8358"/>
                    <a:pt x="22191" y="8600"/>
                  </a:cubicBezTo>
                  <a:cubicBezTo>
                    <a:pt x="22468" y="8946"/>
                    <a:pt x="22641" y="9360"/>
                    <a:pt x="22813" y="9775"/>
                  </a:cubicBezTo>
                  <a:cubicBezTo>
                    <a:pt x="22883" y="9983"/>
                    <a:pt x="22986" y="10155"/>
                    <a:pt x="23125" y="10328"/>
                  </a:cubicBezTo>
                  <a:cubicBezTo>
                    <a:pt x="23263" y="10467"/>
                    <a:pt x="23436" y="10639"/>
                    <a:pt x="23574" y="10812"/>
                  </a:cubicBezTo>
                  <a:cubicBezTo>
                    <a:pt x="23747" y="10985"/>
                    <a:pt x="23920" y="11123"/>
                    <a:pt x="23954" y="11400"/>
                  </a:cubicBezTo>
                  <a:cubicBezTo>
                    <a:pt x="23943" y="11402"/>
                    <a:pt x="23933" y="11404"/>
                    <a:pt x="23924" y="11404"/>
                  </a:cubicBezTo>
                  <a:cubicBezTo>
                    <a:pt x="23827" y="11404"/>
                    <a:pt x="23783" y="11282"/>
                    <a:pt x="23675" y="11282"/>
                  </a:cubicBezTo>
                  <a:cubicBezTo>
                    <a:pt x="23656" y="11282"/>
                    <a:pt x="23633" y="11286"/>
                    <a:pt x="23608" y="11296"/>
                  </a:cubicBezTo>
                  <a:cubicBezTo>
                    <a:pt x="23781" y="11815"/>
                    <a:pt x="24161" y="12160"/>
                    <a:pt x="24300" y="12679"/>
                  </a:cubicBezTo>
                  <a:cubicBezTo>
                    <a:pt x="24023" y="12298"/>
                    <a:pt x="23747" y="11918"/>
                    <a:pt x="23436" y="11503"/>
                  </a:cubicBezTo>
                  <a:lnTo>
                    <a:pt x="23436" y="11503"/>
                  </a:lnTo>
                  <a:cubicBezTo>
                    <a:pt x="23505" y="11987"/>
                    <a:pt x="23920" y="12264"/>
                    <a:pt x="24058" y="12713"/>
                  </a:cubicBezTo>
                  <a:cubicBezTo>
                    <a:pt x="24035" y="12716"/>
                    <a:pt x="24013" y="12717"/>
                    <a:pt x="23992" y="12717"/>
                  </a:cubicBezTo>
                  <a:cubicBezTo>
                    <a:pt x="23731" y="12717"/>
                    <a:pt x="23638" y="12528"/>
                    <a:pt x="23574" y="12368"/>
                  </a:cubicBezTo>
                  <a:cubicBezTo>
                    <a:pt x="23332" y="11849"/>
                    <a:pt x="23021" y="11434"/>
                    <a:pt x="22641" y="11054"/>
                  </a:cubicBezTo>
                  <a:cubicBezTo>
                    <a:pt x="21949" y="10294"/>
                    <a:pt x="21535" y="9395"/>
                    <a:pt x="21258" y="8427"/>
                  </a:cubicBezTo>
                  <a:cubicBezTo>
                    <a:pt x="21120" y="7874"/>
                    <a:pt x="21085" y="7321"/>
                    <a:pt x="20912" y="6803"/>
                  </a:cubicBezTo>
                  <a:cubicBezTo>
                    <a:pt x="20670" y="6042"/>
                    <a:pt x="20636" y="5282"/>
                    <a:pt x="20567" y="4521"/>
                  </a:cubicBezTo>
                  <a:cubicBezTo>
                    <a:pt x="20498" y="3726"/>
                    <a:pt x="20532" y="2966"/>
                    <a:pt x="20567" y="2171"/>
                  </a:cubicBezTo>
                  <a:cubicBezTo>
                    <a:pt x="20567" y="1791"/>
                    <a:pt x="20601" y="1410"/>
                    <a:pt x="20740" y="1030"/>
                  </a:cubicBezTo>
                  <a:cubicBezTo>
                    <a:pt x="20856" y="758"/>
                    <a:pt x="20984" y="628"/>
                    <a:pt x="21135" y="628"/>
                  </a:cubicBezTo>
                  <a:cubicBezTo>
                    <a:pt x="21252" y="628"/>
                    <a:pt x="21383" y="706"/>
                    <a:pt x="21535" y="857"/>
                  </a:cubicBezTo>
                  <a:cubicBezTo>
                    <a:pt x="21673" y="996"/>
                    <a:pt x="21811" y="1169"/>
                    <a:pt x="21949" y="1307"/>
                  </a:cubicBezTo>
                  <a:cubicBezTo>
                    <a:pt x="22468" y="1860"/>
                    <a:pt x="23021" y="2344"/>
                    <a:pt x="23712" y="2620"/>
                  </a:cubicBezTo>
                  <a:cubicBezTo>
                    <a:pt x="23850" y="2689"/>
                    <a:pt x="23954" y="2793"/>
                    <a:pt x="24092" y="2862"/>
                  </a:cubicBezTo>
                  <a:cubicBezTo>
                    <a:pt x="24645" y="3312"/>
                    <a:pt x="25060" y="3899"/>
                    <a:pt x="25475" y="4452"/>
                  </a:cubicBezTo>
                  <a:cubicBezTo>
                    <a:pt x="25751" y="4798"/>
                    <a:pt x="25993" y="5144"/>
                    <a:pt x="26166" y="5524"/>
                  </a:cubicBezTo>
                  <a:cubicBezTo>
                    <a:pt x="26546" y="6180"/>
                    <a:pt x="26754" y="6906"/>
                    <a:pt x="26961" y="7632"/>
                  </a:cubicBezTo>
                  <a:cubicBezTo>
                    <a:pt x="27030" y="7909"/>
                    <a:pt x="27134" y="8185"/>
                    <a:pt x="27238" y="8462"/>
                  </a:cubicBezTo>
                  <a:cubicBezTo>
                    <a:pt x="27480" y="9049"/>
                    <a:pt x="27653" y="9637"/>
                    <a:pt x="27653" y="10294"/>
                  </a:cubicBezTo>
                  <a:cubicBezTo>
                    <a:pt x="27653" y="10397"/>
                    <a:pt x="27618" y="10501"/>
                    <a:pt x="27687" y="10639"/>
                  </a:cubicBezTo>
                  <a:cubicBezTo>
                    <a:pt x="27895" y="10017"/>
                    <a:pt x="27791" y="9430"/>
                    <a:pt x="27687" y="8877"/>
                  </a:cubicBezTo>
                  <a:cubicBezTo>
                    <a:pt x="27445" y="7943"/>
                    <a:pt x="27065" y="7079"/>
                    <a:pt x="26754" y="6180"/>
                  </a:cubicBezTo>
                  <a:cubicBezTo>
                    <a:pt x="26443" y="5178"/>
                    <a:pt x="25786" y="4383"/>
                    <a:pt x="25164" y="3554"/>
                  </a:cubicBezTo>
                  <a:cubicBezTo>
                    <a:pt x="24715" y="3000"/>
                    <a:pt x="24196" y="2551"/>
                    <a:pt x="23574" y="2205"/>
                  </a:cubicBezTo>
                  <a:cubicBezTo>
                    <a:pt x="23263" y="2067"/>
                    <a:pt x="22986" y="1894"/>
                    <a:pt x="22744" y="1652"/>
                  </a:cubicBezTo>
                  <a:cubicBezTo>
                    <a:pt x="22433" y="1376"/>
                    <a:pt x="22122" y="1065"/>
                    <a:pt x="21811" y="788"/>
                  </a:cubicBezTo>
                  <a:cubicBezTo>
                    <a:pt x="21638" y="615"/>
                    <a:pt x="21500" y="477"/>
                    <a:pt x="21327" y="339"/>
                  </a:cubicBezTo>
                  <a:cubicBezTo>
                    <a:pt x="21293" y="304"/>
                    <a:pt x="21223" y="270"/>
                    <a:pt x="21154" y="270"/>
                  </a:cubicBezTo>
                  <a:cubicBezTo>
                    <a:pt x="20947" y="270"/>
                    <a:pt x="20498" y="615"/>
                    <a:pt x="20428" y="857"/>
                  </a:cubicBezTo>
                  <a:cubicBezTo>
                    <a:pt x="20325" y="1169"/>
                    <a:pt x="20290" y="1514"/>
                    <a:pt x="20256" y="1860"/>
                  </a:cubicBezTo>
                  <a:cubicBezTo>
                    <a:pt x="20186" y="2759"/>
                    <a:pt x="20186" y="3623"/>
                    <a:pt x="20290" y="4521"/>
                  </a:cubicBezTo>
                  <a:cubicBezTo>
                    <a:pt x="20325" y="4902"/>
                    <a:pt x="20325" y="5316"/>
                    <a:pt x="20394" y="5731"/>
                  </a:cubicBezTo>
                  <a:cubicBezTo>
                    <a:pt x="20463" y="6284"/>
                    <a:pt x="20601" y="6803"/>
                    <a:pt x="20740" y="7321"/>
                  </a:cubicBezTo>
                  <a:cubicBezTo>
                    <a:pt x="20878" y="7978"/>
                    <a:pt x="20981" y="8635"/>
                    <a:pt x="21258" y="9257"/>
                  </a:cubicBezTo>
                  <a:cubicBezTo>
                    <a:pt x="21396" y="9568"/>
                    <a:pt x="21465" y="9879"/>
                    <a:pt x="21604" y="10155"/>
                  </a:cubicBezTo>
                  <a:cubicBezTo>
                    <a:pt x="21984" y="10778"/>
                    <a:pt x="22502" y="11296"/>
                    <a:pt x="22952" y="11884"/>
                  </a:cubicBezTo>
                  <a:cubicBezTo>
                    <a:pt x="23090" y="12057"/>
                    <a:pt x="23228" y="12195"/>
                    <a:pt x="23263" y="12471"/>
                  </a:cubicBezTo>
                  <a:cubicBezTo>
                    <a:pt x="22986" y="12437"/>
                    <a:pt x="22744" y="12333"/>
                    <a:pt x="22537" y="12229"/>
                  </a:cubicBezTo>
                  <a:cubicBezTo>
                    <a:pt x="21610" y="11859"/>
                    <a:pt x="20671" y="11684"/>
                    <a:pt x="19720" y="11684"/>
                  </a:cubicBezTo>
                  <a:cubicBezTo>
                    <a:pt x="19075" y="11684"/>
                    <a:pt x="18424" y="11765"/>
                    <a:pt x="17767" y="11918"/>
                  </a:cubicBezTo>
                  <a:cubicBezTo>
                    <a:pt x="17248" y="12057"/>
                    <a:pt x="16730" y="12264"/>
                    <a:pt x="16177" y="12368"/>
                  </a:cubicBezTo>
                  <a:cubicBezTo>
                    <a:pt x="15382" y="12540"/>
                    <a:pt x="14587" y="12748"/>
                    <a:pt x="13792" y="13024"/>
                  </a:cubicBezTo>
                  <a:cubicBezTo>
                    <a:pt x="13412" y="13163"/>
                    <a:pt x="13204" y="13405"/>
                    <a:pt x="13031" y="13750"/>
                  </a:cubicBezTo>
                  <a:cubicBezTo>
                    <a:pt x="12997" y="13854"/>
                    <a:pt x="12893" y="13958"/>
                    <a:pt x="12928" y="14096"/>
                  </a:cubicBezTo>
                  <a:cubicBezTo>
                    <a:pt x="12997" y="14338"/>
                    <a:pt x="13031" y="14580"/>
                    <a:pt x="13170" y="14787"/>
                  </a:cubicBezTo>
                  <a:cubicBezTo>
                    <a:pt x="13481" y="15237"/>
                    <a:pt x="13757" y="15755"/>
                    <a:pt x="14241" y="16066"/>
                  </a:cubicBezTo>
                  <a:cubicBezTo>
                    <a:pt x="14483" y="16239"/>
                    <a:pt x="14587" y="16481"/>
                    <a:pt x="14552" y="16792"/>
                  </a:cubicBezTo>
                  <a:cubicBezTo>
                    <a:pt x="14518" y="17172"/>
                    <a:pt x="14552" y="17587"/>
                    <a:pt x="14345" y="17967"/>
                  </a:cubicBezTo>
                  <a:cubicBezTo>
                    <a:pt x="14241" y="18071"/>
                    <a:pt x="14172" y="18244"/>
                    <a:pt x="14310" y="18451"/>
                  </a:cubicBezTo>
                  <a:cubicBezTo>
                    <a:pt x="14414" y="18244"/>
                    <a:pt x="14552" y="18105"/>
                    <a:pt x="14760" y="17967"/>
                  </a:cubicBezTo>
                  <a:lnTo>
                    <a:pt x="14760" y="17967"/>
                  </a:lnTo>
                  <a:cubicBezTo>
                    <a:pt x="14725" y="18209"/>
                    <a:pt x="14725" y="18417"/>
                    <a:pt x="14656" y="18589"/>
                  </a:cubicBezTo>
                  <a:cubicBezTo>
                    <a:pt x="14587" y="18762"/>
                    <a:pt x="14449" y="18935"/>
                    <a:pt x="14345" y="19108"/>
                  </a:cubicBezTo>
                  <a:cubicBezTo>
                    <a:pt x="14656" y="19073"/>
                    <a:pt x="14621" y="18658"/>
                    <a:pt x="14898" y="18624"/>
                  </a:cubicBezTo>
                  <a:cubicBezTo>
                    <a:pt x="15002" y="18797"/>
                    <a:pt x="15002" y="18970"/>
                    <a:pt x="14933" y="19108"/>
                  </a:cubicBezTo>
                  <a:cubicBezTo>
                    <a:pt x="14725" y="19523"/>
                    <a:pt x="14760" y="19937"/>
                    <a:pt x="14829" y="20421"/>
                  </a:cubicBezTo>
                  <a:cubicBezTo>
                    <a:pt x="14967" y="21285"/>
                    <a:pt x="15175" y="22115"/>
                    <a:pt x="15451" y="22910"/>
                  </a:cubicBezTo>
                  <a:cubicBezTo>
                    <a:pt x="15866" y="24016"/>
                    <a:pt x="16384" y="25088"/>
                    <a:pt x="16315" y="26366"/>
                  </a:cubicBezTo>
                  <a:cubicBezTo>
                    <a:pt x="16453" y="26055"/>
                    <a:pt x="16419" y="25779"/>
                    <a:pt x="16419" y="25537"/>
                  </a:cubicBezTo>
                  <a:cubicBezTo>
                    <a:pt x="16419" y="25260"/>
                    <a:pt x="16281" y="25018"/>
                    <a:pt x="16246" y="24742"/>
                  </a:cubicBezTo>
                  <a:cubicBezTo>
                    <a:pt x="16142" y="24258"/>
                    <a:pt x="15970" y="23809"/>
                    <a:pt x="15831" y="23325"/>
                  </a:cubicBezTo>
                  <a:cubicBezTo>
                    <a:pt x="15589" y="22599"/>
                    <a:pt x="15347" y="21873"/>
                    <a:pt x="15244" y="21078"/>
                  </a:cubicBezTo>
                  <a:cubicBezTo>
                    <a:pt x="15209" y="20836"/>
                    <a:pt x="15140" y="20594"/>
                    <a:pt x="15071" y="20352"/>
                  </a:cubicBezTo>
                  <a:cubicBezTo>
                    <a:pt x="14967" y="19972"/>
                    <a:pt x="14967" y="19626"/>
                    <a:pt x="15140" y="19281"/>
                  </a:cubicBezTo>
                  <a:cubicBezTo>
                    <a:pt x="15209" y="19177"/>
                    <a:pt x="15278" y="19073"/>
                    <a:pt x="15244" y="18935"/>
                  </a:cubicBezTo>
                  <a:cubicBezTo>
                    <a:pt x="15175" y="18555"/>
                    <a:pt x="15244" y="18209"/>
                    <a:pt x="15313" y="17863"/>
                  </a:cubicBezTo>
                  <a:cubicBezTo>
                    <a:pt x="15347" y="17760"/>
                    <a:pt x="15382" y="17656"/>
                    <a:pt x="15244" y="17587"/>
                  </a:cubicBezTo>
                  <a:cubicBezTo>
                    <a:pt x="15036" y="17483"/>
                    <a:pt x="15209" y="17310"/>
                    <a:pt x="15278" y="17172"/>
                  </a:cubicBezTo>
                  <a:cubicBezTo>
                    <a:pt x="15306" y="17135"/>
                    <a:pt x="15332" y="17120"/>
                    <a:pt x="15356" y="17120"/>
                  </a:cubicBezTo>
                  <a:cubicBezTo>
                    <a:pt x="15419" y="17120"/>
                    <a:pt x="15470" y="17225"/>
                    <a:pt x="15520" y="17276"/>
                  </a:cubicBezTo>
                  <a:cubicBezTo>
                    <a:pt x="15831" y="17552"/>
                    <a:pt x="16108" y="17863"/>
                    <a:pt x="16453" y="18105"/>
                  </a:cubicBezTo>
                  <a:cubicBezTo>
                    <a:pt x="17283" y="18797"/>
                    <a:pt x="18251" y="19177"/>
                    <a:pt x="19322" y="19384"/>
                  </a:cubicBezTo>
                  <a:cubicBezTo>
                    <a:pt x="19639" y="19452"/>
                    <a:pt x="19956" y="19520"/>
                    <a:pt x="20273" y="19520"/>
                  </a:cubicBezTo>
                  <a:cubicBezTo>
                    <a:pt x="20440" y="19520"/>
                    <a:pt x="20607" y="19501"/>
                    <a:pt x="20774" y="19453"/>
                  </a:cubicBezTo>
                  <a:cubicBezTo>
                    <a:pt x="20862" y="19424"/>
                    <a:pt x="20949" y="19414"/>
                    <a:pt x="21034" y="19414"/>
                  </a:cubicBezTo>
                  <a:cubicBezTo>
                    <a:pt x="21151" y="19414"/>
                    <a:pt x="21262" y="19434"/>
                    <a:pt x="21362" y="19453"/>
                  </a:cubicBezTo>
                  <a:cubicBezTo>
                    <a:pt x="21396" y="19488"/>
                    <a:pt x="21396" y="19523"/>
                    <a:pt x="21396" y="19557"/>
                  </a:cubicBezTo>
                  <a:cubicBezTo>
                    <a:pt x="21085" y="20179"/>
                    <a:pt x="20878" y="20836"/>
                    <a:pt x="20705" y="21493"/>
                  </a:cubicBezTo>
                  <a:cubicBezTo>
                    <a:pt x="20394" y="22495"/>
                    <a:pt x="20152" y="23532"/>
                    <a:pt x="20048" y="24569"/>
                  </a:cubicBezTo>
                  <a:cubicBezTo>
                    <a:pt x="19979" y="25191"/>
                    <a:pt x="20083" y="25848"/>
                    <a:pt x="20394" y="26436"/>
                  </a:cubicBezTo>
                  <a:cubicBezTo>
                    <a:pt x="20670" y="26989"/>
                    <a:pt x="21120" y="27196"/>
                    <a:pt x="21707" y="27196"/>
                  </a:cubicBezTo>
                  <a:cubicBezTo>
                    <a:pt x="22018" y="27161"/>
                    <a:pt x="22260" y="27092"/>
                    <a:pt x="22537" y="26920"/>
                  </a:cubicBezTo>
                  <a:cubicBezTo>
                    <a:pt x="22917" y="26712"/>
                    <a:pt x="23332" y="26470"/>
                    <a:pt x="23678" y="26159"/>
                  </a:cubicBezTo>
                  <a:cubicBezTo>
                    <a:pt x="23850" y="25986"/>
                    <a:pt x="24058" y="25813"/>
                    <a:pt x="24265" y="25675"/>
                  </a:cubicBezTo>
                  <a:lnTo>
                    <a:pt x="24265" y="25675"/>
                  </a:lnTo>
                  <a:cubicBezTo>
                    <a:pt x="24300" y="25744"/>
                    <a:pt x="24265" y="25813"/>
                    <a:pt x="24231" y="25848"/>
                  </a:cubicBezTo>
                  <a:cubicBezTo>
                    <a:pt x="23885" y="26401"/>
                    <a:pt x="23574" y="26989"/>
                    <a:pt x="23159" y="27542"/>
                  </a:cubicBezTo>
                  <a:cubicBezTo>
                    <a:pt x="22779" y="28060"/>
                    <a:pt x="22433" y="28613"/>
                    <a:pt x="21949" y="29063"/>
                  </a:cubicBezTo>
                  <a:cubicBezTo>
                    <a:pt x="21154" y="29788"/>
                    <a:pt x="20394" y="30514"/>
                    <a:pt x="19357" y="30860"/>
                  </a:cubicBezTo>
                  <a:cubicBezTo>
                    <a:pt x="19080" y="30964"/>
                    <a:pt x="18942" y="31171"/>
                    <a:pt x="18804" y="31413"/>
                  </a:cubicBezTo>
                  <a:cubicBezTo>
                    <a:pt x="18825" y="31434"/>
                    <a:pt x="18847" y="31443"/>
                    <a:pt x="18867" y="31443"/>
                  </a:cubicBezTo>
                  <a:cubicBezTo>
                    <a:pt x="18913" y="31443"/>
                    <a:pt x="18953" y="31402"/>
                    <a:pt x="18977" y="31378"/>
                  </a:cubicBezTo>
                  <a:cubicBezTo>
                    <a:pt x="19150" y="31275"/>
                    <a:pt x="19288" y="31102"/>
                    <a:pt x="19495" y="31033"/>
                  </a:cubicBezTo>
                  <a:cubicBezTo>
                    <a:pt x="20083" y="30825"/>
                    <a:pt x="20636" y="30376"/>
                    <a:pt x="21258" y="30238"/>
                  </a:cubicBezTo>
                  <a:cubicBezTo>
                    <a:pt x="21293" y="30238"/>
                    <a:pt x="21327" y="30238"/>
                    <a:pt x="21327" y="30169"/>
                  </a:cubicBezTo>
                  <a:cubicBezTo>
                    <a:pt x="21327" y="30161"/>
                    <a:pt x="21327" y="30159"/>
                    <a:pt x="21327" y="30159"/>
                  </a:cubicBezTo>
                  <a:cubicBezTo>
                    <a:pt x="21326" y="30159"/>
                    <a:pt x="21323" y="30179"/>
                    <a:pt x="21310" y="30179"/>
                  </a:cubicBezTo>
                  <a:cubicBezTo>
                    <a:pt x="21306" y="30179"/>
                    <a:pt x="21300" y="30176"/>
                    <a:pt x="21293" y="30169"/>
                  </a:cubicBezTo>
                  <a:cubicBezTo>
                    <a:pt x="21154" y="30134"/>
                    <a:pt x="21223" y="30065"/>
                    <a:pt x="21258" y="29961"/>
                  </a:cubicBezTo>
                  <a:cubicBezTo>
                    <a:pt x="21327" y="29892"/>
                    <a:pt x="21396" y="29823"/>
                    <a:pt x="21500" y="29754"/>
                  </a:cubicBezTo>
                  <a:cubicBezTo>
                    <a:pt x="21596" y="29633"/>
                    <a:pt x="21693" y="29479"/>
                    <a:pt x="21836" y="29479"/>
                  </a:cubicBezTo>
                  <a:cubicBezTo>
                    <a:pt x="21899" y="29479"/>
                    <a:pt x="21969" y="29508"/>
                    <a:pt x="22053" y="29581"/>
                  </a:cubicBezTo>
                  <a:cubicBezTo>
                    <a:pt x="22065" y="29593"/>
                    <a:pt x="22084" y="29596"/>
                    <a:pt x="22107" y="29596"/>
                  </a:cubicBezTo>
                  <a:cubicBezTo>
                    <a:pt x="22153" y="29596"/>
                    <a:pt x="22214" y="29581"/>
                    <a:pt x="22260" y="29581"/>
                  </a:cubicBezTo>
                  <a:cubicBezTo>
                    <a:pt x="22502" y="29512"/>
                    <a:pt x="22710" y="29512"/>
                    <a:pt x="22952" y="29477"/>
                  </a:cubicBezTo>
                  <a:cubicBezTo>
                    <a:pt x="23520" y="29430"/>
                    <a:pt x="24081" y="29390"/>
                    <a:pt x="24639" y="29390"/>
                  </a:cubicBezTo>
                  <a:cubicBezTo>
                    <a:pt x="25301" y="29390"/>
                    <a:pt x="25958" y="29447"/>
                    <a:pt x="26616" y="29616"/>
                  </a:cubicBezTo>
                  <a:cubicBezTo>
                    <a:pt x="26858" y="29650"/>
                    <a:pt x="27065" y="29685"/>
                    <a:pt x="27065" y="30030"/>
                  </a:cubicBezTo>
                  <a:cubicBezTo>
                    <a:pt x="27176" y="29919"/>
                    <a:pt x="27280" y="29874"/>
                    <a:pt x="27373" y="29874"/>
                  </a:cubicBezTo>
                  <a:cubicBezTo>
                    <a:pt x="27483" y="29874"/>
                    <a:pt x="27578" y="29937"/>
                    <a:pt x="27653" y="30030"/>
                  </a:cubicBezTo>
                  <a:cubicBezTo>
                    <a:pt x="27791" y="30134"/>
                    <a:pt x="27895" y="30134"/>
                    <a:pt x="28033" y="30134"/>
                  </a:cubicBezTo>
                  <a:cubicBezTo>
                    <a:pt x="28275" y="30169"/>
                    <a:pt x="28517" y="30272"/>
                    <a:pt x="28551" y="30653"/>
                  </a:cubicBezTo>
                  <a:cubicBezTo>
                    <a:pt x="28639" y="30521"/>
                    <a:pt x="28727" y="30473"/>
                    <a:pt x="28823" y="30473"/>
                  </a:cubicBezTo>
                  <a:cubicBezTo>
                    <a:pt x="28879" y="30473"/>
                    <a:pt x="28937" y="30489"/>
                    <a:pt x="29001" y="30514"/>
                  </a:cubicBezTo>
                  <a:cubicBezTo>
                    <a:pt x="29243" y="30653"/>
                    <a:pt x="29484" y="30722"/>
                    <a:pt x="29726" y="30860"/>
                  </a:cubicBezTo>
                  <a:cubicBezTo>
                    <a:pt x="30107" y="30998"/>
                    <a:pt x="30452" y="31206"/>
                    <a:pt x="30660" y="31586"/>
                  </a:cubicBezTo>
                  <a:cubicBezTo>
                    <a:pt x="30763" y="31759"/>
                    <a:pt x="30867" y="31931"/>
                    <a:pt x="30729" y="32139"/>
                  </a:cubicBezTo>
                  <a:cubicBezTo>
                    <a:pt x="30383" y="32692"/>
                    <a:pt x="29934" y="33072"/>
                    <a:pt x="29381" y="33383"/>
                  </a:cubicBezTo>
                  <a:cubicBezTo>
                    <a:pt x="28586" y="33867"/>
                    <a:pt x="27687" y="34040"/>
                    <a:pt x="26892" y="34420"/>
                  </a:cubicBezTo>
                  <a:cubicBezTo>
                    <a:pt x="26752" y="34504"/>
                    <a:pt x="26588" y="34612"/>
                    <a:pt x="26421" y="34612"/>
                  </a:cubicBezTo>
                  <a:cubicBezTo>
                    <a:pt x="26382" y="34612"/>
                    <a:pt x="26343" y="34606"/>
                    <a:pt x="26305" y="34593"/>
                  </a:cubicBezTo>
                  <a:lnTo>
                    <a:pt x="26270" y="34593"/>
                  </a:lnTo>
                  <a:lnTo>
                    <a:pt x="26305" y="34558"/>
                  </a:lnTo>
                  <a:cubicBezTo>
                    <a:pt x="26270" y="34524"/>
                    <a:pt x="26374" y="34489"/>
                    <a:pt x="26339" y="34420"/>
                  </a:cubicBezTo>
                  <a:lnTo>
                    <a:pt x="26339" y="34420"/>
                  </a:lnTo>
                  <a:cubicBezTo>
                    <a:pt x="25786" y="34512"/>
                    <a:pt x="25248" y="34605"/>
                    <a:pt x="24706" y="34605"/>
                  </a:cubicBezTo>
                  <a:cubicBezTo>
                    <a:pt x="24434" y="34605"/>
                    <a:pt x="24161" y="34581"/>
                    <a:pt x="23885" y="34524"/>
                  </a:cubicBezTo>
                  <a:lnTo>
                    <a:pt x="23747" y="34524"/>
                  </a:lnTo>
                  <a:cubicBezTo>
                    <a:pt x="23712" y="34524"/>
                    <a:pt x="23678" y="34524"/>
                    <a:pt x="23678" y="34593"/>
                  </a:cubicBezTo>
                  <a:cubicBezTo>
                    <a:pt x="23678" y="34628"/>
                    <a:pt x="23678" y="34628"/>
                    <a:pt x="23712" y="34662"/>
                  </a:cubicBezTo>
                  <a:cubicBezTo>
                    <a:pt x="23816" y="34766"/>
                    <a:pt x="23954" y="34800"/>
                    <a:pt x="24058" y="34800"/>
                  </a:cubicBezTo>
                  <a:cubicBezTo>
                    <a:pt x="24300" y="34835"/>
                    <a:pt x="24507" y="34835"/>
                    <a:pt x="24715" y="34835"/>
                  </a:cubicBezTo>
                  <a:cubicBezTo>
                    <a:pt x="24797" y="34835"/>
                    <a:pt x="24918" y="34798"/>
                    <a:pt x="25016" y="34798"/>
                  </a:cubicBezTo>
                  <a:cubicBezTo>
                    <a:pt x="25081" y="34798"/>
                    <a:pt x="25136" y="34814"/>
                    <a:pt x="25164" y="34870"/>
                  </a:cubicBezTo>
                  <a:cubicBezTo>
                    <a:pt x="25233" y="35077"/>
                    <a:pt x="24922" y="35042"/>
                    <a:pt x="24853" y="35215"/>
                  </a:cubicBezTo>
                  <a:cubicBezTo>
                    <a:pt x="25579" y="34973"/>
                    <a:pt x="26374" y="34904"/>
                    <a:pt x="27203" y="34593"/>
                  </a:cubicBezTo>
                  <a:lnTo>
                    <a:pt x="27203" y="34593"/>
                  </a:lnTo>
                  <a:cubicBezTo>
                    <a:pt x="26719" y="35837"/>
                    <a:pt x="26512" y="37047"/>
                    <a:pt x="26270" y="38222"/>
                  </a:cubicBezTo>
                  <a:cubicBezTo>
                    <a:pt x="26166" y="38222"/>
                    <a:pt x="26132" y="38188"/>
                    <a:pt x="26097" y="38153"/>
                  </a:cubicBezTo>
                  <a:cubicBezTo>
                    <a:pt x="25440" y="37254"/>
                    <a:pt x="24749" y="36425"/>
                    <a:pt x="24058" y="35630"/>
                  </a:cubicBezTo>
                  <a:cubicBezTo>
                    <a:pt x="23920" y="35457"/>
                    <a:pt x="23816" y="35250"/>
                    <a:pt x="23643" y="35181"/>
                  </a:cubicBezTo>
                  <a:cubicBezTo>
                    <a:pt x="23366" y="35111"/>
                    <a:pt x="23263" y="34939"/>
                    <a:pt x="23090" y="34766"/>
                  </a:cubicBezTo>
                  <a:cubicBezTo>
                    <a:pt x="22917" y="34628"/>
                    <a:pt x="22744" y="34455"/>
                    <a:pt x="22537" y="34351"/>
                  </a:cubicBezTo>
                  <a:cubicBezTo>
                    <a:pt x="21776" y="33867"/>
                    <a:pt x="20981" y="33521"/>
                    <a:pt x="20083" y="33280"/>
                  </a:cubicBezTo>
                  <a:cubicBezTo>
                    <a:pt x="19806" y="33210"/>
                    <a:pt x="19495" y="33107"/>
                    <a:pt x="19184" y="33038"/>
                  </a:cubicBezTo>
                  <a:cubicBezTo>
                    <a:pt x="18735" y="32934"/>
                    <a:pt x="18631" y="32796"/>
                    <a:pt x="18631" y="32312"/>
                  </a:cubicBezTo>
                  <a:cubicBezTo>
                    <a:pt x="18631" y="32104"/>
                    <a:pt x="18562" y="31897"/>
                    <a:pt x="18493" y="31690"/>
                  </a:cubicBezTo>
                  <a:cubicBezTo>
                    <a:pt x="18465" y="31633"/>
                    <a:pt x="18436" y="31577"/>
                    <a:pt x="18389" y="31577"/>
                  </a:cubicBezTo>
                  <a:cubicBezTo>
                    <a:pt x="18379" y="31577"/>
                    <a:pt x="18367" y="31579"/>
                    <a:pt x="18355" y="31586"/>
                  </a:cubicBezTo>
                  <a:cubicBezTo>
                    <a:pt x="18251" y="31620"/>
                    <a:pt x="18251" y="31690"/>
                    <a:pt x="18251" y="31759"/>
                  </a:cubicBezTo>
                  <a:cubicBezTo>
                    <a:pt x="18251" y="31759"/>
                    <a:pt x="18251" y="31793"/>
                    <a:pt x="18251" y="31828"/>
                  </a:cubicBezTo>
                  <a:cubicBezTo>
                    <a:pt x="18527" y="32035"/>
                    <a:pt x="18424" y="32346"/>
                    <a:pt x="18458" y="32588"/>
                  </a:cubicBezTo>
                  <a:cubicBezTo>
                    <a:pt x="18458" y="32623"/>
                    <a:pt x="18458" y="32657"/>
                    <a:pt x="18424" y="32657"/>
                  </a:cubicBezTo>
                  <a:cubicBezTo>
                    <a:pt x="18147" y="32761"/>
                    <a:pt x="18216" y="33003"/>
                    <a:pt x="18182" y="33210"/>
                  </a:cubicBezTo>
                  <a:cubicBezTo>
                    <a:pt x="18161" y="33226"/>
                    <a:pt x="18141" y="33243"/>
                    <a:pt x="18121" y="33259"/>
                  </a:cubicBezTo>
                  <a:lnTo>
                    <a:pt x="18121" y="33259"/>
                  </a:lnTo>
                  <a:cubicBezTo>
                    <a:pt x="18255" y="33199"/>
                    <a:pt x="18389" y="33171"/>
                    <a:pt x="18523" y="33171"/>
                  </a:cubicBezTo>
                  <a:cubicBezTo>
                    <a:pt x="18651" y="33171"/>
                    <a:pt x="18779" y="33197"/>
                    <a:pt x="18908" y="33245"/>
                  </a:cubicBezTo>
                  <a:cubicBezTo>
                    <a:pt x="19391" y="33418"/>
                    <a:pt x="19910" y="33521"/>
                    <a:pt x="20394" y="33694"/>
                  </a:cubicBezTo>
                  <a:cubicBezTo>
                    <a:pt x="21154" y="33971"/>
                    <a:pt x="21846" y="34316"/>
                    <a:pt x="22502" y="34766"/>
                  </a:cubicBezTo>
                  <a:cubicBezTo>
                    <a:pt x="22813" y="34973"/>
                    <a:pt x="23055" y="35250"/>
                    <a:pt x="23228" y="35561"/>
                  </a:cubicBezTo>
                  <a:cubicBezTo>
                    <a:pt x="23574" y="36218"/>
                    <a:pt x="23989" y="36805"/>
                    <a:pt x="24334" y="37427"/>
                  </a:cubicBezTo>
                  <a:cubicBezTo>
                    <a:pt x="24887" y="38568"/>
                    <a:pt x="25337" y="39743"/>
                    <a:pt x="25371" y="41022"/>
                  </a:cubicBezTo>
                  <a:cubicBezTo>
                    <a:pt x="25406" y="41471"/>
                    <a:pt x="25440" y="41921"/>
                    <a:pt x="25095" y="42301"/>
                  </a:cubicBezTo>
                  <a:cubicBezTo>
                    <a:pt x="25026" y="42405"/>
                    <a:pt x="24956" y="42578"/>
                    <a:pt x="24922" y="42716"/>
                  </a:cubicBezTo>
                  <a:cubicBezTo>
                    <a:pt x="24818" y="42992"/>
                    <a:pt x="24645" y="43096"/>
                    <a:pt x="24369" y="43096"/>
                  </a:cubicBezTo>
                  <a:cubicBezTo>
                    <a:pt x="24312" y="43099"/>
                    <a:pt x="24256" y="43100"/>
                    <a:pt x="24201" y="43100"/>
                  </a:cubicBezTo>
                  <a:cubicBezTo>
                    <a:pt x="23616" y="43100"/>
                    <a:pt x="23108" y="42940"/>
                    <a:pt x="22571" y="42750"/>
                  </a:cubicBezTo>
                  <a:cubicBezTo>
                    <a:pt x="22295" y="42647"/>
                    <a:pt x="22053" y="42508"/>
                    <a:pt x="21811" y="42370"/>
                  </a:cubicBezTo>
                  <a:cubicBezTo>
                    <a:pt x="21293" y="42163"/>
                    <a:pt x="20878" y="41748"/>
                    <a:pt x="20532" y="41333"/>
                  </a:cubicBezTo>
                  <a:cubicBezTo>
                    <a:pt x="20428" y="41229"/>
                    <a:pt x="20394" y="41126"/>
                    <a:pt x="20256" y="41091"/>
                  </a:cubicBezTo>
                  <a:lnTo>
                    <a:pt x="20256" y="41091"/>
                  </a:lnTo>
                  <a:cubicBezTo>
                    <a:pt x="20325" y="41264"/>
                    <a:pt x="20498" y="41368"/>
                    <a:pt x="20532" y="41575"/>
                  </a:cubicBezTo>
                  <a:cubicBezTo>
                    <a:pt x="20513" y="41580"/>
                    <a:pt x="20495" y="41582"/>
                    <a:pt x="20477" y="41582"/>
                  </a:cubicBezTo>
                  <a:cubicBezTo>
                    <a:pt x="20366" y="41582"/>
                    <a:pt x="20276" y="41497"/>
                    <a:pt x="20186" y="41437"/>
                  </a:cubicBezTo>
                  <a:cubicBezTo>
                    <a:pt x="19426" y="40918"/>
                    <a:pt x="18838" y="40262"/>
                    <a:pt x="18493" y="39398"/>
                  </a:cubicBezTo>
                  <a:cubicBezTo>
                    <a:pt x="18285" y="38879"/>
                    <a:pt x="17974" y="38395"/>
                    <a:pt x="17767" y="37877"/>
                  </a:cubicBezTo>
                  <a:cubicBezTo>
                    <a:pt x="17698" y="37669"/>
                    <a:pt x="17732" y="37531"/>
                    <a:pt x="17940" y="37496"/>
                  </a:cubicBezTo>
                  <a:cubicBezTo>
                    <a:pt x="17940" y="37427"/>
                    <a:pt x="17905" y="37358"/>
                    <a:pt x="17871" y="37324"/>
                  </a:cubicBezTo>
                  <a:cubicBezTo>
                    <a:pt x="17868" y="37314"/>
                    <a:pt x="17866" y="37305"/>
                    <a:pt x="17864" y="37296"/>
                  </a:cubicBezTo>
                  <a:lnTo>
                    <a:pt x="17864" y="37296"/>
                  </a:lnTo>
                  <a:cubicBezTo>
                    <a:pt x="17808" y="37351"/>
                    <a:pt x="17752" y="37394"/>
                    <a:pt x="17703" y="37394"/>
                  </a:cubicBezTo>
                  <a:cubicBezTo>
                    <a:pt x="17662" y="37394"/>
                    <a:pt x="17625" y="37365"/>
                    <a:pt x="17594" y="37289"/>
                  </a:cubicBezTo>
                  <a:cubicBezTo>
                    <a:pt x="17594" y="37185"/>
                    <a:pt x="17525" y="37047"/>
                    <a:pt x="17629" y="36943"/>
                  </a:cubicBezTo>
                  <a:cubicBezTo>
                    <a:pt x="17763" y="37011"/>
                    <a:pt x="17734" y="37210"/>
                    <a:pt x="17860" y="37284"/>
                  </a:cubicBezTo>
                  <a:lnTo>
                    <a:pt x="17860" y="37284"/>
                  </a:lnTo>
                  <a:cubicBezTo>
                    <a:pt x="17758" y="36884"/>
                    <a:pt x="17626" y="36515"/>
                    <a:pt x="17560" y="36114"/>
                  </a:cubicBezTo>
                  <a:cubicBezTo>
                    <a:pt x="17560" y="36045"/>
                    <a:pt x="17560" y="35941"/>
                    <a:pt x="17456" y="35941"/>
                  </a:cubicBezTo>
                  <a:cubicBezTo>
                    <a:pt x="17352" y="35941"/>
                    <a:pt x="17387" y="36079"/>
                    <a:pt x="17352" y="36148"/>
                  </a:cubicBezTo>
                  <a:cubicBezTo>
                    <a:pt x="17041" y="35734"/>
                    <a:pt x="17179" y="35181"/>
                    <a:pt x="16937" y="34766"/>
                  </a:cubicBezTo>
                  <a:cubicBezTo>
                    <a:pt x="16661" y="34835"/>
                    <a:pt x="16695" y="35042"/>
                    <a:pt x="16695" y="35250"/>
                  </a:cubicBezTo>
                  <a:cubicBezTo>
                    <a:pt x="16695" y="35699"/>
                    <a:pt x="16730" y="36148"/>
                    <a:pt x="16765" y="36632"/>
                  </a:cubicBezTo>
                  <a:cubicBezTo>
                    <a:pt x="16765" y="36805"/>
                    <a:pt x="16765" y="36978"/>
                    <a:pt x="16695" y="37151"/>
                  </a:cubicBezTo>
                  <a:cubicBezTo>
                    <a:pt x="16834" y="36943"/>
                    <a:pt x="16765" y="36736"/>
                    <a:pt x="16799" y="36494"/>
                  </a:cubicBezTo>
                  <a:cubicBezTo>
                    <a:pt x="16834" y="36356"/>
                    <a:pt x="16765" y="36183"/>
                    <a:pt x="16868" y="36010"/>
                  </a:cubicBezTo>
                  <a:cubicBezTo>
                    <a:pt x="17006" y="36045"/>
                    <a:pt x="17041" y="36183"/>
                    <a:pt x="17006" y="36252"/>
                  </a:cubicBezTo>
                  <a:cubicBezTo>
                    <a:pt x="17006" y="36805"/>
                    <a:pt x="17041" y="37393"/>
                    <a:pt x="16903" y="37946"/>
                  </a:cubicBezTo>
                  <a:cubicBezTo>
                    <a:pt x="16834" y="38084"/>
                    <a:pt x="16834" y="38257"/>
                    <a:pt x="16730" y="38430"/>
                  </a:cubicBezTo>
                  <a:cubicBezTo>
                    <a:pt x="16661" y="38499"/>
                    <a:pt x="16626" y="38603"/>
                    <a:pt x="16626" y="38706"/>
                  </a:cubicBezTo>
                  <a:cubicBezTo>
                    <a:pt x="16661" y="39121"/>
                    <a:pt x="16488" y="39467"/>
                    <a:pt x="16384" y="39847"/>
                  </a:cubicBezTo>
                  <a:cubicBezTo>
                    <a:pt x="16246" y="40158"/>
                    <a:pt x="16073" y="40434"/>
                    <a:pt x="15762" y="40642"/>
                  </a:cubicBezTo>
                  <a:cubicBezTo>
                    <a:pt x="15555" y="40815"/>
                    <a:pt x="15382" y="40988"/>
                    <a:pt x="15278" y="41229"/>
                  </a:cubicBezTo>
                  <a:cubicBezTo>
                    <a:pt x="14933" y="41852"/>
                    <a:pt x="14414" y="42370"/>
                    <a:pt x="13930" y="42889"/>
                  </a:cubicBezTo>
                  <a:cubicBezTo>
                    <a:pt x="13343" y="43545"/>
                    <a:pt x="12651" y="44098"/>
                    <a:pt x="11960" y="44686"/>
                  </a:cubicBezTo>
                  <a:cubicBezTo>
                    <a:pt x="11407" y="45135"/>
                    <a:pt x="10750" y="45343"/>
                    <a:pt x="10024" y="45446"/>
                  </a:cubicBezTo>
                  <a:lnTo>
                    <a:pt x="10024" y="45412"/>
                  </a:lnTo>
                  <a:cubicBezTo>
                    <a:pt x="9713" y="45446"/>
                    <a:pt x="9402" y="45446"/>
                    <a:pt x="9057" y="45446"/>
                  </a:cubicBezTo>
                  <a:cubicBezTo>
                    <a:pt x="8780" y="45412"/>
                    <a:pt x="8503" y="45343"/>
                    <a:pt x="8400" y="45066"/>
                  </a:cubicBezTo>
                  <a:cubicBezTo>
                    <a:pt x="8262" y="44755"/>
                    <a:pt x="8262" y="44409"/>
                    <a:pt x="8503" y="44168"/>
                  </a:cubicBezTo>
                  <a:cubicBezTo>
                    <a:pt x="9057" y="43614"/>
                    <a:pt x="9229" y="42958"/>
                    <a:pt x="9333" y="42232"/>
                  </a:cubicBezTo>
                  <a:cubicBezTo>
                    <a:pt x="9368" y="41990"/>
                    <a:pt x="9402" y="41713"/>
                    <a:pt x="9471" y="41471"/>
                  </a:cubicBezTo>
                  <a:cubicBezTo>
                    <a:pt x="9506" y="41299"/>
                    <a:pt x="9506" y="41091"/>
                    <a:pt x="9713" y="41022"/>
                  </a:cubicBezTo>
                  <a:cubicBezTo>
                    <a:pt x="9817" y="41022"/>
                    <a:pt x="9782" y="40918"/>
                    <a:pt x="9782" y="40849"/>
                  </a:cubicBezTo>
                  <a:cubicBezTo>
                    <a:pt x="9713" y="40434"/>
                    <a:pt x="9817" y="39985"/>
                    <a:pt x="9886" y="39536"/>
                  </a:cubicBezTo>
                  <a:cubicBezTo>
                    <a:pt x="9955" y="38775"/>
                    <a:pt x="10197" y="38049"/>
                    <a:pt x="10543" y="37358"/>
                  </a:cubicBezTo>
                  <a:cubicBezTo>
                    <a:pt x="10716" y="36978"/>
                    <a:pt x="10785" y="36563"/>
                    <a:pt x="11096" y="36218"/>
                  </a:cubicBezTo>
                  <a:cubicBezTo>
                    <a:pt x="11096" y="35872"/>
                    <a:pt x="11303" y="35630"/>
                    <a:pt x="11476" y="35388"/>
                  </a:cubicBezTo>
                  <a:cubicBezTo>
                    <a:pt x="11614" y="35146"/>
                    <a:pt x="11787" y="35008"/>
                    <a:pt x="12029" y="34870"/>
                  </a:cubicBezTo>
                  <a:cubicBezTo>
                    <a:pt x="12513" y="34593"/>
                    <a:pt x="13031" y="34386"/>
                    <a:pt x="13515" y="34144"/>
                  </a:cubicBezTo>
                  <a:cubicBezTo>
                    <a:pt x="14068" y="33867"/>
                    <a:pt x="14656" y="33763"/>
                    <a:pt x="15244" y="33660"/>
                  </a:cubicBezTo>
                  <a:cubicBezTo>
                    <a:pt x="15284" y="33652"/>
                    <a:pt x="15321" y="33647"/>
                    <a:pt x="15355" y="33647"/>
                  </a:cubicBezTo>
                  <a:cubicBezTo>
                    <a:pt x="15465" y="33647"/>
                    <a:pt x="15545" y="33692"/>
                    <a:pt x="15624" y="33798"/>
                  </a:cubicBezTo>
                  <a:cubicBezTo>
                    <a:pt x="15762" y="34040"/>
                    <a:pt x="15970" y="34247"/>
                    <a:pt x="16246" y="34351"/>
                  </a:cubicBezTo>
                  <a:cubicBezTo>
                    <a:pt x="16350" y="34386"/>
                    <a:pt x="16350" y="34489"/>
                    <a:pt x="16350" y="34593"/>
                  </a:cubicBezTo>
                  <a:cubicBezTo>
                    <a:pt x="16315" y="34662"/>
                    <a:pt x="16281" y="34731"/>
                    <a:pt x="16281" y="34766"/>
                  </a:cubicBezTo>
                  <a:cubicBezTo>
                    <a:pt x="16142" y="35284"/>
                    <a:pt x="16039" y="35803"/>
                    <a:pt x="16039" y="36356"/>
                  </a:cubicBezTo>
                  <a:cubicBezTo>
                    <a:pt x="16004" y="37116"/>
                    <a:pt x="15831" y="37877"/>
                    <a:pt x="15658" y="38603"/>
                  </a:cubicBezTo>
                  <a:cubicBezTo>
                    <a:pt x="15555" y="39017"/>
                    <a:pt x="15520" y="39398"/>
                    <a:pt x="15382" y="39778"/>
                  </a:cubicBezTo>
                  <a:cubicBezTo>
                    <a:pt x="15278" y="40158"/>
                    <a:pt x="15105" y="40469"/>
                    <a:pt x="14933" y="40815"/>
                  </a:cubicBezTo>
                  <a:cubicBezTo>
                    <a:pt x="14863" y="40918"/>
                    <a:pt x="14794" y="40988"/>
                    <a:pt x="14794" y="41126"/>
                  </a:cubicBezTo>
                  <a:cubicBezTo>
                    <a:pt x="15209" y="40607"/>
                    <a:pt x="15451" y="40054"/>
                    <a:pt x="15589" y="39432"/>
                  </a:cubicBezTo>
                  <a:cubicBezTo>
                    <a:pt x="15693" y="38879"/>
                    <a:pt x="15866" y="38361"/>
                    <a:pt x="15970" y="37808"/>
                  </a:cubicBezTo>
                  <a:cubicBezTo>
                    <a:pt x="16108" y="37220"/>
                    <a:pt x="16211" y="36598"/>
                    <a:pt x="16211" y="35976"/>
                  </a:cubicBezTo>
                  <a:cubicBezTo>
                    <a:pt x="16211" y="35526"/>
                    <a:pt x="16281" y="35146"/>
                    <a:pt x="16453" y="34731"/>
                  </a:cubicBezTo>
                  <a:cubicBezTo>
                    <a:pt x="16488" y="34662"/>
                    <a:pt x="16488" y="34593"/>
                    <a:pt x="16557" y="34524"/>
                  </a:cubicBezTo>
                  <a:cubicBezTo>
                    <a:pt x="16617" y="34404"/>
                    <a:pt x="16729" y="34310"/>
                    <a:pt x="16871" y="34310"/>
                  </a:cubicBezTo>
                  <a:cubicBezTo>
                    <a:pt x="16893" y="34310"/>
                    <a:pt x="16915" y="34312"/>
                    <a:pt x="16937" y="34316"/>
                  </a:cubicBezTo>
                  <a:cubicBezTo>
                    <a:pt x="17110" y="34351"/>
                    <a:pt x="17110" y="34524"/>
                    <a:pt x="17145" y="34662"/>
                  </a:cubicBezTo>
                  <a:cubicBezTo>
                    <a:pt x="17145" y="34800"/>
                    <a:pt x="17110" y="34904"/>
                    <a:pt x="17248" y="35008"/>
                  </a:cubicBezTo>
                  <a:cubicBezTo>
                    <a:pt x="17283" y="34800"/>
                    <a:pt x="17179" y="34593"/>
                    <a:pt x="17214" y="34420"/>
                  </a:cubicBezTo>
                  <a:cubicBezTo>
                    <a:pt x="17248" y="34351"/>
                    <a:pt x="17248" y="34247"/>
                    <a:pt x="17352" y="34247"/>
                  </a:cubicBezTo>
                  <a:cubicBezTo>
                    <a:pt x="17421" y="34247"/>
                    <a:pt x="17421" y="34351"/>
                    <a:pt x="17456" y="34386"/>
                  </a:cubicBezTo>
                  <a:cubicBezTo>
                    <a:pt x="17629" y="35457"/>
                    <a:pt x="17974" y="36494"/>
                    <a:pt x="18251" y="37531"/>
                  </a:cubicBezTo>
                  <a:cubicBezTo>
                    <a:pt x="18389" y="38153"/>
                    <a:pt x="18700" y="38672"/>
                    <a:pt x="19080" y="39156"/>
                  </a:cubicBezTo>
                  <a:cubicBezTo>
                    <a:pt x="19150" y="39259"/>
                    <a:pt x="19219" y="39363"/>
                    <a:pt x="19357" y="39363"/>
                  </a:cubicBezTo>
                  <a:cubicBezTo>
                    <a:pt x="19357" y="39328"/>
                    <a:pt x="19322" y="39294"/>
                    <a:pt x="19322" y="39259"/>
                  </a:cubicBezTo>
                  <a:cubicBezTo>
                    <a:pt x="18735" y="38568"/>
                    <a:pt x="18458" y="37738"/>
                    <a:pt x="18251" y="36874"/>
                  </a:cubicBezTo>
                  <a:cubicBezTo>
                    <a:pt x="18078" y="36148"/>
                    <a:pt x="17871" y="35457"/>
                    <a:pt x="17629" y="34731"/>
                  </a:cubicBezTo>
                  <a:cubicBezTo>
                    <a:pt x="17525" y="34316"/>
                    <a:pt x="17594" y="34005"/>
                    <a:pt x="17871" y="33729"/>
                  </a:cubicBezTo>
                  <a:cubicBezTo>
                    <a:pt x="17971" y="33595"/>
                    <a:pt x="18071" y="33461"/>
                    <a:pt x="18078" y="33296"/>
                  </a:cubicBezTo>
                  <a:lnTo>
                    <a:pt x="18078" y="33296"/>
                  </a:lnTo>
                  <a:cubicBezTo>
                    <a:pt x="17982" y="33377"/>
                    <a:pt x="17885" y="33452"/>
                    <a:pt x="17732" y="33452"/>
                  </a:cubicBezTo>
                  <a:cubicBezTo>
                    <a:pt x="17732" y="33582"/>
                    <a:pt x="17687" y="33613"/>
                    <a:pt x="17625" y="33613"/>
                  </a:cubicBezTo>
                  <a:cubicBezTo>
                    <a:pt x="17567" y="33613"/>
                    <a:pt x="17494" y="33586"/>
                    <a:pt x="17429" y="33586"/>
                  </a:cubicBezTo>
                  <a:cubicBezTo>
                    <a:pt x="17415" y="33586"/>
                    <a:pt x="17400" y="33587"/>
                    <a:pt x="17387" y="33591"/>
                  </a:cubicBezTo>
                  <a:cubicBezTo>
                    <a:pt x="17338" y="33598"/>
                    <a:pt x="17298" y="33602"/>
                    <a:pt x="17265" y="33602"/>
                  </a:cubicBezTo>
                  <a:cubicBezTo>
                    <a:pt x="17134" y="33602"/>
                    <a:pt x="17117" y="33535"/>
                    <a:pt x="17145" y="33314"/>
                  </a:cubicBezTo>
                  <a:cubicBezTo>
                    <a:pt x="17179" y="33176"/>
                    <a:pt x="17214" y="33038"/>
                    <a:pt x="17248" y="32830"/>
                  </a:cubicBezTo>
                  <a:lnTo>
                    <a:pt x="17248" y="32830"/>
                  </a:lnTo>
                  <a:cubicBezTo>
                    <a:pt x="17076" y="32968"/>
                    <a:pt x="17145" y="33176"/>
                    <a:pt x="16972" y="33245"/>
                  </a:cubicBezTo>
                  <a:cubicBezTo>
                    <a:pt x="16834" y="33210"/>
                    <a:pt x="16903" y="33072"/>
                    <a:pt x="16799" y="33003"/>
                  </a:cubicBezTo>
                  <a:cubicBezTo>
                    <a:pt x="16557" y="32899"/>
                    <a:pt x="16488" y="32657"/>
                    <a:pt x="16488" y="32450"/>
                  </a:cubicBezTo>
                  <a:cubicBezTo>
                    <a:pt x="16453" y="32208"/>
                    <a:pt x="16419" y="32070"/>
                    <a:pt x="16211" y="31966"/>
                  </a:cubicBezTo>
                  <a:cubicBezTo>
                    <a:pt x="16142" y="31931"/>
                    <a:pt x="16177" y="31793"/>
                    <a:pt x="16039" y="31759"/>
                  </a:cubicBezTo>
                  <a:cubicBezTo>
                    <a:pt x="15981" y="31759"/>
                    <a:pt x="15971" y="31879"/>
                    <a:pt x="15890" y="31879"/>
                  </a:cubicBezTo>
                  <a:cubicBezTo>
                    <a:pt x="15874" y="31879"/>
                    <a:pt x="15854" y="31874"/>
                    <a:pt x="15831" y="31862"/>
                  </a:cubicBezTo>
                  <a:lnTo>
                    <a:pt x="15831" y="31448"/>
                  </a:lnTo>
                  <a:cubicBezTo>
                    <a:pt x="15945" y="31430"/>
                    <a:pt x="16057" y="31422"/>
                    <a:pt x="16166" y="31422"/>
                  </a:cubicBezTo>
                  <a:cubicBezTo>
                    <a:pt x="16716" y="31422"/>
                    <a:pt x="17202" y="31643"/>
                    <a:pt x="17663" y="32104"/>
                  </a:cubicBezTo>
                  <a:cubicBezTo>
                    <a:pt x="17663" y="31897"/>
                    <a:pt x="17594" y="31759"/>
                    <a:pt x="17456" y="31690"/>
                  </a:cubicBezTo>
                  <a:cubicBezTo>
                    <a:pt x="17013" y="31437"/>
                    <a:pt x="16570" y="31270"/>
                    <a:pt x="16048" y="31270"/>
                  </a:cubicBezTo>
                  <a:cubicBezTo>
                    <a:pt x="16000" y="31270"/>
                    <a:pt x="15950" y="31272"/>
                    <a:pt x="15900" y="31275"/>
                  </a:cubicBezTo>
                  <a:cubicBezTo>
                    <a:pt x="15693" y="31309"/>
                    <a:pt x="15555" y="31413"/>
                    <a:pt x="15486" y="31620"/>
                  </a:cubicBezTo>
                  <a:cubicBezTo>
                    <a:pt x="15451" y="31759"/>
                    <a:pt x="15451" y="31897"/>
                    <a:pt x="15244" y="32035"/>
                  </a:cubicBezTo>
                  <a:cubicBezTo>
                    <a:pt x="15244" y="31206"/>
                    <a:pt x="15002" y="30445"/>
                    <a:pt x="14656" y="29754"/>
                  </a:cubicBezTo>
                  <a:cubicBezTo>
                    <a:pt x="14656" y="29788"/>
                    <a:pt x="14621" y="29858"/>
                    <a:pt x="14656" y="29892"/>
                  </a:cubicBezTo>
                  <a:cubicBezTo>
                    <a:pt x="14760" y="30341"/>
                    <a:pt x="14898" y="30791"/>
                    <a:pt x="15036" y="31240"/>
                  </a:cubicBezTo>
                  <a:cubicBezTo>
                    <a:pt x="15071" y="31378"/>
                    <a:pt x="15071" y="31482"/>
                    <a:pt x="15036" y="31620"/>
                  </a:cubicBezTo>
                  <a:cubicBezTo>
                    <a:pt x="15036" y="31690"/>
                    <a:pt x="15002" y="31724"/>
                    <a:pt x="14933" y="31724"/>
                  </a:cubicBezTo>
                  <a:cubicBezTo>
                    <a:pt x="14829" y="31724"/>
                    <a:pt x="14483" y="31448"/>
                    <a:pt x="14518" y="31344"/>
                  </a:cubicBezTo>
                  <a:cubicBezTo>
                    <a:pt x="14656" y="30998"/>
                    <a:pt x="14380" y="30895"/>
                    <a:pt x="14172" y="30756"/>
                  </a:cubicBezTo>
                  <a:cubicBezTo>
                    <a:pt x="13446" y="30238"/>
                    <a:pt x="12755" y="29650"/>
                    <a:pt x="12064" y="29097"/>
                  </a:cubicBezTo>
                  <a:cubicBezTo>
                    <a:pt x="11614" y="28751"/>
                    <a:pt x="11200" y="28371"/>
                    <a:pt x="11027" y="27818"/>
                  </a:cubicBezTo>
                  <a:lnTo>
                    <a:pt x="11027" y="27818"/>
                  </a:lnTo>
                  <a:cubicBezTo>
                    <a:pt x="11096" y="28164"/>
                    <a:pt x="11130" y="28510"/>
                    <a:pt x="11441" y="28751"/>
                  </a:cubicBezTo>
                  <a:cubicBezTo>
                    <a:pt x="11718" y="29028"/>
                    <a:pt x="11960" y="29305"/>
                    <a:pt x="12202" y="29581"/>
                  </a:cubicBezTo>
                  <a:cubicBezTo>
                    <a:pt x="12130" y="29608"/>
                    <a:pt x="12062" y="29621"/>
                    <a:pt x="11998" y="29621"/>
                  </a:cubicBezTo>
                  <a:cubicBezTo>
                    <a:pt x="11817" y="29621"/>
                    <a:pt x="11664" y="29518"/>
                    <a:pt x="11511" y="29339"/>
                  </a:cubicBezTo>
                  <a:cubicBezTo>
                    <a:pt x="11383" y="29179"/>
                    <a:pt x="11284" y="28990"/>
                    <a:pt x="11051" y="28990"/>
                  </a:cubicBezTo>
                  <a:cubicBezTo>
                    <a:pt x="11032" y="28990"/>
                    <a:pt x="11013" y="28991"/>
                    <a:pt x="10992" y="28993"/>
                  </a:cubicBezTo>
                  <a:cubicBezTo>
                    <a:pt x="10854" y="28993"/>
                    <a:pt x="10785" y="28855"/>
                    <a:pt x="10716" y="28751"/>
                  </a:cubicBezTo>
                  <a:cubicBezTo>
                    <a:pt x="10439" y="28129"/>
                    <a:pt x="10093" y="27507"/>
                    <a:pt x="9921" y="26816"/>
                  </a:cubicBezTo>
                  <a:cubicBezTo>
                    <a:pt x="9817" y="26332"/>
                    <a:pt x="9644" y="25848"/>
                    <a:pt x="9575" y="25364"/>
                  </a:cubicBezTo>
                  <a:cubicBezTo>
                    <a:pt x="9506" y="24949"/>
                    <a:pt x="9368" y="24535"/>
                    <a:pt x="9298" y="24154"/>
                  </a:cubicBezTo>
                  <a:cubicBezTo>
                    <a:pt x="9126" y="23256"/>
                    <a:pt x="8953" y="22357"/>
                    <a:pt x="8780" y="21458"/>
                  </a:cubicBezTo>
                  <a:cubicBezTo>
                    <a:pt x="8711" y="21009"/>
                    <a:pt x="8642" y="20525"/>
                    <a:pt x="8815" y="20076"/>
                  </a:cubicBezTo>
                  <a:cubicBezTo>
                    <a:pt x="8915" y="19849"/>
                    <a:pt x="8979" y="19769"/>
                    <a:pt x="9127" y="19769"/>
                  </a:cubicBezTo>
                  <a:cubicBezTo>
                    <a:pt x="9182" y="19769"/>
                    <a:pt x="9248" y="19780"/>
                    <a:pt x="9333" y="19799"/>
                  </a:cubicBezTo>
                  <a:cubicBezTo>
                    <a:pt x="9437" y="19834"/>
                    <a:pt x="9506" y="19868"/>
                    <a:pt x="9610" y="19937"/>
                  </a:cubicBezTo>
                  <a:cubicBezTo>
                    <a:pt x="10335" y="20352"/>
                    <a:pt x="11027" y="20905"/>
                    <a:pt x="11649" y="21527"/>
                  </a:cubicBezTo>
                  <a:cubicBezTo>
                    <a:pt x="12133" y="22046"/>
                    <a:pt x="12686" y="22495"/>
                    <a:pt x="13204" y="22979"/>
                  </a:cubicBezTo>
                  <a:cubicBezTo>
                    <a:pt x="13757" y="23498"/>
                    <a:pt x="14207" y="24051"/>
                    <a:pt x="14587" y="24673"/>
                  </a:cubicBezTo>
                  <a:cubicBezTo>
                    <a:pt x="15313" y="25883"/>
                    <a:pt x="15728" y="27161"/>
                    <a:pt x="15831" y="28579"/>
                  </a:cubicBezTo>
                  <a:cubicBezTo>
                    <a:pt x="15831" y="28717"/>
                    <a:pt x="15866" y="28890"/>
                    <a:pt x="15797" y="29028"/>
                  </a:cubicBezTo>
                  <a:cubicBezTo>
                    <a:pt x="15624" y="28993"/>
                    <a:pt x="15728" y="28821"/>
                    <a:pt x="15555" y="28751"/>
                  </a:cubicBezTo>
                  <a:lnTo>
                    <a:pt x="15555" y="28751"/>
                  </a:lnTo>
                  <a:cubicBezTo>
                    <a:pt x="15624" y="29235"/>
                    <a:pt x="15555" y="29719"/>
                    <a:pt x="15693" y="30169"/>
                  </a:cubicBezTo>
                  <a:cubicBezTo>
                    <a:pt x="15693" y="29858"/>
                    <a:pt x="15693" y="29616"/>
                    <a:pt x="15935" y="29408"/>
                  </a:cubicBezTo>
                  <a:cubicBezTo>
                    <a:pt x="16039" y="29512"/>
                    <a:pt x="15935" y="29650"/>
                    <a:pt x="16004" y="29754"/>
                  </a:cubicBezTo>
                  <a:cubicBezTo>
                    <a:pt x="16073" y="29719"/>
                    <a:pt x="16108" y="29650"/>
                    <a:pt x="16108" y="29616"/>
                  </a:cubicBezTo>
                  <a:cubicBezTo>
                    <a:pt x="16108" y="29097"/>
                    <a:pt x="16281" y="28613"/>
                    <a:pt x="16350" y="28129"/>
                  </a:cubicBezTo>
                  <a:cubicBezTo>
                    <a:pt x="16453" y="27576"/>
                    <a:pt x="16695" y="27092"/>
                    <a:pt x="16937" y="26608"/>
                  </a:cubicBezTo>
                  <a:cubicBezTo>
                    <a:pt x="17283" y="25952"/>
                    <a:pt x="17767" y="25399"/>
                    <a:pt x="18113" y="24707"/>
                  </a:cubicBezTo>
                  <a:cubicBezTo>
                    <a:pt x="18320" y="24327"/>
                    <a:pt x="18596" y="24016"/>
                    <a:pt x="18804" y="23636"/>
                  </a:cubicBezTo>
                  <a:cubicBezTo>
                    <a:pt x="18873" y="23532"/>
                    <a:pt x="18977" y="23428"/>
                    <a:pt x="19080" y="23359"/>
                  </a:cubicBezTo>
                  <a:cubicBezTo>
                    <a:pt x="19391" y="23152"/>
                    <a:pt x="19668" y="22945"/>
                    <a:pt x="19945" y="22737"/>
                  </a:cubicBezTo>
                  <a:cubicBezTo>
                    <a:pt x="20083" y="22633"/>
                    <a:pt x="20221" y="22530"/>
                    <a:pt x="20152" y="22288"/>
                  </a:cubicBezTo>
                  <a:lnTo>
                    <a:pt x="20152" y="22288"/>
                  </a:lnTo>
                  <a:cubicBezTo>
                    <a:pt x="19426" y="22737"/>
                    <a:pt x="18769" y="23221"/>
                    <a:pt x="18320" y="23982"/>
                  </a:cubicBezTo>
                  <a:cubicBezTo>
                    <a:pt x="18078" y="24431"/>
                    <a:pt x="17801" y="24846"/>
                    <a:pt x="17560" y="25295"/>
                  </a:cubicBezTo>
                  <a:cubicBezTo>
                    <a:pt x="17214" y="25813"/>
                    <a:pt x="16868" y="26297"/>
                    <a:pt x="16626" y="26850"/>
                  </a:cubicBezTo>
                  <a:cubicBezTo>
                    <a:pt x="16592" y="26920"/>
                    <a:pt x="16557" y="26989"/>
                    <a:pt x="16488" y="27023"/>
                  </a:cubicBezTo>
                  <a:cubicBezTo>
                    <a:pt x="16459" y="27067"/>
                    <a:pt x="16430" y="27086"/>
                    <a:pt x="16401" y="27086"/>
                  </a:cubicBezTo>
                  <a:cubicBezTo>
                    <a:pt x="16361" y="27086"/>
                    <a:pt x="16321" y="27049"/>
                    <a:pt x="16281" y="26989"/>
                  </a:cubicBezTo>
                  <a:cubicBezTo>
                    <a:pt x="16246" y="26954"/>
                    <a:pt x="16246" y="26885"/>
                    <a:pt x="16246" y="26816"/>
                  </a:cubicBezTo>
                  <a:cubicBezTo>
                    <a:pt x="16211" y="26194"/>
                    <a:pt x="16004" y="25571"/>
                    <a:pt x="15797" y="24984"/>
                  </a:cubicBezTo>
                  <a:cubicBezTo>
                    <a:pt x="15486" y="24051"/>
                    <a:pt x="15175" y="23152"/>
                    <a:pt x="14863" y="22219"/>
                  </a:cubicBezTo>
                  <a:cubicBezTo>
                    <a:pt x="14760" y="21942"/>
                    <a:pt x="14621" y="21631"/>
                    <a:pt x="14829" y="21355"/>
                  </a:cubicBezTo>
                  <a:cubicBezTo>
                    <a:pt x="14829" y="21320"/>
                    <a:pt x="14829" y="21251"/>
                    <a:pt x="14829" y="21182"/>
                  </a:cubicBezTo>
                  <a:cubicBezTo>
                    <a:pt x="14656" y="20698"/>
                    <a:pt x="14518" y="20248"/>
                    <a:pt x="14449" y="19730"/>
                  </a:cubicBezTo>
                  <a:cubicBezTo>
                    <a:pt x="14449" y="19670"/>
                    <a:pt x="14397" y="19585"/>
                    <a:pt x="14361" y="19585"/>
                  </a:cubicBezTo>
                  <a:cubicBezTo>
                    <a:pt x="14355" y="19585"/>
                    <a:pt x="14350" y="19587"/>
                    <a:pt x="14345" y="19592"/>
                  </a:cubicBezTo>
                  <a:cubicBezTo>
                    <a:pt x="14301" y="19621"/>
                    <a:pt x="14263" y="19633"/>
                    <a:pt x="14229" y="19633"/>
                  </a:cubicBezTo>
                  <a:cubicBezTo>
                    <a:pt x="14103" y="19633"/>
                    <a:pt x="14032" y="19466"/>
                    <a:pt x="13896" y="19384"/>
                  </a:cubicBezTo>
                  <a:lnTo>
                    <a:pt x="13896" y="19384"/>
                  </a:lnTo>
                  <a:cubicBezTo>
                    <a:pt x="13896" y="19695"/>
                    <a:pt x="14034" y="19903"/>
                    <a:pt x="14103" y="20110"/>
                  </a:cubicBezTo>
                  <a:cubicBezTo>
                    <a:pt x="14241" y="20456"/>
                    <a:pt x="14380" y="20767"/>
                    <a:pt x="14449" y="21078"/>
                  </a:cubicBezTo>
                  <a:cubicBezTo>
                    <a:pt x="14621" y="21873"/>
                    <a:pt x="14829" y="22599"/>
                    <a:pt x="15071" y="23325"/>
                  </a:cubicBezTo>
                  <a:cubicBezTo>
                    <a:pt x="15347" y="24120"/>
                    <a:pt x="15589" y="24880"/>
                    <a:pt x="15728" y="25675"/>
                  </a:cubicBezTo>
                  <a:cubicBezTo>
                    <a:pt x="15762" y="25813"/>
                    <a:pt x="15831" y="25986"/>
                    <a:pt x="15728" y="26125"/>
                  </a:cubicBezTo>
                  <a:cubicBezTo>
                    <a:pt x="15589" y="26055"/>
                    <a:pt x="15555" y="25952"/>
                    <a:pt x="15520" y="25848"/>
                  </a:cubicBezTo>
                  <a:cubicBezTo>
                    <a:pt x="15244" y="25260"/>
                    <a:pt x="15002" y="24638"/>
                    <a:pt x="14656" y="24051"/>
                  </a:cubicBezTo>
                  <a:cubicBezTo>
                    <a:pt x="14552" y="23912"/>
                    <a:pt x="14449" y="23774"/>
                    <a:pt x="14345" y="23636"/>
                  </a:cubicBezTo>
                  <a:cubicBezTo>
                    <a:pt x="14310" y="23567"/>
                    <a:pt x="14345" y="23498"/>
                    <a:pt x="14414" y="23428"/>
                  </a:cubicBezTo>
                  <a:cubicBezTo>
                    <a:pt x="14434" y="23418"/>
                    <a:pt x="14455" y="23414"/>
                    <a:pt x="14474" y="23414"/>
                  </a:cubicBezTo>
                  <a:cubicBezTo>
                    <a:pt x="14521" y="23414"/>
                    <a:pt x="14562" y="23439"/>
                    <a:pt x="14587" y="23463"/>
                  </a:cubicBezTo>
                  <a:cubicBezTo>
                    <a:pt x="14621" y="23532"/>
                    <a:pt x="14656" y="23601"/>
                    <a:pt x="14691" y="23636"/>
                  </a:cubicBezTo>
                  <a:cubicBezTo>
                    <a:pt x="14898" y="23878"/>
                    <a:pt x="15036" y="24154"/>
                    <a:pt x="15175" y="24396"/>
                  </a:cubicBezTo>
                  <a:cubicBezTo>
                    <a:pt x="15244" y="24362"/>
                    <a:pt x="15244" y="24327"/>
                    <a:pt x="15244" y="24258"/>
                  </a:cubicBezTo>
                  <a:cubicBezTo>
                    <a:pt x="15140" y="24051"/>
                    <a:pt x="15036" y="23878"/>
                    <a:pt x="14898" y="23670"/>
                  </a:cubicBezTo>
                  <a:cubicBezTo>
                    <a:pt x="14449" y="22910"/>
                    <a:pt x="13792" y="22253"/>
                    <a:pt x="13239" y="21562"/>
                  </a:cubicBezTo>
                  <a:cubicBezTo>
                    <a:pt x="12962" y="21182"/>
                    <a:pt x="12617" y="20836"/>
                    <a:pt x="12236" y="20594"/>
                  </a:cubicBezTo>
                  <a:cubicBezTo>
                    <a:pt x="11787" y="20352"/>
                    <a:pt x="11303" y="20145"/>
                    <a:pt x="10854" y="19937"/>
                  </a:cubicBezTo>
                  <a:cubicBezTo>
                    <a:pt x="10439" y="19765"/>
                    <a:pt x="10405" y="19730"/>
                    <a:pt x="10474" y="19281"/>
                  </a:cubicBezTo>
                  <a:cubicBezTo>
                    <a:pt x="10508" y="18935"/>
                    <a:pt x="10543" y="18624"/>
                    <a:pt x="10508" y="18278"/>
                  </a:cubicBezTo>
                  <a:cubicBezTo>
                    <a:pt x="10474" y="18036"/>
                    <a:pt x="10439" y="17760"/>
                    <a:pt x="10232" y="17656"/>
                  </a:cubicBezTo>
                  <a:cubicBezTo>
                    <a:pt x="9990" y="17518"/>
                    <a:pt x="10024" y="17310"/>
                    <a:pt x="10024" y="17068"/>
                  </a:cubicBezTo>
                  <a:cubicBezTo>
                    <a:pt x="10024" y="16896"/>
                    <a:pt x="10024" y="16688"/>
                    <a:pt x="10059" y="16481"/>
                  </a:cubicBezTo>
                  <a:cubicBezTo>
                    <a:pt x="10093" y="15928"/>
                    <a:pt x="9990" y="15375"/>
                    <a:pt x="9713" y="14891"/>
                  </a:cubicBezTo>
                  <a:cubicBezTo>
                    <a:pt x="9679" y="14822"/>
                    <a:pt x="9644" y="14718"/>
                    <a:pt x="9540" y="14718"/>
                  </a:cubicBezTo>
                  <a:cubicBezTo>
                    <a:pt x="9229" y="14683"/>
                    <a:pt x="9160" y="14407"/>
                    <a:pt x="8987" y="14200"/>
                  </a:cubicBezTo>
                  <a:cubicBezTo>
                    <a:pt x="8745" y="13923"/>
                    <a:pt x="8573" y="13577"/>
                    <a:pt x="8227" y="13405"/>
                  </a:cubicBezTo>
                  <a:cubicBezTo>
                    <a:pt x="7778" y="13163"/>
                    <a:pt x="7363" y="12817"/>
                    <a:pt x="6879" y="12644"/>
                  </a:cubicBezTo>
                  <a:cubicBezTo>
                    <a:pt x="6257" y="12402"/>
                    <a:pt x="5704" y="12022"/>
                    <a:pt x="5082" y="11745"/>
                  </a:cubicBezTo>
                  <a:cubicBezTo>
                    <a:pt x="4963" y="11691"/>
                    <a:pt x="4854" y="11664"/>
                    <a:pt x="4753" y="11664"/>
                  </a:cubicBezTo>
                  <a:cubicBezTo>
                    <a:pt x="4532" y="11664"/>
                    <a:pt x="4349" y="11795"/>
                    <a:pt x="4183" y="12057"/>
                  </a:cubicBezTo>
                  <a:cubicBezTo>
                    <a:pt x="4010" y="12368"/>
                    <a:pt x="3941" y="12748"/>
                    <a:pt x="3941" y="13128"/>
                  </a:cubicBezTo>
                  <a:cubicBezTo>
                    <a:pt x="3941" y="13854"/>
                    <a:pt x="3941" y="14580"/>
                    <a:pt x="4183" y="15271"/>
                  </a:cubicBezTo>
                  <a:cubicBezTo>
                    <a:pt x="4321" y="15755"/>
                    <a:pt x="4494" y="16239"/>
                    <a:pt x="4701" y="16723"/>
                  </a:cubicBezTo>
                  <a:cubicBezTo>
                    <a:pt x="4840" y="17068"/>
                    <a:pt x="5012" y="17345"/>
                    <a:pt x="5254" y="17552"/>
                  </a:cubicBezTo>
                  <a:cubicBezTo>
                    <a:pt x="5635" y="17933"/>
                    <a:pt x="6049" y="18313"/>
                    <a:pt x="6533" y="18555"/>
                  </a:cubicBezTo>
                  <a:cubicBezTo>
                    <a:pt x="6775" y="18693"/>
                    <a:pt x="6948" y="18831"/>
                    <a:pt x="7190" y="18970"/>
                  </a:cubicBezTo>
                  <a:cubicBezTo>
                    <a:pt x="7225" y="19004"/>
                    <a:pt x="7259" y="19073"/>
                    <a:pt x="7225" y="19108"/>
                  </a:cubicBezTo>
                  <a:cubicBezTo>
                    <a:pt x="7190" y="19142"/>
                    <a:pt x="7155" y="19177"/>
                    <a:pt x="7121" y="19177"/>
                  </a:cubicBezTo>
                  <a:cubicBezTo>
                    <a:pt x="7034" y="19160"/>
                    <a:pt x="6948" y="19134"/>
                    <a:pt x="6866" y="19134"/>
                  </a:cubicBezTo>
                  <a:cubicBezTo>
                    <a:pt x="6784" y="19134"/>
                    <a:pt x="6706" y="19160"/>
                    <a:pt x="6637" y="19246"/>
                  </a:cubicBezTo>
                  <a:cubicBezTo>
                    <a:pt x="6637" y="19258"/>
                    <a:pt x="6629" y="19261"/>
                    <a:pt x="6616" y="19261"/>
                  </a:cubicBezTo>
                  <a:cubicBezTo>
                    <a:pt x="6591" y="19261"/>
                    <a:pt x="6545" y="19246"/>
                    <a:pt x="6499" y="19246"/>
                  </a:cubicBezTo>
                  <a:cubicBezTo>
                    <a:pt x="6222" y="19246"/>
                    <a:pt x="6153" y="18970"/>
                    <a:pt x="6015" y="18762"/>
                  </a:cubicBezTo>
                  <a:lnTo>
                    <a:pt x="6015" y="18762"/>
                  </a:lnTo>
                  <a:cubicBezTo>
                    <a:pt x="5877" y="19108"/>
                    <a:pt x="5980" y="19281"/>
                    <a:pt x="6257" y="19419"/>
                  </a:cubicBezTo>
                  <a:cubicBezTo>
                    <a:pt x="6430" y="19477"/>
                    <a:pt x="6597" y="19504"/>
                    <a:pt x="6758" y="19504"/>
                  </a:cubicBezTo>
                  <a:cubicBezTo>
                    <a:pt x="6983" y="19504"/>
                    <a:pt x="7196" y="19450"/>
                    <a:pt x="7397" y="19350"/>
                  </a:cubicBezTo>
                  <a:cubicBezTo>
                    <a:pt x="7708" y="19246"/>
                    <a:pt x="8054" y="19246"/>
                    <a:pt x="8365" y="19108"/>
                  </a:cubicBezTo>
                  <a:cubicBezTo>
                    <a:pt x="8517" y="19057"/>
                    <a:pt x="8687" y="19025"/>
                    <a:pt x="8836" y="19025"/>
                  </a:cubicBezTo>
                  <a:cubicBezTo>
                    <a:pt x="8890" y="19025"/>
                    <a:pt x="8941" y="19029"/>
                    <a:pt x="8987" y="19039"/>
                  </a:cubicBezTo>
                  <a:cubicBezTo>
                    <a:pt x="9040" y="19054"/>
                    <a:pt x="9088" y="19061"/>
                    <a:pt x="9133" y="19061"/>
                  </a:cubicBezTo>
                  <a:cubicBezTo>
                    <a:pt x="9290" y="19061"/>
                    <a:pt x="9398" y="18974"/>
                    <a:pt x="9506" y="18866"/>
                  </a:cubicBezTo>
                  <a:cubicBezTo>
                    <a:pt x="9644" y="18762"/>
                    <a:pt x="9782" y="18624"/>
                    <a:pt x="9644" y="18417"/>
                  </a:cubicBezTo>
                  <a:cubicBezTo>
                    <a:pt x="9610" y="18382"/>
                    <a:pt x="9610" y="18313"/>
                    <a:pt x="9644" y="18313"/>
                  </a:cubicBezTo>
                  <a:cubicBezTo>
                    <a:pt x="9886" y="18175"/>
                    <a:pt x="9852" y="17898"/>
                    <a:pt x="9955" y="17725"/>
                  </a:cubicBezTo>
                  <a:lnTo>
                    <a:pt x="10024" y="17725"/>
                  </a:lnTo>
                  <a:cubicBezTo>
                    <a:pt x="10024" y="17760"/>
                    <a:pt x="10059" y="17760"/>
                    <a:pt x="10059" y="17794"/>
                  </a:cubicBezTo>
                  <a:cubicBezTo>
                    <a:pt x="10232" y="18175"/>
                    <a:pt x="10439" y="18555"/>
                    <a:pt x="10197" y="19004"/>
                  </a:cubicBezTo>
                  <a:cubicBezTo>
                    <a:pt x="10163" y="19039"/>
                    <a:pt x="10163" y="19108"/>
                    <a:pt x="10163" y="19142"/>
                  </a:cubicBezTo>
                  <a:cubicBezTo>
                    <a:pt x="10128" y="19419"/>
                    <a:pt x="9990" y="19557"/>
                    <a:pt x="9713" y="19661"/>
                  </a:cubicBezTo>
                  <a:cubicBezTo>
                    <a:pt x="9679" y="19557"/>
                    <a:pt x="9644" y="19523"/>
                    <a:pt x="9506" y="19523"/>
                  </a:cubicBezTo>
                  <a:cubicBezTo>
                    <a:pt x="9442" y="19529"/>
                    <a:pt x="9379" y="19532"/>
                    <a:pt x="9316" y="19532"/>
                  </a:cubicBezTo>
                  <a:cubicBezTo>
                    <a:pt x="9035" y="19532"/>
                    <a:pt x="8757" y="19475"/>
                    <a:pt x="8503" y="19419"/>
                  </a:cubicBezTo>
                  <a:cubicBezTo>
                    <a:pt x="8417" y="19397"/>
                    <a:pt x="8331" y="19349"/>
                    <a:pt x="8270" y="19349"/>
                  </a:cubicBezTo>
                  <a:cubicBezTo>
                    <a:pt x="8233" y="19349"/>
                    <a:pt x="8205" y="19367"/>
                    <a:pt x="8192" y="19419"/>
                  </a:cubicBezTo>
                  <a:cubicBezTo>
                    <a:pt x="8158" y="19557"/>
                    <a:pt x="8331" y="19592"/>
                    <a:pt x="8434" y="19626"/>
                  </a:cubicBezTo>
                  <a:cubicBezTo>
                    <a:pt x="8469" y="19661"/>
                    <a:pt x="8503" y="19661"/>
                    <a:pt x="8538" y="19661"/>
                  </a:cubicBezTo>
                  <a:cubicBezTo>
                    <a:pt x="8745" y="19695"/>
                    <a:pt x="8780" y="19799"/>
                    <a:pt x="8711" y="19972"/>
                  </a:cubicBezTo>
                  <a:cubicBezTo>
                    <a:pt x="8469" y="20387"/>
                    <a:pt x="8469" y="20836"/>
                    <a:pt x="8538" y="21251"/>
                  </a:cubicBezTo>
                  <a:cubicBezTo>
                    <a:pt x="8538" y="21320"/>
                    <a:pt x="8538" y="21355"/>
                    <a:pt x="8573" y="21424"/>
                  </a:cubicBezTo>
                  <a:cubicBezTo>
                    <a:pt x="8573" y="21493"/>
                    <a:pt x="8573" y="21527"/>
                    <a:pt x="8503" y="21562"/>
                  </a:cubicBezTo>
                  <a:cubicBezTo>
                    <a:pt x="8483" y="21582"/>
                    <a:pt x="8463" y="21591"/>
                    <a:pt x="8444" y="21591"/>
                  </a:cubicBezTo>
                  <a:cubicBezTo>
                    <a:pt x="8397" y="21591"/>
                    <a:pt x="8355" y="21542"/>
                    <a:pt x="8331" y="21493"/>
                  </a:cubicBezTo>
                  <a:cubicBezTo>
                    <a:pt x="8296" y="21458"/>
                    <a:pt x="8262" y="21424"/>
                    <a:pt x="8227" y="21389"/>
                  </a:cubicBezTo>
                  <a:cubicBezTo>
                    <a:pt x="7950" y="21113"/>
                    <a:pt x="7605" y="20802"/>
                    <a:pt x="7225" y="20767"/>
                  </a:cubicBezTo>
                  <a:cubicBezTo>
                    <a:pt x="6810" y="20698"/>
                    <a:pt x="6395" y="20525"/>
                    <a:pt x="5980" y="20490"/>
                  </a:cubicBezTo>
                  <a:lnTo>
                    <a:pt x="5980" y="20490"/>
                  </a:lnTo>
                  <a:cubicBezTo>
                    <a:pt x="6602" y="20767"/>
                    <a:pt x="7294" y="21009"/>
                    <a:pt x="7847" y="21424"/>
                  </a:cubicBezTo>
                  <a:lnTo>
                    <a:pt x="7950" y="21424"/>
                  </a:lnTo>
                  <a:cubicBezTo>
                    <a:pt x="8262" y="21527"/>
                    <a:pt x="8400" y="21769"/>
                    <a:pt x="8469" y="22046"/>
                  </a:cubicBezTo>
                  <a:cubicBezTo>
                    <a:pt x="8538" y="22322"/>
                    <a:pt x="8538" y="22564"/>
                    <a:pt x="8607" y="22806"/>
                  </a:cubicBezTo>
                  <a:cubicBezTo>
                    <a:pt x="8676" y="23083"/>
                    <a:pt x="8711" y="23394"/>
                    <a:pt x="8953" y="23601"/>
                  </a:cubicBezTo>
                  <a:cubicBezTo>
                    <a:pt x="9022" y="23670"/>
                    <a:pt x="9022" y="23740"/>
                    <a:pt x="9057" y="23843"/>
                  </a:cubicBezTo>
                  <a:cubicBezTo>
                    <a:pt x="9264" y="24880"/>
                    <a:pt x="9402" y="25917"/>
                    <a:pt x="9748" y="26920"/>
                  </a:cubicBezTo>
                  <a:cubicBezTo>
                    <a:pt x="10059" y="27922"/>
                    <a:pt x="10439" y="28924"/>
                    <a:pt x="11338" y="29581"/>
                  </a:cubicBezTo>
                  <a:cubicBezTo>
                    <a:pt x="11372" y="29616"/>
                    <a:pt x="11407" y="29616"/>
                    <a:pt x="11441" y="29650"/>
                  </a:cubicBezTo>
                  <a:cubicBezTo>
                    <a:pt x="11787" y="30030"/>
                    <a:pt x="12167" y="30341"/>
                    <a:pt x="12582" y="30653"/>
                  </a:cubicBezTo>
                  <a:cubicBezTo>
                    <a:pt x="12651" y="30687"/>
                    <a:pt x="12755" y="30722"/>
                    <a:pt x="12755" y="30860"/>
                  </a:cubicBezTo>
                  <a:cubicBezTo>
                    <a:pt x="12735" y="30867"/>
                    <a:pt x="12714" y="30869"/>
                    <a:pt x="12692" y="30869"/>
                  </a:cubicBezTo>
                  <a:cubicBezTo>
                    <a:pt x="12600" y="30869"/>
                    <a:pt x="12493" y="30819"/>
                    <a:pt x="12409" y="30791"/>
                  </a:cubicBezTo>
                  <a:cubicBezTo>
                    <a:pt x="12029" y="30583"/>
                    <a:pt x="11649" y="30411"/>
                    <a:pt x="11269" y="30203"/>
                  </a:cubicBezTo>
                  <a:cubicBezTo>
                    <a:pt x="10819" y="29961"/>
                    <a:pt x="10301" y="29823"/>
                    <a:pt x="9782" y="29823"/>
                  </a:cubicBezTo>
                  <a:cubicBezTo>
                    <a:pt x="9506" y="29823"/>
                    <a:pt x="9229" y="29823"/>
                    <a:pt x="8953" y="29788"/>
                  </a:cubicBezTo>
                  <a:cubicBezTo>
                    <a:pt x="8784" y="29752"/>
                    <a:pt x="8615" y="29737"/>
                    <a:pt x="8447" y="29737"/>
                  </a:cubicBezTo>
                  <a:cubicBezTo>
                    <a:pt x="8131" y="29737"/>
                    <a:pt x="7816" y="29790"/>
                    <a:pt x="7501" y="29858"/>
                  </a:cubicBezTo>
                  <a:cubicBezTo>
                    <a:pt x="6741" y="30030"/>
                    <a:pt x="6049" y="30376"/>
                    <a:pt x="5254" y="30480"/>
                  </a:cubicBezTo>
                  <a:cubicBezTo>
                    <a:pt x="5151" y="30480"/>
                    <a:pt x="5082" y="30514"/>
                    <a:pt x="5012" y="30549"/>
                  </a:cubicBezTo>
                  <a:cubicBezTo>
                    <a:pt x="4528" y="30756"/>
                    <a:pt x="4114" y="31033"/>
                    <a:pt x="3664" y="31206"/>
                  </a:cubicBezTo>
                  <a:cubicBezTo>
                    <a:pt x="3008" y="31482"/>
                    <a:pt x="2385" y="31828"/>
                    <a:pt x="1763" y="32139"/>
                  </a:cubicBezTo>
                  <a:cubicBezTo>
                    <a:pt x="1107" y="32519"/>
                    <a:pt x="1003" y="32554"/>
                    <a:pt x="1418" y="33349"/>
                  </a:cubicBezTo>
                  <a:cubicBezTo>
                    <a:pt x="1798" y="34040"/>
                    <a:pt x="2385" y="34489"/>
                    <a:pt x="3077" y="34904"/>
                  </a:cubicBezTo>
                  <a:cubicBezTo>
                    <a:pt x="3422" y="35111"/>
                    <a:pt x="3768" y="35353"/>
                    <a:pt x="4183" y="35526"/>
                  </a:cubicBezTo>
                  <a:cubicBezTo>
                    <a:pt x="4252" y="35561"/>
                    <a:pt x="4321" y="35595"/>
                    <a:pt x="4390" y="35665"/>
                  </a:cubicBezTo>
                  <a:cubicBezTo>
                    <a:pt x="4459" y="35734"/>
                    <a:pt x="4494" y="35803"/>
                    <a:pt x="4425" y="35906"/>
                  </a:cubicBezTo>
                  <a:cubicBezTo>
                    <a:pt x="4390" y="35976"/>
                    <a:pt x="4356" y="36079"/>
                    <a:pt x="4287" y="36148"/>
                  </a:cubicBezTo>
                  <a:cubicBezTo>
                    <a:pt x="3837" y="36529"/>
                    <a:pt x="3388" y="36943"/>
                    <a:pt x="3008" y="37393"/>
                  </a:cubicBezTo>
                  <a:cubicBezTo>
                    <a:pt x="2973" y="37393"/>
                    <a:pt x="2973" y="37393"/>
                    <a:pt x="2973" y="37427"/>
                  </a:cubicBezTo>
                  <a:cubicBezTo>
                    <a:pt x="2731" y="37566"/>
                    <a:pt x="2524" y="37738"/>
                    <a:pt x="2316" y="37946"/>
                  </a:cubicBezTo>
                  <a:cubicBezTo>
                    <a:pt x="1936" y="38326"/>
                    <a:pt x="1556" y="38741"/>
                    <a:pt x="1141" y="39086"/>
                  </a:cubicBezTo>
                  <a:cubicBezTo>
                    <a:pt x="726" y="39432"/>
                    <a:pt x="484" y="39881"/>
                    <a:pt x="173" y="40331"/>
                  </a:cubicBezTo>
                  <a:cubicBezTo>
                    <a:pt x="0" y="40607"/>
                    <a:pt x="70" y="40849"/>
                    <a:pt x="381" y="41022"/>
                  </a:cubicBezTo>
                  <a:cubicBezTo>
                    <a:pt x="553" y="41126"/>
                    <a:pt x="726" y="41160"/>
                    <a:pt x="899" y="41195"/>
                  </a:cubicBezTo>
                  <a:cubicBezTo>
                    <a:pt x="1590" y="41402"/>
                    <a:pt x="2316" y="41541"/>
                    <a:pt x="3008" y="41713"/>
                  </a:cubicBezTo>
                  <a:cubicBezTo>
                    <a:pt x="4045" y="42024"/>
                    <a:pt x="5116" y="42197"/>
                    <a:pt x="6188" y="42336"/>
                  </a:cubicBezTo>
                  <a:cubicBezTo>
                    <a:pt x="6464" y="42370"/>
                    <a:pt x="6706" y="42405"/>
                    <a:pt x="6948" y="42439"/>
                  </a:cubicBezTo>
                  <a:cubicBezTo>
                    <a:pt x="7778" y="42439"/>
                    <a:pt x="8503" y="42197"/>
                    <a:pt x="9091" y="41610"/>
                  </a:cubicBezTo>
                  <a:cubicBezTo>
                    <a:pt x="9116" y="41585"/>
                    <a:pt x="9141" y="41560"/>
                    <a:pt x="9169" y="41538"/>
                  </a:cubicBezTo>
                  <a:lnTo>
                    <a:pt x="9169" y="41538"/>
                  </a:lnTo>
                  <a:cubicBezTo>
                    <a:pt x="8982" y="41556"/>
                    <a:pt x="8818" y="41669"/>
                    <a:pt x="8676" y="41783"/>
                  </a:cubicBezTo>
                  <a:cubicBezTo>
                    <a:pt x="8227" y="42128"/>
                    <a:pt x="7708" y="42163"/>
                    <a:pt x="7190" y="42232"/>
                  </a:cubicBezTo>
                  <a:cubicBezTo>
                    <a:pt x="7114" y="42238"/>
                    <a:pt x="7038" y="42241"/>
                    <a:pt x="6962" y="42241"/>
                  </a:cubicBezTo>
                  <a:cubicBezTo>
                    <a:pt x="6623" y="42241"/>
                    <a:pt x="6284" y="42185"/>
                    <a:pt x="5946" y="42128"/>
                  </a:cubicBezTo>
                  <a:cubicBezTo>
                    <a:pt x="5427" y="42059"/>
                    <a:pt x="4909" y="41990"/>
                    <a:pt x="4390" y="41886"/>
                  </a:cubicBezTo>
                  <a:cubicBezTo>
                    <a:pt x="4045" y="41817"/>
                    <a:pt x="4010" y="41817"/>
                    <a:pt x="4183" y="41437"/>
                  </a:cubicBezTo>
                  <a:cubicBezTo>
                    <a:pt x="4356" y="41160"/>
                    <a:pt x="4563" y="40918"/>
                    <a:pt x="4667" y="40607"/>
                  </a:cubicBezTo>
                  <a:lnTo>
                    <a:pt x="4667" y="40607"/>
                  </a:lnTo>
                  <a:cubicBezTo>
                    <a:pt x="4356" y="40815"/>
                    <a:pt x="4217" y="41195"/>
                    <a:pt x="4010" y="41471"/>
                  </a:cubicBezTo>
                  <a:cubicBezTo>
                    <a:pt x="3975" y="41541"/>
                    <a:pt x="3941" y="41610"/>
                    <a:pt x="3906" y="41644"/>
                  </a:cubicBezTo>
                  <a:cubicBezTo>
                    <a:pt x="3849" y="41701"/>
                    <a:pt x="3792" y="41727"/>
                    <a:pt x="3729" y="41727"/>
                  </a:cubicBezTo>
                  <a:cubicBezTo>
                    <a:pt x="3678" y="41727"/>
                    <a:pt x="3623" y="41710"/>
                    <a:pt x="3561" y="41679"/>
                  </a:cubicBezTo>
                  <a:cubicBezTo>
                    <a:pt x="3422" y="41610"/>
                    <a:pt x="3526" y="41506"/>
                    <a:pt x="3561" y="41402"/>
                  </a:cubicBezTo>
                  <a:cubicBezTo>
                    <a:pt x="3872" y="40918"/>
                    <a:pt x="4079" y="40400"/>
                    <a:pt x="4390" y="39951"/>
                  </a:cubicBezTo>
                  <a:lnTo>
                    <a:pt x="4390" y="39951"/>
                  </a:lnTo>
                  <a:cubicBezTo>
                    <a:pt x="4079" y="40193"/>
                    <a:pt x="3906" y="40573"/>
                    <a:pt x="3699" y="40884"/>
                  </a:cubicBezTo>
                  <a:cubicBezTo>
                    <a:pt x="3379" y="41404"/>
                    <a:pt x="3302" y="41554"/>
                    <a:pt x="3126" y="41554"/>
                  </a:cubicBezTo>
                  <a:cubicBezTo>
                    <a:pt x="2998" y="41554"/>
                    <a:pt x="2818" y="41475"/>
                    <a:pt x="2455" y="41402"/>
                  </a:cubicBezTo>
                  <a:cubicBezTo>
                    <a:pt x="1832" y="41299"/>
                    <a:pt x="1245" y="41126"/>
                    <a:pt x="657" y="40953"/>
                  </a:cubicBezTo>
                  <a:cubicBezTo>
                    <a:pt x="277" y="40815"/>
                    <a:pt x="277" y="40780"/>
                    <a:pt x="415" y="40400"/>
                  </a:cubicBezTo>
                  <a:cubicBezTo>
                    <a:pt x="588" y="39985"/>
                    <a:pt x="795" y="39639"/>
                    <a:pt x="1141" y="39363"/>
                  </a:cubicBezTo>
                  <a:cubicBezTo>
                    <a:pt x="1452" y="39121"/>
                    <a:pt x="1694" y="38844"/>
                    <a:pt x="1936" y="38568"/>
                  </a:cubicBezTo>
                  <a:cubicBezTo>
                    <a:pt x="2044" y="38460"/>
                    <a:pt x="2131" y="38373"/>
                    <a:pt x="2263" y="38373"/>
                  </a:cubicBezTo>
                  <a:cubicBezTo>
                    <a:pt x="2299" y="38373"/>
                    <a:pt x="2340" y="38380"/>
                    <a:pt x="2385" y="38395"/>
                  </a:cubicBezTo>
                  <a:cubicBezTo>
                    <a:pt x="2408" y="38407"/>
                    <a:pt x="2428" y="38411"/>
                    <a:pt x="2446" y="38411"/>
                  </a:cubicBezTo>
                  <a:cubicBezTo>
                    <a:pt x="2481" y="38411"/>
                    <a:pt x="2512" y="38395"/>
                    <a:pt x="2558" y="38395"/>
                  </a:cubicBezTo>
                  <a:cubicBezTo>
                    <a:pt x="3180" y="38222"/>
                    <a:pt x="3803" y="38049"/>
                    <a:pt x="4390" y="37911"/>
                  </a:cubicBezTo>
                  <a:cubicBezTo>
                    <a:pt x="4371" y="37815"/>
                    <a:pt x="4341" y="37794"/>
                    <a:pt x="4307" y="37794"/>
                  </a:cubicBezTo>
                  <a:cubicBezTo>
                    <a:pt x="4279" y="37794"/>
                    <a:pt x="4248" y="37808"/>
                    <a:pt x="4217" y="37808"/>
                  </a:cubicBezTo>
                  <a:cubicBezTo>
                    <a:pt x="3699" y="37946"/>
                    <a:pt x="3180" y="38084"/>
                    <a:pt x="2662" y="38222"/>
                  </a:cubicBezTo>
                  <a:cubicBezTo>
                    <a:pt x="2627" y="38240"/>
                    <a:pt x="2584" y="38248"/>
                    <a:pt x="2541" y="38248"/>
                  </a:cubicBezTo>
                  <a:cubicBezTo>
                    <a:pt x="2498" y="38248"/>
                    <a:pt x="2455" y="38240"/>
                    <a:pt x="2420" y="38222"/>
                  </a:cubicBezTo>
                  <a:cubicBezTo>
                    <a:pt x="2558" y="37842"/>
                    <a:pt x="3042" y="37496"/>
                    <a:pt x="3388" y="37496"/>
                  </a:cubicBezTo>
                  <a:cubicBezTo>
                    <a:pt x="3630" y="37462"/>
                    <a:pt x="3872" y="37427"/>
                    <a:pt x="4079" y="37393"/>
                  </a:cubicBezTo>
                  <a:cubicBezTo>
                    <a:pt x="4217" y="37358"/>
                    <a:pt x="4356" y="37324"/>
                    <a:pt x="4425" y="37185"/>
                  </a:cubicBezTo>
                  <a:lnTo>
                    <a:pt x="4425" y="37185"/>
                  </a:lnTo>
                  <a:cubicBezTo>
                    <a:pt x="4249" y="37251"/>
                    <a:pt x="4074" y="37275"/>
                    <a:pt x="3899" y="37275"/>
                  </a:cubicBezTo>
                  <a:cubicBezTo>
                    <a:pt x="3798" y="37275"/>
                    <a:pt x="3696" y="37267"/>
                    <a:pt x="3595" y="37254"/>
                  </a:cubicBezTo>
                  <a:cubicBezTo>
                    <a:pt x="3457" y="37254"/>
                    <a:pt x="3457" y="37185"/>
                    <a:pt x="3526" y="37082"/>
                  </a:cubicBezTo>
                  <a:cubicBezTo>
                    <a:pt x="3561" y="37013"/>
                    <a:pt x="3630" y="36943"/>
                    <a:pt x="3699" y="36909"/>
                  </a:cubicBezTo>
                  <a:cubicBezTo>
                    <a:pt x="3975" y="36736"/>
                    <a:pt x="4183" y="36494"/>
                    <a:pt x="4425" y="36218"/>
                  </a:cubicBezTo>
                  <a:cubicBezTo>
                    <a:pt x="4543" y="36060"/>
                    <a:pt x="4628" y="35981"/>
                    <a:pt x="4730" y="35981"/>
                  </a:cubicBezTo>
                  <a:cubicBezTo>
                    <a:pt x="4807" y="35981"/>
                    <a:pt x="4894" y="36025"/>
                    <a:pt x="5012" y="36114"/>
                  </a:cubicBezTo>
                  <a:cubicBezTo>
                    <a:pt x="5393" y="36356"/>
                    <a:pt x="5842" y="36390"/>
                    <a:pt x="6188" y="36632"/>
                  </a:cubicBezTo>
                  <a:cubicBezTo>
                    <a:pt x="6360" y="36736"/>
                    <a:pt x="6464" y="36909"/>
                    <a:pt x="6672" y="36943"/>
                  </a:cubicBezTo>
                  <a:cubicBezTo>
                    <a:pt x="6672" y="36805"/>
                    <a:pt x="6533" y="36771"/>
                    <a:pt x="6499" y="36632"/>
                  </a:cubicBezTo>
                  <a:cubicBezTo>
                    <a:pt x="6563" y="36622"/>
                    <a:pt x="6617" y="36614"/>
                    <a:pt x="6666" y="36614"/>
                  </a:cubicBezTo>
                  <a:cubicBezTo>
                    <a:pt x="6777" y="36614"/>
                    <a:pt x="6863" y="36651"/>
                    <a:pt x="6983" y="36771"/>
                  </a:cubicBezTo>
                  <a:cubicBezTo>
                    <a:pt x="7259" y="37047"/>
                    <a:pt x="7639" y="37254"/>
                    <a:pt x="8020" y="37427"/>
                  </a:cubicBezTo>
                  <a:cubicBezTo>
                    <a:pt x="8227" y="37531"/>
                    <a:pt x="8469" y="37669"/>
                    <a:pt x="8676" y="37773"/>
                  </a:cubicBezTo>
                  <a:cubicBezTo>
                    <a:pt x="8745" y="37808"/>
                    <a:pt x="8815" y="37877"/>
                    <a:pt x="8745" y="37946"/>
                  </a:cubicBezTo>
                  <a:cubicBezTo>
                    <a:pt x="8745" y="37980"/>
                    <a:pt x="8676" y="38015"/>
                    <a:pt x="8642" y="38015"/>
                  </a:cubicBezTo>
                  <a:cubicBezTo>
                    <a:pt x="8434" y="38015"/>
                    <a:pt x="8296" y="37946"/>
                    <a:pt x="8123" y="37911"/>
                  </a:cubicBezTo>
                  <a:lnTo>
                    <a:pt x="8123" y="37911"/>
                  </a:lnTo>
                  <a:cubicBezTo>
                    <a:pt x="8262" y="38119"/>
                    <a:pt x="8227" y="38084"/>
                    <a:pt x="8054" y="38222"/>
                  </a:cubicBezTo>
                  <a:cubicBezTo>
                    <a:pt x="7467" y="38533"/>
                    <a:pt x="6844" y="38706"/>
                    <a:pt x="6188" y="38810"/>
                  </a:cubicBezTo>
                  <a:cubicBezTo>
                    <a:pt x="5704" y="38879"/>
                    <a:pt x="5220" y="38948"/>
                    <a:pt x="4736" y="39017"/>
                  </a:cubicBezTo>
                  <a:cubicBezTo>
                    <a:pt x="4459" y="39052"/>
                    <a:pt x="4183" y="39121"/>
                    <a:pt x="3975" y="39259"/>
                  </a:cubicBezTo>
                  <a:cubicBezTo>
                    <a:pt x="3180" y="39639"/>
                    <a:pt x="2316" y="39812"/>
                    <a:pt x="1556" y="40158"/>
                  </a:cubicBezTo>
                  <a:cubicBezTo>
                    <a:pt x="1472" y="40186"/>
                    <a:pt x="1388" y="40237"/>
                    <a:pt x="1286" y="40237"/>
                  </a:cubicBezTo>
                  <a:cubicBezTo>
                    <a:pt x="1262" y="40237"/>
                    <a:pt x="1237" y="40234"/>
                    <a:pt x="1210" y="40227"/>
                  </a:cubicBezTo>
                  <a:cubicBezTo>
                    <a:pt x="1141" y="40089"/>
                    <a:pt x="1279" y="39985"/>
                    <a:pt x="1279" y="39881"/>
                  </a:cubicBezTo>
                  <a:lnTo>
                    <a:pt x="1279" y="39881"/>
                  </a:lnTo>
                  <a:cubicBezTo>
                    <a:pt x="1107" y="39951"/>
                    <a:pt x="1003" y="40123"/>
                    <a:pt x="899" y="40262"/>
                  </a:cubicBezTo>
                  <a:cubicBezTo>
                    <a:pt x="795" y="40365"/>
                    <a:pt x="830" y="40469"/>
                    <a:pt x="1003" y="40469"/>
                  </a:cubicBezTo>
                  <a:cubicBezTo>
                    <a:pt x="1046" y="40475"/>
                    <a:pt x="1087" y="40478"/>
                    <a:pt x="1129" y="40478"/>
                  </a:cubicBezTo>
                  <a:cubicBezTo>
                    <a:pt x="1319" y="40478"/>
                    <a:pt x="1495" y="40416"/>
                    <a:pt x="1694" y="40331"/>
                  </a:cubicBezTo>
                  <a:cubicBezTo>
                    <a:pt x="2143" y="40089"/>
                    <a:pt x="2593" y="39916"/>
                    <a:pt x="3077" y="39812"/>
                  </a:cubicBezTo>
                  <a:cubicBezTo>
                    <a:pt x="3284" y="39743"/>
                    <a:pt x="3492" y="39674"/>
                    <a:pt x="3699" y="39570"/>
                  </a:cubicBezTo>
                  <a:cubicBezTo>
                    <a:pt x="4390" y="39190"/>
                    <a:pt x="5116" y="39121"/>
                    <a:pt x="5842" y="39052"/>
                  </a:cubicBezTo>
                  <a:cubicBezTo>
                    <a:pt x="6499" y="38983"/>
                    <a:pt x="7121" y="38775"/>
                    <a:pt x="7743" y="38533"/>
                  </a:cubicBezTo>
                  <a:cubicBezTo>
                    <a:pt x="7789" y="38533"/>
                    <a:pt x="7851" y="38503"/>
                    <a:pt x="7917" y="38503"/>
                  </a:cubicBezTo>
                  <a:cubicBezTo>
                    <a:pt x="7950" y="38503"/>
                    <a:pt x="7985" y="38510"/>
                    <a:pt x="8020" y="38533"/>
                  </a:cubicBezTo>
                  <a:cubicBezTo>
                    <a:pt x="7708" y="38983"/>
                    <a:pt x="7259" y="39328"/>
                    <a:pt x="7155" y="39916"/>
                  </a:cubicBezTo>
                  <a:cubicBezTo>
                    <a:pt x="7259" y="39847"/>
                    <a:pt x="7294" y="39743"/>
                    <a:pt x="7363" y="39639"/>
                  </a:cubicBezTo>
                  <a:cubicBezTo>
                    <a:pt x="7467" y="39432"/>
                    <a:pt x="7570" y="39225"/>
                    <a:pt x="7847" y="39121"/>
                  </a:cubicBezTo>
                  <a:cubicBezTo>
                    <a:pt x="8054" y="39052"/>
                    <a:pt x="8158" y="38706"/>
                    <a:pt x="8296" y="38499"/>
                  </a:cubicBezTo>
                  <a:cubicBezTo>
                    <a:pt x="8400" y="38326"/>
                    <a:pt x="8538" y="38222"/>
                    <a:pt x="8745" y="38222"/>
                  </a:cubicBezTo>
                  <a:cubicBezTo>
                    <a:pt x="8815" y="38326"/>
                    <a:pt x="8676" y="38361"/>
                    <a:pt x="8676" y="38464"/>
                  </a:cubicBezTo>
                  <a:cubicBezTo>
                    <a:pt x="8815" y="38395"/>
                    <a:pt x="8918" y="38326"/>
                    <a:pt x="8918" y="38188"/>
                  </a:cubicBezTo>
                  <a:cubicBezTo>
                    <a:pt x="8918" y="38084"/>
                    <a:pt x="9022" y="38049"/>
                    <a:pt x="9091" y="38015"/>
                  </a:cubicBezTo>
                  <a:cubicBezTo>
                    <a:pt x="9155" y="37983"/>
                    <a:pt x="9206" y="37967"/>
                    <a:pt x="9245" y="37967"/>
                  </a:cubicBezTo>
                  <a:cubicBezTo>
                    <a:pt x="9331" y="37967"/>
                    <a:pt x="9357" y="38045"/>
                    <a:pt x="9333" y="38188"/>
                  </a:cubicBezTo>
                  <a:cubicBezTo>
                    <a:pt x="9333" y="38222"/>
                    <a:pt x="9333" y="38291"/>
                    <a:pt x="9298" y="38361"/>
                  </a:cubicBezTo>
                  <a:cubicBezTo>
                    <a:pt x="9437" y="38291"/>
                    <a:pt x="9471" y="38119"/>
                    <a:pt x="9540" y="38015"/>
                  </a:cubicBezTo>
                  <a:cubicBezTo>
                    <a:pt x="9602" y="37953"/>
                    <a:pt x="9609" y="37837"/>
                    <a:pt x="9708" y="37837"/>
                  </a:cubicBezTo>
                  <a:cubicBezTo>
                    <a:pt x="9720" y="37837"/>
                    <a:pt x="9733" y="37838"/>
                    <a:pt x="9748" y="37842"/>
                  </a:cubicBezTo>
                  <a:cubicBezTo>
                    <a:pt x="9852" y="37877"/>
                    <a:pt x="9782" y="37980"/>
                    <a:pt x="9782" y="38084"/>
                  </a:cubicBezTo>
                  <a:cubicBezTo>
                    <a:pt x="9713" y="38361"/>
                    <a:pt x="9679" y="38672"/>
                    <a:pt x="9575" y="38948"/>
                  </a:cubicBezTo>
                  <a:cubicBezTo>
                    <a:pt x="9540" y="39052"/>
                    <a:pt x="9506" y="39156"/>
                    <a:pt x="9506" y="39225"/>
                  </a:cubicBezTo>
                  <a:cubicBezTo>
                    <a:pt x="9679" y="39743"/>
                    <a:pt x="9540" y="40262"/>
                    <a:pt x="9471" y="40780"/>
                  </a:cubicBezTo>
                  <a:cubicBezTo>
                    <a:pt x="9440" y="41000"/>
                    <a:pt x="9380" y="41249"/>
                    <a:pt x="9317" y="41475"/>
                  </a:cubicBezTo>
                  <a:lnTo>
                    <a:pt x="9317" y="41475"/>
                  </a:lnTo>
                  <a:cubicBezTo>
                    <a:pt x="9333" y="41473"/>
                    <a:pt x="9350" y="41471"/>
                    <a:pt x="9368" y="41471"/>
                  </a:cubicBezTo>
                  <a:cubicBezTo>
                    <a:pt x="9298" y="41817"/>
                    <a:pt x="9264" y="42163"/>
                    <a:pt x="9160" y="42508"/>
                  </a:cubicBezTo>
                  <a:cubicBezTo>
                    <a:pt x="9022" y="42958"/>
                    <a:pt x="8953" y="43476"/>
                    <a:pt x="8573" y="43822"/>
                  </a:cubicBezTo>
                  <a:cubicBezTo>
                    <a:pt x="8262" y="44098"/>
                    <a:pt x="8192" y="44375"/>
                    <a:pt x="8192" y="44721"/>
                  </a:cubicBezTo>
                  <a:cubicBezTo>
                    <a:pt x="8192" y="45204"/>
                    <a:pt x="8434" y="45481"/>
                    <a:pt x="8849" y="45585"/>
                  </a:cubicBezTo>
                  <a:cubicBezTo>
                    <a:pt x="9126" y="45654"/>
                    <a:pt x="9402" y="45654"/>
                    <a:pt x="9644" y="45654"/>
                  </a:cubicBezTo>
                  <a:cubicBezTo>
                    <a:pt x="9886" y="45654"/>
                    <a:pt x="9921" y="45688"/>
                    <a:pt x="9921" y="45930"/>
                  </a:cubicBezTo>
                  <a:cubicBezTo>
                    <a:pt x="9921" y="46449"/>
                    <a:pt x="9921" y="46967"/>
                    <a:pt x="9921" y="47486"/>
                  </a:cubicBezTo>
                  <a:cubicBezTo>
                    <a:pt x="9921" y="48454"/>
                    <a:pt x="9955" y="49421"/>
                    <a:pt x="10093" y="50355"/>
                  </a:cubicBezTo>
                  <a:cubicBezTo>
                    <a:pt x="10163" y="50804"/>
                    <a:pt x="10370" y="51219"/>
                    <a:pt x="10439" y="51668"/>
                  </a:cubicBezTo>
                  <a:cubicBezTo>
                    <a:pt x="10474" y="52117"/>
                    <a:pt x="10646" y="52532"/>
                    <a:pt x="10785" y="52982"/>
                  </a:cubicBezTo>
                  <a:cubicBezTo>
                    <a:pt x="10923" y="53327"/>
                    <a:pt x="11061" y="53673"/>
                    <a:pt x="11234" y="54053"/>
                  </a:cubicBezTo>
                  <a:cubicBezTo>
                    <a:pt x="11511" y="54606"/>
                    <a:pt x="11822" y="55159"/>
                    <a:pt x="12271" y="55609"/>
                  </a:cubicBezTo>
                  <a:cubicBezTo>
                    <a:pt x="12409" y="55712"/>
                    <a:pt x="12513" y="55851"/>
                    <a:pt x="12651" y="55989"/>
                  </a:cubicBezTo>
                  <a:cubicBezTo>
                    <a:pt x="12797" y="56197"/>
                    <a:pt x="12956" y="56268"/>
                    <a:pt x="13142" y="56268"/>
                  </a:cubicBezTo>
                  <a:cubicBezTo>
                    <a:pt x="13265" y="56268"/>
                    <a:pt x="13399" y="56237"/>
                    <a:pt x="13550" y="56196"/>
                  </a:cubicBezTo>
                  <a:cubicBezTo>
                    <a:pt x="14207" y="56023"/>
                    <a:pt x="14829" y="55712"/>
                    <a:pt x="15347" y="55297"/>
                  </a:cubicBezTo>
                  <a:cubicBezTo>
                    <a:pt x="16004" y="54744"/>
                    <a:pt x="16730" y="54261"/>
                    <a:pt x="17352" y="53638"/>
                  </a:cubicBezTo>
                  <a:cubicBezTo>
                    <a:pt x="17663" y="53293"/>
                    <a:pt x="18043" y="52947"/>
                    <a:pt x="18389" y="52601"/>
                  </a:cubicBezTo>
                  <a:cubicBezTo>
                    <a:pt x="19184" y="51910"/>
                    <a:pt x="20048" y="51322"/>
                    <a:pt x="20740" y="50528"/>
                  </a:cubicBezTo>
                  <a:cubicBezTo>
                    <a:pt x="21085" y="50147"/>
                    <a:pt x="21431" y="49767"/>
                    <a:pt x="21742" y="49318"/>
                  </a:cubicBezTo>
                  <a:cubicBezTo>
                    <a:pt x="21984" y="49007"/>
                    <a:pt x="22191" y="48696"/>
                    <a:pt x="22433" y="48384"/>
                  </a:cubicBezTo>
                  <a:cubicBezTo>
                    <a:pt x="22744" y="48039"/>
                    <a:pt x="23125" y="47762"/>
                    <a:pt x="23366" y="47348"/>
                  </a:cubicBezTo>
                  <a:cubicBezTo>
                    <a:pt x="23608" y="47002"/>
                    <a:pt x="23816" y="46622"/>
                    <a:pt x="24058" y="46276"/>
                  </a:cubicBezTo>
                  <a:cubicBezTo>
                    <a:pt x="24101" y="46168"/>
                    <a:pt x="24158" y="46114"/>
                    <a:pt x="24228" y="46114"/>
                  </a:cubicBezTo>
                  <a:cubicBezTo>
                    <a:pt x="24270" y="46114"/>
                    <a:pt x="24317" y="46133"/>
                    <a:pt x="24369" y="46172"/>
                  </a:cubicBezTo>
                  <a:cubicBezTo>
                    <a:pt x="24576" y="46380"/>
                    <a:pt x="24818" y="46449"/>
                    <a:pt x="25095" y="46518"/>
                  </a:cubicBezTo>
                  <a:cubicBezTo>
                    <a:pt x="25198" y="46553"/>
                    <a:pt x="25268" y="46622"/>
                    <a:pt x="25233" y="46760"/>
                  </a:cubicBezTo>
                  <a:cubicBezTo>
                    <a:pt x="25129" y="47278"/>
                    <a:pt x="25129" y="47797"/>
                    <a:pt x="25060" y="48315"/>
                  </a:cubicBezTo>
                  <a:cubicBezTo>
                    <a:pt x="24922" y="49214"/>
                    <a:pt x="24818" y="50113"/>
                    <a:pt x="24749" y="51046"/>
                  </a:cubicBezTo>
                  <a:cubicBezTo>
                    <a:pt x="24715" y="51979"/>
                    <a:pt x="24645" y="52912"/>
                    <a:pt x="24576" y="53846"/>
                  </a:cubicBezTo>
                  <a:cubicBezTo>
                    <a:pt x="24507" y="54641"/>
                    <a:pt x="24403" y="55401"/>
                    <a:pt x="24369" y="56196"/>
                  </a:cubicBezTo>
                  <a:cubicBezTo>
                    <a:pt x="24369" y="57129"/>
                    <a:pt x="24161" y="58063"/>
                    <a:pt x="24058" y="58996"/>
                  </a:cubicBezTo>
                  <a:cubicBezTo>
                    <a:pt x="23989" y="59791"/>
                    <a:pt x="23850" y="60621"/>
                    <a:pt x="23885" y="61450"/>
                  </a:cubicBezTo>
                  <a:cubicBezTo>
                    <a:pt x="23920" y="62349"/>
                    <a:pt x="23816" y="63247"/>
                    <a:pt x="23747" y="64146"/>
                  </a:cubicBezTo>
                  <a:cubicBezTo>
                    <a:pt x="23712" y="64803"/>
                    <a:pt x="23608" y="65460"/>
                    <a:pt x="23608" y="66116"/>
                  </a:cubicBezTo>
                  <a:cubicBezTo>
                    <a:pt x="23608" y="67015"/>
                    <a:pt x="23678" y="67879"/>
                    <a:pt x="23747" y="68778"/>
                  </a:cubicBezTo>
                  <a:cubicBezTo>
                    <a:pt x="23816" y="69573"/>
                    <a:pt x="23850" y="70402"/>
                    <a:pt x="23712" y="71232"/>
                  </a:cubicBezTo>
                  <a:cubicBezTo>
                    <a:pt x="23712" y="71267"/>
                    <a:pt x="23747" y="71301"/>
                    <a:pt x="23816" y="71301"/>
                  </a:cubicBezTo>
                  <a:cubicBezTo>
                    <a:pt x="23850" y="71059"/>
                    <a:pt x="23920" y="70817"/>
                    <a:pt x="23920" y="70541"/>
                  </a:cubicBezTo>
                  <a:cubicBezTo>
                    <a:pt x="23954" y="69607"/>
                    <a:pt x="23920" y="68674"/>
                    <a:pt x="23885" y="67741"/>
                  </a:cubicBezTo>
                  <a:cubicBezTo>
                    <a:pt x="23850" y="67257"/>
                    <a:pt x="23781" y="66773"/>
                    <a:pt x="23781" y="66289"/>
                  </a:cubicBezTo>
                  <a:cubicBezTo>
                    <a:pt x="23816" y="65356"/>
                    <a:pt x="23885" y="64388"/>
                    <a:pt x="23989" y="63420"/>
                  </a:cubicBezTo>
                  <a:cubicBezTo>
                    <a:pt x="24023" y="62694"/>
                    <a:pt x="24058" y="61969"/>
                    <a:pt x="24058" y="61243"/>
                  </a:cubicBezTo>
                  <a:cubicBezTo>
                    <a:pt x="24058" y="60379"/>
                    <a:pt x="24092" y="59480"/>
                    <a:pt x="24231" y="58616"/>
                  </a:cubicBezTo>
                  <a:cubicBezTo>
                    <a:pt x="24300" y="57994"/>
                    <a:pt x="24438" y="57371"/>
                    <a:pt x="24473" y="56749"/>
                  </a:cubicBezTo>
                  <a:cubicBezTo>
                    <a:pt x="24611" y="55436"/>
                    <a:pt x="24680" y="54122"/>
                    <a:pt x="24749" y="52843"/>
                  </a:cubicBezTo>
                  <a:cubicBezTo>
                    <a:pt x="24818" y="52014"/>
                    <a:pt x="24887" y="51184"/>
                    <a:pt x="24956" y="50355"/>
                  </a:cubicBezTo>
                  <a:cubicBezTo>
                    <a:pt x="25026" y="49560"/>
                    <a:pt x="25129" y="48799"/>
                    <a:pt x="25233" y="48039"/>
                  </a:cubicBezTo>
                  <a:cubicBezTo>
                    <a:pt x="25268" y="47659"/>
                    <a:pt x="25371" y="47313"/>
                    <a:pt x="25406" y="46933"/>
                  </a:cubicBezTo>
                  <a:cubicBezTo>
                    <a:pt x="25435" y="46789"/>
                    <a:pt x="25487" y="46717"/>
                    <a:pt x="25604" y="46717"/>
                  </a:cubicBezTo>
                  <a:cubicBezTo>
                    <a:pt x="25628" y="46717"/>
                    <a:pt x="25654" y="46720"/>
                    <a:pt x="25682" y="46725"/>
                  </a:cubicBezTo>
                  <a:cubicBezTo>
                    <a:pt x="25855" y="46760"/>
                    <a:pt x="25924" y="46829"/>
                    <a:pt x="25924" y="47036"/>
                  </a:cubicBezTo>
                  <a:cubicBezTo>
                    <a:pt x="25855" y="47555"/>
                    <a:pt x="25786" y="48073"/>
                    <a:pt x="25821" y="48592"/>
                  </a:cubicBezTo>
                  <a:cubicBezTo>
                    <a:pt x="25821" y="48799"/>
                    <a:pt x="25821" y="49041"/>
                    <a:pt x="25786" y="49283"/>
                  </a:cubicBezTo>
                  <a:cubicBezTo>
                    <a:pt x="25579" y="50216"/>
                    <a:pt x="25648" y="51219"/>
                    <a:pt x="25510" y="52187"/>
                  </a:cubicBezTo>
                  <a:cubicBezTo>
                    <a:pt x="25371" y="53016"/>
                    <a:pt x="25337" y="53846"/>
                    <a:pt x="25268" y="54675"/>
                  </a:cubicBezTo>
                  <a:cubicBezTo>
                    <a:pt x="25129" y="56196"/>
                    <a:pt x="24956" y="57717"/>
                    <a:pt x="24991" y="59272"/>
                  </a:cubicBezTo>
                  <a:cubicBezTo>
                    <a:pt x="24991" y="59307"/>
                    <a:pt x="24991" y="59376"/>
                    <a:pt x="24991" y="59411"/>
                  </a:cubicBezTo>
                  <a:cubicBezTo>
                    <a:pt x="24922" y="59722"/>
                    <a:pt x="24956" y="60033"/>
                    <a:pt x="24956" y="60344"/>
                  </a:cubicBezTo>
                  <a:cubicBezTo>
                    <a:pt x="24922" y="60724"/>
                    <a:pt x="24956" y="61139"/>
                    <a:pt x="24887" y="61519"/>
                  </a:cubicBezTo>
                  <a:cubicBezTo>
                    <a:pt x="24784" y="62211"/>
                    <a:pt x="24749" y="62902"/>
                    <a:pt x="24715" y="63593"/>
                  </a:cubicBezTo>
                  <a:cubicBezTo>
                    <a:pt x="24680" y="64284"/>
                    <a:pt x="24611" y="64941"/>
                    <a:pt x="24680" y="65667"/>
                  </a:cubicBezTo>
                  <a:cubicBezTo>
                    <a:pt x="24749" y="66566"/>
                    <a:pt x="24715" y="67464"/>
                    <a:pt x="24749" y="68398"/>
                  </a:cubicBezTo>
                  <a:cubicBezTo>
                    <a:pt x="24749" y="68709"/>
                    <a:pt x="24784" y="69054"/>
                    <a:pt x="24784" y="69400"/>
                  </a:cubicBezTo>
                  <a:cubicBezTo>
                    <a:pt x="24749" y="69919"/>
                    <a:pt x="24784" y="70437"/>
                    <a:pt x="24887" y="70955"/>
                  </a:cubicBezTo>
                  <a:cubicBezTo>
                    <a:pt x="24991" y="71612"/>
                    <a:pt x="25095" y="72269"/>
                    <a:pt x="25198" y="72926"/>
                  </a:cubicBezTo>
                  <a:cubicBezTo>
                    <a:pt x="25233" y="73064"/>
                    <a:pt x="25233" y="73271"/>
                    <a:pt x="25475" y="73340"/>
                  </a:cubicBezTo>
                  <a:cubicBezTo>
                    <a:pt x="25337" y="72649"/>
                    <a:pt x="25233" y="71992"/>
                    <a:pt x="25164" y="71301"/>
                  </a:cubicBezTo>
                  <a:cubicBezTo>
                    <a:pt x="25060" y="70575"/>
                    <a:pt x="24922" y="69849"/>
                    <a:pt x="24956" y="69124"/>
                  </a:cubicBezTo>
                  <a:cubicBezTo>
                    <a:pt x="24991" y="68363"/>
                    <a:pt x="24991" y="67603"/>
                    <a:pt x="24956" y="66842"/>
                  </a:cubicBezTo>
                  <a:cubicBezTo>
                    <a:pt x="24922" y="65805"/>
                    <a:pt x="24853" y="64803"/>
                    <a:pt x="24922" y="63801"/>
                  </a:cubicBezTo>
                  <a:cubicBezTo>
                    <a:pt x="24956" y="63317"/>
                    <a:pt x="24956" y="62867"/>
                    <a:pt x="24991" y="62418"/>
                  </a:cubicBezTo>
                  <a:cubicBezTo>
                    <a:pt x="25026" y="62072"/>
                    <a:pt x="25095" y="61727"/>
                    <a:pt x="25095" y="61381"/>
                  </a:cubicBezTo>
                  <a:cubicBezTo>
                    <a:pt x="25129" y="60828"/>
                    <a:pt x="25233" y="60275"/>
                    <a:pt x="25164" y="59756"/>
                  </a:cubicBezTo>
                  <a:cubicBezTo>
                    <a:pt x="25095" y="59411"/>
                    <a:pt x="25129" y="59100"/>
                    <a:pt x="25164" y="58789"/>
                  </a:cubicBezTo>
                  <a:cubicBezTo>
                    <a:pt x="25164" y="58616"/>
                    <a:pt x="25198" y="58443"/>
                    <a:pt x="25198" y="58270"/>
                  </a:cubicBezTo>
                  <a:cubicBezTo>
                    <a:pt x="25233" y="57510"/>
                    <a:pt x="25302" y="56784"/>
                    <a:pt x="25302" y="56023"/>
                  </a:cubicBezTo>
                  <a:cubicBezTo>
                    <a:pt x="25337" y="55470"/>
                    <a:pt x="25440" y="54952"/>
                    <a:pt x="25475" y="54399"/>
                  </a:cubicBezTo>
                  <a:cubicBezTo>
                    <a:pt x="25510" y="53604"/>
                    <a:pt x="25613" y="52809"/>
                    <a:pt x="25717" y="52048"/>
                  </a:cubicBezTo>
                  <a:cubicBezTo>
                    <a:pt x="25786" y="51495"/>
                    <a:pt x="25924" y="50942"/>
                    <a:pt x="25855" y="50355"/>
                  </a:cubicBezTo>
                  <a:cubicBezTo>
                    <a:pt x="25821" y="50216"/>
                    <a:pt x="25855" y="50078"/>
                    <a:pt x="25890" y="49940"/>
                  </a:cubicBezTo>
                  <a:cubicBezTo>
                    <a:pt x="26028" y="49041"/>
                    <a:pt x="26028" y="48177"/>
                    <a:pt x="26097" y="47278"/>
                  </a:cubicBezTo>
                  <a:cubicBezTo>
                    <a:pt x="26121" y="47041"/>
                    <a:pt x="26128" y="46950"/>
                    <a:pt x="26242" y="46950"/>
                  </a:cubicBezTo>
                  <a:cubicBezTo>
                    <a:pt x="26295" y="46950"/>
                    <a:pt x="26369" y="46969"/>
                    <a:pt x="26477" y="47002"/>
                  </a:cubicBezTo>
                  <a:cubicBezTo>
                    <a:pt x="27065" y="47209"/>
                    <a:pt x="27653" y="47244"/>
                    <a:pt x="28275" y="47244"/>
                  </a:cubicBezTo>
                  <a:cubicBezTo>
                    <a:pt x="28862" y="47209"/>
                    <a:pt x="29484" y="47071"/>
                    <a:pt x="30072" y="46967"/>
                  </a:cubicBezTo>
                  <a:cubicBezTo>
                    <a:pt x="30556" y="46898"/>
                    <a:pt x="30971" y="46725"/>
                    <a:pt x="31386" y="46518"/>
                  </a:cubicBezTo>
                  <a:cubicBezTo>
                    <a:pt x="31428" y="46497"/>
                    <a:pt x="31470" y="46463"/>
                    <a:pt x="31512" y="46463"/>
                  </a:cubicBezTo>
                  <a:cubicBezTo>
                    <a:pt x="31539" y="46463"/>
                    <a:pt x="31566" y="46477"/>
                    <a:pt x="31593" y="46518"/>
                  </a:cubicBezTo>
                  <a:cubicBezTo>
                    <a:pt x="31386" y="46725"/>
                    <a:pt x="31144" y="46967"/>
                    <a:pt x="30902" y="47175"/>
                  </a:cubicBezTo>
                  <a:cubicBezTo>
                    <a:pt x="30383" y="47520"/>
                    <a:pt x="30072" y="48073"/>
                    <a:pt x="29865" y="48661"/>
                  </a:cubicBezTo>
                  <a:cubicBezTo>
                    <a:pt x="29657" y="49179"/>
                    <a:pt x="29484" y="49698"/>
                    <a:pt x="29381" y="50251"/>
                  </a:cubicBezTo>
                  <a:cubicBezTo>
                    <a:pt x="29277" y="50735"/>
                    <a:pt x="29104" y="51219"/>
                    <a:pt x="29104" y="51668"/>
                  </a:cubicBezTo>
                  <a:cubicBezTo>
                    <a:pt x="29104" y="52325"/>
                    <a:pt x="29035" y="52982"/>
                    <a:pt x="29035" y="53638"/>
                  </a:cubicBezTo>
                  <a:cubicBezTo>
                    <a:pt x="29001" y="54122"/>
                    <a:pt x="29001" y="54641"/>
                    <a:pt x="29070" y="55125"/>
                  </a:cubicBezTo>
                  <a:cubicBezTo>
                    <a:pt x="29173" y="55609"/>
                    <a:pt x="29415" y="55920"/>
                    <a:pt x="29934" y="56023"/>
                  </a:cubicBezTo>
                  <a:cubicBezTo>
                    <a:pt x="30044" y="56047"/>
                    <a:pt x="30151" y="56057"/>
                    <a:pt x="30254" y="56057"/>
                  </a:cubicBezTo>
                  <a:cubicBezTo>
                    <a:pt x="30764" y="56057"/>
                    <a:pt x="31190" y="55798"/>
                    <a:pt x="31593" y="55539"/>
                  </a:cubicBezTo>
                  <a:cubicBezTo>
                    <a:pt x="31835" y="55367"/>
                    <a:pt x="32042" y="55125"/>
                    <a:pt x="32215" y="54848"/>
                  </a:cubicBezTo>
                  <a:cubicBezTo>
                    <a:pt x="32630" y="54226"/>
                    <a:pt x="33183" y="53742"/>
                    <a:pt x="33632" y="53120"/>
                  </a:cubicBezTo>
                  <a:cubicBezTo>
                    <a:pt x="33701" y="53085"/>
                    <a:pt x="33771" y="53016"/>
                    <a:pt x="33805" y="52982"/>
                  </a:cubicBezTo>
                  <a:cubicBezTo>
                    <a:pt x="34013" y="52809"/>
                    <a:pt x="34185" y="52636"/>
                    <a:pt x="34358" y="52429"/>
                  </a:cubicBezTo>
                  <a:cubicBezTo>
                    <a:pt x="34808" y="51876"/>
                    <a:pt x="35257" y="51322"/>
                    <a:pt x="35499" y="50631"/>
                  </a:cubicBezTo>
                  <a:cubicBezTo>
                    <a:pt x="35568" y="50631"/>
                    <a:pt x="35603" y="50700"/>
                    <a:pt x="35637" y="50735"/>
                  </a:cubicBezTo>
                  <a:cubicBezTo>
                    <a:pt x="35914" y="51219"/>
                    <a:pt x="36190" y="51703"/>
                    <a:pt x="36363" y="52221"/>
                  </a:cubicBezTo>
                  <a:cubicBezTo>
                    <a:pt x="36501" y="52705"/>
                    <a:pt x="36709" y="53120"/>
                    <a:pt x="37089" y="53466"/>
                  </a:cubicBezTo>
                  <a:cubicBezTo>
                    <a:pt x="37676" y="54053"/>
                    <a:pt x="38333" y="54537"/>
                    <a:pt x="39024" y="54986"/>
                  </a:cubicBezTo>
                  <a:cubicBezTo>
                    <a:pt x="39336" y="55194"/>
                    <a:pt x="39681" y="55367"/>
                    <a:pt x="40061" y="55436"/>
                  </a:cubicBezTo>
                  <a:cubicBezTo>
                    <a:pt x="40100" y="55440"/>
                    <a:pt x="40137" y="55442"/>
                    <a:pt x="40173" y="55442"/>
                  </a:cubicBezTo>
                  <a:cubicBezTo>
                    <a:pt x="40431" y="55442"/>
                    <a:pt x="40636" y="55333"/>
                    <a:pt x="40787" y="55090"/>
                  </a:cubicBezTo>
                  <a:cubicBezTo>
                    <a:pt x="40822" y="54986"/>
                    <a:pt x="40891" y="54848"/>
                    <a:pt x="40926" y="54744"/>
                  </a:cubicBezTo>
                  <a:cubicBezTo>
                    <a:pt x="41202" y="53811"/>
                    <a:pt x="41340" y="52843"/>
                    <a:pt x="41513" y="51910"/>
                  </a:cubicBezTo>
                  <a:cubicBezTo>
                    <a:pt x="41582" y="51564"/>
                    <a:pt x="41548" y="51184"/>
                    <a:pt x="41444" y="50839"/>
                  </a:cubicBezTo>
                  <a:cubicBezTo>
                    <a:pt x="41098" y="50009"/>
                    <a:pt x="40891" y="49145"/>
                    <a:pt x="40649" y="48315"/>
                  </a:cubicBezTo>
                  <a:cubicBezTo>
                    <a:pt x="40614" y="48212"/>
                    <a:pt x="40614" y="48143"/>
                    <a:pt x="40545" y="48108"/>
                  </a:cubicBezTo>
                  <a:cubicBezTo>
                    <a:pt x="40511" y="47762"/>
                    <a:pt x="40269" y="47486"/>
                    <a:pt x="40200" y="47140"/>
                  </a:cubicBezTo>
                  <a:cubicBezTo>
                    <a:pt x="40232" y="47137"/>
                    <a:pt x="40267" y="47135"/>
                    <a:pt x="40304" y="47135"/>
                  </a:cubicBezTo>
                  <a:cubicBezTo>
                    <a:pt x="40986" y="47135"/>
                    <a:pt x="42471" y="47718"/>
                    <a:pt x="42930" y="48177"/>
                  </a:cubicBezTo>
                  <a:cubicBezTo>
                    <a:pt x="42844" y="48181"/>
                    <a:pt x="42759" y="48183"/>
                    <a:pt x="42675" y="48183"/>
                  </a:cubicBezTo>
                  <a:cubicBezTo>
                    <a:pt x="42021" y="48183"/>
                    <a:pt x="41446" y="48053"/>
                    <a:pt x="40926" y="47624"/>
                  </a:cubicBezTo>
                  <a:cubicBezTo>
                    <a:pt x="40873" y="47598"/>
                    <a:pt x="40821" y="47532"/>
                    <a:pt x="40768" y="47532"/>
                  </a:cubicBezTo>
                  <a:cubicBezTo>
                    <a:pt x="40751" y="47532"/>
                    <a:pt x="40735" y="47538"/>
                    <a:pt x="40718" y="47555"/>
                  </a:cubicBezTo>
                  <a:cubicBezTo>
                    <a:pt x="40649" y="47659"/>
                    <a:pt x="40718" y="47728"/>
                    <a:pt x="40753" y="47797"/>
                  </a:cubicBezTo>
                  <a:cubicBezTo>
                    <a:pt x="40822" y="47866"/>
                    <a:pt x="40891" y="47935"/>
                    <a:pt x="40995" y="47970"/>
                  </a:cubicBezTo>
                  <a:cubicBezTo>
                    <a:pt x="41375" y="48177"/>
                    <a:pt x="41755" y="48350"/>
                    <a:pt x="42204" y="48384"/>
                  </a:cubicBezTo>
                  <a:cubicBezTo>
                    <a:pt x="42827" y="48419"/>
                    <a:pt x="43483" y="48419"/>
                    <a:pt x="44106" y="48488"/>
                  </a:cubicBezTo>
                  <a:cubicBezTo>
                    <a:pt x="45039" y="48626"/>
                    <a:pt x="46007" y="48557"/>
                    <a:pt x="46940" y="48799"/>
                  </a:cubicBezTo>
                  <a:cubicBezTo>
                    <a:pt x="47769" y="49007"/>
                    <a:pt x="48634" y="49041"/>
                    <a:pt x="49463" y="49283"/>
                  </a:cubicBezTo>
                  <a:cubicBezTo>
                    <a:pt x="49982" y="49421"/>
                    <a:pt x="50396" y="49733"/>
                    <a:pt x="50707" y="50147"/>
                  </a:cubicBezTo>
                  <a:cubicBezTo>
                    <a:pt x="51330" y="50977"/>
                    <a:pt x="51537" y="51945"/>
                    <a:pt x="51399" y="52947"/>
                  </a:cubicBezTo>
                  <a:cubicBezTo>
                    <a:pt x="51364" y="53327"/>
                    <a:pt x="51468" y="53638"/>
                    <a:pt x="51468" y="53984"/>
                  </a:cubicBezTo>
                  <a:cubicBezTo>
                    <a:pt x="51468" y="54070"/>
                    <a:pt x="51538" y="54085"/>
                    <a:pt x="51602" y="54126"/>
                  </a:cubicBezTo>
                  <a:lnTo>
                    <a:pt x="51602" y="54126"/>
                  </a:lnTo>
                  <a:cubicBezTo>
                    <a:pt x="51566" y="53597"/>
                    <a:pt x="51504" y="53099"/>
                    <a:pt x="51537" y="52601"/>
                  </a:cubicBezTo>
                  <a:cubicBezTo>
                    <a:pt x="51537" y="51979"/>
                    <a:pt x="51433" y="51392"/>
                    <a:pt x="51226" y="50804"/>
                  </a:cubicBezTo>
                  <a:cubicBezTo>
                    <a:pt x="51191" y="50666"/>
                    <a:pt x="51122" y="50562"/>
                    <a:pt x="51088" y="50424"/>
                  </a:cubicBezTo>
                  <a:cubicBezTo>
                    <a:pt x="51059" y="50311"/>
                    <a:pt x="51146" y="50198"/>
                    <a:pt x="51255" y="50198"/>
                  </a:cubicBezTo>
                  <a:cubicBezTo>
                    <a:pt x="51279" y="50198"/>
                    <a:pt x="51304" y="50204"/>
                    <a:pt x="51330" y="50216"/>
                  </a:cubicBezTo>
                  <a:cubicBezTo>
                    <a:pt x="51468" y="50286"/>
                    <a:pt x="51606" y="50355"/>
                    <a:pt x="51675" y="50458"/>
                  </a:cubicBezTo>
                  <a:cubicBezTo>
                    <a:pt x="51917" y="50873"/>
                    <a:pt x="52263" y="51253"/>
                    <a:pt x="52125" y="51806"/>
                  </a:cubicBezTo>
                  <a:cubicBezTo>
                    <a:pt x="51986" y="52290"/>
                    <a:pt x="52056" y="52809"/>
                    <a:pt x="52021" y="53327"/>
                  </a:cubicBezTo>
                  <a:cubicBezTo>
                    <a:pt x="52021" y="53500"/>
                    <a:pt x="52056" y="53638"/>
                    <a:pt x="51848" y="53742"/>
                  </a:cubicBezTo>
                  <a:cubicBezTo>
                    <a:pt x="51723" y="53805"/>
                    <a:pt x="51683" y="53981"/>
                    <a:pt x="51625" y="54142"/>
                  </a:cubicBezTo>
                  <a:lnTo>
                    <a:pt x="51625" y="54142"/>
                  </a:lnTo>
                  <a:cubicBezTo>
                    <a:pt x="51630" y="54147"/>
                    <a:pt x="51636" y="54152"/>
                    <a:pt x="51641" y="54157"/>
                  </a:cubicBezTo>
                  <a:cubicBezTo>
                    <a:pt x="51621" y="54254"/>
                    <a:pt x="51646" y="54297"/>
                    <a:pt x="51689" y="54297"/>
                  </a:cubicBezTo>
                  <a:cubicBezTo>
                    <a:pt x="51723" y="54297"/>
                    <a:pt x="51768" y="54271"/>
                    <a:pt x="51814" y="54226"/>
                  </a:cubicBezTo>
                  <a:cubicBezTo>
                    <a:pt x="51883" y="54157"/>
                    <a:pt x="51917" y="54019"/>
                    <a:pt x="51952" y="53880"/>
                  </a:cubicBezTo>
                  <a:cubicBezTo>
                    <a:pt x="52021" y="53915"/>
                    <a:pt x="52021" y="53984"/>
                    <a:pt x="52021" y="54019"/>
                  </a:cubicBezTo>
                  <a:cubicBezTo>
                    <a:pt x="52056" y="54088"/>
                    <a:pt x="52125" y="54122"/>
                    <a:pt x="52194" y="54122"/>
                  </a:cubicBezTo>
                  <a:cubicBezTo>
                    <a:pt x="52228" y="54088"/>
                    <a:pt x="52263" y="54053"/>
                    <a:pt x="52263" y="53984"/>
                  </a:cubicBezTo>
                  <a:cubicBezTo>
                    <a:pt x="52297" y="53915"/>
                    <a:pt x="52263" y="53846"/>
                    <a:pt x="52263" y="53777"/>
                  </a:cubicBezTo>
                  <a:cubicBezTo>
                    <a:pt x="52297" y="53327"/>
                    <a:pt x="52263" y="52843"/>
                    <a:pt x="52332" y="52394"/>
                  </a:cubicBezTo>
                  <a:cubicBezTo>
                    <a:pt x="52436" y="51599"/>
                    <a:pt x="52539" y="50839"/>
                    <a:pt x="52574" y="50078"/>
                  </a:cubicBezTo>
                  <a:cubicBezTo>
                    <a:pt x="52574" y="49974"/>
                    <a:pt x="52574" y="49871"/>
                    <a:pt x="52574" y="49767"/>
                  </a:cubicBezTo>
                  <a:cubicBezTo>
                    <a:pt x="52712" y="49214"/>
                    <a:pt x="52747" y="48661"/>
                    <a:pt x="52643" y="48108"/>
                  </a:cubicBezTo>
                  <a:lnTo>
                    <a:pt x="52643" y="48108"/>
                  </a:lnTo>
                  <a:lnTo>
                    <a:pt x="52643" y="48177"/>
                  </a:lnTo>
                  <a:cubicBezTo>
                    <a:pt x="52609" y="47970"/>
                    <a:pt x="52539" y="47762"/>
                    <a:pt x="52539" y="47520"/>
                  </a:cubicBezTo>
                  <a:cubicBezTo>
                    <a:pt x="52539" y="46898"/>
                    <a:pt x="52367" y="46276"/>
                    <a:pt x="51986" y="45758"/>
                  </a:cubicBezTo>
                  <a:lnTo>
                    <a:pt x="51952" y="45723"/>
                  </a:lnTo>
                  <a:lnTo>
                    <a:pt x="51952" y="45723"/>
                  </a:lnTo>
                  <a:cubicBezTo>
                    <a:pt x="51952" y="46103"/>
                    <a:pt x="52021" y="46449"/>
                    <a:pt x="52090" y="46760"/>
                  </a:cubicBezTo>
                  <a:cubicBezTo>
                    <a:pt x="52367" y="47901"/>
                    <a:pt x="52297" y="49076"/>
                    <a:pt x="52297" y="50251"/>
                  </a:cubicBezTo>
                  <a:cubicBezTo>
                    <a:pt x="52297" y="50389"/>
                    <a:pt x="52297" y="50389"/>
                    <a:pt x="52159" y="50631"/>
                  </a:cubicBezTo>
                  <a:cubicBezTo>
                    <a:pt x="51986" y="50528"/>
                    <a:pt x="51952" y="50355"/>
                    <a:pt x="51952" y="50182"/>
                  </a:cubicBezTo>
                  <a:cubicBezTo>
                    <a:pt x="51883" y="49767"/>
                    <a:pt x="51848" y="49352"/>
                    <a:pt x="51779" y="48938"/>
                  </a:cubicBezTo>
                  <a:cubicBezTo>
                    <a:pt x="51744" y="48557"/>
                    <a:pt x="51710" y="48177"/>
                    <a:pt x="51433" y="47901"/>
                  </a:cubicBezTo>
                  <a:cubicBezTo>
                    <a:pt x="51295" y="47797"/>
                    <a:pt x="51295" y="47589"/>
                    <a:pt x="51330" y="47451"/>
                  </a:cubicBezTo>
                  <a:cubicBezTo>
                    <a:pt x="51330" y="47278"/>
                    <a:pt x="51330" y="47140"/>
                    <a:pt x="51364" y="47002"/>
                  </a:cubicBezTo>
                  <a:cubicBezTo>
                    <a:pt x="51339" y="46985"/>
                    <a:pt x="51320" y="46979"/>
                    <a:pt x="51305" y="46979"/>
                  </a:cubicBezTo>
                  <a:cubicBezTo>
                    <a:pt x="51259" y="46979"/>
                    <a:pt x="51252" y="47045"/>
                    <a:pt x="51226" y="47071"/>
                  </a:cubicBezTo>
                  <a:cubicBezTo>
                    <a:pt x="51209" y="47106"/>
                    <a:pt x="51174" y="47123"/>
                    <a:pt x="51144" y="47123"/>
                  </a:cubicBezTo>
                  <a:cubicBezTo>
                    <a:pt x="51114" y="47123"/>
                    <a:pt x="51088" y="47106"/>
                    <a:pt x="51088" y="47071"/>
                  </a:cubicBezTo>
                  <a:cubicBezTo>
                    <a:pt x="51053" y="46898"/>
                    <a:pt x="50984" y="46760"/>
                    <a:pt x="51019" y="46587"/>
                  </a:cubicBezTo>
                  <a:cubicBezTo>
                    <a:pt x="51019" y="45723"/>
                    <a:pt x="50949" y="44859"/>
                    <a:pt x="50846" y="43995"/>
                  </a:cubicBezTo>
                  <a:cubicBezTo>
                    <a:pt x="50742" y="44237"/>
                    <a:pt x="50777" y="44444"/>
                    <a:pt x="50811" y="44686"/>
                  </a:cubicBezTo>
                  <a:cubicBezTo>
                    <a:pt x="50811" y="44928"/>
                    <a:pt x="50846" y="45204"/>
                    <a:pt x="50880" y="45446"/>
                  </a:cubicBezTo>
                  <a:cubicBezTo>
                    <a:pt x="50915" y="45688"/>
                    <a:pt x="50949" y="45896"/>
                    <a:pt x="50915" y="46172"/>
                  </a:cubicBezTo>
                  <a:cubicBezTo>
                    <a:pt x="50742" y="46103"/>
                    <a:pt x="50638" y="45930"/>
                    <a:pt x="50673" y="45827"/>
                  </a:cubicBezTo>
                  <a:cubicBezTo>
                    <a:pt x="50707" y="45412"/>
                    <a:pt x="50535" y="45032"/>
                    <a:pt x="50500" y="44617"/>
                  </a:cubicBezTo>
                  <a:cubicBezTo>
                    <a:pt x="50466" y="44168"/>
                    <a:pt x="50362" y="43718"/>
                    <a:pt x="50293" y="43269"/>
                  </a:cubicBezTo>
                  <a:cubicBezTo>
                    <a:pt x="49878" y="43407"/>
                    <a:pt x="49878" y="43407"/>
                    <a:pt x="49982" y="43753"/>
                  </a:cubicBezTo>
                  <a:cubicBezTo>
                    <a:pt x="50051" y="43960"/>
                    <a:pt x="50085" y="44168"/>
                    <a:pt x="50258" y="44375"/>
                  </a:cubicBezTo>
                  <a:cubicBezTo>
                    <a:pt x="50396" y="44513"/>
                    <a:pt x="50466" y="44997"/>
                    <a:pt x="50431" y="45343"/>
                  </a:cubicBezTo>
                  <a:cubicBezTo>
                    <a:pt x="50327" y="45274"/>
                    <a:pt x="50293" y="45170"/>
                    <a:pt x="50258" y="45066"/>
                  </a:cubicBezTo>
                  <a:cubicBezTo>
                    <a:pt x="49878" y="44306"/>
                    <a:pt x="49463" y="43545"/>
                    <a:pt x="48945" y="42854"/>
                  </a:cubicBezTo>
                  <a:cubicBezTo>
                    <a:pt x="48841" y="42716"/>
                    <a:pt x="48703" y="42578"/>
                    <a:pt x="48737" y="42370"/>
                  </a:cubicBezTo>
                  <a:cubicBezTo>
                    <a:pt x="48737" y="42266"/>
                    <a:pt x="48634" y="42197"/>
                    <a:pt x="48564" y="42128"/>
                  </a:cubicBezTo>
                  <a:cubicBezTo>
                    <a:pt x="48357" y="41852"/>
                    <a:pt x="48150" y="41575"/>
                    <a:pt x="47908" y="41264"/>
                  </a:cubicBezTo>
                  <a:cubicBezTo>
                    <a:pt x="47873" y="41229"/>
                    <a:pt x="47839" y="41195"/>
                    <a:pt x="47908" y="41091"/>
                  </a:cubicBezTo>
                  <a:cubicBezTo>
                    <a:pt x="48046" y="41091"/>
                    <a:pt x="48115" y="41229"/>
                    <a:pt x="48184" y="41333"/>
                  </a:cubicBezTo>
                  <a:cubicBezTo>
                    <a:pt x="48323" y="41575"/>
                    <a:pt x="48495" y="41748"/>
                    <a:pt x="48737" y="41886"/>
                  </a:cubicBezTo>
                  <a:cubicBezTo>
                    <a:pt x="48876" y="41990"/>
                    <a:pt x="49048" y="42128"/>
                    <a:pt x="49083" y="42370"/>
                  </a:cubicBezTo>
                  <a:cubicBezTo>
                    <a:pt x="49117" y="42508"/>
                    <a:pt x="49256" y="42508"/>
                    <a:pt x="49359" y="42543"/>
                  </a:cubicBezTo>
                  <a:cubicBezTo>
                    <a:pt x="50016" y="42785"/>
                    <a:pt x="50569" y="43131"/>
                    <a:pt x="51157" y="43476"/>
                  </a:cubicBezTo>
                  <a:cubicBezTo>
                    <a:pt x="51399" y="43614"/>
                    <a:pt x="51502" y="43822"/>
                    <a:pt x="51572" y="44098"/>
                  </a:cubicBezTo>
                  <a:cubicBezTo>
                    <a:pt x="51710" y="44651"/>
                    <a:pt x="51779" y="45204"/>
                    <a:pt x="51986" y="45758"/>
                  </a:cubicBezTo>
                  <a:cubicBezTo>
                    <a:pt x="51952" y="45066"/>
                    <a:pt x="51675" y="44444"/>
                    <a:pt x="51744" y="43753"/>
                  </a:cubicBezTo>
                  <a:cubicBezTo>
                    <a:pt x="51744" y="43684"/>
                    <a:pt x="51675" y="43614"/>
                    <a:pt x="51641" y="43545"/>
                  </a:cubicBezTo>
                  <a:cubicBezTo>
                    <a:pt x="51572" y="43476"/>
                    <a:pt x="51537" y="43373"/>
                    <a:pt x="51537" y="43303"/>
                  </a:cubicBezTo>
                  <a:cubicBezTo>
                    <a:pt x="51399" y="42681"/>
                    <a:pt x="51261" y="42094"/>
                    <a:pt x="51226" y="41471"/>
                  </a:cubicBezTo>
                  <a:cubicBezTo>
                    <a:pt x="51191" y="41091"/>
                    <a:pt x="51122" y="40711"/>
                    <a:pt x="50915" y="40365"/>
                  </a:cubicBezTo>
                  <a:cubicBezTo>
                    <a:pt x="50500" y="39674"/>
                    <a:pt x="50085" y="38948"/>
                    <a:pt x="49636" y="38291"/>
                  </a:cubicBezTo>
                  <a:cubicBezTo>
                    <a:pt x="49463" y="38015"/>
                    <a:pt x="49325" y="37738"/>
                    <a:pt x="49221" y="37462"/>
                  </a:cubicBezTo>
                  <a:cubicBezTo>
                    <a:pt x="49117" y="37116"/>
                    <a:pt x="48979" y="36805"/>
                    <a:pt x="48806" y="36494"/>
                  </a:cubicBezTo>
                  <a:cubicBezTo>
                    <a:pt x="48461" y="35906"/>
                    <a:pt x="48011" y="35388"/>
                    <a:pt x="47493" y="34939"/>
                  </a:cubicBezTo>
                  <a:cubicBezTo>
                    <a:pt x="46871" y="34316"/>
                    <a:pt x="46249" y="33763"/>
                    <a:pt x="45557" y="33280"/>
                  </a:cubicBezTo>
                  <a:cubicBezTo>
                    <a:pt x="45073" y="32934"/>
                    <a:pt x="44486" y="32796"/>
                    <a:pt x="43967" y="32554"/>
                  </a:cubicBezTo>
                  <a:cubicBezTo>
                    <a:pt x="43953" y="32539"/>
                    <a:pt x="43933" y="32531"/>
                    <a:pt x="43911" y="32531"/>
                  </a:cubicBezTo>
                  <a:cubicBezTo>
                    <a:pt x="43881" y="32531"/>
                    <a:pt x="43849" y="32548"/>
                    <a:pt x="43829" y="32588"/>
                  </a:cubicBezTo>
                  <a:cubicBezTo>
                    <a:pt x="43829" y="32623"/>
                    <a:pt x="43829" y="32692"/>
                    <a:pt x="43864" y="32726"/>
                  </a:cubicBezTo>
                  <a:cubicBezTo>
                    <a:pt x="43967" y="32865"/>
                    <a:pt x="44106" y="32899"/>
                    <a:pt x="44278" y="32934"/>
                  </a:cubicBezTo>
                  <a:cubicBezTo>
                    <a:pt x="44970" y="33107"/>
                    <a:pt x="45626" y="33452"/>
                    <a:pt x="46110" y="33971"/>
                  </a:cubicBezTo>
                  <a:cubicBezTo>
                    <a:pt x="46214" y="34075"/>
                    <a:pt x="46318" y="34178"/>
                    <a:pt x="46421" y="34247"/>
                  </a:cubicBezTo>
                  <a:cubicBezTo>
                    <a:pt x="46974" y="34593"/>
                    <a:pt x="47389" y="35077"/>
                    <a:pt x="47839" y="35526"/>
                  </a:cubicBezTo>
                  <a:cubicBezTo>
                    <a:pt x="48426" y="36148"/>
                    <a:pt x="48841" y="36840"/>
                    <a:pt x="49117" y="37600"/>
                  </a:cubicBezTo>
                  <a:cubicBezTo>
                    <a:pt x="49221" y="37946"/>
                    <a:pt x="49359" y="38291"/>
                    <a:pt x="49601" y="38568"/>
                  </a:cubicBezTo>
                  <a:cubicBezTo>
                    <a:pt x="49982" y="39052"/>
                    <a:pt x="50327" y="39570"/>
                    <a:pt x="50638" y="40089"/>
                  </a:cubicBezTo>
                  <a:cubicBezTo>
                    <a:pt x="50777" y="40400"/>
                    <a:pt x="50915" y="40711"/>
                    <a:pt x="50984" y="41022"/>
                  </a:cubicBezTo>
                  <a:cubicBezTo>
                    <a:pt x="51122" y="41713"/>
                    <a:pt x="51191" y="42439"/>
                    <a:pt x="51364" y="43131"/>
                  </a:cubicBezTo>
                  <a:cubicBezTo>
                    <a:pt x="51399" y="43165"/>
                    <a:pt x="51364" y="43200"/>
                    <a:pt x="51330" y="43234"/>
                  </a:cubicBezTo>
                  <a:cubicBezTo>
                    <a:pt x="51053" y="43165"/>
                    <a:pt x="50569" y="42889"/>
                    <a:pt x="50500" y="42785"/>
                  </a:cubicBezTo>
                  <a:cubicBezTo>
                    <a:pt x="50120" y="42301"/>
                    <a:pt x="49912" y="41748"/>
                    <a:pt x="49671" y="41195"/>
                  </a:cubicBezTo>
                  <a:cubicBezTo>
                    <a:pt x="49636" y="41126"/>
                    <a:pt x="49567" y="41022"/>
                    <a:pt x="49636" y="40953"/>
                  </a:cubicBezTo>
                  <a:cubicBezTo>
                    <a:pt x="49664" y="40939"/>
                    <a:pt x="49690" y="40934"/>
                    <a:pt x="49715" y="40934"/>
                  </a:cubicBezTo>
                  <a:cubicBezTo>
                    <a:pt x="49816" y="40934"/>
                    <a:pt x="49899" y="41022"/>
                    <a:pt x="49982" y="41022"/>
                  </a:cubicBezTo>
                  <a:cubicBezTo>
                    <a:pt x="49705" y="40711"/>
                    <a:pt x="49325" y="40504"/>
                    <a:pt x="48979" y="40262"/>
                  </a:cubicBezTo>
                  <a:cubicBezTo>
                    <a:pt x="48841" y="40193"/>
                    <a:pt x="48772" y="40020"/>
                    <a:pt x="48634" y="40020"/>
                  </a:cubicBezTo>
                  <a:cubicBezTo>
                    <a:pt x="48219" y="40020"/>
                    <a:pt x="48184" y="39743"/>
                    <a:pt x="48115" y="39467"/>
                  </a:cubicBezTo>
                  <a:cubicBezTo>
                    <a:pt x="48046" y="39190"/>
                    <a:pt x="47977" y="38914"/>
                    <a:pt x="47908" y="38637"/>
                  </a:cubicBezTo>
                  <a:cubicBezTo>
                    <a:pt x="47804" y="38879"/>
                    <a:pt x="47839" y="39121"/>
                    <a:pt x="47908" y="39328"/>
                  </a:cubicBezTo>
                  <a:cubicBezTo>
                    <a:pt x="47942" y="39501"/>
                    <a:pt x="48046" y="39639"/>
                    <a:pt x="47942" y="39778"/>
                  </a:cubicBezTo>
                  <a:cubicBezTo>
                    <a:pt x="47942" y="39812"/>
                    <a:pt x="47873" y="39812"/>
                    <a:pt x="47839" y="39812"/>
                  </a:cubicBezTo>
                  <a:cubicBezTo>
                    <a:pt x="47666" y="39709"/>
                    <a:pt x="47700" y="39501"/>
                    <a:pt x="47666" y="39363"/>
                  </a:cubicBezTo>
                  <a:cubicBezTo>
                    <a:pt x="47631" y="39225"/>
                    <a:pt x="47700" y="39017"/>
                    <a:pt x="47631" y="38948"/>
                  </a:cubicBezTo>
                  <a:cubicBezTo>
                    <a:pt x="47389" y="38775"/>
                    <a:pt x="47528" y="38568"/>
                    <a:pt x="47493" y="38361"/>
                  </a:cubicBezTo>
                  <a:cubicBezTo>
                    <a:pt x="47493" y="38291"/>
                    <a:pt x="47597" y="38188"/>
                    <a:pt x="47493" y="38084"/>
                  </a:cubicBezTo>
                  <a:lnTo>
                    <a:pt x="47493" y="38084"/>
                  </a:lnTo>
                  <a:cubicBezTo>
                    <a:pt x="47493" y="38533"/>
                    <a:pt x="47320" y="38983"/>
                    <a:pt x="47562" y="39398"/>
                  </a:cubicBezTo>
                  <a:cubicBezTo>
                    <a:pt x="47631" y="39467"/>
                    <a:pt x="47666" y="39605"/>
                    <a:pt x="47528" y="39674"/>
                  </a:cubicBezTo>
                  <a:cubicBezTo>
                    <a:pt x="47511" y="39691"/>
                    <a:pt x="47494" y="39697"/>
                    <a:pt x="47478" y="39697"/>
                  </a:cubicBezTo>
                  <a:cubicBezTo>
                    <a:pt x="47427" y="39697"/>
                    <a:pt x="47381" y="39631"/>
                    <a:pt x="47355" y="39605"/>
                  </a:cubicBezTo>
                  <a:lnTo>
                    <a:pt x="47355" y="39570"/>
                  </a:lnTo>
                  <a:lnTo>
                    <a:pt x="47320" y="39605"/>
                  </a:lnTo>
                  <a:cubicBezTo>
                    <a:pt x="47274" y="39616"/>
                    <a:pt x="47224" y="39624"/>
                    <a:pt x="47174" y="39624"/>
                  </a:cubicBezTo>
                  <a:cubicBezTo>
                    <a:pt x="47074" y="39624"/>
                    <a:pt x="46974" y="39593"/>
                    <a:pt x="46905" y="39501"/>
                  </a:cubicBezTo>
                  <a:cubicBezTo>
                    <a:pt x="46877" y="39473"/>
                    <a:pt x="46849" y="39423"/>
                    <a:pt x="46803" y="39423"/>
                  </a:cubicBezTo>
                  <a:cubicBezTo>
                    <a:pt x="46792" y="39423"/>
                    <a:pt x="46780" y="39425"/>
                    <a:pt x="46767" y="39432"/>
                  </a:cubicBezTo>
                  <a:cubicBezTo>
                    <a:pt x="46709" y="39442"/>
                    <a:pt x="46652" y="39446"/>
                    <a:pt x="46595" y="39446"/>
                  </a:cubicBezTo>
                  <a:cubicBezTo>
                    <a:pt x="46245" y="39446"/>
                    <a:pt x="45914" y="39284"/>
                    <a:pt x="45557" y="39225"/>
                  </a:cubicBezTo>
                  <a:cubicBezTo>
                    <a:pt x="45350" y="39225"/>
                    <a:pt x="45350" y="39190"/>
                    <a:pt x="45281" y="38948"/>
                  </a:cubicBezTo>
                  <a:cubicBezTo>
                    <a:pt x="45162" y="38978"/>
                    <a:pt x="45094" y="39135"/>
                    <a:pt x="44946" y="39135"/>
                  </a:cubicBezTo>
                  <a:cubicBezTo>
                    <a:pt x="44922" y="39135"/>
                    <a:pt x="44895" y="39131"/>
                    <a:pt x="44866" y="39121"/>
                  </a:cubicBezTo>
                  <a:cubicBezTo>
                    <a:pt x="44486" y="39017"/>
                    <a:pt x="44106" y="38983"/>
                    <a:pt x="43725" y="38844"/>
                  </a:cubicBezTo>
                  <a:cubicBezTo>
                    <a:pt x="43483" y="38741"/>
                    <a:pt x="43345" y="38568"/>
                    <a:pt x="43345" y="38326"/>
                  </a:cubicBezTo>
                  <a:cubicBezTo>
                    <a:pt x="43311" y="37980"/>
                    <a:pt x="43311" y="37635"/>
                    <a:pt x="43345" y="37289"/>
                  </a:cubicBezTo>
                  <a:cubicBezTo>
                    <a:pt x="43380" y="36840"/>
                    <a:pt x="43483" y="36356"/>
                    <a:pt x="43380" y="35872"/>
                  </a:cubicBezTo>
                  <a:cubicBezTo>
                    <a:pt x="43311" y="35457"/>
                    <a:pt x="43103" y="35077"/>
                    <a:pt x="42965" y="34697"/>
                  </a:cubicBezTo>
                  <a:cubicBezTo>
                    <a:pt x="42896" y="34558"/>
                    <a:pt x="42827" y="34420"/>
                    <a:pt x="42723" y="34282"/>
                  </a:cubicBezTo>
                  <a:cubicBezTo>
                    <a:pt x="42632" y="34123"/>
                    <a:pt x="42557" y="34054"/>
                    <a:pt x="42438" y="34054"/>
                  </a:cubicBezTo>
                  <a:cubicBezTo>
                    <a:pt x="42375" y="34054"/>
                    <a:pt x="42300" y="34073"/>
                    <a:pt x="42204" y="34109"/>
                  </a:cubicBezTo>
                  <a:cubicBezTo>
                    <a:pt x="42125" y="34129"/>
                    <a:pt x="42056" y="34149"/>
                    <a:pt x="41993" y="34149"/>
                  </a:cubicBezTo>
                  <a:cubicBezTo>
                    <a:pt x="41946" y="34149"/>
                    <a:pt x="41903" y="34138"/>
                    <a:pt x="41859" y="34109"/>
                  </a:cubicBezTo>
                  <a:cubicBezTo>
                    <a:pt x="41813" y="34091"/>
                    <a:pt x="41774" y="34082"/>
                    <a:pt x="41741" y="34082"/>
                  </a:cubicBezTo>
                  <a:cubicBezTo>
                    <a:pt x="41651" y="34082"/>
                    <a:pt x="41608" y="34146"/>
                    <a:pt x="41582" y="34247"/>
                  </a:cubicBezTo>
                  <a:cubicBezTo>
                    <a:pt x="41582" y="34420"/>
                    <a:pt x="41444" y="34524"/>
                    <a:pt x="41306" y="34558"/>
                  </a:cubicBezTo>
                  <a:cubicBezTo>
                    <a:pt x="41064" y="34697"/>
                    <a:pt x="40822" y="34835"/>
                    <a:pt x="40545" y="34939"/>
                  </a:cubicBezTo>
                  <a:cubicBezTo>
                    <a:pt x="40476" y="34973"/>
                    <a:pt x="40426" y="34992"/>
                    <a:pt x="40389" y="34992"/>
                  </a:cubicBezTo>
                  <a:cubicBezTo>
                    <a:pt x="40315" y="34992"/>
                    <a:pt x="40292" y="34916"/>
                    <a:pt x="40269" y="34731"/>
                  </a:cubicBezTo>
                  <a:cubicBezTo>
                    <a:pt x="40200" y="34420"/>
                    <a:pt x="40165" y="34144"/>
                    <a:pt x="40096" y="33763"/>
                  </a:cubicBezTo>
                  <a:cubicBezTo>
                    <a:pt x="39992" y="33971"/>
                    <a:pt x="39992" y="34109"/>
                    <a:pt x="40027" y="34282"/>
                  </a:cubicBezTo>
                  <a:cubicBezTo>
                    <a:pt x="40096" y="34455"/>
                    <a:pt x="40131" y="34628"/>
                    <a:pt x="40165" y="34835"/>
                  </a:cubicBezTo>
                  <a:cubicBezTo>
                    <a:pt x="40200" y="34904"/>
                    <a:pt x="40200" y="34973"/>
                    <a:pt x="40165" y="35077"/>
                  </a:cubicBezTo>
                  <a:cubicBezTo>
                    <a:pt x="40165" y="35146"/>
                    <a:pt x="40096" y="35215"/>
                    <a:pt x="39992" y="35215"/>
                  </a:cubicBezTo>
                  <a:cubicBezTo>
                    <a:pt x="39923" y="35215"/>
                    <a:pt x="39889" y="35146"/>
                    <a:pt x="39854" y="35111"/>
                  </a:cubicBezTo>
                  <a:cubicBezTo>
                    <a:pt x="39785" y="35008"/>
                    <a:pt x="39785" y="34904"/>
                    <a:pt x="39750" y="34800"/>
                  </a:cubicBezTo>
                  <a:cubicBezTo>
                    <a:pt x="39647" y="34524"/>
                    <a:pt x="39681" y="34247"/>
                    <a:pt x="39508" y="33936"/>
                  </a:cubicBezTo>
                  <a:lnTo>
                    <a:pt x="39508" y="33936"/>
                  </a:lnTo>
                  <a:cubicBezTo>
                    <a:pt x="39439" y="34351"/>
                    <a:pt x="39439" y="34351"/>
                    <a:pt x="39612" y="34835"/>
                  </a:cubicBezTo>
                  <a:cubicBezTo>
                    <a:pt x="39785" y="35319"/>
                    <a:pt x="39785" y="35319"/>
                    <a:pt x="39336" y="35595"/>
                  </a:cubicBezTo>
                  <a:cubicBezTo>
                    <a:pt x="39283" y="35648"/>
                    <a:pt x="39229" y="35722"/>
                    <a:pt x="39145" y="35722"/>
                  </a:cubicBezTo>
                  <a:cubicBezTo>
                    <a:pt x="39120" y="35722"/>
                    <a:pt x="39091" y="35715"/>
                    <a:pt x="39059" y="35699"/>
                  </a:cubicBezTo>
                  <a:cubicBezTo>
                    <a:pt x="38955" y="35630"/>
                    <a:pt x="38990" y="35492"/>
                    <a:pt x="38990" y="35388"/>
                  </a:cubicBezTo>
                  <a:cubicBezTo>
                    <a:pt x="39059" y="35077"/>
                    <a:pt x="39094" y="34766"/>
                    <a:pt x="39128" y="34455"/>
                  </a:cubicBezTo>
                  <a:cubicBezTo>
                    <a:pt x="39163" y="34316"/>
                    <a:pt x="39197" y="34178"/>
                    <a:pt x="39197" y="34040"/>
                  </a:cubicBezTo>
                  <a:cubicBezTo>
                    <a:pt x="39197" y="33867"/>
                    <a:pt x="39128" y="33798"/>
                    <a:pt x="39024" y="33763"/>
                  </a:cubicBezTo>
                  <a:cubicBezTo>
                    <a:pt x="38991" y="33750"/>
                    <a:pt x="38965" y="33745"/>
                    <a:pt x="38943" y="33745"/>
                  </a:cubicBezTo>
                  <a:cubicBezTo>
                    <a:pt x="38849" y="33745"/>
                    <a:pt x="38838" y="33846"/>
                    <a:pt x="38783" y="33902"/>
                  </a:cubicBezTo>
                  <a:cubicBezTo>
                    <a:pt x="38299" y="34593"/>
                    <a:pt x="37988" y="35388"/>
                    <a:pt x="37400" y="35976"/>
                  </a:cubicBezTo>
                  <a:cubicBezTo>
                    <a:pt x="37331" y="36010"/>
                    <a:pt x="37331" y="36045"/>
                    <a:pt x="37365" y="36114"/>
                  </a:cubicBezTo>
                  <a:cubicBezTo>
                    <a:pt x="37383" y="36131"/>
                    <a:pt x="37409" y="36140"/>
                    <a:pt x="37439" y="36140"/>
                  </a:cubicBezTo>
                  <a:cubicBezTo>
                    <a:pt x="37469" y="36140"/>
                    <a:pt x="37504" y="36131"/>
                    <a:pt x="37538" y="36114"/>
                  </a:cubicBezTo>
                  <a:cubicBezTo>
                    <a:pt x="37642" y="36045"/>
                    <a:pt x="37676" y="35872"/>
                    <a:pt x="37884" y="35872"/>
                  </a:cubicBezTo>
                  <a:cubicBezTo>
                    <a:pt x="37884" y="36460"/>
                    <a:pt x="37642" y="36978"/>
                    <a:pt x="37642" y="37496"/>
                  </a:cubicBezTo>
                  <a:cubicBezTo>
                    <a:pt x="37642" y="37592"/>
                    <a:pt x="37589" y="37614"/>
                    <a:pt x="37517" y="37614"/>
                  </a:cubicBezTo>
                  <a:cubicBezTo>
                    <a:pt x="37461" y="37614"/>
                    <a:pt x="37392" y="37600"/>
                    <a:pt x="37331" y="37600"/>
                  </a:cubicBezTo>
                  <a:cubicBezTo>
                    <a:pt x="37227" y="37600"/>
                    <a:pt x="37262" y="37496"/>
                    <a:pt x="37262" y="37427"/>
                  </a:cubicBezTo>
                  <a:cubicBezTo>
                    <a:pt x="37262" y="37289"/>
                    <a:pt x="37365" y="37151"/>
                    <a:pt x="37296" y="36978"/>
                  </a:cubicBezTo>
                  <a:lnTo>
                    <a:pt x="37296" y="36978"/>
                  </a:lnTo>
                  <a:cubicBezTo>
                    <a:pt x="37089" y="37102"/>
                    <a:pt x="36857" y="37127"/>
                    <a:pt x="36622" y="37127"/>
                  </a:cubicBezTo>
                  <a:cubicBezTo>
                    <a:pt x="36465" y="37127"/>
                    <a:pt x="36308" y="37116"/>
                    <a:pt x="36156" y="37116"/>
                  </a:cubicBezTo>
                  <a:cubicBezTo>
                    <a:pt x="35948" y="37116"/>
                    <a:pt x="35741" y="37047"/>
                    <a:pt x="35603" y="36805"/>
                  </a:cubicBezTo>
                  <a:cubicBezTo>
                    <a:pt x="35257" y="36114"/>
                    <a:pt x="34842" y="35457"/>
                    <a:pt x="34393" y="34835"/>
                  </a:cubicBezTo>
                  <a:cubicBezTo>
                    <a:pt x="33978" y="34282"/>
                    <a:pt x="33459" y="33833"/>
                    <a:pt x="32906" y="33418"/>
                  </a:cubicBezTo>
                  <a:cubicBezTo>
                    <a:pt x="32323" y="32957"/>
                    <a:pt x="31740" y="32606"/>
                    <a:pt x="30986" y="32606"/>
                  </a:cubicBezTo>
                  <a:cubicBezTo>
                    <a:pt x="30892" y="32606"/>
                    <a:pt x="30795" y="32611"/>
                    <a:pt x="30694" y="32623"/>
                  </a:cubicBezTo>
                  <a:cubicBezTo>
                    <a:pt x="30763" y="32485"/>
                    <a:pt x="30971" y="32415"/>
                    <a:pt x="31005" y="32243"/>
                  </a:cubicBezTo>
                  <a:cubicBezTo>
                    <a:pt x="31144" y="31586"/>
                    <a:pt x="31005" y="31275"/>
                    <a:pt x="30418" y="30929"/>
                  </a:cubicBezTo>
                  <a:cubicBezTo>
                    <a:pt x="30314" y="30860"/>
                    <a:pt x="30210" y="30825"/>
                    <a:pt x="30107" y="30756"/>
                  </a:cubicBezTo>
                  <a:cubicBezTo>
                    <a:pt x="29796" y="30618"/>
                    <a:pt x="29484" y="30480"/>
                    <a:pt x="29173" y="30341"/>
                  </a:cubicBezTo>
                  <a:cubicBezTo>
                    <a:pt x="29070" y="30307"/>
                    <a:pt x="29001" y="30238"/>
                    <a:pt x="29070" y="30100"/>
                  </a:cubicBezTo>
                  <a:cubicBezTo>
                    <a:pt x="29139" y="29996"/>
                    <a:pt x="29104" y="29892"/>
                    <a:pt x="29070" y="29788"/>
                  </a:cubicBezTo>
                  <a:cubicBezTo>
                    <a:pt x="29070" y="29685"/>
                    <a:pt x="29312" y="29754"/>
                    <a:pt x="29346" y="29616"/>
                  </a:cubicBezTo>
                  <a:cubicBezTo>
                    <a:pt x="29381" y="29546"/>
                    <a:pt x="29450" y="29477"/>
                    <a:pt x="29519" y="29408"/>
                  </a:cubicBezTo>
                  <a:cubicBezTo>
                    <a:pt x="29692" y="29201"/>
                    <a:pt x="29865" y="28959"/>
                    <a:pt x="30038" y="28751"/>
                  </a:cubicBezTo>
                  <a:cubicBezTo>
                    <a:pt x="30210" y="28579"/>
                    <a:pt x="30383" y="28337"/>
                    <a:pt x="30660" y="28302"/>
                  </a:cubicBezTo>
                  <a:cubicBezTo>
                    <a:pt x="30763" y="28302"/>
                    <a:pt x="30763" y="28198"/>
                    <a:pt x="30833" y="28164"/>
                  </a:cubicBezTo>
                  <a:cubicBezTo>
                    <a:pt x="31003" y="27908"/>
                    <a:pt x="31197" y="27722"/>
                    <a:pt x="31492" y="27722"/>
                  </a:cubicBezTo>
                  <a:cubicBezTo>
                    <a:pt x="31555" y="27722"/>
                    <a:pt x="31623" y="27731"/>
                    <a:pt x="31697" y="27749"/>
                  </a:cubicBezTo>
                  <a:cubicBezTo>
                    <a:pt x="32388" y="27887"/>
                    <a:pt x="33010" y="28129"/>
                    <a:pt x="33632" y="28406"/>
                  </a:cubicBezTo>
                  <a:cubicBezTo>
                    <a:pt x="33840" y="28510"/>
                    <a:pt x="34013" y="28648"/>
                    <a:pt x="34151" y="28821"/>
                  </a:cubicBezTo>
                  <a:cubicBezTo>
                    <a:pt x="34566" y="29235"/>
                    <a:pt x="34911" y="29650"/>
                    <a:pt x="35326" y="30065"/>
                  </a:cubicBezTo>
                  <a:cubicBezTo>
                    <a:pt x="35810" y="30583"/>
                    <a:pt x="36363" y="31067"/>
                    <a:pt x="37020" y="31378"/>
                  </a:cubicBezTo>
                  <a:cubicBezTo>
                    <a:pt x="37123" y="31413"/>
                    <a:pt x="37262" y="31482"/>
                    <a:pt x="37331" y="31620"/>
                  </a:cubicBezTo>
                  <a:cubicBezTo>
                    <a:pt x="37158" y="31759"/>
                    <a:pt x="36985" y="31759"/>
                    <a:pt x="36778" y="31793"/>
                  </a:cubicBezTo>
                  <a:cubicBezTo>
                    <a:pt x="36190" y="31862"/>
                    <a:pt x="35603" y="32070"/>
                    <a:pt x="35049" y="32312"/>
                  </a:cubicBezTo>
                  <a:cubicBezTo>
                    <a:pt x="34462" y="32554"/>
                    <a:pt x="34082" y="32934"/>
                    <a:pt x="33771" y="33452"/>
                  </a:cubicBezTo>
                  <a:cubicBezTo>
                    <a:pt x="33736" y="33487"/>
                    <a:pt x="33701" y="33556"/>
                    <a:pt x="33701" y="33591"/>
                  </a:cubicBezTo>
                  <a:cubicBezTo>
                    <a:pt x="33701" y="33625"/>
                    <a:pt x="33736" y="33660"/>
                    <a:pt x="33736" y="33694"/>
                  </a:cubicBezTo>
                  <a:lnTo>
                    <a:pt x="33840" y="33694"/>
                  </a:lnTo>
                  <a:cubicBezTo>
                    <a:pt x="33874" y="33625"/>
                    <a:pt x="33943" y="33521"/>
                    <a:pt x="34013" y="33452"/>
                  </a:cubicBezTo>
                  <a:cubicBezTo>
                    <a:pt x="34185" y="33245"/>
                    <a:pt x="34289" y="32968"/>
                    <a:pt x="34566" y="32830"/>
                  </a:cubicBezTo>
                  <a:cubicBezTo>
                    <a:pt x="34877" y="32657"/>
                    <a:pt x="35222" y="32485"/>
                    <a:pt x="35568" y="32346"/>
                  </a:cubicBezTo>
                  <a:cubicBezTo>
                    <a:pt x="36156" y="32104"/>
                    <a:pt x="36778" y="32001"/>
                    <a:pt x="37400" y="31862"/>
                  </a:cubicBezTo>
                  <a:cubicBezTo>
                    <a:pt x="37538" y="31810"/>
                    <a:pt x="37676" y="31785"/>
                    <a:pt x="37819" y="31785"/>
                  </a:cubicBezTo>
                  <a:cubicBezTo>
                    <a:pt x="37962" y="31785"/>
                    <a:pt x="38109" y="31810"/>
                    <a:pt x="38264" y="31862"/>
                  </a:cubicBezTo>
                  <a:cubicBezTo>
                    <a:pt x="38616" y="31980"/>
                    <a:pt x="38979" y="32020"/>
                    <a:pt x="39347" y="32020"/>
                  </a:cubicBezTo>
                  <a:cubicBezTo>
                    <a:pt x="39629" y="32020"/>
                    <a:pt x="39914" y="31996"/>
                    <a:pt x="40200" y="31966"/>
                  </a:cubicBezTo>
                  <a:cubicBezTo>
                    <a:pt x="40269" y="31966"/>
                    <a:pt x="40338" y="31951"/>
                    <a:pt x="40407" y="31951"/>
                  </a:cubicBezTo>
                  <a:cubicBezTo>
                    <a:pt x="40442" y="31951"/>
                    <a:pt x="40476" y="31955"/>
                    <a:pt x="40511" y="31966"/>
                  </a:cubicBezTo>
                  <a:cubicBezTo>
                    <a:pt x="41197" y="32023"/>
                    <a:pt x="41860" y="32199"/>
                    <a:pt x="42519" y="32199"/>
                  </a:cubicBezTo>
                  <a:cubicBezTo>
                    <a:pt x="42656" y="32199"/>
                    <a:pt x="42793" y="32191"/>
                    <a:pt x="42930" y="32173"/>
                  </a:cubicBezTo>
                  <a:cubicBezTo>
                    <a:pt x="42999" y="32173"/>
                    <a:pt x="43069" y="32208"/>
                    <a:pt x="43138" y="32208"/>
                  </a:cubicBezTo>
                  <a:cubicBezTo>
                    <a:pt x="43214" y="32246"/>
                    <a:pt x="43281" y="32261"/>
                    <a:pt x="43344" y="32261"/>
                  </a:cubicBezTo>
                  <a:cubicBezTo>
                    <a:pt x="43451" y="32261"/>
                    <a:pt x="43547" y="32217"/>
                    <a:pt x="43656" y="32173"/>
                  </a:cubicBezTo>
                  <a:cubicBezTo>
                    <a:pt x="44693" y="31690"/>
                    <a:pt x="45730" y="31240"/>
                    <a:pt x="46802" y="30895"/>
                  </a:cubicBezTo>
                  <a:cubicBezTo>
                    <a:pt x="47281" y="30735"/>
                    <a:pt x="47776" y="30590"/>
                    <a:pt x="48276" y="30590"/>
                  </a:cubicBezTo>
                  <a:cubicBezTo>
                    <a:pt x="48533" y="30590"/>
                    <a:pt x="48791" y="30628"/>
                    <a:pt x="49048" y="30722"/>
                  </a:cubicBezTo>
                  <a:cubicBezTo>
                    <a:pt x="49256" y="30791"/>
                    <a:pt x="49394" y="30895"/>
                    <a:pt x="49463" y="31067"/>
                  </a:cubicBezTo>
                  <a:cubicBezTo>
                    <a:pt x="49636" y="31482"/>
                    <a:pt x="49774" y="31862"/>
                    <a:pt x="49843" y="32277"/>
                  </a:cubicBezTo>
                  <a:cubicBezTo>
                    <a:pt x="49843" y="32337"/>
                    <a:pt x="49843" y="32422"/>
                    <a:pt x="49910" y="32422"/>
                  </a:cubicBezTo>
                  <a:cubicBezTo>
                    <a:pt x="49921" y="32422"/>
                    <a:pt x="49933" y="32420"/>
                    <a:pt x="49947" y="32415"/>
                  </a:cubicBezTo>
                  <a:cubicBezTo>
                    <a:pt x="50016" y="32243"/>
                    <a:pt x="49947" y="32035"/>
                    <a:pt x="49982" y="31862"/>
                  </a:cubicBezTo>
                  <a:cubicBezTo>
                    <a:pt x="50016" y="31482"/>
                    <a:pt x="50016" y="31102"/>
                    <a:pt x="49982" y="30687"/>
                  </a:cubicBezTo>
                  <a:cubicBezTo>
                    <a:pt x="49878" y="29443"/>
                    <a:pt x="49221" y="28337"/>
                    <a:pt x="48841" y="27161"/>
                  </a:cubicBezTo>
                  <a:cubicBezTo>
                    <a:pt x="48841" y="27161"/>
                    <a:pt x="48806" y="27161"/>
                    <a:pt x="48806" y="27127"/>
                  </a:cubicBezTo>
                  <a:cubicBezTo>
                    <a:pt x="48357" y="26505"/>
                    <a:pt x="48081" y="25779"/>
                    <a:pt x="47666" y="25088"/>
                  </a:cubicBezTo>
                  <a:cubicBezTo>
                    <a:pt x="47113" y="24223"/>
                    <a:pt x="46594" y="23325"/>
                    <a:pt x="45765" y="22633"/>
                  </a:cubicBezTo>
                  <a:cubicBezTo>
                    <a:pt x="45626" y="22530"/>
                    <a:pt x="45523" y="22392"/>
                    <a:pt x="45419" y="22288"/>
                  </a:cubicBezTo>
                  <a:cubicBezTo>
                    <a:pt x="45281" y="22150"/>
                    <a:pt x="45143" y="22011"/>
                    <a:pt x="45004" y="21942"/>
                  </a:cubicBezTo>
                  <a:cubicBezTo>
                    <a:pt x="44417" y="21597"/>
                    <a:pt x="43864" y="21216"/>
                    <a:pt x="43207" y="20974"/>
                  </a:cubicBezTo>
                  <a:cubicBezTo>
                    <a:pt x="42999" y="20940"/>
                    <a:pt x="42827" y="20802"/>
                    <a:pt x="42654" y="20802"/>
                  </a:cubicBezTo>
                  <a:cubicBezTo>
                    <a:pt x="42239" y="20767"/>
                    <a:pt x="41824" y="20629"/>
                    <a:pt x="41409" y="20560"/>
                  </a:cubicBezTo>
                  <a:cubicBezTo>
                    <a:pt x="40902" y="20449"/>
                    <a:pt x="40380" y="20367"/>
                    <a:pt x="39853" y="20367"/>
                  </a:cubicBezTo>
                  <a:cubicBezTo>
                    <a:pt x="39555" y="20367"/>
                    <a:pt x="39255" y="20393"/>
                    <a:pt x="38955" y="20456"/>
                  </a:cubicBezTo>
                  <a:cubicBezTo>
                    <a:pt x="38541" y="20560"/>
                    <a:pt x="38126" y="20698"/>
                    <a:pt x="37711" y="20802"/>
                  </a:cubicBezTo>
                  <a:cubicBezTo>
                    <a:pt x="37296" y="20940"/>
                    <a:pt x="36951" y="21182"/>
                    <a:pt x="36639" y="21493"/>
                  </a:cubicBezTo>
                  <a:cubicBezTo>
                    <a:pt x="36501" y="21700"/>
                    <a:pt x="36328" y="21873"/>
                    <a:pt x="36121" y="22011"/>
                  </a:cubicBezTo>
                  <a:cubicBezTo>
                    <a:pt x="35879" y="22219"/>
                    <a:pt x="35775" y="22461"/>
                    <a:pt x="35637" y="22737"/>
                  </a:cubicBezTo>
                  <a:cubicBezTo>
                    <a:pt x="35603" y="22806"/>
                    <a:pt x="35568" y="22910"/>
                    <a:pt x="35706" y="22945"/>
                  </a:cubicBezTo>
                  <a:cubicBezTo>
                    <a:pt x="35775" y="22945"/>
                    <a:pt x="35810" y="22875"/>
                    <a:pt x="35810" y="22806"/>
                  </a:cubicBezTo>
                  <a:cubicBezTo>
                    <a:pt x="35844" y="22599"/>
                    <a:pt x="35948" y="22426"/>
                    <a:pt x="36121" y="22288"/>
                  </a:cubicBezTo>
                  <a:cubicBezTo>
                    <a:pt x="36328" y="22150"/>
                    <a:pt x="36501" y="21942"/>
                    <a:pt x="36709" y="21735"/>
                  </a:cubicBezTo>
                  <a:cubicBezTo>
                    <a:pt x="36881" y="21597"/>
                    <a:pt x="37020" y="21389"/>
                    <a:pt x="37227" y="21285"/>
                  </a:cubicBezTo>
                  <a:cubicBezTo>
                    <a:pt x="37849" y="20940"/>
                    <a:pt x="38541" y="20732"/>
                    <a:pt x="39197" y="20629"/>
                  </a:cubicBezTo>
                  <a:cubicBezTo>
                    <a:pt x="39484" y="20588"/>
                    <a:pt x="39777" y="20563"/>
                    <a:pt x="40071" y="20563"/>
                  </a:cubicBezTo>
                  <a:cubicBezTo>
                    <a:pt x="40519" y="20563"/>
                    <a:pt x="40971" y="20621"/>
                    <a:pt x="41409" y="20767"/>
                  </a:cubicBezTo>
                  <a:cubicBezTo>
                    <a:pt x="41790" y="20871"/>
                    <a:pt x="42204" y="20940"/>
                    <a:pt x="42619" y="21009"/>
                  </a:cubicBezTo>
                  <a:cubicBezTo>
                    <a:pt x="42758" y="21009"/>
                    <a:pt x="42896" y="21078"/>
                    <a:pt x="43034" y="21147"/>
                  </a:cubicBezTo>
                  <a:cubicBezTo>
                    <a:pt x="43553" y="21355"/>
                    <a:pt x="44036" y="21631"/>
                    <a:pt x="44520" y="21908"/>
                  </a:cubicBezTo>
                  <a:cubicBezTo>
                    <a:pt x="45143" y="22253"/>
                    <a:pt x="45626" y="22806"/>
                    <a:pt x="46145" y="23256"/>
                  </a:cubicBezTo>
                  <a:cubicBezTo>
                    <a:pt x="46491" y="23567"/>
                    <a:pt x="46698" y="23982"/>
                    <a:pt x="46974" y="24362"/>
                  </a:cubicBezTo>
                  <a:cubicBezTo>
                    <a:pt x="47389" y="24984"/>
                    <a:pt x="47839" y="25641"/>
                    <a:pt x="48115" y="26366"/>
                  </a:cubicBezTo>
                  <a:cubicBezTo>
                    <a:pt x="48150" y="26470"/>
                    <a:pt x="48219" y="26574"/>
                    <a:pt x="48288" y="26678"/>
                  </a:cubicBezTo>
                  <a:cubicBezTo>
                    <a:pt x="48461" y="26885"/>
                    <a:pt x="48599" y="27127"/>
                    <a:pt x="48703" y="27369"/>
                  </a:cubicBezTo>
                  <a:cubicBezTo>
                    <a:pt x="48772" y="27542"/>
                    <a:pt x="48841" y="27749"/>
                    <a:pt x="48772" y="27991"/>
                  </a:cubicBezTo>
                  <a:cubicBezTo>
                    <a:pt x="48392" y="27784"/>
                    <a:pt x="48011" y="27576"/>
                    <a:pt x="47597" y="27438"/>
                  </a:cubicBezTo>
                  <a:cubicBezTo>
                    <a:pt x="47182" y="27334"/>
                    <a:pt x="46802" y="27161"/>
                    <a:pt x="46352" y="27127"/>
                  </a:cubicBezTo>
                  <a:lnTo>
                    <a:pt x="46352" y="27127"/>
                  </a:lnTo>
                  <a:cubicBezTo>
                    <a:pt x="46629" y="27231"/>
                    <a:pt x="46871" y="27334"/>
                    <a:pt x="47147" y="27403"/>
                  </a:cubicBezTo>
                  <a:cubicBezTo>
                    <a:pt x="47597" y="27576"/>
                    <a:pt x="48046" y="27715"/>
                    <a:pt x="48426" y="27956"/>
                  </a:cubicBezTo>
                  <a:cubicBezTo>
                    <a:pt x="48806" y="28198"/>
                    <a:pt x="49152" y="28475"/>
                    <a:pt x="49325" y="28959"/>
                  </a:cubicBezTo>
                  <a:cubicBezTo>
                    <a:pt x="49567" y="29512"/>
                    <a:pt x="49671" y="30100"/>
                    <a:pt x="49809" y="30687"/>
                  </a:cubicBezTo>
                  <a:cubicBezTo>
                    <a:pt x="49912" y="30964"/>
                    <a:pt x="49982" y="31275"/>
                    <a:pt x="49878" y="31586"/>
                  </a:cubicBezTo>
                  <a:cubicBezTo>
                    <a:pt x="49740" y="31517"/>
                    <a:pt x="49705" y="31413"/>
                    <a:pt x="49671" y="31309"/>
                  </a:cubicBezTo>
                  <a:cubicBezTo>
                    <a:pt x="49601" y="31033"/>
                    <a:pt x="49463" y="30756"/>
                    <a:pt x="49325" y="30514"/>
                  </a:cubicBezTo>
                  <a:cubicBezTo>
                    <a:pt x="49187" y="30169"/>
                    <a:pt x="48910" y="29858"/>
                    <a:pt x="48910" y="29443"/>
                  </a:cubicBezTo>
                  <a:cubicBezTo>
                    <a:pt x="48910" y="29408"/>
                    <a:pt x="48876" y="29374"/>
                    <a:pt x="48841" y="29339"/>
                  </a:cubicBezTo>
                  <a:cubicBezTo>
                    <a:pt x="48495" y="28821"/>
                    <a:pt x="48115" y="28371"/>
                    <a:pt x="47562" y="28095"/>
                  </a:cubicBezTo>
                  <a:cubicBezTo>
                    <a:pt x="47009" y="27818"/>
                    <a:pt x="46421" y="27645"/>
                    <a:pt x="45938" y="27231"/>
                  </a:cubicBezTo>
                  <a:cubicBezTo>
                    <a:pt x="45177" y="26574"/>
                    <a:pt x="44140" y="26332"/>
                    <a:pt x="43380" y="25641"/>
                  </a:cubicBezTo>
                  <a:cubicBezTo>
                    <a:pt x="43380" y="25606"/>
                    <a:pt x="43311" y="25606"/>
                    <a:pt x="43276" y="25571"/>
                  </a:cubicBezTo>
                  <a:cubicBezTo>
                    <a:pt x="42758" y="25330"/>
                    <a:pt x="42204" y="25053"/>
                    <a:pt x="41617" y="24880"/>
                  </a:cubicBezTo>
                  <a:cubicBezTo>
                    <a:pt x="41548" y="24846"/>
                    <a:pt x="41444" y="24846"/>
                    <a:pt x="41409" y="24742"/>
                  </a:cubicBezTo>
                  <a:cubicBezTo>
                    <a:pt x="41863" y="24357"/>
                    <a:pt x="42955" y="24135"/>
                    <a:pt x="44042" y="24135"/>
                  </a:cubicBezTo>
                  <a:cubicBezTo>
                    <a:pt x="44614" y="24135"/>
                    <a:pt x="45185" y="24196"/>
                    <a:pt x="45661" y="24327"/>
                  </a:cubicBezTo>
                  <a:cubicBezTo>
                    <a:pt x="45369" y="24093"/>
                    <a:pt x="45052" y="24008"/>
                    <a:pt x="44710" y="24008"/>
                  </a:cubicBezTo>
                  <a:cubicBezTo>
                    <a:pt x="44648" y="24008"/>
                    <a:pt x="44585" y="24011"/>
                    <a:pt x="44520" y="24016"/>
                  </a:cubicBezTo>
                  <a:cubicBezTo>
                    <a:pt x="44036" y="24016"/>
                    <a:pt x="43587" y="24085"/>
                    <a:pt x="43138" y="24120"/>
                  </a:cubicBezTo>
                  <a:cubicBezTo>
                    <a:pt x="42688" y="24154"/>
                    <a:pt x="42274" y="24189"/>
                    <a:pt x="41790" y="24327"/>
                  </a:cubicBezTo>
                  <a:cubicBezTo>
                    <a:pt x="42066" y="23982"/>
                    <a:pt x="42377" y="23740"/>
                    <a:pt x="42896" y="23498"/>
                  </a:cubicBezTo>
                  <a:cubicBezTo>
                    <a:pt x="43138" y="23394"/>
                    <a:pt x="43380" y="23290"/>
                    <a:pt x="43553" y="23083"/>
                  </a:cubicBezTo>
                  <a:cubicBezTo>
                    <a:pt x="43518" y="23083"/>
                    <a:pt x="43483" y="23083"/>
                    <a:pt x="43449" y="23117"/>
                  </a:cubicBezTo>
                  <a:cubicBezTo>
                    <a:pt x="42758" y="23498"/>
                    <a:pt x="41997" y="23740"/>
                    <a:pt x="41444" y="24362"/>
                  </a:cubicBezTo>
                  <a:cubicBezTo>
                    <a:pt x="41298" y="24508"/>
                    <a:pt x="41152" y="24654"/>
                    <a:pt x="40922" y="24654"/>
                  </a:cubicBezTo>
                  <a:cubicBezTo>
                    <a:pt x="40880" y="24654"/>
                    <a:pt x="40835" y="24649"/>
                    <a:pt x="40787" y="24638"/>
                  </a:cubicBezTo>
                  <a:cubicBezTo>
                    <a:pt x="40433" y="24557"/>
                    <a:pt x="40085" y="24524"/>
                    <a:pt x="39739" y="24524"/>
                  </a:cubicBezTo>
                  <a:cubicBezTo>
                    <a:pt x="38906" y="24524"/>
                    <a:pt x="38093" y="24719"/>
                    <a:pt x="37262" y="24915"/>
                  </a:cubicBezTo>
                  <a:cubicBezTo>
                    <a:pt x="37020" y="24949"/>
                    <a:pt x="36743" y="25053"/>
                    <a:pt x="36501" y="25122"/>
                  </a:cubicBezTo>
                  <a:cubicBezTo>
                    <a:pt x="36328" y="25157"/>
                    <a:pt x="36156" y="25122"/>
                    <a:pt x="36259" y="25399"/>
                  </a:cubicBezTo>
                  <a:cubicBezTo>
                    <a:pt x="36294" y="25502"/>
                    <a:pt x="36156" y="25537"/>
                    <a:pt x="36086" y="25571"/>
                  </a:cubicBezTo>
                  <a:cubicBezTo>
                    <a:pt x="35983" y="25675"/>
                    <a:pt x="35844" y="25710"/>
                    <a:pt x="35741" y="25848"/>
                  </a:cubicBezTo>
                  <a:cubicBezTo>
                    <a:pt x="35786" y="25875"/>
                    <a:pt x="35827" y="25886"/>
                    <a:pt x="35865" y="25886"/>
                  </a:cubicBezTo>
                  <a:cubicBezTo>
                    <a:pt x="35968" y="25886"/>
                    <a:pt x="36045" y="25804"/>
                    <a:pt x="36121" y="25779"/>
                  </a:cubicBezTo>
                  <a:cubicBezTo>
                    <a:pt x="36193" y="25755"/>
                    <a:pt x="36264" y="25715"/>
                    <a:pt x="36324" y="25715"/>
                  </a:cubicBezTo>
                  <a:cubicBezTo>
                    <a:pt x="36351" y="25715"/>
                    <a:pt x="36376" y="25723"/>
                    <a:pt x="36398" y="25744"/>
                  </a:cubicBezTo>
                  <a:cubicBezTo>
                    <a:pt x="36501" y="25813"/>
                    <a:pt x="36501" y="25952"/>
                    <a:pt x="36432" y="26021"/>
                  </a:cubicBezTo>
                  <a:cubicBezTo>
                    <a:pt x="36294" y="26228"/>
                    <a:pt x="36363" y="26401"/>
                    <a:pt x="36467" y="26574"/>
                  </a:cubicBezTo>
                  <a:cubicBezTo>
                    <a:pt x="36570" y="26781"/>
                    <a:pt x="36605" y="26989"/>
                    <a:pt x="36605" y="27231"/>
                  </a:cubicBezTo>
                  <a:cubicBezTo>
                    <a:pt x="36605" y="27853"/>
                    <a:pt x="36639" y="28440"/>
                    <a:pt x="36743" y="29063"/>
                  </a:cubicBezTo>
                  <a:cubicBezTo>
                    <a:pt x="36847" y="29581"/>
                    <a:pt x="37123" y="29996"/>
                    <a:pt x="37434" y="30376"/>
                  </a:cubicBezTo>
                  <a:cubicBezTo>
                    <a:pt x="37227" y="29892"/>
                    <a:pt x="36916" y="29477"/>
                    <a:pt x="36847" y="28993"/>
                  </a:cubicBezTo>
                  <a:cubicBezTo>
                    <a:pt x="36743" y="28337"/>
                    <a:pt x="36709" y="27715"/>
                    <a:pt x="36743" y="27058"/>
                  </a:cubicBezTo>
                  <a:cubicBezTo>
                    <a:pt x="36743" y="26952"/>
                    <a:pt x="36784" y="26907"/>
                    <a:pt x="36864" y="26907"/>
                  </a:cubicBezTo>
                  <a:cubicBezTo>
                    <a:pt x="36889" y="26907"/>
                    <a:pt x="36918" y="26911"/>
                    <a:pt x="36951" y="26920"/>
                  </a:cubicBezTo>
                  <a:cubicBezTo>
                    <a:pt x="37020" y="26954"/>
                    <a:pt x="37089" y="26989"/>
                    <a:pt x="37123" y="27023"/>
                  </a:cubicBezTo>
                  <a:cubicBezTo>
                    <a:pt x="37988" y="27473"/>
                    <a:pt x="38817" y="27991"/>
                    <a:pt x="39508" y="28648"/>
                  </a:cubicBezTo>
                  <a:cubicBezTo>
                    <a:pt x="39266" y="28302"/>
                    <a:pt x="38955" y="28026"/>
                    <a:pt x="38610" y="27784"/>
                  </a:cubicBezTo>
                  <a:cubicBezTo>
                    <a:pt x="38160" y="27403"/>
                    <a:pt x="37607" y="27161"/>
                    <a:pt x="37089" y="26816"/>
                  </a:cubicBezTo>
                  <a:cubicBezTo>
                    <a:pt x="36709" y="26574"/>
                    <a:pt x="36570" y="26125"/>
                    <a:pt x="36743" y="25606"/>
                  </a:cubicBezTo>
                  <a:lnTo>
                    <a:pt x="36743" y="25606"/>
                  </a:lnTo>
                  <a:cubicBezTo>
                    <a:pt x="37262" y="26090"/>
                    <a:pt x="37849" y="26436"/>
                    <a:pt x="38368" y="26920"/>
                  </a:cubicBezTo>
                  <a:cubicBezTo>
                    <a:pt x="38160" y="26470"/>
                    <a:pt x="37815" y="26125"/>
                    <a:pt x="37538" y="25744"/>
                  </a:cubicBezTo>
                  <a:cubicBezTo>
                    <a:pt x="37489" y="25671"/>
                    <a:pt x="37423" y="25598"/>
                    <a:pt x="37340" y="25598"/>
                  </a:cubicBezTo>
                  <a:cubicBezTo>
                    <a:pt x="37305" y="25598"/>
                    <a:pt x="37268" y="25610"/>
                    <a:pt x="37227" y="25641"/>
                  </a:cubicBezTo>
                  <a:cubicBezTo>
                    <a:pt x="37198" y="25655"/>
                    <a:pt x="37170" y="25663"/>
                    <a:pt x="37146" y="25663"/>
                  </a:cubicBezTo>
                  <a:cubicBezTo>
                    <a:pt x="37113" y="25663"/>
                    <a:pt x="37089" y="25647"/>
                    <a:pt x="37089" y="25606"/>
                  </a:cubicBezTo>
                  <a:cubicBezTo>
                    <a:pt x="37054" y="25502"/>
                    <a:pt x="37158" y="25502"/>
                    <a:pt x="37227" y="25502"/>
                  </a:cubicBezTo>
                  <a:cubicBezTo>
                    <a:pt x="37262" y="25468"/>
                    <a:pt x="37331" y="25468"/>
                    <a:pt x="37365" y="25468"/>
                  </a:cubicBezTo>
                  <a:cubicBezTo>
                    <a:pt x="37512" y="25431"/>
                    <a:pt x="37611" y="25407"/>
                    <a:pt x="37690" y="25407"/>
                  </a:cubicBezTo>
                  <a:cubicBezTo>
                    <a:pt x="37835" y="25407"/>
                    <a:pt x="37913" y="25486"/>
                    <a:pt x="38091" y="25710"/>
                  </a:cubicBezTo>
                  <a:cubicBezTo>
                    <a:pt x="38229" y="25952"/>
                    <a:pt x="38437" y="26159"/>
                    <a:pt x="38679" y="26332"/>
                  </a:cubicBezTo>
                  <a:cubicBezTo>
                    <a:pt x="38719" y="26352"/>
                    <a:pt x="38770" y="26372"/>
                    <a:pt x="38826" y="26372"/>
                  </a:cubicBezTo>
                  <a:cubicBezTo>
                    <a:pt x="38868" y="26372"/>
                    <a:pt x="38912" y="26361"/>
                    <a:pt x="38955" y="26332"/>
                  </a:cubicBezTo>
                  <a:cubicBezTo>
                    <a:pt x="38921" y="26055"/>
                    <a:pt x="38852" y="25779"/>
                    <a:pt x="38748" y="25537"/>
                  </a:cubicBezTo>
                  <a:cubicBezTo>
                    <a:pt x="38679" y="25260"/>
                    <a:pt x="38713" y="25226"/>
                    <a:pt x="38990" y="25122"/>
                  </a:cubicBezTo>
                  <a:cubicBezTo>
                    <a:pt x="39336" y="25018"/>
                    <a:pt x="39681" y="25018"/>
                    <a:pt x="40061" y="24984"/>
                  </a:cubicBezTo>
                  <a:cubicBezTo>
                    <a:pt x="40234" y="24984"/>
                    <a:pt x="40373" y="25053"/>
                    <a:pt x="40442" y="25260"/>
                  </a:cubicBezTo>
                  <a:cubicBezTo>
                    <a:pt x="40580" y="25641"/>
                    <a:pt x="40718" y="26055"/>
                    <a:pt x="40891" y="26436"/>
                  </a:cubicBezTo>
                  <a:cubicBezTo>
                    <a:pt x="41029" y="26781"/>
                    <a:pt x="41064" y="27092"/>
                    <a:pt x="40995" y="27438"/>
                  </a:cubicBezTo>
                  <a:cubicBezTo>
                    <a:pt x="40897" y="27924"/>
                    <a:pt x="40952" y="28441"/>
                    <a:pt x="40988" y="28989"/>
                  </a:cubicBezTo>
                  <a:lnTo>
                    <a:pt x="40988" y="28989"/>
                  </a:lnTo>
                  <a:cubicBezTo>
                    <a:pt x="40993" y="28818"/>
                    <a:pt x="41064" y="28652"/>
                    <a:pt x="41064" y="28510"/>
                  </a:cubicBezTo>
                  <a:cubicBezTo>
                    <a:pt x="41064" y="28198"/>
                    <a:pt x="41064" y="27887"/>
                    <a:pt x="41098" y="27576"/>
                  </a:cubicBezTo>
                  <a:cubicBezTo>
                    <a:pt x="41098" y="27462"/>
                    <a:pt x="41146" y="27395"/>
                    <a:pt x="41260" y="27395"/>
                  </a:cubicBezTo>
                  <a:cubicBezTo>
                    <a:pt x="41284" y="27395"/>
                    <a:pt x="41311" y="27398"/>
                    <a:pt x="41340" y="27403"/>
                  </a:cubicBezTo>
                  <a:cubicBezTo>
                    <a:pt x="41271" y="27265"/>
                    <a:pt x="41237" y="27127"/>
                    <a:pt x="41202" y="26954"/>
                  </a:cubicBezTo>
                  <a:cubicBezTo>
                    <a:pt x="41029" y="26401"/>
                    <a:pt x="40822" y="25848"/>
                    <a:pt x="40649" y="25295"/>
                  </a:cubicBezTo>
                  <a:cubicBezTo>
                    <a:pt x="40649" y="25226"/>
                    <a:pt x="40580" y="25122"/>
                    <a:pt x="40684" y="25053"/>
                  </a:cubicBezTo>
                  <a:cubicBezTo>
                    <a:pt x="40704" y="25043"/>
                    <a:pt x="40724" y="25039"/>
                    <a:pt x="40744" y="25039"/>
                  </a:cubicBezTo>
                  <a:cubicBezTo>
                    <a:pt x="40793" y="25039"/>
                    <a:pt x="40842" y="25063"/>
                    <a:pt x="40891" y="25088"/>
                  </a:cubicBezTo>
                  <a:cubicBezTo>
                    <a:pt x="41029" y="25088"/>
                    <a:pt x="41064" y="25191"/>
                    <a:pt x="41133" y="25295"/>
                  </a:cubicBezTo>
                  <a:cubicBezTo>
                    <a:pt x="41237" y="25468"/>
                    <a:pt x="41340" y="25675"/>
                    <a:pt x="41479" y="25883"/>
                  </a:cubicBezTo>
                  <a:cubicBezTo>
                    <a:pt x="41548" y="26021"/>
                    <a:pt x="41582" y="26194"/>
                    <a:pt x="41790" y="26332"/>
                  </a:cubicBezTo>
                  <a:cubicBezTo>
                    <a:pt x="41790" y="26021"/>
                    <a:pt x="41582" y="25848"/>
                    <a:pt x="41548" y="25606"/>
                  </a:cubicBezTo>
                  <a:lnTo>
                    <a:pt x="41548" y="25606"/>
                  </a:lnTo>
                  <a:cubicBezTo>
                    <a:pt x="41790" y="25675"/>
                    <a:pt x="41859" y="25917"/>
                    <a:pt x="41963" y="26125"/>
                  </a:cubicBezTo>
                  <a:cubicBezTo>
                    <a:pt x="42066" y="26332"/>
                    <a:pt x="42170" y="26539"/>
                    <a:pt x="42274" y="26781"/>
                  </a:cubicBezTo>
                  <a:cubicBezTo>
                    <a:pt x="42239" y="26436"/>
                    <a:pt x="42101" y="26090"/>
                    <a:pt x="41963" y="25813"/>
                  </a:cubicBezTo>
                  <a:cubicBezTo>
                    <a:pt x="41928" y="25710"/>
                    <a:pt x="41824" y="25641"/>
                    <a:pt x="41928" y="25571"/>
                  </a:cubicBezTo>
                  <a:cubicBezTo>
                    <a:pt x="41948" y="25551"/>
                    <a:pt x="41971" y="25543"/>
                    <a:pt x="41996" y="25543"/>
                  </a:cubicBezTo>
                  <a:cubicBezTo>
                    <a:pt x="42055" y="25543"/>
                    <a:pt x="42121" y="25592"/>
                    <a:pt x="42170" y="25641"/>
                  </a:cubicBezTo>
                  <a:cubicBezTo>
                    <a:pt x="42204" y="25710"/>
                    <a:pt x="42239" y="25744"/>
                    <a:pt x="42274" y="25813"/>
                  </a:cubicBezTo>
                  <a:cubicBezTo>
                    <a:pt x="42619" y="26332"/>
                    <a:pt x="42999" y="26850"/>
                    <a:pt x="43345" y="27369"/>
                  </a:cubicBezTo>
                  <a:cubicBezTo>
                    <a:pt x="43449" y="27507"/>
                    <a:pt x="43553" y="27611"/>
                    <a:pt x="43725" y="27645"/>
                  </a:cubicBezTo>
                  <a:cubicBezTo>
                    <a:pt x="43725" y="27473"/>
                    <a:pt x="43656" y="27334"/>
                    <a:pt x="43587" y="27161"/>
                  </a:cubicBezTo>
                  <a:cubicBezTo>
                    <a:pt x="43449" y="26920"/>
                    <a:pt x="43345" y="26678"/>
                    <a:pt x="43276" y="26401"/>
                  </a:cubicBezTo>
                  <a:cubicBezTo>
                    <a:pt x="43252" y="26256"/>
                    <a:pt x="43261" y="26196"/>
                    <a:pt x="43340" y="26196"/>
                  </a:cubicBezTo>
                  <a:cubicBezTo>
                    <a:pt x="43374" y="26196"/>
                    <a:pt x="43421" y="26207"/>
                    <a:pt x="43483" y="26228"/>
                  </a:cubicBezTo>
                  <a:cubicBezTo>
                    <a:pt x="43622" y="26263"/>
                    <a:pt x="43725" y="26297"/>
                    <a:pt x="43864" y="26366"/>
                  </a:cubicBezTo>
                  <a:cubicBezTo>
                    <a:pt x="43933" y="26401"/>
                    <a:pt x="44002" y="26470"/>
                    <a:pt x="44002" y="26574"/>
                  </a:cubicBezTo>
                  <a:cubicBezTo>
                    <a:pt x="44002" y="27300"/>
                    <a:pt x="44451" y="27956"/>
                    <a:pt x="44417" y="28751"/>
                  </a:cubicBezTo>
                  <a:cubicBezTo>
                    <a:pt x="44589" y="28613"/>
                    <a:pt x="44486" y="28475"/>
                    <a:pt x="44589" y="28371"/>
                  </a:cubicBezTo>
                  <a:cubicBezTo>
                    <a:pt x="44659" y="28613"/>
                    <a:pt x="44728" y="28821"/>
                    <a:pt x="44762" y="29063"/>
                  </a:cubicBezTo>
                  <a:cubicBezTo>
                    <a:pt x="44797" y="28268"/>
                    <a:pt x="44520" y="27507"/>
                    <a:pt x="44451" y="26643"/>
                  </a:cubicBezTo>
                  <a:lnTo>
                    <a:pt x="44451" y="26643"/>
                  </a:lnTo>
                  <a:cubicBezTo>
                    <a:pt x="44728" y="26781"/>
                    <a:pt x="44970" y="26816"/>
                    <a:pt x="45039" y="27092"/>
                  </a:cubicBezTo>
                  <a:cubicBezTo>
                    <a:pt x="45143" y="27680"/>
                    <a:pt x="45315" y="28233"/>
                    <a:pt x="45419" y="28786"/>
                  </a:cubicBezTo>
                  <a:cubicBezTo>
                    <a:pt x="45454" y="28890"/>
                    <a:pt x="45488" y="29028"/>
                    <a:pt x="45626" y="29063"/>
                  </a:cubicBezTo>
                  <a:cubicBezTo>
                    <a:pt x="45454" y="28475"/>
                    <a:pt x="45350" y="27853"/>
                    <a:pt x="45246" y="27127"/>
                  </a:cubicBezTo>
                  <a:lnTo>
                    <a:pt x="45246" y="27127"/>
                  </a:lnTo>
                  <a:cubicBezTo>
                    <a:pt x="45799" y="27403"/>
                    <a:pt x="46214" y="27749"/>
                    <a:pt x="46698" y="27956"/>
                  </a:cubicBezTo>
                  <a:cubicBezTo>
                    <a:pt x="47182" y="28198"/>
                    <a:pt x="47458" y="28648"/>
                    <a:pt x="47873" y="28959"/>
                  </a:cubicBezTo>
                  <a:cubicBezTo>
                    <a:pt x="47804" y="28855"/>
                    <a:pt x="47735" y="28751"/>
                    <a:pt x="47631" y="28648"/>
                  </a:cubicBezTo>
                  <a:cubicBezTo>
                    <a:pt x="47562" y="28544"/>
                    <a:pt x="47389" y="28510"/>
                    <a:pt x="47458" y="28302"/>
                  </a:cubicBezTo>
                  <a:lnTo>
                    <a:pt x="47458" y="28302"/>
                  </a:lnTo>
                  <a:cubicBezTo>
                    <a:pt x="47873" y="28510"/>
                    <a:pt x="48288" y="28751"/>
                    <a:pt x="48461" y="29166"/>
                  </a:cubicBezTo>
                  <a:cubicBezTo>
                    <a:pt x="48634" y="29512"/>
                    <a:pt x="48806" y="29858"/>
                    <a:pt x="49014" y="30169"/>
                  </a:cubicBezTo>
                  <a:cubicBezTo>
                    <a:pt x="49048" y="30238"/>
                    <a:pt x="49083" y="30272"/>
                    <a:pt x="49014" y="30341"/>
                  </a:cubicBezTo>
                  <a:cubicBezTo>
                    <a:pt x="48903" y="30341"/>
                    <a:pt x="48770" y="30297"/>
                    <a:pt x="48651" y="30297"/>
                  </a:cubicBezTo>
                  <a:cubicBezTo>
                    <a:pt x="48621" y="30297"/>
                    <a:pt x="48592" y="30300"/>
                    <a:pt x="48564" y="30307"/>
                  </a:cubicBezTo>
                  <a:cubicBezTo>
                    <a:pt x="47908" y="30376"/>
                    <a:pt x="47216" y="30445"/>
                    <a:pt x="46560" y="30687"/>
                  </a:cubicBezTo>
                  <a:cubicBezTo>
                    <a:pt x="46007" y="30895"/>
                    <a:pt x="45488" y="31206"/>
                    <a:pt x="44866" y="31240"/>
                  </a:cubicBezTo>
                  <a:cubicBezTo>
                    <a:pt x="44762" y="31240"/>
                    <a:pt x="44659" y="31275"/>
                    <a:pt x="44624" y="31344"/>
                  </a:cubicBezTo>
                  <a:cubicBezTo>
                    <a:pt x="44244" y="31793"/>
                    <a:pt x="43760" y="31931"/>
                    <a:pt x="43207" y="31931"/>
                  </a:cubicBezTo>
                  <a:cubicBezTo>
                    <a:pt x="42999" y="31931"/>
                    <a:pt x="42827" y="31931"/>
                    <a:pt x="42619" y="32001"/>
                  </a:cubicBezTo>
                  <a:cubicBezTo>
                    <a:pt x="42532" y="32030"/>
                    <a:pt x="42438" y="32041"/>
                    <a:pt x="42343" y="32041"/>
                  </a:cubicBezTo>
                  <a:cubicBezTo>
                    <a:pt x="42214" y="32041"/>
                    <a:pt x="42082" y="32021"/>
                    <a:pt x="41963" y="32001"/>
                  </a:cubicBezTo>
                  <a:cubicBezTo>
                    <a:pt x="41893" y="31966"/>
                    <a:pt x="41790" y="31931"/>
                    <a:pt x="41859" y="31862"/>
                  </a:cubicBezTo>
                  <a:cubicBezTo>
                    <a:pt x="42020" y="31674"/>
                    <a:pt x="41910" y="31653"/>
                    <a:pt x="41804" y="31653"/>
                  </a:cubicBezTo>
                  <a:cubicBezTo>
                    <a:pt x="41773" y="31653"/>
                    <a:pt x="41744" y="31655"/>
                    <a:pt x="41721" y="31655"/>
                  </a:cubicBezTo>
                  <a:cubicBezTo>
                    <a:pt x="41409" y="31655"/>
                    <a:pt x="41098" y="31655"/>
                    <a:pt x="40822" y="31517"/>
                  </a:cubicBezTo>
                  <a:cubicBezTo>
                    <a:pt x="40758" y="31501"/>
                    <a:pt x="40709" y="31477"/>
                    <a:pt x="40671" y="31477"/>
                  </a:cubicBezTo>
                  <a:cubicBezTo>
                    <a:pt x="40627" y="31477"/>
                    <a:pt x="40598" y="31509"/>
                    <a:pt x="40580" y="31620"/>
                  </a:cubicBezTo>
                  <a:cubicBezTo>
                    <a:pt x="40563" y="31672"/>
                    <a:pt x="40511" y="31698"/>
                    <a:pt x="40455" y="31698"/>
                  </a:cubicBezTo>
                  <a:cubicBezTo>
                    <a:pt x="40398" y="31698"/>
                    <a:pt x="40338" y="31672"/>
                    <a:pt x="40303" y="31620"/>
                  </a:cubicBezTo>
                  <a:cubicBezTo>
                    <a:pt x="40232" y="31501"/>
                    <a:pt x="40127" y="31464"/>
                    <a:pt x="40024" y="31464"/>
                  </a:cubicBezTo>
                  <a:cubicBezTo>
                    <a:pt x="39977" y="31464"/>
                    <a:pt x="39931" y="31471"/>
                    <a:pt x="39889" y="31482"/>
                  </a:cubicBezTo>
                  <a:cubicBezTo>
                    <a:pt x="39797" y="31494"/>
                    <a:pt x="39705" y="31500"/>
                    <a:pt x="39613" y="31500"/>
                  </a:cubicBezTo>
                  <a:cubicBezTo>
                    <a:pt x="39188" y="31500"/>
                    <a:pt x="38766" y="31376"/>
                    <a:pt x="38368" y="31206"/>
                  </a:cubicBezTo>
                  <a:cubicBezTo>
                    <a:pt x="38188" y="31116"/>
                    <a:pt x="37983" y="31026"/>
                    <a:pt x="37774" y="31026"/>
                  </a:cubicBezTo>
                  <a:cubicBezTo>
                    <a:pt x="37741" y="31026"/>
                    <a:pt x="37709" y="31028"/>
                    <a:pt x="37676" y="31033"/>
                  </a:cubicBezTo>
                  <a:cubicBezTo>
                    <a:pt x="37504" y="31033"/>
                    <a:pt x="37434" y="30998"/>
                    <a:pt x="37331" y="30895"/>
                  </a:cubicBezTo>
                  <a:cubicBezTo>
                    <a:pt x="37227" y="30756"/>
                    <a:pt x="37089" y="30618"/>
                    <a:pt x="36951" y="30480"/>
                  </a:cubicBezTo>
                  <a:cubicBezTo>
                    <a:pt x="36812" y="30376"/>
                    <a:pt x="36778" y="30169"/>
                    <a:pt x="36570" y="30030"/>
                  </a:cubicBezTo>
                  <a:lnTo>
                    <a:pt x="36570" y="30030"/>
                  </a:lnTo>
                  <a:cubicBezTo>
                    <a:pt x="36605" y="30583"/>
                    <a:pt x="37123" y="30756"/>
                    <a:pt x="37365" y="31136"/>
                  </a:cubicBezTo>
                  <a:cubicBezTo>
                    <a:pt x="37334" y="31143"/>
                    <a:pt x="37304" y="31146"/>
                    <a:pt x="37277" y="31146"/>
                  </a:cubicBezTo>
                  <a:cubicBezTo>
                    <a:pt x="37153" y="31146"/>
                    <a:pt x="37063" y="31089"/>
                    <a:pt x="36951" y="31033"/>
                  </a:cubicBezTo>
                  <a:cubicBezTo>
                    <a:pt x="36674" y="30860"/>
                    <a:pt x="36398" y="30653"/>
                    <a:pt x="36156" y="30445"/>
                  </a:cubicBezTo>
                  <a:cubicBezTo>
                    <a:pt x="35810" y="30169"/>
                    <a:pt x="35672" y="29823"/>
                    <a:pt x="35844" y="29408"/>
                  </a:cubicBezTo>
                  <a:cubicBezTo>
                    <a:pt x="35879" y="29339"/>
                    <a:pt x="35810" y="29270"/>
                    <a:pt x="35810" y="29235"/>
                  </a:cubicBezTo>
                  <a:cubicBezTo>
                    <a:pt x="35672" y="28924"/>
                    <a:pt x="35706" y="28613"/>
                    <a:pt x="35879" y="28268"/>
                  </a:cubicBezTo>
                  <a:cubicBezTo>
                    <a:pt x="35983" y="28475"/>
                    <a:pt x="35983" y="28648"/>
                    <a:pt x="36121" y="28751"/>
                  </a:cubicBezTo>
                  <a:cubicBezTo>
                    <a:pt x="36052" y="28164"/>
                    <a:pt x="35844" y="27576"/>
                    <a:pt x="35983" y="26920"/>
                  </a:cubicBezTo>
                  <a:lnTo>
                    <a:pt x="35983" y="26920"/>
                  </a:lnTo>
                  <a:cubicBezTo>
                    <a:pt x="35932" y="26970"/>
                    <a:pt x="35884" y="26988"/>
                    <a:pt x="35839" y="26988"/>
                  </a:cubicBezTo>
                  <a:cubicBezTo>
                    <a:pt x="35732" y="26988"/>
                    <a:pt x="35641" y="26885"/>
                    <a:pt x="35568" y="26885"/>
                  </a:cubicBezTo>
                  <a:cubicBezTo>
                    <a:pt x="35499" y="26954"/>
                    <a:pt x="35533" y="27023"/>
                    <a:pt x="35533" y="27058"/>
                  </a:cubicBezTo>
                  <a:cubicBezTo>
                    <a:pt x="35741" y="27334"/>
                    <a:pt x="35741" y="27645"/>
                    <a:pt x="35706" y="27991"/>
                  </a:cubicBezTo>
                  <a:cubicBezTo>
                    <a:pt x="35706" y="28198"/>
                    <a:pt x="35706" y="28440"/>
                    <a:pt x="35637" y="28648"/>
                  </a:cubicBezTo>
                  <a:cubicBezTo>
                    <a:pt x="35603" y="28821"/>
                    <a:pt x="35706" y="29028"/>
                    <a:pt x="35533" y="29097"/>
                  </a:cubicBezTo>
                  <a:cubicBezTo>
                    <a:pt x="35521" y="29100"/>
                    <a:pt x="35509" y="29102"/>
                    <a:pt x="35497" y="29102"/>
                  </a:cubicBezTo>
                  <a:cubicBezTo>
                    <a:pt x="35371" y="29102"/>
                    <a:pt x="35248" y="28950"/>
                    <a:pt x="35153" y="28855"/>
                  </a:cubicBezTo>
                  <a:cubicBezTo>
                    <a:pt x="35132" y="28812"/>
                    <a:pt x="35110" y="28783"/>
                    <a:pt x="35081" y="28783"/>
                  </a:cubicBezTo>
                  <a:cubicBezTo>
                    <a:pt x="35063" y="28783"/>
                    <a:pt x="35041" y="28794"/>
                    <a:pt x="35015" y="28821"/>
                  </a:cubicBezTo>
                  <a:cubicBezTo>
                    <a:pt x="34946" y="28855"/>
                    <a:pt x="34980" y="28959"/>
                    <a:pt x="35015" y="28993"/>
                  </a:cubicBezTo>
                  <a:cubicBezTo>
                    <a:pt x="35153" y="29097"/>
                    <a:pt x="35291" y="29201"/>
                    <a:pt x="35464" y="29305"/>
                  </a:cubicBezTo>
                  <a:cubicBezTo>
                    <a:pt x="35672" y="29443"/>
                    <a:pt x="35706" y="29546"/>
                    <a:pt x="35603" y="29892"/>
                  </a:cubicBezTo>
                  <a:cubicBezTo>
                    <a:pt x="35257" y="29616"/>
                    <a:pt x="34980" y="29305"/>
                    <a:pt x="34704" y="28993"/>
                  </a:cubicBezTo>
                  <a:cubicBezTo>
                    <a:pt x="34566" y="28855"/>
                    <a:pt x="34427" y="28751"/>
                    <a:pt x="34393" y="28613"/>
                  </a:cubicBezTo>
                  <a:cubicBezTo>
                    <a:pt x="34324" y="28302"/>
                    <a:pt x="34082" y="28164"/>
                    <a:pt x="33840" y="28026"/>
                  </a:cubicBezTo>
                  <a:cubicBezTo>
                    <a:pt x="33529" y="27887"/>
                    <a:pt x="33252" y="27715"/>
                    <a:pt x="33010" y="27507"/>
                  </a:cubicBezTo>
                  <a:cubicBezTo>
                    <a:pt x="32957" y="27454"/>
                    <a:pt x="32884" y="27381"/>
                    <a:pt x="32774" y="27381"/>
                  </a:cubicBezTo>
                  <a:cubicBezTo>
                    <a:pt x="32741" y="27381"/>
                    <a:pt x="32705" y="27387"/>
                    <a:pt x="32664" y="27403"/>
                  </a:cubicBezTo>
                  <a:cubicBezTo>
                    <a:pt x="32768" y="27611"/>
                    <a:pt x="33010" y="27645"/>
                    <a:pt x="33114" y="27887"/>
                  </a:cubicBezTo>
                  <a:cubicBezTo>
                    <a:pt x="32595" y="27784"/>
                    <a:pt x="32181" y="27542"/>
                    <a:pt x="31662" y="27507"/>
                  </a:cubicBezTo>
                  <a:cubicBezTo>
                    <a:pt x="32042" y="26989"/>
                    <a:pt x="32630" y="26920"/>
                    <a:pt x="33148" y="26608"/>
                  </a:cubicBezTo>
                  <a:cubicBezTo>
                    <a:pt x="32761" y="26608"/>
                    <a:pt x="32495" y="26819"/>
                    <a:pt x="32152" y="26819"/>
                  </a:cubicBezTo>
                  <a:cubicBezTo>
                    <a:pt x="32127" y="26819"/>
                    <a:pt x="32102" y="26818"/>
                    <a:pt x="32077" y="26816"/>
                  </a:cubicBezTo>
                  <a:cubicBezTo>
                    <a:pt x="32353" y="26608"/>
                    <a:pt x="32630" y="26401"/>
                    <a:pt x="32906" y="26194"/>
                  </a:cubicBezTo>
                  <a:cubicBezTo>
                    <a:pt x="32886" y="26173"/>
                    <a:pt x="32859" y="26168"/>
                    <a:pt x="32831" y="26168"/>
                  </a:cubicBezTo>
                  <a:cubicBezTo>
                    <a:pt x="32801" y="26168"/>
                    <a:pt x="32769" y="26174"/>
                    <a:pt x="32741" y="26174"/>
                  </a:cubicBezTo>
                  <a:cubicBezTo>
                    <a:pt x="32707" y="26174"/>
                    <a:pt x="32678" y="26165"/>
                    <a:pt x="32664" y="26125"/>
                  </a:cubicBezTo>
                  <a:cubicBezTo>
                    <a:pt x="32630" y="25986"/>
                    <a:pt x="32734" y="25883"/>
                    <a:pt x="32803" y="25779"/>
                  </a:cubicBezTo>
                  <a:cubicBezTo>
                    <a:pt x="32843" y="25738"/>
                    <a:pt x="32896" y="25722"/>
                    <a:pt x="32946" y="25722"/>
                  </a:cubicBezTo>
                  <a:cubicBezTo>
                    <a:pt x="32982" y="25722"/>
                    <a:pt x="33016" y="25730"/>
                    <a:pt x="33045" y="25744"/>
                  </a:cubicBezTo>
                  <a:cubicBezTo>
                    <a:pt x="33390" y="25917"/>
                    <a:pt x="33736" y="26125"/>
                    <a:pt x="34151" y="26332"/>
                  </a:cubicBezTo>
                  <a:cubicBezTo>
                    <a:pt x="33874" y="26470"/>
                    <a:pt x="33632" y="26401"/>
                    <a:pt x="33390" y="26539"/>
                  </a:cubicBezTo>
                  <a:cubicBezTo>
                    <a:pt x="33494" y="26602"/>
                    <a:pt x="33598" y="26614"/>
                    <a:pt x="33694" y="26614"/>
                  </a:cubicBezTo>
                  <a:cubicBezTo>
                    <a:pt x="33758" y="26614"/>
                    <a:pt x="33819" y="26608"/>
                    <a:pt x="33874" y="26608"/>
                  </a:cubicBezTo>
                  <a:cubicBezTo>
                    <a:pt x="34185" y="26539"/>
                    <a:pt x="34496" y="26470"/>
                    <a:pt x="34808" y="26470"/>
                  </a:cubicBezTo>
                  <a:cubicBezTo>
                    <a:pt x="35222" y="26436"/>
                    <a:pt x="35430" y="26228"/>
                    <a:pt x="35533" y="25883"/>
                  </a:cubicBezTo>
                  <a:cubicBezTo>
                    <a:pt x="35637" y="25537"/>
                    <a:pt x="35706" y="25191"/>
                    <a:pt x="35706" y="24811"/>
                  </a:cubicBezTo>
                  <a:cubicBezTo>
                    <a:pt x="35672" y="24154"/>
                    <a:pt x="35568" y="23498"/>
                    <a:pt x="35257" y="22910"/>
                  </a:cubicBezTo>
                  <a:cubicBezTo>
                    <a:pt x="35119" y="22564"/>
                    <a:pt x="35119" y="22184"/>
                    <a:pt x="34946" y="21873"/>
                  </a:cubicBezTo>
                  <a:cubicBezTo>
                    <a:pt x="34842" y="21666"/>
                    <a:pt x="34808" y="21424"/>
                    <a:pt x="34738" y="21251"/>
                  </a:cubicBezTo>
                  <a:cubicBezTo>
                    <a:pt x="34566" y="20905"/>
                    <a:pt x="34704" y="20629"/>
                    <a:pt x="34946" y="20421"/>
                  </a:cubicBezTo>
                  <a:cubicBezTo>
                    <a:pt x="34980" y="20387"/>
                    <a:pt x="35015" y="20352"/>
                    <a:pt x="35049" y="20318"/>
                  </a:cubicBezTo>
                  <a:cubicBezTo>
                    <a:pt x="35430" y="19903"/>
                    <a:pt x="35810" y="19453"/>
                    <a:pt x="36086" y="18970"/>
                  </a:cubicBezTo>
                  <a:cubicBezTo>
                    <a:pt x="36190" y="18762"/>
                    <a:pt x="36294" y="18693"/>
                    <a:pt x="36501" y="18693"/>
                  </a:cubicBezTo>
                  <a:cubicBezTo>
                    <a:pt x="36566" y="18699"/>
                    <a:pt x="36632" y="18702"/>
                    <a:pt x="36697" y="18702"/>
                  </a:cubicBezTo>
                  <a:cubicBezTo>
                    <a:pt x="37011" y="18702"/>
                    <a:pt x="37321" y="18635"/>
                    <a:pt x="37607" y="18520"/>
                  </a:cubicBezTo>
                  <a:cubicBezTo>
                    <a:pt x="38057" y="18347"/>
                    <a:pt x="38506" y="18347"/>
                    <a:pt x="38990" y="18313"/>
                  </a:cubicBezTo>
                  <a:cubicBezTo>
                    <a:pt x="39301" y="18278"/>
                    <a:pt x="39647" y="18278"/>
                    <a:pt x="39923" y="18140"/>
                  </a:cubicBezTo>
                  <a:cubicBezTo>
                    <a:pt x="40303" y="17898"/>
                    <a:pt x="40753" y="17760"/>
                    <a:pt x="41133" y="17518"/>
                  </a:cubicBezTo>
                  <a:cubicBezTo>
                    <a:pt x="41479" y="17310"/>
                    <a:pt x="41755" y="16999"/>
                    <a:pt x="41928" y="16619"/>
                  </a:cubicBezTo>
                  <a:cubicBezTo>
                    <a:pt x="42135" y="16101"/>
                    <a:pt x="41928" y="15617"/>
                    <a:pt x="41651" y="15202"/>
                  </a:cubicBezTo>
                  <a:cubicBezTo>
                    <a:pt x="41513" y="14960"/>
                    <a:pt x="41306" y="14787"/>
                    <a:pt x="41133" y="14580"/>
                  </a:cubicBezTo>
                  <a:cubicBezTo>
                    <a:pt x="40822" y="14269"/>
                    <a:pt x="40822" y="14269"/>
                    <a:pt x="41133" y="13958"/>
                  </a:cubicBezTo>
                  <a:cubicBezTo>
                    <a:pt x="41438" y="13714"/>
                    <a:pt x="41743" y="13496"/>
                    <a:pt x="42120" y="13496"/>
                  </a:cubicBezTo>
                  <a:cubicBezTo>
                    <a:pt x="42170" y="13496"/>
                    <a:pt x="42221" y="13500"/>
                    <a:pt x="42274" y="13508"/>
                  </a:cubicBezTo>
                  <a:cubicBezTo>
                    <a:pt x="42723" y="13612"/>
                    <a:pt x="43172" y="13647"/>
                    <a:pt x="43587" y="13716"/>
                  </a:cubicBezTo>
                  <a:cubicBezTo>
                    <a:pt x="43898" y="13785"/>
                    <a:pt x="44140" y="13888"/>
                    <a:pt x="44382" y="14027"/>
                  </a:cubicBezTo>
                  <a:cubicBezTo>
                    <a:pt x="44762" y="14269"/>
                    <a:pt x="45143" y="14442"/>
                    <a:pt x="45557" y="14649"/>
                  </a:cubicBezTo>
                  <a:cubicBezTo>
                    <a:pt x="45592" y="14683"/>
                    <a:pt x="45626" y="14683"/>
                    <a:pt x="45696" y="14683"/>
                  </a:cubicBezTo>
                  <a:cubicBezTo>
                    <a:pt x="45765" y="14683"/>
                    <a:pt x="45799" y="14649"/>
                    <a:pt x="45834" y="14614"/>
                  </a:cubicBezTo>
                  <a:cubicBezTo>
                    <a:pt x="45834" y="14545"/>
                    <a:pt x="45834" y="14511"/>
                    <a:pt x="45765" y="14476"/>
                  </a:cubicBezTo>
                  <a:cubicBezTo>
                    <a:pt x="45696" y="14442"/>
                    <a:pt x="45592" y="14407"/>
                    <a:pt x="45454" y="14338"/>
                  </a:cubicBezTo>
                  <a:cubicBezTo>
                    <a:pt x="45524" y="14328"/>
                    <a:pt x="45586" y="14324"/>
                    <a:pt x="45643" y="14324"/>
                  </a:cubicBezTo>
                  <a:cubicBezTo>
                    <a:pt x="45780" y="14324"/>
                    <a:pt x="45884" y="14348"/>
                    <a:pt x="46007" y="14372"/>
                  </a:cubicBezTo>
                  <a:cubicBezTo>
                    <a:pt x="46162" y="14407"/>
                    <a:pt x="46318" y="14424"/>
                    <a:pt x="46473" y="14424"/>
                  </a:cubicBezTo>
                  <a:cubicBezTo>
                    <a:pt x="46629" y="14424"/>
                    <a:pt x="46784" y="14407"/>
                    <a:pt x="46940" y="14372"/>
                  </a:cubicBezTo>
                  <a:cubicBezTo>
                    <a:pt x="47424" y="14269"/>
                    <a:pt x="47839" y="14027"/>
                    <a:pt x="48323" y="13958"/>
                  </a:cubicBezTo>
                  <a:cubicBezTo>
                    <a:pt x="48392" y="13923"/>
                    <a:pt x="48495" y="13854"/>
                    <a:pt x="48564" y="13785"/>
                  </a:cubicBezTo>
                  <a:cubicBezTo>
                    <a:pt x="48979" y="13405"/>
                    <a:pt x="49463" y="13024"/>
                    <a:pt x="49912" y="12644"/>
                  </a:cubicBezTo>
                  <a:cubicBezTo>
                    <a:pt x="50154" y="12437"/>
                    <a:pt x="50431" y="12195"/>
                    <a:pt x="50604" y="11884"/>
                  </a:cubicBezTo>
                  <a:cubicBezTo>
                    <a:pt x="50880" y="11434"/>
                    <a:pt x="50880" y="10950"/>
                    <a:pt x="50811" y="10432"/>
                  </a:cubicBezTo>
                  <a:cubicBezTo>
                    <a:pt x="50777" y="9948"/>
                    <a:pt x="50466" y="9568"/>
                    <a:pt x="50120" y="9222"/>
                  </a:cubicBezTo>
                  <a:cubicBezTo>
                    <a:pt x="49982" y="9119"/>
                    <a:pt x="49843" y="9049"/>
                    <a:pt x="49671" y="9049"/>
                  </a:cubicBezTo>
                  <a:cubicBezTo>
                    <a:pt x="48668" y="9084"/>
                    <a:pt x="47631" y="9084"/>
                    <a:pt x="46629" y="9119"/>
                  </a:cubicBezTo>
                  <a:cubicBezTo>
                    <a:pt x="46525" y="9119"/>
                    <a:pt x="46456" y="9153"/>
                    <a:pt x="46387" y="9188"/>
                  </a:cubicBezTo>
                  <a:cubicBezTo>
                    <a:pt x="46179" y="9257"/>
                    <a:pt x="45972" y="9360"/>
                    <a:pt x="45765" y="9360"/>
                  </a:cubicBezTo>
                  <a:cubicBezTo>
                    <a:pt x="45523" y="9360"/>
                    <a:pt x="45315" y="9499"/>
                    <a:pt x="45143" y="9637"/>
                  </a:cubicBezTo>
                  <a:cubicBezTo>
                    <a:pt x="44797" y="9948"/>
                    <a:pt x="44486" y="10294"/>
                    <a:pt x="44106" y="10570"/>
                  </a:cubicBezTo>
                  <a:cubicBezTo>
                    <a:pt x="43864" y="10778"/>
                    <a:pt x="43622" y="10950"/>
                    <a:pt x="43345" y="11089"/>
                  </a:cubicBezTo>
                  <a:cubicBezTo>
                    <a:pt x="42896" y="11331"/>
                    <a:pt x="42481" y="11642"/>
                    <a:pt x="42239" y="12091"/>
                  </a:cubicBezTo>
                  <a:cubicBezTo>
                    <a:pt x="41824" y="12817"/>
                    <a:pt x="41237" y="13370"/>
                    <a:pt x="40580" y="13854"/>
                  </a:cubicBezTo>
                  <a:cubicBezTo>
                    <a:pt x="40531" y="13878"/>
                    <a:pt x="40482" y="13903"/>
                    <a:pt x="40433" y="13903"/>
                  </a:cubicBezTo>
                  <a:cubicBezTo>
                    <a:pt x="40413" y="13903"/>
                    <a:pt x="40393" y="13899"/>
                    <a:pt x="40373" y="13888"/>
                  </a:cubicBezTo>
                  <a:cubicBezTo>
                    <a:pt x="40096" y="13681"/>
                    <a:pt x="39785" y="13508"/>
                    <a:pt x="39543" y="13266"/>
                  </a:cubicBezTo>
                  <a:cubicBezTo>
                    <a:pt x="39474" y="13197"/>
                    <a:pt x="39405" y="13093"/>
                    <a:pt x="39508" y="13024"/>
                  </a:cubicBezTo>
                  <a:cubicBezTo>
                    <a:pt x="39681" y="12817"/>
                    <a:pt x="39750" y="12540"/>
                    <a:pt x="39889" y="12298"/>
                  </a:cubicBezTo>
                  <a:cubicBezTo>
                    <a:pt x="40131" y="11849"/>
                    <a:pt x="40407" y="11365"/>
                    <a:pt x="40684" y="10881"/>
                  </a:cubicBezTo>
                  <a:cubicBezTo>
                    <a:pt x="40891" y="10467"/>
                    <a:pt x="40960" y="9948"/>
                    <a:pt x="41444" y="9672"/>
                  </a:cubicBezTo>
                  <a:cubicBezTo>
                    <a:pt x="41721" y="9533"/>
                    <a:pt x="41893" y="9188"/>
                    <a:pt x="42101" y="8911"/>
                  </a:cubicBezTo>
                  <a:cubicBezTo>
                    <a:pt x="42274" y="8704"/>
                    <a:pt x="42481" y="8531"/>
                    <a:pt x="42758" y="8462"/>
                  </a:cubicBezTo>
                  <a:cubicBezTo>
                    <a:pt x="42861" y="8427"/>
                    <a:pt x="42930" y="8393"/>
                    <a:pt x="42999" y="8289"/>
                  </a:cubicBezTo>
                  <a:cubicBezTo>
                    <a:pt x="43138" y="7978"/>
                    <a:pt x="43380" y="7736"/>
                    <a:pt x="43691" y="7529"/>
                  </a:cubicBezTo>
                  <a:cubicBezTo>
                    <a:pt x="44175" y="7183"/>
                    <a:pt x="44520" y="6734"/>
                    <a:pt x="44797" y="6180"/>
                  </a:cubicBezTo>
                  <a:cubicBezTo>
                    <a:pt x="44970" y="5835"/>
                    <a:pt x="45004" y="5455"/>
                    <a:pt x="44901" y="5040"/>
                  </a:cubicBezTo>
                  <a:cubicBezTo>
                    <a:pt x="44866" y="4936"/>
                    <a:pt x="44831" y="4867"/>
                    <a:pt x="44866" y="4729"/>
                  </a:cubicBezTo>
                  <a:cubicBezTo>
                    <a:pt x="44935" y="4383"/>
                    <a:pt x="45004" y="4003"/>
                    <a:pt x="45073" y="3657"/>
                  </a:cubicBezTo>
                  <a:cubicBezTo>
                    <a:pt x="45177" y="2966"/>
                    <a:pt x="45039" y="2344"/>
                    <a:pt x="44866" y="1687"/>
                  </a:cubicBezTo>
                  <a:cubicBezTo>
                    <a:pt x="44762" y="1238"/>
                    <a:pt x="44451" y="823"/>
                    <a:pt x="44106" y="477"/>
                  </a:cubicBezTo>
                  <a:cubicBezTo>
                    <a:pt x="43903" y="245"/>
                    <a:pt x="43651" y="38"/>
                    <a:pt x="43311" y="38"/>
                  </a:cubicBezTo>
                  <a:cubicBezTo>
                    <a:pt x="43245" y="38"/>
                    <a:pt x="43176" y="46"/>
                    <a:pt x="43103" y="62"/>
                  </a:cubicBezTo>
                  <a:cubicBezTo>
                    <a:pt x="43083" y="73"/>
                    <a:pt x="43060" y="77"/>
                    <a:pt x="43035" y="77"/>
                  </a:cubicBezTo>
                  <a:cubicBezTo>
                    <a:pt x="42976" y="77"/>
                    <a:pt x="42910" y="52"/>
                    <a:pt x="42861" y="28"/>
                  </a:cubicBezTo>
                  <a:cubicBezTo>
                    <a:pt x="42774" y="9"/>
                    <a:pt x="42685" y="0"/>
                    <a:pt x="425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30"/>
            <p:cNvSpPr/>
            <p:nvPr/>
          </p:nvSpPr>
          <p:spPr>
            <a:xfrm>
              <a:off x="464489" y="4359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30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30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30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30"/>
            <p:cNvSpPr/>
            <p:nvPr/>
          </p:nvSpPr>
          <p:spPr>
            <a:xfrm>
              <a:off x="803695" y="60698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30"/>
            <p:cNvSpPr/>
            <p:nvPr/>
          </p:nvSpPr>
          <p:spPr>
            <a:xfrm>
              <a:off x="699546" y="425805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2" y="0"/>
                    <a:pt x="24" y="4"/>
                    <a:pt x="34" y="9"/>
                  </a:cubicBezTo>
                  <a:lnTo>
                    <a:pt x="34" y="9"/>
                  </a:lnTo>
                  <a:cubicBezTo>
                    <a:pt x="31" y="0"/>
                    <a:pt x="23" y="0"/>
                    <a:pt x="1" y="0"/>
                  </a:cubicBezTo>
                  <a:close/>
                  <a:moveTo>
                    <a:pt x="34" y="9"/>
                  </a:moveTo>
                  <a:cubicBezTo>
                    <a:pt x="35" y="14"/>
                    <a:pt x="35" y="22"/>
                    <a:pt x="35" y="35"/>
                  </a:cubicBezTo>
                  <a:lnTo>
                    <a:pt x="70" y="35"/>
                  </a:lnTo>
                  <a:cubicBezTo>
                    <a:pt x="70" y="35"/>
                    <a:pt x="54" y="19"/>
                    <a:pt x="34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30"/>
            <p:cNvSpPr/>
            <p:nvPr/>
          </p:nvSpPr>
          <p:spPr>
            <a:xfrm>
              <a:off x="421070" y="250459"/>
              <a:ext cx="39187" cy="90181"/>
            </a:xfrm>
            <a:custGeom>
              <a:avLst/>
              <a:gdLst/>
              <a:ahLst/>
              <a:cxnLst/>
              <a:rect l="l" t="t" r="r" b="b"/>
              <a:pathLst>
                <a:path w="4149" h="9548" extrusionOk="0">
                  <a:moveTo>
                    <a:pt x="2973" y="5361"/>
                  </a:moveTo>
                  <a:cubicBezTo>
                    <a:pt x="3042" y="5396"/>
                    <a:pt x="3077" y="5431"/>
                    <a:pt x="3077" y="5500"/>
                  </a:cubicBezTo>
                  <a:cubicBezTo>
                    <a:pt x="3077" y="5524"/>
                    <a:pt x="3060" y="5549"/>
                    <a:pt x="3050" y="5549"/>
                  </a:cubicBezTo>
                  <a:cubicBezTo>
                    <a:pt x="3045" y="5549"/>
                    <a:pt x="3042" y="5544"/>
                    <a:pt x="3042" y="5534"/>
                  </a:cubicBezTo>
                  <a:lnTo>
                    <a:pt x="3008" y="5534"/>
                  </a:lnTo>
                  <a:cubicBezTo>
                    <a:pt x="2973" y="5500"/>
                    <a:pt x="2973" y="5465"/>
                    <a:pt x="2939" y="5396"/>
                  </a:cubicBezTo>
                  <a:cubicBezTo>
                    <a:pt x="2939" y="5396"/>
                    <a:pt x="2939" y="5361"/>
                    <a:pt x="2973" y="5361"/>
                  </a:cubicBezTo>
                  <a:close/>
                  <a:moveTo>
                    <a:pt x="3492" y="7159"/>
                  </a:moveTo>
                  <a:cubicBezTo>
                    <a:pt x="3699" y="7297"/>
                    <a:pt x="3630" y="7505"/>
                    <a:pt x="3630" y="7677"/>
                  </a:cubicBezTo>
                  <a:cubicBezTo>
                    <a:pt x="3630" y="7712"/>
                    <a:pt x="3596" y="7712"/>
                    <a:pt x="3561" y="7712"/>
                  </a:cubicBezTo>
                  <a:cubicBezTo>
                    <a:pt x="3526" y="7712"/>
                    <a:pt x="3492" y="7677"/>
                    <a:pt x="3492" y="7643"/>
                  </a:cubicBezTo>
                  <a:cubicBezTo>
                    <a:pt x="3457" y="7505"/>
                    <a:pt x="3388" y="7332"/>
                    <a:pt x="3492" y="7159"/>
                  </a:cubicBezTo>
                  <a:close/>
                  <a:moveTo>
                    <a:pt x="1000" y="6829"/>
                  </a:moveTo>
                  <a:cubicBezTo>
                    <a:pt x="1074" y="6829"/>
                    <a:pt x="1079" y="6924"/>
                    <a:pt x="1107" y="6951"/>
                  </a:cubicBezTo>
                  <a:cubicBezTo>
                    <a:pt x="1418" y="7332"/>
                    <a:pt x="1729" y="7712"/>
                    <a:pt x="2075" y="8023"/>
                  </a:cubicBezTo>
                  <a:cubicBezTo>
                    <a:pt x="2109" y="8092"/>
                    <a:pt x="2178" y="8161"/>
                    <a:pt x="2178" y="8230"/>
                  </a:cubicBezTo>
                  <a:cubicBezTo>
                    <a:pt x="2075" y="8230"/>
                    <a:pt x="1971" y="8230"/>
                    <a:pt x="1902" y="8265"/>
                  </a:cubicBezTo>
                  <a:cubicBezTo>
                    <a:pt x="1874" y="8274"/>
                    <a:pt x="1849" y="8279"/>
                    <a:pt x="1826" y="8279"/>
                  </a:cubicBezTo>
                  <a:cubicBezTo>
                    <a:pt x="1764" y="8279"/>
                    <a:pt x="1720" y="8246"/>
                    <a:pt x="1694" y="8196"/>
                  </a:cubicBezTo>
                  <a:cubicBezTo>
                    <a:pt x="1383" y="7781"/>
                    <a:pt x="1107" y="7332"/>
                    <a:pt x="934" y="6848"/>
                  </a:cubicBezTo>
                  <a:cubicBezTo>
                    <a:pt x="961" y="6834"/>
                    <a:pt x="983" y="6829"/>
                    <a:pt x="1000" y="6829"/>
                  </a:cubicBezTo>
                  <a:close/>
                  <a:moveTo>
                    <a:pt x="1487" y="0"/>
                  </a:moveTo>
                  <a:cubicBezTo>
                    <a:pt x="1441" y="0"/>
                    <a:pt x="1395" y="1"/>
                    <a:pt x="1349" y="4"/>
                  </a:cubicBezTo>
                  <a:cubicBezTo>
                    <a:pt x="1072" y="4"/>
                    <a:pt x="761" y="38"/>
                    <a:pt x="485" y="38"/>
                  </a:cubicBezTo>
                  <a:cubicBezTo>
                    <a:pt x="435" y="38"/>
                    <a:pt x="389" y="36"/>
                    <a:pt x="345" y="36"/>
                  </a:cubicBezTo>
                  <a:cubicBezTo>
                    <a:pt x="236" y="36"/>
                    <a:pt x="144" y="53"/>
                    <a:pt x="70" y="177"/>
                  </a:cubicBezTo>
                  <a:cubicBezTo>
                    <a:pt x="1" y="350"/>
                    <a:pt x="35" y="522"/>
                    <a:pt x="139" y="661"/>
                  </a:cubicBezTo>
                  <a:cubicBezTo>
                    <a:pt x="208" y="799"/>
                    <a:pt x="346" y="903"/>
                    <a:pt x="450" y="1041"/>
                  </a:cubicBezTo>
                  <a:lnTo>
                    <a:pt x="450" y="1006"/>
                  </a:lnTo>
                  <a:cubicBezTo>
                    <a:pt x="865" y="1525"/>
                    <a:pt x="1141" y="2112"/>
                    <a:pt x="899" y="2804"/>
                  </a:cubicBezTo>
                  <a:cubicBezTo>
                    <a:pt x="865" y="2907"/>
                    <a:pt x="865" y="3011"/>
                    <a:pt x="830" y="3115"/>
                  </a:cubicBezTo>
                  <a:cubicBezTo>
                    <a:pt x="623" y="3771"/>
                    <a:pt x="796" y="4394"/>
                    <a:pt x="1107" y="5016"/>
                  </a:cubicBezTo>
                  <a:cubicBezTo>
                    <a:pt x="1383" y="5534"/>
                    <a:pt x="1660" y="6053"/>
                    <a:pt x="2006" y="6571"/>
                  </a:cubicBezTo>
                  <a:cubicBezTo>
                    <a:pt x="2420" y="7228"/>
                    <a:pt x="2870" y="7885"/>
                    <a:pt x="3596" y="8230"/>
                  </a:cubicBezTo>
                  <a:cubicBezTo>
                    <a:pt x="3468" y="8409"/>
                    <a:pt x="3340" y="8512"/>
                    <a:pt x="3227" y="8512"/>
                  </a:cubicBezTo>
                  <a:cubicBezTo>
                    <a:pt x="3186" y="8512"/>
                    <a:pt x="3148" y="8499"/>
                    <a:pt x="3112" y="8472"/>
                  </a:cubicBezTo>
                  <a:cubicBezTo>
                    <a:pt x="2870" y="8230"/>
                    <a:pt x="2524" y="8196"/>
                    <a:pt x="2247" y="7954"/>
                  </a:cubicBezTo>
                  <a:cubicBezTo>
                    <a:pt x="1660" y="7435"/>
                    <a:pt x="1141" y="6848"/>
                    <a:pt x="796" y="6122"/>
                  </a:cubicBezTo>
                  <a:cubicBezTo>
                    <a:pt x="761" y="6053"/>
                    <a:pt x="727" y="5984"/>
                    <a:pt x="692" y="5949"/>
                  </a:cubicBezTo>
                  <a:cubicBezTo>
                    <a:pt x="664" y="5921"/>
                    <a:pt x="614" y="5871"/>
                    <a:pt x="540" y="5871"/>
                  </a:cubicBezTo>
                  <a:cubicBezTo>
                    <a:pt x="523" y="5871"/>
                    <a:pt x="504" y="5873"/>
                    <a:pt x="485" y="5880"/>
                  </a:cubicBezTo>
                  <a:cubicBezTo>
                    <a:pt x="381" y="5915"/>
                    <a:pt x="416" y="6018"/>
                    <a:pt x="450" y="6122"/>
                  </a:cubicBezTo>
                  <a:cubicBezTo>
                    <a:pt x="796" y="7124"/>
                    <a:pt x="1280" y="8058"/>
                    <a:pt x="2040" y="8818"/>
                  </a:cubicBezTo>
                  <a:cubicBezTo>
                    <a:pt x="2420" y="9233"/>
                    <a:pt x="2870" y="9475"/>
                    <a:pt x="3423" y="9544"/>
                  </a:cubicBezTo>
                  <a:cubicBezTo>
                    <a:pt x="3446" y="9544"/>
                    <a:pt x="3469" y="9548"/>
                    <a:pt x="3492" y="9548"/>
                  </a:cubicBezTo>
                  <a:cubicBezTo>
                    <a:pt x="3538" y="9548"/>
                    <a:pt x="3584" y="9532"/>
                    <a:pt x="3630" y="9440"/>
                  </a:cubicBezTo>
                  <a:cubicBezTo>
                    <a:pt x="3181" y="9336"/>
                    <a:pt x="2835" y="9198"/>
                    <a:pt x="2593" y="8749"/>
                  </a:cubicBezTo>
                  <a:cubicBezTo>
                    <a:pt x="2904" y="8749"/>
                    <a:pt x="3146" y="8714"/>
                    <a:pt x="3354" y="8714"/>
                  </a:cubicBezTo>
                  <a:cubicBezTo>
                    <a:pt x="3414" y="8704"/>
                    <a:pt x="3471" y="8697"/>
                    <a:pt x="3524" y="8697"/>
                  </a:cubicBezTo>
                  <a:cubicBezTo>
                    <a:pt x="3655" y="8697"/>
                    <a:pt x="3764" y="8740"/>
                    <a:pt x="3837" y="8887"/>
                  </a:cubicBezTo>
                  <a:cubicBezTo>
                    <a:pt x="3862" y="8912"/>
                    <a:pt x="3904" y="8936"/>
                    <a:pt x="3938" y="8936"/>
                  </a:cubicBezTo>
                  <a:cubicBezTo>
                    <a:pt x="3953" y="8936"/>
                    <a:pt x="3966" y="8932"/>
                    <a:pt x="3976" y="8922"/>
                  </a:cubicBezTo>
                  <a:cubicBezTo>
                    <a:pt x="4079" y="8887"/>
                    <a:pt x="4045" y="8818"/>
                    <a:pt x="4010" y="8749"/>
                  </a:cubicBezTo>
                  <a:cubicBezTo>
                    <a:pt x="3872" y="8507"/>
                    <a:pt x="3872" y="8196"/>
                    <a:pt x="3768" y="7919"/>
                  </a:cubicBezTo>
                  <a:cubicBezTo>
                    <a:pt x="3734" y="7850"/>
                    <a:pt x="3734" y="7746"/>
                    <a:pt x="3768" y="7677"/>
                  </a:cubicBezTo>
                  <a:cubicBezTo>
                    <a:pt x="3907" y="7435"/>
                    <a:pt x="3837" y="7228"/>
                    <a:pt x="3803" y="6986"/>
                  </a:cubicBezTo>
                  <a:cubicBezTo>
                    <a:pt x="3768" y="6779"/>
                    <a:pt x="3699" y="6537"/>
                    <a:pt x="3837" y="6295"/>
                  </a:cubicBezTo>
                  <a:cubicBezTo>
                    <a:pt x="4114" y="6675"/>
                    <a:pt x="3941" y="7159"/>
                    <a:pt x="4149" y="7539"/>
                  </a:cubicBezTo>
                  <a:cubicBezTo>
                    <a:pt x="4114" y="7124"/>
                    <a:pt x="4114" y="6744"/>
                    <a:pt x="4010" y="6329"/>
                  </a:cubicBezTo>
                  <a:cubicBezTo>
                    <a:pt x="3980" y="6148"/>
                    <a:pt x="3871" y="6046"/>
                    <a:pt x="3729" y="6046"/>
                  </a:cubicBezTo>
                  <a:cubicBezTo>
                    <a:pt x="3708" y="6046"/>
                    <a:pt x="3687" y="6048"/>
                    <a:pt x="3665" y="6053"/>
                  </a:cubicBezTo>
                  <a:cubicBezTo>
                    <a:pt x="3457" y="6053"/>
                    <a:pt x="3388" y="5949"/>
                    <a:pt x="3319" y="5776"/>
                  </a:cubicBezTo>
                  <a:cubicBezTo>
                    <a:pt x="3146" y="5292"/>
                    <a:pt x="2766" y="4947"/>
                    <a:pt x="2662" y="4428"/>
                  </a:cubicBezTo>
                  <a:cubicBezTo>
                    <a:pt x="2628" y="4566"/>
                    <a:pt x="2593" y="4705"/>
                    <a:pt x="2593" y="4843"/>
                  </a:cubicBezTo>
                  <a:cubicBezTo>
                    <a:pt x="2628" y="5085"/>
                    <a:pt x="2697" y="5361"/>
                    <a:pt x="2766" y="5603"/>
                  </a:cubicBezTo>
                  <a:cubicBezTo>
                    <a:pt x="3112" y="5707"/>
                    <a:pt x="3077" y="6053"/>
                    <a:pt x="3250" y="6260"/>
                  </a:cubicBezTo>
                  <a:cubicBezTo>
                    <a:pt x="3354" y="6226"/>
                    <a:pt x="3250" y="6087"/>
                    <a:pt x="3388" y="6087"/>
                  </a:cubicBezTo>
                  <a:cubicBezTo>
                    <a:pt x="3457" y="6226"/>
                    <a:pt x="3561" y="6398"/>
                    <a:pt x="3388" y="6571"/>
                  </a:cubicBezTo>
                  <a:cubicBezTo>
                    <a:pt x="3284" y="6640"/>
                    <a:pt x="3319" y="6779"/>
                    <a:pt x="3319" y="6882"/>
                  </a:cubicBezTo>
                  <a:cubicBezTo>
                    <a:pt x="3319" y="7090"/>
                    <a:pt x="3319" y="7297"/>
                    <a:pt x="3319" y="7505"/>
                  </a:cubicBezTo>
                  <a:cubicBezTo>
                    <a:pt x="3319" y="7574"/>
                    <a:pt x="3354" y="7677"/>
                    <a:pt x="3250" y="7712"/>
                  </a:cubicBezTo>
                  <a:cubicBezTo>
                    <a:pt x="3231" y="7718"/>
                    <a:pt x="3213" y="7721"/>
                    <a:pt x="3196" y="7721"/>
                  </a:cubicBezTo>
                  <a:cubicBezTo>
                    <a:pt x="3122" y="7721"/>
                    <a:pt x="3071" y="7665"/>
                    <a:pt x="3042" y="7608"/>
                  </a:cubicBezTo>
                  <a:cubicBezTo>
                    <a:pt x="2870" y="7470"/>
                    <a:pt x="2731" y="7297"/>
                    <a:pt x="2628" y="7124"/>
                  </a:cubicBezTo>
                  <a:cubicBezTo>
                    <a:pt x="2075" y="6329"/>
                    <a:pt x="1625" y="5500"/>
                    <a:pt x="1211" y="4636"/>
                  </a:cubicBezTo>
                  <a:cubicBezTo>
                    <a:pt x="899" y="3979"/>
                    <a:pt x="865" y="3288"/>
                    <a:pt x="1107" y="2631"/>
                  </a:cubicBezTo>
                  <a:cubicBezTo>
                    <a:pt x="1245" y="2285"/>
                    <a:pt x="1211" y="2009"/>
                    <a:pt x="1107" y="1698"/>
                  </a:cubicBezTo>
                  <a:cubicBezTo>
                    <a:pt x="969" y="1386"/>
                    <a:pt x="796" y="1110"/>
                    <a:pt x="554" y="868"/>
                  </a:cubicBezTo>
                  <a:cubicBezTo>
                    <a:pt x="450" y="799"/>
                    <a:pt x="381" y="695"/>
                    <a:pt x="312" y="626"/>
                  </a:cubicBezTo>
                  <a:cubicBezTo>
                    <a:pt x="174" y="453"/>
                    <a:pt x="243" y="315"/>
                    <a:pt x="450" y="280"/>
                  </a:cubicBezTo>
                  <a:cubicBezTo>
                    <a:pt x="796" y="280"/>
                    <a:pt x="1141" y="246"/>
                    <a:pt x="1452" y="246"/>
                  </a:cubicBezTo>
                  <a:cubicBezTo>
                    <a:pt x="1971" y="246"/>
                    <a:pt x="2386" y="453"/>
                    <a:pt x="2731" y="833"/>
                  </a:cubicBezTo>
                  <a:cubicBezTo>
                    <a:pt x="3146" y="1248"/>
                    <a:pt x="3492" y="1698"/>
                    <a:pt x="3768" y="2216"/>
                  </a:cubicBezTo>
                  <a:cubicBezTo>
                    <a:pt x="3837" y="2320"/>
                    <a:pt x="3872" y="2423"/>
                    <a:pt x="4010" y="2527"/>
                  </a:cubicBezTo>
                  <a:cubicBezTo>
                    <a:pt x="3907" y="1767"/>
                    <a:pt x="3457" y="1214"/>
                    <a:pt x="3008" y="695"/>
                  </a:cubicBezTo>
                  <a:cubicBezTo>
                    <a:pt x="2590" y="213"/>
                    <a:pt x="2083" y="0"/>
                    <a:pt x="14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30"/>
            <p:cNvSpPr/>
            <p:nvPr/>
          </p:nvSpPr>
          <p:spPr>
            <a:xfrm>
              <a:off x="351857" y="351369"/>
              <a:ext cx="61392" cy="58776"/>
            </a:xfrm>
            <a:custGeom>
              <a:avLst/>
              <a:gdLst/>
              <a:ahLst/>
              <a:cxnLst/>
              <a:rect l="l" t="t" r="r" b="b"/>
              <a:pathLst>
                <a:path w="6500" h="6223" extrusionOk="0">
                  <a:moveTo>
                    <a:pt x="36" y="1"/>
                  </a:moveTo>
                  <a:cubicBezTo>
                    <a:pt x="36" y="35"/>
                    <a:pt x="1" y="70"/>
                    <a:pt x="1" y="70"/>
                  </a:cubicBezTo>
                  <a:cubicBezTo>
                    <a:pt x="1" y="104"/>
                    <a:pt x="1" y="173"/>
                    <a:pt x="36" y="208"/>
                  </a:cubicBezTo>
                  <a:cubicBezTo>
                    <a:pt x="450" y="1763"/>
                    <a:pt x="1280" y="3008"/>
                    <a:pt x="2628" y="3941"/>
                  </a:cubicBezTo>
                  <a:cubicBezTo>
                    <a:pt x="3181" y="4287"/>
                    <a:pt x="3734" y="4598"/>
                    <a:pt x="4356" y="4874"/>
                  </a:cubicBezTo>
                  <a:cubicBezTo>
                    <a:pt x="4736" y="5047"/>
                    <a:pt x="5151" y="5185"/>
                    <a:pt x="5566" y="5185"/>
                  </a:cubicBezTo>
                  <a:cubicBezTo>
                    <a:pt x="5670" y="5185"/>
                    <a:pt x="5739" y="5185"/>
                    <a:pt x="5808" y="5220"/>
                  </a:cubicBezTo>
                  <a:cubicBezTo>
                    <a:pt x="5981" y="5254"/>
                    <a:pt x="6015" y="5358"/>
                    <a:pt x="5877" y="5462"/>
                  </a:cubicBezTo>
                  <a:cubicBezTo>
                    <a:pt x="5670" y="5669"/>
                    <a:pt x="5428" y="5877"/>
                    <a:pt x="5082" y="5911"/>
                  </a:cubicBezTo>
                  <a:cubicBezTo>
                    <a:pt x="5051" y="5927"/>
                    <a:pt x="5013" y="5942"/>
                    <a:pt x="4975" y="5942"/>
                  </a:cubicBezTo>
                  <a:cubicBezTo>
                    <a:pt x="4927" y="5942"/>
                    <a:pt x="4878" y="5918"/>
                    <a:pt x="4840" y="5842"/>
                  </a:cubicBezTo>
                  <a:cubicBezTo>
                    <a:pt x="4944" y="5600"/>
                    <a:pt x="5151" y="5462"/>
                    <a:pt x="5462" y="5393"/>
                  </a:cubicBezTo>
                  <a:cubicBezTo>
                    <a:pt x="5372" y="5328"/>
                    <a:pt x="5296" y="5302"/>
                    <a:pt x="5229" y="5302"/>
                  </a:cubicBezTo>
                  <a:cubicBezTo>
                    <a:pt x="5117" y="5302"/>
                    <a:pt x="5030" y="5375"/>
                    <a:pt x="4944" y="5462"/>
                  </a:cubicBezTo>
                  <a:cubicBezTo>
                    <a:pt x="4771" y="5669"/>
                    <a:pt x="4598" y="5877"/>
                    <a:pt x="4356" y="5946"/>
                  </a:cubicBezTo>
                  <a:cubicBezTo>
                    <a:pt x="4322" y="5946"/>
                    <a:pt x="4252" y="5980"/>
                    <a:pt x="4218" y="6049"/>
                  </a:cubicBezTo>
                  <a:cubicBezTo>
                    <a:pt x="4183" y="6119"/>
                    <a:pt x="4183" y="6222"/>
                    <a:pt x="4322" y="6222"/>
                  </a:cubicBezTo>
                  <a:cubicBezTo>
                    <a:pt x="4736" y="6188"/>
                    <a:pt x="5186" y="6222"/>
                    <a:pt x="5531" y="5946"/>
                  </a:cubicBezTo>
                  <a:cubicBezTo>
                    <a:pt x="5842" y="5738"/>
                    <a:pt x="6119" y="5496"/>
                    <a:pt x="6361" y="5254"/>
                  </a:cubicBezTo>
                  <a:cubicBezTo>
                    <a:pt x="6465" y="5185"/>
                    <a:pt x="6499" y="5116"/>
                    <a:pt x="6499" y="5012"/>
                  </a:cubicBezTo>
                  <a:cubicBezTo>
                    <a:pt x="6499" y="4943"/>
                    <a:pt x="6499" y="4840"/>
                    <a:pt x="6430" y="4805"/>
                  </a:cubicBezTo>
                  <a:cubicBezTo>
                    <a:pt x="6326" y="4805"/>
                    <a:pt x="6292" y="4874"/>
                    <a:pt x="6257" y="4909"/>
                  </a:cubicBezTo>
                  <a:cubicBezTo>
                    <a:pt x="6223" y="4943"/>
                    <a:pt x="6188" y="5012"/>
                    <a:pt x="6154" y="5012"/>
                  </a:cubicBezTo>
                  <a:cubicBezTo>
                    <a:pt x="6126" y="5022"/>
                    <a:pt x="6098" y="5026"/>
                    <a:pt x="6070" y="5026"/>
                  </a:cubicBezTo>
                  <a:cubicBezTo>
                    <a:pt x="5994" y="5026"/>
                    <a:pt x="5918" y="4994"/>
                    <a:pt x="5842" y="4943"/>
                  </a:cubicBezTo>
                  <a:cubicBezTo>
                    <a:pt x="5808" y="4840"/>
                    <a:pt x="5877" y="4805"/>
                    <a:pt x="5912" y="4736"/>
                  </a:cubicBezTo>
                  <a:cubicBezTo>
                    <a:pt x="5981" y="4598"/>
                    <a:pt x="6084" y="4494"/>
                    <a:pt x="6223" y="4390"/>
                  </a:cubicBezTo>
                  <a:cubicBezTo>
                    <a:pt x="6396" y="4217"/>
                    <a:pt x="6396" y="4114"/>
                    <a:pt x="6223" y="3906"/>
                  </a:cubicBezTo>
                  <a:cubicBezTo>
                    <a:pt x="6119" y="3768"/>
                    <a:pt x="6015" y="3630"/>
                    <a:pt x="5877" y="3457"/>
                  </a:cubicBezTo>
                  <a:cubicBezTo>
                    <a:pt x="5773" y="3319"/>
                    <a:pt x="5773" y="3181"/>
                    <a:pt x="5912" y="3077"/>
                  </a:cubicBezTo>
                  <a:cubicBezTo>
                    <a:pt x="6050" y="3008"/>
                    <a:pt x="6015" y="2904"/>
                    <a:pt x="5946" y="2835"/>
                  </a:cubicBezTo>
                  <a:cubicBezTo>
                    <a:pt x="5566" y="2316"/>
                    <a:pt x="5186" y="1798"/>
                    <a:pt x="4806" y="1279"/>
                  </a:cubicBezTo>
                  <a:cubicBezTo>
                    <a:pt x="4784" y="1236"/>
                    <a:pt x="4734" y="1192"/>
                    <a:pt x="4683" y="1192"/>
                  </a:cubicBezTo>
                  <a:cubicBezTo>
                    <a:pt x="4654" y="1192"/>
                    <a:pt x="4624" y="1207"/>
                    <a:pt x="4598" y="1245"/>
                  </a:cubicBezTo>
                  <a:cubicBezTo>
                    <a:pt x="4529" y="1279"/>
                    <a:pt x="4598" y="1349"/>
                    <a:pt x="4633" y="1418"/>
                  </a:cubicBezTo>
                  <a:cubicBezTo>
                    <a:pt x="5117" y="1729"/>
                    <a:pt x="5255" y="2316"/>
                    <a:pt x="5566" y="2766"/>
                  </a:cubicBezTo>
                  <a:cubicBezTo>
                    <a:pt x="5635" y="2869"/>
                    <a:pt x="5739" y="3008"/>
                    <a:pt x="5601" y="3146"/>
                  </a:cubicBezTo>
                  <a:cubicBezTo>
                    <a:pt x="5511" y="3236"/>
                    <a:pt x="5421" y="3326"/>
                    <a:pt x="5241" y="3326"/>
                  </a:cubicBezTo>
                  <a:cubicBezTo>
                    <a:pt x="5214" y="3326"/>
                    <a:pt x="5184" y="3323"/>
                    <a:pt x="5151" y="3319"/>
                  </a:cubicBezTo>
                  <a:cubicBezTo>
                    <a:pt x="4356" y="3111"/>
                    <a:pt x="3561" y="2904"/>
                    <a:pt x="2870" y="2351"/>
                  </a:cubicBezTo>
                  <a:cubicBezTo>
                    <a:pt x="2801" y="2282"/>
                    <a:pt x="2697" y="2247"/>
                    <a:pt x="2593" y="2213"/>
                  </a:cubicBezTo>
                  <a:lnTo>
                    <a:pt x="2559" y="2247"/>
                  </a:lnTo>
                  <a:cubicBezTo>
                    <a:pt x="3216" y="2800"/>
                    <a:pt x="3941" y="3181"/>
                    <a:pt x="4771" y="3353"/>
                  </a:cubicBezTo>
                  <a:cubicBezTo>
                    <a:pt x="5013" y="3388"/>
                    <a:pt x="5255" y="3422"/>
                    <a:pt x="5462" y="3492"/>
                  </a:cubicBezTo>
                  <a:lnTo>
                    <a:pt x="5497" y="3492"/>
                  </a:lnTo>
                  <a:cubicBezTo>
                    <a:pt x="5773" y="3561"/>
                    <a:pt x="6050" y="3906"/>
                    <a:pt x="5981" y="4183"/>
                  </a:cubicBezTo>
                  <a:cubicBezTo>
                    <a:pt x="5841" y="4546"/>
                    <a:pt x="5521" y="4819"/>
                    <a:pt x="5147" y="4819"/>
                  </a:cubicBezTo>
                  <a:cubicBezTo>
                    <a:pt x="5059" y="4819"/>
                    <a:pt x="4967" y="4804"/>
                    <a:pt x="4875" y="4770"/>
                  </a:cubicBezTo>
                  <a:cubicBezTo>
                    <a:pt x="4252" y="4563"/>
                    <a:pt x="3596" y="4356"/>
                    <a:pt x="3043" y="3975"/>
                  </a:cubicBezTo>
                  <a:cubicBezTo>
                    <a:pt x="2455" y="3561"/>
                    <a:pt x="1867" y="3146"/>
                    <a:pt x="1418" y="2593"/>
                  </a:cubicBezTo>
                  <a:cubicBezTo>
                    <a:pt x="865" y="1902"/>
                    <a:pt x="450" y="1141"/>
                    <a:pt x="139" y="277"/>
                  </a:cubicBezTo>
                  <a:cubicBezTo>
                    <a:pt x="139" y="208"/>
                    <a:pt x="105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30"/>
            <p:cNvSpPr/>
            <p:nvPr/>
          </p:nvSpPr>
          <p:spPr>
            <a:xfrm>
              <a:off x="742643" y="494640"/>
              <a:ext cx="31348" cy="23565"/>
            </a:xfrm>
            <a:custGeom>
              <a:avLst/>
              <a:gdLst/>
              <a:ahLst/>
              <a:cxnLst/>
              <a:rect l="l" t="t" r="r" b="b"/>
              <a:pathLst>
                <a:path w="3319" h="2495" extrusionOk="0">
                  <a:moveTo>
                    <a:pt x="3245" y="0"/>
                  </a:moveTo>
                  <a:cubicBezTo>
                    <a:pt x="3048" y="0"/>
                    <a:pt x="2927" y="120"/>
                    <a:pt x="2835" y="213"/>
                  </a:cubicBezTo>
                  <a:cubicBezTo>
                    <a:pt x="2316" y="697"/>
                    <a:pt x="1729" y="1043"/>
                    <a:pt x="1141" y="1423"/>
                  </a:cubicBezTo>
                  <a:cubicBezTo>
                    <a:pt x="1094" y="1446"/>
                    <a:pt x="1047" y="1502"/>
                    <a:pt x="988" y="1502"/>
                  </a:cubicBezTo>
                  <a:cubicBezTo>
                    <a:pt x="961" y="1502"/>
                    <a:pt x="932" y="1490"/>
                    <a:pt x="899" y="1457"/>
                  </a:cubicBezTo>
                  <a:cubicBezTo>
                    <a:pt x="934" y="1354"/>
                    <a:pt x="1003" y="1250"/>
                    <a:pt x="1037" y="1146"/>
                  </a:cubicBezTo>
                  <a:cubicBezTo>
                    <a:pt x="934" y="1146"/>
                    <a:pt x="899" y="1250"/>
                    <a:pt x="830" y="1319"/>
                  </a:cubicBezTo>
                  <a:cubicBezTo>
                    <a:pt x="623" y="1665"/>
                    <a:pt x="346" y="1976"/>
                    <a:pt x="70" y="2287"/>
                  </a:cubicBezTo>
                  <a:cubicBezTo>
                    <a:pt x="35" y="2356"/>
                    <a:pt x="0" y="2391"/>
                    <a:pt x="104" y="2494"/>
                  </a:cubicBezTo>
                  <a:cubicBezTo>
                    <a:pt x="381" y="2287"/>
                    <a:pt x="623" y="2079"/>
                    <a:pt x="899" y="1872"/>
                  </a:cubicBezTo>
                  <a:cubicBezTo>
                    <a:pt x="1418" y="1457"/>
                    <a:pt x="1521" y="1388"/>
                    <a:pt x="1798" y="1388"/>
                  </a:cubicBezTo>
                  <a:cubicBezTo>
                    <a:pt x="1590" y="1734"/>
                    <a:pt x="1383" y="2010"/>
                    <a:pt x="968" y="2114"/>
                  </a:cubicBezTo>
                  <a:cubicBezTo>
                    <a:pt x="899" y="2149"/>
                    <a:pt x="830" y="2183"/>
                    <a:pt x="761" y="2218"/>
                  </a:cubicBezTo>
                  <a:cubicBezTo>
                    <a:pt x="726" y="2252"/>
                    <a:pt x="726" y="2287"/>
                    <a:pt x="726" y="2321"/>
                  </a:cubicBezTo>
                  <a:cubicBezTo>
                    <a:pt x="726" y="2356"/>
                    <a:pt x="795" y="2391"/>
                    <a:pt x="830" y="2391"/>
                  </a:cubicBezTo>
                  <a:cubicBezTo>
                    <a:pt x="968" y="2356"/>
                    <a:pt x="1141" y="2287"/>
                    <a:pt x="1279" y="2183"/>
                  </a:cubicBezTo>
                  <a:cubicBezTo>
                    <a:pt x="1660" y="1907"/>
                    <a:pt x="2143" y="1699"/>
                    <a:pt x="2593" y="1423"/>
                  </a:cubicBezTo>
                  <a:cubicBezTo>
                    <a:pt x="2662" y="1388"/>
                    <a:pt x="2766" y="1354"/>
                    <a:pt x="2766" y="1250"/>
                  </a:cubicBezTo>
                  <a:cubicBezTo>
                    <a:pt x="2766" y="1215"/>
                    <a:pt x="2731" y="1181"/>
                    <a:pt x="2697" y="1146"/>
                  </a:cubicBezTo>
                  <a:cubicBezTo>
                    <a:pt x="2681" y="1142"/>
                    <a:pt x="2668" y="1141"/>
                    <a:pt x="2656" y="1141"/>
                  </a:cubicBezTo>
                  <a:cubicBezTo>
                    <a:pt x="2557" y="1141"/>
                    <a:pt x="2551" y="1254"/>
                    <a:pt x="2489" y="1284"/>
                  </a:cubicBezTo>
                  <a:cubicBezTo>
                    <a:pt x="2297" y="1412"/>
                    <a:pt x="2135" y="1599"/>
                    <a:pt x="1866" y="1599"/>
                  </a:cubicBezTo>
                  <a:cubicBezTo>
                    <a:pt x="1844" y="1599"/>
                    <a:pt x="1821" y="1598"/>
                    <a:pt x="1798" y="1596"/>
                  </a:cubicBezTo>
                  <a:cubicBezTo>
                    <a:pt x="1936" y="1284"/>
                    <a:pt x="2074" y="1008"/>
                    <a:pt x="2351" y="801"/>
                  </a:cubicBezTo>
                  <a:cubicBezTo>
                    <a:pt x="2697" y="593"/>
                    <a:pt x="3008" y="351"/>
                    <a:pt x="3319" y="6"/>
                  </a:cubicBezTo>
                  <a:cubicBezTo>
                    <a:pt x="3293" y="2"/>
                    <a:pt x="3268" y="0"/>
                    <a:pt x="32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30"/>
            <p:cNvSpPr/>
            <p:nvPr/>
          </p:nvSpPr>
          <p:spPr>
            <a:xfrm>
              <a:off x="382223" y="34875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30"/>
            <p:cNvSpPr/>
            <p:nvPr/>
          </p:nvSpPr>
          <p:spPr>
            <a:xfrm>
              <a:off x="352840" y="343124"/>
              <a:ext cx="29393" cy="29478"/>
            </a:xfrm>
            <a:custGeom>
              <a:avLst/>
              <a:gdLst/>
              <a:ahLst/>
              <a:cxnLst/>
              <a:rect l="l" t="t" r="r" b="b"/>
              <a:pathLst>
                <a:path w="3112" h="3121" extrusionOk="0">
                  <a:moveTo>
                    <a:pt x="156" y="0"/>
                  </a:moveTo>
                  <a:cubicBezTo>
                    <a:pt x="82" y="0"/>
                    <a:pt x="35" y="62"/>
                    <a:pt x="35" y="148"/>
                  </a:cubicBezTo>
                  <a:cubicBezTo>
                    <a:pt x="1" y="286"/>
                    <a:pt x="35" y="390"/>
                    <a:pt x="70" y="493"/>
                  </a:cubicBezTo>
                  <a:cubicBezTo>
                    <a:pt x="173" y="804"/>
                    <a:pt x="312" y="1150"/>
                    <a:pt x="519" y="1461"/>
                  </a:cubicBezTo>
                  <a:cubicBezTo>
                    <a:pt x="1038" y="2187"/>
                    <a:pt x="1729" y="2671"/>
                    <a:pt x="2455" y="3120"/>
                  </a:cubicBezTo>
                  <a:lnTo>
                    <a:pt x="2489" y="3086"/>
                  </a:lnTo>
                  <a:cubicBezTo>
                    <a:pt x="2040" y="2671"/>
                    <a:pt x="1556" y="2360"/>
                    <a:pt x="1107" y="1945"/>
                  </a:cubicBezTo>
                  <a:cubicBezTo>
                    <a:pt x="692" y="1565"/>
                    <a:pt x="450" y="1081"/>
                    <a:pt x="243" y="562"/>
                  </a:cubicBezTo>
                  <a:cubicBezTo>
                    <a:pt x="139" y="320"/>
                    <a:pt x="173" y="217"/>
                    <a:pt x="381" y="217"/>
                  </a:cubicBezTo>
                  <a:cubicBezTo>
                    <a:pt x="634" y="217"/>
                    <a:pt x="888" y="201"/>
                    <a:pt x="1131" y="201"/>
                  </a:cubicBezTo>
                  <a:cubicBezTo>
                    <a:pt x="1253" y="201"/>
                    <a:pt x="1372" y="205"/>
                    <a:pt x="1487" y="217"/>
                  </a:cubicBezTo>
                  <a:cubicBezTo>
                    <a:pt x="2075" y="286"/>
                    <a:pt x="2593" y="528"/>
                    <a:pt x="3112" y="597"/>
                  </a:cubicBezTo>
                  <a:cubicBezTo>
                    <a:pt x="3112" y="528"/>
                    <a:pt x="3077" y="493"/>
                    <a:pt x="3008" y="493"/>
                  </a:cubicBezTo>
                  <a:lnTo>
                    <a:pt x="3008" y="459"/>
                  </a:lnTo>
                  <a:cubicBezTo>
                    <a:pt x="2731" y="424"/>
                    <a:pt x="2455" y="286"/>
                    <a:pt x="2178" y="217"/>
                  </a:cubicBezTo>
                  <a:cubicBezTo>
                    <a:pt x="1556" y="9"/>
                    <a:pt x="865" y="79"/>
                    <a:pt x="208" y="9"/>
                  </a:cubicBezTo>
                  <a:cubicBezTo>
                    <a:pt x="190" y="3"/>
                    <a:pt x="172" y="0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30"/>
            <p:cNvSpPr/>
            <p:nvPr/>
          </p:nvSpPr>
          <p:spPr>
            <a:xfrm>
              <a:off x="506604" y="461063"/>
              <a:ext cx="47348" cy="6328"/>
            </a:xfrm>
            <a:custGeom>
              <a:avLst/>
              <a:gdLst/>
              <a:ahLst/>
              <a:cxnLst/>
              <a:rect l="l" t="t" r="r" b="b"/>
              <a:pathLst>
                <a:path w="5013" h="670" extrusionOk="0">
                  <a:moveTo>
                    <a:pt x="1" y="35"/>
                  </a:moveTo>
                  <a:lnTo>
                    <a:pt x="1" y="70"/>
                  </a:lnTo>
                  <a:cubicBezTo>
                    <a:pt x="6" y="64"/>
                    <a:pt x="11" y="59"/>
                    <a:pt x="17" y="54"/>
                  </a:cubicBezTo>
                  <a:lnTo>
                    <a:pt x="17" y="54"/>
                  </a:lnTo>
                  <a:cubicBezTo>
                    <a:pt x="11" y="48"/>
                    <a:pt x="6" y="41"/>
                    <a:pt x="1" y="35"/>
                  </a:cubicBezTo>
                  <a:close/>
                  <a:moveTo>
                    <a:pt x="70" y="0"/>
                  </a:moveTo>
                  <a:cubicBezTo>
                    <a:pt x="70" y="0"/>
                    <a:pt x="45" y="25"/>
                    <a:pt x="17" y="54"/>
                  </a:cubicBezTo>
                  <a:lnTo>
                    <a:pt x="17" y="54"/>
                  </a:lnTo>
                  <a:cubicBezTo>
                    <a:pt x="176" y="244"/>
                    <a:pt x="216" y="278"/>
                    <a:pt x="450" y="311"/>
                  </a:cubicBezTo>
                  <a:cubicBezTo>
                    <a:pt x="796" y="381"/>
                    <a:pt x="1141" y="381"/>
                    <a:pt x="1487" y="484"/>
                  </a:cubicBezTo>
                  <a:cubicBezTo>
                    <a:pt x="1996" y="618"/>
                    <a:pt x="2526" y="669"/>
                    <a:pt x="3061" y="669"/>
                  </a:cubicBezTo>
                  <a:cubicBezTo>
                    <a:pt x="3216" y="669"/>
                    <a:pt x="3371" y="665"/>
                    <a:pt x="3526" y="657"/>
                  </a:cubicBezTo>
                  <a:cubicBezTo>
                    <a:pt x="4010" y="623"/>
                    <a:pt x="4529" y="657"/>
                    <a:pt x="5013" y="519"/>
                  </a:cubicBezTo>
                  <a:lnTo>
                    <a:pt x="4702" y="519"/>
                  </a:lnTo>
                  <a:cubicBezTo>
                    <a:pt x="4457" y="535"/>
                    <a:pt x="4212" y="543"/>
                    <a:pt x="3967" y="543"/>
                  </a:cubicBezTo>
                  <a:cubicBezTo>
                    <a:pt x="2657" y="543"/>
                    <a:pt x="1351" y="321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30"/>
            <p:cNvSpPr/>
            <p:nvPr/>
          </p:nvSpPr>
          <p:spPr>
            <a:xfrm>
              <a:off x="553621" y="4656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30"/>
            <p:cNvSpPr/>
            <p:nvPr/>
          </p:nvSpPr>
          <p:spPr>
            <a:xfrm>
              <a:off x="420749" y="262246"/>
              <a:ext cx="6536" cy="41227"/>
            </a:xfrm>
            <a:custGeom>
              <a:avLst/>
              <a:gdLst/>
              <a:ahLst/>
              <a:cxnLst/>
              <a:rect l="l" t="t" r="r" b="b"/>
              <a:pathLst>
                <a:path w="692" h="4365" extrusionOk="0">
                  <a:moveTo>
                    <a:pt x="346" y="0"/>
                  </a:moveTo>
                  <a:cubicBezTo>
                    <a:pt x="138" y="138"/>
                    <a:pt x="173" y="277"/>
                    <a:pt x="138" y="380"/>
                  </a:cubicBezTo>
                  <a:cubicBezTo>
                    <a:pt x="0" y="1245"/>
                    <a:pt x="35" y="2074"/>
                    <a:pt x="173" y="2938"/>
                  </a:cubicBezTo>
                  <a:cubicBezTo>
                    <a:pt x="208" y="3353"/>
                    <a:pt x="208" y="3802"/>
                    <a:pt x="346" y="4183"/>
                  </a:cubicBezTo>
                  <a:lnTo>
                    <a:pt x="380" y="4217"/>
                  </a:lnTo>
                  <a:cubicBezTo>
                    <a:pt x="402" y="4323"/>
                    <a:pt x="410" y="4364"/>
                    <a:pt x="477" y="4364"/>
                  </a:cubicBezTo>
                  <a:cubicBezTo>
                    <a:pt x="519" y="4364"/>
                    <a:pt x="584" y="4348"/>
                    <a:pt x="691" y="4321"/>
                  </a:cubicBezTo>
                  <a:cubicBezTo>
                    <a:pt x="450" y="4010"/>
                    <a:pt x="415" y="3595"/>
                    <a:pt x="380" y="3215"/>
                  </a:cubicBezTo>
                  <a:cubicBezTo>
                    <a:pt x="380" y="3007"/>
                    <a:pt x="346" y="2835"/>
                    <a:pt x="277" y="2627"/>
                  </a:cubicBezTo>
                  <a:cubicBezTo>
                    <a:pt x="242" y="2523"/>
                    <a:pt x="208" y="2385"/>
                    <a:pt x="208" y="2282"/>
                  </a:cubicBezTo>
                  <a:cubicBezTo>
                    <a:pt x="208" y="1556"/>
                    <a:pt x="242" y="83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30"/>
            <p:cNvSpPr/>
            <p:nvPr/>
          </p:nvSpPr>
          <p:spPr>
            <a:xfrm>
              <a:off x="542844" y="436081"/>
              <a:ext cx="32330" cy="4439"/>
            </a:xfrm>
            <a:custGeom>
              <a:avLst/>
              <a:gdLst/>
              <a:ahLst/>
              <a:cxnLst/>
              <a:rect l="l" t="t" r="r" b="b"/>
              <a:pathLst>
                <a:path w="3423" h="470" extrusionOk="0">
                  <a:moveTo>
                    <a:pt x="931" y="0"/>
                  </a:moveTo>
                  <a:cubicBezTo>
                    <a:pt x="770" y="0"/>
                    <a:pt x="610" y="8"/>
                    <a:pt x="450" y="18"/>
                  </a:cubicBezTo>
                  <a:cubicBezTo>
                    <a:pt x="277" y="18"/>
                    <a:pt x="104" y="18"/>
                    <a:pt x="1" y="191"/>
                  </a:cubicBezTo>
                  <a:cubicBezTo>
                    <a:pt x="21" y="253"/>
                    <a:pt x="54" y="266"/>
                    <a:pt x="85" y="266"/>
                  </a:cubicBezTo>
                  <a:cubicBezTo>
                    <a:pt x="106" y="266"/>
                    <a:pt x="125" y="260"/>
                    <a:pt x="139" y="260"/>
                  </a:cubicBezTo>
                  <a:cubicBezTo>
                    <a:pt x="370" y="217"/>
                    <a:pt x="596" y="198"/>
                    <a:pt x="818" y="198"/>
                  </a:cubicBezTo>
                  <a:cubicBezTo>
                    <a:pt x="1126" y="198"/>
                    <a:pt x="1428" y="235"/>
                    <a:pt x="1729" y="295"/>
                  </a:cubicBezTo>
                  <a:cubicBezTo>
                    <a:pt x="2144" y="373"/>
                    <a:pt x="2578" y="470"/>
                    <a:pt x="3002" y="470"/>
                  </a:cubicBezTo>
                  <a:cubicBezTo>
                    <a:pt x="3144" y="470"/>
                    <a:pt x="3284" y="459"/>
                    <a:pt x="3423" y="433"/>
                  </a:cubicBezTo>
                  <a:cubicBezTo>
                    <a:pt x="2939" y="330"/>
                    <a:pt x="2455" y="295"/>
                    <a:pt x="2005" y="157"/>
                  </a:cubicBezTo>
                  <a:cubicBezTo>
                    <a:pt x="1647" y="37"/>
                    <a:pt x="1289" y="0"/>
                    <a:pt x="9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30"/>
            <p:cNvSpPr/>
            <p:nvPr/>
          </p:nvSpPr>
          <p:spPr>
            <a:xfrm>
              <a:off x="538273" y="471132"/>
              <a:ext cx="28089" cy="3655"/>
            </a:xfrm>
            <a:custGeom>
              <a:avLst/>
              <a:gdLst/>
              <a:ahLst/>
              <a:cxnLst/>
              <a:rect l="l" t="t" r="r" b="b"/>
              <a:pathLst>
                <a:path w="2974" h="387" extrusionOk="0">
                  <a:moveTo>
                    <a:pt x="115" y="0"/>
                  </a:moveTo>
                  <a:cubicBezTo>
                    <a:pt x="67" y="0"/>
                    <a:pt x="21" y="13"/>
                    <a:pt x="1" y="75"/>
                  </a:cubicBezTo>
                  <a:cubicBezTo>
                    <a:pt x="1" y="179"/>
                    <a:pt x="104" y="179"/>
                    <a:pt x="173" y="213"/>
                  </a:cubicBezTo>
                  <a:cubicBezTo>
                    <a:pt x="277" y="213"/>
                    <a:pt x="415" y="213"/>
                    <a:pt x="519" y="248"/>
                  </a:cubicBezTo>
                  <a:cubicBezTo>
                    <a:pt x="794" y="347"/>
                    <a:pt x="1062" y="386"/>
                    <a:pt x="1326" y="386"/>
                  </a:cubicBezTo>
                  <a:cubicBezTo>
                    <a:pt x="1889" y="386"/>
                    <a:pt x="2431" y="205"/>
                    <a:pt x="2973" y="40"/>
                  </a:cubicBezTo>
                  <a:lnTo>
                    <a:pt x="2973" y="40"/>
                  </a:lnTo>
                  <a:cubicBezTo>
                    <a:pt x="2593" y="75"/>
                    <a:pt x="2178" y="110"/>
                    <a:pt x="1798" y="144"/>
                  </a:cubicBezTo>
                  <a:cubicBezTo>
                    <a:pt x="1624" y="171"/>
                    <a:pt x="1450" y="187"/>
                    <a:pt x="1278" y="187"/>
                  </a:cubicBezTo>
                  <a:cubicBezTo>
                    <a:pt x="1006" y="187"/>
                    <a:pt x="739" y="146"/>
                    <a:pt x="485" y="40"/>
                  </a:cubicBezTo>
                  <a:cubicBezTo>
                    <a:pt x="381" y="6"/>
                    <a:pt x="277" y="6"/>
                    <a:pt x="208" y="6"/>
                  </a:cubicBezTo>
                  <a:cubicBezTo>
                    <a:pt x="180" y="6"/>
                    <a:pt x="14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30"/>
            <p:cNvSpPr/>
            <p:nvPr/>
          </p:nvSpPr>
          <p:spPr>
            <a:xfrm>
              <a:off x="495185" y="432983"/>
              <a:ext cx="23509" cy="14800"/>
            </a:xfrm>
            <a:custGeom>
              <a:avLst/>
              <a:gdLst/>
              <a:ahLst/>
              <a:cxnLst/>
              <a:rect l="l" t="t" r="r" b="b"/>
              <a:pathLst>
                <a:path w="2489" h="1567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694" y="554"/>
                    <a:pt x="968" y="1141"/>
                    <a:pt x="0" y="1487"/>
                  </a:cubicBezTo>
                  <a:cubicBezTo>
                    <a:pt x="73" y="1546"/>
                    <a:pt x="140" y="1567"/>
                    <a:pt x="203" y="1567"/>
                  </a:cubicBezTo>
                  <a:cubicBezTo>
                    <a:pt x="290" y="1567"/>
                    <a:pt x="370" y="1527"/>
                    <a:pt x="449" y="1487"/>
                  </a:cubicBezTo>
                  <a:cubicBezTo>
                    <a:pt x="1210" y="1107"/>
                    <a:pt x="1901" y="623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30"/>
            <p:cNvSpPr/>
            <p:nvPr/>
          </p:nvSpPr>
          <p:spPr>
            <a:xfrm>
              <a:off x="668859" y="464331"/>
              <a:ext cx="2947" cy="33303"/>
            </a:xfrm>
            <a:custGeom>
              <a:avLst/>
              <a:gdLst/>
              <a:ahLst/>
              <a:cxnLst/>
              <a:rect l="l" t="t" r="r" b="b"/>
              <a:pathLst>
                <a:path w="312" h="3526" extrusionOk="0">
                  <a:moveTo>
                    <a:pt x="312" y="0"/>
                  </a:moveTo>
                  <a:lnTo>
                    <a:pt x="312" y="0"/>
                  </a:lnTo>
                  <a:cubicBezTo>
                    <a:pt x="208" y="484"/>
                    <a:pt x="70" y="1002"/>
                    <a:pt x="70" y="1486"/>
                  </a:cubicBezTo>
                  <a:lnTo>
                    <a:pt x="70" y="1521"/>
                  </a:lnTo>
                  <a:cubicBezTo>
                    <a:pt x="35" y="2039"/>
                    <a:pt x="1" y="2558"/>
                    <a:pt x="1" y="3111"/>
                  </a:cubicBezTo>
                  <a:cubicBezTo>
                    <a:pt x="1" y="3249"/>
                    <a:pt x="1" y="3422"/>
                    <a:pt x="243" y="3526"/>
                  </a:cubicBezTo>
                  <a:cubicBezTo>
                    <a:pt x="70" y="2316"/>
                    <a:pt x="139" y="1175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30"/>
            <p:cNvSpPr/>
            <p:nvPr/>
          </p:nvSpPr>
          <p:spPr>
            <a:xfrm>
              <a:off x="561130" y="256693"/>
              <a:ext cx="16000" cy="21232"/>
            </a:xfrm>
            <a:custGeom>
              <a:avLst/>
              <a:gdLst/>
              <a:ahLst/>
              <a:cxnLst/>
              <a:rect l="l" t="t" r="r" b="b"/>
              <a:pathLst>
                <a:path w="1694" h="2248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519"/>
                    <a:pt x="450" y="899"/>
                    <a:pt x="761" y="1314"/>
                  </a:cubicBezTo>
                  <a:cubicBezTo>
                    <a:pt x="1037" y="1660"/>
                    <a:pt x="1279" y="2040"/>
                    <a:pt x="1694" y="2247"/>
                  </a:cubicBezTo>
                  <a:cubicBezTo>
                    <a:pt x="1072" y="1556"/>
                    <a:pt x="553" y="7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30"/>
            <p:cNvSpPr/>
            <p:nvPr/>
          </p:nvSpPr>
          <p:spPr>
            <a:xfrm>
              <a:off x="476248" y="442126"/>
              <a:ext cx="18947" cy="8501"/>
            </a:xfrm>
            <a:custGeom>
              <a:avLst/>
              <a:gdLst/>
              <a:ahLst/>
              <a:cxnLst/>
              <a:rect l="l" t="t" r="r" b="b"/>
              <a:pathLst>
                <a:path w="2006" h="900" extrusionOk="0">
                  <a:moveTo>
                    <a:pt x="415" y="1"/>
                  </a:moveTo>
                  <a:cubicBezTo>
                    <a:pt x="139" y="139"/>
                    <a:pt x="0" y="312"/>
                    <a:pt x="0" y="519"/>
                  </a:cubicBezTo>
                  <a:lnTo>
                    <a:pt x="0" y="554"/>
                  </a:lnTo>
                  <a:cubicBezTo>
                    <a:pt x="230" y="364"/>
                    <a:pt x="449" y="291"/>
                    <a:pt x="662" y="291"/>
                  </a:cubicBezTo>
                  <a:cubicBezTo>
                    <a:pt x="994" y="291"/>
                    <a:pt x="1309" y="468"/>
                    <a:pt x="1625" y="657"/>
                  </a:cubicBezTo>
                  <a:cubicBezTo>
                    <a:pt x="1729" y="761"/>
                    <a:pt x="1832" y="865"/>
                    <a:pt x="1970" y="899"/>
                  </a:cubicBezTo>
                  <a:cubicBezTo>
                    <a:pt x="1970" y="865"/>
                    <a:pt x="2005" y="830"/>
                    <a:pt x="2005" y="830"/>
                  </a:cubicBezTo>
                  <a:cubicBezTo>
                    <a:pt x="1970" y="796"/>
                    <a:pt x="1936" y="761"/>
                    <a:pt x="1936" y="726"/>
                  </a:cubicBezTo>
                  <a:cubicBezTo>
                    <a:pt x="1625" y="450"/>
                    <a:pt x="1279" y="243"/>
                    <a:pt x="830" y="173"/>
                  </a:cubicBezTo>
                  <a:cubicBezTo>
                    <a:pt x="692" y="139"/>
                    <a:pt x="519" y="173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30"/>
            <p:cNvSpPr/>
            <p:nvPr/>
          </p:nvSpPr>
          <p:spPr>
            <a:xfrm>
              <a:off x="480488" y="4421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30"/>
            <p:cNvSpPr/>
            <p:nvPr/>
          </p:nvSpPr>
          <p:spPr>
            <a:xfrm>
              <a:off x="682242" y="361815"/>
              <a:ext cx="15358" cy="19929"/>
            </a:xfrm>
            <a:custGeom>
              <a:avLst/>
              <a:gdLst/>
              <a:ahLst/>
              <a:cxnLst/>
              <a:rect l="l" t="t" r="r" b="b"/>
              <a:pathLst>
                <a:path w="1626" h="2110" extrusionOk="0">
                  <a:moveTo>
                    <a:pt x="1625" y="1"/>
                  </a:moveTo>
                  <a:cubicBezTo>
                    <a:pt x="1487" y="35"/>
                    <a:pt x="1418" y="139"/>
                    <a:pt x="1314" y="208"/>
                  </a:cubicBezTo>
                  <a:cubicBezTo>
                    <a:pt x="761" y="761"/>
                    <a:pt x="277" y="1383"/>
                    <a:pt x="1" y="2109"/>
                  </a:cubicBezTo>
                  <a:cubicBezTo>
                    <a:pt x="105" y="2040"/>
                    <a:pt x="174" y="1971"/>
                    <a:pt x="243" y="1867"/>
                  </a:cubicBezTo>
                  <a:cubicBezTo>
                    <a:pt x="519" y="1245"/>
                    <a:pt x="934" y="761"/>
                    <a:pt x="1383" y="277"/>
                  </a:cubicBezTo>
                  <a:cubicBezTo>
                    <a:pt x="1487" y="208"/>
                    <a:pt x="1591" y="139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30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30"/>
            <p:cNvSpPr/>
            <p:nvPr/>
          </p:nvSpPr>
          <p:spPr>
            <a:xfrm>
              <a:off x="699546" y="469271"/>
              <a:ext cx="18295" cy="4203"/>
            </a:xfrm>
            <a:custGeom>
              <a:avLst/>
              <a:gdLst/>
              <a:ahLst/>
              <a:cxnLst/>
              <a:rect l="l" t="t" r="r" b="b"/>
              <a:pathLst>
                <a:path w="1937" h="445" extrusionOk="0">
                  <a:moveTo>
                    <a:pt x="1476" y="0"/>
                  </a:moveTo>
                  <a:cubicBezTo>
                    <a:pt x="849" y="0"/>
                    <a:pt x="279" y="166"/>
                    <a:pt x="1" y="445"/>
                  </a:cubicBezTo>
                  <a:cubicBezTo>
                    <a:pt x="381" y="341"/>
                    <a:pt x="658" y="237"/>
                    <a:pt x="969" y="168"/>
                  </a:cubicBezTo>
                  <a:cubicBezTo>
                    <a:pt x="1280" y="99"/>
                    <a:pt x="1625" y="168"/>
                    <a:pt x="1936" y="30"/>
                  </a:cubicBezTo>
                  <a:cubicBezTo>
                    <a:pt x="1782" y="10"/>
                    <a:pt x="1627" y="0"/>
                    <a:pt x="14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30"/>
            <p:cNvSpPr/>
            <p:nvPr/>
          </p:nvSpPr>
          <p:spPr>
            <a:xfrm>
              <a:off x="747866" y="485545"/>
              <a:ext cx="2947" cy="16009"/>
            </a:xfrm>
            <a:custGeom>
              <a:avLst/>
              <a:gdLst/>
              <a:ahLst/>
              <a:cxnLst/>
              <a:rect l="l" t="t" r="r" b="b"/>
              <a:pathLst>
                <a:path w="312" h="1695" extrusionOk="0">
                  <a:moveTo>
                    <a:pt x="208" y="1"/>
                  </a:moveTo>
                  <a:cubicBezTo>
                    <a:pt x="35" y="554"/>
                    <a:pt x="0" y="1107"/>
                    <a:pt x="104" y="1556"/>
                  </a:cubicBezTo>
                  <a:cubicBezTo>
                    <a:pt x="139" y="1625"/>
                    <a:pt x="139" y="1694"/>
                    <a:pt x="242" y="1694"/>
                  </a:cubicBezTo>
                  <a:cubicBezTo>
                    <a:pt x="312" y="1694"/>
                    <a:pt x="312" y="1591"/>
                    <a:pt x="312" y="1522"/>
                  </a:cubicBezTo>
                  <a:cubicBezTo>
                    <a:pt x="242" y="1280"/>
                    <a:pt x="208" y="1038"/>
                    <a:pt x="208" y="761"/>
                  </a:cubicBezTo>
                  <a:cubicBezTo>
                    <a:pt x="173" y="519"/>
                    <a:pt x="208" y="243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30"/>
            <p:cNvSpPr/>
            <p:nvPr/>
          </p:nvSpPr>
          <p:spPr>
            <a:xfrm>
              <a:off x="588227" y="444374"/>
              <a:ext cx="10777" cy="3636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61" y="0"/>
                  </a:moveTo>
                  <a:cubicBezTo>
                    <a:pt x="38" y="0"/>
                    <a:pt x="18" y="2"/>
                    <a:pt x="0" y="5"/>
                  </a:cubicBezTo>
                  <a:cubicBezTo>
                    <a:pt x="215" y="247"/>
                    <a:pt x="494" y="384"/>
                    <a:pt x="835" y="384"/>
                  </a:cubicBezTo>
                  <a:cubicBezTo>
                    <a:pt x="932" y="384"/>
                    <a:pt x="1034" y="373"/>
                    <a:pt x="1141" y="350"/>
                  </a:cubicBezTo>
                  <a:cubicBezTo>
                    <a:pt x="762" y="161"/>
                    <a:pt x="296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30"/>
            <p:cNvSpPr/>
            <p:nvPr/>
          </p:nvSpPr>
          <p:spPr>
            <a:xfrm>
              <a:off x="679305" y="368021"/>
              <a:ext cx="5563" cy="13393"/>
            </a:xfrm>
            <a:custGeom>
              <a:avLst/>
              <a:gdLst/>
              <a:ahLst/>
              <a:cxnLst/>
              <a:rect l="l" t="t" r="r" b="b"/>
              <a:pathLst>
                <a:path w="589" h="1418" extrusionOk="0">
                  <a:moveTo>
                    <a:pt x="588" y="0"/>
                  </a:moveTo>
                  <a:cubicBezTo>
                    <a:pt x="277" y="415"/>
                    <a:pt x="104" y="899"/>
                    <a:pt x="1" y="1418"/>
                  </a:cubicBezTo>
                  <a:lnTo>
                    <a:pt x="104" y="1418"/>
                  </a:lnTo>
                  <a:cubicBezTo>
                    <a:pt x="381" y="968"/>
                    <a:pt x="416" y="484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30"/>
            <p:cNvSpPr/>
            <p:nvPr/>
          </p:nvSpPr>
          <p:spPr>
            <a:xfrm>
              <a:off x="469060" y="430377"/>
              <a:ext cx="1643" cy="14375"/>
            </a:xfrm>
            <a:custGeom>
              <a:avLst/>
              <a:gdLst/>
              <a:ahLst/>
              <a:cxnLst/>
              <a:rect l="l" t="t" r="r" b="b"/>
              <a:pathLst>
                <a:path w="174" h="1522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519"/>
                    <a:pt x="1" y="1037"/>
                    <a:pt x="139" y="1521"/>
                  </a:cubicBezTo>
                  <a:cubicBezTo>
                    <a:pt x="174" y="1003"/>
                    <a:pt x="174" y="5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30"/>
            <p:cNvSpPr/>
            <p:nvPr/>
          </p:nvSpPr>
          <p:spPr>
            <a:xfrm>
              <a:off x="523255" y="4525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30"/>
            <p:cNvSpPr/>
            <p:nvPr/>
          </p:nvSpPr>
          <p:spPr>
            <a:xfrm>
              <a:off x="506283" y="452572"/>
              <a:ext cx="16982" cy="5563"/>
            </a:xfrm>
            <a:custGeom>
              <a:avLst/>
              <a:gdLst/>
              <a:ahLst/>
              <a:cxnLst/>
              <a:rect l="l" t="t" r="r" b="b"/>
              <a:pathLst>
                <a:path w="1798" h="589" extrusionOk="0">
                  <a:moveTo>
                    <a:pt x="1798" y="1"/>
                  </a:moveTo>
                  <a:lnTo>
                    <a:pt x="1798" y="1"/>
                  </a:lnTo>
                  <a:cubicBezTo>
                    <a:pt x="1210" y="104"/>
                    <a:pt x="622" y="208"/>
                    <a:pt x="0" y="588"/>
                  </a:cubicBezTo>
                  <a:cubicBezTo>
                    <a:pt x="208" y="588"/>
                    <a:pt x="277" y="554"/>
                    <a:pt x="380" y="519"/>
                  </a:cubicBezTo>
                  <a:cubicBezTo>
                    <a:pt x="692" y="346"/>
                    <a:pt x="1003" y="243"/>
                    <a:pt x="1348" y="139"/>
                  </a:cubicBezTo>
                  <a:cubicBezTo>
                    <a:pt x="1487" y="104"/>
                    <a:pt x="1659" y="104"/>
                    <a:pt x="1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30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484408" y="428743"/>
              <a:ext cx="5884" cy="10456"/>
            </a:xfrm>
            <a:custGeom>
              <a:avLst/>
              <a:gdLst/>
              <a:ahLst/>
              <a:cxnLst/>
              <a:rect l="l" t="t" r="r" b="b"/>
              <a:pathLst>
                <a:path w="623" h="1107" extrusionOk="0">
                  <a:moveTo>
                    <a:pt x="623" y="0"/>
                  </a:moveTo>
                  <a:lnTo>
                    <a:pt x="623" y="0"/>
                  </a:lnTo>
                  <a:cubicBezTo>
                    <a:pt x="242" y="277"/>
                    <a:pt x="139" y="726"/>
                    <a:pt x="0" y="1107"/>
                  </a:cubicBezTo>
                  <a:cubicBezTo>
                    <a:pt x="242" y="830"/>
                    <a:pt x="346" y="450"/>
                    <a:pt x="588" y="173"/>
                  </a:cubicBezTo>
                  <a:cubicBezTo>
                    <a:pt x="623" y="139"/>
                    <a:pt x="623" y="70"/>
                    <a:pt x="6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30"/>
            <p:cNvSpPr/>
            <p:nvPr/>
          </p:nvSpPr>
          <p:spPr>
            <a:xfrm>
              <a:off x="482774" y="422868"/>
              <a:ext cx="3929" cy="11438"/>
            </a:xfrm>
            <a:custGeom>
              <a:avLst/>
              <a:gdLst/>
              <a:ahLst/>
              <a:cxnLst/>
              <a:rect l="l" t="t" r="r" b="b"/>
              <a:pathLst>
                <a:path w="416" h="121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70" y="346"/>
                    <a:pt x="104" y="795"/>
                    <a:pt x="1" y="1210"/>
                  </a:cubicBezTo>
                  <a:cubicBezTo>
                    <a:pt x="139" y="795"/>
                    <a:pt x="277" y="415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30"/>
            <p:cNvSpPr/>
            <p:nvPr/>
          </p:nvSpPr>
          <p:spPr>
            <a:xfrm>
              <a:off x="486694" y="42253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454694" y="4303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30"/>
            <p:cNvSpPr/>
            <p:nvPr/>
          </p:nvSpPr>
          <p:spPr>
            <a:xfrm>
              <a:off x="454694" y="430698"/>
              <a:ext cx="5242" cy="9804"/>
            </a:xfrm>
            <a:custGeom>
              <a:avLst/>
              <a:gdLst/>
              <a:ahLst/>
              <a:cxnLst/>
              <a:rect l="l" t="t" r="r" b="b"/>
              <a:pathLst>
                <a:path w="555" h="1038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208" y="554"/>
                    <a:pt x="312" y="796"/>
                  </a:cubicBezTo>
                  <a:cubicBezTo>
                    <a:pt x="347" y="900"/>
                    <a:pt x="416" y="1003"/>
                    <a:pt x="554" y="1038"/>
                  </a:cubicBezTo>
                  <a:cubicBezTo>
                    <a:pt x="381" y="692"/>
                    <a:pt x="208" y="3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30"/>
            <p:cNvSpPr/>
            <p:nvPr/>
          </p:nvSpPr>
          <p:spPr>
            <a:xfrm>
              <a:off x="789981" y="530598"/>
              <a:ext cx="3929" cy="4581"/>
            </a:xfrm>
            <a:custGeom>
              <a:avLst/>
              <a:gdLst/>
              <a:ahLst/>
              <a:cxnLst/>
              <a:rect l="l" t="t" r="r" b="b"/>
              <a:pathLst>
                <a:path w="416" h="485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208"/>
                    <a:pt x="173" y="416"/>
                    <a:pt x="415" y="485"/>
                  </a:cubicBezTo>
                  <a:cubicBezTo>
                    <a:pt x="277" y="312"/>
                    <a:pt x="277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493220" y="40785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488649" y="408171"/>
              <a:ext cx="4581" cy="7849"/>
            </a:xfrm>
            <a:custGeom>
              <a:avLst/>
              <a:gdLst/>
              <a:ahLst/>
              <a:cxnLst/>
              <a:rect l="l" t="t" r="r" b="b"/>
              <a:pathLst>
                <a:path w="485" h="831" extrusionOk="0">
                  <a:moveTo>
                    <a:pt x="485" y="1"/>
                  </a:moveTo>
                  <a:lnTo>
                    <a:pt x="485" y="1"/>
                  </a:lnTo>
                  <a:cubicBezTo>
                    <a:pt x="243" y="243"/>
                    <a:pt x="174" y="554"/>
                    <a:pt x="1" y="830"/>
                  </a:cubicBezTo>
                  <a:cubicBezTo>
                    <a:pt x="277" y="623"/>
                    <a:pt x="346" y="312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523255" y="452327"/>
              <a:ext cx="6536" cy="406"/>
            </a:xfrm>
            <a:custGeom>
              <a:avLst/>
              <a:gdLst/>
              <a:ahLst/>
              <a:cxnLst/>
              <a:rect l="l" t="t" r="r" b="b"/>
              <a:pathLst>
                <a:path w="692" h="43" extrusionOk="0">
                  <a:moveTo>
                    <a:pt x="333" y="1"/>
                  </a:moveTo>
                  <a:cubicBezTo>
                    <a:pt x="217" y="1"/>
                    <a:pt x="104" y="9"/>
                    <a:pt x="1" y="27"/>
                  </a:cubicBezTo>
                  <a:cubicBezTo>
                    <a:pt x="81" y="38"/>
                    <a:pt x="158" y="42"/>
                    <a:pt x="234" y="42"/>
                  </a:cubicBezTo>
                  <a:cubicBezTo>
                    <a:pt x="385" y="42"/>
                    <a:pt x="531" y="27"/>
                    <a:pt x="692" y="27"/>
                  </a:cubicBezTo>
                  <a:cubicBezTo>
                    <a:pt x="571" y="9"/>
                    <a:pt x="450" y="1"/>
                    <a:pt x="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415847" y="367038"/>
              <a:ext cx="1974" cy="6867"/>
            </a:xfrm>
            <a:custGeom>
              <a:avLst/>
              <a:gdLst/>
              <a:ahLst/>
              <a:cxnLst/>
              <a:rect l="l" t="t" r="r" b="b"/>
              <a:pathLst>
                <a:path w="209" h="727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43"/>
                    <a:pt x="35" y="519"/>
                    <a:pt x="208" y="727"/>
                  </a:cubicBezTo>
                  <a:cubicBezTo>
                    <a:pt x="104" y="519"/>
                    <a:pt x="174" y="20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415847" y="36703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418133" y="381404"/>
              <a:ext cx="1643" cy="4902"/>
            </a:xfrm>
            <a:custGeom>
              <a:avLst/>
              <a:gdLst/>
              <a:ahLst/>
              <a:cxnLst/>
              <a:rect l="l" t="t" r="r" b="b"/>
              <a:pathLst>
                <a:path w="174" h="519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08"/>
                    <a:pt x="35" y="381"/>
                    <a:pt x="174" y="519"/>
                  </a:cubicBezTo>
                  <a:cubicBezTo>
                    <a:pt x="104" y="346"/>
                    <a:pt x="139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419767" y="3862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490283" y="425154"/>
              <a:ext cx="2626" cy="3268"/>
            </a:xfrm>
            <a:custGeom>
              <a:avLst/>
              <a:gdLst/>
              <a:ahLst/>
              <a:cxnLst/>
              <a:rect l="l" t="t" r="r" b="b"/>
              <a:pathLst>
                <a:path w="278" h="346" extrusionOk="0">
                  <a:moveTo>
                    <a:pt x="277" y="0"/>
                  </a:moveTo>
                  <a:cubicBezTo>
                    <a:pt x="139" y="104"/>
                    <a:pt x="35" y="173"/>
                    <a:pt x="1" y="346"/>
                  </a:cubicBezTo>
                  <a:cubicBezTo>
                    <a:pt x="208" y="311"/>
                    <a:pt x="243" y="13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30"/>
            <p:cNvSpPr/>
            <p:nvPr/>
          </p:nvSpPr>
          <p:spPr>
            <a:xfrm>
              <a:off x="727295" y="469554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05" y="0"/>
                  </a:moveTo>
                  <a:cubicBezTo>
                    <a:pt x="35" y="35"/>
                    <a:pt x="1" y="69"/>
                    <a:pt x="35" y="104"/>
                  </a:cubicBezTo>
                  <a:lnTo>
                    <a:pt x="1" y="104"/>
                  </a:lnTo>
                  <a:cubicBezTo>
                    <a:pt x="35" y="173"/>
                    <a:pt x="70" y="207"/>
                    <a:pt x="139" y="207"/>
                  </a:cubicBezTo>
                  <a:cubicBezTo>
                    <a:pt x="174" y="207"/>
                    <a:pt x="208" y="138"/>
                    <a:pt x="208" y="104"/>
                  </a:cubicBezTo>
                  <a:cubicBezTo>
                    <a:pt x="208" y="35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30"/>
            <p:cNvSpPr/>
            <p:nvPr/>
          </p:nvSpPr>
          <p:spPr>
            <a:xfrm>
              <a:off x="758964" y="520151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74" y="1"/>
                  </a:moveTo>
                  <a:cubicBezTo>
                    <a:pt x="70" y="35"/>
                    <a:pt x="1" y="104"/>
                    <a:pt x="1" y="243"/>
                  </a:cubicBezTo>
                  <a:cubicBezTo>
                    <a:pt x="139" y="208"/>
                    <a:pt x="174" y="139"/>
                    <a:pt x="208" y="35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496809" y="461252"/>
              <a:ext cx="671" cy="1455"/>
            </a:xfrm>
            <a:custGeom>
              <a:avLst/>
              <a:gdLst/>
              <a:ahLst/>
              <a:cxnLst/>
              <a:rect l="l" t="t" r="r" b="b"/>
              <a:pathLst>
                <a:path w="71" h="154" extrusionOk="0">
                  <a:moveTo>
                    <a:pt x="63" y="1"/>
                  </a:moveTo>
                  <a:cubicBezTo>
                    <a:pt x="53" y="1"/>
                    <a:pt x="35" y="25"/>
                    <a:pt x="35" y="50"/>
                  </a:cubicBezTo>
                  <a:cubicBezTo>
                    <a:pt x="35" y="84"/>
                    <a:pt x="1" y="119"/>
                    <a:pt x="1" y="153"/>
                  </a:cubicBezTo>
                  <a:cubicBezTo>
                    <a:pt x="35" y="119"/>
                    <a:pt x="70" y="119"/>
                    <a:pt x="70" y="119"/>
                  </a:cubicBezTo>
                  <a:cubicBezTo>
                    <a:pt x="70" y="84"/>
                    <a:pt x="70" y="50"/>
                    <a:pt x="70" y="15"/>
                  </a:cubicBezTo>
                  <a:cubicBezTo>
                    <a:pt x="70" y="5"/>
                    <a:pt x="67" y="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30"/>
            <p:cNvSpPr/>
            <p:nvPr/>
          </p:nvSpPr>
          <p:spPr>
            <a:xfrm>
              <a:off x="417150" y="374226"/>
              <a:ext cx="992" cy="3920"/>
            </a:xfrm>
            <a:custGeom>
              <a:avLst/>
              <a:gdLst/>
              <a:ahLst/>
              <a:cxnLst/>
              <a:rect l="l" t="t" r="r" b="b"/>
              <a:pathLst>
                <a:path w="105" h="415" extrusionOk="0">
                  <a:moveTo>
                    <a:pt x="70" y="0"/>
                  </a:moveTo>
                  <a:lnTo>
                    <a:pt x="70" y="0"/>
                  </a:lnTo>
                  <a:cubicBezTo>
                    <a:pt x="36" y="104"/>
                    <a:pt x="1" y="207"/>
                    <a:pt x="105" y="41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30"/>
            <p:cNvSpPr/>
            <p:nvPr/>
          </p:nvSpPr>
          <p:spPr>
            <a:xfrm>
              <a:off x="497140" y="4192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30"/>
            <p:cNvSpPr/>
            <p:nvPr/>
          </p:nvSpPr>
          <p:spPr>
            <a:xfrm>
              <a:off x="494854" y="419600"/>
              <a:ext cx="2295" cy="2947"/>
            </a:xfrm>
            <a:custGeom>
              <a:avLst/>
              <a:gdLst/>
              <a:ahLst/>
              <a:cxnLst/>
              <a:rect l="l" t="t" r="r" b="b"/>
              <a:pathLst>
                <a:path w="243" h="312" extrusionOk="0">
                  <a:moveTo>
                    <a:pt x="208" y="1"/>
                  </a:moveTo>
                  <a:cubicBezTo>
                    <a:pt x="104" y="70"/>
                    <a:pt x="35" y="173"/>
                    <a:pt x="0" y="277"/>
                  </a:cubicBezTo>
                  <a:lnTo>
                    <a:pt x="0" y="312"/>
                  </a:lnTo>
                  <a:cubicBezTo>
                    <a:pt x="139" y="243"/>
                    <a:pt x="208" y="139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30"/>
            <p:cNvSpPr/>
            <p:nvPr/>
          </p:nvSpPr>
          <p:spPr>
            <a:xfrm>
              <a:off x="487015" y="416011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05" y="139"/>
                    <a:pt x="70" y="277"/>
                    <a:pt x="1" y="415"/>
                  </a:cubicBezTo>
                  <a:cubicBezTo>
                    <a:pt x="174" y="311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488328" y="4160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30"/>
            <p:cNvSpPr/>
            <p:nvPr/>
          </p:nvSpPr>
          <p:spPr>
            <a:xfrm>
              <a:off x="764518" y="42286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cubicBezTo>
                    <a:pt x="0" y="0"/>
                    <a:pt x="35" y="69"/>
                    <a:pt x="35" y="104"/>
                  </a:cubicBezTo>
                  <a:cubicBezTo>
                    <a:pt x="35" y="139"/>
                    <a:pt x="35" y="139"/>
                    <a:pt x="69" y="139"/>
                  </a:cubicBezTo>
                  <a:cubicBezTo>
                    <a:pt x="69" y="139"/>
                    <a:pt x="69" y="104"/>
                    <a:pt x="69" y="69"/>
                  </a:cubicBezTo>
                  <a:cubicBezTo>
                    <a:pt x="69" y="35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30"/>
            <p:cNvSpPr/>
            <p:nvPr/>
          </p:nvSpPr>
          <p:spPr>
            <a:xfrm>
              <a:off x="739375" y="416332"/>
              <a:ext cx="1322" cy="1974"/>
            </a:xfrm>
            <a:custGeom>
              <a:avLst/>
              <a:gdLst/>
              <a:ahLst/>
              <a:cxnLst/>
              <a:rect l="l" t="t" r="r" b="b"/>
              <a:pathLst>
                <a:path w="140" h="209" extrusionOk="0">
                  <a:moveTo>
                    <a:pt x="35" y="1"/>
                  </a:moveTo>
                  <a:cubicBezTo>
                    <a:pt x="35" y="105"/>
                    <a:pt x="1" y="174"/>
                    <a:pt x="139" y="208"/>
                  </a:cubicBezTo>
                  <a:cubicBezTo>
                    <a:pt x="139" y="139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30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30"/>
            <p:cNvSpPr/>
            <p:nvPr/>
          </p:nvSpPr>
          <p:spPr>
            <a:xfrm>
              <a:off x="713911" y="434617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1" y="70"/>
                    <a:pt x="1" y="70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30"/>
            <p:cNvSpPr/>
            <p:nvPr/>
          </p:nvSpPr>
          <p:spPr>
            <a:xfrm>
              <a:off x="419767" y="386297"/>
              <a:ext cx="661" cy="3608"/>
            </a:xfrm>
            <a:custGeom>
              <a:avLst/>
              <a:gdLst/>
              <a:ahLst/>
              <a:cxnLst/>
              <a:rect l="l" t="t" r="r" b="b"/>
              <a:pathLst>
                <a:path w="70" h="382" extrusionOk="0">
                  <a:moveTo>
                    <a:pt x="1" y="1"/>
                  </a:moveTo>
                  <a:cubicBezTo>
                    <a:pt x="1" y="139"/>
                    <a:pt x="1" y="277"/>
                    <a:pt x="70" y="381"/>
                  </a:cubicBezTo>
                  <a:cubicBezTo>
                    <a:pt x="70" y="277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30"/>
            <p:cNvSpPr/>
            <p:nvPr/>
          </p:nvSpPr>
          <p:spPr>
            <a:xfrm>
              <a:off x="699876" y="360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30"/>
            <p:cNvSpPr/>
            <p:nvPr/>
          </p:nvSpPr>
          <p:spPr>
            <a:xfrm>
              <a:off x="697590" y="360181"/>
              <a:ext cx="2295" cy="1322"/>
            </a:xfrm>
            <a:custGeom>
              <a:avLst/>
              <a:gdLst/>
              <a:ahLst/>
              <a:cxnLst/>
              <a:rect l="l" t="t" r="r" b="b"/>
              <a:pathLst>
                <a:path w="243" h="140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39" y="35"/>
                    <a:pt x="70" y="70"/>
                    <a:pt x="0" y="139"/>
                  </a:cubicBezTo>
                  <a:cubicBezTo>
                    <a:pt x="104" y="139"/>
                    <a:pt x="173" y="70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30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30"/>
            <p:cNvSpPr/>
            <p:nvPr/>
          </p:nvSpPr>
          <p:spPr>
            <a:xfrm>
              <a:off x="674413" y="4584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lnTo>
                    <a:pt x="0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35" y="70"/>
                    <a:pt x="69" y="35"/>
                    <a:pt x="69" y="3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30"/>
            <p:cNvSpPr/>
            <p:nvPr/>
          </p:nvSpPr>
          <p:spPr>
            <a:xfrm>
              <a:off x="497792" y="455840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70" y="35"/>
                    <a:pt x="35" y="35"/>
                    <a:pt x="35" y="69"/>
                  </a:cubicBezTo>
                  <a:cubicBezTo>
                    <a:pt x="35" y="69"/>
                    <a:pt x="1" y="139"/>
                    <a:pt x="70" y="139"/>
                  </a:cubicBezTo>
                  <a:cubicBezTo>
                    <a:pt x="70" y="139"/>
                    <a:pt x="70" y="104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30"/>
            <p:cNvSpPr/>
            <p:nvPr/>
          </p:nvSpPr>
          <p:spPr>
            <a:xfrm>
              <a:off x="757330" y="42972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30"/>
            <p:cNvSpPr/>
            <p:nvPr/>
          </p:nvSpPr>
          <p:spPr>
            <a:xfrm>
              <a:off x="667555" y="42645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30"/>
            <p:cNvSpPr/>
            <p:nvPr/>
          </p:nvSpPr>
          <p:spPr>
            <a:xfrm>
              <a:off x="699876" y="4261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30"/>
            <p:cNvSpPr/>
            <p:nvPr/>
          </p:nvSpPr>
          <p:spPr>
            <a:xfrm>
              <a:off x="700197" y="42645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3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30"/>
            <p:cNvSpPr/>
            <p:nvPr/>
          </p:nvSpPr>
          <p:spPr>
            <a:xfrm>
              <a:off x="487015" y="4199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30"/>
            <p:cNvSpPr/>
            <p:nvPr/>
          </p:nvSpPr>
          <p:spPr>
            <a:xfrm>
              <a:off x="486694" y="419930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0" y="277"/>
                  </a:cubicBezTo>
                  <a:cubicBezTo>
                    <a:pt x="35" y="208"/>
                    <a:pt x="69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30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30"/>
            <p:cNvSpPr/>
            <p:nvPr/>
          </p:nvSpPr>
          <p:spPr>
            <a:xfrm>
              <a:off x="716849" y="41405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69"/>
                    <a:pt x="35" y="35"/>
                  </a:cubicBezTo>
                  <a:cubicBezTo>
                    <a:pt x="35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30"/>
            <p:cNvSpPr/>
            <p:nvPr/>
          </p:nvSpPr>
          <p:spPr>
            <a:xfrm>
              <a:off x="421722" y="395118"/>
              <a:ext cx="501" cy="331"/>
            </a:xfrm>
            <a:custGeom>
              <a:avLst/>
              <a:gdLst/>
              <a:ahLst/>
              <a:cxnLst/>
              <a:rect l="l" t="t" r="r" b="b"/>
              <a:pathLst>
                <a:path w="53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18" y="18"/>
                    <a:pt x="27" y="18"/>
                    <a:pt x="35" y="18"/>
                  </a:cubicBezTo>
                  <a:cubicBezTo>
                    <a:pt x="44" y="18"/>
                    <a:pt x="53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30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30"/>
            <p:cNvSpPr/>
            <p:nvPr/>
          </p:nvSpPr>
          <p:spPr>
            <a:xfrm>
              <a:off x="420418" y="39021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30"/>
            <p:cNvSpPr/>
            <p:nvPr/>
          </p:nvSpPr>
          <p:spPr>
            <a:xfrm>
              <a:off x="420749" y="390216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30"/>
            <p:cNvSpPr/>
            <p:nvPr/>
          </p:nvSpPr>
          <p:spPr>
            <a:xfrm>
              <a:off x="681921" y="382056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35" y="1"/>
                  </a:moveTo>
                  <a:cubicBezTo>
                    <a:pt x="35" y="70"/>
                    <a:pt x="0" y="139"/>
                    <a:pt x="0" y="243"/>
                  </a:cubicBezTo>
                  <a:cubicBezTo>
                    <a:pt x="69" y="173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30"/>
            <p:cNvSpPr/>
            <p:nvPr/>
          </p:nvSpPr>
          <p:spPr>
            <a:xfrm>
              <a:off x="682242" y="38173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30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30"/>
            <p:cNvSpPr/>
            <p:nvPr/>
          </p:nvSpPr>
          <p:spPr>
            <a:xfrm>
              <a:off x="414874" y="3650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30"/>
            <p:cNvSpPr/>
            <p:nvPr/>
          </p:nvSpPr>
          <p:spPr>
            <a:xfrm>
              <a:off x="415847" y="3670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30"/>
            <p:cNvSpPr/>
            <p:nvPr/>
          </p:nvSpPr>
          <p:spPr>
            <a:xfrm>
              <a:off x="414874" y="365083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69"/>
                    <a:pt x="35" y="139"/>
                    <a:pt x="104" y="208"/>
                  </a:cubicBezTo>
                  <a:cubicBezTo>
                    <a:pt x="104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30"/>
            <p:cNvSpPr/>
            <p:nvPr/>
          </p:nvSpPr>
          <p:spPr>
            <a:xfrm>
              <a:off x="752759" y="50481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lnTo>
                    <a:pt x="1" y="69"/>
                  </a:lnTo>
                  <a:cubicBezTo>
                    <a:pt x="1" y="69"/>
                    <a:pt x="1" y="35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30"/>
            <p:cNvSpPr/>
            <p:nvPr/>
          </p:nvSpPr>
          <p:spPr>
            <a:xfrm>
              <a:off x="752759" y="5054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30"/>
            <p:cNvSpPr/>
            <p:nvPr/>
          </p:nvSpPr>
          <p:spPr>
            <a:xfrm>
              <a:off x="699876" y="3598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30"/>
            <p:cNvSpPr/>
            <p:nvPr/>
          </p:nvSpPr>
          <p:spPr>
            <a:xfrm>
              <a:off x="700197" y="35953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1"/>
                  </a:moveTo>
                  <a:cubicBezTo>
                    <a:pt x="70" y="1"/>
                    <a:pt x="1" y="35"/>
                    <a:pt x="1" y="70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30"/>
            <p:cNvSpPr/>
            <p:nvPr/>
          </p:nvSpPr>
          <p:spPr>
            <a:xfrm>
              <a:off x="701180" y="35953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30"/>
            <p:cNvSpPr/>
            <p:nvPr/>
          </p:nvSpPr>
          <p:spPr>
            <a:xfrm>
              <a:off x="680618" y="384342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70"/>
                    <a:pt x="35" y="104"/>
                    <a:pt x="0" y="139"/>
                  </a:cubicBezTo>
                  <a:cubicBezTo>
                    <a:pt x="69" y="104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30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30"/>
            <p:cNvSpPr/>
            <p:nvPr/>
          </p:nvSpPr>
          <p:spPr>
            <a:xfrm>
              <a:off x="680618" y="3856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30"/>
            <p:cNvSpPr/>
            <p:nvPr/>
          </p:nvSpPr>
          <p:spPr>
            <a:xfrm>
              <a:off x="702483" y="358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30"/>
            <p:cNvSpPr/>
            <p:nvPr/>
          </p:nvSpPr>
          <p:spPr>
            <a:xfrm>
              <a:off x="421722" y="395676"/>
              <a:ext cx="340" cy="425"/>
            </a:xfrm>
            <a:custGeom>
              <a:avLst/>
              <a:gdLst/>
              <a:ahLst/>
              <a:cxnLst/>
              <a:rect l="l" t="t" r="r" b="b"/>
              <a:pathLst>
                <a:path w="36" h="45" extrusionOk="0">
                  <a:moveTo>
                    <a:pt x="1" y="0"/>
                  </a:moveTo>
                  <a:cubicBezTo>
                    <a:pt x="1" y="0"/>
                    <a:pt x="1" y="3"/>
                    <a:pt x="1" y="10"/>
                  </a:cubicBezTo>
                  <a:cubicBezTo>
                    <a:pt x="1" y="10"/>
                    <a:pt x="1" y="45"/>
                    <a:pt x="1" y="45"/>
                  </a:cubicBezTo>
                  <a:cubicBezTo>
                    <a:pt x="35" y="45"/>
                    <a:pt x="35" y="10"/>
                    <a:pt x="35" y="10"/>
                  </a:cubicBezTo>
                  <a:lnTo>
                    <a:pt x="35" y="10"/>
                  </a:lnTo>
                  <a:cubicBezTo>
                    <a:pt x="28" y="18"/>
                    <a:pt x="22" y="20"/>
                    <a:pt x="18" y="20"/>
                  </a:cubicBezTo>
                  <a:cubicBezTo>
                    <a:pt x="5" y="2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30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30"/>
            <p:cNvSpPr/>
            <p:nvPr/>
          </p:nvSpPr>
          <p:spPr>
            <a:xfrm>
              <a:off x="684859" y="3680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30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30"/>
            <p:cNvSpPr/>
            <p:nvPr/>
          </p:nvSpPr>
          <p:spPr>
            <a:xfrm>
              <a:off x="739706" y="371940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0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30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30"/>
            <p:cNvSpPr/>
            <p:nvPr/>
          </p:nvSpPr>
          <p:spPr>
            <a:xfrm>
              <a:off x="738072" y="372262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39" y="1"/>
                  </a:moveTo>
                  <a:cubicBezTo>
                    <a:pt x="104" y="1"/>
                    <a:pt x="35" y="35"/>
                    <a:pt x="1" y="70"/>
                  </a:cubicBezTo>
                  <a:cubicBezTo>
                    <a:pt x="70" y="70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30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30"/>
            <p:cNvSpPr/>
            <p:nvPr/>
          </p:nvSpPr>
          <p:spPr>
            <a:xfrm>
              <a:off x="704769" y="432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30"/>
            <p:cNvSpPr/>
            <p:nvPr/>
          </p:nvSpPr>
          <p:spPr>
            <a:xfrm>
              <a:off x="494202" y="405565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0" y="104"/>
                    <a:pt x="0" y="173"/>
                  </a:cubicBezTo>
                  <a:cubicBezTo>
                    <a:pt x="35" y="104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30"/>
            <p:cNvSpPr/>
            <p:nvPr/>
          </p:nvSpPr>
          <p:spPr>
            <a:xfrm>
              <a:off x="494202" y="4071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30"/>
            <p:cNvSpPr/>
            <p:nvPr/>
          </p:nvSpPr>
          <p:spPr>
            <a:xfrm>
              <a:off x="494202" y="42221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69" y="0"/>
                  </a:moveTo>
                  <a:cubicBezTo>
                    <a:pt x="35" y="35"/>
                    <a:pt x="0" y="69"/>
                    <a:pt x="35" y="104"/>
                  </a:cubicBezTo>
                  <a:cubicBezTo>
                    <a:pt x="69" y="104"/>
                    <a:pt x="69" y="69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30"/>
            <p:cNvSpPr/>
            <p:nvPr/>
          </p:nvSpPr>
          <p:spPr>
            <a:xfrm>
              <a:off x="720438" y="423274"/>
              <a:ext cx="671" cy="576"/>
            </a:xfrm>
            <a:custGeom>
              <a:avLst/>
              <a:gdLst/>
              <a:ahLst/>
              <a:cxnLst/>
              <a:rect l="l" t="t" r="r" b="b"/>
              <a:pathLst>
                <a:path w="71" h="61" extrusionOk="0">
                  <a:moveTo>
                    <a:pt x="23" y="0"/>
                  </a:moveTo>
                  <a:cubicBezTo>
                    <a:pt x="10" y="0"/>
                    <a:pt x="1" y="9"/>
                    <a:pt x="1" y="26"/>
                  </a:cubicBezTo>
                  <a:cubicBezTo>
                    <a:pt x="1" y="61"/>
                    <a:pt x="1" y="61"/>
                    <a:pt x="36" y="61"/>
                  </a:cubicBezTo>
                  <a:cubicBezTo>
                    <a:pt x="70" y="61"/>
                    <a:pt x="70" y="26"/>
                    <a:pt x="70" y="26"/>
                  </a:cubicBezTo>
                  <a:cubicBezTo>
                    <a:pt x="53" y="9"/>
                    <a:pt x="36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30"/>
            <p:cNvSpPr/>
            <p:nvPr/>
          </p:nvSpPr>
          <p:spPr>
            <a:xfrm>
              <a:off x="720438" y="42384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cubicBezTo>
                    <a:pt x="1" y="1"/>
                    <a:pt x="1" y="36"/>
                    <a:pt x="1" y="36"/>
                  </a:cubicBezTo>
                  <a:lnTo>
                    <a:pt x="36" y="36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30"/>
            <p:cNvSpPr/>
            <p:nvPr/>
          </p:nvSpPr>
          <p:spPr>
            <a:xfrm>
              <a:off x="721099" y="4238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30"/>
            <p:cNvSpPr/>
            <p:nvPr/>
          </p:nvSpPr>
          <p:spPr>
            <a:xfrm>
              <a:off x="700528" y="426457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35"/>
                    <a:pt x="70" y="70"/>
                    <a:pt x="139" y="104"/>
                  </a:cubicBezTo>
                  <a:cubicBezTo>
                    <a:pt x="104" y="70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702162" y="42907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701510" y="42743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35" y="69"/>
                    <a:pt x="0" y="138"/>
                    <a:pt x="69" y="173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454042" y="429073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1" y="0"/>
                  </a:moveTo>
                  <a:lnTo>
                    <a:pt x="31" y="45"/>
                  </a:lnTo>
                  <a:lnTo>
                    <a:pt x="31" y="45"/>
                  </a:lnTo>
                  <a:cubicBezTo>
                    <a:pt x="23" y="28"/>
                    <a:pt x="15" y="14"/>
                    <a:pt x="1" y="0"/>
                  </a:cubicBezTo>
                  <a:close/>
                  <a:moveTo>
                    <a:pt x="31" y="45"/>
                  </a:moveTo>
                  <a:lnTo>
                    <a:pt x="31" y="45"/>
                  </a:lnTo>
                  <a:cubicBezTo>
                    <a:pt x="41" y="68"/>
                    <a:pt x="49" y="97"/>
                    <a:pt x="70" y="138"/>
                  </a:cubicBezTo>
                  <a:lnTo>
                    <a:pt x="70" y="104"/>
                  </a:lnTo>
                  <a:lnTo>
                    <a:pt x="31" y="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703144" y="43004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35" y="70"/>
                    <a:pt x="35" y="104"/>
                    <a:pt x="35" y="174"/>
                  </a:cubicBezTo>
                  <a:lnTo>
                    <a:pt x="69" y="139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757660" y="3843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00408" y="415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01381" y="4133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01381" y="412422"/>
              <a:ext cx="1322" cy="982"/>
            </a:xfrm>
            <a:custGeom>
              <a:avLst/>
              <a:gdLst/>
              <a:ahLst/>
              <a:cxnLst/>
              <a:rect l="l" t="t" r="r" b="b"/>
              <a:pathLst>
                <a:path w="140" h="104" extrusionOk="0">
                  <a:moveTo>
                    <a:pt x="139" y="0"/>
                  </a:moveTo>
                  <a:cubicBezTo>
                    <a:pt x="70" y="35"/>
                    <a:pt x="35" y="35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69"/>
                    <a:pt x="139" y="35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02693" y="412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02363" y="41242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493220" y="407199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70" y="35"/>
                    <a:pt x="35" y="69"/>
                    <a:pt x="1" y="104"/>
                  </a:cubicBezTo>
                  <a:cubicBezTo>
                    <a:pt x="35" y="69"/>
                    <a:pt x="70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497792" y="4189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497140" y="41894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35" y="35"/>
                    <a:pt x="0" y="35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497140" y="41927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499426" y="415359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35" y="35"/>
                    <a:pt x="0" y="69"/>
                    <a:pt x="0" y="139"/>
                  </a:cubicBezTo>
                  <a:cubicBezTo>
                    <a:pt x="35" y="104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494524" y="405234"/>
              <a:ext cx="1322" cy="340"/>
            </a:xfrm>
            <a:custGeom>
              <a:avLst/>
              <a:gdLst/>
              <a:ahLst/>
              <a:cxnLst/>
              <a:rect l="l" t="t" r="r" b="b"/>
              <a:pathLst>
                <a:path w="140" h="36" extrusionOk="0">
                  <a:moveTo>
                    <a:pt x="139" y="1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cubicBezTo>
                    <a:pt x="105" y="1"/>
                    <a:pt x="35" y="35"/>
                    <a:pt x="1" y="35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ubicBezTo>
                    <a:pt x="35" y="35"/>
                    <a:pt x="105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497140" y="4026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497140" y="402382"/>
              <a:ext cx="170" cy="255"/>
            </a:xfrm>
            <a:custGeom>
              <a:avLst/>
              <a:gdLst/>
              <a:ahLst/>
              <a:cxnLst/>
              <a:rect l="l" t="t" r="r" b="b"/>
              <a:pathLst>
                <a:path w="18" h="27" extrusionOk="0">
                  <a:moveTo>
                    <a:pt x="13" y="0"/>
                  </a:moveTo>
                  <a:cubicBezTo>
                    <a:pt x="9" y="0"/>
                    <a:pt x="0" y="9"/>
                    <a:pt x="0" y="26"/>
                  </a:cubicBezTo>
                  <a:cubicBezTo>
                    <a:pt x="18" y="9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701510" y="358547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1"/>
                  </a:moveTo>
                  <a:cubicBezTo>
                    <a:pt x="69" y="36"/>
                    <a:pt x="35" y="70"/>
                    <a:pt x="0" y="105"/>
                  </a:cubicBezTo>
                  <a:lnTo>
                    <a:pt x="0" y="105"/>
                  </a:lnTo>
                  <a:cubicBezTo>
                    <a:pt x="35" y="70"/>
                    <a:pt x="69" y="36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79879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35"/>
                    <a:pt x="35" y="35"/>
                    <a:pt x="35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798793" y="5423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703465" y="431349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35" y="1"/>
                  </a:moveTo>
                  <a:lnTo>
                    <a:pt x="1" y="36"/>
                  </a:lnTo>
                  <a:cubicBezTo>
                    <a:pt x="35" y="70"/>
                    <a:pt x="104" y="70"/>
                    <a:pt x="139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702162" y="42907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0" y="0"/>
                  </a:moveTo>
                  <a:lnTo>
                    <a:pt x="0" y="35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39" y="104"/>
                  </a:ln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53721" y="428412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459927" y="4404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760598" y="520151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1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622503" y="511660"/>
              <a:ext cx="16661" cy="45062"/>
            </a:xfrm>
            <a:custGeom>
              <a:avLst/>
              <a:gdLst/>
              <a:ahLst/>
              <a:cxnLst/>
              <a:rect l="l" t="t" r="r" b="b"/>
              <a:pathLst>
                <a:path w="1764" h="4771" extrusionOk="0">
                  <a:moveTo>
                    <a:pt x="139" y="1"/>
                  </a:moveTo>
                  <a:cubicBezTo>
                    <a:pt x="35" y="347"/>
                    <a:pt x="0" y="347"/>
                    <a:pt x="70" y="658"/>
                  </a:cubicBezTo>
                  <a:cubicBezTo>
                    <a:pt x="242" y="1626"/>
                    <a:pt x="450" y="2559"/>
                    <a:pt x="899" y="3457"/>
                  </a:cubicBezTo>
                  <a:cubicBezTo>
                    <a:pt x="1107" y="3941"/>
                    <a:pt x="1348" y="4391"/>
                    <a:pt x="1763" y="4771"/>
                  </a:cubicBezTo>
                  <a:cubicBezTo>
                    <a:pt x="1763" y="4736"/>
                    <a:pt x="1763" y="4702"/>
                    <a:pt x="1729" y="4702"/>
                  </a:cubicBezTo>
                  <a:cubicBezTo>
                    <a:pt x="968" y="3527"/>
                    <a:pt x="519" y="2282"/>
                    <a:pt x="277" y="934"/>
                  </a:cubicBezTo>
                  <a:cubicBezTo>
                    <a:pt x="242" y="658"/>
                    <a:pt x="208" y="34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639154" y="5567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719786" y="497625"/>
              <a:ext cx="9483" cy="29393"/>
            </a:xfrm>
            <a:custGeom>
              <a:avLst/>
              <a:gdLst/>
              <a:ahLst/>
              <a:cxnLst/>
              <a:rect l="l" t="t" r="r" b="b"/>
              <a:pathLst>
                <a:path w="1004" h="3112" extrusionOk="0">
                  <a:moveTo>
                    <a:pt x="934" y="1"/>
                  </a:moveTo>
                  <a:cubicBezTo>
                    <a:pt x="865" y="1"/>
                    <a:pt x="830" y="70"/>
                    <a:pt x="830" y="104"/>
                  </a:cubicBezTo>
                  <a:cubicBezTo>
                    <a:pt x="727" y="657"/>
                    <a:pt x="588" y="1210"/>
                    <a:pt x="485" y="1798"/>
                  </a:cubicBezTo>
                  <a:cubicBezTo>
                    <a:pt x="450" y="2040"/>
                    <a:pt x="381" y="2247"/>
                    <a:pt x="277" y="2455"/>
                  </a:cubicBezTo>
                  <a:cubicBezTo>
                    <a:pt x="174" y="2662"/>
                    <a:pt x="70" y="2835"/>
                    <a:pt x="1" y="3112"/>
                  </a:cubicBezTo>
                  <a:cubicBezTo>
                    <a:pt x="312" y="2870"/>
                    <a:pt x="450" y="2593"/>
                    <a:pt x="554" y="2317"/>
                  </a:cubicBezTo>
                  <a:cubicBezTo>
                    <a:pt x="761" y="1798"/>
                    <a:pt x="830" y="1280"/>
                    <a:pt x="865" y="761"/>
                  </a:cubicBezTo>
                  <a:cubicBezTo>
                    <a:pt x="865" y="485"/>
                    <a:pt x="1003" y="277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681921" y="561124"/>
              <a:ext cx="33964" cy="8330"/>
            </a:xfrm>
            <a:custGeom>
              <a:avLst/>
              <a:gdLst/>
              <a:ahLst/>
              <a:cxnLst/>
              <a:rect l="l" t="t" r="r" b="b"/>
              <a:pathLst>
                <a:path w="3596" h="882" extrusionOk="0">
                  <a:moveTo>
                    <a:pt x="2746" y="0"/>
                  </a:moveTo>
                  <a:cubicBezTo>
                    <a:pt x="1631" y="0"/>
                    <a:pt x="326" y="366"/>
                    <a:pt x="0" y="882"/>
                  </a:cubicBezTo>
                  <a:cubicBezTo>
                    <a:pt x="1034" y="304"/>
                    <a:pt x="2068" y="74"/>
                    <a:pt x="3148" y="74"/>
                  </a:cubicBezTo>
                  <a:cubicBezTo>
                    <a:pt x="3296" y="74"/>
                    <a:pt x="3445" y="79"/>
                    <a:pt x="3595" y="87"/>
                  </a:cubicBezTo>
                  <a:cubicBezTo>
                    <a:pt x="3342" y="28"/>
                    <a:pt x="3051" y="0"/>
                    <a:pt x="27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58743" y="566186"/>
              <a:ext cx="15679" cy="18947"/>
            </a:xfrm>
            <a:custGeom>
              <a:avLst/>
              <a:gdLst/>
              <a:ahLst/>
              <a:cxnLst/>
              <a:rect l="l" t="t" r="r" b="b"/>
              <a:pathLst>
                <a:path w="1660" h="2006" extrusionOk="0">
                  <a:moveTo>
                    <a:pt x="1521" y="0"/>
                  </a:moveTo>
                  <a:cubicBezTo>
                    <a:pt x="1417" y="35"/>
                    <a:pt x="1417" y="104"/>
                    <a:pt x="1417" y="139"/>
                  </a:cubicBezTo>
                  <a:cubicBezTo>
                    <a:pt x="1383" y="657"/>
                    <a:pt x="1210" y="1141"/>
                    <a:pt x="1037" y="1659"/>
                  </a:cubicBezTo>
                  <a:cubicBezTo>
                    <a:pt x="988" y="1807"/>
                    <a:pt x="904" y="1849"/>
                    <a:pt x="798" y="1849"/>
                  </a:cubicBezTo>
                  <a:cubicBezTo>
                    <a:pt x="754" y="1849"/>
                    <a:pt x="707" y="1842"/>
                    <a:pt x="657" y="1832"/>
                  </a:cubicBezTo>
                  <a:cubicBezTo>
                    <a:pt x="553" y="1763"/>
                    <a:pt x="450" y="1729"/>
                    <a:pt x="346" y="1659"/>
                  </a:cubicBezTo>
                  <a:cubicBezTo>
                    <a:pt x="281" y="1638"/>
                    <a:pt x="230" y="1590"/>
                    <a:pt x="159" y="1590"/>
                  </a:cubicBezTo>
                  <a:cubicBezTo>
                    <a:pt x="116" y="1590"/>
                    <a:pt x="65" y="1607"/>
                    <a:pt x="0" y="1659"/>
                  </a:cubicBezTo>
                  <a:cubicBezTo>
                    <a:pt x="311" y="1901"/>
                    <a:pt x="657" y="2005"/>
                    <a:pt x="1037" y="2005"/>
                  </a:cubicBezTo>
                  <a:cubicBezTo>
                    <a:pt x="1106" y="2005"/>
                    <a:pt x="1175" y="1971"/>
                    <a:pt x="1141" y="1901"/>
                  </a:cubicBezTo>
                  <a:cubicBezTo>
                    <a:pt x="1003" y="1729"/>
                    <a:pt x="1175" y="1590"/>
                    <a:pt x="1210" y="1418"/>
                  </a:cubicBezTo>
                  <a:cubicBezTo>
                    <a:pt x="1348" y="1072"/>
                    <a:pt x="1452" y="726"/>
                    <a:pt x="1556" y="346"/>
                  </a:cubicBezTo>
                  <a:cubicBezTo>
                    <a:pt x="1625" y="242"/>
                    <a:pt x="1659" y="69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74413" y="527991"/>
              <a:ext cx="10456" cy="28080"/>
            </a:xfrm>
            <a:custGeom>
              <a:avLst/>
              <a:gdLst/>
              <a:ahLst/>
              <a:cxnLst/>
              <a:rect l="l" t="t" r="r" b="b"/>
              <a:pathLst>
                <a:path w="1107" h="297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003" y="35"/>
                    <a:pt x="968" y="104"/>
                    <a:pt x="934" y="173"/>
                  </a:cubicBezTo>
                  <a:cubicBezTo>
                    <a:pt x="450" y="968"/>
                    <a:pt x="208" y="1832"/>
                    <a:pt x="69" y="2731"/>
                  </a:cubicBezTo>
                  <a:cubicBezTo>
                    <a:pt x="35" y="2835"/>
                    <a:pt x="0" y="2938"/>
                    <a:pt x="104" y="2973"/>
                  </a:cubicBezTo>
                  <a:cubicBezTo>
                    <a:pt x="173" y="2973"/>
                    <a:pt x="173" y="2938"/>
                    <a:pt x="208" y="2904"/>
                  </a:cubicBezTo>
                  <a:cubicBezTo>
                    <a:pt x="242" y="2247"/>
                    <a:pt x="450" y="1625"/>
                    <a:pt x="692" y="1003"/>
                  </a:cubicBezTo>
                  <a:cubicBezTo>
                    <a:pt x="795" y="657"/>
                    <a:pt x="1003" y="380"/>
                    <a:pt x="1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681921" y="575329"/>
              <a:ext cx="19920" cy="9804"/>
            </a:xfrm>
            <a:custGeom>
              <a:avLst/>
              <a:gdLst/>
              <a:ahLst/>
              <a:cxnLst/>
              <a:rect l="l" t="t" r="r" b="b"/>
              <a:pathLst>
                <a:path w="2109" h="1038" extrusionOk="0">
                  <a:moveTo>
                    <a:pt x="160" y="0"/>
                  </a:moveTo>
                  <a:cubicBezTo>
                    <a:pt x="113" y="0"/>
                    <a:pt x="69" y="17"/>
                    <a:pt x="35" y="69"/>
                  </a:cubicBezTo>
                  <a:cubicBezTo>
                    <a:pt x="0" y="208"/>
                    <a:pt x="139" y="208"/>
                    <a:pt x="208" y="208"/>
                  </a:cubicBezTo>
                  <a:cubicBezTo>
                    <a:pt x="864" y="415"/>
                    <a:pt x="1487" y="726"/>
                    <a:pt x="2109" y="1037"/>
                  </a:cubicBezTo>
                  <a:cubicBezTo>
                    <a:pt x="2109" y="864"/>
                    <a:pt x="1971" y="864"/>
                    <a:pt x="1867" y="830"/>
                  </a:cubicBezTo>
                  <a:cubicBezTo>
                    <a:pt x="1383" y="484"/>
                    <a:pt x="864" y="242"/>
                    <a:pt x="311" y="35"/>
                  </a:cubicBezTo>
                  <a:cubicBezTo>
                    <a:pt x="260" y="17"/>
                    <a:pt x="208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37851" y="482286"/>
              <a:ext cx="14696" cy="15027"/>
            </a:xfrm>
            <a:custGeom>
              <a:avLst/>
              <a:gdLst/>
              <a:ahLst/>
              <a:cxnLst/>
              <a:rect l="l" t="t" r="r" b="b"/>
              <a:pathLst>
                <a:path w="1556" h="1591" extrusionOk="0">
                  <a:moveTo>
                    <a:pt x="0" y="0"/>
                  </a:moveTo>
                  <a:cubicBezTo>
                    <a:pt x="588" y="277"/>
                    <a:pt x="933" y="726"/>
                    <a:pt x="1244" y="1244"/>
                  </a:cubicBezTo>
                  <a:cubicBezTo>
                    <a:pt x="1313" y="1383"/>
                    <a:pt x="1348" y="1556"/>
                    <a:pt x="1555" y="1590"/>
                  </a:cubicBezTo>
                  <a:cubicBezTo>
                    <a:pt x="1348" y="1072"/>
                    <a:pt x="1072" y="657"/>
                    <a:pt x="691" y="277"/>
                  </a:cubicBezTo>
                  <a:cubicBezTo>
                    <a:pt x="449" y="69"/>
                    <a:pt x="31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702162" y="532883"/>
              <a:ext cx="9804" cy="8501"/>
            </a:xfrm>
            <a:custGeom>
              <a:avLst/>
              <a:gdLst/>
              <a:ahLst/>
              <a:cxnLst/>
              <a:rect l="l" t="t" r="r" b="b"/>
              <a:pathLst>
                <a:path w="1038" h="900" extrusionOk="0">
                  <a:moveTo>
                    <a:pt x="934" y="1"/>
                  </a:moveTo>
                  <a:cubicBezTo>
                    <a:pt x="795" y="174"/>
                    <a:pt x="623" y="277"/>
                    <a:pt x="519" y="485"/>
                  </a:cubicBezTo>
                  <a:cubicBezTo>
                    <a:pt x="450" y="692"/>
                    <a:pt x="173" y="692"/>
                    <a:pt x="0" y="899"/>
                  </a:cubicBezTo>
                  <a:cubicBezTo>
                    <a:pt x="311" y="899"/>
                    <a:pt x="692" y="657"/>
                    <a:pt x="934" y="312"/>
                  </a:cubicBezTo>
                  <a:cubicBezTo>
                    <a:pt x="1003" y="243"/>
                    <a:pt x="1037" y="139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648949" y="60503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649270" y="589034"/>
              <a:ext cx="4260" cy="16009"/>
            </a:xfrm>
            <a:custGeom>
              <a:avLst/>
              <a:gdLst/>
              <a:ahLst/>
              <a:cxnLst/>
              <a:rect l="l" t="t" r="r" b="b"/>
              <a:pathLst>
                <a:path w="451" h="1695" extrusionOk="0">
                  <a:moveTo>
                    <a:pt x="450" y="1"/>
                  </a:moveTo>
                  <a:lnTo>
                    <a:pt x="450" y="1"/>
                  </a:lnTo>
                  <a:cubicBezTo>
                    <a:pt x="243" y="554"/>
                    <a:pt x="174" y="1142"/>
                    <a:pt x="1" y="1695"/>
                  </a:cubicBezTo>
                  <a:cubicBezTo>
                    <a:pt x="277" y="1176"/>
                    <a:pt x="416" y="589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658413" y="566753"/>
              <a:ext cx="2626" cy="10541"/>
            </a:xfrm>
            <a:custGeom>
              <a:avLst/>
              <a:gdLst/>
              <a:ahLst/>
              <a:cxnLst/>
              <a:rect l="l" t="t" r="r" b="b"/>
              <a:pathLst>
                <a:path w="278" h="1116" extrusionOk="0">
                  <a:moveTo>
                    <a:pt x="140" y="0"/>
                  </a:moveTo>
                  <a:cubicBezTo>
                    <a:pt x="129" y="0"/>
                    <a:pt x="118" y="3"/>
                    <a:pt x="104" y="9"/>
                  </a:cubicBezTo>
                  <a:cubicBezTo>
                    <a:pt x="35" y="9"/>
                    <a:pt x="1" y="44"/>
                    <a:pt x="35" y="113"/>
                  </a:cubicBezTo>
                  <a:cubicBezTo>
                    <a:pt x="104" y="424"/>
                    <a:pt x="35" y="770"/>
                    <a:pt x="139" y="1116"/>
                  </a:cubicBezTo>
                  <a:cubicBezTo>
                    <a:pt x="277" y="770"/>
                    <a:pt x="243" y="424"/>
                    <a:pt x="208" y="79"/>
                  </a:cubicBezTo>
                  <a:cubicBezTo>
                    <a:pt x="208" y="51"/>
                    <a:pt x="18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653841" y="540723"/>
              <a:ext cx="2947" cy="8491"/>
            </a:xfrm>
            <a:custGeom>
              <a:avLst/>
              <a:gdLst/>
              <a:ahLst/>
              <a:cxnLst/>
              <a:rect l="l" t="t" r="r" b="b"/>
              <a:pathLst>
                <a:path w="312" h="899" extrusionOk="0">
                  <a:moveTo>
                    <a:pt x="104" y="0"/>
                  </a:moveTo>
                  <a:cubicBezTo>
                    <a:pt x="174" y="104"/>
                    <a:pt x="174" y="242"/>
                    <a:pt x="104" y="311"/>
                  </a:cubicBezTo>
                  <a:cubicBezTo>
                    <a:pt x="1" y="450"/>
                    <a:pt x="70" y="622"/>
                    <a:pt x="35" y="761"/>
                  </a:cubicBezTo>
                  <a:cubicBezTo>
                    <a:pt x="35" y="830"/>
                    <a:pt x="70" y="899"/>
                    <a:pt x="174" y="899"/>
                  </a:cubicBezTo>
                  <a:cubicBezTo>
                    <a:pt x="277" y="899"/>
                    <a:pt x="312" y="830"/>
                    <a:pt x="312" y="761"/>
                  </a:cubicBezTo>
                  <a:cubicBezTo>
                    <a:pt x="277" y="484"/>
                    <a:pt x="277" y="20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666573" y="565856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174" y="1"/>
                  </a:moveTo>
                  <a:cubicBezTo>
                    <a:pt x="35" y="139"/>
                    <a:pt x="1" y="277"/>
                    <a:pt x="35" y="416"/>
                  </a:cubicBezTo>
                  <a:cubicBezTo>
                    <a:pt x="70" y="519"/>
                    <a:pt x="70" y="588"/>
                    <a:pt x="174" y="588"/>
                  </a:cubicBezTo>
                  <a:cubicBezTo>
                    <a:pt x="277" y="588"/>
                    <a:pt x="312" y="519"/>
                    <a:pt x="312" y="416"/>
                  </a:cubicBezTo>
                  <a:cubicBezTo>
                    <a:pt x="277" y="277"/>
                    <a:pt x="277" y="139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630342" y="5674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630342" y="567490"/>
              <a:ext cx="8491" cy="2947"/>
            </a:xfrm>
            <a:custGeom>
              <a:avLst/>
              <a:gdLst/>
              <a:ahLst/>
              <a:cxnLst/>
              <a:rect l="l" t="t" r="r" b="b"/>
              <a:pathLst>
                <a:path w="899" h="312" extrusionOk="0">
                  <a:moveTo>
                    <a:pt x="0" y="1"/>
                  </a:moveTo>
                  <a:lnTo>
                    <a:pt x="0" y="1"/>
                  </a:lnTo>
                  <a:cubicBezTo>
                    <a:pt x="277" y="208"/>
                    <a:pt x="588" y="277"/>
                    <a:pt x="899" y="312"/>
                  </a:cubicBezTo>
                  <a:cubicBezTo>
                    <a:pt x="622" y="139"/>
                    <a:pt x="311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684859" y="523740"/>
              <a:ext cx="2947" cy="4260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311" y="1"/>
                  </a:moveTo>
                  <a:lnTo>
                    <a:pt x="311" y="1"/>
                  </a:lnTo>
                  <a:cubicBezTo>
                    <a:pt x="139" y="105"/>
                    <a:pt x="35" y="243"/>
                    <a:pt x="0" y="450"/>
                  </a:cubicBezTo>
                  <a:cubicBezTo>
                    <a:pt x="139" y="312"/>
                    <a:pt x="242" y="174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687796" y="52341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693350" y="534517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311" y="1"/>
                  </a:moveTo>
                  <a:cubicBezTo>
                    <a:pt x="138" y="70"/>
                    <a:pt x="35" y="242"/>
                    <a:pt x="0" y="415"/>
                  </a:cubicBezTo>
                  <a:cubicBezTo>
                    <a:pt x="138" y="312"/>
                    <a:pt x="207" y="139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693019" y="53843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661029" y="51851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69" y="174"/>
                    <a:pt x="69" y="346"/>
                    <a:pt x="208" y="485"/>
                  </a:cubicBezTo>
                  <a:cubicBezTo>
                    <a:pt x="138" y="312"/>
                    <a:pt x="173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661029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662984" y="5230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52869" y="499590"/>
              <a:ext cx="2286" cy="3920"/>
            </a:xfrm>
            <a:custGeom>
              <a:avLst/>
              <a:gdLst/>
              <a:ahLst/>
              <a:cxnLst/>
              <a:rect l="l" t="t" r="r" b="b"/>
              <a:pathLst>
                <a:path w="242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38"/>
                    <a:pt x="104" y="311"/>
                    <a:pt x="242" y="415"/>
                  </a:cubicBezTo>
                  <a:cubicBezTo>
                    <a:pt x="242" y="242"/>
                    <a:pt x="173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52869" y="49925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30012" y="56749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30"/>
            <p:cNvSpPr/>
            <p:nvPr/>
          </p:nvSpPr>
          <p:spPr>
            <a:xfrm>
              <a:off x="626744" y="566300"/>
              <a:ext cx="3277" cy="1200"/>
            </a:xfrm>
            <a:custGeom>
              <a:avLst/>
              <a:gdLst/>
              <a:ahLst/>
              <a:cxnLst/>
              <a:rect l="l" t="t" r="r" b="b"/>
              <a:pathLst>
                <a:path w="347" h="127" extrusionOk="0">
                  <a:moveTo>
                    <a:pt x="92" y="0"/>
                  </a:moveTo>
                  <a:cubicBezTo>
                    <a:pt x="63" y="0"/>
                    <a:pt x="33" y="7"/>
                    <a:pt x="1" y="23"/>
                  </a:cubicBezTo>
                  <a:cubicBezTo>
                    <a:pt x="104" y="92"/>
                    <a:pt x="208" y="127"/>
                    <a:pt x="346" y="127"/>
                  </a:cubicBezTo>
                  <a:cubicBezTo>
                    <a:pt x="267" y="74"/>
                    <a:pt x="18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30"/>
            <p:cNvSpPr/>
            <p:nvPr/>
          </p:nvSpPr>
          <p:spPr>
            <a:xfrm>
              <a:off x="676698" y="61352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30"/>
            <p:cNvSpPr/>
            <p:nvPr/>
          </p:nvSpPr>
          <p:spPr>
            <a:xfrm>
              <a:off x="676368" y="613846"/>
              <a:ext cx="992" cy="4260"/>
            </a:xfrm>
            <a:custGeom>
              <a:avLst/>
              <a:gdLst/>
              <a:ahLst/>
              <a:cxnLst/>
              <a:rect l="l" t="t" r="r" b="b"/>
              <a:pathLst>
                <a:path w="105" h="451" extrusionOk="0">
                  <a:moveTo>
                    <a:pt x="35" y="1"/>
                  </a:moveTo>
                  <a:cubicBezTo>
                    <a:pt x="35" y="139"/>
                    <a:pt x="1" y="277"/>
                    <a:pt x="35" y="450"/>
                  </a:cubicBezTo>
                  <a:cubicBezTo>
                    <a:pt x="104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30"/>
            <p:cNvSpPr/>
            <p:nvPr/>
          </p:nvSpPr>
          <p:spPr>
            <a:xfrm>
              <a:off x="647967" y="605685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35" y="70"/>
                    <a:pt x="1" y="139"/>
                    <a:pt x="35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30"/>
            <p:cNvSpPr/>
            <p:nvPr/>
          </p:nvSpPr>
          <p:spPr>
            <a:xfrm>
              <a:off x="648949" y="6053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30"/>
            <p:cNvSpPr/>
            <p:nvPr/>
          </p:nvSpPr>
          <p:spPr>
            <a:xfrm>
              <a:off x="664939" y="533865"/>
              <a:ext cx="671" cy="2616"/>
            </a:xfrm>
            <a:custGeom>
              <a:avLst/>
              <a:gdLst/>
              <a:ahLst/>
              <a:cxnLst/>
              <a:rect l="l" t="t" r="r" b="b"/>
              <a:pathLst>
                <a:path w="71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70"/>
                    <a:pt x="1" y="173"/>
                    <a:pt x="70" y="277"/>
                  </a:cubicBezTo>
                  <a:cubicBezTo>
                    <a:pt x="70" y="173"/>
                    <a:pt x="70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30"/>
            <p:cNvSpPr/>
            <p:nvPr/>
          </p:nvSpPr>
          <p:spPr>
            <a:xfrm>
              <a:off x="664288" y="53191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1" y="69"/>
                    <a:pt x="70" y="138"/>
                    <a:pt x="35" y="207"/>
                  </a:cubicBezTo>
                  <a:cubicBezTo>
                    <a:pt x="70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30"/>
            <p:cNvSpPr/>
            <p:nvPr/>
          </p:nvSpPr>
          <p:spPr>
            <a:xfrm>
              <a:off x="687796" y="5234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30"/>
            <p:cNvSpPr/>
            <p:nvPr/>
          </p:nvSpPr>
          <p:spPr>
            <a:xfrm>
              <a:off x="687796" y="520803"/>
              <a:ext cx="2295" cy="2626"/>
            </a:xfrm>
            <a:custGeom>
              <a:avLst/>
              <a:gdLst/>
              <a:ahLst/>
              <a:cxnLst/>
              <a:rect l="l" t="t" r="r" b="b"/>
              <a:pathLst>
                <a:path w="243" h="278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04" y="35"/>
                    <a:pt x="35" y="139"/>
                    <a:pt x="0" y="277"/>
                  </a:cubicBezTo>
                  <a:cubicBezTo>
                    <a:pt x="104" y="208"/>
                    <a:pt x="208" y="104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30"/>
            <p:cNvSpPr/>
            <p:nvPr/>
          </p:nvSpPr>
          <p:spPr>
            <a:xfrm>
              <a:off x="658092" y="511009"/>
              <a:ext cx="1634" cy="2947"/>
            </a:xfrm>
            <a:custGeom>
              <a:avLst/>
              <a:gdLst/>
              <a:ahLst/>
              <a:cxnLst/>
              <a:rect l="l" t="t" r="r" b="b"/>
              <a:pathLst>
                <a:path w="173" h="312" extrusionOk="0">
                  <a:moveTo>
                    <a:pt x="0" y="1"/>
                  </a:moveTo>
                  <a:cubicBezTo>
                    <a:pt x="35" y="105"/>
                    <a:pt x="69" y="243"/>
                    <a:pt x="173" y="312"/>
                  </a:cubicBezTo>
                  <a:cubicBezTo>
                    <a:pt x="138" y="208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30"/>
            <p:cNvSpPr/>
            <p:nvPr/>
          </p:nvSpPr>
          <p:spPr>
            <a:xfrm>
              <a:off x="659716" y="51394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ubicBezTo>
                    <a:pt x="1" y="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30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30"/>
            <p:cNvSpPr/>
            <p:nvPr/>
          </p:nvSpPr>
          <p:spPr>
            <a:xfrm>
              <a:off x="656779" y="5064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30"/>
            <p:cNvSpPr/>
            <p:nvPr/>
          </p:nvSpPr>
          <p:spPr>
            <a:xfrm>
              <a:off x="655145" y="503830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36" y="242"/>
                    <a:pt x="174" y="277"/>
                  </a:cubicBezTo>
                  <a:cubicBezTo>
                    <a:pt x="139" y="173"/>
                    <a:pt x="10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30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30"/>
            <p:cNvSpPr/>
            <p:nvPr/>
          </p:nvSpPr>
          <p:spPr>
            <a:xfrm>
              <a:off x="666252" y="5403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30"/>
            <p:cNvSpPr/>
            <p:nvPr/>
          </p:nvSpPr>
          <p:spPr>
            <a:xfrm>
              <a:off x="662654" y="523089"/>
              <a:ext cx="992" cy="2947"/>
            </a:xfrm>
            <a:custGeom>
              <a:avLst/>
              <a:gdLst/>
              <a:ahLst/>
              <a:cxnLst/>
              <a:rect l="l" t="t" r="r" b="b"/>
              <a:pathLst>
                <a:path w="105" h="312" extrusionOk="0">
                  <a:moveTo>
                    <a:pt x="36" y="1"/>
                  </a:moveTo>
                  <a:cubicBezTo>
                    <a:pt x="36" y="104"/>
                    <a:pt x="1" y="243"/>
                    <a:pt x="105" y="312"/>
                  </a:cubicBezTo>
                  <a:cubicBezTo>
                    <a:pt x="105" y="208"/>
                    <a:pt x="70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30"/>
            <p:cNvSpPr/>
            <p:nvPr/>
          </p:nvSpPr>
          <p:spPr>
            <a:xfrm>
              <a:off x="691716" y="538758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35" y="35"/>
                    <a:pt x="0" y="105"/>
                    <a:pt x="0" y="208"/>
                  </a:cubicBezTo>
                  <a:cubicBezTo>
                    <a:pt x="69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30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30"/>
            <p:cNvSpPr/>
            <p:nvPr/>
          </p:nvSpPr>
          <p:spPr>
            <a:xfrm>
              <a:off x="693019" y="53875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30"/>
            <p:cNvSpPr/>
            <p:nvPr/>
          </p:nvSpPr>
          <p:spPr>
            <a:xfrm>
              <a:off x="643395" y="5632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1" y="0"/>
                    <a:pt x="1" y="35"/>
                  </a:cubicBezTo>
                  <a:lnTo>
                    <a:pt x="70" y="35"/>
                  </a:ln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30"/>
            <p:cNvSpPr/>
            <p:nvPr/>
          </p:nvSpPr>
          <p:spPr>
            <a:xfrm>
              <a:off x="677671" y="62266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30"/>
            <p:cNvSpPr/>
            <p:nvPr/>
          </p:nvSpPr>
          <p:spPr>
            <a:xfrm>
              <a:off x="642092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30"/>
            <p:cNvSpPr/>
            <p:nvPr/>
          </p:nvSpPr>
          <p:spPr>
            <a:xfrm>
              <a:off x="642413" y="560311"/>
              <a:ext cx="671" cy="151"/>
            </a:xfrm>
            <a:custGeom>
              <a:avLst/>
              <a:gdLst/>
              <a:ahLst/>
              <a:cxnLst/>
              <a:rect l="l" t="t" r="r" b="b"/>
              <a:pathLst>
                <a:path w="71" h="16" extrusionOk="0">
                  <a:moveTo>
                    <a:pt x="1" y="0"/>
                  </a:moveTo>
                  <a:cubicBezTo>
                    <a:pt x="1" y="0"/>
                    <a:pt x="16" y="16"/>
                    <a:pt x="37" y="16"/>
                  </a:cubicBezTo>
                  <a:cubicBezTo>
                    <a:pt x="47" y="16"/>
                    <a:pt x="59" y="1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30"/>
            <p:cNvSpPr/>
            <p:nvPr/>
          </p:nvSpPr>
          <p:spPr>
            <a:xfrm>
              <a:off x="654824" y="540071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0" y="0"/>
                    <a:pt x="0" y="35"/>
                    <a:pt x="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30"/>
            <p:cNvSpPr/>
            <p:nvPr/>
          </p:nvSpPr>
          <p:spPr>
            <a:xfrm>
              <a:off x="654824" y="54072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30"/>
            <p:cNvSpPr/>
            <p:nvPr/>
          </p:nvSpPr>
          <p:spPr>
            <a:xfrm>
              <a:off x="663315" y="526357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0"/>
                  </a:moveTo>
                  <a:cubicBezTo>
                    <a:pt x="35" y="35"/>
                    <a:pt x="0" y="70"/>
                    <a:pt x="69" y="104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30"/>
            <p:cNvSpPr/>
            <p:nvPr/>
          </p:nvSpPr>
          <p:spPr>
            <a:xfrm>
              <a:off x="663636" y="526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30"/>
            <p:cNvSpPr/>
            <p:nvPr/>
          </p:nvSpPr>
          <p:spPr>
            <a:xfrm>
              <a:off x="660377" y="516232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1"/>
                  </a:moveTo>
                  <a:lnTo>
                    <a:pt x="35" y="1"/>
                  </a:lnTo>
                  <a:cubicBezTo>
                    <a:pt x="0" y="70"/>
                    <a:pt x="35" y="139"/>
                    <a:pt x="69" y="243"/>
                  </a:cubicBezTo>
                  <a:cubicBezTo>
                    <a:pt x="69" y="139"/>
                    <a:pt x="104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656779" y="506437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1" y="1"/>
                  </a:moveTo>
                  <a:cubicBezTo>
                    <a:pt x="1" y="70"/>
                    <a:pt x="1" y="174"/>
                    <a:pt x="70" y="243"/>
                  </a:cubicBezTo>
                  <a:cubicBezTo>
                    <a:pt x="35" y="139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657430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657761" y="509053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0"/>
                  </a:moveTo>
                  <a:cubicBezTo>
                    <a:pt x="0" y="70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657430" y="50872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659716" y="51427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660047" y="514277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1"/>
                  </a:moveTo>
                  <a:cubicBezTo>
                    <a:pt x="0" y="70"/>
                    <a:pt x="0" y="139"/>
                    <a:pt x="35" y="173"/>
                  </a:cubicBezTo>
                  <a:cubicBezTo>
                    <a:pt x="35" y="104"/>
                    <a:pt x="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691064" y="541044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cubicBezTo>
                    <a:pt x="0" y="35"/>
                    <a:pt x="0" y="70"/>
                    <a:pt x="0" y="139"/>
                  </a:cubicBezTo>
                  <a:cubicBezTo>
                    <a:pt x="69" y="10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690733" y="54235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69073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689751" y="542678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1"/>
                  </a:moveTo>
                  <a:lnTo>
                    <a:pt x="105" y="1"/>
                  </a:lnTo>
                  <a:cubicBezTo>
                    <a:pt x="70" y="35"/>
                    <a:pt x="35" y="70"/>
                    <a:pt x="1" y="104"/>
                  </a:cubicBezTo>
                  <a:cubicBezTo>
                    <a:pt x="70" y="70"/>
                    <a:pt x="105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689430" y="54366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35" y="70"/>
                    <a:pt x="0" y="139"/>
                    <a:pt x="0" y="208"/>
                  </a:cubicBezTo>
                  <a:cubicBezTo>
                    <a:pt x="69" y="139"/>
                    <a:pt x="35" y="7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652207" y="497304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1" y="138"/>
                    <a:pt x="70" y="208"/>
                  </a:cubicBezTo>
                  <a:cubicBezTo>
                    <a:pt x="35" y="138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652869" y="499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626092" y="667720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104" y="0"/>
                  </a:moveTo>
                  <a:cubicBezTo>
                    <a:pt x="35" y="69"/>
                    <a:pt x="35" y="104"/>
                    <a:pt x="1" y="173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684859" y="606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684859" y="60666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685180" y="60666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685841" y="60993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702162" y="585123"/>
              <a:ext cx="1643" cy="472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cubicBezTo>
                    <a:pt x="49" y="25"/>
                    <a:pt x="81" y="49"/>
                    <a:pt x="120" y="49"/>
                  </a:cubicBezTo>
                  <a:cubicBezTo>
                    <a:pt x="136" y="49"/>
                    <a:pt x="153" y="45"/>
                    <a:pt x="173" y="35"/>
                  </a:cubicBezTo>
                  <a:cubicBezTo>
                    <a:pt x="104" y="0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703796" y="5854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701831" y="5851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696287" y="53418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30"/>
            <p:cNvSpPr/>
            <p:nvPr/>
          </p:nvSpPr>
          <p:spPr>
            <a:xfrm>
              <a:off x="696287" y="5341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648949" y="584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706081" y="58707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639154" y="55704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cubicBezTo>
                    <a:pt x="35" y="35"/>
                    <a:pt x="35" y="35"/>
                    <a:pt x="69" y="70"/>
                  </a:cubicBezTo>
                  <a:cubicBezTo>
                    <a:pt x="69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639806" y="5576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639154" y="5570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697590" y="5479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714242" y="543981"/>
              <a:ext cx="982" cy="671"/>
            </a:xfrm>
            <a:custGeom>
              <a:avLst/>
              <a:gdLst/>
              <a:ahLst/>
              <a:cxnLst/>
              <a:rect l="l" t="t" r="r" b="b"/>
              <a:pathLst>
                <a:path w="104" h="71" extrusionOk="0">
                  <a:moveTo>
                    <a:pt x="104" y="1"/>
                  </a:moveTo>
                  <a:lnTo>
                    <a:pt x="0" y="70"/>
                  </a:lnTo>
                  <a:cubicBezTo>
                    <a:pt x="69" y="70"/>
                    <a:pt x="104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641440" y="559329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lnTo>
                    <a:pt x="69" y="104"/>
                  </a:lnTo>
                  <a:lnTo>
                    <a:pt x="104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641440" y="559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640788" y="5583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640788" y="5586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lnTo>
                    <a:pt x="69" y="69"/>
                  </a:ln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30"/>
            <p:cNvSpPr/>
            <p:nvPr/>
          </p:nvSpPr>
          <p:spPr>
            <a:xfrm>
              <a:off x="639806" y="55769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30"/>
            <p:cNvSpPr/>
            <p:nvPr/>
          </p:nvSpPr>
          <p:spPr>
            <a:xfrm>
              <a:off x="640127" y="5580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35"/>
                  </a:moveTo>
                  <a:lnTo>
                    <a:pt x="1" y="0"/>
                  </a:lnTo>
                  <a:cubicBezTo>
                    <a:pt x="1" y="0"/>
                    <a:pt x="36" y="35"/>
                    <a:pt x="3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30"/>
            <p:cNvSpPr/>
            <p:nvPr/>
          </p:nvSpPr>
          <p:spPr>
            <a:xfrm>
              <a:off x="640458" y="55834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35" y="35"/>
                  </a:lnTo>
                  <a:cubicBezTo>
                    <a:pt x="35" y="35"/>
                    <a:pt x="1" y="1"/>
                    <a:pt x="1" y="1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30"/>
            <p:cNvSpPr/>
            <p:nvPr/>
          </p:nvSpPr>
          <p:spPr>
            <a:xfrm>
              <a:off x="630994" y="59882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0" y="35"/>
                    <a:pt x="0" y="35"/>
                  </a:cubicBezTo>
                  <a:cubicBezTo>
                    <a:pt x="35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30"/>
            <p:cNvSpPr/>
            <p:nvPr/>
          </p:nvSpPr>
          <p:spPr>
            <a:xfrm>
              <a:off x="631646" y="5988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30"/>
            <p:cNvSpPr/>
            <p:nvPr/>
          </p:nvSpPr>
          <p:spPr>
            <a:xfrm>
              <a:off x="630994" y="5991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30"/>
            <p:cNvSpPr/>
            <p:nvPr/>
          </p:nvSpPr>
          <p:spPr>
            <a:xfrm>
              <a:off x="690082" y="52048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30"/>
            <p:cNvSpPr/>
            <p:nvPr/>
          </p:nvSpPr>
          <p:spPr>
            <a:xfrm>
              <a:off x="632297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30"/>
            <p:cNvSpPr/>
            <p:nvPr/>
          </p:nvSpPr>
          <p:spPr>
            <a:xfrm>
              <a:off x="631646" y="5981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30"/>
            <p:cNvSpPr/>
            <p:nvPr/>
          </p:nvSpPr>
          <p:spPr>
            <a:xfrm>
              <a:off x="631646" y="5985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30"/>
            <p:cNvSpPr/>
            <p:nvPr/>
          </p:nvSpPr>
          <p:spPr>
            <a:xfrm>
              <a:off x="630342" y="59915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35" y="70"/>
                    <a:pt x="35" y="70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30"/>
            <p:cNvSpPr/>
            <p:nvPr/>
          </p:nvSpPr>
          <p:spPr>
            <a:xfrm>
              <a:off x="629360" y="600141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cubicBezTo>
                    <a:pt x="69" y="35"/>
                    <a:pt x="35" y="35"/>
                    <a:pt x="0" y="69"/>
                  </a:cubicBezTo>
                  <a:lnTo>
                    <a:pt x="35" y="69"/>
                  </a:lnTo>
                  <a:cubicBezTo>
                    <a:pt x="35" y="69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30"/>
            <p:cNvSpPr/>
            <p:nvPr/>
          </p:nvSpPr>
          <p:spPr>
            <a:xfrm>
              <a:off x="628378" y="600793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0"/>
                  </a:moveTo>
                  <a:lnTo>
                    <a:pt x="104" y="0"/>
                  </a:lnTo>
                  <a:cubicBezTo>
                    <a:pt x="70" y="35"/>
                    <a:pt x="35" y="69"/>
                    <a:pt x="1" y="104"/>
                  </a:cubicBezTo>
                  <a:cubicBezTo>
                    <a:pt x="70" y="104"/>
                    <a:pt x="104" y="69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30"/>
            <p:cNvSpPr/>
            <p:nvPr/>
          </p:nvSpPr>
          <p:spPr>
            <a:xfrm>
              <a:off x="594423" y="309386"/>
              <a:ext cx="6215" cy="26323"/>
            </a:xfrm>
            <a:custGeom>
              <a:avLst/>
              <a:gdLst/>
              <a:ahLst/>
              <a:cxnLst/>
              <a:rect l="l" t="t" r="r" b="b"/>
              <a:pathLst>
                <a:path w="658" h="2787" extrusionOk="0">
                  <a:moveTo>
                    <a:pt x="212" y="1"/>
                  </a:moveTo>
                  <a:cubicBezTo>
                    <a:pt x="162" y="1"/>
                    <a:pt x="126" y="25"/>
                    <a:pt x="105" y="90"/>
                  </a:cubicBezTo>
                  <a:cubicBezTo>
                    <a:pt x="1" y="229"/>
                    <a:pt x="35" y="367"/>
                    <a:pt x="35" y="540"/>
                  </a:cubicBezTo>
                  <a:cubicBezTo>
                    <a:pt x="139" y="1335"/>
                    <a:pt x="381" y="2061"/>
                    <a:pt x="658" y="2786"/>
                  </a:cubicBezTo>
                  <a:cubicBezTo>
                    <a:pt x="519" y="2302"/>
                    <a:pt x="416" y="1784"/>
                    <a:pt x="347" y="1266"/>
                  </a:cubicBezTo>
                  <a:cubicBezTo>
                    <a:pt x="277" y="920"/>
                    <a:pt x="139" y="540"/>
                    <a:pt x="347" y="194"/>
                  </a:cubicBezTo>
                  <a:cubicBezTo>
                    <a:pt x="416" y="125"/>
                    <a:pt x="381" y="56"/>
                    <a:pt x="312" y="21"/>
                  </a:cubicBezTo>
                  <a:cubicBezTo>
                    <a:pt x="274" y="9"/>
                    <a:pt x="241" y="1"/>
                    <a:pt x="2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30"/>
            <p:cNvSpPr/>
            <p:nvPr/>
          </p:nvSpPr>
          <p:spPr>
            <a:xfrm>
              <a:off x="559165" y="286406"/>
              <a:ext cx="14706" cy="12741"/>
            </a:xfrm>
            <a:custGeom>
              <a:avLst/>
              <a:gdLst/>
              <a:ahLst/>
              <a:cxnLst/>
              <a:rect l="l" t="t" r="r" b="b"/>
              <a:pathLst>
                <a:path w="1557" h="1349" extrusionOk="0">
                  <a:moveTo>
                    <a:pt x="1072" y="0"/>
                  </a:moveTo>
                  <a:cubicBezTo>
                    <a:pt x="1003" y="35"/>
                    <a:pt x="1003" y="104"/>
                    <a:pt x="1003" y="138"/>
                  </a:cubicBezTo>
                  <a:cubicBezTo>
                    <a:pt x="1003" y="415"/>
                    <a:pt x="1107" y="691"/>
                    <a:pt x="1176" y="1002"/>
                  </a:cubicBezTo>
                  <a:cubicBezTo>
                    <a:pt x="938" y="983"/>
                    <a:pt x="700" y="940"/>
                    <a:pt x="475" y="940"/>
                  </a:cubicBezTo>
                  <a:cubicBezTo>
                    <a:pt x="308" y="940"/>
                    <a:pt x="148" y="963"/>
                    <a:pt x="1" y="1037"/>
                  </a:cubicBezTo>
                  <a:cubicBezTo>
                    <a:pt x="52" y="1041"/>
                    <a:pt x="104" y="1042"/>
                    <a:pt x="157" y="1042"/>
                  </a:cubicBezTo>
                  <a:cubicBezTo>
                    <a:pt x="302" y="1042"/>
                    <a:pt x="454" y="1032"/>
                    <a:pt x="605" y="1032"/>
                  </a:cubicBezTo>
                  <a:cubicBezTo>
                    <a:pt x="921" y="1032"/>
                    <a:pt x="1236" y="1076"/>
                    <a:pt x="1487" y="1348"/>
                  </a:cubicBezTo>
                  <a:cubicBezTo>
                    <a:pt x="1556" y="1314"/>
                    <a:pt x="1522" y="1279"/>
                    <a:pt x="1522" y="1244"/>
                  </a:cubicBezTo>
                  <a:cubicBezTo>
                    <a:pt x="1349" y="864"/>
                    <a:pt x="1211" y="519"/>
                    <a:pt x="1211" y="138"/>
                  </a:cubicBezTo>
                  <a:cubicBezTo>
                    <a:pt x="1211" y="69"/>
                    <a:pt x="1176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30"/>
            <p:cNvSpPr/>
            <p:nvPr/>
          </p:nvSpPr>
          <p:spPr>
            <a:xfrm>
              <a:off x="598343" y="307053"/>
              <a:ext cx="16009" cy="19513"/>
            </a:xfrm>
            <a:custGeom>
              <a:avLst/>
              <a:gdLst/>
              <a:ahLst/>
              <a:cxnLst/>
              <a:rect l="l" t="t" r="r" b="b"/>
              <a:pathLst>
                <a:path w="1695" h="2066" extrusionOk="0">
                  <a:moveTo>
                    <a:pt x="104" y="0"/>
                  </a:moveTo>
                  <a:cubicBezTo>
                    <a:pt x="78" y="0"/>
                    <a:pt x="52" y="9"/>
                    <a:pt x="35" y="26"/>
                  </a:cubicBezTo>
                  <a:cubicBezTo>
                    <a:pt x="1" y="95"/>
                    <a:pt x="35" y="130"/>
                    <a:pt x="70" y="164"/>
                  </a:cubicBezTo>
                  <a:cubicBezTo>
                    <a:pt x="173" y="268"/>
                    <a:pt x="312" y="372"/>
                    <a:pt x="415" y="441"/>
                  </a:cubicBezTo>
                  <a:cubicBezTo>
                    <a:pt x="830" y="821"/>
                    <a:pt x="1107" y="1340"/>
                    <a:pt x="1418" y="1789"/>
                  </a:cubicBezTo>
                  <a:cubicBezTo>
                    <a:pt x="1487" y="1893"/>
                    <a:pt x="1521" y="2031"/>
                    <a:pt x="1694" y="2066"/>
                  </a:cubicBezTo>
                  <a:cubicBezTo>
                    <a:pt x="1383" y="1478"/>
                    <a:pt x="1038" y="959"/>
                    <a:pt x="657" y="476"/>
                  </a:cubicBezTo>
                  <a:cubicBezTo>
                    <a:pt x="519" y="303"/>
                    <a:pt x="346" y="164"/>
                    <a:pt x="173" y="26"/>
                  </a:cubicBezTo>
                  <a:cubicBezTo>
                    <a:pt x="156" y="9"/>
                    <a:pt x="13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30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30"/>
            <p:cNvSpPr/>
            <p:nvPr/>
          </p:nvSpPr>
          <p:spPr>
            <a:xfrm>
              <a:off x="569611" y="312191"/>
              <a:ext cx="14054" cy="9152"/>
            </a:xfrm>
            <a:custGeom>
              <a:avLst/>
              <a:gdLst/>
              <a:ahLst/>
              <a:cxnLst/>
              <a:rect l="l" t="t" r="r" b="b"/>
              <a:pathLst>
                <a:path w="1488" h="969" extrusionOk="0">
                  <a:moveTo>
                    <a:pt x="1349" y="1"/>
                  </a:moveTo>
                  <a:cubicBezTo>
                    <a:pt x="1176" y="174"/>
                    <a:pt x="969" y="174"/>
                    <a:pt x="796" y="243"/>
                  </a:cubicBezTo>
                  <a:cubicBezTo>
                    <a:pt x="519" y="346"/>
                    <a:pt x="208" y="415"/>
                    <a:pt x="1" y="692"/>
                  </a:cubicBezTo>
                  <a:cubicBezTo>
                    <a:pt x="208" y="554"/>
                    <a:pt x="450" y="485"/>
                    <a:pt x="692" y="415"/>
                  </a:cubicBezTo>
                  <a:cubicBezTo>
                    <a:pt x="727" y="398"/>
                    <a:pt x="770" y="381"/>
                    <a:pt x="813" y="381"/>
                  </a:cubicBezTo>
                  <a:cubicBezTo>
                    <a:pt x="856" y="381"/>
                    <a:pt x="900" y="398"/>
                    <a:pt x="934" y="450"/>
                  </a:cubicBezTo>
                  <a:cubicBezTo>
                    <a:pt x="969" y="519"/>
                    <a:pt x="900" y="588"/>
                    <a:pt x="865" y="657"/>
                  </a:cubicBezTo>
                  <a:cubicBezTo>
                    <a:pt x="761" y="727"/>
                    <a:pt x="692" y="830"/>
                    <a:pt x="727" y="969"/>
                  </a:cubicBezTo>
                  <a:cubicBezTo>
                    <a:pt x="900" y="761"/>
                    <a:pt x="1038" y="485"/>
                    <a:pt x="1314" y="346"/>
                  </a:cubicBezTo>
                  <a:cubicBezTo>
                    <a:pt x="1487" y="277"/>
                    <a:pt x="1418" y="139"/>
                    <a:pt x="1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30"/>
            <p:cNvSpPr/>
            <p:nvPr/>
          </p:nvSpPr>
          <p:spPr>
            <a:xfrm>
              <a:off x="576468" y="3213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30"/>
            <p:cNvSpPr/>
            <p:nvPr/>
          </p:nvSpPr>
          <p:spPr>
            <a:xfrm>
              <a:off x="607155" y="33928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30"/>
            <p:cNvSpPr/>
            <p:nvPr/>
          </p:nvSpPr>
          <p:spPr>
            <a:xfrm>
              <a:off x="598994" y="316763"/>
              <a:ext cx="8501" cy="22215"/>
            </a:xfrm>
            <a:custGeom>
              <a:avLst/>
              <a:gdLst/>
              <a:ahLst/>
              <a:cxnLst/>
              <a:rect l="l" t="t" r="r" b="b"/>
              <a:pathLst>
                <a:path w="900" h="2352" extrusionOk="0">
                  <a:moveTo>
                    <a:pt x="104" y="1"/>
                  </a:moveTo>
                  <a:cubicBezTo>
                    <a:pt x="1" y="104"/>
                    <a:pt x="35" y="173"/>
                    <a:pt x="35" y="277"/>
                  </a:cubicBezTo>
                  <a:cubicBezTo>
                    <a:pt x="104" y="554"/>
                    <a:pt x="174" y="865"/>
                    <a:pt x="312" y="1141"/>
                  </a:cubicBezTo>
                  <a:cubicBezTo>
                    <a:pt x="485" y="1556"/>
                    <a:pt x="588" y="2005"/>
                    <a:pt x="899" y="2351"/>
                  </a:cubicBezTo>
                  <a:cubicBezTo>
                    <a:pt x="796" y="2109"/>
                    <a:pt x="727" y="1867"/>
                    <a:pt x="623" y="1625"/>
                  </a:cubicBezTo>
                  <a:cubicBezTo>
                    <a:pt x="519" y="1349"/>
                    <a:pt x="450" y="1038"/>
                    <a:pt x="312" y="796"/>
                  </a:cubicBezTo>
                  <a:cubicBezTo>
                    <a:pt x="208" y="554"/>
                    <a:pt x="277" y="243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30"/>
            <p:cNvSpPr/>
            <p:nvPr/>
          </p:nvSpPr>
          <p:spPr>
            <a:xfrm>
              <a:off x="583004" y="309906"/>
              <a:ext cx="4250" cy="16330"/>
            </a:xfrm>
            <a:custGeom>
              <a:avLst/>
              <a:gdLst/>
              <a:ahLst/>
              <a:cxnLst/>
              <a:rect l="l" t="t" r="r" b="b"/>
              <a:pathLst>
                <a:path w="450" h="1729" extrusionOk="0">
                  <a:moveTo>
                    <a:pt x="277" y="1"/>
                  </a:moveTo>
                  <a:lnTo>
                    <a:pt x="277" y="1"/>
                  </a:lnTo>
                  <a:cubicBezTo>
                    <a:pt x="207" y="623"/>
                    <a:pt x="138" y="1176"/>
                    <a:pt x="0" y="1729"/>
                  </a:cubicBezTo>
                  <a:cubicBezTo>
                    <a:pt x="277" y="1245"/>
                    <a:pt x="449" y="346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30"/>
            <p:cNvSpPr/>
            <p:nvPr/>
          </p:nvSpPr>
          <p:spPr>
            <a:xfrm>
              <a:off x="583004" y="326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6"/>
                  </a:moveTo>
                  <a:cubicBezTo>
                    <a:pt x="0" y="36"/>
                    <a:pt x="0" y="36"/>
                    <a:pt x="0" y="1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30"/>
            <p:cNvSpPr/>
            <p:nvPr/>
          </p:nvSpPr>
          <p:spPr>
            <a:xfrm>
              <a:off x="560147" y="304069"/>
              <a:ext cx="6215" cy="1077"/>
            </a:xfrm>
            <a:custGeom>
              <a:avLst/>
              <a:gdLst/>
              <a:ahLst/>
              <a:cxnLst/>
              <a:rect l="l" t="t" r="r" b="b"/>
              <a:pathLst>
                <a:path w="658" h="114" extrusionOk="0">
                  <a:moveTo>
                    <a:pt x="376" y="0"/>
                  </a:moveTo>
                  <a:cubicBezTo>
                    <a:pt x="257" y="0"/>
                    <a:pt x="134" y="24"/>
                    <a:pt x="1" y="100"/>
                  </a:cubicBezTo>
                  <a:cubicBezTo>
                    <a:pt x="75" y="110"/>
                    <a:pt x="144" y="114"/>
                    <a:pt x="209" y="114"/>
                  </a:cubicBezTo>
                  <a:cubicBezTo>
                    <a:pt x="386" y="114"/>
                    <a:pt x="531" y="82"/>
                    <a:pt x="657" y="31"/>
                  </a:cubicBezTo>
                  <a:cubicBezTo>
                    <a:pt x="565" y="16"/>
                    <a:pt x="472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30"/>
            <p:cNvSpPr/>
            <p:nvPr/>
          </p:nvSpPr>
          <p:spPr>
            <a:xfrm>
              <a:off x="550683" y="2893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30"/>
            <p:cNvSpPr/>
            <p:nvPr/>
          </p:nvSpPr>
          <p:spPr>
            <a:xfrm>
              <a:off x="547085" y="289344"/>
              <a:ext cx="3608" cy="850"/>
            </a:xfrm>
            <a:custGeom>
              <a:avLst/>
              <a:gdLst/>
              <a:ahLst/>
              <a:cxnLst/>
              <a:rect l="l" t="t" r="r" b="b"/>
              <a:pathLst>
                <a:path w="382" h="90" extrusionOk="0">
                  <a:moveTo>
                    <a:pt x="381" y="0"/>
                  </a:moveTo>
                  <a:cubicBezTo>
                    <a:pt x="243" y="35"/>
                    <a:pt x="105" y="0"/>
                    <a:pt x="1" y="69"/>
                  </a:cubicBezTo>
                  <a:cubicBezTo>
                    <a:pt x="52" y="82"/>
                    <a:pt x="102" y="90"/>
                    <a:pt x="151" y="90"/>
                  </a:cubicBezTo>
                  <a:cubicBezTo>
                    <a:pt x="236" y="90"/>
                    <a:pt x="315" y="66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30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30"/>
            <p:cNvSpPr/>
            <p:nvPr/>
          </p:nvSpPr>
          <p:spPr>
            <a:xfrm>
              <a:off x="616298" y="33112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30"/>
            <p:cNvSpPr/>
            <p:nvPr/>
          </p:nvSpPr>
          <p:spPr>
            <a:xfrm>
              <a:off x="614342" y="32655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0" y="208"/>
                    <a:pt x="104" y="346"/>
                    <a:pt x="208" y="484"/>
                  </a:cubicBezTo>
                  <a:cubicBezTo>
                    <a:pt x="208" y="277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30"/>
            <p:cNvSpPr/>
            <p:nvPr/>
          </p:nvSpPr>
          <p:spPr>
            <a:xfrm>
              <a:off x="616949" y="3330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30"/>
            <p:cNvSpPr/>
            <p:nvPr/>
          </p:nvSpPr>
          <p:spPr>
            <a:xfrm>
              <a:off x="616949" y="333414"/>
              <a:ext cx="2295" cy="3929"/>
            </a:xfrm>
            <a:custGeom>
              <a:avLst/>
              <a:gdLst/>
              <a:ahLst/>
              <a:cxnLst/>
              <a:rect l="l" t="t" r="r" b="b"/>
              <a:pathLst>
                <a:path w="243" h="416" extrusionOk="0">
                  <a:moveTo>
                    <a:pt x="1" y="0"/>
                  </a:moveTo>
                  <a:cubicBezTo>
                    <a:pt x="105" y="104"/>
                    <a:pt x="139" y="277"/>
                    <a:pt x="243" y="415"/>
                  </a:cubicBezTo>
                  <a:cubicBezTo>
                    <a:pt x="243" y="208"/>
                    <a:pt x="174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30"/>
            <p:cNvSpPr/>
            <p:nvPr/>
          </p:nvSpPr>
          <p:spPr>
            <a:xfrm>
              <a:off x="555906" y="288928"/>
              <a:ext cx="982" cy="746"/>
            </a:xfrm>
            <a:custGeom>
              <a:avLst/>
              <a:gdLst/>
              <a:ahLst/>
              <a:cxnLst/>
              <a:rect l="l" t="t" r="r" b="b"/>
              <a:pathLst>
                <a:path w="104" h="79" extrusionOk="0">
                  <a:moveTo>
                    <a:pt x="82" y="1"/>
                  </a:moveTo>
                  <a:cubicBezTo>
                    <a:pt x="69" y="1"/>
                    <a:pt x="52" y="10"/>
                    <a:pt x="35" y="10"/>
                  </a:cubicBezTo>
                  <a:lnTo>
                    <a:pt x="0" y="44"/>
                  </a:lnTo>
                  <a:lnTo>
                    <a:pt x="35" y="79"/>
                  </a:lnTo>
                  <a:cubicBezTo>
                    <a:pt x="35" y="79"/>
                    <a:pt x="104" y="79"/>
                    <a:pt x="104" y="44"/>
                  </a:cubicBezTo>
                  <a:cubicBezTo>
                    <a:pt x="104" y="10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30"/>
            <p:cNvSpPr/>
            <p:nvPr/>
          </p:nvSpPr>
          <p:spPr>
            <a:xfrm>
              <a:off x="607485" y="33928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30"/>
            <p:cNvSpPr/>
            <p:nvPr/>
          </p:nvSpPr>
          <p:spPr>
            <a:xfrm>
              <a:off x="607155" y="339620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cubicBezTo>
                    <a:pt x="35" y="104"/>
                    <a:pt x="1" y="208"/>
                    <a:pt x="174" y="242"/>
                  </a:cubicBezTo>
                  <a:cubicBezTo>
                    <a:pt x="105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30"/>
            <p:cNvSpPr/>
            <p:nvPr/>
          </p:nvSpPr>
          <p:spPr>
            <a:xfrm>
              <a:off x="579736" y="348101"/>
              <a:ext cx="1643" cy="3608"/>
            </a:xfrm>
            <a:custGeom>
              <a:avLst/>
              <a:gdLst/>
              <a:ahLst/>
              <a:cxnLst/>
              <a:rect l="l" t="t" r="r" b="b"/>
              <a:pathLst>
                <a:path w="174" h="382" extrusionOk="0">
                  <a:moveTo>
                    <a:pt x="173" y="1"/>
                  </a:moveTo>
                  <a:lnTo>
                    <a:pt x="173" y="1"/>
                  </a:lnTo>
                  <a:cubicBezTo>
                    <a:pt x="35" y="70"/>
                    <a:pt x="35" y="243"/>
                    <a:pt x="0" y="381"/>
                  </a:cubicBezTo>
                  <a:cubicBezTo>
                    <a:pt x="104" y="243"/>
                    <a:pt x="139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30"/>
            <p:cNvSpPr/>
            <p:nvPr/>
          </p:nvSpPr>
          <p:spPr>
            <a:xfrm>
              <a:off x="583004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30"/>
            <p:cNvSpPr/>
            <p:nvPr/>
          </p:nvSpPr>
          <p:spPr>
            <a:xfrm>
              <a:off x="582674" y="326557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lnTo>
                    <a:pt x="1" y="104"/>
                  </a:lnTo>
                  <a:cubicBezTo>
                    <a:pt x="1" y="104"/>
                    <a:pt x="1" y="139"/>
                    <a:pt x="1" y="139"/>
                  </a:cubicBezTo>
                  <a:cubicBezTo>
                    <a:pt x="35" y="104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30"/>
            <p:cNvSpPr/>
            <p:nvPr/>
          </p:nvSpPr>
          <p:spPr>
            <a:xfrm>
              <a:off x="572879" y="324271"/>
              <a:ext cx="1965" cy="1313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208" y="1"/>
                  </a:moveTo>
                  <a:cubicBezTo>
                    <a:pt x="104" y="1"/>
                    <a:pt x="70" y="70"/>
                    <a:pt x="1" y="139"/>
                  </a:cubicBezTo>
                  <a:cubicBezTo>
                    <a:pt x="104" y="139"/>
                    <a:pt x="139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30"/>
            <p:cNvSpPr/>
            <p:nvPr/>
          </p:nvSpPr>
          <p:spPr>
            <a:xfrm>
              <a:off x="572548" y="325575"/>
              <a:ext cx="340" cy="1974"/>
            </a:xfrm>
            <a:custGeom>
              <a:avLst/>
              <a:gdLst/>
              <a:ahLst/>
              <a:cxnLst/>
              <a:rect l="l" t="t" r="r" b="b"/>
              <a:pathLst>
                <a:path w="36" h="209" extrusionOk="0">
                  <a:moveTo>
                    <a:pt x="36" y="1"/>
                  </a:moveTo>
                  <a:lnTo>
                    <a:pt x="36" y="1"/>
                  </a:lnTo>
                  <a:cubicBezTo>
                    <a:pt x="36" y="70"/>
                    <a:pt x="1" y="139"/>
                    <a:pt x="1" y="208"/>
                  </a:cubicBezTo>
                  <a:cubicBezTo>
                    <a:pt x="36" y="139"/>
                    <a:pt x="36" y="70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30"/>
            <p:cNvSpPr/>
            <p:nvPr/>
          </p:nvSpPr>
          <p:spPr>
            <a:xfrm>
              <a:off x="551335" y="306647"/>
              <a:ext cx="982" cy="331"/>
            </a:xfrm>
            <a:custGeom>
              <a:avLst/>
              <a:gdLst/>
              <a:ahLst/>
              <a:cxnLst/>
              <a:rect l="l" t="t" r="r" b="b"/>
              <a:pathLst>
                <a:path w="104" h="35" extrusionOk="0">
                  <a:moveTo>
                    <a:pt x="104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30"/>
            <p:cNvSpPr/>
            <p:nvPr/>
          </p:nvSpPr>
          <p:spPr>
            <a:xfrm>
              <a:off x="551335" y="3069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30"/>
            <p:cNvSpPr/>
            <p:nvPr/>
          </p:nvSpPr>
          <p:spPr>
            <a:xfrm>
              <a:off x="576147" y="365735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35" y="0"/>
                    <a:pt x="0" y="0"/>
                    <a:pt x="0" y="70"/>
                  </a:cubicBezTo>
                  <a:cubicBezTo>
                    <a:pt x="0" y="70"/>
                    <a:pt x="0" y="70"/>
                    <a:pt x="0" y="104"/>
                  </a:cubicBezTo>
                  <a:cubicBezTo>
                    <a:pt x="69" y="104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30"/>
            <p:cNvSpPr/>
            <p:nvPr/>
          </p:nvSpPr>
          <p:spPr>
            <a:xfrm>
              <a:off x="556558" y="30566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30"/>
            <p:cNvSpPr/>
            <p:nvPr/>
          </p:nvSpPr>
          <p:spPr>
            <a:xfrm>
              <a:off x="581370" y="3314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30"/>
            <p:cNvSpPr/>
            <p:nvPr/>
          </p:nvSpPr>
          <p:spPr>
            <a:xfrm>
              <a:off x="616628" y="331459"/>
              <a:ext cx="331" cy="1634"/>
            </a:xfrm>
            <a:custGeom>
              <a:avLst/>
              <a:gdLst/>
              <a:ahLst/>
              <a:cxnLst/>
              <a:rect l="l" t="t" r="r" b="b"/>
              <a:pathLst>
                <a:path w="35" h="173" extrusionOk="0">
                  <a:moveTo>
                    <a:pt x="0" y="0"/>
                  </a:moveTo>
                  <a:cubicBezTo>
                    <a:pt x="0" y="35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30"/>
            <p:cNvSpPr/>
            <p:nvPr/>
          </p:nvSpPr>
          <p:spPr>
            <a:xfrm>
              <a:off x="616298" y="3311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30"/>
            <p:cNvSpPr/>
            <p:nvPr/>
          </p:nvSpPr>
          <p:spPr>
            <a:xfrm>
              <a:off x="571576" y="3288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30"/>
            <p:cNvSpPr/>
            <p:nvPr/>
          </p:nvSpPr>
          <p:spPr>
            <a:xfrm>
              <a:off x="571576" y="32753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0"/>
                  </a:moveTo>
                  <a:cubicBezTo>
                    <a:pt x="69" y="69"/>
                    <a:pt x="35" y="104"/>
                    <a:pt x="0" y="139"/>
                  </a:cubicBezTo>
                  <a:lnTo>
                    <a:pt x="104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30"/>
            <p:cNvSpPr/>
            <p:nvPr/>
          </p:nvSpPr>
          <p:spPr>
            <a:xfrm>
              <a:off x="574834" y="322316"/>
              <a:ext cx="340" cy="1965"/>
            </a:xfrm>
            <a:custGeom>
              <a:avLst/>
              <a:gdLst/>
              <a:ahLst/>
              <a:cxnLst/>
              <a:rect l="l" t="t" r="r" b="b"/>
              <a:pathLst>
                <a:path w="36" h="208" extrusionOk="0">
                  <a:moveTo>
                    <a:pt x="36" y="0"/>
                  </a:moveTo>
                  <a:cubicBezTo>
                    <a:pt x="1" y="35"/>
                    <a:pt x="1" y="104"/>
                    <a:pt x="1" y="173"/>
                  </a:cubicBezTo>
                  <a:lnTo>
                    <a:pt x="1" y="208"/>
                  </a:lnTo>
                  <a:cubicBezTo>
                    <a:pt x="1" y="138"/>
                    <a:pt x="36" y="69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30"/>
            <p:cNvSpPr/>
            <p:nvPr/>
          </p:nvSpPr>
          <p:spPr>
            <a:xfrm>
              <a:off x="572548" y="3275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30"/>
            <p:cNvSpPr/>
            <p:nvPr/>
          </p:nvSpPr>
          <p:spPr>
            <a:xfrm>
              <a:off x="564388" y="32035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30"/>
            <p:cNvSpPr/>
            <p:nvPr/>
          </p:nvSpPr>
          <p:spPr>
            <a:xfrm>
              <a:off x="564388" y="320682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0"/>
                  </a:moveTo>
                  <a:cubicBezTo>
                    <a:pt x="18" y="18"/>
                    <a:pt x="27" y="26"/>
                    <a:pt x="31" y="26"/>
                  </a:cubicBezTo>
                  <a:cubicBezTo>
                    <a:pt x="35" y="26"/>
                    <a:pt x="35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30"/>
            <p:cNvSpPr/>
            <p:nvPr/>
          </p:nvSpPr>
          <p:spPr>
            <a:xfrm>
              <a:off x="577781" y="361494"/>
              <a:ext cx="888" cy="463"/>
            </a:xfrm>
            <a:custGeom>
              <a:avLst/>
              <a:gdLst/>
              <a:ahLst/>
              <a:cxnLst/>
              <a:rect l="l" t="t" r="r" b="b"/>
              <a:pathLst>
                <a:path w="94" h="49" extrusionOk="0">
                  <a:moveTo>
                    <a:pt x="35" y="0"/>
                  </a:moveTo>
                  <a:cubicBezTo>
                    <a:pt x="0" y="0"/>
                    <a:pt x="0" y="35"/>
                    <a:pt x="35" y="35"/>
                  </a:cubicBezTo>
                  <a:cubicBezTo>
                    <a:pt x="45" y="45"/>
                    <a:pt x="55" y="49"/>
                    <a:pt x="63" y="49"/>
                  </a:cubicBezTo>
                  <a:cubicBezTo>
                    <a:pt x="83" y="49"/>
                    <a:pt x="94" y="24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30"/>
            <p:cNvSpPr/>
            <p:nvPr/>
          </p:nvSpPr>
          <p:spPr>
            <a:xfrm>
              <a:off x="568959" y="318727"/>
              <a:ext cx="661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1" y="0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30"/>
            <p:cNvSpPr/>
            <p:nvPr/>
          </p:nvSpPr>
          <p:spPr>
            <a:xfrm>
              <a:off x="601611" y="3386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30"/>
            <p:cNvSpPr/>
            <p:nvPr/>
          </p:nvSpPr>
          <p:spPr>
            <a:xfrm>
              <a:off x="619235" y="33733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30"/>
            <p:cNvSpPr/>
            <p:nvPr/>
          </p:nvSpPr>
          <p:spPr>
            <a:xfrm>
              <a:off x="564719" y="32068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30"/>
            <p:cNvSpPr/>
            <p:nvPr/>
          </p:nvSpPr>
          <p:spPr>
            <a:xfrm>
              <a:off x="579736" y="35170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30"/>
            <p:cNvSpPr/>
            <p:nvPr/>
          </p:nvSpPr>
          <p:spPr>
            <a:xfrm>
              <a:off x="579736" y="35170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30"/>
            <p:cNvSpPr/>
            <p:nvPr/>
          </p:nvSpPr>
          <p:spPr>
            <a:xfrm>
              <a:off x="575165" y="321334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30"/>
            <p:cNvSpPr/>
            <p:nvPr/>
          </p:nvSpPr>
          <p:spPr>
            <a:xfrm>
              <a:off x="571576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30"/>
            <p:cNvSpPr/>
            <p:nvPr/>
          </p:nvSpPr>
          <p:spPr>
            <a:xfrm>
              <a:off x="617280" y="316111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0" y="0"/>
                  </a:moveTo>
                  <a:cubicBezTo>
                    <a:pt x="0" y="18"/>
                    <a:pt x="0" y="26"/>
                    <a:pt x="5" y="26"/>
                  </a:cubicBezTo>
                  <a:cubicBezTo>
                    <a:pt x="9" y="26"/>
                    <a:pt x="18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30"/>
            <p:cNvSpPr/>
            <p:nvPr/>
          </p:nvSpPr>
          <p:spPr>
            <a:xfrm>
              <a:off x="581370" y="356262"/>
              <a:ext cx="331" cy="161"/>
            </a:xfrm>
            <a:custGeom>
              <a:avLst/>
              <a:gdLst/>
              <a:ahLst/>
              <a:cxnLst/>
              <a:rect l="l" t="t" r="r" b="b"/>
              <a:pathLst>
                <a:path w="35" h="17" extrusionOk="0">
                  <a:moveTo>
                    <a:pt x="0" y="1"/>
                  </a:moveTo>
                  <a:cubicBezTo>
                    <a:pt x="0" y="1"/>
                    <a:pt x="0" y="16"/>
                    <a:pt x="10" y="16"/>
                  </a:cubicBezTo>
                  <a:cubicBezTo>
                    <a:pt x="16" y="16"/>
                    <a:pt x="23" y="13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30"/>
            <p:cNvSpPr/>
            <p:nvPr/>
          </p:nvSpPr>
          <p:spPr>
            <a:xfrm>
              <a:off x="551005" y="3069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30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30"/>
            <p:cNvSpPr/>
            <p:nvPr/>
          </p:nvSpPr>
          <p:spPr>
            <a:xfrm>
              <a:off x="509220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30"/>
            <p:cNvSpPr/>
            <p:nvPr/>
          </p:nvSpPr>
          <p:spPr>
            <a:xfrm>
              <a:off x="509541" y="530598"/>
              <a:ext cx="8831" cy="11768"/>
            </a:xfrm>
            <a:custGeom>
              <a:avLst/>
              <a:gdLst/>
              <a:ahLst/>
              <a:cxnLst/>
              <a:rect l="l" t="t" r="r" b="b"/>
              <a:pathLst>
                <a:path w="935" h="1246" extrusionOk="0">
                  <a:moveTo>
                    <a:pt x="1" y="1"/>
                  </a:moveTo>
                  <a:cubicBezTo>
                    <a:pt x="208" y="485"/>
                    <a:pt x="554" y="865"/>
                    <a:pt x="934" y="1245"/>
                  </a:cubicBezTo>
                  <a:cubicBezTo>
                    <a:pt x="658" y="796"/>
                    <a:pt x="347" y="38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30"/>
            <p:cNvSpPr/>
            <p:nvPr/>
          </p:nvSpPr>
          <p:spPr>
            <a:xfrm>
              <a:off x="502693" y="521785"/>
              <a:ext cx="6536" cy="8501"/>
            </a:xfrm>
            <a:custGeom>
              <a:avLst/>
              <a:gdLst/>
              <a:ahLst/>
              <a:cxnLst/>
              <a:rect l="l" t="t" r="r" b="b"/>
              <a:pathLst>
                <a:path w="692" h="900" extrusionOk="0">
                  <a:moveTo>
                    <a:pt x="0" y="0"/>
                  </a:moveTo>
                  <a:cubicBezTo>
                    <a:pt x="104" y="173"/>
                    <a:pt x="173" y="346"/>
                    <a:pt x="311" y="484"/>
                  </a:cubicBezTo>
                  <a:cubicBezTo>
                    <a:pt x="415" y="657"/>
                    <a:pt x="484" y="830"/>
                    <a:pt x="691" y="899"/>
                  </a:cubicBezTo>
                  <a:cubicBezTo>
                    <a:pt x="588" y="726"/>
                    <a:pt x="484" y="588"/>
                    <a:pt x="380" y="415"/>
                  </a:cubicBezTo>
                  <a:cubicBezTo>
                    <a:pt x="207" y="104"/>
                    <a:pt x="207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30"/>
            <p:cNvSpPr/>
            <p:nvPr/>
          </p:nvSpPr>
          <p:spPr>
            <a:xfrm>
              <a:off x="509220" y="5302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30"/>
            <p:cNvSpPr/>
            <p:nvPr/>
          </p:nvSpPr>
          <p:spPr>
            <a:xfrm>
              <a:off x="484077" y="505785"/>
              <a:ext cx="1322" cy="4260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70" y="1"/>
                  </a:moveTo>
                  <a:cubicBezTo>
                    <a:pt x="70" y="139"/>
                    <a:pt x="1" y="277"/>
                    <a:pt x="70" y="450"/>
                  </a:cubicBezTo>
                  <a:cubicBezTo>
                    <a:pt x="139" y="277"/>
                    <a:pt x="10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30"/>
            <p:cNvSpPr/>
            <p:nvPr/>
          </p:nvSpPr>
          <p:spPr>
            <a:xfrm>
              <a:off x="484729" y="5054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30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30"/>
            <p:cNvSpPr/>
            <p:nvPr/>
          </p:nvSpPr>
          <p:spPr>
            <a:xfrm>
              <a:off x="510202" y="52667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0" y="1"/>
                  </a:moveTo>
                  <a:cubicBezTo>
                    <a:pt x="0" y="105"/>
                    <a:pt x="104" y="174"/>
                    <a:pt x="138" y="243"/>
                  </a:cubicBezTo>
                  <a:cubicBezTo>
                    <a:pt x="104" y="139"/>
                    <a:pt x="69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30"/>
            <p:cNvSpPr/>
            <p:nvPr/>
          </p:nvSpPr>
          <p:spPr>
            <a:xfrm>
              <a:off x="496488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30"/>
            <p:cNvSpPr/>
            <p:nvPr/>
          </p:nvSpPr>
          <p:spPr>
            <a:xfrm>
              <a:off x="496488" y="508723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0" y="1"/>
                  </a:moveTo>
                  <a:cubicBezTo>
                    <a:pt x="0" y="105"/>
                    <a:pt x="35" y="174"/>
                    <a:pt x="104" y="243"/>
                  </a:cubicBezTo>
                  <a:cubicBezTo>
                    <a:pt x="69" y="174"/>
                    <a:pt x="35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30"/>
            <p:cNvSpPr/>
            <p:nvPr/>
          </p:nvSpPr>
          <p:spPr>
            <a:xfrm>
              <a:off x="497140" y="51100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cubicBezTo>
                    <a:pt x="0" y="1"/>
                    <a:pt x="35" y="1"/>
                    <a:pt x="35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30"/>
            <p:cNvSpPr/>
            <p:nvPr/>
          </p:nvSpPr>
          <p:spPr>
            <a:xfrm>
              <a:off x="497470" y="51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30"/>
            <p:cNvSpPr/>
            <p:nvPr/>
          </p:nvSpPr>
          <p:spPr>
            <a:xfrm>
              <a:off x="497140" y="5110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30"/>
            <p:cNvSpPr/>
            <p:nvPr/>
          </p:nvSpPr>
          <p:spPr>
            <a:xfrm>
              <a:off x="464819" y="545615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30"/>
            <p:cNvSpPr/>
            <p:nvPr/>
          </p:nvSpPr>
          <p:spPr>
            <a:xfrm>
              <a:off x="466123" y="543329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5"/>
                    <a:pt x="1" y="70"/>
                    <a:pt x="1" y="139"/>
                  </a:cubicBezTo>
                  <a:cubicBezTo>
                    <a:pt x="35" y="104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30"/>
            <p:cNvSpPr/>
            <p:nvPr/>
          </p:nvSpPr>
          <p:spPr>
            <a:xfrm>
              <a:off x="466774" y="543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30"/>
            <p:cNvSpPr/>
            <p:nvPr/>
          </p:nvSpPr>
          <p:spPr>
            <a:xfrm>
              <a:off x="466123" y="5446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30"/>
            <p:cNvSpPr/>
            <p:nvPr/>
          </p:nvSpPr>
          <p:spPr>
            <a:xfrm>
              <a:off x="511506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30"/>
            <p:cNvSpPr/>
            <p:nvPr/>
          </p:nvSpPr>
          <p:spPr>
            <a:xfrm>
              <a:off x="464819" y="54464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30"/>
            <p:cNvSpPr/>
            <p:nvPr/>
          </p:nvSpPr>
          <p:spPr>
            <a:xfrm>
              <a:off x="456007" y="647149"/>
              <a:ext cx="16000" cy="32283"/>
            </a:xfrm>
            <a:custGeom>
              <a:avLst/>
              <a:gdLst/>
              <a:ahLst/>
              <a:cxnLst/>
              <a:rect l="l" t="t" r="r" b="b"/>
              <a:pathLst>
                <a:path w="1694" h="3418" extrusionOk="0">
                  <a:moveTo>
                    <a:pt x="1521" y="0"/>
                  </a:moveTo>
                  <a:lnTo>
                    <a:pt x="1521" y="0"/>
                  </a:lnTo>
                  <a:cubicBezTo>
                    <a:pt x="1417" y="173"/>
                    <a:pt x="1452" y="312"/>
                    <a:pt x="1417" y="450"/>
                  </a:cubicBezTo>
                  <a:cubicBezTo>
                    <a:pt x="1383" y="795"/>
                    <a:pt x="1314" y="1141"/>
                    <a:pt x="1245" y="1487"/>
                  </a:cubicBezTo>
                  <a:cubicBezTo>
                    <a:pt x="1210" y="1590"/>
                    <a:pt x="1141" y="1694"/>
                    <a:pt x="1210" y="1832"/>
                  </a:cubicBezTo>
                  <a:cubicBezTo>
                    <a:pt x="1314" y="2074"/>
                    <a:pt x="1245" y="2282"/>
                    <a:pt x="1037" y="2455"/>
                  </a:cubicBezTo>
                  <a:cubicBezTo>
                    <a:pt x="899" y="2558"/>
                    <a:pt x="795" y="2662"/>
                    <a:pt x="657" y="2766"/>
                  </a:cubicBezTo>
                  <a:cubicBezTo>
                    <a:pt x="484" y="2904"/>
                    <a:pt x="277" y="3077"/>
                    <a:pt x="104" y="3215"/>
                  </a:cubicBezTo>
                  <a:cubicBezTo>
                    <a:pt x="35" y="3250"/>
                    <a:pt x="0" y="3319"/>
                    <a:pt x="69" y="3388"/>
                  </a:cubicBezTo>
                  <a:cubicBezTo>
                    <a:pt x="80" y="3409"/>
                    <a:pt x="94" y="3417"/>
                    <a:pt x="110" y="3417"/>
                  </a:cubicBezTo>
                  <a:cubicBezTo>
                    <a:pt x="147" y="3417"/>
                    <a:pt x="194" y="3377"/>
                    <a:pt x="242" y="3353"/>
                  </a:cubicBezTo>
                  <a:cubicBezTo>
                    <a:pt x="277" y="3353"/>
                    <a:pt x="311" y="3319"/>
                    <a:pt x="346" y="3284"/>
                  </a:cubicBezTo>
                  <a:cubicBezTo>
                    <a:pt x="588" y="2939"/>
                    <a:pt x="968" y="2697"/>
                    <a:pt x="1279" y="2420"/>
                  </a:cubicBezTo>
                  <a:cubicBezTo>
                    <a:pt x="1417" y="2316"/>
                    <a:pt x="1590" y="2178"/>
                    <a:pt x="1694" y="1971"/>
                  </a:cubicBezTo>
                  <a:cubicBezTo>
                    <a:pt x="1651" y="1971"/>
                    <a:pt x="1610" y="1973"/>
                    <a:pt x="1573" y="1973"/>
                  </a:cubicBezTo>
                  <a:cubicBezTo>
                    <a:pt x="1463" y="1973"/>
                    <a:pt x="1391" y="1953"/>
                    <a:pt x="1417" y="1798"/>
                  </a:cubicBezTo>
                  <a:cubicBezTo>
                    <a:pt x="1417" y="1729"/>
                    <a:pt x="1417" y="1660"/>
                    <a:pt x="1417" y="1556"/>
                  </a:cubicBezTo>
                  <a:cubicBezTo>
                    <a:pt x="1417" y="1072"/>
                    <a:pt x="1556" y="588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30"/>
            <p:cNvSpPr/>
            <p:nvPr/>
          </p:nvSpPr>
          <p:spPr>
            <a:xfrm>
              <a:off x="507586" y="564222"/>
              <a:ext cx="4250" cy="28420"/>
            </a:xfrm>
            <a:custGeom>
              <a:avLst/>
              <a:gdLst/>
              <a:ahLst/>
              <a:cxnLst/>
              <a:rect l="l" t="t" r="r" b="b"/>
              <a:pathLst>
                <a:path w="450" h="3009" extrusionOk="0">
                  <a:moveTo>
                    <a:pt x="415" y="1"/>
                  </a:moveTo>
                  <a:cubicBezTo>
                    <a:pt x="277" y="174"/>
                    <a:pt x="277" y="347"/>
                    <a:pt x="277" y="485"/>
                  </a:cubicBezTo>
                  <a:lnTo>
                    <a:pt x="277" y="1211"/>
                  </a:lnTo>
                  <a:cubicBezTo>
                    <a:pt x="277" y="1798"/>
                    <a:pt x="139" y="2421"/>
                    <a:pt x="1" y="3008"/>
                  </a:cubicBezTo>
                  <a:cubicBezTo>
                    <a:pt x="139" y="2939"/>
                    <a:pt x="208" y="2835"/>
                    <a:pt x="242" y="2662"/>
                  </a:cubicBezTo>
                  <a:cubicBezTo>
                    <a:pt x="346" y="2109"/>
                    <a:pt x="415" y="1522"/>
                    <a:pt x="415" y="969"/>
                  </a:cubicBezTo>
                  <a:cubicBezTo>
                    <a:pt x="450" y="658"/>
                    <a:pt x="415" y="347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30"/>
            <p:cNvSpPr/>
            <p:nvPr/>
          </p:nvSpPr>
          <p:spPr>
            <a:xfrm>
              <a:off x="474614" y="651720"/>
              <a:ext cx="4581" cy="17313"/>
            </a:xfrm>
            <a:custGeom>
              <a:avLst/>
              <a:gdLst/>
              <a:ahLst/>
              <a:cxnLst/>
              <a:rect l="l" t="t" r="r" b="b"/>
              <a:pathLst>
                <a:path w="485" h="1833" extrusionOk="0">
                  <a:moveTo>
                    <a:pt x="381" y="0"/>
                  </a:moveTo>
                  <a:cubicBezTo>
                    <a:pt x="312" y="277"/>
                    <a:pt x="242" y="588"/>
                    <a:pt x="208" y="865"/>
                  </a:cubicBezTo>
                  <a:cubicBezTo>
                    <a:pt x="139" y="1176"/>
                    <a:pt x="0" y="1452"/>
                    <a:pt x="173" y="1832"/>
                  </a:cubicBezTo>
                  <a:cubicBezTo>
                    <a:pt x="415" y="1176"/>
                    <a:pt x="381" y="588"/>
                    <a:pt x="4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30"/>
            <p:cNvSpPr/>
            <p:nvPr/>
          </p:nvSpPr>
          <p:spPr>
            <a:xfrm>
              <a:off x="511175" y="610908"/>
              <a:ext cx="4581" cy="21884"/>
            </a:xfrm>
            <a:custGeom>
              <a:avLst/>
              <a:gdLst/>
              <a:ahLst/>
              <a:cxnLst/>
              <a:rect l="l" t="t" r="r" b="b"/>
              <a:pathLst>
                <a:path w="485" h="2317" extrusionOk="0">
                  <a:moveTo>
                    <a:pt x="485" y="1"/>
                  </a:moveTo>
                  <a:cubicBezTo>
                    <a:pt x="346" y="796"/>
                    <a:pt x="174" y="1556"/>
                    <a:pt x="1" y="2317"/>
                  </a:cubicBezTo>
                  <a:cubicBezTo>
                    <a:pt x="243" y="2040"/>
                    <a:pt x="485" y="796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30"/>
            <p:cNvSpPr/>
            <p:nvPr/>
          </p:nvSpPr>
          <p:spPr>
            <a:xfrm>
              <a:off x="517380" y="610908"/>
              <a:ext cx="4581" cy="18616"/>
            </a:xfrm>
            <a:custGeom>
              <a:avLst/>
              <a:gdLst/>
              <a:ahLst/>
              <a:cxnLst/>
              <a:rect l="l" t="t" r="r" b="b"/>
              <a:pathLst>
                <a:path w="485" h="1971" extrusionOk="0">
                  <a:moveTo>
                    <a:pt x="484" y="1"/>
                  </a:moveTo>
                  <a:cubicBezTo>
                    <a:pt x="208" y="623"/>
                    <a:pt x="139" y="1314"/>
                    <a:pt x="0" y="1971"/>
                  </a:cubicBezTo>
                  <a:cubicBezTo>
                    <a:pt x="208" y="1833"/>
                    <a:pt x="173" y="1556"/>
                    <a:pt x="242" y="1349"/>
                  </a:cubicBezTo>
                  <a:cubicBezTo>
                    <a:pt x="277" y="1107"/>
                    <a:pt x="312" y="865"/>
                    <a:pt x="346" y="623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30"/>
            <p:cNvSpPr/>
            <p:nvPr/>
          </p:nvSpPr>
          <p:spPr>
            <a:xfrm>
              <a:off x="458293" y="650417"/>
              <a:ext cx="4581" cy="20250"/>
            </a:xfrm>
            <a:custGeom>
              <a:avLst/>
              <a:gdLst/>
              <a:ahLst/>
              <a:cxnLst/>
              <a:rect l="l" t="t" r="r" b="b"/>
              <a:pathLst>
                <a:path w="485" h="2144" extrusionOk="0">
                  <a:moveTo>
                    <a:pt x="415" y="0"/>
                  </a:moveTo>
                  <a:cubicBezTo>
                    <a:pt x="242" y="691"/>
                    <a:pt x="104" y="1417"/>
                    <a:pt x="0" y="2109"/>
                  </a:cubicBezTo>
                  <a:lnTo>
                    <a:pt x="69" y="2143"/>
                  </a:lnTo>
                  <a:cubicBezTo>
                    <a:pt x="208" y="1417"/>
                    <a:pt x="346" y="726"/>
                    <a:pt x="484" y="35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30"/>
            <p:cNvSpPr/>
            <p:nvPr/>
          </p:nvSpPr>
          <p:spPr>
            <a:xfrm>
              <a:off x="470042" y="632462"/>
              <a:ext cx="1965" cy="10777"/>
            </a:xfrm>
            <a:custGeom>
              <a:avLst/>
              <a:gdLst/>
              <a:ahLst/>
              <a:cxnLst/>
              <a:rect l="l" t="t" r="r" b="b"/>
              <a:pathLst>
                <a:path w="208" h="1141" extrusionOk="0">
                  <a:moveTo>
                    <a:pt x="173" y="0"/>
                  </a:moveTo>
                  <a:lnTo>
                    <a:pt x="173" y="0"/>
                  </a:lnTo>
                  <a:cubicBezTo>
                    <a:pt x="208" y="380"/>
                    <a:pt x="1" y="726"/>
                    <a:pt x="104" y="1141"/>
                  </a:cubicBezTo>
                  <a:cubicBezTo>
                    <a:pt x="139" y="726"/>
                    <a:pt x="208" y="38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30"/>
            <p:cNvSpPr/>
            <p:nvPr/>
          </p:nvSpPr>
          <p:spPr>
            <a:xfrm>
              <a:off x="463516" y="642908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138"/>
                    <a:pt x="0" y="208"/>
                  </a:cubicBezTo>
                  <a:cubicBezTo>
                    <a:pt x="69" y="138"/>
                    <a:pt x="104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30"/>
            <p:cNvSpPr/>
            <p:nvPr/>
          </p:nvSpPr>
          <p:spPr>
            <a:xfrm>
              <a:off x="463516" y="6448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30"/>
            <p:cNvSpPr/>
            <p:nvPr/>
          </p:nvSpPr>
          <p:spPr>
            <a:xfrm>
              <a:off x="463185" y="644863"/>
              <a:ext cx="548" cy="1728"/>
            </a:xfrm>
            <a:custGeom>
              <a:avLst/>
              <a:gdLst/>
              <a:ahLst/>
              <a:cxnLst/>
              <a:rect l="l" t="t" r="r" b="b"/>
              <a:pathLst>
                <a:path w="58" h="183" extrusionOk="0">
                  <a:moveTo>
                    <a:pt x="35" y="1"/>
                  </a:moveTo>
                  <a:cubicBezTo>
                    <a:pt x="35" y="35"/>
                    <a:pt x="1" y="70"/>
                    <a:pt x="1" y="104"/>
                  </a:cubicBezTo>
                  <a:cubicBezTo>
                    <a:pt x="1" y="139"/>
                    <a:pt x="1" y="173"/>
                    <a:pt x="1" y="173"/>
                  </a:cubicBezTo>
                  <a:cubicBezTo>
                    <a:pt x="14" y="180"/>
                    <a:pt x="23" y="183"/>
                    <a:pt x="30" y="183"/>
                  </a:cubicBezTo>
                  <a:cubicBezTo>
                    <a:pt x="58" y="183"/>
                    <a:pt x="35" y="132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30"/>
            <p:cNvSpPr/>
            <p:nvPr/>
          </p:nvSpPr>
          <p:spPr>
            <a:xfrm>
              <a:off x="507586" y="5926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30"/>
            <p:cNvSpPr/>
            <p:nvPr/>
          </p:nvSpPr>
          <p:spPr>
            <a:xfrm>
              <a:off x="598994" y="180245"/>
              <a:ext cx="40491" cy="89189"/>
            </a:xfrm>
            <a:custGeom>
              <a:avLst/>
              <a:gdLst/>
              <a:ahLst/>
              <a:cxnLst/>
              <a:rect l="l" t="t" r="r" b="b"/>
              <a:pathLst>
                <a:path w="4287" h="9443" extrusionOk="0">
                  <a:moveTo>
                    <a:pt x="4245" y="1"/>
                  </a:moveTo>
                  <a:cubicBezTo>
                    <a:pt x="4140" y="1"/>
                    <a:pt x="4103" y="114"/>
                    <a:pt x="4010" y="145"/>
                  </a:cubicBezTo>
                  <a:cubicBezTo>
                    <a:pt x="3354" y="387"/>
                    <a:pt x="2904" y="871"/>
                    <a:pt x="2559" y="1458"/>
                  </a:cubicBezTo>
                  <a:cubicBezTo>
                    <a:pt x="2040" y="2357"/>
                    <a:pt x="1452" y="3186"/>
                    <a:pt x="1072" y="4154"/>
                  </a:cubicBezTo>
                  <a:cubicBezTo>
                    <a:pt x="588" y="5399"/>
                    <a:pt x="174" y="6643"/>
                    <a:pt x="35" y="7956"/>
                  </a:cubicBezTo>
                  <a:cubicBezTo>
                    <a:pt x="1" y="8406"/>
                    <a:pt x="1" y="8855"/>
                    <a:pt x="70" y="9304"/>
                  </a:cubicBezTo>
                  <a:cubicBezTo>
                    <a:pt x="70" y="9374"/>
                    <a:pt x="104" y="9443"/>
                    <a:pt x="174" y="9443"/>
                  </a:cubicBezTo>
                  <a:cubicBezTo>
                    <a:pt x="277" y="9408"/>
                    <a:pt x="277" y="9339"/>
                    <a:pt x="277" y="9270"/>
                  </a:cubicBezTo>
                  <a:cubicBezTo>
                    <a:pt x="208" y="8959"/>
                    <a:pt x="208" y="8648"/>
                    <a:pt x="243" y="8371"/>
                  </a:cubicBezTo>
                  <a:cubicBezTo>
                    <a:pt x="312" y="8026"/>
                    <a:pt x="381" y="7680"/>
                    <a:pt x="416" y="7334"/>
                  </a:cubicBezTo>
                  <a:cubicBezTo>
                    <a:pt x="450" y="6816"/>
                    <a:pt x="554" y="6366"/>
                    <a:pt x="727" y="5882"/>
                  </a:cubicBezTo>
                  <a:cubicBezTo>
                    <a:pt x="865" y="5571"/>
                    <a:pt x="969" y="5226"/>
                    <a:pt x="1072" y="4915"/>
                  </a:cubicBezTo>
                  <a:cubicBezTo>
                    <a:pt x="1314" y="4292"/>
                    <a:pt x="1487" y="3670"/>
                    <a:pt x="1833" y="3117"/>
                  </a:cubicBezTo>
                  <a:cubicBezTo>
                    <a:pt x="2006" y="2875"/>
                    <a:pt x="2144" y="2599"/>
                    <a:pt x="2282" y="2322"/>
                  </a:cubicBezTo>
                  <a:cubicBezTo>
                    <a:pt x="2766" y="1596"/>
                    <a:pt x="3181" y="836"/>
                    <a:pt x="4010" y="456"/>
                  </a:cubicBezTo>
                  <a:cubicBezTo>
                    <a:pt x="4218" y="352"/>
                    <a:pt x="4287" y="214"/>
                    <a:pt x="4287" y="6"/>
                  </a:cubicBezTo>
                  <a:cubicBezTo>
                    <a:pt x="4272" y="3"/>
                    <a:pt x="4258" y="1"/>
                    <a:pt x="4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30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30"/>
            <p:cNvSpPr/>
            <p:nvPr/>
          </p:nvSpPr>
          <p:spPr>
            <a:xfrm>
              <a:off x="604869" y="244291"/>
              <a:ext cx="10134" cy="30696"/>
            </a:xfrm>
            <a:custGeom>
              <a:avLst/>
              <a:gdLst/>
              <a:ahLst/>
              <a:cxnLst/>
              <a:rect l="l" t="t" r="r" b="b"/>
              <a:pathLst>
                <a:path w="1073" h="3250" extrusionOk="0">
                  <a:moveTo>
                    <a:pt x="1038" y="0"/>
                  </a:moveTo>
                  <a:cubicBezTo>
                    <a:pt x="865" y="69"/>
                    <a:pt x="830" y="242"/>
                    <a:pt x="796" y="380"/>
                  </a:cubicBezTo>
                  <a:cubicBezTo>
                    <a:pt x="623" y="968"/>
                    <a:pt x="450" y="1590"/>
                    <a:pt x="277" y="2178"/>
                  </a:cubicBezTo>
                  <a:cubicBezTo>
                    <a:pt x="174" y="2523"/>
                    <a:pt x="1" y="2869"/>
                    <a:pt x="35" y="3249"/>
                  </a:cubicBezTo>
                  <a:cubicBezTo>
                    <a:pt x="139" y="3215"/>
                    <a:pt x="208" y="3111"/>
                    <a:pt x="243" y="2973"/>
                  </a:cubicBezTo>
                  <a:cubicBezTo>
                    <a:pt x="554" y="2039"/>
                    <a:pt x="727" y="1037"/>
                    <a:pt x="1072" y="104"/>
                  </a:cubicBezTo>
                  <a:cubicBezTo>
                    <a:pt x="1072" y="69"/>
                    <a:pt x="1072" y="35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30"/>
            <p:cNvSpPr/>
            <p:nvPr/>
          </p:nvSpPr>
          <p:spPr>
            <a:xfrm>
              <a:off x="644047" y="30174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30"/>
            <p:cNvSpPr/>
            <p:nvPr/>
          </p:nvSpPr>
          <p:spPr>
            <a:xfrm>
              <a:off x="618914" y="277717"/>
              <a:ext cx="47669" cy="24094"/>
            </a:xfrm>
            <a:custGeom>
              <a:avLst/>
              <a:gdLst/>
              <a:ahLst/>
              <a:cxnLst/>
              <a:rect l="l" t="t" r="r" b="b"/>
              <a:pathLst>
                <a:path w="5047" h="2551" extrusionOk="0">
                  <a:moveTo>
                    <a:pt x="4331" y="0"/>
                  </a:moveTo>
                  <a:cubicBezTo>
                    <a:pt x="3870" y="0"/>
                    <a:pt x="3421" y="114"/>
                    <a:pt x="2973" y="263"/>
                  </a:cubicBezTo>
                  <a:cubicBezTo>
                    <a:pt x="2765" y="298"/>
                    <a:pt x="2627" y="402"/>
                    <a:pt x="2420" y="436"/>
                  </a:cubicBezTo>
                  <a:cubicBezTo>
                    <a:pt x="1901" y="505"/>
                    <a:pt x="1417" y="747"/>
                    <a:pt x="968" y="955"/>
                  </a:cubicBezTo>
                  <a:cubicBezTo>
                    <a:pt x="553" y="1162"/>
                    <a:pt x="104" y="1369"/>
                    <a:pt x="104" y="1957"/>
                  </a:cubicBezTo>
                  <a:cubicBezTo>
                    <a:pt x="104" y="1992"/>
                    <a:pt x="0" y="2026"/>
                    <a:pt x="69" y="2130"/>
                  </a:cubicBezTo>
                  <a:cubicBezTo>
                    <a:pt x="131" y="2126"/>
                    <a:pt x="194" y="2124"/>
                    <a:pt x="257" y="2124"/>
                  </a:cubicBezTo>
                  <a:cubicBezTo>
                    <a:pt x="788" y="2124"/>
                    <a:pt x="1341" y="2248"/>
                    <a:pt x="1867" y="2372"/>
                  </a:cubicBezTo>
                  <a:cubicBezTo>
                    <a:pt x="2113" y="2433"/>
                    <a:pt x="2332" y="2550"/>
                    <a:pt x="2573" y="2550"/>
                  </a:cubicBezTo>
                  <a:cubicBezTo>
                    <a:pt x="2602" y="2550"/>
                    <a:pt x="2632" y="2548"/>
                    <a:pt x="2662" y="2545"/>
                  </a:cubicBezTo>
                  <a:cubicBezTo>
                    <a:pt x="2282" y="2268"/>
                    <a:pt x="1832" y="2199"/>
                    <a:pt x="1383" y="2061"/>
                  </a:cubicBezTo>
                  <a:cubicBezTo>
                    <a:pt x="1037" y="1992"/>
                    <a:pt x="692" y="1957"/>
                    <a:pt x="380" y="1888"/>
                  </a:cubicBezTo>
                  <a:cubicBezTo>
                    <a:pt x="346" y="1750"/>
                    <a:pt x="415" y="1680"/>
                    <a:pt x="450" y="1611"/>
                  </a:cubicBezTo>
                  <a:cubicBezTo>
                    <a:pt x="692" y="1404"/>
                    <a:pt x="899" y="1231"/>
                    <a:pt x="1210" y="1093"/>
                  </a:cubicBezTo>
                  <a:cubicBezTo>
                    <a:pt x="1763" y="885"/>
                    <a:pt x="2316" y="747"/>
                    <a:pt x="2869" y="540"/>
                  </a:cubicBezTo>
                  <a:cubicBezTo>
                    <a:pt x="3526" y="263"/>
                    <a:pt x="4183" y="194"/>
                    <a:pt x="4839" y="194"/>
                  </a:cubicBezTo>
                  <a:cubicBezTo>
                    <a:pt x="4874" y="194"/>
                    <a:pt x="4917" y="203"/>
                    <a:pt x="4956" y="203"/>
                  </a:cubicBezTo>
                  <a:cubicBezTo>
                    <a:pt x="4995" y="203"/>
                    <a:pt x="5029" y="194"/>
                    <a:pt x="5047" y="160"/>
                  </a:cubicBezTo>
                  <a:cubicBezTo>
                    <a:pt x="5012" y="56"/>
                    <a:pt x="4943" y="56"/>
                    <a:pt x="4874" y="56"/>
                  </a:cubicBezTo>
                  <a:cubicBezTo>
                    <a:pt x="4691" y="17"/>
                    <a:pt x="4510" y="0"/>
                    <a:pt x="4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30"/>
            <p:cNvSpPr/>
            <p:nvPr/>
          </p:nvSpPr>
          <p:spPr>
            <a:xfrm>
              <a:off x="676046" y="280522"/>
              <a:ext cx="33634" cy="16227"/>
            </a:xfrm>
            <a:custGeom>
              <a:avLst/>
              <a:gdLst/>
              <a:ahLst/>
              <a:cxnLst/>
              <a:rect l="l" t="t" r="r" b="b"/>
              <a:pathLst>
                <a:path w="3561" h="1718" extrusionOk="0">
                  <a:moveTo>
                    <a:pt x="208" y="1"/>
                  </a:moveTo>
                  <a:cubicBezTo>
                    <a:pt x="138" y="1"/>
                    <a:pt x="35" y="1"/>
                    <a:pt x="0" y="70"/>
                  </a:cubicBezTo>
                  <a:cubicBezTo>
                    <a:pt x="0" y="208"/>
                    <a:pt x="104" y="208"/>
                    <a:pt x="208" y="243"/>
                  </a:cubicBezTo>
                  <a:lnTo>
                    <a:pt x="277" y="243"/>
                  </a:lnTo>
                  <a:cubicBezTo>
                    <a:pt x="726" y="243"/>
                    <a:pt x="1106" y="416"/>
                    <a:pt x="1521" y="623"/>
                  </a:cubicBezTo>
                  <a:cubicBezTo>
                    <a:pt x="2074" y="900"/>
                    <a:pt x="2627" y="1280"/>
                    <a:pt x="3215" y="1591"/>
                  </a:cubicBezTo>
                  <a:cubicBezTo>
                    <a:pt x="3294" y="1644"/>
                    <a:pt x="3354" y="1717"/>
                    <a:pt x="3455" y="1717"/>
                  </a:cubicBezTo>
                  <a:cubicBezTo>
                    <a:pt x="3486" y="1717"/>
                    <a:pt x="3520" y="1711"/>
                    <a:pt x="3560" y="1695"/>
                  </a:cubicBezTo>
                  <a:cubicBezTo>
                    <a:pt x="3526" y="1556"/>
                    <a:pt x="3422" y="1522"/>
                    <a:pt x="3318" y="1453"/>
                  </a:cubicBezTo>
                  <a:cubicBezTo>
                    <a:pt x="2765" y="1003"/>
                    <a:pt x="2109" y="658"/>
                    <a:pt x="1486" y="312"/>
                  </a:cubicBezTo>
                  <a:cubicBezTo>
                    <a:pt x="1072" y="105"/>
                    <a:pt x="657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30"/>
            <p:cNvSpPr/>
            <p:nvPr/>
          </p:nvSpPr>
          <p:spPr>
            <a:xfrm>
              <a:off x="611405" y="296437"/>
              <a:ext cx="5554" cy="8142"/>
            </a:xfrm>
            <a:custGeom>
              <a:avLst/>
              <a:gdLst/>
              <a:ahLst/>
              <a:cxnLst/>
              <a:rect l="l" t="t" r="r" b="b"/>
              <a:pathLst>
                <a:path w="588" h="862" extrusionOk="0">
                  <a:moveTo>
                    <a:pt x="471" y="0"/>
                  </a:moveTo>
                  <a:cubicBezTo>
                    <a:pt x="414" y="0"/>
                    <a:pt x="409" y="57"/>
                    <a:pt x="380" y="113"/>
                  </a:cubicBezTo>
                  <a:cubicBezTo>
                    <a:pt x="346" y="321"/>
                    <a:pt x="277" y="528"/>
                    <a:pt x="69" y="666"/>
                  </a:cubicBezTo>
                  <a:cubicBezTo>
                    <a:pt x="35" y="701"/>
                    <a:pt x="0" y="770"/>
                    <a:pt x="0" y="805"/>
                  </a:cubicBezTo>
                  <a:cubicBezTo>
                    <a:pt x="41" y="845"/>
                    <a:pt x="81" y="862"/>
                    <a:pt x="115" y="862"/>
                  </a:cubicBezTo>
                  <a:cubicBezTo>
                    <a:pt x="138" y="862"/>
                    <a:pt x="159" y="853"/>
                    <a:pt x="173" y="839"/>
                  </a:cubicBezTo>
                  <a:cubicBezTo>
                    <a:pt x="450" y="666"/>
                    <a:pt x="519" y="390"/>
                    <a:pt x="588" y="182"/>
                  </a:cubicBezTo>
                  <a:cubicBezTo>
                    <a:pt x="588" y="79"/>
                    <a:pt x="553" y="10"/>
                    <a:pt x="519" y="10"/>
                  </a:cubicBezTo>
                  <a:cubicBezTo>
                    <a:pt x="500" y="3"/>
                    <a:pt x="484" y="0"/>
                    <a:pt x="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30"/>
            <p:cNvSpPr/>
            <p:nvPr/>
          </p:nvSpPr>
          <p:spPr>
            <a:xfrm>
              <a:off x="653841" y="3141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30"/>
            <p:cNvSpPr/>
            <p:nvPr/>
          </p:nvSpPr>
          <p:spPr>
            <a:xfrm>
              <a:off x="644377" y="301745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35"/>
                  </a:moveTo>
                  <a:lnTo>
                    <a:pt x="0" y="1"/>
                  </a:lnTo>
                  <a:lnTo>
                    <a:pt x="69" y="35"/>
                  </a:lnTo>
                  <a:cubicBezTo>
                    <a:pt x="69" y="35"/>
                    <a:pt x="69" y="35"/>
                    <a:pt x="69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30"/>
            <p:cNvSpPr/>
            <p:nvPr/>
          </p:nvSpPr>
          <p:spPr>
            <a:xfrm>
              <a:off x="651556" y="323620"/>
              <a:ext cx="661" cy="689"/>
            </a:xfrm>
            <a:custGeom>
              <a:avLst/>
              <a:gdLst/>
              <a:ahLst/>
              <a:cxnLst/>
              <a:rect l="l" t="t" r="r" b="b"/>
              <a:pathLst>
                <a:path w="70" h="73" extrusionOk="0">
                  <a:moveTo>
                    <a:pt x="1" y="0"/>
                  </a:moveTo>
                  <a:cubicBezTo>
                    <a:pt x="1" y="43"/>
                    <a:pt x="14" y="73"/>
                    <a:pt x="32" y="73"/>
                  </a:cubicBezTo>
                  <a:cubicBezTo>
                    <a:pt x="43" y="73"/>
                    <a:pt x="57" y="61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30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30"/>
            <p:cNvSpPr/>
            <p:nvPr/>
          </p:nvSpPr>
          <p:spPr>
            <a:xfrm>
              <a:off x="438373" y="636051"/>
              <a:ext cx="3277" cy="23839"/>
            </a:xfrm>
            <a:custGeom>
              <a:avLst/>
              <a:gdLst/>
              <a:ahLst/>
              <a:cxnLst/>
              <a:rect l="l" t="t" r="r" b="b"/>
              <a:pathLst>
                <a:path w="347" h="2524" extrusionOk="0">
                  <a:moveTo>
                    <a:pt x="243" y="0"/>
                  </a:moveTo>
                  <a:cubicBezTo>
                    <a:pt x="174" y="830"/>
                    <a:pt x="1" y="1659"/>
                    <a:pt x="243" y="2524"/>
                  </a:cubicBezTo>
                  <a:cubicBezTo>
                    <a:pt x="346" y="2454"/>
                    <a:pt x="312" y="2351"/>
                    <a:pt x="312" y="2282"/>
                  </a:cubicBezTo>
                  <a:cubicBezTo>
                    <a:pt x="208" y="1729"/>
                    <a:pt x="139" y="1175"/>
                    <a:pt x="243" y="622"/>
                  </a:cubicBezTo>
                  <a:cubicBezTo>
                    <a:pt x="243" y="519"/>
                    <a:pt x="243" y="415"/>
                    <a:pt x="243" y="277"/>
                  </a:cubicBezTo>
                  <a:cubicBezTo>
                    <a:pt x="243" y="208"/>
                    <a:pt x="243" y="104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30"/>
            <p:cNvSpPr/>
            <p:nvPr/>
          </p:nvSpPr>
          <p:spPr>
            <a:xfrm>
              <a:off x="454694" y="588061"/>
              <a:ext cx="6867" cy="7518"/>
            </a:xfrm>
            <a:custGeom>
              <a:avLst/>
              <a:gdLst/>
              <a:ahLst/>
              <a:cxnLst/>
              <a:rect l="l" t="t" r="r" b="b"/>
              <a:pathLst>
                <a:path w="727" h="796" extrusionOk="0">
                  <a:moveTo>
                    <a:pt x="727" y="0"/>
                  </a:moveTo>
                  <a:cubicBezTo>
                    <a:pt x="721" y="27"/>
                    <a:pt x="714" y="53"/>
                    <a:pt x="705" y="79"/>
                  </a:cubicBezTo>
                  <a:lnTo>
                    <a:pt x="705" y="79"/>
                  </a:lnTo>
                  <a:cubicBezTo>
                    <a:pt x="712" y="64"/>
                    <a:pt x="720" y="49"/>
                    <a:pt x="727" y="35"/>
                  </a:cubicBezTo>
                  <a:lnTo>
                    <a:pt x="727" y="0"/>
                  </a:lnTo>
                  <a:close/>
                  <a:moveTo>
                    <a:pt x="705" y="79"/>
                  </a:moveTo>
                  <a:lnTo>
                    <a:pt x="705" y="79"/>
                  </a:lnTo>
                  <a:cubicBezTo>
                    <a:pt x="570" y="340"/>
                    <a:pt x="398" y="593"/>
                    <a:pt x="70" y="692"/>
                  </a:cubicBezTo>
                  <a:cubicBezTo>
                    <a:pt x="70" y="692"/>
                    <a:pt x="36" y="761"/>
                    <a:pt x="1" y="795"/>
                  </a:cubicBezTo>
                  <a:cubicBezTo>
                    <a:pt x="208" y="761"/>
                    <a:pt x="381" y="622"/>
                    <a:pt x="589" y="622"/>
                  </a:cubicBezTo>
                  <a:cubicBezTo>
                    <a:pt x="658" y="622"/>
                    <a:pt x="727" y="519"/>
                    <a:pt x="692" y="484"/>
                  </a:cubicBezTo>
                  <a:cubicBezTo>
                    <a:pt x="575" y="338"/>
                    <a:pt x="656" y="217"/>
                    <a:pt x="705" y="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30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30"/>
            <p:cNvSpPr/>
            <p:nvPr/>
          </p:nvSpPr>
          <p:spPr>
            <a:xfrm>
              <a:off x="432498" y="611891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73" y="0"/>
                  </a:moveTo>
                  <a:lnTo>
                    <a:pt x="173" y="0"/>
                  </a:lnTo>
                  <a:cubicBezTo>
                    <a:pt x="35" y="35"/>
                    <a:pt x="1" y="139"/>
                    <a:pt x="1" y="277"/>
                  </a:cubicBezTo>
                  <a:cubicBezTo>
                    <a:pt x="104" y="173"/>
                    <a:pt x="139" y="7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30"/>
            <p:cNvSpPr/>
            <p:nvPr/>
          </p:nvSpPr>
          <p:spPr>
            <a:xfrm>
              <a:off x="434132" y="61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30"/>
            <p:cNvSpPr/>
            <p:nvPr/>
          </p:nvSpPr>
          <p:spPr>
            <a:xfrm>
              <a:off x="450784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30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30"/>
            <p:cNvSpPr/>
            <p:nvPr/>
          </p:nvSpPr>
          <p:spPr>
            <a:xfrm>
              <a:off x="451105" y="595891"/>
              <a:ext cx="3599" cy="1974"/>
            </a:xfrm>
            <a:custGeom>
              <a:avLst/>
              <a:gdLst/>
              <a:ahLst/>
              <a:cxnLst/>
              <a:rect l="l" t="t" r="r" b="b"/>
              <a:pathLst>
                <a:path w="381" h="209" extrusionOk="0">
                  <a:moveTo>
                    <a:pt x="381" y="1"/>
                  </a:moveTo>
                  <a:cubicBezTo>
                    <a:pt x="208" y="1"/>
                    <a:pt x="104" y="104"/>
                    <a:pt x="1" y="208"/>
                  </a:cubicBezTo>
                  <a:cubicBezTo>
                    <a:pt x="139" y="174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30"/>
            <p:cNvSpPr/>
            <p:nvPr/>
          </p:nvSpPr>
          <p:spPr>
            <a:xfrm>
              <a:off x="430213" y="589034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04" y="1"/>
                  </a:moveTo>
                  <a:cubicBezTo>
                    <a:pt x="1" y="1"/>
                    <a:pt x="1" y="70"/>
                    <a:pt x="1" y="139"/>
                  </a:cubicBezTo>
                  <a:cubicBezTo>
                    <a:pt x="70" y="139"/>
                    <a:pt x="139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30"/>
            <p:cNvSpPr/>
            <p:nvPr/>
          </p:nvSpPr>
          <p:spPr>
            <a:xfrm>
              <a:off x="483105" y="53810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30"/>
            <p:cNvSpPr/>
            <p:nvPr/>
          </p:nvSpPr>
          <p:spPr>
            <a:xfrm>
              <a:off x="469060" y="559329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35" y="70"/>
                  </a:lnTo>
                  <a:cubicBezTo>
                    <a:pt x="105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30"/>
            <p:cNvSpPr/>
            <p:nvPr/>
          </p:nvSpPr>
          <p:spPr>
            <a:xfrm>
              <a:off x="466774" y="56031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30"/>
            <p:cNvSpPr/>
            <p:nvPr/>
          </p:nvSpPr>
          <p:spPr>
            <a:xfrm>
              <a:off x="469391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30"/>
            <p:cNvSpPr/>
            <p:nvPr/>
          </p:nvSpPr>
          <p:spPr>
            <a:xfrm>
              <a:off x="466123" y="56063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1"/>
                  </a:moveTo>
                  <a:lnTo>
                    <a:pt x="70" y="1"/>
                  </a:lnTo>
                  <a:cubicBezTo>
                    <a:pt x="35" y="35"/>
                    <a:pt x="1" y="104"/>
                    <a:pt x="1" y="139"/>
                  </a:cubicBezTo>
                  <a:lnTo>
                    <a:pt x="1" y="174"/>
                  </a:lnTo>
                  <a:cubicBezTo>
                    <a:pt x="35" y="104"/>
                    <a:pt x="35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30"/>
            <p:cNvSpPr/>
            <p:nvPr/>
          </p:nvSpPr>
          <p:spPr>
            <a:xfrm>
              <a:off x="464489" y="561945"/>
              <a:ext cx="1643" cy="3268"/>
            </a:xfrm>
            <a:custGeom>
              <a:avLst/>
              <a:gdLst/>
              <a:ahLst/>
              <a:cxnLst/>
              <a:rect l="l" t="t" r="r" b="b"/>
              <a:pathLst>
                <a:path w="174" h="346" extrusionOk="0">
                  <a:moveTo>
                    <a:pt x="174" y="0"/>
                  </a:moveTo>
                  <a:lnTo>
                    <a:pt x="70" y="138"/>
                  </a:lnTo>
                  <a:lnTo>
                    <a:pt x="1" y="346"/>
                  </a:lnTo>
                  <a:cubicBezTo>
                    <a:pt x="35" y="277"/>
                    <a:pt x="35" y="207"/>
                    <a:pt x="70" y="173"/>
                  </a:cubicBezTo>
                  <a:cubicBezTo>
                    <a:pt x="105" y="104"/>
                    <a:pt x="139" y="69"/>
                    <a:pt x="174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30"/>
            <p:cNvSpPr/>
            <p:nvPr/>
          </p:nvSpPr>
          <p:spPr>
            <a:xfrm>
              <a:off x="463837" y="56488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1" y="104"/>
                  </a:lnTo>
                  <a:cubicBezTo>
                    <a:pt x="35" y="104"/>
                    <a:pt x="35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30"/>
            <p:cNvSpPr/>
            <p:nvPr/>
          </p:nvSpPr>
          <p:spPr>
            <a:xfrm>
              <a:off x="461882" y="566507"/>
              <a:ext cx="1643" cy="1974"/>
            </a:xfrm>
            <a:custGeom>
              <a:avLst/>
              <a:gdLst/>
              <a:ahLst/>
              <a:cxnLst/>
              <a:rect l="l" t="t" r="r" b="b"/>
              <a:pathLst>
                <a:path w="174" h="209" extrusionOk="0">
                  <a:moveTo>
                    <a:pt x="173" y="1"/>
                  </a:moveTo>
                  <a:cubicBezTo>
                    <a:pt x="70" y="1"/>
                    <a:pt x="0" y="1"/>
                    <a:pt x="104" y="139"/>
                  </a:cubicBezTo>
                  <a:cubicBezTo>
                    <a:pt x="139" y="105"/>
                    <a:pt x="173" y="70"/>
                    <a:pt x="173" y="1"/>
                  </a:cubicBezTo>
                  <a:close/>
                  <a:moveTo>
                    <a:pt x="104" y="139"/>
                  </a:moveTo>
                  <a:cubicBezTo>
                    <a:pt x="70" y="174"/>
                    <a:pt x="70" y="208"/>
                    <a:pt x="70" y="208"/>
                  </a:cubicBezTo>
                  <a:lnTo>
                    <a:pt x="104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30"/>
            <p:cNvSpPr/>
            <p:nvPr/>
          </p:nvSpPr>
          <p:spPr>
            <a:xfrm>
              <a:off x="461882" y="568472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lnTo>
                    <a:pt x="0" y="139"/>
                  </a:ln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30"/>
            <p:cNvSpPr/>
            <p:nvPr/>
          </p:nvSpPr>
          <p:spPr>
            <a:xfrm>
              <a:off x="434132" y="610257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104"/>
                    <a:pt x="0" y="173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30"/>
            <p:cNvSpPr/>
            <p:nvPr/>
          </p:nvSpPr>
          <p:spPr>
            <a:xfrm>
              <a:off x="443275" y="602096"/>
              <a:ext cx="982" cy="340"/>
            </a:xfrm>
            <a:custGeom>
              <a:avLst/>
              <a:gdLst/>
              <a:ahLst/>
              <a:cxnLst/>
              <a:rect l="l" t="t" r="r" b="b"/>
              <a:pathLst>
                <a:path w="104" h="36" extrusionOk="0">
                  <a:moveTo>
                    <a:pt x="104" y="1"/>
                  </a:moveTo>
                  <a:cubicBezTo>
                    <a:pt x="69" y="1"/>
                    <a:pt x="35" y="1"/>
                    <a:pt x="0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30"/>
            <p:cNvSpPr/>
            <p:nvPr/>
          </p:nvSpPr>
          <p:spPr>
            <a:xfrm>
              <a:off x="444248" y="60176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30"/>
            <p:cNvSpPr/>
            <p:nvPr/>
          </p:nvSpPr>
          <p:spPr>
            <a:xfrm>
              <a:off x="455025" y="58349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30"/>
            <p:cNvSpPr/>
            <p:nvPr/>
          </p:nvSpPr>
          <p:spPr>
            <a:xfrm>
              <a:off x="429892" y="61874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30"/>
            <p:cNvSpPr/>
            <p:nvPr/>
          </p:nvSpPr>
          <p:spPr>
            <a:xfrm>
              <a:off x="450453" y="59785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35" y="0"/>
                  </a:ln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30"/>
            <p:cNvSpPr/>
            <p:nvPr/>
          </p:nvSpPr>
          <p:spPr>
            <a:xfrm>
              <a:off x="461551" y="58806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30"/>
            <p:cNvSpPr/>
            <p:nvPr/>
          </p:nvSpPr>
          <p:spPr>
            <a:xfrm>
              <a:off x="461882" y="5697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30"/>
            <p:cNvSpPr/>
            <p:nvPr/>
          </p:nvSpPr>
          <p:spPr>
            <a:xfrm>
              <a:off x="430213" y="6184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1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30"/>
            <p:cNvSpPr/>
            <p:nvPr/>
          </p:nvSpPr>
          <p:spPr>
            <a:xfrm>
              <a:off x="436418" y="60830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30"/>
            <p:cNvSpPr/>
            <p:nvPr/>
          </p:nvSpPr>
          <p:spPr>
            <a:xfrm>
              <a:off x="436739" y="6079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cubicBezTo>
                    <a:pt x="1" y="35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30"/>
            <p:cNvSpPr/>
            <p:nvPr/>
          </p:nvSpPr>
          <p:spPr>
            <a:xfrm>
              <a:off x="436739" y="6079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30"/>
            <p:cNvSpPr/>
            <p:nvPr/>
          </p:nvSpPr>
          <p:spPr>
            <a:xfrm>
              <a:off x="435766" y="60862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35" y="35"/>
                    <a:pt x="0" y="70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30"/>
            <p:cNvSpPr/>
            <p:nvPr/>
          </p:nvSpPr>
          <p:spPr>
            <a:xfrm>
              <a:off x="434454" y="60928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9" y="0"/>
                  </a:moveTo>
                  <a:cubicBezTo>
                    <a:pt x="104" y="35"/>
                    <a:pt x="70" y="69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30"/>
            <p:cNvSpPr/>
            <p:nvPr/>
          </p:nvSpPr>
          <p:spPr>
            <a:xfrm>
              <a:off x="449150" y="598176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9" y="1"/>
                  </a:moveTo>
                  <a:lnTo>
                    <a:pt x="0" y="35"/>
                  </a:lnTo>
                  <a:cubicBezTo>
                    <a:pt x="69" y="35"/>
                    <a:pt x="104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30"/>
            <p:cNvSpPr/>
            <p:nvPr/>
          </p:nvSpPr>
          <p:spPr>
            <a:xfrm>
              <a:off x="440989" y="603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30"/>
            <p:cNvSpPr/>
            <p:nvPr/>
          </p:nvSpPr>
          <p:spPr>
            <a:xfrm>
              <a:off x="440338" y="603730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35" y="69"/>
                    <a:pt x="0" y="104"/>
                  </a:cubicBezTo>
                  <a:lnTo>
                    <a:pt x="0" y="104"/>
                  </a:ln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30"/>
            <p:cNvSpPr/>
            <p:nvPr/>
          </p:nvSpPr>
          <p:spPr>
            <a:xfrm>
              <a:off x="439356" y="60471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70" y="26"/>
                    <a:pt x="87" y="17"/>
                    <a:pt x="104" y="0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3"/>
                    <a:pt x="18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30"/>
            <p:cNvSpPr/>
            <p:nvPr/>
          </p:nvSpPr>
          <p:spPr>
            <a:xfrm>
              <a:off x="438704" y="6060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30"/>
            <p:cNvSpPr/>
            <p:nvPr/>
          </p:nvSpPr>
          <p:spPr>
            <a:xfrm>
              <a:off x="439025" y="60568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1" y="70"/>
                  </a:cubicBezTo>
                  <a:cubicBezTo>
                    <a:pt x="1" y="70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30"/>
            <p:cNvSpPr/>
            <p:nvPr/>
          </p:nvSpPr>
          <p:spPr>
            <a:xfrm>
              <a:off x="439356" y="6053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30"/>
            <p:cNvSpPr/>
            <p:nvPr/>
          </p:nvSpPr>
          <p:spPr>
            <a:xfrm>
              <a:off x="438052" y="606337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30"/>
            <p:cNvSpPr/>
            <p:nvPr/>
          </p:nvSpPr>
          <p:spPr>
            <a:xfrm>
              <a:off x="437070" y="606989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0" y="105"/>
                  </a:moveTo>
                  <a:cubicBezTo>
                    <a:pt x="35" y="70"/>
                    <a:pt x="70" y="36"/>
                    <a:pt x="104" y="1"/>
                  </a:cubicBezTo>
                  <a:lnTo>
                    <a:pt x="104" y="1"/>
                  </a:lnTo>
                  <a:cubicBezTo>
                    <a:pt x="70" y="36"/>
                    <a:pt x="35" y="70"/>
                    <a:pt x="0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30"/>
            <p:cNvSpPr/>
            <p:nvPr/>
          </p:nvSpPr>
          <p:spPr>
            <a:xfrm>
              <a:off x="445561" y="600462"/>
              <a:ext cx="1634" cy="34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27" y="1"/>
                    <a:pt x="81" y="16"/>
                    <a:pt x="45" y="26"/>
                  </a:cubicBezTo>
                  <a:lnTo>
                    <a:pt x="45" y="26"/>
                  </a:lnTo>
                  <a:lnTo>
                    <a:pt x="173" y="1"/>
                  </a:lnTo>
                  <a:close/>
                  <a:moveTo>
                    <a:pt x="45" y="26"/>
                  </a:moveTo>
                  <a:lnTo>
                    <a:pt x="0" y="35"/>
                  </a:lnTo>
                  <a:cubicBezTo>
                    <a:pt x="12" y="35"/>
                    <a:pt x="27" y="31"/>
                    <a:pt x="4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30"/>
            <p:cNvSpPr/>
            <p:nvPr/>
          </p:nvSpPr>
          <p:spPr>
            <a:xfrm>
              <a:off x="444579" y="600793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0" y="104"/>
                  </a:lnTo>
                  <a:lnTo>
                    <a:pt x="0" y="13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30"/>
            <p:cNvSpPr/>
            <p:nvPr/>
          </p:nvSpPr>
          <p:spPr>
            <a:xfrm>
              <a:off x="442945" y="6024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30"/>
            <p:cNvSpPr/>
            <p:nvPr/>
          </p:nvSpPr>
          <p:spPr>
            <a:xfrm>
              <a:off x="376348" y="502007"/>
              <a:ext cx="15679" cy="10323"/>
            </a:xfrm>
            <a:custGeom>
              <a:avLst/>
              <a:gdLst/>
              <a:ahLst/>
              <a:cxnLst/>
              <a:rect l="l" t="t" r="r" b="b"/>
              <a:pathLst>
                <a:path w="1660" h="1093" extrusionOk="0">
                  <a:moveTo>
                    <a:pt x="133" y="0"/>
                  </a:moveTo>
                  <a:cubicBezTo>
                    <a:pt x="98" y="0"/>
                    <a:pt x="55" y="14"/>
                    <a:pt x="0" y="55"/>
                  </a:cubicBezTo>
                  <a:cubicBezTo>
                    <a:pt x="553" y="401"/>
                    <a:pt x="1072" y="816"/>
                    <a:pt x="1659" y="1092"/>
                  </a:cubicBezTo>
                  <a:cubicBezTo>
                    <a:pt x="1625" y="1058"/>
                    <a:pt x="1590" y="988"/>
                    <a:pt x="1556" y="988"/>
                  </a:cubicBezTo>
                  <a:cubicBezTo>
                    <a:pt x="1106" y="712"/>
                    <a:pt x="692" y="366"/>
                    <a:pt x="242" y="55"/>
                  </a:cubicBezTo>
                  <a:cubicBezTo>
                    <a:pt x="221" y="34"/>
                    <a:pt x="18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30"/>
            <p:cNvSpPr/>
            <p:nvPr/>
          </p:nvSpPr>
          <p:spPr>
            <a:xfrm>
              <a:off x="360348" y="530276"/>
              <a:ext cx="4911" cy="5233"/>
            </a:xfrm>
            <a:custGeom>
              <a:avLst/>
              <a:gdLst/>
              <a:ahLst/>
              <a:cxnLst/>
              <a:rect l="l" t="t" r="r" b="b"/>
              <a:pathLst>
                <a:path w="520" h="554" extrusionOk="0">
                  <a:moveTo>
                    <a:pt x="519" y="0"/>
                  </a:moveTo>
                  <a:lnTo>
                    <a:pt x="519" y="0"/>
                  </a:lnTo>
                  <a:cubicBezTo>
                    <a:pt x="312" y="138"/>
                    <a:pt x="139" y="311"/>
                    <a:pt x="1" y="553"/>
                  </a:cubicBezTo>
                  <a:cubicBezTo>
                    <a:pt x="208" y="380"/>
                    <a:pt x="381" y="208"/>
                    <a:pt x="5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30"/>
            <p:cNvSpPr/>
            <p:nvPr/>
          </p:nvSpPr>
          <p:spPr>
            <a:xfrm>
              <a:off x="360348" y="5354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30"/>
            <p:cNvSpPr/>
            <p:nvPr/>
          </p:nvSpPr>
          <p:spPr>
            <a:xfrm>
              <a:off x="370473" y="543329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73" y="174"/>
                    <a:pt x="104" y="346"/>
                    <a:pt x="0" y="588"/>
                  </a:cubicBezTo>
                  <a:cubicBezTo>
                    <a:pt x="311" y="416"/>
                    <a:pt x="311" y="208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30"/>
            <p:cNvSpPr/>
            <p:nvPr/>
          </p:nvSpPr>
          <p:spPr>
            <a:xfrm>
              <a:off x="412910" y="522437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04" y="1"/>
                  </a:moveTo>
                  <a:cubicBezTo>
                    <a:pt x="1" y="104"/>
                    <a:pt x="1" y="173"/>
                    <a:pt x="35" y="312"/>
                  </a:cubicBezTo>
                  <a:cubicBezTo>
                    <a:pt x="104" y="208"/>
                    <a:pt x="139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30"/>
            <p:cNvSpPr/>
            <p:nvPr/>
          </p:nvSpPr>
          <p:spPr>
            <a:xfrm>
              <a:off x="407365" y="5214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0" y="1"/>
                    <a:pt x="0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30"/>
            <p:cNvSpPr/>
            <p:nvPr/>
          </p:nvSpPr>
          <p:spPr>
            <a:xfrm>
              <a:off x="411606" y="528642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0"/>
                  </a:moveTo>
                  <a:cubicBezTo>
                    <a:pt x="35" y="0"/>
                    <a:pt x="0" y="35"/>
                    <a:pt x="0" y="35"/>
                  </a:cubicBezTo>
                  <a:cubicBezTo>
                    <a:pt x="0" y="69"/>
                    <a:pt x="0" y="104"/>
                    <a:pt x="0" y="139"/>
                  </a:cubicBezTo>
                  <a:lnTo>
                    <a:pt x="35" y="6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30"/>
            <p:cNvSpPr/>
            <p:nvPr/>
          </p:nvSpPr>
          <p:spPr>
            <a:xfrm>
              <a:off x="392017" y="512236"/>
              <a:ext cx="3929" cy="1398"/>
            </a:xfrm>
            <a:custGeom>
              <a:avLst/>
              <a:gdLst/>
              <a:ahLst/>
              <a:cxnLst/>
              <a:rect l="l" t="t" r="r" b="b"/>
              <a:pathLst>
                <a:path w="416" h="148" extrusionOk="0">
                  <a:moveTo>
                    <a:pt x="86" y="0"/>
                  </a:moveTo>
                  <a:cubicBezTo>
                    <a:pt x="60" y="0"/>
                    <a:pt x="31" y="3"/>
                    <a:pt x="0" y="9"/>
                  </a:cubicBezTo>
                  <a:cubicBezTo>
                    <a:pt x="139" y="78"/>
                    <a:pt x="277" y="147"/>
                    <a:pt x="415" y="147"/>
                  </a:cubicBezTo>
                  <a:cubicBezTo>
                    <a:pt x="301" y="62"/>
                    <a:pt x="21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30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30"/>
            <p:cNvSpPr/>
            <p:nvPr/>
          </p:nvSpPr>
          <p:spPr>
            <a:xfrm>
              <a:off x="391687" y="5123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30"/>
            <p:cNvSpPr/>
            <p:nvPr/>
          </p:nvSpPr>
          <p:spPr>
            <a:xfrm>
              <a:off x="414544" y="51721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0" y="104"/>
                    <a:pt x="0" y="173"/>
                    <a:pt x="0" y="173"/>
                  </a:cubicBezTo>
                  <a:cubicBezTo>
                    <a:pt x="70" y="173"/>
                    <a:pt x="35" y="139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30"/>
            <p:cNvSpPr/>
            <p:nvPr/>
          </p:nvSpPr>
          <p:spPr>
            <a:xfrm>
              <a:off x="414874" y="51689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30"/>
            <p:cNvSpPr/>
            <p:nvPr/>
          </p:nvSpPr>
          <p:spPr>
            <a:xfrm>
              <a:off x="356759" y="539089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35"/>
                    <a:pt x="35" y="104"/>
                    <a:pt x="0" y="173"/>
                  </a:cubicBezTo>
                  <a:cubicBezTo>
                    <a:pt x="70" y="104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30"/>
            <p:cNvSpPr/>
            <p:nvPr/>
          </p:nvSpPr>
          <p:spPr>
            <a:xfrm>
              <a:off x="356759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30"/>
            <p:cNvSpPr/>
            <p:nvPr/>
          </p:nvSpPr>
          <p:spPr>
            <a:xfrm>
              <a:off x="359366" y="53647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30"/>
            <p:cNvSpPr/>
            <p:nvPr/>
          </p:nvSpPr>
          <p:spPr>
            <a:xfrm>
              <a:off x="358063" y="536472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30"/>
            <p:cNvSpPr/>
            <p:nvPr/>
          </p:nvSpPr>
          <p:spPr>
            <a:xfrm>
              <a:off x="358063" y="53875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30"/>
            <p:cNvSpPr/>
            <p:nvPr/>
          </p:nvSpPr>
          <p:spPr>
            <a:xfrm>
              <a:off x="370794" y="53778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30"/>
            <p:cNvSpPr/>
            <p:nvPr/>
          </p:nvSpPr>
          <p:spPr>
            <a:xfrm>
              <a:off x="371125" y="536992"/>
              <a:ext cx="661" cy="803"/>
            </a:xfrm>
            <a:custGeom>
              <a:avLst/>
              <a:gdLst/>
              <a:ahLst/>
              <a:cxnLst/>
              <a:rect l="l" t="t" r="r" b="b"/>
              <a:pathLst>
                <a:path w="70" h="85" extrusionOk="0">
                  <a:moveTo>
                    <a:pt x="57" y="1"/>
                  </a:moveTo>
                  <a:cubicBezTo>
                    <a:pt x="52" y="1"/>
                    <a:pt x="45" y="5"/>
                    <a:pt x="35" y="15"/>
                  </a:cubicBezTo>
                  <a:cubicBezTo>
                    <a:pt x="0" y="50"/>
                    <a:pt x="0" y="84"/>
                    <a:pt x="0" y="84"/>
                  </a:cubicBezTo>
                  <a:cubicBezTo>
                    <a:pt x="35" y="84"/>
                    <a:pt x="69" y="84"/>
                    <a:pt x="69" y="50"/>
                  </a:cubicBezTo>
                  <a:cubicBezTo>
                    <a:pt x="69" y="25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30"/>
            <p:cNvSpPr/>
            <p:nvPr/>
          </p:nvSpPr>
          <p:spPr>
            <a:xfrm>
              <a:off x="399195" y="51460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30"/>
            <p:cNvSpPr/>
            <p:nvPr/>
          </p:nvSpPr>
          <p:spPr>
            <a:xfrm>
              <a:off x="408338" y="51819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1" y="104"/>
                  </a:cubicBez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30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30"/>
            <p:cNvSpPr/>
            <p:nvPr/>
          </p:nvSpPr>
          <p:spPr>
            <a:xfrm>
              <a:off x="408017" y="519169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70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35" y="1"/>
                  </a:lnTo>
                  <a:cubicBezTo>
                    <a:pt x="35" y="1"/>
                    <a:pt x="0" y="36"/>
                    <a:pt x="0" y="36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30"/>
            <p:cNvSpPr/>
            <p:nvPr/>
          </p:nvSpPr>
          <p:spPr>
            <a:xfrm>
              <a:off x="407687" y="519830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35"/>
                    <a:pt x="1" y="104"/>
                    <a:pt x="1" y="138"/>
                  </a:cubicBez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30"/>
            <p:cNvSpPr/>
            <p:nvPr/>
          </p:nvSpPr>
          <p:spPr>
            <a:xfrm>
              <a:off x="407365" y="52113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30"/>
            <p:cNvSpPr/>
            <p:nvPr/>
          </p:nvSpPr>
          <p:spPr>
            <a:xfrm>
              <a:off x="406053" y="5257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30"/>
            <p:cNvSpPr/>
            <p:nvPr/>
          </p:nvSpPr>
          <p:spPr>
            <a:xfrm>
              <a:off x="405401" y="521455"/>
              <a:ext cx="1974" cy="4581"/>
            </a:xfrm>
            <a:custGeom>
              <a:avLst/>
              <a:gdLst/>
              <a:ahLst/>
              <a:cxnLst/>
              <a:rect l="l" t="t" r="r" b="b"/>
              <a:pathLst>
                <a:path w="209" h="485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39" y="139"/>
                    <a:pt x="104" y="312"/>
                    <a:pt x="35" y="416"/>
                  </a:cubicBezTo>
                  <a:cubicBezTo>
                    <a:pt x="173" y="312"/>
                    <a:pt x="208" y="174"/>
                    <a:pt x="208" y="1"/>
                  </a:cubicBezTo>
                  <a:close/>
                  <a:moveTo>
                    <a:pt x="35" y="416"/>
                  </a:moveTo>
                  <a:cubicBezTo>
                    <a:pt x="1" y="450"/>
                    <a:pt x="1" y="450"/>
                    <a:pt x="35" y="485"/>
                  </a:cubicBezTo>
                  <a:cubicBezTo>
                    <a:pt x="35" y="485"/>
                    <a:pt x="35" y="450"/>
                    <a:pt x="70" y="450"/>
                  </a:cubicBezTo>
                  <a:cubicBezTo>
                    <a:pt x="70" y="450"/>
                    <a:pt x="35" y="450"/>
                    <a:pt x="3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30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30"/>
            <p:cNvSpPr/>
            <p:nvPr/>
          </p:nvSpPr>
          <p:spPr>
            <a:xfrm>
              <a:off x="340108" y="52929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1" y="104"/>
                  </a:lnTo>
                  <a:lnTo>
                    <a:pt x="1" y="10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30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30"/>
            <p:cNvSpPr/>
            <p:nvPr/>
          </p:nvSpPr>
          <p:spPr>
            <a:xfrm>
              <a:off x="395937" y="513625"/>
              <a:ext cx="661" cy="472"/>
            </a:xfrm>
            <a:custGeom>
              <a:avLst/>
              <a:gdLst/>
              <a:ahLst/>
              <a:cxnLst/>
              <a:rect l="l" t="t" r="r" b="b"/>
              <a:pathLst>
                <a:path w="70" h="50" extrusionOk="0">
                  <a:moveTo>
                    <a:pt x="0" y="0"/>
                  </a:moveTo>
                  <a:cubicBezTo>
                    <a:pt x="25" y="25"/>
                    <a:pt x="32" y="49"/>
                    <a:pt x="46" y="49"/>
                  </a:cubicBezTo>
                  <a:cubicBezTo>
                    <a:pt x="52" y="49"/>
                    <a:pt x="59" y="45"/>
                    <a:pt x="69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30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30"/>
            <p:cNvSpPr/>
            <p:nvPr/>
          </p:nvSpPr>
          <p:spPr>
            <a:xfrm>
              <a:off x="394624" y="5319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30"/>
            <p:cNvSpPr/>
            <p:nvPr/>
          </p:nvSpPr>
          <p:spPr>
            <a:xfrm>
              <a:off x="388428" y="531910"/>
              <a:ext cx="6205" cy="11759"/>
            </a:xfrm>
            <a:custGeom>
              <a:avLst/>
              <a:gdLst/>
              <a:ahLst/>
              <a:cxnLst/>
              <a:rect l="l" t="t" r="r" b="b"/>
              <a:pathLst>
                <a:path w="657" h="1245" extrusionOk="0">
                  <a:moveTo>
                    <a:pt x="657" y="0"/>
                  </a:moveTo>
                  <a:lnTo>
                    <a:pt x="657" y="0"/>
                  </a:lnTo>
                  <a:cubicBezTo>
                    <a:pt x="588" y="35"/>
                    <a:pt x="588" y="69"/>
                    <a:pt x="553" y="138"/>
                  </a:cubicBezTo>
                  <a:cubicBezTo>
                    <a:pt x="311" y="484"/>
                    <a:pt x="208" y="864"/>
                    <a:pt x="0" y="1244"/>
                  </a:cubicBezTo>
                  <a:cubicBezTo>
                    <a:pt x="346" y="933"/>
                    <a:pt x="415" y="518"/>
                    <a:pt x="588" y="173"/>
                  </a:cubicBezTo>
                  <a:cubicBezTo>
                    <a:pt x="622" y="138"/>
                    <a:pt x="657" y="69"/>
                    <a:pt x="6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30"/>
            <p:cNvSpPr/>
            <p:nvPr/>
          </p:nvSpPr>
          <p:spPr>
            <a:xfrm>
              <a:off x="403115" y="531910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173"/>
                  </a:cubicBezTo>
                  <a:cubicBezTo>
                    <a:pt x="35" y="104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30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30"/>
            <p:cNvSpPr/>
            <p:nvPr/>
          </p:nvSpPr>
          <p:spPr>
            <a:xfrm>
              <a:off x="403115" y="5335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30"/>
            <p:cNvSpPr/>
            <p:nvPr/>
          </p:nvSpPr>
          <p:spPr>
            <a:xfrm>
              <a:off x="396910" y="53516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30"/>
            <p:cNvSpPr/>
            <p:nvPr/>
          </p:nvSpPr>
          <p:spPr>
            <a:xfrm>
              <a:off x="396258" y="53549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1" y="0"/>
                    <a:pt x="1" y="0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30"/>
            <p:cNvSpPr/>
            <p:nvPr/>
          </p:nvSpPr>
          <p:spPr>
            <a:xfrm>
              <a:off x="355456" y="54169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30"/>
            <p:cNvSpPr/>
            <p:nvPr/>
          </p:nvSpPr>
          <p:spPr>
            <a:xfrm>
              <a:off x="355456" y="542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30"/>
            <p:cNvSpPr/>
            <p:nvPr/>
          </p:nvSpPr>
          <p:spPr>
            <a:xfrm>
              <a:off x="388098" y="543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30"/>
            <p:cNvSpPr/>
            <p:nvPr/>
          </p:nvSpPr>
          <p:spPr>
            <a:xfrm>
              <a:off x="388098" y="5439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30"/>
            <p:cNvSpPr/>
            <p:nvPr/>
          </p:nvSpPr>
          <p:spPr>
            <a:xfrm>
              <a:off x="355456" y="54072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69"/>
                    <a:pt x="138" y="3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30"/>
            <p:cNvSpPr/>
            <p:nvPr/>
          </p:nvSpPr>
          <p:spPr>
            <a:xfrm>
              <a:off x="360348" y="5354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30"/>
            <p:cNvSpPr/>
            <p:nvPr/>
          </p:nvSpPr>
          <p:spPr>
            <a:xfrm>
              <a:off x="359366" y="53615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0"/>
                  </a:moveTo>
                  <a:cubicBezTo>
                    <a:pt x="36" y="0"/>
                    <a:pt x="36" y="35"/>
                    <a:pt x="1" y="35"/>
                  </a:cubicBezTo>
                  <a:lnTo>
                    <a:pt x="36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30"/>
            <p:cNvSpPr/>
            <p:nvPr/>
          </p:nvSpPr>
          <p:spPr>
            <a:xfrm>
              <a:off x="359697" y="53582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30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30"/>
            <p:cNvSpPr/>
            <p:nvPr/>
          </p:nvSpPr>
          <p:spPr>
            <a:xfrm>
              <a:off x="396258" y="533865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cubicBezTo>
                    <a:pt x="105" y="35"/>
                    <a:pt x="1" y="70"/>
                    <a:pt x="35" y="139"/>
                  </a:cubicBezTo>
                  <a:cubicBezTo>
                    <a:pt x="105" y="104"/>
                    <a:pt x="105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30"/>
            <p:cNvSpPr/>
            <p:nvPr/>
          </p:nvSpPr>
          <p:spPr>
            <a:xfrm>
              <a:off x="338804" y="530276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30"/>
            <p:cNvSpPr/>
            <p:nvPr/>
          </p:nvSpPr>
          <p:spPr>
            <a:xfrm>
              <a:off x="782794" y="576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30"/>
            <p:cNvSpPr/>
            <p:nvPr/>
          </p:nvSpPr>
          <p:spPr>
            <a:xfrm>
              <a:off x="771696" y="553171"/>
              <a:ext cx="11438" cy="23471"/>
            </a:xfrm>
            <a:custGeom>
              <a:avLst/>
              <a:gdLst/>
              <a:ahLst/>
              <a:cxnLst/>
              <a:rect l="l" t="t" r="r" b="b"/>
              <a:pathLst>
                <a:path w="1211" h="2485" extrusionOk="0">
                  <a:moveTo>
                    <a:pt x="126" y="1"/>
                  </a:moveTo>
                  <a:cubicBezTo>
                    <a:pt x="109" y="1"/>
                    <a:pt x="91" y="9"/>
                    <a:pt x="70" y="30"/>
                  </a:cubicBezTo>
                  <a:cubicBezTo>
                    <a:pt x="1" y="65"/>
                    <a:pt x="35" y="134"/>
                    <a:pt x="70" y="203"/>
                  </a:cubicBezTo>
                  <a:cubicBezTo>
                    <a:pt x="519" y="860"/>
                    <a:pt x="830" y="1586"/>
                    <a:pt x="1072" y="2346"/>
                  </a:cubicBezTo>
                  <a:cubicBezTo>
                    <a:pt x="1107" y="2381"/>
                    <a:pt x="1107" y="2450"/>
                    <a:pt x="1211" y="2484"/>
                  </a:cubicBezTo>
                  <a:cubicBezTo>
                    <a:pt x="1072" y="1862"/>
                    <a:pt x="796" y="1309"/>
                    <a:pt x="588" y="722"/>
                  </a:cubicBezTo>
                  <a:cubicBezTo>
                    <a:pt x="519" y="480"/>
                    <a:pt x="416" y="272"/>
                    <a:pt x="243" y="65"/>
                  </a:cubicBezTo>
                  <a:cubicBezTo>
                    <a:pt x="195" y="41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30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30"/>
            <p:cNvSpPr/>
            <p:nvPr/>
          </p:nvSpPr>
          <p:spPr>
            <a:xfrm>
              <a:off x="787044" y="595173"/>
              <a:ext cx="6536" cy="11825"/>
            </a:xfrm>
            <a:custGeom>
              <a:avLst/>
              <a:gdLst/>
              <a:ahLst/>
              <a:cxnLst/>
              <a:rect l="l" t="t" r="r" b="b"/>
              <a:pathLst>
                <a:path w="692" h="1252" extrusionOk="0">
                  <a:moveTo>
                    <a:pt x="64" y="1"/>
                  </a:moveTo>
                  <a:cubicBezTo>
                    <a:pt x="45" y="1"/>
                    <a:pt x="23" y="3"/>
                    <a:pt x="0" y="8"/>
                  </a:cubicBezTo>
                  <a:cubicBezTo>
                    <a:pt x="69" y="215"/>
                    <a:pt x="104" y="388"/>
                    <a:pt x="139" y="595"/>
                  </a:cubicBezTo>
                  <a:cubicBezTo>
                    <a:pt x="188" y="566"/>
                    <a:pt x="225" y="553"/>
                    <a:pt x="255" y="553"/>
                  </a:cubicBezTo>
                  <a:cubicBezTo>
                    <a:pt x="331" y="553"/>
                    <a:pt x="356" y="634"/>
                    <a:pt x="380" y="734"/>
                  </a:cubicBezTo>
                  <a:cubicBezTo>
                    <a:pt x="415" y="837"/>
                    <a:pt x="484" y="975"/>
                    <a:pt x="553" y="1079"/>
                  </a:cubicBezTo>
                  <a:cubicBezTo>
                    <a:pt x="553" y="1148"/>
                    <a:pt x="588" y="1217"/>
                    <a:pt x="692" y="1252"/>
                  </a:cubicBezTo>
                  <a:cubicBezTo>
                    <a:pt x="657" y="872"/>
                    <a:pt x="484" y="526"/>
                    <a:pt x="311" y="180"/>
                  </a:cubicBezTo>
                  <a:cubicBezTo>
                    <a:pt x="251" y="91"/>
                    <a:pt x="19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30"/>
            <p:cNvSpPr/>
            <p:nvPr/>
          </p:nvSpPr>
          <p:spPr>
            <a:xfrm>
              <a:off x="785079" y="587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30"/>
            <p:cNvSpPr/>
            <p:nvPr/>
          </p:nvSpPr>
          <p:spPr>
            <a:xfrm>
              <a:off x="777901" y="587730"/>
              <a:ext cx="7188" cy="21884"/>
            </a:xfrm>
            <a:custGeom>
              <a:avLst/>
              <a:gdLst/>
              <a:ahLst/>
              <a:cxnLst/>
              <a:rect l="l" t="t" r="r" b="b"/>
              <a:pathLst>
                <a:path w="761" h="2317" extrusionOk="0">
                  <a:moveTo>
                    <a:pt x="761" y="1"/>
                  </a:moveTo>
                  <a:lnTo>
                    <a:pt x="761" y="1"/>
                  </a:lnTo>
                  <a:cubicBezTo>
                    <a:pt x="657" y="35"/>
                    <a:pt x="588" y="70"/>
                    <a:pt x="554" y="173"/>
                  </a:cubicBezTo>
                  <a:cubicBezTo>
                    <a:pt x="519" y="623"/>
                    <a:pt x="277" y="1003"/>
                    <a:pt x="208" y="1452"/>
                  </a:cubicBezTo>
                  <a:cubicBezTo>
                    <a:pt x="139" y="1729"/>
                    <a:pt x="0" y="2005"/>
                    <a:pt x="0" y="2317"/>
                  </a:cubicBezTo>
                  <a:cubicBezTo>
                    <a:pt x="104" y="2075"/>
                    <a:pt x="208" y="1798"/>
                    <a:pt x="277" y="1522"/>
                  </a:cubicBezTo>
                  <a:cubicBezTo>
                    <a:pt x="381" y="1003"/>
                    <a:pt x="657" y="554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30"/>
            <p:cNvSpPr/>
            <p:nvPr/>
          </p:nvSpPr>
          <p:spPr>
            <a:xfrm>
              <a:off x="782794" y="5766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6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30"/>
            <p:cNvSpPr/>
            <p:nvPr/>
          </p:nvSpPr>
          <p:spPr>
            <a:xfrm>
              <a:off x="787044" y="590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30"/>
            <p:cNvSpPr/>
            <p:nvPr/>
          </p:nvSpPr>
          <p:spPr>
            <a:xfrm>
              <a:off x="782794" y="576632"/>
              <a:ext cx="4260" cy="14045"/>
            </a:xfrm>
            <a:custGeom>
              <a:avLst/>
              <a:gdLst/>
              <a:ahLst/>
              <a:cxnLst/>
              <a:rect l="l" t="t" r="r" b="b"/>
              <a:pathLst>
                <a:path w="451" h="1487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139"/>
                    <a:pt x="36" y="277"/>
                    <a:pt x="70" y="415"/>
                  </a:cubicBezTo>
                  <a:cubicBezTo>
                    <a:pt x="139" y="657"/>
                    <a:pt x="277" y="899"/>
                    <a:pt x="243" y="1176"/>
                  </a:cubicBezTo>
                  <a:cubicBezTo>
                    <a:pt x="347" y="1279"/>
                    <a:pt x="312" y="1418"/>
                    <a:pt x="450" y="1487"/>
                  </a:cubicBezTo>
                  <a:cubicBezTo>
                    <a:pt x="312" y="1003"/>
                    <a:pt x="208" y="484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30"/>
            <p:cNvSpPr/>
            <p:nvPr/>
          </p:nvSpPr>
          <p:spPr>
            <a:xfrm>
              <a:off x="793570" y="606989"/>
              <a:ext cx="1643" cy="4581"/>
            </a:xfrm>
            <a:custGeom>
              <a:avLst/>
              <a:gdLst/>
              <a:ahLst/>
              <a:cxnLst/>
              <a:rect l="l" t="t" r="r" b="b"/>
              <a:pathLst>
                <a:path w="174" h="485" extrusionOk="0">
                  <a:moveTo>
                    <a:pt x="1" y="1"/>
                  </a:moveTo>
                  <a:cubicBezTo>
                    <a:pt x="1" y="208"/>
                    <a:pt x="35" y="347"/>
                    <a:pt x="173" y="485"/>
                  </a:cubicBezTo>
                  <a:cubicBezTo>
                    <a:pt x="104" y="312"/>
                    <a:pt x="139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30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30"/>
            <p:cNvSpPr/>
            <p:nvPr/>
          </p:nvSpPr>
          <p:spPr>
            <a:xfrm>
              <a:off x="786392" y="590668"/>
              <a:ext cx="982" cy="4581"/>
            </a:xfrm>
            <a:custGeom>
              <a:avLst/>
              <a:gdLst/>
              <a:ahLst/>
              <a:cxnLst/>
              <a:rect l="l" t="t" r="r" b="b"/>
              <a:pathLst>
                <a:path w="104" h="485" extrusionOk="0">
                  <a:moveTo>
                    <a:pt x="69" y="1"/>
                  </a:moveTo>
                  <a:cubicBezTo>
                    <a:pt x="0" y="174"/>
                    <a:pt x="69" y="312"/>
                    <a:pt x="69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30"/>
            <p:cNvSpPr/>
            <p:nvPr/>
          </p:nvSpPr>
          <p:spPr>
            <a:xfrm>
              <a:off x="787044" y="595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30"/>
            <p:cNvSpPr/>
            <p:nvPr/>
          </p:nvSpPr>
          <p:spPr>
            <a:xfrm>
              <a:off x="796187" y="615810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lnTo>
                    <a:pt x="0" y="104"/>
                  </a:lnTo>
                  <a:cubicBezTo>
                    <a:pt x="0" y="69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30"/>
            <p:cNvSpPr/>
            <p:nvPr/>
          </p:nvSpPr>
          <p:spPr>
            <a:xfrm>
              <a:off x="780508" y="26191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30"/>
            <p:cNvSpPr/>
            <p:nvPr/>
          </p:nvSpPr>
          <p:spPr>
            <a:xfrm>
              <a:off x="732518" y="262246"/>
              <a:ext cx="47678" cy="11107"/>
            </a:xfrm>
            <a:custGeom>
              <a:avLst/>
              <a:gdLst/>
              <a:ahLst/>
              <a:cxnLst/>
              <a:rect l="l" t="t" r="r" b="b"/>
              <a:pathLst>
                <a:path w="5048" h="1176" extrusionOk="0">
                  <a:moveTo>
                    <a:pt x="5047" y="0"/>
                  </a:moveTo>
                  <a:cubicBezTo>
                    <a:pt x="4875" y="69"/>
                    <a:pt x="4702" y="242"/>
                    <a:pt x="4460" y="311"/>
                  </a:cubicBezTo>
                  <a:cubicBezTo>
                    <a:pt x="4414" y="311"/>
                    <a:pt x="4352" y="342"/>
                    <a:pt x="4296" y="342"/>
                  </a:cubicBezTo>
                  <a:cubicBezTo>
                    <a:pt x="4268" y="342"/>
                    <a:pt x="4241" y="334"/>
                    <a:pt x="4218" y="311"/>
                  </a:cubicBezTo>
                  <a:cubicBezTo>
                    <a:pt x="4153" y="231"/>
                    <a:pt x="4089" y="203"/>
                    <a:pt x="4028" y="203"/>
                  </a:cubicBezTo>
                  <a:cubicBezTo>
                    <a:pt x="3958" y="203"/>
                    <a:pt x="3893" y="240"/>
                    <a:pt x="3838" y="277"/>
                  </a:cubicBezTo>
                  <a:cubicBezTo>
                    <a:pt x="3699" y="346"/>
                    <a:pt x="3561" y="380"/>
                    <a:pt x="3423" y="415"/>
                  </a:cubicBezTo>
                  <a:cubicBezTo>
                    <a:pt x="2974" y="553"/>
                    <a:pt x="2524" y="519"/>
                    <a:pt x="2109" y="692"/>
                  </a:cubicBezTo>
                  <a:cubicBezTo>
                    <a:pt x="1725" y="820"/>
                    <a:pt x="1302" y="891"/>
                    <a:pt x="884" y="891"/>
                  </a:cubicBezTo>
                  <a:cubicBezTo>
                    <a:pt x="738" y="891"/>
                    <a:pt x="593" y="882"/>
                    <a:pt x="450" y="864"/>
                  </a:cubicBezTo>
                  <a:lnTo>
                    <a:pt x="208" y="864"/>
                  </a:lnTo>
                  <a:cubicBezTo>
                    <a:pt x="139" y="899"/>
                    <a:pt x="1" y="899"/>
                    <a:pt x="35" y="1037"/>
                  </a:cubicBezTo>
                  <a:cubicBezTo>
                    <a:pt x="35" y="1175"/>
                    <a:pt x="139" y="1175"/>
                    <a:pt x="243" y="1175"/>
                  </a:cubicBezTo>
                  <a:cubicBezTo>
                    <a:pt x="369" y="1125"/>
                    <a:pt x="496" y="1093"/>
                    <a:pt x="622" y="1093"/>
                  </a:cubicBezTo>
                  <a:cubicBezTo>
                    <a:pt x="669" y="1093"/>
                    <a:pt x="715" y="1097"/>
                    <a:pt x="761" y="1106"/>
                  </a:cubicBezTo>
                  <a:cubicBezTo>
                    <a:pt x="1280" y="1106"/>
                    <a:pt x="1764" y="1003"/>
                    <a:pt x="2213" y="830"/>
                  </a:cubicBezTo>
                  <a:cubicBezTo>
                    <a:pt x="2662" y="692"/>
                    <a:pt x="3146" y="588"/>
                    <a:pt x="3630" y="553"/>
                  </a:cubicBezTo>
                  <a:lnTo>
                    <a:pt x="3630" y="553"/>
                  </a:lnTo>
                  <a:cubicBezTo>
                    <a:pt x="3596" y="622"/>
                    <a:pt x="3527" y="657"/>
                    <a:pt x="3561" y="726"/>
                  </a:cubicBezTo>
                  <a:cubicBezTo>
                    <a:pt x="3581" y="767"/>
                    <a:pt x="3613" y="783"/>
                    <a:pt x="3650" y="783"/>
                  </a:cubicBezTo>
                  <a:cubicBezTo>
                    <a:pt x="3677" y="783"/>
                    <a:pt x="3705" y="775"/>
                    <a:pt x="3734" y="761"/>
                  </a:cubicBezTo>
                  <a:cubicBezTo>
                    <a:pt x="4114" y="657"/>
                    <a:pt x="4494" y="519"/>
                    <a:pt x="4840" y="277"/>
                  </a:cubicBezTo>
                  <a:cubicBezTo>
                    <a:pt x="4944" y="208"/>
                    <a:pt x="5047" y="138"/>
                    <a:pt x="50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30"/>
            <p:cNvSpPr/>
            <p:nvPr/>
          </p:nvSpPr>
          <p:spPr>
            <a:xfrm>
              <a:off x="780508" y="261594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4" y="0"/>
                  </a:moveTo>
                  <a:cubicBezTo>
                    <a:pt x="105" y="0"/>
                    <a:pt x="70" y="0"/>
                    <a:pt x="1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780508" y="2619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782142" y="261349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31" y="0"/>
                  </a:moveTo>
                  <a:cubicBezTo>
                    <a:pt x="27" y="0"/>
                    <a:pt x="18" y="9"/>
                    <a:pt x="1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8548" y="285405"/>
              <a:ext cx="13072" cy="11126"/>
            </a:xfrm>
            <a:custGeom>
              <a:avLst/>
              <a:gdLst/>
              <a:ahLst/>
              <a:cxnLst/>
              <a:rect l="l" t="t" r="r" b="b"/>
              <a:pathLst>
                <a:path w="1384" h="1178" extrusionOk="0">
                  <a:moveTo>
                    <a:pt x="209" y="279"/>
                  </a:moveTo>
                  <a:cubicBezTo>
                    <a:pt x="209" y="279"/>
                    <a:pt x="208" y="279"/>
                    <a:pt x="208" y="279"/>
                  </a:cubicBezTo>
                  <a:lnTo>
                    <a:pt x="243" y="279"/>
                  </a:lnTo>
                  <a:cubicBezTo>
                    <a:pt x="231" y="279"/>
                    <a:pt x="220" y="279"/>
                    <a:pt x="209" y="279"/>
                  </a:cubicBezTo>
                  <a:close/>
                  <a:moveTo>
                    <a:pt x="271" y="1"/>
                  </a:moveTo>
                  <a:cubicBezTo>
                    <a:pt x="250" y="1"/>
                    <a:pt x="229" y="1"/>
                    <a:pt x="208" y="2"/>
                  </a:cubicBezTo>
                  <a:cubicBezTo>
                    <a:pt x="139" y="37"/>
                    <a:pt x="1" y="37"/>
                    <a:pt x="35" y="141"/>
                  </a:cubicBezTo>
                  <a:cubicBezTo>
                    <a:pt x="35" y="264"/>
                    <a:pt x="118" y="277"/>
                    <a:pt x="209" y="279"/>
                  </a:cubicBezTo>
                  <a:lnTo>
                    <a:pt x="209" y="279"/>
                  </a:lnTo>
                  <a:cubicBezTo>
                    <a:pt x="282" y="260"/>
                    <a:pt x="352" y="252"/>
                    <a:pt x="419" y="252"/>
                  </a:cubicBezTo>
                  <a:cubicBezTo>
                    <a:pt x="730" y="252"/>
                    <a:pt x="971" y="438"/>
                    <a:pt x="1141" y="694"/>
                  </a:cubicBezTo>
                  <a:cubicBezTo>
                    <a:pt x="1210" y="832"/>
                    <a:pt x="1280" y="970"/>
                    <a:pt x="1383" y="1178"/>
                  </a:cubicBezTo>
                  <a:cubicBezTo>
                    <a:pt x="1317" y="444"/>
                    <a:pt x="83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82022" y="285094"/>
              <a:ext cx="4581" cy="10456"/>
            </a:xfrm>
            <a:custGeom>
              <a:avLst/>
              <a:gdLst/>
              <a:ahLst/>
              <a:cxnLst/>
              <a:rect l="l" t="t" r="r" b="b"/>
              <a:pathLst>
                <a:path w="485" h="1107" extrusionOk="0">
                  <a:moveTo>
                    <a:pt x="346" y="1"/>
                  </a:moveTo>
                  <a:cubicBezTo>
                    <a:pt x="277" y="1"/>
                    <a:pt x="208" y="35"/>
                    <a:pt x="173" y="104"/>
                  </a:cubicBezTo>
                  <a:cubicBezTo>
                    <a:pt x="0" y="312"/>
                    <a:pt x="0" y="796"/>
                    <a:pt x="173" y="1107"/>
                  </a:cubicBezTo>
                  <a:cubicBezTo>
                    <a:pt x="242" y="1003"/>
                    <a:pt x="242" y="934"/>
                    <a:pt x="242" y="865"/>
                  </a:cubicBezTo>
                  <a:cubicBezTo>
                    <a:pt x="242" y="623"/>
                    <a:pt x="173" y="346"/>
                    <a:pt x="450" y="139"/>
                  </a:cubicBezTo>
                  <a:cubicBezTo>
                    <a:pt x="484" y="139"/>
                    <a:pt x="484" y="70"/>
                    <a:pt x="450" y="35"/>
                  </a:cubicBezTo>
                  <a:cubicBezTo>
                    <a:pt x="415" y="35"/>
                    <a:pt x="381" y="1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784106" y="279549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30"/>
            <p:cNvSpPr/>
            <p:nvPr/>
          </p:nvSpPr>
          <p:spPr>
            <a:xfrm>
              <a:off x="784428" y="278898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lnTo>
                    <a:pt x="1" y="69"/>
                  </a:lnTo>
                  <a:cubicBezTo>
                    <a:pt x="1" y="69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30"/>
            <p:cNvSpPr/>
            <p:nvPr/>
          </p:nvSpPr>
          <p:spPr>
            <a:xfrm>
              <a:off x="785079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0" name="Google Shape;1540;p30"/>
          <p:cNvGrpSpPr/>
          <p:nvPr/>
        </p:nvGrpSpPr>
        <p:grpSpPr>
          <a:xfrm rot="8715299">
            <a:off x="-324941" y="-493554"/>
            <a:ext cx="825539" cy="1147798"/>
            <a:chOff x="326724" y="154904"/>
            <a:chExt cx="498195" cy="692706"/>
          </a:xfrm>
        </p:grpSpPr>
        <p:sp>
          <p:nvSpPr>
            <p:cNvPr id="1541" name="Google Shape;1541;p30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30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30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30"/>
            <p:cNvSpPr/>
            <p:nvPr/>
          </p:nvSpPr>
          <p:spPr>
            <a:xfrm>
              <a:off x="632297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30"/>
            <p:cNvSpPr/>
            <p:nvPr/>
          </p:nvSpPr>
          <p:spPr>
            <a:xfrm>
              <a:off x="581370" y="34778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30"/>
            <p:cNvSpPr/>
            <p:nvPr/>
          </p:nvSpPr>
          <p:spPr>
            <a:xfrm>
              <a:off x="368509" y="50611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30"/>
            <p:cNvSpPr/>
            <p:nvPr/>
          </p:nvSpPr>
          <p:spPr>
            <a:xfrm>
              <a:off x="416178" y="316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30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30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30"/>
            <p:cNvSpPr/>
            <p:nvPr/>
          </p:nvSpPr>
          <p:spPr>
            <a:xfrm>
              <a:off x="466774" y="5430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30"/>
            <p:cNvSpPr/>
            <p:nvPr/>
          </p:nvSpPr>
          <p:spPr>
            <a:xfrm>
              <a:off x="338804" y="531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30"/>
            <p:cNvSpPr/>
            <p:nvPr/>
          </p:nvSpPr>
          <p:spPr>
            <a:xfrm>
              <a:off x="466774" y="558677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35" y="0"/>
                  </a:moveTo>
                  <a:cubicBezTo>
                    <a:pt x="35" y="69"/>
                    <a:pt x="35" y="139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30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30"/>
            <p:cNvSpPr/>
            <p:nvPr/>
          </p:nvSpPr>
          <p:spPr>
            <a:xfrm>
              <a:off x="382553" y="34875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30"/>
            <p:cNvSpPr/>
            <p:nvPr/>
          </p:nvSpPr>
          <p:spPr>
            <a:xfrm>
              <a:off x="326724" y="154904"/>
              <a:ext cx="498195" cy="692706"/>
            </a:xfrm>
            <a:custGeom>
              <a:avLst/>
              <a:gdLst/>
              <a:ahLst/>
              <a:cxnLst/>
              <a:rect l="l" t="t" r="r" b="b"/>
              <a:pathLst>
                <a:path w="52747" h="73341" extrusionOk="0">
                  <a:moveTo>
                    <a:pt x="40165" y="2447"/>
                  </a:moveTo>
                  <a:cubicBezTo>
                    <a:pt x="40165" y="3104"/>
                    <a:pt x="40061" y="3450"/>
                    <a:pt x="39647" y="4072"/>
                  </a:cubicBezTo>
                  <a:cubicBezTo>
                    <a:pt x="39578" y="3381"/>
                    <a:pt x="39785" y="2897"/>
                    <a:pt x="40165" y="2447"/>
                  </a:cubicBezTo>
                  <a:close/>
                  <a:moveTo>
                    <a:pt x="44624" y="5455"/>
                  </a:moveTo>
                  <a:cubicBezTo>
                    <a:pt x="44624" y="5489"/>
                    <a:pt x="44659" y="5489"/>
                    <a:pt x="44659" y="5489"/>
                  </a:cubicBezTo>
                  <a:cubicBezTo>
                    <a:pt x="44659" y="5593"/>
                    <a:pt x="44728" y="5731"/>
                    <a:pt x="44589" y="5800"/>
                  </a:cubicBezTo>
                  <a:cubicBezTo>
                    <a:pt x="44589" y="5800"/>
                    <a:pt x="44520" y="5800"/>
                    <a:pt x="44520" y="5766"/>
                  </a:cubicBezTo>
                  <a:cubicBezTo>
                    <a:pt x="44451" y="5662"/>
                    <a:pt x="44520" y="5558"/>
                    <a:pt x="44624" y="5455"/>
                  </a:cubicBezTo>
                  <a:close/>
                  <a:moveTo>
                    <a:pt x="41963" y="5904"/>
                  </a:moveTo>
                  <a:cubicBezTo>
                    <a:pt x="41997" y="5973"/>
                    <a:pt x="41997" y="6008"/>
                    <a:pt x="41997" y="6008"/>
                  </a:cubicBezTo>
                  <a:cubicBezTo>
                    <a:pt x="41997" y="6077"/>
                    <a:pt x="41997" y="6146"/>
                    <a:pt x="41928" y="6180"/>
                  </a:cubicBezTo>
                  <a:cubicBezTo>
                    <a:pt x="41928" y="6192"/>
                    <a:pt x="41924" y="6196"/>
                    <a:pt x="41918" y="6196"/>
                  </a:cubicBezTo>
                  <a:cubicBezTo>
                    <a:pt x="41905" y="6196"/>
                    <a:pt x="41882" y="6180"/>
                    <a:pt x="41859" y="6180"/>
                  </a:cubicBezTo>
                  <a:cubicBezTo>
                    <a:pt x="41824" y="6111"/>
                    <a:pt x="41893" y="6042"/>
                    <a:pt x="41928" y="5973"/>
                  </a:cubicBezTo>
                  <a:cubicBezTo>
                    <a:pt x="41928" y="5973"/>
                    <a:pt x="41928" y="5973"/>
                    <a:pt x="41963" y="5904"/>
                  </a:cubicBezTo>
                  <a:close/>
                  <a:moveTo>
                    <a:pt x="39992" y="4037"/>
                  </a:moveTo>
                  <a:lnTo>
                    <a:pt x="39992" y="4037"/>
                  </a:lnTo>
                  <a:cubicBezTo>
                    <a:pt x="39923" y="4798"/>
                    <a:pt x="39889" y="5558"/>
                    <a:pt x="39819" y="6284"/>
                  </a:cubicBezTo>
                  <a:cubicBezTo>
                    <a:pt x="39405" y="5697"/>
                    <a:pt x="39543" y="4694"/>
                    <a:pt x="39992" y="4037"/>
                  </a:cubicBezTo>
                  <a:close/>
                  <a:moveTo>
                    <a:pt x="44486" y="6111"/>
                  </a:moveTo>
                  <a:cubicBezTo>
                    <a:pt x="44520" y="6284"/>
                    <a:pt x="44486" y="6388"/>
                    <a:pt x="44348" y="6457"/>
                  </a:cubicBezTo>
                  <a:cubicBezTo>
                    <a:pt x="44348" y="6526"/>
                    <a:pt x="44348" y="6561"/>
                    <a:pt x="44278" y="6595"/>
                  </a:cubicBezTo>
                  <a:lnTo>
                    <a:pt x="44244" y="6595"/>
                  </a:lnTo>
                  <a:cubicBezTo>
                    <a:pt x="44244" y="6526"/>
                    <a:pt x="44278" y="6457"/>
                    <a:pt x="44348" y="6457"/>
                  </a:cubicBezTo>
                  <a:cubicBezTo>
                    <a:pt x="44313" y="6319"/>
                    <a:pt x="44382" y="6215"/>
                    <a:pt x="44486" y="6111"/>
                  </a:cubicBezTo>
                  <a:close/>
                  <a:moveTo>
                    <a:pt x="41893" y="6457"/>
                  </a:moveTo>
                  <a:cubicBezTo>
                    <a:pt x="41893" y="6837"/>
                    <a:pt x="41824" y="7079"/>
                    <a:pt x="41755" y="7287"/>
                  </a:cubicBezTo>
                  <a:cubicBezTo>
                    <a:pt x="41727" y="7372"/>
                    <a:pt x="41675" y="7434"/>
                    <a:pt x="41600" y="7434"/>
                  </a:cubicBezTo>
                  <a:cubicBezTo>
                    <a:pt x="41583" y="7434"/>
                    <a:pt x="41566" y="7431"/>
                    <a:pt x="41548" y="7425"/>
                  </a:cubicBezTo>
                  <a:cubicBezTo>
                    <a:pt x="41409" y="7390"/>
                    <a:pt x="41409" y="7287"/>
                    <a:pt x="41444" y="7217"/>
                  </a:cubicBezTo>
                  <a:cubicBezTo>
                    <a:pt x="41513" y="6941"/>
                    <a:pt x="41582" y="6699"/>
                    <a:pt x="41893" y="6457"/>
                  </a:cubicBezTo>
                  <a:close/>
                  <a:moveTo>
                    <a:pt x="42824" y="396"/>
                  </a:moveTo>
                  <a:cubicBezTo>
                    <a:pt x="42959" y="396"/>
                    <a:pt x="43059" y="441"/>
                    <a:pt x="43138" y="546"/>
                  </a:cubicBezTo>
                  <a:cubicBezTo>
                    <a:pt x="43449" y="788"/>
                    <a:pt x="43691" y="1134"/>
                    <a:pt x="43691" y="1549"/>
                  </a:cubicBezTo>
                  <a:cubicBezTo>
                    <a:pt x="43725" y="1860"/>
                    <a:pt x="43760" y="2136"/>
                    <a:pt x="43829" y="2378"/>
                  </a:cubicBezTo>
                  <a:cubicBezTo>
                    <a:pt x="43864" y="2551"/>
                    <a:pt x="43864" y="2724"/>
                    <a:pt x="43864" y="2862"/>
                  </a:cubicBezTo>
                  <a:cubicBezTo>
                    <a:pt x="43829" y="3795"/>
                    <a:pt x="43622" y="4694"/>
                    <a:pt x="43449" y="5558"/>
                  </a:cubicBezTo>
                  <a:cubicBezTo>
                    <a:pt x="43345" y="6042"/>
                    <a:pt x="43069" y="6457"/>
                    <a:pt x="42896" y="6906"/>
                  </a:cubicBezTo>
                  <a:cubicBezTo>
                    <a:pt x="42758" y="7148"/>
                    <a:pt x="42723" y="7425"/>
                    <a:pt x="42481" y="7701"/>
                  </a:cubicBezTo>
                  <a:cubicBezTo>
                    <a:pt x="42412" y="7459"/>
                    <a:pt x="42446" y="7321"/>
                    <a:pt x="42481" y="7148"/>
                  </a:cubicBezTo>
                  <a:cubicBezTo>
                    <a:pt x="42619" y="6664"/>
                    <a:pt x="42758" y="6180"/>
                    <a:pt x="42930" y="5731"/>
                  </a:cubicBezTo>
                  <a:cubicBezTo>
                    <a:pt x="43034" y="5420"/>
                    <a:pt x="42999" y="5144"/>
                    <a:pt x="42965" y="4867"/>
                  </a:cubicBezTo>
                  <a:lnTo>
                    <a:pt x="42965" y="4867"/>
                  </a:lnTo>
                  <a:cubicBezTo>
                    <a:pt x="42619" y="5800"/>
                    <a:pt x="42550" y="6803"/>
                    <a:pt x="41997" y="7632"/>
                  </a:cubicBezTo>
                  <a:cubicBezTo>
                    <a:pt x="41928" y="7287"/>
                    <a:pt x="41963" y="6975"/>
                    <a:pt x="42101" y="6630"/>
                  </a:cubicBezTo>
                  <a:cubicBezTo>
                    <a:pt x="42239" y="6422"/>
                    <a:pt x="42274" y="6180"/>
                    <a:pt x="42239" y="5904"/>
                  </a:cubicBezTo>
                  <a:cubicBezTo>
                    <a:pt x="42170" y="5627"/>
                    <a:pt x="42239" y="5351"/>
                    <a:pt x="42308" y="5074"/>
                  </a:cubicBezTo>
                  <a:cubicBezTo>
                    <a:pt x="42412" y="4729"/>
                    <a:pt x="42343" y="4383"/>
                    <a:pt x="42274" y="4037"/>
                  </a:cubicBezTo>
                  <a:cubicBezTo>
                    <a:pt x="42274" y="3968"/>
                    <a:pt x="42239" y="3934"/>
                    <a:pt x="42135" y="3865"/>
                  </a:cubicBezTo>
                  <a:cubicBezTo>
                    <a:pt x="42135" y="4245"/>
                    <a:pt x="41859" y="4556"/>
                    <a:pt x="41893" y="4936"/>
                  </a:cubicBezTo>
                  <a:cubicBezTo>
                    <a:pt x="41893" y="5178"/>
                    <a:pt x="41824" y="5420"/>
                    <a:pt x="41721" y="5662"/>
                  </a:cubicBezTo>
                  <a:cubicBezTo>
                    <a:pt x="41582" y="5973"/>
                    <a:pt x="41513" y="6319"/>
                    <a:pt x="41409" y="6664"/>
                  </a:cubicBezTo>
                  <a:cubicBezTo>
                    <a:pt x="41375" y="6803"/>
                    <a:pt x="41306" y="6975"/>
                    <a:pt x="41133" y="7079"/>
                  </a:cubicBezTo>
                  <a:cubicBezTo>
                    <a:pt x="41029" y="6595"/>
                    <a:pt x="41271" y="6111"/>
                    <a:pt x="41133" y="5558"/>
                  </a:cubicBezTo>
                  <a:lnTo>
                    <a:pt x="41133" y="5558"/>
                  </a:lnTo>
                  <a:cubicBezTo>
                    <a:pt x="40995" y="6111"/>
                    <a:pt x="41029" y="6595"/>
                    <a:pt x="40891" y="7045"/>
                  </a:cubicBezTo>
                  <a:cubicBezTo>
                    <a:pt x="40718" y="7010"/>
                    <a:pt x="40580" y="6872"/>
                    <a:pt x="40407" y="6872"/>
                  </a:cubicBezTo>
                  <a:cubicBezTo>
                    <a:pt x="40303" y="6872"/>
                    <a:pt x="40303" y="6734"/>
                    <a:pt x="40303" y="6664"/>
                  </a:cubicBezTo>
                  <a:cubicBezTo>
                    <a:pt x="40303" y="6146"/>
                    <a:pt x="40269" y="5627"/>
                    <a:pt x="40234" y="5144"/>
                  </a:cubicBezTo>
                  <a:cubicBezTo>
                    <a:pt x="40234" y="4798"/>
                    <a:pt x="40234" y="4487"/>
                    <a:pt x="40373" y="4141"/>
                  </a:cubicBezTo>
                  <a:cubicBezTo>
                    <a:pt x="40442" y="3968"/>
                    <a:pt x="40407" y="3761"/>
                    <a:pt x="40407" y="3588"/>
                  </a:cubicBezTo>
                  <a:cubicBezTo>
                    <a:pt x="40407" y="3070"/>
                    <a:pt x="40511" y="2551"/>
                    <a:pt x="40684" y="2067"/>
                  </a:cubicBezTo>
                  <a:cubicBezTo>
                    <a:pt x="40787" y="1825"/>
                    <a:pt x="40995" y="1652"/>
                    <a:pt x="41133" y="1445"/>
                  </a:cubicBezTo>
                  <a:cubicBezTo>
                    <a:pt x="41168" y="1376"/>
                    <a:pt x="41202" y="1376"/>
                    <a:pt x="41237" y="1307"/>
                  </a:cubicBezTo>
                  <a:cubicBezTo>
                    <a:pt x="41548" y="719"/>
                    <a:pt x="42101" y="546"/>
                    <a:pt x="42688" y="408"/>
                  </a:cubicBezTo>
                  <a:cubicBezTo>
                    <a:pt x="42737" y="400"/>
                    <a:pt x="42782" y="396"/>
                    <a:pt x="42824" y="396"/>
                  </a:cubicBezTo>
                  <a:close/>
                  <a:moveTo>
                    <a:pt x="43587" y="512"/>
                  </a:moveTo>
                  <a:cubicBezTo>
                    <a:pt x="43864" y="546"/>
                    <a:pt x="44002" y="754"/>
                    <a:pt x="44140" y="961"/>
                  </a:cubicBezTo>
                  <a:cubicBezTo>
                    <a:pt x="44728" y="1825"/>
                    <a:pt x="44901" y="2793"/>
                    <a:pt x="44762" y="3830"/>
                  </a:cubicBezTo>
                  <a:cubicBezTo>
                    <a:pt x="44693" y="4521"/>
                    <a:pt x="44520" y="5144"/>
                    <a:pt x="44313" y="5800"/>
                  </a:cubicBezTo>
                  <a:cubicBezTo>
                    <a:pt x="44071" y="6492"/>
                    <a:pt x="43622" y="7045"/>
                    <a:pt x="43172" y="7598"/>
                  </a:cubicBezTo>
                  <a:cubicBezTo>
                    <a:pt x="43119" y="7651"/>
                    <a:pt x="43066" y="7724"/>
                    <a:pt x="42997" y="7724"/>
                  </a:cubicBezTo>
                  <a:cubicBezTo>
                    <a:pt x="42977" y="7724"/>
                    <a:pt x="42954" y="7717"/>
                    <a:pt x="42930" y="7701"/>
                  </a:cubicBezTo>
                  <a:cubicBezTo>
                    <a:pt x="42792" y="7598"/>
                    <a:pt x="42827" y="7494"/>
                    <a:pt x="42861" y="7390"/>
                  </a:cubicBezTo>
                  <a:cubicBezTo>
                    <a:pt x="43138" y="6837"/>
                    <a:pt x="43345" y="6250"/>
                    <a:pt x="43587" y="5662"/>
                  </a:cubicBezTo>
                  <a:cubicBezTo>
                    <a:pt x="43864" y="4971"/>
                    <a:pt x="43967" y="4245"/>
                    <a:pt x="44071" y="3484"/>
                  </a:cubicBezTo>
                  <a:cubicBezTo>
                    <a:pt x="44106" y="3346"/>
                    <a:pt x="44106" y="3208"/>
                    <a:pt x="44140" y="3070"/>
                  </a:cubicBezTo>
                  <a:cubicBezTo>
                    <a:pt x="44175" y="2931"/>
                    <a:pt x="44175" y="2828"/>
                    <a:pt x="44140" y="2689"/>
                  </a:cubicBezTo>
                  <a:cubicBezTo>
                    <a:pt x="44036" y="2275"/>
                    <a:pt x="44002" y="1860"/>
                    <a:pt x="43967" y="1445"/>
                  </a:cubicBezTo>
                  <a:cubicBezTo>
                    <a:pt x="43933" y="1099"/>
                    <a:pt x="43760" y="823"/>
                    <a:pt x="43587" y="512"/>
                  </a:cubicBezTo>
                  <a:close/>
                  <a:moveTo>
                    <a:pt x="39992" y="6664"/>
                  </a:moveTo>
                  <a:lnTo>
                    <a:pt x="39992" y="6664"/>
                  </a:lnTo>
                  <a:cubicBezTo>
                    <a:pt x="40131" y="6906"/>
                    <a:pt x="40061" y="7079"/>
                    <a:pt x="40027" y="7287"/>
                  </a:cubicBezTo>
                  <a:lnTo>
                    <a:pt x="40269" y="7287"/>
                  </a:lnTo>
                  <a:cubicBezTo>
                    <a:pt x="40328" y="7287"/>
                    <a:pt x="40362" y="7210"/>
                    <a:pt x="40457" y="7210"/>
                  </a:cubicBezTo>
                  <a:cubicBezTo>
                    <a:pt x="40473" y="7210"/>
                    <a:pt x="40491" y="7212"/>
                    <a:pt x="40511" y="7217"/>
                  </a:cubicBezTo>
                  <a:cubicBezTo>
                    <a:pt x="40407" y="7390"/>
                    <a:pt x="40373" y="7563"/>
                    <a:pt x="40407" y="7805"/>
                  </a:cubicBezTo>
                  <a:cubicBezTo>
                    <a:pt x="40165" y="7667"/>
                    <a:pt x="40165" y="7459"/>
                    <a:pt x="40027" y="7287"/>
                  </a:cubicBezTo>
                  <a:cubicBezTo>
                    <a:pt x="39958" y="7045"/>
                    <a:pt x="39958" y="6837"/>
                    <a:pt x="39992" y="6664"/>
                  </a:cubicBezTo>
                  <a:close/>
                  <a:moveTo>
                    <a:pt x="40753" y="7390"/>
                  </a:moveTo>
                  <a:lnTo>
                    <a:pt x="40753" y="7390"/>
                  </a:lnTo>
                  <a:cubicBezTo>
                    <a:pt x="40960" y="7598"/>
                    <a:pt x="41064" y="7736"/>
                    <a:pt x="40995" y="8012"/>
                  </a:cubicBezTo>
                  <a:cubicBezTo>
                    <a:pt x="40870" y="8479"/>
                    <a:pt x="40858" y="8946"/>
                    <a:pt x="40806" y="9438"/>
                  </a:cubicBezTo>
                  <a:lnTo>
                    <a:pt x="40806" y="9438"/>
                  </a:lnTo>
                  <a:cubicBezTo>
                    <a:pt x="40743" y="8771"/>
                    <a:pt x="40689" y="8125"/>
                    <a:pt x="40753" y="7390"/>
                  </a:cubicBezTo>
                  <a:close/>
                  <a:moveTo>
                    <a:pt x="41306" y="7770"/>
                  </a:moveTo>
                  <a:cubicBezTo>
                    <a:pt x="41409" y="7770"/>
                    <a:pt x="41513" y="7840"/>
                    <a:pt x="41513" y="7943"/>
                  </a:cubicBezTo>
                  <a:cubicBezTo>
                    <a:pt x="41548" y="8116"/>
                    <a:pt x="41686" y="8116"/>
                    <a:pt x="41790" y="8116"/>
                  </a:cubicBezTo>
                  <a:cubicBezTo>
                    <a:pt x="41963" y="8116"/>
                    <a:pt x="42101" y="8116"/>
                    <a:pt x="42274" y="8151"/>
                  </a:cubicBezTo>
                  <a:cubicBezTo>
                    <a:pt x="42412" y="8185"/>
                    <a:pt x="42481" y="8324"/>
                    <a:pt x="42343" y="8393"/>
                  </a:cubicBezTo>
                  <a:cubicBezTo>
                    <a:pt x="41859" y="8635"/>
                    <a:pt x="41651" y="9084"/>
                    <a:pt x="41409" y="9533"/>
                  </a:cubicBezTo>
                  <a:cubicBezTo>
                    <a:pt x="41375" y="9568"/>
                    <a:pt x="41340" y="9672"/>
                    <a:pt x="41271" y="9672"/>
                  </a:cubicBezTo>
                  <a:cubicBezTo>
                    <a:pt x="40891" y="9153"/>
                    <a:pt x="40995" y="8600"/>
                    <a:pt x="41098" y="8047"/>
                  </a:cubicBezTo>
                  <a:cubicBezTo>
                    <a:pt x="41133" y="7909"/>
                    <a:pt x="41133" y="7805"/>
                    <a:pt x="41306" y="7770"/>
                  </a:cubicBezTo>
                  <a:close/>
                  <a:moveTo>
                    <a:pt x="40684" y="9914"/>
                  </a:moveTo>
                  <a:cubicBezTo>
                    <a:pt x="40684" y="10225"/>
                    <a:pt x="40545" y="10467"/>
                    <a:pt x="40338" y="10709"/>
                  </a:cubicBezTo>
                  <a:cubicBezTo>
                    <a:pt x="40338" y="10397"/>
                    <a:pt x="40511" y="10155"/>
                    <a:pt x="40684" y="9914"/>
                  </a:cubicBezTo>
                  <a:close/>
                  <a:moveTo>
                    <a:pt x="40234" y="10916"/>
                  </a:moveTo>
                  <a:cubicBezTo>
                    <a:pt x="40269" y="11089"/>
                    <a:pt x="40165" y="11192"/>
                    <a:pt x="40096" y="11262"/>
                  </a:cubicBezTo>
                  <a:cubicBezTo>
                    <a:pt x="40027" y="11123"/>
                    <a:pt x="40096" y="11020"/>
                    <a:pt x="40234" y="10916"/>
                  </a:cubicBezTo>
                  <a:close/>
                  <a:moveTo>
                    <a:pt x="43933" y="12955"/>
                  </a:moveTo>
                  <a:cubicBezTo>
                    <a:pt x="43967" y="12955"/>
                    <a:pt x="44002" y="12990"/>
                    <a:pt x="43967" y="13024"/>
                  </a:cubicBezTo>
                  <a:lnTo>
                    <a:pt x="43898" y="13024"/>
                  </a:lnTo>
                  <a:cubicBezTo>
                    <a:pt x="43898" y="12990"/>
                    <a:pt x="43898" y="12990"/>
                    <a:pt x="43898" y="12955"/>
                  </a:cubicBezTo>
                  <a:close/>
                  <a:moveTo>
                    <a:pt x="23989" y="11538"/>
                  </a:moveTo>
                  <a:cubicBezTo>
                    <a:pt x="24265" y="11676"/>
                    <a:pt x="24507" y="11918"/>
                    <a:pt x="24680" y="12160"/>
                  </a:cubicBezTo>
                  <a:cubicBezTo>
                    <a:pt x="24853" y="12506"/>
                    <a:pt x="25095" y="12748"/>
                    <a:pt x="25371" y="12990"/>
                  </a:cubicBezTo>
                  <a:cubicBezTo>
                    <a:pt x="25475" y="13059"/>
                    <a:pt x="25579" y="13128"/>
                    <a:pt x="25613" y="13266"/>
                  </a:cubicBezTo>
                  <a:cubicBezTo>
                    <a:pt x="25576" y="13272"/>
                    <a:pt x="25542" y="13275"/>
                    <a:pt x="25509" y="13275"/>
                  </a:cubicBezTo>
                  <a:cubicBezTo>
                    <a:pt x="25358" y="13275"/>
                    <a:pt x="25249" y="13213"/>
                    <a:pt x="25164" y="13128"/>
                  </a:cubicBezTo>
                  <a:cubicBezTo>
                    <a:pt x="24715" y="12644"/>
                    <a:pt x="24334" y="12126"/>
                    <a:pt x="23989" y="11607"/>
                  </a:cubicBezTo>
                  <a:cubicBezTo>
                    <a:pt x="23989" y="11607"/>
                    <a:pt x="23989" y="11538"/>
                    <a:pt x="23989" y="11538"/>
                  </a:cubicBezTo>
                  <a:close/>
                  <a:moveTo>
                    <a:pt x="48495" y="9295"/>
                  </a:moveTo>
                  <a:cubicBezTo>
                    <a:pt x="48841" y="9295"/>
                    <a:pt x="49187" y="9326"/>
                    <a:pt x="49532" y="9326"/>
                  </a:cubicBezTo>
                  <a:cubicBezTo>
                    <a:pt x="49740" y="9326"/>
                    <a:pt x="49809" y="9395"/>
                    <a:pt x="49912" y="9637"/>
                  </a:cubicBezTo>
                  <a:cubicBezTo>
                    <a:pt x="50051" y="10052"/>
                    <a:pt x="49947" y="10363"/>
                    <a:pt x="49740" y="10709"/>
                  </a:cubicBezTo>
                  <a:cubicBezTo>
                    <a:pt x="49221" y="11676"/>
                    <a:pt x="48530" y="12471"/>
                    <a:pt x="47597" y="13059"/>
                  </a:cubicBezTo>
                  <a:cubicBezTo>
                    <a:pt x="47251" y="13266"/>
                    <a:pt x="46905" y="13405"/>
                    <a:pt x="46525" y="13474"/>
                  </a:cubicBezTo>
                  <a:cubicBezTo>
                    <a:pt x="46473" y="13474"/>
                    <a:pt x="46413" y="13491"/>
                    <a:pt x="46352" y="13491"/>
                  </a:cubicBezTo>
                  <a:cubicBezTo>
                    <a:pt x="46292" y="13491"/>
                    <a:pt x="46231" y="13474"/>
                    <a:pt x="46179" y="13405"/>
                  </a:cubicBezTo>
                  <a:cubicBezTo>
                    <a:pt x="46150" y="13375"/>
                    <a:pt x="46115" y="13365"/>
                    <a:pt x="46079" y="13365"/>
                  </a:cubicBezTo>
                  <a:cubicBezTo>
                    <a:pt x="46029" y="13365"/>
                    <a:pt x="45977" y="13385"/>
                    <a:pt x="45938" y="13405"/>
                  </a:cubicBezTo>
                  <a:cubicBezTo>
                    <a:pt x="45767" y="13451"/>
                    <a:pt x="45597" y="13484"/>
                    <a:pt x="45429" y="13484"/>
                  </a:cubicBezTo>
                  <a:cubicBezTo>
                    <a:pt x="45223" y="13484"/>
                    <a:pt x="45022" y="13434"/>
                    <a:pt x="44831" y="13301"/>
                  </a:cubicBezTo>
                  <a:cubicBezTo>
                    <a:pt x="44790" y="13280"/>
                    <a:pt x="44743" y="13275"/>
                    <a:pt x="44694" y="13275"/>
                  </a:cubicBezTo>
                  <a:cubicBezTo>
                    <a:pt x="44641" y="13275"/>
                    <a:pt x="44585" y="13281"/>
                    <a:pt x="44532" y="13281"/>
                  </a:cubicBezTo>
                  <a:cubicBezTo>
                    <a:pt x="44465" y="13281"/>
                    <a:pt x="44401" y="13272"/>
                    <a:pt x="44348" y="13232"/>
                  </a:cubicBezTo>
                  <a:cubicBezTo>
                    <a:pt x="44278" y="13197"/>
                    <a:pt x="44209" y="13197"/>
                    <a:pt x="44175" y="13059"/>
                  </a:cubicBezTo>
                  <a:cubicBezTo>
                    <a:pt x="44970" y="12955"/>
                    <a:pt x="45799" y="13059"/>
                    <a:pt x="46594" y="12852"/>
                  </a:cubicBezTo>
                  <a:cubicBezTo>
                    <a:pt x="46487" y="12846"/>
                    <a:pt x="46379" y="12844"/>
                    <a:pt x="46270" y="12844"/>
                  </a:cubicBezTo>
                  <a:cubicBezTo>
                    <a:pt x="45927" y="12844"/>
                    <a:pt x="45579" y="12864"/>
                    <a:pt x="45232" y="12864"/>
                  </a:cubicBezTo>
                  <a:cubicBezTo>
                    <a:pt x="44981" y="12864"/>
                    <a:pt x="44731" y="12854"/>
                    <a:pt x="44486" y="12817"/>
                  </a:cubicBezTo>
                  <a:cubicBezTo>
                    <a:pt x="44555" y="12679"/>
                    <a:pt x="44659" y="12644"/>
                    <a:pt x="44797" y="12644"/>
                  </a:cubicBezTo>
                  <a:cubicBezTo>
                    <a:pt x="45039" y="12644"/>
                    <a:pt x="45281" y="12644"/>
                    <a:pt x="45557" y="12575"/>
                  </a:cubicBezTo>
                  <a:lnTo>
                    <a:pt x="45696" y="12575"/>
                  </a:lnTo>
                  <a:cubicBezTo>
                    <a:pt x="45788" y="12633"/>
                    <a:pt x="45872" y="12656"/>
                    <a:pt x="45953" y="12656"/>
                  </a:cubicBezTo>
                  <a:cubicBezTo>
                    <a:pt x="46114" y="12656"/>
                    <a:pt x="46260" y="12563"/>
                    <a:pt x="46421" y="12471"/>
                  </a:cubicBezTo>
                  <a:cubicBezTo>
                    <a:pt x="46292" y="12397"/>
                    <a:pt x="46162" y="12363"/>
                    <a:pt x="46027" y="12363"/>
                  </a:cubicBezTo>
                  <a:cubicBezTo>
                    <a:pt x="45910" y="12363"/>
                    <a:pt x="45789" y="12389"/>
                    <a:pt x="45661" y="12437"/>
                  </a:cubicBezTo>
                  <a:cubicBezTo>
                    <a:pt x="45557" y="12471"/>
                    <a:pt x="45454" y="12471"/>
                    <a:pt x="45315" y="12471"/>
                  </a:cubicBezTo>
                  <a:cubicBezTo>
                    <a:pt x="45277" y="12469"/>
                    <a:pt x="45238" y="12468"/>
                    <a:pt x="45199" y="12468"/>
                  </a:cubicBezTo>
                  <a:cubicBezTo>
                    <a:pt x="44655" y="12468"/>
                    <a:pt x="44138" y="12683"/>
                    <a:pt x="43622" y="12748"/>
                  </a:cubicBezTo>
                  <a:cubicBezTo>
                    <a:pt x="43380" y="12782"/>
                    <a:pt x="43345" y="12852"/>
                    <a:pt x="43518" y="13093"/>
                  </a:cubicBezTo>
                  <a:cubicBezTo>
                    <a:pt x="43553" y="13128"/>
                    <a:pt x="43622" y="13197"/>
                    <a:pt x="43622" y="13266"/>
                  </a:cubicBezTo>
                  <a:cubicBezTo>
                    <a:pt x="43656" y="13335"/>
                    <a:pt x="43691" y="13474"/>
                    <a:pt x="43587" y="13508"/>
                  </a:cubicBezTo>
                  <a:cubicBezTo>
                    <a:pt x="43553" y="13531"/>
                    <a:pt x="43510" y="13543"/>
                    <a:pt x="43468" y="13543"/>
                  </a:cubicBezTo>
                  <a:cubicBezTo>
                    <a:pt x="43384" y="13543"/>
                    <a:pt x="43299" y="13497"/>
                    <a:pt x="43276" y="13405"/>
                  </a:cubicBezTo>
                  <a:cubicBezTo>
                    <a:pt x="43254" y="13189"/>
                    <a:pt x="43138" y="13148"/>
                    <a:pt x="43004" y="13148"/>
                  </a:cubicBezTo>
                  <a:cubicBezTo>
                    <a:pt x="42923" y="13148"/>
                    <a:pt x="42835" y="13163"/>
                    <a:pt x="42758" y="13163"/>
                  </a:cubicBezTo>
                  <a:cubicBezTo>
                    <a:pt x="42446" y="13232"/>
                    <a:pt x="42135" y="13335"/>
                    <a:pt x="41824" y="13370"/>
                  </a:cubicBezTo>
                  <a:cubicBezTo>
                    <a:pt x="41740" y="13398"/>
                    <a:pt x="41656" y="13449"/>
                    <a:pt x="41554" y="13449"/>
                  </a:cubicBezTo>
                  <a:cubicBezTo>
                    <a:pt x="41530" y="13449"/>
                    <a:pt x="41505" y="13446"/>
                    <a:pt x="41479" y="13439"/>
                  </a:cubicBezTo>
                  <a:cubicBezTo>
                    <a:pt x="41548" y="13266"/>
                    <a:pt x="41651" y="13128"/>
                    <a:pt x="41790" y="13059"/>
                  </a:cubicBezTo>
                  <a:cubicBezTo>
                    <a:pt x="41997" y="12921"/>
                    <a:pt x="42135" y="12713"/>
                    <a:pt x="42377" y="12644"/>
                  </a:cubicBezTo>
                  <a:cubicBezTo>
                    <a:pt x="42446" y="12644"/>
                    <a:pt x="42446" y="12575"/>
                    <a:pt x="42377" y="12540"/>
                  </a:cubicBezTo>
                  <a:cubicBezTo>
                    <a:pt x="42170" y="12402"/>
                    <a:pt x="42274" y="12264"/>
                    <a:pt x="42377" y="12160"/>
                  </a:cubicBezTo>
                  <a:cubicBezTo>
                    <a:pt x="42723" y="11815"/>
                    <a:pt x="43069" y="11503"/>
                    <a:pt x="43518" y="11262"/>
                  </a:cubicBezTo>
                  <a:cubicBezTo>
                    <a:pt x="44002" y="11020"/>
                    <a:pt x="44417" y="10709"/>
                    <a:pt x="44762" y="10259"/>
                  </a:cubicBezTo>
                  <a:cubicBezTo>
                    <a:pt x="44935" y="10017"/>
                    <a:pt x="45108" y="9810"/>
                    <a:pt x="45488" y="9741"/>
                  </a:cubicBezTo>
                  <a:lnTo>
                    <a:pt x="45488" y="9741"/>
                  </a:lnTo>
                  <a:cubicBezTo>
                    <a:pt x="45281" y="10259"/>
                    <a:pt x="44901" y="10570"/>
                    <a:pt x="44589" y="10916"/>
                  </a:cubicBezTo>
                  <a:cubicBezTo>
                    <a:pt x="44278" y="11296"/>
                    <a:pt x="43725" y="11400"/>
                    <a:pt x="43414" y="11918"/>
                  </a:cubicBezTo>
                  <a:cubicBezTo>
                    <a:pt x="43760" y="11884"/>
                    <a:pt x="43967" y="11676"/>
                    <a:pt x="44140" y="11538"/>
                  </a:cubicBezTo>
                  <a:cubicBezTo>
                    <a:pt x="44278" y="11365"/>
                    <a:pt x="44451" y="11227"/>
                    <a:pt x="44624" y="11089"/>
                  </a:cubicBezTo>
                  <a:cubicBezTo>
                    <a:pt x="44797" y="10950"/>
                    <a:pt x="44970" y="10743"/>
                    <a:pt x="45143" y="10536"/>
                  </a:cubicBezTo>
                  <a:cubicBezTo>
                    <a:pt x="45454" y="10190"/>
                    <a:pt x="45730" y="9775"/>
                    <a:pt x="46179" y="9568"/>
                  </a:cubicBezTo>
                  <a:cubicBezTo>
                    <a:pt x="46264" y="9511"/>
                    <a:pt x="46349" y="9455"/>
                    <a:pt x="46452" y="9455"/>
                  </a:cubicBezTo>
                  <a:cubicBezTo>
                    <a:pt x="46476" y="9455"/>
                    <a:pt x="46500" y="9458"/>
                    <a:pt x="46525" y="9464"/>
                  </a:cubicBezTo>
                  <a:cubicBezTo>
                    <a:pt x="46560" y="9481"/>
                    <a:pt x="46594" y="9490"/>
                    <a:pt x="46624" y="9490"/>
                  </a:cubicBezTo>
                  <a:cubicBezTo>
                    <a:pt x="46655" y="9490"/>
                    <a:pt x="46681" y="9481"/>
                    <a:pt x="46698" y="9464"/>
                  </a:cubicBezTo>
                  <a:cubicBezTo>
                    <a:pt x="47113" y="9291"/>
                    <a:pt x="47528" y="9360"/>
                    <a:pt x="47977" y="9326"/>
                  </a:cubicBezTo>
                  <a:cubicBezTo>
                    <a:pt x="48150" y="9303"/>
                    <a:pt x="48323" y="9295"/>
                    <a:pt x="48495" y="9295"/>
                  </a:cubicBezTo>
                  <a:close/>
                  <a:moveTo>
                    <a:pt x="50293" y="9914"/>
                  </a:moveTo>
                  <a:cubicBezTo>
                    <a:pt x="50362" y="9914"/>
                    <a:pt x="50396" y="9983"/>
                    <a:pt x="50431" y="10052"/>
                  </a:cubicBezTo>
                  <a:cubicBezTo>
                    <a:pt x="50431" y="10052"/>
                    <a:pt x="50466" y="10086"/>
                    <a:pt x="50466" y="10121"/>
                  </a:cubicBezTo>
                  <a:cubicBezTo>
                    <a:pt x="50742" y="10674"/>
                    <a:pt x="50569" y="11676"/>
                    <a:pt x="50120" y="12126"/>
                  </a:cubicBezTo>
                  <a:cubicBezTo>
                    <a:pt x="49636" y="12644"/>
                    <a:pt x="49083" y="13093"/>
                    <a:pt x="48564" y="13577"/>
                  </a:cubicBezTo>
                  <a:cubicBezTo>
                    <a:pt x="48392" y="13716"/>
                    <a:pt x="48184" y="13716"/>
                    <a:pt x="47977" y="13819"/>
                  </a:cubicBezTo>
                  <a:cubicBezTo>
                    <a:pt x="48046" y="13508"/>
                    <a:pt x="48357" y="13439"/>
                    <a:pt x="48426" y="13197"/>
                  </a:cubicBezTo>
                  <a:lnTo>
                    <a:pt x="48426" y="13197"/>
                  </a:lnTo>
                  <a:cubicBezTo>
                    <a:pt x="48011" y="13439"/>
                    <a:pt x="47597" y="13750"/>
                    <a:pt x="47147" y="13923"/>
                  </a:cubicBezTo>
                  <a:cubicBezTo>
                    <a:pt x="46865" y="14024"/>
                    <a:pt x="46572" y="14077"/>
                    <a:pt x="46273" y="14077"/>
                  </a:cubicBezTo>
                  <a:cubicBezTo>
                    <a:pt x="46059" y="14077"/>
                    <a:pt x="45843" y="14050"/>
                    <a:pt x="45626" y="13992"/>
                  </a:cubicBezTo>
                  <a:cubicBezTo>
                    <a:pt x="45281" y="13923"/>
                    <a:pt x="44935" y="13785"/>
                    <a:pt x="44555" y="13785"/>
                  </a:cubicBezTo>
                  <a:cubicBezTo>
                    <a:pt x="44486" y="13785"/>
                    <a:pt x="44451" y="13750"/>
                    <a:pt x="44417" y="13750"/>
                  </a:cubicBezTo>
                  <a:cubicBezTo>
                    <a:pt x="44382" y="13716"/>
                    <a:pt x="44348" y="13681"/>
                    <a:pt x="44348" y="13647"/>
                  </a:cubicBezTo>
                  <a:cubicBezTo>
                    <a:pt x="44348" y="13612"/>
                    <a:pt x="44417" y="13577"/>
                    <a:pt x="44451" y="13577"/>
                  </a:cubicBezTo>
                  <a:cubicBezTo>
                    <a:pt x="44555" y="13577"/>
                    <a:pt x="44693" y="13577"/>
                    <a:pt x="44797" y="13612"/>
                  </a:cubicBezTo>
                  <a:cubicBezTo>
                    <a:pt x="45315" y="13681"/>
                    <a:pt x="45868" y="13681"/>
                    <a:pt x="46387" y="13681"/>
                  </a:cubicBezTo>
                  <a:cubicBezTo>
                    <a:pt x="46905" y="13681"/>
                    <a:pt x="47355" y="13508"/>
                    <a:pt x="47735" y="13232"/>
                  </a:cubicBezTo>
                  <a:cubicBezTo>
                    <a:pt x="48599" y="12644"/>
                    <a:pt x="49256" y="11884"/>
                    <a:pt x="49843" y="11020"/>
                  </a:cubicBezTo>
                  <a:cubicBezTo>
                    <a:pt x="50016" y="10743"/>
                    <a:pt x="50120" y="10397"/>
                    <a:pt x="50189" y="10052"/>
                  </a:cubicBezTo>
                  <a:cubicBezTo>
                    <a:pt x="50189" y="10017"/>
                    <a:pt x="50189" y="9914"/>
                    <a:pt x="50293" y="9914"/>
                  </a:cubicBezTo>
                  <a:close/>
                  <a:moveTo>
                    <a:pt x="45039" y="14096"/>
                  </a:moveTo>
                  <a:cubicBezTo>
                    <a:pt x="45073" y="14130"/>
                    <a:pt x="45073" y="14130"/>
                    <a:pt x="45039" y="14165"/>
                  </a:cubicBezTo>
                  <a:cubicBezTo>
                    <a:pt x="45039" y="14165"/>
                    <a:pt x="45039" y="14165"/>
                    <a:pt x="45039" y="14130"/>
                  </a:cubicBezTo>
                  <a:lnTo>
                    <a:pt x="45004" y="14130"/>
                  </a:lnTo>
                  <a:cubicBezTo>
                    <a:pt x="45039" y="14130"/>
                    <a:pt x="45039" y="14096"/>
                    <a:pt x="45039" y="14096"/>
                  </a:cubicBezTo>
                  <a:close/>
                  <a:moveTo>
                    <a:pt x="34487" y="674"/>
                  </a:moveTo>
                  <a:cubicBezTo>
                    <a:pt x="34795" y="674"/>
                    <a:pt x="34955" y="964"/>
                    <a:pt x="34980" y="1272"/>
                  </a:cubicBezTo>
                  <a:cubicBezTo>
                    <a:pt x="35015" y="1549"/>
                    <a:pt x="35049" y="1825"/>
                    <a:pt x="34980" y="2067"/>
                  </a:cubicBezTo>
                  <a:cubicBezTo>
                    <a:pt x="34808" y="3139"/>
                    <a:pt x="34911" y="4176"/>
                    <a:pt x="35119" y="5213"/>
                  </a:cubicBezTo>
                  <a:cubicBezTo>
                    <a:pt x="35395" y="6353"/>
                    <a:pt x="35361" y="7494"/>
                    <a:pt x="34980" y="8600"/>
                  </a:cubicBezTo>
                  <a:cubicBezTo>
                    <a:pt x="34842" y="9015"/>
                    <a:pt x="34738" y="9464"/>
                    <a:pt x="34669" y="9879"/>
                  </a:cubicBezTo>
                  <a:cubicBezTo>
                    <a:pt x="34566" y="10294"/>
                    <a:pt x="34358" y="10639"/>
                    <a:pt x="34116" y="10950"/>
                  </a:cubicBezTo>
                  <a:cubicBezTo>
                    <a:pt x="33840" y="11365"/>
                    <a:pt x="33529" y="11745"/>
                    <a:pt x="33252" y="12126"/>
                  </a:cubicBezTo>
                  <a:cubicBezTo>
                    <a:pt x="33114" y="12298"/>
                    <a:pt x="32976" y="12368"/>
                    <a:pt x="32803" y="12402"/>
                  </a:cubicBezTo>
                  <a:cubicBezTo>
                    <a:pt x="32250" y="12506"/>
                    <a:pt x="31800" y="12817"/>
                    <a:pt x="31386" y="13197"/>
                  </a:cubicBezTo>
                  <a:cubicBezTo>
                    <a:pt x="31282" y="13335"/>
                    <a:pt x="31178" y="13474"/>
                    <a:pt x="31005" y="13508"/>
                  </a:cubicBezTo>
                  <a:cubicBezTo>
                    <a:pt x="30971" y="13526"/>
                    <a:pt x="30945" y="13534"/>
                    <a:pt x="30919" y="13534"/>
                  </a:cubicBezTo>
                  <a:cubicBezTo>
                    <a:pt x="30893" y="13534"/>
                    <a:pt x="30867" y="13526"/>
                    <a:pt x="30833" y="13508"/>
                  </a:cubicBezTo>
                  <a:cubicBezTo>
                    <a:pt x="30798" y="13474"/>
                    <a:pt x="30798" y="13405"/>
                    <a:pt x="30833" y="13370"/>
                  </a:cubicBezTo>
                  <a:cubicBezTo>
                    <a:pt x="30971" y="13093"/>
                    <a:pt x="31005" y="12782"/>
                    <a:pt x="31005" y="12402"/>
                  </a:cubicBezTo>
                  <a:lnTo>
                    <a:pt x="31005" y="12402"/>
                  </a:lnTo>
                  <a:cubicBezTo>
                    <a:pt x="30798" y="12713"/>
                    <a:pt x="30694" y="12990"/>
                    <a:pt x="30556" y="13232"/>
                  </a:cubicBezTo>
                  <a:cubicBezTo>
                    <a:pt x="30383" y="13543"/>
                    <a:pt x="30279" y="13854"/>
                    <a:pt x="30003" y="14061"/>
                  </a:cubicBezTo>
                  <a:cubicBezTo>
                    <a:pt x="29934" y="14130"/>
                    <a:pt x="29899" y="14165"/>
                    <a:pt x="29968" y="14269"/>
                  </a:cubicBezTo>
                  <a:cubicBezTo>
                    <a:pt x="30141" y="14442"/>
                    <a:pt x="29934" y="14511"/>
                    <a:pt x="29830" y="14614"/>
                  </a:cubicBezTo>
                  <a:cubicBezTo>
                    <a:pt x="29830" y="14614"/>
                    <a:pt x="29761" y="14614"/>
                    <a:pt x="29726" y="14580"/>
                  </a:cubicBezTo>
                  <a:cubicBezTo>
                    <a:pt x="29623" y="14511"/>
                    <a:pt x="29623" y="14130"/>
                    <a:pt x="29726" y="14061"/>
                  </a:cubicBezTo>
                  <a:cubicBezTo>
                    <a:pt x="29830" y="13992"/>
                    <a:pt x="29899" y="13923"/>
                    <a:pt x="29934" y="13819"/>
                  </a:cubicBezTo>
                  <a:cubicBezTo>
                    <a:pt x="30141" y="13405"/>
                    <a:pt x="30245" y="12921"/>
                    <a:pt x="30383" y="12471"/>
                  </a:cubicBezTo>
                  <a:lnTo>
                    <a:pt x="30383" y="12471"/>
                  </a:lnTo>
                  <a:cubicBezTo>
                    <a:pt x="30141" y="12679"/>
                    <a:pt x="30141" y="13059"/>
                    <a:pt x="29899" y="13370"/>
                  </a:cubicBezTo>
                  <a:cubicBezTo>
                    <a:pt x="29657" y="13232"/>
                    <a:pt x="29588" y="12955"/>
                    <a:pt x="29450" y="12748"/>
                  </a:cubicBezTo>
                  <a:cubicBezTo>
                    <a:pt x="29312" y="12713"/>
                    <a:pt x="29243" y="12610"/>
                    <a:pt x="29104" y="12540"/>
                  </a:cubicBezTo>
                  <a:cubicBezTo>
                    <a:pt x="29007" y="12467"/>
                    <a:pt x="28891" y="12394"/>
                    <a:pt x="28771" y="12394"/>
                  </a:cubicBezTo>
                  <a:cubicBezTo>
                    <a:pt x="28722" y="12394"/>
                    <a:pt x="28671" y="12406"/>
                    <a:pt x="28620" y="12437"/>
                  </a:cubicBezTo>
                  <a:cubicBezTo>
                    <a:pt x="28655" y="12575"/>
                    <a:pt x="28759" y="12575"/>
                    <a:pt x="28828" y="12610"/>
                  </a:cubicBezTo>
                  <a:cubicBezTo>
                    <a:pt x="29104" y="12782"/>
                    <a:pt x="29346" y="12955"/>
                    <a:pt x="29484" y="13232"/>
                  </a:cubicBezTo>
                  <a:cubicBezTo>
                    <a:pt x="29519" y="13335"/>
                    <a:pt x="29588" y="13439"/>
                    <a:pt x="29692" y="13474"/>
                  </a:cubicBezTo>
                  <a:cubicBezTo>
                    <a:pt x="29830" y="13577"/>
                    <a:pt x="29830" y="13647"/>
                    <a:pt x="29726" y="13785"/>
                  </a:cubicBezTo>
                  <a:cubicBezTo>
                    <a:pt x="29678" y="13833"/>
                    <a:pt x="29630" y="13859"/>
                    <a:pt x="29582" y="13859"/>
                  </a:cubicBezTo>
                  <a:cubicBezTo>
                    <a:pt x="29527" y="13859"/>
                    <a:pt x="29471" y="13824"/>
                    <a:pt x="29415" y="13750"/>
                  </a:cubicBezTo>
                  <a:cubicBezTo>
                    <a:pt x="29208" y="13474"/>
                    <a:pt x="28793" y="13405"/>
                    <a:pt x="28620" y="13059"/>
                  </a:cubicBezTo>
                  <a:cubicBezTo>
                    <a:pt x="28551" y="12990"/>
                    <a:pt x="28413" y="12955"/>
                    <a:pt x="28309" y="12921"/>
                  </a:cubicBezTo>
                  <a:cubicBezTo>
                    <a:pt x="28067" y="12852"/>
                    <a:pt x="27998" y="12679"/>
                    <a:pt x="27998" y="12437"/>
                  </a:cubicBezTo>
                  <a:cubicBezTo>
                    <a:pt x="27964" y="11607"/>
                    <a:pt x="28033" y="10812"/>
                    <a:pt x="28240" y="9983"/>
                  </a:cubicBezTo>
                  <a:cubicBezTo>
                    <a:pt x="28344" y="9637"/>
                    <a:pt x="28344" y="9257"/>
                    <a:pt x="28413" y="8877"/>
                  </a:cubicBezTo>
                  <a:cubicBezTo>
                    <a:pt x="28517" y="8427"/>
                    <a:pt x="28655" y="7978"/>
                    <a:pt x="28828" y="7529"/>
                  </a:cubicBezTo>
                  <a:cubicBezTo>
                    <a:pt x="29070" y="6906"/>
                    <a:pt x="29243" y="6284"/>
                    <a:pt x="29588" y="5697"/>
                  </a:cubicBezTo>
                  <a:cubicBezTo>
                    <a:pt x="29761" y="5351"/>
                    <a:pt x="29934" y="5074"/>
                    <a:pt x="30141" y="4763"/>
                  </a:cubicBezTo>
                  <a:cubicBezTo>
                    <a:pt x="30694" y="4003"/>
                    <a:pt x="31247" y="3242"/>
                    <a:pt x="31800" y="2447"/>
                  </a:cubicBezTo>
                  <a:cubicBezTo>
                    <a:pt x="31939" y="2240"/>
                    <a:pt x="32146" y="2102"/>
                    <a:pt x="32319" y="1964"/>
                  </a:cubicBezTo>
                  <a:cubicBezTo>
                    <a:pt x="32837" y="1480"/>
                    <a:pt x="33494" y="1134"/>
                    <a:pt x="34116" y="788"/>
                  </a:cubicBezTo>
                  <a:cubicBezTo>
                    <a:pt x="34258" y="709"/>
                    <a:pt x="34381" y="674"/>
                    <a:pt x="34487" y="674"/>
                  </a:cubicBezTo>
                  <a:close/>
                  <a:moveTo>
                    <a:pt x="9506" y="14995"/>
                  </a:moveTo>
                  <a:cubicBezTo>
                    <a:pt x="9506" y="14995"/>
                    <a:pt x="9540" y="15029"/>
                    <a:pt x="9540" y="15029"/>
                  </a:cubicBezTo>
                  <a:lnTo>
                    <a:pt x="9506" y="15029"/>
                  </a:lnTo>
                  <a:cubicBezTo>
                    <a:pt x="9471" y="15029"/>
                    <a:pt x="9471" y="15029"/>
                    <a:pt x="9471" y="14995"/>
                  </a:cubicBezTo>
                  <a:close/>
                  <a:moveTo>
                    <a:pt x="31256" y="16364"/>
                  </a:moveTo>
                  <a:cubicBezTo>
                    <a:pt x="31329" y="16364"/>
                    <a:pt x="31397" y="16385"/>
                    <a:pt x="31455" y="16481"/>
                  </a:cubicBezTo>
                  <a:cubicBezTo>
                    <a:pt x="31439" y="16484"/>
                    <a:pt x="31424" y="16485"/>
                    <a:pt x="31410" y="16485"/>
                  </a:cubicBezTo>
                  <a:cubicBezTo>
                    <a:pt x="31291" y="16485"/>
                    <a:pt x="31224" y="16387"/>
                    <a:pt x="31132" y="16374"/>
                  </a:cubicBezTo>
                  <a:lnTo>
                    <a:pt x="31132" y="16374"/>
                  </a:lnTo>
                  <a:cubicBezTo>
                    <a:pt x="31174" y="16370"/>
                    <a:pt x="31215" y="16364"/>
                    <a:pt x="31256" y="16364"/>
                  </a:cubicBezTo>
                  <a:close/>
                  <a:moveTo>
                    <a:pt x="32077" y="16619"/>
                  </a:moveTo>
                  <a:lnTo>
                    <a:pt x="32042" y="16654"/>
                  </a:lnTo>
                  <a:lnTo>
                    <a:pt x="32042" y="16619"/>
                  </a:lnTo>
                  <a:close/>
                  <a:moveTo>
                    <a:pt x="9022" y="14822"/>
                  </a:moveTo>
                  <a:cubicBezTo>
                    <a:pt x="9471" y="14995"/>
                    <a:pt x="9748" y="16032"/>
                    <a:pt x="9506" y="16688"/>
                  </a:cubicBezTo>
                  <a:cubicBezTo>
                    <a:pt x="9333" y="16032"/>
                    <a:pt x="8987" y="15478"/>
                    <a:pt x="9022" y="14822"/>
                  </a:cubicBezTo>
                  <a:close/>
                  <a:moveTo>
                    <a:pt x="32008" y="16896"/>
                  </a:moveTo>
                  <a:cubicBezTo>
                    <a:pt x="32008" y="16896"/>
                    <a:pt x="32008" y="16896"/>
                    <a:pt x="32042" y="16930"/>
                  </a:cubicBezTo>
                  <a:cubicBezTo>
                    <a:pt x="32042" y="16930"/>
                    <a:pt x="32008" y="16930"/>
                    <a:pt x="32008" y="16965"/>
                  </a:cubicBezTo>
                  <a:lnTo>
                    <a:pt x="31973" y="16896"/>
                  </a:lnTo>
                  <a:close/>
                  <a:moveTo>
                    <a:pt x="14656" y="16619"/>
                  </a:moveTo>
                  <a:cubicBezTo>
                    <a:pt x="14967" y="16827"/>
                    <a:pt x="14967" y="16930"/>
                    <a:pt x="14656" y="17241"/>
                  </a:cubicBezTo>
                  <a:cubicBezTo>
                    <a:pt x="14552" y="17034"/>
                    <a:pt x="14621" y="16827"/>
                    <a:pt x="14656" y="16619"/>
                  </a:cubicBezTo>
                  <a:close/>
                  <a:moveTo>
                    <a:pt x="15007" y="17815"/>
                  </a:moveTo>
                  <a:cubicBezTo>
                    <a:pt x="15016" y="17815"/>
                    <a:pt x="15026" y="17819"/>
                    <a:pt x="15036" y="17829"/>
                  </a:cubicBezTo>
                  <a:cubicBezTo>
                    <a:pt x="15036" y="17829"/>
                    <a:pt x="15036" y="17863"/>
                    <a:pt x="15036" y="17863"/>
                  </a:cubicBezTo>
                  <a:cubicBezTo>
                    <a:pt x="15036" y="17898"/>
                    <a:pt x="15002" y="17898"/>
                    <a:pt x="15002" y="17898"/>
                  </a:cubicBezTo>
                  <a:cubicBezTo>
                    <a:pt x="15002" y="17898"/>
                    <a:pt x="14967" y="17863"/>
                    <a:pt x="14967" y="17863"/>
                  </a:cubicBezTo>
                  <a:cubicBezTo>
                    <a:pt x="14967" y="17839"/>
                    <a:pt x="14984" y="17815"/>
                    <a:pt x="15007" y="17815"/>
                  </a:cubicBezTo>
                  <a:close/>
                  <a:moveTo>
                    <a:pt x="9611" y="16926"/>
                  </a:moveTo>
                  <a:cubicBezTo>
                    <a:pt x="9621" y="16926"/>
                    <a:pt x="9632" y="16927"/>
                    <a:pt x="9644" y="16930"/>
                  </a:cubicBezTo>
                  <a:cubicBezTo>
                    <a:pt x="9782" y="16965"/>
                    <a:pt x="9713" y="17103"/>
                    <a:pt x="9713" y="17241"/>
                  </a:cubicBezTo>
                  <a:cubicBezTo>
                    <a:pt x="9679" y="17518"/>
                    <a:pt x="9713" y="17794"/>
                    <a:pt x="9540" y="18105"/>
                  </a:cubicBezTo>
                  <a:cubicBezTo>
                    <a:pt x="9333" y="17760"/>
                    <a:pt x="9471" y="17380"/>
                    <a:pt x="9368" y="17034"/>
                  </a:cubicBezTo>
                  <a:lnTo>
                    <a:pt x="9368" y="17034"/>
                  </a:lnTo>
                  <a:lnTo>
                    <a:pt x="9471" y="17172"/>
                  </a:lnTo>
                  <a:cubicBezTo>
                    <a:pt x="9534" y="17078"/>
                    <a:pt x="9511" y="16926"/>
                    <a:pt x="9611" y="16926"/>
                  </a:cubicBezTo>
                  <a:close/>
                  <a:moveTo>
                    <a:pt x="27583" y="18002"/>
                  </a:moveTo>
                  <a:cubicBezTo>
                    <a:pt x="27618" y="18002"/>
                    <a:pt x="27653" y="18036"/>
                    <a:pt x="27653" y="18071"/>
                  </a:cubicBezTo>
                  <a:cubicBezTo>
                    <a:pt x="27653" y="18071"/>
                    <a:pt x="27618" y="18105"/>
                    <a:pt x="27618" y="18140"/>
                  </a:cubicBezTo>
                  <a:cubicBezTo>
                    <a:pt x="27583" y="18140"/>
                    <a:pt x="27549" y="18105"/>
                    <a:pt x="27549" y="18071"/>
                  </a:cubicBezTo>
                  <a:cubicBezTo>
                    <a:pt x="27549" y="18071"/>
                    <a:pt x="27549" y="18036"/>
                    <a:pt x="27583" y="18002"/>
                  </a:cubicBezTo>
                  <a:close/>
                  <a:moveTo>
                    <a:pt x="22399" y="17829"/>
                  </a:moveTo>
                  <a:lnTo>
                    <a:pt x="22399" y="17829"/>
                  </a:lnTo>
                  <a:cubicBezTo>
                    <a:pt x="22269" y="18088"/>
                    <a:pt x="21716" y="18316"/>
                    <a:pt x="21249" y="18316"/>
                  </a:cubicBezTo>
                  <a:cubicBezTo>
                    <a:pt x="21217" y="18316"/>
                    <a:pt x="21185" y="18315"/>
                    <a:pt x="21154" y="18313"/>
                  </a:cubicBezTo>
                  <a:cubicBezTo>
                    <a:pt x="21569" y="18071"/>
                    <a:pt x="22053" y="18105"/>
                    <a:pt x="22399" y="17829"/>
                  </a:cubicBezTo>
                  <a:close/>
                  <a:moveTo>
                    <a:pt x="6744" y="16644"/>
                  </a:moveTo>
                  <a:cubicBezTo>
                    <a:pt x="6836" y="16644"/>
                    <a:pt x="6892" y="16695"/>
                    <a:pt x="6948" y="16723"/>
                  </a:cubicBezTo>
                  <a:cubicBezTo>
                    <a:pt x="7259" y="16930"/>
                    <a:pt x="7570" y="17103"/>
                    <a:pt x="7881" y="17310"/>
                  </a:cubicBezTo>
                  <a:cubicBezTo>
                    <a:pt x="8054" y="17414"/>
                    <a:pt x="8296" y="17518"/>
                    <a:pt x="8365" y="17760"/>
                  </a:cubicBezTo>
                  <a:cubicBezTo>
                    <a:pt x="8434" y="17829"/>
                    <a:pt x="8503" y="17863"/>
                    <a:pt x="8607" y="17863"/>
                  </a:cubicBezTo>
                  <a:cubicBezTo>
                    <a:pt x="8745" y="17863"/>
                    <a:pt x="8815" y="17967"/>
                    <a:pt x="8918" y="18071"/>
                  </a:cubicBezTo>
                  <a:cubicBezTo>
                    <a:pt x="8987" y="18105"/>
                    <a:pt x="9057" y="18175"/>
                    <a:pt x="8987" y="18278"/>
                  </a:cubicBezTo>
                  <a:lnTo>
                    <a:pt x="8987" y="18244"/>
                  </a:lnTo>
                  <a:cubicBezTo>
                    <a:pt x="8941" y="18336"/>
                    <a:pt x="8880" y="18382"/>
                    <a:pt x="8813" y="18382"/>
                  </a:cubicBezTo>
                  <a:cubicBezTo>
                    <a:pt x="8780" y="18382"/>
                    <a:pt x="8745" y="18370"/>
                    <a:pt x="8711" y="18347"/>
                  </a:cubicBezTo>
                  <a:cubicBezTo>
                    <a:pt x="8020" y="17863"/>
                    <a:pt x="7225" y="17518"/>
                    <a:pt x="6706" y="16792"/>
                  </a:cubicBezTo>
                  <a:cubicBezTo>
                    <a:pt x="6706" y="16757"/>
                    <a:pt x="6706" y="16688"/>
                    <a:pt x="6672" y="16654"/>
                  </a:cubicBezTo>
                  <a:cubicBezTo>
                    <a:pt x="6698" y="16647"/>
                    <a:pt x="6722" y="16644"/>
                    <a:pt x="6744" y="16644"/>
                  </a:cubicBezTo>
                  <a:close/>
                  <a:moveTo>
                    <a:pt x="21819" y="18463"/>
                  </a:moveTo>
                  <a:cubicBezTo>
                    <a:pt x="21840" y="18463"/>
                    <a:pt x="21860" y="18480"/>
                    <a:pt x="21880" y="18520"/>
                  </a:cubicBezTo>
                  <a:cubicBezTo>
                    <a:pt x="21880" y="18555"/>
                    <a:pt x="21846" y="18589"/>
                    <a:pt x="21776" y="18624"/>
                  </a:cubicBezTo>
                  <a:cubicBezTo>
                    <a:pt x="21742" y="18624"/>
                    <a:pt x="21707" y="18624"/>
                    <a:pt x="21673" y="18589"/>
                  </a:cubicBezTo>
                  <a:cubicBezTo>
                    <a:pt x="21673" y="18520"/>
                    <a:pt x="21742" y="18520"/>
                    <a:pt x="21776" y="18486"/>
                  </a:cubicBezTo>
                  <a:cubicBezTo>
                    <a:pt x="21791" y="18471"/>
                    <a:pt x="21805" y="18463"/>
                    <a:pt x="21819" y="18463"/>
                  </a:cubicBezTo>
                  <a:close/>
                  <a:moveTo>
                    <a:pt x="35637" y="12229"/>
                  </a:moveTo>
                  <a:cubicBezTo>
                    <a:pt x="36259" y="12264"/>
                    <a:pt x="36881" y="12333"/>
                    <a:pt x="37504" y="12540"/>
                  </a:cubicBezTo>
                  <a:cubicBezTo>
                    <a:pt x="38713" y="12921"/>
                    <a:pt x="39612" y="13681"/>
                    <a:pt x="40545" y="14442"/>
                  </a:cubicBezTo>
                  <a:cubicBezTo>
                    <a:pt x="40856" y="14718"/>
                    <a:pt x="41064" y="14995"/>
                    <a:pt x="41340" y="15306"/>
                  </a:cubicBezTo>
                  <a:cubicBezTo>
                    <a:pt x="41790" y="15790"/>
                    <a:pt x="41755" y="16515"/>
                    <a:pt x="41340" y="16999"/>
                  </a:cubicBezTo>
                  <a:cubicBezTo>
                    <a:pt x="41098" y="17310"/>
                    <a:pt x="40787" y="17449"/>
                    <a:pt x="40442" y="17622"/>
                  </a:cubicBezTo>
                  <a:cubicBezTo>
                    <a:pt x="40269" y="17725"/>
                    <a:pt x="40061" y="17794"/>
                    <a:pt x="39889" y="17933"/>
                  </a:cubicBezTo>
                  <a:cubicBezTo>
                    <a:pt x="39681" y="18071"/>
                    <a:pt x="39405" y="18140"/>
                    <a:pt x="39163" y="18140"/>
                  </a:cubicBezTo>
                  <a:cubicBezTo>
                    <a:pt x="39113" y="18137"/>
                    <a:pt x="39064" y="18136"/>
                    <a:pt x="39015" y="18136"/>
                  </a:cubicBezTo>
                  <a:cubicBezTo>
                    <a:pt x="38412" y="18136"/>
                    <a:pt x="37835" y="18323"/>
                    <a:pt x="37227" y="18451"/>
                  </a:cubicBezTo>
                  <a:cubicBezTo>
                    <a:pt x="36432" y="18624"/>
                    <a:pt x="35568" y="18589"/>
                    <a:pt x="34738" y="18624"/>
                  </a:cubicBezTo>
                  <a:cubicBezTo>
                    <a:pt x="34600" y="18624"/>
                    <a:pt x="34393" y="18555"/>
                    <a:pt x="34254" y="18486"/>
                  </a:cubicBezTo>
                  <a:cubicBezTo>
                    <a:pt x="34220" y="18451"/>
                    <a:pt x="34185" y="18382"/>
                    <a:pt x="34220" y="18347"/>
                  </a:cubicBezTo>
                  <a:cubicBezTo>
                    <a:pt x="34220" y="18313"/>
                    <a:pt x="34289" y="18313"/>
                    <a:pt x="34324" y="18313"/>
                  </a:cubicBezTo>
                  <a:cubicBezTo>
                    <a:pt x="34566" y="18347"/>
                    <a:pt x="34773" y="18417"/>
                    <a:pt x="35049" y="18417"/>
                  </a:cubicBezTo>
                  <a:cubicBezTo>
                    <a:pt x="35019" y="18235"/>
                    <a:pt x="34963" y="18133"/>
                    <a:pt x="34788" y="18133"/>
                  </a:cubicBezTo>
                  <a:cubicBezTo>
                    <a:pt x="34763" y="18133"/>
                    <a:pt x="34735" y="18136"/>
                    <a:pt x="34704" y="18140"/>
                  </a:cubicBezTo>
                  <a:cubicBezTo>
                    <a:pt x="34657" y="18145"/>
                    <a:pt x="34610" y="18148"/>
                    <a:pt x="34563" y="18148"/>
                  </a:cubicBezTo>
                  <a:cubicBezTo>
                    <a:pt x="34301" y="18148"/>
                    <a:pt x="34050" y="18058"/>
                    <a:pt x="33874" y="17794"/>
                  </a:cubicBezTo>
                  <a:lnTo>
                    <a:pt x="33840" y="17794"/>
                  </a:lnTo>
                  <a:cubicBezTo>
                    <a:pt x="33840" y="17777"/>
                    <a:pt x="33840" y="17768"/>
                    <a:pt x="33844" y="17768"/>
                  </a:cubicBezTo>
                  <a:cubicBezTo>
                    <a:pt x="33848" y="17768"/>
                    <a:pt x="33857" y="17777"/>
                    <a:pt x="33874" y="17794"/>
                  </a:cubicBezTo>
                  <a:cubicBezTo>
                    <a:pt x="33899" y="17789"/>
                    <a:pt x="33923" y="17787"/>
                    <a:pt x="33946" y="17787"/>
                  </a:cubicBezTo>
                  <a:cubicBezTo>
                    <a:pt x="34087" y="17787"/>
                    <a:pt x="34205" y="17863"/>
                    <a:pt x="34324" y="17863"/>
                  </a:cubicBezTo>
                  <a:cubicBezTo>
                    <a:pt x="34220" y="17691"/>
                    <a:pt x="33978" y="17656"/>
                    <a:pt x="33805" y="17587"/>
                  </a:cubicBezTo>
                  <a:cubicBezTo>
                    <a:pt x="33287" y="17380"/>
                    <a:pt x="32803" y="17068"/>
                    <a:pt x="32319" y="16827"/>
                  </a:cubicBezTo>
                  <a:cubicBezTo>
                    <a:pt x="32353" y="16688"/>
                    <a:pt x="32492" y="16757"/>
                    <a:pt x="32526" y="16688"/>
                  </a:cubicBezTo>
                  <a:cubicBezTo>
                    <a:pt x="32077" y="16481"/>
                    <a:pt x="31593" y="16343"/>
                    <a:pt x="31178" y="16032"/>
                  </a:cubicBezTo>
                  <a:cubicBezTo>
                    <a:pt x="31348" y="16001"/>
                    <a:pt x="31514" y="15987"/>
                    <a:pt x="31677" y="15987"/>
                  </a:cubicBezTo>
                  <a:cubicBezTo>
                    <a:pt x="32608" y="15987"/>
                    <a:pt x="33436" y="16444"/>
                    <a:pt x="34289" y="16827"/>
                  </a:cubicBezTo>
                  <a:cubicBezTo>
                    <a:pt x="34289" y="16654"/>
                    <a:pt x="34151" y="16654"/>
                    <a:pt x="34082" y="16619"/>
                  </a:cubicBezTo>
                  <a:cubicBezTo>
                    <a:pt x="33494" y="16377"/>
                    <a:pt x="32976" y="15997"/>
                    <a:pt x="32319" y="15859"/>
                  </a:cubicBezTo>
                  <a:cubicBezTo>
                    <a:pt x="32042" y="15824"/>
                    <a:pt x="31766" y="15790"/>
                    <a:pt x="31489" y="15755"/>
                  </a:cubicBezTo>
                  <a:cubicBezTo>
                    <a:pt x="31449" y="15745"/>
                    <a:pt x="31405" y="15741"/>
                    <a:pt x="31360" y="15741"/>
                  </a:cubicBezTo>
                  <a:cubicBezTo>
                    <a:pt x="31250" y="15741"/>
                    <a:pt x="31128" y="15765"/>
                    <a:pt x="31005" y="15790"/>
                  </a:cubicBezTo>
                  <a:cubicBezTo>
                    <a:pt x="30902" y="15824"/>
                    <a:pt x="30798" y="15824"/>
                    <a:pt x="30763" y="15962"/>
                  </a:cubicBezTo>
                  <a:cubicBezTo>
                    <a:pt x="30729" y="16066"/>
                    <a:pt x="30833" y="16135"/>
                    <a:pt x="30902" y="16170"/>
                  </a:cubicBezTo>
                  <a:cubicBezTo>
                    <a:pt x="31005" y="16239"/>
                    <a:pt x="31040" y="16308"/>
                    <a:pt x="31074" y="16377"/>
                  </a:cubicBezTo>
                  <a:cubicBezTo>
                    <a:pt x="30660" y="16204"/>
                    <a:pt x="30176" y="16066"/>
                    <a:pt x="29726" y="15928"/>
                  </a:cubicBezTo>
                  <a:cubicBezTo>
                    <a:pt x="29415" y="15859"/>
                    <a:pt x="29415" y="15824"/>
                    <a:pt x="29588" y="15513"/>
                  </a:cubicBezTo>
                  <a:cubicBezTo>
                    <a:pt x="29623" y="15444"/>
                    <a:pt x="29657" y="15409"/>
                    <a:pt x="29657" y="15375"/>
                  </a:cubicBezTo>
                  <a:cubicBezTo>
                    <a:pt x="29657" y="15064"/>
                    <a:pt x="29830" y="14925"/>
                    <a:pt x="30072" y="14787"/>
                  </a:cubicBezTo>
                  <a:cubicBezTo>
                    <a:pt x="30314" y="14683"/>
                    <a:pt x="30383" y="14372"/>
                    <a:pt x="30556" y="14165"/>
                  </a:cubicBezTo>
                  <a:cubicBezTo>
                    <a:pt x="30591" y="14130"/>
                    <a:pt x="30625" y="14027"/>
                    <a:pt x="30694" y="13992"/>
                  </a:cubicBezTo>
                  <a:cubicBezTo>
                    <a:pt x="31282" y="13716"/>
                    <a:pt x="31697" y="13232"/>
                    <a:pt x="32215" y="12921"/>
                  </a:cubicBezTo>
                  <a:cubicBezTo>
                    <a:pt x="32305" y="12876"/>
                    <a:pt x="32410" y="12772"/>
                    <a:pt x="32529" y="12772"/>
                  </a:cubicBezTo>
                  <a:cubicBezTo>
                    <a:pt x="32593" y="12772"/>
                    <a:pt x="32661" y="12802"/>
                    <a:pt x="32734" y="12886"/>
                  </a:cubicBezTo>
                  <a:cubicBezTo>
                    <a:pt x="32755" y="12908"/>
                    <a:pt x="32776" y="12916"/>
                    <a:pt x="32797" y="12916"/>
                  </a:cubicBezTo>
                  <a:cubicBezTo>
                    <a:pt x="32842" y="12916"/>
                    <a:pt x="32883" y="12875"/>
                    <a:pt x="32906" y="12852"/>
                  </a:cubicBezTo>
                  <a:cubicBezTo>
                    <a:pt x="33321" y="12506"/>
                    <a:pt x="33805" y="12506"/>
                    <a:pt x="34289" y="12437"/>
                  </a:cubicBezTo>
                  <a:cubicBezTo>
                    <a:pt x="34738" y="12402"/>
                    <a:pt x="35153" y="12229"/>
                    <a:pt x="35637" y="12229"/>
                  </a:cubicBezTo>
                  <a:close/>
                  <a:moveTo>
                    <a:pt x="9195" y="18451"/>
                  </a:moveTo>
                  <a:cubicBezTo>
                    <a:pt x="9333" y="18451"/>
                    <a:pt x="9402" y="18520"/>
                    <a:pt x="9471" y="18624"/>
                  </a:cubicBezTo>
                  <a:cubicBezTo>
                    <a:pt x="9471" y="18728"/>
                    <a:pt x="9368" y="18762"/>
                    <a:pt x="9298" y="18762"/>
                  </a:cubicBezTo>
                  <a:cubicBezTo>
                    <a:pt x="9195" y="18762"/>
                    <a:pt x="9057" y="18728"/>
                    <a:pt x="9057" y="18589"/>
                  </a:cubicBezTo>
                  <a:cubicBezTo>
                    <a:pt x="9022" y="18520"/>
                    <a:pt x="9126" y="18451"/>
                    <a:pt x="9195" y="18451"/>
                  </a:cubicBezTo>
                  <a:close/>
                  <a:moveTo>
                    <a:pt x="4774" y="11981"/>
                  </a:moveTo>
                  <a:cubicBezTo>
                    <a:pt x="5007" y="11981"/>
                    <a:pt x="5217" y="12075"/>
                    <a:pt x="5427" y="12195"/>
                  </a:cubicBezTo>
                  <a:cubicBezTo>
                    <a:pt x="5842" y="12437"/>
                    <a:pt x="6257" y="12679"/>
                    <a:pt x="6706" y="12852"/>
                  </a:cubicBezTo>
                  <a:cubicBezTo>
                    <a:pt x="6948" y="12921"/>
                    <a:pt x="7155" y="13093"/>
                    <a:pt x="7363" y="13232"/>
                  </a:cubicBezTo>
                  <a:cubicBezTo>
                    <a:pt x="7501" y="13301"/>
                    <a:pt x="7605" y="13405"/>
                    <a:pt x="7708" y="13474"/>
                  </a:cubicBezTo>
                  <a:cubicBezTo>
                    <a:pt x="8538" y="13888"/>
                    <a:pt x="8987" y="14545"/>
                    <a:pt x="8987" y="15478"/>
                  </a:cubicBezTo>
                  <a:cubicBezTo>
                    <a:pt x="8987" y="15928"/>
                    <a:pt x="9195" y="16343"/>
                    <a:pt x="9160" y="16792"/>
                  </a:cubicBezTo>
                  <a:cubicBezTo>
                    <a:pt x="9160" y="17138"/>
                    <a:pt x="9195" y="17449"/>
                    <a:pt x="9229" y="17829"/>
                  </a:cubicBezTo>
                  <a:cubicBezTo>
                    <a:pt x="8849" y="17656"/>
                    <a:pt x="9057" y="17345"/>
                    <a:pt x="8987" y="17138"/>
                  </a:cubicBezTo>
                  <a:lnTo>
                    <a:pt x="8987" y="17138"/>
                  </a:lnTo>
                  <a:cubicBezTo>
                    <a:pt x="8987" y="17138"/>
                    <a:pt x="8953" y="17138"/>
                    <a:pt x="8953" y="17172"/>
                  </a:cubicBezTo>
                  <a:cubicBezTo>
                    <a:pt x="8918" y="17310"/>
                    <a:pt x="9022" y="17449"/>
                    <a:pt x="8884" y="17552"/>
                  </a:cubicBezTo>
                  <a:cubicBezTo>
                    <a:pt x="8876" y="17555"/>
                    <a:pt x="8867" y="17556"/>
                    <a:pt x="8857" y="17556"/>
                  </a:cubicBezTo>
                  <a:cubicBezTo>
                    <a:pt x="8735" y="17556"/>
                    <a:pt x="8466" y="17369"/>
                    <a:pt x="8434" y="17241"/>
                  </a:cubicBezTo>
                  <a:cubicBezTo>
                    <a:pt x="8400" y="17138"/>
                    <a:pt x="8365" y="16999"/>
                    <a:pt x="8365" y="16896"/>
                  </a:cubicBezTo>
                  <a:cubicBezTo>
                    <a:pt x="8400" y="16066"/>
                    <a:pt x="8054" y="15409"/>
                    <a:pt x="7570" y="14822"/>
                  </a:cubicBezTo>
                  <a:cubicBezTo>
                    <a:pt x="7467" y="14683"/>
                    <a:pt x="7363" y="14545"/>
                    <a:pt x="7259" y="14372"/>
                  </a:cubicBezTo>
                  <a:cubicBezTo>
                    <a:pt x="6983" y="13819"/>
                    <a:pt x="6602" y="13405"/>
                    <a:pt x="6153" y="12955"/>
                  </a:cubicBezTo>
                  <a:cubicBezTo>
                    <a:pt x="5842" y="12644"/>
                    <a:pt x="5393" y="12471"/>
                    <a:pt x="4978" y="12264"/>
                  </a:cubicBezTo>
                  <a:cubicBezTo>
                    <a:pt x="4909" y="12229"/>
                    <a:pt x="4805" y="12229"/>
                    <a:pt x="4736" y="12229"/>
                  </a:cubicBezTo>
                  <a:cubicBezTo>
                    <a:pt x="4701" y="12229"/>
                    <a:pt x="4632" y="12264"/>
                    <a:pt x="4632" y="12264"/>
                  </a:cubicBezTo>
                  <a:cubicBezTo>
                    <a:pt x="4604" y="12320"/>
                    <a:pt x="4645" y="12377"/>
                    <a:pt x="4680" y="12377"/>
                  </a:cubicBezTo>
                  <a:cubicBezTo>
                    <a:pt x="4687" y="12377"/>
                    <a:pt x="4695" y="12374"/>
                    <a:pt x="4701" y="12368"/>
                  </a:cubicBezTo>
                  <a:cubicBezTo>
                    <a:pt x="4978" y="12368"/>
                    <a:pt x="5185" y="12540"/>
                    <a:pt x="5427" y="12644"/>
                  </a:cubicBezTo>
                  <a:cubicBezTo>
                    <a:pt x="6153" y="13024"/>
                    <a:pt x="6672" y="13647"/>
                    <a:pt x="7086" y="14338"/>
                  </a:cubicBezTo>
                  <a:cubicBezTo>
                    <a:pt x="7121" y="14442"/>
                    <a:pt x="7190" y="14545"/>
                    <a:pt x="7259" y="14614"/>
                  </a:cubicBezTo>
                  <a:cubicBezTo>
                    <a:pt x="7570" y="14925"/>
                    <a:pt x="7743" y="15340"/>
                    <a:pt x="7985" y="15686"/>
                  </a:cubicBezTo>
                  <a:cubicBezTo>
                    <a:pt x="8262" y="16101"/>
                    <a:pt x="8227" y="16550"/>
                    <a:pt x="8227" y="16999"/>
                  </a:cubicBezTo>
                  <a:cubicBezTo>
                    <a:pt x="8227" y="17102"/>
                    <a:pt x="8179" y="17131"/>
                    <a:pt x="8118" y="17131"/>
                  </a:cubicBezTo>
                  <a:cubicBezTo>
                    <a:pt x="8075" y="17131"/>
                    <a:pt x="8027" y="17117"/>
                    <a:pt x="7985" y="17103"/>
                  </a:cubicBezTo>
                  <a:cubicBezTo>
                    <a:pt x="7501" y="16861"/>
                    <a:pt x="7017" y="16654"/>
                    <a:pt x="6672" y="16273"/>
                  </a:cubicBezTo>
                  <a:cubicBezTo>
                    <a:pt x="6360" y="15928"/>
                    <a:pt x="6049" y="15617"/>
                    <a:pt x="5877" y="15202"/>
                  </a:cubicBezTo>
                  <a:cubicBezTo>
                    <a:pt x="5842" y="15133"/>
                    <a:pt x="5807" y="15029"/>
                    <a:pt x="5704" y="15029"/>
                  </a:cubicBezTo>
                  <a:cubicBezTo>
                    <a:pt x="5635" y="15098"/>
                    <a:pt x="5704" y="15167"/>
                    <a:pt x="5704" y="15237"/>
                  </a:cubicBezTo>
                  <a:cubicBezTo>
                    <a:pt x="5877" y="15582"/>
                    <a:pt x="6084" y="15859"/>
                    <a:pt x="6360" y="16135"/>
                  </a:cubicBezTo>
                  <a:cubicBezTo>
                    <a:pt x="6464" y="16273"/>
                    <a:pt x="6568" y="16412"/>
                    <a:pt x="6568" y="16654"/>
                  </a:cubicBezTo>
                  <a:cubicBezTo>
                    <a:pt x="6568" y="16930"/>
                    <a:pt x="6775" y="17172"/>
                    <a:pt x="7017" y="17380"/>
                  </a:cubicBezTo>
                  <a:cubicBezTo>
                    <a:pt x="7363" y="17656"/>
                    <a:pt x="7674" y="17933"/>
                    <a:pt x="8089" y="18140"/>
                  </a:cubicBezTo>
                  <a:cubicBezTo>
                    <a:pt x="8296" y="18244"/>
                    <a:pt x="8469" y="18382"/>
                    <a:pt x="8573" y="18624"/>
                  </a:cubicBezTo>
                  <a:cubicBezTo>
                    <a:pt x="8676" y="18831"/>
                    <a:pt x="8642" y="18866"/>
                    <a:pt x="8434" y="18866"/>
                  </a:cubicBezTo>
                  <a:cubicBezTo>
                    <a:pt x="8227" y="18900"/>
                    <a:pt x="8054" y="18900"/>
                    <a:pt x="7916" y="18970"/>
                  </a:cubicBezTo>
                  <a:cubicBezTo>
                    <a:pt x="7814" y="19042"/>
                    <a:pt x="7725" y="19072"/>
                    <a:pt x="7640" y="19072"/>
                  </a:cubicBezTo>
                  <a:cubicBezTo>
                    <a:pt x="7523" y="19072"/>
                    <a:pt x="7414" y="19015"/>
                    <a:pt x="7294" y="18935"/>
                  </a:cubicBezTo>
                  <a:cubicBezTo>
                    <a:pt x="6948" y="18693"/>
                    <a:pt x="6637" y="18486"/>
                    <a:pt x="6291" y="18278"/>
                  </a:cubicBezTo>
                  <a:cubicBezTo>
                    <a:pt x="5323" y="17656"/>
                    <a:pt x="4736" y="16792"/>
                    <a:pt x="4425" y="15686"/>
                  </a:cubicBezTo>
                  <a:cubicBezTo>
                    <a:pt x="4252" y="14960"/>
                    <a:pt x="4114" y="14200"/>
                    <a:pt x="4079" y="13439"/>
                  </a:cubicBezTo>
                  <a:cubicBezTo>
                    <a:pt x="4079" y="12990"/>
                    <a:pt x="4183" y="12575"/>
                    <a:pt x="4356" y="12195"/>
                  </a:cubicBezTo>
                  <a:cubicBezTo>
                    <a:pt x="4390" y="12057"/>
                    <a:pt x="4494" y="11987"/>
                    <a:pt x="4667" y="11987"/>
                  </a:cubicBezTo>
                  <a:cubicBezTo>
                    <a:pt x="4703" y="11983"/>
                    <a:pt x="4739" y="11981"/>
                    <a:pt x="4774" y="11981"/>
                  </a:cubicBezTo>
                  <a:close/>
                  <a:moveTo>
                    <a:pt x="33666" y="18510"/>
                  </a:moveTo>
                  <a:cubicBezTo>
                    <a:pt x="33749" y="18510"/>
                    <a:pt x="33803" y="18566"/>
                    <a:pt x="33874" y="18589"/>
                  </a:cubicBezTo>
                  <a:cubicBezTo>
                    <a:pt x="34220" y="18693"/>
                    <a:pt x="34531" y="18831"/>
                    <a:pt x="34877" y="18831"/>
                  </a:cubicBezTo>
                  <a:cubicBezTo>
                    <a:pt x="35188" y="18831"/>
                    <a:pt x="35257" y="18935"/>
                    <a:pt x="35119" y="19177"/>
                  </a:cubicBezTo>
                  <a:cubicBezTo>
                    <a:pt x="34980" y="19419"/>
                    <a:pt x="34877" y="19695"/>
                    <a:pt x="34600" y="19834"/>
                  </a:cubicBezTo>
                  <a:cubicBezTo>
                    <a:pt x="34496" y="19903"/>
                    <a:pt x="34393" y="20041"/>
                    <a:pt x="34220" y="20214"/>
                  </a:cubicBezTo>
                  <a:cubicBezTo>
                    <a:pt x="34047" y="19592"/>
                    <a:pt x="33805" y="19073"/>
                    <a:pt x="33529" y="18555"/>
                  </a:cubicBezTo>
                  <a:cubicBezTo>
                    <a:pt x="33583" y="18522"/>
                    <a:pt x="33628" y="18510"/>
                    <a:pt x="33666" y="18510"/>
                  </a:cubicBezTo>
                  <a:close/>
                  <a:moveTo>
                    <a:pt x="35741" y="18797"/>
                  </a:moveTo>
                  <a:cubicBezTo>
                    <a:pt x="35810" y="18831"/>
                    <a:pt x="35844" y="18900"/>
                    <a:pt x="35810" y="18935"/>
                  </a:cubicBezTo>
                  <a:cubicBezTo>
                    <a:pt x="35499" y="19523"/>
                    <a:pt x="35084" y="20007"/>
                    <a:pt x="34531" y="20387"/>
                  </a:cubicBezTo>
                  <a:cubicBezTo>
                    <a:pt x="34531" y="20398"/>
                    <a:pt x="34527" y="20402"/>
                    <a:pt x="34521" y="20402"/>
                  </a:cubicBezTo>
                  <a:cubicBezTo>
                    <a:pt x="34508" y="20402"/>
                    <a:pt x="34485" y="20387"/>
                    <a:pt x="34462" y="20387"/>
                  </a:cubicBezTo>
                  <a:cubicBezTo>
                    <a:pt x="34427" y="20283"/>
                    <a:pt x="34462" y="20248"/>
                    <a:pt x="34496" y="20214"/>
                  </a:cubicBezTo>
                  <a:cubicBezTo>
                    <a:pt x="34980" y="19834"/>
                    <a:pt x="35291" y="19350"/>
                    <a:pt x="35568" y="18866"/>
                  </a:cubicBezTo>
                  <a:cubicBezTo>
                    <a:pt x="35603" y="18797"/>
                    <a:pt x="35672" y="18797"/>
                    <a:pt x="35741" y="18797"/>
                  </a:cubicBezTo>
                  <a:close/>
                  <a:moveTo>
                    <a:pt x="10301" y="20145"/>
                  </a:moveTo>
                  <a:lnTo>
                    <a:pt x="10301" y="20145"/>
                  </a:lnTo>
                  <a:cubicBezTo>
                    <a:pt x="10474" y="20179"/>
                    <a:pt x="10543" y="20318"/>
                    <a:pt x="10646" y="20490"/>
                  </a:cubicBezTo>
                  <a:cubicBezTo>
                    <a:pt x="10439" y="20421"/>
                    <a:pt x="10335" y="20318"/>
                    <a:pt x="10301" y="20145"/>
                  </a:cubicBezTo>
                  <a:close/>
                  <a:moveTo>
                    <a:pt x="11027" y="20421"/>
                  </a:moveTo>
                  <a:cubicBezTo>
                    <a:pt x="11303" y="20421"/>
                    <a:pt x="11441" y="20594"/>
                    <a:pt x="11614" y="20698"/>
                  </a:cubicBezTo>
                  <a:cubicBezTo>
                    <a:pt x="11614" y="20698"/>
                    <a:pt x="11649" y="20767"/>
                    <a:pt x="11649" y="20802"/>
                  </a:cubicBezTo>
                  <a:cubicBezTo>
                    <a:pt x="11614" y="20871"/>
                    <a:pt x="11580" y="20871"/>
                    <a:pt x="11511" y="20871"/>
                  </a:cubicBezTo>
                  <a:cubicBezTo>
                    <a:pt x="11338" y="20767"/>
                    <a:pt x="11165" y="20663"/>
                    <a:pt x="11027" y="20421"/>
                  </a:cubicBezTo>
                  <a:close/>
                  <a:moveTo>
                    <a:pt x="12133" y="21078"/>
                  </a:moveTo>
                  <a:cubicBezTo>
                    <a:pt x="12582" y="21216"/>
                    <a:pt x="13204" y="21873"/>
                    <a:pt x="13412" y="22392"/>
                  </a:cubicBezTo>
                  <a:cubicBezTo>
                    <a:pt x="13377" y="22357"/>
                    <a:pt x="13308" y="22322"/>
                    <a:pt x="13239" y="22288"/>
                  </a:cubicBezTo>
                  <a:cubicBezTo>
                    <a:pt x="12893" y="21908"/>
                    <a:pt x="12548" y="21527"/>
                    <a:pt x="12133" y="21078"/>
                  </a:cubicBezTo>
                  <a:close/>
                  <a:moveTo>
                    <a:pt x="28586" y="22599"/>
                  </a:moveTo>
                  <a:lnTo>
                    <a:pt x="28551" y="22979"/>
                  </a:lnTo>
                  <a:cubicBezTo>
                    <a:pt x="28448" y="22841"/>
                    <a:pt x="28482" y="22737"/>
                    <a:pt x="28586" y="22599"/>
                  </a:cubicBezTo>
                  <a:close/>
                  <a:moveTo>
                    <a:pt x="11511" y="21182"/>
                  </a:moveTo>
                  <a:lnTo>
                    <a:pt x="11511" y="21182"/>
                  </a:lnTo>
                  <a:cubicBezTo>
                    <a:pt x="12236" y="21769"/>
                    <a:pt x="13066" y="22253"/>
                    <a:pt x="13585" y="23117"/>
                  </a:cubicBezTo>
                  <a:cubicBezTo>
                    <a:pt x="13308" y="23014"/>
                    <a:pt x="11856" y="21700"/>
                    <a:pt x="11511" y="21182"/>
                  </a:cubicBezTo>
                  <a:close/>
                  <a:moveTo>
                    <a:pt x="26620" y="23022"/>
                  </a:moveTo>
                  <a:cubicBezTo>
                    <a:pt x="26651" y="23022"/>
                    <a:pt x="26684" y="23039"/>
                    <a:pt x="26719" y="23083"/>
                  </a:cubicBezTo>
                  <a:cubicBezTo>
                    <a:pt x="26823" y="23187"/>
                    <a:pt x="26616" y="23290"/>
                    <a:pt x="26546" y="23394"/>
                  </a:cubicBezTo>
                  <a:cubicBezTo>
                    <a:pt x="26235" y="23774"/>
                    <a:pt x="26028" y="24223"/>
                    <a:pt x="25579" y="24500"/>
                  </a:cubicBezTo>
                  <a:cubicBezTo>
                    <a:pt x="25337" y="24638"/>
                    <a:pt x="25095" y="24811"/>
                    <a:pt x="24784" y="24846"/>
                  </a:cubicBezTo>
                  <a:cubicBezTo>
                    <a:pt x="24784" y="24604"/>
                    <a:pt x="24922" y="24465"/>
                    <a:pt x="25060" y="24362"/>
                  </a:cubicBezTo>
                  <a:cubicBezTo>
                    <a:pt x="25544" y="24016"/>
                    <a:pt x="25959" y="23601"/>
                    <a:pt x="26374" y="23221"/>
                  </a:cubicBezTo>
                  <a:cubicBezTo>
                    <a:pt x="26451" y="23170"/>
                    <a:pt x="26528" y="23022"/>
                    <a:pt x="26620" y="23022"/>
                  </a:cubicBezTo>
                  <a:close/>
                  <a:moveTo>
                    <a:pt x="39232" y="24742"/>
                  </a:moveTo>
                  <a:cubicBezTo>
                    <a:pt x="39128" y="24915"/>
                    <a:pt x="38955" y="24949"/>
                    <a:pt x="38748" y="24949"/>
                  </a:cubicBezTo>
                  <a:cubicBezTo>
                    <a:pt x="38748" y="24949"/>
                    <a:pt x="38679" y="24915"/>
                    <a:pt x="38679" y="24880"/>
                  </a:cubicBezTo>
                  <a:cubicBezTo>
                    <a:pt x="38644" y="24811"/>
                    <a:pt x="38713" y="24776"/>
                    <a:pt x="38748" y="24776"/>
                  </a:cubicBezTo>
                  <a:cubicBezTo>
                    <a:pt x="38921" y="24742"/>
                    <a:pt x="39094" y="24742"/>
                    <a:pt x="39232" y="24742"/>
                  </a:cubicBezTo>
                  <a:close/>
                  <a:moveTo>
                    <a:pt x="38267" y="24882"/>
                  </a:moveTo>
                  <a:cubicBezTo>
                    <a:pt x="38331" y="24882"/>
                    <a:pt x="38398" y="24894"/>
                    <a:pt x="38471" y="24915"/>
                  </a:cubicBezTo>
                  <a:cubicBezTo>
                    <a:pt x="38264" y="25053"/>
                    <a:pt x="38091" y="25088"/>
                    <a:pt x="37815" y="25088"/>
                  </a:cubicBezTo>
                  <a:cubicBezTo>
                    <a:pt x="37983" y="24943"/>
                    <a:pt x="38118" y="24882"/>
                    <a:pt x="38267" y="24882"/>
                  </a:cubicBezTo>
                  <a:close/>
                  <a:moveTo>
                    <a:pt x="37321" y="25056"/>
                  </a:moveTo>
                  <a:cubicBezTo>
                    <a:pt x="37357" y="25056"/>
                    <a:pt x="37394" y="25067"/>
                    <a:pt x="37434" y="25088"/>
                  </a:cubicBezTo>
                  <a:cubicBezTo>
                    <a:pt x="37469" y="25088"/>
                    <a:pt x="37469" y="25122"/>
                    <a:pt x="37469" y="25122"/>
                  </a:cubicBezTo>
                  <a:cubicBezTo>
                    <a:pt x="37400" y="25295"/>
                    <a:pt x="37227" y="25226"/>
                    <a:pt x="37054" y="25295"/>
                  </a:cubicBezTo>
                  <a:cubicBezTo>
                    <a:pt x="37152" y="25123"/>
                    <a:pt x="37233" y="25056"/>
                    <a:pt x="37321" y="25056"/>
                  </a:cubicBezTo>
                  <a:close/>
                  <a:moveTo>
                    <a:pt x="24092" y="25122"/>
                  </a:moveTo>
                  <a:cubicBezTo>
                    <a:pt x="24118" y="25122"/>
                    <a:pt x="24144" y="25139"/>
                    <a:pt x="24161" y="25191"/>
                  </a:cubicBezTo>
                  <a:cubicBezTo>
                    <a:pt x="24196" y="25260"/>
                    <a:pt x="24161" y="25295"/>
                    <a:pt x="24092" y="25330"/>
                  </a:cubicBezTo>
                  <a:lnTo>
                    <a:pt x="24127" y="25330"/>
                  </a:lnTo>
                  <a:cubicBezTo>
                    <a:pt x="24023" y="25399"/>
                    <a:pt x="23954" y="25399"/>
                    <a:pt x="23816" y="25399"/>
                  </a:cubicBezTo>
                  <a:cubicBezTo>
                    <a:pt x="23850" y="25260"/>
                    <a:pt x="23920" y="25191"/>
                    <a:pt x="24023" y="25157"/>
                  </a:cubicBezTo>
                  <a:cubicBezTo>
                    <a:pt x="24040" y="25139"/>
                    <a:pt x="24066" y="25122"/>
                    <a:pt x="24092" y="25122"/>
                  </a:cubicBezTo>
                  <a:close/>
                  <a:moveTo>
                    <a:pt x="38264" y="25259"/>
                  </a:moveTo>
                  <a:cubicBezTo>
                    <a:pt x="38359" y="25259"/>
                    <a:pt x="38461" y="25297"/>
                    <a:pt x="38506" y="25364"/>
                  </a:cubicBezTo>
                  <a:cubicBezTo>
                    <a:pt x="38575" y="25502"/>
                    <a:pt x="38644" y="25675"/>
                    <a:pt x="38610" y="25883"/>
                  </a:cubicBezTo>
                  <a:cubicBezTo>
                    <a:pt x="38402" y="25848"/>
                    <a:pt x="38299" y="25710"/>
                    <a:pt x="38195" y="25537"/>
                  </a:cubicBezTo>
                  <a:cubicBezTo>
                    <a:pt x="38126" y="25468"/>
                    <a:pt x="38057" y="25399"/>
                    <a:pt x="38126" y="25295"/>
                  </a:cubicBezTo>
                  <a:cubicBezTo>
                    <a:pt x="38163" y="25270"/>
                    <a:pt x="38212" y="25259"/>
                    <a:pt x="38264" y="25259"/>
                  </a:cubicBezTo>
                  <a:close/>
                  <a:moveTo>
                    <a:pt x="23643" y="25848"/>
                  </a:moveTo>
                  <a:lnTo>
                    <a:pt x="23643" y="25848"/>
                  </a:lnTo>
                  <a:cubicBezTo>
                    <a:pt x="23505" y="26055"/>
                    <a:pt x="23436" y="26263"/>
                    <a:pt x="23194" y="26297"/>
                  </a:cubicBezTo>
                  <a:cubicBezTo>
                    <a:pt x="23263" y="26021"/>
                    <a:pt x="23263" y="26021"/>
                    <a:pt x="23643" y="25848"/>
                  </a:cubicBezTo>
                  <a:close/>
                  <a:moveTo>
                    <a:pt x="22877" y="26352"/>
                  </a:moveTo>
                  <a:cubicBezTo>
                    <a:pt x="22900" y="26352"/>
                    <a:pt x="22917" y="26377"/>
                    <a:pt x="22917" y="26401"/>
                  </a:cubicBezTo>
                  <a:cubicBezTo>
                    <a:pt x="22952" y="26436"/>
                    <a:pt x="22952" y="26470"/>
                    <a:pt x="22917" y="26505"/>
                  </a:cubicBezTo>
                  <a:cubicBezTo>
                    <a:pt x="22848" y="26608"/>
                    <a:pt x="22744" y="26643"/>
                    <a:pt x="22606" y="26643"/>
                  </a:cubicBezTo>
                  <a:cubicBezTo>
                    <a:pt x="22606" y="26470"/>
                    <a:pt x="22710" y="26401"/>
                    <a:pt x="22848" y="26366"/>
                  </a:cubicBezTo>
                  <a:cubicBezTo>
                    <a:pt x="22858" y="26356"/>
                    <a:pt x="22868" y="26352"/>
                    <a:pt x="22877" y="26352"/>
                  </a:cubicBezTo>
                  <a:close/>
                  <a:moveTo>
                    <a:pt x="32215" y="26470"/>
                  </a:moveTo>
                  <a:cubicBezTo>
                    <a:pt x="32129" y="26585"/>
                    <a:pt x="32067" y="26652"/>
                    <a:pt x="31950" y="26652"/>
                  </a:cubicBezTo>
                  <a:cubicBezTo>
                    <a:pt x="31926" y="26652"/>
                    <a:pt x="31899" y="26649"/>
                    <a:pt x="31869" y="26643"/>
                  </a:cubicBezTo>
                  <a:cubicBezTo>
                    <a:pt x="31939" y="26505"/>
                    <a:pt x="32042" y="26470"/>
                    <a:pt x="32215" y="26470"/>
                  </a:cubicBezTo>
                  <a:close/>
                  <a:moveTo>
                    <a:pt x="42638" y="25944"/>
                  </a:moveTo>
                  <a:cubicBezTo>
                    <a:pt x="42960" y="25944"/>
                    <a:pt x="43039" y="26038"/>
                    <a:pt x="43069" y="26332"/>
                  </a:cubicBezTo>
                  <a:cubicBezTo>
                    <a:pt x="43069" y="26505"/>
                    <a:pt x="43172" y="26643"/>
                    <a:pt x="43138" y="26781"/>
                  </a:cubicBezTo>
                  <a:cubicBezTo>
                    <a:pt x="42861" y="26574"/>
                    <a:pt x="42723" y="26228"/>
                    <a:pt x="42446" y="25952"/>
                  </a:cubicBezTo>
                  <a:cubicBezTo>
                    <a:pt x="42518" y="25947"/>
                    <a:pt x="42582" y="25944"/>
                    <a:pt x="42638" y="25944"/>
                  </a:cubicBezTo>
                  <a:close/>
                  <a:moveTo>
                    <a:pt x="19530" y="11905"/>
                  </a:moveTo>
                  <a:cubicBezTo>
                    <a:pt x="19656" y="11905"/>
                    <a:pt x="19783" y="11909"/>
                    <a:pt x="19910" y="11918"/>
                  </a:cubicBezTo>
                  <a:cubicBezTo>
                    <a:pt x="20774" y="11953"/>
                    <a:pt x="21638" y="12091"/>
                    <a:pt x="22399" y="12437"/>
                  </a:cubicBezTo>
                  <a:cubicBezTo>
                    <a:pt x="22571" y="12506"/>
                    <a:pt x="22744" y="12575"/>
                    <a:pt x="22917" y="12610"/>
                  </a:cubicBezTo>
                  <a:cubicBezTo>
                    <a:pt x="23263" y="12748"/>
                    <a:pt x="23608" y="12886"/>
                    <a:pt x="23885" y="13128"/>
                  </a:cubicBezTo>
                  <a:cubicBezTo>
                    <a:pt x="23948" y="13170"/>
                    <a:pt x="24011" y="13238"/>
                    <a:pt x="24074" y="13238"/>
                  </a:cubicBezTo>
                  <a:cubicBezTo>
                    <a:pt x="24115" y="13238"/>
                    <a:pt x="24155" y="13209"/>
                    <a:pt x="24196" y="13128"/>
                  </a:cubicBezTo>
                  <a:cubicBezTo>
                    <a:pt x="24225" y="13099"/>
                    <a:pt x="24267" y="13088"/>
                    <a:pt x="24313" y="13088"/>
                  </a:cubicBezTo>
                  <a:cubicBezTo>
                    <a:pt x="24376" y="13088"/>
                    <a:pt x="24447" y="13108"/>
                    <a:pt x="24507" y="13128"/>
                  </a:cubicBezTo>
                  <a:cubicBezTo>
                    <a:pt x="24853" y="13266"/>
                    <a:pt x="25198" y="13370"/>
                    <a:pt x="25510" y="13474"/>
                  </a:cubicBezTo>
                  <a:cubicBezTo>
                    <a:pt x="25607" y="13523"/>
                    <a:pt x="25705" y="13571"/>
                    <a:pt x="25815" y="13571"/>
                  </a:cubicBezTo>
                  <a:cubicBezTo>
                    <a:pt x="25861" y="13571"/>
                    <a:pt x="25908" y="13563"/>
                    <a:pt x="25959" y="13543"/>
                  </a:cubicBezTo>
                  <a:cubicBezTo>
                    <a:pt x="25974" y="13539"/>
                    <a:pt x="25989" y="13537"/>
                    <a:pt x="26003" y="13537"/>
                  </a:cubicBezTo>
                  <a:cubicBezTo>
                    <a:pt x="26120" y="13537"/>
                    <a:pt x="26212" y="13650"/>
                    <a:pt x="26305" y="13681"/>
                  </a:cubicBezTo>
                  <a:cubicBezTo>
                    <a:pt x="26443" y="13785"/>
                    <a:pt x="26339" y="13888"/>
                    <a:pt x="26305" y="14027"/>
                  </a:cubicBezTo>
                  <a:cubicBezTo>
                    <a:pt x="26235" y="14234"/>
                    <a:pt x="26305" y="14407"/>
                    <a:pt x="26374" y="14580"/>
                  </a:cubicBezTo>
                  <a:cubicBezTo>
                    <a:pt x="26512" y="14925"/>
                    <a:pt x="26650" y="15237"/>
                    <a:pt x="26788" y="15548"/>
                  </a:cubicBezTo>
                  <a:cubicBezTo>
                    <a:pt x="26892" y="15790"/>
                    <a:pt x="27100" y="15859"/>
                    <a:pt x="27307" y="15962"/>
                  </a:cubicBezTo>
                  <a:cubicBezTo>
                    <a:pt x="27549" y="16049"/>
                    <a:pt x="27791" y="16109"/>
                    <a:pt x="28028" y="16109"/>
                  </a:cubicBezTo>
                  <a:cubicBezTo>
                    <a:pt x="28266" y="16109"/>
                    <a:pt x="28499" y="16049"/>
                    <a:pt x="28724" y="15893"/>
                  </a:cubicBezTo>
                  <a:cubicBezTo>
                    <a:pt x="28789" y="15854"/>
                    <a:pt x="28844" y="15835"/>
                    <a:pt x="28895" y="15835"/>
                  </a:cubicBezTo>
                  <a:cubicBezTo>
                    <a:pt x="28980" y="15835"/>
                    <a:pt x="29052" y="15889"/>
                    <a:pt x="29139" y="15997"/>
                  </a:cubicBezTo>
                  <a:cubicBezTo>
                    <a:pt x="29312" y="16204"/>
                    <a:pt x="29588" y="16343"/>
                    <a:pt x="29830" y="16481"/>
                  </a:cubicBezTo>
                  <a:cubicBezTo>
                    <a:pt x="30141" y="16654"/>
                    <a:pt x="30383" y="16896"/>
                    <a:pt x="30729" y="17068"/>
                  </a:cubicBezTo>
                  <a:cubicBezTo>
                    <a:pt x="30556" y="16723"/>
                    <a:pt x="30210" y="16619"/>
                    <a:pt x="29968" y="16377"/>
                  </a:cubicBezTo>
                  <a:cubicBezTo>
                    <a:pt x="29988" y="16301"/>
                    <a:pt x="30028" y="16277"/>
                    <a:pt x="30072" y="16277"/>
                  </a:cubicBezTo>
                  <a:cubicBezTo>
                    <a:pt x="30107" y="16277"/>
                    <a:pt x="30145" y="16293"/>
                    <a:pt x="30176" y="16308"/>
                  </a:cubicBezTo>
                  <a:cubicBezTo>
                    <a:pt x="30660" y="16446"/>
                    <a:pt x="31109" y="16654"/>
                    <a:pt x="31524" y="16965"/>
                  </a:cubicBezTo>
                  <a:cubicBezTo>
                    <a:pt x="31766" y="17172"/>
                    <a:pt x="32042" y="17310"/>
                    <a:pt x="32284" y="17483"/>
                  </a:cubicBezTo>
                  <a:cubicBezTo>
                    <a:pt x="32664" y="17725"/>
                    <a:pt x="32941" y="18071"/>
                    <a:pt x="33114" y="18451"/>
                  </a:cubicBezTo>
                  <a:cubicBezTo>
                    <a:pt x="33425" y="19039"/>
                    <a:pt x="33736" y="19626"/>
                    <a:pt x="33978" y="20283"/>
                  </a:cubicBezTo>
                  <a:cubicBezTo>
                    <a:pt x="34151" y="20802"/>
                    <a:pt x="34427" y="21285"/>
                    <a:pt x="34600" y="21838"/>
                  </a:cubicBezTo>
                  <a:cubicBezTo>
                    <a:pt x="34842" y="22564"/>
                    <a:pt x="35153" y="23290"/>
                    <a:pt x="35291" y="24085"/>
                  </a:cubicBezTo>
                  <a:cubicBezTo>
                    <a:pt x="35395" y="24569"/>
                    <a:pt x="35361" y="25053"/>
                    <a:pt x="35326" y="25537"/>
                  </a:cubicBezTo>
                  <a:cubicBezTo>
                    <a:pt x="35326" y="25537"/>
                    <a:pt x="35291" y="25571"/>
                    <a:pt x="35291" y="25606"/>
                  </a:cubicBezTo>
                  <a:cubicBezTo>
                    <a:pt x="35193" y="25998"/>
                    <a:pt x="34991" y="26182"/>
                    <a:pt x="34698" y="26182"/>
                  </a:cubicBezTo>
                  <a:cubicBezTo>
                    <a:pt x="34577" y="26182"/>
                    <a:pt x="34440" y="26150"/>
                    <a:pt x="34289" y="26090"/>
                  </a:cubicBezTo>
                  <a:cubicBezTo>
                    <a:pt x="33978" y="25952"/>
                    <a:pt x="33632" y="25779"/>
                    <a:pt x="33321" y="25606"/>
                  </a:cubicBezTo>
                  <a:cubicBezTo>
                    <a:pt x="32008" y="24880"/>
                    <a:pt x="30833" y="23982"/>
                    <a:pt x="29830" y="22875"/>
                  </a:cubicBezTo>
                  <a:cubicBezTo>
                    <a:pt x="29104" y="22080"/>
                    <a:pt x="28517" y="21216"/>
                    <a:pt x="28344" y="20110"/>
                  </a:cubicBezTo>
                  <a:cubicBezTo>
                    <a:pt x="28275" y="19523"/>
                    <a:pt x="28136" y="18970"/>
                    <a:pt x="28033" y="18382"/>
                  </a:cubicBezTo>
                  <a:cubicBezTo>
                    <a:pt x="27929" y="17933"/>
                    <a:pt x="27929" y="17518"/>
                    <a:pt x="27964" y="17068"/>
                  </a:cubicBezTo>
                  <a:cubicBezTo>
                    <a:pt x="27964" y="16965"/>
                    <a:pt x="27964" y="16861"/>
                    <a:pt x="28067" y="16757"/>
                  </a:cubicBezTo>
                  <a:cubicBezTo>
                    <a:pt x="28136" y="16688"/>
                    <a:pt x="28102" y="16585"/>
                    <a:pt x="28033" y="16550"/>
                  </a:cubicBezTo>
                  <a:cubicBezTo>
                    <a:pt x="28009" y="16534"/>
                    <a:pt x="27986" y="16527"/>
                    <a:pt x="27967" y="16527"/>
                  </a:cubicBezTo>
                  <a:cubicBezTo>
                    <a:pt x="27901" y="16527"/>
                    <a:pt x="27860" y="16601"/>
                    <a:pt x="27860" y="16654"/>
                  </a:cubicBezTo>
                  <a:cubicBezTo>
                    <a:pt x="27791" y="17034"/>
                    <a:pt x="27549" y="17310"/>
                    <a:pt x="27480" y="17656"/>
                  </a:cubicBezTo>
                  <a:cubicBezTo>
                    <a:pt x="27376" y="18071"/>
                    <a:pt x="27272" y="18451"/>
                    <a:pt x="27203" y="18866"/>
                  </a:cubicBezTo>
                  <a:cubicBezTo>
                    <a:pt x="27169" y="19039"/>
                    <a:pt x="27100" y="19212"/>
                    <a:pt x="27065" y="19384"/>
                  </a:cubicBezTo>
                  <a:cubicBezTo>
                    <a:pt x="27065" y="19419"/>
                    <a:pt x="26996" y="19488"/>
                    <a:pt x="27030" y="19523"/>
                  </a:cubicBezTo>
                  <a:cubicBezTo>
                    <a:pt x="27134" y="19834"/>
                    <a:pt x="26961" y="20110"/>
                    <a:pt x="26961" y="20387"/>
                  </a:cubicBezTo>
                  <a:cubicBezTo>
                    <a:pt x="27238" y="19765"/>
                    <a:pt x="27411" y="19073"/>
                    <a:pt x="27618" y="18382"/>
                  </a:cubicBezTo>
                  <a:cubicBezTo>
                    <a:pt x="27722" y="18658"/>
                    <a:pt x="27895" y="18935"/>
                    <a:pt x="27653" y="19246"/>
                  </a:cubicBezTo>
                  <a:cubicBezTo>
                    <a:pt x="27583" y="19350"/>
                    <a:pt x="27549" y="19488"/>
                    <a:pt x="27549" y="19592"/>
                  </a:cubicBezTo>
                  <a:cubicBezTo>
                    <a:pt x="27445" y="20076"/>
                    <a:pt x="27272" y="20525"/>
                    <a:pt x="27065" y="20974"/>
                  </a:cubicBezTo>
                  <a:lnTo>
                    <a:pt x="27100" y="20974"/>
                  </a:lnTo>
                  <a:cubicBezTo>
                    <a:pt x="27203" y="20871"/>
                    <a:pt x="27272" y="20698"/>
                    <a:pt x="27341" y="20560"/>
                  </a:cubicBezTo>
                  <a:cubicBezTo>
                    <a:pt x="27411" y="20421"/>
                    <a:pt x="27445" y="20214"/>
                    <a:pt x="27618" y="20076"/>
                  </a:cubicBezTo>
                  <a:lnTo>
                    <a:pt x="27618" y="20076"/>
                  </a:lnTo>
                  <a:cubicBezTo>
                    <a:pt x="27653" y="20456"/>
                    <a:pt x="27618" y="20802"/>
                    <a:pt x="27445" y="21113"/>
                  </a:cubicBezTo>
                  <a:cubicBezTo>
                    <a:pt x="27272" y="21527"/>
                    <a:pt x="27065" y="21873"/>
                    <a:pt x="26858" y="22253"/>
                  </a:cubicBezTo>
                  <a:cubicBezTo>
                    <a:pt x="26823" y="22392"/>
                    <a:pt x="26719" y="22495"/>
                    <a:pt x="26650" y="22599"/>
                  </a:cubicBezTo>
                  <a:cubicBezTo>
                    <a:pt x="26063" y="23083"/>
                    <a:pt x="25510" y="23636"/>
                    <a:pt x="24887" y="24120"/>
                  </a:cubicBezTo>
                  <a:cubicBezTo>
                    <a:pt x="23989" y="24811"/>
                    <a:pt x="23055" y="25468"/>
                    <a:pt x="22226" y="26263"/>
                  </a:cubicBezTo>
                  <a:cubicBezTo>
                    <a:pt x="22018" y="26470"/>
                    <a:pt x="21776" y="26678"/>
                    <a:pt x="21465" y="26747"/>
                  </a:cubicBezTo>
                  <a:cubicBezTo>
                    <a:pt x="21350" y="26775"/>
                    <a:pt x="21249" y="26791"/>
                    <a:pt x="21158" y="26791"/>
                  </a:cubicBezTo>
                  <a:cubicBezTo>
                    <a:pt x="20919" y="26791"/>
                    <a:pt x="20751" y="26686"/>
                    <a:pt x="20601" y="26436"/>
                  </a:cubicBezTo>
                  <a:cubicBezTo>
                    <a:pt x="20394" y="26055"/>
                    <a:pt x="20256" y="25641"/>
                    <a:pt x="20256" y="25226"/>
                  </a:cubicBezTo>
                  <a:cubicBezTo>
                    <a:pt x="20256" y="24535"/>
                    <a:pt x="20256" y="23843"/>
                    <a:pt x="20428" y="23187"/>
                  </a:cubicBezTo>
                  <a:cubicBezTo>
                    <a:pt x="20601" y="22426"/>
                    <a:pt x="20843" y="21700"/>
                    <a:pt x="21016" y="20940"/>
                  </a:cubicBezTo>
                  <a:cubicBezTo>
                    <a:pt x="21189" y="20248"/>
                    <a:pt x="21569" y="19661"/>
                    <a:pt x="21984" y="19073"/>
                  </a:cubicBezTo>
                  <a:cubicBezTo>
                    <a:pt x="22053" y="18970"/>
                    <a:pt x="22226" y="19039"/>
                    <a:pt x="22260" y="18970"/>
                  </a:cubicBezTo>
                  <a:cubicBezTo>
                    <a:pt x="22295" y="18900"/>
                    <a:pt x="22122" y="18762"/>
                    <a:pt x="22260" y="18658"/>
                  </a:cubicBezTo>
                  <a:cubicBezTo>
                    <a:pt x="22399" y="18589"/>
                    <a:pt x="22468" y="18486"/>
                    <a:pt x="22433" y="18347"/>
                  </a:cubicBezTo>
                  <a:cubicBezTo>
                    <a:pt x="22433" y="18244"/>
                    <a:pt x="22502" y="18175"/>
                    <a:pt x="22537" y="18140"/>
                  </a:cubicBezTo>
                  <a:cubicBezTo>
                    <a:pt x="22883" y="17794"/>
                    <a:pt x="23194" y="17449"/>
                    <a:pt x="23678" y="17310"/>
                  </a:cubicBezTo>
                  <a:cubicBezTo>
                    <a:pt x="23885" y="17207"/>
                    <a:pt x="24092" y="17103"/>
                    <a:pt x="24300" y="16999"/>
                  </a:cubicBezTo>
                  <a:cubicBezTo>
                    <a:pt x="24818" y="16688"/>
                    <a:pt x="25337" y="16515"/>
                    <a:pt x="25924" y="16412"/>
                  </a:cubicBezTo>
                  <a:cubicBezTo>
                    <a:pt x="26063" y="16412"/>
                    <a:pt x="26201" y="16412"/>
                    <a:pt x="26305" y="16308"/>
                  </a:cubicBezTo>
                  <a:cubicBezTo>
                    <a:pt x="26261" y="16242"/>
                    <a:pt x="26203" y="16218"/>
                    <a:pt x="26140" y="16218"/>
                  </a:cubicBezTo>
                  <a:cubicBezTo>
                    <a:pt x="26104" y="16218"/>
                    <a:pt x="26066" y="16226"/>
                    <a:pt x="26028" y="16239"/>
                  </a:cubicBezTo>
                  <a:cubicBezTo>
                    <a:pt x="25510" y="16377"/>
                    <a:pt x="24991" y="16377"/>
                    <a:pt x="24507" y="16723"/>
                  </a:cubicBezTo>
                  <a:cubicBezTo>
                    <a:pt x="24300" y="16861"/>
                    <a:pt x="23989" y="16965"/>
                    <a:pt x="23712" y="17068"/>
                  </a:cubicBezTo>
                  <a:cubicBezTo>
                    <a:pt x="23366" y="17207"/>
                    <a:pt x="23055" y="17380"/>
                    <a:pt x="22744" y="17622"/>
                  </a:cubicBezTo>
                  <a:cubicBezTo>
                    <a:pt x="22716" y="17649"/>
                    <a:pt x="22666" y="17700"/>
                    <a:pt x="22611" y="17700"/>
                  </a:cubicBezTo>
                  <a:cubicBezTo>
                    <a:pt x="22598" y="17700"/>
                    <a:pt x="22585" y="17697"/>
                    <a:pt x="22571" y="17691"/>
                  </a:cubicBezTo>
                  <a:cubicBezTo>
                    <a:pt x="22503" y="17668"/>
                    <a:pt x="22434" y="17658"/>
                    <a:pt x="22365" y="17658"/>
                  </a:cubicBezTo>
                  <a:cubicBezTo>
                    <a:pt x="22125" y="17658"/>
                    <a:pt x="21888" y="17775"/>
                    <a:pt x="21673" y="17829"/>
                  </a:cubicBezTo>
                  <a:cubicBezTo>
                    <a:pt x="21154" y="17967"/>
                    <a:pt x="20601" y="18036"/>
                    <a:pt x="20048" y="18036"/>
                  </a:cubicBezTo>
                  <a:cubicBezTo>
                    <a:pt x="19461" y="18036"/>
                    <a:pt x="18942" y="17829"/>
                    <a:pt x="18424" y="17691"/>
                  </a:cubicBezTo>
                  <a:cubicBezTo>
                    <a:pt x="17456" y="17483"/>
                    <a:pt x="16730" y="16896"/>
                    <a:pt x="16039" y="16273"/>
                  </a:cubicBezTo>
                  <a:cubicBezTo>
                    <a:pt x="15589" y="15824"/>
                    <a:pt x="15071" y="15478"/>
                    <a:pt x="14656" y="15029"/>
                  </a:cubicBezTo>
                  <a:cubicBezTo>
                    <a:pt x="14621" y="14995"/>
                    <a:pt x="14587" y="14960"/>
                    <a:pt x="14518" y="14925"/>
                  </a:cubicBezTo>
                  <a:cubicBezTo>
                    <a:pt x="14483" y="14925"/>
                    <a:pt x="14449" y="14925"/>
                    <a:pt x="14414" y="14960"/>
                  </a:cubicBezTo>
                  <a:cubicBezTo>
                    <a:pt x="14345" y="14995"/>
                    <a:pt x="14380" y="15064"/>
                    <a:pt x="14414" y="15098"/>
                  </a:cubicBezTo>
                  <a:cubicBezTo>
                    <a:pt x="14794" y="15444"/>
                    <a:pt x="15071" y="15859"/>
                    <a:pt x="15451" y="16135"/>
                  </a:cubicBezTo>
                  <a:cubicBezTo>
                    <a:pt x="15555" y="16239"/>
                    <a:pt x="15658" y="16308"/>
                    <a:pt x="15762" y="16412"/>
                  </a:cubicBezTo>
                  <a:cubicBezTo>
                    <a:pt x="16453" y="17103"/>
                    <a:pt x="17214" y="17656"/>
                    <a:pt x="18147" y="17967"/>
                  </a:cubicBezTo>
                  <a:cubicBezTo>
                    <a:pt x="18811" y="18188"/>
                    <a:pt x="19474" y="18343"/>
                    <a:pt x="20156" y="18343"/>
                  </a:cubicBezTo>
                  <a:cubicBezTo>
                    <a:pt x="20326" y="18343"/>
                    <a:pt x="20498" y="18334"/>
                    <a:pt x="20670" y="18313"/>
                  </a:cubicBezTo>
                  <a:lnTo>
                    <a:pt x="20843" y="18313"/>
                  </a:lnTo>
                  <a:cubicBezTo>
                    <a:pt x="20843" y="18313"/>
                    <a:pt x="20878" y="18347"/>
                    <a:pt x="20912" y="18382"/>
                  </a:cubicBezTo>
                  <a:cubicBezTo>
                    <a:pt x="20774" y="18520"/>
                    <a:pt x="20601" y="18520"/>
                    <a:pt x="20428" y="18555"/>
                  </a:cubicBezTo>
                  <a:cubicBezTo>
                    <a:pt x="20403" y="18555"/>
                    <a:pt x="20372" y="18553"/>
                    <a:pt x="20344" y="18553"/>
                  </a:cubicBezTo>
                  <a:cubicBezTo>
                    <a:pt x="20258" y="18553"/>
                    <a:pt x="20186" y="18572"/>
                    <a:pt x="20290" y="18728"/>
                  </a:cubicBezTo>
                  <a:cubicBezTo>
                    <a:pt x="20359" y="18831"/>
                    <a:pt x="20256" y="18831"/>
                    <a:pt x="20186" y="18866"/>
                  </a:cubicBezTo>
                  <a:cubicBezTo>
                    <a:pt x="19886" y="18946"/>
                    <a:pt x="19585" y="19003"/>
                    <a:pt x="19285" y="19003"/>
                  </a:cubicBezTo>
                  <a:cubicBezTo>
                    <a:pt x="19067" y="19003"/>
                    <a:pt x="18849" y="18973"/>
                    <a:pt x="18631" y="18900"/>
                  </a:cubicBezTo>
                  <a:cubicBezTo>
                    <a:pt x="17663" y="18589"/>
                    <a:pt x="16765" y="18209"/>
                    <a:pt x="16073" y="17449"/>
                  </a:cubicBezTo>
                  <a:cubicBezTo>
                    <a:pt x="15555" y="16861"/>
                    <a:pt x="15002" y="16343"/>
                    <a:pt x="14414" y="15893"/>
                  </a:cubicBezTo>
                  <a:cubicBezTo>
                    <a:pt x="13930" y="15513"/>
                    <a:pt x="13654" y="14995"/>
                    <a:pt x="13343" y="14476"/>
                  </a:cubicBezTo>
                  <a:cubicBezTo>
                    <a:pt x="13031" y="13992"/>
                    <a:pt x="13377" y="13370"/>
                    <a:pt x="13826" y="13163"/>
                  </a:cubicBezTo>
                  <a:cubicBezTo>
                    <a:pt x="14483" y="12921"/>
                    <a:pt x="15140" y="12748"/>
                    <a:pt x="15831" y="12610"/>
                  </a:cubicBezTo>
                  <a:cubicBezTo>
                    <a:pt x="16246" y="12540"/>
                    <a:pt x="16661" y="12437"/>
                    <a:pt x="17076" y="12333"/>
                  </a:cubicBezTo>
                  <a:cubicBezTo>
                    <a:pt x="17886" y="12093"/>
                    <a:pt x="18697" y="11905"/>
                    <a:pt x="19530" y="11905"/>
                  </a:cubicBezTo>
                  <a:close/>
                  <a:moveTo>
                    <a:pt x="43138" y="26816"/>
                  </a:moveTo>
                  <a:cubicBezTo>
                    <a:pt x="43276" y="26816"/>
                    <a:pt x="43311" y="26920"/>
                    <a:pt x="43311" y="27058"/>
                  </a:cubicBezTo>
                  <a:cubicBezTo>
                    <a:pt x="43172" y="27023"/>
                    <a:pt x="43138" y="26920"/>
                    <a:pt x="43138" y="26816"/>
                  </a:cubicBezTo>
                  <a:close/>
                  <a:moveTo>
                    <a:pt x="31800" y="27058"/>
                  </a:moveTo>
                  <a:cubicBezTo>
                    <a:pt x="31800" y="27058"/>
                    <a:pt x="31800" y="27092"/>
                    <a:pt x="31800" y="27092"/>
                  </a:cubicBezTo>
                  <a:cubicBezTo>
                    <a:pt x="31766" y="27092"/>
                    <a:pt x="31766" y="27092"/>
                    <a:pt x="31800" y="27058"/>
                  </a:cubicBezTo>
                  <a:close/>
                  <a:moveTo>
                    <a:pt x="31762" y="25017"/>
                  </a:moveTo>
                  <a:cubicBezTo>
                    <a:pt x="31796" y="25017"/>
                    <a:pt x="31833" y="25029"/>
                    <a:pt x="31869" y="25053"/>
                  </a:cubicBezTo>
                  <a:cubicBezTo>
                    <a:pt x="32111" y="25191"/>
                    <a:pt x="32353" y="25364"/>
                    <a:pt x="32595" y="25537"/>
                  </a:cubicBezTo>
                  <a:cubicBezTo>
                    <a:pt x="32664" y="25571"/>
                    <a:pt x="32664" y="25641"/>
                    <a:pt x="32630" y="25710"/>
                  </a:cubicBezTo>
                  <a:cubicBezTo>
                    <a:pt x="32526" y="25952"/>
                    <a:pt x="32423" y="26228"/>
                    <a:pt x="32181" y="26297"/>
                  </a:cubicBezTo>
                  <a:cubicBezTo>
                    <a:pt x="31628" y="26436"/>
                    <a:pt x="31213" y="26747"/>
                    <a:pt x="30798" y="27058"/>
                  </a:cubicBezTo>
                  <a:cubicBezTo>
                    <a:pt x="30729" y="27127"/>
                    <a:pt x="30625" y="27161"/>
                    <a:pt x="30556" y="27231"/>
                  </a:cubicBezTo>
                  <a:lnTo>
                    <a:pt x="30487" y="27196"/>
                  </a:lnTo>
                  <a:cubicBezTo>
                    <a:pt x="30625" y="26885"/>
                    <a:pt x="30763" y="26608"/>
                    <a:pt x="30902" y="26332"/>
                  </a:cubicBezTo>
                  <a:cubicBezTo>
                    <a:pt x="31144" y="25917"/>
                    <a:pt x="31420" y="25537"/>
                    <a:pt x="31628" y="25122"/>
                  </a:cubicBezTo>
                  <a:cubicBezTo>
                    <a:pt x="31650" y="25055"/>
                    <a:pt x="31701" y="25017"/>
                    <a:pt x="31762" y="25017"/>
                  </a:cubicBezTo>
                  <a:close/>
                  <a:moveTo>
                    <a:pt x="16244" y="27355"/>
                  </a:moveTo>
                  <a:cubicBezTo>
                    <a:pt x="16257" y="27355"/>
                    <a:pt x="16270" y="27359"/>
                    <a:pt x="16281" y="27369"/>
                  </a:cubicBezTo>
                  <a:cubicBezTo>
                    <a:pt x="16281" y="27369"/>
                    <a:pt x="16315" y="27403"/>
                    <a:pt x="16315" y="27403"/>
                  </a:cubicBezTo>
                  <a:cubicBezTo>
                    <a:pt x="16315" y="27454"/>
                    <a:pt x="16297" y="27486"/>
                    <a:pt x="16260" y="27486"/>
                  </a:cubicBezTo>
                  <a:cubicBezTo>
                    <a:pt x="16246" y="27486"/>
                    <a:pt x="16230" y="27482"/>
                    <a:pt x="16211" y="27473"/>
                  </a:cubicBezTo>
                  <a:cubicBezTo>
                    <a:pt x="16211" y="27473"/>
                    <a:pt x="16177" y="27438"/>
                    <a:pt x="16177" y="27403"/>
                  </a:cubicBezTo>
                  <a:cubicBezTo>
                    <a:pt x="16177" y="27379"/>
                    <a:pt x="16211" y="27355"/>
                    <a:pt x="16244" y="27355"/>
                  </a:cubicBezTo>
                  <a:close/>
                  <a:moveTo>
                    <a:pt x="31213" y="24707"/>
                  </a:moveTo>
                  <a:lnTo>
                    <a:pt x="31213" y="24707"/>
                  </a:lnTo>
                  <a:cubicBezTo>
                    <a:pt x="31489" y="24742"/>
                    <a:pt x="31524" y="24776"/>
                    <a:pt x="31420" y="25018"/>
                  </a:cubicBezTo>
                  <a:cubicBezTo>
                    <a:pt x="31351" y="25226"/>
                    <a:pt x="31282" y="25433"/>
                    <a:pt x="31144" y="25606"/>
                  </a:cubicBezTo>
                  <a:cubicBezTo>
                    <a:pt x="30694" y="26194"/>
                    <a:pt x="30452" y="26885"/>
                    <a:pt x="30038" y="27438"/>
                  </a:cubicBezTo>
                  <a:cubicBezTo>
                    <a:pt x="29934" y="27576"/>
                    <a:pt x="29830" y="27680"/>
                    <a:pt x="29692" y="27784"/>
                  </a:cubicBezTo>
                  <a:cubicBezTo>
                    <a:pt x="29726" y="27438"/>
                    <a:pt x="29934" y="27161"/>
                    <a:pt x="30107" y="26885"/>
                  </a:cubicBezTo>
                  <a:cubicBezTo>
                    <a:pt x="30383" y="26366"/>
                    <a:pt x="30694" y="25848"/>
                    <a:pt x="31005" y="25330"/>
                  </a:cubicBezTo>
                  <a:cubicBezTo>
                    <a:pt x="31144" y="25157"/>
                    <a:pt x="31247" y="24949"/>
                    <a:pt x="31213" y="24707"/>
                  </a:cubicBezTo>
                  <a:close/>
                  <a:moveTo>
                    <a:pt x="31040" y="27447"/>
                  </a:moveTo>
                  <a:cubicBezTo>
                    <a:pt x="31066" y="27447"/>
                    <a:pt x="31092" y="27455"/>
                    <a:pt x="31109" y="27473"/>
                  </a:cubicBezTo>
                  <a:cubicBezTo>
                    <a:pt x="31144" y="27507"/>
                    <a:pt x="31109" y="27542"/>
                    <a:pt x="31109" y="27576"/>
                  </a:cubicBezTo>
                  <a:cubicBezTo>
                    <a:pt x="31074" y="27645"/>
                    <a:pt x="31005" y="27680"/>
                    <a:pt x="30971" y="27715"/>
                  </a:cubicBezTo>
                  <a:cubicBezTo>
                    <a:pt x="30763" y="27887"/>
                    <a:pt x="30556" y="28026"/>
                    <a:pt x="30383" y="28164"/>
                  </a:cubicBezTo>
                  <a:lnTo>
                    <a:pt x="30314" y="28095"/>
                  </a:lnTo>
                  <a:cubicBezTo>
                    <a:pt x="30487" y="27853"/>
                    <a:pt x="30763" y="27680"/>
                    <a:pt x="30971" y="27473"/>
                  </a:cubicBezTo>
                  <a:cubicBezTo>
                    <a:pt x="30988" y="27455"/>
                    <a:pt x="31014" y="27447"/>
                    <a:pt x="31040" y="27447"/>
                  </a:cubicBezTo>
                  <a:close/>
                  <a:moveTo>
                    <a:pt x="29484" y="28129"/>
                  </a:moveTo>
                  <a:cubicBezTo>
                    <a:pt x="29484" y="28337"/>
                    <a:pt x="29415" y="28440"/>
                    <a:pt x="29208" y="28510"/>
                  </a:cubicBezTo>
                  <a:cubicBezTo>
                    <a:pt x="29173" y="28510"/>
                    <a:pt x="29173" y="28510"/>
                    <a:pt x="29173" y="28475"/>
                  </a:cubicBezTo>
                  <a:cubicBezTo>
                    <a:pt x="29208" y="28302"/>
                    <a:pt x="29312" y="28164"/>
                    <a:pt x="29484" y="28129"/>
                  </a:cubicBezTo>
                  <a:close/>
                  <a:moveTo>
                    <a:pt x="15728" y="26954"/>
                  </a:moveTo>
                  <a:lnTo>
                    <a:pt x="15728" y="26954"/>
                  </a:lnTo>
                  <a:cubicBezTo>
                    <a:pt x="16073" y="27300"/>
                    <a:pt x="16177" y="28198"/>
                    <a:pt x="15935" y="28682"/>
                  </a:cubicBezTo>
                  <a:cubicBezTo>
                    <a:pt x="15900" y="28060"/>
                    <a:pt x="15831" y="27507"/>
                    <a:pt x="15728" y="26954"/>
                  </a:cubicBezTo>
                  <a:close/>
                  <a:moveTo>
                    <a:pt x="40988" y="28989"/>
                  </a:moveTo>
                  <a:cubicBezTo>
                    <a:pt x="40987" y="29025"/>
                    <a:pt x="40989" y="29061"/>
                    <a:pt x="40995" y="29097"/>
                  </a:cubicBezTo>
                  <a:cubicBezTo>
                    <a:pt x="40993" y="29061"/>
                    <a:pt x="40990" y="29025"/>
                    <a:pt x="40988" y="28989"/>
                  </a:cubicBezTo>
                  <a:close/>
                  <a:moveTo>
                    <a:pt x="29865" y="28613"/>
                  </a:moveTo>
                  <a:lnTo>
                    <a:pt x="29865" y="28613"/>
                  </a:lnTo>
                  <a:cubicBezTo>
                    <a:pt x="29796" y="28924"/>
                    <a:pt x="29657" y="29097"/>
                    <a:pt x="29415" y="29201"/>
                  </a:cubicBezTo>
                  <a:cubicBezTo>
                    <a:pt x="29484" y="28993"/>
                    <a:pt x="29554" y="28786"/>
                    <a:pt x="29865" y="28613"/>
                  </a:cubicBezTo>
                  <a:close/>
                  <a:moveTo>
                    <a:pt x="27825" y="21631"/>
                  </a:moveTo>
                  <a:cubicBezTo>
                    <a:pt x="27895" y="22150"/>
                    <a:pt x="27895" y="22633"/>
                    <a:pt x="27895" y="23152"/>
                  </a:cubicBezTo>
                  <a:cubicBezTo>
                    <a:pt x="27860" y="23912"/>
                    <a:pt x="27722" y="24638"/>
                    <a:pt x="27583" y="25399"/>
                  </a:cubicBezTo>
                  <a:cubicBezTo>
                    <a:pt x="27445" y="26228"/>
                    <a:pt x="27272" y="27058"/>
                    <a:pt x="27100" y="27887"/>
                  </a:cubicBezTo>
                  <a:cubicBezTo>
                    <a:pt x="26996" y="28268"/>
                    <a:pt x="26996" y="28682"/>
                    <a:pt x="26961" y="29097"/>
                  </a:cubicBezTo>
                  <a:lnTo>
                    <a:pt x="26961" y="29132"/>
                  </a:lnTo>
                  <a:cubicBezTo>
                    <a:pt x="26936" y="29331"/>
                    <a:pt x="26912" y="29404"/>
                    <a:pt x="26810" y="29404"/>
                  </a:cubicBezTo>
                  <a:cubicBezTo>
                    <a:pt x="26770" y="29404"/>
                    <a:pt x="26718" y="29393"/>
                    <a:pt x="26650" y="29374"/>
                  </a:cubicBezTo>
                  <a:cubicBezTo>
                    <a:pt x="25855" y="29166"/>
                    <a:pt x="25060" y="29166"/>
                    <a:pt x="24300" y="29166"/>
                  </a:cubicBezTo>
                  <a:cubicBezTo>
                    <a:pt x="23643" y="29166"/>
                    <a:pt x="22986" y="29235"/>
                    <a:pt x="22330" y="29374"/>
                  </a:cubicBezTo>
                  <a:cubicBezTo>
                    <a:pt x="22270" y="29394"/>
                    <a:pt x="22210" y="29414"/>
                    <a:pt x="22150" y="29414"/>
                  </a:cubicBezTo>
                  <a:cubicBezTo>
                    <a:pt x="22106" y="29414"/>
                    <a:pt x="22062" y="29403"/>
                    <a:pt x="22018" y="29374"/>
                  </a:cubicBezTo>
                  <a:cubicBezTo>
                    <a:pt x="21984" y="29270"/>
                    <a:pt x="22053" y="29201"/>
                    <a:pt x="22122" y="29132"/>
                  </a:cubicBezTo>
                  <a:cubicBezTo>
                    <a:pt x="22399" y="28890"/>
                    <a:pt x="22641" y="28579"/>
                    <a:pt x="22848" y="28268"/>
                  </a:cubicBezTo>
                  <a:cubicBezTo>
                    <a:pt x="22986" y="28026"/>
                    <a:pt x="23194" y="27784"/>
                    <a:pt x="23366" y="27542"/>
                  </a:cubicBezTo>
                  <a:cubicBezTo>
                    <a:pt x="23747" y="27058"/>
                    <a:pt x="23954" y="26470"/>
                    <a:pt x="24334" y="25986"/>
                  </a:cubicBezTo>
                  <a:cubicBezTo>
                    <a:pt x="24403" y="25848"/>
                    <a:pt x="24473" y="25710"/>
                    <a:pt x="24473" y="25537"/>
                  </a:cubicBezTo>
                  <a:cubicBezTo>
                    <a:pt x="24473" y="25260"/>
                    <a:pt x="24645" y="25157"/>
                    <a:pt x="24853" y="25088"/>
                  </a:cubicBezTo>
                  <a:cubicBezTo>
                    <a:pt x="25095" y="24949"/>
                    <a:pt x="25337" y="24846"/>
                    <a:pt x="25544" y="24707"/>
                  </a:cubicBezTo>
                  <a:cubicBezTo>
                    <a:pt x="25890" y="24535"/>
                    <a:pt x="26132" y="24258"/>
                    <a:pt x="26374" y="23947"/>
                  </a:cubicBezTo>
                  <a:cubicBezTo>
                    <a:pt x="26754" y="23498"/>
                    <a:pt x="27030" y="22945"/>
                    <a:pt x="27411" y="22495"/>
                  </a:cubicBezTo>
                  <a:cubicBezTo>
                    <a:pt x="27583" y="22322"/>
                    <a:pt x="27687" y="22115"/>
                    <a:pt x="27653" y="21873"/>
                  </a:cubicBezTo>
                  <a:cubicBezTo>
                    <a:pt x="27653" y="21769"/>
                    <a:pt x="27653" y="21700"/>
                    <a:pt x="27825" y="21631"/>
                  </a:cubicBezTo>
                  <a:close/>
                  <a:moveTo>
                    <a:pt x="28102" y="24016"/>
                  </a:moveTo>
                  <a:cubicBezTo>
                    <a:pt x="28171" y="24051"/>
                    <a:pt x="28171" y="24085"/>
                    <a:pt x="28171" y="24154"/>
                  </a:cubicBezTo>
                  <a:cubicBezTo>
                    <a:pt x="28206" y="25088"/>
                    <a:pt x="28171" y="26021"/>
                    <a:pt x="27964" y="26920"/>
                  </a:cubicBezTo>
                  <a:cubicBezTo>
                    <a:pt x="27895" y="27369"/>
                    <a:pt x="27791" y="27853"/>
                    <a:pt x="27722" y="28302"/>
                  </a:cubicBezTo>
                  <a:cubicBezTo>
                    <a:pt x="27653" y="28648"/>
                    <a:pt x="27722" y="28993"/>
                    <a:pt x="27653" y="29339"/>
                  </a:cubicBezTo>
                  <a:cubicBezTo>
                    <a:pt x="27618" y="29443"/>
                    <a:pt x="27687" y="29650"/>
                    <a:pt x="27480" y="29650"/>
                  </a:cubicBezTo>
                  <a:cubicBezTo>
                    <a:pt x="27272" y="29650"/>
                    <a:pt x="27169" y="29512"/>
                    <a:pt x="27169" y="29305"/>
                  </a:cubicBezTo>
                  <a:cubicBezTo>
                    <a:pt x="27169" y="28579"/>
                    <a:pt x="27272" y="27887"/>
                    <a:pt x="27445" y="27196"/>
                  </a:cubicBezTo>
                  <a:cubicBezTo>
                    <a:pt x="27514" y="26816"/>
                    <a:pt x="27549" y="26436"/>
                    <a:pt x="27618" y="26090"/>
                  </a:cubicBezTo>
                  <a:cubicBezTo>
                    <a:pt x="27653" y="25986"/>
                    <a:pt x="27653" y="25917"/>
                    <a:pt x="27687" y="25848"/>
                  </a:cubicBezTo>
                  <a:cubicBezTo>
                    <a:pt x="27929" y="25433"/>
                    <a:pt x="27895" y="24984"/>
                    <a:pt x="27964" y="24535"/>
                  </a:cubicBezTo>
                  <a:cubicBezTo>
                    <a:pt x="27964" y="24362"/>
                    <a:pt x="27929" y="24154"/>
                    <a:pt x="28102" y="24016"/>
                  </a:cubicBezTo>
                  <a:close/>
                  <a:moveTo>
                    <a:pt x="28695" y="22016"/>
                  </a:moveTo>
                  <a:cubicBezTo>
                    <a:pt x="28729" y="22016"/>
                    <a:pt x="28769" y="22057"/>
                    <a:pt x="28793" y="22080"/>
                  </a:cubicBezTo>
                  <a:cubicBezTo>
                    <a:pt x="28931" y="22219"/>
                    <a:pt x="29070" y="22392"/>
                    <a:pt x="29173" y="22564"/>
                  </a:cubicBezTo>
                  <a:cubicBezTo>
                    <a:pt x="29415" y="23014"/>
                    <a:pt x="29830" y="23325"/>
                    <a:pt x="30210" y="23670"/>
                  </a:cubicBezTo>
                  <a:cubicBezTo>
                    <a:pt x="30452" y="23912"/>
                    <a:pt x="30694" y="24154"/>
                    <a:pt x="30971" y="24362"/>
                  </a:cubicBezTo>
                  <a:cubicBezTo>
                    <a:pt x="31074" y="24465"/>
                    <a:pt x="31247" y="24535"/>
                    <a:pt x="31178" y="24742"/>
                  </a:cubicBezTo>
                  <a:cubicBezTo>
                    <a:pt x="30833" y="25191"/>
                    <a:pt x="30591" y="25675"/>
                    <a:pt x="30314" y="26194"/>
                  </a:cubicBezTo>
                  <a:cubicBezTo>
                    <a:pt x="30107" y="26539"/>
                    <a:pt x="29865" y="26920"/>
                    <a:pt x="29623" y="27265"/>
                  </a:cubicBezTo>
                  <a:cubicBezTo>
                    <a:pt x="29346" y="27542"/>
                    <a:pt x="29208" y="27922"/>
                    <a:pt x="29035" y="28268"/>
                  </a:cubicBezTo>
                  <a:cubicBezTo>
                    <a:pt x="28931" y="28406"/>
                    <a:pt x="28862" y="28579"/>
                    <a:pt x="28759" y="28751"/>
                  </a:cubicBezTo>
                  <a:cubicBezTo>
                    <a:pt x="28517" y="29028"/>
                    <a:pt x="28378" y="29374"/>
                    <a:pt x="28240" y="29685"/>
                  </a:cubicBezTo>
                  <a:lnTo>
                    <a:pt x="28275" y="29685"/>
                  </a:lnTo>
                  <a:cubicBezTo>
                    <a:pt x="28213" y="29777"/>
                    <a:pt x="28206" y="29898"/>
                    <a:pt x="28107" y="29898"/>
                  </a:cubicBezTo>
                  <a:cubicBezTo>
                    <a:pt x="28095" y="29898"/>
                    <a:pt x="28082" y="29896"/>
                    <a:pt x="28067" y="29892"/>
                  </a:cubicBezTo>
                  <a:cubicBezTo>
                    <a:pt x="27929" y="29858"/>
                    <a:pt x="27860" y="29754"/>
                    <a:pt x="27860" y="29616"/>
                  </a:cubicBezTo>
                  <a:cubicBezTo>
                    <a:pt x="27895" y="29166"/>
                    <a:pt x="27860" y="28751"/>
                    <a:pt x="27929" y="28337"/>
                  </a:cubicBezTo>
                  <a:cubicBezTo>
                    <a:pt x="28102" y="27196"/>
                    <a:pt x="28275" y="26055"/>
                    <a:pt x="28448" y="24915"/>
                  </a:cubicBezTo>
                  <a:cubicBezTo>
                    <a:pt x="28551" y="24362"/>
                    <a:pt x="28690" y="23809"/>
                    <a:pt x="28724" y="23256"/>
                  </a:cubicBezTo>
                  <a:cubicBezTo>
                    <a:pt x="28759" y="22910"/>
                    <a:pt x="28897" y="22530"/>
                    <a:pt x="28586" y="22184"/>
                  </a:cubicBezTo>
                  <a:cubicBezTo>
                    <a:pt x="28517" y="22150"/>
                    <a:pt x="28586" y="22080"/>
                    <a:pt x="28655" y="22046"/>
                  </a:cubicBezTo>
                  <a:cubicBezTo>
                    <a:pt x="28666" y="22024"/>
                    <a:pt x="28680" y="22016"/>
                    <a:pt x="28695" y="22016"/>
                  </a:cubicBezTo>
                  <a:close/>
                  <a:moveTo>
                    <a:pt x="28929" y="28980"/>
                  </a:moveTo>
                  <a:cubicBezTo>
                    <a:pt x="28951" y="28980"/>
                    <a:pt x="28975" y="28985"/>
                    <a:pt x="29001" y="28993"/>
                  </a:cubicBezTo>
                  <a:cubicBezTo>
                    <a:pt x="29070" y="29063"/>
                    <a:pt x="29035" y="29166"/>
                    <a:pt x="29001" y="29235"/>
                  </a:cubicBezTo>
                  <a:cubicBezTo>
                    <a:pt x="28897" y="29477"/>
                    <a:pt x="28793" y="29719"/>
                    <a:pt x="28655" y="29961"/>
                  </a:cubicBezTo>
                  <a:cubicBezTo>
                    <a:pt x="28630" y="30012"/>
                    <a:pt x="28586" y="30044"/>
                    <a:pt x="28537" y="30044"/>
                  </a:cubicBezTo>
                  <a:cubicBezTo>
                    <a:pt x="28519" y="30044"/>
                    <a:pt x="28501" y="30040"/>
                    <a:pt x="28482" y="30030"/>
                  </a:cubicBezTo>
                  <a:cubicBezTo>
                    <a:pt x="28413" y="29996"/>
                    <a:pt x="28413" y="29927"/>
                    <a:pt x="28448" y="29823"/>
                  </a:cubicBezTo>
                  <a:cubicBezTo>
                    <a:pt x="28517" y="29581"/>
                    <a:pt x="28586" y="29305"/>
                    <a:pt x="28759" y="29097"/>
                  </a:cubicBezTo>
                  <a:cubicBezTo>
                    <a:pt x="28810" y="29019"/>
                    <a:pt x="28862" y="28980"/>
                    <a:pt x="28929" y="28980"/>
                  </a:cubicBezTo>
                  <a:close/>
                  <a:moveTo>
                    <a:pt x="12236" y="29719"/>
                  </a:moveTo>
                  <a:lnTo>
                    <a:pt x="12236" y="29719"/>
                  </a:lnTo>
                  <a:cubicBezTo>
                    <a:pt x="12651" y="29961"/>
                    <a:pt x="13031" y="30272"/>
                    <a:pt x="13343" y="30653"/>
                  </a:cubicBezTo>
                  <a:cubicBezTo>
                    <a:pt x="12928" y="30583"/>
                    <a:pt x="12444" y="30134"/>
                    <a:pt x="12236" y="29719"/>
                  </a:cubicBezTo>
                  <a:close/>
                  <a:moveTo>
                    <a:pt x="13343" y="30687"/>
                  </a:moveTo>
                  <a:cubicBezTo>
                    <a:pt x="13446" y="30687"/>
                    <a:pt x="13550" y="30722"/>
                    <a:pt x="13585" y="30825"/>
                  </a:cubicBezTo>
                  <a:cubicBezTo>
                    <a:pt x="13560" y="30832"/>
                    <a:pt x="13538" y="30834"/>
                    <a:pt x="13517" y="30834"/>
                  </a:cubicBezTo>
                  <a:cubicBezTo>
                    <a:pt x="13423" y="30834"/>
                    <a:pt x="13371" y="30772"/>
                    <a:pt x="13343" y="30687"/>
                  </a:cubicBezTo>
                  <a:close/>
                  <a:moveTo>
                    <a:pt x="37780" y="31275"/>
                  </a:moveTo>
                  <a:cubicBezTo>
                    <a:pt x="37953" y="31275"/>
                    <a:pt x="38126" y="31309"/>
                    <a:pt x="38229" y="31482"/>
                  </a:cubicBezTo>
                  <a:cubicBezTo>
                    <a:pt x="38178" y="31499"/>
                    <a:pt x="38130" y="31508"/>
                    <a:pt x="38086" y="31508"/>
                  </a:cubicBezTo>
                  <a:cubicBezTo>
                    <a:pt x="37955" y="31508"/>
                    <a:pt x="37858" y="31430"/>
                    <a:pt x="37780" y="31275"/>
                  </a:cubicBezTo>
                  <a:close/>
                  <a:moveTo>
                    <a:pt x="39612" y="31690"/>
                  </a:moveTo>
                  <a:cubicBezTo>
                    <a:pt x="39498" y="31804"/>
                    <a:pt x="39426" y="31855"/>
                    <a:pt x="39338" y="31855"/>
                  </a:cubicBezTo>
                  <a:cubicBezTo>
                    <a:pt x="39266" y="31855"/>
                    <a:pt x="39183" y="31821"/>
                    <a:pt x="39059" y="31759"/>
                  </a:cubicBezTo>
                  <a:cubicBezTo>
                    <a:pt x="39145" y="31707"/>
                    <a:pt x="39232" y="31698"/>
                    <a:pt x="39323" y="31698"/>
                  </a:cubicBezTo>
                  <a:cubicBezTo>
                    <a:pt x="39368" y="31698"/>
                    <a:pt x="39414" y="31700"/>
                    <a:pt x="39462" y="31700"/>
                  </a:cubicBezTo>
                  <a:cubicBezTo>
                    <a:pt x="39511" y="31700"/>
                    <a:pt x="39560" y="31698"/>
                    <a:pt x="39612" y="31690"/>
                  </a:cubicBezTo>
                  <a:close/>
                  <a:moveTo>
                    <a:pt x="15278" y="32381"/>
                  </a:moveTo>
                  <a:cubicBezTo>
                    <a:pt x="15278" y="32415"/>
                    <a:pt x="15313" y="32415"/>
                    <a:pt x="15347" y="32450"/>
                  </a:cubicBezTo>
                  <a:cubicBezTo>
                    <a:pt x="15347" y="32485"/>
                    <a:pt x="15347" y="32554"/>
                    <a:pt x="15313" y="32554"/>
                  </a:cubicBezTo>
                  <a:cubicBezTo>
                    <a:pt x="15313" y="32554"/>
                    <a:pt x="15278" y="32519"/>
                    <a:pt x="15278" y="32485"/>
                  </a:cubicBezTo>
                  <a:cubicBezTo>
                    <a:pt x="15278" y="32450"/>
                    <a:pt x="15278" y="32415"/>
                    <a:pt x="15278" y="32381"/>
                  </a:cubicBezTo>
                  <a:close/>
                  <a:moveTo>
                    <a:pt x="15416" y="32830"/>
                  </a:moveTo>
                  <a:lnTo>
                    <a:pt x="15382" y="32865"/>
                  </a:lnTo>
                  <a:lnTo>
                    <a:pt x="15382" y="32830"/>
                  </a:lnTo>
                  <a:close/>
                  <a:moveTo>
                    <a:pt x="15728" y="32692"/>
                  </a:moveTo>
                  <a:lnTo>
                    <a:pt x="15728" y="32692"/>
                  </a:lnTo>
                  <a:cubicBezTo>
                    <a:pt x="15866" y="32761"/>
                    <a:pt x="15900" y="32934"/>
                    <a:pt x="15935" y="33176"/>
                  </a:cubicBezTo>
                  <a:cubicBezTo>
                    <a:pt x="15831" y="33003"/>
                    <a:pt x="15831" y="32830"/>
                    <a:pt x="15728" y="32692"/>
                  </a:cubicBezTo>
                  <a:close/>
                  <a:moveTo>
                    <a:pt x="18121" y="33259"/>
                  </a:moveTo>
                  <a:lnTo>
                    <a:pt x="18121" y="33259"/>
                  </a:lnTo>
                  <a:cubicBezTo>
                    <a:pt x="18107" y="33266"/>
                    <a:pt x="18092" y="33272"/>
                    <a:pt x="18078" y="33280"/>
                  </a:cubicBezTo>
                  <a:cubicBezTo>
                    <a:pt x="18078" y="33285"/>
                    <a:pt x="18078" y="33290"/>
                    <a:pt x="18078" y="33296"/>
                  </a:cubicBezTo>
                  <a:lnTo>
                    <a:pt x="18078" y="33296"/>
                  </a:lnTo>
                  <a:cubicBezTo>
                    <a:pt x="18092" y="33284"/>
                    <a:pt x="18106" y="33271"/>
                    <a:pt x="18121" y="33259"/>
                  </a:cubicBezTo>
                  <a:close/>
                  <a:moveTo>
                    <a:pt x="16142" y="33521"/>
                  </a:moveTo>
                  <a:cubicBezTo>
                    <a:pt x="16177" y="33521"/>
                    <a:pt x="16211" y="33556"/>
                    <a:pt x="16246" y="33591"/>
                  </a:cubicBezTo>
                  <a:cubicBezTo>
                    <a:pt x="16246" y="33625"/>
                    <a:pt x="16246" y="33660"/>
                    <a:pt x="16177" y="33660"/>
                  </a:cubicBezTo>
                  <a:cubicBezTo>
                    <a:pt x="16142" y="33660"/>
                    <a:pt x="16108" y="33660"/>
                    <a:pt x="16108" y="33625"/>
                  </a:cubicBezTo>
                  <a:cubicBezTo>
                    <a:pt x="16073" y="33556"/>
                    <a:pt x="16108" y="33556"/>
                    <a:pt x="16142" y="33521"/>
                  </a:cubicBezTo>
                  <a:close/>
                  <a:moveTo>
                    <a:pt x="16386" y="33794"/>
                  </a:moveTo>
                  <a:cubicBezTo>
                    <a:pt x="16524" y="33794"/>
                    <a:pt x="16536" y="33981"/>
                    <a:pt x="16695" y="34109"/>
                  </a:cubicBezTo>
                  <a:cubicBezTo>
                    <a:pt x="16587" y="34125"/>
                    <a:pt x="16500" y="34140"/>
                    <a:pt x="16427" y="34140"/>
                  </a:cubicBezTo>
                  <a:cubicBezTo>
                    <a:pt x="16337" y="34140"/>
                    <a:pt x="16269" y="34116"/>
                    <a:pt x="16211" y="34040"/>
                  </a:cubicBezTo>
                  <a:cubicBezTo>
                    <a:pt x="16177" y="33936"/>
                    <a:pt x="16246" y="33833"/>
                    <a:pt x="16315" y="33798"/>
                  </a:cubicBezTo>
                  <a:lnTo>
                    <a:pt x="16350" y="33798"/>
                  </a:lnTo>
                  <a:cubicBezTo>
                    <a:pt x="16363" y="33795"/>
                    <a:pt x="16375" y="33794"/>
                    <a:pt x="16386" y="33794"/>
                  </a:cubicBezTo>
                  <a:close/>
                  <a:moveTo>
                    <a:pt x="27766" y="34404"/>
                  </a:moveTo>
                  <a:cubicBezTo>
                    <a:pt x="27795" y="34404"/>
                    <a:pt x="27826" y="34409"/>
                    <a:pt x="27860" y="34420"/>
                  </a:cubicBezTo>
                  <a:cubicBezTo>
                    <a:pt x="27765" y="34610"/>
                    <a:pt x="27728" y="34770"/>
                    <a:pt x="27538" y="34770"/>
                  </a:cubicBezTo>
                  <a:cubicBezTo>
                    <a:pt x="27520" y="34770"/>
                    <a:pt x="27501" y="34769"/>
                    <a:pt x="27480" y="34766"/>
                  </a:cubicBezTo>
                  <a:cubicBezTo>
                    <a:pt x="27462" y="34757"/>
                    <a:pt x="27443" y="34755"/>
                    <a:pt x="27424" y="34755"/>
                  </a:cubicBezTo>
                  <a:cubicBezTo>
                    <a:pt x="27404" y="34755"/>
                    <a:pt x="27385" y="34757"/>
                    <a:pt x="27367" y="34757"/>
                  </a:cubicBezTo>
                  <a:cubicBezTo>
                    <a:pt x="27333" y="34757"/>
                    <a:pt x="27307" y="34749"/>
                    <a:pt x="27307" y="34697"/>
                  </a:cubicBezTo>
                  <a:cubicBezTo>
                    <a:pt x="27272" y="34628"/>
                    <a:pt x="27341" y="34558"/>
                    <a:pt x="27376" y="34558"/>
                  </a:cubicBezTo>
                  <a:cubicBezTo>
                    <a:pt x="27521" y="34530"/>
                    <a:pt x="27617" y="34404"/>
                    <a:pt x="27766" y="34404"/>
                  </a:cubicBezTo>
                  <a:close/>
                  <a:moveTo>
                    <a:pt x="24853" y="35215"/>
                  </a:moveTo>
                  <a:cubicBezTo>
                    <a:pt x="24784" y="35215"/>
                    <a:pt x="24749" y="35215"/>
                    <a:pt x="24715" y="35284"/>
                  </a:cubicBezTo>
                  <a:lnTo>
                    <a:pt x="24749" y="35284"/>
                  </a:lnTo>
                  <a:cubicBezTo>
                    <a:pt x="24784" y="35284"/>
                    <a:pt x="24853" y="35284"/>
                    <a:pt x="24853" y="35215"/>
                  </a:cubicBezTo>
                  <a:close/>
                  <a:moveTo>
                    <a:pt x="38022" y="35457"/>
                  </a:moveTo>
                  <a:cubicBezTo>
                    <a:pt x="38091" y="35457"/>
                    <a:pt x="38091" y="35492"/>
                    <a:pt x="38091" y="35561"/>
                  </a:cubicBezTo>
                  <a:cubicBezTo>
                    <a:pt x="38091" y="35595"/>
                    <a:pt x="38057" y="35630"/>
                    <a:pt x="38022" y="35630"/>
                  </a:cubicBezTo>
                  <a:cubicBezTo>
                    <a:pt x="37953" y="35630"/>
                    <a:pt x="37953" y="35561"/>
                    <a:pt x="37953" y="35526"/>
                  </a:cubicBezTo>
                  <a:cubicBezTo>
                    <a:pt x="37953" y="35492"/>
                    <a:pt x="37988" y="35457"/>
                    <a:pt x="38022" y="35457"/>
                  </a:cubicBezTo>
                  <a:close/>
                  <a:moveTo>
                    <a:pt x="10716" y="35837"/>
                  </a:moveTo>
                  <a:cubicBezTo>
                    <a:pt x="10785" y="35837"/>
                    <a:pt x="10854" y="35837"/>
                    <a:pt x="10854" y="35906"/>
                  </a:cubicBezTo>
                  <a:lnTo>
                    <a:pt x="10819" y="35906"/>
                  </a:lnTo>
                  <a:cubicBezTo>
                    <a:pt x="10819" y="35976"/>
                    <a:pt x="10750" y="36045"/>
                    <a:pt x="10681" y="36045"/>
                  </a:cubicBezTo>
                  <a:cubicBezTo>
                    <a:pt x="10646" y="36045"/>
                    <a:pt x="10612" y="36010"/>
                    <a:pt x="10612" y="35976"/>
                  </a:cubicBezTo>
                  <a:cubicBezTo>
                    <a:pt x="10612" y="35906"/>
                    <a:pt x="10681" y="35872"/>
                    <a:pt x="10716" y="35837"/>
                  </a:cubicBezTo>
                  <a:close/>
                  <a:moveTo>
                    <a:pt x="38817" y="35353"/>
                  </a:moveTo>
                  <a:cubicBezTo>
                    <a:pt x="38817" y="35699"/>
                    <a:pt x="38783" y="35941"/>
                    <a:pt x="38644" y="36114"/>
                  </a:cubicBezTo>
                  <a:cubicBezTo>
                    <a:pt x="38610" y="35872"/>
                    <a:pt x="38713" y="35665"/>
                    <a:pt x="38817" y="35353"/>
                  </a:cubicBezTo>
                  <a:close/>
                  <a:moveTo>
                    <a:pt x="8365" y="30028"/>
                  </a:moveTo>
                  <a:cubicBezTo>
                    <a:pt x="8503" y="30028"/>
                    <a:pt x="8642" y="30030"/>
                    <a:pt x="8780" y="30030"/>
                  </a:cubicBezTo>
                  <a:cubicBezTo>
                    <a:pt x="9091" y="30030"/>
                    <a:pt x="9368" y="30065"/>
                    <a:pt x="9644" y="30065"/>
                  </a:cubicBezTo>
                  <a:cubicBezTo>
                    <a:pt x="9687" y="30062"/>
                    <a:pt x="9730" y="30061"/>
                    <a:pt x="9772" y="30061"/>
                  </a:cubicBezTo>
                  <a:cubicBezTo>
                    <a:pt x="10303" y="30061"/>
                    <a:pt x="10754" y="30258"/>
                    <a:pt x="11234" y="30514"/>
                  </a:cubicBezTo>
                  <a:cubicBezTo>
                    <a:pt x="11718" y="30756"/>
                    <a:pt x="12167" y="30998"/>
                    <a:pt x="12686" y="31171"/>
                  </a:cubicBezTo>
                  <a:cubicBezTo>
                    <a:pt x="13101" y="31309"/>
                    <a:pt x="13446" y="31586"/>
                    <a:pt x="13792" y="31793"/>
                  </a:cubicBezTo>
                  <a:cubicBezTo>
                    <a:pt x="14068" y="31966"/>
                    <a:pt x="14276" y="32139"/>
                    <a:pt x="14587" y="32173"/>
                  </a:cubicBezTo>
                  <a:cubicBezTo>
                    <a:pt x="14760" y="32173"/>
                    <a:pt x="15002" y="32312"/>
                    <a:pt x="15002" y="32588"/>
                  </a:cubicBezTo>
                  <a:cubicBezTo>
                    <a:pt x="15036" y="32726"/>
                    <a:pt x="15140" y="32830"/>
                    <a:pt x="15175" y="33003"/>
                  </a:cubicBezTo>
                  <a:cubicBezTo>
                    <a:pt x="14552" y="32554"/>
                    <a:pt x="13930" y="32243"/>
                    <a:pt x="13170" y="32173"/>
                  </a:cubicBezTo>
                  <a:lnTo>
                    <a:pt x="13170" y="32173"/>
                  </a:lnTo>
                  <a:cubicBezTo>
                    <a:pt x="13896" y="32450"/>
                    <a:pt x="14621" y="32692"/>
                    <a:pt x="15244" y="33245"/>
                  </a:cubicBezTo>
                  <a:cubicBezTo>
                    <a:pt x="15082" y="33358"/>
                    <a:pt x="14988" y="33419"/>
                    <a:pt x="14924" y="33419"/>
                  </a:cubicBezTo>
                  <a:cubicBezTo>
                    <a:pt x="14850" y="33419"/>
                    <a:pt x="14815" y="33341"/>
                    <a:pt x="14760" y="33176"/>
                  </a:cubicBezTo>
                  <a:cubicBezTo>
                    <a:pt x="14483" y="33280"/>
                    <a:pt x="14172" y="33349"/>
                    <a:pt x="13861" y="33349"/>
                  </a:cubicBezTo>
                  <a:cubicBezTo>
                    <a:pt x="13757" y="33349"/>
                    <a:pt x="13654" y="33418"/>
                    <a:pt x="13792" y="33521"/>
                  </a:cubicBezTo>
                  <a:cubicBezTo>
                    <a:pt x="13930" y="33660"/>
                    <a:pt x="13826" y="33660"/>
                    <a:pt x="13723" y="33729"/>
                  </a:cubicBezTo>
                  <a:cubicBezTo>
                    <a:pt x="13481" y="33867"/>
                    <a:pt x="13239" y="33971"/>
                    <a:pt x="12997" y="34075"/>
                  </a:cubicBezTo>
                  <a:cubicBezTo>
                    <a:pt x="12513" y="34247"/>
                    <a:pt x="12133" y="34593"/>
                    <a:pt x="11718" y="34870"/>
                  </a:cubicBezTo>
                  <a:cubicBezTo>
                    <a:pt x="11649" y="34904"/>
                    <a:pt x="11614" y="34939"/>
                    <a:pt x="11580" y="34973"/>
                  </a:cubicBezTo>
                  <a:cubicBezTo>
                    <a:pt x="11338" y="35423"/>
                    <a:pt x="10854" y="35492"/>
                    <a:pt x="10405" y="35665"/>
                  </a:cubicBezTo>
                  <a:cubicBezTo>
                    <a:pt x="10080" y="35773"/>
                    <a:pt x="9743" y="35827"/>
                    <a:pt x="9400" y="35827"/>
                  </a:cubicBezTo>
                  <a:cubicBezTo>
                    <a:pt x="9195" y="35827"/>
                    <a:pt x="8987" y="35807"/>
                    <a:pt x="8780" y="35768"/>
                  </a:cubicBezTo>
                  <a:cubicBezTo>
                    <a:pt x="8642" y="35751"/>
                    <a:pt x="8495" y="35751"/>
                    <a:pt x="8344" y="35751"/>
                  </a:cubicBezTo>
                  <a:cubicBezTo>
                    <a:pt x="8192" y="35751"/>
                    <a:pt x="8037" y="35751"/>
                    <a:pt x="7881" y="35734"/>
                  </a:cubicBezTo>
                  <a:cubicBezTo>
                    <a:pt x="7225" y="35665"/>
                    <a:pt x="6568" y="35630"/>
                    <a:pt x="5946" y="35423"/>
                  </a:cubicBezTo>
                  <a:cubicBezTo>
                    <a:pt x="5773" y="35353"/>
                    <a:pt x="5635" y="35284"/>
                    <a:pt x="5496" y="35215"/>
                  </a:cubicBezTo>
                  <a:cubicBezTo>
                    <a:pt x="4874" y="34835"/>
                    <a:pt x="4183" y="34628"/>
                    <a:pt x="3561" y="34282"/>
                  </a:cubicBezTo>
                  <a:lnTo>
                    <a:pt x="3561" y="34282"/>
                  </a:lnTo>
                  <a:cubicBezTo>
                    <a:pt x="3492" y="34420"/>
                    <a:pt x="3561" y="34455"/>
                    <a:pt x="3630" y="34489"/>
                  </a:cubicBezTo>
                  <a:cubicBezTo>
                    <a:pt x="3803" y="34662"/>
                    <a:pt x="3975" y="34766"/>
                    <a:pt x="4183" y="34835"/>
                  </a:cubicBezTo>
                  <a:cubicBezTo>
                    <a:pt x="4736" y="35042"/>
                    <a:pt x="5254" y="35319"/>
                    <a:pt x="5738" y="35630"/>
                  </a:cubicBezTo>
                  <a:cubicBezTo>
                    <a:pt x="6049" y="35803"/>
                    <a:pt x="6395" y="35837"/>
                    <a:pt x="6706" y="35872"/>
                  </a:cubicBezTo>
                  <a:cubicBezTo>
                    <a:pt x="7397" y="35941"/>
                    <a:pt x="8054" y="36010"/>
                    <a:pt x="8745" y="36287"/>
                  </a:cubicBezTo>
                  <a:cubicBezTo>
                    <a:pt x="8413" y="36331"/>
                    <a:pt x="8096" y="36389"/>
                    <a:pt x="7783" y="36389"/>
                  </a:cubicBezTo>
                  <a:cubicBezTo>
                    <a:pt x="7607" y="36389"/>
                    <a:pt x="7433" y="36371"/>
                    <a:pt x="7259" y="36321"/>
                  </a:cubicBezTo>
                  <a:cubicBezTo>
                    <a:pt x="7190" y="36287"/>
                    <a:pt x="7121" y="36287"/>
                    <a:pt x="7052" y="36287"/>
                  </a:cubicBezTo>
                  <a:cubicBezTo>
                    <a:pt x="6970" y="36293"/>
                    <a:pt x="6890" y="36296"/>
                    <a:pt x="6811" y="36296"/>
                  </a:cubicBezTo>
                  <a:cubicBezTo>
                    <a:pt x="6051" y="36296"/>
                    <a:pt x="5393" y="36006"/>
                    <a:pt x="4736" y="35630"/>
                  </a:cubicBezTo>
                  <a:cubicBezTo>
                    <a:pt x="4494" y="35457"/>
                    <a:pt x="4217" y="35319"/>
                    <a:pt x="3975" y="35215"/>
                  </a:cubicBezTo>
                  <a:cubicBezTo>
                    <a:pt x="3526" y="34973"/>
                    <a:pt x="3111" y="34697"/>
                    <a:pt x="2662" y="34420"/>
                  </a:cubicBezTo>
                  <a:cubicBezTo>
                    <a:pt x="2178" y="34109"/>
                    <a:pt x="1798" y="33660"/>
                    <a:pt x="1521" y="33141"/>
                  </a:cubicBezTo>
                  <a:cubicBezTo>
                    <a:pt x="1314" y="32796"/>
                    <a:pt x="1348" y="32588"/>
                    <a:pt x="1729" y="32381"/>
                  </a:cubicBezTo>
                  <a:cubicBezTo>
                    <a:pt x="2316" y="32070"/>
                    <a:pt x="2904" y="31724"/>
                    <a:pt x="3526" y="31482"/>
                  </a:cubicBezTo>
                  <a:cubicBezTo>
                    <a:pt x="3768" y="31378"/>
                    <a:pt x="4010" y="31275"/>
                    <a:pt x="4252" y="31136"/>
                  </a:cubicBezTo>
                  <a:cubicBezTo>
                    <a:pt x="4701" y="30860"/>
                    <a:pt x="5220" y="30722"/>
                    <a:pt x="5738" y="30583"/>
                  </a:cubicBezTo>
                  <a:cubicBezTo>
                    <a:pt x="6222" y="30514"/>
                    <a:pt x="6672" y="30341"/>
                    <a:pt x="7121" y="30203"/>
                  </a:cubicBezTo>
                  <a:cubicBezTo>
                    <a:pt x="7536" y="30048"/>
                    <a:pt x="7950" y="30028"/>
                    <a:pt x="8365" y="30028"/>
                  </a:cubicBezTo>
                  <a:close/>
                  <a:moveTo>
                    <a:pt x="9844" y="36846"/>
                  </a:moveTo>
                  <a:cubicBezTo>
                    <a:pt x="9897" y="36846"/>
                    <a:pt x="9946" y="36865"/>
                    <a:pt x="9990" y="36909"/>
                  </a:cubicBezTo>
                  <a:cubicBezTo>
                    <a:pt x="10024" y="36978"/>
                    <a:pt x="10024" y="37047"/>
                    <a:pt x="9955" y="37047"/>
                  </a:cubicBezTo>
                  <a:cubicBezTo>
                    <a:pt x="9915" y="37077"/>
                    <a:pt x="9877" y="37090"/>
                    <a:pt x="9842" y="37090"/>
                  </a:cubicBezTo>
                  <a:cubicBezTo>
                    <a:pt x="9756" y="37090"/>
                    <a:pt x="9683" y="37017"/>
                    <a:pt x="9610" y="36943"/>
                  </a:cubicBezTo>
                  <a:cubicBezTo>
                    <a:pt x="9690" y="36883"/>
                    <a:pt x="9770" y="36846"/>
                    <a:pt x="9844" y="36846"/>
                  </a:cubicBezTo>
                  <a:close/>
                  <a:moveTo>
                    <a:pt x="38744" y="34206"/>
                  </a:moveTo>
                  <a:cubicBezTo>
                    <a:pt x="38755" y="34206"/>
                    <a:pt x="38768" y="34208"/>
                    <a:pt x="38783" y="34213"/>
                  </a:cubicBezTo>
                  <a:cubicBezTo>
                    <a:pt x="38886" y="34247"/>
                    <a:pt x="38852" y="34351"/>
                    <a:pt x="38783" y="34420"/>
                  </a:cubicBezTo>
                  <a:cubicBezTo>
                    <a:pt x="38679" y="34558"/>
                    <a:pt x="38713" y="34731"/>
                    <a:pt x="38679" y="34870"/>
                  </a:cubicBezTo>
                  <a:cubicBezTo>
                    <a:pt x="38644" y="35319"/>
                    <a:pt x="38506" y="35768"/>
                    <a:pt x="38541" y="36218"/>
                  </a:cubicBezTo>
                  <a:cubicBezTo>
                    <a:pt x="38541" y="36287"/>
                    <a:pt x="38541" y="36356"/>
                    <a:pt x="38471" y="36425"/>
                  </a:cubicBezTo>
                  <a:cubicBezTo>
                    <a:pt x="38229" y="36667"/>
                    <a:pt x="38022" y="36943"/>
                    <a:pt x="37780" y="37220"/>
                  </a:cubicBezTo>
                  <a:cubicBezTo>
                    <a:pt x="37746" y="36978"/>
                    <a:pt x="37746" y="36736"/>
                    <a:pt x="37918" y="36563"/>
                  </a:cubicBezTo>
                  <a:cubicBezTo>
                    <a:pt x="38057" y="36390"/>
                    <a:pt x="38126" y="36218"/>
                    <a:pt x="38160" y="36010"/>
                  </a:cubicBezTo>
                  <a:cubicBezTo>
                    <a:pt x="38229" y="35768"/>
                    <a:pt x="38333" y="35526"/>
                    <a:pt x="38299" y="35319"/>
                  </a:cubicBezTo>
                  <a:cubicBezTo>
                    <a:pt x="38195" y="34904"/>
                    <a:pt x="38506" y="34662"/>
                    <a:pt x="38610" y="34351"/>
                  </a:cubicBezTo>
                  <a:cubicBezTo>
                    <a:pt x="38640" y="34291"/>
                    <a:pt x="38669" y="34206"/>
                    <a:pt x="38744" y="34206"/>
                  </a:cubicBezTo>
                  <a:close/>
                  <a:moveTo>
                    <a:pt x="27238" y="36148"/>
                  </a:moveTo>
                  <a:cubicBezTo>
                    <a:pt x="27341" y="36460"/>
                    <a:pt x="27341" y="36701"/>
                    <a:pt x="27341" y="36943"/>
                  </a:cubicBezTo>
                  <a:cubicBezTo>
                    <a:pt x="27341" y="37182"/>
                    <a:pt x="27139" y="37219"/>
                    <a:pt x="26901" y="37286"/>
                  </a:cubicBezTo>
                  <a:lnTo>
                    <a:pt x="26901" y="37286"/>
                  </a:lnTo>
                  <a:cubicBezTo>
                    <a:pt x="27002" y="36888"/>
                    <a:pt x="27104" y="36551"/>
                    <a:pt x="27238" y="36148"/>
                  </a:cubicBezTo>
                  <a:close/>
                  <a:moveTo>
                    <a:pt x="17860" y="37284"/>
                  </a:moveTo>
                  <a:lnTo>
                    <a:pt x="17860" y="37284"/>
                  </a:lnTo>
                  <a:cubicBezTo>
                    <a:pt x="17862" y="37288"/>
                    <a:pt x="17863" y="37292"/>
                    <a:pt x="17864" y="37296"/>
                  </a:cubicBezTo>
                  <a:lnTo>
                    <a:pt x="17864" y="37296"/>
                  </a:lnTo>
                  <a:cubicBezTo>
                    <a:pt x="17866" y="37294"/>
                    <a:pt x="17868" y="37291"/>
                    <a:pt x="17871" y="37289"/>
                  </a:cubicBezTo>
                  <a:cubicBezTo>
                    <a:pt x="17867" y="37287"/>
                    <a:pt x="17864" y="37285"/>
                    <a:pt x="17860" y="37284"/>
                  </a:cubicBezTo>
                  <a:close/>
                  <a:moveTo>
                    <a:pt x="36916" y="37254"/>
                  </a:moveTo>
                  <a:cubicBezTo>
                    <a:pt x="36951" y="37254"/>
                    <a:pt x="36985" y="37289"/>
                    <a:pt x="36985" y="37324"/>
                  </a:cubicBezTo>
                  <a:cubicBezTo>
                    <a:pt x="36985" y="37393"/>
                    <a:pt x="36951" y="37393"/>
                    <a:pt x="36881" y="37393"/>
                  </a:cubicBezTo>
                  <a:cubicBezTo>
                    <a:pt x="36847" y="37393"/>
                    <a:pt x="36778" y="37393"/>
                    <a:pt x="36778" y="37324"/>
                  </a:cubicBezTo>
                  <a:cubicBezTo>
                    <a:pt x="36812" y="37254"/>
                    <a:pt x="36847" y="37254"/>
                    <a:pt x="36916" y="37254"/>
                  </a:cubicBezTo>
                  <a:close/>
                  <a:moveTo>
                    <a:pt x="6672" y="36943"/>
                  </a:moveTo>
                  <a:lnTo>
                    <a:pt x="6672" y="36943"/>
                  </a:lnTo>
                  <a:cubicBezTo>
                    <a:pt x="6844" y="37185"/>
                    <a:pt x="7052" y="37358"/>
                    <a:pt x="7328" y="37427"/>
                  </a:cubicBezTo>
                  <a:cubicBezTo>
                    <a:pt x="7155" y="37220"/>
                    <a:pt x="6948" y="37047"/>
                    <a:pt x="6672" y="36943"/>
                  </a:cubicBezTo>
                  <a:close/>
                  <a:moveTo>
                    <a:pt x="7294" y="36771"/>
                  </a:moveTo>
                  <a:cubicBezTo>
                    <a:pt x="8123" y="36771"/>
                    <a:pt x="8918" y="36874"/>
                    <a:pt x="9644" y="37185"/>
                  </a:cubicBezTo>
                  <a:cubicBezTo>
                    <a:pt x="9748" y="37220"/>
                    <a:pt x="9886" y="37220"/>
                    <a:pt x="9886" y="37358"/>
                  </a:cubicBezTo>
                  <a:cubicBezTo>
                    <a:pt x="9886" y="37462"/>
                    <a:pt x="9852" y="37566"/>
                    <a:pt x="9748" y="37600"/>
                  </a:cubicBezTo>
                  <a:cubicBezTo>
                    <a:pt x="9708" y="37627"/>
                    <a:pt x="9674" y="37638"/>
                    <a:pt x="9640" y="37638"/>
                  </a:cubicBezTo>
                  <a:cubicBezTo>
                    <a:pt x="9586" y="37638"/>
                    <a:pt x="9535" y="37608"/>
                    <a:pt x="9471" y="37566"/>
                  </a:cubicBezTo>
                  <a:cubicBezTo>
                    <a:pt x="8987" y="37324"/>
                    <a:pt x="8434" y="37185"/>
                    <a:pt x="7950" y="36978"/>
                  </a:cubicBezTo>
                  <a:cubicBezTo>
                    <a:pt x="7916" y="36966"/>
                    <a:pt x="7881" y="36963"/>
                    <a:pt x="7847" y="36963"/>
                  </a:cubicBezTo>
                  <a:cubicBezTo>
                    <a:pt x="7778" y="36963"/>
                    <a:pt x="7708" y="36978"/>
                    <a:pt x="7639" y="36978"/>
                  </a:cubicBezTo>
                  <a:cubicBezTo>
                    <a:pt x="7467" y="36978"/>
                    <a:pt x="7363" y="36943"/>
                    <a:pt x="7294" y="36771"/>
                  </a:cubicBezTo>
                  <a:close/>
                  <a:moveTo>
                    <a:pt x="36363" y="37324"/>
                  </a:moveTo>
                  <a:cubicBezTo>
                    <a:pt x="36501" y="37324"/>
                    <a:pt x="36501" y="37427"/>
                    <a:pt x="36570" y="37496"/>
                  </a:cubicBezTo>
                  <a:cubicBezTo>
                    <a:pt x="36570" y="37566"/>
                    <a:pt x="36639" y="37669"/>
                    <a:pt x="36570" y="37738"/>
                  </a:cubicBezTo>
                  <a:cubicBezTo>
                    <a:pt x="36547" y="37738"/>
                    <a:pt x="36524" y="37754"/>
                    <a:pt x="36511" y="37754"/>
                  </a:cubicBezTo>
                  <a:cubicBezTo>
                    <a:pt x="36505" y="37754"/>
                    <a:pt x="36501" y="37750"/>
                    <a:pt x="36501" y="37738"/>
                  </a:cubicBezTo>
                  <a:cubicBezTo>
                    <a:pt x="36363" y="37738"/>
                    <a:pt x="36259" y="37427"/>
                    <a:pt x="36294" y="37358"/>
                  </a:cubicBezTo>
                  <a:lnTo>
                    <a:pt x="36363" y="37324"/>
                  </a:lnTo>
                  <a:close/>
                  <a:moveTo>
                    <a:pt x="7950" y="37151"/>
                  </a:moveTo>
                  <a:cubicBezTo>
                    <a:pt x="8365" y="37254"/>
                    <a:pt x="8780" y="37393"/>
                    <a:pt x="9160" y="37566"/>
                  </a:cubicBezTo>
                  <a:cubicBezTo>
                    <a:pt x="9229" y="37600"/>
                    <a:pt x="9298" y="37635"/>
                    <a:pt x="9264" y="37704"/>
                  </a:cubicBezTo>
                  <a:cubicBezTo>
                    <a:pt x="9264" y="37773"/>
                    <a:pt x="9160" y="37808"/>
                    <a:pt x="9126" y="37808"/>
                  </a:cubicBezTo>
                  <a:cubicBezTo>
                    <a:pt x="9095" y="37818"/>
                    <a:pt x="9068" y="37822"/>
                    <a:pt x="9043" y="37822"/>
                  </a:cubicBezTo>
                  <a:cubicBezTo>
                    <a:pt x="8981" y="37822"/>
                    <a:pt x="8933" y="37797"/>
                    <a:pt x="8884" y="37773"/>
                  </a:cubicBezTo>
                  <a:cubicBezTo>
                    <a:pt x="8573" y="37600"/>
                    <a:pt x="8227" y="37393"/>
                    <a:pt x="7916" y="37220"/>
                  </a:cubicBezTo>
                  <a:lnTo>
                    <a:pt x="7950" y="37151"/>
                  </a:lnTo>
                  <a:close/>
                  <a:moveTo>
                    <a:pt x="7397" y="37496"/>
                  </a:moveTo>
                  <a:lnTo>
                    <a:pt x="7397" y="37496"/>
                  </a:lnTo>
                  <a:cubicBezTo>
                    <a:pt x="7605" y="37704"/>
                    <a:pt x="7847" y="37877"/>
                    <a:pt x="8123" y="37911"/>
                  </a:cubicBezTo>
                  <a:cubicBezTo>
                    <a:pt x="7881" y="37773"/>
                    <a:pt x="7674" y="37600"/>
                    <a:pt x="7397" y="37496"/>
                  </a:cubicBezTo>
                  <a:close/>
                  <a:moveTo>
                    <a:pt x="27307" y="35008"/>
                  </a:moveTo>
                  <a:lnTo>
                    <a:pt x="27307" y="35008"/>
                  </a:lnTo>
                  <a:cubicBezTo>
                    <a:pt x="27411" y="35215"/>
                    <a:pt x="27376" y="35457"/>
                    <a:pt x="27238" y="35595"/>
                  </a:cubicBezTo>
                  <a:cubicBezTo>
                    <a:pt x="26892" y="36079"/>
                    <a:pt x="26858" y="36632"/>
                    <a:pt x="26754" y="37185"/>
                  </a:cubicBezTo>
                  <a:cubicBezTo>
                    <a:pt x="26685" y="37462"/>
                    <a:pt x="26650" y="37808"/>
                    <a:pt x="26685" y="38119"/>
                  </a:cubicBezTo>
                  <a:cubicBezTo>
                    <a:pt x="26719" y="38361"/>
                    <a:pt x="26546" y="38603"/>
                    <a:pt x="26477" y="38810"/>
                  </a:cubicBezTo>
                  <a:lnTo>
                    <a:pt x="26374" y="38775"/>
                  </a:lnTo>
                  <a:cubicBezTo>
                    <a:pt x="26477" y="37496"/>
                    <a:pt x="26719" y="36218"/>
                    <a:pt x="27307" y="35008"/>
                  </a:cubicBezTo>
                  <a:close/>
                  <a:moveTo>
                    <a:pt x="30251" y="38698"/>
                  </a:moveTo>
                  <a:cubicBezTo>
                    <a:pt x="30270" y="38698"/>
                    <a:pt x="30291" y="38700"/>
                    <a:pt x="30314" y="38706"/>
                  </a:cubicBezTo>
                  <a:cubicBezTo>
                    <a:pt x="30349" y="38741"/>
                    <a:pt x="30349" y="38775"/>
                    <a:pt x="30349" y="38775"/>
                  </a:cubicBezTo>
                  <a:cubicBezTo>
                    <a:pt x="30314" y="38914"/>
                    <a:pt x="30210" y="38914"/>
                    <a:pt x="30072" y="38914"/>
                  </a:cubicBezTo>
                  <a:cubicBezTo>
                    <a:pt x="30101" y="38770"/>
                    <a:pt x="30154" y="38698"/>
                    <a:pt x="30251" y="38698"/>
                  </a:cubicBezTo>
                  <a:close/>
                  <a:moveTo>
                    <a:pt x="30210" y="37245"/>
                  </a:moveTo>
                  <a:cubicBezTo>
                    <a:pt x="30221" y="37245"/>
                    <a:pt x="30232" y="37248"/>
                    <a:pt x="30245" y="37254"/>
                  </a:cubicBezTo>
                  <a:cubicBezTo>
                    <a:pt x="30349" y="37289"/>
                    <a:pt x="30349" y="37358"/>
                    <a:pt x="30349" y="37427"/>
                  </a:cubicBezTo>
                  <a:cubicBezTo>
                    <a:pt x="30349" y="37566"/>
                    <a:pt x="30314" y="37738"/>
                    <a:pt x="30349" y="37911"/>
                  </a:cubicBezTo>
                  <a:cubicBezTo>
                    <a:pt x="30383" y="38291"/>
                    <a:pt x="30314" y="38568"/>
                    <a:pt x="29899" y="38672"/>
                  </a:cubicBezTo>
                  <a:cubicBezTo>
                    <a:pt x="29796" y="38706"/>
                    <a:pt x="29623" y="38775"/>
                    <a:pt x="29761" y="38983"/>
                  </a:cubicBezTo>
                  <a:cubicBezTo>
                    <a:pt x="29796" y="39017"/>
                    <a:pt x="29726" y="39086"/>
                    <a:pt x="29692" y="39086"/>
                  </a:cubicBezTo>
                  <a:cubicBezTo>
                    <a:pt x="29603" y="39116"/>
                    <a:pt x="29513" y="39197"/>
                    <a:pt x="29380" y="39197"/>
                  </a:cubicBezTo>
                  <a:cubicBezTo>
                    <a:pt x="29359" y="39197"/>
                    <a:pt x="29336" y="39195"/>
                    <a:pt x="29312" y="39190"/>
                  </a:cubicBezTo>
                  <a:cubicBezTo>
                    <a:pt x="29484" y="38499"/>
                    <a:pt x="29796" y="37946"/>
                    <a:pt x="30107" y="37358"/>
                  </a:cubicBezTo>
                  <a:cubicBezTo>
                    <a:pt x="30135" y="37302"/>
                    <a:pt x="30163" y="37245"/>
                    <a:pt x="30210" y="37245"/>
                  </a:cubicBezTo>
                  <a:close/>
                  <a:moveTo>
                    <a:pt x="23747" y="35768"/>
                  </a:moveTo>
                  <a:lnTo>
                    <a:pt x="23747" y="35768"/>
                  </a:lnTo>
                  <a:cubicBezTo>
                    <a:pt x="24576" y="36494"/>
                    <a:pt x="25233" y="37324"/>
                    <a:pt x="25855" y="38222"/>
                  </a:cubicBezTo>
                  <a:lnTo>
                    <a:pt x="25855" y="38188"/>
                  </a:lnTo>
                  <a:cubicBezTo>
                    <a:pt x="26063" y="38533"/>
                    <a:pt x="26270" y="38879"/>
                    <a:pt x="26097" y="39328"/>
                  </a:cubicBezTo>
                  <a:cubicBezTo>
                    <a:pt x="25890" y="39190"/>
                    <a:pt x="25821" y="39017"/>
                    <a:pt x="25751" y="38844"/>
                  </a:cubicBezTo>
                  <a:cubicBezTo>
                    <a:pt x="25648" y="38464"/>
                    <a:pt x="25440" y="38084"/>
                    <a:pt x="25268" y="37738"/>
                  </a:cubicBezTo>
                  <a:cubicBezTo>
                    <a:pt x="25206" y="37584"/>
                    <a:pt x="25116" y="37457"/>
                    <a:pt x="24949" y="37457"/>
                  </a:cubicBezTo>
                  <a:cubicBezTo>
                    <a:pt x="24929" y="37457"/>
                    <a:pt x="24909" y="37458"/>
                    <a:pt x="24887" y="37462"/>
                  </a:cubicBezTo>
                  <a:cubicBezTo>
                    <a:pt x="24749" y="37462"/>
                    <a:pt x="24680" y="37358"/>
                    <a:pt x="24611" y="37254"/>
                  </a:cubicBezTo>
                  <a:cubicBezTo>
                    <a:pt x="24334" y="36805"/>
                    <a:pt x="24058" y="36356"/>
                    <a:pt x="23781" y="35906"/>
                  </a:cubicBezTo>
                  <a:cubicBezTo>
                    <a:pt x="23747" y="35872"/>
                    <a:pt x="23747" y="35803"/>
                    <a:pt x="23747" y="35768"/>
                  </a:cubicBezTo>
                  <a:close/>
                  <a:moveTo>
                    <a:pt x="44393" y="39333"/>
                  </a:moveTo>
                  <a:cubicBezTo>
                    <a:pt x="44461" y="39333"/>
                    <a:pt x="44542" y="39374"/>
                    <a:pt x="44589" y="39398"/>
                  </a:cubicBezTo>
                  <a:cubicBezTo>
                    <a:pt x="44901" y="39536"/>
                    <a:pt x="45212" y="39709"/>
                    <a:pt x="45523" y="39881"/>
                  </a:cubicBezTo>
                  <a:cubicBezTo>
                    <a:pt x="45696" y="39985"/>
                    <a:pt x="45765" y="40123"/>
                    <a:pt x="45799" y="40296"/>
                  </a:cubicBezTo>
                  <a:cubicBezTo>
                    <a:pt x="45765" y="40365"/>
                    <a:pt x="45730" y="40400"/>
                    <a:pt x="45661" y="40400"/>
                  </a:cubicBezTo>
                  <a:lnTo>
                    <a:pt x="45523" y="40400"/>
                  </a:lnTo>
                  <a:cubicBezTo>
                    <a:pt x="45177" y="40158"/>
                    <a:pt x="44797" y="40020"/>
                    <a:pt x="44417" y="39881"/>
                  </a:cubicBezTo>
                  <a:cubicBezTo>
                    <a:pt x="44348" y="39847"/>
                    <a:pt x="44313" y="39778"/>
                    <a:pt x="44278" y="39709"/>
                  </a:cubicBezTo>
                  <a:cubicBezTo>
                    <a:pt x="44278" y="39605"/>
                    <a:pt x="44175" y="39467"/>
                    <a:pt x="44313" y="39363"/>
                  </a:cubicBezTo>
                  <a:cubicBezTo>
                    <a:pt x="44334" y="39342"/>
                    <a:pt x="44362" y="39333"/>
                    <a:pt x="44393" y="39333"/>
                  </a:cubicBezTo>
                  <a:close/>
                  <a:moveTo>
                    <a:pt x="30326" y="32949"/>
                  </a:moveTo>
                  <a:cubicBezTo>
                    <a:pt x="30344" y="32949"/>
                    <a:pt x="30363" y="32955"/>
                    <a:pt x="30383" y="32968"/>
                  </a:cubicBezTo>
                  <a:cubicBezTo>
                    <a:pt x="30521" y="33038"/>
                    <a:pt x="30487" y="33176"/>
                    <a:pt x="30452" y="33280"/>
                  </a:cubicBezTo>
                  <a:cubicBezTo>
                    <a:pt x="30349" y="33556"/>
                    <a:pt x="30418" y="33867"/>
                    <a:pt x="30452" y="34178"/>
                  </a:cubicBezTo>
                  <a:cubicBezTo>
                    <a:pt x="30521" y="34904"/>
                    <a:pt x="30452" y="35595"/>
                    <a:pt x="30349" y="36287"/>
                  </a:cubicBezTo>
                  <a:cubicBezTo>
                    <a:pt x="30349" y="36460"/>
                    <a:pt x="30279" y="36598"/>
                    <a:pt x="30210" y="36701"/>
                  </a:cubicBezTo>
                  <a:cubicBezTo>
                    <a:pt x="29830" y="37393"/>
                    <a:pt x="29484" y="38084"/>
                    <a:pt x="29243" y="38810"/>
                  </a:cubicBezTo>
                  <a:cubicBezTo>
                    <a:pt x="29104" y="39225"/>
                    <a:pt x="28862" y="39536"/>
                    <a:pt x="28448" y="39743"/>
                  </a:cubicBezTo>
                  <a:cubicBezTo>
                    <a:pt x="27929" y="40020"/>
                    <a:pt x="27445" y="40331"/>
                    <a:pt x="27065" y="40780"/>
                  </a:cubicBezTo>
                  <a:cubicBezTo>
                    <a:pt x="27030" y="40815"/>
                    <a:pt x="26996" y="40849"/>
                    <a:pt x="26927" y="40849"/>
                  </a:cubicBezTo>
                  <a:cubicBezTo>
                    <a:pt x="26927" y="40746"/>
                    <a:pt x="26927" y="40676"/>
                    <a:pt x="26961" y="40573"/>
                  </a:cubicBezTo>
                  <a:cubicBezTo>
                    <a:pt x="27030" y="40227"/>
                    <a:pt x="27030" y="39916"/>
                    <a:pt x="26996" y="39605"/>
                  </a:cubicBezTo>
                  <a:cubicBezTo>
                    <a:pt x="26961" y="39156"/>
                    <a:pt x="27065" y="38706"/>
                    <a:pt x="27203" y="38291"/>
                  </a:cubicBezTo>
                  <a:cubicBezTo>
                    <a:pt x="27514" y="37324"/>
                    <a:pt x="27618" y="36287"/>
                    <a:pt x="27964" y="35319"/>
                  </a:cubicBezTo>
                  <a:cubicBezTo>
                    <a:pt x="27998" y="35181"/>
                    <a:pt x="28033" y="35042"/>
                    <a:pt x="28102" y="34904"/>
                  </a:cubicBezTo>
                  <a:cubicBezTo>
                    <a:pt x="28136" y="34800"/>
                    <a:pt x="28171" y="34731"/>
                    <a:pt x="28136" y="34593"/>
                  </a:cubicBezTo>
                  <a:cubicBezTo>
                    <a:pt x="28067" y="34247"/>
                    <a:pt x="28136" y="34144"/>
                    <a:pt x="28482" y="34040"/>
                  </a:cubicBezTo>
                  <a:cubicBezTo>
                    <a:pt x="28690" y="34005"/>
                    <a:pt x="28862" y="33902"/>
                    <a:pt x="29070" y="33798"/>
                  </a:cubicBezTo>
                  <a:cubicBezTo>
                    <a:pt x="29484" y="33625"/>
                    <a:pt x="29761" y="33349"/>
                    <a:pt x="30107" y="33072"/>
                  </a:cubicBezTo>
                  <a:cubicBezTo>
                    <a:pt x="30190" y="33044"/>
                    <a:pt x="30251" y="32949"/>
                    <a:pt x="30326" y="32949"/>
                  </a:cubicBezTo>
                  <a:close/>
                  <a:moveTo>
                    <a:pt x="28102" y="40262"/>
                  </a:moveTo>
                  <a:lnTo>
                    <a:pt x="28102" y="40262"/>
                  </a:lnTo>
                  <a:cubicBezTo>
                    <a:pt x="27929" y="40504"/>
                    <a:pt x="27687" y="40676"/>
                    <a:pt x="27445" y="40849"/>
                  </a:cubicBezTo>
                  <a:cubicBezTo>
                    <a:pt x="27514" y="40538"/>
                    <a:pt x="27687" y="40400"/>
                    <a:pt x="28102" y="40262"/>
                  </a:cubicBezTo>
                  <a:close/>
                  <a:moveTo>
                    <a:pt x="46836" y="40573"/>
                  </a:moveTo>
                  <a:lnTo>
                    <a:pt x="46836" y="40573"/>
                  </a:lnTo>
                  <a:cubicBezTo>
                    <a:pt x="47078" y="40676"/>
                    <a:pt x="47389" y="40676"/>
                    <a:pt x="47493" y="41091"/>
                  </a:cubicBezTo>
                  <a:cubicBezTo>
                    <a:pt x="47251" y="40918"/>
                    <a:pt x="47044" y="40746"/>
                    <a:pt x="46836" y="40573"/>
                  </a:cubicBezTo>
                  <a:close/>
                  <a:moveTo>
                    <a:pt x="47700" y="41299"/>
                  </a:moveTo>
                  <a:cubicBezTo>
                    <a:pt x="47700" y="41299"/>
                    <a:pt x="47700" y="41333"/>
                    <a:pt x="47700" y="41333"/>
                  </a:cubicBezTo>
                  <a:lnTo>
                    <a:pt x="47666" y="41333"/>
                  </a:lnTo>
                  <a:lnTo>
                    <a:pt x="47666" y="41299"/>
                  </a:lnTo>
                  <a:close/>
                  <a:moveTo>
                    <a:pt x="26477" y="41022"/>
                  </a:moveTo>
                  <a:lnTo>
                    <a:pt x="26477" y="41022"/>
                  </a:lnTo>
                  <a:cubicBezTo>
                    <a:pt x="26546" y="41160"/>
                    <a:pt x="26546" y="41299"/>
                    <a:pt x="26408" y="41402"/>
                  </a:cubicBezTo>
                  <a:lnTo>
                    <a:pt x="26477" y="41022"/>
                  </a:lnTo>
                  <a:close/>
                  <a:moveTo>
                    <a:pt x="9317" y="41475"/>
                  </a:moveTo>
                  <a:cubicBezTo>
                    <a:pt x="9255" y="41483"/>
                    <a:pt x="9209" y="41507"/>
                    <a:pt x="9169" y="41538"/>
                  </a:cubicBezTo>
                  <a:lnTo>
                    <a:pt x="9169" y="41538"/>
                  </a:lnTo>
                  <a:cubicBezTo>
                    <a:pt x="9187" y="41536"/>
                    <a:pt x="9205" y="41535"/>
                    <a:pt x="9223" y="41535"/>
                  </a:cubicBezTo>
                  <a:cubicBezTo>
                    <a:pt x="9248" y="41535"/>
                    <a:pt x="9273" y="41537"/>
                    <a:pt x="9298" y="41541"/>
                  </a:cubicBezTo>
                  <a:cubicBezTo>
                    <a:pt x="9305" y="41519"/>
                    <a:pt x="9311" y="41497"/>
                    <a:pt x="9317" y="41475"/>
                  </a:cubicBezTo>
                  <a:close/>
                  <a:moveTo>
                    <a:pt x="44520" y="40158"/>
                  </a:moveTo>
                  <a:cubicBezTo>
                    <a:pt x="44866" y="40193"/>
                    <a:pt x="45108" y="40400"/>
                    <a:pt x="45384" y="40573"/>
                  </a:cubicBezTo>
                  <a:cubicBezTo>
                    <a:pt x="45454" y="40607"/>
                    <a:pt x="45488" y="40711"/>
                    <a:pt x="45419" y="40780"/>
                  </a:cubicBezTo>
                  <a:cubicBezTo>
                    <a:pt x="45281" y="41022"/>
                    <a:pt x="45143" y="41264"/>
                    <a:pt x="44970" y="41471"/>
                  </a:cubicBezTo>
                  <a:cubicBezTo>
                    <a:pt x="44907" y="41549"/>
                    <a:pt x="44831" y="41585"/>
                    <a:pt x="44763" y="41585"/>
                  </a:cubicBezTo>
                  <a:cubicBezTo>
                    <a:pt x="44680" y="41585"/>
                    <a:pt x="44608" y="41532"/>
                    <a:pt x="44589" y="41437"/>
                  </a:cubicBezTo>
                  <a:cubicBezTo>
                    <a:pt x="44486" y="41057"/>
                    <a:pt x="44451" y="40676"/>
                    <a:pt x="44382" y="40331"/>
                  </a:cubicBezTo>
                  <a:cubicBezTo>
                    <a:pt x="44348" y="40227"/>
                    <a:pt x="44417" y="40158"/>
                    <a:pt x="44520" y="40158"/>
                  </a:cubicBezTo>
                  <a:close/>
                  <a:moveTo>
                    <a:pt x="42480" y="41518"/>
                  </a:moveTo>
                  <a:cubicBezTo>
                    <a:pt x="42539" y="41518"/>
                    <a:pt x="42597" y="41526"/>
                    <a:pt x="42654" y="41541"/>
                  </a:cubicBezTo>
                  <a:cubicBezTo>
                    <a:pt x="42573" y="41581"/>
                    <a:pt x="42492" y="41598"/>
                    <a:pt x="42404" y="41598"/>
                  </a:cubicBezTo>
                  <a:cubicBezTo>
                    <a:pt x="42342" y="41598"/>
                    <a:pt x="42276" y="41589"/>
                    <a:pt x="42204" y="41575"/>
                  </a:cubicBezTo>
                  <a:cubicBezTo>
                    <a:pt x="42306" y="41535"/>
                    <a:pt x="42395" y="41518"/>
                    <a:pt x="42480" y="41518"/>
                  </a:cubicBezTo>
                  <a:close/>
                  <a:moveTo>
                    <a:pt x="20117" y="41644"/>
                  </a:moveTo>
                  <a:cubicBezTo>
                    <a:pt x="20117" y="41679"/>
                    <a:pt x="20152" y="41679"/>
                    <a:pt x="20152" y="41713"/>
                  </a:cubicBezTo>
                  <a:lnTo>
                    <a:pt x="20152" y="41748"/>
                  </a:lnTo>
                  <a:cubicBezTo>
                    <a:pt x="20152" y="41783"/>
                    <a:pt x="20117" y="41817"/>
                    <a:pt x="20048" y="41817"/>
                  </a:cubicBezTo>
                  <a:cubicBezTo>
                    <a:pt x="20048" y="41817"/>
                    <a:pt x="20014" y="41748"/>
                    <a:pt x="20014" y="41713"/>
                  </a:cubicBezTo>
                  <a:cubicBezTo>
                    <a:pt x="20014" y="41679"/>
                    <a:pt x="20048" y="41644"/>
                    <a:pt x="20117" y="41644"/>
                  </a:cubicBezTo>
                  <a:close/>
                  <a:moveTo>
                    <a:pt x="43483" y="39017"/>
                  </a:moveTo>
                  <a:cubicBezTo>
                    <a:pt x="43933" y="39294"/>
                    <a:pt x="43967" y="39363"/>
                    <a:pt x="44140" y="39916"/>
                  </a:cubicBezTo>
                  <a:cubicBezTo>
                    <a:pt x="44209" y="40054"/>
                    <a:pt x="44244" y="40227"/>
                    <a:pt x="44278" y="40365"/>
                  </a:cubicBezTo>
                  <a:cubicBezTo>
                    <a:pt x="44313" y="40780"/>
                    <a:pt x="44244" y="40918"/>
                    <a:pt x="43898" y="41091"/>
                  </a:cubicBezTo>
                  <a:cubicBezTo>
                    <a:pt x="43794" y="41160"/>
                    <a:pt x="43691" y="41195"/>
                    <a:pt x="43587" y="41229"/>
                  </a:cubicBezTo>
                  <a:cubicBezTo>
                    <a:pt x="43553" y="41264"/>
                    <a:pt x="43518" y="41299"/>
                    <a:pt x="43518" y="41368"/>
                  </a:cubicBezTo>
                  <a:cubicBezTo>
                    <a:pt x="43539" y="41430"/>
                    <a:pt x="43572" y="41442"/>
                    <a:pt x="43610" y="41442"/>
                  </a:cubicBezTo>
                  <a:cubicBezTo>
                    <a:pt x="43635" y="41442"/>
                    <a:pt x="43663" y="41437"/>
                    <a:pt x="43691" y="41437"/>
                  </a:cubicBezTo>
                  <a:cubicBezTo>
                    <a:pt x="43829" y="41402"/>
                    <a:pt x="43933" y="41333"/>
                    <a:pt x="44036" y="41229"/>
                  </a:cubicBezTo>
                  <a:cubicBezTo>
                    <a:pt x="44106" y="41160"/>
                    <a:pt x="44175" y="41057"/>
                    <a:pt x="44278" y="41022"/>
                  </a:cubicBezTo>
                  <a:lnTo>
                    <a:pt x="44278" y="41022"/>
                  </a:lnTo>
                  <a:cubicBezTo>
                    <a:pt x="44520" y="41402"/>
                    <a:pt x="44520" y="41402"/>
                    <a:pt x="44244" y="41575"/>
                  </a:cubicBezTo>
                  <a:cubicBezTo>
                    <a:pt x="44313" y="41748"/>
                    <a:pt x="44555" y="41644"/>
                    <a:pt x="44659" y="41817"/>
                  </a:cubicBezTo>
                  <a:cubicBezTo>
                    <a:pt x="44635" y="41960"/>
                    <a:pt x="44561" y="42038"/>
                    <a:pt x="44450" y="42038"/>
                  </a:cubicBezTo>
                  <a:cubicBezTo>
                    <a:pt x="44400" y="42038"/>
                    <a:pt x="44343" y="42022"/>
                    <a:pt x="44278" y="41990"/>
                  </a:cubicBezTo>
                  <a:cubicBezTo>
                    <a:pt x="44140" y="41921"/>
                    <a:pt x="43967" y="41886"/>
                    <a:pt x="43794" y="41852"/>
                  </a:cubicBezTo>
                  <a:cubicBezTo>
                    <a:pt x="43622" y="41817"/>
                    <a:pt x="43518" y="41713"/>
                    <a:pt x="43380" y="41610"/>
                  </a:cubicBezTo>
                  <a:cubicBezTo>
                    <a:pt x="43138" y="41368"/>
                    <a:pt x="43103" y="41160"/>
                    <a:pt x="43311" y="40849"/>
                  </a:cubicBezTo>
                  <a:cubicBezTo>
                    <a:pt x="43518" y="40538"/>
                    <a:pt x="43760" y="40262"/>
                    <a:pt x="43829" y="39881"/>
                  </a:cubicBezTo>
                  <a:cubicBezTo>
                    <a:pt x="43691" y="39881"/>
                    <a:pt x="43691" y="40020"/>
                    <a:pt x="43622" y="40054"/>
                  </a:cubicBezTo>
                  <a:cubicBezTo>
                    <a:pt x="43553" y="40123"/>
                    <a:pt x="43483" y="40193"/>
                    <a:pt x="43449" y="40262"/>
                  </a:cubicBezTo>
                  <a:cubicBezTo>
                    <a:pt x="43398" y="40312"/>
                    <a:pt x="43348" y="40344"/>
                    <a:pt x="43311" y="40344"/>
                  </a:cubicBezTo>
                  <a:cubicBezTo>
                    <a:pt x="43297" y="40344"/>
                    <a:pt x="43285" y="40340"/>
                    <a:pt x="43276" y="40331"/>
                  </a:cubicBezTo>
                  <a:cubicBezTo>
                    <a:pt x="43172" y="40262"/>
                    <a:pt x="43207" y="40193"/>
                    <a:pt x="43276" y="40123"/>
                  </a:cubicBezTo>
                  <a:cubicBezTo>
                    <a:pt x="43380" y="40020"/>
                    <a:pt x="43380" y="39916"/>
                    <a:pt x="43311" y="39778"/>
                  </a:cubicBezTo>
                  <a:cubicBezTo>
                    <a:pt x="43241" y="39536"/>
                    <a:pt x="43241" y="39259"/>
                    <a:pt x="43483" y="39017"/>
                  </a:cubicBezTo>
                  <a:close/>
                  <a:moveTo>
                    <a:pt x="45669" y="39510"/>
                  </a:moveTo>
                  <a:cubicBezTo>
                    <a:pt x="45972" y="39510"/>
                    <a:pt x="46309" y="39588"/>
                    <a:pt x="46491" y="39743"/>
                  </a:cubicBezTo>
                  <a:lnTo>
                    <a:pt x="46491" y="39709"/>
                  </a:lnTo>
                  <a:cubicBezTo>
                    <a:pt x="46560" y="39743"/>
                    <a:pt x="46560" y="39812"/>
                    <a:pt x="46629" y="39812"/>
                  </a:cubicBezTo>
                  <a:cubicBezTo>
                    <a:pt x="46720" y="39795"/>
                    <a:pt x="46809" y="39788"/>
                    <a:pt x="46897" y="39788"/>
                  </a:cubicBezTo>
                  <a:cubicBezTo>
                    <a:pt x="47342" y="39788"/>
                    <a:pt x="47746" y="39985"/>
                    <a:pt x="48150" y="40158"/>
                  </a:cubicBezTo>
                  <a:cubicBezTo>
                    <a:pt x="48461" y="40296"/>
                    <a:pt x="48806" y="40365"/>
                    <a:pt x="49117" y="40538"/>
                  </a:cubicBezTo>
                  <a:cubicBezTo>
                    <a:pt x="49290" y="40642"/>
                    <a:pt x="49394" y="40746"/>
                    <a:pt x="49394" y="40988"/>
                  </a:cubicBezTo>
                  <a:cubicBezTo>
                    <a:pt x="49429" y="41264"/>
                    <a:pt x="49532" y="41575"/>
                    <a:pt x="49705" y="41852"/>
                  </a:cubicBezTo>
                  <a:cubicBezTo>
                    <a:pt x="49705" y="41921"/>
                    <a:pt x="49774" y="41955"/>
                    <a:pt x="49705" y="42059"/>
                  </a:cubicBezTo>
                  <a:cubicBezTo>
                    <a:pt x="49567" y="42059"/>
                    <a:pt x="49532" y="41921"/>
                    <a:pt x="49463" y="41817"/>
                  </a:cubicBezTo>
                  <a:cubicBezTo>
                    <a:pt x="49359" y="41575"/>
                    <a:pt x="49221" y="41333"/>
                    <a:pt x="48910" y="41299"/>
                  </a:cubicBezTo>
                  <a:cubicBezTo>
                    <a:pt x="48806" y="41299"/>
                    <a:pt x="48703" y="41195"/>
                    <a:pt x="48634" y="41126"/>
                  </a:cubicBezTo>
                  <a:cubicBezTo>
                    <a:pt x="48357" y="40918"/>
                    <a:pt x="48046" y="40849"/>
                    <a:pt x="47735" y="40746"/>
                  </a:cubicBezTo>
                  <a:cubicBezTo>
                    <a:pt x="47389" y="40642"/>
                    <a:pt x="47078" y="40504"/>
                    <a:pt x="46802" y="40331"/>
                  </a:cubicBezTo>
                  <a:cubicBezTo>
                    <a:pt x="46594" y="40193"/>
                    <a:pt x="46421" y="40089"/>
                    <a:pt x="46145" y="40054"/>
                  </a:cubicBezTo>
                  <a:lnTo>
                    <a:pt x="46145" y="40054"/>
                  </a:lnTo>
                  <a:cubicBezTo>
                    <a:pt x="46318" y="40331"/>
                    <a:pt x="46663" y="40331"/>
                    <a:pt x="46802" y="40573"/>
                  </a:cubicBezTo>
                  <a:cubicBezTo>
                    <a:pt x="46421" y="40538"/>
                    <a:pt x="46041" y="40434"/>
                    <a:pt x="45938" y="39951"/>
                  </a:cubicBezTo>
                  <a:cubicBezTo>
                    <a:pt x="45903" y="39847"/>
                    <a:pt x="45765" y="39778"/>
                    <a:pt x="45661" y="39743"/>
                  </a:cubicBezTo>
                  <a:cubicBezTo>
                    <a:pt x="45557" y="39674"/>
                    <a:pt x="45454" y="39674"/>
                    <a:pt x="45384" y="39536"/>
                  </a:cubicBezTo>
                  <a:cubicBezTo>
                    <a:pt x="45471" y="39519"/>
                    <a:pt x="45568" y="39510"/>
                    <a:pt x="45669" y="39510"/>
                  </a:cubicBezTo>
                  <a:close/>
                  <a:moveTo>
                    <a:pt x="46940" y="41126"/>
                  </a:moveTo>
                  <a:cubicBezTo>
                    <a:pt x="47147" y="41126"/>
                    <a:pt x="47528" y="41471"/>
                    <a:pt x="48115" y="42163"/>
                  </a:cubicBezTo>
                  <a:cubicBezTo>
                    <a:pt x="48046" y="42163"/>
                    <a:pt x="48011" y="42163"/>
                    <a:pt x="47977" y="42128"/>
                  </a:cubicBezTo>
                  <a:cubicBezTo>
                    <a:pt x="47666" y="41817"/>
                    <a:pt x="47216" y="41610"/>
                    <a:pt x="46974" y="41195"/>
                  </a:cubicBezTo>
                  <a:cubicBezTo>
                    <a:pt x="46940" y="41160"/>
                    <a:pt x="46974" y="41126"/>
                    <a:pt x="46940" y="41126"/>
                  </a:cubicBezTo>
                  <a:close/>
                  <a:moveTo>
                    <a:pt x="48115" y="42163"/>
                  </a:moveTo>
                  <a:lnTo>
                    <a:pt x="48150" y="42232"/>
                  </a:lnTo>
                  <a:cubicBezTo>
                    <a:pt x="48081" y="42232"/>
                    <a:pt x="48115" y="42197"/>
                    <a:pt x="48115" y="42163"/>
                  </a:cubicBezTo>
                  <a:close/>
                  <a:moveTo>
                    <a:pt x="20498" y="41955"/>
                  </a:moveTo>
                  <a:lnTo>
                    <a:pt x="20498" y="41955"/>
                  </a:lnTo>
                  <a:cubicBezTo>
                    <a:pt x="20774" y="41990"/>
                    <a:pt x="20947" y="42059"/>
                    <a:pt x="21120" y="42232"/>
                  </a:cubicBezTo>
                  <a:cubicBezTo>
                    <a:pt x="21022" y="42261"/>
                    <a:pt x="20943" y="42277"/>
                    <a:pt x="20877" y="42277"/>
                  </a:cubicBezTo>
                  <a:cubicBezTo>
                    <a:pt x="20710" y="42277"/>
                    <a:pt x="20621" y="42178"/>
                    <a:pt x="20498" y="41955"/>
                  </a:cubicBezTo>
                  <a:close/>
                  <a:moveTo>
                    <a:pt x="48495" y="41264"/>
                  </a:moveTo>
                  <a:cubicBezTo>
                    <a:pt x="48876" y="41506"/>
                    <a:pt x="49290" y="41713"/>
                    <a:pt x="49325" y="42301"/>
                  </a:cubicBezTo>
                  <a:cubicBezTo>
                    <a:pt x="48979" y="42024"/>
                    <a:pt x="48599" y="41541"/>
                    <a:pt x="48495" y="41264"/>
                  </a:cubicBezTo>
                  <a:close/>
                  <a:moveTo>
                    <a:pt x="45488" y="40953"/>
                  </a:moveTo>
                  <a:cubicBezTo>
                    <a:pt x="45626" y="40953"/>
                    <a:pt x="45626" y="41022"/>
                    <a:pt x="45626" y="41126"/>
                  </a:cubicBezTo>
                  <a:cubicBezTo>
                    <a:pt x="45765" y="41575"/>
                    <a:pt x="45903" y="41990"/>
                    <a:pt x="46041" y="42439"/>
                  </a:cubicBezTo>
                  <a:cubicBezTo>
                    <a:pt x="46041" y="42543"/>
                    <a:pt x="46076" y="42647"/>
                    <a:pt x="46110" y="42716"/>
                  </a:cubicBezTo>
                  <a:cubicBezTo>
                    <a:pt x="46110" y="42796"/>
                    <a:pt x="46090" y="42876"/>
                    <a:pt x="46032" y="42876"/>
                  </a:cubicBezTo>
                  <a:cubicBezTo>
                    <a:pt x="46015" y="42876"/>
                    <a:pt x="45995" y="42870"/>
                    <a:pt x="45972" y="42854"/>
                  </a:cubicBezTo>
                  <a:cubicBezTo>
                    <a:pt x="45557" y="42578"/>
                    <a:pt x="45108" y="42439"/>
                    <a:pt x="44728" y="42163"/>
                  </a:cubicBezTo>
                  <a:cubicBezTo>
                    <a:pt x="44970" y="41713"/>
                    <a:pt x="45246" y="41333"/>
                    <a:pt x="45488" y="40953"/>
                  </a:cubicBezTo>
                  <a:close/>
                  <a:moveTo>
                    <a:pt x="30377" y="39118"/>
                  </a:moveTo>
                  <a:cubicBezTo>
                    <a:pt x="30482" y="39118"/>
                    <a:pt x="30520" y="39186"/>
                    <a:pt x="30591" y="39398"/>
                  </a:cubicBezTo>
                  <a:cubicBezTo>
                    <a:pt x="30591" y="39467"/>
                    <a:pt x="30625" y="39501"/>
                    <a:pt x="30591" y="39570"/>
                  </a:cubicBezTo>
                  <a:cubicBezTo>
                    <a:pt x="30570" y="39580"/>
                    <a:pt x="30553" y="39585"/>
                    <a:pt x="30538" y="39585"/>
                  </a:cubicBezTo>
                  <a:cubicBezTo>
                    <a:pt x="30501" y="39585"/>
                    <a:pt x="30477" y="39560"/>
                    <a:pt x="30452" y="39536"/>
                  </a:cubicBezTo>
                  <a:cubicBezTo>
                    <a:pt x="30410" y="39493"/>
                    <a:pt x="30380" y="39464"/>
                    <a:pt x="30347" y="39464"/>
                  </a:cubicBezTo>
                  <a:cubicBezTo>
                    <a:pt x="30327" y="39464"/>
                    <a:pt x="30306" y="39475"/>
                    <a:pt x="30279" y="39501"/>
                  </a:cubicBezTo>
                  <a:cubicBezTo>
                    <a:pt x="30210" y="39536"/>
                    <a:pt x="30176" y="39605"/>
                    <a:pt x="30210" y="39674"/>
                  </a:cubicBezTo>
                  <a:cubicBezTo>
                    <a:pt x="30279" y="39812"/>
                    <a:pt x="30314" y="39985"/>
                    <a:pt x="30279" y="40123"/>
                  </a:cubicBezTo>
                  <a:cubicBezTo>
                    <a:pt x="30255" y="40139"/>
                    <a:pt x="30235" y="40146"/>
                    <a:pt x="30217" y="40146"/>
                  </a:cubicBezTo>
                  <a:cubicBezTo>
                    <a:pt x="30158" y="40146"/>
                    <a:pt x="30125" y="40073"/>
                    <a:pt x="30072" y="40020"/>
                  </a:cubicBezTo>
                  <a:lnTo>
                    <a:pt x="29934" y="39881"/>
                  </a:lnTo>
                  <a:cubicBezTo>
                    <a:pt x="29899" y="39916"/>
                    <a:pt x="29865" y="39951"/>
                    <a:pt x="29865" y="39951"/>
                  </a:cubicBezTo>
                  <a:cubicBezTo>
                    <a:pt x="30003" y="40434"/>
                    <a:pt x="30107" y="40918"/>
                    <a:pt x="30556" y="41264"/>
                  </a:cubicBezTo>
                  <a:cubicBezTo>
                    <a:pt x="30902" y="41541"/>
                    <a:pt x="31040" y="42024"/>
                    <a:pt x="31316" y="42370"/>
                  </a:cubicBezTo>
                  <a:cubicBezTo>
                    <a:pt x="31373" y="42455"/>
                    <a:pt x="31337" y="42517"/>
                    <a:pt x="31245" y="42517"/>
                  </a:cubicBezTo>
                  <a:cubicBezTo>
                    <a:pt x="31225" y="42517"/>
                    <a:pt x="31203" y="42515"/>
                    <a:pt x="31178" y="42508"/>
                  </a:cubicBezTo>
                  <a:cubicBezTo>
                    <a:pt x="30694" y="42474"/>
                    <a:pt x="30107" y="42024"/>
                    <a:pt x="30003" y="41541"/>
                  </a:cubicBezTo>
                  <a:cubicBezTo>
                    <a:pt x="30003" y="41506"/>
                    <a:pt x="30003" y="41471"/>
                    <a:pt x="30003" y="41437"/>
                  </a:cubicBezTo>
                  <a:cubicBezTo>
                    <a:pt x="29692" y="41057"/>
                    <a:pt x="29588" y="40573"/>
                    <a:pt x="29346" y="40158"/>
                  </a:cubicBezTo>
                  <a:cubicBezTo>
                    <a:pt x="29346" y="40123"/>
                    <a:pt x="29312" y="40123"/>
                    <a:pt x="29312" y="40089"/>
                  </a:cubicBezTo>
                  <a:cubicBezTo>
                    <a:pt x="29261" y="40038"/>
                    <a:pt x="29210" y="40006"/>
                    <a:pt x="29160" y="40006"/>
                  </a:cubicBezTo>
                  <a:cubicBezTo>
                    <a:pt x="29141" y="40006"/>
                    <a:pt x="29123" y="40010"/>
                    <a:pt x="29104" y="40020"/>
                  </a:cubicBezTo>
                  <a:cubicBezTo>
                    <a:pt x="29035" y="40089"/>
                    <a:pt x="29070" y="40158"/>
                    <a:pt x="29104" y="40227"/>
                  </a:cubicBezTo>
                  <a:cubicBezTo>
                    <a:pt x="29173" y="40296"/>
                    <a:pt x="29243" y="40365"/>
                    <a:pt x="29277" y="40434"/>
                  </a:cubicBezTo>
                  <a:cubicBezTo>
                    <a:pt x="29415" y="40849"/>
                    <a:pt x="29657" y="41195"/>
                    <a:pt x="29761" y="41610"/>
                  </a:cubicBezTo>
                  <a:cubicBezTo>
                    <a:pt x="29830" y="41955"/>
                    <a:pt x="30038" y="42197"/>
                    <a:pt x="30349" y="42370"/>
                  </a:cubicBezTo>
                  <a:cubicBezTo>
                    <a:pt x="30210" y="42612"/>
                    <a:pt x="30003" y="42647"/>
                    <a:pt x="29796" y="42681"/>
                  </a:cubicBezTo>
                  <a:cubicBezTo>
                    <a:pt x="29312" y="42716"/>
                    <a:pt x="28828" y="42750"/>
                    <a:pt x="28344" y="42889"/>
                  </a:cubicBezTo>
                  <a:cubicBezTo>
                    <a:pt x="27825" y="43027"/>
                    <a:pt x="27272" y="43096"/>
                    <a:pt x="26754" y="43338"/>
                  </a:cubicBezTo>
                  <a:cubicBezTo>
                    <a:pt x="26688" y="43360"/>
                    <a:pt x="26636" y="43371"/>
                    <a:pt x="26596" y="43371"/>
                  </a:cubicBezTo>
                  <a:cubicBezTo>
                    <a:pt x="26510" y="43371"/>
                    <a:pt x="26477" y="43318"/>
                    <a:pt x="26477" y="43200"/>
                  </a:cubicBezTo>
                  <a:cubicBezTo>
                    <a:pt x="26512" y="42474"/>
                    <a:pt x="26616" y="41748"/>
                    <a:pt x="26858" y="41057"/>
                  </a:cubicBezTo>
                  <a:cubicBezTo>
                    <a:pt x="26858" y="40988"/>
                    <a:pt x="26892" y="40918"/>
                    <a:pt x="26927" y="40884"/>
                  </a:cubicBezTo>
                  <a:cubicBezTo>
                    <a:pt x="26961" y="41057"/>
                    <a:pt x="27169" y="41229"/>
                    <a:pt x="27100" y="41506"/>
                  </a:cubicBezTo>
                  <a:cubicBezTo>
                    <a:pt x="27307" y="41368"/>
                    <a:pt x="27376" y="41160"/>
                    <a:pt x="27514" y="41022"/>
                  </a:cubicBezTo>
                  <a:cubicBezTo>
                    <a:pt x="27687" y="40918"/>
                    <a:pt x="27825" y="40780"/>
                    <a:pt x="27964" y="40676"/>
                  </a:cubicBezTo>
                  <a:cubicBezTo>
                    <a:pt x="28482" y="40227"/>
                    <a:pt x="29001" y="39778"/>
                    <a:pt x="29588" y="39432"/>
                  </a:cubicBezTo>
                  <a:cubicBezTo>
                    <a:pt x="29761" y="39294"/>
                    <a:pt x="29968" y="39225"/>
                    <a:pt x="30176" y="39156"/>
                  </a:cubicBezTo>
                  <a:cubicBezTo>
                    <a:pt x="30264" y="39133"/>
                    <a:pt x="30328" y="39118"/>
                    <a:pt x="30377" y="39118"/>
                  </a:cubicBezTo>
                  <a:close/>
                  <a:moveTo>
                    <a:pt x="26339" y="41783"/>
                  </a:moveTo>
                  <a:lnTo>
                    <a:pt x="26408" y="41817"/>
                  </a:lnTo>
                  <a:cubicBezTo>
                    <a:pt x="26339" y="42266"/>
                    <a:pt x="26305" y="42716"/>
                    <a:pt x="26235" y="43200"/>
                  </a:cubicBezTo>
                  <a:cubicBezTo>
                    <a:pt x="26166" y="43545"/>
                    <a:pt x="26097" y="43614"/>
                    <a:pt x="25786" y="43718"/>
                  </a:cubicBezTo>
                  <a:cubicBezTo>
                    <a:pt x="25924" y="43027"/>
                    <a:pt x="26097" y="42405"/>
                    <a:pt x="26339" y="41783"/>
                  </a:cubicBezTo>
                  <a:close/>
                  <a:moveTo>
                    <a:pt x="17732" y="38948"/>
                  </a:moveTo>
                  <a:cubicBezTo>
                    <a:pt x="17974" y="39363"/>
                    <a:pt x="18078" y="39743"/>
                    <a:pt x="17905" y="40193"/>
                  </a:cubicBezTo>
                  <a:cubicBezTo>
                    <a:pt x="17663" y="40918"/>
                    <a:pt x="17318" y="41610"/>
                    <a:pt x="17006" y="42301"/>
                  </a:cubicBezTo>
                  <a:cubicBezTo>
                    <a:pt x="16799" y="42716"/>
                    <a:pt x="16626" y="43131"/>
                    <a:pt x="16384" y="43545"/>
                  </a:cubicBezTo>
                  <a:cubicBezTo>
                    <a:pt x="16315" y="43649"/>
                    <a:pt x="16281" y="43787"/>
                    <a:pt x="16108" y="43822"/>
                  </a:cubicBezTo>
                  <a:cubicBezTo>
                    <a:pt x="16073" y="43649"/>
                    <a:pt x="16177" y="43545"/>
                    <a:pt x="16211" y="43407"/>
                  </a:cubicBezTo>
                  <a:cubicBezTo>
                    <a:pt x="16557" y="42474"/>
                    <a:pt x="16972" y="41610"/>
                    <a:pt x="17352" y="40711"/>
                  </a:cubicBezTo>
                  <a:cubicBezTo>
                    <a:pt x="17525" y="40262"/>
                    <a:pt x="17663" y="39812"/>
                    <a:pt x="17629" y="39363"/>
                  </a:cubicBezTo>
                  <a:cubicBezTo>
                    <a:pt x="17629" y="39225"/>
                    <a:pt x="17629" y="39121"/>
                    <a:pt x="17732" y="38948"/>
                  </a:cubicBezTo>
                  <a:close/>
                  <a:moveTo>
                    <a:pt x="25095" y="38395"/>
                  </a:moveTo>
                  <a:lnTo>
                    <a:pt x="25095" y="38395"/>
                  </a:lnTo>
                  <a:cubicBezTo>
                    <a:pt x="25233" y="38430"/>
                    <a:pt x="25233" y="38499"/>
                    <a:pt x="25268" y="38568"/>
                  </a:cubicBezTo>
                  <a:cubicBezTo>
                    <a:pt x="25440" y="38879"/>
                    <a:pt x="25613" y="39156"/>
                    <a:pt x="25751" y="39467"/>
                  </a:cubicBezTo>
                  <a:cubicBezTo>
                    <a:pt x="25959" y="39847"/>
                    <a:pt x="26063" y="40227"/>
                    <a:pt x="25993" y="40676"/>
                  </a:cubicBezTo>
                  <a:cubicBezTo>
                    <a:pt x="25890" y="41195"/>
                    <a:pt x="25821" y="41748"/>
                    <a:pt x="25751" y="42301"/>
                  </a:cubicBezTo>
                  <a:cubicBezTo>
                    <a:pt x="25717" y="42819"/>
                    <a:pt x="25579" y="43303"/>
                    <a:pt x="25475" y="43822"/>
                  </a:cubicBezTo>
                  <a:cubicBezTo>
                    <a:pt x="25475" y="43891"/>
                    <a:pt x="25475" y="43960"/>
                    <a:pt x="25440" y="43995"/>
                  </a:cubicBezTo>
                  <a:cubicBezTo>
                    <a:pt x="25129" y="44237"/>
                    <a:pt x="24887" y="44582"/>
                    <a:pt x="24473" y="44755"/>
                  </a:cubicBezTo>
                  <a:cubicBezTo>
                    <a:pt x="24507" y="44202"/>
                    <a:pt x="24715" y="43684"/>
                    <a:pt x="24922" y="43200"/>
                  </a:cubicBezTo>
                  <a:cubicBezTo>
                    <a:pt x="24991" y="43061"/>
                    <a:pt x="25129" y="43027"/>
                    <a:pt x="25233" y="42958"/>
                  </a:cubicBezTo>
                  <a:cubicBezTo>
                    <a:pt x="25406" y="42854"/>
                    <a:pt x="25475" y="42750"/>
                    <a:pt x="25510" y="42543"/>
                  </a:cubicBezTo>
                  <a:cubicBezTo>
                    <a:pt x="25510" y="42197"/>
                    <a:pt x="25544" y="41852"/>
                    <a:pt x="25579" y="41506"/>
                  </a:cubicBezTo>
                  <a:cubicBezTo>
                    <a:pt x="25682" y="40676"/>
                    <a:pt x="25544" y="39916"/>
                    <a:pt x="25302" y="39121"/>
                  </a:cubicBezTo>
                  <a:cubicBezTo>
                    <a:pt x="25198" y="38914"/>
                    <a:pt x="25095" y="38672"/>
                    <a:pt x="25095" y="38395"/>
                  </a:cubicBezTo>
                  <a:close/>
                  <a:moveTo>
                    <a:pt x="15797" y="44617"/>
                  </a:moveTo>
                  <a:cubicBezTo>
                    <a:pt x="15797" y="44617"/>
                    <a:pt x="15831" y="44617"/>
                    <a:pt x="15831" y="44651"/>
                  </a:cubicBezTo>
                  <a:cubicBezTo>
                    <a:pt x="15866" y="44721"/>
                    <a:pt x="15797" y="44790"/>
                    <a:pt x="15693" y="44859"/>
                  </a:cubicBezTo>
                  <a:cubicBezTo>
                    <a:pt x="15693" y="44721"/>
                    <a:pt x="15728" y="44651"/>
                    <a:pt x="15797" y="44617"/>
                  </a:cubicBezTo>
                  <a:close/>
                  <a:moveTo>
                    <a:pt x="15555" y="45135"/>
                  </a:moveTo>
                  <a:cubicBezTo>
                    <a:pt x="15624" y="45135"/>
                    <a:pt x="15624" y="45170"/>
                    <a:pt x="15624" y="45204"/>
                  </a:cubicBezTo>
                  <a:cubicBezTo>
                    <a:pt x="15589" y="45239"/>
                    <a:pt x="15589" y="45308"/>
                    <a:pt x="15555" y="45308"/>
                  </a:cubicBezTo>
                  <a:cubicBezTo>
                    <a:pt x="15486" y="45274"/>
                    <a:pt x="15520" y="45239"/>
                    <a:pt x="15520" y="45204"/>
                  </a:cubicBezTo>
                  <a:cubicBezTo>
                    <a:pt x="15520" y="45170"/>
                    <a:pt x="15555" y="45135"/>
                    <a:pt x="15555" y="45135"/>
                  </a:cubicBezTo>
                  <a:close/>
                  <a:moveTo>
                    <a:pt x="34047" y="45516"/>
                  </a:moveTo>
                  <a:cubicBezTo>
                    <a:pt x="34047" y="45524"/>
                    <a:pt x="34047" y="45532"/>
                    <a:pt x="34046" y="45540"/>
                  </a:cubicBezTo>
                  <a:lnTo>
                    <a:pt x="34046" y="45540"/>
                  </a:lnTo>
                  <a:cubicBezTo>
                    <a:pt x="34058" y="45532"/>
                    <a:pt x="34070" y="45524"/>
                    <a:pt x="34082" y="45516"/>
                  </a:cubicBezTo>
                  <a:close/>
                  <a:moveTo>
                    <a:pt x="18195" y="40132"/>
                  </a:moveTo>
                  <a:cubicBezTo>
                    <a:pt x="18216" y="40132"/>
                    <a:pt x="18234" y="40141"/>
                    <a:pt x="18251" y="40158"/>
                  </a:cubicBezTo>
                  <a:cubicBezTo>
                    <a:pt x="18320" y="40227"/>
                    <a:pt x="18355" y="40331"/>
                    <a:pt x="18389" y="40400"/>
                  </a:cubicBezTo>
                  <a:cubicBezTo>
                    <a:pt x="18424" y="40607"/>
                    <a:pt x="18355" y="40884"/>
                    <a:pt x="18666" y="40918"/>
                  </a:cubicBezTo>
                  <a:cubicBezTo>
                    <a:pt x="18735" y="41264"/>
                    <a:pt x="19046" y="41402"/>
                    <a:pt x="19253" y="41610"/>
                  </a:cubicBezTo>
                  <a:cubicBezTo>
                    <a:pt x="19633" y="42024"/>
                    <a:pt x="20083" y="42370"/>
                    <a:pt x="20636" y="42543"/>
                  </a:cubicBezTo>
                  <a:cubicBezTo>
                    <a:pt x="21016" y="42681"/>
                    <a:pt x="21362" y="42923"/>
                    <a:pt x="21742" y="43061"/>
                  </a:cubicBezTo>
                  <a:cubicBezTo>
                    <a:pt x="21941" y="43136"/>
                    <a:pt x="22141" y="43193"/>
                    <a:pt x="22340" y="43193"/>
                  </a:cubicBezTo>
                  <a:cubicBezTo>
                    <a:pt x="22417" y="43193"/>
                    <a:pt x="22494" y="43184"/>
                    <a:pt x="22571" y="43165"/>
                  </a:cubicBezTo>
                  <a:cubicBezTo>
                    <a:pt x="22694" y="43141"/>
                    <a:pt x="22812" y="43129"/>
                    <a:pt x="22927" y="43129"/>
                  </a:cubicBezTo>
                  <a:cubicBezTo>
                    <a:pt x="23138" y="43129"/>
                    <a:pt x="23338" y="43167"/>
                    <a:pt x="23539" y="43234"/>
                  </a:cubicBezTo>
                  <a:cubicBezTo>
                    <a:pt x="23885" y="43338"/>
                    <a:pt x="24231" y="43269"/>
                    <a:pt x="24611" y="43338"/>
                  </a:cubicBezTo>
                  <a:cubicBezTo>
                    <a:pt x="24611" y="43614"/>
                    <a:pt x="24507" y="43891"/>
                    <a:pt x="24369" y="44133"/>
                  </a:cubicBezTo>
                  <a:cubicBezTo>
                    <a:pt x="24196" y="44409"/>
                    <a:pt x="24161" y="44721"/>
                    <a:pt x="24092" y="45032"/>
                  </a:cubicBezTo>
                  <a:cubicBezTo>
                    <a:pt x="24058" y="45170"/>
                    <a:pt x="24023" y="45274"/>
                    <a:pt x="23816" y="45343"/>
                  </a:cubicBezTo>
                  <a:cubicBezTo>
                    <a:pt x="23574" y="45481"/>
                    <a:pt x="23436" y="45792"/>
                    <a:pt x="23297" y="46034"/>
                  </a:cubicBezTo>
                  <a:cubicBezTo>
                    <a:pt x="23125" y="46414"/>
                    <a:pt x="22917" y="46760"/>
                    <a:pt x="22675" y="47106"/>
                  </a:cubicBezTo>
                  <a:cubicBezTo>
                    <a:pt x="22649" y="47159"/>
                    <a:pt x="22622" y="47232"/>
                    <a:pt x="22564" y="47232"/>
                  </a:cubicBezTo>
                  <a:cubicBezTo>
                    <a:pt x="22547" y="47232"/>
                    <a:pt x="22526" y="47225"/>
                    <a:pt x="22502" y="47209"/>
                  </a:cubicBezTo>
                  <a:cubicBezTo>
                    <a:pt x="22433" y="47209"/>
                    <a:pt x="22433" y="47106"/>
                    <a:pt x="22433" y="47036"/>
                  </a:cubicBezTo>
                  <a:cubicBezTo>
                    <a:pt x="22295" y="46449"/>
                    <a:pt x="22053" y="45861"/>
                    <a:pt x="21880" y="45239"/>
                  </a:cubicBezTo>
                  <a:cubicBezTo>
                    <a:pt x="21742" y="44755"/>
                    <a:pt x="21465" y="44340"/>
                    <a:pt x="21120" y="43960"/>
                  </a:cubicBezTo>
                  <a:cubicBezTo>
                    <a:pt x="21016" y="43822"/>
                    <a:pt x="20912" y="43649"/>
                    <a:pt x="20809" y="43476"/>
                  </a:cubicBezTo>
                  <a:cubicBezTo>
                    <a:pt x="20740" y="43373"/>
                    <a:pt x="20670" y="43269"/>
                    <a:pt x="20567" y="43200"/>
                  </a:cubicBezTo>
                  <a:cubicBezTo>
                    <a:pt x="19772" y="42647"/>
                    <a:pt x="19115" y="41886"/>
                    <a:pt x="18355" y="41264"/>
                  </a:cubicBezTo>
                  <a:cubicBezTo>
                    <a:pt x="18216" y="41160"/>
                    <a:pt x="18113" y="40953"/>
                    <a:pt x="17974" y="40815"/>
                  </a:cubicBezTo>
                  <a:cubicBezTo>
                    <a:pt x="17905" y="40676"/>
                    <a:pt x="18009" y="40262"/>
                    <a:pt x="18113" y="40158"/>
                  </a:cubicBezTo>
                  <a:cubicBezTo>
                    <a:pt x="18147" y="40141"/>
                    <a:pt x="18173" y="40132"/>
                    <a:pt x="18195" y="40132"/>
                  </a:cubicBezTo>
                  <a:close/>
                  <a:moveTo>
                    <a:pt x="23850" y="45585"/>
                  </a:moveTo>
                  <a:cubicBezTo>
                    <a:pt x="23989" y="45688"/>
                    <a:pt x="23954" y="45792"/>
                    <a:pt x="23920" y="45861"/>
                  </a:cubicBezTo>
                  <a:cubicBezTo>
                    <a:pt x="23678" y="46449"/>
                    <a:pt x="23366" y="47002"/>
                    <a:pt x="22952" y="47486"/>
                  </a:cubicBezTo>
                  <a:cubicBezTo>
                    <a:pt x="22952" y="47520"/>
                    <a:pt x="22917" y="47555"/>
                    <a:pt x="22883" y="47589"/>
                  </a:cubicBezTo>
                  <a:cubicBezTo>
                    <a:pt x="22830" y="47616"/>
                    <a:pt x="22778" y="47682"/>
                    <a:pt x="22710" y="47682"/>
                  </a:cubicBezTo>
                  <a:cubicBezTo>
                    <a:pt x="22688" y="47682"/>
                    <a:pt x="22666" y="47675"/>
                    <a:pt x="22641" y="47659"/>
                  </a:cubicBezTo>
                  <a:cubicBezTo>
                    <a:pt x="22537" y="47555"/>
                    <a:pt x="22606" y="47486"/>
                    <a:pt x="22675" y="47382"/>
                  </a:cubicBezTo>
                  <a:cubicBezTo>
                    <a:pt x="23055" y="46864"/>
                    <a:pt x="23366" y="46276"/>
                    <a:pt x="23747" y="45723"/>
                  </a:cubicBezTo>
                  <a:cubicBezTo>
                    <a:pt x="23781" y="45654"/>
                    <a:pt x="23816" y="45619"/>
                    <a:pt x="23850" y="45585"/>
                  </a:cubicBezTo>
                  <a:close/>
                  <a:moveTo>
                    <a:pt x="43038" y="47328"/>
                  </a:moveTo>
                  <a:cubicBezTo>
                    <a:pt x="43276" y="47328"/>
                    <a:pt x="43409" y="47484"/>
                    <a:pt x="43691" y="47831"/>
                  </a:cubicBezTo>
                  <a:cubicBezTo>
                    <a:pt x="43172" y="47831"/>
                    <a:pt x="42792" y="47728"/>
                    <a:pt x="42446" y="47486"/>
                  </a:cubicBezTo>
                  <a:cubicBezTo>
                    <a:pt x="42717" y="47383"/>
                    <a:pt x="42896" y="47328"/>
                    <a:pt x="43038" y="47328"/>
                  </a:cubicBezTo>
                  <a:close/>
                  <a:moveTo>
                    <a:pt x="43138" y="48039"/>
                  </a:moveTo>
                  <a:cubicBezTo>
                    <a:pt x="43760" y="48039"/>
                    <a:pt x="44036" y="48073"/>
                    <a:pt x="44244" y="48281"/>
                  </a:cubicBezTo>
                  <a:cubicBezTo>
                    <a:pt x="44124" y="48292"/>
                    <a:pt x="44003" y="48303"/>
                    <a:pt x="43884" y="48303"/>
                  </a:cubicBezTo>
                  <a:cubicBezTo>
                    <a:pt x="43627" y="48303"/>
                    <a:pt x="43374" y="48252"/>
                    <a:pt x="43138" y="48039"/>
                  </a:cubicBezTo>
                  <a:close/>
                  <a:moveTo>
                    <a:pt x="46318" y="46380"/>
                  </a:moveTo>
                  <a:cubicBezTo>
                    <a:pt x="46387" y="46760"/>
                    <a:pt x="46318" y="47106"/>
                    <a:pt x="46318" y="47451"/>
                  </a:cubicBezTo>
                  <a:cubicBezTo>
                    <a:pt x="46318" y="47693"/>
                    <a:pt x="46318" y="47901"/>
                    <a:pt x="46283" y="48108"/>
                  </a:cubicBezTo>
                  <a:cubicBezTo>
                    <a:pt x="46258" y="48331"/>
                    <a:pt x="46216" y="48429"/>
                    <a:pt x="46080" y="48429"/>
                  </a:cubicBezTo>
                  <a:cubicBezTo>
                    <a:pt x="46026" y="48429"/>
                    <a:pt x="45957" y="48414"/>
                    <a:pt x="45868" y="48384"/>
                  </a:cubicBezTo>
                  <a:cubicBezTo>
                    <a:pt x="45765" y="48350"/>
                    <a:pt x="45696" y="48315"/>
                    <a:pt x="45592" y="48281"/>
                  </a:cubicBezTo>
                  <a:cubicBezTo>
                    <a:pt x="45549" y="48266"/>
                    <a:pt x="45512" y="48258"/>
                    <a:pt x="45476" y="48258"/>
                  </a:cubicBezTo>
                  <a:cubicBezTo>
                    <a:pt x="45425" y="48258"/>
                    <a:pt x="45376" y="48275"/>
                    <a:pt x="45315" y="48315"/>
                  </a:cubicBezTo>
                  <a:cubicBezTo>
                    <a:pt x="45207" y="48369"/>
                    <a:pt x="45106" y="48396"/>
                    <a:pt x="45013" y="48396"/>
                  </a:cubicBezTo>
                  <a:cubicBezTo>
                    <a:pt x="44807" y="48396"/>
                    <a:pt x="44639" y="48266"/>
                    <a:pt x="44520" y="48004"/>
                  </a:cubicBezTo>
                  <a:cubicBezTo>
                    <a:pt x="44486" y="47970"/>
                    <a:pt x="44451" y="47935"/>
                    <a:pt x="44417" y="47935"/>
                  </a:cubicBezTo>
                  <a:cubicBezTo>
                    <a:pt x="43967" y="47901"/>
                    <a:pt x="43794" y="47520"/>
                    <a:pt x="43414" y="47313"/>
                  </a:cubicBezTo>
                  <a:cubicBezTo>
                    <a:pt x="43760" y="47106"/>
                    <a:pt x="44036" y="47071"/>
                    <a:pt x="44313" y="47002"/>
                  </a:cubicBezTo>
                  <a:cubicBezTo>
                    <a:pt x="44331" y="46998"/>
                    <a:pt x="44349" y="46996"/>
                    <a:pt x="44366" y="46996"/>
                  </a:cubicBezTo>
                  <a:cubicBezTo>
                    <a:pt x="44508" y="46996"/>
                    <a:pt x="44601" y="47117"/>
                    <a:pt x="44693" y="47209"/>
                  </a:cubicBezTo>
                  <a:cubicBezTo>
                    <a:pt x="44970" y="47451"/>
                    <a:pt x="45212" y="47762"/>
                    <a:pt x="45557" y="47901"/>
                  </a:cubicBezTo>
                  <a:cubicBezTo>
                    <a:pt x="45592" y="47918"/>
                    <a:pt x="45626" y="47935"/>
                    <a:pt x="45665" y="47935"/>
                  </a:cubicBezTo>
                  <a:cubicBezTo>
                    <a:pt x="45704" y="47935"/>
                    <a:pt x="45747" y="47918"/>
                    <a:pt x="45799" y="47866"/>
                  </a:cubicBezTo>
                  <a:cubicBezTo>
                    <a:pt x="45523" y="47693"/>
                    <a:pt x="45246" y="47520"/>
                    <a:pt x="45039" y="47278"/>
                  </a:cubicBezTo>
                  <a:cubicBezTo>
                    <a:pt x="45004" y="47244"/>
                    <a:pt x="44935" y="47209"/>
                    <a:pt x="44901" y="47175"/>
                  </a:cubicBezTo>
                  <a:cubicBezTo>
                    <a:pt x="44728" y="47002"/>
                    <a:pt x="44728" y="46933"/>
                    <a:pt x="44970" y="46864"/>
                  </a:cubicBezTo>
                  <a:cubicBezTo>
                    <a:pt x="45419" y="46725"/>
                    <a:pt x="45834" y="46518"/>
                    <a:pt x="46318" y="46380"/>
                  </a:cubicBezTo>
                  <a:close/>
                  <a:moveTo>
                    <a:pt x="51606" y="48834"/>
                  </a:moveTo>
                  <a:lnTo>
                    <a:pt x="51606" y="48868"/>
                  </a:lnTo>
                  <a:lnTo>
                    <a:pt x="51572" y="48868"/>
                  </a:lnTo>
                  <a:lnTo>
                    <a:pt x="51606" y="48834"/>
                  </a:lnTo>
                  <a:close/>
                  <a:moveTo>
                    <a:pt x="45920" y="40786"/>
                  </a:moveTo>
                  <a:cubicBezTo>
                    <a:pt x="46016" y="40786"/>
                    <a:pt x="46106" y="40835"/>
                    <a:pt x="46179" y="40884"/>
                  </a:cubicBezTo>
                  <a:cubicBezTo>
                    <a:pt x="46491" y="41022"/>
                    <a:pt x="46698" y="41264"/>
                    <a:pt x="46905" y="41471"/>
                  </a:cubicBezTo>
                  <a:cubicBezTo>
                    <a:pt x="47251" y="41852"/>
                    <a:pt x="47631" y="42232"/>
                    <a:pt x="48011" y="42543"/>
                  </a:cubicBezTo>
                  <a:cubicBezTo>
                    <a:pt x="48357" y="42819"/>
                    <a:pt x="48564" y="43131"/>
                    <a:pt x="48772" y="43476"/>
                  </a:cubicBezTo>
                  <a:cubicBezTo>
                    <a:pt x="48806" y="43580"/>
                    <a:pt x="48841" y="43684"/>
                    <a:pt x="48945" y="43753"/>
                  </a:cubicBezTo>
                  <a:cubicBezTo>
                    <a:pt x="49498" y="44375"/>
                    <a:pt x="49705" y="45170"/>
                    <a:pt x="49982" y="45965"/>
                  </a:cubicBezTo>
                  <a:cubicBezTo>
                    <a:pt x="50189" y="46587"/>
                    <a:pt x="50362" y="47209"/>
                    <a:pt x="50500" y="47866"/>
                  </a:cubicBezTo>
                  <a:cubicBezTo>
                    <a:pt x="50535" y="47728"/>
                    <a:pt x="50500" y="47555"/>
                    <a:pt x="50466" y="47417"/>
                  </a:cubicBezTo>
                  <a:cubicBezTo>
                    <a:pt x="50362" y="46794"/>
                    <a:pt x="50362" y="46172"/>
                    <a:pt x="50189" y="45550"/>
                  </a:cubicBezTo>
                  <a:lnTo>
                    <a:pt x="50189" y="45550"/>
                  </a:lnTo>
                  <a:cubicBezTo>
                    <a:pt x="50466" y="45723"/>
                    <a:pt x="50569" y="45999"/>
                    <a:pt x="50638" y="46276"/>
                  </a:cubicBezTo>
                  <a:cubicBezTo>
                    <a:pt x="50846" y="46933"/>
                    <a:pt x="50984" y="47555"/>
                    <a:pt x="51157" y="48212"/>
                  </a:cubicBezTo>
                  <a:cubicBezTo>
                    <a:pt x="51191" y="48246"/>
                    <a:pt x="51157" y="48315"/>
                    <a:pt x="51157" y="48384"/>
                  </a:cubicBezTo>
                  <a:cubicBezTo>
                    <a:pt x="51053" y="48661"/>
                    <a:pt x="51088" y="48938"/>
                    <a:pt x="51088" y="49249"/>
                  </a:cubicBezTo>
                  <a:cubicBezTo>
                    <a:pt x="51088" y="49387"/>
                    <a:pt x="51122" y="49525"/>
                    <a:pt x="51053" y="49733"/>
                  </a:cubicBezTo>
                  <a:cubicBezTo>
                    <a:pt x="50569" y="49491"/>
                    <a:pt x="49982" y="49421"/>
                    <a:pt x="49671" y="48903"/>
                  </a:cubicBezTo>
                  <a:lnTo>
                    <a:pt x="49671" y="48903"/>
                  </a:lnTo>
                  <a:cubicBezTo>
                    <a:pt x="49697" y="49009"/>
                    <a:pt x="49683" y="49054"/>
                    <a:pt x="49613" y="49054"/>
                  </a:cubicBezTo>
                  <a:cubicBezTo>
                    <a:pt x="49592" y="49054"/>
                    <a:pt x="49565" y="49049"/>
                    <a:pt x="49532" y="49041"/>
                  </a:cubicBezTo>
                  <a:cubicBezTo>
                    <a:pt x="49359" y="49007"/>
                    <a:pt x="49187" y="48972"/>
                    <a:pt x="48979" y="48903"/>
                  </a:cubicBezTo>
                  <a:cubicBezTo>
                    <a:pt x="48288" y="48661"/>
                    <a:pt x="47528" y="48592"/>
                    <a:pt x="46802" y="48454"/>
                  </a:cubicBezTo>
                  <a:cubicBezTo>
                    <a:pt x="46387" y="48419"/>
                    <a:pt x="46352" y="48384"/>
                    <a:pt x="46387" y="48004"/>
                  </a:cubicBezTo>
                  <a:cubicBezTo>
                    <a:pt x="46456" y="47486"/>
                    <a:pt x="46525" y="47002"/>
                    <a:pt x="46560" y="46483"/>
                  </a:cubicBezTo>
                  <a:cubicBezTo>
                    <a:pt x="46560" y="46311"/>
                    <a:pt x="46663" y="46241"/>
                    <a:pt x="46767" y="46207"/>
                  </a:cubicBezTo>
                  <a:cubicBezTo>
                    <a:pt x="47078" y="46069"/>
                    <a:pt x="47355" y="45861"/>
                    <a:pt x="47597" y="45654"/>
                  </a:cubicBezTo>
                  <a:cubicBezTo>
                    <a:pt x="47735" y="45550"/>
                    <a:pt x="47804" y="45412"/>
                    <a:pt x="47873" y="45308"/>
                  </a:cubicBezTo>
                  <a:cubicBezTo>
                    <a:pt x="48046" y="45066"/>
                    <a:pt x="48011" y="44893"/>
                    <a:pt x="47839" y="44686"/>
                  </a:cubicBezTo>
                  <a:cubicBezTo>
                    <a:pt x="47424" y="44168"/>
                    <a:pt x="47009" y="43614"/>
                    <a:pt x="46421" y="43234"/>
                  </a:cubicBezTo>
                  <a:cubicBezTo>
                    <a:pt x="46283" y="43165"/>
                    <a:pt x="46179" y="43061"/>
                    <a:pt x="46179" y="42889"/>
                  </a:cubicBezTo>
                  <a:cubicBezTo>
                    <a:pt x="46145" y="42370"/>
                    <a:pt x="45938" y="41886"/>
                    <a:pt x="45834" y="41402"/>
                  </a:cubicBezTo>
                  <a:cubicBezTo>
                    <a:pt x="45834" y="41333"/>
                    <a:pt x="45799" y="41264"/>
                    <a:pt x="45799" y="41160"/>
                  </a:cubicBezTo>
                  <a:cubicBezTo>
                    <a:pt x="45765" y="41057"/>
                    <a:pt x="45661" y="40884"/>
                    <a:pt x="45799" y="40815"/>
                  </a:cubicBezTo>
                  <a:cubicBezTo>
                    <a:pt x="45840" y="40794"/>
                    <a:pt x="45880" y="40786"/>
                    <a:pt x="45920" y="40786"/>
                  </a:cubicBezTo>
                  <a:close/>
                  <a:moveTo>
                    <a:pt x="15416" y="45585"/>
                  </a:moveTo>
                  <a:lnTo>
                    <a:pt x="15416" y="45585"/>
                  </a:lnTo>
                  <a:cubicBezTo>
                    <a:pt x="15520" y="45896"/>
                    <a:pt x="15382" y="46138"/>
                    <a:pt x="15278" y="46414"/>
                  </a:cubicBezTo>
                  <a:cubicBezTo>
                    <a:pt x="15071" y="46933"/>
                    <a:pt x="14829" y="47451"/>
                    <a:pt x="14621" y="48004"/>
                  </a:cubicBezTo>
                  <a:cubicBezTo>
                    <a:pt x="14380" y="48592"/>
                    <a:pt x="14241" y="49249"/>
                    <a:pt x="13999" y="49836"/>
                  </a:cubicBezTo>
                  <a:cubicBezTo>
                    <a:pt x="13965" y="49940"/>
                    <a:pt x="13965" y="50009"/>
                    <a:pt x="13826" y="50044"/>
                  </a:cubicBezTo>
                  <a:cubicBezTo>
                    <a:pt x="14241" y="48488"/>
                    <a:pt x="14691" y="47002"/>
                    <a:pt x="15416" y="45585"/>
                  </a:cubicBezTo>
                  <a:close/>
                  <a:moveTo>
                    <a:pt x="51157" y="48384"/>
                  </a:moveTo>
                  <a:cubicBezTo>
                    <a:pt x="51191" y="48419"/>
                    <a:pt x="51261" y="48454"/>
                    <a:pt x="51295" y="48523"/>
                  </a:cubicBezTo>
                  <a:cubicBezTo>
                    <a:pt x="51433" y="48972"/>
                    <a:pt x="51572" y="49421"/>
                    <a:pt x="51710" y="49905"/>
                  </a:cubicBezTo>
                  <a:cubicBezTo>
                    <a:pt x="51744" y="49974"/>
                    <a:pt x="51779" y="50078"/>
                    <a:pt x="51710" y="50113"/>
                  </a:cubicBezTo>
                  <a:cubicBezTo>
                    <a:pt x="51670" y="50139"/>
                    <a:pt x="51636" y="50150"/>
                    <a:pt x="51604" y="50150"/>
                  </a:cubicBezTo>
                  <a:cubicBezTo>
                    <a:pt x="51553" y="50150"/>
                    <a:pt x="51511" y="50121"/>
                    <a:pt x="51468" y="50078"/>
                  </a:cubicBezTo>
                  <a:cubicBezTo>
                    <a:pt x="51330" y="49940"/>
                    <a:pt x="51191" y="49836"/>
                    <a:pt x="51191" y="49594"/>
                  </a:cubicBezTo>
                  <a:cubicBezTo>
                    <a:pt x="51226" y="49214"/>
                    <a:pt x="51191" y="48799"/>
                    <a:pt x="51157" y="48384"/>
                  </a:cubicBezTo>
                  <a:close/>
                  <a:moveTo>
                    <a:pt x="13343" y="51979"/>
                  </a:moveTo>
                  <a:lnTo>
                    <a:pt x="13343" y="51979"/>
                  </a:lnTo>
                  <a:cubicBezTo>
                    <a:pt x="13412" y="52256"/>
                    <a:pt x="13377" y="52532"/>
                    <a:pt x="13239" y="52774"/>
                  </a:cubicBezTo>
                  <a:cubicBezTo>
                    <a:pt x="13170" y="52498"/>
                    <a:pt x="13308" y="52256"/>
                    <a:pt x="13343" y="51979"/>
                  </a:cubicBezTo>
                  <a:close/>
                  <a:moveTo>
                    <a:pt x="13135" y="53569"/>
                  </a:moveTo>
                  <a:cubicBezTo>
                    <a:pt x="13170" y="53569"/>
                    <a:pt x="13170" y="53569"/>
                    <a:pt x="13170" y="53604"/>
                  </a:cubicBezTo>
                  <a:lnTo>
                    <a:pt x="13135" y="53604"/>
                  </a:lnTo>
                  <a:cubicBezTo>
                    <a:pt x="13135" y="53604"/>
                    <a:pt x="13135" y="53569"/>
                    <a:pt x="13135" y="53569"/>
                  </a:cubicBezTo>
                  <a:close/>
                  <a:moveTo>
                    <a:pt x="51602" y="54126"/>
                  </a:moveTo>
                  <a:lnTo>
                    <a:pt x="51602" y="54126"/>
                  </a:lnTo>
                  <a:cubicBezTo>
                    <a:pt x="51603" y="54148"/>
                    <a:pt x="51605" y="54170"/>
                    <a:pt x="51606" y="54191"/>
                  </a:cubicBezTo>
                  <a:cubicBezTo>
                    <a:pt x="51613" y="54175"/>
                    <a:pt x="51619" y="54159"/>
                    <a:pt x="51625" y="54142"/>
                  </a:cubicBezTo>
                  <a:lnTo>
                    <a:pt x="51625" y="54142"/>
                  </a:lnTo>
                  <a:cubicBezTo>
                    <a:pt x="51617" y="54136"/>
                    <a:pt x="51610" y="54131"/>
                    <a:pt x="51602" y="54126"/>
                  </a:cubicBezTo>
                  <a:close/>
                  <a:moveTo>
                    <a:pt x="32146" y="53742"/>
                  </a:moveTo>
                  <a:cubicBezTo>
                    <a:pt x="32042" y="53846"/>
                    <a:pt x="31973" y="53949"/>
                    <a:pt x="31904" y="54053"/>
                  </a:cubicBezTo>
                  <a:cubicBezTo>
                    <a:pt x="31835" y="54122"/>
                    <a:pt x="31835" y="54157"/>
                    <a:pt x="31835" y="54226"/>
                  </a:cubicBezTo>
                  <a:cubicBezTo>
                    <a:pt x="31869" y="54191"/>
                    <a:pt x="31904" y="54122"/>
                    <a:pt x="31904" y="54088"/>
                  </a:cubicBezTo>
                  <a:cubicBezTo>
                    <a:pt x="32042" y="54019"/>
                    <a:pt x="32111" y="53880"/>
                    <a:pt x="32146" y="53742"/>
                  </a:cubicBezTo>
                  <a:close/>
                  <a:moveTo>
                    <a:pt x="17283" y="39294"/>
                  </a:moveTo>
                  <a:cubicBezTo>
                    <a:pt x="17456" y="39328"/>
                    <a:pt x="17456" y="39398"/>
                    <a:pt x="17421" y="39501"/>
                  </a:cubicBezTo>
                  <a:cubicBezTo>
                    <a:pt x="17352" y="40089"/>
                    <a:pt x="17248" y="40711"/>
                    <a:pt x="16903" y="41229"/>
                  </a:cubicBezTo>
                  <a:cubicBezTo>
                    <a:pt x="16730" y="41471"/>
                    <a:pt x="16695" y="41748"/>
                    <a:pt x="16592" y="41990"/>
                  </a:cubicBezTo>
                  <a:cubicBezTo>
                    <a:pt x="16073" y="43338"/>
                    <a:pt x="15589" y="44651"/>
                    <a:pt x="15036" y="45965"/>
                  </a:cubicBezTo>
                  <a:cubicBezTo>
                    <a:pt x="14898" y="46345"/>
                    <a:pt x="14725" y="46725"/>
                    <a:pt x="14587" y="47106"/>
                  </a:cubicBezTo>
                  <a:cubicBezTo>
                    <a:pt x="14310" y="47762"/>
                    <a:pt x="14138" y="48419"/>
                    <a:pt x="13930" y="49110"/>
                  </a:cubicBezTo>
                  <a:cubicBezTo>
                    <a:pt x="13723" y="49802"/>
                    <a:pt x="13515" y="50493"/>
                    <a:pt x="13308" y="51184"/>
                  </a:cubicBezTo>
                  <a:cubicBezTo>
                    <a:pt x="13066" y="52048"/>
                    <a:pt x="12997" y="52947"/>
                    <a:pt x="12962" y="53846"/>
                  </a:cubicBezTo>
                  <a:cubicBezTo>
                    <a:pt x="12928" y="54191"/>
                    <a:pt x="12928" y="54537"/>
                    <a:pt x="12824" y="54848"/>
                  </a:cubicBezTo>
                  <a:lnTo>
                    <a:pt x="12859" y="54848"/>
                  </a:lnTo>
                  <a:cubicBezTo>
                    <a:pt x="12790" y="55090"/>
                    <a:pt x="12790" y="55297"/>
                    <a:pt x="12790" y="55539"/>
                  </a:cubicBezTo>
                  <a:cubicBezTo>
                    <a:pt x="12790" y="55609"/>
                    <a:pt x="12824" y="55678"/>
                    <a:pt x="12755" y="55712"/>
                  </a:cubicBezTo>
                  <a:cubicBezTo>
                    <a:pt x="12735" y="55733"/>
                    <a:pt x="12714" y="55741"/>
                    <a:pt x="12694" y="55741"/>
                  </a:cubicBezTo>
                  <a:cubicBezTo>
                    <a:pt x="12645" y="55741"/>
                    <a:pt x="12596" y="55692"/>
                    <a:pt x="12548" y="55643"/>
                  </a:cubicBezTo>
                  <a:cubicBezTo>
                    <a:pt x="12340" y="55401"/>
                    <a:pt x="12133" y="55159"/>
                    <a:pt x="11925" y="54917"/>
                  </a:cubicBezTo>
                  <a:cubicBezTo>
                    <a:pt x="11718" y="54641"/>
                    <a:pt x="11614" y="54330"/>
                    <a:pt x="11441" y="54053"/>
                  </a:cubicBezTo>
                  <a:cubicBezTo>
                    <a:pt x="11096" y="53500"/>
                    <a:pt x="10958" y="52878"/>
                    <a:pt x="10716" y="52256"/>
                  </a:cubicBezTo>
                  <a:cubicBezTo>
                    <a:pt x="10646" y="52048"/>
                    <a:pt x="10612" y="51841"/>
                    <a:pt x="10543" y="51599"/>
                  </a:cubicBezTo>
                  <a:cubicBezTo>
                    <a:pt x="10335" y="50700"/>
                    <a:pt x="10163" y="49767"/>
                    <a:pt x="10093" y="48799"/>
                  </a:cubicBezTo>
                  <a:cubicBezTo>
                    <a:pt x="10024" y="47831"/>
                    <a:pt x="10059" y="46864"/>
                    <a:pt x="10059" y="45896"/>
                  </a:cubicBezTo>
                  <a:cubicBezTo>
                    <a:pt x="10059" y="45619"/>
                    <a:pt x="10266" y="45654"/>
                    <a:pt x="10405" y="45619"/>
                  </a:cubicBezTo>
                  <a:cubicBezTo>
                    <a:pt x="10467" y="45612"/>
                    <a:pt x="10518" y="45608"/>
                    <a:pt x="10559" y="45608"/>
                  </a:cubicBezTo>
                  <a:cubicBezTo>
                    <a:pt x="10724" y="45608"/>
                    <a:pt x="10729" y="45675"/>
                    <a:pt x="10646" y="45896"/>
                  </a:cubicBezTo>
                  <a:cubicBezTo>
                    <a:pt x="10439" y="46449"/>
                    <a:pt x="10405" y="47002"/>
                    <a:pt x="10370" y="47555"/>
                  </a:cubicBezTo>
                  <a:cubicBezTo>
                    <a:pt x="10370" y="47589"/>
                    <a:pt x="10370" y="47624"/>
                    <a:pt x="10370" y="47659"/>
                  </a:cubicBezTo>
                  <a:cubicBezTo>
                    <a:pt x="10370" y="47693"/>
                    <a:pt x="10405" y="47693"/>
                    <a:pt x="10439" y="47693"/>
                  </a:cubicBezTo>
                  <a:cubicBezTo>
                    <a:pt x="10474" y="47486"/>
                    <a:pt x="10508" y="47313"/>
                    <a:pt x="10508" y="47106"/>
                  </a:cubicBezTo>
                  <a:cubicBezTo>
                    <a:pt x="10508" y="46829"/>
                    <a:pt x="10577" y="46553"/>
                    <a:pt x="10819" y="46345"/>
                  </a:cubicBezTo>
                  <a:cubicBezTo>
                    <a:pt x="10888" y="46311"/>
                    <a:pt x="10923" y="46207"/>
                    <a:pt x="10923" y="46103"/>
                  </a:cubicBezTo>
                  <a:cubicBezTo>
                    <a:pt x="10888" y="46069"/>
                    <a:pt x="10819" y="46034"/>
                    <a:pt x="10819" y="45999"/>
                  </a:cubicBezTo>
                  <a:cubicBezTo>
                    <a:pt x="10958" y="45758"/>
                    <a:pt x="10992" y="45446"/>
                    <a:pt x="11303" y="45308"/>
                  </a:cubicBezTo>
                  <a:cubicBezTo>
                    <a:pt x="11787" y="45135"/>
                    <a:pt x="12167" y="44824"/>
                    <a:pt x="12548" y="44444"/>
                  </a:cubicBezTo>
                  <a:cubicBezTo>
                    <a:pt x="12928" y="44133"/>
                    <a:pt x="13308" y="43787"/>
                    <a:pt x="13757" y="43407"/>
                  </a:cubicBezTo>
                  <a:lnTo>
                    <a:pt x="13757" y="43407"/>
                  </a:lnTo>
                  <a:cubicBezTo>
                    <a:pt x="13654" y="43787"/>
                    <a:pt x="13446" y="44029"/>
                    <a:pt x="13308" y="44237"/>
                  </a:cubicBezTo>
                  <a:cubicBezTo>
                    <a:pt x="13101" y="44548"/>
                    <a:pt x="12859" y="44824"/>
                    <a:pt x="12582" y="45066"/>
                  </a:cubicBezTo>
                  <a:cubicBezTo>
                    <a:pt x="12444" y="45204"/>
                    <a:pt x="12271" y="45274"/>
                    <a:pt x="12098" y="45343"/>
                  </a:cubicBezTo>
                  <a:cubicBezTo>
                    <a:pt x="12064" y="45377"/>
                    <a:pt x="11995" y="45412"/>
                    <a:pt x="12029" y="45481"/>
                  </a:cubicBezTo>
                  <a:cubicBezTo>
                    <a:pt x="12048" y="45538"/>
                    <a:pt x="12088" y="45564"/>
                    <a:pt x="12126" y="45564"/>
                  </a:cubicBezTo>
                  <a:cubicBezTo>
                    <a:pt x="12157" y="45564"/>
                    <a:pt x="12186" y="45547"/>
                    <a:pt x="12202" y="45516"/>
                  </a:cubicBezTo>
                  <a:cubicBezTo>
                    <a:pt x="12478" y="45343"/>
                    <a:pt x="12720" y="45135"/>
                    <a:pt x="12962" y="44928"/>
                  </a:cubicBezTo>
                  <a:cubicBezTo>
                    <a:pt x="13308" y="44651"/>
                    <a:pt x="13446" y="44237"/>
                    <a:pt x="13654" y="43891"/>
                  </a:cubicBezTo>
                  <a:cubicBezTo>
                    <a:pt x="14034" y="43303"/>
                    <a:pt x="14380" y="42681"/>
                    <a:pt x="14898" y="42197"/>
                  </a:cubicBezTo>
                  <a:cubicBezTo>
                    <a:pt x="14967" y="42128"/>
                    <a:pt x="15002" y="42059"/>
                    <a:pt x="15140" y="42059"/>
                  </a:cubicBezTo>
                  <a:cubicBezTo>
                    <a:pt x="15105" y="42336"/>
                    <a:pt x="14967" y="42543"/>
                    <a:pt x="14829" y="42785"/>
                  </a:cubicBezTo>
                  <a:cubicBezTo>
                    <a:pt x="15244" y="42612"/>
                    <a:pt x="15416" y="42266"/>
                    <a:pt x="15555" y="41886"/>
                  </a:cubicBezTo>
                  <a:cubicBezTo>
                    <a:pt x="15624" y="41713"/>
                    <a:pt x="15693" y="41575"/>
                    <a:pt x="15762" y="41402"/>
                  </a:cubicBezTo>
                  <a:cubicBezTo>
                    <a:pt x="15797" y="41368"/>
                    <a:pt x="15831" y="41264"/>
                    <a:pt x="15866" y="41264"/>
                  </a:cubicBezTo>
                  <a:cubicBezTo>
                    <a:pt x="16211" y="41160"/>
                    <a:pt x="16211" y="40815"/>
                    <a:pt x="16384" y="40607"/>
                  </a:cubicBezTo>
                  <a:cubicBezTo>
                    <a:pt x="16592" y="40296"/>
                    <a:pt x="16799" y="39985"/>
                    <a:pt x="17041" y="39709"/>
                  </a:cubicBezTo>
                  <a:cubicBezTo>
                    <a:pt x="17145" y="39570"/>
                    <a:pt x="17248" y="39467"/>
                    <a:pt x="17283" y="39294"/>
                  </a:cubicBezTo>
                  <a:close/>
                  <a:moveTo>
                    <a:pt x="31247" y="32899"/>
                  </a:moveTo>
                  <a:cubicBezTo>
                    <a:pt x="31420" y="32899"/>
                    <a:pt x="31593" y="32968"/>
                    <a:pt x="31731" y="33038"/>
                  </a:cubicBezTo>
                  <a:cubicBezTo>
                    <a:pt x="32837" y="33660"/>
                    <a:pt x="33805" y="34420"/>
                    <a:pt x="34496" y="35492"/>
                  </a:cubicBezTo>
                  <a:cubicBezTo>
                    <a:pt x="34877" y="36183"/>
                    <a:pt x="35291" y="36874"/>
                    <a:pt x="35672" y="37531"/>
                  </a:cubicBezTo>
                  <a:cubicBezTo>
                    <a:pt x="35879" y="37911"/>
                    <a:pt x="36017" y="38291"/>
                    <a:pt x="36190" y="38637"/>
                  </a:cubicBezTo>
                  <a:cubicBezTo>
                    <a:pt x="36259" y="38810"/>
                    <a:pt x="36225" y="39017"/>
                    <a:pt x="36225" y="39190"/>
                  </a:cubicBezTo>
                  <a:cubicBezTo>
                    <a:pt x="36259" y="39570"/>
                    <a:pt x="36432" y="39951"/>
                    <a:pt x="36432" y="40331"/>
                  </a:cubicBezTo>
                  <a:cubicBezTo>
                    <a:pt x="36432" y="40607"/>
                    <a:pt x="36467" y="40884"/>
                    <a:pt x="36259" y="41126"/>
                  </a:cubicBezTo>
                  <a:cubicBezTo>
                    <a:pt x="36156" y="41264"/>
                    <a:pt x="36121" y="41506"/>
                    <a:pt x="36363" y="41644"/>
                  </a:cubicBezTo>
                  <a:cubicBezTo>
                    <a:pt x="36398" y="41990"/>
                    <a:pt x="36605" y="42370"/>
                    <a:pt x="36363" y="42750"/>
                  </a:cubicBezTo>
                  <a:cubicBezTo>
                    <a:pt x="36278" y="42713"/>
                    <a:pt x="36198" y="42695"/>
                    <a:pt x="36123" y="42695"/>
                  </a:cubicBezTo>
                  <a:cubicBezTo>
                    <a:pt x="35922" y="42695"/>
                    <a:pt x="35753" y="42816"/>
                    <a:pt x="35603" y="42992"/>
                  </a:cubicBezTo>
                  <a:cubicBezTo>
                    <a:pt x="35533" y="43061"/>
                    <a:pt x="35499" y="43131"/>
                    <a:pt x="35464" y="43200"/>
                  </a:cubicBezTo>
                  <a:cubicBezTo>
                    <a:pt x="35464" y="43269"/>
                    <a:pt x="35430" y="43373"/>
                    <a:pt x="35533" y="43407"/>
                  </a:cubicBezTo>
                  <a:cubicBezTo>
                    <a:pt x="35546" y="43413"/>
                    <a:pt x="35558" y="43416"/>
                    <a:pt x="35568" y="43416"/>
                  </a:cubicBezTo>
                  <a:cubicBezTo>
                    <a:pt x="35615" y="43416"/>
                    <a:pt x="35643" y="43360"/>
                    <a:pt x="35672" y="43303"/>
                  </a:cubicBezTo>
                  <a:cubicBezTo>
                    <a:pt x="35810" y="43061"/>
                    <a:pt x="35983" y="42923"/>
                    <a:pt x="36294" y="42923"/>
                  </a:cubicBezTo>
                  <a:cubicBezTo>
                    <a:pt x="36398" y="43061"/>
                    <a:pt x="36190" y="43200"/>
                    <a:pt x="36294" y="43373"/>
                  </a:cubicBezTo>
                  <a:cubicBezTo>
                    <a:pt x="36398" y="43234"/>
                    <a:pt x="36467" y="43061"/>
                    <a:pt x="36501" y="42854"/>
                  </a:cubicBezTo>
                  <a:cubicBezTo>
                    <a:pt x="36674" y="42059"/>
                    <a:pt x="36778" y="41229"/>
                    <a:pt x="36778" y="40400"/>
                  </a:cubicBezTo>
                  <a:cubicBezTo>
                    <a:pt x="36778" y="40054"/>
                    <a:pt x="36881" y="39709"/>
                    <a:pt x="37020" y="39398"/>
                  </a:cubicBezTo>
                  <a:cubicBezTo>
                    <a:pt x="37193" y="38914"/>
                    <a:pt x="37365" y="38464"/>
                    <a:pt x="37573" y="38015"/>
                  </a:cubicBezTo>
                  <a:cubicBezTo>
                    <a:pt x="37642" y="37842"/>
                    <a:pt x="37711" y="37704"/>
                    <a:pt x="37849" y="37566"/>
                  </a:cubicBezTo>
                  <a:cubicBezTo>
                    <a:pt x="37864" y="37543"/>
                    <a:pt x="37884" y="37535"/>
                    <a:pt x="37906" y="37535"/>
                  </a:cubicBezTo>
                  <a:cubicBezTo>
                    <a:pt x="37960" y="37535"/>
                    <a:pt x="38030" y="37580"/>
                    <a:pt x="38086" y="37580"/>
                  </a:cubicBezTo>
                  <a:cubicBezTo>
                    <a:pt x="38116" y="37580"/>
                    <a:pt x="38142" y="37568"/>
                    <a:pt x="38160" y="37531"/>
                  </a:cubicBezTo>
                  <a:cubicBezTo>
                    <a:pt x="38229" y="37393"/>
                    <a:pt x="38022" y="37358"/>
                    <a:pt x="38057" y="37220"/>
                  </a:cubicBezTo>
                  <a:cubicBezTo>
                    <a:pt x="38091" y="37220"/>
                    <a:pt x="38091" y="37185"/>
                    <a:pt x="38091" y="37151"/>
                  </a:cubicBezTo>
                  <a:cubicBezTo>
                    <a:pt x="38541" y="36632"/>
                    <a:pt x="38886" y="36045"/>
                    <a:pt x="39508" y="35699"/>
                  </a:cubicBezTo>
                  <a:cubicBezTo>
                    <a:pt x="39889" y="35492"/>
                    <a:pt x="40269" y="35284"/>
                    <a:pt x="40649" y="35111"/>
                  </a:cubicBezTo>
                  <a:cubicBezTo>
                    <a:pt x="41029" y="34939"/>
                    <a:pt x="41409" y="34800"/>
                    <a:pt x="41790" y="34558"/>
                  </a:cubicBezTo>
                  <a:cubicBezTo>
                    <a:pt x="41859" y="34489"/>
                    <a:pt x="41928" y="34455"/>
                    <a:pt x="42032" y="34420"/>
                  </a:cubicBezTo>
                  <a:cubicBezTo>
                    <a:pt x="42127" y="34384"/>
                    <a:pt x="42198" y="34365"/>
                    <a:pt x="42257" y="34365"/>
                  </a:cubicBezTo>
                  <a:cubicBezTo>
                    <a:pt x="42368" y="34365"/>
                    <a:pt x="42437" y="34435"/>
                    <a:pt x="42550" y="34593"/>
                  </a:cubicBezTo>
                  <a:cubicBezTo>
                    <a:pt x="42723" y="34870"/>
                    <a:pt x="42861" y="35181"/>
                    <a:pt x="42930" y="35492"/>
                  </a:cubicBezTo>
                  <a:cubicBezTo>
                    <a:pt x="43034" y="36287"/>
                    <a:pt x="43069" y="37116"/>
                    <a:pt x="42896" y="37877"/>
                  </a:cubicBezTo>
                  <a:cubicBezTo>
                    <a:pt x="42688" y="38672"/>
                    <a:pt x="42446" y="39467"/>
                    <a:pt x="41963" y="40158"/>
                  </a:cubicBezTo>
                  <a:cubicBezTo>
                    <a:pt x="41824" y="40331"/>
                    <a:pt x="41651" y="40504"/>
                    <a:pt x="41513" y="40711"/>
                  </a:cubicBezTo>
                  <a:cubicBezTo>
                    <a:pt x="41409" y="40815"/>
                    <a:pt x="41271" y="40884"/>
                    <a:pt x="41237" y="41057"/>
                  </a:cubicBezTo>
                  <a:cubicBezTo>
                    <a:pt x="41306" y="41022"/>
                    <a:pt x="41340" y="40988"/>
                    <a:pt x="41409" y="40953"/>
                  </a:cubicBezTo>
                  <a:cubicBezTo>
                    <a:pt x="41963" y="40365"/>
                    <a:pt x="42481" y="39778"/>
                    <a:pt x="42688" y="38983"/>
                  </a:cubicBezTo>
                  <a:cubicBezTo>
                    <a:pt x="42758" y="38775"/>
                    <a:pt x="42827" y="38568"/>
                    <a:pt x="42999" y="38326"/>
                  </a:cubicBezTo>
                  <a:cubicBezTo>
                    <a:pt x="43138" y="38672"/>
                    <a:pt x="43172" y="38983"/>
                    <a:pt x="43034" y="39294"/>
                  </a:cubicBezTo>
                  <a:cubicBezTo>
                    <a:pt x="42758" y="39812"/>
                    <a:pt x="42481" y="40331"/>
                    <a:pt x="42204" y="40849"/>
                  </a:cubicBezTo>
                  <a:cubicBezTo>
                    <a:pt x="42204" y="40884"/>
                    <a:pt x="42170" y="40918"/>
                    <a:pt x="42135" y="40918"/>
                  </a:cubicBezTo>
                  <a:cubicBezTo>
                    <a:pt x="41824" y="40953"/>
                    <a:pt x="41721" y="41195"/>
                    <a:pt x="41548" y="41368"/>
                  </a:cubicBezTo>
                  <a:cubicBezTo>
                    <a:pt x="41409" y="41541"/>
                    <a:pt x="41237" y="41610"/>
                    <a:pt x="41029" y="41610"/>
                  </a:cubicBezTo>
                  <a:cubicBezTo>
                    <a:pt x="40988" y="41610"/>
                    <a:pt x="40946" y="41615"/>
                    <a:pt x="40911" y="41615"/>
                  </a:cubicBezTo>
                  <a:cubicBezTo>
                    <a:pt x="40859" y="41615"/>
                    <a:pt x="40822" y="41603"/>
                    <a:pt x="40822" y="41541"/>
                  </a:cubicBezTo>
                  <a:cubicBezTo>
                    <a:pt x="40787" y="41471"/>
                    <a:pt x="40891" y="41437"/>
                    <a:pt x="40926" y="41368"/>
                  </a:cubicBezTo>
                  <a:cubicBezTo>
                    <a:pt x="40822" y="41368"/>
                    <a:pt x="40718" y="41437"/>
                    <a:pt x="40649" y="41506"/>
                  </a:cubicBezTo>
                  <a:cubicBezTo>
                    <a:pt x="40200" y="41852"/>
                    <a:pt x="39647" y="41955"/>
                    <a:pt x="39128" y="42094"/>
                  </a:cubicBezTo>
                  <a:cubicBezTo>
                    <a:pt x="39114" y="42108"/>
                    <a:pt x="39094" y="42116"/>
                    <a:pt x="39070" y="42116"/>
                  </a:cubicBezTo>
                  <a:cubicBezTo>
                    <a:pt x="39036" y="42116"/>
                    <a:pt x="38996" y="42100"/>
                    <a:pt x="38955" y="42059"/>
                  </a:cubicBezTo>
                  <a:cubicBezTo>
                    <a:pt x="38990" y="41852"/>
                    <a:pt x="39197" y="41783"/>
                    <a:pt x="39232" y="41610"/>
                  </a:cubicBezTo>
                  <a:lnTo>
                    <a:pt x="39232" y="41610"/>
                  </a:lnTo>
                  <a:cubicBezTo>
                    <a:pt x="39059" y="41783"/>
                    <a:pt x="38817" y="41921"/>
                    <a:pt x="38679" y="42128"/>
                  </a:cubicBezTo>
                  <a:cubicBezTo>
                    <a:pt x="38644" y="42163"/>
                    <a:pt x="38610" y="42197"/>
                    <a:pt x="38575" y="42197"/>
                  </a:cubicBezTo>
                  <a:cubicBezTo>
                    <a:pt x="38479" y="42245"/>
                    <a:pt x="38366" y="42310"/>
                    <a:pt x="38259" y="42310"/>
                  </a:cubicBezTo>
                  <a:cubicBezTo>
                    <a:pt x="38213" y="42310"/>
                    <a:pt x="38168" y="42298"/>
                    <a:pt x="38126" y="42266"/>
                  </a:cubicBezTo>
                  <a:cubicBezTo>
                    <a:pt x="38022" y="42163"/>
                    <a:pt x="38126" y="42024"/>
                    <a:pt x="38160" y="41886"/>
                  </a:cubicBezTo>
                  <a:cubicBezTo>
                    <a:pt x="38229" y="41713"/>
                    <a:pt x="38333" y="41575"/>
                    <a:pt x="38333" y="41368"/>
                  </a:cubicBezTo>
                  <a:lnTo>
                    <a:pt x="38333" y="41368"/>
                  </a:lnTo>
                  <a:cubicBezTo>
                    <a:pt x="38126" y="41575"/>
                    <a:pt x="38091" y="41886"/>
                    <a:pt x="37988" y="42163"/>
                  </a:cubicBezTo>
                  <a:cubicBezTo>
                    <a:pt x="37884" y="42370"/>
                    <a:pt x="37780" y="42543"/>
                    <a:pt x="37573" y="42681"/>
                  </a:cubicBezTo>
                  <a:cubicBezTo>
                    <a:pt x="37434" y="42750"/>
                    <a:pt x="37331" y="42889"/>
                    <a:pt x="37262" y="43027"/>
                  </a:cubicBezTo>
                  <a:cubicBezTo>
                    <a:pt x="37227" y="43165"/>
                    <a:pt x="37227" y="43269"/>
                    <a:pt x="37123" y="43373"/>
                  </a:cubicBezTo>
                  <a:cubicBezTo>
                    <a:pt x="36985" y="43476"/>
                    <a:pt x="37020" y="43580"/>
                    <a:pt x="37054" y="43718"/>
                  </a:cubicBezTo>
                  <a:cubicBezTo>
                    <a:pt x="37158" y="44237"/>
                    <a:pt x="37089" y="44755"/>
                    <a:pt x="36847" y="45239"/>
                  </a:cubicBezTo>
                  <a:cubicBezTo>
                    <a:pt x="36743" y="45550"/>
                    <a:pt x="36432" y="45688"/>
                    <a:pt x="36121" y="45723"/>
                  </a:cubicBezTo>
                  <a:cubicBezTo>
                    <a:pt x="36051" y="45729"/>
                    <a:pt x="35983" y="45732"/>
                    <a:pt x="35915" y="45732"/>
                  </a:cubicBezTo>
                  <a:cubicBezTo>
                    <a:pt x="35613" y="45732"/>
                    <a:pt x="35325" y="45676"/>
                    <a:pt x="35015" y="45619"/>
                  </a:cubicBezTo>
                  <a:cubicBezTo>
                    <a:pt x="34842" y="45550"/>
                    <a:pt x="34669" y="45516"/>
                    <a:pt x="34427" y="45481"/>
                  </a:cubicBezTo>
                  <a:lnTo>
                    <a:pt x="34427" y="45481"/>
                  </a:lnTo>
                  <a:cubicBezTo>
                    <a:pt x="34462" y="45723"/>
                    <a:pt x="34566" y="45758"/>
                    <a:pt x="34738" y="45792"/>
                  </a:cubicBezTo>
                  <a:cubicBezTo>
                    <a:pt x="35188" y="45827"/>
                    <a:pt x="35637" y="45861"/>
                    <a:pt x="36086" y="45896"/>
                  </a:cubicBezTo>
                  <a:cubicBezTo>
                    <a:pt x="36570" y="45930"/>
                    <a:pt x="36605" y="45965"/>
                    <a:pt x="36605" y="46380"/>
                  </a:cubicBezTo>
                  <a:cubicBezTo>
                    <a:pt x="36605" y="46760"/>
                    <a:pt x="36674" y="47106"/>
                    <a:pt x="36778" y="47486"/>
                  </a:cubicBezTo>
                  <a:cubicBezTo>
                    <a:pt x="36847" y="47728"/>
                    <a:pt x="36881" y="48004"/>
                    <a:pt x="36916" y="48281"/>
                  </a:cubicBezTo>
                  <a:cubicBezTo>
                    <a:pt x="36916" y="48384"/>
                    <a:pt x="36916" y="48488"/>
                    <a:pt x="37020" y="48557"/>
                  </a:cubicBezTo>
                  <a:cubicBezTo>
                    <a:pt x="36916" y="47866"/>
                    <a:pt x="36951" y="47175"/>
                    <a:pt x="36778" y="46483"/>
                  </a:cubicBezTo>
                  <a:cubicBezTo>
                    <a:pt x="36778" y="46414"/>
                    <a:pt x="36778" y="46345"/>
                    <a:pt x="36847" y="46276"/>
                  </a:cubicBezTo>
                  <a:cubicBezTo>
                    <a:pt x="37020" y="46311"/>
                    <a:pt x="37089" y="46483"/>
                    <a:pt x="37193" y="46587"/>
                  </a:cubicBezTo>
                  <a:cubicBezTo>
                    <a:pt x="37400" y="46898"/>
                    <a:pt x="37538" y="47244"/>
                    <a:pt x="37711" y="47589"/>
                  </a:cubicBezTo>
                  <a:cubicBezTo>
                    <a:pt x="37780" y="47693"/>
                    <a:pt x="37780" y="47797"/>
                    <a:pt x="37884" y="47831"/>
                  </a:cubicBezTo>
                  <a:lnTo>
                    <a:pt x="37918" y="47831"/>
                  </a:lnTo>
                  <a:cubicBezTo>
                    <a:pt x="37815" y="47589"/>
                    <a:pt x="37676" y="47348"/>
                    <a:pt x="37607" y="47106"/>
                  </a:cubicBezTo>
                  <a:cubicBezTo>
                    <a:pt x="37434" y="46656"/>
                    <a:pt x="37158" y="46276"/>
                    <a:pt x="36812" y="45930"/>
                  </a:cubicBezTo>
                  <a:cubicBezTo>
                    <a:pt x="36674" y="45827"/>
                    <a:pt x="36674" y="45723"/>
                    <a:pt x="36778" y="45585"/>
                  </a:cubicBezTo>
                  <a:cubicBezTo>
                    <a:pt x="37123" y="44997"/>
                    <a:pt x="37365" y="44375"/>
                    <a:pt x="37262" y="43649"/>
                  </a:cubicBezTo>
                  <a:cubicBezTo>
                    <a:pt x="37193" y="43165"/>
                    <a:pt x="37607" y="42681"/>
                    <a:pt x="38126" y="42647"/>
                  </a:cubicBezTo>
                  <a:cubicBezTo>
                    <a:pt x="38299" y="42612"/>
                    <a:pt x="38506" y="42647"/>
                    <a:pt x="38644" y="42474"/>
                  </a:cubicBezTo>
                  <a:cubicBezTo>
                    <a:pt x="38644" y="42439"/>
                    <a:pt x="38679" y="42439"/>
                    <a:pt x="38713" y="42439"/>
                  </a:cubicBezTo>
                  <a:cubicBezTo>
                    <a:pt x="39693" y="42164"/>
                    <a:pt x="40672" y="41834"/>
                    <a:pt x="41699" y="41834"/>
                  </a:cubicBezTo>
                  <a:cubicBezTo>
                    <a:pt x="41832" y="41834"/>
                    <a:pt x="41966" y="41840"/>
                    <a:pt x="42101" y="41852"/>
                  </a:cubicBezTo>
                  <a:cubicBezTo>
                    <a:pt x="42446" y="41852"/>
                    <a:pt x="42792" y="41921"/>
                    <a:pt x="43172" y="41990"/>
                  </a:cubicBezTo>
                  <a:cubicBezTo>
                    <a:pt x="43345" y="42024"/>
                    <a:pt x="43518" y="42128"/>
                    <a:pt x="43656" y="42266"/>
                  </a:cubicBezTo>
                  <a:cubicBezTo>
                    <a:pt x="43794" y="42370"/>
                    <a:pt x="43967" y="42508"/>
                    <a:pt x="44140" y="42578"/>
                  </a:cubicBezTo>
                  <a:cubicBezTo>
                    <a:pt x="44204" y="42610"/>
                    <a:pt x="44261" y="42634"/>
                    <a:pt x="44310" y="42634"/>
                  </a:cubicBezTo>
                  <a:cubicBezTo>
                    <a:pt x="44367" y="42634"/>
                    <a:pt x="44414" y="42601"/>
                    <a:pt x="44451" y="42508"/>
                  </a:cubicBezTo>
                  <a:cubicBezTo>
                    <a:pt x="44483" y="42428"/>
                    <a:pt x="44523" y="42400"/>
                    <a:pt x="44567" y="42400"/>
                  </a:cubicBezTo>
                  <a:cubicBezTo>
                    <a:pt x="44617" y="42400"/>
                    <a:pt x="44672" y="42437"/>
                    <a:pt x="44728" y="42474"/>
                  </a:cubicBezTo>
                  <a:cubicBezTo>
                    <a:pt x="45765" y="42992"/>
                    <a:pt x="46733" y="43649"/>
                    <a:pt x="47424" y="44617"/>
                  </a:cubicBezTo>
                  <a:cubicBezTo>
                    <a:pt x="47735" y="45066"/>
                    <a:pt x="47735" y="45239"/>
                    <a:pt x="47320" y="45585"/>
                  </a:cubicBezTo>
                  <a:cubicBezTo>
                    <a:pt x="46905" y="45930"/>
                    <a:pt x="46421" y="46138"/>
                    <a:pt x="45938" y="46311"/>
                  </a:cubicBezTo>
                  <a:cubicBezTo>
                    <a:pt x="44797" y="46691"/>
                    <a:pt x="43622" y="47002"/>
                    <a:pt x="42446" y="47209"/>
                  </a:cubicBezTo>
                  <a:cubicBezTo>
                    <a:pt x="42295" y="47240"/>
                    <a:pt x="42146" y="47252"/>
                    <a:pt x="41999" y="47252"/>
                  </a:cubicBezTo>
                  <a:cubicBezTo>
                    <a:pt x="41644" y="47252"/>
                    <a:pt x="41302" y="47179"/>
                    <a:pt x="40960" y="47106"/>
                  </a:cubicBezTo>
                  <a:lnTo>
                    <a:pt x="40960" y="47140"/>
                  </a:lnTo>
                  <a:cubicBezTo>
                    <a:pt x="40718" y="47106"/>
                    <a:pt x="40476" y="47002"/>
                    <a:pt x="40234" y="46967"/>
                  </a:cubicBezTo>
                  <a:cubicBezTo>
                    <a:pt x="39992" y="46898"/>
                    <a:pt x="39819" y="46794"/>
                    <a:pt x="39716" y="46518"/>
                  </a:cubicBezTo>
                  <a:lnTo>
                    <a:pt x="39716" y="46518"/>
                  </a:lnTo>
                  <a:cubicBezTo>
                    <a:pt x="40338" y="46587"/>
                    <a:pt x="40856" y="46829"/>
                    <a:pt x="41409" y="46829"/>
                  </a:cubicBezTo>
                  <a:cubicBezTo>
                    <a:pt x="41540" y="46829"/>
                    <a:pt x="41671" y="46831"/>
                    <a:pt x="41801" y="46831"/>
                  </a:cubicBezTo>
                  <a:cubicBezTo>
                    <a:pt x="42257" y="46831"/>
                    <a:pt x="42708" y="46810"/>
                    <a:pt x="43138" y="46622"/>
                  </a:cubicBezTo>
                  <a:cubicBezTo>
                    <a:pt x="43108" y="46577"/>
                    <a:pt x="43078" y="46565"/>
                    <a:pt x="43052" y="46565"/>
                  </a:cubicBezTo>
                  <a:cubicBezTo>
                    <a:pt x="43016" y="46565"/>
                    <a:pt x="42985" y="46587"/>
                    <a:pt x="42965" y="46587"/>
                  </a:cubicBezTo>
                  <a:cubicBezTo>
                    <a:pt x="42573" y="46682"/>
                    <a:pt x="42186" y="46728"/>
                    <a:pt x="41804" y="46728"/>
                  </a:cubicBezTo>
                  <a:cubicBezTo>
                    <a:pt x="41073" y="46728"/>
                    <a:pt x="40362" y="46559"/>
                    <a:pt x="39681" y="46241"/>
                  </a:cubicBezTo>
                  <a:cubicBezTo>
                    <a:pt x="39266" y="46069"/>
                    <a:pt x="38852" y="45861"/>
                    <a:pt x="38471" y="45585"/>
                  </a:cubicBezTo>
                  <a:cubicBezTo>
                    <a:pt x="38229" y="45446"/>
                    <a:pt x="37988" y="45343"/>
                    <a:pt x="37746" y="45274"/>
                  </a:cubicBezTo>
                  <a:cubicBezTo>
                    <a:pt x="37642" y="45274"/>
                    <a:pt x="37573" y="45239"/>
                    <a:pt x="37504" y="45239"/>
                  </a:cubicBezTo>
                  <a:cubicBezTo>
                    <a:pt x="37434" y="45239"/>
                    <a:pt x="37331" y="45239"/>
                    <a:pt x="37331" y="45343"/>
                  </a:cubicBezTo>
                  <a:cubicBezTo>
                    <a:pt x="37331" y="45412"/>
                    <a:pt x="37400" y="45446"/>
                    <a:pt x="37469" y="45446"/>
                  </a:cubicBezTo>
                  <a:cubicBezTo>
                    <a:pt x="38057" y="45550"/>
                    <a:pt x="38506" y="45827"/>
                    <a:pt x="38955" y="46138"/>
                  </a:cubicBezTo>
                  <a:cubicBezTo>
                    <a:pt x="39059" y="46241"/>
                    <a:pt x="39197" y="46276"/>
                    <a:pt x="39197" y="46483"/>
                  </a:cubicBezTo>
                  <a:cubicBezTo>
                    <a:pt x="39163" y="46587"/>
                    <a:pt x="39301" y="46656"/>
                    <a:pt x="39405" y="46725"/>
                  </a:cubicBezTo>
                  <a:cubicBezTo>
                    <a:pt x="39889" y="46967"/>
                    <a:pt x="40061" y="47417"/>
                    <a:pt x="40303" y="47866"/>
                  </a:cubicBezTo>
                  <a:cubicBezTo>
                    <a:pt x="40338" y="47970"/>
                    <a:pt x="40373" y="48073"/>
                    <a:pt x="40476" y="48143"/>
                  </a:cubicBezTo>
                  <a:cubicBezTo>
                    <a:pt x="40338" y="48315"/>
                    <a:pt x="40373" y="48454"/>
                    <a:pt x="40407" y="48626"/>
                  </a:cubicBezTo>
                  <a:cubicBezTo>
                    <a:pt x="40580" y="49076"/>
                    <a:pt x="40753" y="49560"/>
                    <a:pt x="40926" y="50044"/>
                  </a:cubicBezTo>
                  <a:cubicBezTo>
                    <a:pt x="41029" y="50424"/>
                    <a:pt x="41202" y="50804"/>
                    <a:pt x="41237" y="51219"/>
                  </a:cubicBezTo>
                  <a:cubicBezTo>
                    <a:pt x="41306" y="51564"/>
                    <a:pt x="41271" y="51910"/>
                    <a:pt x="41202" y="52256"/>
                  </a:cubicBezTo>
                  <a:cubicBezTo>
                    <a:pt x="41029" y="52912"/>
                    <a:pt x="40995" y="53604"/>
                    <a:pt x="40787" y="54295"/>
                  </a:cubicBezTo>
                  <a:cubicBezTo>
                    <a:pt x="40753" y="54468"/>
                    <a:pt x="40684" y="54641"/>
                    <a:pt x="40614" y="54814"/>
                  </a:cubicBezTo>
                  <a:cubicBezTo>
                    <a:pt x="40536" y="55102"/>
                    <a:pt x="40377" y="55232"/>
                    <a:pt x="40154" y="55232"/>
                  </a:cubicBezTo>
                  <a:cubicBezTo>
                    <a:pt x="40083" y="55232"/>
                    <a:pt x="40006" y="55219"/>
                    <a:pt x="39923" y="55194"/>
                  </a:cubicBezTo>
                  <a:cubicBezTo>
                    <a:pt x="39439" y="55021"/>
                    <a:pt x="39024" y="54814"/>
                    <a:pt x="38644" y="54537"/>
                  </a:cubicBezTo>
                  <a:cubicBezTo>
                    <a:pt x="38299" y="54261"/>
                    <a:pt x="37988" y="54019"/>
                    <a:pt x="37676" y="53777"/>
                  </a:cubicBezTo>
                  <a:cubicBezTo>
                    <a:pt x="37193" y="53431"/>
                    <a:pt x="36847" y="53016"/>
                    <a:pt x="36605" y="52463"/>
                  </a:cubicBezTo>
                  <a:cubicBezTo>
                    <a:pt x="36328" y="51772"/>
                    <a:pt x="36052" y="51115"/>
                    <a:pt x="35637" y="50493"/>
                  </a:cubicBezTo>
                  <a:cubicBezTo>
                    <a:pt x="35533" y="50355"/>
                    <a:pt x="35568" y="50216"/>
                    <a:pt x="35603" y="50078"/>
                  </a:cubicBezTo>
                  <a:cubicBezTo>
                    <a:pt x="35775" y="49491"/>
                    <a:pt x="35844" y="48903"/>
                    <a:pt x="35844" y="48315"/>
                  </a:cubicBezTo>
                  <a:cubicBezTo>
                    <a:pt x="35879" y="47762"/>
                    <a:pt x="35741" y="47278"/>
                    <a:pt x="35568" y="46760"/>
                  </a:cubicBezTo>
                  <a:lnTo>
                    <a:pt x="35568" y="46760"/>
                  </a:lnTo>
                  <a:cubicBezTo>
                    <a:pt x="35603" y="47071"/>
                    <a:pt x="35637" y="47382"/>
                    <a:pt x="35637" y="47693"/>
                  </a:cubicBezTo>
                  <a:cubicBezTo>
                    <a:pt x="35741" y="48523"/>
                    <a:pt x="35603" y="49318"/>
                    <a:pt x="35361" y="50113"/>
                  </a:cubicBezTo>
                  <a:cubicBezTo>
                    <a:pt x="35257" y="50458"/>
                    <a:pt x="35222" y="50804"/>
                    <a:pt x="34980" y="51115"/>
                  </a:cubicBezTo>
                  <a:cubicBezTo>
                    <a:pt x="34877" y="51253"/>
                    <a:pt x="34773" y="51426"/>
                    <a:pt x="34635" y="51599"/>
                  </a:cubicBezTo>
                  <a:cubicBezTo>
                    <a:pt x="34566" y="51288"/>
                    <a:pt x="34669" y="51011"/>
                    <a:pt x="34773" y="50769"/>
                  </a:cubicBezTo>
                  <a:cubicBezTo>
                    <a:pt x="34980" y="50216"/>
                    <a:pt x="35153" y="49629"/>
                    <a:pt x="35222" y="49041"/>
                  </a:cubicBezTo>
                  <a:cubicBezTo>
                    <a:pt x="35326" y="48557"/>
                    <a:pt x="35430" y="48039"/>
                    <a:pt x="35430" y="47520"/>
                  </a:cubicBezTo>
                  <a:cubicBezTo>
                    <a:pt x="35430" y="47106"/>
                    <a:pt x="35361" y="46725"/>
                    <a:pt x="35291" y="46345"/>
                  </a:cubicBezTo>
                  <a:cubicBezTo>
                    <a:pt x="35262" y="46255"/>
                    <a:pt x="35232" y="46166"/>
                    <a:pt x="35134" y="46166"/>
                  </a:cubicBezTo>
                  <a:cubicBezTo>
                    <a:pt x="35119" y="46166"/>
                    <a:pt x="35103" y="46168"/>
                    <a:pt x="35084" y="46172"/>
                  </a:cubicBezTo>
                  <a:cubicBezTo>
                    <a:pt x="34946" y="46207"/>
                    <a:pt x="34877" y="46241"/>
                    <a:pt x="34877" y="46380"/>
                  </a:cubicBezTo>
                  <a:cubicBezTo>
                    <a:pt x="34946" y="46898"/>
                    <a:pt x="34738" y="47417"/>
                    <a:pt x="34704" y="47935"/>
                  </a:cubicBezTo>
                  <a:cubicBezTo>
                    <a:pt x="34911" y="47520"/>
                    <a:pt x="34877" y="47036"/>
                    <a:pt x="35084" y="46587"/>
                  </a:cubicBezTo>
                  <a:cubicBezTo>
                    <a:pt x="35222" y="46725"/>
                    <a:pt x="35222" y="46864"/>
                    <a:pt x="35222" y="47002"/>
                  </a:cubicBezTo>
                  <a:cubicBezTo>
                    <a:pt x="35291" y="48004"/>
                    <a:pt x="35188" y="49007"/>
                    <a:pt x="34877" y="49974"/>
                  </a:cubicBezTo>
                  <a:cubicBezTo>
                    <a:pt x="34738" y="50389"/>
                    <a:pt x="34566" y="50804"/>
                    <a:pt x="34462" y="51219"/>
                  </a:cubicBezTo>
                  <a:cubicBezTo>
                    <a:pt x="34289" y="51876"/>
                    <a:pt x="33909" y="52325"/>
                    <a:pt x="33390" y="52671"/>
                  </a:cubicBezTo>
                  <a:cubicBezTo>
                    <a:pt x="33045" y="52912"/>
                    <a:pt x="32699" y="53154"/>
                    <a:pt x="32423" y="53466"/>
                  </a:cubicBezTo>
                  <a:cubicBezTo>
                    <a:pt x="32319" y="53535"/>
                    <a:pt x="32250" y="53638"/>
                    <a:pt x="32146" y="53742"/>
                  </a:cubicBezTo>
                  <a:cubicBezTo>
                    <a:pt x="32457" y="53604"/>
                    <a:pt x="32664" y="53293"/>
                    <a:pt x="32976" y="53120"/>
                  </a:cubicBezTo>
                  <a:cubicBezTo>
                    <a:pt x="33079" y="53051"/>
                    <a:pt x="33183" y="52912"/>
                    <a:pt x="33356" y="52912"/>
                  </a:cubicBezTo>
                  <a:cubicBezTo>
                    <a:pt x="33425" y="53016"/>
                    <a:pt x="33356" y="53051"/>
                    <a:pt x="33321" y="53085"/>
                  </a:cubicBezTo>
                  <a:cubicBezTo>
                    <a:pt x="32803" y="53742"/>
                    <a:pt x="32250" y="54330"/>
                    <a:pt x="31800" y="55021"/>
                  </a:cubicBezTo>
                  <a:cubicBezTo>
                    <a:pt x="31741" y="55110"/>
                    <a:pt x="31630" y="55277"/>
                    <a:pt x="31512" y="55277"/>
                  </a:cubicBezTo>
                  <a:cubicBezTo>
                    <a:pt x="31493" y="55277"/>
                    <a:pt x="31474" y="55272"/>
                    <a:pt x="31455" y="55263"/>
                  </a:cubicBezTo>
                  <a:cubicBezTo>
                    <a:pt x="31282" y="55159"/>
                    <a:pt x="31455" y="54986"/>
                    <a:pt x="31524" y="54848"/>
                  </a:cubicBezTo>
                  <a:cubicBezTo>
                    <a:pt x="31558" y="54710"/>
                    <a:pt x="31628" y="54606"/>
                    <a:pt x="31697" y="54468"/>
                  </a:cubicBezTo>
                  <a:lnTo>
                    <a:pt x="31697" y="54468"/>
                  </a:lnTo>
                  <a:cubicBezTo>
                    <a:pt x="31455" y="54641"/>
                    <a:pt x="31351" y="54917"/>
                    <a:pt x="31316" y="55194"/>
                  </a:cubicBezTo>
                  <a:cubicBezTo>
                    <a:pt x="31247" y="55436"/>
                    <a:pt x="31144" y="55539"/>
                    <a:pt x="30936" y="55609"/>
                  </a:cubicBezTo>
                  <a:cubicBezTo>
                    <a:pt x="30798" y="55643"/>
                    <a:pt x="30660" y="55747"/>
                    <a:pt x="30521" y="55781"/>
                  </a:cubicBezTo>
                  <a:cubicBezTo>
                    <a:pt x="30404" y="55818"/>
                    <a:pt x="30280" y="55838"/>
                    <a:pt x="30157" y="55838"/>
                  </a:cubicBezTo>
                  <a:cubicBezTo>
                    <a:pt x="29704" y="55838"/>
                    <a:pt x="29270" y="55570"/>
                    <a:pt x="29243" y="54917"/>
                  </a:cubicBezTo>
                  <a:cubicBezTo>
                    <a:pt x="29208" y="54468"/>
                    <a:pt x="29173" y="53984"/>
                    <a:pt x="29208" y="53535"/>
                  </a:cubicBezTo>
                  <a:cubicBezTo>
                    <a:pt x="29277" y="52878"/>
                    <a:pt x="29243" y="52187"/>
                    <a:pt x="29312" y="51495"/>
                  </a:cubicBezTo>
                  <a:cubicBezTo>
                    <a:pt x="29484" y="50355"/>
                    <a:pt x="29796" y="49249"/>
                    <a:pt x="30210" y="48143"/>
                  </a:cubicBezTo>
                  <a:cubicBezTo>
                    <a:pt x="30349" y="47866"/>
                    <a:pt x="30591" y="47693"/>
                    <a:pt x="30798" y="47486"/>
                  </a:cubicBezTo>
                  <a:cubicBezTo>
                    <a:pt x="31386" y="46760"/>
                    <a:pt x="32181" y="46449"/>
                    <a:pt x="33045" y="46172"/>
                  </a:cubicBezTo>
                  <a:cubicBezTo>
                    <a:pt x="33079" y="46172"/>
                    <a:pt x="33148" y="46172"/>
                    <a:pt x="33183" y="46241"/>
                  </a:cubicBezTo>
                  <a:cubicBezTo>
                    <a:pt x="32941" y="46483"/>
                    <a:pt x="32561" y="46587"/>
                    <a:pt x="32353" y="46898"/>
                  </a:cubicBezTo>
                  <a:cubicBezTo>
                    <a:pt x="32734" y="46691"/>
                    <a:pt x="33114" y="46518"/>
                    <a:pt x="33494" y="46311"/>
                  </a:cubicBezTo>
                  <a:cubicBezTo>
                    <a:pt x="33598" y="46241"/>
                    <a:pt x="33736" y="46207"/>
                    <a:pt x="33667" y="46034"/>
                  </a:cubicBezTo>
                  <a:cubicBezTo>
                    <a:pt x="33598" y="45930"/>
                    <a:pt x="33701" y="45896"/>
                    <a:pt x="33736" y="45861"/>
                  </a:cubicBezTo>
                  <a:cubicBezTo>
                    <a:pt x="33869" y="45762"/>
                    <a:pt x="34033" y="45726"/>
                    <a:pt x="34046" y="45540"/>
                  </a:cubicBezTo>
                  <a:lnTo>
                    <a:pt x="34046" y="45540"/>
                  </a:lnTo>
                  <a:cubicBezTo>
                    <a:pt x="33607" y="45832"/>
                    <a:pt x="33134" y="45934"/>
                    <a:pt x="32595" y="46069"/>
                  </a:cubicBezTo>
                  <a:cubicBezTo>
                    <a:pt x="32664" y="45792"/>
                    <a:pt x="32906" y="45758"/>
                    <a:pt x="32941" y="45446"/>
                  </a:cubicBezTo>
                  <a:lnTo>
                    <a:pt x="32941" y="45446"/>
                  </a:lnTo>
                  <a:cubicBezTo>
                    <a:pt x="32526" y="45827"/>
                    <a:pt x="32042" y="45965"/>
                    <a:pt x="31558" y="46138"/>
                  </a:cubicBezTo>
                  <a:cubicBezTo>
                    <a:pt x="31455" y="46172"/>
                    <a:pt x="31351" y="46207"/>
                    <a:pt x="31213" y="46207"/>
                  </a:cubicBezTo>
                  <a:cubicBezTo>
                    <a:pt x="31040" y="46241"/>
                    <a:pt x="30902" y="46207"/>
                    <a:pt x="30867" y="46449"/>
                  </a:cubicBezTo>
                  <a:cubicBezTo>
                    <a:pt x="30798" y="46622"/>
                    <a:pt x="30591" y="46656"/>
                    <a:pt x="30452" y="46656"/>
                  </a:cubicBezTo>
                  <a:cubicBezTo>
                    <a:pt x="29692" y="46760"/>
                    <a:pt x="28931" y="47002"/>
                    <a:pt x="28136" y="47002"/>
                  </a:cubicBezTo>
                  <a:cubicBezTo>
                    <a:pt x="28030" y="47007"/>
                    <a:pt x="27923" y="47010"/>
                    <a:pt x="27817" y="47010"/>
                  </a:cubicBezTo>
                  <a:cubicBezTo>
                    <a:pt x="27267" y="47010"/>
                    <a:pt x="26722" y="46934"/>
                    <a:pt x="26201" y="46760"/>
                  </a:cubicBezTo>
                  <a:cubicBezTo>
                    <a:pt x="25821" y="46622"/>
                    <a:pt x="25475" y="46483"/>
                    <a:pt x="25095" y="46345"/>
                  </a:cubicBezTo>
                  <a:cubicBezTo>
                    <a:pt x="24887" y="46241"/>
                    <a:pt x="24715" y="46103"/>
                    <a:pt x="24542" y="45965"/>
                  </a:cubicBezTo>
                  <a:cubicBezTo>
                    <a:pt x="24403" y="45861"/>
                    <a:pt x="24403" y="45758"/>
                    <a:pt x="24438" y="45619"/>
                  </a:cubicBezTo>
                  <a:cubicBezTo>
                    <a:pt x="24611" y="45135"/>
                    <a:pt x="24922" y="44755"/>
                    <a:pt x="25337" y="44444"/>
                  </a:cubicBezTo>
                  <a:cubicBezTo>
                    <a:pt x="25440" y="44375"/>
                    <a:pt x="25544" y="44306"/>
                    <a:pt x="25613" y="44202"/>
                  </a:cubicBezTo>
                  <a:cubicBezTo>
                    <a:pt x="25671" y="44163"/>
                    <a:pt x="25740" y="44114"/>
                    <a:pt x="25801" y="44114"/>
                  </a:cubicBezTo>
                  <a:cubicBezTo>
                    <a:pt x="25850" y="44114"/>
                    <a:pt x="25894" y="44145"/>
                    <a:pt x="25924" y="44237"/>
                  </a:cubicBezTo>
                  <a:cubicBezTo>
                    <a:pt x="25959" y="44306"/>
                    <a:pt x="26028" y="44375"/>
                    <a:pt x="26132" y="44375"/>
                  </a:cubicBezTo>
                  <a:cubicBezTo>
                    <a:pt x="26235" y="44375"/>
                    <a:pt x="26270" y="44271"/>
                    <a:pt x="26305" y="44168"/>
                  </a:cubicBezTo>
                  <a:cubicBezTo>
                    <a:pt x="26305" y="44098"/>
                    <a:pt x="26305" y="43995"/>
                    <a:pt x="26339" y="43891"/>
                  </a:cubicBezTo>
                  <a:cubicBezTo>
                    <a:pt x="26374" y="43787"/>
                    <a:pt x="26408" y="43684"/>
                    <a:pt x="26512" y="43649"/>
                  </a:cubicBezTo>
                  <a:cubicBezTo>
                    <a:pt x="26823" y="43580"/>
                    <a:pt x="27065" y="43407"/>
                    <a:pt x="27376" y="43338"/>
                  </a:cubicBezTo>
                  <a:cubicBezTo>
                    <a:pt x="27860" y="43234"/>
                    <a:pt x="28309" y="43131"/>
                    <a:pt x="28759" y="43027"/>
                  </a:cubicBezTo>
                  <a:cubicBezTo>
                    <a:pt x="28910" y="42976"/>
                    <a:pt x="29062" y="42944"/>
                    <a:pt x="29214" y="42944"/>
                  </a:cubicBezTo>
                  <a:cubicBezTo>
                    <a:pt x="29270" y="42944"/>
                    <a:pt x="29325" y="42948"/>
                    <a:pt x="29381" y="42958"/>
                  </a:cubicBezTo>
                  <a:cubicBezTo>
                    <a:pt x="29427" y="42962"/>
                    <a:pt x="29472" y="42963"/>
                    <a:pt x="29517" y="42963"/>
                  </a:cubicBezTo>
                  <a:cubicBezTo>
                    <a:pt x="29873" y="42963"/>
                    <a:pt x="30183" y="42854"/>
                    <a:pt x="30521" y="42854"/>
                  </a:cubicBezTo>
                  <a:cubicBezTo>
                    <a:pt x="31213" y="42854"/>
                    <a:pt x="31835" y="42992"/>
                    <a:pt x="32423" y="43373"/>
                  </a:cubicBezTo>
                  <a:cubicBezTo>
                    <a:pt x="32482" y="43392"/>
                    <a:pt x="32542" y="43435"/>
                    <a:pt x="32601" y="43435"/>
                  </a:cubicBezTo>
                  <a:cubicBezTo>
                    <a:pt x="32645" y="43435"/>
                    <a:pt x="32689" y="43412"/>
                    <a:pt x="32734" y="43338"/>
                  </a:cubicBezTo>
                  <a:cubicBezTo>
                    <a:pt x="32756" y="43305"/>
                    <a:pt x="32777" y="43293"/>
                    <a:pt x="32798" y="43293"/>
                  </a:cubicBezTo>
                  <a:cubicBezTo>
                    <a:pt x="32843" y="43293"/>
                    <a:pt x="32883" y="43349"/>
                    <a:pt x="32906" y="43373"/>
                  </a:cubicBezTo>
                  <a:cubicBezTo>
                    <a:pt x="33183" y="43614"/>
                    <a:pt x="33425" y="43822"/>
                    <a:pt x="33667" y="44064"/>
                  </a:cubicBezTo>
                  <a:cubicBezTo>
                    <a:pt x="33840" y="44202"/>
                    <a:pt x="34013" y="44306"/>
                    <a:pt x="34220" y="44375"/>
                  </a:cubicBezTo>
                  <a:cubicBezTo>
                    <a:pt x="34462" y="44409"/>
                    <a:pt x="34600" y="44513"/>
                    <a:pt x="34635" y="44790"/>
                  </a:cubicBezTo>
                  <a:cubicBezTo>
                    <a:pt x="34635" y="44893"/>
                    <a:pt x="34704" y="45032"/>
                    <a:pt x="34773" y="45135"/>
                  </a:cubicBezTo>
                  <a:cubicBezTo>
                    <a:pt x="34773" y="44859"/>
                    <a:pt x="34773" y="44617"/>
                    <a:pt x="34738" y="44340"/>
                  </a:cubicBezTo>
                  <a:cubicBezTo>
                    <a:pt x="34669" y="43891"/>
                    <a:pt x="34704" y="43476"/>
                    <a:pt x="35326" y="43303"/>
                  </a:cubicBezTo>
                  <a:cubicBezTo>
                    <a:pt x="35239" y="43249"/>
                    <a:pt x="35163" y="43229"/>
                    <a:pt x="35091" y="43229"/>
                  </a:cubicBezTo>
                  <a:cubicBezTo>
                    <a:pt x="34934" y="43229"/>
                    <a:pt x="34801" y="43325"/>
                    <a:pt x="34635" y="43373"/>
                  </a:cubicBezTo>
                  <a:cubicBezTo>
                    <a:pt x="34462" y="42992"/>
                    <a:pt x="34393" y="42543"/>
                    <a:pt x="34116" y="42163"/>
                  </a:cubicBezTo>
                  <a:lnTo>
                    <a:pt x="34116" y="42163"/>
                  </a:lnTo>
                  <a:cubicBezTo>
                    <a:pt x="34082" y="42370"/>
                    <a:pt x="34151" y="42474"/>
                    <a:pt x="34185" y="42612"/>
                  </a:cubicBezTo>
                  <a:cubicBezTo>
                    <a:pt x="34358" y="42992"/>
                    <a:pt x="34427" y="43407"/>
                    <a:pt x="34531" y="43856"/>
                  </a:cubicBezTo>
                  <a:cubicBezTo>
                    <a:pt x="34531" y="43891"/>
                    <a:pt x="34531" y="43960"/>
                    <a:pt x="34531" y="43995"/>
                  </a:cubicBezTo>
                  <a:cubicBezTo>
                    <a:pt x="34531" y="44179"/>
                    <a:pt x="34485" y="44256"/>
                    <a:pt x="34383" y="44256"/>
                  </a:cubicBezTo>
                  <a:cubicBezTo>
                    <a:pt x="34331" y="44256"/>
                    <a:pt x="34266" y="44237"/>
                    <a:pt x="34185" y="44202"/>
                  </a:cubicBezTo>
                  <a:cubicBezTo>
                    <a:pt x="33805" y="43995"/>
                    <a:pt x="33494" y="43684"/>
                    <a:pt x="33218" y="43338"/>
                  </a:cubicBezTo>
                  <a:cubicBezTo>
                    <a:pt x="33183" y="43234"/>
                    <a:pt x="33114" y="43165"/>
                    <a:pt x="33010" y="43096"/>
                  </a:cubicBezTo>
                  <a:cubicBezTo>
                    <a:pt x="32803" y="42992"/>
                    <a:pt x="32699" y="42785"/>
                    <a:pt x="32526" y="42612"/>
                  </a:cubicBezTo>
                  <a:cubicBezTo>
                    <a:pt x="31869" y="41921"/>
                    <a:pt x="31386" y="41195"/>
                    <a:pt x="31144" y="40296"/>
                  </a:cubicBezTo>
                  <a:cubicBezTo>
                    <a:pt x="31040" y="39881"/>
                    <a:pt x="30867" y="39501"/>
                    <a:pt x="30729" y="39121"/>
                  </a:cubicBezTo>
                  <a:cubicBezTo>
                    <a:pt x="30556" y="38637"/>
                    <a:pt x="30452" y="38153"/>
                    <a:pt x="30556" y="37669"/>
                  </a:cubicBezTo>
                  <a:cubicBezTo>
                    <a:pt x="30625" y="37427"/>
                    <a:pt x="30521" y="37185"/>
                    <a:pt x="30556" y="36943"/>
                  </a:cubicBezTo>
                  <a:cubicBezTo>
                    <a:pt x="30556" y="36736"/>
                    <a:pt x="30591" y="36598"/>
                    <a:pt x="30729" y="36425"/>
                  </a:cubicBezTo>
                  <a:cubicBezTo>
                    <a:pt x="30902" y="36252"/>
                    <a:pt x="31109" y="36114"/>
                    <a:pt x="31247" y="35837"/>
                  </a:cubicBezTo>
                  <a:cubicBezTo>
                    <a:pt x="31094" y="35837"/>
                    <a:pt x="30995" y="35947"/>
                    <a:pt x="30902" y="35947"/>
                  </a:cubicBezTo>
                  <a:cubicBezTo>
                    <a:pt x="30890" y="35947"/>
                    <a:pt x="30879" y="35945"/>
                    <a:pt x="30867" y="35941"/>
                  </a:cubicBezTo>
                  <a:cubicBezTo>
                    <a:pt x="30867" y="35906"/>
                    <a:pt x="30867" y="35837"/>
                    <a:pt x="30867" y="35837"/>
                  </a:cubicBezTo>
                  <a:cubicBezTo>
                    <a:pt x="30556" y="35630"/>
                    <a:pt x="30625" y="35319"/>
                    <a:pt x="30625" y="35042"/>
                  </a:cubicBezTo>
                  <a:cubicBezTo>
                    <a:pt x="30660" y="34662"/>
                    <a:pt x="30729" y="34247"/>
                    <a:pt x="30625" y="33867"/>
                  </a:cubicBezTo>
                  <a:cubicBezTo>
                    <a:pt x="30591" y="33625"/>
                    <a:pt x="30660" y="33418"/>
                    <a:pt x="30694" y="33210"/>
                  </a:cubicBezTo>
                  <a:cubicBezTo>
                    <a:pt x="30763" y="33003"/>
                    <a:pt x="30971" y="32899"/>
                    <a:pt x="31247" y="32899"/>
                  </a:cubicBezTo>
                  <a:close/>
                  <a:moveTo>
                    <a:pt x="17861" y="41003"/>
                  </a:moveTo>
                  <a:cubicBezTo>
                    <a:pt x="17901" y="41003"/>
                    <a:pt x="17948" y="41031"/>
                    <a:pt x="18009" y="41091"/>
                  </a:cubicBezTo>
                  <a:cubicBezTo>
                    <a:pt x="18285" y="41402"/>
                    <a:pt x="18596" y="41713"/>
                    <a:pt x="18942" y="41955"/>
                  </a:cubicBezTo>
                  <a:cubicBezTo>
                    <a:pt x="19219" y="42163"/>
                    <a:pt x="19357" y="42474"/>
                    <a:pt x="19426" y="42819"/>
                  </a:cubicBezTo>
                  <a:cubicBezTo>
                    <a:pt x="19444" y="42828"/>
                    <a:pt x="19460" y="42832"/>
                    <a:pt x="19474" y="42832"/>
                  </a:cubicBezTo>
                  <a:cubicBezTo>
                    <a:pt x="19560" y="42832"/>
                    <a:pt x="19600" y="42703"/>
                    <a:pt x="19666" y="42703"/>
                  </a:cubicBezTo>
                  <a:cubicBezTo>
                    <a:pt x="19677" y="42703"/>
                    <a:pt x="19689" y="42707"/>
                    <a:pt x="19703" y="42716"/>
                  </a:cubicBezTo>
                  <a:cubicBezTo>
                    <a:pt x="19806" y="42785"/>
                    <a:pt x="19875" y="42819"/>
                    <a:pt x="19945" y="42889"/>
                  </a:cubicBezTo>
                  <a:cubicBezTo>
                    <a:pt x="20532" y="43407"/>
                    <a:pt x="21051" y="44029"/>
                    <a:pt x="21535" y="44651"/>
                  </a:cubicBezTo>
                  <a:cubicBezTo>
                    <a:pt x="21604" y="44721"/>
                    <a:pt x="21638" y="44824"/>
                    <a:pt x="21673" y="44963"/>
                  </a:cubicBezTo>
                  <a:cubicBezTo>
                    <a:pt x="21846" y="45516"/>
                    <a:pt x="22018" y="46069"/>
                    <a:pt x="22226" y="46656"/>
                  </a:cubicBezTo>
                  <a:cubicBezTo>
                    <a:pt x="22330" y="47036"/>
                    <a:pt x="22364" y="47451"/>
                    <a:pt x="22433" y="47866"/>
                  </a:cubicBezTo>
                  <a:cubicBezTo>
                    <a:pt x="22468" y="47970"/>
                    <a:pt x="22399" y="48073"/>
                    <a:pt x="22330" y="48143"/>
                  </a:cubicBezTo>
                  <a:cubicBezTo>
                    <a:pt x="21949" y="48557"/>
                    <a:pt x="21638" y="49041"/>
                    <a:pt x="21327" y="49491"/>
                  </a:cubicBezTo>
                  <a:cubicBezTo>
                    <a:pt x="21085" y="49871"/>
                    <a:pt x="20774" y="50113"/>
                    <a:pt x="20498" y="50424"/>
                  </a:cubicBezTo>
                  <a:cubicBezTo>
                    <a:pt x="19945" y="51046"/>
                    <a:pt x="19288" y="51599"/>
                    <a:pt x="18596" y="52117"/>
                  </a:cubicBezTo>
                  <a:cubicBezTo>
                    <a:pt x="18216" y="52394"/>
                    <a:pt x="17871" y="52774"/>
                    <a:pt x="17525" y="53120"/>
                  </a:cubicBezTo>
                  <a:cubicBezTo>
                    <a:pt x="16937" y="53707"/>
                    <a:pt x="16281" y="54261"/>
                    <a:pt x="15624" y="54779"/>
                  </a:cubicBezTo>
                  <a:cubicBezTo>
                    <a:pt x="15175" y="55125"/>
                    <a:pt x="14691" y="55436"/>
                    <a:pt x="14207" y="55712"/>
                  </a:cubicBezTo>
                  <a:cubicBezTo>
                    <a:pt x="13930" y="55885"/>
                    <a:pt x="13654" y="55954"/>
                    <a:pt x="13343" y="55954"/>
                  </a:cubicBezTo>
                  <a:cubicBezTo>
                    <a:pt x="13101" y="55954"/>
                    <a:pt x="13031" y="55920"/>
                    <a:pt x="13031" y="55678"/>
                  </a:cubicBezTo>
                  <a:cubicBezTo>
                    <a:pt x="12997" y="55539"/>
                    <a:pt x="12997" y="55367"/>
                    <a:pt x="13031" y="55228"/>
                  </a:cubicBezTo>
                  <a:cubicBezTo>
                    <a:pt x="13031" y="55194"/>
                    <a:pt x="13031" y="55090"/>
                    <a:pt x="13066" y="55090"/>
                  </a:cubicBezTo>
                  <a:cubicBezTo>
                    <a:pt x="13412" y="54986"/>
                    <a:pt x="13239" y="54710"/>
                    <a:pt x="13273" y="54537"/>
                  </a:cubicBezTo>
                  <a:cubicBezTo>
                    <a:pt x="13343" y="53984"/>
                    <a:pt x="13377" y="53396"/>
                    <a:pt x="13481" y="52843"/>
                  </a:cubicBezTo>
                  <a:cubicBezTo>
                    <a:pt x="13550" y="52290"/>
                    <a:pt x="13723" y="51772"/>
                    <a:pt x="13757" y="51184"/>
                  </a:cubicBezTo>
                  <a:cubicBezTo>
                    <a:pt x="13757" y="51081"/>
                    <a:pt x="13792" y="50977"/>
                    <a:pt x="13826" y="50873"/>
                  </a:cubicBezTo>
                  <a:cubicBezTo>
                    <a:pt x="14103" y="50320"/>
                    <a:pt x="14207" y="49698"/>
                    <a:pt x="14414" y="49076"/>
                  </a:cubicBezTo>
                  <a:cubicBezTo>
                    <a:pt x="14449" y="48972"/>
                    <a:pt x="14483" y="48834"/>
                    <a:pt x="14587" y="48696"/>
                  </a:cubicBezTo>
                  <a:cubicBezTo>
                    <a:pt x="14656" y="48523"/>
                    <a:pt x="14725" y="48315"/>
                    <a:pt x="14760" y="48108"/>
                  </a:cubicBezTo>
                  <a:cubicBezTo>
                    <a:pt x="14829" y="47693"/>
                    <a:pt x="15002" y="47313"/>
                    <a:pt x="15209" y="46933"/>
                  </a:cubicBezTo>
                  <a:cubicBezTo>
                    <a:pt x="15347" y="46691"/>
                    <a:pt x="15451" y="46483"/>
                    <a:pt x="15555" y="46241"/>
                  </a:cubicBezTo>
                  <a:cubicBezTo>
                    <a:pt x="15658" y="46276"/>
                    <a:pt x="15658" y="46311"/>
                    <a:pt x="15693" y="46380"/>
                  </a:cubicBezTo>
                  <a:cubicBezTo>
                    <a:pt x="16142" y="47244"/>
                    <a:pt x="16730" y="47970"/>
                    <a:pt x="17318" y="48730"/>
                  </a:cubicBezTo>
                  <a:cubicBezTo>
                    <a:pt x="17940" y="49560"/>
                    <a:pt x="18458" y="50458"/>
                    <a:pt x="18596" y="51530"/>
                  </a:cubicBezTo>
                  <a:cubicBezTo>
                    <a:pt x="18596" y="51599"/>
                    <a:pt x="18596" y="51668"/>
                    <a:pt x="18700" y="51737"/>
                  </a:cubicBezTo>
                  <a:cubicBezTo>
                    <a:pt x="18562" y="50493"/>
                    <a:pt x="18182" y="49456"/>
                    <a:pt x="17387" y="48557"/>
                  </a:cubicBezTo>
                  <a:cubicBezTo>
                    <a:pt x="17145" y="48281"/>
                    <a:pt x="16937" y="48039"/>
                    <a:pt x="16799" y="47659"/>
                  </a:cubicBezTo>
                  <a:cubicBezTo>
                    <a:pt x="17214" y="47624"/>
                    <a:pt x="17560" y="47659"/>
                    <a:pt x="17905" y="47589"/>
                  </a:cubicBezTo>
                  <a:cubicBezTo>
                    <a:pt x="18078" y="47520"/>
                    <a:pt x="18285" y="47520"/>
                    <a:pt x="18458" y="47520"/>
                  </a:cubicBezTo>
                  <a:cubicBezTo>
                    <a:pt x="18666" y="47488"/>
                    <a:pt x="18867" y="47464"/>
                    <a:pt x="19067" y="47464"/>
                  </a:cubicBezTo>
                  <a:cubicBezTo>
                    <a:pt x="19299" y="47464"/>
                    <a:pt x="19531" y="47497"/>
                    <a:pt x="19772" y="47589"/>
                  </a:cubicBezTo>
                  <a:cubicBezTo>
                    <a:pt x="19772" y="47451"/>
                    <a:pt x="19703" y="47451"/>
                    <a:pt x="19633" y="47417"/>
                  </a:cubicBezTo>
                  <a:cubicBezTo>
                    <a:pt x="19451" y="47376"/>
                    <a:pt x="19281" y="47359"/>
                    <a:pt x="19108" y="47359"/>
                  </a:cubicBezTo>
                  <a:cubicBezTo>
                    <a:pt x="18987" y="47359"/>
                    <a:pt x="18864" y="47368"/>
                    <a:pt x="18735" y="47382"/>
                  </a:cubicBezTo>
                  <a:cubicBezTo>
                    <a:pt x="18200" y="47445"/>
                    <a:pt x="17636" y="47594"/>
                    <a:pt x="17069" y="47594"/>
                  </a:cubicBezTo>
                  <a:cubicBezTo>
                    <a:pt x="17014" y="47594"/>
                    <a:pt x="16958" y="47593"/>
                    <a:pt x="16903" y="47589"/>
                  </a:cubicBezTo>
                  <a:cubicBezTo>
                    <a:pt x="16765" y="47589"/>
                    <a:pt x="16626" y="47555"/>
                    <a:pt x="16523" y="47417"/>
                  </a:cubicBezTo>
                  <a:cubicBezTo>
                    <a:pt x="16177" y="46967"/>
                    <a:pt x="15866" y="46483"/>
                    <a:pt x="15762" y="45896"/>
                  </a:cubicBezTo>
                  <a:cubicBezTo>
                    <a:pt x="15728" y="45792"/>
                    <a:pt x="15693" y="45688"/>
                    <a:pt x="15728" y="45585"/>
                  </a:cubicBezTo>
                  <a:cubicBezTo>
                    <a:pt x="16004" y="44824"/>
                    <a:pt x="16177" y="43995"/>
                    <a:pt x="16695" y="43303"/>
                  </a:cubicBezTo>
                  <a:cubicBezTo>
                    <a:pt x="17006" y="42889"/>
                    <a:pt x="17110" y="42370"/>
                    <a:pt x="17352" y="41921"/>
                  </a:cubicBezTo>
                  <a:cubicBezTo>
                    <a:pt x="17490" y="41679"/>
                    <a:pt x="17594" y="41402"/>
                    <a:pt x="17732" y="41126"/>
                  </a:cubicBezTo>
                  <a:cubicBezTo>
                    <a:pt x="17771" y="41048"/>
                    <a:pt x="17810" y="41003"/>
                    <a:pt x="17861" y="41003"/>
                  </a:cubicBezTo>
                  <a:close/>
                  <a:moveTo>
                    <a:pt x="42594" y="0"/>
                  </a:moveTo>
                  <a:cubicBezTo>
                    <a:pt x="42360" y="0"/>
                    <a:pt x="42118" y="57"/>
                    <a:pt x="41893" y="132"/>
                  </a:cubicBezTo>
                  <a:cubicBezTo>
                    <a:pt x="41617" y="201"/>
                    <a:pt x="41340" y="443"/>
                    <a:pt x="41168" y="719"/>
                  </a:cubicBezTo>
                  <a:cubicBezTo>
                    <a:pt x="40856" y="1099"/>
                    <a:pt x="40545" y="1445"/>
                    <a:pt x="40303" y="1860"/>
                  </a:cubicBezTo>
                  <a:cubicBezTo>
                    <a:pt x="39854" y="2551"/>
                    <a:pt x="39474" y="3242"/>
                    <a:pt x="39508" y="4107"/>
                  </a:cubicBezTo>
                  <a:cubicBezTo>
                    <a:pt x="39508" y="4176"/>
                    <a:pt x="39474" y="4245"/>
                    <a:pt x="39439" y="4314"/>
                  </a:cubicBezTo>
                  <a:cubicBezTo>
                    <a:pt x="39266" y="4729"/>
                    <a:pt x="39370" y="5178"/>
                    <a:pt x="39405" y="5593"/>
                  </a:cubicBezTo>
                  <a:cubicBezTo>
                    <a:pt x="39474" y="6111"/>
                    <a:pt x="39647" y="6630"/>
                    <a:pt x="39819" y="7148"/>
                  </a:cubicBezTo>
                  <a:cubicBezTo>
                    <a:pt x="39889" y="7494"/>
                    <a:pt x="40061" y="7840"/>
                    <a:pt x="40303" y="8082"/>
                  </a:cubicBezTo>
                  <a:cubicBezTo>
                    <a:pt x="40407" y="8220"/>
                    <a:pt x="40476" y="8358"/>
                    <a:pt x="40511" y="8496"/>
                  </a:cubicBezTo>
                  <a:cubicBezTo>
                    <a:pt x="40545" y="8738"/>
                    <a:pt x="40545" y="8946"/>
                    <a:pt x="40545" y="9188"/>
                  </a:cubicBezTo>
                  <a:cubicBezTo>
                    <a:pt x="40545" y="9568"/>
                    <a:pt x="40373" y="9914"/>
                    <a:pt x="40234" y="10259"/>
                  </a:cubicBezTo>
                  <a:cubicBezTo>
                    <a:pt x="39889" y="11020"/>
                    <a:pt x="39612" y="11815"/>
                    <a:pt x="39094" y="12471"/>
                  </a:cubicBezTo>
                  <a:cubicBezTo>
                    <a:pt x="39059" y="12506"/>
                    <a:pt x="39024" y="12575"/>
                    <a:pt x="39094" y="12610"/>
                  </a:cubicBezTo>
                  <a:cubicBezTo>
                    <a:pt x="39117" y="12633"/>
                    <a:pt x="39140" y="12640"/>
                    <a:pt x="39163" y="12640"/>
                  </a:cubicBezTo>
                  <a:cubicBezTo>
                    <a:pt x="39209" y="12640"/>
                    <a:pt x="39255" y="12610"/>
                    <a:pt x="39301" y="12610"/>
                  </a:cubicBezTo>
                  <a:lnTo>
                    <a:pt x="39336" y="12610"/>
                  </a:lnTo>
                  <a:lnTo>
                    <a:pt x="39301" y="12644"/>
                  </a:lnTo>
                  <a:cubicBezTo>
                    <a:pt x="39259" y="12856"/>
                    <a:pt x="39242" y="12938"/>
                    <a:pt x="39172" y="12938"/>
                  </a:cubicBezTo>
                  <a:cubicBezTo>
                    <a:pt x="39128" y="12938"/>
                    <a:pt x="39062" y="12905"/>
                    <a:pt x="38955" y="12852"/>
                  </a:cubicBezTo>
                  <a:cubicBezTo>
                    <a:pt x="38059" y="12387"/>
                    <a:pt x="37162" y="11985"/>
                    <a:pt x="36142" y="11985"/>
                  </a:cubicBezTo>
                  <a:cubicBezTo>
                    <a:pt x="36101" y="11985"/>
                    <a:pt x="36059" y="11986"/>
                    <a:pt x="36017" y="11987"/>
                  </a:cubicBezTo>
                  <a:cubicBezTo>
                    <a:pt x="35810" y="11987"/>
                    <a:pt x="35578" y="11950"/>
                    <a:pt x="35350" y="11950"/>
                  </a:cubicBezTo>
                  <a:cubicBezTo>
                    <a:pt x="35199" y="11950"/>
                    <a:pt x="35049" y="11967"/>
                    <a:pt x="34911" y="12022"/>
                  </a:cubicBezTo>
                  <a:cubicBezTo>
                    <a:pt x="34600" y="12160"/>
                    <a:pt x="34254" y="12126"/>
                    <a:pt x="33943" y="12195"/>
                  </a:cubicBezTo>
                  <a:cubicBezTo>
                    <a:pt x="33922" y="12198"/>
                    <a:pt x="33901" y="12200"/>
                    <a:pt x="33881" y="12200"/>
                  </a:cubicBezTo>
                  <a:cubicBezTo>
                    <a:pt x="33716" y="12200"/>
                    <a:pt x="33643" y="12077"/>
                    <a:pt x="33736" y="11953"/>
                  </a:cubicBezTo>
                  <a:cubicBezTo>
                    <a:pt x="33909" y="11642"/>
                    <a:pt x="34047" y="11331"/>
                    <a:pt x="34289" y="11089"/>
                  </a:cubicBezTo>
                  <a:cubicBezTo>
                    <a:pt x="34496" y="10881"/>
                    <a:pt x="34635" y="10605"/>
                    <a:pt x="34738" y="10328"/>
                  </a:cubicBezTo>
                  <a:cubicBezTo>
                    <a:pt x="34877" y="10017"/>
                    <a:pt x="34946" y="9741"/>
                    <a:pt x="35015" y="9430"/>
                  </a:cubicBezTo>
                  <a:cubicBezTo>
                    <a:pt x="35222" y="8669"/>
                    <a:pt x="35533" y="7978"/>
                    <a:pt x="35568" y="7183"/>
                  </a:cubicBezTo>
                  <a:cubicBezTo>
                    <a:pt x="35603" y="6422"/>
                    <a:pt x="35637" y="5662"/>
                    <a:pt x="35464" y="4936"/>
                  </a:cubicBezTo>
                  <a:cubicBezTo>
                    <a:pt x="35291" y="4176"/>
                    <a:pt x="35257" y="3381"/>
                    <a:pt x="35326" y="2586"/>
                  </a:cubicBezTo>
                  <a:cubicBezTo>
                    <a:pt x="35361" y="2136"/>
                    <a:pt x="35430" y="1722"/>
                    <a:pt x="35395" y="1272"/>
                  </a:cubicBezTo>
                  <a:cubicBezTo>
                    <a:pt x="35395" y="823"/>
                    <a:pt x="35153" y="546"/>
                    <a:pt x="34808" y="339"/>
                  </a:cubicBezTo>
                  <a:cubicBezTo>
                    <a:pt x="34697" y="284"/>
                    <a:pt x="34575" y="256"/>
                    <a:pt x="34454" y="256"/>
                  </a:cubicBezTo>
                  <a:cubicBezTo>
                    <a:pt x="34271" y="256"/>
                    <a:pt x="34089" y="318"/>
                    <a:pt x="33943" y="443"/>
                  </a:cubicBezTo>
                  <a:cubicBezTo>
                    <a:pt x="33805" y="546"/>
                    <a:pt x="33667" y="650"/>
                    <a:pt x="33529" y="754"/>
                  </a:cubicBezTo>
                  <a:cubicBezTo>
                    <a:pt x="33010" y="1099"/>
                    <a:pt x="32492" y="1410"/>
                    <a:pt x="32042" y="1825"/>
                  </a:cubicBezTo>
                  <a:cubicBezTo>
                    <a:pt x="31766" y="2067"/>
                    <a:pt x="31628" y="2378"/>
                    <a:pt x="31420" y="2620"/>
                  </a:cubicBezTo>
                  <a:cubicBezTo>
                    <a:pt x="30902" y="3242"/>
                    <a:pt x="30487" y="3934"/>
                    <a:pt x="30003" y="4590"/>
                  </a:cubicBezTo>
                  <a:cubicBezTo>
                    <a:pt x="29623" y="5074"/>
                    <a:pt x="29346" y="5627"/>
                    <a:pt x="29104" y="6180"/>
                  </a:cubicBezTo>
                  <a:cubicBezTo>
                    <a:pt x="28828" y="6768"/>
                    <a:pt x="28586" y="7390"/>
                    <a:pt x="28413" y="7978"/>
                  </a:cubicBezTo>
                  <a:cubicBezTo>
                    <a:pt x="28136" y="8946"/>
                    <a:pt x="28067" y="9948"/>
                    <a:pt x="27895" y="10950"/>
                  </a:cubicBezTo>
                  <a:cubicBezTo>
                    <a:pt x="27756" y="11469"/>
                    <a:pt x="27825" y="12022"/>
                    <a:pt x="27825" y="12575"/>
                  </a:cubicBezTo>
                  <a:cubicBezTo>
                    <a:pt x="27825" y="12713"/>
                    <a:pt x="27860" y="12852"/>
                    <a:pt x="27722" y="12921"/>
                  </a:cubicBezTo>
                  <a:cubicBezTo>
                    <a:pt x="27583" y="13024"/>
                    <a:pt x="27445" y="13163"/>
                    <a:pt x="27272" y="13197"/>
                  </a:cubicBezTo>
                  <a:cubicBezTo>
                    <a:pt x="27248" y="13340"/>
                    <a:pt x="27291" y="13418"/>
                    <a:pt x="27387" y="13418"/>
                  </a:cubicBezTo>
                  <a:cubicBezTo>
                    <a:pt x="27430" y="13418"/>
                    <a:pt x="27485" y="13402"/>
                    <a:pt x="27549" y="13370"/>
                  </a:cubicBezTo>
                  <a:cubicBezTo>
                    <a:pt x="27653" y="13301"/>
                    <a:pt x="27756" y="13232"/>
                    <a:pt x="27895" y="13163"/>
                  </a:cubicBezTo>
                  <a:cubicBezTo>
                    <a:pt x="27985" y="13122"/>
                    <a:pt x="28073" y="13103"/>
                    <a:pt x="28156" y="13103"/>
                  </a:cubicBezTo>
                  <a:cubicBezTo>
                    <a:pt x="28358" y="13103"/>
                    <a:pt x="28533" y="13219"/>
                    <a:pt x="28655" y="13439"/>
                  </a:cubicBezTo>
                  <a:cubicBezTo>
                    <a:pt x="28724" y="13508"/>
                    <a:pt x="28793" y="13543"/>
                    <a:pt x="28897" y="13577"/>
                  </a:cubicBezTo>
                  <a:cubicBezTo>
                    <a:pt x="29381" y="13681"/>
                    <a:pt x="29692" y="14753"/>
                    <a:pt x="29415" y="15202"/>
                  </a:cubicBezTo>
                  <a:cubicBezTo>
                    <a:pt x="29312" y="15340"/>
                    <a:pt x="29208" y="15444"/>
                    <a:pt x="29070" y="15478"/>
                  </a:cubicBezTo>
                  <a:cubicBezTo>
                    <a:pt x="28992" y="15512"/>
                    <a:pt x="28935" y="15531"/>
                    <a:pt x="28892" y="15531"/>
                  </a:cubicBezTo>
                  <a:cubicBezTo>
                    <a:pt x="28802" y="15531"/>
                    <a:pt x="28771" y="15447"/>
                    <a:pt x="28724" y="15237"/>
                  </a:cubicBezTo>
                  <a:cubicBezTo>
                    <a:pt x="28551" y="15340"/>
                    <a:pt x="28482" y="15444"/>
                    <a:pt x="28482" y="15617"/>
                  </a:cubicBezTo>
                  <a:cubicBezTo>
                    <a:pt x="28454" y="15702"/>
                    <a:pt x="28425" y="15764"/>
                    <a:pt x="28358" y="15764"/>
                  </a:cubicBezTo>
                  <a:cubicBezTo>
                    <a:pt x="28344" y="15764"/>
                    <a:pt x="28328" y="15761"/>
                    <a:pt x="28309" y="15755"/>
                  </a:cubicBezTo>
                  <a:cubicBezTo>
                    <a:pt x="28206" y="15720"/>
                    <a:pt x="28240" y="15617"/>
                    <a:pt x="28275" y="15548"/>
                  </a:cubicBezTo>
                  <a:cubicBezTo>
                    <a:pt x="28378" y="15375"/>
                    <a:pt x="28482" y="15167"/>
                    <a:pt x="28551" y="14960"/>
                  </a:cubicBezTo>
                  <a:cubicBezTo>
                    <a:pt x="28518" y="14927"/>
                    <a:pt x="28492" y="14915"/>
                    <a:pt x="28471" y="14915"/>
                  </a:cubicBezTo>
                  <a:cubicBezTo>
                    <a:pt x="28426" y="14915"/>
                    <a:pt x="28402" y="14971"/>
                    <a:pt x="28378" y="14995"/>
                  </a:cubicBezTo>
                  <a:cubicBezTo>
                    <a:pt x="28344" y="14995"/>
                    <a:pt x="28309" y="15029"/>
                    <a:pt x="28275" y="15029"/>
                  </a:cubicBezTo>
                  <a:cubicBezTo>
                    <a:pt x="28206" y="15029"/>
                    <a:pt x="28206" y="14960"/>
                    <a:pt x="28206" y="14891"/>
                  </a:cubicBezTo>
                  <a:cubicBezTo>
                    <a:pt x="28240" y="14718"/>
                    <a:pt x="28309" y="14580"/>
                    <a:pt x="28275" y="14338"/>
                  </a:cubicBezTo>
                  <a:lnTo>
                    <a:pt x="28275" y="14338"/>
                  </a:lnTo>
                  <a:cubicBezTo>
                    <a:pt x="28102" y="14580"/>
                    <a:pt x="28171" y="14822"/>
                    <a:pt x="28102" y="15029"/>
                  </a:cubicBezTo>
                  <a:cubicBezTo>
                    <a:pt x="28067" y="15237"/>
                    <a:pt x="27998" y="15444"/>
                    <a:pt x="27964" y="15686"/>
                  </a:cubicBezTo>
                  <a:cubicBezTo>
                    <a:pt x="27722" y="15444"/>
                    <a:pt x="27722" y="15237"/>
                    <a:pt x="27964" y="14269"/>
                  </a:cubicBezTo>
                  <a:lnTo>
                    <a:pt x="27964" y="14269"/>
                  </a:lnTo>
                  <a:cubicBezTo>
                    <a:pt x="27687" y="14580"/>
                    <a:pt x="27583" y="14856"/>
                    <a:pt x="27583" y="15237"/>
                  </a:cubicBezTo>
                  <a:cubicBezTo>
                    <a:pt x="27583" y="15375"/>
                    <a:pt x="27687" y="15548"/>
                    <a:pt x="27514" y="15617"/>
                  </a:cubicBezTo>
                  <a:cubicBezTo>
                    <a:pt x="27487" y="15628"/>
                    <a:pt x="27462" y="15632"/>
                    <a:pt x="27438" y="15632"/>
                  </a:cubicBezTo>
                  <a:cubicBezTo>
                    <a:pt x="27309" y="15632"/>
                    <a:pt x="27221" y="15491"/>
                    <a:pt x="27134" y="15375"/>
                  </a:cubicBezTo>
                  <a:cubicBezTo>
                    <a:pt x="26927" y="14960"/>
                    <a:pt x="26754" y="14580"/>
                    <a:pt x="26685" y="14130"/>
                  </a:cubicBezTo>
                  <a:cubicBezTo>
                    <a:pt x="26650" y="13854"/>
                    <a:pt x="26788" y="13577"/>
                    <a:pt x="26996" y="13370"/>
                  </a:cubicBezTo>
                  <a:cubicBezTo>
                    <a:pt x="27065" y="13301"/>
                    <a:pt x="27169" y="13232"/>
                    <a:pt x="27238" y="13163"/>
                  </a:cubicBezTo>
                  <a:cubicBezTo>
                    <a:pt x="26996" y="12886"/>
                    <a:pt x="26892" y="12540"/>
                    <a:pt x="26719" y="12229"/>
                  </a:cubicBezTo>
                  <a:cubicBezTo>
                    <a:pt x="26685" y="12091"/>
                    <a:pt x="26616" y="11953"/>
                    <a:pt x="26512" y="11849"/>
                  </a:cubicBezTo>
                  <a:cubicBezTo>
                    <a:pt x="26443" y="11745"/>
                    <a:pt x="26512" y="11538"/>
                    <a:pt x="26305" y="11469"/>
                  </a:cubicBezTo>
                  <a:lnTo>
                    <a:pt x="26305" y="11469"/>
                  </a:lnTo>
                  <a:cubicBezTo>
                    <a:pt x="26270" y="11676"/>
                    <a:pt x="26374" y="11815"/>
                    <a:pt x="26443" y="11953"/>
                  </a:cubicBezTo>
                  <a:cubicBezTo>
                    <a:pt x="26581" y="12229"/>
                    <a:pt x="26719" y="12540"/>
                    <a:pt x="26858" y="12817"/>
                  </a:cubicBezTo>
                  <a:cubicBezTo>
                    <a:pt x="26927" y="12990"/>
                    <a:pt x="26961" y="13128"/>
                    <a:pt x="26788" y="13232"/>
                  </a:cubicBezTo>
                  <a:cubicBezTo>
                    <a:pt x="26754" y="13266"/>
                    <a:pt x="26719" y="13335"/>
                    <a:pt x="26685" y="13405"/>
                  </a:cubicBezTo>
                  <a:cubicBezTo>
                    <a:pt x="26595" y="13530"/>
                    <a:pt x="26543" y="13591"/>
                    <a:pt x="26484" y="13591"/>
                  </a:cubicBezTo>
                  <a:cubicBezTo>
                    <a:pt x="26429" y="13591"/>
                    <a:pt x="26370" y="13539"/>
                    <a:pt x="26270" y="13439"/>
                  </a:cubicBezTo>
                  <a:cubicBezTo>
                    <a:pt x="25855" y="13024"/>
                    <a:pt x="25440" y="12610"/>
                    <a:pt x="25060" y="12195"/>
                  </a:cubicBezTo>
                  <a:cubicBezTo>
                    <a:pt x="24576" y="11642"/>
                    <a:pt x="24127" y="11089"/>
                    <a:pt x="23678" y="10536"/>
                  </a:cubicBezTo>
                  <a:cubicBezTo>
                    <a:pt x="23125" y="9879"/>
                    <a:pt x="22744" y="9084"/>
                    <a:pt x="22226" y="8393"/>
                  </a:cubicBezTo>
                  <a:cubicBezTo>
                    <a:pt x="22191" y="8324"/>
                    <a:pt x="22191" y="8220"/>
                    <a:pt x="22157" y="8151"/>
                  </a:cubicBezTo>
                  <a:cubicBezTo>
                    <a:pt x="22018" y="7805"/>
                    <a:pt x="21984" y="7390"/>
                    <a:pt x="21776" y="7045"/>
                  </a:cubicBezTo>
                  <a:cubicBezTo>
                    <a:pt x="21535" y="6699"/>
                    <a:pt x="21362" y="6284"/>
                    <a:pt x="21327" y="5835"/>
                  </a:cubicBezTo>
                  <a:cubicBezTo>
                    <a:pt x="21293" y="5731"/>
                    <a:pt x="21258" y="5593"/>
                    <a:pt x="21189" y="5524"/>
                  </a:cubicBezTo>
                  <a:lnTo>
                    <a:pt x="21189" y="5524"/>
                  </a:lnTo>
                  <a:cubicBezTo>
                    <a:pt x="21154" y="6042"/>
                    <a:pt x="21362" y="6457"/>
                    <a:pt x="21535" y="6906"/>
                  </a:cubicBezTo>
                  <a:cubicBezTo>
                    <a:pt x="21673" y="7183"/>
                    <a:pt x="21811" y="7459"/>
                    <a:pt x="21846" y="7770"/>
                  </a:cubicBezTo>
                  <a:cubicBezTo>
                    <a:pt x="21880" y="8082"/>
                    <a:pt x="22018" y="8358"/>
                    <a:pt x="22191" y="8600"/>
                  </a:cubicBezTo>
                  <a:cubicBezTo>
                    <a:pt x="22468" y="8946"/>
                    <a:pt x="22641" y="9360"/>
                    <a:pt x="22813" y="9775"/>
                  </a:cubicBezTo>
                  <a:cubicBezTo>
                    <a:pt x="22883" y="9983"/>
                    <a:pt x="22986" y="10155"/>
                    <a:pt x="23125" y="10328"/>
                  </a:cubicBezTo>
                  <a:cubicBezTo>
                    <a:pt x="23263" y="10467"/>
                    <a:pt x="23436" y="10639"/>
                    <a:pt x="23574" y="10812"/>
                  </a:cubicBezTo>
                  <a:cubicBezTo>
                    <a:pt x="23747" y="10985"/>
                    <a:pt x="23920" y="11123"/>
                    <a:pt x="23954" y="11400"/>
                  </a:cubicBezTo>
                  <a:cubicBezTo>
                    <a:pt x="23943" y="11402"/>
                    <a:pt x="23933" y="11404"/>
                    <a:pt x="23924" y="11404"/>
                  </a:cubicBezTo>
                  <a:cubicBezTo>
                    <a:pt x="23827" y="11404"/>
                    <a:pt x="23783" y="11282"/>
                    <a:pt x="23675" y="11282"/>
                  </a:cubicBezTo>
                  <a:cubicBezTo>
                    <a:pt x="23656" y="11282"/>
                    <a:pt x="23633" y="11286"/>
                    <a:pt x="23608" y="11296"/>
                  </a:cubicBezTo>
                  <a:cubicBezTo>
                    <a:pt x="23781" y="11815"/>
                    <a:pt x="24161" y="12160"/>
                    <a:pt x="24300" y="12679"/>
                  </a:cubicBezTo>
                  <a:cubicBezTo>
                    <a:pt x="24023" y="12298"/>
                    <a:pt x="23747" y="11918"/>
                    <a:pt x="23436" y="11503"/>
                  </a:cubicBezTo>
                  <a:lnTo>
                    <a:pt x="23436" y="11503"/>
                  </a:lnTo>
                  <a:cubicBezTo>
                    <a:pt x="23505" y="11987"/>
                    <a:pt x="23920" y="12264"/>
                    <a:pt x="24058" y="12713"/>
                  </a:cubicBezTo>
                  <a:cubicBezTo>
                    <a:pt x="24035" y="12716"/>
                    <a:pt x="24013" y="12717"/>
                    <a:pt x="23992" y="12717"/>
                  </a:cubicBezTo>
                  <a:cubicBezTo>
                    <a:pt x="23731" y="12717"/>
                    <a:pt x="23638" y="12528"/>
                    <a:pt x="23574" y="12368"/>
                  </a:cubicBezTo>
                  <a:cubicBezTo>
                    <a:pt x="23332" y="11849"/>
                    <a:pt x="23021" y="11434"/>
                    <a:pt x="22641" y="11054"/>
                  </a:cubicBezTo>
                  <a:cubicBezTo>
                    <a:pt x="21949" y="10294"/>
                    <a:pt x="21535" y="9395"/>
                    <a:pt x="21258" y="8427"/>
                  </a:cubicBezTo>
                  <a:cubicBezTo>
                    <a:pt x="21120" y="7874"/>
                    <a:pt x="21085" y="7321"/>
                    <a:pt x="20912" y="6803"/>
                  </a:cubicBezTo>
                  <a:cubicBezTo>
                    <a:pt x="20670" y="6042"/>
                    <a:pt x="20636" y="5282"/>
                    <a:pt x="20567" y="4521"/>
                  </a:cubicBezTo>
                  <a:cubicBezTo>
                    <a:pt x="20498" y="3726"/>
                    <a:pt x="20532" y="2966"/>
                    <a:pt x="20567" y="2171"/>
                  </a:cubicBezTo>
                  <a:cubicBezTo>
                    <a:pt x="20567" y="1791"/>
                    <a:pt x="20601" y="1410"/>
                    <a:pt x="20740" y="1030"/>
                  </a:cubicBezTo>
                  <a:cubicBezTo>
                    <a:pt x="20856" y="758"/>
                    <a:pt x="20984" y="628"/>
                    <a:pt x="21135" y="628"/>
                  </a:cubicBezTo>
                  <a:cubicBezTo>
                    <a:pt x="21252" y="628"/>
                    <a:pt x="21383" y="706"/>
                    <a:pt x="21535" y="857"/>
                  </a:cubicBezTo>
                  <a:cubicBezTo>
                    <a:pt x="21673" y="996"/>
                    <a:pt x="21811" y="1169"/>
                    <a:pt x="21949" y="1307"/>
                  </a:cubicBezTo>
                  <a:cubicBezTo>
                    <a:pt x="22468" y="1860"/>
                    <a:pt x="23021" y="2344"/>
                    <a:pt x="23712" y="2620"/>
                  </a:cubicBezTo>
                  <a:cubicBezTo>
                    <a:pt x="23850" y="2689"/>
                    <a:pt x="23954" y="2793"/>
                    <a:pt x="24092" y="2862"/>
                  </a:cubicBezTo>
                  <a:cubicBezTo>
                    <a:pt x="24645" y="3312"/>
                    <a:pt x="25060" y="3899"/>
                    <a:pt x="25475" y="4452"/>
                  </a:cubicBezTo>
                  <a:cubicBezTo>
                    <a:pt x="25751" y="4798"/>
                    <a:pt x="25993" y="5144"/>
                    <a:pt x="26166" y="5524"/>
                  </a:cubicBezTo>
                  <a:cubicBezTo>
                    <a:pt x="26546" y="6180"/>
                    <a:pt x="26754" y="6906"/>
                    <a:pt x="26961" y="7632"/>
                  </a:cubicBezTo>
                  <a:cubicBezTo>
                    <a:pt x="27030" y="7909"/>
                    <a:pt x="27134" y="8185"/>
                    <a:pt x="27238" y="8462"/>
                  </a:cubicBezTo>
                  <a:cubicBezTo>
                    <a:pt x="27480" y="9049"/>
                    <a:pt x="27653" y="9637"/>
                    <a:pt x="27653" y="10294"/>
                  </a:cubicBezTo>
                  <a:cubicBezTo>
                    <a:pt x="27653" y="10397"/>
                    <a:pt x="27618" y="10501"/>
                    <a:pt x="27687" y="10639"/>
                  </a:cubicBezTo>
                  <a:cubicBezTo>
                    <a:pt x="27895" y="10017"/>
                    <a:pt x="27791" y="9430"/>
                    <a:pt x="27687" y="8877"/>
                  </a:cubicBezTo>
                  <a:cubicBezTo>
                    <a:pt x="27445" y="7943"/>
                    <a:pt x="27065" y="7079"/>
                    <a:pt x="26754" y="6180"/>
                  </a:cubicBezTo>
                  <a:cubicBezTo>
                    <a:pt x="26443" y="5178"/>
                    <a:pt x="25786" y="4383"/>
                    <a:pt x="25164" y="3554"/>
                  </a:cubicBezTo>
                  <a:cubicBezTo>
                    <a:pt x="24715" y="3000"/>
                    <a:pt x="24196" y="2551"/>
                    <a:pt x="23574" y="2205"/>
                  </a:cubicBezTo>
                  <a:cubicBezTo>
                    <a:pt x="23263" y="2067"/>
                    <a:pt x="22986" y="1894"/>
                    <a:pt x="22744" y="1652"/>
                  </a:cubicBezTo>
                  <a:cubicBezTo>
                    <a:pt x="22433" y="1376"/>
                    <a:pt x="22122" y="1065"/>
                    <a:pt x="21811" y="788"/>
                  </a:cubicBezTo>
                  <a:cubicBezTo>
                    <a:pt x="21638" y="615"/>
                    <a:pt x="21500" y="477"/>
                    <a:pt x="21327" y="339"/>
                  </a:cubicBezTo>
                  <a:cubicBezTo>
                    <a:pt x="21293" y="304"/>
                    <a:pt x="21223" y="270"/>
                    <a:pt x="21154" y="270"/>
                  </a:cubicBezTo>
                  <a:cubicBezTo>
                    <a:pt x="20947" y="270"/>
                    <a:pt x="20498" y="615"/>
                    <a:pt x="20428" y="857"/>
                  </a:cubicBezTo>
                  <a:cubicBezTo>
                    <a:pt x="20325" y="1169"/>
                    <a:pt x="20290" y="1514"/>
                    <a:pt x="20256" y="1860"/>
                  </a:cubicBezTo>
                  <a:cubicBezTo>
                    <a:pt x="20186" y="2759"/>
                    <a:pt x="20186" y="3623"/>
                    <a:pt x="20290" y="4521"/>
                  </a:cubicBezTo>
                  <a:cubicBezTo>
                    <a:pt x="20325" y="4902"/>
                    <a:pt x="20325" y="5316"/>
                    <a:pt x="20394" y="5731"/>
                  </a:cubicBezTo>
                  <a:cubicBezTo>
                    <a:pt x="20463" y="6284"/>
                    <a:pt x="20601" y="6803"/>
                    <a:pt x="20740" y="7321"/>
                  </a:cubicBezTo>
                  <a:cubicBezTo>
                    <a:pt x="20878" y="7978"/>
                    <a:pt x="20981" y="8635"/>
                    <a:pt x="21258" y="9257"/>
                  </a:cubicBezTo>
                  <a:cubicBezTo>
                    <a:pt x="21396" y="9568"/>
                    <a:pt x="21465" y="9879"/>
                    <a:pt x="21604" y="10155"/>
                  </a:cubicBezTo>
                  <a:cubicBezTo>
                    <a:pt x="21984" y="10778"/>
                    <a:pt x="22502" y="11296"/>
                    <a:pt x="22952" y="11884"/>
                  </a:cubicBezTo>
                  <a:cubicBezTo>
                    <a:pt x="23090" y="12057"/>
                    <a:pt x="23228" y="12195"/>
                    <a:pt x="23263" y="12471"/>
                  </a:cubicBezTo>
                  <a:cubicBezTo>
                    <a:pt x="22986" y="12437"/>
                    <a:pt x="22744" y="12333"/>
                    <a:pt x="22537" y="12229"/>
                  </a:cubicBezTo>
                  <a:cubicBezTo>
                    <a:pt x="21610" y="11859"/>
                    <a:pt x="20671" y="11684"/>
                    <a:pt x="19720" y="11684"/>
                  </a:cubicBezTo>
                  <a:cubicBezTo>
                    <a:pt x="19075" y="11684"/>
                    <a:pt x="18424" y="11765"/>
                    <a:pt x="17767" y="11918"/>
                  </a:cubicBezTo>
                  <a:cubicBezTo>
                    <a:pt x="17248" y="12057"/>
                    <a:pt x="16730" y="12264"/>
                    <a:pt x="16177" y="12368"/>
                  </a:cubicBezTo>
                  <a:cubicBezTo>
                    <a:pt x="15382" y="12540"/>
                    <a:pt x="14587" y="12748"/>
                    <a:pt x="13792" y="13024"/>
                  </a:cubicBezTo>
                  <a:cubicBezTo>
                    <a:pt x="13412" y="13163"/>
                    <a:pt x="13204" y="13405"/>
                    <a:pt x="13031" y="13750"/>
                  </a:cubicBezTo>
                  <a:cubicBezTo>
                    <a:pt x="12997" y="13854"/>
                    <a:pt x="12893" y="13958"/>
                    <a:pt x="12928" y="14096"/>
                  </a:cubicBezTo>
                  <a:cubicBezTo>
                    <a:pt x="12997" y="14338"/>
                    <a:pt x="13031" y="14580"/>
                    <a:pt x="13170" y="14787"/>
                  </a:cubicBezTo>
                  <a:cubicBezTo>
                    <a:pt x="13481" y="15237"/>
                    <a:pt x="13757" y="15755"/>
                    <a:pt x="14241" y="16066"/>
                  </a:cubicBezTo>
                  <a:cubicBezTo>
                    <a:pt x="14483" y="16239"/>
                    <a:pt x="14587" y="16481"/>
                    <a:pt x="14552" y="16792"/>
                  </a:cubicBezTo>
                  <a:cubicBezTo>
                    <a:pt x="14518" y="17172"/>
                    <a:pt x="14552" y="17587"/>
                    <a:pt x="14345" y="17967"/>
                  </a:cubicBezTo>
                  <a:cubicBezTo>
                    <a:pt x="14241" y="18071"/>
                    <a:pt x="14172" y="18244"/>
                    <a:pt x="14310" y="18451"/>
                  </a:cubicBezTo>
                  <a:cubicBezTo>
                    <a:pt x="14414" y="18244"/>
                    <a:pt x="14552" y="18105"/>
                    <a:pt x="14760" y="17967"/>
                  </a:cubicBezTo>
                  <a:lnTo>
                    <a:pt x="14760" y="17967"/>
                  </a:lnTo>
                  <a:cubicBezTo>
                    <a:pt x="14725" y="18209"/>
                    <a:pt x="14725" y="18417"/>
                    <a:pt x="14656" y="18589"/>
                  </a:cubicBezTo>
                  <a:cubicBezTo>
                    <a:pt x="14587" y="18762"/>
                    <a:pt x="14449" y="18935"/>
                    <a:pt x="14345" y="19108"/>
                  </a:cubicBezTo>
                  <a:cubicBezTo>
                    <a:pt x="14656" y="19073"/>
                    <a:pt x="14621" y="18658"/>
                    <a:pt x="14898" y="18624"/>
                  </a:cubicBezTo>
                  <a:cubicBezTo>
                    <a:pt x="15002" y="18797"/>
                    <a:pt x="15002" y="18970"/>
                    <a:pt x="14933" y="19108"/>
                  </a:cubicBezTo>
                  <a:cubicBezTo>
                    <a:pt x="14725" y="19523"/>
                    <a:pt x="14760" y="19937"/>
                    <a:pt x="14829" y="20421"/>
                  </a:cubicBezTo>
                  <a:cubicBezTo>
                    <a:pt x="14967" y="21285"/>
                    <a:pt x="15175" y="22115"/>
                    <a:pt x="15451" y="22910"/>
                  </a:cubicBezTo>
                  <a:cubicBezTo>
                    <a:pt x="15866" y="24016"/>
                    <a:pt x="16384" y="25088"/>
                    <a:pt x="16315" y="26366"/>
                  </a:cubicBezTo>
                  <a:cubicBezTo>
                    <a:pt x="16453" y="26055"/>
                    <a:pt x="16419" y="25779"/>
                    <a:pt x="16419" y="25537"/>
                  </a:cubicBezTo>
                  <a:cubicBezTo>
                    <a:pt x="16419" y="25260"/>
                    <a:pt x="16281" y="25018"/>
                    <a:pt x="16246" y="24742"/>
                  </a:cubicBezTo>
                  <a:cubicBezTo>
                    <a:pt x="16142" y="24258"/>
                    <a:pt x="15970" y="23809"/>
                    <a:pt x="15831" y="23325"/>
                  </a:cubicBezTo>
                  <a:cubicBezTo>
                    <a:pt x="15589" y="22599"/>
                    <a:pt x="15347" y="21873"/>
                    <a:pt x="15244" y="21078"/>
                  </a:cubicBezTo>
                  <a:cubicBezTo>
                    <a:pt x="15209" y="20836"/>
                    <a:pt x="15140" y="20594"/>
                    <a:pt x="15071" y="20352"/>
                  </a:cubicBezTo>
                  <a:cubicBezTo>
                    <a:pt x="14967" y="19972"/>
                    <a:pt x="14967" y="19626"/>
                    <a:pt x="15140" y="19281"/>
                  </a:cubicBezTo>
                  <a:cubicBezTo>
                    <a:pt x="15209" y="19177"/>
                    <a:pt x="15278" y="19073"/>
                    <a:pt x="15244" y="18935"/>
                  </a:cubicBezTo>
                  <a:cubicBezTo>
                    <a:pt x="15175" y="18555"/>
                    <a:pt x="15244" y="18209"/>
                    <a:pt x="15313" y="17863"/>
                  </a:cubicBezTo>
                  <a:cubicBezTo>
                    <a:pt x="15347" y="17760"/>
                    <a:pt x="15382" y="17656"/>
                    <a:pt x="15244" y="17587"/>
                  </a:cubicBezTo>
                  <a:cubicBezTo>
                    <a:pt x="15036" y="17483"/>
                    <a:pt x="15209" y="17310"/>
                    <a:pt x="15278" y="17172"/>
                  </a:cubicBezTo>
                  <a:cubicBezTo>
                    <a:pt x="15306" y="17135"/>
                    <a:pt x="15332" y="17120"/>
                    <a:pt x="15356" y="17120"/>
                  </a:cubicBezTo>
                  <a:cubicBezTo>
                    <a:pt x="15419" y="17120"/>
                    <a:pt x="15470" y="17225"/>
                    <a:pt x="15520" y="17276"/>
                  </a:cubicBezTo>
                  <a:cubicBezTo>
                    <a:pt x="15831" y="17552"/>
                    <a:pt x="16108" y="17863"/>
                    <a:pt x="16453" y="18105"/>
                  </a:cubicBezTo>
                  <a:cubicBezTo>
                    <a:pt x="17283" y="18797"/>
                    <a:pt x="18251" y="19177"/>
                    <a:pt x="19322" y="19384"/>
                  </a:cubicBezTo>
                  <a:cubicBezTo>
                    <a:pt x="19639" y="19452"/>
                    <a:pt x="19956" y="19520"/>
                    <a:pt x="20273" y="19520"/>
                  </a:cubicBezTo>
                  <a:cubicBezTo>
                    <a:pt x="20440" y="19520"/>
                    <a:pt x="20607" y="19501"/>
                    <a:pt x="20774" y="19453"/>
                  </a:cubicBezTo>
                  <a:cubicBezTo>
                    <a:pt x="20862" y="19424"/>
                    <a:pt x="20949" y="19414"/>
                    <a:pt x="21034" y="19414"/>
                  </a:cubicBezTo>
                  <a:cubicBezTo>
                    <a:pt x="21151" y="19414"/>
                    <a:pt x="21262" y="19434"/>
                    <a:pt x="21362" y="19453"/>
                  </a:cubicBezTo>
                  <a:cubicBezTo>
                    <a:pt x="21396" y="19488"/>
                    <a:pt x="21396" y="19523"/>
                    <a:pt x="21396" y="19557"/>
                  </a:cubicBezTo>
                  <a:cubicBezTo>
                    <a:pt x="21085" y="20179"/>
                    <a:pt x="20878" y="20836"/>
                    <a:pt x="20705" y="21493"/>
                  </a:cubicBezTo>
                  <a:cubicBezTo>
                    <a:pt x="20394" y="22495"/>
                    <a:pt x="20152" y="23532"/>
                    <a:pt x="20048" y="24569"/>
                  </a:cubicBezTo>
                  <a:cubicBezTo>
                    <a:pt x="19979" y="25191"/>
                    <a:pt x="20083" y="25848"/>
                    <a:pt x="20394" y="26436"/>
                  </a:cubicBezTo>
                  <a:cubicBezTo>
                    <a:pt x="20670" y="26989"/>
                    <a:pt x="21120" y="27196"/>
                    <a:pt x="21707" y="27196"/>
                  </a:cubicBezTo>
                  <a:cubicBezTo>
                    <a:pt x="22018" y="27161"/>
                    <a:pt x="22260" y="27092"/>
                    <a:pt x="22537" y="26920"/>
                  </a:cubicBezTo>
                  <a:cubicBezTo>
                    <a:pt x="22917" y="26712"/>
                    <a:pt x="23332" y="26470"/>
                    <a:pt x="23678" y="26159"/>
                  </a:cubicBezTo>
                  <a:cubicBezTo>
                    <a:pt x="23850" y="25986"/>
                    <a:pt x="24058" y="25813"/>
                    <a:pt x="24265" y="25675"/>
                  </a:cubicBezTo>
                  <a:lnTo>
                    <a:pt x="24265" y="25675"/>
                  </a:lnTo>
                  <a:cubicBezTo>
                    <a:pt x="24300" y="25744"/>
                    <a:pt x="24265" y="25813"/>
                    <a:pt x="24231" y="25848"/>
                  </a:cubicBezTo>
                  <a:cubicBezTo>
                    <a:pt x="23885" y="26401"/>
                    <a:pt x="23574" y="26989"/>
                    <a:pt x="23159" y="27542"/>
                  </a:cubicBezTo>
                  <a:cubicBezTo>
                    <a:pt x="22779" y="28060"/>
                    <a:pt x="22433" y="28613"/>
                    <a:pt x="21949" y="29063"/>
                  </a:cubicBezTo>
                  <a:cubicBezTo>
                    <a:pt x="21154" y="29788"/>
                    <a:pt x="20394" y="30514"/>
                    <a:pt x="19357" y="30860"/>
                  </a:cubicBezTo>
                  <a:cubicBezTo>
                    <a:pt x="19080" y="30964"/>
                    <a:pt x="18942" y="31171"/>
                    <a:pt x="18804" y="31413"/>
                  </a:cubicBezTo>
                  <a:cubicBezTo>
                    <a:pt x="18825" y="31434"/>
                    <a:pt x="18847" y="31443"/>
                    <a:pt x="18867" y="31443"/>
                  </a:cubicBezTo>
                  <a:cubicBezTo>
                    <a:pt x="18913" y="31443"/>
                    <a:pt x="18953" y="31402"/>
                    <a:pt x="18977" y="31378"/>
                  </a:cubicBezTo>
                  <a:cubicBezTo>
                    <a:pt x="19150" y="31275"/>
                    <a:pt x="19288" y="31102"/>
                    <a:pt x="19495" y="31033"/>
                  </a:cubicBezTo>
                  <a:cubicBezTo>
                    <a:pt x="20083" y="30825"/>
                    <a:pt x="20636" y="30376"/>
                    <a:pt x="21258" y="30238"/>
                  </a:cubicBezTo>
                  <a:cubicBezTo>
                    <a:pt x="21293" y="30238"/>
                    <a:pt x="21327" y="30238"/>
                    <a:pt x="21327" y="30169"/>
                  </a:cubicBezTo>
                  <a:cubicBezTo>
                    <a:pt x="21327" y="30161"/>
                    <a:pt x="21327" y="30159"/>
                    <a:pt x="21327" y="30159"/>
                  </a:cubicBezTo>
                  <a:cubicBezTo>
                    <a:pt x="21326" y="30159"/>
                    <a:pt x="21323" y="30179"/>
                    <a:pt x="21310" y="30179"/>
                  </a:cubicBezTo>
                  <a:cubicBezTo>
                    <a:pt x="21306" y="30179"/>
                    <a:pt x="21300" y="30176"/>
                    <a:pt x="21293" y="30169"/>
                  </a:cubicBezTo>
                  <a:cubicBezTo>
                    <a:pt x="21154" y="30134"/>
                    <a:pt x="21223" y="30065"/>
                    <a:pt x="21258" y="29961"/>
                  </a:cubicBezTo>
                  <a:cubicBezTo>
                    <a:pt x="21327" y="29892"/>
                    <a:pt x="21396" y="29823"/>
                    <a:pt x="21500" y="29754"/>
                  </a:cubicBezTo>
                  <a:cubicBezTo>
                    <a:pt x="21596" y="29633"/>
                    <a:pt x="21693" y="29479"/>
                    <a:pt x="21836" y="29479"/>
                  </a:cubicBezTo>
                  <a:cubicBezTo>
                    <a:pt x="21899" y="29479"/>
                    <a:pt x="21969" y="29508"/>
                    <a:pt x="22053" y="29581"/>
                  </a:cubicBezTo>
                  <a:cubicBezTo>
                    <a:pt x="22065" y="29593"/>
                    <a:pt x="22084" y="29596"/>
                    <a:pt x="22107" y="29596"/>
                  </a:cubicBezTo>
                  <a:cubicBezTo>
                    <a:pt x="22153" y="29596"/>
                    <a:pt x="22214" y="29581"/>
                    <a:pt x="22260" y="29581"/>
                  </a:cubicBezTo>
                  <a:cubicBezTo>
                    <a:pt x="22502" y="29512"/>
                    <a:pt x="22710" y="29512"/>
                    <a:pt x="22952" y="29477"/>
                  </a:cubicBezTo>
                  <a:cubicBezTo>
                    <a:pt x="23520" y="29430"/>
                    <a:pt x="24081" y="29390"/>
                    <a:pt x="24639" y="29390"/>
                  </a:cubicBezTo>
                  <a:cubicBezTo>
                    <a:pt x="25301" y="29390"/>
                    <a:pt x="25958" y="29447"/>
                    <a:pt x="26616" y="29616"/>
                  </a:cubicBezTo>
                  <a:cubicBezTo>
                    <a:pt x="26858" y="29650"/>
                    <a:pt x="27065" y="29685"/>
                    <a:pt x="27065" y="30030"/>
                  </a:cubicBezTo>
                  <a:cubicBezTo>
                    <a:pt x="27176" y="29919"/>
                    <a:pt x="27280" y="29874"/>
                    <a:pt x="27373" y="29874"/>
                  </a:cubicBezTo>
                  <a:cubicBezTo>
                    <a:pt x="27483" y="29874"/>
                    <a:pt x="27578" y="29937"/>
                    <a:pt x="27653" y="30030"/>
                  </a:cubicBezTo>
                  <a:cubicBezTo>
                    <a:pt x="27791" y="30134"/>
                    <a:pt x="27895" y="30134"/>
                    <a:pt x="28033" y="30134"/>
                  </a:cubicBezTo>
                  <a:cubicBezTo>
                    <a:pt x="28275" y="30169"/>
                    <a:pt x="28517" y="30272"/>
                    <a:pt x="28551" y="30653"/>
                  </a:cubicBezTo>
                  <a:cubicBezTo>
                    <a:pt x="28639" y="30521"/>
                    <a:pt x="28727" y="30473"/>
                    <a:pt x="28823" y="30473"/>
                  </a:cubicBezTo>
                  <a:cubicBezTo>
                    <a:pt x="28879" y="30473"/>
                    <a:pt x="28937" y="30489"/>
                    <a:pt x="29001" y="30514"/>
                  </a:cubicBezTo>
                  <a:cubicBezTo>
                    <a:pt x="29243" y="30653"/>
                    <a:pt x="29484" y="30722"/>
                    <a:pt x="29726" y="30860"/>
                  </a:cubicBezTo>
                  <a:cubicBezTo>
                    <a:pt x="30107" y="30998"/>
                    <a:pt x="30452" y="31206"/>
                    <a:pt x="30660" y="31586"/>
                  </a:cubicBezTo>
                  <a:cubicBezTo>
                    <a:pt x="30763" y="31759"/>
                    <a:pt x="30867" y="31931"/>
                    <a:pt x="30729" y="32139"/>
                  </a:cubicBezTo>
                  <a:cubicBezTo>
                    <a:pt x="30383" y="32692"/>
                    <a:pt x="29934" y="33072"/>
                    <a:pt x="29381" y="33383"/>
                  </a:cubicBezTo>
                  <a:cubicBezTo>
                    <a:pt x="28586" y="33867"/>
                    <a:pt x="27687" y="34040"/>
                    <a:pt x="26892" y="34420"/>
                  </a:cubicBezTo>
                  <a:cubicBezTo>
                    <a:pt x="26752" y="34504"/>
                    <a:pt x="26588" y="34612"/>
                    <a:pt x="26421" y="34612"/>
                  </a:cubicBezTo>
                  <a:cubicBezTo>
                    <a:pt x="26382" y="34612"/>
                    <a:pt x="26343" y="34606"/>
                    <a:pt x="26305" y="34593"/>
                  </a:cubicBezTo>
                  <a:lnTo>
                    <a:pt x="26270" y="34593"/>
                  </a:lnTo>
                  <a:lnTo>
                    <a:pt x="26305" y="34558"/>
                  </a:lnTo>
                  <a:cubicBezTo>
                    <a:pt x="26270" y="34524"/>
                    <a:pt x="26374" y="34489"/>
                    <a:pt x="26339" y="34420"/>
                  </a:cubicBezTo>
                  <a:lnTo>
                    <a:pt x="26339" y="34420"/>
                  </a:lnTo>
                  <a:cubicBezTo>
                    <a:pt x="25786" y="34512"/>
                    <a:pt x="25248" y="34605"/>
                    <a:pt x="24706" y="34605"/>
                  </a:cubicBezTo>
                  <a:cubicBezTo>
                    <a:pt x="24434" y="34605"/>
                    <a:pt x="24161" y="34581"/>
                    <a:pt x="23885" y="34524"/>
                  </a:cubicBezTo>
                  <a:lnTo>
                    <a:pt x="23747" y="34524"/>
                  </a:lnTo>
                  <a:cubicBezTo>
                    <a:pt x="23712" y="34524"/>
                    <a:pt x="23678" y="34524"/>
                    <a:pt x="23678" y="34593"/>
                  </a:cubicBezTo>
                  <a:cubicBezTo>
                    <a:pt x="23678" y="34628"/>
                    <a:pt x="23678" y="34628"/>
                    <a:pt x="23712" y="34662"/>
                  </a:cubicBezTo>
                  <a:cubicBezTo>
                    <a:pt x="23816" y="34766"/>
                    <a:pt x="23954" y="34800"/>
                    <a:pt x="24058" y="34800"/>
                  </a:cubicBezTo>
                  <a:cubicBezTo>
                    <a:pt x="24300" y="34835"/>
                    <a:pt x="24507" y="34835"/>
                    <a:pt x="24715" y="34835"/>
                  </a:cubicBezTo>
                  <a:cubicBezTo>
                    <a:pt x="24797" y="34835"/>
                    <a:pt x="24918" y="34798"/>
                    <a:pt x="25016" y="34798"/>
                  </a:cubicBezTo>
                  <a:cubicBezTo>
                    <a:pt x="25081" y="34798"/>
                    <a:pt x="25136" y="34814"/>
                    <a:pt x="25164" y="34870"/>
                  </a:cubicBezTo>
                  <a:cubicBezTo>
                    <a:pt x="25233" y="35077"/>
                    <a:pt x="24922" y="35042"/>
                    <a:pt x="24853" y="35215"/>
                  </a:cubicBezTo>
                  <a:cubicBezTo>
                    <a:pt x="25579" y="34973"/>
                    <a:pt x="26374" y="34904"/>
                    <a:pt x="27203" y="34593"/>
                  </a:cubicBezTo>
                  <a:lnTo>
                    <a:pt x="27203" y="34593"/>
                  </a:lnTo>
                  <a:cubicBezTo>
                    <a:pt x="26719" y="35837"/>
                    <a:pt x="26512" y="37047"/>
                    <a:pt x="26270" y="38222"/>
                  </a:cubicBezTo>
                  <a:cubicBezTo>
                    <a:pt x="26166" y="38222"/>
                    <a:pt x="26132" y="38188"/>
                    <a:pt x="26097" y="38153"/>
                  </a:cubicBezTo>
                  <a:cubicBezTo>
                    <a:pt x="25440" y="37254"/>
                    <a:pt x="24749" y="36425"/>
                    <a:pt x="24058" y="35630"/>
                  </a:cubicBezTo>
                  <a:cubicBezTo>
                    <a:pt x="23920" y="35457"/>
                    <a:pt x="23816" y="35250"/>
                    <a:pt x="23643" y="35181"/>
                  </a:cubicBezTo>
                  <a:cubicBezTo>
                    <a:pt x="23366" y="35111"/>
                    <a:pt x="23263" y="34939"/>
                    <a:pt x="23090" y="34766"/>
                  </a:cubicBezTo>
                  <a:cubicBezTo>
                    <a:pt x="22917" y="34628"/>
                    <a:pt x="22744" y="34455"/>
                    <a:pt x="22537" y="34351"/>
                  </a:cubicBezTo>
                  <a:cubicBezTo>
                    <a:pt x="21776" y="33867"/>
                    <a:pt x="20981" y="33521"/>
                    <a:pt x="20083" y="33280"/>
                  </a:cubicBezTo>
                  <a:cubicBezTo>
                    <a:pt x="19806" y="33210"/>
                    <a:pt x="19495" y="33107"/>
                    <a:pt x="19184" y="33038"/>
                  </a:cubicBezTo>
                  <a:cubicBezTo>
                    <a:pt x="18735" y="32934"/>
                    <a:pt x="18631" y="32796"/>
                    <a:pt x="18631" y="32312"/>
                  </a:cubicBezTo>
                  <a:cubicBezTo>
                    <a:pt x="18631" y="32104"/>
                    <a:pt x="18562" y="31897"/>
                    <a:pt x="18493" y="31690"/>
                  </a:cubicBezTo>
                  <a:cubicBezTo>
                    <a:pt x="18465" y="31633"/>
                    <a:pt x="18436" y="31577"/>
                    <a:pt x="18389" y="31577"/>
                  </a:cubicBezTo>
                  <a:cubicBezTo>
                    <a:pt x="18379" y="31577"/>
                    <a:pt x="18367" y="31579"/>
                    <a:pt x="18355" y="31586"/>
                  </a:cubicBezTo>
                  <a:cubicBezTo>
                    <a:pt x="18251" y="31620"/>
                    <a:pt x="18251" y="31690"/>
                    <a:pt x="18251" y="31759"/>
                  </a:cubicBezTo>
                  <a:cubicBezTo>
                    <a:pt x="18251" y="31759"/>
                    <a:pt x="18251" y="31793"/>
                    <a:pt x="18251" y="31828"/>
                  </a:cubicBezTo>
                  <a:cubicBezTo>
                    <a:pt x="18527" y="32035"/>
                    <a:pt x="18424" y="32346"/>
                    <a:pt x="18458" y="32588"/>
                  </a:cubicBezTo>
                  <a:cubicBezTo>
                    <a:pt x="18458" y="32623"/>
                    <a:pt x="18458" y="32657"/>
                    <a:pt x="18424" y="32657"/>
                  </a:cubicBezTo>
                  <a:cubicBezTo>
                    <a:pt x="18147" y="32761"/>
                    <a:pt x="18216" y="33003"/>
                    <a:pt x="18182" y="33210"/>
                  </a:cubicBezTo>
                  <a:cubicBezTo>
                    <a:pt x="18161" y="33226"/>
                    <a:pt x="18141" y="33243"/>
                    <a:pt x="18121" y="33259"/>
                  </a:cubicBezTo>
                  <a:lnTo>
                    <a:pt x="18121" y="33259"/>
                  </a:lnTo>
                  <a:cubicBezTo>
                    <a:pt x="18255" y="33199"/>
                    <a:pt x="18389" y="33171"/>
                    <a:pt x="18523" y="33171"/>
                  </a:cubicBezTo>
                  <a:cubicBezTo>
                    <a:pt x="18651" y="33171"/>
                    <a:pt x="18779" y="33197"/>
                    <a:pt x="18908" y="33245"/>
                  </a:cubicBezTo>
                  <a:cubicBezTo>
                    <a:pt x="19391" y="33418"/>
                    <a:pt x="19910" y="33521"/>
                    <a:pt x="20394" y="33694"/>
                  </a:cubicBezTo>
                  <a:cubicBezTo>
                    <a:pt x="21154" y="33971"/>
                    <a:pt x="21846" y="34316"/>
                    <a:pt x="22502" y="34766"/>
                  </a:cubicBezTo>
                  <a:cubicBezTo>
                    <a:pt x="22813" y="34973"/>
                    <a:pt x="23055" y="35250"/>
                    <a:pt x="23228" y="35561"/>
                  </a:cubicBezTo>
                  <a:cubicBezTo>
                    <a:pt x="23574" y="36218"/>
                    <a:pt x="23989" y="36805"/>
                    <a:pt x="24334" y="37427"/>
                  </a:cubicBezTo>
                  <a:cubicBezTo>
                    <a:pt x="24887" y="38568"/>
                    <a:pt x="25337" y="39743"/>
                    <a:pt x="25371" y="41022"/>
                  </a:cubicBezTo>
                  <a:cubicBezTo>
                    <a:pt x="25406" y="41471"/>
                    <a:pt x="25440" y="41921"/>
                    <a:pt x="25095" y="42301"/>
                  </a:cubicBezTo>
                  <a:cubicBezTo>
                    <a:pt x="25026" y="42405"/>
                    <a:pt x="24956" y="42578"/>
                    <a:pt x="24922" y="42716"/>
                  </a:cubicBezTo>
                  <a:cubicBezTo>
                    <a:pt x="24818" y="42992"/>
                    <a:pt x="24645" y="43096"/>
                    <a:pt x="24369" y="43096"/>
                  </a:cubicBezTo>
                  <a:cubicBezTo>
                    <a:pt x="24312" y="43099"/>
                    <a:pt x="24256" y="43100"/>
                    <a:pt x="24201" y="43100"/>
                  </a:cubicBezTo>
                  <a:cubicBezTo>
                    <a:pt x="23616" y="43100"/>
                    <a:pt x="23108" y="42940"/>
                    <a:pt x="22571" y="42750"/>
                  </a:cubicBezTo>
                  <a:cubicBezTo>
                    <a:pt x="22295" y="42647"/>
                    <a:pt x="22053" y="42508"/>
                    <a:pt x="21811" y="42370"/>
                  </a:cubicBezTo>
                  <a:cubicBezTo>
                    <a:pt x="21293" y="42163"/>
                    <a:pt x="20878" y="41748"/>
                    <a:pt x="20532" y="41333"/>
                  </a:cubicBezTo>
                  <a:cubicBezTo>
                    <a:pt x="20428" y="41229"/>
                    <a:pt x="20394" y="41126"/>
                    <a:pt x="20256" y="41091"/>
                  </a:cubicBezTo>
                  <a:lnTo>
                    <a:pt x="20256" y="41091"/>
                  </a:lnTo>
                  <a:cubicBezTo>
                    <a:pt x="20325" y="41264"/>
                    <a:pt x="20498" y="41368"/>
                    <a:pt x="20532" y="41575"/>
                  </a:cubicBezTo>
                  <a:cubicBezTo>
                    <a:pt x="20513" y="41580"/>
                    <a:pt x="20495" y="41582"/>
                    <a:pt x="20477" y="41582"/>
                  </a:cubicBezTo>
                  <a:cubicBezTo>
                    <a:pt x="20366" y="41582"/>
                    <a:pt x="20276" y="41497"/>
                    <a:pt x="20186" y="41437"/>
                  </a:cubicBezTo>
                  <a:cubicBezTo>
                    <a:pt x="19426" y="40918"/>
                    <a:pt x="18838" y="40262"/>
                    <a:pt x="18493" y="39398"/>
                  </a:cubicBezTo>
                  <a:cubicBezTo>
                    <a:pt x="18285" y="38879"/>
                    <a:pt x="17974" y="38395"/>
                    <a:pt x="17767" y="37877"/>
                  </a:cubicBezTo>
                  <a:cubicBezTo>
                    <a:pt x="17698" y="37669"/>
                    <a:pt x="17732" y="37531"/>
                    <a:pt x="17940" y="37496"/>
                  </a:cubicBezTo>
                  <a:cubicBezTo>
                    <a:pt x="17940" y="37427"/>
                    <a:pt x="17905" y="37358"/>
                    <a:pt x="17871" y="37324"/>
                  </a:cubicBezTo>
                  <a:cubicBezTo>
                    <a:pt x="17868" y="37314"/>
                    <a:pt x="17866" y="37305"/>
                    <a:pt x="17864" y="37296"/>
                  </a:cubicBezTo>
                  <a:lnTo>
                    <a:pt x="17864" y="37296"/>
                  </a:lnTo>
                  <a:cubicBezTo>
                    <a:pt x="17808" y="37351"/>
                    <a:pt x="17752" y="37394"/>
                    <a:pt x="17703" y="37394"/>
                  </a:cubicBezTo>
                  <a:cubicBezTo>
                    <a:pt x="17662" y="37394"/>
                    <a:pt x="17625" y="37365"/>
                    <a:pt x="17594" y="37289"/>
                  </a:cubicBezTo>
                  <a:cubicBezTo>
                    <a:pt x="17594" y="37185"/>
                    <a:pt x="17525" y="37047"/>
                    <a:pt x="17629" y="36943"/>
                  </a:cubicBezTo>
                  <a:cubicBezTo>
                    <a:pt x="17763" y="37011"/>
                    <a:pt x="17734" y="37210"/>
                    <a:pt x="17860" y="37284"/>
                  </a:cubicBezTo>
                  <a:lnTo>
                    <a:pt x="17860" y="37284"/>
                  </a:lnTo>
                  <a:cubicBezTo>
                    <a:pt x="17758" y="36884"/>
                    <a:pt x="17626" y="36515"/>
                    <a:pt x="17560" y="36114"/>
                  </a:cubicBezTo>
                  <a:cubicBezTo>
                    <a:pt x="17560" y="36045"/>
                    <a:pt x="17560" y="35941"/>
                    <a:pt x="17456" y="35941"/>
                  </a:cubicBezTo>
                  <a:cubicBezTo>
                    <a:pt x="17352" y="35941"/>
                    <a:pt x="17387" y="36079"/>
                    <a:pt x="17352" y="36148"/>
                  </a:cubicBezTo>
                  <a:cubicBezTo>
                    <a:pt x="17041" y="35734"/>
                    <a:pt x="17179" y="35181"/>
                    <a:pt x="16937" y="34766"/>
                  </a:cubicBezTo>
                  <a:cubicBezTo>
                    <a:pt x="16661" y="34835"/>
                    <a:pt x="16695" y="35042"/>
                    <a:pt x="16695" y="35250"/>
                  </a:cubicBezTo>
                  <a:cubicBezTo>
                    <a:pt x="16695" y="35699"/>
                    <a:pt x="16730" y="36148"/>
                    <a:pt x="16765" y="36632"/>
                  </a:cubicBezTo>
                  <a:cubicBezTo>
                    <a:pt x="16765" y="36805"/>
                    <a:pt x="16765" y="36978"/>
                    <a:pt x="16695" y="37151"/>
                  </a:cubicBezTo>
                  <a:cubicBezTo>
                    <a:pt x="16834" y="36943"/>
                    <a:pt x="16765" y="36736"/>
                    <a:pt x="16799" y="36494"/>
                  </a:cubicBezTo>
                  <a:cubicBezTo>
                    <a:pt x="16834" y="36356"/>
                    <a:pt x="16765" y="36183"/>
                    <a:pt x="16868" y="36010"/>
                  </a:cubicBezTo>
                  <a:cubicBezTo>
                    <a:pt x="17006" y="36045"/>
                    <a:pt x="17041" y="36183"/>
                    <a:pt x="17006" y="36252"/>
                  </a:cubicBezTo>
                  <a:cubicBezTo>
                    <a:pt x="17006" y="36805"/>
                    <a:pt x="17041" y="37393"/>
                    <a:pt x="16903" y="37946"/>
                  </a:cubicBezTo>
                  <a:cubicBezTo>
                    <a:pt x="16834" y="38084"/>
                    <a:pt x="16834" y="38257"/>
                    <a:pt x="16730" y="38430"/>
                  </a:cubicBezTo>
                  <a:cubicBezTo>
                    <a:pt x="16661" y="38499"/>
                    <a:pt x="16626" y="38603"/>
                    <a:pt x="16626" y="38706"/>
                  </a:cubicBezTo>
                  <a:cubicBezTo>
                    <a:pt x="16661" y="39121"/>
                    <a:pt x="16488" y="39467"/>
                    <a:pt x="16384" y="39847"/>
                  </a:cubicBezTo>
                  <a:cubicBezTo>
                    <a:pt x="16246" y="40158"/>
                    <a:pt x="16073" y="40434"/>
                    <a:pt x="15762" y="40642"/>
                  </a:cubicBezTo>
                  <a:cubicBezTo>
                    <a:pt x="15555" y="40815"/>
                    <a:pt x="15382" y="40988"/>
                    <a:pt x="15278" y="41229"/>
                  </a:cubicBezTo>
                  <a:cubicBezTo>
                    <a:pt x="14933" y="41852"/>
                    <a:pt x="14414" y="42370"/>
                    <a:pt x="13930" y="42889"/>
                  </a:cubicBezTo>
                  <a:cubicBezTo>
                    <a:pt x="13343" y="43545"/>
                    <a:pt x="12651" y="44098"/>
                    <a:pt x="11960" y="44686"/>
                  </a:cubicBezTo>
                  <a:cubicBezTo>
                    <a:pt x="11407" y="45135"/>
                    <a:pt x="10750" y="45343"/>
                    <a:pt x="10024" y="45446"/>
                  </a:cubicBezTo>
                  <a:lnTo>
                    <a:pt x="10024" y="45412"/>
                  </a:lnTo>
                  <a:cubicBezTo>
                    <a:pt x="9713" y="45446"/>
                    <a:pt x="9402" y="45446"/>
                    <a:pt x="9057" y="45446"/>
                  </a:cubicBezTo>
                  <a:cubicBezTo>
                    <a:pt x="8780" y="45412"/>
                    <a:pt x="8503" y="45343"/>
                    <a:pt x="8400" y="45066"/>
                  </a:cubicBezTo>
                  <a:cubicBezTo>
                    <a:pt x="8262" y="44755"/>
                    <a:pt x="8262" y="44409"/>
                    <a:pt x="8503" y="44168"/>
                  </a:cubicBezTo>
                  <a:cubicBezTo>
                    <a:pt x="9057" y="43614"/>
                    <a:pt x="9229" y="42958"/>
                    <a:pt x="9333" y="42232"/>
                  </a:cubicBezTo>
                  <a:cubicBezTo>
                    <a:pt x="9368" y="41990"/>
                    <a:pt x="9402" y="41713"/>
                    <a:pt x="9471" y="41471"/>
                  </a:cubicBezTo>
                  <a:cubicBezTo>
                    <a:pt x="9506" y="41299"/>
                    <a:pt x="9506" y="41091"/>
                    <a:pt x="9713" y="41022"/>
                  </a:cubicBezTo>
                  <a:cubicBezTo>
                    <a:pt x="9817" y="41022"/>
                    <a:pt x="9782" y="40918"/>
                    <a:pt x="9782" y="40849"/>
                  </a:cubicBezTo>
                  <a:cubicBezTo>
                    <a:pt x="9713" y="40434"/>
                    <a:pt x="9817" y="39985"/>
                    <a:pt x="9886" y="39536"/>
                  </a:cubicBezTo>
                  <a:cubicBezTo>
                    <a:pt x="9955" y="38775"/>
                    <a:pt x="10197" y="38049"/>
                    <a:pt x="10543" y="37358"/>
                  </a:cubicBezTo>
                  <a:cubicBezTo>
                    <a:pt x="10716" y="36978"/>
                    <a:pt x="10785" y="36563"/>
                    <a:pt x="11096" y="36218"/>
                  </a:cubicBezTo>
                  <a:cubicBezTo>
                    <a:pt x="11096" y="35872"/>
                    <a:pt x="11303" y="35630"/>
                    <a:pt x="11476" y="35388"/>
                  </a:cubicBezTo>
                  <a:cubicBezTo>
                    <a:pt x="11614" y="35146"/>
                    <a:pt x="11787" y="35008"/>
                    <a:pt x="12029" y="34870"/>
                  </a:cubicBezTo>
                  <a:cubicBezTo>
                    <a:pt x="12513" y="34593"/>
                    <a:pt x="13031" y="34386"/>
                    <a:pt x="13515" y="34144"/>
                  </a:cubicBezTo>
                  <a:cubicBezTo>
                    <a:pt x="14068" y="33867"/>
                    <a:pt x="14656" y="33763"/>
                    <a:pt x="15244" y="33660"/>
                  </a:cubicBezTo>
                  <a:cubicBezTo>
                    <a:pt x="15284" y="33652"/>
                    <a:pt x="15321" y="33647"/>
                    <a:pt x="15355" y="33647"/>
                  </a:cubicBezTo>
                  <a:cubicBezTo>
                    <a:pt x="15465" y="33647"/>
                    <a:pt x="15545" y="33692"/>
                    <a:pt x="15624" y="33798"/>
                  </a:cubicBezTo>
                  <a:cubicBezTo>
                    <a:pt x="15762" y="34040"/>
                    <a:pt x="15970" y="34247"/>
                    <a:pt x="16246" y="34351"/>
                  </a:cubicBezTo>
                  <a:cubicBezTo>
                    <a:pt x="16350" y="34386"/>
                    <a:pt x="16350" y="34489"/>
                    <a:pt x="16350" y="34593"/>
                  </a:cubicBezTo>
                  <a:cubicBezTo>
                    <a:pt x="16315" y="34662"/>
                    <a:pt x="16281" y="34731"/>
                    <a:pt x="16281" y="34766"/>
                  </a:cubicBezTo>
                  <a:cubicBezTo>
                    <a:pt x="16142" y="35284"/>
                    <a:pt x="16039" y="35803"/>
                    <a:pt x="16039" y="36356"/>
                  </a:cubicBezTo>
                  <a:cubicBezTo>
                    <a:pt x="16004" y="37116"/>
                    <a:pt x="15831" y="37877"/>
                    <a:pt x="15658" y="38603"/>
                  </a:cubicBezTo>
                  <a:cubicBezTo>
                    <a:pt x="15555" y="39017"/>
                    <a:pt x="15520" y="39398"/>
                    <a:pt x="15382" y="39778"/>
                  </a:cubicBezTo>
                  <a:cubicBezTo>
                    <a:pt x="15278" y="40158"/>
                    <a:pt x="15105" y="40469"/>
                    <a:pt x="14933" y="40815"/>
                  </a:cubicBezTo>
                  <a:cubicBezTo>
                    <a:pt x="14863" y="40918"/>
                    <a:pt x="14794" y="40988"/>
                    <a:pt x="14794" y="41126"/>
                  </a:cubicBezTo>
                  <a:cubicBezTo>
                    <a:pt x="15209" y="40607"/>
                    <a:pt x="15451" y="40054"/>
                    <a:pt x="15589" y="39432"/>
                  </a:cubicBezTo>
                  <a:cubicBezTo>
                    <a:pt x="15693" y="38879"/>
                    <a:pt x="15866" y="38361"/>
                    <a:pt x="15970" y="37808"/>
                  </a:cubicBezTo>
                  <a:cubicBezTo>
                    <a:pt x="16108" y="37220"/>
                    <a:pt x="16211" y="36598"/>
                    <a:pt x="16211" y="35976"/>
                  </a:cubicBezTo>
                  <a:cubicBezTo>
                    <a:pt x="16211" y="35526"/>
                    <a:pt x="16281" y="35146"/>
                    <a:pt x="16453" y="34731"/>
                  </a:cubicBezTo>
                  <a:cubicBezTo>
                    <a:pt x="16488" y="34662"/>
                    <a:pt x="16488" y="34593"/>
                    <a:pt x="16557" y="34524"/>
                  </a:cubicBezTo>
                  <a:cubicBezTo>
                    <a:pt x="16617" y="34404"/>
                    <a:pt x="16729" y="34310"/>
                    <a:pt x="16871" y="34310"/>
                  </a:cubicBezTo>
                  <a:cubicBezTo>
                    <a:pt x="16893" y="34310"/>
                    <a:pt x="16915" y="34312"/>
                    <a:pt x="16937" y="34316"/>
                  </a:cubicBezTo>
                  <a:cubicBezTo>
                    <a:pt x="17110" y="34351"/>
                    <a:pt x="17110" y="34524"/>
                    <a:pt x="17145" y="34662"/>
                  </a:cubicBezTo>
                  <a:cubicBezTo>
                    <a:pt x="17145" y="34800"/>
                    <a:pt x="17110" y="34904"/>
                    <a:pt x="17248" y="35008"/>
                  </a:cubicBezTo>
                  <a:cubicBezTo>
                    <a:pt x="17283" y="34800"/>
                    <a:pt x="17179" y="34593"/>
                    <a:pt x="17214" y="34420"/>
                  </a:cubicBezTo>
                  <a:cubicBezTo>
                    <a:pt x="17248" y="34351"/>
                    <a:pt x="17248" y="34247"/>
                    <a:pt x="17352" y="34247"/>
                  </a:cubicBezTo>
                  <a:cubicBezTo>
                    <a:pt x="17421" y="34247"/>
                    <a:pt x="17421" y="34351"/>
                    <a:pt x="17456" y="34386"/>
                  </a:cubicBezTo>
                  <a:cubicBezTo>
                    <a:pt x="17629" y="35457"/>
                    <a:pt x="17974" y="36494"/>
                    <a:pt x="18251" y="37531"/>
                  </a:cubicBezTo>
                  <a:cubicBezTo>
                    <a:pt x="18389" y="38153"/>
                    <a:pt x="18700" y="38672"/>
                    <a:pt x="19080" y="39156"/>
                  </a:cubicBezTo>
                  <a:cubicBezTo>
                    <a:pt x="19150" y="39259"/>
                    <a:pt x="19219" y="39363"/>
                    <a:pt x="19357" y="39363"/>
                  </a:cubicBezTo>
                  <a:cubicBezTo>
                    <a:pt x="19357" y="39328"/>
                    <a:pt x="19322" y="39294"/>
                    <a:pt x="19322" y="39259"/>
                  </a:cubicBezTo>
                  <a:cubicBezTo>
                    <a:pt x="18735" y="38568"/>
                    <a:pt x="18458" y="37738"/>
                    <a:pt x="18251" y="36874"/>
                  </a:cubicBezTo>
                  <a:cubicBezTo>
                    <a:pt x="18078" y="36148"/>
                    <a:pt x="17871" y="35457"/>
                    <a:pt x="17629" y="34731"/>
                  </a:cubicBezTo>
                  <a:cubicBezTo>
                    <a:pt x="17525" y="34316"/>
                    <a:pt x="17594" y="34005"/>
                    <a:pt x="17871" y="33729"/>
                  </a:cubicBezTo>
                  <a:cubicBezTo>
                    <a:pt x="17971" y="33595"/>
                    <a:pt x="18071" y="33461"/>
                    <a:pt x="18078" y="33296"/>
                  </a:cubicBezTo>
                  <a:lnTo>
                    <a:pt x="18078" y="33296"/>
                  </a:lnTo>
                  <a:cubicBezTo>
                    <a:pt x="17982" y="33377"/>
                    <a:pt x="17885" y="33452"/>
                    <a:pt x="17732" y="33452"/>
                  </a:cubicBezTo>
                  <a:cubicBezTo>
                    <a:pt x="17732" y="33582"/>
                    <a:pt x="17687" y="33613"/>
                    <a:pt x="17625" y="33613"/>
                  </a:cubicBezTo>
                  <a:cubicBezTo>
                    <a:pt x="17567" y="33613"/>
                    <a:pt x="17494" y="33586"/>
                    <a:pt x="17429" y="33586"/>
                  </a:cubicBezTo>
                  <a:cubicBezTo>
                    <a:pt x="17415" y="33586"/>
                    <a:pt x="17400" y="33587"/>
                    <a:pt x="17387" y="33591"/>
                  </a:cubicBezTo>
                  <a:cubicBezTo>
                    <a:pt x="17338" y="33598"/>
                    <a:pt x="17298" y="33602"/>
                    <a:pt x="17265" y="33602"/>
                  </a:cubicBezTo>
                  <a:cubicBezTo>
                    <a:pt x="17134" y="33602"/>
                    <a:pt x="17117" y="33535"/>
                    <a:pt x="17145" y="33314"/>
                  </a:cubicBezTo>
                  <a:cubicBezTo>
                    <a:pt x="17179" y="33176"/>
                    <a:pt x="17214" y="33038"/>
                    <a:pt x="17248" y="32830"/>
                  </a:cubicBezTo>
                  <a:lnTo>
                    <a:pt x="17248" y="32830"/>
                  </a:lnTo>
                  <a:cubicBezTo>
                    <a:pt x="17076" y="32968"/>
                    <a:pt x="17145" y="33176"/>
                    <a:pt x="16972" y="33245"/>
                  </a:cubicBezTo>
                  <a:cubicBezTo>
                    <a:pt x="16834" y="33210"/>
                    <a:pt x="16903" y="33072"/>
                    <a:pt x="16799" y="33003"/>
                  </a:cubicBezTo>
                  <a:cubicBezTo>
                    <a:pt x="16557" y="32899"/>
                    <a:pt x="16488" y="32657"/>
                    <a:pt x="16488" y="32450"/>
                  </a:cubicBezTo>
                  <a:cubicBezTo>
                    <a:pt x="16453" y="32208"/>
                    <a:pt x="16419" y="32070"/>
                    <a:pt x="16211" y="31966"/>
                  </a:cubicBezTo>
                  <a:cubicBezTo>
                    <a:pt x="16142" y="31931"/>
                    <a:pt x="16177" y="31793"/>
                    <a:pt x="16039" y="31759"/>
                  </a:cubicBezTo>
                  <a:cubicBezTo>
                    <a:pt x="15981" y="31759"/>
                    <a:pt x="15971" y="31879"/>
                    <a:pt x="15890" y="31879"/>
                  </a:cubicBezTo>
                  <a:cubicBezTo>
                    <a:pt x="15874" y="31879"/>
                    <a:pt x="15854" y="31874"/>
                    <a:pt x="15831" y="31862"/>
                  </a:cubicBezTo>
                  <a:lnTo>
                    <a:pt x="15831" y="31448"/>
                  </a:lnTo>
                  <a:cubicBezTo>
                    <a:pt x="15945" y="31430"/>
                    <a:pt x="16057" y="31422"/>
                    <a:pt x="16166" y="31422"/>
                  </a:cubicBezTo>
                  <a:cubicBezTo>
                    <a:pt x="16716" y="31422"/>
                    <a:pt x="17202" y="31643"/>
                    <a:pt x="17663" y="32104"/>
                  </a:cubicBezTo>
                  <a:cubicBezTo>
                    <a:pt x="17663" y="31897"/>
                    <a:pt x="17594" y="31759"/>
                    <a:pt x="17456" y="31690"/>
                  </a:cubicBezTo>
                  <a:cubicBezTo>
                    <a:pt x="17013" y="31437"/>
                    <a:pt x="16570" y="31270"/>
                    <a:pt x="16048" y="31270"/>
                  </a:cubicBezTo>
                  <a:cubicBezTo>
                    <a:pt x="16000" y="31270"/>
                    <a:pt x="15950" y="31272"/>
                    <a:pt x="15900" y="31275"/>
                  </a:cubicBezTo>
                  <a:cubicBezTo>
                    <a:pt x="15693" y="31309"/>
                    <a:pt x="15555" y="31413"/>
                    <a:pt x="15486" y="31620"/>
                  </a:cubicBezTo>
                  <a:cubicBezTo>
                    <a:pt x="15451" y="31759"/>
                    <a:pt x="15451" y="31897"/>
                    <a:pt x="15244" y="32035"/>
                  </a:cubicBezTo>
                  <a:cubicBezTo>
                    <a:pt x="15244" y="31206"/>
                    <a:pt x="15002" y="30445"/>
                    <a:pt x="14656" y="29754"/>
                  </a:cubicBezTo>
                  <a:cubicBezTo>
                    <a:pt x="14656" y="29788"/>
                    <a:pt x="14621" y="29858"/>
                    <a:pt x="14656" y="29892"/>
                  </a:cubicBezTo>
                  <a:cubicBezTo>
                    <a:pt x="14760" y="30341"/>
                    <a:pt x="14898" y="30791"/>
                    <a:pt x="15036" y="31240"/>
                  </a:cubicBezTo>
                  <a:cubicBezTo>
                    <a:pt x="15071" y="31378"/>
                    <a:pt x="15071" y="31482"/>
                    <a:pt x="15036" y="31620"/>
                  </a:cubicBezTo>
                  <a:cubicBezTo>
                    <a:pt x="15036" y="31690"/>
                    <a:pt x="15002" y="31724"/>
                    <a:pt x="14933" y="31724"/>
                  </a:cubicBezTo>
                  <a:cubicBezTo>
                    <a:pt x="14829" y="31724"/>
                    <a:pt x="14483" y="31448"/>
                    <a:pt x="14518" y="31344"/>
                  </a:cubicBezTo>
                  <a:cubicBezTo>
                    <a:pt x="14656" y="30998"/>
                    <a:pt x="14380" y="30895"/>
                    <a:pt x="14172" y="30756"/>
                  </a:cubicBezTo>
                  <a:cubicBezTo>
                    <a:pt x="13446" y="30238"/>
                    <a:pt x="12755" y="29650"/>
                    <a:pt x="12064" y="29097"/>
                  </a:cubicBezTo>
                  <a:cubicBezTo>
                    <a:pt x="11614" y="28751"/>
                    <a:pt x="11200" y="28371"/>
                    <a:pt x="11027" y="27818"/>
                  </a:cubicBezTo>
                  <a:lnTo>
                    <a:pt x="11027" y="27818"/>
                  </a:lnTo>
                  <a:cubicBezTo>
                    <a:pt x="11096" y="28164"/>
                    <a:pt x="11130" y="28510"/>
                    <a:pt x="11441" y="28751"/>
                  </a:cubicBezTo>
                  <a:cubicBezTo>
                    <a:pt x="11718" y="29028"/>
                    <a:pt x="11960" y="29305"/>
                    <a:pt x="12202" y="29581"/>
                  </a:cubicBezTo>
                  <a:cubicBezTo>
                    <a:pt x="12130" y="29608"/>
                    <a:pt x="12062" y="29621"/>
                    <a:pt x="11998" y="29621"/>
                  </a:cubicBezTo>
                  <a:cubicBezTo>
                    <a:pt x="11817" y="29621"/>
                    <a:pt x="11664" y="29518"/>
                    <a:pt x="11511" y="29339"/>
                  </a:cubicBezTo>
                  <a:cubicBezTo>
                    <a:pt x="11383" y="29179"/>
                    <a:pt x="11284" y="28990"/>
                    <a:pt x="11051" y="28990"/>
                  </a:cubicBezTo>
                  <a:cubicBezTo>
                    <a:pt x="11032" y="28990"/>
                    <a:pt x="11013" y="28991"/>
                    <a:pt x="10992" y="28993"/>
                  </a:cubicBezTo>
                  <a:cubicBezTo>
                    <a:pt x="10854" y="28993"/>
                    <a:pt x="10785" y="28855"/>
                    <a:pt x="10716" y="28751"/>
                  </a:cubicBezTo>
                  <a:cubicBezTo>
                    <a:pt x="10439" y="28129"/>
                    <a:pt x="10093" y="27507"/>
                    <a:pt x="9921" y="26816"/>
                  </a:cubicBezTo>
                  <a:cubicBezTo>
                    <a:pt x="9817" y="26332"/>
                    <a:pt x="9644" y="25848"/>
                    <a:pt x="9575" y="25364"/>
                  </a:cubicBezTo>
                  <a:cubicBezTo>
                    <a:pt x="9506" y="24949"/>
                    <a:pt x="9368" y="24535"/>
                    <a:pt x="9298" y="24154"/>
                  </a:cubicBezTo>
                  <a:cubicBezTo>
                    <a:pt x="9126" y="23256"/>
                    <a:pt x="8953" y="22357"/>
                    <a:pt x="8780" y="21458"/>
                  </a:cubicBezTo>
                  <a:cubicBezTo>
                    <a:pt x="8711" y="21009"/>
                    <a:pt x="8642" y="20525"/>
                    <a:pt x="8815" y="20076"/>
                  </a:cubicBezTo>
                  <a:cubicBezTo>
                    <a:pt x="8915" y="19849"/>
                    <a:pt x="8979" y="19769"/>
                    <a:pt x="9127" y="19769"/>
                  </a:cubicBezTo>
                  <a:cubicBezTo>
                    <a:pt x="9182" y="19769"/>
                    <a:pt x="9248" y="19780"/>
                    <a:pt x="9333" y="19799"/>
                  </a:cubicBezTo>
                  <a:cubicBezTo>
                    <a:pt x="9437" y="19834"/>
                    <a:pt x="9506" y="19868"/>
                    <a:pt x="9610" y="19937"/>
                  </a:cubicBezTo>
                  <a:cubicBezTo>
                    <a:pt x="10335" y="20352"/>
                    <a:pt x="11027" y="20905"/>
                    <a:pt x="11649" y="21527"/>
                  </a:cubicBezTo>
                  <a:cubicBezTo>
                    <a:pt x="12133" y="22046"/>
                    <a:pt x="12686" y="22495"/>
                    <a:pt x="13204" y="22979"/>
                  </a:cubicBezTo>
                  <a:cubicBezTo>
                    <a:pt x="13757" y="23498"/>
                    <a:pt x="14207" y="24051"/>
                    <a:pt x="14587" y="24673"/>
                  </a:cubicBezTo>
                  <a:cubicBezTo>
                    <a:pt x="15313" y="25883"/>
                    <a:pt x="15728" y="27161"/>
                    <a:pt x="15831" y="28579"/>
                  </a:cubicBezTo>
                  <a:cubicBezTo>
                    <a:pt x="15831" y="28717"/>
                    <a:pt x="15866" y="28890"/>
                    <a:pt x="15797" y="29028"/>
                  </a:cubicBezTo>
                  <a:cubicBezTo>
                    <a:pt x="15624" y="28993"/>
                    <a:pt x="15728" y="28821"/>
                    <a:pt x="15555" y="28751"/>
                  </a:cubicBezTo>
                  <a:lnTo>
                    <a:pt x="15555" y="28751"/>
                  </a:lnTo>
                  <a:cubicBezTo>
                    <a:pt x="15624" y="29235"/>
                    <a:pt x="15555" y="29719"/>
                    <a:pt x="15693" y="30169"/>
                  </a:cubicBezTo>
                  <a:cubicBezTo>
                    <a:pt x="15693" y="29858"/>
                    <a:pt x="15693" y="29616"/>
                    <a:pt x="15935" y="29408"/>
                  </a:cubicBezTo>
                  <a:cubicBezTo>
                    <a:pt x="16039" y="29512"/>
                    <a:pt x="15935" y="29650"/>
                    <a:pt x="16004" y="29754"/>
                  </a:cubicBezTo>
                  <a:cubicBezTo>
                    <a:pt x="16073" y="29719"/>
                    <a:pt x="16108" y="29650"/>
                    <a:pt x="16108" y="29616"/>
                  </a:cubicBezTo>
                  <a:cubicBezTo>
                    <a:pt x="16108" y="29097"/>
                    <a:pt x="16281" y="28613"/>
                    <a:pt x="16350" y="28129"/>
                  </a:cubicBezTo>
                  <a:cubicBezTo>
                    <a:pt x="16453" y="27576"/>
                    <a:pt x="16695" y="27092"/>
                    <a:pt x="16937" y="26608"/>
                  </a:cubicBezTo>
                  <a:cubicBezTo>
                    <a:pt x="17283" y="25952"/>
                    <a:pt x="17767" y="25399"/>
                    <a:pt x="18113" y="24707"/>
                  </a:cubicBezTo>
                  <a:cubicBezTo>
                    <a:pt x="18320" y="24327"/>
                    <a:pt x="18596" y="24016"/>
                    <a:pt x="18804" y="23636"/>
                  </a:cubicBezTo>
                  <a:cubicBezTo>
                    <a:pt x="18873" y="23532"/>
                    <a:pt x="18977" y="23428"/>
                    <a:pt x="19080" y="23359"/>
                  </a:cubicBezTo>
                  <a:cubicBezTo>
                    <a:pt x="19391" y="23152"/>
                    <a:pt x="19668" y="22945"/>
                    <a:pt x="19945" y="22737"/>
                  </a:cubicBezTo>
                  <a:cubicBezTo>
                    <a:pt x="20083" y="22633"/>
                    <a:pt x="20221" y="22530"/>
                    <a:pt x="20152" y="22288"/>
                  </a:cubicBezTo>
                  <a:lnTo>
                    <a:pt x="20152" y="22288"/>
                  </a:lnTo>
                  <a:cubicBezTo>
                    <a:pt x="19426" y="22737"/>
                    <a:pt x="18769" y="23221"/>
                    <a:pt x="18320" y="23982"/>
                  </a:cubicBezTo>
                  <a:cubicBezTo>
                    <a:pt x="18078" y="24431"/>
                    <a:pt x="17801" y="24846"/>
                    <a:pt x="17560" y="25295"/>
                  </a:cubicBezTo>
                  <a:cubicBezTo>
                    <a:pt x="17214" y="25813"/>
                    <a:pt x="16868" y="26297"/>
                    <a:pt x="16626" y="26850"/>
                  </a:cubicBezTo>
                  <a:cubicBezTo>
                    <a:pt x="16592" y="26920"/>
                    <a:pt x="16557" y="26989"/>
                    <a:pt x="16488" y="27023"/>
                  </a:cubicBezTo>
                  <a:cubicBezTo>
                    <a:pt x="16459" y="27067"/>
                    <a:pt x="16430" y="27086"/>
                    <a:pt x="16401" y="27086"/>
                  </a:cubicBezTo>
                  <a:cubicBezTo>
                    <a:pt x="16361" y="27086"/>
                    <a:pt x="16321" y="27049"/>
                    <a:pt x="16281" y="26989"/>
                  </a:cubicBezTo>
                  <a:cubicBezTo>
                    <a:pt x="16246" y="26954"/>
                    <a:pt x="16246" y="26885"/>
                    <a:pt x="16246" y="26816"/>
                  </a:cubicBezTo>
                  <a:cubicBezTo>
                    <a:pt x="16211" y="26194"/>
                    <a:pt x="16004" y="25571"/>
                    <a:pt x="15797" y="24984"/>
                  </a:cubicBezTo>
                  <a:cubicBezTo>
                    <a:pt x="15486" y="24051"/>
                    <a:pt x="15175" y="23152"/>
                    <a:pt x="14863" y="22219"/>
                  </a:cubicBezTo>
                  <a:cubicBezTo>
                    <a:pt x="14760" y="21942"/>
                    <a:pt x="14621" y="21631"/>
                    <a:pt x="14829" y="21355"/>
                  </a:cubicBezTo>
                  <a:cubicBezTo>
                    <a:pt x="14829" y="21320"/>
                    <a:pt x="14829" y="21251"/>
                    <a:pt x="14829" y="21182"/>
                  </a:cubicBezTo>
                  <a:cubicBezTo>
                    <a:pt x="14656" y="20698"/>
                    <a:pt x="14518" y="20248"/>
                    <a:pt x="14449" y="19730"/>
                  </a:cubicBezTo>
                  <a:cubicBezTo>
                    <a:pt x="14449" y="19670"/>
                    <a:pt x="14397" y="19585"/>
                    <a:pt x="14361" y="19585"/>
                  </a:cubicBezTo>
                  <a:cubicBezTo>
                    <a:pt x="14355" y="19585"/>
                    <a:pt x="14350" y="19587"/>
                    <a:pt x="14345" y="19592"/>
                  </a:cubicBezTo>
                  <a:cubicBezTo>
                    <a:pt x="14301" y="19621"/>
                    <a:pt x="14263" y="19633"/>
                    <a:pt x="14229" y="19633"/>
                  </a:cubicBezTo>
                  <a:cubicBezTo>
                    <a:pt x="14103" y="19633"/>
                    <a:pt x="14032" y="19466"/>
                    <a:pt x="13896" y="19384"/>
                  </a:cubicBezTo>
                  <a:lnTo>
                    <a:pt x="13896" y="19384"/>
                  </a:lnTo>
                  <a:cubicBezTo>
                    <a:pt x="13896" y="19695"/>
                    <a:pt x="14034" y="19903"/>
                    <a:pt x="14103" y="20110"/>
                  </a:cubicBezTo>
                  <a:cubicBezTo>
                    <a:pt x="14241" y="20456"/>
                    <a:pt x="14380" y="20767"/>
                    <a:pt x="14449" y="21078"/>
                  </a:cubicBezTo>
                  <a:cubicBezTo>
                    <a:pt x="14621" y="21873"/>
                    <a:pt x="14829" y="22599"/>
                    <a:pt x="15071" y="23325"/>
                  </a:cubicBezTo>
                  <a:cubicBezTo>
                    <a:pt x="15347" y="24120"/>
                    <a:pt x="15589" y="24880"/>
                    <a:pt x="15728" y="25675"/>
                  </a:cubicBezTo>
                  <a:cubicBezTo>
                    <a:pt x="15762" y="25813"/>
                    <a:pt x="15831" y="25986"/>
                    <a:pt x="15728" y="26125"/>
                  </a:cubicBezTo>
                  <a:cubicBezTo>
                    <a:pt x="15589" y="26055"/>
                    <a:pt x="15555" y="25952"/>
                    <a:pt x="15520" y="25848"/>
                  </a:cubicBezTo>
                  <a:cubicBezTo>
                    <a:pt x="15244" y="25260"/>
                    <a:pt x="15002" y="24638"/>
                    <a:pt x="14656" y="24051"/>
                  </a:cubicBezTo>
                  <a:cubicBezTo>
                    <a:pt x="14552" y="23912"/>
                    <a:pt x="14449" y="23774"/>
                    <a:pt x="14345" y="23636"/>
                  </a:cubicBezTo>
                  <a:cubicBezTo>
                    <a:pt x="14310" y="23567"/>
                    <a:pt x="14345" y="23498"/>
                    <a:pt x="14414" y="23428"/>
                  </a:cubicBezTo>
                  <a:cubicBezTo>
                    <a:pt x="14434" y="23418"/>
                    <a:pt x="14455" y="23414"/>
                    <a:pt x="14474" y="23414"/>
                  </a:cubicBezTo>
                  <a:cubicBezTo>
                    <a:pt x="14521" y="23414"/>
                    <a:pt x="14562" y="23439"/>
                    <a:pt x="14587" y="23463"/>
                  </a:cubicBezTo>
                  <a:cubicBezTo>
                    <a:pt x="14621" y="23532"/>
                    <a:pt x="14656" y="23601"/>
                    <a:pt x="14691" y="23636"/>
                  </a:cubicBezTo>
                  <a:cubicBezTo>
                    <a:pt x="14898" y="23878"/>
                    <a:pt x="15036" y="24154"/>
                    <a:pt x="15175" y="24396"/>
                  </a:cubicBezTo>
                  <a:cubicBezTo>
                    <a:pt x="15244" y="24362"/>
                    <a:pt x="15244" y="24327"/>
                    <a:pt x="15244" y="24258"/>
                  </a:cubicBezTo>
                  <a:cubicBezTo>
                    <a:pt x="15140" y="24051"/>
                    <a:pt x="15036" y="23878"/>
                    <a:pt x="14898" y="23670"/>
                  </a:cubicBezTo>
                  <a:cubicBezTo>
                    <a:pt x="14449" y="22910"/>
                    <a:pt x="13792" y="22253"/>
                    <a:pt x="13239" y="21562"/>
                  </a:cubicBezTo>
                  <a:cubicBezTo>
                    <a:pt x="12962" y="21182"/>
                    <a:pt x="12617" y="20836"/>
                    <a:pt x="12236" y="20594"/>
                  </a:cubicBezTo>
                  <a:cubicBezTo>
                    <a:pt x="11787" y="20352"/>
                    <a:pt x="11303" y="20145"/>
                    <a:pt x="10854" y="19937"/>
                  </a:cubicBezTo>
                  <a:cubicBezTo>
                    <a:pt x="10439" y="19765"/>
                    <a:pt x="10405" y="19730"/>
                    <a:pt x="10474" y="19281"/>
                  </a:cubicBezTo>
                  <a:cubicBezTo>
                    <a:pt x="10508" y="18935"/>
                    <a:pt x="10543" y="18624"/>
                    <a:pt x="10508" y="18278"/>
                  </a:cubicBezTo>
                  <a:cubicBezTo>
                    <a:pt x="10474" y="18036"/>
                    <a:pt x="10439" y="17760"/>
                    <a:pt x="10232" y="17656"/>
                  </a:cubicBezTo>
                  <a:cubicBezTo>
                    <a:pt x="9990" y="17518"/>
                    <a:pt x="10024" y="17310"/>
                    <a:pt x="10024" y="17068"/>
                  </a:cubicBezTo>
                  <a:cubicBezTo>
                    <a:pt x="10024" y="16896"/>
                    <a:pt x="10024" y="16688"/>
                    <a:pt x="10059" y="16481"/>
                  </a:cubicBezTo>
                  <a:cubicBezTo>
                    <a:pt x="10093" y="15928"/>
                    <a:pt x="9990" y="15375"/>
                    <a:pt x="9713" y="14891"/>
                  </a:cubicBezTo>
                  <a:cubicBezTo>
                    <a:pt x="9679" y="14822"/>
                    <a:pt x="9644" y="14718"/>
                    <a:pt x="9540" y="14718"/>
                  </a:cubicBezTo>
                  <a:cubicBezTo>
                    <a:pt x="9229" y="14683"/>
                    <a:pt x="9160" y="14407"/>
                    <a:pt x="8987" y="14200"/>
                  </a:cubicBezTo>
                  <a:cubicBezTo>
                    <a:pt x="8745" y="13923"/>
                    <a:pt x="8573" y="13577"/>
                    <a:pt x="8227" y="13405"/>
                  </a:cubicBezTo>
                  <a:cubicBezTo>
                    <a:pt x="7778" y="13163"/>
                    <a:pt x="7363" y="12817"/>
                    <a:pt x="6879" y="12644"/>
                  </a:cubicBezTo>
                  <a:cubicBezTo>
                    <a:pt x="6257" y="12402"/>
                    <a:pt x="5704" y="12022"/>
                    <a:pt x="5082" y="11745"/>
                  </a:cubicBezTo>
                  <a:cubicBezTo>
                    <a:pt x="4963" y="11691"/>
                    <a:pt x="4854" y="11664"/>
                    <a:pt x="4753" y="11664"/>
                  </a:cubicBezTo>
                  <a:cubicBezTo>
                    <a:pt x="4532" y="11664"/>
                    <a:pt x="4349" y="11795"/>
                    <a:pt x="4183" y="12057"/>
                  </a:cubicBezTo>
                  <a:cubicBezTo>
                    <a:pt x="4010" y="12368"/>
                    <a:pt x="3941" y="12748"/>
                    <a:pt x="3941" y="13128"/>
                  </a:cubicBezTo>
                  <a:cubicBezTo>
                    <a:pt x="3941" y="13854"/>
                    <a:pt x="3941" y="14580"/>
                    <a:pt x="4183" y="15271"/>
                  </a:cubicBezTo>
                  <a:cubicBezTo>
                    <a:pt x="4321" y="15755"/>
                    <a:pt x="4494" y="16239"/>
                    <a:pt x="4701" y="16723"/>
                  </a:cubicBezTo>
                  <a:cubicBezTo>
                    <a:pt x="4840" y="17068"/>
                    <a:pt x="5012" y="17345"/>
                    <a:pt x="5254" y="17552"/>
                  </a:cubicBezTo>
                  <a:cubicBezTo>
                    <a:pt x="5635" y="17933"/>
                    <a:pt x="6049" y="18313"/>
                    <a:pt x="6533" y="18555"/>
                  </a:cubicBezTo>
                  <a:cubicBezTo>
                    <a:pt x="6775" y="18693"/>
                    <a:pt x="6948" y="18831"/>
                    <a:pt x="7190" y="18970"/>
                  </a:cubicBezTo>
                  <a:cubicBezTo>
                    <a:pt x="7225" y="19004"/>
                    <a:pt x="7259" y="19073"/>
                    <a:pt x="7225" y="19108"/>
                  </a:cubicBezTo>
                  <a:cubicBezTo>
                    <a:pt x="7190" y="19142"/>
                    <a:pt x="7155" y="19177"/>
                    <a:pt x="7121" y="19177"/>
                  </a:cubicBezTo>
                  <a:cubicBezTo>
                    <a:pt x="7034" y="19160"/>
                    <a:pt x="6948" y="19134"/>
                    <a:pt x="6866" y="19134"/>
                  </a:cubicBezTo>
                  <a:cubicBezTo>
                    <a:pt x="6784" y="19134"/>
                    <a:pt x="6706" y="19160"/>
                    <a:pt x="6637" y="19246"/>
                  </a:cubicBezTo>
                  <a:cubicBezTo>
                    <a:pt x="6637" y="19258"/>
                    <a:pt x="6629" y="19261"/>
                    <a:pt x="6616" y="19261"/>
                  </a:cubicBezTo>
                  <a:cubicBezTo>
                    <a:pt x="6591" y="19261"/>
                    <a:pt x="6545" y="19246"/>
                    <a:pt x="6499" y="19246"/>
                  </a:cubicBezTo>
                  <a:cubicBezTo>
                    <a:pt x="6222" y="19246"/>
                    <a:pt x="6153" y="18970"/>
                    <a:pt x="6015" y="18762"/>
                  </a:cubicBezTo>
                  <a:lnTo>
                    <a:pt x="6015" y="18762"/>
                  </a:lnTo>
                  <a:cubicBezTo>
                    <a:pt x="5877" y="19108"/>
                    <a:pt x="5980" y="19281"/>
                    <a:pt x="6257" y="19419"/>
                  </a:cubicBezTo>
                  <a:cubicBezTo>
                    <a:pt x="6430" y="19477"/>
                    <a:pt x="6597" y="19504"/>
                    <a:pt x="6758" y="19504"/>
                  </a:cubicBezTo>
                  <a:cubicBezTo>
                    <a:pt x="6983" y="19504"/>
                    <a:pt x="7196" y="19450"/>
                    <a:pt x="7397" y="19350"/>
                  </a:cubicBezTo>
                  <a:cubicBezTo>
                    <a:pt x="7708" y="19246"/>
                    <a:pt x="8054" y="19246"/>
                    <a:pt x="8365" y="19108"/>
                  </a:cubicBezTo>
                  <a:cubicBezTo>
                    <a:pt x="8517" y="19057"/>
                    <a:pt x="8687" y="19025"/>
                    <a:pt x="8836" y="19025"/>
                  </a:cubicBezTo>
                  <a:cubicBezTo>
                    <a:pt x="8890" y="19025"/>
                    <a:pt x="8941" y="19029"/>
                    <a:pt x="8987" y="19039"/>
                  </a:cubicBezTo>
                  <a:cubicBezTo>
                    <a:pt x="9040" y="19054"/>
                    <a:pt x="9088" y="19061"/>
                    <a:pt x="9133" y="19061"/>
                  </a:cubicBezTo>
                  <a:cubicBezTo>
                    <a:pt x="9290" y="19061"/>
                    <a:pt x="9398" y="18974"/>
                    <a:pt x="9506" y="18866"/>
                  </a:cubicBezTo>
                  <a:cubicBezTo>
                    <a:pt x="9644" y="18762"/>
                    <a:pt x="9782" y="18624"/>
                    <a:pt x="9644" y="18417"/>
                  </a:cubicBezTo>
                  <a:cubicBezTo>
                    <a:pt x="9610" y="18382"/>
                    <a:pt x="9610" y="18313"/>
                    <a:pt x="9644" y="18313"/>
                  </a:cubicBezTo>
                  <a:cubicBezTo>
                    <a:pt x="9886" y="18175"/>
                    <a:pt x="9852" y="17898"/>
                    <a:pt x="9955" y="17725"/>
                  </a:cubicBezTo>
                  <a:lnTo>
                    <a:pt x="10024" y="17725"/>
                  </a:lnTo>
                  <a:cubicBezTo>
                    <a:pt x="10024" y="17760"/>
                    <a:pt x="10059" y="17760"/>
                    <a:pt x="10059" y="17794"/>
                  </a:cubicBezTo>
                  <a:cubicBezTo>
                    <a:pt x="10232" y="18175"/>
                    <a:pt x="10439" y="18555"/>
                    <a:pt x="10197" y="19004"/>
                  </a:cubicBezTo>
                  <a:cubicBezTo>
                    <a:pt x="10163" y="19039"/>
                    <a:pt x="10163" y="19108"/>
                    <a:pt x="10163" y="19142"/>
                  </a:cubicBezTo>
                  <a:cubicBezTo>
                    <a:pt x="10128" y="19419"/>
                    <a:pt x="9990" y="19557"/>
                    <a:pt x="9713" y="19661"/>
                  </a:cubicBezTo>
                  <a:cubicBezTo>
                    <a:pt x="9679" y="19557"/>
                    <a:pt x="9644" y="19523"/>
                    <a:pt x="9506" y="19523"/>
                  </a:cubicBezTo>
                  <a:cubicBezTo>
                    <a:pt x="9442" y="19529"/>
                    <a:pt x="9379" y="19532"/>
                    <a:pt x="9316" y="19532"/>
                  </a:cubicBezTo>
                  <a:cubicBezTo>
                    <a:pt x="9035" y="19532"/>
                    <a:pt x="8757" y="19475"/>
                    <a:pt x="8503" y="19419"/>
                  </a:cubicBezTo>
                  <a:cubicBezTo>
                    <a:pt x="8417" y="19397"/>
                    <a:pt x="8331" y="19349"/>
                    <a:pt x="8270" y="19349"/>
                  </a:cubicBezTo>
                  <a:cubicBezTo>
                    <a:pt x="8233" y="19349"/>
                    <a:pt x="8205" y="19367"/>
                    <a:pt x="8192" y="19419"/>
                  </a:cubicBezTo>
                  <a:cubicBezTo>
                    <a:pt x="8158" y="19557"/>
                    <a:pt x="8331" y="19592"/>
                    <a:pt x="8434" y="19626"/>
                  </a:cubicBezTo>
                  <a:cubicBezTo>
                    <a:pt x="8469" y="19661"/>
                    <a:pt x="8503" y="19661"/>
                    <a:pt x="8538" y="19661"/>
                  </a:cubicBezTo>
                  <a:cubicBezTo>
                    <a:pt x="8745" y="19695"/>
                    <a:pt x="8780" y="19799"/>
                    <a:pt x="8711" y="19972"/>
                  </a:cubicBezTo>
                  <a:cubicBezTo>
                    <a:pt x="8469" y="20387"/>
                    <a:pt x="8469" y="20836"/>
                    <a:pt x="8538" y="21251"/>
                  </a:cubicBezTo>
                  <a:cubicBezTo>
                    <a:pt x="8538" y="21320"/>
                    <a:pt x="8538" y="21355"/>
                    <a:pt x="8573" y="21424"/>
                  </a:cubicBezTo>
                  <a:cubicBezTo>
                    <a:pt x="8573" y="21493"/>
                    <a:pt x="8573" y="21527"/>
                    <a:pt x="8503" y="21562"/>
                  </a:cubicBezTo>
                  <a:cubicBezTo>
                    <a:pt x="8483" y="21582"/>
                    <a:pt x="8463" y="21591"/>
                    <a:pt x="8444" y="21591"/>
                  </a:cubicBezTo>
                  <a:cubicBezTo>
                    <a:pt x="8397" y="21591"/>
                    <a:pt x="8355" y="21542"/>
                    <a:pt x="8331" y="21493"/>
                  </a:cubicBezTo>
                  <a:cubicBezTo>
                    <a:pt x="8296" y="21458"/>
                    <a:pt x="8262" y="21424"/>
                    <a:pt x="8227" y="21389"/>
                  </a:cubicBezTo>
                  <a:cubicBezTo>
                    <a:pt x="7950" y="21113"/>
                    <a:pt x="7605" y="20802"/>
                    <a:pt x="7225" y="20767"/>
                  </a:cubicBezTo>
                  <a:cubicBezTo>
                    <a:pt x="6810" y="20698"/>
                    <a:pt x="6395" y="20525"/>
                    <a:pt x="5980" y="20490"/>
                  </a:cubicBezTo>
                  <a:lnTo>
                    <a:pt x="5980" y="20490"/>
                  </a:lnTo>
                  <a:cubicBezTo>
                    <a:pt x="6602" y="20767"/>
                    <a:pt x="7294" y="21009"/>
                    <a:pt x="7847" y="21424"/>
                  </a:cubicBezTo>
                  <a:lnTo>
                    <a:pt x="7950" y="21424"/>
                  </a:lnTo>
                  <a:cubicBezTo>
                    <a:pt x="8262" y="21527"/>
                    <a:pt x="8400" y="21769"/>
                    <a:pt x="8469" y="22046"/>
                  </a:cubicBezTo>
                  <a:cubicBezTo>
                    <a:pt x="8538" y="22322"/>
                    <a:pt x="8538" y="22564"/>
                    <a:pt x="8607" y="22806"/>
                  </a:cubicBezTo>
                  <a:cubicBezTo>
                    <a:pt x="8676" y="23083"/>
                    <a:pt x="8711" y="23394"/>
                    <a:pt x="8953" y="23601"/>
                  </a:cubicBezTo>
                  <a:cubicBezTo>
                    <a:pt x="9022" y="23670"/>
                    <a:pt x="9022" y="23740"/>
                    <a:pt x="9057" y="23843"/>
                  </a:cubicBezTo>
                  <a:cubicBezTo>
                    <a:pt x="9264" y="24880"/>
                    <a:pt x="9402" y="25917"/>
                    <a:pt x="9748" y="26920"/>
                  </a:cubicBezTo>
                  <a:cubicBezTo>
                    <a:pt x="10059" y="27922"/>
                    <a:pt x="10439" y="28924"/>
                    <a:pt x="11338" y="29581"/>
                  </a:cubicBezTo>
                  <a:cubicBezTo>
                    <a:pt x="11372" y="29616"/>
                    <a:pt x="11407" y="29616"/>
                    <a:pt x="11441" y="29650"/>
                  </a:cubicBezTo>
                  <a:cubicBezTo>
                    <a:pt x="11787" y="30030"/>
                    <a:pt x="12167" y="30341"/>
                    <a:pt x="12582" y="30653"/>
                  </a:cubicBezTo>
                  <a:cubicBezTo>
                    <a:pt x="12651" y="30687"/>
                    <a:pt x="12755" y="30722"/>
                    <a:pt x="12755" y="30860"/>
                  </a:cubicBezTo>
                  <a:cubicBezTo>
                    <a:pt x="12735" y="30867"/>
                    <a:pt x="12714" y="30869"/>
                    <a:pt x="12692" y="30869"/>
                  </a:cubicBezTo>
                  <a:cubicBezTo>
                    <a:pt x="12600" y="30869"/>
                    <a:pt x="12493" y="30819"/>
                    <a:pt x="12409" y="30791"/>
                  </a:cubicBezTo>
                  <a:cubicBezTo>
                    <a:pt x="12029" y="30583"/>
                    <a:pt x="11649" y="30411"/>
                    <a:pt x="11269" y="30203"/>
                  </a:cubicBezTo>
                  <a:cubicBezTo>
                    <a:pt x="10819" y="29961"/>
                    <a:pt x="10301" y="29823"/>
                    <a:pt x="9782" y="29823"/>
                  </a:cubicBezTo>
                  <a:cubicBezTo>
                    <a:pt x="9506" y="29823"/>
                    <a:pt x="9229" y="29823"/>
                    <a:pt x="8953" y="29788"/>
                  </a:cubicBezTo>
                  <a:cubicBezTo>
                    <a:pt x="8784" y="29752"/>
                    <a:pt x="8615" y="29737"/>
                    <a:pt x="8447" y="29737"/>
                  </a:cubicBezTo>
                  <a:cubicBezTo>
                    <a:pt x="8131" y="29737"/>
                    <a:pt x="7816" y="29790"/>
                    <a:pt x="7501" y="29858"/>
                  </a:cubicBezTo>
                  <a:cubicBezTo>
                    <a:pt x="6741" y="30030"/>
                    <a:pt x="6049" y="30376"/>
                    <a:pt x="5254" y="30480"/>
                  </a:cubicBezTo>
                  <a:cubicBezTo>
                    <a:pt x="5151" y="30480"/>
                    <a:pt x="5082" y="30514"/>
                    <a:pt x="5012" y="30549"/>
                  </a:cubicBezTo>
                  <a:cubicBezTo>
                    <a:pt x="4528" y="30756"/>
                    <a:pt x="4114" y="31033"/>
                    <a:pt x="3664" y="31206"/>
                  </a:cubicBezTo>
                  <a:cubicBezTo>
                    <a:pt x="3008" y="31482"/>
                    <a:pt x="2385" y="31828"/>
                    <a:pt x="1763" y="32139"/>
                  </a:cubicBezTo>
                  <a:cubicBezTo>
                    <a:pt x="1107" y="32519"/>
                    <a:pt x="1003" y="32554"/>
                    <a:pt x="1418" y="33349"/>
                  </a:cubicBezTo>
                  <a:cubicBezTo>
                    <a:pt x="1798" y="34040"/>
                    <a:pt x="2385" y="34489"/>
                    <a:pt x="3077" y="34904"/>
                  </a:cubicBezTo>
                  <a:cubicBezTo>
                    <a:pt x="3422" y="35111"/>
                    <a:pt x="3768" y="35353"/>
                    <a:pt x="4183" y="35526"/>
                  </a:cubicBezTo>
                  <a:cubicBezTo>
                    <a:pt x="4252" y="35561"/>
                    <a:pt x="4321" y="35595"/>
                    <a:pt x="4390" y="35665"/>
                  </a:cubicBezTo>
                  <a:cubicBezTo>
                    <a:pt x="4459" y="35734"/>
                    <a:pt x="4494" y="35803"/>
                    <a:pt x="4425" y="35906"/>
                  </a:cubicBezTo>
                  <a:cubicBezTo>
                    <a:pt x="4390" y="35976"/>
                    <a:pt x="4356" y="36079"/>
                    <a:pt x="4287" y="36148"/>
                  </a:cubicBezTo>
                  <a:cubicBezTo>
                    <a:pt x="3837" y="36529"/>
                    <a:pt x="3388" y="36943"/>
                    <a:pt x="3008" y="37393"/>
                  </a:cubicBezTo>
                  <a:cubicBezTo>
                    <a:pt x="2973" y="37393"/>
                    <a:pt x="2973" y="37393"/>
                    <a:pt x="2973" y="37427"/>
                  </a:cubicBezTo>
                  <a:cubicBezTo>
                    <a:pt x="2731" y="37566"/>
                    <a:pt x="2524" y="37738"/>
                    <a:pt x="2316" y="37946"/>
                  </a:cubicBezTo>
                  <a:cubicBezTo>
                    <a:pt x="1936" y="38326"/>
                    <a:pt x="1556" y="38741"/>
                    <a:pt x="1141" y="39086"/>
                  </a:cubicBezTo>
                  <a:cubicBezTo>
                    <a:pt x="726" y="39432"/>
                    <a:pt x="484" y="39881"/>
                    <a:pt x="173" y="40331"/>
                  </a:cubicBezTo>
                  <a:cubicBezTo>
                    <a:pt x="0" y="40607"/>
                    <a:pt x="70" y="40849"/>
                    <a:pt x="381" y="41022"/>
                  </a:cubicBezTo>
                  <a:cubicBezTo>
                    <a:pt x="553" y="41126"/>
                    <a:pt x="726" y="41160"/>
                    <a:pt x="899" y="41195"/>
                  </a:cubicBezTo>
                  <a:cubicBezTo>
                    <a:pt x="1590" y="41402"/>
                    <a:pt x="2316" y="41541"/>
                    <a:pt x="3008" y="41713"/>
                  </a:cubicBezTo>
                  <a:cubicBezTo>
                    <a:pt x="4045" y="42024"/>
                    <a:pt x="5116" y="42197"/>
                    <a:pt x="6188" y="42336"/>
                  </a:cubicBezTo>
                  <a:cubicBezTo>
                    <a:pt x="6464" y="42370"/>
                    <a:pt x="6706" y="42405"/>
                    <a:pt x="6948" y="42439"/>
                  </a:cubicBezTo>
                  <a:cubicBezTo>
                    <a:pt x="7778" y="42439"/>
                    <a:pt x="8503" y="42197"/>
                    <a:pt x="9091" y="41610"/>
                  </a:cubicBezTo>
                  <a:cubicBezTo>
                    <a:pt x="9116" y="41585"/>
                    <a:pt x="9141" y="41560"/>
                    <a:pt x="9169" y="41538"/>
                  </a:cubicBezTo>
                  <a:lnTo>
                    <a:pt x="9169" y="41538"/>
                  </a:lnTo>
                  <a:cubicBezTo>
                    <a:pt x="8982" y="41556"/>
                    <a:pt x="8818" y="41669"/>
                    <a:pt x="8676" y="41783"/>
                  </a:cubicBezTo>
                  <a:cubicBezTo>
                    <a:pt x="8227" y="42128"/>
                    <a:pt x="7708" y="42163"/>
                    <a:pt x="7190" y="42232"/>
                  </a:cubicBezTo>
                  <a:cubicBezTo>
                    <a:pt x="7114" y="42238"/>
                    <a:pt x="7038" y="42241"/>
                    <a:pt x="6962" y="42241"/>
                  </a:cubicBezTo>
                  <a:cubicBezTo>
                    <a:pt x="6623" y="42241"/>
                    <a:pt x="6284" y="42185"/>
                    <a:pt x="5946" y="42128"/>
                  </a:cubicBezTo>
                  <a:cubicBezTo>
                    <a:pt x="5427" y="42059"/>
                    <a:pt x="4909" y="41990"/>
                    <a:pt x="4390" y="41886"/>
                  </a:cubicBezTo>
                  <a:cubicBezTo>
                    <a:pt x="4045" y="41817"/>
                    <a:pt x="4010" y="41817"/>
                    <a:pt x="4183" y="41437"/>
                  </a:cubicBezTo>
                  <a:cubicBezTo>
                    <a:pt x="4356" y="41160"/>
                    <a:pt x="4563" y="40918"/>
                    <a:pt x="4667" y="40607"/>
                  </a:cubicBezTo>
                  <a:lnTo>
                    <a:pt x="4667" y="40607"/>
                  </a:lnTo>
                  <a:cubicBezTo>
                    <a:pt x="4356" y="40815"/>
                    <a:pt x="4217" y="41195"/>
                    <a:pt x="4010" y="41471"/>
                  </a:cubicBezTo>
                  <a:cubicBezTo>
                    <a:pt x="3975" y="41541"/>
                    <a:pt x="3941" y="41610"/>
                    <a:pt x="3906" y="41644"/>
                  </a:cubicBezTo>
                  <a:cubicBezTo>
                    <a:pt x="3849" y="41701"/>
                    <a:pt x="3792" y="41727"/>
                    <a:pt x="3729" y="41727"/>
                  </a:cubicBezTo>
                  <a:cubicBezTo>
                    <a:pt x="3678" y="41727"/>
                    <a:pt x="3623" y="41710"/>
                    <a:pt x="3561" y="41679"/>
                  </a:cubicBezTo>
                  <a:cubicBezTo>
                    <a:pt x="3422" y="41610"/>
                    <a:pt x="3526" y="41506"/>
                    <a:pt x="3561" y="41402"/>
                  </a:cubicBezTo>
                  <a:cubicBezTo>
                    <a:pt x="3872" y="40918"/>
                    <a:pt x="4079" y="40400"/>
                    <a:pt x="4390" y="39951"/>
                  </a:cubicBezTo>
                  <a:lnTo>
                    <a:pt x="4390" y="39951"/>
                  </a:lnTo>
                  <a:cubicBezTo>
                    <a:pt x="4079" y="40193"/>
                    <a:pt x="3906" y="40573"/>
                    <a:pt x="3699" y="40884"/>
                  </a:cubicBezTo>
                  <a:cubicBezTo>
                    <a:pt x="3379" y="41404"/>
                    <a:pt x="3302" y="41554"/>
                    <a:pt x="3126" y="41554"/>
                  </a:cubicBezTo>
                  <a:cubicBezTo>
                    <a:pt x="2998" y="41554"/>
                    <a:pt x="2818" y="41475"/>
                    <a:pt x="2455" y="41402"/>
                  </a:cubicBezTo>
                  <a:cubicBezTo>
                    <a:pt x="1832" y="41299"/>
                    <a:pt x="1245" y="41126"/>
                    <a:pt x="657" y="40953"/>
                  </a:cubicBezTo>
                  <a:cubicBezTo>
                    <a:pt x="277" y="40815"/>
                    <a:pt x="277" y="40780"/>
                    <a:pt x="415" y="40400"/>
                  </a:cubicBezTo>
                  <a:cubicBezTo>
                    <a:pt x="588" y="39985"/>
                    <a:pt x="795" y="39639"/>
                    <a:pt x="1141" y="39363"/>
                  </a:cubicBezTo>
                  <a:cubicBezTo>
                    <a:pt x="1452" y="39121"/>
                    <a:pt x="1694" y="38844"/>
                    <a:pt x="1936" y="38568"/>
                  </a:cubicBezTo>
                  <a:cubicBezTo>
                    <a:pt x="2044" y="38460"/>
                    <a:pt x="2131" y="38373"/>
                    <a:pt x="2263" y="38373"/>
                  </a:cubicBezTo>
                  <a:cubicBezTo>
                    <a:pt x="2299" y="38373"/>
                    <a:pt x="2340" y="38380"/>
                    <a:pt x="2385" y="38395"/>
                  </a:cubicBezTo>
                  <a:cubicBezTo>
                    <a:pt x="2408" y="38407"/>
                    <a:pt x="2428" y="38411"/>
                    <a:pt x="2446" y="38411"/>
                  </a:cubicBezTo>
                  <a:cubicBezTo>
                    <a:pt x="2481" y="38411"/>
                    <a:pt x="2512" y="38395"/>
                    <a:pt x="2558" y="38395"/>
                  </a:cubicBezTo>
                  <a:cubicBezTo>
                    <a:pt x="3180" y="38222"/>
                    <a:pt x="3803" y="38049"/>
                    <a:pt x="4390" y="37911"/>
                  </a:cubicBezTo>
                  <a:cubicBezTo>
                    <a:pt x="4371" y="37815"/>
                    <a:pt x="4341" y="37794"/>
                    <a:pt x="4307" y="37794"/>
                  </a:cubicBezTo>
                  <a:cubicBezTo>
                    <a:pt x="4279" y="37794"/>
                    <a:pt x="4248" y="37808"/>
                    <a:pt x="4217" y="37808"/>
                  </a:cubicBezTo>
                  <a:cubicBezTo>
                    <a:pt x="3699" y="37946"/>
                    <a:pt x="3180" y="38084"/>
                    <a:pt x="2662" y="38222"/>
                  </a:cubicBezTo>
                  <a:cubicBezTo>
                    <a:pt x="2627" y="38240"/>
                    <a:pt x="2584" y="38248"/>
                    <a:pt x="2541" y="38248"/>
                  </a:cubicBezTo>
                  <a:cubicBezTo>
                    <a:pt x="2498" y="38248"/>
                    <a:pt x="2455" y="38240"/>
                    <a:pt x="2420" y="38222"/>
                  </a:cubicBezTo>
                  <a:cubicBezTo>
                    <a:pt x="2558" y="37842"/>
                    <a:pt x="3042" y="37496"/>
                    <a:pt x="3388" y="37496"/>
                  </a:cubicBezTo>
                  <a:cubicBezTo>
                    <a:pt x="3630" y="37462"/>
                    <a:pt x="3872" y="37427"/>
                    <a:pt x="4079" y="37393"/>
                  </a:cubicBezTo>
                  <a:cubicBezTo>
                    <a:pt x="4217" y="37358"/>
                    <a:pt x="4356" y="37324"/>
                    <a:pt x="4425" y="37185"/>
                  </a:cubicBezTo>
                  <a:lnTo>
                    <a:pt x="4425" y="37185"/>
                  </a:lnTo>
                  <a:cubicBezTo>
                    <a:pt x="4249" y="37251"/>
                    <a:pt x="4074" y="37275"/>
                    <a:pt x="3899" y="37275"/>
                  </a:cubicBezTo>
                  <a:cubicBezTo>
                    <a:pt x="3798" y="37275"/>
                    <a:pt x="3696" y="37267"/>
                    <a:pt x="3595" y="37254"/>
                  </a:cubicBezTo>
                  <a:cubicBezTo>
                    <a:pt x="3457" y="37254"/>
                    <a:pt x="3457" y="37185"/>
                    <a:pt x="3526" y="37082"/>
                  </a:cubicBezTo>
                  <a:cubicBezTo>
                    <a:pt x="3561" y="37013"/>
                    <a:pt x="3630" y="36943"/>
                    <a:pt x="3699" y="36909"/>
                  </a:cubicBezTo>
                  <a:cubicBezTo>
                    <a:pt x="3975" y="36736"/>
                    <a:pt x="4183" y="36494"/>
                    <a:pt x="4425" y="36218"/>
                  </a:cubicBezTo>
                  <a:cubicBezTo>
                    <a:pt x="4543" y="36060"/>
                    <a:pt x="4628" y="35981"/>
                    <a:pt x="4730" y="35981"/>
                  </a:cubicBezTo>
                  <a:cubicBezTo>
                    <a:pt x="4807" y="35981"/>
                    <a:pt x="4894" y="36025"/>
                    <a:pt x="5012" y="36114"/>
                  </a:cubicBezTo>
                  <a:cubicBezTo>
                    <a:pt x="5393" y="36356"/>
                    <a:pt x="5842" y="36390"/>
                    <a:pt x="6188" y="36632"/>
                  </a:cubicBezTo>
                  <a:cubicBezTo>
                    <a:pt x="6360" y="36736"/>
                    <a:pt x="6464" y="36909"/>
                    <a:pt x="6672" y="36943"/>
                  </a:cubicBezTo>
                  <a:cubicBezTo>
                    <a:pt x="6672" y="36805"/>
                    <a:pt x="6533" y="36771"/>
                    <a:pt x="6499" y="36632"/>
                  </a:cubicBezTo>
                  <a:cubicBezTo>
                    <a:pt x="6563" y="36622"/>
                    <a:pt x="6617" y="36614"/>
                    <a:pt x="6666" y="36614"/>
                  </a:cubicBezTo>
                  <a:cubicBezTo>
                    <a:pt x="6777" y="36614"/>
                    <a:pt x="6863" y="36651"/>
                    <a:pt x="6983" y="36771"/>
                  </a:cubicBezTo>
                  <a:cubicBezTo>
                    <a:pt x="7259" y="37047"/>
                    <a:pt x="7639" y="37254"/>
                    <a:pt x="8020" y="37427"/>
                  </a:cubicBezTo>
                  <a:cubicBezTo>
                    <a:pt x="8227" y="37531"/>
                    <a:pt x="8469" y="37669"/>
                    <a:pt x="8676" y="37773"/>
                  </a:cubicBezTo>
                  <a:cubicBezTo>
                    <a:pt x="8745" y="37808"/>
                    <a:pt x="8815" y="37877"/>
                    <a:pt x="8745" y="37946"/>
                  </a:cubicBezTo>
                  <a:cubicBezTo>
                    <a:pt x="8745" y="37980"/>
                    <a:pt x="8676" y="38015"/>
                    <a:pt x="8642" y="38015"/>
                  </a:cubicBezTo>
                  <a:cubicBezTo>
                    <a:pt x="8434" y="38015"/>
                    <a:pt x="8296" y="37946"/>
                    <a:pt x="8123" y="37911"/>
                  </a:cubicBezTo>
                  <a:lnTo>
                    <a:pt x="8123" y="37911"/>
                  </a:lnTo>
                  <a:cubicBezTo>
                    <a:pt x="8262" y="38119"/>
                    <a:pt x="8227" y="38084"/>
                    <a:pt x="8054" y="38222"/>
                  </a:cubicBezTo>
                  <a:cubicBezTo>
                    <a:pt x="7467" y="38533"/>
                    <a:pt x="6844" y="38706"/>
                    <a:pt x="6188" y="38810"/>
                  </a:cubicBezTo>
                  <a:cubicBezTo>
                    <a:pt x="5704" y="38879"/>
                    <a:pt x="5220" y="38948"/>
                    <a:pt x="4736" y="39017"/>
                  </a:cubicBezTo>
                  <a:cubicBezTo>
                    <a:pt x="4459" y="39052"/>
                    <a:pt x="4183" y="39121"/>
                    <a:pt x="3975" y="39259"/>
                  </a:cubicBezTo>
                  <a:cubicBezTo>
                    <a:pt x="3180" y="39639"/>
                    <a:pt x="2316" y="39812"/>
                    <a:pt x="1556" y="40158"/>
                  </a:cubicBezTo>
                  <a:cubicBezTo>
                    <a:pt x="1472" y="40186"/>
                    <a:pt x="1388" y="40237"/>
                    <a:pt x="1286" y="40237"/>
                  </a:cubicBezTo>
                  <a:cubicBezTo>
                    <a:pt x="1262" y="40237"/>
                    <a:pt x="1237" y="40234"/>
                    <a:pt x="1210" y="40227"/>
                  </a:cubicBezTo>
                  <a:cubicBezTo>
                    <a:pt x="1141" y="40089"/>
                    <a:pt x="1279" y="39985"/>
                    <a:pt x="1279" y="39881"/>
                  </a:cubicBezTo>
                  <a:lnTo>
                    <a:pt x="1279" y="39881"/>
                  </a:lnTo>
                  <a:cubicBezTo>
                    <a:pt x="1107" y="39951"/>
                    <a:pt x="1003" y="40123"/>
                    <a:pt x="899" y="40262"/>
                  </a:cubicBezTo>
                  <a:cubicBezTo>
                    <a:pt x="795" y="40365"/>
                    <a:pt x="830" y="40469"/>
                    <a:pt x="1003" y="40469"/>
                  </a:cubicBezTo>
                  <a:cubicBezTo>
                    <a:pt x="1046" y="40475"/>
                    <a:pt x="1087" y="40478"/>
                    <a:pt x="1129" y="40478"/>
                  </a:cubicBezTo>
                  <a:cubicBezTo>
                    <a:pt x="1319" y="40478"/>
                    <a:pt x="1495" y="40416"/>
                    <a:pt x="1694" y="40331"/>
                  </a:cubicBezTo>
                  <a:cubicBezTo>
                    <a:pt x="2143" y="40089"/>
                    <a:pt x="2593" y="39916"/>
                    <a:pt x="3077" y="39812"/>
                  </a:cubicBezTo>
                  <a:cubicBezTo>
                    <a:pt x="3284" y="39743"/>
                    <a:pt x="3492" y="39674"/>
                    <a:pt x="3699" y="39570"/>
                  </a:cubicBezTo>
                  <a:cubicBezTo>
                    <a:pt x="4390" y="39190"/>
                    <a:pt x="5116" y="39121"/>
                    <a:pt x="5842" y="39052"/>
                  </a:cubicBezTo>
                  <a:cubicBezTo>
                    <a:pt x="6499" y="38983"/>
                    <a:pt x="7121" y="38775"/>
                    <a:pt x="7743" y="38533"/>
                  </a:cubicBezTo>
                  <a:cubicBezTo>
                    <a:pt x="7789" y="38533"/>
                    <a:pt x="7851" y="38503"/>
                    <a:pt x="7917" y="38503"/>
                  </a:cubicBezTo>
                  <a:cubicBezTo>
                    <a:pt x="7950" y="38503"/>
                    <a:pt x="7985" y="38510"/>
                    <a:pt x="8020" y="38533"/>
                  </a:cubicBezTo>
                  <a:cubicBezTo>
                    <a:pt x="7708" y="38983"/>
                    <a:pt x="7259" y="39328"/>
                    <a:pt x="7155" y="39916"/>
                  </a:cubicBezTo>
                  <a:cubicBezTo>
                    <a:pt x="7259" y="39847"/>
                    <a:pt x="7294" y="39743"/>
                    <a:pt x="7363" y="39639"/>
                  </a:cubicBezTo>
                  <a:cubicBezTo>
                    <a:pt x="7467" y="39432"/>
                    <a:pt x="7570" y="39225"/>
                    <a:pt x="7847" y="39121"/>
                  </a:cubicBezTo>
                  <a:cubicBezTo>
                    <a:pt x="8054" y="39052"/>
                    <a:pt x="8158" y="38706"/>
                    <a:pt x="8296" y="38499"/>
                  </a:cubicBezTo>
                  <a:cubicBezTo>
                    <a:pt x="8400" y="38326"/>
                    <a:pt x="8538" y="38222"/>
                    <a:pt x="8745" y="38222"/>
                  </a:cubicBezTo>
                  <a:cubicBezTo>
                    <a:pt x="8815" y="38326"/>
                    <a:pt x="8676" y="38361"/>
                    <a:pt x="8676" y="38464"/>
                  </a:cubicBezTo>
                  <a:cubicBezTo>
                    <a:pt x="8815" y="38395"/>
                    <a:pt x="8918" y="38326"/>
                    <a:pt x="8918" y="38188"/>
                  </a:cubicBezTo>
                  <a:cubicBezTo>
                    <a:pt x="8918" y="38084"/>
                    <a:pt x="9022" y="38049"/>
                    <a:pt x="9091" y="38015"/>
                  </a:cubicBezTo>
                  <a:cubicBezTo>
                    <a:pt x="9155" y="37983"/>
                    <a:pt x="9206" y="37967"/>
                    <a:pt x="9245" y="37967"/>
                  </a:cubicBezTo>
                  <a:cubicBezTo>
                    <a:pt x="9331" y="37967"/>
                    <a:pt x="9357" y="38045"/>
                    <a:pt x="9333" y="38188"/>
                  </a:cubicBezTo>
                  <a:cubicBezTo>
                    <a:pt x="9333" y="38222"/>
                    <a:pt x="9333" y="38291"/>
                    <a:pt x="9298" y="38361"/>
                  </a:cubicBezTo>
                  <a:cubicBezTo>
                    <a:pt x="9437" y="38291"/>
                    <a:pt x="9471" y="38119"/>
                    <a:pt x="9540" y="38015"/>
                  </a:cubicBezTo>
                  <a:cubicBezTo>
                    <a:pt x="9602" y="37953"/>
                    <a:pt x="9609" y="37837"/>
                    <a:pt x="9708" y="37837"/>
                  </a:cubicBezTo>
                  <a:cubicBezTo>
                    <a:pt x="9720" y="37837"/>
                    <a:pt x="9733" y="37838"/>
                    <a:pt x="9748" y="37842"/>
                  </a:cubicBezTo>
                  <a:cubicBezTo>
                    <a:pt x="9852" y="37877"/>
                    <a:pt x="9782" y="37980"/>
                    <a:pt x="9782" y="38084"/>
                  </a:cubicBezTo>
                  <a:cubicBezTo>
                    <a:pt x="9713" y="38361"/>
                    <a:pt x="9679" y="38672"/>
                    <a:pt x="9575" y="38948"/>
                  </a:cubicBezTo>
                  <a:cubicBezTo>
                    <a:pt x="9540" y="39052"/>
                    <a:pt x="9506" y="39156"/>
                    <a:pt x="9506" y="39225"/>
                  </a:cubicBezTo>
                  <a:cubicBezTo>
                    <a:pt x="9679" y="39743"/>
                    <a:pt x="9540" y="40262"/>
                    <a:pt x="9471" y="40780"/>
                  </a:cubicBezTo>
                  <a:cubicBezTo>
                    <a:pt x="9440" y="41000"/>
                    <a:pt x="9380" y="41249"/>
                    <a:pt x="9317" y="41475"/>
                  </a:cubicBezTo>
                  <a:lnTo>
                    <a:pt x="9317" y="41475"/>
                  </a:lnTo>
                  <a:cubicBezTo>
                    <a:pt x="9333" y="41473"/>
                    <a:pt x="9350" y="41471"/>
                    <a:pt x="9368" y="41471"/>
                  </a:cubicBezTo>
                  <a:cubicBezTo>
                    <a:pt x="9298" y="41817"/>
                    <a:pt x="9264" y="42163"/>
                    <a:pt x="9160" y="42508"/>
                  </a:cubicBezTo>
                  <a:cubicBezTo>
                    <a:pt x="9022" y="42958"/>
                    <a:pt x="8953" y="43476"/>
                    <a:pt x="8573" y="43822"/>
                  </a:cubicBezTo>
                  <a:cubicBezTo>
                    <a:pt x="8262" y="44098"/>
                    <a:pt x="8192" y="44375"/>
                    <a:pt x="8192" y="44721"/>
                  </a:cubicBezTo>
                  <a:cubicBezTo>
                    <a:pt x="8192" y="45204"/>
                    <a:pt x="8434" y="45481"/>
                    <a:pt x="8849" y="45585"/>
                  </a:cubicBezTo>
                  <a:cubicBezTo>
                    <a:pt x="9126" y="45654"/>
                    <a:pt x="9402" y="45654"/>
                    <a:pt x="9644" y="45654"/>
                  </a:cubicBezTo>
                  <a:cubicBezTo>
                    <a:pt x="9886" y="45654"/>
                    <a:pt x="9921" y="45688"/>
                    <a:pt x="9921" y="45930"/>
                  </a:cubicBezTo>
                  <a:cubicBezTo>
                    <a:pt x="9921" y="46449"/>
                    <a:pt x="9921" y="46967"/>
                    <a:pt x="9921" y="47486"/>
                  </a:cubicBezTo>
                  <a:cubicBezTo>
                    <a:pt x="9921" y="48454"/>
                    <a:pt x="9955" y="49421"/>
                    <a:pt x="10093" y="50355"/>
                  </a:cubicBezTo>
                  <a:cubicBezTo>
                    <a:pt x="10163" y="50804"/>
                    <a:pt x="10370" y="51219"/>
                    <a:pt x="10439" y="51668"/>
                  </a:cubicBezTo>
                  <a:cubicBezTo>
                    <a:pt x="10474" y="52117"/>
                    <a:pt x="10646" y="52532"/>
                    <a:pt x="10785" y="52982"/>
                  </a:cubicBezTo>
                  <a:cubicBezTo>
                    <a:pt x="10923" y="53327"/>
                    <a:pt x="11061" y="53673"/>
                    <a:pt x="11234" y="54053"/>
                  </a:cubicBezTo>
                  <a:cubicBezTo>
                    <a:pt x="11511" y="54606"/>
                    <a:pt x="11822" y="55159"/>
                    <a:pt x="12271" y="55609"/>
                  </a:cubicBezTo>
                  <a:cubicBezTo>
                    <a:pt x="12409" y="55712"/>
                    <a:pt x="12513" y="55851"/>
                    <a:pt x="12651" y="55989"/>
                  </a:cubicBezTo>
                  <a:cubicBezTo>
                    <a:pt x="12797" y="56197"/>
                    <a:pt x="12956" y="56268"/>
                    <a:pt x="13142" y="56268"/>
                  </a:cubicBezTo>
                  <a:cubicBezTo>
                    <a:pt x="13265" y="56268"/>
                    <a:pt x="13399" y="56237"/>
                    <a:pt x="13550" y="56196"/>
                  </a:cubicBezTo>
                  <a:cubicBezTo>
                    <a:pt x="14207" y="56023"/>
                    <a:pt x="14829" y="55712"/>
                    <a:pt x="15347" y="55297"/>
                  </a:cubicBezTo>
                  <a:cubicBezTo>
                    <a:pt x="16004" y="54744"/>
                    <a:pt x="16730" y="54261"/>
                    <a:pt x="17352" y="53638"/>
                  </a:cubicBezTo>
                  <a:cubicBezTo>
                    <a:pt x="17663" y="53293"/>
                    <a:pt x="18043" y="52947"/>
                    <a:pt x="18389" y="52601"/>
                  </a:cubicBezTo>
                  <a:cubicBezTo>
                    <a:pt x="19184" y="51910"/>
                    <a:pt x="20048" y="51322"/>
                    <a:pt x="20740" y="50528"/>
                  </a:cubicBezTo>
                  <a:cubicBezTo>
                    <a:pt x="21085" y="50147"/>
                    <a:pt x="21431" y="49767"/>
                    <a:pt x="21742" y="49318"/>
                  </a:cubicBezTo>
                  <a:cubicBezTo>
                    <a:pt x="21984" y="49007"/>
                    <a:pt x="22191" y="48696"/>
                    <a:pt x="22433" y="48384"/>
                  </a:cubicBezTo>
                  <a:cubicBezTo>
                    <a:pt x="22744" y="48039"/>
                    <a:pt x="23125" y="47762"/>
                    <a:pt x="23366" y="47348"/>
                  </a:cubicBezTo>
                  <a:cubicBezTo>
                    <a:pt x="23608" y="47002"/>
                    <a:pt x="23816" y="46622"/>
                    <a:pt x="24058" y="46276"/>
                  </a:cubicBezTo>
                  <a:cubicBezTo>
                    <a:pt x="24101" y="46168"/>
                    <a:pt x="24158" y="46114"/>
                    <a:pt x="24228" y="46114"/>
                  </a:cubicBezTo>
                  <a:cubicBezTo>
                    <a:pt x="24270" y="46114"/>
                    <a:pt x="24317" y="46133"/>
                    <a:pt x="24369" y="46172"/>
                  </a:cubicBezTo>
                  <a:cubicBezTo>
                    <a:pt x="24576" y="46380"/>
                    <a:pt x="24818" y="46449"/>
                    <a:pt x="25095" y="46518"/>
                  </a:cubicBezTo>
                  <a:cubicBezTo>
                    <a:pt x="25198" y="46553"/>
                    <a:pt x="25268" y="46622"/>
                    <a:pt x="25233" y="46760"/>
                  </a:cubicBezTo>
                  <a:cubicBezTo>
                    <a:pt x="25129" y="47278"/>
                    <a:pt x="25129" y="47797"/>
                    <a:pt x="25060" y="48315"/>
                  </a:cubicBezTo>
                  <a:cubicBezTo>
                    <a:pt x="24922" y="49214"/>
                    <a:pt x="24818" y="50113"/>
                    <a:pt x="24749" y="51046"/>
                  </a:cubicBezTo>
                  <a:cubicBezTo>
                    <a:pt x="24715" y="51979"/>
                    <a:pt x="24645" y="52912"/>
                    <a:pt x="24576" y="53846"/>
                  </a:cubicBezTo>
                  <a:cubicBezTo>
                    <a:pt x="24507" y="54641"/>
                    <a:pt x="24403" y="55401"/>
                    <a:pt x="24369" y="56196"/>
                  </a:cubicBezTo>
                  <a:cubicBezTo>
                    <a:pt x="24369" y="57129"/>
                    <a:pt x="24161" y="58063"/>
                    <a:pt x="24058" y="58996"/>
                  </a:cubicBezTo>
                  <a:cubicBezTo>
                    <a:pt x="23989" y="59791"/>
                    <a:pt x="23850" y="60621"/>
                    <a:pt x="23885" y="61450"/>
                  </a:cubicBezTo>
                  <a:cubicBezTo>
                    <a:pt x="23920" y="62349"/>
                    <a:pt x="23816" y="63247"/>
                    <a:pt x="23747" y="64146"/>
                  </a:cubicBezTo>
                  <a:cubicBezTo>
                    <a:pt x="23712" y="64803"/>
                    <a:pt x="23608" y="65460"/>
                    <a:pt x="23608" y="66116"/>
                  </a:cubicBezTo>
                  <a:cubicBezTo>
                    <a:pt x="23608" y="67015"/>
                    <a:pt x="23678" y="67879"/>
                    <a:pt x="23747" y="68778"/>
                  </a:cubicBezTo>
                  <a:cubicBezTo>
                    <a:pt x="23816" y="69573"/>
                    <a:pt x="23850" y="70402"/>
                    <a:pt x="23712" y="71232"/>
                  </a:cubicBezTo>
                  <a:cubicBezTo>
                    <a:pt x="23712" y="71267"/>
                    <a:pt x="23747" y="71301"/>
                    <a:pt x="23816" y="71301"/>
                  </a:cubicBezTo>
                  <a:cubicBezTo>
                    <a:pt x="23850" y="71059"/>
                    <a:pt x="23920" y="70817"/>
                    <a:pt x="23920" y="70541"/>
                  </a:cubicBezTo>
                  <a:cubicBezTo>
                    <a:pt x="23954" y="69607"/>
                    <a:pt x="23920" y="68674"/>
                    <a:pt x="23885" y="67741"/>
                  </a:cubicBezTo>
                  <a:cubicBezTo>
                    <a:pt x="23850" y="67257"/>
                    <a:pt x="23781" y="66773"/>
                    <a:pt x="23781" y="66289"/>
                  </a:cubicBezTo>
                  <a:cubicBezTo>
                    <a:pt x="23816" y="65356"/>
                    <a:pt x="23885" y="64388"/>
                    <a:pt x="23989" y="63420"/>
                  </a:cubicBezTo>
                  <a:cubicBezTo>
                    <a:pt x="24023" y="62694"/>
                    <a:pt x="24058" y="61969"/>
                    <a:pt x="24058" y="61243"/>
                  </a:cubicBezTo>
                  <a:cubicBezTo>
                    <a:pt x="24058" y="60379"/>
                    <a:pt x="24092" y="59480"/>
                    <a:pt x="24231" y="58616"/>
                  </a:cubicBezTo>
                  <a:cubicBezTo>
                    <a:pt x="24300" y="57994"/>
                    <a:pt x="24438" y="57371"/>
                    <a:pt x="24473" y="56749"/>
                  </a:cubicBezTo>
                  <a:cubicBezTo>
                    <a:pt x="24611" y="55436"/>
                    <a:pt x="24680" y="54122"/>
                    <a:pt x="24749" y="52843"/>
                  </a:cubicBezTo>
                  <a:cubicBezTo>
                    <a:pt x="24818" y="52014"/>
                    <a:pt x="24887" y="51184"/>
                    <a:pt x="24956" y="50355"/>
                  </a:cubicBezTo>
                  <a:cubicBezTo>
                    <a:pt x="25026" y="49560"/>
                    <a:pt x="25129" y="48799"/>
                    <a:pt x="25233" y="48039"/>
                  </a:cubicBezTo>
                  <a:cubicBezTo>
                    <a:pt x="25268" y="47659"/>
                    <a:pt x="25371" y="47313"/>
                    <a:pt x="25406" y="46933"/>
                  </a:cubicBezTo>
                  <a:cubicBezTo>
                    <a:pt x="25435" y="46789"/>
                    <a:pt x="25487" y="46717"/>
                    <a:pt x="25604" y="46717"/>
                  </a:cubicBezTo>
                  <a:cubicBezTo>
                    <a:pt x="25628" y="46717"/>
                    <a:pt x="25654" y="46720"/>
                    <a:pt x="25682" y="46725"/>
                  </a:cubicBezTo>
                  <a:cubicBezTo>
                    <a:pt x="25855" y="46760"/>
                    <a:pt x="25924" y="46829"/>
                    <a:pt x="25924" y="47036"/>
                  </a:cubicBezTo>
                  <a:cubicBezTo>
                    <a:pt x="25855" y="47555"/>
                    <a:pt x="25786" y="48073"/>
                    <a:pt x="25821" y="48592"/>
                  </a:cubicBezTo>
                  <a:cubicBezTo>
                    <a:pt x="25821" y="48799"/>
                    <a:pt x="25821" y="49041"/>
                    <a:pt x="25786" y="49283"/>
                  </a:cubicBezTo>
                  <a:cubicBezTo>
                    <a:pt x="25579" y="50216"/>
                    <a:pt x="25648" y="51219"/>
                    <a:pt x="25510" y="52187"/>
                  </a:cubicBezTo>
                  <a:cubicBezTo>
                    <a:pt x="25371" y="53016"/>
                    <a:pt x="25337" y="53846"/>
                    <a:pt x="25268" y="54675"/>
                  </a:cubicBezTo>
                  <a:cubicBezTo>
                    <a:pt x="25129" y="56196"/>
                    <a:pt x="24956" y="57717"/>
                    <a:pt x="24991" y="59272"/>
                  </a:cubicBezTo>
                  <a:cubicBezTo>
                    <a:pt x="24991" y="59307"/>
                    <a:pt x="24991" y="59376"/>
                    <a:pt x="24991" y="59411"/>
                  </a:cubicBezTo>
                  <a:cubicBezTo>
                    <a:pt x="24922" y="59722"/>
                    <a:pt x="24956" y="60033"/>
                    <a:pt x="24956" y="60344"/>
                  </a:cubicBezTo>
                  <a:cubicBezTo>
                    <a:pt x="24922" y="60724"/>
                    <a:pt x="24956" y="61139"/>
                    <a:pt x="24887" y="61519"/>
                  </a:cubicBezTo>
                  <a:cubicBezTo>
                    <a:pt x="24784" y="62211"/>
                    <a:pt x="24749" y="62902"/>
                    <a:pt x="24715" y="63593"/>
                  </a:cubicBezTo>
                  <a:cubicBezTo>
                    <a:pt x="24680" y="64284"/>
                    <a:pt x="24611" y="64941"/>
                    <a:pt x="24680" y="65667"/>
                  </a:cubicBezTo>
                  <a:cubicBezTo>
                    <a:pt x="24749" y="66566"/>
                    <a:pt x="24715" y="67464"/>
                    <a:pt x="24749" y="68398"/>
                  </a:cubicBezTo>
                  <a:cubicBezTo>
                    <a:pt x="24749" y="68709"/>
                    <a:pt x="24784" y="69054"/>
                    <a:pt x="24784" y="69400"/>
                  </a:cubicBezTo>
                  <a:cubicBezTo>
                    <a:pt x="24749" y="69919"/>
                    <a:pt x="24784" y="70437"/>
                    <a:pt x="24887" y="70955"/>
                  </a:cubicBezTo>
                  <a:cubicBezTo>
                    <a:pt x="24991" y="71612"/>
                    <a:pt x="25095" y="72269"/>
                    <a:pt x="25198" y="72926"/>
                  </a:cubicBezTo>
                  <a:cubicBezTo>
                    <a:pt x="25233" y="73064"/>
                    <a:pt x="25233" y="73271"/>
                    <a:pt x="25475" y="73340"/>
                  </a:cubicBezTo>
                  <a:cubicBezTo>
                    <a:pt x="25337" y="72649"/>
                    <a:pt x="25233" y="71992"/>
                    <a:pt x="25164" y="71301"/>
                  </a:cubicBezTo>
                  <a:cubicBezTo>
                    <a:pt x="25060" y="70575"/>
                    <a:pt x="24922" y="69849"/>
                    <a:pt x="24956" y="69124"/>
                  </a:cubicBezTo>
                  <a:cubicBezTo>
                    <a:pt x="24991" y="68363"/>
                    <a:pt x="24991" y="67603"/>
                    <a:pt x="24956" y="66842"/>
                  </a:cubicBezTo>
                  <a:cubicBezTo>
                    <a:pt x="24922" y="65805"/>
                    <a:pt x="24853" y="64803"/>
                    <a:pt x="24922" y="63801"/>
                  </a:cubicBezTo>
                  <a:cubicBezTo>
                    <a:pt x="24956" y="63317"/>
                    <a:pt x="24956" y="62867"/>
                    <a:pt x="24991" y="62418"/>
                  </a:cubicBezTo>
                  <a:cubicBezTo>
                    <a:pt x="25026" y="62072"/>
                    <a:pt x="25095" y="61727"/>
                    <a:pt x="25095" y="61381"/>
                  </a:cubicBezTo>
                  <a:cubicBezTo>
                    <a:pt x="25129" y="60828"/>
                    <a:pt x="25233" y="60275"/>
                    <a:pt x="25164" y="59756"/>
                  </a:cubicBezTo>
                  <a:cubicBezTo>
                    <a:pt x="25095" y="59411"/>
                    <a:pt x="25129" y="59100"/>
                    <a:pt x="25164" y="58789"/>
                  </a:cubicBezTo>
                  <a:cubicBezTo>
                    <a:pt x="25164" y="58616"/>
                    <a:pt x="25198" y="58443"/>
                    <a:pt x="25198" y="58270"/>
                  </a:cubicBezTo>
                  <a:cubicBezTo>
                    <a:pt x="25233" y="57510"/>
                    <a:pt x="25302" y="56784"/>
                    <a:pt x="25302" y="56023"/>
                  </a:cubicBezTo>
                  <a:cubicBezTo>
                    <a:pt x="25337" y="55470"/>
                    <a:pt x="25440" y="54952"/>
                    <a:pt x="25475" y="54399"/>
                  </a:cubicBezTo>
                  <a:cubicBezTo>
                    <a:pt x="25510" y="53604"/>
                    <a:pt x="25613" y="52809"/>
                    <a:pt x="25717" y="52048"/>
                  </a:cubicBezTo>
                  <a:cubicBezTo>
                    <a:pt x="25786" y="51495"/>
                    <a:pt x="25924" y="50942"/>
                    <a:pt x="25855" y="50355"/>
                  </a:cubicBezTo>
                  <a:cubicBezTo>
                    <a:pt x="25821" y="50216"/>
                    <a:pt x="25855" y="50078"/>
                    <a:pt x="25890" y="49940"/>
                  </a:cubicBezTo>
                  <a:cubicBezTo>
                    <a:pt x="26028" y="49041"/>
                    <a:pt x="26028" y="48177"/>
                    <a:pt x="26097" y="47278"/>
                  </a:cubicBezTo>
                  <a:cubicBezTo>
                    <a:pt x="26121" y="47041"/>
                    <a:pt x="26128" y="46950"/>
                    <a:pt x="26242" y="46950"/>
                  </a:cubicBezTo>
                  <a:cubicBezTo>
                    <a:pt x="26295" y="46950"/>
                    <a:pt x="26369" y="46969"/>
                    <a:pt x="26477" y="47002"/>
                  </a:cubicBezTo>
                  <a:cubicBezTo>
                    <a:pt x="27065" y="47209"/>
                    <a:pt x="27653" y="47244"/>
                    <a:pt x="28275" y="47244"/>
                  </a:cubicBezTo>
                  <a:cubicBezTo>
                    <a:pt x="28862" y="47209"/>
                    <a:pt x="29484" y="47071"/>
                    <a:pt x="30072" y="46967"/>
                  </a:cubicBezTo>
                  <a:cubicBezTo>
                    <a:pt x="30556" y="46898"/>
                    <a:pt x="30971" y="46725"/>
                    <a:pt x="31386" y="46518"/>
                  </a:cubicBezTo>
                  <a:cubicBezTo>
                    <a:pt x="31428" y="46497"/>
                    <a:pt x="31470" y="46463"/>
                    <a:pt x="31512" y="46463"/>
                  </a:cubicBezTo>
                  <a:cubicBezTo>
                    <a:pt x="31539" y="46463"/>
                    <a:pt x="31566" y="46477"/>
                    <a:pt x="31593" y="46518"/>
                  </a:cubicBezTo>
                  <a:cubicBezTo>
                    <a:pt x="31386" y="46725"/>
                    <a:pt x="31144" y="46967"/>
                    <a:pt x="30902" y="47175"/>
                  </a:cubicBezTo>
                  <a:cubicBezTo>
                    <a:pt x="30383" y="47520"/>
                    <a:pt x="30072" y="48073"/>
                    <a:pt x="29865" y="48661"/>
                  </a:cubicBezTo>
                  <a:cubicBezTo>
                    <a:pt x="29657" y="49179"/>
                    <a:pt x="29484" y="49698"/>
                    <a:pt x="29381" y="50251"/>
                  </a:cubicBezTo>
                  <a:cubicBezTo>
                    <a:pt x="29277" y="50735"/>
                    <a:pt x="29104" y="51219"/>
                    <a:pt x="29104" y="51668"/>
                  </a:cubicBezTo>
                  <a:cubicBezTo>
                    <a:pt x="29104" y="52325"/>
                    <a:pt x="29035" y="52982"/>
                    <a:pt x="29035" y="53638"/>
                  </a:cubicBezTo>
                  <a:cubicBezTo>
                    <a:pt x="29001" y="54122"/>
                    <a:pt x="29001" y="54641"/>
                    <a:pt x="29070" y="55125"/>
                  </a:cubicBezTo>
                  <a:cubicBezTo>
                    <a:pt x="29173" y="55609"/>
                    <a:pt x="29415" y="55920"/>
                    <a:pt x="29934" y="56023"/>
                  </a:cubicBezTo>
                  <a:cubicBezTo>
                    <a:pt x="30044" y="56047"/>
                    <a:pt x="30151" y="56057"/>
                    <a:pt x="30254" y="56057"/>
                  </a:cubicBezTo>
                  <a:cubicBezTo>
                    <a:pt x="30764" y="56057"/>
                    <a:pt x="31190" y="55798"/>
                    <a:pt x="31593" y="55539"/>
                  </a:cubicBezTo>
                  <a:cubicBezTo>
                    <a:pt x="31835" y="55367"/>
                    <a:pt x="32042" y="55125"/>
                    <a:pt x="32215" y="54848"/>
                  </a:cubicBezTo>
                  <a:cubicBezTo>
                    <a:pt x="32630" y="54226"/>
                    <a:pt x="33183" y="53742"/>
                    <a:pt x="33632" y="53120"/>
                  </a:cubicBezTo>
                  <a:cubicBezTo>
                    <a:pt x="33701" y="53085"/>
                    <a:pt x="33771" y="53016"/>
                    <a:pt x="33805" y="52982"/>
                  </a:cubicBezTo>
                  <a:cubicBezTo>
                    <a:pt x="34013" y="52809"/>
                    <a:pt x="34185" y="52636"/>
                    <a:pt x="34358" y="52429"/>
                  </a:cubicBezTo>
                  <a:cubicBezTo>
                    <a:pt x="34808" y="51876"/>
                    <a:pt x="35257" y="51322"/>
                    <a:pt x="35499" y="50631"/>
                  </a:cubicBezTo>
                  <a:cubicBezTo>
                    <a:pt x="35568" y="50631"/>
                    <a:pt x="35603" y="50700"/>
                    <a:pt x="35637" y="50735"/>
                  </a:cubicBezTo>
                  <a:cubicBezTo>
                    <a:pt x="35914" y="51219"/>
                    <a:pt x="36190" y="51703"/>
                    <a:pt x="36363" y="52221"/>
                  </a:cubicBezTo>
                  <a:cubicBezTo>
                    <a:pt x="36501" y="52705"/>
                    <a:pt x="36709" y="53120"/>
                    <a:pt x="37089" y="53466"/>
                  </a:cubicBezTo>
                  <a:cubicBezTo>
                    <a:pt x="37676" y="54053"/>
                    <a:pt x="38333" y="54537"/>
                    <a:pt x="39024" y="54986"/>
                  </a:cubicBezTo>
                  <a:cubicBezTo>
                    <a:pt x="39336" y="55194"/>
                    <a:pt x="39681" y="55367"/>
                    <a:pt x="40061" y="55436"/>
                  </a:cubicBezTo>
                  <a:cubicBezTo>
                    <a:pt x="40100" y="55440"/>
                    <a:pt x="40137" y="55442"/>
                    <a:pt x="40173" y="55442"/>
                  </a:cubicBezTo>
                  <a:cubicBezTo>
                    <a:pt x="40431" y="55442"/>
                    <a:pt x="40636" y="55333"/>
                    <a:pt x="40787" y="55090"/>
                  </a:cubicBezTo>
                  <a:cubicBezTo>
                    <a:pt x="40822" y="54986"/>
                    <a:pt x="40891" y="54848"/>
                    <a:pt x="40926" y="54744"/>
                  </a:cubicBezTo>
                  <a:cubicBezTo>
                    <a:pt x="41202" y="53811"/>
                    <a:pt x="41340" y="52843"/>
                    <a:pt x="41513" y="51910"/>
                  </a:cubicBezTo>
                  <a:cubicBezTo>
                    <a:pt x="41582" y="51564"/>
                    <a:pt x="41548" y="51184"/>
                    <a:pt x="41444" y="50839"/>
                  </a:cubicBezTo>
                  <a:cubicBezTo>
                    <a:pt x="41098" y="50009"/>
                    <a:pt x="40891" y="49145"/>
                    <a:pt x="40649" y="48315"/>
                  </a:cubicBezTo>
                  <a:cubicBezTo>
                    <a:pt x="40614" y="48212"/>
                    <a:pt x="40614" y="48143"/>
                    <a:pt x="40545" y="48108"/>
                  </a:cubicBezTo>
                  <a:cubicBezTo>
                    <a:pt x="40511" y="47762"/>
                    <a:pt x="40269" y="47486"/>
                    <a:pt x="40200" y="47140"/>
                  </a:cubicBezTo>
                  <a:cubicBezTo>
                    <a:pt x="40232" y="47137"/>
                    <a:pt x="40267" y="47135"/>
                    <a:pt x="40304" y="47135"/>
                  </a:cubicBezTo>
                  <a:cubicBezTo>
                    <a:pt x="40986" y="47135"/>
                    <a:pt x="42471" y="47718"/>
                    <a:pt x="42930" y="48177"/>
                  </a:cubicBezTo>
                  <a:cubicBezTo>
                    <a:pt x="42844" y="48181"/>
                    <a:pt x="42759" y="48183"/>
                    <a:pt x="42675" y="48183"/>
                  </a:cubicBezTo>
                  <a:cubicBezTo>
                    <a:pt x="42021" y="48183"/>
                    <a:pt x="41446" y="48053"/>
                    <a:pt x="40926" y="47624"/>
                  </a:cubicBezTo>
                  <a:cubicBezTo>
                    <a:pt x="40873" y="47598"/>
                    <a:pt x="40821" y="47532"/>
                    <a:pt x="40768" y="47532"/>
                  </a:cubicBezTo>
                  <a:cubicBezTo>
                    <a:pt x="40751" y="47532"/>
                    <a:pt x="40735" y="47538"/>
                    <a:pt x="40718" y="47555"/>
                  </a:cubicBezTo>
                  <a:cubicBezTo>
                    <a:pt x="40649" y="47659"/>
                    <a:pt x="40718" y="47728"/>
                    <a:pt x="40753" y="47797"/>
                  </a:cubicBezTo>
                  <a:cubicBezTo>
                    <a:pt x="40822" y="47866"/>
                    <a:pt x="40891" y="47935"/>
                    <a:pt x="40995" y="47970"/>
                  </a:cubicBezTo>
                  <a:cubicBezTo>
                    <a:pt x="41375" y="48177"/>
                    <a:pt x="41755" y="48350"/>
                    <a:pt x="42204" y="48384"/>
                  </a:cubicBezTo>
                  <a:cubicBezTo>
                    <a:pt x="42827" y="48419"/>
                    <a:pt x="43483" y="48419"/>
                    <a:pt x="44106" y="48488"/>
                  </a:cubicBezTo>
                  <a:cubicBezTo>
                    <a:pt x="45039" y="48626"/>
                    <a:pt x="46007" y="48557"/>
                    <a:pt x="46940" y="48799"/>
                  </a:cubicBezTo>
                  <a:cubicBezTo>
                    <a:pt x="47769" y="49007"/>
                    <a:pt x="48634" y="49041"/>
                    <a:pt x="49463" y="49283"/>
                  </a:cubicBezTo>
                  <a:cubicBezTo>
                    <a:pt x="49982" y="49421"/>
                    <a:pt x="50396" y="49733"/>
                    <a:pt x="50707" y="50147"/>
                  </a:cubicBezTo>
                  <a:cubicBezTo>
                    <a:pt x="51330" y="50977"/>
                    <a:pt x="51537" y="51945"/>
                    <a:pt x="51399" y="52947"/>
                  </a:cubicBezTo>
                  <a:cubicBezTo>
                    <a:pt x="51364" y="53327"/>
                    <a:pt x="51468" y="53638"/>
                    <a:pt x="51468" y="53984"/>
                  </a:cubicBezTo>
                  <a:cubicBezTo>
                    <a:pt x="51468" y="54070"/>
                    <a:pt x="51538" y="54085"/>
                    <a:pt x="51602" y="54126"/>
                  </a:cubicBezTo>
                  <a:lnTo>
                    <a:pt x="51602" y="54126"/>
                  </a:lnTo>
                  <a:cubicBezTo>
                    <a:pt x="51566" y="53597"/>
                    <a:pt x="51504" y="53099"/>
                    <a:pt x="51537" y="52601"/>
                  </a:cubicBezTo>
                  <a:cubicBezTo>
                    <a:pt x="51537" y="51979"/>
                    <a:pt x="51433" y="51392"/>
                    <a:pt x="51226" y="50804"/>
                  </a:cubicBezTo>
                  <a:cubicBezTo>
                    <a:pt x="51191" y="50666"/>
                    <a:pt x="51122" y="50562"/>
                    <a:pt x="51088" y="50424"/>
                  </a:cubicBezTo>
                  <a:cubicBezTo>
                    <a:pt x="51059" y="50311"/>
                    <a:pt x="51146" y="50198"/>
                    <a:pt x="51255" y="50198"/>
                  </a:cubicBezTo>
                  <a:cubicBezTo>
                    <a:pt x="51279" y="50198"/>
                    <a:pt x="51304" y="50204"/>
                    <a:pt x="51330" y="50216"/>
                  </a:cubicBezTo>
                  <a:cubicBezTo>
                    <a:pt x="51468" y="50286"/>
                    <a:pt x="51606" y="50355"/>
                    <a:pt x="51675" y="50458"/>
                  </a:cubicBezTo>
                  <a:cubicBezTo>
                    <a:pt x="51917" y="50873"/>
                    <a:pt x="52263" y="51253"/>
                    <a:pt x="52125" y="51806"/>
                  </a:cubicBezTo>
                  <a:cubicBezTo>
                    <a:pt x="51986" y="52290"/>
                    <a:pt x="52056" y="52809"/>
                    <a:pt x="52021" y="53327"/>
                  </a:cubicBezTo>
                  <a:cubicBezTo>
                    <a:pt x="52021" y="53500"/>
                    <a:pt x="52056" y="53638"/>
                    <a:pt x="51848" y="53742"/>
                  </a:cubicBezTo>
                  <a:cubicBezTo>
                    <a:pt x="51723" y="53805"/>
                    <a:pt x="51683" y="53981"/>
                    <a:pt x="51625" y="54142"/>
                  </a:cubicBezTo>
                  <a:lnTo>
                    <a:pt x="51625" y="54142"/>
                  </a:lnTo>
                  <a:cubicBezTo>
                    <a:pt x="51630" y="54147"/>
                    <a:pt x="51636" y="54152"/>
                    <a:pt x="51641" y="54157"/>
                  </a:cubicBezTo>
                  <a:cubicBezTo>
                    <a:pt x="51621" y="54254"/>
                    <a:pt x="51646" y="54297"/>
                    <a:pt x="51689" y="54297"/>
                  </a:cubicBezTo>
                  <a:cubicBezTo>
                    <a:pt x="51723" y="54297"/>
                    <a:pt x="51768" y="54271"/>
                    <a:pt x="51814" y="54226"/>
                  </a:cubicBezTo>
                  <a:cubicBezTo>
                    <a:pt x="51883" y="54157"/>
                    <a:pt x="51917" y="54019"/>
                    <a:pt x="51952" y="53880"/>
                  </a:cubicBezTo>
                  <a:cubicBezTo>
                    <a:pt x="52021" y="53915"/>
                    <a:pt x="52021" y="53984"/>
                    <a:pt x="52021" y="54019"/>
                  </a:cubicBezTo>
                  <a:cubicBezTo>
                    <a:pt x="52056" y="54088"/>
                    <a:pt x="52125" y="54122"/>
                    <a:pt x="52194" y="54122"/>
                  </a:cubicBezTo>
                  <a:cubicBezTo>
                    <a:pt x="52228" y="54088"/>
                    <a:pt x="52263" y="54053"/>
                    <a:pt x="52263" y="53984"/>
                  </a:cubicBezTo>
                  <a:cubicBezTo>
                    <a:pt x="52297" y="53915"/>
                    <a:pt x="52263" y="53846"/>
                    <a:pt x="52263" y="53777"/>
                  </a:cubicBezTo>
                  <a:cubicBezTo>
                    <a:pt x="52297" y="53327"/>
                    <a:pt x="52263" y="52843"/>
                    <a:pt x="52332" y="52394"/>
                  </a:cubicBezTo>
                  <a:cubicBezTo>
                    <a:pt x="52436" y="51599"/>
                    <a:pt x="52539" y="50839"/>
                    <a:pt x="52574" y="50078"/>
                  </a:cubicBezTo>
                  <a:cubicBezTo>
                    <a:pt x="52574" y="49974"/>
                    <a:pt x="52574" y="49871"/>
                    <a:pt x="52574" y="49767"/>
                  </a:cubicBezTo>
                  <a:cubicBezTo>
                    <a:pt x="52712" y="49214"/>
                    <a:pt x="52747" y="48661"/>
                    <a:pt x="52643" y="48108"/>
                  </a:cubicBezTo>
                  <a:lnTo>
                    <a:pt x="52643" y="48108"/>
                  </a:lnTo>
                  <a:lnTo>
                    <a:pt x="52643" y="48177"/>
                  </a:lnTo>
                  <a:cubicBezTo>
                    <a:pt x="52609" y="47970"/>
                    <a:pt x="52539" y="47762"/>
                    <a:pt x="52539" y="47520"/>
                  </a:cubicBezTo>
                  <a:cubicBezTo>
                    <a:pt x="52539" y="46898"/>
                    <a:pt x="52367" y="46276"/>
                    <a:pt x="51986" y="45758"/>
                  </a:cubicBezTo>
                  <a:lnTo>
                    <a:pt x="51952" y="45723"/>
                  </a:lnTo>
                  <a:lnTo>
                    <a:pt x="51952" y="45723"/>
                  </a:lnTo>
                  <a:cubicBezTo>
                    <a:pt x="51952" y="46103"/>
                    <a:pt x="52021" y="46449"/>
                    <a:pt x="52090" y="46760"/>
                  </a:cubicBezTo>
                  <a:cubicBezTo>
                    <a:pt x="52367" y="47901"/>
                    <a:pt x="52297" y="49076"/>
                    <a:pt x="52297" y="50251"/>
                  </a:cubicBezTo>
                  <a:cubicBezTo>
                    <a:pt x="52297" y="50389"/>
                    <a:pt x="52297" y="50389"/>
                    <a:pt x="52159" y="50631"/>
                  </a:cubicBezTo>
                  <a:cubicBezTo>
                    <a:pt x="51986" y="50528"/>
                    <a:pt x="51952" y="50355"/>
                    <a:pt x="51952" y="50182"/>
                  </a:cubicBezTo>
                  <a:cubicBezTo>
                    <a:pt x="51883" y="49767"/>
                    <a:pt x="51848" y="49352"/>
                    <a:pt x="51779" y="48938"/>
                  </a:cubicBezTo>
                  <a:cubicBezTo>
                    <a:pt x="51744" y="48557"/>
                    <a:pt x="51710" y="48177"/>
                    <a:pt x="51433" y="47901"/>
                  </a:cubicBezTo>
                  <a:cubicBezTo>
                    <a:pt x="51295" y="47797"/>
                    <a:pt x="51295" y="47589"/>
                    <a:pt x="51330" y="47451"/>
                  </a:cubicBezTo>
                  <a:cubicBezTo>
                    <a:pt x="51330" y="47278"/>
                    <a:pt x="51330" y="47140"/>
                    <a:pt x="51364" y="47002"/>
                  </a:cubicBezTo>
                  <a:cubicBezTo>
                    <a:pt x="51339" y="46985"/>
                    <a:pt x="51320" y="46979"/>
                    <a:pt x="51305" y="46979"/>
                  </a:cubicBezTo>
                  <a:cubicBezTo>
                    <a:pt x="51259" y="46979"/>
                    <a:pt x="51252" y="47045"/>
                    <a:pt x="51226" y="47071"/>
                  </a:cubicBezTo>
                  <a:cubicBezTo>
                    <a:pt x="51209" y="47106"/>
                    <a:pt x="51174" y="47123"/>
                    <a:pt x="51144" y="47123"/>
                  </a:cubicBezTo>
                  <a:cubicBezTo>
                    <a:pt x="51114" y="47123"/>
                    <a:pt x="51088" y="47106"/>
                    <a:pt x="51088" y="47071"/>
                  </a:cubicBezTo>
                  <a:cubicBezTo>
                    <a:pt x="51053" y="46898"/>
                    <a:pt x="50984" y="46760"/>
                    <a:pt x="51019" y="46587"/>
                  </a:cubicBezTo>
                  <a:cubicBezTo>
                    <a:pt x="51019" y="45723"/>
                    <a:pt x="50949" y="44859"/>
                    <a:pt x="50846" y="43995"/>
                  </a:cubicBezTo>
                  <a:cubicBezTo>
                    <a:pt x="50742" y="44237"/>
                    <a:pt x="50777" y="44444"/>
                    <a:pt x="50811" y="44686"/>
                  </a:cubicBezTo>
                  <a:cubicBezTo>
                    <a:pt x="50811" y="44928"/>
                    <a:pt x="50846" y="45204"/>
                    <a:pt x="50880" y="45446"/>
                  </a:cubicBezTo>
                  <a:cubicBezTo>
                    <a:pt x="50915" y="45688"/>
                    <a:pt x="50949" y="45896"/>
                    <a:pt x="50915" y="46172"/>
                  </a:cubicBezTo>
                  <a:cubicBezTo>
                    <a:pt x="50742" y="46103"/>
                    <a:pt x="50638" y="45930"/>
                    <a:pt x="50673" y="45827"/>
                  </a:cubicBezTo>
                  <a:cubicBezTo>
                    <a:pt x="50707" y="45412"/>
                    <a:pt x="50535" y="45032"/>
                    <a:pt x="50500" y="44617"/>
                  </a:cubicBezTo>
                  <a:cubicBezTo>
                    <a:pt x="50466" y="44168"/>
                    <a:pt x="50362" y="43718"/>
                    <a:pt x="50293" y="43269"/>
                  </a:cubicBezTo>
                  <a:cubicBezTo>
                    <a:pt x="49878" y="43407"/>
                    <a:pt x="49878" y="43407"/>
                    <a:pt x="49982" y="43753"/>
                  </a:cubicBezTo>
                  <a:cubicBezTo>
                    <a:pt x="50051" y="43960"/>
                    <a:pt x="50085" y="44168"/>
                    <a:pt x="50258" y="44375"/>
                  </a:cubicBezTo>
                  <a:cubicBezTo>
                    <a:pt x="50396" y="44513"/>
                    <a:pt x="50466" y="44997"/>
                    <a:pt x="50431" y="45343"/>
                  </a:cubicBezTo>
                  <a:cubicBezTo>
                    <a:pt x="50327" y="45274"/>
                    <a:pt x="50293" y="45170"/>
                    <a:pt x="50258" y="45066"/>
                  </a:cubicBezTo>
                  <a:cubicBezTo>
                    <a:pt x="49878" y="44306"/>
                    <a:pt x="49463" y="43545"/>
                    <a:pt x="48945" y="42854"/>
                  </a:cubicBezTo>
                  <a:cubicBezTo>
                    <a:pt x="48841" y="42716"/>
                    <a:pt x="48703" y="42578"/>
                    <a:pt x="48737" y="42370"/>
                  </a:cubicBezTo>
                  <a:cubicBezTo>
                    <a:pt x="48737" y="42266"/>
                    <a:pt x="48634" y="42197"/>
                    <a:pt x="48564" y="42128"/>
                  </a:cubicBezTo>
                  <a:cubicBezTo>
                    <a:pt x="48357" y="41852"/>
                    <a:pt x="48150" y="41575"/>
                    <a:pt x="47908" y="41264"/>
                  </a:cubicBezTo>
                  <a:cubicBezTo>
                    <a:pt x="47873" y="41229"/>
                    <a:pt x="47839" y="41195"/>
                    <a:pt x="47908" y="41091"/>
                  </a:cubicBezTo>
                  <a:cubicBezTo>
                    <a:pt x="48046" y="41091"/>
                    <a:pt x="48115" y="41229"/>
                    <a:pt x="48184" y="41333"/>
                  </a:cubicBezTo>
                  <a:cubicBezTo>
                    <a:pt x="48323" y="41575"/>
                    <a:pt x="48495" y="41748"/>
                    <a:pt x="48737" y="41886"/>
                  </a:cubicBezTo>
                  <a:cubicBezTo>
                    <a:pt x="48876" y="41990"/>
                    <a:pt x="49048" y="42128"/>
                    <a:pt x="49083" y="42370"/>
                  </a:cubicBezTo>
                  <a:cubicBezTo>
                    <a:pt x="49117" y="42508"/>
                    <a:pt x="49256" y="42508"/>
                    <a:pt x="49359" y="42543"/>
                  </a:cubicBezTo>
                  <a:cubicBezTo>
                    <a:pt x="50016" y="42785"/>
                    <a:pt x="50569" y="43131"/>
                    <a:pt x="51157" y="43476"/>
                  </a:cubicBezTo>
                  <a:cubicBezTo>
                    <a:pt x="51399" y="43614"/>
                    <a:pt x="51502" y="43822"/>
                    <a:pt x="51572" y="44098"/>
                  </a:cubicBezTo>
                  <a:cubicBezTo>
                    <a:pt x="51710" y="44651"/>
                    <a:pt x="51779" y="45204"/>
                    <a:pt x="51986" y="45758"/>
                  </a:cubicBezTo>
                  <a:cubicBezTo>
                    <a:pt x="51952" y="45066"/>
                    <a:pt x="51675" y="44444"/>
                    <a:pt x="51744" y="43753"/>
                  </a:cubicBezTo>
                  <a:cubicBezTo>
                    <a:pt x="51744" y="43684"/>
                    <a:pt x="51675" y="43614"/>
                    <a:pt x="51641" y="43545"/>
                  </a:cubicBezTo>
                  <a:cubicBezTo>
                    <a:pt x="51572" y="43476"/>
                    <a:pt x="51537" y="43373"/>
                    <a:pt x="51537" y="43303"/>
                  </a:cubicBezTo>
                  <a:cubicBezTo>
                    <a:pt x="51399" y="42681"/>
                    <a:pt x="51261" y="42094"/>
                    <a:pt x="51226" y="41471"/>
                  </a:cubicBezTo>
                  <a:cubicBezTo>
                    <a:pt x="51191" y="41091"/>
                    <a:pt x="51122" y="40711"/>
                    <a:pt x="50915" y="40365"/>
                  </a:cubicBezTo>
                  <a:cubicBezTo>
                    <a:pt x="50500" y="39674"/>
                    <a:pt x="50085" y="38948"/>
                    <a:pt x="49636" y="38291"/>
                  </a:cubicBezTo>
                  <a:cubicBezTo>
                    <a:pt x="49463" y="38015"/>
                    <a:pt x="49325" y="37738"/>
                    <a:pt x="49221" y="37462"/>
                  </a:cubicBezTo>
                  <a:cubicBezTo>
                    <a:pt x="49117" y="37116"/>
                    <a:pt x="48979" y="36805"/>
                    <a:pt x="48806" y="36494"/>
                  </a:cubicBezTo>
                  <a:cubicBezTo>
                    <a:pt x="48461" y="35906"/>
                    <a:pt x="48011" y="35388"/>
                    <a:pt x="47493" y="34939"/>
                  </a:cubicBezTo>
                  <a:cubicBezTo>
                    <a:pt x="46871" y="34316"/>
                    <a:pt x="46249" y="33763"/>
                    <a:pt x="45557" y="33280"/>
                  </a:cubicBezTo>
                  <a:cubicBezTo>
                    <a:pt x="45073" y="32934"/>
                    <a:pt x="44486" y="32796"/>
                    <a:pt x="43967" y="32554"/>
                  </a:cubicBezTo>
                  <a:cubicBezTo>
                    <a:pt x="43953" y="32539"/>
                    <a:pt x="43933" y="32531"/>
                    <a:pt x="43911" y="32531"/>
                  </a:cubicBezTo>
                  <a:cubicBezTo>
                    <a:pt x="43881" y="32531"/>
                    <a:pt x="43849" y="32548"/>
                    <a:pt x="43829" y="32588"/>
                  </a:cubicBezTo>
                  <a:cubicBezTo>
                    <a:pt x="43829" y="32623"/>
                    <a:pt x="43829" y="32692"/>
                    <a:pt x="43864" y="32726"/>
                  </a:cubicBezTo>
                  <a:cubicBezTo>
                    <a:pt x="43967" y="32865"/>
                    <a:pt x="44106" y="32899"/>
                    <a:pt x="44278" y="32934"/>
                  </a:cubicBezTo>
                  <a:cubicBezTo>
                    <a:pt x="44970" y="33107"/>
                    <a:pt x="45626" y="33452"/>
                    <a:pt x="46110" y="33971"/>
                  </a:cubicBezTo>
                  <a:cubicBezTo>
                    <a:pt x="46214" y="34075"/>
                    <a:pt x="46318" y="34178"/>
                    <a:pt x="46421" y="34247"/>
                  </a:cubicBezTo>
                  <a:cubicBezTo>
                    <a:pt x="46974" y="34593"/>
                    <a:pt x="47389" y="35077"/>
                    <a:pt x="47839" y="35526"/>
                  </a:cubicBezTo>
                  <a:cubicBezTo>
                    <a:pt x="48426" y="36148"/>
                    <a:pt x="48841" y="36840"/>
                    <a:pt x="49117" y="37600"/>
                  </a:cubicBezTo>
                  <a:cubicBezTo>
                    <a:pt x="49221" y="37946"/>
                    <a:pt x="49359" y="38291"/>
                    <a:pt x="49601" y="38568"/>
                  </a:cubicBezTo>
                  <a:cubicBezTo>
                    <a:pt x="49982" y="39052"/>
                    <a:pt x="50327" y="39570"/>
                    <a:pt x="50638" y="40089"/>
                  </a:cubicBezTo>
                  <a:cubicBezTo>
                    <a:pt x="50777" y="40400"/>
                    <a:pt x="50915" y="40711"/>
                    <a:pt x="50984" y="41022"/>
                  </a:cubicBezTo>
                  <a:cubicBezTo>
                    <a:pt x="51122" y="41713"/>
                    <a:pt x="51191" y="42439"/>
                    <a:pt x="51364" y="43131"/>
                  </a:cubicBezTo>
                  <a:cubicBezTo>
                    <a:pt x="51399" y="43165"/>
                    <a:pt x="51364" y="43200"/>
                    <a:pt x="51330" y="43234"/>
                  </a:cubicBezTo>
                  <a:cubicBezTo>
                    <a:pt x="51053" y="43165"/>
                    <a:pt x="50569" y="42889"/>
                    <a:pt x="50500" y="42785"/>
                  </a:cubicBezTo>
                  <a:cubicBezTo>
                    <a:pt x="50120" y="42301"/>
                    <a:pt x="49912" y="41748"/>
                    <a:pt x="49671" y="41195"/>
                  </a:cubicBezTo>
                  <a:cubicBezTo>
                    <a:pt x="49636" y="41126"/>
                    <a:pt x="49567" y="41022"/>
                    <a:pt x="49636" y="40953"/>
                  </a:cubicBezTo>
                  <a:cubicBezTo>
                    <a:pt x="49664" y="40939"/>
                    <a:pt x="49690" y="40934"/>
                    <a:pt x="49715" y="40934"/>
                  </a:cubicBezTo>
                  <a:cubicBezTo>
                    <a:pt x="49816" y="40934"/>
                    <a:pt x="49899" y="41022"/>
                    <a:pt x="49982" y="41022"/>
                  </a:cubicBezTo>
                  <a:cubicBezTo>
                    <a:pt x="49705" y="40711"/>
                    <a:pt x="49325" y="40504"/>
                    <a:pt x="48979" y="40262"/>
                  </a:cubicBezTo>
                  <a:cubicBezTo>
                    <a:pt x="48841" y="40193"/>
                    <a:pt x="48772" y="40020"/>
                    <a:pt x="48634" y="40020"/>
                  </a:cubicBezTo>
                  <a:cubicBezTo>
                    <a:pt x="48219" y="40020"/>
                    <a:pt x="48184" y="39743"/>
                    <a:pt x="48115" y="39467"/>
                  </a:cubicBezTo>
                  <a:cubicBezTo>
                    <a:pt x="48046" y="39190"/>
                    <a:pt x="47977" y="38914"/>
                    <a:pt x="47908" y="38637"/>
                  </a:cubicBezTo>
                  <a:cubicBezTo>
                    <a:pt x="47804" y="38879"/>
                    <a:pt x="47839" y="39121"/>
                    <a:pt x="47908" y="39328"/>
                  </a:cubicBezTo>
                  <a:cubicBezTo>
                    <a:pt x="47942" y="39501"/>
                    <a:pt x="48046" y="39639"/>
                    <a:pt x="47942" y="39778"/>
                  </a:cubicBezTo>
                  <a:cubicBezTo>
                    <a:pt x="47942" y="39812"/>
                    <a:pt x="47873" y="39812"/>
                    <a:pt x="47839" y="39812"/>
                  </a:cubicBezTo>
                  <a:cubicBezTo>
                    <a:pt x="47666" y="39709"/>
                    <a:pt x="47700" y="39501"/>
                    <a:pt x="47666" y="39363"/>
                  </a:cubicBezTo>
                  <a:cubicBezTo>
                    <a:pt x="47631" y="39225"/>
                    <a:pt x="47700" y="39017"/>
                    <a:pt x="47631" y="38948"/>
                  </a:cubicBezTo>
                  <a:cubicBezTo>
                    <a:pt x="47389" y="38775"/>
                    <a:pt x="47528" y="38568"/>
                    <a:pt x="47493" y="38361"/>
                  </a:cubicBezTo>
                  <a:cubicBezTo>
                    <a:pt x="47493" y="38291"/>
                    <a:pt x="47597" y="38188"/>
                    <a:pt x="47493" y="38084"/>
                  </a:cubicBezTo>
                  <a:lnTo>
                    <a:pt x="47493" y="38084"/>
                  </a:lnTo>
                  <a:cubicBezTo>
                    <a:pt x="47493" y="38533"/>
                    <a:pt x="47320" y="38983"/>
                    <a:pt x="47562" y="39398"/>
                  </a:cubicBezTo>
                  <a:cubicBezTo>
                    <a:pt x="47631" y="39467"/>
                    <a:pt x="47666" y="39605"/>
                    <a:pt x="47528" y="39674"/>
                  </a:cubicBezTo>
                  <a:cubicBezTo>
                    <a:pt x="47511" y="39691"/>
                    <a:pt x="47494" y="39697"/>
                    <a:pt x="47478" y="39697"/>
                  </a:cubicBezTo>
                  <a:cubicBezTo>
                    <a:pt x="47427" y="39697"/>
                    <a:pt x="47381" y="39631"/>
                    <a:pt x="47355" y="39605"/>
                  </a:cubicBezTo>
                  <a:lnTo>
                    <a:pt x="47355" y="39570"/>
                  </a:lnTo>
                  <a:lnTo>
                    <a:pt x="47320" y="39605"/>
                  </a:lnTo>
                  <a:cubicBezTo>
                    <a:pt x="47274" y="39616"/>
                    <a:pt x="47224" y="39624"/>
                    <a:pt x="47174" y="39624"/>
                  </a:cubicBezTo>
                  <a:cubicBezTo>
                    <a:pt x="47074" y="39624"/>
                    <a:pt x="46974" y="39593"/>
                    <a:pt x="46905" y="39501"/>
                  </a:cubicBezTo>
                  <a:cubicBezTo>
                    <a:pt x="46877" y="39473"/>
                    <a:pt x="46849" y="39423"/>
                    <a:pt x="46803" y="39423"/>
                  </a:cubicBezTo>
                  <a:cubicBezTo>
                    <a:pt x="46792" y="39423"/>
                    <a:pt x="46780" y="39425"/>
                    <a:pt x="46767" y="39432"/>
                  </a:cubicBezTo>
                  <a:cubicBezTo>
                    <a:pt x="46709" y="39442"/>
                    <a:pt x="46652" y="39446"/>
                    <a:pt x="46595" y="39446"/>
                  </a:cubicBezTo>
                  <a:cubicBezTo>
                    <a:pt x="46245" y="39446"/>
                    <a:pt x="45914" y="39284"/>
                    <a:pt x="45557" y="39225"/>
                  </a:cubicBezTo>
                  <a:cubicBezTo>
                    <a:pt x="45350" y="39225"/>
                    <a:pt x="45350" y="39190"/>
                    <a:pt x="45281" y="38948"/>
                  </a:cubicBezTo>
                  <a:cubicBezTo>
                    <a:pt x="45162" y="38978"/>
                    <a:pt x="45094" y="39135"/>
                    <a:pt x="44946" y="39135"/>
                  </a:cubicBezTo>
                  <a:cubicBezTo>
                    <a:pt x="44922" y="39135"/>
                    <a:pt x="44895" y="39131"/>
                    <a:pt x="44866" y="39121"/>
                  </a:cubicBezTo>
                  <a:cubicBezTo>
                    <a:pt x="44486" y="39017"/>
                    <a:pt x="44106" y="38983"/>
                    <a:pt x="43725" y="38844"/>
                  </a:cubicBezTo>
                  <a:cubicBezTo>
                    <a:pt x="43483" y="38741"/>
                    <a:pt x="43345" y="38568"/>
                    <a:pt x="43345" y="38326"/>
                  </a:cubicBezTo>
                  <a:cubicBezTo>
                    <a:pt x="43311" y="37980"/>
                    <a:pt x="43311" y="37635"/>
                    <a:pt x="43345" y="37289"/>
                  </a:cubicBezTo>
                  <a:cubicBezTo>
                    <a:pt x="43380" y="36840"/>
                    <a:pt x="43483" y="36356"/>
                    <a:pt x="43380" y="35872"/>
                  </a:cubicBezTo>
                  <a:cubicBezTo>
                    <a:pt x="43311" y="35457"/>
                    <a:pt x="43103" y="35077"/>
                    <a:pt x="42965" y="34697"/>
                  </a:cubicBezTo>
                  <a:cubicBezTo>
                    <a:pt x="42896" y="34558"/>
                    <a:pt x="42827" y="34420"/>
                    <a:pt x="42723" y="34282"/>
                  </a:cubicBezTo>
                  <a:cubicBezTo>
                    <a:pt x="42632" y="34123"/>
                    <a:pt x="42557" y="34054"/>
                    <a:pt x="42438" y="34054"/>
                  </a:cubicBezTo>
                  <a:cubicBezTo>
                    <a:pt x="42375" y="34054"/>
                    <a:pt x="42300" y="34073"/>
                    <a:pt x="42204" y="34109"/>
                  </a:cubicBezTo>
                  <a:cubicBezTo>
                    <a:pt x="42125" y="34129"/>
                    <a:pt x="42056" y="34149"/>
                    <a:pt x="41993" y="34149"/>
                  </a:cubicBezTo>
                  <a:cubicBezTo>
                    <a:pt x="41946" y="34149"/>
                    <a:pt x="41903" y="34138"/>
                    <a:pt x="41859" y="34109"/>
                  </a:cubicBezTo>
                  <a:cubicBezTo>
                    <a:pt x="41813" y="34091"/>
                    <a:pt x="41774" y="34082"/>
                    <a:pt x="41741" y="34082"/>
                  </a:cubicBezTo>
                  <a:cubicBezTo>
                    <a:pt x="41651" y="34082"/>
                    <a:pt x="41608" y="34146"/>
                    <a:pt x="41582" y="34247"/>
                  </a:cubicBezTo>
                  <a:cubicBezTo>
                    <a:pt x="41582" y="34420"/>
                    <a:pt x="41444" y="34524"/>
                    <a:pt x="41306" y="34558"/>
                  </a:cubicBezTo>
                  <a:cubicBezTo>
                    <a:pt x="41064" y="34697"/>
                    <a:pt x="40822" y="34835"/>
                    <a:pt x="40545" y="34939"/>
                  </a:cubicBezTo>
                  <a:cubicBezTo>
                    <a:pt x="40476" y="34973"/>
                    <a:pt x="40426" y="34992"/>
                    <a:pt x="40389" y="34992"/>
                  </a:cubicBezTo>
                  <a:cubicBezTo>
                    <a:pt x="40315" y="34992"/>
                    <a:pt x="40292" y="34916"/>
                    <a:pt x="40269" y="34731"/>
                  </a:cubicBezTo>
                  <a:cubicBezTo>
                    <a:pt x="40200" y="34420"/>
                    <a:pt x="40165" y="34144"/>
                    <a:pt x="40096" y="33763"/>
                  </a:cubicBezTo>
                  <a:cubicBezTo>
                    <a:pt x="39992" y="33971"/>
                    <a:pt x="39992" y="34109"/>
                    <a:pt x="40027" y="34282"/>
                  </a:cubicBezTo>
                  <a:cubicBezTo>
                    <a:pt x="40096" y="34455"/>
                    <a:pt x="40131" y="34628"/>
                    <a:pt x="40165" y="34835"/>
                  </a:cubicBezTo>
                  <a:cubicBezTo>
                    <a:pt x="40200" y="34904"/>
                    <a:pt x="40200" y="34973"/>
                    <a:pt x="40165" y="35077"/>
                  </a:cubicBezTo>
                  <a:cubicBezTo>
                    <a:pt x="40165" y="35146"/>
                    <a:pt x="40096" y="35215"/>
                    <a:pt x="39992" y="35215"/>
                  </a:cubicBezTo>
                  <a:cubicBezTo>
                    <a:pt x="39923" y="35215"/>
                    <a:pt x="39889" y="35146"/>
                    <a:pt x="39854" y="35111"/>
                  </a:cubicBezTo>
                  <a:cubicBezTo>
                    <a:pt x="39785" y="35008"/>
                    <a:pt x="39785" y="34904"/>
                    <a:pt x="39750" y="34800"/>
                  </a:cubicBezTo>
                  <a:cubicBezTo>
                    <a:pt x="39647" y="34524"/>
                    <a:pt x="39681" y="34247"/>
                    <a:pt x="39508" y="33936"/>
                  </a:cubicBezTo>
                  <a:lnTo>
                    <a:pt x="39508" y="33936"/>
                  </a:lnTo>
                  <a:cubicBezTo>
                    <a:pt x="39439" y="34351"/>
                    <a:pt x="39439" y="34351"/>
                    <a:pt x="39612" y="34835"/>
                  </a:cubicBezTo>
                  <a:cubicBezTo>
                    <a:pt x="39785" y="35319"/>
                    <a:pt x="39785" y="35319"/>
                    <a:pt x="39336" y="35595"/>
                  </a:cubicBezTo>
                  <a:cubicBezTo>
                    <a:pt x="39283" y="35648"/>
                    <a:pt x="39229" y="35722"/>
                    <a:pt x="39145" y="35722"/>
                  </a:cubicBezTo>
                  <a:cubicBezTo>
                    <a:pt x="39120" y="35722"/>
                    <a:pt x="39091" y="35715"/>
                    <a:pt x="39059" y="35699"/>
                  </a:cubicBezTo>
                  <a:cubicBezTo>
                    <a:pt x="38955" y="35630"/>
                    <a:pt x="38990" y="35492"/>
                    <a:pt x="38990" y="35388"/>
                  </a:cubicBezTo>
                  <a:cubicBezTo>
                    <a:pt x="39059" y="35077"/>
                    <a:pt x="39094" y="34766"/>
                    <a:pt x="39128" y="34455"/>
                  </a:cubicBezTo>
                  <a:cubicBezTo>
                    <a:pt x="39163" y="34316"/>
                    <a:pt x="39197" y="34178"/>
                    <a:pt x="39197" y="34040"/>
                  </a:cubicBezTo>
                  <a:cubicBezTo>
                    <a:pt x="39197" y="33867"/>
                    <a:pt x="39128" y="33798"/>
                    <a:pt x="39024" y="33763"/>
                  </a:cubicBezTo>
                  <a:cubicBezTo>
                    <a:pt x="38991" y="33750"/>
                    <a:pt x="38965" y="33745"/>
                    <a:pt x="38943" y="33745"/>
                  </a:cubicBezTo>
                  <a:cubicBezTo>
                    <a:pt x="38849" y="33745"/>
                    <a:pt x="38838" y="33846"/>
                    <a:pt x="38783" y="33902"/>
                  </a:cubicBezTo>
                  <a:cubicBezTo>
                    <a:pt x="38299" y="34593"/>
                    <a:pt x="37988" y="35388"/>
                    <a:pt x="37400" y="35976"/>
                  </a:cubicBezTo>
                  <a:cubicBezTo>
                    <a:pt x="37331" y="36010"/>
                    <a:pt x="37331" y="36045"/>
                    <a:pt x="37365" y="36114"/>
                  </a:cubicBezTo>
                  <a:cubicBezTo>
                    <a:pt x="37383" y="36131"/>
                    <a:pt x="37409" y="36140"/>
                    <a:pt x="37439" y="36140"/>
                  </a:cubicBezTo>
                  <a:cubicBezTo>
                    <a:pt x="37469" y="36140"/>
                    <a:pt x="37504" y="36131"/>
                    <a:pt x="37538" y="36114"/>
                  </a:cubicBezTo>
                  <a:cubicBezTo>
                    <a:pt x="37642" y="36045"/>
                    <a:pt x="37676" y="35872"/>
                    <a:pt x="37884" y="35872"/>
                  </a:cubicBezTo>
                  <a:cubicBezTo>
                    <a:pt x="37884" y="36460"/>
                    <a:pt x="37642" y="36978"/>
                    <a:pt x="37642" y="37496"/>
                  </a:cubicBezTo>
                  <a:cubicBezTo>
                    <a:pt x="37642" y="37592"/>
                    <a:pt x="37589" y="37614"/>
                    <a:pt x="37517" y="37614"/>
                  </a:cubicBezTo>
                  <a:cubicBezTo>
                    <a:pt x="37461" y="37614"/>
                    <a:pt x="37392" y="37600"/>
                    <a:pt x="37331" y="37600"/>
                  </a:cubicBezTo>
                  <a:cubicBezTo>
                    <a:pt x="37227" y="37600"/>
                    <a:pt x="37262" y="37496"/>
                    <a:pt x="37262" y="37427"/>
                  </a:cubicBezTo>
                  <a:cubicBezTo>
                    <a:pt x="37262" y="37289"/>
                    <a:pt x="37365" y="37151"/>
                    <a:pt x="37296" y="36978"/>
                  </a:cubicBezTo>
                  <a:lnTo>
                    <a:pt x="37296" y="36978"/>
                  </a:lnTo>
                  <a:cubicBezTo>
                    <a:pt x="37089" y="37102"/>
                    <a:pt x="36857" y="37127"/>
                    <a:pt x="36622" y="37127"/>
                  </a:cubicBezTo>
                  <a:cubicBezTo>
                    <a:pt x="36465" y="37127"/>
                    <a:pt x="36308" y="37116"/>
                    <a:pt x="36156" y="37116"/>
                  </a:cubicBezTo>
                  <a:cubicBezTo>
                    <a:pt x="35948" y="37116"/>
                    <a:pt x="35741" y="37047"/>
                    <a:pt x="35603" y="36805"/>
                  </a:cubicBezTo>
                  <a:cubicBezTo>
                    <a:pt x="35257" y="36114"/>
                    <a:pt x="34842" y="35457"/>
                    <a:pt x="34393" y="34835"/>
                  </a:cubicBezTo>
                  <a:cubicBezTo>
                    <a:pt x="33978" y="34282"/>
                    <a:pt x="33459" y="33833"/>
                    <a:pt x="32906" y="33418"/>
                  </a:cubicBezTo>
                  <a:cubicBezTo>
                    <a:pt x="32323" y="32957"/>
                    <a:pt x="31740" y="32606"/>
                    <a:pt x="30986" y="32606"/>
                  </a:cubicBezTo>
                  <a:cubicBezTo>
                    <a:pt x="30892" y="32606"/>
                    <a:pt x="30795" y="32611"/>
                    <a:pt x="30694" y="32623"/>
                  </a:cubicBezTo>
                  <a:cubicBezTo>
                    <a:pt x="30763" y="32485"/>
                    <a:pt x="30971" y="32415"/>
                    <a:pt x="31005" y="32243"/>
                  </a:cubicBezTo>
                  <a:cubicBezTo>
                    <a:pt x="31144" y="31586"/>
                    <a:pt x="31005" y="31275"/>
                    <a:pt x="30418" y="30929"/>
                  </a:cubicBezTo>
                  <a:cubicBezTo>
                    <a:pt x="30314" y="30860"/>
                    <a:pt x="30210" y="30825"/>
                    <a:pt x="30107" y="30756"/>
                  </a:cubicBezTo>
                  <a:cubicBezTo>
                    <a:pt x="29796" y="30618"/>
                    <a:pt x="29484" y="30480"/>
                    <a:pt x="29173" y="30341"/>
                  </a:cubicBezTo>
                  <a:cubicBezTo>
                    <a:pt x="29070" y="30307"/>
                    <a:pt x="29001" y="30238"/>
                    <a:pt x="29070" y="30100"/>
                  </a:cubicBezTo>
                  <a:cubicBezTo>
                    <a:pt x="29139" y="29996"/>
                    <a:pt x="29104" y="29892"/>
                    <a:pt x="29070" y="29788"/>
                  </a:cubicBezTo>
                  <a:cubicBezTo>
                    <a:pt x="29070" y="29685"/>
                    <a:pt x="29312" y="29754"/>
                    <a:pt x="29346" y="29616"/>
                  </a:cubicBezTo>
                  <a:cubicBezTo>
                    <a:pt x="29381" y="29546"/>
                    <a:pt x="29450" y="29477"/>
                    <a:pt x="29519" y="29408"/>
                  </a:cubicBezTo>
                  <a:cubicBezTo>
                    <a:pt x="29692" y="29201"/>
                    <a:pt x="29865" y="28959"/>
                    <a:pt x="30038" y="28751"/>
                  </a:cubicBezTo>
                  <a:cubicBezTo>
                    <a:pt x="30210" y="28579"/>
                    <a:pt x="30383" y="28337"/>
                    <a:pt x="30660" y="28302"/>
                  </a:cubicBezTo>
                  <a:cubicBezTo>
                    <a:pt x="30763" y="28302"/>
                    <a:pt x="30763" y="28198"/>
                    <a:pt x="30833" y="28164"/>
                  </a:cubicBezTo>
                  <a:cubicBezTo>
                    <a:pt x="31003" y="27908"/>
                    <a:pt x="31197" y="27722"/>
                    <a:pt x="31492" y="27722"/>
                  </a:cubicBezTo>
                  <a:cubicBezTo>
                    <a:pt x="31555" y="27722"/>
                    <a:pt x="31623" y="27731"/>
                    <a:pt x="31697" y="27749"/>
                  </a:cubicBezTo>
                  <a:cubicBezTo>
                    <a:pt x="32388" y="27887"/>
                    <a:pt x="33010" y="28129"/>
                    <a:pt x="33632" y="28406"/>
                  </a:cubicBezTo>
                  <a:cubicBezTo>
                    <a:pt x="33840" y="28510"/>
                    <a:pt x="34013" y="28648"/>
                    <a:pt x="34151" y="28821"/>
                  </a:cubicBezTo>
                  <a:cubicBezTo>
                    <a:pt x="34566" y="29235"/>
                    <a:pt x="34911" y="29650"/>
                    <a:pt x="35326" y="30065"/>
                  </a:cubicBezTo>
                  <a:cubicBezTo>
                    <a:pt x="35810" y="30583"/>
                    <a:pt x="36363" y="31067"/>
                    <a:pt x="37020" y="31378"/>
                  </a:cubicBezTo>
                  <a:cubicBezTo>
                    <a:pt x="37123" y="31413"/>
                    <a:pt x="37262" y="31482"/>
                    <a:pt x="37331" y="31620"/>
                  </a:cubicBezTo>
                  <a:cubicBezTo>
                    <a:pt x="37158" y="31759"/>
                    <a:pt x="36985" y="31759"/>
                    <a:pt x="36778" y="31793"/>
                  </a:cubicBezTo>
                  <a:cubicBezTo>
                    <a:pt x="36190" y="31862"/>
                    <a:pt x="35603" y="32070"/>
                    <a:pt x="35049" y="32312"/>
                  </a:cubicBezTo>
                  <a:cubicBezTo>
                    <a:pt x="34462" y="32554"/>
                    <a:pt x="34082" y="32934"/>
                    <a:pt x="33771" y="33452"/>
                  </a:cubicBezTo>
                  <a:cubicBezTo>
                    <a:pt x="33736" y="33487"/>
                    <a:pt x="33701" y="33556"/>
                    <a:pt x="33701" y="33591"/>
                  </a:cubicBezTo>
                  <a:cubicBezTo>
                    <a:pt x="33701" y="33625"/>
                    <a:pt x="33736" y="33660"/>
                    <a:pt x="33736" y="33694"/>
                  </a:cubicBezTo>
                  <a:lnTo>
                    <a:pt x="33840" y="33694"/>
                  </a:lnTo>
                  <a:cubicBezTo>
                    <a:pt x="33874" y="33625"/>
                    <a:pt x="33943" y="33521"/>
                    <a:pt x="34013" y="33452"/>
                  </a:cubicBezTo>
                  <a:cubicBezTo>
                    <a:pt x="34185" y="33245"/>
                    <a:pt x="34289" y="32968"/>
                    <a:pt x="34566" y="32830"/>
                  </a:cubicBezTo>
                  <a:cubicBezTo>
                    <a:pt x="34877" y="32657"/>
                    <a:pt x="35222" y="32485"/>
                    <a:pt x="35568" y="32346"/>
                  </a:cubicBezTo>
                  <a:cubicBezTo>
                    <a:pt x="36156" y="32104"/>
                    <a:pt x="36778" y="32001"/>
                    <a:pt x="37400" y="31862"/>
                  </a:cubicBezTo>
                  <a:cubicBezTo>
                    <a:pt x="37538" y="31810"/>
                    <a:pt x="37676" y="31785"/>
                    <a:pt x="37819" y="31785"/>
                  </a:cubicBezTo>
                  <a:cubicBezTo>
                    <a:pt x="37962" y="31785"/>
                    <a:pt x="38109" y="31810"/>
                    <a:pt x="38264" y="31862"/>
                  </a:cubicBezTo>
                  <a:cubicBezTo>
                    <a:pt x="38616" y="31980"/>
                    <a:pt x="38979" y="32020"/>
                    <a:pt x="39347" y="32020"/>
                  </a:cubicBezTo>
                  <a:cubicBezTo>
                    <a:pt x="39629" y="32020"/>
                    <a:pt x="39914" y="31996"/>
                    <a:pt x="40200" y="31966"/>
                  </a:cubicBezTo>
                  <a:cubicBezTo>
                    <a:pt x="40269" y="31966"/>
                    <a:pt x="40338" y="31951"/>
                    <a:pt x="40407" y="31951"/>
                  </a:cubicBezTo>
                  <a:cubicBezTo>
                    <a:pt x="40442" y="31951"/>
                    <a:pt x="40476" y="31955"/>
                    <a:pt x="40511" y="31966"/>
                  </a:cubicBezTo>
                  <a:cubicBezTo>
                    <a:pt x="41197" y="32023"/>
                    <a:pt x="41860" y="32199"/>
                    <a:pt x="42519" y="32199"/>
                  </a:cubicBezTo>
                  <a:cubicBezTo>
                    <a:pt x="42656" y="32199"/>
                    <a:pt x="42793" y="32191"/>
                    <a:pt x="42930" y="32173"/>
                  </a:cubicBezTo>
                  <a:cubicBezTo>
                    <a:pt x="42999" y="32173"/>
                    <a:pt x="43069" y="32208"/>
                    <a:pt x="43138" y="32208"/>
                  </a:cubicBezTo>
                  <a:cubicBezTo>
                    <a:pt x="43214" y="32246"/>
                    <a:pt x="43281" y="32261"/>
                    <a:pt x="43344" y="32261"/>
                  </a:cubicBezTo>
                  <a:cubicBezTo>
                    <a:pt x="43451" y="32261"/>
                    <a:pt x="43547" y="32217"/>
                    <a:pt x="43656" y="32173"/>
                  </a:cubicBezTo>
                  <a:cubicBezTo>
                    <a:pt x="44693" y="31690"/>
                    <a:pt x="45730" y="31240"/>
                    <a:pt x="46802" y="30895"/>
                  </a:cubicBezTo>
                  <a:cubicBezTo>
                    <a:pt x="47281" y="30735"/>
                    <a:pt x="47776" y="30590"/>
                    <a:pt x="48276" y="30590"/>
                  </a:cubicBezTo>
                  <a:cubicBezTo>
                    <a:pt x="48533" y="30590"/>
                    <a:pt x="48791" y="30628"/>
                    <a:pt x="49048" y="30722"/>
                  </a:cubicBezTo>
                  <a:cubicBezTo>
                    <a:pt x="49256" y="30791"/>
                    <a:pt x="49394" y="30895"/>
                    <a:pt x="49463" y="31067"/>
                  </a:cubicBezTo>
                  <a:cubicBezTo>
                    <a:pt x="49636" y="31482"/>
                    <a:pt x="49774" y="31862"/>
                    <a:pt x="49843" y="32277"/>
                  </a:cubicBezTo>
                  <a:cubicBezTo>
                    <a:pt x="49843" y="32337"/>
                    <a:pt x="49843" y="32422"/>
                    <a:pt x="49910" y="32422"/>
                  </a:cubicBezTo>
                  <a:cubicBezTo>
                    <a:pt x="49921" y="32422"/>
                    <a:pt x="49933" y="32420"/>
                    <a:pt x="49947" y="32415"/>
                  </a:cubicBezTo>
                  <a:cubicBezTo>
                    <a:pt x="50016" y="32243"/>
                    <a:pt x="49947" y="32035"/>
                    <a:pt x="49982" y="31862"/>
                  </a:cubicBezTo>
                  <a:cubicBezTo>
                    <a:pt x="50016" y="31482"/>
                    <a:pt x="50016" y="31102"/>
                    <a:pt x="49982" y="30687"/>
                  </a:cubicBezTo>
                  <a:cubicBezTo>
                    <a:pt x="49878" y="29443"/>
                    <a:pt x="49221" y="28337"/>
                    <a:pt x="48841" y="27161"/>
                  </a:cubicBezTo>
                  <a:cubicBezTo>
                    <a:pt x="48841" y="27161"/>
                    <a:pt x="48806" y="27161"/>
                    <a:pt x="48806" y="27127"/>
                  </a:cubicBezTo>
                  <a:cubicBezTo>
                    <a:pt x="48357" y="26505"/>
                    <a:pt x="48081" y="25779"/>
                    <a:pt x="47666" y="25088"/>
                  </a:cubicBezTo>
                  <a:cubicBezTo>
                    <a:pt x="47113" y="24223"/>
                    <a:pt x="46594" y="23325"/>
                    <a:pt x="45765" y="22633"/>
                  </a:cubicBezTo>
                  <a:cubicBezTo>
                    <a:pt x="45626" y="22530"/>
                    <a:pt x="45523" y="22392"/>
                    <a:pt x="45419" y="22288"/>
                  </a:cubicBezTo>
                  <a:cubicBezTo>
                    <a:pt x="45281" y="22150"/>
                    <a:pt x="45143" y="22011"/>
                    <a:pt x="45004" y="21942"/>
                  </a:cubicBezTo>
                  <a:cubicBezTo>
                    <a:pt x="44417" y="21597"/>
                    <a:pt x="43864" y="21216"/>
                    <a:pt x="43207" y="20974"/>
                  </a:cubicBezTo>
                  <a:cubicBezTo>
                    <a:pt x="42999" y="20940"/>
                    <a:pt x="42827" y="20802"/>
                    <a:pt x="42654" y="20802"/>
                  </a:cubicBezTo>
                  <a:cubicBezTo>
                    <a:pt x="42239" y="20767"/>
                    <a:pt x="41824" y="20629"/>
                    <a:pt x="41409" y="20560"/>
                  </a:cubicBezTo>
                  <a:cubicBezTo>
                    <a:pt x="40902" y="20449"/>
                    <a:pt x="40380" y="20367"/>
                    <a:pt x="39853" y="20367"/>
                  </a:cubicBezTo>
                  <a:cubicBezTo>
                    <a:pt x="39555" y="20367"/>
                    <a:pt x="39255" y="20393"/>
                    <a:pt x="38955" y="20456"/>
                  </a:cubicBezTo>
                  <a:cubicBezTo>
                    <a:pt x="38541" y="20560"/>
                    <a:pt x="38126" y="20698"/>
                    <a:pt x="37711" y="20802"/>
                  </a:cubicBezTo>
                  <a:cubicBezTo>
                    <a:pt x="37296" y="20940"/>
                    <a:pt x="36951" y="21182"/>
                    <a:pt x="36639" y="21493"/>
                  </a:cubicBezTo>
                  <a:cubicBezTo>
                    <a:pt x="36501" y="21700"/>
                    <a:pt x="36328" y="21873"/>
                    <a:pt x="36121" y="22011"/>
                  </a:cubicBezTo>
                  <a:cubicBezTo>
                    <a:pt x="35879" y="22219"/>
                    <a:pt x="35775" y="22461"/>
                    <a:pt x="35637" y="22737"/>
                  </a:cubicBezTo>
                  <a:cubicBezTo>
                    <a:pt x="35603" y="22806"/>
                    <a:pt x="35568" y="22910"/>
                    <a:pt x="35706" y="22945"/>
                  </a:cubicBezTo>
                  <a:cubicBezTo>
                    <a:pt x="35775" y="22945"/>
                    <a:pt x="35810" y="22875"/>
                    <a:pt x="35810" y="22806"/>
                  </a:cubicBezTo>
                  <a:cubicBezTo>
                    <a:pt x="35844" y="22599"/>
                    <a:pt x="35948" y="22426"/>
                    <a:pt x="36121" y="22288"/>
                  </a:cubicBezTo>
                  <a:cubicBezTo>
                    <a:pt x="36328" y="22150"/>
                    <a:pt x="36501" y="21942"/>
                    <a:pt x="36709" y="21735"/>
                  </a:cubicBezTo>
                  <a:cubicBezTo>
                    <a:pt x="36881" y="21597"/>
                    <a:pt x="37020" y="21389"/>
                    <a:pt x="37227" y="21285"/>
                  </a:cubicBezTo>
                  <a:cubicBezTo>
                    <a:pt x="37849" y="20940"/>
                    <a:pt x="38541" y="20732"/>
                    <a:pt x="39197" y="20629"/>
                  </a:cubicBezTo>
                  <a:cubicBezTo>
                    <a:pt x="39484" y="20588"/>
                    <a:pt x="39777" y="20563"/>
                    <a:pt x="40071" y="20563"/>
                  </a:cubicBezTo>
                  <a:cubicBezTo>
                    <a:pt x="40519" y="20563"/>
                    <a:pt x="40971" y="20621"/>
                    <a:pt x="41409" y="20767"/>
                  </a:cubicBezTo>
                  <a:cubicBezTo>
                    <a:pt x="41790" y="20871"/>
                    <a:pt x="42204" y="20940"/>
                    <a:pt x="42619" y="21009"/>
                  </a:cubicBezTo>
                  <a:cubicBezTo>
                    <a:pt x="42758" y="21009"/>
                    <a:pt x="42896" y="21078"/>
                    <a:pt x="43034" y="21147"/>
                  </a:cubicBezTo>
                  <a:cubicBezTo>
                    <a:pt x="43553" y="21355"/>
                    <a:pt x="44036" y="21631"/>
                    <a:pt x="44520" y="21908"/>
                  </a:cubicBezTo>
                  <a:cubicBezTo>
                    <a:pt x="45143" y="22253"/>
                    <a:pt x="45626" y="22806"/>
                    <a:pt x="46145" y="23256"/>
                  </a:cubicBezTo>
                  <a:cubicBezTo>
                    <a:pt x="46491" y="23567"/>
                    <a:pt x="46698" y="23982"/>
                    <a:pt x="46974" y="24362"/>
                  </a:cubicBezTo>
                  <a:cubicBezTo>
                    <a:pt x="47389" y="24984"/>
                    <a:pt x="47839" y="25641"/>
                    <a:pt x="48115" y="26366"/>
                  </a:cubicBezTo>
                  <a:cubicBezTo>
                    <a:pt x="48150" y="26470"/>
                    <a:pt x="48219" y="26574"/>
                    <a:pt x="48288" y="26678"/>
                  </a:cubicBezTo>
                  <a:cubicBezTo>
                    <a:pt x="48461" y="26885"/>
                    <a:pt x="48599" y="27127"/>
                    <a:pt x="48703" y="27369"/>
                  </a:cubicBezTo>
                  <a:cubicBezTo>
                    <a:pt x="48772" y="27542"/>
                    <a:pt x="48841" y="27749"/>
                    <a:pt x="48772" y="27991"/>
                  </a:cubicBezTo>
                  <a:cubicBezTo>
                    <a:pt x="48392" y="27784"/>
                    <a:pt x="48011" y="27576"/>
                    <a:pt x="47597" y="27438"/>
                  </a:cubicBezTo>
                  <a:cubicBezTo>
                    <a:pt x="47182" y="27334"/>
                    <a:pt x="46802" y="27161"/>
                    <a:pt x="46352" y="27127"/>
                  </a:cubicBezTo>
                  <a:lnTo>
                    <a:pt x="46352" y="27127"/>
                  </a:lnTo>
                  <a:cubicBezTo>
                    <a:pt x="46629" y="27231"/>
                    <a:pt x="46871" y="27334"/>
                    <a:pt x="47147" y="27403"/>
                  </a:cubicBezTo>
                  <a:cubicBezTo>
                    <a:pt x="47597" y="27576"/>
                    <a:pt x="48046" y="27715"/>
                    <a:pt x="48426" y="27956"/>
                  </a:cubicBezTo>
                  <a:cubicBezTo>
                    <a:pt x="48806" y="28198"/>
                    <a:pt x="49152" y="28475"/>
                    <a:pt x="49325" y="28959"/>
                  </a:cubicBezTo>
                  <a:cubicBezTo>
                    <a:pt x="49567" y="29512"/>
                    <a:pt x="49671" y="30100"/>
                    <a:pt x="49809" y="30687"/>
                  </a:cubicBezTo>
                  <a:cubicBezTo>
                    <a:pt x="49912" y="30964"/>
                    <a:pt x="49982" y="31275"/>
                    <a:pt x="49878" y="31586"/>
                  </a:cubicBezTo>
                  <a:cubicBezTo>
                    <a:pt x="49740" y="31517"/>
                    <a:pt x="49705" y="31413"/>
                    <a:pt x="49671" y="31309"/>
                  </a:cubicBezTo>
                  <a:cubicBezTo>
                    <a:pt x="49601" y="31033"/>
                    <a:pt x="49463" y="30756"/>
                    <a:pt x="49325" y="30514"/>
                  </a:cubicBezTo>
                  <a:cubicBezTo>
                    <a:pt x="49187" y="30169"/>
                    <a:pt x="48910" y="29858"/>
                    <a:pt x="48910" y="29443"/>
                  </a:cubicBezTo>
                  <a:cubicBezTo>
                    <a:pt x="48910" y="29408"/>
                    <a:pt x="48876" y="29374"/>
                    <a:pt x="48841" y="29339"/>
                  </a:cubicBezTo>
                  <a:cubicBezTo>
                    <a:pt x="48495" y="28821"/>
                    <a:pt x="48115" y="28371"/>
                    <a:pt x="47562" y="28095"/>
                  </a:cubicBezTo>
                  <a:cubicBezTo>
                    <a:pt x="47009" y="27818"/>
                    <a:pt x="46421" y="27645"/>
                    <a:pt x="45938" y="27231"/>
                  </a:cubicBezTo>
                  <a:cubicBezTo>
                    <a:pt x="45177" y="26574"/>
                    <a:pt x="44140" y="26332"/>
                    <a:pt x="43380" y="25641"/>
                  </a:cubicBezTo>
                  <a:cubicBezTo>
                    <a:pt x="43380" y="25606"/>
                    <a:pt x="43311" y="25606"/>
                    <a:pt x="43276" y="25571"/>
                  </a:cubicBezTo>
                  <a:cubicBezTo>
                    <a:pt x="42758" y="25330"/>
                    <a:pt x="42204" y="25053"/>
                    <a:pt x="41617" y="24880"/>
                  </a:cubicBezTo>
                  <a:cubicBezTo>
                    <a:pt x="41548" y="24846"/>
                    <a:pt x="41444" y="24846"/>
                    <a:pt x="41409" y="24742"/>
                  </a:cubicBezTo>
                  <a:cubicBezTo>
                    <a:pt x="41863" y="24357"/>
                    <a:pt x="42955" y="24135"/>
                    <a:pt x="44042" y="24135"/>
                  </a:cubicBezTo>
                  <a:cubicBezTo>
                    <a:pt x="44614" y="24135"/>
                    <a:pt x="45185" y="24196"/>
                    <a:pt x="45661" y="24327"/>
                  </a:cubicBezTo>
                  <a:cubicBezTo>
                    <a:pt x="45369" y="24093"/>
                    <a:pt x="45052" y="24008"/>
                    <a:pt x="44710" y="24008"/>
                  </a:cubicBezTo>
                  <a:cubicBezTo>
                    <a:pt x="44648" y="24008"/>
                    <a:pt x="44585" y="24011"/>
                    <a:pt x="44520" y="24016"/>
                  </a:cubicBezTo>
                  <a:cubicBezTo>
                    <a:pt x="44036" y="24016"/>
                    <a:pt x="43587" y="24085"/>
                    <a:pt x="43138" y="24120"/>
                  </a:cubicBezTo>
                  <a:cubicBezTo>
                    <a:pt x="42688" y="24154"/>
                    <a:pt x="42274" y="24189"/>
                    <a:pt x="41790" y="24327"/>
                  </a:cubicBezTo>
                  <a:cubicBezTo>
                    <a:pt x="42066" y="23982"/>
                    <a:pt x="42377" y="23740"/>
                    <a:pt x="42896" y="23498"/>
                  </a:cubicBezTo>
                  <a:cubicBezTo>
                    <a:pt x="43138" y="23394"/>
                    <a:pt x="43380" y="23290"/>
                    <a:pt x="43553" y="23083"/>
                  </a:cubicBezTo>
                  <a:cubicBezTo>
                    <a:pt x="43518" y="23083"/>
                    <a:pt x="43483" y="23083"/>
                    <a:pt x="43449" y="23117"/>
                  </a:cubicBezTo>
                  <a:cubicBezTo>
                    <a:pt x="42758" y="23498"/>
                    <a:pt x="41997" y="23740"/>
                    <a:pt x="41444" y="24362"/>
                  </a:cubicBezTo>
                  <a:cubicBezTo>
                    <a:pt x="41298" y="24508"/>
                    <a:pt x="41152" y="24654"/>
                    <a:pt x="40922" y="24654"/>
                  </a:cubicBezTo>
                  <a:cubicBezTo>
                    <a:pt x="40880" y="24654"/>
                    <a:pt x="40835" y="24649"/>
                    <a:pt x="40787" y="24638"/>
                  </a:cubicBezTo>
                  <a:cubicBezTo>
                    <a:pt x="40433" y="24557"/>
                    <a:pt x="40085" y="24524"/>
                    <a:pt x="39739" y="24524"/>
                  </a:cubicBezTo>
                  <a:cubicBezTo>
                    <a:pt x="38906" y="24524"/>
                    <a:pt x="38093" y="24719"/>
                    <a:pt x="37262" y="24915"/>
                  </a:cubicBezTo>
                  <a:cubicBezTo>
                    <a:pt x="37020" y="24949"/>
                    <a:pt x="36743" y="25053"/>
                    <a:pt x="36501" y="25122"/>
                  </a:cubicBezTo>
                  <a:cubicBezTo>
                    <a:pt x="36328" y="25157"/>
                    <a:pt x="36156" y="25122"/>
                    <a:pt x="36259" y="25399"/>
                  </a:cubicBezTo>
                  <a:cubicBezTo>
                    <a:pt x="36294" y="25502"/>
                    <a:pt x="36156" y="25537"/>
                    <a:pt x="36086" y="25571"/>
                  </a:cubicBezTo>
                  <a:cubicBezTo>
                    <a:pt x="35983" y="25675"/>
                    <a:pt x="35844" y="25710"/>
                    <a:pt x="35741" y="25848"/>
                  </a:cubicBezTo>
                  <a:cubicBezTo>
                    <a:pt x="35786" y="25875"/>
                    <a:pt x="35827" y="25886"/>
                    <a:pt x="35865" y="25886"/>
                  </a:cubicBezTo>
                  <a:cubicBezTo>
                    <a:pt x="35968" y="25886"/>
                    <a:pt x="36045" y="25804"/>
                    <a:pt x="36121" y="25779"/>
                  </a:cubicBezTo>
                  <a:cubicBezTo>
                    <a:pt x="36193" y="25755"/>
                    <a:pt x="36264" y="25715"/>
                    <a:pt x="36324" y="25715"/>
                  </a:cubicBezTo>
                  <a:cubicBezTo>
                    <a:pt x="36351" y="25715"/>
                    <a:pt x="36376" y="25723"/>
                    <a:pt x="36398" y="25744"/>
                  </a:cubicBezTo>
                  <a:cubicBezTo>
                    <a:pt x="36501" y="25813"/>
                    <a:pt x="36501" y="25952"/>
                    <a:pt x="36432" y="26021"/>
                  </a:cubicBezTo>
                  <a:cubicBezTo>
                    <a:pt x="36294" y="26228"/>
                    <a:pt x="36363" y="26401"/>
                    <a:pt x="36467" y="26574"/>
                  </a:cubicBezTo>
                  <a:cubicBezTo>
                    <a:pt x="36570" y="26781"/>
                    <a:pt x="36605" y="26989"/>
                    <a:pt x="36605" y="27231"/>
                  </a:cubicBezTo>
                  <a:cubicBezTo>
                    <a:pt x="36605" y="27853"/>
                    <a:pt x="36639" y="28440"/>
                    <a:pt x="36743" y="29063"/>
                  </a:cubicBezTo>
                  <a:cubicBezTo>
                    <a:pt x="36847" y="29581"/>
                    <a:pt x="37123" y="29996"/>
                    <a:pt x="37434" y="30376"/>
                  </a:cubicBezTo>
                  <a:cubicBezTo>
                    <a:pt x="37227" y="29892"/>
                    <a:pt x="36916" y="29477"/>
                    <a:pt x="36847" y="28993"/>
                  </a:cubicBezTo>
                  <a:cubicBezTo>
                    <a:pt x="36743" y="28337"/>
                    <a:pt x="36709" y="27715"/>
                    <a:pt x="36743" y="27058"/>
                  </a:cubicBezTo>
                  <a:cubicBezTo>
                    <a:pt x="36743" y="26952"/>
                    <a:pt x="36784" y="26907"/>
                    <a:pt x="36864" y="26907"/>
                  </a:cubicBezTo>
                  <a:cubicBezTo>
                    <a:pt x="36889" y="26907"/>
                    <a:pt x="36918" y="26911"/>
                    <a:pt x="36951" y="26920"/>
                  </a:cubicBezTo>
                  <a:cubicBezTo>
                    <a:pt x="37020" y="26954"/>
                    <a:pt x="37089" y="26989"/>
                    <a:pt x="37123" y="27023"/>
                  </a:cubicBezTo>
                  <a:cubicBezTo>
                    <a:pt x="37988" y="27473"/>
                    <a:pt x="38817" y="27991"/>
                    <a:pt x="39508" y="28648"/>
                  </a:cubicBezTo>
                  <a:cubicBezTo>
                    <a:pt x="39266" y="28302"/>
                    <a:pt x="38955" y="28026"/>
                    <a:pt x="38610" y="27784"/>
                  </a:cubicBezTo>
                  <a:cubicBezTo>
                    <a:pt x="38160" y="27403"/>
                    <a:pt x="37607" y="27161"/>
                    <a:pt x="37089" y="26816"/>
                  </a:cubicBezTo>
                  <a:cubicBezTo>
                    <a:pt x="36709" y="26574"/>
                    <a:pt x="36570" y="26125"/>
                    <a:pt x="36743" y="25606"/>
                  </a:cubicBezTo>
                  <a:lnTo>
                    <a:pt x="36743" y="25606"/>
                  </a:lnTo>
                  <a:cubicBezTo>
                    <a:pt x="37262" y="26090"/>
                    <a:pt x="37849" y="26436"/>
                    <a:pt x="38368" y="26920"/>
                  </a:cubicBezTo>
                  <a:cubicBezTo>
                    <a:pt x="38160" y="26470"/>
                    <a:pt x="37815" y="26125"/>
                    <a:pt x="37538" y="25744"/>
                  </a:cubicBezTo>
                  <a:cubicBezTo>
                    <a:pt x="37489" y="25671"/>
                    <a:pt x="37423" y="25598"/>
                    <a:pt x="37340" y="25598"/>
                  </a:cubicBezTo>
                  <a:cubicBezTo>
                    <a:pt x="37305" y="25598"/>
                    <a:pt x="37268" y="25610"/>
                    <a:pt x="37227" y="25641"/>
                  </a:cubicBezTo>
                  <a:cubicBezTo>
                    <a:pt x="37198" y="25655"/>
                    <a:pt x="37170" y="25663"/>
                    <a:pt x="37146" y="25663"/>
                  </a:cubicBezTo>
                  <a:cubicBezTo>
                    <a:pt x="37113" y="25663"/>
                    <a:pt x="37089" y="25647"/>
                    <a:pt x="37089" y="25606"/>
                  </a:cubicBezTo>
                  <a:cubicBezTo>
                    <a:pt x="37054" y="25502"/>
                    <a:pt x="37158" y="25502"/>
                    <a:pt x="37227" y="25502"/>
                  </a:cubicBezTo>
                  <a:cubicBezTo>
                    <a:pt x="37262" y="25468"/>
                    <a:pt x="37331" y="25468"/>
                    <a:pt x="37365" y="25468"/>
                  </a:cubicBezTo>
                  <a:cubicBezTo>
                    <a:pt x="37512" y="25431"/>
                    <a:pt x="37611" y="25407"/>
                    <a:pt x="37690" y="25407"/>
                  </a:cubicBezTo>
                  <a:cubicBezTo>
                    <a:pt x="37835" y="25407"/>
                    <a:pt x="37913" y="25486"/>
                    <a:pt x="38091" y="25710"/>
                  </a:cubicBezTo>
                  <a:cubicBezTo>
                    <a:pt x="38229" y="25952"/>
                    <a:pt x="38437" y="26159"/>
                    <a:pt x="38679" y="26332"/>
                  </a:cubicBezTo>
                  <a:cubicBezTo>
                    <a:pt x="38719" y="26352"/>
                    <a:pt x="38770" y="26372"/>
                    <a:pt x="38826" y="26372"/>
                  </a:cubicBezTo>
                  <a:cubicBezTo>
                    <a:pt x="38868" y="26372"/>
                    <a:pt x="38912" y="26361"/>
                    <a:pt x="38955" y="26332"/>
                  </a:cubicBezTo>
                  <a:cubicBezTo>
                    <a:pt x="38921" y="26055"/>
                    <a:pt x="38852" y="25779"/>
                    <a:pt x="38748" y="25537"/>
                  </a:cubicBezTo>
                  <a:cubicBezTo>
                    <a:pt x="38679" y="25260"/>
                    <a:pt x="38713" y="25226"/>
                    <a:pt x="38990" y="25122"/>
                  </a:cubicBezTo>
                  <a:cubicBezTo>
                    <a:pt x="39336" y="25018"/>
                    <a:pt x="39681" y="25018"/>
                    <a:pt x="40061" y="24984"/>
                  </a:cubicBezTo>
                  <a:cubicBezTo>
                    <a:pt x="40234" y="24984"/>
                    <a:pt x="40373" y="25053"/>
                    <a:pt x="40442" y="25260"/>
                  </a:cubicBezTo>
                  <a:cubicBezTo>
                    <a:pt x="40580" y="25641"/>
                    <a:pt x="40718" y="26055"/>
                    <a:pt x="40891" y="26436"/>
                  </a:cubicBezTo>
                  <a:cubicBezTo>
                    <a:pt x="41029" y="26781"/>
                    <a:pt x="41064" y="27092"/>
                    <a:pt x="40995" y="27438"/>
                  </a:cubicBezTo>
                  <a:cubicBezTo>
                    <a:pt x="40897" y="27924"/>
                    <a:pt x="40952" y="28441"/>
                    <a:pt x="40988" y="28989"/>
                  </a:cubicBezTo>
                  <a:lnTo>
                    <a:pt x="40988" y="28989"/>
                  </a:lnTo>
                  <a:cubicBezTo>
                    <a:pt x="40993" y="28818"/>
                    <a:pt x="41064" y="28652"/>
                    <a:pt x="41064" y="28510"/>
                  </a:cubicBezTo>
                  <a:cubicBezTo>
                    <a:pt x="41064" y="28198"/>
                    <a:pt x="41064" y="27887"/>
                    <a:pt x="41098" y="27576"/>
                  </a:cubicBezTo>
                  <a:cubicBezTo>
                    <a:pt x="41098" y="27462"/>
                    <a:pt x="41146" y="27395"/>
                    <a:pt x="41260" y="27395"/>
                  </a:cubicBezTo>
                  <a:cubicBezTo>
                    <a:pt x="41284" y="27395"/>
                    <a:pt x="41311" y="27398"/>
                    <a:pt x="41340" y="27403"/>
                  </a:cubicBezTo>
                  <a:cubicBezTo>
                    <a:pt x="41271" y="27265"/>
                    <a:pt x="41237" y="27127"/>
                    <a:pt x="41202" y="26954"/>
                  </a:cubicBezTo>
                  <a:cubicBezTo>
                    <a:pt x="41029" y="26401"/>
                    <a:pt x="40822" y="25848"/>
                    <a:pt x="40649" y="25295"/>
                  </a:cubicBezTo>
                  <a:cubicBezTo>
                    <a:pt x="40649" y="25226"/>
                    <a:pt x="40580" y="25122"/>
                    <a:pt x="40684" y="25053"/>
                  </a:cubicBezTo>
                  <a:cubicBezTo>
                    <a:pt x="40704" y="25043"/>
                    <a:pt x="40724" y="25039"/>
                    <a:pt x="40744" y="25039"/>
                  </a:cubicBezTo>
                  <a:cubicBezTo>
                    <a:pt x="40793" y="25039"/>
                    <a:pt x="40842" y="25063"/>
                    <a:pt x="40891" y="25088"/>
                  </a:cubicBezTo>
                  <a:cubicBezTo>
                    <a:pt x="41029" y="25088"/>
                    <a:pt x="41064" y="25191"/>
                    <a:pt x="41133" y="25295"/>
                  </a:cubicBezTo>
                  <a:cubicBezTo>
                    <a:pt x="41237" y="25468"/>
                    <a:pt x="41340" y="25675"/>
                    <a:pt x="41479" y="25883"/>
                  </a:cubicBezTo>
                  <a:cubicBezTo>
                    <a:pt x="41548" y="26021"/>
                    <a:pt x="41582" y="26194"/>
                    <a:pt x="41790" y="26332"/>
                  </a:cubicBezTo>
                  <a:cubicBezTo>
                    <a:pt x="41790" y="26021"/>
                    <a:pt x="41582" y="25848"/>
                    <a:pt x="41548" y="25606"/>
                  </a:cubicBezTo>
                  <a:lnTo>
                    <a:pt x="41548" y="25606"/>
                  </a:lnTo>
                  <a:cubicBezTo>
                    <a:pt x="41790" y="25675"/>
                    <a:pt x="41859" y="25917"/>
                    <a:pt x="41963" y="26125"/>
                  </a:cubicBezTo>
                  <a:cubicBezTo>
                    <a:pt x="42066" y="26332"/>
                    <a:pt x="42170" y="26539"/>
                    <a:pt x="42274" y="26781"/>
                  </a:cubicBezTo>
                  <a:cubicBezTo>
                    <a:pt x="42239" y="26436"/>
                    <a:pt x="42101" y="26090"/>
                    <a:pt x="41963" y="25813"/>
                  </a:cubicBezTo>
                  <a:cubicBezTo>
                    <a:pt x="41928" y="25710"/>
                    <a:pt x="41824" y="25641"/>
                    <a:pt x="41928" y="25571"/>
                  </a:cubicBezTo>
                  <a:cubicBezTo>
                    <a:pt x="41948" y="25551"/>
                    <a:pt x="41971" y="25543"/>
                    <a:pt x="41996" y="25543"/>
                  </a:cubicBezTo>
                  <a:cubicBezTo>
                    <a:pt x="42055" y="25543"/>
                    <a:pt x="42121" y="25592"/>
                    <a:pt x="42170" y="25641"/>
                  </a:cubicBezTo>
                  <a:cubicBezTo>
                    <a:pt x="42204" y="25710"/>
                    <a:pt x="42239" y="25744"/>
                    <a:pt x="42274" y="25813"/>
                  </a:cubicBezTo>
                  <a:cubicBezTo>
                    <a:pt x="42619" y="26332"/>
                    <a:pt x="42999" y="26850"/>
                    <a:pt x="43345" y="27369"/>
                  </a:cubicBezTo>
                  <a:cubicBezTo>
                    <a:pt x="43449" y="27507"/>
                    <a:pt x="43553" y="27611"/>
                    <a:pt x="43725" y="27645"/>
                  </a:cubicBezTo>
                  <a:cubicBezTo>
                    <a:pt x="43725" y="27473"/>
                    <a:pt x="43656" y="27334"/>
                    <a:pt x="43587" y="27161"/>
                  </a:cubicBezTo>
                  <a:cubicBezTo>
                    <a:pt x="43449" y="26920"/>
                    <a:pt x="43345" y="26678"/>
                    <a:pt x="43276" y="26401"/>
                  </a:cubicBezTo>
                  <a:cubicBezTo>
                    <a:pt x="43252" y="26256"/>
                    <a:pt x="43261" y="26196"/>
                    <a:pt x="43340" y="26196"/>
                  </a:cubicBezTo>
                  <a:cubicBezTo>
                    <a:pt x="43374" y="26196"/>
                    <a:pt x="43421" y="26207"/>
                    <a:pt x="43483" y="26228"/>
                  </a:cubicBezTo>
                  <a:cubicBezTo>
                    <a:pt x="43622" y="26263"/>
                    <a:pt x="43725" y="26297"/>
                    <a:pt x="43864" y="26366"/>
                  </a:cubicBezTo>
                  <a:cubicBezTo>
                    <a:pt x="43933" y="26401"/>
                    <a:pt x="44002" y="26470"/>
                    <a:pt x="44002" y="26574"/>
                  </a:cubicBezTo>
                  <a:cubicBezTo>
                    <a:pt x="44002" y="27300"/>
                    <a:pt x="44451" y="27956"/>
                    <a:pt x="44417" y="28751"/>
                  </a:cubicBezTo>
                  <a:cubicBezTo>
                    <a:pt x="44589" y="28613"/>
                    <a:pt x="44486" y="28475"/>
                    <a:pt x="44589" y="28371"/>
                  </a:cubicBezTo>
                  <a:cubicBezTo>
                    <a:pt x="44659" y="28613"/>
                    <a:pt x="44728" y="28821"/>
                    <a:pt x="44762" y="29063"/>
                  </a:cubicBezTo>
                  <a:cubicBezTo>
                    <a:pt x="44797" y="28268"/>
                    <a:pt x="44520" y="27507"/>
                    <a:pt x="44451" y="26643"/>
                  </a:cubicBezTo>
                  <a:lnTo>
                    <a:pt x="44451" y="26643"/>
                  </a:lnTo>
                  <a:cubicBezTo>
                    <a:pt x="44728" y="26781"/>
                    <a:pt x="44970" y="26816"/>
                    <a:pt x="45039" y="27092"/>
                  </a:cubicBezTo>
                  <a:cubicBezTo>
                    <a:pt x="45143" y="27680"/>
                    <a:pt x="45315" y="28233"/>
                    <a:pt x="45419" y="28786"/>
                  </a:cubicBezTo>
                  <a:cubicBezTo>
                    <a:pt x="45454" y="28890"/>
                    <a:pt x="45488" y="29028"/>
                    <a:pt x="45626" y="29063"/>
                  </a:cubicBezTo>
                  <a:cubicBezTo>
                    <a:pt x="45454" y="28475"/>
                    <a:pt x="45350" y="27853"/>
                    <a:pt x="45246" y="27127"/>
                  </a:cubicBezTo>
                  <a:lnTo>
                    <a:pt x="45246" y="27127"/>
                  </a:lnTo>
                  <a:cubicBezTo>
                    <a:pt x="45799" y="27403"/>
                    <a:pt x="46214" y="27749"/>
                    <a:pt x="46698" y="27956"/>
                  </a:cubicBezTo>
                  <a:cubicBezTo>
                    <a:pt x="47182" y="28198"/>
                    <a:pt x="47458" y="28648"/>
                    <a:pt x="47873" y="28959"/>
                  </a:cubicBezTo>
                  <a:cubicBezTo>
                    <a:pt x="47804" y="28855"/>
                    <a:pt x="47735" y="28751"/>
                    <a:pt x="47631" y="28648"/>
                  </a:cubicBezTo>
                  <a:cubicBezTo>
                    <a:pt x="47562" y="28544"/>
                    <a:pt x="47389" y="28510"/>
                    <a:pt x="47458" y="28302"/>
                  </a:cubicBezTo>
                  <a:lnTo>
                    <a:pt x="47458" y="28302"/>
                  </a:lnTo>
                  <a:cubicBezTo>
                    <a:pt x="47873" y="28510"/>
                    <a:pt x="48288" y="28751"/>
                    <a:pt x="48461" y="29166"/>
                  </a:cubicBezTo>
                  <a:cubicBezTo>
                    <a:pt x="48634" y="29512"/>
                    <a:pt x="48806" y="29858"/>
                    <a:pt x="49014" y="30169"/>
                  </a:cubicBezTo>
                  <a:cubicBezTo>
                    <a:pt x="49048" y="30238"/>
                    <a:pt x="49083" y="30272"/>
                    <a:pt x="49014" y="30341"/>
                  </a:cubicBezTo>
                  <a:cubicBezTo>
                    <a:pt x="48903" y="30341"/>
                    <a:pt x="48770" y="30297"/>
                    <a:pt x="48651" y="30297"/>
                  </a:cubicBezTo>
                  <a:cubicBezTo>
                    <a:pt x="48621" y="30297"/>
                    <a:pt x="48592" y="30300"/>
                    <a:pt x="48564" y="30307"/>
                  </a:cubicBezTo>
                  <a:cubicBezTo>
                    <a:pt x="47908" y="30376"/>
                    <a:pt x="47216" y="30445"/>
                    <a:pt x="46560" y="30687"/>
                  </a:cubicBezTo>
                  <a:cubicBezTo>
                    <a:pt x="46007" y="30895"/>
                    <a:pt x="45488" y="31206"/>
                    <a:pt x="44866" y="31240"/>
                  </a:cubicBezTo>
                  <a:cubicBezTo>
                    <a:pt x="44762" y="31240"/>
                    <a:pt x="44659" y="31275"/>
                    <a:pt x="44624" y="31344"/>
                  </a:cubicBezTo>
                  <a:cubicBezTo>
                    <a:pt x="44244" y="31793"/>
                    <a:pt x="43760" y="31931"/>
                    <a:pt x="43207" y="31931"/>
                  </a:cubicBezTo>
                  <a:cubicBezTo>
                    <a:pt x="42999" y="31931"/>
                    <a:pt x="42827" y="31931"/>
                    <a:pt x="42619" y="32001"/>
                  </a:cubicBezTo>
                  <a:cubicBezTo>
                    <a:pt x="42532" y="32030"/>
                    <a:pt x="42438" y="32041"/>
                    <a:pt x="42343" y="32041"/>
                  </a:cubicBezTo>
                  <a:cubicBezTo>
                    <a:pt x="42214" y="32041"/>
                    <a:pt x="42082" y="32021"/>
                    <a:pt x="41963" y="32001"/>
                  </a:cubicBezTo>
                  <a:cubicBezTo>
                    <a:pt x="41893" y="31966"/>
                    <a:pt x="41790" y="31931"/>
                    <a:pt x="41859" y="31862"/>
                  </a:cubicBezTo>
                  <a:cubicBezTo>
                    <a:pt x="42020" y="31674"/>
                    <a:pt x="41910" y="31653"/>
                    <a:pt x="41804" y="31653"/>
                  </a:cubicBezTo>
                  <a:cubicBezTo>
                    <a:pt x="41773" y="31653"/>
                    <a:pt x="41744" y="31655"/>
                    <a:pt x="41721" y="31655"/>
                  </a:cubicBezTo>
                  <a:cubicBezTo>
                    <a:pt x="41409" y="31655"/>
                    <a:pt x="41098" y="31655"/>
                    <a:pt x="40822" y="31517"/>
                  </a:cubicBezTo>
                  <a:cubicBezTo>
                    <a:pt x="40758" y="31501"/>
                    <a:pt x="40709" y="31477"/>
                    <a:pt x="40671" y="31477"/>
                  </a:cubicBezTo>
                  <a:cubicBezTo>
                    <a:pt x="40627" y="31477"/>
                    <a:pt x="40598" y="31509"/>
                    <a:pt x="40580" y="31620"/>
                  </a:cubicBezTo>
                  <a:cubicBezTo>
                    <a:pt x="40563" y="31672"/>
                    <a:pt x="40511" y="31698"/>
                    <a:pt x="40455" y="31698"/>
                  </a:cubicBezTo>
                  <a:cubicBezTo>
                    <a:pt x="40398" y="31698"/>
                    <a:pt x="40338" y="31672"/>
                    <a:pt x="40303" y="31620"/>
                  </a:cubicBezTo>
                  <a:cubicBezTo>
                    <a:pt x="40232" y="31501"/>
                    <a:pt x="40127" y="31464"/>
                    <a:pt x="40024" y="31464"/>
                  </a:cubicBezTo>
                  <a:cubicBezTo>
                    <a:pt x="39977" y="31464"/>
                    <a:pt x="39931" y="31471"/>
                    <a:pt x="39889" y="31482"/>
                  </a:cubicBezTo>
                  <a:cubicBezTo>
                    <a:pt x="39797" y="31494"/>
                    <a:pt x="39705" y="31500"/>
                    <a:pt x="39613" y="31500"/>
                  </a:cubicBezTo>
                  <a:cubicBezTo>
                    <a:pt x="39188" y="31500"/>
                    <a:pt x="38766" y="31376"/>
                    <a:pt x="38368" y="31206"/>
                  </a:cubicBezTo>
                  <a:cubicBezTo>
                    <a:pt x="38188" y="31116"/>
                    <a:pt x="37983" y="31026"/>
                    <a:pt x="37774" y="31026"/>
                  </a:cubicBezTo>
                  <a:cubicBezTo>
                    <a:pt x="37741" y="31026"/>
                    <a:pt x="37709" y="31028"/>
                    <a:pt x="37676" y="31033"/>
                  </a:cubicBezTo>
                  <a:cubicBezTo>
                    <a:pt x="37504" y="31033"/>
                    <a:pt x="37434" y="30998"/>
                    <a:pt x="37331" y="30895"/>
                  </a:cubicBezTo>
                  <a:cubicBezTo>
                    <a:pt x="37227" y="30756"/>
                    <a:pt x="37089" y="30618"/>
                    <a:pt x="36951" y="30480"/>
                  </a:cubicBezTo>
                  <a:cubicBezTo>
                    <a:pt x="36812" y="30376"/>
                    <a:pt x="36778" y="30169"/>
                    <a:pt x="36570" y="30030"/>
                  </a:cubicBezTo>
                  <a:lnTo>
                    <a:pt x="36570" y="30030"/>
                  </a:lnTo>
                  <a:cubicBezTo>
                    <a:pt x="36605" y="30583"/>
                    <a:pt x="37123" y="30756"/>
                    <a:pt x="37365" y="31136"/>
                  </a:cubicBezTo>
                  <a:cubicBezTo>
                    <a:pt x="37334" y="31143"/>
                    <a:pt x="37304" y="31146"/>
                    <a:pt x="37277" y="31146"/>
                  </a:cubicBezTo>
                  <a:cubicBezTo>
                    <a:pt x="37153" y="31146"/>
                    <a:pt x="37063" y="31089"/>
                    <a:pt x="36951" y="31033"/>
                  </a:cubicBezTo>
                  <a:cubicBezTo>
                    <a:pt x="36674" y="30860"/>
                    <a:pt x="36398" y="30653"/>
                    <a:pt x="36156" y="30445"/>
                  </a:cubicBezTo>
                  <a:cubicBezTo>
                    <a:pt x="35810" y="30169"/>
                    <a:pt x="35672" y="29823"/>
                    <a:pt x="35844" y="29408"/>
                  </a:cubicBezTo>
                  <a:cubicBezTo>
                    <a:pt x="35879" y="29339"/>
                    <a:pt x="35810" y="29270"/>
                    <a:pt x="35810" y="29235"/>
                  </a:cubicBezTo>
                  <a:cubicBezTo>
                    <a:pt x="35672" y="28924"/>
                    <a:pt x="35706" y="28613"/>
                    <a:pt x="35879" y="28268"/>
                  </a:cubicBezTo>
                  <a:cubicBezTo>
                    <a:pt x="35983" y="28475"/>
                    <a:pt x="35983" y="28648"/>
                    <a:pt x="36121" y="28751"/>
                  </a:cubicBezTo>
                  <a:cubicBezTo>
                    <a:pt x="36052" y="28164"/>
                    <a:pt x="35844" y="27576"/>
                    <a:pt x="35983" y="26920"/>
                  </a:cubicBezTo>
                  <a:lnTo>
                    <a:pt x="35983" y="26920"/>
                  </a:lnTo>
                  <a:cubicBezTo>
                    <a:pt x="35932" y="26970"/>
                    <a:pt x="35884" y="26988"/>
                    <a:pt x="35839" y="26988"/>
                  </a:cubicBezTo>
                  <a:cubicBezTo>
                    <a:pt x="35732" y="26988"/>
                    <a:pt x="35641" y="26885"/>
                    <a:pt x="35568" y="26885"/>
                  </a:cubicBezTo>
                  <a:cubicBezTo>
                    <a:pt x="35499" y="26954"/>
                    <a:pt x="35533" y="27023"/>
                    <a:pt x="35533" y="27058"/>
                  </a:cubicBezTo>
                  <a:cubicBezTo>
                    <a:pt x="35741" y="27334"/>
                    <a:pt x="35741" y="27645"/>
                    <a:pt x="35706" y="27991"/>
                  </a:cubicBezTo>
                  <a:cubicBezTo>
                    <a:pt x="35706" y="28198"/>
                    <a:pt x="35706" y="28440"/>
                    <a:pt x="35637" y="28648"/>
                  </a:cubicBezTo>
                  <a:cubicBezTo>
                    <a:pt x="35603" y="28821"/>
                    <a:pt x="35706" y="29028"/>
                    <a:pt x="35533" y="29097"/>
                  </a:cubicBezTo>
                  <a:cubicBezTo>
                    <a:pt x="35521" y="29100"/>
                    <a:pt x="35509" y="29102"/>
                    <a:pt x="35497" y="29102"/>
                  </a:cubicBezTo>
                  <a:cubicBezTo>
                    <a:pt x="35371" y="29102"/>
                    <a:pt x="35248" y="28950"/>
                    <a:pt x="35153" y="28855"/>
                  </a:cubicBezTo>
                  <a:cubicBezTo>
                    <a:pt x="35132" y="28812"/>
                    <a:pt x="35110" y="28783"/>
                    <a:pt x="35081" y="28783"/>
                  </a:cubicBezTo>
                  <a:cubicBezTo>
                    <a:pt x="35063" y="28783"/>
                    <a:pt x="35041" y="28794"/>
                    <a:pt x="35015" y="28821"/>
                  </a:cubicBezTo>
                  <a:cubicBezTo>
                    <a:pt x="34946" y="28855"/>
                    <a:pt x="34980" y="28959"/>
                    <a:pt x="35015" y="28993"/>
                  </a:cubicBezTo>
                  <a:cubicBezTo>
                    <a:pt x="35153" y="29097"/>
                    <a:pt x="35291" y="29201"/>
                    <a:pt x="35464" y="29305"/>
                  </a:cubicBezTo>
                  <a:cubicBezTo>
                    <a:pt x="35672" y="29443"/>
                    <a:pt x="35706" y="29546"/>
                    <a:pt x="35603" y="29892"/>
                  </a:cubicBezTo>
                  <a:cubicBezTo>
                    <a:pt x="35257" y="29616"/>
                    <a:pt x="34980" y="29305"/>
                    <a:pt x="34704" y="28993"/>
                  </a:cubicBezTo>
                  <a:cubicBezTo>
                    <a:pt x="34566" y="28855"/>
                    <a:pt x="34427" y="28751"/>
                    <a:pt x="34393" y="28613"/>
                  </a:cubicBezTo>
                  <a:cubicBezTo>
                    <a:pt x="34324" y="28302"/>
                    <a:pt x="34082" y="28164"/>
                    <a:pt x="33840" y="28026"/>
                  </a:cubicBezTo>
                  <a:cubicBezTo>
                    <a:pt x="33529" y="27887"/>
                    <a:pt x="33252" y="27715"/>
                    <a:pt x="33010" y="27507"/>
                  </a:cubicBezTo>
                  <a:cubicBezTo>
                    <a:pt x="32957" y="27454"/>
                    <a:pt x="32884" y="27381"/>
                    <a:pt x="32774" y="27381"/>
                  </a:cubicBezTo>
                  <a:cubicBezTo>
                    <a:pt x="32741" y="27381"/>
                    <a:pt x="32705" y="27387"/>
                    <a:pt x="32664" y="27403"/>
                  </a:cubicBezTo>
                  <a:cubicBezTo>
                    <a:pt x="32768" y="27611"/>
                    <a:pt x="33010" y="27645"/>
                    <a:pt x="33114" y="27887"/>
                  </a:cubicBezTo>
                  <a:cubicBezTo>
                    <a:pt x="32595" y="27784"/>
                    <a:pt x="32181" y="27542"/>
                    <a:pt x="31662" y="27507"/>
                  </a:cubicBezTo>
                  <a:cubicBezTo>
                    <a:pt x="32042" y="26989"/>
                    <a:pt x="32630" y="26920"/>
                    <a:pt x="33148" y="26608"/>
                  </a:cubicBezTo>
                  <a:cubicBezTo>
                    <a:pt x="32761" y="26608"/>
                    <a:pt x="32495" y="26819"/>
                    <a:pt x="32152" y="26819"/>
                  </a:cubicBezTo>
                  <a:cubicBezTo>
                    <a:pt x="32127" y="26819"/>
                    <a:pt x="32102" y="26818"/>
                    <a:pt x="32077" y="26816"/>
                  </a:cubicBezTo>
                  <a:cubicBezTo>
                    <a:pt x="32353" y="26608"/>
                    <a:pt x="32630" y="26401"/>
                    <a:pt x="32906" y="26194"/>
                  </a:cubicBezTo>
                  <a:cubicBezTo>
                    <a:pt x="32886" y="26173"/>
                    <a:pt x="32859" y="26168"/>
                    <a:pt x="32831" y="26168"/>
                  </a:cubicBezTo>
                  <a:cubicBezTo>
                    <a:pt x="32801" y="26168"/>
                    <a:pt x="32769" y="26174"/>
                    <a:pt x="32741" y="26174"/>
                  </a:cubicBezTo>
                  <a:cubicBezTo>
                    <a:pt x="32707" y="26174"/>
                    <a:pt x="32678" y="26165"/>
                    <a:pt x="32664" y="26125"/>
                  </a:cubicBezTo>
                  <a:cubicBezTo>
                    <a:pt x="32630" y="25986"/>
                    <a:pt x="32734" y="25883"/>
                    <a:pt x="32803" y="25779"/>
                  </a:cubicBezTo>
                  <a:cubicBezTo>
                    <a:pt x="32843" y="25738"/>
                    <a:pt x="32896" y="25722"/>
                    <a:pt x="32946" y="25722"/>
                  </a:cubicBezTo>
                  <a:cubicBezTo>
                    <a:pt x="32982" y="25722"/>
                    <a:pt x="33016" y="25730"/>
                    <a:pt x="33045" y="25744"/>
                  </a:cubicBezTo>
                  <a:cubicBezTo>
                    <a:pt x="33390" y="25917"/>
                    <a:pt x="33736" y="26125"/>
                    <a:pt x="34151" y="26332"/>
                  </a:cubicBezTo>
                  <a:cubicBezTo>
                    <a:pt x="33874" y="26470"/>
                    <a:pt x="33632" y="26401"/>
                    <a:pt x="33390" y="26539"/>
                  </a:cubicBezTo>
                  <a:cubicBezTo>
                    <a:pt x="33494" y="26602"/>
                    <a:pt x="33598" y="26614"/>
                    <a:pt x="33694" y="26614"/>
                  </a:cubicBezTo>
                  <a:cubicBezTo>
                    <a:pt x="33758" y="26614"/>
                    <a:pt x="33819" y="26608"/>
                    <a:pt x="33874" y="26608"/>
                  </a:cubicBezTo>
                  <a:cubicBezTo>
                    <a:pt x="34185" y="26539"/>
                    <a:pt x="34496" y="26470"/>
                    <a:pt x="34808" y="26470"/>
                  </a:cubicBezTo>
                  <a:cubicBezTo>
                    <a:pt x="35222" y="26436"/>
                    <a:pt x="35430" y="26228"/>
                    <a:pt x="35533" y="25883"/>
                  </a:cubicBezTo>
                  <a:cubicBezTo>
                    <a:pt x="35637" y="25537"/>
                    <a:pt x="35706" y="25191"/>
                    <a:pt x="35706" y="24811"/>
                  </a:cubicBezTo>
                  <a:cubicBezTo>
                    <a:pt x="35672" y="24154"/>
                    <a:pt x="35568" y="23498"/>
                    <a:pt x="35257" y="22910"/>
                  </a:cubicBezTo>
                  <a:cubicBezTo>
                    <a:pt x="35119" y="22564"/>
                    <a:pt x="35119" y="22184"/>
                    <a:pt x="34946" y="21873"/>
                  </a:cubicBezTo>
                  <a:cubicBezTo>
                    <a:pt x="34842" y="21666"/>
                    <a:pt x="34808" y="21424"/>
                    <a:pt x="34738" y="21251"/>
                  </a:cubicBezTo>
                  <a:cubicBezTo>
                    <a:pt x="34566" y="20905"/>
                    <a:pt x="34704" y="20629"/>
                    <a:pt x="34946" y="20421"/>
                  </a:cubicBezTo>
                  <a:cubicBezTo>
                    <a:pt x="34980" y="20387"/>
                    <a:pt x="35015" y="20352"/>
                    <a:pt x="35049" y="20318"/>
                  </a:cubicBezTo>
                  <a:cubicBezTo>
                    <a:pt x="35430" y="19903"/>
                    <a:pt x="35810" y="19453"/>
                    <a:pt x="36086" y="18970"/>
                  </a:cubicBezTo>
                  <a:cubicBezTo>
                    <a:pt x="36190" y="18762"/>
                    <a:pt x="36294" y="18693"/>
                    <a:pt x="36501" y="18693"/>
                  </a:cubicBezTo>
                  <a:cubicBezTo>
                    <a:pt x="36566" y="18699"/>
                    <a:pt x="36632" y="18702"/>
                    <a:pt x="36697" y="18702"/>
                  </a:cubicBezTo>
                  <a:cubicBezTo>
                    <a:pt x="37011" y="18702"/>
                    <a:pt x="37321" y="18635"/>
                    <a:pt x="37607" y="18520"/>
                  </a:cubicBezTo>
                  <a:cubicBezTo>
                    <a:pt x="38057" y="18347"/>
                    <a:pt x="38506" y="18347"/>
                    <a:pt x="38990" y="18313"/>
                  </a:cubicBezTo>
                  <a:cubicBezTo>
                    <a:pt x="39301" y="18278"/>
                    <a:pt x="39647" y="18278"/>
                    <a:pt x="39923" y="18140"/>
                  </a:cubicBezTo>
                  <a:cubicBezTo>
                    <a:pt x="40303" y="17898"/>
                    <a:pt x="40753" y="17760"/>
                    <a:pt x="41133" y="17518"/>
                  </a:cubicBezTo>
                  <a:cubicBezTo>
                    <a:pt x="41479" y="17310"/>
                    <a:pt x="41755" y="16999"/>
                    <a:pt x="41928" y="16619"/>
                  </a:cubicBezTo>
                  <a:cubicBezTo>
                    <a:pt x="42135" y="16101"/>
                    <a:pt x="41928" y="15617"/>
                    <a:pt x="41651" y="15202"/>
                  </a:cubicBezTo>
                  <a:cubicBezTo>
                    <a:pt x="41513" y="14960"/>
                    <a:pt x="41306" y="14787"/>
                    <a:pt x="41133" y="14580"/>
                  </a:cubicBezTo>
                  <a:cubicBezTo>
                    <a:pt x="40822" y="14269"/>
                    <a:pt x="40822" y="14269"/>
                    <a:pt x="41133" y="13958"/>
                  </a:cubicBezTo>
                  <a:cubicBezTo>
                    <a:pt x="41438" y="13714"/>
                    <a:pt x="41743" y="13496"/>
                    <a:pt x="42120" y="13496"/>
                  </a:cubicBezTo>
                  <a:cubicBezTo>
                    <a:pt x="42170" y="13496"/>
                    <a:pt x="42221" y="13500"/>
                    <a:pt x="42274" y="13508"/>
                  </a:cubicBezTo>
                  <a:cubicBezTo>
                    <a:pt x="42723" y="13612"/>
                    <a:pt x="43172" y="13647"/>
                    <a:pt x="43587" y="13716"/>
                  </a:cubicBezTo>
                  <a:cubicBezTo>
                    <a:pt x="43898" y="13785"/>
                    <a:pt x="44140" y="13888"/>
                    <a:pt x="44382" y="14027"/>
                  </a:cubicBezTo>
                  <a:cubicBezTo>
                    <a:pt x="44762" y="14269"/>
                    <a:pt x="45143" y="14442"/>
                    <a:pt x="45557" y="14649"/>
                  </a:cubicBezTo>
                  <a:cubicBezTo>
                    <a:pt x="45592" y="14683"/>
                    <a:pt x="45626" y="14683"/>
                    <a:pt x="45696" y="14683"/>
                  </a:cubicBezTo>
                  <a:cubicBezTo>
                    <a:pt x="45765" y="14683"/>
                    <a:pt x="45799" y="14649"/>
                    <a:pt x="45834" y="14614"/>
                  </a:cubicBezTo>
                  <a:cubicBezTo>
                    <a:pt x="45834" y="14545"/>
                    <a:pt x="45834" y="14511"/>
                    <a:pt x="45765" y="14476"/>
                  </a:cubicBezTo>
                  <a:cubicBezTo>
                    <a:pt x="45696" y="14442"/>
                    <a:pt x="45592" y="14407"/>
                    <a:pt x="45454" y="14338"/>
                  </a:cubicBezTo>
                  <a:cubicBezTo>
                    <a:pt x="45524" y="14328"/>
                    <a:pt x="45586" y="14324"/>
                    <a:pt x="45643" y="14324"/>
                  </a:cubicBezTo>
                  <a:cubicBezTo>
                    <a:pt x="45780" y="14324"/>
                    <a:pt x="45884" y="14348"/>
                    <a:pt x="46007" y="14372"/>
                  </a:cubicBezTo>
                  <a:cubicBezTo>
                    <a:pt x="46162" y="14407"/>
                    <a:pt x="46318" y="14424"/>
                    <a:pt x="46473" y="14424"/>
                  </a:cubicBezTo>
                  <a:cubicBezTo>
                    <a:pt x="46629" y="14424"/>
                    <a:pt x="46784" y="14407"/>
                    <a:pt x="46940" y="14372"/>
                  </a:cubicBezTo>
                  <a:cubicBezTo>
                    <a:pt x="47424" y="14269"/>
                    <a:pt x="47839" y="14027"/>
                    <a:pt x="48323" y="13958"/>
                  </a:cubicBezTo>
                  <a:cubicBezTo>
                    <a:pt x="48392" y="13923"/>
                    <a:pt x="48495" y="13854"/>
                    <a:pt x="48564" y="13785"/>
                  </a:cubicBezTo>
                  <a:cubicBezTo>
                    <a:pt x="48979" y="13405"/>
                    <a:pt x="49463" y="13024"/>
                    <a:pt x="49912" y="12644"/>
                  </a:cubicBezTo>
                  <a:cubicBezTo>
                    <a:pt x="50154" y="12437"/>
                    <a:pt x="50431" y="12195"/>
                    <a:pt x="50604" y="11884"/>
                  </a:cubicBezTo>
                  <a:cubicBezTo>
                    <a:pt x="50880" y="11434"/>
                    <a:pt x="50880" y="10950"/>
                    <a:pt x="50811" y="10432"/>
                  </a:cubicBezTo>
                  <a:cubicBezTo>
                    <a:pt x="50777" y="9948"/>
                    <a:pt x="50466" y="9568"/>
                    <a:pt x="50120" y="9222"/>
                  </a:cubicBezTo>
                  <a:cubicBezTo>
                    <a:pt x="49982" y="9119"/>
                    <a:pt x="49843" y="9049"/>
                    <a:pt x="49671" y="9049"/>
                  </a:cubicBezTo>
                  <a:cubicBezTo>
                    <a:pt x="48668" y="9084"/>
                    <a:pt x="47631" y="9084"/>
                    <a:pt x="46629" y="9119"/>
                  </a:cubicBezTo>
                  <a:cubicBezTo>
                    <a:pt x="46525" y="9119"/>
                    <a:pt x="46456" y="9153"/>
                    <a:pt x="46387" y="9188"/>
                  </a:cubicBezTo>
                  <a:cubicBezTo>
                    <a:pt x="46179" y="9257"/>
                    <a:pt x="45972" y="9360"/>
                    <a:pt x="45765" y="9360"/>
                  </a:cubicBezTo>
                  <a:cubicBezTo>
                    <a:pt x="45523" y="9360"/>
                    <a:pt x="45315" y="9499"/>
                    <a:pt x="45143" y="9637"/>
                  </a:cubicBezTo>
                  <a:cubicBezTo>
                    <a:pt x="44797" y="9948"/>
                    <a:pt x="44486" y="10294"/>
                    <a:pt x="44106" y="10570"/>
                  </a:cubicBezTo>
                  <a:cubicBezTo>
                    <a:pt x="43864" y="10778"/>
                    <a:pt x="43622" y="10950"/>
                    <a:pt x="43345" y="11089"/>
                  </a:cubicBezTo>
                  <a:cubicBezTo>
                    <a:pt x="42896" y="11331"/>
                    <a:pt x="42481" y="11642"/>
                    <a:pt x="42239" y="12091"/>
                  </a:cubicBezTo>
                  <a:cubicBezTo>
                    <a:pt x="41824" y="12817"/>
                    <a:pt x="41237" y="13370"/>
                    <a:pt x="40580" y="13854"/>
                  </a:cubicBezTo>
                  <a:cubicBezTo>
                    <a:pt x="40531" y="13878"/>
                    <a:pt x="40482" y="13903"/>
                    <a:pt x="40433" y="13903"/>
                  </a:cubicBezTo>
                  <a:cubicBezTo>
                    <a:pt x="40413" y="13903"/>
                    <a:pt x="40393" y="13899"/>
                    <a:pt x="40373" y="13888"/>
                  </a:cubicBezTo>
                  <a:cubicBezTo>
                    <a:pt x="40096" y="13681"/>
                    <a:pt x="39785" y="13508"/>
                    <a:pt x="39543" y="13266"/>
                  </a:cubicBezTo>
                  <a:cubicBezTo>
                    <a:pt x="39474" y="13197"/>
                    <a:pt x="39405" y="13093"/>
                    <a:pt x="39508" y="13024"/>
                  </a:cubicBezTo>
                  <a:cubicBezTo>
                    <a:pt x="39681" y="12817"/>
                    <a:pt x="39750" y="12540"/>
                    <a:pt x="39889" y="12298"/>
                  </a:cubicBezTo>
                  <a:cubicBezTo>
                    <a:pt x="40131" y="11849"/>
                    <a:pt x="40407" y="11365"/>
                    <a:pt x="40684" y="10881"/>
                  </a:cubicBezTo>
                  <a:cubicBezTo>
                    <a:pt x="40891" y="10467"/>
                    <a:pt x="40960" y="9948"/>
                    <a:pt x="41444" y="9672"/>
                  </a:cubicBezTo>
                  <a:cubicBezTo>
                    <a:pt x="41721" y="9533"/>
                    <a:pt x="41893" y="9188"/>
                    <a:pt x="42101" y="8911"/>
                  </a:cubicBezTo>
                  <a:cubicBezTo>
                    <a:pt x="42274" y="8704"/>
                    <a:pt x="42481" y="8531"/>
                    <a:pt x="42758" y="8462"/>
                  </a:cubicBezTo>
                  <a:cubicBezTo>
                    <a:pt x="42861" y="8427"/>
                    <a:pt x="42930" y="8393"/>
                    <a:pt x="42999" y="8289"/>
                  </a:cubicBezTo>
                  <a:cubicBezTo>
                    <a:pt x="43138" y="7978"/>
                    <a:pt x="43380" y="7736"/>
                    <a:pt x="43691" y="7529"/>
                  </a:cubicBezTo>
                  <a:cubicBezTo>
                    <a:pt x="44175" y="7183"/>
                    <a:pt x="44520" y="6734"/>
                    <a:pt x="44797" y="6180"/>
                  </a:cubicBezTo>
                  <a:cubicBezTo>
                    <a:pt x="44970" y="5835"/>
                    <a:pt x="45004" y="5455"/>
                    <a:pt x="44901" y="5040"/>
                  </a:cubicBezTo>
                  <a:cubicBezTo>
                    <a:pt x="44866" y="4936"/>
                    <a:pt x="44831" y="4867"/>
                    <a:pt x="44866" y="4729"/>
                  </a:cubicBezTo>
                  <a:cubicBezTo>
                    <a:pt x="44935" y="4383"/>
                    <a:pt x="45004" y="4003"/>
                    <a:pt x="45073" y="3657"/>
                  </a:cubicBezTo>
                  <a:cubicBezTo>
                    <a:pt x="45177" y="2966"/>
                    <a:pt x="45039" y="2344"/>
                    <a:pt x="44866" y="1687"/>
                  </a:cubicBezTo>
                  <a:cubicBezTo>
                    <a:pt x="44762" y="1238"/>
                    <a:pt x="44451" y="823"/>
                    <a:pt x="44106" y="477"/>
                  </a:cubicBezTo>
                  <a:cubicBezTo>
                    <a:pt x="43903" y="245"/>
                    <a:pt x="43651" y="38"/>
                    <a:pt x="43311" y="38"/>
                  </a:cubicBezTo>
                  <a:cubicBezTo>
                    <a:pt x="43245" y="38"/>
                    <a:pt x="43176" y="46"/>
                    <a:pt x="43103" y="62"/>
                  </a:cubicBezTo>
                  <a:cubicBezTo>
                    <a:pt x="43083" y="73"/>
                    <a:pt x="43060" y="77"/>
                    <a:pt x="43035" y="77"/>
                  </a:cubicBezTo>
                  <a:cubicBezTo>
                    <a:pt x="42976" y="77"/>
                    <a:pt x="42910" y="52"/>
                    <a:pt x="42861" y="28"/>
                  </a:cubicBezTo>
                  <a:cubicBezTo>
                    <a:pt x="42774" y="9"/>
                    <a:pt x="42685" y="0"/>
                    <a:pt x="425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30"/>
            <p:cNvSpPr/>
            <p:nvPr/>
          </p:nvSpPr>
          <p:spPr>
            <a:xfrm>
              <a:off x="464489" y="4359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30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30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30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30"/>
            <p:cNvSpPr/>
            <p:nvPr/>
          </p:nvSpPr>
          <p:spPr>
            <a:xfrm>
              <a:off x="803695" y="60698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30"/>
            <p:cNvSpPr/>
            <p:nvPr/>
          </p:nvSpPr>
          <p:spPr>
            <a:xfrm>
              <a:off x="699546" y="425805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2" y="0"/>
                    <a:pt x="24" y="4"/>
                    <a:pt x="34" y="9"/>
                  </a:cubicBezTo>
                  <a:lnTo>
                    <a:pt x="34" y="9"/>
                  </a:lnTo>
                  <a:cubicBezTo>
                    <a:pt x="31" y="0"/>
                    <a:pt x="23" y="0"/>
                    <a:pt x="1" y="0"/>
                  </a:cubicBezTo>
                  <a:close/>
                  <a:moveTo>
                    <a:pt x="34" y="9"/>
                  </a:moveTo>
                  <a:cubicBezTo>
                    <a:pt x="35" y="14"/>
                    <a:pt x="35" y="22"/>
                    <a:pt x="35" y="35"/>
                  </a:cubicBezTo>
                  <a:lnTo>
                    <a:pt x="70" y="35"/>
                  </a:lnTo>
                  <a:cubicBezTo>
                    <a:pt x="70" y="35"/>
                    <a:pt x="54" y="19"/>
                    <a:pt x="34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30"/>
            <p:cNvSpPr/>
            <p:nvPr/>
          </p:nvSpPr>
          <p:spPr>
            <a:xfrm>
              <a:off x="421070" y="250459"/>
              <a:ext cx="39187" cy="90181"/>
            </a:xfrm>
            <a:custGeom>
              <a:avLst/>
              <a:gdLst/>
              <a:ahLst/>
              <a:cxnLst/>
              <a:rect l="l" t="t" r="r" b="b"/>
              <a:pathLst>
                <a:path w="4149" h="9548" extrusionOk="0">
                  <a:moveTo>
                    <a:pt x="2973" y="5361"/>
                  </a:moveTo>
                  <a:cubicBezTo>
                    <a:pt x="3042" y="5396"/>
                    <a:pt x="3077" y="5431"/>
                    <a:pt x="3077" y="5500"/>
                  </a:cubicBezTo>
                  <a:cubicBezTo>
                    <a:pt x="3077" y="5524"/>
                    <a:pt x="3060" y="5549"/>
                    <a:pt x="3050" y="5549"/>
                  </a:cubicBezTo>
                  <a:cubicBezTo>
                    <a:pt x="3045" y="5549"/>
                    <a:pt x="3042" y="5544"/>
                    <a:pt x="3042" y="5534"/>
                  </a:cubicBezTo>
                  <a:lnTo>
                    <a:pt x="3008" y="5534"/>
                  </a:lnTo>
                  <a:cubicBezTo>
                    <a:pt x="2973" y="5500"/>
                    <a:pt x="2973" y="5465"/>
                    <a:pt x="2939" y="5396"/>
                  </a:cubicBezTo>
                  <a:cubicBezTo>
                    <a:pt x="2939" y="5396"/>
                    <a:pt x="2939" y="5361"/>
                    <a:pt x="2973" y="5361"/>
                  </a:cubicBezTo>
                  <a:close/>
                  <a:moveTo>
                    <a:pt x="3492" y="7159"/>
                  </a:moveTo>
                  <a:cubicBezTo>
                    <a:pt x="3699" y="7297"/>
                    <a:pt x="3630" y="7505"/>
                    <a:pt x="3630" y="7677"/>
                  </a:cubicBezTo>
                  <a:cubicBezTo>
                    <a:pt x="3630" y="7712"/>
                    <a:pt x="3596" y="7712"/>
                    <a:pt x="3561" y="7712"/>
                  </a:cubicBezTo>
                  <a:cubicBezTo>
                    <a:pt x="3526" y="7712"/>
                    <a:pt x="3492" y="7677"/>
                    <a:pt x="3492" y="7643"/>
                  </a:cubicBezTo>
                  <a:cubicBezTo>
                    <a:pt x="3457" y="7505"/>
                    <a:pt x="3388" y="7332"/>
                    <a:pt x="3492" y="7159"/>
                  </a:cubicBezTo>
                  <a:close/>
                  <a:moveTo>
                    <a:pt x="1000" y="6829"/>
                  </a:moveTo>
                  <a:cubicBezTo>
                    <a:pt x="1074" y="6829"/>
                    <a:pt x="1079" y="6924"/>
                    <a:pt x="1107" y="6951"/>
                  </a:cubicBezTo>
                  <a:cubicBezTo>
                    <a:pt x="1418" y="7332"/>
                    <a:pt x="1729" y="7712"/>
                    <a:pt x="2075" y="8023"/>
                  </a:cubicBezTo>
                  <a:cubicBezTo>
                    <a:pt x="2109" y="8092"/>
                    <a:pt x="2178" y="8161"/>
                    <a:pt x="2178" y="8230"/>
                  </a:cubicBezTo>
                  <a:cubicBezTo>
                    <a:pt x="2075" y="8230"/>
                    <a:pt x="1971" y="8230"/>
                    <a:pt x="1902" y="8265"/>
                  </a:cubicBezTo>
                  <a:cubicBezTo>
                    <a:pt x="1874" y="8274"/>
                    <a:pt x="1849" y="8279"/>
                    <a:pt x="1826" y="8279"/>
                  </a:cubicBezTo>
                  <a:cubicBezTo>
                    <a:pt x="1764" y="8279"/>
                    <a:pt x="1720" y="8246"/>
                    <a:pt x="1694" y="8196"/>
                  </a:cubicBezTo>
                  <a:cubicBezTo>
                    <a:pt x="1383" y="7781"/>
                    <a:pt x="1107" y="7332"/>
                    <a:pt x="934" y="6848"/>
                  </a:cubicBezTo>
                  <a:cubicBezTo>
                    <a:pt x="961" y="6834"/>
                    <a:pt x="983" y="6829"/>
                    <a:pt x="1000" y="6829"/>
                  </a:cubicBezTo>
                  <a:close/>
                  <a:moveTo>
                    <a:pt x="1487" y="0"/>
                  </a:moveTo>
                  <a:cubicBezTo>
                    <a:pt x="1441" y="0"/>
                    <a:pt x="1395" y="1"/>
                    <a:pt x="1349" y="4"/>
                  </a:cubicBezTo>
                  <a:cubicBezTo>
                    <a:pt x="1072" y="4"/>
                    <a:pt x="761" y="38"/>
                    <a:pt x="485" y="38"/>
                  </a:cubicBezTo>
                  <a:cubicBezTo>
                    <a:pt x="435" y="38"/>
                    <a:pt x="389" y="36"/>
                    <a:pt x="345" y="36"/>
                  </a:cubicBezTo>
                  <a:cubicBezTo>
                    <a:pt x="236" y="36"/>
                    <a:pt x="144" y="53"/>
                    <a:pt x="70" y="177"/>
                  </a:cubicBezTo>
                  <a:cubicBezTo>
                    <a:pt x="1" y="350"/>
                    <a:pt x="35" y="522"/>
                    <a:pt x="139" y="661"/>
                  </a:cubicBezTo>
                  <a:cubicBezTo>
                    <a:pt x="208" y="799"/>
                    <a:pt x="346" y="903"/>
                    <a:pt x="450" y="1041"/>
                  </a:cubicBezTo>
                  <a:lnTo>
                    <a:pt x="450" y="1006"/>
                  </a:lnTo>
                  <a:cubicBezTo>
                    <a:pt x="865" y="1525"/>
                    <a:pt x="1141" y="2112"/>
                    <a:pt x="899" y="2804"/>
                  </a:cubicBezTo>
                  <a:cubicBezTo>
                    <a:pt x="865" y="2907"/>
                    <a:pt x="865" y="3011"/>
                    <a:pt x="830" y="3115"/>
                  </a:cubicBezTo>
                  <a:cubicBezTo>
                    <a:pt x="623" y="3771"/>
                    <a:pt x="796" y="4394"/>
                    <a:pt x="1107" y="5016"/>
                  </a:cubicBezTo>
                  <a:cubicBezTo>
                    <a:pt x="1383" y="5534"/>
                    <a:pt x="1660" y="6053"/>
                    <a:pt x="2006" y="6571"/>
                  </a:cubicBezTo>
                  <a:cubicBezTo>
                    <a:pt x="2420" y="7228"/>
                    <a:pt x="2870" y="7885"/>
                    <a:pt x="3596" y="8230"/>
                  </a:cubicBezTo>
                  <a:cubicBezTo>
                    <a:pt x="3468" y="8409"/>
                    <a:pt x="3340" y="8512"/>
                    <a:pt x="3227" y="8512"/>
                  </a:cubicBezTo>
                  <a:cubicBezTo>
                    <a:pt x="3186" y="8512"/>
                    <a:pt x="3148" y="8499"/>
                    <a:pt x="3112" y="8472"/>
                  </a:cubicBezTo>
                  <a:cubicBezTo>
                    <a:pt x="2870" y="8230"/>
                    <a:pt x="2524" y="8196"/>
                    <a:pt x="2247" y="7954"/>
                  </a:cubicBezTo>
                  <a:cubicBezTo>
                    <a:pt x="1660" y="7435"/>
                    <a:pt x="1141" y="6848"/>
                    <a:pt x="796" y="6122"/>
                  </a:cubicBezTo>
                  <a:cubicBezTo>
                    <a:pt x="761" y="6053"/>
                    <a:pt x="727" y="5984"/>
                    <a:pt x="692" y="5949"/>
                  </a:cubicBezTo>
                  <a:cubicBezTo>
                    <a:pt x="664" y="5921"/>
                    <a:pt x="614" y="5871"/>
                    <a:pt x="540" y="5871"/>
                  </a:cubicBezTo>
                  <a:cubicBezTo>
                    <a:pt x="523" y="5871"/>
                    <a:pt x="504" y="5873"/>
                    <a:pt x="485" y="5880"/>
                  </a:cubicBezTo>
                  <a:cubicBezTo>
                    <a:pt x="381" y="5915"/>
                    <a:pt x="416" y="6018"/>
                    <a:pt x="450" y="6122"/>
                  </a:cubicBezTo>
                  <a:cubicBezTo>
                    <a:pt x="796" y="7124"/>
                    <a:pt x="1280" y="8058"/>
                    <a:pt x="2040" y="8818"/>
                  </a:cubicBezTo>
                  <a:cubicBezTo>
                    <a:pt x="2420" y="9233"/>
                    <a:pt x="2870" y="9475"/>
                    <a:pt x="3423" y="9544"/>
                  </a:cubicBezTo>
                  <a:cubicBezTo>
                    <a:pt x="3446" y="9544"/>
                    <a:pt x="3469" y="9548"/>
                    <a:pt x="3492" y="9548"/>
                  </a:cubicBezTo>
                  <a:cubicBezTo>
                    <a:pt x="3538" y="9548"/>
                    <a:pt x="3584" y="9532"/>
                    <a:pt x="3630" y="9440"/>
                  </a:cubicBezTo>
                  <a:cubicBezTo>
                    <a:pt x="3181" y="9336"/>
                    <a:pt x="2835" y="9198"/>
                    <a:pt x="2593" y="8749"/>
                  </a:cubicBezTo>
                  <a:cubicBezTo>
                    <a:pt x="2904" y="8749"/>
                    <a:pt x="3146" y="8714"/>
                    <a:pt x="3354" y="8714"/>
                  </a:cubicBezTo>
                  <a:cubicBezTo>
                    <a:pt x="3414" y="8704"/>
                    <a:pt x="3471" y="8697"/>
                    <a:pt x="3524" y="8697"/>
                  </a:cubicBezTo>
                  <a:cubicBezTo>
                    <a:pt x="3655" y="8697"/>
                    <a:pt x="3764" y="8740"/>
                    <a:pt x="3837" y="8887"/>
                  </a:cubicBezTo>
                  <a:cubicBezTo>
                    <a:pt x="3862" y="8912"/>
                    <a:pt x="3904" y="8936"/>
                    <a:pt x="3938" y="8936"/>
                  </a:cubicBezTo>
                  <a:cubicBezTo>
                    <a:pt x="3953" y="8936"/>
                    <a:pt x="3966" y="8932"/>
                    <a:pt x="3976" y="8922"/>
                  </a:cubicBezTo>
                  <a:cubicBezTo>
                    <a:pt x="4079" y="8887"/>
                    <a:pt x="4045" y="8818"/>
                    <a:pt x="4010" y="8749"/>
                  </a:cubicBezTo>
                  <a:cubicBezTo>
                    <a:pt x="3872" y="8507"/>
                    <a:pt x="3872" y="8196"/>
                    <a:pt x="3768" y="7919"/>
                  </a:cubicBezTo>
                  <a:cubicBezTo>
                    <a:pt x="3734" y="7850"/>
                    <a:pt x="3734" y="7746"/>
                    <a:pt x="3768" y="7677"/>
                  </a:cubicBezTo>
                  <a:cubicBezTo>
                    <a:pt x="3907" y="7435"/>
                    <a:pt x="3837" y="7228"/>
                    <a:pt x="3803" y="6986"/>
                  </a:cubicBezTo>
                  <a:cubicBezTo>
                    <a:pt x="3768" y="6779"/>
                    <a:pt x="3699" y="6537"/>
                    <a:pt x="3837" y="6295"/>
                  </a:cubicBezTo>
                  <a:cubicBezTo>
                    <a:pt x="4114" y="6675"/>
                    <a:pt x="3941" y="7159"/>
                    <a:pt x="4149" y="7539"/>
                  </a:cubicBezTo>
                  <a:cubicBezTo>
                    <a:pt x="4114" y="7124"/>
                    <a:pt x="4114" y="6744"/>
                    <a:pt x="4010" y="6329"/>
                  </a:cubicBezTo>
                  <a:cubicBezTo>
                    <a:pt x="3980" y="6148"/>
                    <a:pt x="3871" y="6046"/>
                    <a:pt x="3729" y="6046"/>
                  </a:cubicBezTo>
                  <a:cubicBezTo>
                    <a:pt x="3708" y="6046"/>
                    <a:pt x="3687" y="6048"/>
                    <a:pt x="3665" y="6053"/>
                  </a:cubicBezTo>
                  <a:cubicBezTo>
                    <a:pt x="3457" y="6053"/>
                    <a:pt x="3388" y="5949"/>
                    <a:pt x="3319" y="5776"/>
                  </a:cubicBezTo>
                  <a:cubicBezTo>
                    <a:pt x="3146" y="5292"/>
                    <a:pt x="2766" y="4947"/>
                    <a:pt x="2662" y="4428"/>
                  </a:cubicBezTo>
                  <a:cubicBezTo>
                    <a:pt x="2628" y="4566"/>
                    <a:pt x="2593" y="4705"/>
                    <a:pt x="2593" y="4843"/>
                  </a:cubicBezTo>
                  <a:cubicBezTo>
                    <a:pt x="2628" y="5085"/>
                    <a:pt x="2697" y="5361"/>
                    <a:pt x="2766" y="5603"/>
                  </a:cubicBezTo>
                  <a:cubicBezTo>
                    <a:pt x="3112" y="5707"/>
                    <a:pt x="3077" y="6053"/>
                    <a:pt x="3250" y="6260"/>
                  </a:cubicBezTo>
                  <a:cubicBezTo>
                    <a:pt x="3354" y="6226"/>
                    <a:pt x="3250" y="6087"/>
                    <a:pt x="3388" y="6087"/>
                  </a:cubicBezTo>
                  <a:cubicBezTo>
                    <a:pt x="3457" y="6226"/>
                    <a:pt x="3561" y="6398"/>
                    <a:pt x="3388" y="6571"/>
                  </a:cubicBezTo>
                  <a:cubicBezTo>
                    <a:pt x="3284" y="6640"/>
                    <a:pt x="3319" y="6779"/>
                    <a:pt x="3319" y="6882"/>
                  </a:cubicBezTo>
                  <a:cubicBezTo>
                    <a:pt x="3319" y="7090"/>
                    <a:pt x="3319" y="7297"/>
                    <a:pt x="3319" y="7505"/>
                  </a:cubicBezTo>
                  <a:cubicBezTo>
                    <a:pt x="3319" y="7574"/>
                    <a:pt x="3354" y="7677"/>
                    <a:pt x="3250" y="7712"/>
                  </a:cubicBezTo>
                  <a:cubicBezTo>
                    <a:pt x="3231" y="7718"/>
                    <a:pt x="3213" y="7721"/>
                    <a:pt x="3196" y="7721"/>
                  </a:cubicBezTo>
                  <a:cubicBezTo>
                    <a:pt x="3122" y="7721"/>
                    <a:pt x="3071" y="7665"/>
                    <a:pt x="3042" y="7608"/>
                  </a:cubicBezTo>
                  <a:cubicBezTo>
                    <a:pt x="2870" y="7470"/>
                    <a:pt x="2731" y="7297"/>
                    <a:pt x="2628" y="7124"/>
                  </a:cubicBezTo>
                  <a:cubicBezTo>
                    <a:pt x="2075" y="6329"/>
                    <a:pt x="1625" y="5500"/>
                    <a:pt x="1211" y="4636"/>
                  </a:cubicBezTo>
                  <a:cubicBezTo>
                    <a:pt x="899" y="3979"/>
                    <a:pt x="865" y="3288"/>
                    <a:pt x="1107" y="2631"/>
                  </a:cubicBezTo>
                  <a:cubicBezTo>
                    <a:pt x="1245" y="2285"/>
                    <a:pt x="1211" y="2009"/>
                    <a:pt x="1107" y="1698"/>
                  </a:cubicBezTo>
                  <a:cubicBezTo>
                    <a:pt x="969" y="1386"/>
                    <a:pt x="796" y="1110"/>
                    <a:pt x="554" y="868"/>
                  </a:cubicBezTo>
                  <a:cubicBezTo>
                    <a:pt x="450" y="799"/>
                    <a:pt x="381" y="695"/>
                    <a:pt x="312" y="626"/>
                  </a:cubicBezTo>
                  <a:cubicBezTo>
                    <a:pt x="174" y="453"/>
                    <a:pt x="243" y="315"/>
                    <a:pt x="450" y="280"/>
                  </a:cubicBezTo>
                  <a:cubicBezTo>
                    <a:pt x="796" y="280"/>
                    <a:pt x="1141" y="246"/>
                    <a:pt x="1452" y="246"/>
                  </a:cubicBezTo>
                  <a:cubicBezTo>
                    <a:pt x="1971" y="246"/>
                    <a:pt x="2386" y="453"/>
                    <a:pt x="2731" y="833"/>
                  </a:cubicBezTo>
                  <a:cubicBezTo>
                    <a:pt x="3146" y="1248"/>
                    <a:pt x="3492" y="1698"/>
                    <a:pt x="3768" y="2216"/>
                  </a:cubicBezTo>
                  <a:cubicBezTo>
                    <a:pt x="3837" y="2320"/>
                    <a:pt x="3872" y="2423"/>
                    <a:pt x="4010" y="2527"/>
                  </a:cubicBezTo>
                  <a:cubicBezTo>
                    <a:pt x="3907" y="1767"/>
                    <a:pt x="3457" y="1214"/>
                    <a:pt x="3008" y="695"/>
                  </a:cubicBezTo>
                  <a:cubicBezTo>
                    <a:pt x="2590" y="213"/>
                    <a:pt x="2083" y="0"/>
                    <a:pt x="14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30"/>
            <p:cNvSpPr/>
            <p:nvPr/>
          </p:nvSpPr>
          <p:spPr>
            <a:xfrm>
              <a:off x="351857" y="351369"/>
              <a:ext cx="61392" cy="58776"/>
            </a:xfrm>
            <a:custGeom>
              <a:avLst/>
              <a:gdLst/>
              <a:ahLst/>
              <a:cxnLst/>
              <a:rect l="l" t="t" r="r" b="b"/>
              <a:pathLst>
                <a:path w="6500" h="6223" extrusionOk="0">
                  <a:moveTo>
                    <a:pt x="36" y="1"/>
                  </a:moveTo>
                  <a:cubicBezTo>
                    <a:pt x="36" y="35"/>
                    <a:pt x="1" y="70"/>
                    <a:pt x="1" y="70"/>
                  </a:cubicBezTo>
                  <a:cubicBezTo>
                    <a:pt x="1" y="104"/>
                    <a:pt x="1" y="173"/>
                    <a:pt x="36" y="208"/>
                  </a:cubicBezTo>
                  <a:cubicBezTo>
                    <a:pt x="450" y="1763"/>
                    <a:pt x="1280" y="3008"/>
                    <a:pt x="2628" y="3941"/>
                  </a:cubicBezTo>
                  <a:cubicBezTo>
                    <a:pt x="3181" y="4287"/>
                    <a:pt x="3734" y="4598"/>
                    <a:pt x="4356" y="4874"/>
                  </a:cubicBezTo>
                  <a:cubicBezTo>
                    <a:pt x="4736" y="5047"/>
                    <a:pt x="5151" y="5185"/>
                    <a:pt x="5566" y="5185"/>
                  </a:cubicBezTo>
                  <a:cubicBezTo>
                    <a:pt x="5670" y="5185"/>
                    <a:pt x="5739" y="5185"/>
                    <a:pt x="5808" y="5220"/>
                  </a:cubicBezTo>
                  <a:cubicBezTo>
                    <a:pt x="5981" y="5254"/>
                    <a:pt x="6015" y="5358"/>
                    <a:pt x="5877" y="5462"/>
                  </a:cubicBezTo>
                  <a:cubicBezTo>
                    <a:pt x="5670" y="5669"/>
                    <a:pt x="5428" y="5877"/>
                    <a:pt x="5082" y="5911"/>
                  </a:cubicBezTo>
                  <a:cubicBezTo>
                    <a:pt x="5051" y="5927"/>
                    <a:pt x="5013" y="5942"/>
                    <a:pt x="4975" y="5942"/>
                  </a:cubicBezTo>
                  <a:cubicBezTo>
                    <a:pt x="4927" y="5942"/>
                    <a:pt x="4878" y="5918"/>
                    <a:pt x="4840" y="5842"/>
                  </a:cubicBezTo>
                  <a:cubicBezTo>
                    <a:pt x="4944" y="5600"/>
                    <a:pt x="5151" y="5462"/>
                    <a:pt x="5462" y="5393"/>
                  </a:cubicBezTo>
                  <a:cubicBezTo>
                    <a:pt x="5372" y="5328"/>
                    <a:pt x="5296" y="5302"/>
                    <a:pt x="5229" y="5302"/>
                  </a:cubicBezTo>
                  <a:cubicBezTo>
                    <a:pt x="5117" y="5302"/>
                    <a:pt x="5030" y="5375"/>
                    <a:pt x="4944" y="5462"/>
                  </a:cubicBezTo>
                  <a:cubicBezTo>
                    <a:pt x="4771" y="5669"/>
                    <a:pt x="4598" y="5877"/>
                    <a:pt x="4356" y="5946"/>
                  </a:cubicBezTo>
                  <a:cubicBezTo>
                    <a:pt x="4322" y="5946"/>
                    <a:pt x="4252" y="5980"/>
                    <a:pt x="4218" y="6049"/>
                  </a:cubicBezTo>
                  <a:cubicBezTo>
                    <a:pt x="4183" y="6119"/>
                    <a:pt x="4183" y="6222"/>
                    <a:pt x="4322" y="6222"/>
                  </a:cubicBezTo>
                  <a:cubicBezTo>
                    <a:pt x="4736" y="6188"/>
                    <a:pt x="5186" y="6222"/>
                    <a:pt x="5531" y="5946"/>
                  </a:cubicBezTo>
                  <a:cubicBezTo>
                    <a:pt x="5842" y="5738"/>
                    <a:pt x="6119" y="5496"/>
                    <a:pt x="6361" y="5254"/>
                  </a:cubicBezTo>
                  <a:cubicBezTo>
                    <a:pt x="6465" y="5185"/>
                    <a:pt x="6499" y="5116"/>
                    <a:pt x="6499" y="5012"/>
                  </a:cubicBezTo>
                  <a:cubicBezTo>
                    <a:pt x="6499" y="4943"/>
                    <a:pt x="6499" y="4840"/>
                    <a:pt x="6430" y="4805"/>
                  </a:cubicBezTo>
                  <a:cubicBezTo>
                    <a:pt x="6326" y="4805"/>
                    <a:pt x="6292" y="4874"/>
                    <a:pt x="6257" y="4909"/>
                  </a:cubicBezTo>
                  <a:cubicBezTo>
                    <a:pt x="6223" y="4943"/>
                    <a:pt x="6188" y="5012"/>
                    <a:pt x="6154" y="5012"/>
                  </a:cubicBezTo>
                  <a:cubicBezTo>
                    <a:pt x="6126" y="5022"/>
                    <a:pt x="6098" y="5026"/>
                    <a:pt x="6070" y="5026"/>
                  </a:cubicBezTo>
                  <a:cubicBezTo>
                    <a:pt x="5994" y="5026"/>
                    <a:pt x="5918" y="4994"/>
                    <a:pt x="5842" y="4943"/>
                  </a:cubicBezTo>
                  <a:cubicBezTo>
                    <a:pt x="5808" y="4840"/>
                    <a:pt x="5877" y="4805"/>
                    <a:pt x="5912" y="4736"/>
                  </a:cubicBezTo>
                  <a:cubicBezTo>
                    <a:pt x="5981" y="4598"/>
                    <a:pt x="6084" y="4494"/>
                    <a:pt x="6223" y="4390"/>
                  </a:cubicBezTo>
                  <a:cubicBezTo>
                    <a:pt x="6396" y="4217"/>
                    <a:pt x="6396" y="4114"/>
                    <a:pt x="6223" y="3906"/>
                  </a:cubicBezTo>
                  <a:cubicBezTo>
                    <a:pt x="6119" y="3768"/>
                    <a:pt x="6015" y="3630"/>
                    <a:pt x="5877" y="3457"/>
                  </a:cubicBezTo>
                  <a:cubicBezTo>
                    <a:pt x="5773" y="3319"/>
                    <a:pt x="5773" y="3181"/>
                    <a:pt x="5912" y="3077"/>
                  </a:cubicBezTo>
                  <a:cubicBezTo>
                    <a:pt x="6050" y="3008"/>
                    <a:pt x="6015" y="2904"/>
                    <a:pt x="5946" y="2835"/>
                  </a:cubicBezTo>
                  <a:cubicBezTo>
                    <a:pt x="5566" y="2316"/>
                    <a:pt x="5186" y="1798"/>
                    <a:pt x="4806" y="1279"/>
                  </a:cubicBezTo>
                  <a:cubicBezTo>
                    <a:pt x="4784" y="1236"/>
                    <a:pt x="4734" y="1192"/>
                    <a:pt x="4683" y="1192"/>
                  </a:cubicBezTo>
                  <a:cubicBezTo>
                    <a:pt x="4654" y="1192"/>
                    <a:pt x="4624" y="1207"/>
                    <a:pt x="4598" y="1245"/>
                  </a:cubicBezTo>
                  <a:cubicBezTo>
                    <a:pt x="4529" y="1279"/>
                    <a:pt x="4598" y="1349"/>
                    <a:pt x="4633" y="1418"/>
                  </a:cubicBezTo>
                  <a:cubicBezTo>
                    <a:pt x="5117" y="1729"/>
                    <a:pt x="5255" y="2316"/>
                    <a:pt x="5566" y="2766"/>
                  </a:cubicBezTo>
                  <a:cubicBezTo>
                    <a:pt x="5635" y="2869"/>
                    <a:pt x="5739" y="3008"/>
                    <a:pt x="5601" y="3146"/>
                  </a:cubicBezTo>
                  <a:cubicBezTo>
                    <a:pt x="5511" y="3236"/>
                    <a:pt x="5421" y="3326"/>
                    <a:pt x="5241" y="3326"/>
                  </a:cubicBezTo>
                  <a:cubicBezTo>
                    <a:pt x="5214" y="3326"/>
                    <a:pt x="5184" y="3323"/>
                    <a:pt x="5151" y="3319"/>
                  </a:cubicBezTo>
                  <a:cubicBezTo>
                    <a:pt x="4356" y="3111"/>
                    <a:pt x="3561" y="2904"/>
                    <a:pt x="2870" y="2351"/>
                  </a:cubicBezTo>
                  <a:cubicBezTo>
                    <a:pt x="2801" y="2282"/>
                    <a:pt x="2697" y="2247"/>
                    <a:pt x="2593" y="2213"/>
                  </a:cubicBezTo>
                  <a:lnTo>
                    <a:pt x="2559" y="2247"/>
                  </a:lnTo>
                  <a:cubicBezTo>
                    <a:pt x="3216" y="2800"/>
                    <a:pt x="3941" y="3181"/>
                    <a:pt x="4771" y="3353"/>
                  </a:cubicBezTo>
                  <a:cubicBezTo>
                    <a:pt x="5013" y="3388"/>
                    <a:pt x="5255" y="3422"/>
                    <a:pt x="5462" y="3492"/>
                  </a:cubicBezTo>
                  <a:lnTo>
                    <a:pt x="5497" y="3492"/>
                  </a:lnTo>
                  <a:cubicBezTo>
                    <a:pt x="5773" y="3561"/>
                    <a:pt x="6050" y="3906"/>
                    <a:pt x="5981" y="4183"/>
                  </a:cubicBezTo>
                  <a:cubicBezTo>
                    <a:pt x="5841" y="4546"/>
                    <a:pt x="5521" y="4819"/>
                    <a:pt x="5147" y="4819"/>
                  </a:cubicBezTo>
                  <a:cubicBezTo>
                    <a:pt x="5059" y="4819"/>
                    <a:pt x="4967" y="4804"/>
                    <a:pt x="4875" y="4770"/>
                  </a:cubicBezTo>
                  <a:cubicBezTo>
                    <a:pt x="4252" y="4563"/>
                    <a:pt x="3596" y="4356"/>
                    <a:pt x="3043" y="3975"/>
                  </a:cubicBezTo>
                  <a:cubicBezTo>
                    <a:pt x="2455" y="3561"/>
                    <a:pt x="1867" y="3146"/>
                    <a:pt x="1418" y="2593"/>
                  </a:cubicBezTo>
                  <a:cubicBezTo>
                    <a:pt x="865" y="1902"/>
                    <a:pt x="450" y="1141"/>
                    <a:pt x="139" y="277"/>
                  </a:cubicBezTo>
                  <a:cubicBezTo>
                    <a:pt x="139" y="208"/>
                    <a:pt x="105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30"/>
            <p:cNvSpPr/>
            <p:nvPr/>
          </p:nvSpPr>
          <p:spPr>
            <a:xfrm>
              <a:off x="742643" y="494640"/>
              <a:ext cx="31348" cy="23565"/>
            </a:xfrm>
            <a:custGeom>
              <a:avLst/>
              <a:gdLst/>
              <a:ahLst/>
              <a:cxnLst/>
              <a:rect l="l" t="t" r="r" b="b"/>
              <a:pathLst>
                <a:path w="3319" h="2495" extrusionOk="0">
                  <a:moveTo>
                    <a:pt x="3245" y="0"/>
                  </a:moveTo>
                  <a:cubicBezTo>
                    <a:pt x="3048" y="0"/>
                    <a:pt x="2927" y="120"/>
                    <a:pt x="2835" y="213"/>
                  </a:cubicBezTo>
                  <a:cubicBezTo>
                    <a:pt x="2316" y="697"/>
                    <a:pt x="1729" y="1043"/>
                    <a:pt x="1141" y="1423"/>
                  </a:cubicBezTo>
                  <a:cubicBezTo>
                    <a:pt x="1094" y="1446"/>
                    <a:pt x="1047" y="1502"/>
                    <a:pt x="988" y="1502"/>
                  </a:cubicBezTo>
                  <a:cubicBezTo>
                    <a:pt x="961" y="1502"/>
                    <a:pt x="932" y="1490"/>
                    <a:pt x="899" y="1457"/>
                  </a:cubicBezTo>
                  <a:cubicBezTo>
                    <a:pt x="934" y="1354"/>
                    <a:pt x="1003" y="1250"/>
                    <a:pt x="1037" y="1146"/>
                  </a:cubicBezTo>
                  <a:cubicBezTo>
                    <a:pt x="934" y="1146"/>
                    <a:pt x="899" y="1250"/>
                    <a:pt x="830" y="1319"/>
                  </a:cubicBezTo>
                  <a:cubicBezTo>
                    <a:pt x="623" y="1665"/>
                    <a:pt x="346" y="1976"/>
                    <a:pt x="70" y="2287"/>
                  </a:cubicBezTo>
                  <a:cubicBezTo>
                    <a:pt x="35" y="2356"/>
                    <a:pt x="0" y="2391"/>
                    <a:pt x="104" y="2494"/>
                  </a:cubicBezTo>
                  <a:cubicBezTo>
                    <a:pt x="381" y="2287"/>
                    <a:pt x="623" y="2079"/>
                    <a:pt x="899" y="1872"/>
                  </a:cubicBezTo>
                  <a:cubicBezTo>
                    <a:pt x="1418" y="1457"/>
                    <a:pt x="1521" y="1388"/>
                    <a:pt x="1798" y="1388"/>
                  </a:cubicBezTo>
                  <a:cubicBezTo>
                    <a:pt x="1590" y="1734"/>
                    <a:pt x="1383" y="2010"/>
                    <a:pt x="968" y="2114"/>
                  </a:cubicBezTo>
                  <a:cubicBezTo>
                    <a:pt x="899" y="2149"/>
                    <a:pt x="830" y="2183"/>
                    <a:pt x="761" y="2218"/>
                  </a:cubicBezTo>
                  <a:cubicBezTo>
                    <a:pt x="726" y="2252"/>
                    <a:pt x="726" y="2287"/>
                    <a:pt x="726" y="2321"/>
                  </a:cubicBezTo>
                  <a:cubicBezTo>
                    <a:pt x="726" y="2356"/>
                    <a:pt x="795" y="2391"/>
                    <a:pt x="830" y="2391"/>
                  </a:cubicBezTo>
                  <a:cubicBezTo>
                    <a:pt x="968" y="2356"/>
                    <a:pt x="1141" y="2287"/>
                    <a:pt x="1279" y="2183"/>
                  </a:cubicBezTo>
                  <a:cubicBezTo>
                    <a:pt x="1660" y="1907"/>
                    <a:pt x="2143" y="1699"/>
                    <a:pt x="2593" y="1423"/>
                  </a:cubicBezTo>
                  <a:cubicBezTo>
                    <a:pt x="2662" y="1388"/>
                    <a:pt x="2766" y="1354"/>
                    <a:pt x="2766" y="1250"/>
                  </a:cubicBezTo>
                  <a:cubicBezTo>
                    <a:pt x="2766" y="1215"/>
                    <a:pt x="2731" y="1181"/>
                    <a:pt x="2697" y="1146"/>
                  </a:cubicBezTo>
                  <a:cubicBezTo>
                    <a:pt x="2681" y="1142"/>
                    <a:pt x="2668" y="1141"/>
                    <a:pt x="2656" y="1141"/>
                  </a:cubicBezTo>
                  <a:cubicBezTo>
                    <a:pt x="2557" y="1141"/>
                    <a:pt x="2551" y="1254"/>
                    <a:pt x="2489" y="1284"/>
                  </a:cubicBezTo>
                  <a:cubicBezTo>
                    <a:pt x="2297" y="1412"/>
                    <a:pt x="2135" y="1599"/>
                    <a:pt x="1866" y="1599"/>
                  </a:cubicBezTo>
                  <a:cubicBezTo>
                    <a:pt x="1844" y="1599"/>
                    <a:pt x="1821" y="1598"/>
                    <a:pt x="1798" y="1596"/>
                  </a:cubicBezTo>
                  <a:cubicBezTo>
                    <a:pt x="1936" y="1284"/>
                    <a:pt x="2074" y="1008"/>
                    <a:pt x="2351" y="801"/>
                  </a:cubicBezTo>
                  <a:cubicBezTo>
                    <a:pt x="2697" y="593"/>
                    <a:pt x="3008" y="351"/>
                    <a:pt x="3319" y="6"/>
                  </a:cubicBezTo>
                  <a:cubicBezTo>
                    <a:pt x="3293" y="2"/>
                    <a:pt x="3268" y="0"/>
                    <a:pt x="32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30"/>
            <p:cNvSpPr/>
            <p:nvPr/>
          </p:nvSpPr>
          <p:spPr>
            <a:xfrm>
              <a:off x="382223" y="34875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30"/>
            <p:cNvSpPr/>
            <p:nvPr/>
          </p:nvSpPr>
          <p:spPr>
            <a:xfrm>
              <a:off x="352840" y="343124"/>
              <a:ext cx="29393" cy="29478"/>
            </a:xfrm>
            <a:custGeom>
              <a:avLst/>
              <a:gdLst/>
              <a:ahLst/>
              <a:cxnLst/>
              <a:rect l="l" t="t" r="r" b="b"/>
              <a:pathLst>
                <a:path w="3112" h="3121" extrusionOk="0">
                  <a:moveTo>
                    <a:pt x="156" y="0"/>
                  </a:moveTo>
                  <a:cubicBezTo>
                    <a:pt x="82" y="0"/>
                    <a:pt x="35" y="62"/>
                    <a:pt x="35" y="148"/>
                  </a:cubicBezTo>
                  <a:cubicBezTo>
                    <a:pt x="1" y="286"/>
                    <a:pt x="35" y="390"/>
                    <a:pt x="70" y="493"/>
                  </a:cubicBezTo>
                  <a:cubicBezTo>
                    <a:pt x="173" y="804"/>
                    <a:pt x="312" y="1150"/>
                    <a:pt x="519" y="1461"/>
                  </a:cubicBezTo>
                  <a:cubicBezTo>
                    <a:pt x="1038" y="2187"/>
                    <a:pt x="1729" y="2671"/>
                    <a:pt x="2455" y="3120"/>
                  </a:cubicBezTo>
                  <a:lnTo>
                    <a:pt x="2489" y="3086"/>
                  </a:lnTo>
                  <a:cubicBezTo>
                    <a:pt x="2040" y="2671"/>
                    <a:pt x="1556" y="2360"/>
                    <a:pt x="1107" y="1945"/>
                  </a:cubicBezTo>
                  <a:cubicBezTo>
                    <a:pt x="692" y="1565"/>
                    <a:pt x="450" y="1081"/>
                    <a:pt x="243" y="562"/>
                  </a:cubicBezTo>
                  <a:cubicBezTo>
                    <a:pt x="139" y="320"/>
                    <a:pt x="173" y="217"/>
                    <a:pt x="381" y="217"/>
                  </a:cubicBezTo>
                  <a:cubicBezTo>
                    <a:pt x="634" y="217"/>
                    <a:pt x="888" y="201"/>
                    <a:pt x="1131" y="201"/>
                  </a:cubicBezTo>
                  <a:cubicBezTo>
                    <a:pt x="1253" y="201"/>
                    <a:pt x="1372" y="205"/>
                    <a:pt x="1487" y="217"/>
                  </a:cubicBezTo>
                  <a:cubicBezTo>
                    <a:pt x="2075" y="286"/>
                    <a:pt x="2593" y="528"/>
                    <a:pt x="3112" y="597"/>
                  </a:cubicBezTo>
                  <a:cubicBezTo>
                    <a:pt x="3112" y="528"/>
                    <a:pt x="3077" y="493"/>
                    <a:pt x="3008" y="493"/>
                  </a:cubicBezTo>
                  <a:lnTo>
                    <a:pt x="3008" y="459"/>
                  </a:lnTo>
                  <a:cubicBezTo>
                    <a:pt x="2731" y="424"/>
                    <a:pt x="2455" y="286"/>
                    <a:pt x="2178" y="217"/>
                  </a:cubicBezTo>
                  <a:cubicBezTo>
                    <a:pt x="1556" y="9"/>
                    <a:pt x="865" y="79"/>
                    <a:pt x="208" y="9"/>
                  </a:cubicBezTo>
                  <a:cubicBezTo>
                    <a:pt x="190" y="3"/>
                    <a:pt x="172" y="0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30"/>
            <p:cNvSpPr/>
            <p:nvPr/>
          </p:nvSpPr>
          <p:spPr>
            <a:xfrm>
              <a:off x="506604" y="461063"/>
              <a:ext cx="47348" cy="6328"/>
            </a:xfrm>
            <a:custGeom>
              <a:avLst/>
              <a:gdLst/>
              <a:ahLst/>
              <a:cxnLst/>
              <a:rect l="l" t="t" r="r" b="b"/>
              <a:pathLst>
                <a:path w="5013" h="670" extrusionOk="0">
                  <a:moveTo>
                    <a:pt x="1" y="35"/>
                  </a:moveTo>
                  <a:lnTo>
                    <a:pt x="1" y="70"/>
                  </a:lnTo>
                  <a:cubicBezTo>
                    <a:pt x="6" y="64"/>
                    <a:pt x="11" y="59"/>
                    <a:pt x="17" y="54"/>
                  </a:cubicBezTo>
                  <a:lnTo>
                    <a:pt x="17" y="54"/>
                  </a:lnTo>
                  <a:cubicBezTo>
                    <a:pt x="11" y="48"/>
                    <a:pt x="6" y="41"/>
                    <a:pt x="1" y="35"/>
                  </a:cubicBezTo>
                  <a:close/>
                  <a:moveTo>
                    <a:pt x="70" y="0"/>
                  </a:moveTo>
                  <a:cubicBezTo>
                    <a:pt x="70" y="0"/>
                    <a:pt x="45" y="25"/>
                    <a:pt x="17" y="54"/>
                  </a:cubicBezTo>
                  <a:lnTo>
                    <a:pt x="17" y="54"/>
                  </a:lnTo>
                  <a:cubicBezTo>
                    <a:pt x="176" y="244"/>
                    <a:pt x="216" y="278"/>
                    <a:pt x="450" y="311"/>
                  </a:cubicBezTo>
                  <a:cubicBezTo>
                    <a:pt x="796" y="381"/>
                    <a:pt x="1141" y="381"/>
                    <a:pt x="1487" y="484"/>
                  </a:cubicBezTo>
                  <a:cubicBezTo>
                    <a:pt x="1996" y="618"/>
                    <a:pt x="2526" y="669"/>
                    <a:pt x="3061" y="669"/>
                  </a:cubicBezTo>
                  <a:cubicBezTo>
                    <a:pt x="3216" y="669"/>
                    <a:pt x="3371" y="665"/>
                    <a:pt x="3526" y="657"/>
                  </a:cubicBezTo>
                  <a:cubicBezTo>
                    <a:pt x="4010" y="623"/>
                    <a:pt x="4529" y="657"/>
                    <a:pt x="5013" y="519"/>
                  </a:cubicBezTo>
                  <a:lnTo>
                    <a:pt x="4702" y="519"/>
                  </a:lnTo>
                  <a:cubicBezTo>
                    <a:pt x="4457" y="535"/>
                    <a:pt x="4212" y="543"/>
                    <a:pt x="3967" y="543"/>
                  </a:cubicBezTo>
                  <a:cubicBezTo>
                    <a:pt x="2657" y="543"/>
                    <a:pt x="1351" y="321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30"/>
            <p:cNvSpPr/>
            <p:nvPr/>
          </p:nvSpPr>
          <p:spPr>
            <a:xfrm>
              <a:off x="553621" y="4656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30"/>
            <p:cNvSpPr/>
            <p:nvPr/>
          </p:nvSpPr>
          <p:spPr>
            <a:xfrm>
              <a:off x="420749" y="262246"/>
              <a:ext cx="6536" cy="41227"/>
            </a:xfrm>
            <a:custGeom>
              <a:avLst/>
              <a:gdLst/>
              <a:ahLst/>
              <a:cxnLst/>
              <a:rect l="l" t="t" r="r" b="b"/>
              <a:pathLst>
                <a:path w="692" h="4365" extrusionOk="0">
                  <a:moveTo>
                    <a:pt x="346" y="0"/>
                  </a:moveTo>
                  <a:cubicBezTo>
                    <a:pt x="138" y="138"/>
                    <a:pt x="173" y="277"/>
                    <a:pt x="138" y="380"/>
                  </a:cubicBezTo>
                  <a:cubicBezTo>
                    <a:pt x="0" y="1245"/>
                    <a:pt x="35" y="2074"/>
                    <a:pt x="173" y="2938"/>
                  </a:cubicBezTo>
                  <a:cubicBezTo>
                    <a:pt x="208" y="3353"/>
                    <a:pt x="208" y="3802"/>
                    <a:pt x="346" y="4183"/>
                  </a:cubicBezTo>
                  <a:lnTo>
                    <a:pt x="380" y="4217"/>
                  </a:lnTo>
                  <a:cubicBezTo>
                    <a:pt x="402" y="4323"/>
                    <a:pt x="410" y="4364"/>
                    <a:pt x="477" y="4364"/>
                  </a:cubicBezTo>
                  <a:cubicBezTo>
                    <a:pt x="519" y="4364"/>
                    <a:pt x="584" y="4348"/>
                    <a:pt x="691" y="4321"/>
                  </a:cubicBezTo>
                  <a:cubicBezTo>
                    <a:pt x="450" y="4010"/>
                    <a:pt x="415" y="3595"/>
                    <a:pt x="380" y="3215"/>
                  </a:cubicBezTo>
                  <a:cubicBezTo>
                    <a:pt x="380" y="3007"/>
                    <a:pt x="346" y="2835"/>
                    <a:pt x="277" y="2627"/>
                  </a:cubicBezTo>
                  <a:cubicBezTo>
                    <a:pt x="242" y="2523"/>
                    <a:pt x="208" y="2385"/>
                    <a:pt x="208" y="2282"/>
                  </a:cubicBezTo>
                  <a:cubicBezTo>
                    <a:pt x="208" y="1556"/>
                    <a:pt x="242" y="83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30"/>
            <p:cNvSpPr/>
            <p:nvPr/>
          </p:nvSpPr>
          <p:spPr>
            <a:xfrm>
              <a:off x="542844" y="436081"/>
              <a:ext cx="32330" cy="4439"/>
            </a:xfrm>
            <a:custGeom>
              <a:avLst/>
              <a:gdLst/>
              <a:ahLst/>
              <a:cxnLst/>
              <a:rect l="l" t="t" r="r" b="b"/>
              <a:pathLst>
                <a:path w="3423" h="470" extrusionOk="0">
                  <a:moveTo>
                    <a:pt x="931" y="0"/>
                  </a:moveTo>
                  <a:cubicBezTo>
                    <a:pt x="770" y="0"/>
                    <a:pt x="610" y="8"/>
                    <a:pt x="450" y="18"/>
                  </a:cubicBezTo>
                  <a:cubicBezTo>
                    <a:pt x="277" y="18"/>
                    <a:pt x="104" y="18"/>
                    <a:pt x="1" y="191"/>
                  </a:cubicBezTo>
                  <a:cubicBezTo>
                    <a:pt x="21" y="253"/>
                    <a:pt x="54" y="266"/>
                    <a:pt x="85" y="266"/>
                  </a:cubicBezTo>
                  <a:cubicBezTo>
                    <a:pt x="106" y="266"/>
                    <a:pt x="125" y="260"/>
                    <a:pt x="139" y="260"/>
                  </a:cubicBezTo>
                  <a:cubicBezTo>
                    <a:pt x="370" y="217"/>
                    <a:pt x="596" y="198"/>
                    <a:pt x="818" y="198"/>
                  </a:cubicBezTo>
                  <a:cubicBezTo>
                    <a:pt x="1126" y="198"/>
                    <a:pt x="1428" y="235"/>
                    <a:pt x="1729" y="295"/>
                  </a:cubicBezTo>
                  <a:cubicBezTo>
                    <a:pt x="2144" y="373"/>
                    <a:pt x="2578" y="470"/>
                    <a:pt x="3002" y="470"/>
                  </a:cubicBezTo>
                  <a:cubicBezTo>
                    <a:pt x="3144" y="470"/>
                    <a:pt x="3284" y="459"/>
                    <a:pt x="3423" y="433"/>
                  </a:cubicBezTo>
                  <a:cubicBezTo>
                    <a:pt x="2939" y="330"/>
                    <a:pt x="2455" y="295"/>
                    <a:pt x="2005" y="157"/>
                  </a:cubicBezTo>
                  <a:cubicBezTo>
                    <a:pt x="1647" y="37"/>
                    <a:pt x="1289" y="0"/>
                    <a:pt x="9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30"/>
            <p:cNvSpPr/>
            <p:nvPr/>
          </p:nvSpPr>
          <p:spPr>
            <a:xfrm>
              <a:off x="538273" y="471132"/>
              <a:ext cx="28089" cy="3655"/>
            </a:xfrm>
            <a:custGeom>
              <a:avLst/>
              <a:gdLst/>
              <a:ahLst/>
              <a:cxnLst/>
              <a:rect l="l" t="t" r="r" b="b"/>
              <a:pathLst>
                <a:path w="2974" h="387" extrusionOk="0">
                  <a:moveTo>
                    <a:pt x="115" y="0"/>
                  </a:moveTo>
                  <a:cubicBezTo>
                    <a:pt x="67" y="0"/>
                    <a:pt x="21" y="13"/>
                    <a:pt x="1" y="75"/>
                  </a:cubicBezTo>
                  <a:cubicBezTo>
                    <a:pt x="1" y="179"/>
                    <a:pt x="104" y="179"/>
                    <a:pt x="173" y="213"/>
                  </a:cubicBezTo>
                  <a:cubicBezTo>
                    <a:pt x="277" y="213"/>
                    <a:pt x="415" y="213"/>
                    <a:pt x="519" y="248"/>
                  </a:cubicBezTo>
                  <a:cubicBezTo>
                    <a:pt x="794" y="347"/>
                    <a:pt x="1062" y="386"/>
                    <a:pt x="1326" y="386"/>
                  </a:cubicBezTo>
                  <a:cubicBezTo>
                    <a:pt x="1889" y="386"/>
                    <a:pt x="2431" y="205"/>
                    <a:pt x="2973" y="40"/>
                  </a:cubicBezTo>
                  <a:lnTo>
                    <a:pt x="2973" y="40"/>
                  </a:lnTo>
                  <a:cubicBezTo>
                    <a:pt x="2593" y="75"/>
                    <a:pt x="2178" y="110"/>
                    <a:pt x="1798" y="144"/>
                  </a:cubicBezTo>
                  <a:cubicBezTo>
                    <a:pt x="1624" y="171"/>
                    <a:pt x="1450" y="187"/>
                    <a:pt x="1278" y="187"/>
                  </a:cubicBezTo>
                  <a:cubicBezTo>
                    <a:pt x="1006" y="187"/>
                    <a:pt x="739" y="146"/>
                    <a:pt x="485" y="40"/>
                  </a:cubicBezTo>
                  <a:cubicBezTo>
                    <a:pt x="381" y="6"/>
                    <a:pt x="277" y="6"/>
                    <a:pt x="208" y="6"/>
                  </a:cubicBezTo>
                  <a:cubicBezTo>
                    <a:pt x="180" y="6"/>
                    <a:pt x="14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30"/>
            <p:cNvSpPr/>
            <p:nvPr/>
          </p:nvSpPr>
          <p:spPr>
            <a:xfrm>
              <a:off x="495185" y="432983"/>
              <a:ext cx="23509" cy="14800"/>
            </a:xfrm>
            <a:custGeom>
              <a:avLst/>
              <a:gdLst/>
              <a:ahLst/>
              <a:cxnLst/>
              <a:rect l="l" t="t" r="r" b="b"/>
              <a:pathLst>
                <a:path w="2489" h="1567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694" y="554"/>
                    <a:pt x="968" y="1141"/>
                    <a:pt x="0" y="1487"/>
                  </a:cubicBezTo>
                  <a:cubicBezTo>
                    <a:pt x="73" y="1546"/>
                    <a:pt x="140" y="1567"/>
                    <a:pt x="203" y="1567"/>
                  </a:cubicBezTo>
                  <a:cubicBezTo>
                    <a:pt x="290" y="1567"/>
                    <a:pt x="370" y="1527"/>
                    <a:pt x="449" y="1487"/>
                  </a:cubicBezTo>
                  <a:cubicBezTo>
                    <a:pt x="1210" y="1107"/>
                    <a:pt x="1901" y="623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30"/>
            <p:cNvSpPr/>
            <p:nvPr/>
          </p:nvSpPr>
          <p:spPr>
            <a:xfrm>
              <a:off x="668859" y="464331"/>
              <a:ext cx="2947" cy="33303"/>
            </a:xfrm>
            <a:custGeom>
              <a:avLst/>
              <a:gdLst/>
              <a:ahLst/>
              <a:cxnLst/>
              <a:rect l="l" t="t" r="r" b="b"/>
              <a:pathLst>
                <a:path w="312" h="3526" extrusionOk="0">
                  <a:moveTo>
                    <a:pt x="312" y="0"/>
                  </a:moveTo>
                  <a:lnTo>
                    <a:pt x="312" y="0"/>
                  </a:lnTo>
                  <a:cubicBezTo>
                    <a:pt x="208" y="484"/>
                    <a:pt x="70" y="1002"/>
                    <a:pt x="70" y="1486"/>
                  </a:cubicBezTo>
                  <a:lnTo>
                    <a:pt x="70" y="1521"/>
                  </a:lnTo>
                  <a:cubicBezTo>
                    <a:pt x="35" y="2039"/>
                    <a:pt x="1" y="2558"/>
                    <a:pt x="1" y="3111"/>
                  </a:cubicBezTo>
                  <a:cubicBezTo>
                    <a:pt x="1" y="3249"/>
                    <a:pt x="1" y="3422"/>
                    <a:pt x="243" y="3526"/>
                  </a:cubicBezTo>
                  <a:cubicBezTo>
                    <a:pt x="70" y="2316"/>
                    <a:pt x="139" y="1175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30"/>
            <p:cNvSpPr/>
            <p:nvPr/>
          </p:nvSpPr>
          <p:spPr>
            <a:xfrm>
              <a:off x="561130" y="256693"/>
              <a:ext cx="16000" cy="21232"/>
            </a:xfrm>
            <a:custGeom>
              <a:avLst/>
              <a:gdLst/>
              <a:ahLst/>
              <a:cxnLst/>
              <a:rect l="l" t="t" r="r" b="b"/>
              <a:pathLst>
                <a:path w="1694" h="2248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519"/>
                    <a:pt x="450" y="899"/>
                    <a:pt x="761" y="1314"/>
                  </a:cubicBezTo>
                  <a:cubicBezTo>
                    <a:pt x="1037" y="1660"/>
                    <a:pt x="1279" y="2040"/>
                    <a:pt x="1694" y="2247"/>
                  </a:cubicBezTo>
                  <a:cubicBezTo>
                    <a:pt x="1072" y="1556"/>
                    <a:pt x="553" y="7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30"/>
            <p:cNvSpPr/>
            <p:nvPr/>
          </p:nvSpPr>
          <p:spPr>
            <a:xfrm>
              <a:off x="476248" y="442126"/>
              <a:ext cx="18947" cy="8501"/>
            </a:xfrm>
            <a:custGeom>
              <a:avLst/>
              <a:gdLst/>
              <a:ahLst/>
              <a:cxnLst/>
              <a:rect l="l" t="t" r="r" b="b"/>
              <a:pathLst>
                <a:path w="2006" h="900" extrusionOk="0">
                  <a:moveTo>
                    <a:pt x="415" y="1"/>
                  </a:moveTo>
                  <a:cubicBezTo>
                    <a:pt x="139" y="139"/>
                    <a:pt x="0" y="312"/>
                    <a:pt x="0" y="519"/>
                  </a:cubicBezTo>
                  <a:lnTo>
                    <a:pt x="0" y="554"/>
                  </a:lnTo>
                  <a:cubicBezTo>
                    <a:pt x="230" y="364"/>
                    <a:pt x="449" y="291"/>
                    <a:pt x="662" y="291"/>
                  </a:cubicBezTo>
                  <a:cubicBezTo>
                    <a:pt x="994" y="291"/>
                    <a:pt x="1309" y="468"/>
                    <a:pt x="1625" y="657"/>
                  </a:cubicBezTo>
                  <a:cubicBezTo>
                    <a:pt x="1729" y="761"/>
                    <a:pt x="1832" y="865"/>
                    <a:pt x="1970" y="899"/>
                  </a:cubicBezTo>
                  <a:cubicBezTo>
                    <a:pt x="1970" y="865"/>
                    <a:pt x="2005" y="830"/>
                    <a:pt x="2005" y="830"/>
                  </a:cubicBezTo>
                  <a:cubicBezTo>
                    <a:pt x="1970" y="796"/>
                    <a:pt x="1936" y="761"/>
                    <a:pt x="1936" y="726"/>
                  </a:cubicBezTo>
                  <a:cubicBezTo>
                    <a:pt x="1625" y="450"/>
                    <a:pt x="1279" y="243"/>
                    <a:pt x="830" y="173"/>
                  </a:cubicBezTo>
                  <a:cubicBezTo>
                    <a:pt x="692" y="139"/>
                    <a:pt x="519" y="173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30"/>
            <p:cNvSpPr/>
            <p:nvPr/>
          </p:nvSpPr>
          <p:spPr>
            <a:xfrm>
              <a:off x="480488" y="4421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30"/>
            <p:cNvSpPr/>
            <p:nvPr/>
          </p:nvSpPr>
          <p:spPr>
            <a:xfrm>
              <a:off x="682242" y="361815"/>
              <a:ext cx="15358" cy="19929"/>
            </a:xfrm>
            <a:custGeom>
              <a:avLst/>
              <a:gdLst/>
              <a:ahLst/>
              <a:cxnLst/>
              <a:rect l="l" t="t" r="r" b="b"/>
              <a:pathLst>
                <a:path w="1626" h="2110" extrusionOk="0">
                  <a:moveTo>
                    <a:pt x="1625" y="1"/>
                  </a:moveTo>
                  <a:cubicBezTo>
                    <a:pt x="1487" y="35"/>
                    <a:pt x="1418" y="139"/>
                    <a:pt x="1314" y="208"/>
                  </a:cubicBezTo>
                  <a:cubicBezTo>
                    <a:pt x="761" y="761"/>
                    <a:pt x="277" y="1383"/>
                    <a:pt x="1" y="2109"/>
                  </a:cubicBezTo>
                  <a:cubicBezTo>
                    <a:pt x="105" y="2040"/>
                    <a:pt x="174" y="1971"/>
                    <a:pt x="243" y="1867"/>
                  </a:cubicBezTo>
                  <a:cubicBezTo>
                    <a:pt x="519" y="1245"/>
                    <a:pt x="934" y="761"/>
                    <a:pt x="1383" y="277"/>
                  </a:cubicBezTo>
                  <a:cubicBezTo>
                    <a:pt x="1487" y="208"/>
                    <a:pt x="1591" y="139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30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30"/>
            <p:cNvSpPr/>
            <p:nvPr/>
          </p:nvSpPr>
          <p:spPr>
            <a:xfrm>
              <a:off x="699546" y="469271"/>
              <a:ext cx="18295" cy="4203"/>
            </a:xfrm>
            <a:custGeom>
              <a:avLst/>
              <a:gdLst/>
              <a:ahLst/>
              <a:cxnLst/>
              <a:rect l="l" t="t" r="r" b="b"/>
              <a:pathLst>
                <a:path w="1937" h="445" extrusionOk="0">
                  <a:moveTo>
                    <a:pt x="1476" y="0"/>
                  </a:moveTo>
                  <a:cubicBezTo>
                    <a:pt x="849" y="0"/>
                    <a:pt x="279" y="166"/>
                    <a:pt x="1" y="445"/>
                  </a:cubicBezTo>
                  <a:cubicBezTo>
                    <a:pt x="381" y="341"/>
                    <a:pt x="658" y="237"/>
                    <a:pt x="969" y="168"/>
                  </a:cubicBezTo>
                  <a:cubicBezTo>
                    <a:pt x="1280" y="99"/>
                    <a:pt x="1625" y="168"/>
                    <a:pt x="1936" y="30"/>
                  </a:cubicBezTo>
                  <a:cubicBezTo>
                    <a:pt x="1782" y="10"/>
                    <a:pt x="1627" y="0"/>
                    <a:pt x="14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30"/>
            <p:cNvSpPr/>
            <p:nvPr/>
          </p:nvSpPr>
          <p:spPr>
            <a:xfrm>
              <a:off x="747866" y="485545"/>
              <a:ext cx="2947" cy="16009"/>
            </a:xfrm>
            <a:custGeom>
              <a:avLst/>
              <a:gdLst/>
              <a:ahLst/>
              <a:cxnLst/>
              <a:rect l="l" t="t" r="r" b="b"/>
              <a:pathLst>
                <a:path w="312" h="1695" extrusionOk="0">
                  <a:moveTo>
                    <a:pt x="208" y="1"/>
                  </a:moveTo>
                  <a:cubicBezTo>
                    <a:pt x="35" y="554"/>
                    <a:pt x="0" y="1107"/>
                    <a:pt x="104" y="1556"/>
                  </a:cubicBezTo>
                  <a:cubicBezTo>
                    <a:pt x="139" y="1625"/>
                    <a:pt x="139" y="1694"/>
                    <a:pt x="242" y="1694"/>
                  </a:cubicBezTo>
                  <a:cubicBezTo>
                    <a:pt x="312" y="1694"/>
                    <a:pt x="312" y="1591"/>
                    <a:pt x="312" y="1522"/>
                  </a:cubicBezTo>
                  <a:cubicBezTo>
                    <a:pt x="242" y="1280"/>
                    <a:pt x="208" y="1038"/>
                    <a:pt x="208" y="761"/>
                  </a:cubicBezTo>
                  <a:cubicBezTo>
                    <a:pt x="173" y="519"/>
                    <a:pt x="208" y="243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30"/>
            <p:cNvSpPr/>
            <p:nvPr/>
          </p:nvSpPr>
          <p:spPr>
            <a:xfrm>
              <a:off x="588227" y="444374"/>
              <a:ext cx="10777" cy="3636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61" y="0"/>
                  </a:moveTo>
                  <a:cubicBezTo>
                    <a:pt x="38" y="0"/>
                    <a:pt x="18" y="2"/>
                    <a:pt x="0" y="5"/>
                  </a:cubicBezTo>
                  <a:cubicBezTo>
                    <a:pt x="215" y="247"/>
                    <a:pt x="494" y="384"/>
                    <a:pt x="835" y="384"/>
                  </a:cubicBezTo>
                  <a:cubicBezTo>
                    <a:pt x="932" y="384"/>
                    <a:pt x="1034" y="373"/>
                    <a:pt x="1141" y="350"/>
                  </a:cubicBezTo>
                  <a:cubicBezTo>
                    <a:pt x="762" y="161"/>
                    <a:pt x="296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30"/>
            <p:cNvSpPr/>
            <p:nvPr/>
          </p:nvSpPr>
          <p:spPr>
            <a:xfrm>
              <a:off x="679305" y="368021"/>
              <a:ext cx="5563" cy="13393"/>
            </a:xfrm>
            <a:custGeom>
              <a:avLst/>
              <a:gdLst/>
              <a:ahLst/>
              <a:cxnLst/>
              <a:rect l="l" t="t" r="r" b="b"/>
              <a:pathLst>
                <a:path w="589" h="1418" extrusionOk="0">
                  <a:moveTo>
                    <a:pt x="588" y="0"/>
                  </a:moveTo>
                  <a:cubicBezTo>
                    <a:pt x="277" y="415"/>
                    <a:pt x="104" y="899"/>
                    <a:pt x="1" y="1418"/>
                  </a:cubicBezTo>
                  <a:lnTo>
                    <a:pt x="104" y="1418"/>
                  </a:lnTo>
                  <a:cubicBezTo>
                    <a:pt x="381" y="968"/>
                    <a:pt x="416" y="484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30"/>
            <p:cNvSpPr/>
            <p:nvPr/>
          </p:nvSpPr>
          <p:spPr>
            <a:xfrm>
              <a:off x="469060" y="430377"/>
              <a:ext cx="1643" cy="14375"/>
            </a:xfrm>
            <a:custGeom>
              <a:avLst/>
              <a:gdLst/>
              <a:ahLst/>
              <a:cxnLst/>
              <a:rect l="l" t="t" r="r" b="b"/>
              <a:pathLst>
                <a:path w="174" h="1522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519"/>
                    <a:pt x="1" y="1037"/>
                    <a:pt x="139" y="1521"/>
                  </a:cubicBezTo>
                  <a:cubicBezTo>
                    <a:pt x="174" y="1003"/>
                    <a:pt x="174" y="5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30"/>
            <p:cNvSpPr/>
            <p:nvPr/>
          </p:nvSpPr>
          <p:spPr>
            <a:xfrm>
              <a:off x="523255" y="4525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30"/>
            <p:cNvSpPr/>
            <p:nvPr/>
          </p:nvSpPr>
          <p:spPr>
            <a:xfrm>
              <a:off x="506283" y="452572"/>
              <a:ext cx="16982" cy="5563"/>
            </a:xfrm>
            <a:custGeom>
              <a:avLst/>
              <a:gdLst/>
              <a:ahLst/>
              <a:cxnLst/>
              <a:rect l="l" t="t" r="r" b="b"/>
              <a:pathLst>
                <a:path w="1798" h="589" extrusionOk="0">
                  <a:moveTo>
                    <a:pt x="1798" y="1"/>
                  </a:moveTo>
                  <a:lnTo>
                    <a:pt x="1798" y="1"/>
                  </a:lnTo>
                  <a:cubicBezTo>
                    <a:pt x="1210" y="104"/>
                    <a:pt x="622" y="208"/>
                    <a:pt x="0" y="588"/>
                  </a:cubicBezTo>
                  <a:cubicBezTo>
                    <a:pt x="208" y="588"/>
                    <a:pt x="277" y="554"/>
                    <a:pt x="380" y="519"/>
                  </a:cubicBezTo>
                  <a:cubicBezTo>
                    <a:pt x="692" y="346"/>
                    <a:pt x="1003" y="243"/>
                    <a:pt x="1348" y="139"/>
                  </a:cubicBezTo>
                  <a:cubicBezTo>
                    <a:pt x="1487" y="104"/>
                    <a:pt x="1659" y="104"/>
                    <a:pt x="1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30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30"/>
            <p:cNvSpPr/>
            <p:nvPr/>
          </p:nvSpPr>
          <p:spPr>
            <a:xfrm>
              <a:off x="484408" y="428743"/>
              <a:ext cx="5884" cy="10456"/>
            </a:xfrm>
            <a:custGeom>
              <a:avLst/>
              <a:gdLst/>
              <a:ahLst/>
              <a:cxnLst/>
              <a:rect l="l" t="t" r="r" b="b"/>
              <a:pathLst>
                <a:path w="623" h="1107" extrusionOk="0">
                  <a:moveTo>
                    <a:pt x="623" y="0"/>
                  </a:moveTo>
                  <a:lnTo>
                    <a:pt x="623" y="0"/>
                  </a:lnTo>
                  <a:cubicBezTo>
                    <a:pt x="242" y="277"/>
                    <a:pt x="139" y="726"/>
                    <a:pt x="0" y="1107"/>
                  </a:cubicBezTo>
                  <a:cubicBezTo>
                    <a:pt x="242" y="830"/>
                    <a:pt x="346" y="450"/>
                    <a:pt x="588" y="173"/>
                  </a:cubicBezTo>
                  <a:cubicBezTo>
                    <a:pt x="623" y="139"/>
                    <a:pt x="623" y="70"/>
                    <a:pt x="6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30"/>
            <p:cNvSpPr/>
            <p:nvPr/>
          </p:nvSpPr>
          <p:spPr>
            <a:xfrm>
              <a:off x="482774" y="422868"/>
              <a:ext cx="3929" cy="11438"/>
            </a:xfrm>
            <a:custGeom>
              <a:avLst/>
              <a:gdLst/>
              <a:ahLst/>
              <a:cxnLst/>
              <a:rect l="l" t="t" r="r" b="b"/>
              <a:pathLst>
                <a:path w="416" h="121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70" y="346"/>
                    <a:pt x="104" y="795"/>
                    <a:pt x="1" y="1210"/>
                  </a:cubicBezTo>
                  <a:cubicBezTo>
                    <a:pt x="139" y="795"/>
                    <a:pt x="277" y="415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30"/>
            <p:cNvSpPr/>
            <p:nvPr/>
          </p:nvSpPr>
          <p:spPr>
            <a:xfrm>
              <a:off x="486694" y="42253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30"/>
            <p:cNvSpPr/>
            <p:nvPr/>
          </p:nvSpPr>
          <p:spPr>
            <a:xfrm>
              <a:off x="454694" y="4303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30"/>
            <p:cNvSpPr/>
            <p:nvPr/>
          </p:nvSpPr>
          <p:spPr>
            <a:xfrm>
              <a:off x="454694" y="430698"/>
              <a:ext cx="5242" cy="9804"/>
            </a:xfrm>
            <a:custGeom>
              <a:avLst/>
              <a:gdLst/>
              <a:ahLst/>
              <a:cxnLst/>
              <a:rect l="l" t="t" r="r" b="b"/>
              <a:pathLst>
                <a:path w="555" h="1038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208" y="554"/>
                    <a:pt x="312" y="796"/>
                  </a:cubicBezTo>
                  <a:cubicBezTo>
                    <a:pt x="347" y="900"/>
                    <a:pt x="416" y="1003"/>
                    <a:pt x="554" y="1038"/>
                  </a:cubicBezTo>
                  <a:cubicBezTo>
                    <a:pt x="381" y="692"/>
                    <a:pt x="208" y="3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30"/>
            <p:cNvSpPr/>
            <p:nvPr/>
          </p:nvSpPr>
          <p:spPr>
            <a:xfrm>
              <a:off x="789981" y="530598"/>
              <a:ext cx="3929" cy="4581"/>
            </a:xfrm>
            <a:custGeom>
              <a:avLst/>
              <a:gdLst/>
              <a:ahLst/>
              <a:cxnLst/>
              <a:rect l="l" t="t" r="r" b="b"/>
              <a:pathLst>
                <a:path w="416" h="485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208"/>
                    <a:pt x="173" y="416"/>
                    <a:pt x="415" y="485"/>
                  </a:cubicBezTo>
                  <a:cubicBezTo>
                    <a:pt x="277" y="312"/>
                    <a:pt x="277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30"/>
            <p:cNvSpPr/>
            <p:nvPr/>
          </p:nvSpPr>
          <p:spPr>
            <a:xfrm>
              <a:off x="493220" y="40785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30"/>
            <p:cNvSpPr/>
            <p:nvPr/>
          </p:nvSpPr>
          <p:spPr>
            <a:xfrm>
              <a:off x="488649" y="408171"/>
              <a:ext cx="4581" cy="7849"/>
            </a:xfrm>
            <a:custGeom>
              <a:avLst/>
              <a:gdLst/>
              <a:ahLst/>
              <a:cxnLst/>
              <a:rect l="l" t="t" r="r" b="b"/>
              <a:pathLst>
                <a:path w="485" h="831" extrusionOk="0">
                  <a:moveTo>
                    <a:pt x="485" y="1"/>
                  </a:moveTo>
                  <a:lnTo>
                    <a:pt x="485" y="1"/>
                  </a:lnTo>
                  <a:cubicBezTo>
                    <a:pt x="243" y="243"/>
                    <a:pt x="174" y="554"/>
                    <a:pt x="1" y="830"/>
                  </a:cubicBezTo>
                  <a:cubicBezTo>
                    <a:pt x="277" y="623"/>
                    <a:pt x="346" y="312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30"/>
            <p:cNvSpPr/>
            <p:nvPr/>
          </p:nvSpPr>
          <p:spPr>
            <a:xfrm>
              <a:off x="523255" y="452327"/>
              <a:ext cx="6536" cy="406"/>
            </a:xfrm>
            <a:custGeom>
              <a:avLst/>
              <a:gdLst/>
              <a:ahLst/>
              <a:cxnLst/>
              <a:rect l="l" t="t" r="r" b="b"/>
              <a:pathLst>
                <a:path w="692" h="43" extrusionOk="0">
                  <a:moveTo>
                    <a:pt x="333" y="1"/>
                  </a:moveTo>
                  <a:cubicBezTo>
                    <a:pt x="217" y="1"/>
                    <a:pt x="104" y="9"/>
                    <a:pt x="1" y="27"/>
                  </a:cubicBezTo>
                  <a:cubicBezTo>
                    <a:pt x="81" y="38"/>
                    <a:pt x="158" y="42"/>
                    <a:pt x="234" y="42"/>
                  </a:cubicBezTo>
                  <a:cubicBezTo>
                    <a:pt x="385" y="42"/>
                    <a:pt x="531" y="27"/>
                    <a:pt x="692" y="27"/>
                  </a:cubicBezTo>
                  <a:cubicBezTo>
                    <a:pt x="571" y="9"/>
                    <a:pt x="450" y="1"/>
                    <a:pt x="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30"/>
            <p:cNvSpPr/>
            <p:nvPr/>
          </p:nvSpPr>
          <p:spPr>
            <a:xfrm>
              <a:off x="415847" y="367038"/>
              <a:ext cx="1974" cy="6867"/>
            </a:xfrm>
            <a:custGeom>
              <a:avLst/>
              <a:gdLst/>
              <a:ahLst/>
              <a:cxnLst/>
              <a:rect l="l" t="t" r="r" b="b"/>
              <a:pathLst>
                <a:path w="209" h="727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43"/>
                    <a:pt x="35" y="519"/>
                    <a:pt x="208" y="727"/>
                  </a:cubicBezTo>
                  <a:cubicBezTo>
                    <a:pt x="104" y="519"/>
                    <a:pt x="174" y="20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30"/>
            <p:cNvSpPr/>
            <p:nvPr/>
          </p:nvSpPr>
          <p:spPr>
            <a:xfrm>
              <a:off x="415847" y="36703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30"/>
            <p:cNvSpPr/>
            <p:nvPr/>
          </p:nvSpPr>
          <p:spPr>
            <a:xfrm>
              <a:off x="418133" y="381404"/>
              <a:ext cx="1643" cy="4902"/>
            </a:xfrm>
            <a:custGeom>
              <a:avLst/>
              <a:gdLst/>
              <a:ahLst/>
              <a:cxnLst/>
              <a:rect l="l" t="t" r="r" b="b"/>
              <a:pathLst>
                <a:path w="174" h="519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08"/>
                    <a:pt x="35" y="381"/>
                    <a:pt x="174" y="519"/>
                  </a:cubicBezTo>
                  <a:cubicBezTo>
                    <a:pt x="104" y="346"/>
                    <a:pt x="139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30"/>
            <p:cNvSpPr/>
            <p:nvPr/>
          </p:nvSpPr>
          <p:spPr>
            <a:xfrm>
              <a:off x="419767" y="3862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30"/>
            <p:cNvSpPr/>
            <p:nvPr/>
          </p:nvSpPr>
          <p:spPr>
            <a:xfrm>
              <a:off x="490283" y="425154"/>
              <a:ext cx="2626" cy="3268"/>
            </a:xfrm>
            <a:custGeom>
              <a:avLst/>
              <a:gdLst/>
              <a:ahLst/>
              <a:cxnLst/>
              <a:rect l="l" t="t" r="r" b="b"/>
              <a:pathLst>
                <a:path w="278" h="346" extrusionOk="0">
                  <a:moveTo>
                    <a:pt x="277" y="0"/>
                  </a:moveTo>
                  <a:cubicBezTo>
                    <a:pt x="139" y="104"/>
                    <a:pt x="35" y="173"/>
                    <a:pt x="1" y="346"/>
                  </a:cubicBezTo>
                  <a:cubicBezTo>
                    <a:pt x="208" y="311"/>
                    <a:pt x="243" y="13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30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30"/>
            <p:cNvSpPr/>
            <p:nvPr/>
          </p:nvSpPr>
          <p:spPr>
            <a:xfrm>
              <a:off x="727295" y="469554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05" y="0"/>
                  </a:moveTo>
                  <a:cubicBezTo>
                    <a:pt x="35" y="35"/>
                    <a:pt x="1" y="69"/>
                    <a:pt x="35" y="104"/>
                  </a:cubicBezTo>
                  <a:lnTo>
                    <a:pt x="1" y="104"/>
                  </a:lnTo>
                  <a:cubicBezTo>
                    <a:pt x="35" y="173"/>
                    <a:pt x="70" y="207"/>
                    <a:pt x="139" y="207"/>
                  </a:cubicBezTo>
                  <a:cubicBezTo>
                    <a:pt x="174" y="207"/>
                    <a:pt x="208" y="138"/>
                    <a:pt x="208" y="104"/>
                  </a:cubicBezTo>
                  <a:cubicBezTo>
                    <a:pt x="208" y="35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30"/>
            <p:cNvSpPr/>
            <p:nvPr/>
          </p:nvSpPr>
          <p:spPr>
            <a:xfrm>
              <a:off x="758964" y="520151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74" y="1"/>
                  </a:moveTo>
                  <a:cubicBezTo>
                    <a:pt x="70" y="35"/>
                    <a:pt x="1" y="104"/>
                    <a:pt x="1" y="243"/>
                  </a:cubicBezTo>
                  <a:cubicBezTo>
                    <a:pt x="139" y="208"/>
                    <a:pt x="174" y="139"/>
                    <a:pt x="208" y="35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30"/>
            <p:cNvSpPr/>
            <p:nvPr/>
          </p:nvSpPr>
          <p:spPr>
            <a:xfrm>
              <a:off x="496809" y="461252"/>
              <a:ext cx="671" cy="1455"/>
            </a:xfrm>
            <a:custGeom>
              <a:avLst/>
              <a:gdLst/>
              <a:ahLst/>
              <a:cxnLst/>
              <a:rect l="l" t="t" r="r" b="b"/>
              <a:pathLst>
                <a:path w="71" h="154" extrusionOk="0">
                  <a:moveTo>
                    <a:pt x="63" y="1"/>
                  </a:moveTo>
                  <a:cubicBezTo>
                    <a:pt x="53" y="1"/>
                    <a:pt x="35" y="25"/>
                    <a:pt x="35" y="50"/>
                  </a:cubicBezTo>
                  <a:cubicBezTo>
                    <a:pt x="35" y="84"/>
                    <a:pt x="1" y="119"/>
                    <a:pt x="1" y="153"/>
                  </a:cubicBezTo>
                  <a:cubicBezTo>
                    <a:pt x="35" y="119"/>
                    <a:pt x="70" y="119"/>
                    <a:pt x="70" y="119"/>
                  </a:cubicBezTo>
                  <a:cubicBezTo>
                    <a:pt x="70" y="84"/>
                    <a:pt x="70" y="50"/>
                    <a:pt x="70" y="15"/>
                  </a:cubicBezTo>
                  <a:cubicBezTo>
                    <a:pt x="70" y="5"/>
                    <a:pt x="67" y="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30"/>
            <p:cNvSpPr/>
            <p:nvPr/>
          </p:nvSpPr>
          <p:spPr>
            <a:xfrm>
              <a:off x="417150" y="374226"/>
              <a:ext cx="992" cy="3920"/>
            </a:xfrm>
            <a:custGeom>
              <a:avLst/>
              <a:gdLst/>
              <a:ahLst/>
              <a:cxnLst/>
              <a:rect l="l" t="t" r="r" b="b"/>
              <a:pathLst>
                <a:path w="105" h="415" extrusionOk="0">
                  <a:moveTo>
                    <a:pt x="70" y="0"/>
                  </a:moveTo>
                  <a:lnTo>
                    <a:pt x="70" y="0"/>
                  </a:lnTo>
                  <a:cubicBezTo>
                    <a:pt x="36" y="104"/>
                    <a:pt x="1" y="207"/>
                    <a:pt x="105" y="41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30"/>
            <p:cNvSpPr/>
            <p:nvPr/>
          </p:nvSpPr>
          <p:spPr>
            <a:xfrm>
              <a:off x="497140" y="4192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30"/>
            <p:cNvSpPr/>
            <p:nvPr/>
          </p:nvSpPr>
          <p:spPr>
            <a:xfrm>
              <a:off x="494854" y="419600"/>
              <a:ext cx="2295" cy="2947"/>
            </a:xfrm>
            <a:custGeom>
              <a:avLst/>
              <a:gdLst/>
              <a:ahLst/>
              <a:cxnLst/>
              <a:rect l="l" t="t" r="r" b="b"/>
              <a:pathLst>
                <a:path w="243" h="312" extrusionOk="0">
                  <a:moveTo>
                    <a:pt x="208" y="1"/>
                  </a:moveTo>
                  <a:cubicBezTo>
                    <a:pt x="104" y="70"/>
                    <a:pt x="35" y="173"/>
                    <a:pt x="0" y="277"/>
                  </a:cubicBezTo>
                  <a:lnTo>
                    <a:pt x="0" y="312"/>
                  </a:lnTo>
                  <a:cubicBezTo>
                    <a:pt x="139" y="243"/>
                    <a:pt x="208" y="139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30"/>
            <p:cNvSpPr/>
            <p:nvPr/>
          </p:nvSpPr>
          <p:spPr>
            <a:xfrm>
              <a:off x="487015" y="416011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05" y="139"/>
                    <a:pt x="70" y="277"/>
                    <a:pt x="1" y="415"/>
                  </a:cubicBezTo>
                  <a:cubicBezTo>
                    <a:pt x="174" y="311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30"/>
            <p:cNvSpPr/>
            <p:nvPr/>
          </p:nvSpPr>
          <p:spPr>
            <a:xfrm>
              <a:off x="488328" y="4160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30"/>
            <p:cNvSpPr/>
            <p:nvPr/>
          </p:nvSpPr>
          <p:spPr>
            <a:xfrm>
              <a:off x="764518" y="42286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cubicBezTo>
                    <a:pt x="0" y="0"/>
                    <a:pt x="35" y="69"/>
                    <a:pt x="35" y="104"/>
                  </a:cubicBezTo>
                  <a:cubicBezTo>
                    <a:pt x="35" y="139"/>
                    <a:pt x="35" y="139"/>
                    <a:pt x="69" y="139"/>
                  </a:cubicBezTo>
                  <a:cubicBezTo>
                    <a:pt x="69" y="139"/>
                    <a:pt x="69" y="104"/>
                    <a:pt x="69" y="69"/>
                  </a:cubicBezTo>
                  <a:cubicBezTo>
                    <a:pt x="69" y="35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30"/>
            <p:cNvSpPr/>
            <p:nvPr/>
          </p:nvSpPr>
          <p:spPr>
            <a:xfrm>
              <a:off x="739375" y="416332"/>
              <a:ext cx="1322" cy="1974"/>
            </a:xfrm>
            <a:custGeom>
              <a:avLst/>
              <a:gdLst/>
              <a:ahLst/>
              <a:cxnLst/>
              <a:rect l="l" t="t" r="r" b="b"/>
              <a:pathLst>
                <a:path w="140" h="209" extrusionOk="0">
                  <a:moveTo>
                    <a:pt x="35" y="1"/>
                  </a:moveTo>
                  <a:cubicBezTo>
                    <a:pt x="35" y="105"/>
                    <a:pt x="1" y="174"/>
                    <a:pt x="139" y="208"/>
                  </a:cubicBezTo>
                  <a:cubicBezTo>
                    <a:pt x="139" y="139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30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30"/>
            <p:cNvSpPr/>
            <p:nvPr/>
          </p:nvSpPr>
          <p:spPr>
            <a:xfrm>
              <a:off x="713911" y="434617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1" y="70"/>
                    <a:pt x="1" y="70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30"/>
            <p:cNvSpPr/>
            <p:nvPr/>
          </p:nvSpPr>
          <p:spPr>
            <a:xfrm>
              <a:off x="419767" y="386297"/>
              <a:ext cx="661" cy="3608"/>
            </a:xfrm>
            <a:custGeom>
              <a:avLst/>
              <a:gdLst/>
              <a:ahLst/>
              <a:cxnLst/>
              <a:rect l="l" t="t" r="r" b="b"/>
              <a:pathLst>
                <a:path w="70" h="382" extrusionOk="0">
                  <a:moveTo>
                    <a:pt x="1" y="1"/>
                  </a:moveTo>
                  <a:cubicBezTo>
                    <a:pt x="1" y="139"/>
                    <a:pt x="1" y="277"/>
                    <a:pt x="70" y="381"/>
                  </a:cubicBezTo>
                  <a:cubicBezTo>
                    <a:pt x="70" y="277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30"/>
            <p:cNvSpPr/>
            <p:nvPr/>
          </p:nvSpPr>
          <p:spPr>
            <a:xfrm>
              <a:off x="699876" y="360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30"/>
            <p:cNvSpPr/>
            <p:nvPr/>
          </p:nvSpPr>
          <p:spPr>
            <a:xfrm>
              <a:off x="697590" y="360181"/>
              <a:ext cx="2295" cy="1322"/>
            </a:xfrm>
            <a:custGeom>
              <a:avLst/>
              <a:gdLst/>
              <a:ahLst/>
              <a:cxnLst/>
              <a:rect l="l" t="t" r="r" b="b"/>
              <a:pathLst>
                <a:path w="243" h="140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39" y="35"/>
                    <a:pt x="70" y="70"/>
                    <a:pt x="0" y="139"/>
                  </a:cubicBezTo>
                  <a:cubicBezTo>
                    <a:pt x="104" y="139"/>
                    <a:pt x="173" y="70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30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30"/>
            <p:cNvSpPr/>
            <p:nvPr/>
          </p:nvSpPr>
          <p:spPr>
            <a:xfrm>
              <a:off x="674413" y="4584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lnTo>
                    <a:pt x="0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35" y="70"/>
                    <a:pt x="69" y="35"/>
                    <a:pt x="69" y="3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30"/>
            <p:cNvSpPr/>
            <p:nvPr/>
          </p:nvSpPr>
          <p:spPr>
            <a:xfrm>
              <a:off x="497792" y="455840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70" y="35"/>
                    <a:pt x="35" y="35"/>
                    <a:pt x="35" y="69"/>
                  </a:cubicBezTo>
                  <a:cubicBezTo>
                    <a:pt x="35" y="69"/>
                    <a:pt x="1" y="139"/>
                    <a:pt x="70" y="139"/>
                  </a:cubicBezTo>
                  <a:cubicBezTo>
                    <a:pt x="70" y="139"/>
                    <a:pt x="70" y="104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30"/>
            <p:cNvSpPr/>
            <p:nvPr/>
          </p:nvSpPr>
          <p:spPr>
            <a:xfrm>
              <a:off x="757330" y="42972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30"/>
            <p:cNvSpPr/>
            <p:nvPr/>
          </p:nvSpPr>
          <p:spPr>
            <a:xfrm>
              <a:off x="667555" y="42645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30"/>
            <p:cNvSpPr/>
            <p:nvPr/>
          </p:nvSpPr>
          <p:spPr>
            <a:xfrm>
              <a:off x="699876" y="4261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30"/>
            <p:cNvSpPr/>
            <p:nvPr/>
          </p:nvSpPr>
          <p:spPr>
            <a:xfrm>
              <a:off x="700197" y="42645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3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30"/>
            <p:cNvSpPr/>
            <p:nvPr/>
          </p:nvSpPr>
          <p:spPr>
            <a:xfrm>
              <a:off x="487015" y="4199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30"/>
            <p:cNvSpPr/>
            <p:nvPr/>
          </p:nvSpPr>
          <p:spPr>
            <a:xfrm>
              <a:off x="486694" y="419930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0" y="277"/>
                  </a:cubicBezTo>
                  <a:cubicBezTo>
                    <a:pt x="35" y="208"/>
                    <a:pt x="69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30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30"/>
            <p:cNvSpPr/>
            <p:nvPr/>
          </p:nvSpPr>
          <p:spPr>
            <a:xfrm>
              <a:off x="716849" y="41405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69"/>
                    <a:pt x="35" y="35"/>
                  </a:cubicBezTo>
                  <a:cubicBezTo>
                    <a:pt x="35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30"/>
            <p:cNvSpPr/>
            <p:nvPr/>
          </p:nvSpPr>
          <p:spPr>
            <a:xfrm>
              <a:off x="421722" y="395118"/>
              <a:ext cx="501" cy="331"/>
            </a:xfrm>
            <a:custGeom>
              <a:avLst/>
              <a:gdLst/>
              <a:ahLst/>
              <a:cxnLst/>
              <a:rect l="l" t="t" r="r" b="b"/>
              <a:pathLst>
                <a:path w="53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18" y="18"/>
                    <a:pt x="27" y="18"/>
                    <a:pt x="35" y="18"/>
                  </a:cubicBezTo>
                  <a:cubicBezTo>
                    <a:pt x="44" y="18"/>
                    <a:pt x="53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30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30"/>
            <p:cNvSpPr/>
            <p:nvPr/>
          </p:nvSpPr>
          <p:spPr>
            <a:xfrm>
              <a:off x="420418" y="39021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30"/>
            <p:cNvSpPr/>
            <p:nvPr/>
          </p:nvSpPr>
          <p:spPr>
            <a:xfrm>
              <a:off x="420749" y="390216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30"/>
            <p:cNvSpPr/>
            <p:nvPr/>
          </p:nvSpPr>
          <p:spPr>
            <a:xfrm>
              <a:off x="681921" y="382056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35" y="1"/>
                  </a:moveTo>
                  <a:cubicBezTo>
                    <a:pt x="35" y="70"/>
                    <a:pt x="0" y="139"/>
                    <a:pt x="0" y="243"/>
                  </a:cubicBezTo>
                  <a:cubicBezTo>
                    <a:pt x="69" y="173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30"/>
            <p:cNvSpPr/>
            <p:nvPr/>
          </p:nvSpPr>
          <p:spPr>
            <a:xfrm>
              <a:off x="682242" y="38173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30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30"/>
            <p:cNvSpPr/>
            <p:nvPr/>
          </p:nvSpPr>
          <p:spPr>
            <a:xfrm>
              <a:off x="414874" y="3650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30"/>
            <p:cNvSpPr/>
            <p:nvPr/>
          </p:nvSpPr>
          <p:spPr>
            <a:xfrm>
              <a:off x="415847" y="3670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30"/>
            <p:cNvSpPr/>
            <p:nvPr/>
          </p:nvSpPr>
          <p:spPr>
            <a:xfrm>
              <a:off x="414874" y="365083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69"/>
                    <a:pt x="35" y="139"/>
                    <a:pt x="104" y="208"/>
                  </a:cubicBezTo>
                  <a:cubicBezTo>
                    <a:pt x="104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30"/>
            <p:cNvSpPr/>
            <p:nvPr/>
          </p:nvSpPr>
          <p:spPr>
            <a:xfrm>
              <a:off x="752759" y="50481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lnTo>
                    <a:pt x="1" y="69"/>
                  </a:lnTo>
                  <a:cubicBezTo>
                    <a:pt x="1" y="69"/>
                    <a:pt x="1" y="35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30"/>
            <p:cNvSpPr/>
            <p:nvPr/>
          </p:nvSpPr>
          <p:spPr>
            <a:xfrm>
              <a:off x="752759" y="5054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30"/>
            <p:cNvSpPr/>
            <p:nvPr/>
          </p:nvSpPr>
          <p:spPr>
            <a:xfrm>
              <a:off x="699876" y="3598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30"/>
            <p:cNvSpPr/>
            <p:nvPr/>
          </p:nvSpPr>
          <p:spPr>
            <a:xfrm>
              <a:off x="700197" y="35953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1"/>
                  </a:moveTo>
                  <a:cubicBezTo>
                    <a:pt x="70" y="1"/>
                    <a:pt x="1" y="35"/>
                    <a:pt x="1" y="70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30"/>
            <p:cNvSpPr/>
            <p:nvPr/>
          </p:nvSpPr>
          <p:spPr>
            <a:xfrm>
              <a:off x="701180" y="35953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30"/>
            <p:cNvSpPr/>
            <p:nvPr/>
          </p:nvSpPr>
          <p:spPr>
            <a:xfrm>
              <a:off x="680618" y="384342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70"/>
                    <a:pt x="35" y="104"/>
                    <a:pt x="0" y="139"/>
                  </a:cubicBezTo>
                  <a:cubicBezTo>
                    <a:pt x="69" y="104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30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30"/>
            <p:cNvSpPr/>
            <p:nvPr/>
          </p:nvSpPr>
          <p:spPr>
            <a:xfrm>
              <a:off x="680618" y="3856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30"/>
            <p:cNvSpPr/>
            <p:nvPr/>
          </p:nvSpPr>
          <p:spPr>
            <a:xfrm>
              <a:off x="702483" y="358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30"/>
            <p:cNvSpPr/>
            <p:nvPr/>
          </p:nvSpPr>
          <p:spPr>
            <a:xfrm>
              <a:off x="421722" y="395676"/>
              <a:ext cx="340" cy="425"/>
            </a:xfrm>
            <a:custGeom>
              <a:avLst/>
              <a:gdLst/>
              <a:ahLst/>
              <a:cxnLst/>
              <a:rect l="l" t="t" r="r" b="b"/>
              <a:pathLst>
                <a:path w="36" h="45" extrusionOk="0">
                  <a:moveTo>
                    <a:pt x="1" y="0"/>
                  </a:moveTo>
                  <a:cubicBezTo>
                    <a:pt x="1" y="0"/>
                    <a:pt x="1" y="3"/>
                    <a:pt x="1" y="10"/>
                  </a:cubicBezTo>
                  <a:cubicBezTo>
                    <a:pt x="1" y="10"/>
                    <a:pt x="1" y="45"/>
                    <a:pt x="1" y="45"/>
                  </a:cubicBezTo>
                  <a:cubicBezTo>
                    <a:pt x="35" y="45"/>
                    <a:pt x="35" y="10"/>
                    <a:pt x="35" y="10"/>
                  </a:cubicBezTo>
                  <a:lnTo>
                    <a:pt x="35" y="10"/>
                  </a:lnTo>
                  <a:cubicBezTo>
                    <a:pt x="28" y="18"/>
                    <a:pt x="22" y="20"/>
                    <a:pt x="18" y="20"/>
                  </a:cubicBezTo>
                  <a:cubicBezTo>
                    <a:pt x="5" y="2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30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30"/>
            <p:cNvSpPr/>
            <p:nvPr/>
          </p:nvSpPr>
          <p:spPr>
            <a:xfrm>
              <a:off x="684859" y="3680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30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30"/>
            <p:cNvSpPr/>
            <p:nvPr/>
          </p:nvSpPr>
          <p:spPr>
            <a:xfrm>
              <a:off x="739706" y="371940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0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30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30"/>
            <p:cNvSpPr/>
            <p:nvPr/>
          </p:nvSpPr>
          <p:spPr>
            <a:xfrm>
              <a:off x="738072" y="372262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39" y="1"/>
                  </a:moveTo>
                  <a:cubicBezTo>
                    <a:pt x="104" y="1"/>
                    <a:pt x="35" y="35"/>
                    <a:pt x="1" y="70"/>
                  </a:cubicBezTo>
                  <a:cubicBezTo>
                    <a:pt x="70" y="70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30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30"/>
            <p:cNvSpPr/>
            <p:nvPr/>
          </p:nvSpPr>
          <p:spPr>
            <a:xfrm>
              <a:off x="704769" y="432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30"/>
            <p:cNvSpPr/>
            <p:nvPr/>
          </p:nvSpPr>
          <p:spPr>
            <a:xfrm>
              <a:off x="494202" y="405565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0" y="104"/>
                    <a:pt x="0" y="173"/>
                  </a:cubicBezTo>
                  <a:cubicBezTo>
                    <a:pt x="35" y="104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30"/>
            <p:cNvSpPr/>
            <p:nvPr/>
          </p:nvSpPr>
          <p:spPr>
            <a:xfrm>
              <a:off x="494202" y="4071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30"/>
            <p:cNvSpPr/>
            <p:nvPr/>
          </p:nvSpPr>
          <p:spPr>
            <a:xfrm>
              <a:off x="494202" y="42221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69" y="0"/>
                  </a:moveTo>
                  <a:cubicBezTo>
                    <a:pt x="35" y="35"/>
                    <a:pt x="0" y="69"/>
                    <a:pt x="35" y="104"/>
                  </a:cubicBezTo>
                  <a:cubicBezTo>
                    <a:pt x="69" y="104"/>
                    <a:pt x="69" y="69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30"/>
            <p:cNvSpPr/>
            <p:nvPr/>
          </p:nvSpPr>
          <p:spPr>
            <a:xfrm>
              <a:off x="720438" y="423274"/>
              <a:ext cx="671" cy="576"/>
            </a:xfrm>
            <a:custGeom>
              <a:avLst/>
              <a:gdLst/>
              <a:ahLst/>
              <a:cxnLst/>
              <a:rect l="l" t="t" r="r" b="b"/>
              <a:pathLst>
                <a:path w="71" h="61" extrusionOk="0">
                  <a:moveTo>
                    <a:pt x="23" y="0"/>
                  </a:moveTo>
                  <a:cubicBezTo>
                    <a:pt x="10" y="0"/>
                    <a:pt x="1" y="9"/>
                    <a:pt x="1" y="26"/>
                  </a:cubicBezTo>
                  <a:cubicBezTo>
                    <a:pt x="1" y="61"/>
                    <a:pt x="1" y="61"/>
                    <a:pt x="36" y="61"/>
                  </a:cubicBezTo>
                  <a:cubicBezTo>
                    <a:pt x="70" y="61"/>
                    <a:pt x="70" y="26"/>
                    <a:pt x="70" y="26"/>
                  </a:cubicBezTo>
                  <a:cubicBezTo>
                    <a:pt x="53" y="9"/>
                    <a:pt x="36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30"/>
            <p:cNvSpPr/>
            <p:nvPr/>
          </p:nvSpPr>
          <p:spPr>
            <a:xfrm>
              <a:off x="720438" y="42384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cubicBezTo>
                    <a:pt x="1" y="1"/>
                    <a:pt x="1" y="36"/>
                    <a:pt x="1" y="36"/>
                  </a:cubicBezTo>
                  <a:lnTo>
                    <a:pt x="36" y="36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30"/>
            <p:cNvSpPr/>
            <p:nvPr/>
          </p:nvSpPr>
          <p:spPr>
            <a:xfrm>
              <a:off x="721099" y="4238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30"/>
            <p:cNvSpPr/>
            <p:nvPr/>
          </p:nvSpPr>
          <p:spPr>
            <a:xfrm>
              <a:off x="700528" y="426457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35"/>
                    <a:pt x="70" y="70"/>
                    <a:pt x="139" y="104"/>
                  </a:cubicBezTo>
                  <a:cubicBezTo>
                    <a:pt x="104" y="70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30"/>
            <p:cNvSpPr/>
            <p:nvPr/>
          </p:nvSpPr>
          <p:spPr>
            <a:xfrm>
              <a:off x="702162" y="42907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30"/>
            <p:cNvSpPr/>
            <p:nvPr/>
          </p:nvSpPr>
          <p:spPr>
            <a:xfrm>
              <a:off x="701510" y="42743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35" y="69"/>
                    <a:pt x="0" y="138"/>
                    <a:pt x="69" y="173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30"/>
            <p:cNvSpPr/>
            <p:nvPr/>
          </p:nvSpPr>
          <p:spPr>
            <a:xfrm>
              <a:off x="454042" y="429073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1" y="0"/>
                  </a:moveTo>
                  <a:lnTo>
                    <a:pt x="31" y="45"/>
                  </a:lnTo>
                  <a:lnTo>
                    <a:pt x="31" y="45"/>
                  </a:lnTo>
                  <a:cubicBezTo>
                    <a:pt x="23" y="28"/>
                    <a:pt x="15" y="14"/>
                    <a:pt x="1" y="0"/>
                  </a:cubicBezTo>
                  <a:close/>
                  <a:moveTo>
                    <a:pt x="31" y="45"/>
                  </a:moveTo>
                  <a:lnTo>
                    <a:pt x="31" y="45"/>
                  </a:lnTo>
                  <a:cubicBezTo>
                    <a:pt x="41" y="68"/>
                    <a:pt x="49" y="97"/>
                    <a:pt x="70" y="138"/>
                  </a:cubicBezTo>
                  <a:lnTo>
                    <a:pt x="70" y="104"/>
                  </a:lnTo>
                  <a:lnTo>
                    <a:pt x="31" y="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30"/>
            <p:cNvSpPr/>
            <p:nvPr/>
          </p:nvSpPr>
          <p:spPr>
            <a:xfrm>
              <a:off x="703144" y="43004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35" y="70"/>
                    <a:pt x="35" y="104"/>
                    <a:pt x="35" y="174"/>
                  </a:cubicBezTo>
                  <a:lnTo>
                    <a:pt x="69" y="139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30"/>
            <p:cNvSpPr/>
            <p:nvPr/>
          </p:nvSpPr>
          <p:spPr>
            <a:xfrm>
              <a:off x="757660" y="3843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30"/>
            <p:cNvSpPr/>
            <p:nvPr/>
          </p:nvSpPr>
          <p:spPr>
            <a:xfrm>
              <a:off x="500408" y="415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30"/>
            <p:cNvSpPr/>
            <p:nvPr/>
          </p:nvSpPr>
          <p:spPr>
            <a:xfrm>
              <a:off x="501381" y="4133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30"/>
            <p:cNvSpPr/>
            <p:nvPr/>
          </p:nvSpPr>
          <p:spPr>
            <a:xfrm>
              <a:off x="501381" y="412422"/>
              <a:ext cx="1322" cy="982"/>
            </a:xfrm>
            <a:custGeom>
              <a:avLst/>
              <a:gdLst/>
              <a:ahLst/>
              <a:cxnLst/>
              <a:rect l="l" t="t" r="r" b="b"/>
              <a:pathLst>
                <a:path w="140" h="104" extrusionOk="0">
                  <a:moveTo>
                    <a:pt x="139" y="0"/>
                  </a:moveTo>
                  <a:cubicBezTo>
                    <a:pt x="70" y="35"/>
                    <a:pt x="35" y="35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69"/>
                    <a:pt x="139" y="35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30"/>
            <p:cNvSpPr/>
            <p:nvPr/>
          </p:nvSpPr>
          <p:spPr>
            <a:xfrm>
              <a:off x="502693" y="412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30"/>
            <p:cNvSpPr/>
            <p:nvPr/>
          </p:nvSpPr>
          <p:spPr>
            <a:xfrm>
              <a:off x="502363" y="41242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30"/>
            <p:cNvSpPr/>
            <p:nvPr/>
          </p:nvSpPr>
          <p:spPr>
            <a:xfrm>
              <a:off x="493220" y="407199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70" y="35"/>
                    <a:pt x="35" y="69"/>
                    <a:pt x="1" y="104"/>
                  </a:cubicBezTo>
                  <a:cubicBezTo>
                    <a:pt x="35" y="69"/>
                    <a:pt x="70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30"/>
            <p:cNvSpPr/>
            <p:nvPr/>
          </p:nvSpPr>
          <p:spPr>
            <a:xfrm>
              <a:off x="497792" y="4189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30"/>
            <p:cNvSpPr/>
            <p:nvPr/>
          </p:nvSpPr>
          <p:spPr>
            <a:xfrm>
              <a:off x="497140" y="41894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35" y="35"/>
                    <a:pt x="0" y="35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30"/>
            <p:cNvSpPr/>
            <p:nvPr/>
          </p:nvSpPr>
          <p:spPr>
            <a:xfrm>
              <a:off x="497140" y="41927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30"/>
            <p:cNvSpPr/>
            <p:nvPr/>
          </p:nvSpPr>
          <p:spPr>
            <a:xfrm>
              <a:off x="499426" y="415359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35" y="35"/>
                    <a:pt x="0" y="69"/>
                    <a:pt x="0" y="139"/>
                  </a:cubicBezTo>
                  <a:cubicBezTo>
                    <a:pt x="35" y="104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30"/>
            <p:cNvSpPr/>
            <p:nvPr/>
          </p:nvSpPr>
          <p:spPr>
            <a:xfrm>
              <a:off x="494524" y="405234"/>
              <a:ext cx="1322" cy="340"/>
            </a:xfrm>
            <a:custGeom>
              <a:avLst/>
              <a:gdLst/>
              <a:ahLst/>
              <a:cxnLst/>
              <a:rect l="l" t="t" r="r" b="b"/>
              <a:pathLst>
                <a:path w="140" h="36" extrusionOk="0">
                  <a:moveTo>
                    <a:pt x="139" y="1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cubicBezTo>
                    <a:pt x="105" y="1"/>
                    <a:pt x="35" y="35"/>
                    <a:pt x="1" y="35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ubicBezTo>
                    <a:pt x="35" y="35"/>
                    <a:pt x="105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30"/>
            <p:cNvSpPr/>
            <p:nvPr/>
          </p:nvSpPr>
          <p:spPr>
            <a:xfrm>
              <a:off x="497140" y="4026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30"/>
            <p:cNvSpPr/>
            <p:nvPr/>
          </p:nvSpPr>
          <p:spPr>
            <a:xfrm>
              <a:off x="497140" y="402382"/>
              <a:ext cx="170" cy="255"/>
            </a:xfrm>
            <a:custGeom>
              <a:avLst/>
              <a:gdLst/>
              <a:ahLst/>
              <a:cxnLst/>
              <a:rect l="l" t="t" r="r" b="b"/>
              <a:pathLst>
                <a:path w="18" h="27" extrusionOk="0">
                  <a:moveTo>
                    <a:pt x="13" y="0"/>
                  </a:moveTo>
                  <a:cubicBezTo>
                    <a:pt x="9" y="0"/>
                    <a:pt x="0" y="9"/>
                    <a:pt x="0" y="26"/>
                  </a:cubicBezTo>
                  <a:cubicBezTo>
                    <a:pt x="18" y="9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30"/>
            <p:cNvSpPr/>
            <p:nvPr/>
          </p:nvSpPr>
          <p:spPr>
            <a:xfrm>
              <a:off x="701510" y="358547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1"/>
                  </a:moveTo>
                  <a:cubicBezTo>
                    <a:pt x="69" y="36"/>
                    <a:pt x="35" y="70"/>
                    <a:pt x="0" y="105"/>
                  </a:cubicBezTo>
                  <a:lnTo>
                    <a:pt x="0" y="105"/>
                  </a:lnTo>
                  <a:cubicBezTo>
                    <a:pt x="35" y="70"/>
                    <a:pt x="69" y="36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30"/>
            <p:cNvSpPr/>
            <p:nvPr/>
          </p:nvSpPr>
          <p:spPr>
            <a:xfrm>
              <a:off x="79879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35"/>
                    <a:pt x="35" y="35"/>
                    <a:pt x="35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30"/>
            <p:cNvSpPr/>
            <p:nvPr/>
          </p:nvSpPr>
          <p:spPr>
            <a:xfrm>
              <a:off x="798793" y="5423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30"/>
            <p:cNvSpPr/>
            <p:nvPr/>
          </p:nvSpPr>
          <p:spPr>
            <a:xfrm>
              <a:off x="703465" y="431349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35" y="1"/>
                  </a:moveTo>
                  <a:lnTo>
                    <a:pt x="1" y="36"/>
                  </a:lnTo>
                  <a:cubicBezTo>
                    <a:pt x="35" y="70"/>
                    <a:pt x="104" y="70"/>
                    <a:pt x="139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30"/>
            <p:cNvSpPr/>
            <p:nvPr/>
          </p:nvSpPr>
          <p:spPr>
            <a:xfrm>
              <a:off x="702162" y="42907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0" y="0"/>
                  </a:moveTo>
                  <a:lnTo>
                    <a:pt x="0" y="35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39" y="104"/>
                  </a:ln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30"/>
            <p:cNvSpPr/>
            <p:nvPr/>
          </p:nvSpPr>
          <p:spPr>
            <a:xfrm>
              <a:off x="453721" y="428412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30"/>
            <p:cNvSpPr/>
            <p:nvPr/>
          </p:nvSpPr>
          <p:spPr>
            <a:xfrm>
              <a:off x="459927" y="4404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30"/>
            <p:cNvSpPr/>
            <p:nvPr/>
          </p:nvSpPr>
          <p:spPr>
            <a:xfrm>
              <a:off x="760598" y="520151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1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30"/>
            <p:cNvSpPr/>
            <p:nvPr/>
          </p:nvSpPr>
          <p:spPr>
            <a:xfrm>
              <a:off x="622503" y="511660"/>
              <a:ext cx="16661" cy="45062"/>
            </a:xfrm>
            <a:custGeom>
              <a:avLst/>
              <a:gdLst/>
              <a:ahLst/>
              <a:cxnLst/>
              <a:rect l="l" t="t" r="r" b="b"/>
              <a:pathLst>
                <a:path w="1764" h="4771" extrusionOk="0">
                  <a:moveTo>
                    <a:pt x="139" y="1"/>
                  </a:moveTo>
                  <a:cubicBezTo>
                    <a:pt x="35" y="347"/>
                    <a:pt x="0" y="347"/>
                    <a:pt x="70" y="658"/>
                  </a:cubicBezTo>
                  <a:cubicBezTo>
                    <a:pt x="242" y="1626"/>
                    <a:pt x="450" y="2559"/>
                    <a:pt x="899" y="3457"/>
                  </a:cubicBezTo>
                  <a:cubicBezTo>
                    <a:pt x="1107" y="3941"/>
                    <a:pt x="1348" y="4391"/>
                    <a:pt x="1763" y="4771"/>
                  </a:cubicBezTo>
                  <a:cubicBezTo>
                    <a:pt x="1763" y="4736"/>
                    <a:pt x="1763" y="4702"/>
                    <a:pt x="1729" y="4702"/>
                  </a:cubicBezTo>
                  <a:cubicBezTo>
                    <a:pt x="968" y="3527"/>
                    <a:pt x="519" y="2282"/>
                    <a:pt x="277" y="934"/>
                  </a:cubicBezTo>
                  <a:cubicBezTo>
                    <a:pt x="242" y="658"/>
                    <a:pt x="208" y="34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30"/>
            <p:cNvSpPr/>
            <p:nvPr/>
          </p:nvSpPr>
          <p:spPr>
            <a:xfrm>
              <a:off x="639154" y="5567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30"/>
            <p:cNvSpPr/>
            <p:nvPr/>
          </p:nvSpPr>
          <p:spPr>
            <a:xfrm>
              <a:off x="719786" y="497625"/>
              <a:ext cx="9483" cy="29393"/>
            </a:xfrm>
            <a:custGeom>
              <a:avLst/>
              <a:gdLst/>
              <a:ahLst/>
              <a:cxnLst/>
              <a:rect l="l" t="t" r="r" b="b"/>
              <a:pathLst>
                <a:path w="1004" h="3112" extrusionOk="0">
                  <a:moveTo>
                    <a:pt x="934" y="1"/>
                  </a:moveTo>
                  <a:cubicBezTo>
                    <a:pt x="865" y="1"/>
                    <a:pt x="830" y="70"/>
                    <a:pt x="830" y="104"/>
                  </a:cubicBezTo>
                  <a:cubicBezTo>
                    <a:pt x="727" y="657"/>
                    <a:pt x="588" y="1210"/>
                    <a:pt x="485" y="1798"/>
                  </a:cubicBezTo>
                  <a:cubicBezTo>
                    <a:pt x="450" y="2040"/>
                    <a:pt x="381" y="2247"/>
                    <a:pt x="277" y="2455"/>
                  </a:cubicBezTo>
                  <a:cubicBezTo>
                    <a:pt x="174" y="2662"/>
                    <a:pt x="70" y="2835"/>
                    <a:pt x="1" y="3112"/>
                  </a:cubicBezTo>
                  <a:cubicBezTo>
                    <a:pt x="312" y="2870"/>
                    <a:pt x="450" y="2593"/>
                    <a:pt x="554" y="2317"/>
                  </a:cubicBezTo>
                  <a:cubicBezTo>
                    <a:pt x="761" y="1798"/>
                    <a:pt x="830" y="1280"/>
                    <a:pt x="865" y="761"/>
                  </a:cubicBezTo>
                  <a:cubicBezTo>
                    <a:pt x="865" y="485"/>
                    <a:pt x="1003" y="277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30"/>
            <p:cNvSpPr/>
            <p:nvPr/>
          </p:nvSpPr>
          <p:spPr>
            <a:xfrm>
              <a:off x="681921" y="561124"/>
              <a:ext cx="33964" cy="8330"/>
            </a:xfrm>
            <a:custGeom>
              <a:avLst/>
              <a:gdLst/>
              <a:ahLst/>
              <a:cxnLst/>
              <a:rect l="l" t="t" r="r" b="b"/>
              <a:pathLst>
                <a:path w="3596" h="882" extrusionOk="0">
                  <a:moveTo>
                    <a:pt x="2746" y="0"/>
                  </a:moveTo>
                  <a:cubicBezTo>
                    <a:pt x="1631" y="0"/>
                    <a:pt x="326" y="366"/>
                    <a:pt x="0" y="882"/>
                  </a:cubicBezTo>
                  <a:cubicBezTo>
                    <a:pt x="1034" y="304"/>
                    <a:pt x="2068" y="74"/>
                    <a:pt x="3148" y="74"/>
                  </a:cubicBezTo>
                  <a:cubicBezTo>
                    <a:pt x="3296" y="74"/>
                    <a:pt x="3445" y="79"/>
                    <a:pt x="3595" y="87"/>
                  </a:cubicBezTo>
                  <a:cubicBezTo>
                    <a:pt x="3342" y="28"/>
                    <a:pt x="3051" y="0"/>
                    <a:pt x="27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30"/>
            <p:cNvSpPr/>
            <p:nvPr/>
          </p:nvSpPr>
          <p:spPr>
            <a:xfrm>
              <a:off x="658743" y="566186"/>
              <a:ext cx="15679" cy="18947"/>
            </a:xfrm>
            <a:custGeom>
              <a:avLst/>
              <a:gdLst/>
              <a:ahLst/>
              <a:cxnLst/>
              <a:rect l="l" t="t" r="r" b="b"/>
              <a:pathLst>
                <a:path w="1660" h="2006" extrusionOk="0">
                  <a:moveTo>
                    <a:pt x="1521" y="0"/>
                  </a:moveTo>
                  <a:cubicBezTo>
                    <a:pt x="1417" y="35"/>
                    <a:pt x="1417" y="104"/>
                    <a:pt x="1417" y="139"/>
                  </a:cubicBezTo>
                  <a:cubicBezTo>
                    <a:pt x="1383" y="657"/>
                    <a:pt x="1210" y="1141"/>
                    <a:pt x="1037" y="1659"/>
                  </a:cubicBezTo>
                  <a:cubicBezTo>
                    <a:pt x="988" y="1807"/>
                    <a:pt x="904" y="1849"/>
                    <a:pt x="798" y="1849"/>
                  </a:cubicBezTo>
                  <a:cubicBezTo>
                    <a:pt x="754" y="1849"/>
                    <a:pt x="707" y="1842"/>
                    <a:pt x="657" y="1832"/>
                  </a:cubicBezTo>
                  <a:cubicBezTo>
                    <a:pt x="553" y="1763"/>
                    <a:pt x="450" y="1729"/>
                    <a:pt x="346" y="1659"/>
                  </a:cubicBezTo>
                  <a:cubicBezTo>
                    <a:pt x="281" y="1638"/>
                    <a:pt x="230" y="1590"/>
                    <a:pt x="159" y="1590"/>
                  </a:cubicBezTo>
                  <a:cubicBezTo>
                    <a:pt x="116" y="1590"/>
                    <a:pt x="65" y="1607"/>
                    <a:pt x="0" y="1659"/>
                  </a:cubicBezTo>
                  <a:cubicBezTo>
                    <a:pt x="311" y="1901"/>
                    <a:pt x="657" y="2005"/>
                    <a:pt x="1037" y="2005"/>
                  </a:cubicBezTo>
                  <a:cubicBezTo>
                    <a:pt x="1106" y="2005"/>
                    <a:pt x="1175" y="1971"/>
                    <a:pt x="1141" y="1901"/>
                  </a:cubicBezTo>
                  <a:cubicBezTo>
                    <a:pt x="1003" y="1729"/>
                    <a:pt x="1175" y="1590"/>
                    <a:pt x="1210" y="1418"/>
                  </a:cubicBezTo>
                  <a:cubicBezTo>
                    <a:pt x="1348" y="1072"/>
                    <a:pt x="1452" y="726"/>
                    <a:pt x="1556" y="346"/>
                  </a:cubicBezTo>
                  <a:cubicBezTo>
                    <a:pt x="1625" y="242"/>
                    <a:pt x="1659" y="69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30"/>
            <p:cNvSpPr/>
            <p:nvPr/>
          </p:nvSpPr>
          <p:spPr>
            <a:xfrm>
              <a:off x="674413" y="527991"/>
              <a:ext cx="10456" cy="28080"/>
            </a:xfrm>
            <a:custGeom>
              <a:avLst/>
              <a:gdLst/>
              <a:ahLst/>
              <a:cxnLst/>
              <a:rect l="l" t="t" r="r" b="b"/>
              <a:pathLst>
                <a:path w="1107" h="297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003" y="35"/>
                    <a:pt x="968" y="104"/>
                    <a:pt x="934" y="173"/>
                  </a:cubicBezTo>
                  <a:cubicBezTo>
                    <a:pt x="450" y="968"/>
                    <a:pt x="208" y="1832"/>
                    <a:pt x="69" y="2731"/>
                  </a:cubicBezTo>
                  <a:cubicBezTo>
                    <a:pt x="35" y="2835"/>
                    <a:pt x="0" y="2938"/>
                    <a:pt x="104" y="2973"/>
                  </a:cubicBezTo>
                  <a:cubicBezTo>
                    <a:pt x="173" y="2973"/>
                    <a:pt x="173" y="2938"/>
                    <a:pt x="208" y="2904"/>
                  </a:cubicBezTo>
                  <a:cubicBezTo>
                    <a:pt x="242" y="2247"/>
                    <a:pt x="450" y="1625"/>
                    <a:pt x="692" y="1003"/>
                  </a:cubicBezTo>
                  <a:cubicBezTo>
                    <a:pt x="795" y="657"/>
                    <a:pt x="1003" y="380"/>
                    <a:pt x="1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30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30"/>
            <p:cNvSpPr/>
            <p:nvPr/>
          </p:nvSpPr>
          <p:spPr>
            <a:xfrm>
              <a:off x="681921" y="575329"/>
              <a:ext cx="19920" cy="9804"/>
            </a:xfrm>
            <a:custGeom>
              <a:avLst/>
              <a:gdLst/>
              <a:ahLst/>
              <a:cxnLst/>
              <a:rect l="l" t="t" r="r" b="b"/>
              <a:pathLst>
                <a:path w="2109" h="1038" extrusionOk="0">
                  <a:moveTo>
                    <a:pt x="160" y="0"/>
                  </a:moveTo>
                  <a:cubicBezTo>
                    <a:pt x="113" y="0"/>
                    <a:pt x="69" y="17"/>
                    <a:pt x="35" y="69"/>
                  </a:cubicBezTo>
                  <a:cubicBezTo>
                    <a:pt x="0" y="208"/>
                    <a:pt x="139" y="208"/>
                    <a:pt x="208" y="208"/>
                  </a:cubicBezTo>
                  <a:cubicBezTo>
                    <a:pt x="864" y="415"/>
                    <a:pt x="1487" y="726"/>
                    <a:pt x="2109" y="1037"/>
                  </a:cubicBezTo>
                  <a:cubicBezTo>
                    <a:pt x="2109" y="864"/>
                    <a:pt x="1971" y="864"/>
                    <a:pt x="1867" y="830"/>
                  </a:cubicBezTo>
                  <a:cubicBezTo>
                    <a:pt x="1383" y="484"/>
                    <a:pt x="864" y="242"/>
                    <a:pt x="311" y="35"/>
                  </a:cubicBezTo>
                  <a:cubicBezTo>
                    <a:pt x="260" y="17"/>
                    <a:pt x="208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30"/>
            <p:cNvSpPr/>
            <p:nvPr/>
          </p:nvSpPr>
          <p:spPr>
            <a:xfrm>
              <a:off x="637851" y="482286"/>
              <a:ext cx="14696" cy="15027"/>
            </a:xfrm>
            <a:custGeom>
              <a:avLst/>
              <a:gdLst/>
              <a:ahLst/>
              <a:cxnLst/>
              <a:rect l="l" t="t" r="r" b="b"/>
              <a:pathLst>
                <a:path w="1556" h="1591" extrusionOk="0">
                  <a:moveTo>
                    <a:pt x="0" y="0"/>
                  </a:moveTo>
                  <a:cubicBezTo>
                    <a:pt x="588" y="277"/>
                    <a:pt x="933" y="726"/>
                    <a:pt x="1244" y="1244"/>
                  </a:cubicBezTo>
                  <a:cubicBezTo>
                    <a:pt x="1313" y="1383"/>
                    <a:pt x="1348" y="1556"/>
                    <a:pt x="1555" y="1590"/>
                  </a:cubicBezTo>
                  <a:cubicBezTo>
                    <a:pt x="1348" y="1072"/>
                    <a:pt x="1072" y="657"/>
                    <a:pt x="691" y="277"/>
                  </a:cubicBezTo>
                  <a:cubicBezTo>
                    <a:pt x="449" y="69"/>
                    <a:pt x="31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30"/>
            <p:cNvSpPr/>
            <p:nvPr/>
          </p:nvSpPr>
          <p:spPr>
            <a:xfrm>
              <a:off x="702162" y="532883"/>
              <a:ext cx="9804" cy="8501"/>
            </a:xfrm>
            <a:custGeom>
              <a:avLst/>
              <a:gdLst/>
              <a:ahLst/>
              <a:cxnLst/>
              <a:rect l="l" t="t" r="r" b="b"/>
              <a:pathLst>
                <a:path w="1038" h="900" extrusionOk="0">
                  <a:moveTo>
                    <a:pt x="934" y="1"/>
                  </a:moveTo>
                  <a:cubicBezTo>
                    <a:pt x="795" y="174"/>
                    <a:pt x="623" y="277"/>
                    <a:pt x="519" y="485"/>
                  </a:cubicBezTo>
                  <a:cubicBezTo>
                    <a:pt x="450" y="692"/>
                    <a:pt x="173" y="692"/>
                    <a:pt x="0" y="899"/>
                  </a:cubicBezTo>
                  <a:cubicBezTo>
                    <a:pt x="311" y="899"/>
                    <a:pt x="692" y="657"/>
                    <a:pt x="934" y="312"/>
                  </a:cubicBezTo>
                  <a:cubicBezTo>
                    <a:pt x="1003" y="243"/>
                    <a:pt x="1037" y="139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30"/>
            <p:cNvSpPr/>
            <p:nvPr/>
          </p:nvSpPr>
          <p:spPr>
            <a:xfrm>
              <a:off x="648949" y="60503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30"/>
            <p:cNvSpPr/>
            <p:nvPr/>
          </p:nvSpPr>
          <p:spPr>
            <a:xfrm>
              <a:off x="649270" y="589034"/>
              <a:ext cx="4260" cy="16009"/>
            </a:xfrm>
            <a:custGeom>
              <a:avLst/>
              <a:gdLst/>
              <a:ahLst/>
              <a:cxnLst/>
              <a:rect l="l" t="t" r="r" b="b"/>
              <a:pathLst>
                <a:path w="451" h="1695" extrusionOk="0">
                  <a:moveTo>
                    <a:pt x="450" y="1"/>
                  </a:moveTo>
                  <a:lnTo>
                    <a:pt x="450" y="1"/>
                  </a:lnTo>
                  <a:cubicBezTo>
                    <a:pt x="243" y="554"/>
                    <a:pt x="174" y="1142"/>
                    <a:pt x="1" y="1695"/>
                  </a:cubicBezTo>
                  <a:cubicBezTo>
                    <a:pt x="277" y="1176"/>
                    <a:pt x="416" y="589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30"/>
            <p:cNvSpPr/>
            <p:nvPr/>
          </p:nvSpPr>
          <p:spPr>
            <a:xfrm>
              <a:off x="658413" y="566753"/>
              <a:ext cx="2626" cy="10541"/>
            </a:xfrm>
            <a:custGeom>
              <a:avLst/>
              <a:gdLst/>
              <a:ahLst/>
              <a:cxnLst/>
              <a:rect l="l" t="t" r="r" b="b"/>
              <a:pathLst>
                <a:path w="278" h="1116" extrusionOk="0">
                  <a:moveTo>
                    <a:pt x="140" y="0"/>
                  </a:moveTo>
                  <a:cubicBezTo>
                    <a:pt x="129" y="0"/>
                    <a:pt x="118" y="3"/>
                    <a:pt x="104" y="9"/>
                  </a:cubicBezTo>
                  <a:cubicBezTo>
                    <a:pt x="35" y="9"/>
                    <a:pt x="1" y="44"/>
                    <a:pt x="35" y="113"/>
                  </a:cubicBezTo>
                  <a:cubicBezTo>
                    <a:pt x="104" y="424"/>
                    <a:pt x="35" y="770"/>
                    <a:pt x="139" y="1116"/>
                  </a:cubicBezTo>
                  <a:cubicBezTo>
                    <a:pt x="277" y="770"/>
                    <a:pt x="243" y="424"/>
                    <a:pt x="208" y="79"/>
                  </a:cubicBezTo>
                  <a:cubicBezTo>
                    <a:pt x="208" y="51"/>
                    <a:pt x="18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30"/>
            <p:cNvSpPr/>
            <p:nvPr/>
          </p:nvSpPr>
          <p:spPr>
            <a:xfrm>
              <a:off x="653841" y="540723"/>
              <a:ext cx="2947" cy="8491"/>
            </a:xfrm>
            <a:custGeom>
              <a:avLst/>
              <a:gdLst/>
              <a:ahLst/>
              <a:cxnLst/>
              <a:rect l="l" t="t" r="r" b="b"/>
              <a:pathLst>
                <a:path w="312" h="899" extrusionOk="0">
                  <a:moveTo>
                    <a:pt x="104" y="0"/>
                  </a:moveTo>
                  <a:cubicBezTo>
                    <a:pt x="174" y="104"/>
                    <a:pt x="174" y="242"/>
                    <a:pt x="104" y="311"/>
                  </a:cubicBezTo>
                  <a:cubicBezTo>
                    <a:pt x="1" y="450"/>
                    <a:pt x="70" y="622"/>
                    <a:pt x="35" y="761"/>
                  </a:cubicBezTo>
                  <a:cubicBezTo>
                    <a:pt x="35" y="830"/>
                    <a:pt x="70" y="899"/>
                    <a:pt x="174" y="899"/>
                  </a:cubicBezTo>
                  <a:cubicBezTo>
                    <a:pt x="277" y="899"/>
                    <a:pt x="312" y="830"/>
                    <a:pt x="312" y="761"/>
                  </a:cubicBezTo>
                  <a:cubicBezTo>
                    <a:pt x="277" y="484"/>
                    <a:pt x="277" y="20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30"/>
            <p:cNvSpPr/>
            <p:nvPr/>
          </p:nvSpPr>
          <p:spPr>
            <a:xfrm>
              <a:off x="666573" y="565856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174" y="1"/>
                  </a:moveTo>
                  <a:cubicBezTo>
                    <a:pt x="35" y="139"/>
                    <a:pt x="1" y="277"/>
                    <a:pt x="35" y="416"/>
                  </a:cubicBezTo>
                  <a:cubicBezTo>
                    <a:pt x="70" y="519"/>
                    <a:pt x="70" y="588"/>
                    <a:pt x="174" y="588"/>
                  </a:cubicBezTo>
                  <a:cubicBezTo>
                    <a:pt x="277" y="588"/>
                    <a:pt x="312" y="519"/>
                    <a:pt x="312" y="416"/>
                  </a:cubicBezTo>
                  <a:cubicBezTo>
                    <a:pt x="277" y="277"/>
                    <a:pt x="277" y="139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30"/>
            <p:cNvSpPr/>
            <p:nvPr/>
          </p:nvSpPr>
          <p:spPr>
            <a:xfrm>
              <a:off x="630342" y="5674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30"/>
            <p:cNvSpPr/>
            <p:nvPr/>
          </p:nvSpPr>
          <p:spPr>
            <a:xfrm>
              <a:off x="630342" y="567490"/>
              <a:ext cx="8491" cy="2947"/>
            </a:xfrm>
            <a:custGeom>
              <a:avLst/>
              <a:gdLst/>
              <a:ahLst/>
              <a:cxnLst/>
              <a:rect l="l" t="t" r="r" b="b"/>
              <a:pathLst>
                <a:path w="899" h="312" extrusionOk="0">
                  <a:moveTo>
                    <a:pt x="0" y="1"/>
                  </a:moveTo>
                  <a:lnTo>
                    <a:pt x="0" y="1"/>
                  </a:lnTo>
                  <a:cubicBezTo>
                    <a:pt x="277" y="208"/>
                    <a:pt x="588" y="277"/>
                    <a:pt x="899" y="312"/>
                  </a:cubicBezTo>
                  <a:cubicBezTo>
                    <a:pt x="622" y="139"/>
                    <a:pt x="311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30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30"/>
            <p:cNvSpPr/>
            <p:nvPr/>
          </p:nvSpPr>
          <p:spPr>
            <a:xfrm>
              <a:off x="684859" y="523740"/>
              <a:ext cx="2947" cy="4260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311" y="1"/>
                  </a:moveTo>
                  <a:lnTo>
                    <a:pt x="311" y="1"/>
                  </a:lnTo>
                  <a:cubicBezTo>
                    <a:pt x="139" y="105"/>
                    <a:pt x="35" y="243"/>
                    <a:pt x="0" y="450"/>
                  </a:cubicBezTo>
                  <a:cubicBezTo>
                    <a:pt x="139" y="312"/>
                    <a:pt x="242" y="174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30"/>
            <p:cNvSpPr/>
            <p:nvPr/>
          </p:nvSpPr>
          <p:spPr>
            <a:xfrm>
              <a:off x="687796" y="52341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30"/>
            <p:cNvSpPr/>
            <p:nvPr/>
          </p:nvSpPr>
          <p:spPr>
            <a:xfrm>
              <a:off x="693350" y="534517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311" y="1"/>
                  </a:moveTo>
                  <a:cubicBezTo>
                    <a:pt x="138" y="70"/>
                    <a:pt x="35" y="242"/>
                    <a:pt x="0" y="415"/>
                  </a:cubicBezTo>
                  <a:cubicBezTo>
                    <a:pt x="138" y="312"/>
                    <a:pt x="207" y="139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30"/>
            <p:cNvSpPr/>
            <p:nvPr/>
          </p:nvSpPr>
          <p:spPr>
            <a:xfrm>
              <a:off x="693019" y="53843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30"/>
            <p:cNvSpPr/>
            <p:nvPr/>
          </p:nvSpPr>
          <p:spPr>
            <a:xfrm>
              <a:off x="661029" y="51851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69" y="174"/>
                    <a:pt x="69" y="346"/>
                    <a:pt x="208" y="485"/>
                  </a:cubicBezTo>
                  <a:cubicBezTo>
                    <a:pt x="138" y="312"/>
                    <a:pt x="173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30"/>
            <p:cNvSpPr/>
            <p:nvPr/>
          </p:nvSpPr>
          <p:spPr>
            <a:xfrm>
              <a:off x="661029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30"/>
            <p:cNvSpPr/>
            <p:nvPr/>
          </p:nvSpPr>
          <p:spPr>
            <a:xfrm>
              <a:off x="662984" y="5230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30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30"/>
            <p:cNvSpPr/>
            <p:nvPr/>
          </p:nvSpPr>
          <p:spPr>
            <a:xfrm>
              <a:off x="652869" y="499590"/>
              <a:ext cx="2286" cy="3920"/>
            </a:xfrm>
            <a:custGeom>
              <a:avLst/>
              <a:gdLst/>
              <a:ahLst/>
              <a:cxnLst/>
              <a:rect l="l" t="t" r="r" b="b"/>
              <a:pathLst>
                <a:path w="242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38"/>
                    <a:pt x="104" y="311"/>
                    <a:pt x="242" y="415"/>
                  </a:cubicBezTo>
                  <a:cubicBezTo>
                    <a:pt x="242" y="242"/>
                    <a:pt x="173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30"/>
            <p:cNvSpPr/>
            <p:nvPr/>
          </p:nvSpPr>
          <p:spPr>
            <a:xfrm>
              <a:off x="652869" y="49925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30"/>
            <p:cNvSpPr/>
            <p:nvPr/>
          </p:nvSpPr>
          <p:spPr>
            <a:xfrm>
              <a:off x="630012" y="56749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30"/>
            <p:cNvSpPr/>
            <p:nvPr/>
          </p:nvSpPr>
          <p:spPr>
            <a:xfrm>
              <a:off x="626744" y="566300"/>
              <a:ext cx="3277" cy="1200"/>
            </a:xfrm>
            <a:custGeom>
              <a:avLst/>
              <a:gdLst/>
              <a:ahLst/>
              <a:cxnLst/>
              <a:rect l="l" t="t" r="r" b="b"/>
              <a:pathLst>
                <a:path w="347" h="127" extrusionOk="0">
                  <a:moveTo>
                    <a:pt x="92" y="0"/>
                  </a:moveTo>
                  <a:cubicBezTo>
                    <a:pt x="63" y="0"/>
                    <a:pt x="33" y="7"/>
                    <a:pt x="1" y="23"/>
                  </a:cubicBezTo>
                  <a:cubicBezTo>
                    <a:pt x="104" y="92"/>
                    <a:pt x="208" y="127"/>
                    <a:pt x="346" y="127"/>
                  </a:cubicBezTo>
                  <a:cubicBezTo>
                    <a:pt x="267" y="74"/>
                    <a:pt x="18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30"/>
            <p:cNvSpPr/>
            <p:nvPr/>
          </p:nvSpPr>
          <p:spPr>
            <a:xfrm>
              <a:off x="676698" y="61352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30"/>
            <p:cNvSpPr/>
            <p:nvPr/>
          </p:nvSpPr>
          <p:spPr>
            <a:xfrm>
              <a:off x="676368" y="613846"/>
              <a:ext cx="992" cy="4260"/>
            </a:xfrm>
            <a:custGeom>
              <a:avLst/>
              <a:gdLst/>
              <a:ahLst/>
              <a:cxnLst/>
              <a:rect l="l" t="t" r="r" b="b"/>
              <a:pathLst>
                <a:path w="105" h="451" extrusionOk="0">
                  <a:moveTo>
                    <a:pt x="35" y="1"/>
                  </a:moveTo>
                  <a:cubicBezTo>
                    <a:pt x="35" y="139"/>
                    <a:pt x="1" y="277"/>
                    <a:pt x="35" y="450"/>
                  </a:cubicBezTo>
                  <a:cubicBezTo>
                    <a:pt x="104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30"/>
            <p:cNvSpPr/>
            <p:nvPr/>
          </p:nvSpPr>
          <p:spPr>
            <a:xfrm>
              <a:off x="647967" y="605685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35" y="70"/>
                    <a:pt x="1" y="139"/>
                    <a:pt x="35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30"/>
            <p:cNvSpPr/>
            <p:nvPr/>
          </p:nvSpPr>
          <p:spPr>
            <a:xfrm>
              <a:off x="648949" y="6053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30"/>
            <p:cNvSpPr/>
            <p:nvPr/>
          </p:nvSpPr>
          <p:spPr>
            <a:xfrm>
              <a:off x="664939" y="533865"/>
              <a:ext cx="671" cy="2616"/>
            </a:xfrm>
            <a:custGeom>
              <a:avLst/>
              <a:gdLst/>
              <a:ahLst/>
              <a:cxnLst/>
              <a:rect l="l" t="t" r="r" b="b"/>
              <a:pathLst>
                <a:path w="71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70"/>
                    <a:pt x="1" y="173"/>
                    <a:pt x="70" y="277"/>
                  </a:cubicBezTo>
                  <a:cubicBezTo>
                    <a:pt x="70" y="173"/>
                    <a:pt x="70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30"/>
            <p:cNvSpPr/>
            <p:nvPr/>
          </p:nvSpPr>
          <p:spPr>
            <a:xfrm>
              <a:off x="664288" y="53191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1" y="69"/>
                    <a:pt x="70" y="138"/>
                    <a:pt x="35" y="207"/>
                  </a:cubicBezTo>
                  <a:cubicBezTo>
                    <a:pt x="70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30"/>
            <p:cNvSpPr/>
            <p:nvPr/>
          </p:nvSpPr>
          <p:spPr>
            <a:xfrm>
              <a:off x="687796" y="5234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30"/>
            <p:cNvSpPr/>
            <p:nvPr/>
          </p:nvSpPr>
          <p:spPr>
            <a:xfrm>
              <a:off x="687796" y="520803"/>
              <a:ext cx="2295" cy="2626"/>
            </a:xfrm>
            <a:custGeom>
              <a:avLst/>
              <a:gdLst/>
              <a:ahLst/>
              <a:cxnLst/>
              <a:rect l="l" t="t" r="r" b="b"/>
              <a:pathLst>
                <a:path w="243" h="278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04" y="35"/>
                    <a:pt x="35" y="139"/>
                    <a:pt x="0" y="277"/>
                  </a:cubicBezTo>
                  <a:cubicBezTo>
                    <a:pt x="104" y="208"/>
                    <a:pt x="208" y="104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30"/>
            <p:cNvSpPr/>
            <p:nvPr/>
          </p:nvSpPr>
          <p:spPr>
            <a:xfrm>
              <a:off x="658092" y="511009"/>
              <a:ext cx="1634" cy="2947"/>
            </a:xfrm>
            <a:custGeom>
              <a:avLst/>
              <a:gdLst/>
              <a:ahLst/>
              <a:cxnLst/>
              <a:rect l="l" t="t" r="r" b="b"/>
              <a:pathLst>
                <a:path w="173" h="312" extrusionOk="0">
                  <a:moveTo>
                    <a:pt x="0" y="1"/>
                  </a:moveTo>
                  <a:cubicBezTo>
                    <a:pt x="35" y="105"/>
                    <a:pt x="69" y="243"/>
                    <a:pt x="173" y="312"/>
                  </a:cubicBezTo>
                  <a:cubicBezTo>
                    <a:pt x="138" y="208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30"/>
            <p:cNvSpPr/>
            <p:nvPr/>
          </p:nvSpPr>
          <p:spPr>
            <a:xfrm>
              <a:off x="659716" y="51394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ubicBezTo>
                    <a:pt x="1" y="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30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30"/>
            <p:cNvSpPr/>
            <p:nvPr/>
          </p:nvSpPr>
          <p:spPr>
            <a:xfrm>
              <a:off x="656779" y="5064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30"/>
            <p:cNvSpPr/>
            <p:nvPr/>
          </p:nvSpPr>
          <p:spPr>
            <a:xfrm>
              <a:off x="655145" y="503830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36" y="242"/>
                    <a:pt x="174" y="277"/>
                  </a:cubicBezTo>
                  <a:cubicBezTo>
                    <a:pt x="139" y="173"/>
                    <a:pt x="10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30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30"/>
            <p:cNvSpPr/>
            <p:nvPr/>
          </p:nvSpPr>
          <p:spPr>
            <a:xfrm>
              <a:off x="666252" y="5403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30"/>
            <p:cNvSpPr/>
            <p:nvPr/>
          </p:nvSpPr>
          <p:spPr>
            <a:xfrm>
              <a:off x="662654" y="523089"/>
              <a:ext cx="992" cy="2947"/>
            </a:xfrm>
            <a:custGeom>
              <a:avLst/>
              <a:gdLst/>
              <a:ahLst/>
              <a:cxnLst/>
              <a:rect l="l" t="t" r="r" b="b"/>
              <a:pathLst>
                <a:path w="105" h="312" extrusionOk="0">
                  <a:moveTo>
                    <a:pt x="36" y="1"/>
                  </a:moveTo>
                  <a:cubicBezTo>
                    <a:pt x="36" y="104"/>
                    <a:pt x="1" y="243"/>
                    <a:pt x="105" y="312"/>
                  </a:cubicBezTo>
                  <a:cubicBezTo>
                    <a:pt x="105" y="208"/>
                    <a:pt x="70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30"/>
            <p:cNvSpPr/>
            <p:nvPr/>
          </p:nvSpPr>
          <p:spPr>
            <a:xfrm>
              <a:off x="691716" y="538758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35" y="35"/>
                    <a:pt x="0" y="105"/>
                    <a:pt x="0" y="208"/>
                  </a:cubicBezTo>
                  <a:cubicBezTo>
                    <a:pt x="69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30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30"/>
            <p:cNvSpPr/>
            <p:nvPr/>
          </p:nvSpPr>
          <p:spPr>
            <a:xfrm>
              <a:off x="693019" y="53875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30"/>
            <p:cNvSpPr/>
            <p:nvPr/>
          </p:nvSpPr>
          <p:spPr>
            <a:xfrm>
              <a:off x="643395" y="5632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1" y="0"/>
                    <a:pt x="1" y="35"/>
                  </a:cubicBezTo>
                  <a:lnTo>
                    <a:pt x="70" y="35"/>
                  </a:ln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30"/>
            <p:cNvSpPr/>
            <p:nvPr/>
          </p:nvSpPr>
          <p:spPr>
            <a:xfrm>
              <a:off x="677671" y="62266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30"/>
            <p:cNvSpPr/>
            <p:nvPr/>
          </p:nvSpPr>
          <p:spPr>
            <a:xfrm>
              <a:off x="642092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30"/>
            <p:cNvSpPr/>
            <p:nvPr/>
          </p:nvSpPr>
          <p:spPr>
            <a:xfrm>
              <a:off x="642413" y="560311"/>
              <a:ext cx="671" cy="151"/>
            </a:xfrm>
            <a:custGeom>
              <a:avLst/>
              <a:gdLst/>
              <a:ahLst/>
              <a:cxnLst/>
              <a:rect l="l" t="t" r="r" b="b"/>
              <a:pathLst>
                <a:path w="71" h="16" extrusionOk="0">
                  <a:moveTo>
                    <a:pt x="1" y="0"/>
                  </a:moveTo>
                  <a:cubicBezTo>
                    <a:pt x="1" y="0"/>
                    <a:pt x="16" y="16"/>
                    <a:pt x="37" y="16"/>
                  </a:cubicBezTo>
                  <a:cubicBezTo>
                    <a:pt x="47" y="16"/>
                    <a:pt x="59" y="1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30"/>
            <p:cNvSpPr/>
            <p:nvPr/>
          </p:nvSpPr>
          <p:spPr>
            <a:xfrm>
              <a:off x="654824" y="540071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0" y="0"/>
                    <a:pt x="0" y="35"/>
                    <a:pt x="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30"/>
            <p:cNvSpPr/>
            <p:nvPr/>
          </p:nvSpPr>
          <p:spPr>
            <a:xfrm>
              <a:off x="654824" y="54072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30"/>
            <p:cNvSpPr/>
            <p:nvPr/>
          </p:nvSpPr>
          <p:spPr>
            <a:xfrm>
              <a:off x="663315" y="526357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0"/>
                  </a:moveTo>
                  <a:cubicBezTo>
                    <a:pt x="35" y="35"/>
                    <a:pt x="0" y="70"/>
                    <a:pt x="69" y="104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30"/>
            <p:cNvSpPr/>
            <p:nvPr/>
          </p:nvSpPr>
          <p:spPr>
            <a:xfrm>
              <a:off x="663636" y="526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30"/>
            <p:cNvSpPr/>
            <p:nvPr/>
          </p:nvSpPr>
          <p:spPr>
            <a:xfrm>
              <a:off x="660377" y="516232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1"/>
                  </a:moveTo>
                  <a:lnTo>
                    <a:pt x="35" y="1"/>
                  </a:lnTo>
                  <a:cubicBezTo>
                    <a:pt x="0" y="70"/>
                    <a:pt x="35" y="139"/>
                    <a:pt x="69" y="243"/>
                  </a:cubicBezTo>
                  <a:cubicBezTo>
                    <a:pt x="69" y="139"/>
                    <a:pt x="104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30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30"/>
            <p:cNvSpPr/>
            <p:nvPr/>
          </p:nvSpPr>
          <p:spPr>
            <a:xfrm>
              <a:off x="656779" y="506437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1" y="1"/>
                  </a:moveTo>
                  <a:cubicBezTo>
                    <a:pt x="1" y="70"/>
                    <a:pt x="1" y="174"/>
                    <a:pt x="70" y="243"/>
                  </a:cubicBezTo>
                  <a:cubicBezTo>
                    <a:pt x="35" y="139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30"/>
            <p:cNvSpPr/>
            <p:nvPr/>
          </p:nvSpPr>
          <p:spPr>
            <a:xfrm>
              <a:off x="657430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30"/>
            <p:cNvSpPr/>
            <p:nvPr/>
          </p:nvSpPr>
          <p:spPr>
            <a:xfrm>
              <a:off x="657761" y="509053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0"/>
                  </a:moveTo>
                  <a:cubicBezTo>
                    <a:pt x="0" y="70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30"/>
            <p:cNvSpPr/>
            <p:nvPr/>
          </p:nvSpPr>
          <p:spPr>
            <a:xfrm>
              <a:off x="657430" y="50872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30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30"/>
            <p:cNvSpPr/>
            <p:nvPr/>
          </p:nvSpPr>
          <p:spPr>
            <a:xfrm>
              <a:off x="659716" y="51427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30"/>
            <p:cNvSpPr/>
            <p:nvPr/>
          </p:nvSpPr>
          <p:spPr>
            <a:xfrm>
              <a:off x="660047" y="514277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1"/>
                  </a:moveTo>
                  <a:cubicBezTo>
                    <a:pt x="0" y="70"/>
                    <a:pt x="0" y="139"/>
                    <a:pt x="35" y="173"/>
                  </a:cubicBezTo>
                  <a:cubicBezTo>
                    <a:pt x="35" y="104"/>
                    <a:pt x="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30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30"/>
            <p:cNvSpPr/>
            <p:nvPr/>
          </p:nvSpPr>
          <p:spPr>
            <a:xfrm>
              <a:off x="691064" y="541044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cubicBezTo>
                    <a:pt x="0" y="35"/>
                    <a:pt x="0" y="70"/>
                    <a:pt x="0" y="139"/>
                  </a:cubicBezTo>
                  <a:cubicBezTo>
                    <a:pt x="69" y="10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30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30"/>
            <p:cNvSpPr/>
            <p:nvPr/>
          </p:nvSpPr>
          <p:spPr>
            <a:xfrm>
              <a:off x="690733" y="54235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30"/>
            <p:cNvSpPr/>
            <p:nvPr/>
          </p:nvSpPr>
          <p:spPr>
            <a:xfrm>
              <a:off x="69073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30"/>
            <p:cNvSpPr/>
            <p:nvPr/>
          </p:nvSpPr>
          <p:spPr>
            <a:xfrm>
              <a:off x="689751" y="542678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1"/>
                  </a:moveTo>
                  <a:lnTo>
                    <a:pt x="105" y="1"/>
                  </a:lnTo>
                  <a:cubicBezTo>
                    <a:pt x="70" y="35"/>
                    <a:pt x="35" y="70"/>
                    <a:pt x="1" y="104"/>
                  </a:cubicBezTo>
                  <a:cubicBezTo>
                    <a:pt x="70" y="70"/>
                    <a:pt x="105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30"/>
            <p:cNvSpPr/>
            <p:nvPr/>
          </p:nvSpPr>
          <p:spPr>
            <a:xfrm>
              <a:off x="689430" y="54366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35" y="70"/>
                    <a:pt x="0" y="139"/>
                    <a:pt x="0" y="208"/>
                  </a:cubicBezTo>
                  <a:cubicBezTo>
                    <a:pt x="69" y="139"/>
                    <a:pt x="35" y="7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30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30"/>
            <p:cNvSpPr/>
            <p:nvPr/>
          </p:nvSpPr>
          <p:spPr>
            <a:xfrm>
              <a:off x="652207" y="497304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1" y="138"/>
                    <a:pt x="70" y="208"/>
                  </a:cubicBezTo>
                  <a:cubicBezTo>
                    <a:pt x="35" y="138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30"/>
            <p:cNvSpPr/>
            <p:nvPr/>
          </p:nvSpPr>
          <p:spPr>
            <a:xfrm>
              <a:off x="652869" y="499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30"/>
            <p:cNvSpPr/>
            <p:nvPr/>
          </p:nvSpPr>
          <p:spPr>
            <a:xfrm>
              <a:off x="626092" y="667720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104" y="0"/>
                  </a:moveTo>
                  <a:cubicBezTo>
                    <a:pt x="35" y="69"/>
                    <a:pt x="35" y="104"/>
                    <a:pt x="1" y="173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30"/>
            <p:cNvSpPr/>
            <p:nvPr/>
          </p:nvSpPr>
          <p:spPr>
            <a:xfrm>
              <a:off x="684859" y="606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30"/>
            <p:cNvSpPr/>
            <p:nvPr/>
          </p:nvSpPr>
          <p:spPr>
            <a:xfrm>
              <a:off x="684859" y="60666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30"/>
            <p:cNvSpPr/>
            <p:nvPr/>
          </p:nvSpPr>
          <p:spPr>
            <a:xfrm>
              <a:off x="685180" y="60666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30"/>
            <p:cNvSpPr/>
            <p:nvPr/>
          </p:nvSpPr>
          <p:spPr>
            <a:xfrm>
              <a:off x="685841" y="60993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30"/>
            <p:cNvSpPr/>
            <p:nvPr/>
          </p:nvSpPr>
          <p:spPr>
            <a:xfrm>
              <a:off x="702162" y="585123"/>
              <a:ext cx="1643" cy="472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cubicBezTo>
                    <a:pt x="49" y="25"/>
                    <a:pt x="81" y="49"/>
                    <a:pt x="120" y="49"/>
                  </a:cubicBezTo>
                  <a:cubicBezTo>
                    <a:pt x="136" y="49"/>
                    <a:pt x="153" y="45"/>
                    <a:pt x="173" y="35"/>
                  </a:cubicBezTo>
                  <a:cubicBezTo>
                    <a:pt x="104" y="0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30"/>
            <p:cNvSpPr/>
            <p:nvPr/>
          </p:nvSpPr>
          <p:spPr>
            <a:xfrm>
              <a:off x="703796" y="5854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30"/>
            <p:cNvSpPr/>
            <p:nvPr/>
          </p:nvSpPr>
          <p:spPr>
            <a:xfrm>
              <a:off x="701831" y="5851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30"/>
            <p:cNvSpPr/>
            <p:nvPr/>
          </p:nvSpPr>
          <p:spPr>
            <a:xfrm>
              <a:off x="696287" y="53418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30"/>
            <p:cNvSpPr/>
            <p:nvPr/>
          </p:nvSpPr>
          <p:spPr>
            <a:xfrm>
              <a:off x="696287" y="5341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30"/>
            <p:cNvSpPr/>
            <p:nvPr/>
          </p:nvSpPr>
          <p:spPr>
            <a:xfrm>
              <a:off x="648949" y="584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30"/>
            <p:cNvSpPr/>
            <p:nvPr/>
          </p:nvSpPr>
          <p:spPr>
            <a:xfrm>
              <a:off x="706081" y="58707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30"/>
            <p:cNvSpPr/>
            <p:nvPr/>
          </p:nvSpPr>
          <p:spPr>
            <a:xfrm>
              <a:off x="639154" y="55704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cubicBezTo>
                    <a:pt x="35" y="35"/>
                    <a:pt x="35" y="35"/>
                    <a:pt x="69" y="70"/>
                  </a:cubicBezTo>
                  <a:cubicBezTo>
                    <a:pt x="69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30"/>
            <p:cNvSpPr/>
            <p:nvPr/>
          </p:nvSpPr>
          <p:spPr>
            <a:xfrm>
              <a:off x="639806" y="5576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30"/>
            <p:cNvSpPr/>
            <p:nvPr/>
          </p:nvSpPr>
          <p:spPr>
            <a:xfrm>
              <a:off x="639154" y="5570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30"/>
            <p:cNvSpPr/>
            <p:nvPr/>
          </p:nvSpPr>
          <p:spPr>
            <a:xfrm>
              <a:off x="697590" y="5479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30"/>
            <p:cNvSpPr/>
            <p:nvPr/>
          </p:nvSpPr>
          <p:spPr>
            <a:xfrm>
              <a:off x="714242" y="543981"/>
              <a:ext cx="982" cy="671"/>
            </a:xfrm>
            <a:custGeom>
              <a:avLst/>
              <a:gdLst/>
              <a:ahLst/>
              <a:cxnLst/>
              <a:rect l="l" t="t" r="r" b="b"/>
              <a:pathLst>
                <a:path w="104" h="71" extrusionOk="0">
                  <a:moveTo>
                    <a:pt x="104" y="1"/>
                  </a:moveTo>
                  <a:lnTo>
                    <a:pt x="0" y="70"/>
                  </a:lnTo>
                  <a:cubicBezTo>
                    <a:pt x="69" y="70"/>
                    <a:pt x="104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30"/>
            <p:cNvSpPr/>
            <p:nvPr/>
          </p:nvSpPr>
          <p:spPr>
            <a:xfrm>
              <a:off x="641440" y="559329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lnTo>
                    <a:pt x="69" y="104"/>
                  </a:lnTo>
                  <a:lnTo>
                    <a:pt x="104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30"/>
            <p:cNvSpPr/>
            <p:nvPr/>
          </p:nvSpPr>
          <p:spPr>
            <a:xfrm>
              <a:off x="641440" y="559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30"/>
            <p:cNvSpPr/>
            <p:nvPr/>
          </p:nvSpPr>
          <p:spPr>
            <a:xfrm>
              <a:off x="640788" y="5583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30"/>
            <p:cNvSpPr/>
            <p:nvPr/>
          </p:nvSpPr>
          <p:spPr>
            <a:xfrm>
              <a:off x="640788" y="5586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lnTo>
                    <a:pt x="69" y="69"/>
                  </a:ln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30"/>
            <p:cNvSpPr/>
            <p:nvPr/>
          </p:nvSpPr>
          <p:spPr>
            <a:xfrm>
              <a:off x="639806" y="55769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30"/>
            <p:cNvSpPr/>
            <p:nvPr/>
          </p:nvSpPr>
          <p:spPr>
            <a:xfrm>
              <a:off x="640127" y="5580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35"/>
                  </a:moveTo>
                  <a:lnTo>
                    <a:pt x="1" y="0"/>
                  </a:lnTo>
                  <a:cubicBezTo>
                    <a:pt x="1" y="0"/>
                    <a:pt x="36" y="35"/>
                    <a:pt x="3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30"/>
            <p:cNvSpPr/>
            <p:nvPr/>
          </p:nvSpPr>
          <p:spPr>
            <a:xfrm>
              <a:off x="640458" y="55834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35" y="35"/>
                  </a:lnTo>
                  <a:cubicBezTo>
                    <a:pt x="35" y="35"/>
                    <a:pt x="1" y="1"/>
                    <a:pt x="1" y="1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30"/>
            <p:cNvSpPr/>
            <p:nvPr/>
          </p:nvSpPr>
          <p:spPr>
            <a:xfrm>
              <a:off x="630994" y="59882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0" y="35"/>
                    <a:pt x="0" y="35"/>
                  </a:cubicBezTo>
                  <a:cubicBezTo>
                    <a:pt x="35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30"/>
            <p:cNvSpPr/>
            <p:nvPr/>
          </p:nvSpPr>
          <p:spPr>
            <a:xfrm>
              <a:off x="631646" y="5988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30"/>
            <p:cNvSpPr/>
            <p:nvPr/>
          </p:nvSpPr>
          <p:spPr>
            <a:xfrm>
              <a:off x="630994" y="5991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30"/>
            <p:cNvSpPr/>
            <p:nvPr/>
          </p:nvSpPr>
          <p:spPr>
            <a:xfrm>
              <a:off x="690082" y="52048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30"/>
            <p:cNvSpPr/>
            <p:nvPr/>
          </p:nvSpPr>
          <p:spPr>
            <a:xfrm>
              <a:off x="632297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30"/>
            <p:cNvSpPr/>
            <p:nvPr/>
          </p:nvSpPr>
          <p:spPr>
            <a:xfrm>
              <a:off x="631646" y="5981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30"/>
            <p:cNvSpPr/>
            <p:nvPr/>
          </p:nvSpPr>
          <p:spPr>
            <a:xfrm>
              <a:off x="631646" y="5985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30"/>
            <p:cNvSpPr/>
            <p:nvPr/>
          </p:nvSpPr>
          <p:spPr>
            <a:xfrm>
              <a:off x="630342" y="59915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35" y="70"/>
                    <a:pt x="35" y="70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30"/>
            <p:cNvSpPr/>
            <p:nvPr/>
          </p:nvSpPr>
          <p:spPr>
            <a:xfrm>
              <a:off x="629360" y="600141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cubicBezTo>
                    <a:pt x="69" y="35"/>
                    <a:pt x="35" y="35"/>
                    <a:pt x="0" y="69"/>
                  </a:cubicBezTo>
                  <a:lnTo>
                    <a:pt x="35" y="69"/>
                  </a:lnTo>
                  <a:cubicBezTo>
                    <a:pt x="35" y="69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30"/>
            <p:cNvSpPr/>
            <p:nvPr/>
          </p:nvSpPr>
          <p:spPr>
            <a:xfrm>
              <a:off x="628378" y="600793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0"/>
                  </a:moveTo>
                  <a:lnTo>
                    <a:pt x="104" y="0"/>
                  </a:lnTo>
                  <a:cubicBezTo>
                    <a:pt x="70" y="35"/>
                    <a:pt x="35" y="69"/>
                    <a:pt x="1" y="104"/>
                  </a:cubicBezTo>
                  <a:cubicBezTo>
                    <a:pt x="70" y="104"/>
                    <a:pt x="104" y="69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30"/>
            <p:cNvSpPr/>
            <p:nvPr/>
          </p:nvSpPr>
          <p:spPr>
            <a:xfrm>
              <a:off x="594423" y="309386"/>
              <a:ext cx="6215" cy="26323"/>
            </a:xfrm>
            <a:custGeom>
              <a:avLst/>
              <a:gdLst/>
              <a:ahLst/>
              <a:cxnLst/>
              <a:rect l="l" t="t" r="r" b="b"/>
              <a:pathLst>
                <a:path w="658" h="2787" extrusionOk="0">
                  <a:moveTo>
                    <a:pt x="212" y="1"/>
                  </a:moveTo>
                  <a:cubicBezTo>
                    <a:pt x="162" y="1"/>
                    <a:pt x="126" y="25"/>
                    <a:pt x="105" y="90"/>
                  </a:cubicBezTo>
                  <a:cubicBezTo>
                    <a:pt x="1" y="229"/>
                    <a:pt x="35" y="367"/>
                    <a:pt x="35" y="540"/>
                  </a:cubicBezTo>
                  <a:cubicBezTo>
                    <a:pt x="139" y="1335"/>
                    <a:pt x="381" y="2061"/>
                    <a:pt x="658" y="2786"/>
                  </a:cubicBezTo>
                  <a:cubicBezTo>
                    <a:pt x="519" y="2302"/>
                    <a:pt x="416" y="1784"/>
                    <a:pt x="347" y="1266"/>
                  </a:cubicBezTo>
                  <a:cubicBezTo>
                    <a:pt x="277" y="920"/>
                    <a:pt x="139" y="540"/>
                    <a:pt x="347" y="194"/>
                  </a:cubicBezTo>
                  <a:cubicBezTo>
                    <a:pt x="416" y="125"/>
                    <a:pt x="381" y="56"/>
                    <a:pt x="312" y="21"/>
                  </a:cubicBezTo>
                  <a:cubicBezTo>
                    <a:pt x="274" y="9"/>
                    <a:pt x="241" y="1"/>
                    <a:pt x="2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30"/>
            <p:cNvSpPr/>
            <p:nvPr/>
          </p:nvSpPr>
          <p:spPr>
            <a:xfrm>
              <a:off x="559165" y="286406"/>
              <a:ext cx="14706" cy="12741"/>
            </a:xfrm>
            <a:custGeom>
              <a:avLst/>
              <a:gdLst/>
              <a:ahLst/>
              <a:cxnLst/>
              <a:rect l="l" t="t" r="r" b="b"/>
              <a:pathLst>
                <a:path w="1557" h="1349" extrusionOk="0">
                  <a:moveTo>
                    <a:pt x="1072" y="0"/>
                  </a:moveTo>
                  <a:cubicBezTo>
                    <a:pt x="1003" y="35"/>
                    <a:pt x="1003" y="104"/>
                    <a:pt x="1003" y="138"/>
                  </a:cubicBezTo>
                  <a:cubicBezTo>
                    <a:pt x="1003" y="415"/>
                    <a:pt x="1107" y="691"/>
                    <a:pt x="1176" y="1002"/>
                  </a:cubicBezTo>
                  <a:cubicBezTo>
                    <a:pt x="938" y="983"/>
                    <a:pt x="700" y="940"/>
                    <a:pt x="475" y="940"/>
                  </a:cubicBezTo>
                  <a:cubicBezTo>
                    <a:pt x="308" y="940"/>
                    <a:pt x="148" y="963"/>
                    <a:pt x="1" y="1037"/>
                  </a:cubicBezTo>
                  <a:cubicBezTo>
                    <a:pt x="52" y="1041"/>
                    <a:pt x="104" y="1042"/>
                    <a:pt x="157" y="1042"/>
                  </a:cubicBezTo>
                  <a:cubicBezTo>
                    <a:pt x="302" y="1042"/>
                    <a:pt x="454" y="1032"/>
                    <a:pt x="605" y="1032"/>
                  </a:cubicBezTo>
                  <a:cubicBezTo>
                    <a:pt x="921" y="1032"/>
                    <a:pt x="1236" y="1076"/>
                    <a:pt x="1487" y="1348"/>
                  </a:cubicBezTo>
                  <a:cubicBezTo>
                    <a:pt x="1556" y="1314"/>
                    <a:pt x="1522" y="1279"/>
                    <a:pt x="1522" y="1244"/>
                  </a:cubicBezTo>
                  <a:cubicBezTo>
                    <a:pt x="1349" y="864"/>
                    <a:pt x="1211" y="519"/>
                    <a:pt x="1211" y="138"/>
                  </a:cubicBezTo>
                  <a:cubicBezTo>
                    <a:pt x="1211" y="69"/>
                    <a:pt x="1176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30"/>
            <p:cNvSpPr/>
            <p:nvPr/>
          </p:nvSpPr>
          <p:spPr>
            <a:xfrm>
              <a:off x="598343" y="307053"/>
              <a:ext cx="16009" cy="19513"/>
            </a:xfrm>
            <a:custGeom>
              <a:avLst/>
              <a:gdLst/>
              <a:ahLst/>
              <a:cxnLst/>
              <a:rect l="l" t="t" r="r" b="b"/>
              <a:pathLst>
                <a:path w="1695" h="2066" extrusionOk="0">
                  <a:moveTo>
                    <a:pt x="104" y="0"/>
                  </a:moveTo>
                  <a:cubicBezTo>
                    <a:pt x="78" y="0"/>
                    <a:pt x="52" y="9"/>
                    <a:pt x="35" y="26"/>
                  </a:cubicBezTo>
                  <a:cubicBezTo>
                    <a:pt x="1" y="95"/>
                    <a:pt x="35" y="130"/>
                    <a:pt x="70" y="164"/>
                  </a:cubicBezTo>
                  <a:cubicBezTo>
                    <a:pt x="173" y="268"/>
                    <a:pt x="312" y="372"/>
                    <a:pt x="415" y="441"/>
                  </a:cubicBezTo>
                  <a:cubicBezTo>
                    <a:pt x="830" y="821"/>
                    <a:pt x="1107" y="1340"/>
                    <a:pt x="1418" y="1789"/>
                  </a:cubicBezTo>
                  <a:cubicBezTo>
                    <a:pt x="1487" y="1893"/>
                    <a:pt x="1521" y="2031"/>
                    <a:pt x="1694" y="2066"/>
                  </a:cubicBezTo>
                  <a:cubicBezTo>
                    <a:pt x="1383" y="1478"/>
                    <a:pt x="1038" y="959"/>
                    <a:pt x="657" y="476"/>
                  </a:cubicBezTo>
                  <a:cubicBezTo>
                    <a:pt x="519" y="303"/>
                    <a:pt x="346" y="164"/>
                    <a:pt x="173" y="26"/>
                  </a:cubicBezTo>
                  <a:cubicBezTo>
                    <a:pt x="156" y="9"/>
                    <a:pt x="13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30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30"/>
            <p:cNvSpPr/>
            <p:nvPr/>
          </p:nvSpPr>
          <p:spPr>
            <a:xfrm>
              <a:off x="569611" y="312191"/>
              <a:ext cx="14054" cy="9152"/>
            </a:xfrm>
            <a:custGeom>
              <a:avLst/>
              <a:gdLst/>
              <a:ahLst/>
              <a:cxnLst/>
              <a:rect l="l" t="t" r="r" b="b"/>
              <a:pathLst>
                <a:path w="1488" h="969" extrusionOk="0">
                  <a:moveTo>
                    <a:pt x="1349" y="1"/>
                  </a:moveTo>
                  <a:cubicBezTo>
                    <a:pt x="1176" y="174"/>
                    <a:pt x="969" y="174"/>
                    <a:pt x="796" y="243"/>
                  </a:cubicBezTo>
                  <a:cubicBezTo>
                    <a:pt x="519" y="346"/>
                    <a:pt x="208" y="415"/>
                    <a:pt x="1" y="692"/>
                  </a:cubicBezTo>
                  <a:cubicBezTo>
                    <a:pt x="208" y="554"/>
                    <a:pt x="450" y="485"/>
                    <a:pt x="692" y="415"/>
                  </a:cubicBezTo>
                  <a:cubicBezTo>
                    <a:pt x="727" y="398"/>
                    <a:pt x="770" y="381"/>
                    <a:pt x="813" y="381"/>
                  </a:cubicBezTo>
                  <a:cubicBezTo>
                    <a:pt x="856" y="381"/>
                    <a:pt x="900" y="398"/>
                    <a:pt x="934" y="450"/>
                  </a:cubicBezTo>
                  <a:cubicBezTo>
                    <a:pt x="969" y="519"/>
                    <a:pt x="900" y="588"/>
                    <a:pt x="865" y="657"/>
                  </a:cubicBezTo>
                  <a:cubicBezTo>
                    <a:pt x="761" y="727"/>
                    <a:pt x="692" y="830"/>
                    <a:pt x="727" y="969"/>
                  </a:cubicBezTo>
                  <a:cubicBezTo>
                    <a:pt x="900" y="761"/>
                    <a:pt x="1038" y="485"/>
                    <a:pt x="1314" y="346"/>
                  </a:cubicBezTo>
                  <a:cubicBezTo>
                    <a:pt x="1487" y="277"/>
                    <a:pt x="1418" y="139"/>
                    <a:pt x="1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30"/>
            <p:cNvSpPr/>
            <p:nvPr/>
          </p:nvSpPr>
          <p:spPr>
            <a:xfrm>
              <a:off x="576468" y="3213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30"/>
            <p:cNvSpPr/>
            <p:nvPr/>
          </p:nvSpPr>
          <p:spPr>
            <a:xfrm>
              <a:off x="607155" y="33928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30"/>
            <p:cNvSpPr/>
            <p:nvPr/>
          </p:nvSpPr>
          <p:spPr>
            <a:xfrm>
              <a:off x="598994" y="316763"/>
              <a:ext cx="8501" cy="22215"/>
            </a:xfrm>
            <a:custGeom>
              <a:avLst/>
              <a:gdLst/>
              <a:ahLst/>
              <a:cxnLst/>
              <a:rect l="l" t="t" r="r" b="b"/>
              <a:pathLst>
                <a:path w="900" h="2352" extrusionOk="0">
                  <a:moveTo>
                    <a:pt x="104" y="1"/>
                  </a:moveTo>
                  <a:cubicBezTo>
                    <a:pt x="1" y="104"/>
                    <a:pt x="35" y="173"/>
                    <a:pt x="35" y="277"/>
                  </a:cubicBezTo>
                  <a:cubicBezTo>
                    <a:pt x="104" y="554"/>
                    <a:pt x="174" y="865"/>
                    <a:pt x="312" y="1141"/>
                  </a:cubicBezTo>
                  <a:cubicBezTo>
                    <a:pt x="485" y="1556"/>
                    <a:pt x="588" y="2005"/>
                    <a:pt x="899" y="2351"/>
                  </a:cubicBezTo>
                  <a:cubicBezTo>
                    <a:pt x="796" y="2109"/>
                    <a:pt x="727" y="1867"/>
                    <a:pt x="623" y="1625"/>
                  </a:cubicBezTo>
                  <a:cubicBezTo>
                    <a:pt x="519" y="1349"/>
                    <a:pt x="450" y="1038"/>
                    <a:pt x="312" y="796"/>
                  </a:cubicBezTo>
                  <a:cubicBezTo>
                    <a:pt x="208" y="554"/>
                    <a:pt x="277" y="243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30"/>
            <p:cNvSpPr/>
            <p:nvPr/>
          </p:nvSpPr>
          <p:spPr>
            <a:xfrm>
              <a:off x="583004" y="309906"/>
              <a:ext cx="4250" cy="16330"/>
            </a:xfrm>
            <a:custGeom>
              <a:avLst/>
              <a:gdLst/>
              <a:ahLst/>
              <a:cxnLst/>
              <a:rect l="l" t="t" r="r" b="b"/>
              <a:pathLst>
                <a:path w="450" h="1729" extrusionOk="0">
                  <a:moveTo>
                    <a:pt x="277" y="1"/>
                  </a:moveTo>
                  <a:lnTo>
                    <a:pt x="277" y="1"/>
                  </a:lnTo>
                  <a:cubicBezTo>
                    <a:pt x="207" y="623"/>
                    <a:pt x="138" y="1176"/>
                    <a:pt x="0" y="1729"/>
                  </a:cubicBezTo>
                  <a:cubicBezTo>
                    <a:pt x="277" y="1245"/>
                    <a:pt x="449" y="346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30"/>
            <p:cNvSpPr/>
            <p:nvPr/>
          </p:nvSpPr>
          <p:spPr>
            <a:xfrm>
              <a:off x="583004" y="326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6"/>
                  </a:moveTo>
                  <a:cubicBezTo>
                    <a:pt x="0" y="36"/>
                    <a:pt x="0" y="36"/>
                    <a:pt x="0" y="1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30"/>
            <p:cNvSpPr/>
            <p:nvPr/>
          </p:nvSpPr>
          <p:spPr>
            <a:xfrm>
              <a:off x="560147" y="304069"/>
              <a:ext cx="6215" cy="1077"/>
            </a:xfrm>
            <a:custGeom>
              <a:avLst/>
              <a:gdLst/>
              <a:ahLst/>
              <a:cxnLst/>
              <a:rect l="l" t="t" r="r" b="b"/>
              <a:pathLst>
                <a:path w="658" h="114" extrusionOk="0">
                  <a:moveTo>
                    <a:pt x="376" y="0"/>
                  </a:moveTo>
                  <a:cubicBezTo>
                    <a:pt x="257" y="0"/>
                    <a:pt x="134" y="24"/>
                    <a:pt x="1" y="100"/>
                  </a:cubicBezTo>
                  <a:cubicBezTo>
                    <a:pt x="75" y="110"/>
                    <a:pt x="144" y="114"/>
                    <a:pt x="209" y="114"/>
                  </a:cubicBezTo>
                  <a:cubicBezTo>
                    <a:pt x="386" y="114"/>
                    <a:pt x="531" y="82"/>
                    <a:pt x="657" y="31"/>
                  </a:cubicBezTo>
                  <a:cubicBezTo>
                    <a:pt x="565" y="16"/>
                    <a:pt x="472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30"/>
            <p:cNvSpPr/>
            <p:nvPr/>
          </p:nvSpPr>
          <p:spPr>
            <a:xfrm>
              <a:off x="550683" y="2893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30"/>
            <p:cNvSpPr/>
            <p:nvPr/>
          </p:nvSpPr>
          <p:spPr>
            <a:xfrm>
              <a:off x="547085" y="289344"/>
              <a:ext cx="3608" cy="850"/>
            </a:xfrm>
            <a:custGeom>
              <a:avLst/>
              <a:gdLst/>
              <a:ahLst/>
              <a:cxnLst/>
              <a:rect l="l" t="t" r="r" b="b"/>
              <a:pathLst>
                <a:path w="382" h="90" extrusionOk="0">
                  <a:moveTo>
                    <a:pt x="381" y="0"/>
                  </a:moveTo>
                  <a:cubicBezTo>
                    <a:pt x="243" y="35"/>
                    <a:pt x="105" y="0"/>
                    <a:pt x="1" y="69"/>
                  </a:cubicBezTo>
                  <a:cubicBezTo>
                    <a:pt x="52" y="82"/>
                    <a:pt x="102" y="90"/>
                    <a:pt x="151" y="90"/>
                  </a:cubicBezTo>
                  <a:cubicBezTo>
                    <a:pt x="236" y="90"/>
                    <a:pt x="315" y="66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30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30"/>
            <p:cNvSpPr/>
            <p:nvPr/>
          </p:nvSpPr>
          <p:spPr>
            <a:xfrm>
              <a:off x="616298" y="33112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30"/>
            <p:cNvSpPr/>
            <p:nvPr/>
          </p:nvSpPr>
          <p:spPr>
            <a:xfrm>
              <a:off x="614342" y="32655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0" y="208"/>
                    <a:pt x="104" y="346"/>
                    <a:pt x="208" y="484"/>
                  </a:cubicBezTo>
                  <a:cubicBezTo>
                    <a:pt x="208" y="277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30"/>
            <p:cNvSpPr/>
            <p:nvPr/>
          </p:nvSpPr>
          <p:spPr>
            <a:xfrm>
              <a:off x="616949" y="3330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30"/>
            <p:cNvSpPr/>
            <p:nvPr/>
          </p:nvSpPr>
          <p:spPr>
            <a:xfrm>
              <a:off x="616949" y="333414"/>
              <a:ext cx="2295" cy="3929"/>
            </a:xfrm>
            <a:custGeom>
              <a:avLst/>
              <a:gdLst/>
              <a:ahLst/>
              <a:cxnLst/>
              <a:rect l="l" t="t" r="r" b="b"/>
              <a:pathLst>
                <a:path w="243" h="416" extrusionOk="0">
                  <a:moveTo>
                    <a:pt x="1" y="0"/>
                  </a:moveTo>
                  <a:cubicBezTo>
                    <a:pt x="105" y="104"/>
                    <a:pt x="139" y="277"/>
                    <a:pt x="243" y="415"/>
                  </a:cubicBezTo>
                  <a:cubicBezTo>
                    <a:pt x="243" y="208"/>
                    <a:pt x="174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30"/>
            <p:cNvSpPr/>
            <p:nvPr/>
          </p:nvSpPr>
          <p:spPr>
            <a:xfrm>
              <a:off x="555906" y="288928"/>
              <a:ext cx="982" cy="746"/>
            </a:xfrm>
            <a:custGeom>
              <a:avLst/>
              <a:gdLst/>
              <a:ahLst/>
              <a:cxnLst/>
              <a:rect l="l" t="t" r="r" b="b"/>
              <a:pathLst>
                <a:path w="104" h="79" extrusionOk="0">
                  <a:moveTo>
                    <a:pt x="82" y="1"/>
                  </a:moveTo>
                  <a:cubicBezTo>
                    <a:pt x="69" y="1"/>
                    <a:pt x="52" y="10"/>
                    <a:pt x="35" y="10"/>
                  </a:cubicBezTo>
                  <a:lnTo>
                    <a:pt x="0" y="44"/>
                  </a:lnTo>
                  <a:lnTo>
                    <a:pt x="35" y="79"/>
                  </a:lnTo>
                  <a:cubicBezTo>
                    <a:pt x="35" y="79"/>
                    <a:pt x="104" y="79"/>
                    <a:pt x="104" y="44"/>
                  </a:cubicBezTo>
                  <a:cubicBezTo>
                    <a:pt x="104" y="10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30"/>
            <p:cNvSpPr/>
            <p:nvPr/>
          </p:nvSpPr>
          <p:spPr>
            <a:xfrm>
              <a:off x="607485" y="33928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30"/>
            <p:cNvSpPr/>
            <p:nvPr/>
          </p:nvSpPr>
          <p:spPr>
            <a:xfrm>
              <a:off x="607155" y="339620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cubicBezTo>
                    <a:pt x="35" y="104"/>
                    <a:pt x="1" y="208"/>
                    <a:pt x="174" y="242"/>
                  </a:cubicBezTo>
                  <a:cubicBezTo>
                    <a:pt x="105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30"/>
            <p:cNvSpPr/>
            <p:nvPr/>
          </p:nvSpPr>
          <p:spPr>
            <a:xfrm>
              <a:off x="579736" y="348101"/>
              <a:ext cx="1643" cy="3608"/>
            </a:xfrm>
            <a:custGeom>
              <a:avLst/>
              <a:gdLst/>
              <a:ahLst/>
              <a:cxnLst/>
              <a:rect l="l" t="t" r="r" b="b"/>
              <a:pathLst>
                <a:path w="174" h="382" extrusionOk="0">
                  <a:moveTo>
                    <a:pt x="173" y="1"/>
                  </a:moveTo>
                  <a:lnTo>
                    <a:pt x="173" y="1"/>
                  </a:lnTo>
                  <a:cubicBezTo>
                    <a:pt x="35" y="70"/>
                    <a:pt x="35" y="243"/>
                    <a:pt x="0" y="381"/>
                  </a:cubicBezTo>
                  <a:cubicBezTo>
                    <a:pt x="104" y="243"/>
                    <a:pt x="139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30"/>
            <p:cNvSpPr/>
            <p:nvPr/>
          </p:nvSpPr>
          <p:spPr>
            <a:xfrm>
              <a:off x="583004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30"/>
            <p:cNvSpPr/>
            <p:nvPr/>
          </p:nvSpPr>
          <p:spPr>
            <a:xfrm>
              <a:off x="582674" y="326557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lnTo>
                    <a:pt x="1" y="104"/>
                  </a:lnTo>
                  <a:cubicBezTo>
                    <a:pt x="1" y="104"/>
                    <a:pt x="1" y="139"/>
                    <a:pt x="1" y="139"/>
                  </a:cubicBezTo>
                  <a:cubicBezTo>
                    <a:pt x="35" y="104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30"/>
            <p:cNvSpPr/>
            <p:nvPr/>
          </p:nvSpPr>
          <p:spPr>
            <a:xfrm>
              <a:off x="572879" y="324271"/>
              <a:ext cx="1965" cy="1313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208" y="1"/>
                  </a:moveTo>
                  <a:cubicBezTo>
                    <a:pt x="104" y="1"/>
                    <a:pt x="70" y="70"/>
                    <a:pt x="1" y="139"/>
                  </a:cubicBezTo>
                  <a:cubicBezTo>
                    <a:pt x="104" y="139"/>
                    <a:pt x="139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30"/>
            <p:cNvSpPr/>
            <p:nvPr/>
          </p:nvSpPr>
          <p:spPr>
            <a:xfrm>
              <a:off x="572548" y="325575"/>
              <a:ext cx="340" cy="1974"/>
            </a:xfrm>
            <a:custGeom>
              <a:avLst/>
              <a:gdLst/>
              <a:ahLst/>
              <a:cxnLst/>
              <a:rect l="l" t="t" r="r" b="b"/>
              <a:pathLst>
                <a:path w="36" h="209" extrusionOk="0">
                  <a:moveTo>
                    <a:pt x="36" y="1"/>
                  </a:moveTo>
                  <a:lnTo>
                    <a:pt x="36" y="1"/>
                  </a:lnTo>
                  <a:cubicBezTo>
                    <a:pt x="36" y="70"/>
                    <a:pt x="1" y="139"/>
                    <a:pt x="1" y="208"/>
                  </a:cubicBezTo>
                  <a:cubicBezTo>
                    <a:pt x="36" y="139"/>
                    <a:pt x="36" y="70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30"/>
            <p:cNvSpPr/>
            <p:nvPr/>
          </p:nvSpPr>
          <p:spPr>
            <a:xfrm>
              <a:off x="551335" y="306647"/>
              <a:ext cx="982" cy="331"/>
            </a:xfrm>
            <a:custGeom>
              <a:avLst/>
              <a:gdLst/>
              <a:ahLst/>
              <a:cxnLst/>
              <a:rect l="l" t="t" r="r" b="b"/>
              <a:pathLst>
                <a:path w="104" h="35" extrusionOk="0">
                  <a:moveTo>
                    <a:pt x="104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30"/>
            <p:cNvSpPr/>
            <p:nvPr/>
          </p:nvSpPr>
          <p:spPr>
            <a:xfrm>
              <a:off x="551335" y="3069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30"/>
            <p:cNvSpPr/>
            <p:nvPr/>
          </p:nvSpPr>
          <p:spPr>
            <a:xfrm>
              <a:off x="576147" y="365735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35" y="0"/>
                    <a:pt x="0" y="0"/>
                    <a:pt x="0" y="70"/>
                  </a:cubicBezTo>
                  <a:cubicBezTo>
                    <a:pt x="0" y="70"/>
                    <a:pt x="0" y="70"/>
                    <a:pt x="0" y="104"/>
                  </a:cubicBezTo>
                  <a:cubicBezTo>
                    <a:pt x="69" y="104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30"/>
            <p:cNvSpPr/>
            <p:nvPr/>
          </p:nvSpPr>
          <p:spPr>
            <a:xfrm>
              <a:off x="556558" y="30566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30"/>
            <p:cNvSpPr/>
            <p:nvPr/>
          </p:nvSpPr>
          <p:spPr>
            <a:xfrm>
              <a:off x="581370" y="3314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30"/>
            <p:cNvSpPr/>
            <p:nvPr/>
          </p:nvSpPr>
          <p:spPr>
            <a:xfrm>
              <a:off x="616628" y="331459"/>
              <a:ext cx="331" cy="1634"/>
            </a:xfrm>
            <a:custGeom>
              <a:avLst/>
              <a:gdLst/>
              <a:ahLst/>
              <a:cxnLst/>
              <a:rect l="l" t="t" r="r" b="b"/>
              <a:pathLst>
                <a:path w="35" h="173" extrusionOk="0">
                  <a:moveTo>
                    <a:pt x="0" y="0"/>
                  </a:moveTo>
                  <a:cubicBezTo>
                    <a:pt x="0" y="35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30"/>
            <p:cNvSpPr/>
            <p:nvPr/>
          </p:nvSpPr>
          <p:spPr>
            <a:xfrm>
              <a:off x="616298" y="3311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30"/>
            <p:cNvSpPr/>
            <p:nvPr/>
          </p:nvSpPr>
          <p:spPr>
            <a:xfrm>
              <a:off x="571576" y="3288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30"/>
            <p:cNvSpPr/>
            <p:nvPr/>
          </p:nvSpPr>
          <p:spPr>
            <a:xfrm>
              <a:off x="571576" y="32753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0"/>
                  </a:moveTo>
                  <a:cubicBezTo>
                    <a:pt x="69" y="69"/>
                    <a:pt x="35" y="104"/>
                    <a:pt x="0" y="139"/>
                  </a:cubicBezTo>
                  <a:lnTo>
                    <a:pt x="104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30"/>
            <p:cNvSpPr/>
            <p:nvPr/>
          </p:nvSpPr>
          <p:spPr>
            <a:xfrm>
              <a:off x="574834" y="322316"/>
              <a:ext cx="340" cy="1965"/>
            </a:xfrm>
            <a:custGeom>
              <a:avLst/>
              <a:gdLst/>
              <a:ahLst/>
              <a:cxnLst/>
              <a:rect l="l" t="t" r="r" b="b"/>
              <a:pathLst>
                <a:path w="36" h="208" extrusionOk="0">
                  <a:moveTo>
                    <a:pt x="36" y="0"/>
                  </a:moveTo>
                  <a:cubicBezTo>
                    <a:pt x="1" y="35"/>
                    <a:pt x="1" y="104"/>
                    <a:pt x="1" y="173"/>
                  </a:cubicBezTo>
                  <a:lnTo>
                    <a:pt x="1" y="208"/>
                  </a:lnTo>
                  <a:cubicBezTo>
                    <a:pt x="1" y="138"/>
                    <a:pt x="36" y="69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30"/>
            <p:cNvSpPr/>
            <p:nvPr/>
          </p:nvSpPr>
          <p:spPr>
            <a:xfrm>
              <a:off x="572548" y="3275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30"/>
            <p:cNvSpPr/>
            <p:nvPr/>
          </p:nvSpPr>
          <p:spPr>
            <a:xfrm>
              <a:off x="564388" y="32035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30"/>
            <p:cNvSpPr/>
            <p:nvPr/>
          </p:nvSpPr>
          <p:spPr>
            <a:xfrm>
              <a:off x="564388" y="320682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0"/>
                  </a:moveTo>
                  <a:cubicBezTo>
                    <a:pt x="18" y="18"/>
                    <a:pt x="27" y="26"/>
                    <a:pt x="31" y="26"/>
                  </a:cubicBezTo>
                  <a:cubicBezTo>
                    <a:pt x="35" y="26"/>
                    <a:pt x="35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30"/>
            <p:cNvSpPr/>
            <p:nvPr/>
          </p:nvSpPr>
          <p:spPr>
            <a:xfrm>
              <a:off x="577781" y="361494"/>
              <a:ext cx="888" cy="463"/>
            </a:xfrm>
            <a:custGeom>
              <a:avLst/>
              <a:gdLst/>
              <a:ahLst/>
              <a:cxnLst/>
              <a:rect l="l" t="t" r="r" b="b"/>
              <a:pathLst>
                <a:path w="94" h="49" extrusionOk="0">
                  <a:moveTo>
                    <a:pt x="35" y="0"/>
                  </a:moveTo>
                  <a:cubicBezTo>
                    <a:pt x="0" y="0"/>
                    <a:pt x="0" y="35"/>
                    <a:pt x="35" y="35"/>
                  </a:cubicBezTo>
                  <a:cubicBezTo>
                    <a:pt x="45" y="45"/>
                    <a:pt x="55" y="49"/>
                    <a:pt x="63" y="49"/>
                  </a:cubicBezTo>
                  <a:cubicBezTo>
                    <a:pt x="83" y="49"/>
                    <a:pt x="94" y="24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30"/>
            <p:cNvSpPr/>
            <p:nvPr/>
          </p:nvSpPr>
          <p:spPr>
            <a:xfrm>
              <a:off x="568959" y="318727"/>
              <a:ext cx="661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1" y="0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30"/>
            <p:cNvSpPr/>
            <p:nvPr/>
          </p:nvSpPr>
          <p:spPr>
            <a:xfrm>
              <a:off x="601611" y="3386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30"/>
            <p:cNvSpPr/>
            <p:nvPr/>
          </p:nvSpPr>
          <p:spPr>
            <a:xfrm>
              <a:off x="619235" y="33733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30"/>
            <p:cNvSpPr/>
            <p:nvPr/>
          </p:nvSpPr>
          <p:spPr>
            <a:xfrm>
              <a:off x="564719" y="32068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30"/>
            <p:cNvSpPr/>
            <p:nvPr/>
          </p:nvSpPr>
          <p:spPr>
            <a:xfrm>
              <a:off x="579736" y="35170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30"/>
            <p:cNvSpPr/>
            <p:nvPr/>
          </p:nvSpPr>
          <p:spPr>
            <a:xfrm>
              <a:off x="579736" y="35170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30"/>
            <p:cNvSpPr/>
            <p:nvPr/>
          </p:nvSpPr>
          <p:spPr>
            <a:xfrm>
              <a:off x="575165" y="321334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30"/>
            <p:cNvSpPr/>
            <p:nvPr/>
          </p:nvSpPr>
          <p:spPr>
            <a:xfrm>
              <a:off x="571576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30"/>
            <p:cNvSpPr/>
            <p:nvPr/>
          </p:nvSpPr>
          <p:spPr>
            <a:xfrm>
              <a:off x="617280" y="316111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0" y="0"/>
                  </a:moveTo>
                  <a:cubicBezTo>
                    <a:pt x="0" y="18"/>
                    <a:pt x="0" y="26"/>
                    <a:pt x="5" y="26"/>
                  </a:cubicBezTo>
                  <a:cubicBezTo>
                    <a:pt x="9" y="26"/>
                    <a:pt x="18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30"/>
            <p:cNvSpPr/>
            <p:nvPr/>
          </p:nvSpPr>
          <p:spPr>
            <a:xfrm>
              <a:off x="581370" y="356262"/>
              <a:ext cx="331" cy="161"/>
            </a:xfrm>
            <a:custGeom>
              <a:avLst/>
              <a:gdLst/>
              <a:ahLst/>
              <a:cxnLst/>
              <a:rect l="l" t="t" r="r" b="b"/>
              <a:pathLst>
                <a:path w="35" h="17" extrusionOk="0">
                  <a:moveTo>
                    <a:pt x="0" y="1"/>
                  </a:moveTo>
                  <a:cubicBezTo>
                    <a:pt x="0" y="1"/>
                    <a:pt x="0" y="16"/>
                    <a:pt x="10" y="16"/>
                  </a:cubicBezTo>
                  <a:cubicBezTo>
                    <a:pt x="16" y="16"/>
                    <a:pt x="23" y="13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30"/>
            <p:cNvSpPr/>
            <p:nvPr/>
          </p:nvSpPr>
          <p:spPr>
            <a:xfrm>
              <a:off x="551005" y="3069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30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30"/>
            <p:cNvSpPr/>
            <p:nvPr/>
          </p:nvSpPr>
          <p:spPr>
            <a:xfrm>
              <a:off x="509220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30"/>
            <p:cNvSpPr/>
            <p:nvPr/>
          </p:nvSpPr>
          <p:spPr>
            <a:xfrm>
              <a:off x="509541" y="530598"/>
              <a:ext cx="8831" cy="11768"/>
            </a:xfrm>
            <a:custGeom>
              <a:avLst/>
              <a:gdLst/>
              <a:ahLst/>
              <a:cxnLst/>
              <a:rect l="l" t="t" r="r" b="b"/>
              <a:pathLst>
                <a:path w="935" h="1246" extrusionOk="0">
                  <a:moveTo>
                    <a:pt x="1" y="1"/>
                  </a:moveTo>
                  <a:cubicBezTo>
                    <a:pt x="208" y="485"/>
                    <a:pt x="554" y="865"/>
                    <a:pt x="934" y="1245"/>
                  </a:cubicBezTo>
                  <a:cubicBezTo>
                    <a:pt x="658" y="796"/>
                    <a:pt x="347" y="38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30"/>
            <p:cNvSpPr/>
            <p:nvPr/>
          </p:nvSpPr>
          <p:spPr>
            <a:xfrm>
              <a:off x="502693" y="521785"/>
              <a:ext cx="6536" cy="8501"/>
            </a:xfrm>
            <a:custGeom>
              <a:avLst/>
              <a:gdLst/>
              <a:ahLst/>
              <a:cxnLst/>
              <a:rect l="l" t="t" r="r" b="b"/>
              <a:pathLst>
                <a:path w="692" h="900" extrusionOk="0">
                  <a:moveTo>
                    <a:pt x="0" y="0"/>
                  </a:moveTo>
                  <a:cubicBezTo>
                    <a:pt x="104" y="173"/>
                    <a:pt x="173" y="346"/>
                    <a:pt x="311" y="484"/>
                  </a:cubicBezTo>
                  <a:cubicBezTo>
                    <a:pt x="415" y="657"/>
                    <a:pt x="484" y="830"/>
                    <a:pt x="691" y="899"/>
                  </a:cubicBezTo>
                  <a:cubicBezTo>
                    <a:pt x="588" y="726"/>
                    <a:pt x="484" y="588"/>
                    <a:pt x="380" y="415"/>
                  </a:cubicBezTo>
                  <a:cubicBezTo>
                    <a:pt x="207" y="104"/>
                    <a:pt x="207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30"/>
            <p:cNvSpPr/>
            <p:nvPr/>
          </p:nvSpPr>
          <p:spPr>
            <a:xfrm>
              <a:off x="509220" y="5302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30"/>
            <p:cNvSpPr/>
            <p:nvPr/>
          </p:nvSpPr>
          <p:spPr>
            <a:xfrm>
              <a:off x="484077" y="505785"/>
              <a:ext cx="1322" cy="4260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70" y="1"/>
                  </a:moveTo>
                  <a:cubicBezTo>
                    <a:pt x="70" y="139"/>
                    <a:pt x="1" y="277"/>
                    <a:pt x="70" y="450"/>
                  </a:cubicBezTo>
                  <a:cubicBezTo>
                    <a:pt x="139" y="277"/>
                    <a:pt x="10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30"/>
            <p:cNvSpPr/>
            <p:nvPr/>
          </p:nvSpPr>
          <p:spPr>
            <a:xfrm>
              <a:off x="484729" y="5054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30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30"/>
            <p:cNvSpPr/>
            <p:nvPr/>
          </p:nvSpPr>
          <p:spPr>
            <a:xfrm>
              <a:off x="510202" y="52667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0" y="1"/>
                  </a:moveTo>
                  <a:cubicBezTo>
                    <a:pt x="0" y="105"/>
                    <a:pt x="104" y="174"/>
                    <a:pt x="138" y="243"/>
                  </a:cubicBezTo>
                  <a:cubicBezTo>
                    <a:pt x="104" y="139"/>
                    <a:pt x="69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30"/>
            <p:cNvSpPr/>
            <p:nvPr/>
          </p:nvSpPr>
          <p:spPr>
            <a:xfrm>
              <a:off x="496488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30"/>
            <p:cNvSpPr/>
            <p:nvPr/>
          </p:nvSpPr>
          <p:spPr>
            <a:xfrm>
              <a:off x="496488" y="508723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0" y="1"/>
                  </a:moveTo>
                  <a:cubicBezTo>
                    <a:pt x="0" y="105"/>
                    <a:pt x="35" y="174"/>
                    <a:pt x="104" y="243"/>
                  </a:cubicBezTo>
                  <a:cubicBezTo>
                    <a:pt x="69" y="174"/>
                    <a:pt x="35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30"/>
            <p:cNvSpPr/>
            <p:nvPr/>
          </p:nvSpPr>
          <p:spPr>
            <a:xfrm>
              <a:off x="497140" y="51100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cubicBezTo>
                    <a:pt x="0" y="1"/>
                    <a:pt x="35" y="1"/>
                    <a:pt x="35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30"/>
            <p:cNvSpPr/>
            <p:nvPr/>
          </p:nvSpPr>
          <p:spPr>
            <a:xfrm>
              <a:off x="497470" y="51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30"/>
            <p:cNvSpPr/>
            <p:nvPr/>
          </p:nvSpPr>
          <p:spPr>
            <a:xfrm>
              <a:off x="497140" y="5110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30"/>
            <p:cNvSpPr/>
            <p:nvPr/>
          </p:nvSpPr>
          <p:spPr>
            <a:xfrm>
              <a:off x="464819" y="545615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30"/>
            <p:cNvSpPr/>
            <p:nvPr/>
          </p:nvSpPr>
          <p:spPr>
            <a:xfrm>
              <a:off x="466123" y="543329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5"/>
                    <a:pt x="1" y="70"/>
                    <a:pt x="1" y="139"/>
                  </a:cubicBezTo>
                  <a:cubicBezTo>
                    <a:pt x="35" y="104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30"/>
            <p:cNvSpPr/>
            <p:nvPr/>
          </p:nvSpPr>
          <p:spPr>
            <a:xfrm>
              <a:off x="466774" y="543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30"/>
            <p:cNvSpPr/>
            <p:nvPr/>
          </p:nvSpPr>
          <p:spPr>
            <a:xfrm>
              <a:off x="466123" y="5446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30"/>
            <p:cNvSpPr/>
            <p:nvPr/>
          </p:nvSpPr>
          <p:spPr>
            <a:xfrm>
              <a:off x="511506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30"/>
            <p:cNvSpPr/>
            <p:nvPr/>
          </p:nvSpPr>
          <p:spPr>
            <a:xfrm>
              <a:off x="464819" y="54464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30"/>
            <p:cNvSpPr/>
            <p:nvPr/>
          </p:nvSpPr>
          <p:spPr>
            <a:xfrm>
              <a:off x="456007" y="647149"/>
              <a:ext cx="16000" cy="32283"/>
            </a:xfrm>
            <a:custGeom>
              <a:avLst/>
              <a:gdLst/>
              <a:ahLst/>
              <a:cxnLst/>
              <a:rect l="l" t="t" r="r" b="b"/>
              <a:pathLst>
                <a:path w="1694" h="3418" extrusionOk="0">
                  <a:moveTo>
                    <a:pt x="1521" y="0"/>
                  </a:moveTo>
                  <a:lnTo>
                    <a:pt x="1521" y="0"/>
                  </a:lnTo>
                  <a:cubicBezTo>
                    <a:pt x="1417" y="173"/>
                    <a:pt x="1452" y="312"/>
                    <a:pt x="1417" y="450"/>
                  </a:cubicBezTo>
                  <a:cubicBezTo>
                    <a:pt x="1383" y="795"/>
                    <a:pt x="1314" y="1141"/>
                    <a:pt x="1245" y="1487"/>
                  </a:cubicBezTo>
                  <a:cubicBezTo>
                    <a:pt x="1210" y="1590"/>
                    <a:pt x="1141" y="1694"/>
                    <a:pt x="1210" y="1832"/>
                  </a:cubicBezTo>
                  <a:cubicBezTo>
                    <a:pt x="1314" y="2074"/>
                    <a:pt x="1245" y="2282"/>
                    <a:pt x="1037" y="2455"/>
                  </a:cubicBezTo>
                  <a:cubicBezTo>
                    <a:pt x="899" y="2558"/>
                    <a:pt x="795" y="2662"/>
                    <a:pt x="657" y="2766"/>
                  </a:cubicBezTo>
                  <a:cubicBezTo>
                    <a:pt x="484" y="2904"/>
                    <a:pt x="277" y="3077"/>
                    <a:pt x="104" y="3215"/>
                  </a:cubicBezTo>
                  <a:cubicBezTo>
                    <a:pt x="35" y="3250"/>
                    <a:pt x="0" y="3319"/>
                    <a:pt x="69" y="3388"/>
                  </a:cubicBezTo>
                  <a:cubicBezTo>
                    <a:pt x="80" y="3409"/>
                    <a:pt x="94" y="3417"/>
                    <a:pt x="110" y="3417"/>
                  </a:cubicBezTo>
                  <a:cubicBezTo>
                    <a:pt x="147" y="3417"/>
                    <a:pt x="194" y="3377"/>
                    <a:pt x="242" y="3353"/>
                  </a:cubicBezTo>
                  <a:cubicBezTo>
                    <a:pt x="277" y="3353"/>
                    <a:pt x="311" y="3319"/>
                    <a:pt x="346" y="3284"/>
                  </a:cubicBezTo>
                  <a:cubicBezTo>
                    <a:pt x="588" y="2939"/>
                    <a:pt x="968" y="2697"/>
                    <a:pt x="1279" y="2420"/>
                  </a:cubicBezTo>
                  <a:cubicBezTo>
                    <a:pt x="1417" y="2316"/>
                    <a:pt x="1590" y="2178"/>
                    <a:pt x="1694" y="1971"/>
                  </a:cubicBezTo>
                  <a:cubicBezTo>
                    <a:pt x="1651" y="1971"/>
                    <a:pt x="1610" y="1973"/>
                    <a:pt x="1573" y="1973"/>
                  </a:cubicBezTo>
                  <a:cubicBezTo>
                    <a:pt x="1463" y="1973"/>
                    <a:pt x="1391" y="1953"/>
                    <a:pt x="1417" y="1798"/>
                  </a:cubicBezTo>
                  <a:cubicBezTo>
                    <a:pt x="1417" y="1729"/>
                    <a:pt x="1417" y="1660"/>
                    <a:pt x="1417" y="1556"/>
                  </a:cubicBezTo>
                  <a:cubicBezTo>
                    <a:pt x="1417" y="1072"/>
                    <a:pt x="1556" y="588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30"/>
            <p:cNvSpPr/>
            <p:nvPr/>
          </p:nvSpPr>
          <p:spPr>
            <a:xfrm>
              <a:off x="507586" y="564222"/>
              <a:ext cx="4250" cy="28420"/>
            </a:xfrm>
            <a:custGeom>
              <a:avLst/>
              <a:gdLst/>
              <a:ahLst/>
              <a:cxnLst/>
              <a:rect l="l" t="t" r="r" b="b"/>
              <a:pathLst>
                <a:path w="450" h="3009" extrusionOk="0">
                  <a:moveTo>
                    <a:pt x="415" y="1"/>
                  </a:moveTo>
                  <a:cubicBezTo>
                    <a:pt x="277" y="174"/>
                    <a:pt x="277" y="347"/>
                    <a:pt x="277" y="485"/>
                  </a:cubicBezTo>
                  <a:lnTo>
                    <a:pt x="277" y="1211"/>
                  </a:lnTo>
                  <a:cubicBezTo>
                    <a:pt x="277" y="1798"/>
                    <a:pt x="139" y="2421"/>
                    <a:pt x="1" y="3008"/>
                  </a:cubicBezTo>
                  <a:cubicBezTo>
                    <a:pt x="139" y="2939"/>
                    <a:pt x="208" y="2835"/>
                    <a:pt x="242" y="2662"/>
                  </a:cubicBezTo>
                  <a:cubicBezTo>
                    <a:pt x="346" y="2109"/>
                    <a:pt x="415" y="1522"/>
                    <a:pt x="415" y="969"/>
                  </a:cubicBezTo>
                  <a:cubicBezTo>
                    <a:pt x="450" y="658"/>
                    <a:pt x="415" y="347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30"/>
            <p:cNvSpPr/>
            <p:nvPr/>
          </p:nvSpPr>
          <p:spPr>
            <a:xfrm>
              <a:off x="474614" y="651720"/>
              <a:ext cx="4581" cy="17313"/>
            </a:xfrm>
            <a:custGeom>
              <a:avLst/>
              <a:gdLst/>
              <a:ahLst/>
              <a:cxnLst/>
              <a:rect l="l" t="t" r="r" b="b"/>
              <a:pathLst>
                <a:path w="485" h="1833" extrusionOk="0">
                  <a:moveTo>
                    <a:pt x="381" y="0"/>
                  </a:moveTo>
                  <a:cubicBezTo>
                    <a:pt x="312" y="277"/>
                    <a:pt x="242" y="588"/>
                    <a:pt x="208" y="865"/>
                  </a:cubicBezTo>
                  <a:cubicBezTo>
                    <a:pt x="139" y="1176"/>
                    <a:pt x="0" y="1452"/>
                    <a:pt x="173" y="1832"/>
                  </a:cubicBezTo>
                  <a:cubicBezTo>
                    <a:pt x="415" y="1176"/>
                    <a:pt x="381" y="588"/>
                    <a:pt x="4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30"/>
            <p:cNvSpPr/>
            <p:nvPr/>
          </p:nvSpPr>
          <p:spPr>
            <a:xfrm>
              <a:off x="511175" y="610908"/>
              <a:ext cx="4581" cy="21884"/>
            </a:xfrm>
            <a:custGeom>
              <a:avLst/>
              <a:gdLst/>
              <a:ahLst/>
              <a:cxnLst/>
              <a:rect l="l" t="t" r="r" b="b"/>
              <a:pathLst>
                <a:path w="485" h="2317" extrusionOk="0">
                  <a:moveTo>
                    <a:pt x="485" y="1"/>
                  </a:moveTo>
                  <a:cubicBezTo>
                    <a:pt x="346" y="796"/>
                    <a:pt x="174" y="1556"/>
                    <a:pt x="1" y="2317"/>
                  </a:cubicBezTo>
                  <a:cubicBezTo>
                    <a:pt x="243" y="2040"/>
                    <a:pt x="485" y="796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30"/>
            <p:cNvSpPr/>
            <p:nvPr/>
          </p:nvSpPr>
          <p:spPr>
            <a:xfrm>
              <a:off x="517380" y="610908"/>
              <a:ext cx="4581" cy="18616"/>
            </a:xfrm>
            <a:custGeom>
              <a:avLst/>
              <a:gdLst/>
              <a:ahLst/>
              <a:cxnLst/>
              <a:rect l="l" t="t" r="r" b="b"/>
              <a:pathLst>
                <a:path w="485" h="1971" extrusionOk="0">
                  <a:moveTo>
                    <a:pt x="484" y="1"/>
                  </a:moveTo>
                  <a:cubicBezTo>
                    <a:pt x="208" y="623"/>
                    <a:pt x="139" y="1314"/>
                    <a:pt x="0" y="1971"/>
                  </a:cubicBezTo>
                  <a:cubicBezTo>
                    <a:pt x="208" y="1833"/>
                    <a:pt x="173" y="1556"/>
                    <a:pt x="242" y="1349"/>
                  </a:cubicBezTo>
                  <a:cubicBezTo>
                    <a:pt x="277" y="1107"/>
                    <a:pt x="312" y="865"/>
                    <a:pt x="346" y="623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30"/>
            <p:cNvSpPr/>
            <p:nvPr/>
          </p:nvSpPr>
          <p:spPr>
            <a:xfrm>
              <a:off x="458293" y="650417"/>
              <a:ext cx="4581" cy="20250"/>
            </a:xfrm>
            <a:custGeom>
              <a:avLst/>
              <a:gdLst/>
              <a:ahLst/>
              <a:cxnLst/>
              <a:rect l="l" t="t" r="r" b="b"/>
              <a:pathLst>
                <a:path w="485" h="2144" extrusionOk="0">
                  <a:moveTo>
                    <a:pt x="415" y="0"/>
                  </a:moveTo>
                  <a:cubicBezTo>
                    <a:pt x="242" y="691"/>
                    <a:pt x="104" y="1417"/>
                    <a:pt x="0" y="2109"/>
                  </a:cubicBezTo>
                  <a:lnTo>
                    <a:pt x="69" y="2143"/>
                  </a:lnTo>
                  <a:cubicBezTo>
                    <a:pt x="208" y="1417"/>
                    <a:pt x="346" y="726"/>
                    <a:pt x="484" y="35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30"/>
            <p:cNvSpPr/>
            <p:nvPr/>
          </p:nvSpPr>
          <p:spPr>
            <a:xfrm>
              <a:off x="470042" y="632462"/>
              <a:ext cx="1965" cy="10777"/>
            </a:xfrm>
            <a:custGeom>
              <a:avLst/>
              <a:gdLst/>
              <a:ahLst/>
              <a:cxnLst/>
              <a:rect l="l" t="t" r="r" b="b"/>
              <a:pathLst>
                <a:path w="208" h="1141" extrusionOk="0">
                  <a:moveTo>
                    <a:pt x="173" y="0"/>
                  </a:moveTo>
                  <a:lnTo>
                    <a:pt x="173" y="0"/>
                  </a:lnTo>
                  <a:cubicBezTo>
                    <a:pt x="208" y="380"/>
                    <a:pt x="1" y="726"/>
                    <a:pt x="104" y="1141"/>
                  </a:cubicBezTo>
                  <a:cubicBezTo>
                    <a:pt x="139" y="726"/>
                    <a:pt x="208" y="38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30"/>
            <p:cNvSpPr/>
            <p:nvPr/>
          </p:nvSpPr>
          <p:spPr>
            <a:xfrm>
              <a:off x="463516" y="642908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138"/>
                    <a:pt x="0" y="208"/>
                  </a:cubicBezTo>
                  <a:cubicBezTo>
                    <a:pt x="69" y="138"/>
                    <a:pt x="104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30"/>
            <p:cNvSpPr/>
            <p:nvPr/>
          </p:nvSpPr>
          <p:spPr>
            <a:xfrm>
              <a:off x="463516" y="6448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30"/>
            <p:cNvSpPr/>
            <p:nvPr/>
          </p:nvSpPr>
          <p:spPr>
            <a:xfrm>
              <a:off x="463185" y="644863"/>
              <a:ext cx="548" cy="1728"/>
            </a:xfrm>
            <a:custGeom>
              <a:avLst/>
              <a:gdLst/>
              <a:ahLst/>
              <a:cxnLst/>
              <a:rect l="l" t="t" r="r" b="b"/>
              <a:pathLst>
                <a:path w="58" h="183" extrusionOk="0">
                  <a:moveTo>
                    <a:pt x="35" y="1"/>
                  </a:moveTo>
                  <a:cubicBezTo>
                    <a:pt x="35" y="35"/>
                    <a:pt x="1" y="70"/>
                    <a:pt x="1" y="104"/>
                  </a:cubicBezTo>
                  <a:cubicBezTo>
                    <a:pt x="1" y="139"/>
                    <a:pt x="1" y="173"/>
                    <a:pt x="1" y="173"/>
                  </a:cubicBezTo>
                  <a:cubicBezTo>
                    <a:pt x="14" y="180"/>
                    <a:pt x="23" y="183"/>
                    <a:pt x="30" y="183"/>
                  </a:cubicBezTo>
                  <a:cubicBezTo>
                    <a:pt x="58" y="183"/>
                    <a:pt x="35" y="132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30"/>
            <p:cNvSpPr/>
            <p:nvPr/>
          </p:nvSpPr>
          <p:spPr>
            <a:xfrm>
              <a:off x="507586" y="5926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30"/>
            <p:cNvSpPr/>
            <p:nvPr/>
          </p:nvSpPr>
          <p:spPr>
            <a:xfrm>
              <a:off x="598994" y="180245"/>
              <a:ext cx="40491" cy="89189"/>
            </a:xfrm>
            <a:custGeom>
              <a:avLst/>
              <a:gdLst/>
              <a:ahLst/>
              <a:cxnLst/>
              <a:rect l="l" t="t" r="r" b="b"/>
              <a:pathLst>
                <a:path w="4287" h="9443" extrusionOk="0">
                  <a:moveTo>
                    <a:pt x="4245" y="1"/>
                  </a:moveTo>
                  <a:cubicBezTo>
                    <a:pt x="4140" y="1"/>
                    <a:pt x="4103" y="114"/>
                    <a:pt x="4010" y="145"/>
                  </a:cubicBezTo>
                  <a:cubicBezTo>
                    <a:pt x="3354" y="387"/>
                    <a:pt x="2904" y="871"/>
                    <a:pt x="2559" y="1458"/>
                  </a:cubicBezTo>
                  <a:cubicBezTo>
                    <a:pt x="2040" y="2357"/>
                    <a:pt x="1452" y="3186"/>
                    <a:pt x="1072" y="4154"/>
                  </a:cubicBezTo>
                  <a:cubicBezTo>
                    <a:pt x="588" y="5399"/>
                    <a:pt x="174" y="6643"/>
                    <a:pt x="35" y="7956"/>
                  </a:cubicBezTo>
                  <a:cubicBezTo>
                    <a:pt x="1" y="8406"/>
                    <a:pt x="1" y="8855"/>
                    <a:pt x="70" y="9304"/>
                  </a:cubicBezTo>
                  <a:cubicBezTo>
                    <a:pt x="70" y="9374"/>
                    <a:pt x="104" y="9443"/>
                    <a:pt x="174" y="9443"/>
                  </a:cubicBezTo>
                  <a:cubicBezTo>
                    <a:pt x="277" y="9408"/>
                    <a:pt x="277" y="9339"/>
                    <a:pt x="277" y="9270"/>
                  </a:cubicBezTo>
                  <a:cubicBezTo>
                    <a:pt x="208" y="8959"/>
                    <a:pt x="208" y="8648"/>
                    <a:pt x="243" y="8371"/>
                  </a:cubicBezTo>
                  <a:cubicBezTo>
                    <a:pt x="312" y="8026"/>
                    <a:pt x="381" y="7680"/>
                    <a:pt x="416" y="7334"/>
                  </a:cubicBezTo>
                  <a:cubicBezTo>
                    <a:pt x="450" y="6816"/>
                    <a:pt x="554" y="6366"/>
                    <a:pt x="727" y="5882"/>
                  </a:cubicBezTo>
                  <a:cubicBezTo>
                    <a:pt x="865" y="5571"/>
                    <a:pt x="969" y="5226"/>
                    <a:pt x="1072" y="4915"/>
                  </a:cubicBezTo>
                  <a:cubicBezTo>
                    <a:pt x="1314" y="4292"/>
                    <a:pt x="1487" y="3670"/>
                    <a:pt x="1833" y="3117"/>
                  </a:cubicBezTo>
                  <a:cubicBezTo>
                    <a:pt x="2006" y="2875"/>
                    <a:pt x="2144" y="2599"/>
                    <a:pt x="2282" y="2322"/>
                  </a:cubicBezTo>
                  <a:cubicBezTo>
                    <a:pt x="2766" y="1596"/>
                    <a:pt x="3181" y="836"/>
                    <a:pt x="4010" y="456"/>
                  </a:cubicBezTo>
                  <a:cubicBezTo>
                    <a:pt x="4218" y="352"/>
                    <a:pt x="4287" y="214"/>
                    <a:pt x="4287" y="6"/>
                  </a:cubicBezTo>
                  <a:cubicBezTo>
                    <a:pt x="4272" y="3"/>
                    <a:pt x="4258" y="1"/>
                    <a:pt x="4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30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30"/>
            <p:cNvSpPr/>
            <p:nvPr/>
          </p:nvSpPr>
          <p:spPr>
            <a:xfrm>
              <a:off x="604869" y="244291"/>
              <a:ext cx="10134" cy="30696"/>
            </a:xfrm>
            <a:custGeom>
              <a:avLst/>
              <a:gdLst/>
              <a:ahLst/>
              <a:cxnLst/>
              <a:rect l="l" t="t" r="r" b="b"/>
              <a:pathLst>
                <a:path w="1073" h="3250" extrusionOk="0">
                  <a:moveTo>
                    <a:pt x="1038" y="0"/>
                  </a:moveTo>
                  <a:cubicBezTo>
                    <a:pt x="865" y="69"/>
                    <a:pt x="830" y="242"/>
                    <a:pt x="796" y="380"/>
                  </a:cubicBezTo>
                  <a:cubicBezTo>
                    <a:pt x="623" y="968"/>
                    <a:pt x="450" y="1590"/>
                    <a:pt x="277" y="2178"/>
                  </a:cubicBezTo>
                  <a:cubicBezTo>
                    <a:pt x="174" y="2523"/>
                    <a:pt x="1" y="2869"/>
                    <a:pt x="35" y="3249"/>
                  </a:cubicBezTo>
                  <a:cubicBezTo>
                    <a:pt x="139" y="3215"/>
                    <a:pt x="208" y="3111"/>
                    <a:pt x="243" y="2973"/>
                  </a:cubicBezTo>
                  <a:cubicBezTo>
                    <a:pt x="554" y="2039"/>
                    <a:pt x="727" y="1037"/>
                    <a:pt x="1072" y="104"/>
                  </a:cubicBezTo>
                  <a:cubicBezTo>
                    <a:pt x="1072" y="69"/>
                    <a:pt x="1072" y="35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30"/>
            <p:cNvSpPr/>
            <p:nvPr/>
          </p:nvSpPr>
          <p:spPr>
            <a:xfrm>
              <a:off x="644047" y="30174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30"/>
            <p:cNvSpPr/>
            <p:nvPr/>
          </p:nvSpPr>
          <p:spPr>
            <a:xfrm>
              <a:off x="618914" y="277717"/>
              <a:ext cx="47669" cy="24094"/>
            </a:xfrm>
            <a:custGeom>
              <a:avLst/>
              <a:gdLst/>
              <a:ahLst/>
              <a:cxnLst/>
              <a:rect l="l" t="t" r="r" b="b"/>
              <a:pathLst>
                <a:path w="5047" h="2551" extrusionOk="0">
                  <a:moveTo>
                    <a:pt x="4331" y="0"/>
                  </a:moveTo>
                  <a:cubicBezTo>
                    <a:pt x="3870" y="0"/>
                    <a:pt x="3421" y="114"/>
                    <a:pt x="2973" y="263"/>
                  </a:cubicBezTo>
                  <a:cubicBezTo>
                    <a:pt x="2765" y="298"/>
                    <a:pt x="2627" y="402"/>
                    <a:pt x="2420" y="436"/>
                  </a:cubicBezTo>
                  <a:cubicBezTo>
                    <a:pt x="1901" y="505"/>
                    <a:pt x="1417" y="747"/>
                    <a:pt x="968" y="955"/>
                  </a:cubicBezTo>
                  <a:cubicBezTo>
                    <a:pt x="553" y="1162"/>
                    <a:pt x="104" y="1369"/>
                    <a:pt x="104" y="1957"/>
                  </a:cubicBezTo>
                  <a:cubicBezTo>
                    <a:pt x="104" y="1992"/>
                    <a:pt x="0" y="2026"/>
                    <a:pt x="69" y="2130"/>
                  </a:cubicBezTo>
                  <a:cubicBezTo>
                    <a:pt x="131" y="2126"/>
                    <a:pt x="194" y="2124"/>
                    <a:pt x="257" y="2124"/>
                  </a:cubicBezTo>
                  <a:cubicBezTo>
                    <a:pt x="788" y="2124"/>
                    <a:pt x="1341" y="2248"/>
                    <a:pt x="1867" y="2372"/>
                  </a:cubicBezTo>
                  <a:cubicBezTo>
                    <a:pt x="2113" y="2433"/>
                    <a:pt x="2332" y="2550"/>
                    <a:pt x="2573" y="2550"/>
                  </a:cubicBezTo>
                  <a:cubicBezTo>
                    <a:pt x="2602" y="2550"/>
                    <a:pt x="2632" y="2548"/>
                    <a:pt x="2662" y="2545"/>
                  </a:cubicBezTo>
                  <a:cubicBezTo>
                    <a:pt x="2282" y="2268"/>
                    <a:pt x="1832" y="2199"/>
                    <a:pt x="1383" y="2061"/>
                  </a:cubicBezTo>
                  <a:cubicBezTo>
                    <a:pt x="1037" y="1992"/>
                    <a:pt x="692" y="1957"/>
                    <a:pt x="380" y="1888"/>
                  </a:cubicBezTo>
                  <a:cubicBezTo>
                    <a:pt x="346" y="1750"/>
                    <a:pt x="415" y="1680"/>
                    <a:pt x="450" y="1611"/>
                  </a:cubicBezTo>
                  <a:cubicBezTo>
                    <a:pt x="692" y="1404"/>
                    <a:pt x="899" y="1231"/>
                    <a:pt x="1210" y="1093"/>
                  </a:cubicBezTo>
                  <a:cubicBezTo>
                    <a:pt x="1763" y="885"/>
                    <a:pt x="2316" y="747"/>
                    <a:pt x="2869" y="540"/>
                  </a:cubicBezTo>
                  <a:cubicBezTo>
                    <a:pt x="3526" y="263"/>
                    <a:pt x="4183" y="194"/>
                    <a:pt x="4839" y="194"/>
                  </a:cubicBezTo>
                  <a:cubicBezTo>
                    <a:pt x="4874" y="194"/>
                    <a:pt x="4917" y="203"/>
                    <a:pt x="4956" y="203"/>
                  </a:cubicBezTo>
                  <a:cubicBezTo>
                    <a:pt x="4995" y="203"/>
                    <a:pt x="5029" y="194"/>
                    <a:pt x="5047" y="160"/>
                  </a:cubicBezTo>
                  <a:cubicBezTo>
                    <a:pt x="5012" y="56"/>
                    <a:pt x="4943" y="56"/>
                    <a:pt x="4874" y="56"/>
                  </a:cubicBezTo>
                  <a:cubicBezTo>
                    <a:pt x="4691" y="17"/>
                    <a:pt x="4510" y="0"/>
                    <a:pt x="4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30"/>
            <p:cNvSpPr/>
            <p:nvPr/>
          </p:nvSpPr>
          <p:spPr>
            <a:xfrm>
              <a:off x="676046" y="280522"/>
              <a:ext cx="33634" cy="16227"/>
            </a:xfrm>
            <a:custGeom>
              <a:avLst/>
              <a:gdLst/>
              <a:ahLst/>
              <a:cxnLst/>
              <a:rect l="l" t="t" r="r" b="b"/>
              <a:pathLst>
                <a:path w="3561" h="1718" extrusionOk="0">
                  <a:moveTo>
                    <a:pt x="208" y="1"/>
                  </a:moveTo>
                  <a:cubicBezTo>
                    <a:pt x="138" y="1"/>
                    <a:pt x="35" y="1"/>
                    <a:pt x="0" y="70"/>
                  </a:cubicBezTo>
                  <a:cubicBezTo>
                    <a:pt x="0" y="208"/>
                    <a:pt x="104" y="208"/>
                    <a:pt x="208" y="243"/>
                  </a:cubicBezTo>
                  <a:lnTo>
                    <a:pt x="277" y="243"/>
                  </a:lnTo>
                  <a:cubicBezTo>
                    <a:pt x="726" y="243"/>
                    <a:pt x="1106" y="416"/>
                    <a:pt x="1521" y="623"/>
                  </a:cubicBezTo>
                  <a:cubicBezTo>
                    <a:pt x="2074" y="900"/>
                    <a:pt x="2627" y="1280"/>
                    <a:pt x="3215" y="1591"/>
                  </a:cubicBezTo>
                  <a:cubicBezTo>
                    <a:pt x="3294" y="1644"/>
                    <a:pt x="3354" y="1717"/>
                    <a:pt x="3455" y="1717"/>
                  </a:cubicBezTo>
                  <a:cubicBezTo>
                    <a:pt x="3486" y="1717"/>
                    <a:pt x="3520" y="1711"/>
                    <a:pt x="3560" y="1695"/>
                  </a:cubicBezTo>
                  <a:cubicBezTo>
                    <a:pt x="3526" y="1556"/>
                    <a:pt x="3422" y="1522"/>
                    <a:pt x="3318" y="1453"/>
                  </a:cubicBezTo>
                  <a:cubicBezTo>
                    <a:pt x="2765" y="1003"/>
                    <a:pt x="2109" y="658"/>
                    <a:pt x="1486" y="312"/>
                  </a:cubicBezTo>
                  <a:cubicBezTo>
                    <a:pt x="1072" y="105"/>
                    <a:pt x="657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30"/>
            <p:cNvSpPr/>
            <p:nvPr/>
          </p:nvSpPr>
          <p:spPr>
            <a:xfrm>
              <a:off x="611405" y="296437"/>
              <a:ext cx="5554" cy="8142"/>
            </a:xfrm>
            <a:custGeom>
              <a:avLst/>
              <a:gdLst/>
              <a:ahLst/>
              <a:cxnLst/>
              <a:rect l="l" t="t" r="r" b="b"/>
              <a:pathLst>
                <a:path w="588" h="862" extrusionOk="0">
                  <a:moveTo>
                    <a:pt x="471" y="0"/>
                  </a:moveTo>
                  <a:cubicBezTo>
                    <a:pt x="414" y="0"/>
                    <a:pt x="409" y="57"/>
                    <a:pt x="380" y="113"/>
                  </a:cubicBezTo>
                  <a:cubicBezTo>
                    <a:pt x="346" y="321"/>
                    <a:pt x="277" y="528"/>
                    <a:pt x="69" y="666"/>
                  </a:cubicBezTo>
                  <a:cubicBezTo>
                    <a:pt x="35" y="701"/>
                    <a:pt x="0" y="770"/>
                    <a:pt x="0" y="805"/>
                  </a:cubicBezTo>
                  <a:cubicBezTo>
                    <a:pt x="41" y="845"/>
                    <a:pt x="81" y="862"/>
                    <a:pt x="115" y="862"/>
                  </a:cubicBezTo>
                  <a:cubicBezTo>
                    <a:pt x="138" y="862"/>
                    <a:pt x="159" y="853"/>
                    <a:pt x="173" y="839"/>
                  </a:cubicBezTo>
                  <a:cubicBezTo>
                    <a:pt x="450" y="666"/>
                    <a:pt x="519" y="390"/>
                    <a:pt x="588" y="182"/>
                  </a:cubicBezTo>
                  <a:cubicBezTo>
                    <a:pt x="588" y="79"/>
                    <a:pt x="553" y="10"/>
                    <a:pt x="519" y="10"/>
                  </a:cubicBezTo>
                  <a:cubicBezTo>
                    <a:pt x="500" y="3"/>
                    <a:pt x="484" y="0"/>
                    <a:pt x="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30"/>
            <p:cNvSpPr/>
            <p:nvPr/>
          </p:nvSpPr>
          <p:spPr>
            <a:xfrm>
              <a:off x="653841" y="3141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30"/>
            <p:cNvSpPr/>
            <p:nvPr/>
          </p:nvSpPr>
          <p:spPr>
            <a:xfrm>
              <a:off x="644377" y="301745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35"/>
                  </a:moveTo>
                  <a:lnTo>
                    <a:pt x="0" y="1"/>
                  </a:lnTo>
                  <a:lnTo>
                    <a:pt x="69" y="35"/>
                  </a:lnTo>
                  <a:cubicBezTo>
                    <a:pt x="69" y="35"/>
                    <a:pt x="69" y="35"/>
                    <a:pt x="69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30"/>
            <p:cNvSpPr/>
            <p:nvPr/>
          </p:nvSpPr>
          <p:spPr>
            <a:xfrm>
              <a:off x="651556" y="323620"/>
              <a:ext cx="661" cy="689"/>
            </a:xfrm>
            <a:custGeom>
              <a:avLst/>
              <a:gdLst/>
              <a:ahLst/>
              <a:cxnLst/>
              <a:rect l="l" t="t" r="r" b="b"/>
              <a:pathLst>
                <a:path w="70" h="73" extrusionOk="0">
                  <a:moveTo>
                    <a:pt x="1" y="0"/>
                  </a:moveTo>
                  <a:cubicBezTo>
                    <a:pt x="1" y="43"/>
                    <a:pt x="14" y="73"/>
                    <a:pt x="32" y="73"/>
                  </a:cubicBezTo>
                  <a:cubicBezTo>
                    <a:pt x="43" y="73"/>
                    <a:pt x="57" y="61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30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30"/>
            <p:cNvSpPr/>
            <p:nvPr/>
          </p:nvSpPr>
          <p:spPr>
            <a:xfrm>
              <a:off x="438373" y="636051"/>
              <a:ext cx="3277" cy="23839"/>
            </a:xfrm>
            <a:custGeom>
              <a:avLst/>
              <a:gdLst/>
              <a:ahLst/>
              <a:cxnLst/>
              <a:rect l="l" t="t" r="r" b="b"/>
              <a:pathLst>
                <a:path w="347" h="2524" extrusionOk="0">
                  <a:moveTo>
                    <a:pt x="243" y="0"/>
                  </a:moveTo>
                  <a:cubicBezTo>
                    <a:pt x="174" y="830"/>
                    <a:pt x="1" y="1659"/>
                    <a:pt x="243" y="2524"/>
                  </a:cubicBezTo>
                  <a:cubicBezTo>
                    <a:pt x="346" y="2454"/>
                    <a:pt x="312" y="2351"/>
                    <a:pt x="312" y="2282"/>
                  </a:cubicBezTo>
                  <a:cubicBezTo>
                    <a:pt x="208" y="1729"/>
                    <a:pt x="139" y="1175"/>
                    <a:pt x="243" y="622"/>
                  </a:cubicBezTo>
                  <a:cubicBezTo>
                    <a:pt x="243" y="519"/>
                    <a:pt x="243" y="415"/>
                    <a:pt x="243" y="277"/>
                  </a:cubicBezTo>
                  <a:cubicBezTo>
                    <a:pt x="243" y="208"/>
                    <a:pt x="243" y="104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30"/>
            <p:cNvSpPr/>
            <p:nvPr/>
          </p:nvSpPr>
          <p:spPr>
            <a:xfrm>
              <a:off x="454694" y="588061"/>
              <a:ext cx="6867" cy="7518"/>
            </a:xfrm>
            <a:custGeom>
              <a:avLst/>
              <a:gdLst/>
              <a:ahLst/>
              <a:cxnLst/>
              <a:rect l="l" t="t" r="r" b="b"/>
              <a:pathLst>
                <a:path w="727" h="796" extrusionOk="0">
                  <a:moveTo>
                    <a:pt x="727" y="0"/>
                  </a:moveTo>
                  <a:cubicBezTo>
                    <a:pt x="721" y="27"/>
                    <a:pt x="714" y="53"/>
                    <a:pt x="705" y="79"/>
                  </a:cubicBezTo>
                  <a:lnTo>
                    <a:pt x="705" y="79"/>
                  </a:lnTo>
                  <a:cubicBezTo>
                    <a:pt x="712" y="64"/>
                    <a:pt x="720" y="49"/>
                    <a:pt x="727" y="35"/>
                  </a:cubicBezTo>
                  <a:lnTo>
                    <a:pt x="727" y="0"/>
                  </a:lnTo>
                  <a:close/>
                  <a:moveTo>
                    <a:pt x="705" y="79"/>
                  </a:moveTo>
                  <a:lnTo>
                    <a:pt x="705" y="79"/>
                  </a:lnTo>
                  <a:cubicBezTo>
                    <a:pt x="570" y="340"/>
                    <a:pt x="398" y="593"/>
                    <a:pt x="70" y="692"/>
                  </a:cubicBezTo>
                  <a:cubicBezTo>
                    <a:pt x="70" y="692"/>
                    <a:pt x="36" y="761"/>
                    <a:pt x="1" y="795"/>
                  </a:cubicBezTo>
                  <a:cubicBezTo>
                    <a:pt x="208" y="761"/>
                    <a:pt x="381" y="622"/>
                    <a:pt x="589" y="622"/>
                  </a:cubicBezTo>
                  <a:cubicBezTo>
                    <a:pt x="658" y="622"/>
                    <a:pt x="727" y="519"/>
                    <a:pt x="692" y="484"/>
                  </a:cubicBezTo>
                  <a:cubicBezTo>
                    <a:pt x="575" y="338"/>
                    <a:pt x="656" y="217"/>
                    <a:pt x="705" y="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30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30"/>
            <p:cNvSpPr/>
            <p:nvPr/>
          </p:nvSpPr>
          <p:spPr>
            <a:xfrm>
              <a:off x="432498" y="611891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73" y="0"/>
                  </a:moveTo>
                  <a:lnTo>
                    <a:pt x="173" y="0"/>
                  </a:lnTo>
                  <a:cubicBezTo>
                    <a:pt x="35" y="35"/>
                    <a:pt x="1" y="139"/>
                    <a:pt x="1" y="277"/>
                  </a:cubicBezTo>
                  <a:cubicBezTo>
                    <a:pt x="104" y="173"/>
                    <a:pt x="139" y="7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30"/>
            <p:cNvSpPr/>
            <p:nvPr/>
          </p:nvSpPr>
          <p:spPr>
            <a:xfrm>
              <a:off x="434132" y="61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30"/>
            <p:cNvSpPr/>
            <p:nvPr/>
          </p:nvSpPr>
          <p:spPr>
            <a:xfrm>
              <a:off x="450784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30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30"/>
            <p:cNvSpPr/>
            <p:nvPr/>
          </p:nvSpPr>
          <p:spPr>
            <a:xfrm>
              <a:off x="451105" y="595891"/>
              <a:ext cx="3599" cy="1974"/>
            </a:xfrm>
            <a:custGeom>
              <a:avLst/>
              <a:gdLst/>
              <a:ahLst/>
              <a:cxnLst/>
              <a:rect l="l" t="t" r="r" b="b"/>
              <a:pathLst>
                <a:path w="381" h="209" extrusionOk="0">
                  <a:moveTo>
                    <a:pt x="381" y="1"/>
                  </a:moveTo>
                  <a:cubicBezTo>
                    <a:pt x="208" y="1"/>
                    <a:pt x="104" y="104"/>
                    <a:pt x="1" y="208"/>
                  </a:cubicBezTo>
                  <a:cubicBezTo>
                    <a:pt x="139" y="174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30"/>
            <p:cNvSpPr/>
            <p:nvPr/>
          </p:nvSpPr>
          <p:spPr>
            <a:xfrm>
              <a:off x="430213" y="589034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04" y="1"/>
                  </a:moveTo>
                  <a:cubicBezTo>
                    <a:pt x="1" y="1"/>
                    <a:pt x="1" y="70"/>
                    <a:pt x="1" y="139"/>
                  </a:cubicBezTo>
                  <a:cubicBezTo>
                    <a:pt x="70" y="139"/>
                    <a:pt x="139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30"/>
            <p:cNvSpPr/>
            <p:nvPr/>
          </p:nvSpPr>
          <p:spPr>
            <a:xfrm>
              <a:off x="483105" y="53810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30"/>
            <p:cNvSpPr/>
            <p:nvPr/>
          </p:nvSpPr>
          <p:spPr>
            <a:xfrm>
              <a:off x="469060" y="559329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35" y="70"/>
                  </a:lnTo>
                  <a:cubicBezTo>
                    <a:pt x="105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30"/>
            <p:cNvSpPr/>
            <p:nvPr/>
          </p:nvSpPr>
          <p:spPr>
            <a:xfrm>
              <a:off x="466774" y="56031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30"/>
            <p:cNvSpPr/>
            <p:nvPr/>
          </p:nvSpPr>
          <p:spPr>
            <a:xfrm>
              <a:off x="469391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30"/>
            <p:cNvSpPr/>
            <p:nvPr/>
          </p:nvSpPr>
          <p:spPr>
            <a:xfrm>
              <a:off x="466123" y="56063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1"/>
                  </a:moveTo>
                  <a:lnTo>
                    <a:pt x="70" y="1"/>
                  </a:lnTo>
                  <a:cubicBezTo>
                    <a:pt x="35" y="35"/>
                    <a:pt x="1" y="104"/>
                    <a:pt x="1" y="139"/>
                  </a:cubicBezTo>
                  <a:lnTo>
                    <a:pt x="1" y="174"/>
                  </a:lnTo>
                  <a:cubicBezTo>
                    <a:pt x="35" y="104"/>
                    <a:pt x="35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30"/>
            <p:cNvSpPr/>
            <p:nvPr/>
          </p:nvSpPr>
          <p:spPr>
            <a:xfrm>
              <a:off x="464489" y="561945"/>
              <a:ext cx="1643" cy="3268"/>
            </a:xfrm>
            <a:custGeom>
              <a:avLst/>
              <a:gdLst/>
              <a:ahLst/>
              <a:cxnLst/>
              <a:rect l="l" t="t" r="r" b="b"/>
              <a:pathLst>
                <a:path w="174" h="346" extrusionOk="0">
                  <a:moveTo>
                    <a:pt x="174" y="0"/>
                  </a:moveTo>
                  <a:lnTo>
                    <a:pt x="70" y="138"/>
                  </a:lnTo>
                  <a:lnTo>
                    <a:pt x="1" y="346"/>
                  </a:lnTo>
                  <a:cubicBezTo>
                    <a:pt x="35" y="277"/>
                    <a:pt x="35" y="207"/>
                    <a:pt x="70" y="173"/>
                  </a:cubicBezTo>
                  <a:cubicBezTo>
                    <a:pt x="105" y="104"/>
                    <a:pt x="139" y="69"/>
                    <a:pt x="174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30"/>
            <p:cNvSpPr/>
            <p:nvPr/>
          </p:nvSpPr>
          <p:spPr>
            <a:xfrm>
              <a:off x="463837" y="56488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1" y="104"/>
                  </a:lnTo>
                  <a:cubicBezTo>
                    <a:pt x="35" y="104"/>
                    <a:pt x="35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30"/>
            <p:cNvSpPr/>
            <p:nvPr/>
          </p:nvSpPr>
          <p:spPr>
            <a:xfrm>
              <a:off x="461882" y="566507"/>
              <a:ext cx="1643" cy="1974"/>
            </a:xfrm>
            <a:custGeom>
              <a:avLst/>
              <a:gdLst/>
              <a:ahLst/>
              <a:cxnLst/>
              <a:rect l="l" t="t" r="r" b="b"/>
              <a:pathLst>
                <a:path w="174" h="209" extrusionOk="0">
                  <a:moveTo>
                    <a:pt x="173" y="1"/>
                  </a:moveTo>
                  <a:cubicBezTo>
                    <a:pt x="70" y="1"/>
                    <a:pt x="0" y="1"/>
                    <a:pt x="104" y="139"/>
                  </a:cubicBezTo>
                  <a:cubicBezTo>
                    <a:pt x="139" y="105"/>
                    <a:pt x="173" y="70"/>
                    <a:pt x="173" y="1"/>
                  </a:cubicBezTo>
                  <a:close/>
                  <a:moveTo>
                    <a:pt x="104" y="139"/>
                  </a:moveTo>
                  <a:cubicBezTo>
                    <a:pt x="70" y="174"/>
                    <a:pt x="70" y="208"/>
                    <a:pt x="70" y="208"/>
                  </a:cubicBezTo>
                  <a:lnTo>
                    <a:pt x="104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30"/>
            <p:cNvSpPr/>
            <p:nvPr/>
          </p:nvSpPr>
          <p:spPr>
            <a:xfrm>
              <a:off x="461882" y="568472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lnTo>
                    <a:pt x="0" y="139"/>
                  </a:ln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30"/>
            <p:cNvSpPr/>
            <p:nvPr/>
          </p:nvSpPr>
          <p:spPr>
            <a:xfrm>
              <a:off x="434132" y="610257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104"/>
                    <a:pt x="0" y="173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30"/>
            <p:cNvSpPr/>
            <p:nvPr/>
          </p:nvSpPr>
          <p:spPr>
            <a:xfrm>
              <a:off x="443275" y="602096"/>
              <a:ext cx="982" cy="340"/>
            </a:xfrm>
            <a:custGeom>
              <a:avLst/>
              <a:gdLst/>
              <a:ahLst/>
              <a:cxnLst/>
              <a:rect l="l" t="t" r="r" b="b"/>
              <a:pathLst>
                <a:path w="104" h="36" extrusionOk="0">
                  <a:moveTo>
                    <a:pt x="104" y="1"/>
                  </a:moveTo>
                  <a:cubicBezTo>
                    <a:pt x="69" y="1"/>
                    <a:pt x="35" y="1"/>
                    <a:pt x="0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30"/>
            <p:cNvSpPr/>
            <p:nvPr/>
          </p:nvSpPr>
          <p:spPr>
            <a:xfrm>
              <a:off x="444248" y="60176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30"/>
            <p:cNvSpPr/>
            <p:nvPr/>
          </p:nvSpPr>
          <p:spPr>
            <a:xfrm>
              <a:off x="455025" y="58349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30"/>
            <p:cNvSpPr/>
            <p:nvPr/>
          </p:nvSpPr>
          <p:spPr>
            <a:xfrm>
              <a:off x="429892" y="61874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30"/>
            <p:cNvSpPr/>
            <p:nvPr/>
          </p:nvSpPr>
          <p:spPr>
            <a:xfrm>
              <a:off x="450453" y="59785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35" y="0"/>
                  </a:ln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30"/>
            <p:cNvSpPr/>
            <p:nvPr/>
          </p:nvSpPr>
          <p:spPr>
            <a:xfrm>
              <a:off x="461551" y="58806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30"/>
            <p:cNvSpPr/>
            <p:nvPr/>
          </p:nvSpPr>
          <p:spPr>
            <a:xfrm>
              <a:off x="461882" y="5697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30"/>
            <p:cNvSpPr/>
            <p:nvPr/>
          </p:nvSpPr>
          <p:spPr>
            <a:xfrm>
              <a:off x="430213" y="6184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1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30"/>
            <p:cNvSpPr/>
            <p:nvPr/>
          </p:nvSpPr>
          <p:spPr>
            <a:xfrm>
              <a:off x="436418" y="60830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30"/>
            <p:cNvSpPr/>
            <p:nvPr/>
          </p:nvSpPr>
          <p:spPr>
            <a:xfrm>
              <a:off x="436739" y="6079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cubicBezTo>
                    <a:pt x="1" y="35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30"/>
            <p:cNvSpPr/>
            <p:nvPr/>
          </p:nvSpPr>
          <p:spPr>
            <a:xfrm>
              <a:off x="436739" y="6079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30"/>
            <p:cNvSpPr/>
            <p:nvPr/>
          </p:nvSpPr>
          <p:spPr>
            <a:xfrm>
              <a:off x="435766" y="60862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35" y="35"/>
                    <a:pt x="0" y="70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30"/>
            <p:cNvSpPr/>
            <p:nvPr/>
          </p:nvSpPr>
          <p:spPr>
            <a:xfrm>
              <a:off x="434454" y="60928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9" y="0"/>
                  </a:moveTo>
                  <a:cubicBezTo>
                    <a:pt x="104" y="35"/>
                    <a:pt x="70" y="69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30"/>
            <p:cNvSpPr/>
            <p:nvPr/>
          </p:nvSpPr>
          <p:spPr>
            <a:xfrm>
              <a:off x="449150" y="598176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9" y="1"/>
                  </a:moveTo>
                  <a:lnTo>
                    <a:pt x="0" y="35"/>
                  </a:lnTo>
                  <a:cubicBezTo>
                    <a:pt x="69" y="35"/>
                    <a:pt x="104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30"/>
            <p:cNvSpPr/>
            <p:nvPr/>
          </p:nvSpPr>
          <p:spPr>
            <a:xfrm>
              <a:off x="440989" y="603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30"/>
            <p:cNvSpPr/>
            <p:nvPr/>
          </p:nvSpPr>
          <p:spPr>
            <a:xfrm>
              <a:off x="440338" y="603730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35" y="69"/>
                    <a:pt x="0" y="104"/>
                  </a:cubicBezTo>
                  <a:lnTo>
                    <a:pt x="0" y="104"/>
                  </a:ln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30"/>
            <p:cNvSpPr/>
            <p:nvPr/>
          </p:nvSpPr>
          <p:spPr>
            <a:xfrm>
              <a:off x="439356" y="60471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70" y="26"/>
                    <a:pt x="87" y="17"/>
                    <a:pt x="104" y="0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3"/>
                    <a:pt x="18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30"/>
            <p:cNvSpPr/>
            <p:nvPr/>
          </p:nvSpPr>
          <p:spPr>
            <a:xfrm>
              <a:off x="438704" y="6060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30"/>
            <p:cNvSpPr/>
            <p:nvPr/>
          </p:nvSpPr>
          <p:spPr>
            <a:xfrm>
              <a:off x="439025" y="60568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1" y="70"/>
                  </a:cubicBezTo>
                  <a:cubicBezTo>
                    <a:pt x="1" y="70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30"/>
            <p:cNvSpPr/>
            <p:nvPr/>
          </p:nvSpPr>
          <p:spPr>
            <a:xfrm>
              <a:off x="439356" y="6053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30"/>
            <p:cNvSpPr/>
            <p:nvPr/>
          </p:nvSpPr>
          <p:spPr>
            <a:xfrm>
              <a:off x="438052" y="606337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30"/>
            <p:cNvSpPr/>
            <p:nvPr/>
          </p:nvSpPr>
          <p:spPr>
            <a:xfrm>
              <a:off x="437070" y="606989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0" y="105"/>
                  </a:moveTo>
                  <a:cubicBezTo>
                    <a:pt x="35" y="70"/>
                    <a:pt x="70" y="36"/>
                    <a:pt x="104" y="1"/>
                  </a:cubicBezTo>
                  <a:lnTo>
                    <a:pt x="104" y="1"/>
                  </a:lnTo>
                  <a:cubicBezTo>
                    <a:pt x="70" y="36"/>
                    <a:pt x="35" y="70"/>
                    <a:pt x="0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30"/>
            <p:cNvSpPr/>
            <p:nvPr/>
          </p:nvSpPr>
          <p:spPr>
            <a:xfrm>
              <a:off x="445561" y="600462"/>
              <a:ext cx="1634" cy="34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27" y="1"/>
                    <a:pt x="81" y="16"/>
                    <a:pt x="45" y="26"/>
                  </a:cubicBezTo>
                  <a:lnTo>
                    <a:pt x="45" y="26"/>
                  </a:lnTo>
                  <a:lnTo>
                    <a:pt x="173" y="1"/>
                  </a:lnTo>
                  <a:close/>
                  <a:moveTo>
                    <a:pt x="45" y="26"/>
                  </a:moveTo>
                  <a:lnTo>
                    <a:pt x="0" y="35"/>
                  </a:lnTo>
                  <a:cubicBezTo>
                    <a:pt x="12" y="35"/>
                    <a:pt x="27" y="31"/>
                    <a:pt x="4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30"/>
            <p:cNvSpPr/>
            <p:nvPr/>
          </p:nvSpPr>
          <p:spPr>
            <a:xfrm>
              <a:off x="444579" y="600793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0" y="104"/>
                  </a:lnTo>
                  <a:lnTo>
                    <a:pt x="0" y="13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30"/>
            <p:cNvSpPr/>
            <p:nvPr/>
          </p:nvSpPr>
          <p:spPr>
            <a:xfrm>
              <a:off x="442945" y="6024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30"/>
            <p:cNvSpPr/>
            <p:nvPr/>
          </p:nvSpPr>
          <p:spPr>
            <a:xfrm>
              <a:off x="376348" y="502007"/>
              <a:ext cx="15679" cy="10323"/>
            </a:xfrm>
            <a:custGeom>
              <a:avLst/>
              <a:gdLst/>
              <a:ahLst/>
              <a:cxnLst/>
              <a:rect l="l" t="t" r="r" b="b"/>
              <a:pathLst>
                <a:path w="1660" h="1093" extrusionOk="0">
                  <a:moveTo>
                    <a:pt x="133" y="0"/>
                  </a:moveTo>
                  <a:cubicBezTo>
                    <a:pt x="98" y="0"/>
                    <a:pt x="55" y="14"/>
                    <a:pt x="0" y="55"/>
                  </a:cubicBezTo>
                  <a:cubicBezTo>
                    <a:pt x="553" y="401"/>
                    <a:pt x="1072" y="816"/>
                    <a:pt x="1659" y="1092"/>
                  </a:cubicBezTo>
                  <a:cubicBezTo>
                    <a:pt x="1625" y="1058"/>
                    <a:pt x="1590" y="988"/>
                    <a:pt x="1556" y="988"/>
                  </a:cubicBezTo>
                  <a:cubicBezTo>
                    <a:pt x="1106" y="712"/>
                    <a:pt x="692" y="366"/>
                    <a:pt x="242" y="55"/>
                  </a:cubicBezTo>
                  <a:cubicBezTo>
                    <a:pt x="221" y="34"/>
                    <a:pt x="18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30"/>
            <p:cNvSpPr/>
            <p:nvPr/>
          </p:nvSpPr>
          <p:spPr>
            <a:xfrm>
              <a:off x="360348" y="530276"/>
              <a:ext cx="4911" cy="5233"/>
            </a:xfrm>
            <a:custGeom>
              <a:avLst/>
              <a:gdLst/>
              <a:ahLst/>
              <a:cxnLst/>
              <a:rect l="l" t="t" r="r" b="b"/>
              <a:pathLst>
                <a:path w="520" h="554" extrusionOk="0">
                  <a:moveTo>
                    <a:pt x="519" y="0"/>
                  </a:moveTo>
                  <a:lnTo>
                    <a:pt x="519" y="0"/>
                  </a:lnTo>
                  <a:cubicBezTo>
                    <a:pt x="312" y="138"/>
                    <a:pt x="139" y="311"/>
                    <a:pt x="1" y="553"/>
                  </a:cubicBezTo>
                  <a:cubicBezTo>
                    <a:pt x="208" y="380"/>
                    <a:pt x="381" y="208"/>
                    <a:pt x="5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30"/>
            <p:cNvSpPr/>
            <p:nvPr/>
          </p:nvSpPr>
          <p:spPr>
            <a:xfrm>
              <a:off x="360348" y="5354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30"/>
            <p:cNvSpPr/>
            <p:nvPr/>
          </p:nvSpPr>
          <p:spPr>
            <a:xfrm>
              <a:off x="370473" y="543329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73" y="174"/>
                    <a:pt x="104" y="346"/>
                    <a:pt x="0" y="588"/>
                  </a:cubicBezTo>
                  <a:cubicBezTo>
                    <a:pt x="311" y="416"/>
                    <a:pt x="311" y="208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30"/>
            <p:cNvSpPr/>
            <p:nvPr/>
          </p:nvSpPr>
          <p:spPr>
            <a:xfrm>
              <a:off x="412910" y="522437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04" y="1"/>
                  </a:moveTo>
                  <a:cubicBezTo>
                    <a:pt x="1" y="104"/>
                    <a:pt x="1" y="173"/>
                    <a:pt x="35" y="312"/>
                  </a:cubicBezTo>
                  <a:cubicBezTo>
                    <a:pt x="104" y="208"/>
                    <a:pt x="139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30"/>
            <p:cNvSpPr/>
            <p:nvPr/>
          </p:nvSpPr>
          <p:spPr>
            <a:xfrm>
              <a:off x="407365" y="5214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0" y="1"/>
                    <a:pt x="0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30"/>
            <p:cNvSpPr/>
            <p:nvPr/>
          </p:nvSpPr>
          <p:spPr>
            <a:xfrm>
              <a:off x="411606" y="528642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0"/>
                  </a:moveTo>
                  <a:cubicBezTo>
                    <a:pt x="35" y="0"/>
                    <a:pt x="0" y="35"/>
                    <a:pt x="0" y="35"/>
                  </a:cubicBezTo>
                  <a:cubicBezTo>
                    <a:pt x="0" y="69"/>
                    <a:pt x="0" y="104"/>
                    <a:pt x="0" y="139"/>
                  </a:cubicBezTo>
                  <a:lnTo>
                    <a:pt x="35" y="6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30"/>
            <p:cNvSpPr/>
            <p:nvPr/>
          </p:nvSpPr>
          <p:spPr>
            <a:xfrm>
              <a:off x="392017" y="512236"/>
              <a:ext cx="3929" cy="1398"/>
            </a:xfrm>
            <a:custGeom>
              <a:avLst/>
              <a:gdLst/>
              <a:ahLst/>
              <a:cxnLst/>
              <a:rect l="l" t="t" r="r" b="b"/>
              <a:pathLst>
                <a:path w="416" h="148" extrusionOk="0">
                  <a:moveTo>
                    <a:pt x="86" y="0"/>
                  </a:moveTo>
                  <a:cubicBezTo>
                    <a:pt x="60" y="0"/>
                    <a:pt x="31" y="3"/>
                    <a:pt x="0" y="9"/>
                  </a:cubicBezTo>
                  <a:cubicBezTo>
                    <a:pt x="139" y="78"/>
                    <a:pt x="277" y="147"/>
                    <a:pt x="415" y="147"/>
                  </a:cubicBezTo>
                  <a:cubicBezTo>
                    <a:pt x="301" y="62"/>
                    <a:pt x="21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30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30"/>
            <p:cNvSpPr/>
            <p:nvPr/>
          </p:nvSpPr>
          <p:spPr>
            <a:xfrm>
              <a:off x="391687" y="5123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30"/>
            <p:cNvSpPr/>
            <p:nvPr/>
          </p:nvSpPr>
          <p:spPr>
            <a:xfrm>
              <a:off x="414544" y="51721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0" y="104"/>
                    <a:pt x="0" y="173"/>
                    <a:pt x="0" y="173"/>
                  </a:cubicBezTo>
                  <a:cubicBezTo>
                    <a:pt x="70" y="173"/>
                    <a:pt x="35" y="139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30"/>
            <p:cNvSpPr/>
            <p:nvPr/>
          </p:nvSpPr>
          <p:spPr>
            <a:xfrm>
              <a:off x="414874" y="51689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30"/>
            <p:cNvSpPr/>
            <p:nvPr/>
          </p:nvSpPr>
          <p:spPr>
            <a:xfrm>
              <a:off x="356759" y="539089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35"/>
                    <a:pt x="35" y="104"/>
                    <a:pt x="0" y="173"/>
                  </a:cubicBezTo>
                  <a:cubicBezTo>
                    <a:pt x="70" y="104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30"/>
            <p:cNvSpPr/>
            <p:nvPr/>
          </p:nvSpPr>
          <p:spPr>
            <a:xfrm>
              <a:off x="356759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30"/>
            <p:cNvSpPr/>
            <p:nvPr/>
          </p:nvSpPr>
          <p:spPr>
            <a:xfrm>
              <a:off x="359366" y="53647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30"/>
            <p:cNvSpPr/>
            <p:nvPr/>
          </p:nvSpPr>
          <p:spPr>
            <a:xfrm>
              <a:off x="358063" y="536472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30"/>
            <p:cNvSpPr/>
            <p:nvPr/>
          </p:nvSpPr>
          <p:spPr>
            <a:xfrm>
              <a:off x="358063" y="53875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30"/>
            <p:cNvSpPr/>
            <p:nvPr/>
          </p:nvSpPr>
          <p:spPr>
            <a:xfrm>
              <a:off x="370794" y="53778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30"/>
            <p:cNvSpPr/>
            <p:nvPr/>
          </p:nvSpPr>
          <p:spPr>
            <a:xfrm>
              <a:off x="371125" y="536992"/>
              <a:ext cx="661" cy="803"/>
            </a:xfrm>
            <a:custGeom>
              <a:avLst/>
              <a:gdLst/>
              <a:ahLst/>
              <a:cxnLst/>
              <a:rect l="l" t="t" r="r" b="b"/>
              <a:pathLst>
                <a:path w="70" h="85" extrusionOk="0">
                  <a:moveTo>
                    <a:pt x="57" y="1"/>
                  </a:moveTo>
                  <a:cubicBezTo>
                    <a:pt x="52" y="1"/>
                    <a:pt x="45" y="5"/>
                    <a:pt x="35" y="15"/>
                  </a:cubicBezTo>
                  <a:cubicBezTo>
                    <a:pt x="0" y="50"/>
                    <a:pt x="0" y="84"/>
                    <a:pt x="0" y="84"/>
                  </a:cubicBezTo>
                  <a:cubicBezTo>
                    <a:pt x="35" y="84"/>
                    <a:pt x="69" y="84"/>
                    <a:pt x="69" y="50"/>
                  </a:cubicBezTo>
                  <a:cubicBezTo>
                    <a:pt x="69" y="25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30"/>
            <p:cNvSpPr/>
            <p:nvPr/>
          </p:nvSpPr>
          <p:spPr>
            <a:xfrm>
              <a:off x="399195" y="51460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30"/>
            <p:cNvSpPr/>
            <p:nvPr/>
          </p:nvSpPr>
          <p:spPr>
            <a:xfrm>
              <a:off x="408338" y="51819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1" y="104"/>
                  </a:cubicBez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30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30"/>
            <p:cNvSpPr/>
            <p:nvPr/>
          </p:nvSpPr>
          <p:spPr>
            <a:xfrm>
              <a:off x="408017" y="519169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70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35" y="1"/>
                  </a:lnTo>
                  <a:cubicBezTo>
                    <a:pt x="35" y="1"/>
                    <a:pt x="0" y="36"/>
                    <a:pt x="0" y="36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30"/>
            <p:cNvSpPr/>
            <p:nvPr/>
          </p:nvSpPr>
          <p:spPr>
            <a:xfrm>
              <a:off x="407687" y="519830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35"/>
                    <a:pt x="1" y="104"/>
                    <a:pt x="1" y="138"/>
                  </a:cubicBez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30"/>
            <p:cNvSpPr/>
            <p:nvPr/>
          </p:nvSpPr>
          <p:spPr>
            <a:xfrm>
              <a:off x="407365" y="52113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30"/>
            <p:cNvSpPr/>
            <p:nvPr/>
          </p:nvSpPr>
          <p:spPr>
            <a:xfrm>
              <a:off x="406053" y="5257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30"/>
            <p:cNvSpPr/>
            <p:nvPr/>
          </p:nvSpPr>
          <p:spPr>
            <a:xfrm>
              <a:off x="405401" y="521455"/>
              <a:ext cx="1974" cy="4581"/>
            </a:xfrm>
            <a:custGeom>
              <a:avLst/>
              <a:gdLst/>
              <a:ahLst/>
              <a:cxnLst/>
              <a:rect l="l" t="t" r="r" b="b"/>
              <a:pathLst>
                <a:path w="209" h="485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39" y="139"/>
                    <a:pt x="104" y="312"/>
                    <a:pt x="35" y="416"/>
                  </a:cubicBezTo>
                  <a:cubicBezTo>
                    <a:pt x="173" y="312"/>
                    <a:pt x="208" y="174"/>
                    <a:pt x="208" y="1"/>
                  </a:cubicBezTo>
                  <a:close/>
                  <a:moveTo>
                    <a:pt x="35" y="416"/>
                  </a:moveTo>
                  <a:cubicBezTo>
                    <a:pt x="1" y="450"/>
                    <a:pt x="1" y="450"/>
                    <a:pt x="35" y="485"/>
                  </a:cubicBezTo>
                  <a:cubicBezTo>
                    <a:pt x="35" y="485"/>
                    <a:pt x="35" y="450"/>
                    <a:pt x="70" y="450"/>
                  </a:cubicBezTo>
                  <a:cubicBezTo>
                    <a:pt x="70" y="450"/>
                    <a:pt x="35" y="450"/>
                    <a:pt x="3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30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30"/>
            <p:cNvSpPr/>
            <p:nvPr/>
          </p:nvSpPr>
          <p:spPr>
            <a:xfrm>
              <a:off x="340108" y="52929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1" y="104"/>
                  </a:lnTo>
                  <a:lnTo>
                    <a:pt x="1" y="10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30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30"/>
            <p:cNvSpPr/>
            <p:nvPr/>
          </p:nvSpPr>
          <p:spPr>
            <a:xfrm>
              <a:off x="395937" y="513625"/>
              <a:ext cx="661" cy="472"/>
            </a:xfrm>
            <a:custGeom>
              <a:avLst/>
              <a:gdLst/>
              <a:ahLst/>
              <a:cxnLst/>
              <a:rect l="l" t="t" r="r" b="b"/>
              <a:pathLst>
                <a:path w="70" h="50" extrusionOk="0">
                  <a:moveTo>
                    <a:pt x="0" y="0"/>
                  </a:moveTo>
                  <a:cubicBezTo>
                    <a:pt x="25" y="25"/>
                    <a:pt x="32" y="49"/>
                    <a:pt x="46" y="49"/>
                  </a:cubicBezTo>
                  <a:cubicBezTo>
                    <a:pt x="52" y="49"/>
                    <a:pt x="59" y="45"/>
                    <a:pt x="69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30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30"/>
            <p:cNvSpPr/>
            <p:nvPr/>
          </p:nvSpPr>
          <p:spPr>
            <a:xfrm>
              <a:off x="394624" y="5319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30"/>
            <p:cNvSpPr/>
            <p:nvPr/>
          </p:nvSpPr>
          <p:spPr>
            <a:xfrm>
              <a:off x="388428" y="531910"/>
              <a:ext cx="6205" cy="11759"/>
            </a:xfrm>
            <a:custGeom>
              <a:avLst/>
              <a:gdLst/>
              <a:ahLst/>
              <a:cxnLst/>
              <a:rect l="l" t="t" r="r" b="b"/>
              <a:pathLst>
                <a:path w="657" h="1245" extrusionOk="0">
                  <a:moveTo>
                    <a:pt x="657" y="0"/>
                  </a:moveTo>
                  <a:lnTo>
                    <a:pt x="657" y="0"/>
                  </a:lnTo>
                  <a:cubicBezTo>
                    <a:pt x="588" y="35"/>
                    <a:pt x="588" y="69"/>
                    <a:pt x="553" y="138"/>
                  </a:cubicBezTo>
                  <a:cubicBezTo>
                    <a:pt x="311" y="484"/>
                    <a:pt x="208" y="864"/>
                    <a:pt x="0" y="1244"/>
                  </a:cubicBezTo>
                  <a:cubicBezTo>
                    <a:pt x="346" y="933"/>
                    <a:pt x="415" y="518"/>
                    <a:pt x="588" y="173"/>
                  </a:cubicBezTo>
                  <a:cubicBezTo>
                    <a:pt x="622" y="138"/>
                    <a:pt x="657" y="69"/>
                    <a:pt x="6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30"/>
            <p:cNvSpPr/>
            <p:nvPr/>
          </p:nvSpPr>
          <p:spPr>
            <a:xfrm>
              <a:off x="403115" y="531910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173"/>
                  </a:cubicBezTo>
                  <a:cubicBezTo>
                    <a:pt x="35" y="104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30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30"/>
            <p:cNvSpPr/>
            <p:nvPr/>
          </p:nvSpPr>
          <p:spPr>
            <a:xfrm>
              <a:off x="403115" y="5335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30"/>
            <p:cNvSpPr/>
            <p:nvPr/>
          </p:nvSpPr>
          <p:spPr>
            <a:xfrm>
              <a:off x="396910" y="53516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30"/>
            <p:cNvSpPr/>
            <p:nvPr/>
          </p:nvSpPr>
          <p:spPr>
            <a:xfrm>
              <a:off x="396258" y="53549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1" y="0"/>
                    <a:pt x="1" y="0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30"/>
            <p:cNvSpPr/>
            <p:nvPr/>
          </p:nvSpPr>
          <p:spPr>
            <a:xfrm>
              <a:off x="355456" y="54169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30"/>
            <p:cNvSpPr/>
            <p:nvPr/>
          </p:nvSpPr>
          <p:spPr>
            <a:xfrm>
              <a:off x="355456" y="542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30"/>
            <p:cNvSpPr/>
            <p:nvPr/>
          </p:nvSpPr>
          <p:spPr>
            <a:xfrm>
              <a:off x="388098" y="543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30"/>
            <p:cNvSpPr/>
            <p:nvPr/>
          </p:nvSpPr>
          <p:spPr>
            <a:xfrm>
              <a:off x="388098" y="5439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30"/>
            <p:cNvSpPr/>
            <p:nvPr/>
          </p:nvSpPr>
          <p:spPr>
            <a:xfrm>
              <a:off x="355456" y="54072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69"/>
                    <a:pt x="138" y="3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30"/>
            <p:cNvSpPr/>
            <p:nvPr/>
          </p:nvSpPr>
          <p:spPr>
            <a:xfrm>
              <a:off x="360348" y="5354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30"/>
            <p:cNvSpPr/>
            <p:nvPr/>
          </p:nvSpPr>
          <p:spPr>
            <a:xfrm>
              <a:off x="359366" y="53615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0"/>
                  </a:moveTo>
                  <a:cubicBezTo>
                    <a:pt x="36" y="0"/>
                    <a:pt x="36" y="35"/>
                    <a:pt x="1" y="35"/>
                  </a:cubicBezTo>
                  <a:lnTo>
                    <a:pt x="36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30"/>
            <p:cNvSpPr/>
            <p:nvPr/>
          </p:nvSpPr>
          <p:spPr>
            <a:xfrm>
              <a:off x="359697" y="53582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30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30"/>
            <p:cNvSpPr/>
            <p:nvPr/>
          </p:nvSpPr>
          <p:spPr>
            <a:xfrm>
              <a:off x="396258" y="533865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cubicBezTo>
                    <a:pt x="105" y="35"/>
                    <a:pt x="1" y="70"/>
                    <a:pt x="35" y="139"/>
                  </a:cubicBezTo>
                  <a:cubicBezTo>
                    <a:pt x="105" y="104"/>
                    <a:pt x="105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30"/>
            <p:cNvSpPr/>
            <p:nvPr/>
          </p:nvSpPr>
          <p:spPr>
            <a:xfrm>
              <a:off x="338804" y="530276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30"/>
            <p:cNvSpPr/>
            <p:nvPr/>
          </p:nvSpPr>
          <p:spPr>
            <a:xfrm>
              <a:off x="782794" y="576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30"/>
            <p:cNvSpPr/>
            <p:nvPr/>
          </p:nvSpPr>
          <p:spPr>
            <a:xfrm>
              <a:off x="771696" y="553171"/>
              <a:ext cx="11438" cy="23471"/>
            </a:xfrm>
            <a:custGeom>
              <a:avLst/>
              <a:gdLst/>
              <a:ahLst/>
              <a:cxnLst/>
              <a:rect l="l" t="t" r="r" b="b"/>
              <a:pathLst>
                <a:path w="1211" h="2485" extrusionOk="0">
                  <a:moveTo>
                    <a:pt x="126" y="1"/>
                  </a:moveTo>
                  <a:cubicBezTo>
                    <a:pt x="109" y="1"/>
                    <a:pt x="91" y="9"/>
                    <a:pt x="70" y="30"/>
                  </a:cubicBezTo>
                  <a:cubicBezTo>
                    <a:pt x="1" y="65"/>
                    <a:pt x="35" y="134"/>
                    <a:pt x="70" y="203"/>
                  </a:cubicBezTo>
                  <a:cubicBezTo>
                    <a:pt x="519" y="860"/>
                    <a:pt x="830" y="1586"/>
                    <a:pt x="1072" y="2346"/>
                  </a:cubicBezTo>
                  <a:cubicBezTo>
                    <a:pt x="1107" y="2381"/>
                    <a:pt x="1107" y="2450"/>
                    <a:pt x="1211" y="2484"/>
                  </a:cubicBezTo>
                  <a:cubicBezTo>
                    <a:pt x="1072" y="1862"/>
                    <a:pt x="796" y="1309"/>
                    <a:pt x="588" y="722"/>
                  </a:cubicBezTo>
                  <a:cubicBezTo>
                    <a:pt x="519" y="480"/>
                    <a:pt x="416" y="272"/>
                    <a:pt x="243" y="65"/>
                  </a:cubicBezTo>
                  <a:cubicBezTo>
                    <a:pt x="195" y="41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30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30"/>
            <p:cNvSpPr/>
            <p:nvPr/>
          </p:nvSpPr>
          <p:spPr>
            <a:xfrm>
              <a:off x="787044" y="595173"/>
              <a:ext cx="6536" cy="11825"/>
            </a:xfrm>
            <a:custGeom>
              <a:avLst/>
              <a:gdLst/>
              <a:ahLst/>
              <a:cxnLst/>
              <a:rect l="l" t="t" r="r" b="b"/>
              <a:pathLst>
                <a:path w="692" h="1252" extrusionOk="0">
                  <a:moveTo>
                    <a:pt x="64" y="1"/>
                  </a:moveTo>
                  <a:cubicBezTo>
                    <a:pt x="45" y="1"/>
                    <a:pt x="23" y="3"/>
                    <a:pt x="0" y="8"/>
                  </a:cubicBezTo>
                  <a:cubicBezTo>
                    <a:pt x="69" y="215"/>
                    <a:pt x="104" y="388"/>
                    <a:pt x="139" y="595"/>
                  </a:cubicBezTo>
                  <a:cubicBezTo>
                    <a:pt x="188" y="566"/>
                    <a:pt x="225" y="553"/>
                    <a:pt x="255" y="553"/>
                  </a:cubicBezTo>
                  <a:cubicBezTo>
                    <a:pt x="331" y="553"/>
                    <a:pt x="356" y="634"/>
                    <a:pt x="380" y="734"/>
                  </a:cubicBezTo>
                  <a:cubicBezTo>
                    <a:pt x="415" y="837"/>
                    <a:pt x="484" y="975"/>
                    <a:pt x="553" y="1079"/>
                  </a:cubicBezTo>
                  <a:cubicBezTo>
                    <a:pt x="553" y="1148"/>
                    <a:pt x="588" y="1217"/>
                    <a:pt x="692" y="1252"/>
                  </a:cubicBezTo>
                  <a:cubicBezTo>
                    <a:pt x="657" y="872"/>
                    <a:pt x="484" y="526"/>
                    <a:pt x="311" y="180"/>
                  </a:cubicBezTo>
                  <a:cubicBezTo>
                    <a:pt x="251" y="91"/>
                    <a:pt x="19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30"/>
            <p:cNvSpPr/>
            <p:nvPr/>
          </p:nvSpPr>
          <p:spPr>
            <a:xfrm>
              <a:off x="785079" y="587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30"/>
            <p:cNvSpPr/>
            <p:nvPr/>
          </p:nvSpPr>
          <p:spPr>
            <a:xfrm>
              <a:off x="777901" y="587730"/>
              <a:ext cx="7188" cy="21884"/>
            </a:xfrm>
            <a:custGeom>
              <a:avLst/>
              <a:gdLst/>
              <a:ahLst/>
              <a:cxnLst/>
              <a:rect l="l" t="t" r="r" b="b"/>
              <a:pathLst>
                <a:path w="761" h="2317" extrusionOk="0">
                  <a:moveTo>
                    <a:pt x="761" y="1"/>
                  </a:moveTo>
                  <a:lnTo>
                    <a:pt x="761" y="1"/>
                  </a:lnTo>
                  <a:cubicBezTo>
                    <a:pt x="657" y="35"/>
                    <a:pt x="588" y="70"/>
                    <a:pt x="554" y="173"/>
                  </a:cubicBezTo>
                  <a:cubicBezTo>
                    <a:pt x="519" y="623"/>
                    <a:pt x="277" y="1003"/>
                    <a:pt x="208" y="1452"/>
                  </a:cubicBezTo>
                  <a:cubicBezTo>
                    <a:pt x="139" y="1729"/>
                    <a:pt x="0" y="2005"/>
                    <a:pt x="0" y="2317"/>
                  </a:cubicBezTo>
                  <a:cubicBezTo>
                    <a:pt x="104" y="2075"/>
                    <a:pt x="208" y="1798"/>
                    <a:pt x="277" y="1522"/>
                  </a:cubicBezTo>
                  <a:cubicBezTo>
                    <a:pt x="381" y="1003"/>
                    <a:pt x="657" y="554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30"/>
            <p:cNvSpPr/>
            <p:nvPr/>
          </p:nvSpPr>
          <p:spPr>
            <a:xfrm>
              <a:off x="782794" y="5766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6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30"/>
            <p:cNvSpPr/>
            <p:nvPr/>
          </p:nvSpPr>
          <p:spPr>
            <a:xfrm>
              <a:off x="787044" y="590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30"/>
            <p:cNvSpPr/>
            <p:nvPr/>
          </p:nvSpPr>
          <p:spPr>
            <a:xfrm>
              <a:off x="782794" y="576632"/>
              <a:ext cx="4260" cy="14045"/>
            </a:xfrm>
            <a:custGeom>
              <a:avLst/>
              <a:gdLst/>
              <a:ahLst/>
              <a:cxnLst/>
              <a:rect l="l" t="t" r="r" b="b"/>
              <a:pathLst>
                <a:path w="451" h="1487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139"/>
                    <a:pt x="36" y="277"/>
                    <a:pt x="70" y="415"/>
                  </a:cubicBezTo>
                  <a:cubicBezTo>
                    <a:pt x="139" y="657"/>
                    <a:pt x="277" y="899"/>
                    <a:pt x="243" y="1176"/>
                  </a:cubicBezTo>
                  <a:cubicBezTo>
                    <a:pt x="347" y="1279"/>
                    <a:pt x="312" y="1418"/>
                    <a:pt x="450" y="1487"/>
                  </a:cubicBezTo>
                  <a:cubicBezTo>
                    <a:pt x="312" y="1003"/>
                    <a:pt x="208" y="484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30"/>
            <p:cNvSpPr/>
            <p:nvPr/>
          </p:nvSpPr>
          <p:spPr>
            <a:xfrm>
              <a:off x="793570" y="606989"/>
              <a:ext cx="1643" cy="4581"/>
            </a:xfrm>
            <a:custGeom>
              <a:avLst/>
              <a:gdLst/>
              <a:ahLst/>
              <a:cxnLst/>
              <a:rect l="l" t="t" r="r" b="b"/>
              <a:pathLst>
                <a:path w="174" h="485" extrusionOk="0">
                  <a:moveTo>
                    <a:pt x="1" y="1"/>
                  </a:moveTo>
                  <a:cubicBezTo>
                    <a:pt x="1" y="208"/>
                    <a:pt x="35" y="347"/>
                    <a:pt x="173" y="485"/>
                  </a:cubicBezTo>
                  <a:cubicBezTo>
                    <a:pt x="104" y="312"/>
                    <a:pt x="139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30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30"/>
            <p:cNvSpPr/>
            <p:nvPr/>
          </p:nvSpPr>
          <p:spPr>
            <a:xfrm>
              <a:off x="786392" y="590668"/>
              <a:ext cx="982" cy="4581"/>
            </a:xfrm>
            <a:custGeom>
              <a:avLst/>
              <a:gdLst/>
              <a:ahLst/>
              <a:cxnLst/>
              <a:rect l="l" t="t" r="r" b="b"/>
              <a:pathLst>
                <a:path w="104" h="485" extrusionOk="0">
                  <a:moveTo>
                    <a:pt x="69" y="1"/>
                  </a:moveTo>
                  <a:cubicBezTo>
                    <a:pt x="0" y="174"/>
                    <a:pt x="69" y="312"/>
                    <a:pt x="69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30"/>
            <p:cNvSpPr/>
            <p:nvPr/>
          </p:nvSpPr>
          <p:spPr>
            <a:xfrm>
              <a:off x="787044" y="595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30"/>
            <p:cNvSpPr/>
            <p:nvPr/>
          </p:nvSpPr>
          <p:spPr>
            <a:xfrm>
              <a:off x="796187" y="615810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lnTo>
                    <a:pt x="0" y="104"/>
                  </a:lnTo>
                  <a:cubicBezTo>
                    <a:pt x="0" y="69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30"/>
            <p:cNvSpPr/>
            <p:nvPr/>
          </p:nvSpPr>
          <p:spPr>
            <a:xfrm>
              <a:off x="780508" y="26191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30"/>
            <p:cNvSpPr/>
            <p:nvPr/>
          </p:nvSpPr>
          <p:spPr>
            <a:xfrm>
              <a:off x="732518" y="262246"/>
              <a:ext cx="47678" cy="11107"/>
            </a:xfrm>
            <a:custGeom>
              <a:avLst/>
              <a:gdLst/>
              <a:ahLst/>
              <a:cxnLst/>
              <a:rect l="l" t="t" r="r" b="b"/>
              <a:pathLst>
                <a:path w="5048" h="1176" extrusionOk="0">
                  <a:moveTo>
                    <a:pt x="5047" y="0"/>
                  </a:moveTo>
                  <a:cubicBezTo>
                    <a:pt x="4875" y="69"/>
                    <a:pt x="4702" y="242"/>
                    <a:pt x="4460" y="311"/>
                  </a:cubicBezTo>
                  <a:cubicBezTo>
                    <a:pt x="4414" y="311"/>
                    <a:pt x="4352" y="342"/>
                    <a:pt x="4296" y="342"/>
                  </a:cubicBezTo>
                  <a:cubicBezTo>
                    <a:pt x="4268" y="342"/>
                    <a:pt x="4241" y="334"/>
                    <a:pt x="4218" y="311"/>
                  </a:cubicBezTo>
                  <a:cubicBezTo>
                    <a:pt x="4153" y="231"/>
                    <a:pt x="4089" y="203"/>
                    <a:pt x="4028" y="203"/>
                  </a:cubicBezTo>
                  <a:cubicBezTo>
                    <a:pt x="3958" y="203"/>
                    <a:pt x="3893" y="240"/>
                    <a:pt x="3838" y="277"/>
                  </a:cubicBezTo>
                  <a:cubicBezTo>
                    <a:pt x="3699" y="346"/>
                    <a:pt x="3561" y="380"/>
                    <a:pt x="3423" y="415"/>
                  </a:cubicBezTo>
                  <a:cubicBezTo>
                    <a:pt x="2974" y="553"/>
                    <a:pt x="2524" y="519"/>
                    <a:pt x="2109" y="692"/>
                  </a:cubicBezTo>
                  <a:cubicBezTo>
                    <a:pt x="1725" y="820"/>
                    <a:pt x="1302" y="891"/>
                    <a:pt x="884" y="891"/>
                  </a:cubicBezTo>
                  <a:cubicBezTo>
                    <a:pt x="738" y="891"/>
                    <a:pt x="593" y="882"/>
                    <a:pt x="450" y="864"/>
                  </a:cubicBezTo>
                  <a:lnTo>
                    <a:pt x="208" y="864"/>
                  </a:lnTo>
                  <a:cubicBezTo>
                    <a:pt x="139" y="899"/>
                    <a:pt x="1" y="899"/>
                    <a:pt x="35" y="1037"/>
                  </a:cubicBezTo>
                  <a:cubicBezTo>
                    <a:pt x="35" y="1175"/>
                    <a:pt x="139" y="1175"/>
                    <a:pt x="243" y="1175"/>
                  </a:cubicBezTo>
                  <a:cubicBezTo>
                    <a:pt x="369" y="1125"/>
                    <a:pt x="496" y="1093"/>
                    <a:pt x="622" y="1093"/>
                  </a:cubicBezTo>
                  <a:cubicBezTo>
                    <a:pt x="669" y="1093"/>
                    <a:pt x="715" y="1097"/>
                    <a:pt x="761" y="1106"/>
                  </a:cubicBezTo>
                  <a:cubicBezTo>
                    <a:pt x="1280" y="1106"/>
                    <a:pt x="1764" y="1003"/>
                    <a:pt x="2213" y="830"/>
                  </a:cubicBezTo>
                  <a:cubicBezTo>
                    <a:pt x="2662" y="692"/>
                    <a:pt x="3146" y="588"/>
                    <a:pt x="3630" y="553"/>
                  </a:cubicBezTo>
                  <a:lnTo>
                    <a:pt x="3630" y="553"/>
                  </a:lnTo>
                  <a:cubicBezTo>
                    <a:pt x="3596" y="622"/>
                    <a:pt x="3527" y="657"/>
                    <a:pt x="3561" y="726"/>
                  </a:cubicBezTo>
                  <a:cubicBezTo>
                    <a:pt x="3581" y="767"/>
                    <a:pt x="3613" y="783"/>
                    <a:pt x="3650" y="783"/>
                  </a:cubicBezTo>
                  <a:cubicBezTo>
                    <a:pt x="3677" y="783"/>
                    <a:pt x="3705" y="775"/>
                    <a:pt x="3734" y="761"/>
                  </a:cubicBezTo>
                  <a:cubicBezTo>
                    <a:pt x="4114" y="657"/>
                    <a:pt x="4494" y="519"/>
                    <a:pt x="4840" y="277"/>
                  </a:cubicBezTo>
                  <a:cubicBezTo>
                    <a:pt x="4944" y="208"/>
                    <a:pt x="5047" y="138"/>
                    <a:pt x="50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30"/>
            <p:cNvSpPr/>
            <p:nvPr/>
          </p:nvSpPr>
          <p:spPr>
            <a:xfrm>
              <a:off x="780508" y="261594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4" y="0"/>
                  </a:moveTo>
                  <a:cubicBezTo>
                    <a:pt x="105" y="0"/>
                    <a:pt x="70" y="0"/>
                    <a:pt x="1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30"/>
            <p:cNvSpPr/>
            <p:nvPr/>
          </p:nvSpPr>
          <p:spPr>
            <a:xfrm>
              <a:off x="780508" y="2619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30"/>
            <p:cNvSpPr/>
            <p:nvPr/>
          </p:nvSpPr>
          <p:spPr>
            <a:xfrm>
              <a:off x="782142" y="261349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31" y="0"/>
                  </a:moveTo>
                  <a:cubicBezTo>
                    <a:pt x="27" y="0"/>
                    <a:pt x="18" y="9"/>
                    <a:pt x="1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30"/>
            <p:cNvSpPr/>
            <p:nvPr/>
          </p:nvSpPr>
          <p:spPr>
            <a:xfrm>
              <a:off x="588548" y="285405"/>
              <a:ext cx="13072" cy="11126"/>
            </a:xfrm>
            <a:custGeom>
              <a:avLst/>
              <a:gdLst/>
              <a:ahLst/>
              <a:cxnLst/>
              <a:rect l="l" t="t" r="r" b="b"/>
              <a:pathLst>
                <a:path w="1384" h="1178" extrusionOk="0">
                  <a:moveTo>
                    <a:pt x="209" y="279"/>
                  </a:moveTo>
                  <a:cubicBezTo>
                    <a:pt x="209" y="279"/>
                    <a:pt x="208" y="279"/>
                    <a:pt x="208" y="279"/>
                  </a:cubicBezTo>
                  <a:lnTo>
                    <a:pt x="243" y="279"/>
                  </a:lnTo>
                  <a:cubicBezTo>
                    <a:pt x="231" y="279"/>
                    <a:pt x="220" y="279"/>
                    <a:pt x="209" y="279"/>
                  </a:cubicBezTo>
                  <a:close/>
                  <a:moveTo>
                    <a:pt x="271" y="1"/>
                  </a:moveTo>
                  <a:cubicBezTo>
                    <a:pt x="250" y="1"/>
                    <a:pt x="229" y="1"/>
                    <a:pt x="208" y="2"/>
                  </a:cubicBezTo>
                  <a:cubicBezTo>
                    <a:pt x="139" y="37"/>
                    <a:pt x="1" y="37"/>
                    <a:pt x="35" y="141"/>
                  </a:cubicBezTo>
                  <a:cubicBezTo>
                    <a:pt x="35" y="264"/>
                    <a:pt x="118" y="277"/>
                    <a:pt x="209" y="279"/>
                  </a:cubicBezTo>
                  <a:lnTo>
                    <a:pt x="209" y="279"/>
                  </a:lnTo>
                  <a:cubicBezTo>
                    <a:pt x="282" y="260"/>
                    <a:pt x="352" y="252"/>
                    <a:pt x="419" y="252"/>
                  </a:cubicBezTo>
                  <a:cubicBezTo>
                    <a:pt x="730" y="252"/>
                    <a:pt x="971" y="438"/>
                    <a:pt x="1141" y="694"/>
                  </a:cubicBezTo>
                  <a:cubicBezTo>
                    <a:pt x="1210" y="832"/>
                    <a:pt x="1280" y="970"/>
                    <a:pt x="1383" y="1178"/>
                  </a:cubicBezTo>
                  <a:cubicBezTo>
                    <a:pt x="1317" y="444"/>
                    <a:pt x="83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30"/>
            <p:cNvSpPr/>
            <p:nvPr/>
          </p:nvSpPr>
          <p:spPr>
            <a:xfrm>
              <a:off x="582022" y="285094"/>
              <a:ext cx="4581" cy="10456"/>
            </a:xfrm>
            <a:custGeom>
              <a:avLst/>
              <a:gdLst/>
              <a:ahLst/>
              <a:cxnLst/>
              <a:rect l="l" t="t" r="r" b="b"/>
              <a:pathLst>
                <a:path w="485" h="1107" extrusionOk="0">
                  <a:moveTo>
                    <a:pt x="346" y="1"/>
                  </a:moveTo>
                  <a:cubicBezTo>
                    <a:pt x="277" y="1"/>
                    <a:pt x="208" y="35"/>
                    <a:pt x="173" y="104"/>
                  </a:cubicBezTo>
                  <a:cubicBezTo>
                    <a:pt x="0" y="312"/>
                    <a:pt x="0" y="796"/>
                    <a:pt x="173" y="1107"/>
                  </a:cubicBezTo>
                  <a:cubicBezTo>
                    <a:pt x="242" y="1003"/>
                    <a:pt x="242" y="934"/>
                    <a:pt x="242" y="865"/>
                  </a:cubicBezTo>
                  <a:cubicBezTo>
                    <a:pt x="242" y="623"/>
                    <a:pt x="173" y="346"/>
                    <a:pt x="450" y="139"/>
                  </a:cubicBezTo>
                  <a:cubicBezTo>
                    <a:pt x="484" y="139"/>
                    <a:pt x="484" y="70"/>
                    <a:pt x="450" y="35"/>
                  </a:cubicBezTo>
                  <a:cubicBezTo>
                    <a:pt x="415" y="35"/>
                    <a:pt x="381" y="1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30"/>
            <p:cNvSpPr/>
            <p:nvPr/>
          </p:nvSpPr>
          <p:spPr>
            <a:xfrm>
              <a:off x="784106" y="279549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30"/>
            <p:cNvSpPr/>
            <p:nvPr/>
          </p:nvSpPr>
          <p:spPr>
            <a:xfrm>
              <a:off x="784428" y="278898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lnTo>
                    <a:pt x="1" y="69"/>
                  </a:lnTo>
                  <a:cubicBezTo>
                    <a:pt x="1" y="69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30"/>
            <p:cNvSpPr/>
            <p:nvPr/>
          </p:nvSpPr>
          <p:spPr>
            <a:xfrm>
              <a:off x="785079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4" name="Google Shape;2014;p31"/>
          <p:cNvSpPr txBox="1">
            <a:spLocks noGrp="1"/>
          </p:cNvSpPr>
          <p:nvPr>
            <p:ph type="title"/>
          </p:nvPr>
        </p:nvSpPr>
        <p:spPr>
          <a:xfrm>
            <a:off x="528900" y="185654"/>
            <a:ext cx="2142600" cy="40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/>
              <a:t>THE BASICS OF A STRENGTHS BASED APPROACH</a:t>
            </a:r>
            <a:endParaRPr sz="1000"/>
          </a:p>
        </p:txBody>
      </p:sp>
      <p:sp>
        <p:nvSpPr>
          <p:cNvPr id="2015" name="Google Shape;2015;p31"/>
          <p:cNvSpPr txBox="1">
            <a:spLocks noGrp="1"/>
          </p:cNvSpPr>
          <p:nvPr>
            <p:ph type="subTitle" idx="1"/>
          </p:nvPr>
        </p:nvSpPr>
        <p:spPr>
          <a:xfrm>
            <a:off x="-29450" y="593650"/>
            <a:ext cx="2771400" cy="1062300"/>
          </a:xfrm>
          <a:prstGeom prst="rect">
            <a:avLst/>
          </a:prstGeom>
        </p:spPr>
        <p:txBody>
          <a:bodyPr spcFirstLastPara="1" wrap="square" lIns="9125" tIns="9125" rIns="9125" bIns="9125" anchor="t" anchorCtr="0">
            <a:noAutofit/>
          </a:bodyPr>
          <a:lstStyle/>
          <a:p>
            <a:pPr marL="457200" lvl="0" indent="-260350" algn="l" rtl="0">
              <a:spcBef>
                <a:spcPts val="0"/>
              </a:spcBef>
              <a:spcAft>
                <a:spcPts val="0"/>
              </a:spcAft>
              <a:buSzPts val="500"/>
              <a:buChar char="●"/>
            </a:pPr>
            <a:r>
              <a:rPr lang="en"/>
              <a:t>The main goals of the strengths-based approach are:</a:t>
            </a:r>
            <a:endParaRPr/>
          </a:p>
          <a:p>
            <a:pPr marL="914400" lvl="1" indent="-260350" algn="l" rtl="0">
              <a:spcBef>
                <a:spcPts val="0"/>
              </a:spcBef>
              <a:spcAft>
                <a:spcPts val="0"/>
              </a:spcAft>
              <a:buSzPts val="500"/>
              <a:buChar char="○"/>
            </a:pPr>
            <a:r>
              <a:rPr lang="en"/>
              <a:t>To uncover an individual's strengths and develop effective ways to utilize those strengths to create a positive change in their lives.</a:t>
            </a:r>
            <a:endParaRPr/>
          </a:p>
          <a:p>
            <a:pPr marL="914400" lvl="1" indent="-260350" algn="l" rtl="0">
              <a:spcBef>
                <a:spcPts val="0"/>
              </a:spcBef>
              <a:spcAft>
                <a:spcPts val="0"/>
              </a:spcAft>
              <a:buSzPts val="500"/>
              <a:buChar char="○"/>
            </a:pPr>
            <a:r>
              <a:rPr lang="en"/>
              <a:t>Use one's strengths as a protective factor against life's stresses and challenges</a:t>
            </a:r>
            <a:endParaRPr/>
          </a:p>
          <a:p>
            <a:pPr marL="914400" lvl="1" indent="-260350" algn="l" rtl="0">
              <a:spcBef>
                <a:spcPts val="0"/>
              </a:spcBef>
              <a:spcAft>
                <a:spcPts val="0"/>
              </a:spcAft>
              <a:buSzPts val="500"/>
              <a:buChar char="○"/>
            </a:pPr>
            <a:r>
              <a:rPr lang="en"/>
              <a:t>Provide fuel and energy to instill a feeling of empowerment.</a:t>
            </a:r>
            <a:endParaRPr/>
          </a:p>
          <a:p>
            <a:pPr marL="133350" lvl="0" indent="0" algn="l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/>
              <a:t>(Cowger, 1994; Hammond &amp; Zimmerman, n.d.)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16" name="Google Shape;2016;p31"/>
          <p:cNvGrpSpPr/>
          <p:nvPr/>
        </p:nvGrpSpPr>
        <p:grpSpPr>
          <a:xfrm rot="2084668" flipH="1">
            <a:off x="-411817" y="1386022"/>
            <a:ext cx="765147" cy="1063883"/>
            <a:chOff x="326724" y="154904"/>
            <a:chExt cx="498195" cy="692706"/>
          </a:xfrm>
        </p:grpSpPr>
        <p:sp>
          <p:nvSpPr>
            <p:cNvPr id="2017" name="Google Shape;2017;p31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31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31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31"/>
            <p:cNvSpPr/>
            <p:nvPr/>
          </p:nvSpPr>
          <p:spPr>
            <a:xfrm>
              <a:off x="632297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31"/>
            <p:cNvSpPr/>
            <p:nvPr/>
          </p:nvSpPr>
          <p:spPr>
            <a:xfrm>
              <a:off x="581370" y="34778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31"/>
            <p:cNvSpPr/>
            <p:nvPr/>
          </p:nvSpPr>
          <p:spPr>
            <a:xfrm>
              <a:off x="368509" y="50611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31"/>
            <p:cNvSpPr/>
            <p:nvPr/>
          </p:nvSpPr>
          <p:spPr>
            <a:xfrm>
              <a:off x="416178" y="316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31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31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31"/>
            <p:cNvSpPr/>
            <p:nvPr/>
          </p:nvSpPr>
          <p:spPr>
            <a:xfrm>
              <a:off x="466774" y="5430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31"/>
            <p:cNvSpPr/>
            <p:nvPr/>
          </p:nvSpPr>
          <p:spPr>
            <a:xfrm>
              <a:off x="338804" y="531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31"/>
            <p:cNvSpPr/>
            <p:nvPr/>
          </p:nvSpPr>
          <p:spPr>
            <a:xfrm>
              <a:off x="466774" y="558677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35" y="0"/>
                  </a:moveTo>
                  <a:cubicBezTo>
                    <a:pt x="35" y="69"/>
                    <a:pt x="35" y="139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31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31"/>
            <p:cNvSpPr/>
            <p:nvPr/>
          </p:nvSpPr>
          <p:spPr>
            <a:xfrm>
              <a:off x="382553" y="34875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31"/>
            <p:cNvSpPr/>
            <p:nvPr/>
          </p:nvSpPr>
          <p:spPr>
            <a:xfrm>
              <a:off x="326724" y="154904"/>
              <a:ext cx="498195" cy="692706"/>
            </a:xfrm>
            <a:custGeom>
              <a:avLst/>
              <a:gdLst/>
              <a:ahLst/>
              <a:cxnLst/>
              <a:rect l="l" t="t" r="r" b="b"/>
              <a:pathLst>
                <a:path w="52747" h="73341" extrusionOk="0">
                  <a:moveTo>
                    <a:pt x="40165" y="2447"/>
                  </a:moveTo>
                  <a:cubicBezTo>
                    <a:pt x="40165" y="3104"/>
                    <a:pt x="40061" y="3450"/>
                    <a:pt x="39647" y="4072"/>
                  </a:cubicBezTo>
                  <a:cubicBezTo>
                    <a:pt x="39578" y="3381"/>
                    <a:pt x="39785" y="2897"/>
                    <a:pt x="40165" y="2447"/>
                  </a:cubicBezTo>
                  <a:close/>
                  <a:moveTo>
                    <a:pt x="44624" y="5455"/>
                  </a:moveTo>
                  <a:cubicBezTo>
                    <a:pt x="44624" y="5489"/>
                    <a:pt x="44659" y="5489"/>
                    <a:pt x="44659" y="5489"/>
                  </a:cubicBezTo>
                  <a:cubicBezTo>
                    <a:pt x="44659" y="5593"/>
                    <a:pt x="44728" y="5731"/>
                    <a:pt x="44589" y="5800"/>
                  </a:cubicBezTo>
                  <a:cubicBezTo>
                    <a:pt x="44589" y="5800"/>
                    <a:pt x="44520" y="5800"/>
                    <a:pt x="44520" y="5766"/>
                  </a:cubicBezTo>
                  <a:cubicBezTo>
                    <a:pt x="44451" y="5662"/>
                    <a:pt x="44520" y="5558"/>
                    <a:pt x="44624" y="5455"/>
                  </a:cubicBezTo>
                  <a:close/>
                  <a:moveTo>
                    <a:pt x="41963" y="5904"/>
                  </a:moveTo>
                  <a:cubicBezTo>
                    <a:pt x="41997" y="5973"/>
                    <a:pt x="41997" y="6008"/>
                    <a:pt x="41997" y="6008"/>
                  </a:cubicBezTo>
                  <a:cubicBezTo>
                    <a:pt x="41997" y="6077"/>
                    <a:pt x="41997" y="6146"/>
                    <a:pt x="41928" y="6180"/>
                  </a:cubicBezTo>
                  <a:cubicBezTo>
                    <a:pt x="41928" y="6192"/>
                    <a:pt x="41924" y="6196"/>
                    <a:pt x="41918" y="6196"/>
                  </a:cubicBezTo>
                  <a:cubicBezTo>
                    <a:pt x="41905" y="6196"/>
                    <a:pt x="41882" y="6180"/>
                    <a:pt x="41859" y="6180"/>
                  </a:cubicBezTo>
                  <a:cubicBezTo>
                    <a:pt x="41824" y="6111"/>
                    <a:pt x="41893" y="6042"/>
                    <a:pt x="41928" y="5973"/>
                  </a:cubicBezTo>
                  <a:cubicBezTo>
                    <a:pt x="41928" y="5973"/>
                    <a:pt x="41928" y="5973"/>
                    <a:pt x="41963" y="5904"/>
                  </a:cubicBezTo>
                  <a:close/>
                  <a:moveTo>
                    <a:pt x="39992" y="4037"/>
                  </a:moveTo>
                  <a:lnTo>
                    <a:pt x="39992" y="4037"/>
                  </a:lnTo>
                  <a:cubicBezTo>
                    <a:pt x="39923" y="4798"/>
                    <a:pt x="39889" y="5558"/>
                    <a:pt x="39819" y="6284"/>
                  </a:cubicBezTo>
                  <a:cubicBezTo>
                    <a:pt x="39405" y="5697"/>
                    <a:pt x="39543" y="4694"/>
                    <a:pt x="39992" y="4037"/>
                  </a:cubicBezTo>
                  <a:close/>
                  <a:moveTo>
                    <a:pt x="44486" y="6111"/>
                  </a:moveTo>
                  <a:cubicBezTo>
                    <a:pt x="44520" y="6284"/>
                    <a:pt x="44486" y="6388"/>
                    <a:pt x="44348" y="6457"/>
                  </a:cubicBezTo>
                  <a:cubicBezTo>
                    <a:pt x="44348" y="6526"/>
                    <a:pt x="44348" y="6561"/>
                    <a:pt x="44278" y="6595"/>
                  </a:cubicBezTo>
                  <a:lnTo>
                    <a:pt x="44244" y="6595"/>
                  </a:lnTo>
                  <a:cubicBezTo>
                    <a:pt x="44244" y="6526"/>
                    <a:pt x="44278" y="6457"/>
                    <a:pt x="44348" y="6457"/>
                  </a:cubicBezTo>
                  <a:cubicBezTo>
                    <a:pt x="44313" y="6319"/>
                    <a:pt x="44382" y="6215"/>
                    <a:pt x="44486" y="6111"/>
                  </a:cubicBezTo>
                  <a:close/>
                  <a:moveTo>
                    <a:pt x="41893" y="6457"/>
                  </a:moveTo>
                  <a:cubicBezTo>
                    <a:pt x="41893" y="6837"/>
                    <a:pt x="41824" y="7079"/>
                    <a:pt x="41755" y="7287"/>
                  </a:cubicBezTo>
                  <a:cubicBezTo>
                    <a:pt x="41727" y="7372"/>
                    <a:pt x="41675" y="7434"/>
                    <a:pt x="41600" y="7434"/>
                  </a:cubicBezTo>
                  <a:cubicBezTo>
                    <a:pt x="41583" y="7434"/>
                    <a:pt x="41566" y="7431"/>
                    <a:pt x="41548" y="7425"/>
                  </a:cubicBezTo>
                  <a:cubicBezTo>
                    <a:pt x="41409" y="7390"/>
                    <a:pt x="41409" y="7287"/>
                    <a:pt x="41444" y="7217"/>
                  </a:cubicBezTo>
                  <a:cubicBezTo>
                    <a:pt x="41513" y="6941"/>
                    <a:pt x="41582" y="6699"/>
                    <a:pt x="41893" y="6457"/>
                  </a:cubicBezTo>
                  <a:close/>
                  <a:moveTo>
                    <a:pt x="42824" y="396"/>
                  </a:moveTo>
                  <a:cubicBezTo>
                    <a:pt x="42959" y="396"/>
                    <a:pt x="43059" y="441"/>
                    <a:pt x="43138" y="546"/>
                  </a:cubicBezTo>
                  <a:cubicBezTo>
                    <a:pt x="43449" y="788"/>
                    <a:pt x="43691" y="1134"/>
                    <a:pt x="43691" y="1549"/>
                  </a:cubicBezTo>
                  <a:cubicBezTo>
                    <a:pt x="43725" y="1860"/>
                    <a:pt x="43760" y="2136"/>
                    <a:pt x="43829" y="2378"/>
                  </a:cubicBezTo>
                  <a:cubicBezTo>
                    <a:pt x="43864" y="2551"/>
                    <a:pt x="43864" y="2724"/>
                    <a:pt x="43864" y="2862"/>
                  </a:cubicBezTo>
                  <a:cubicBezTo>
                    <a:pt x="43829" y="3795"/>
                    <a:pt x="43622" y="4694"/>
                    <a:pt x="43449" y="5558"/>
                  </a:cubicBezTo>
                  <a:cubicBezTo>
                    <a:pt x="43345" y="6042"/>
                    <a:pt x="43069" y="6457"/>
                    <a:pt x="42896" y="6906"/>
                  </a:cubicBezTo>
                  <a:cubicBezTo>
                    <a:pt x="42758" y="7148"/>
                    <a:pt x="42723" y="7425"/>
                    <a:pt x="42481" y="7701"/>
                  </a:cubicBezTo>
                  <a:cubicBezTo>
                    <a:pt x="42412" y="7459"/>
                    <a:pt x="42446" y="7321"/>
                    <a:pt x="42481" y="7148"/>
                  </a:cubicBezTo>
                  <a:cubicBezTo>
                    <a:pt x="42619" y="6664"/>
                    <a:pt x="42758" y="6180"/>
                    <a:pt x="42930" y="5731"/>
                  </a:cubicBezTo>
                  <a:cubicBezTo>
                    <a:pt x="43034" y="5420"/>
                    <a:pt x="42999" y="5144"/>
                    <a:pt x="42965" y="4867"/>
                  </a:cubicBezTo>
                  <a:lnTo>
                    <a:pt x="42965" y="4867"/>
                  </a:lnTo>
                  <a:cubicBezTo>
                    <a:pt x="42619" y="5800"/>
                    <a:pt x="42550" y="6803"/>
                    <a:pt x="41997" y="7632"/>
                  </a:cubicBezTo>
                  <a:cubicBezTo>
                    <a:pt x="41928" y="7287"/>
                    <a:pt x="41963" y="6975"/>
                    <a:pt x="42101" y="6630"/>
                  </a:cubicBezTo>
                  <a:cubicBezTo>
                    <a:pt x="42239" y="6422"/>
                    <a:pt x="42274" y="6180"/>
                    <a:pt x="42239" y="5904"/>
                  </a:cubicBezTo>
                  <a:cubicBezTo>
                    <a:pt x="42170" y="5627"/>
                    <a:pt x="42239" y="5351"/>
                    <a:pt x="42308" y="5074"/>
                  </a:cubicBezTo>
                  <a:cubicBezTo>
                    <a:pt x="42412" y="4729"/>
                    <a:pt x="42343" y="4383"/>
                    <a:pt x="42274" y="4037"/>
                  </a:cubicBezTo>
                  <a:cubicBezTo>
                    <a:pt x="42274" y="3968"/>
                    <a:pt x="42239" y="3934"/>
                    <a:pt x="42135" y="3865"/>
                  </a:cubicBezTo>
                  <a:cubicBezTo>
                    <a:pt x="42135" y="4245"/>
                    <a:pt x="41859" y="4556"/>
                    <a:pt x="41893" y="4936"/>
                  </a:cubicBezTo>
                  <a:cubicBezTo>
                    <a:pt x="41893" y="5178"/>
                    <a:pt x="41824" y="5420"/>
                    <a:pt x="41721" y="5662"/>
                  </a:cubicBezTo>
                  <a:cubicBezTo>
                    <a:pt x="41582" y="5973"/>
                    <a:pt x="41513" y="6319"/>
                    <a:pt x="41409" y="6664"/>
                  </a:cubicBezTo>
                  <a:cubicBezTo>
                    <a:pt x="41375" y="6803"/>
                    <a:pt x="41306" y="6975"/>
                    <a:pt x="41133" y="7079"/>
                  </a:cubicBezTo>
                  <a:cubicBezTo>
                    <a:pt x="41029" y="6595"/>
                    <a:pt x="41271" y="6111"/>
                    <a:pt x="41133" y="5558"/>
                  </a:cubicBezTo>
                  <a:lnTo>
                    <a:pt x="41133" y="5558"/>
                  </a:lnTo>
                  <a:cubicBezTo>
                    <a:pt x="40995" y="6111"/>
                    <a:pt x="41029" y="6595"/>
                    <a:pt x="40891" y="7045"/>
                  </a:cubicBezTo>
                  <a:cubicBezTo>
                    <a:pt x="40718" y="7010"/>
                    <a:pt x="40580" y="6872"/>
                    <a:pt x="40407" y="6872"/>
                  </a:cubicBezTo>
                  <a:cubicBezTo>
                    <a:pt x="40303" y="6872"/>
                    <a:pt x="40303" y="6734"/>
                    <a:pt x="40303" y="6664"/>
                  </a:cubicBezTo>
                  <a:cubicBezTo>
                    <a:pt x="40303" y="6146"/>
                    <a:pt x="40269" y="5627"/>
                    <a:pt x="40234" y="5144"/>
                  </a:cubicBezTo>
                  <a:cubicBezTo>
                    <a:pt x="40234" y="4798"/>
                    <a:pt x="40234" y="4487"/>
                    <a:pt x="40373" y="4141"/>
                  </a:cubicBezTo>
                  <a:cubicBezTo>
                    <a:pt x="40442" y="3968"/>
                    <a:pt x="40407" y="3761"/>
                    <a:pt x="40407" y="3588"/>
                  </a:cubicBezTo>
                  <a:cubicBezTo>
                    <a:pt x="40407" y="3070"/>
                    <a:pt x="40511" y="2551"/>
                    <a:pt x="40684" y="2067"/>
                  </a:cubicBezTo>
                  <a:cubicBezTo>
                    <a:pt x="40787" y="1825"/>
                    <a:pt x="40995" y="1652"/>
                    <a:pt x="41133" y="1445"/>
                  </a:cubicBezTo>
                  <a:cubicBezTo>
                    <a:pt x="41168" y="1376"/>
                    <a:pt x="41202" y="1376"/>
                    <a:pt x="41237" y="1307"/>
                  </a:cubicBezTo>
                  <a:cubicBezTo>
                    <a:pt x="41548" y="719"/>
                    <a:pt x="42101" y="546"/>
                    <a:pt x="42688" y="408"/>
                  </a:cubicBezTo>
                  <a:cubicBezTo>
                    <a:pt x="42737" y="400"/>
                    <a:pt x="42782" y="396"/>
                    <a:pt x="42824" y="396"/>
                  </a:cubicBezTo>
                  <a:close/>
                  <a:moveTo>
                    <a:pt x="43587" y="512"/>
                  </a:moveTo>
                  <a:cubicBezTo>
                    <a:pt x="43864" y="546"/>
                    <a:pt x="44002" y="754"/>
                    <a:pt x="44140" y="961"/>
                  </a:cubicBezTo>
                  <a:cubicBezTo>
                    <a:pt x="44728" y="1825"/>
                    <a:pt x="44901" y="2793"/>
                    <a:pt x="44762" y="3830"/>
                  </a:cubicBezTo>
                  <a:cubicBezTo>
                    <a:pt x="44693" y="4521"/>
                    <a:pt x="44520" y="5144"/>
                    <a:pt x="44313" y="5800"/>
                  </a:cubicBezTo>
                  <a:cubicBezTo>
                    <a:pt x="44071" y="6492"/>
                    <a:pt x="43622" y="7045"/>
                    <a:pt x="43172" y="7598"/>
                  </a:cubicBezTo>
                  <a:cubicBezTo>
                    <a:pt x="43119" y="7651"/>
                    <a:pt x="43066" y="7724"/>
                    <a:pt x="42997" y="7724"/>
                  </a:cubicBezTo>
                  <a:cubicBezTo>
                    <a:pt x="42977" y="7724"/>
                    <a:pt x="42954" y="7717"/>
                    <a:pt x="42930" y="7701"/>
                  </a:cubicBezTo>
                  <a:cubicBezTo>
                    <a:pt x="42792" y="7598"/>
                    <a:pt x="42827" y="7494"/>
                    <a:pt x="42861" y="7390"/>
                  </a:cubicBezTo>
                  <a:cubicBezTo>
                    <a:pt x="43138" y="6837"/>
                    <a:pt x="43345" y="6250"/>
                    <a:pt x="43587" y="5662"/>
                  </a:cubicBezTo>
                  <a:cubicBezTo>
                    <a:pt x="43864" y="4971"/>
                    <a:pt x="43967" y="4245"/>
                    <a:pt x="44071" y="3484"/>
                  </a:cubicBezTo>
                  <a:cubicBezTo>
                    <a:pt x="44106" y="3346"/>
                    <a:pt x="44106" y="3208"/>
                    <a:pt x="44140" y="3070"/>
                  </a:cubicBezTo>
                  <a:cubicBezTo>
                    <a:pt x="44175" y="2931"/>
                    <a:pt x="44175" y="2828"/>
                    <a:pt x="44140" y="2689"/>
                  </a:cubicBezTo>
                  <a:cubicBezTo>
                    <a:pt x="44036" y="2275"/>
                    <a:pt x="44002" y="1860"/>
                    <a:pt x="43967" y="1445"/>
                  </a:cubicBezTo>
                  <a:cubicBezTo>
                    <a:pt x="43933" y="1099"/>
                    <a:pt x="43760" y="823"/>
                    <a:pt x="43587" y="512"/>
                  </a:cubicBezTo>
                  <a:close/>
                  <a:moveTo>
                    <a:pt x="39992" y="6664"/>
                  </a:moveTo>
                  <a:lnTo>
                    <a:pt x="39992" y="6664"/>
                  </a:lnTo>
                  <a:cubicBezTo>
                    <a:pt x="40131" y="6906"/>
                    <a:pt x="40061" y="7079"/>
                    <a:pt x="40027" y="7287"/>
                  </a:cubicBezTo>
                  <a:lnTo>
                    <a:pt x="40269" y="7287"/>
                  </a:lnTo>
                  <a:cubicBezTo>
                    <a:pt x="40328" y="7287"/>
                    <a:pt x="40362" y="7210"/>
                    <a:pt x="40457" y="7210"/>
                  </a:cubicBezTo>
                  <a:cubicBezTo>
                    <a:pt x="40473" y="7210"/>
                    <a:pt x="40491" y="7212"/>
                    <a:pt x="40511" y="7217"/>
                  </a:cubicBezTo>
                  <a:cubicBezTo>
                    <a:pt x="40407" y="7390"/>
                    <a:pt x="40373" y="7563"/>
                    <a:pt x="40407" y="7805"/>
                  </a:cubicBezTo>
                  <a:cubicBezTo>
                    <a:pt x="40165" y="7667"/>
                    <a:pt x="40165" y="7459"/>
                    <a:pt x="40027" y="7287"/>
                  </a:cubicBezTo>
                  <a:cubicBezTo>
                    <a:pt x="39958" y="7045"/>
                    <a:pt x="39958" y="6837"/>
                    <a:pt x="39992" y="6664"/>
                  </a:cubicBezTo>
                  <a:close/>
                  <a:moveTo>
                    <a:pt x="40753" y="7390"/>
                  </a:moveTo>
                  <a:lnTo>
                    <a:pt x="40753" y="7390"/>
                  </a:lnTo>
                  <a:cubicBezTo>
                    <a:pt x="40960" y="7598"/>
                    <a:pt x="41064" y="7736"/>
                    <a:pt x="40995" y="8012"/>
                  </a:cubicBezTo>
                  <a:cubicBezTo>
                    <a:pt x="40870" y="8479"/>
                    <a:pt x="40858" y="8946"/>
                    <a:pt x="40806" y="9438"/>
                  </a:cubicBezTo>
                  <a:lnTo>
                    <a:pt x="40806" y="9438"/>
                  </a:lnTo>
                  <a:cubicBezTo>
                    <a:pt x="40743" y="8771"/>
                    <a:pt x="40689" y="8125"/>
                    <a:pt x="40753" y="7390"/>
                  </a:cubicBezTo>
                  <a:close/>
                  <a:moveTo>
                    <a:pt x="41306" y="7770"/>
                  </a:moveTo>
                  <a:cubicBezTo>
                    <a:pt x="41409" y="7770"/>
                    <a:pt x="41513" y="7840"/>
                    <a:pt x="41513" y="7943"/>
                  </a:cubicBezTo>
                  <a:cubicBezTo>
                    <a:pt x="41548" y="8116"/>
                    <a:pt x="41686" y="8116"/>
                    <a:pt x="41790" y="8116"/>
                  </a:cubicBezTo>
                  <a:cubicBezTo>
                    <a:pt x="41963" y="8116"/>
                    <a:pt x="42101" y="8116"/>
                    <a:pt x="42274" y="8151"/>
                  </a:cubicBezTo>
                  <a:cubicBezTo>
                    <a:pt x="42412" y="8185"/>
                    <a:pt x="42481" y="8324"/>
                    <a:pt x="42343" y="8393"/>
                  </a:cubicBezTo>
                  <a:cubicBezTo>
                    <a:pt x="41859" y="8635"/>
                    <a:pt x="41651" y="9084"/>
                    <a:pt x="41409" y="9533"/>
                  </a:cubicBezTo>
                  <a:cubicBezTo>
                    <a:pt x="41375" y="9568"/>
                    <a:pt x="41340" y="9672"/>
                    <a:pt x="41271" y="9672"/>
                  </a:cubicBezTo>
                  <a:cubicBezTo>
                    <a:pt x="40891" y="9153"/>
                    <a:pt x="40995" y="8600"/>
                    <a:pt x="41098" y="8047"/>
                  </a:cubicBezTo>
                  <a:cubicBezTo>
                    <a:pt x="41133" y="7909"/>
                    <a:pt x="41133" y="7805"/>
                    <a:pt x="41306" y="7770"/>
                  </a:cubicBezTo>
                  <a:close/>
                  <a:moveTo>
                    <a:pt x="40684" y="9914"/>
                  </a:moveTo>
                  <a:cubicBezTo>
                    <a:pt x="40684" y="10225"/>
                    <a:pt x="40545" y="10467"/>
                    <a:pt x="40338" y="10709"/>
                  </a:cubicBezTo>
                  <a:cubicBezTo>
                    <a:pt x="40338" y="10397"/>
                    <a:pt x="40511" y="10155"/>
                    <a:pt x="40684" y="9914"/>
                  </a:cubicBezTo>
                  <a:close/>
                  <a:moveTo>
                    <a:pt x="40234" y="10916"/>
                  </a:moveTo>
                  <a:cubicBezTo>
                    <a:pt x="40269" y="11089"/>
                    <a:pt x="40165" y="11192"/>
                    <a:pt x="40096" y="11262"/>
                  </a:cubicBezTo>
                  <a:cubicBezTo>
                    <a:pt x="40027" y="11123"/>
                    <a:pt x="40096" y="11020"/>
                    <a:pt x="40234" y="10916"/>
                  </a:cubicBezTo>
                  <a:close/>
                  <a:moveTo>
                    <a:pt x="43933" y="12955"/>
                  </a:moveTo>
                  <a:cubicBezTo>
                    <a:pt x="43967" y="12955"/>
                    <a:pt x="44002" y="12990"/>
                    <a:pt x="43967" y="13024"/>
                  </a:cubicBezTo>
                  <a:lnTo>
                    <a:pt x="43898" y="13024"/>
                  </a:lnTo>
                  <a:cubicBezTo>
                    <a:pt x="43898" y="12990"/>
                    <a:pt x="43898" y="12990"/>
                    <a:pt x="43898" y="12955"/>
                  </a:cubicBezTo>
                  <a:close/>
                  <a:moveTo>
                    <a:pt x="23989" y="11538"/>
                  </a:moveTo>
                  <a:cubicBezTo>
                    <a:pt x="24265" y="11676"/>
                    <a:pt x="24507" y="11918"/>
                    <a:pt x="24680" y="12160"/>
                  </a:cubicBezTo>
                  <a:cubicBezTo>
                    <a:pt x="24853" y="12506"/>
                    <a:pt x="25095" y="12748"/>
                    <a:pt x="25371" y="12990"/>
                  </a:cubicBezTo>
                  <a:cubicBezTo>
                    <a:pt x="25475" y="13059"/>
                    <a:pt x="25579" y="13128"/>
                    <a:pt x="25613" y="13266"/>
                  </a:cubicBezTo>
                  <a:cubicBezTo>
                    <a:pt x="25576" y="13272"/>
                    <a:pt x="25542" y="13275"/>
                    <a:pt x="25509" y="13275"/>
                  </a:cubicBezTo>
                  <a:cubicBezTo>
                    <a:pt x="25358" y="13275"/>
                    <a:pt x="25249" y="13213"/>
                    <a:pt x="25164" y="13128"/>
                  </a:cubicBezTo>
                  <a:cubicBezTo>
                    <a:pt x="24715" y="12644"/>
                    <a:pt x="24334" y="12126"/>
                    <a:pt x="23989" y="11607"/>
                  </a:cubicBezTo>
                  <a:cubicBezTo>
                    <a:pt x="23989" y="11607"/>
                    <a:pt x="23989" y="11538"/>
                    <a:pt x="23989" y="11538"/>
                  </a:cubicBezTo>
                  <a:close/>
                  <a:moveTo>
                    <a:pt x="48495" y="9295"/>
                  </a:moveTo>
                  <a:cubicBezTo>
                    <a:pt x="48841" y="9295"/>
                    <a:pt x="49187" y="9326"/>
                    <a:pt x="49532" y="9326"/>
                  </a:cubicBezTo>
                  <a:cubicBezTo>
                    <a:pt x="49740" y="9326"/>
                    <a:pt x="49809" y="9395"/>
                    <a:pt x="49912" y="9637"/>
                  </a:cubicBezTo>
                  <a:cubicBezTo>
                    <a:pt x="50051" y="10052"/>
                    <a:pt x="49947" y="10363"/>
                    <a:pt x="49740" y="10709"/>
                  </a:cubicBezTo>
                  <a:cubicBezTo>
                    <a:pt x="49221" y="11676"/>
                    <a:pt x="48530" y="12471"/>
                    <a:pt x="47597" y="13059"/>
                  </a:cubicBezTo>
                  <a:cubicBezTo>
                    <a:pt x="47251" y="13266"/>
                    <a:pt x="46905" y="13405"/>
                    <a:pt x="46525" y="13474"/>
                  </a:cubicBezTo>
                  <a:cubicBezTo>
                    <a:pt x="46473" y="13474"/>
                    <a:pt x="46413" y="13491"/>
                    <a:pt x="46352" y="13491"/>
                  </a:cubicBezTo>
                  <a:cubicBezTo>
                    <a:pt x="46292" y="13491"/>
                    <a:pt x="46231" y="13474"/>
                    <a:pt x="46179" y="13405"/>
                  </a:cubicBezTo>
                  <a:cubicBezTo>
                    <a:pt x="46150" y="13375"/>
                    <a:pt x="46115" y="13365"/>
                    <a:pt x="46079" y="13365"/>
                  </a:cubicBezTo>
                  <a:cubicBezTo>
                    <a:pt x="46029" y="13365"/>
                    <a:pt x="45977" y="13385"/>
                    <a:pt x="45938" y="13405"/>
                  </a:cubicBezTo>
                  <a:cubicBezTo>
                    <a:pt x="45767" y="13451"/>
                    <a:pt x="45597" y="13484"/>
                    <a:pt x="45429" y="13484"/>
                  </a:cubicBezTo>
                  <a:cubicBezTo>
                    <a:pt x="45223" y="13484"/>
                    <a:pt x="45022" y="13434"/>
                    <a:pt x="44831" y="13301"/>
                  </a:cubicBezTo>
                  <a:cubicBezTo>
                    <a:pt x="44790" y="13280"/>
                    <a:pt x="44743" y="13275"/>
                    <a:pt x="44694" y="13275"/>
                  </a:cubicBezTo>
                  <a:cubicBezTo>
                    <a:pt x="44641" y="13275"/>
                    <a:pt x="44585" y="13281"/>
                    <a:pt x="44532" y="13281"/>
                  </a:cubicBezTo>
                  <a:cubicBezTo>
                    <a:pt x="44465" y="13281"/>
                    <a:pt x="44401" y="13272"/>
                    <a:pt x="44348" y="13232"/>
                  </a:cubicBezTo>
                  <a:cubicBezTo>
                    <a:pt x="44278" y="13197"/>
                    <a:pt x="44209" y="13197"/>
                    <a:pt x="44175" y="13059"/>
                  </a:cubicBezTo>
                  <a:cubicBezTo>
                    <a:pt x="44970" y="12955"/>
                    <a:pt x="45799" y="13059"/>
                    <a:pt x="46594" y="12852"/>
                  </a:cubicBezTo>
                  <a:cubicBezTo>
                    <a:pt x="46487" y="12846"/>
                    <a:pt x="46379" y="12844"/>
                    <a:pt x="46270" y="12844"/>
                  </a:cubicBezTo>
                  <a:cubicBezTo>
                    <a:pt x="45927" y="12844"/>
                    <a:pt x="45579" y="12864"/>
                    <a:pt x="45232" y="12864"/>
                  </a:cubicBezTo>
                  <a:cubicBezTo>
                    <a:pt x="44981" y="12864"/>
                    <a:pt x="44731" y="12854"/>
                    <a:pt x="44486" y="12817"/>
                  </a:cubicBezTo>
                  <a:cubicBezTo>
                    <a:pt x="44555" y="12679"/>
                    <a:pt x="44659" y="12644"/>
                    <a:pt x="44797" y="12644"/>
                  </a:cubicBezTo>
                  <a:cubicBezTo>
                    <a:pt x="45039" y="12644"/>
                    <a:pt x="45281" y="12644"/>
                    <a:pt x="45557" y="12575"/>
                  </a:cubicBezTo>
                  <a:lnTo>
                    <a:pt x="45696" y="12575"/>
                  </a:lnTo>
                  <a:cubicBezTo>
                    <a:pt x="45788" y="12633"/>
                    <a:pt x="45872" y="12656"/>
                    <a:pt x="45953" y="12656"/>
                  </a:cubicBezTo>
                  <a:cubicBezTo>
                    <a:pt x="46114" y="12656"/>
                    <a:pt x="46260" y="12563"/>
                    <a:pt x="46421" y="12471"/>
                  </a:cubicBezTo>
                  <a:cubicBezTo>
                    <a:pt x="46292" y="12397"/>
                    <a:pt x="46162" y="12363"/>
                    <a:pt x="46027" y="12363"/>
                  </a:cubicBezTo>
                  <a:cubicBezTo>
                    <a:pt x="45910" y="12363"/>
                    <a:pt x="45789" y="12389"/>
                    <a:pt x="45661" y="12437"/>
                  </a:cubicBezTo>
                  <a:cubicBezTo>
                    <a:pt x="45557" y="12471"/>
                    <a:pt x="45454" y="12471"/>
                    <a:pt x="45315" y="12471"/>
                  </a:cubicBezTo>
                  <a:cubicBezTo>
                    <a:pt x="45277" y="12469"/>
                    <a:pt x="45238" y="12468"/>
                    <a:pt x="45199" y="12468"/>
                  </a:cubicBezTo>
                  <a:cubicBezTo>
                    <a:pt x="44655" y="12468"/>
                    <a:pt x="44138" y="12683"/>
                    <a:pt x="43622" y="12748"/>
                  </a:cubicBezTo>
                  <a:cubicBezTo>
                    <a:pt x="43380" y="12782"/>
                    <a:pt x="43345" y="12852"/>
                    <a:pt x="43518" y="13093"/>
                  </a:cubicBezTo>
                  <a:cubicBezTo>
                    <a:pt x="43553" y="13128"/>
                    <a:pt x="43622" y="13197"/>
                    <a:pt x="43622" y="13266"/>
                  </a:cubicBezTo>
                  <a:cubicBezTo>
                    <a:pt x="43656" y="13335"/>
                    <a:pt x="43691" y="13474"/>
                    <a:pt x="43587" y="13508"/>
                  </a:cubicBezTo>
                  <a:cubicBezTo>
                    <a:pt x="43553" y="13531"/>
                    <a:pt x="43510" y="13543"/>
                    <a:pt x="43468" y="13543"/>
                  </a:cubicBezTo>
                  <a:cubicBezTo>
                    <a:pt x="43384" y="13543"/>
                    <a:pt x="43299" y="13497"/>
                    <a:pt x="43276" y="13405"/>
                  </a:cubicBezTo>
                  <a:cubicBezTo>
                    <a:pt x="43254" y="13189"/>
                    <a:pt x="43138" y="13148"/>
                    <a:pt x="43004" y="13148"/>
                  </a:cubicBezTo>
                  <a:cubicBezTo>
                    <a:pt x="42923" y="13148"/>
                    <a:pt x="42835" y="13163"/>
                    <a:pt x="42758" y="13163"/>
                  </a:cubicBezTo>
                  <a:cubicBezTo>
                    <a:pt x="42446" y="13232"/>
                    <a:pt x="42135" y="13335"/>
                    <a:pt x="41824" y="13370"/>
                  </a:cubicBezTo>
                  <a:cubicBezTo>
                    <a:pt x="41740" y="13398"/>
                    <a:pt x="41656" y="13449"/>
                    <a:pt x="41554" y="13449"/>
                  </a:cubicBezTo>
                  <a:cubicBezTo>
                    <a:pt x="41530" y="13449"/>
                    <a:pt x="41505" y="13446"/>
                    <a:pt x="41479" y="13439"/>
                  </a:cubicBezTo>
                  <a:cubicBezTo>
                    <a:pt x="41548" y="13266"/>
                    <a:pt x="41651" y="13128"/>
                    <a:pt x="41790" y="13059"/>
                  </a:cubicBezTo>
                  <a:cubicBezTo>
                    <a:pt x="41997" y="12921"/>
                    <a:pt x="42135" y="12713"/>
                    <a:pt x="42377" y="12644"/>
                  </a:cubicBezTo>
                  <a:cubicBezTo>
                    <a:pt x="42446" y="12644"/>
                    <a:pt x="42446" y="12575"/>
                    <a:pt x="42377" y="12540"/>
                  </a:cubicBezTo>
                  <a:cubicBezTo>
                    <a:pt x="42170" y="12402"/>
                    <a:pt x="42274" y="12264"/>
                    <a:pt x="42377" y="12160"/>
                  </a:cubicBezTo>
                  <a:cubicBezTo>
                    <a:pt x="42723" y="11815"/>
                    <a:pt x="43069" y="11503"/>
                    <a:pt x="43518" y="11262"/>
                  </a:cubicBezTo>
                  <a:cubicBezTo>
                    <a:pt x="44002" y="11020"/>
                    <a:pt x="44417" y="10709"/>
                    <a:pt x="44762" y="10259"/>
                  </a:cubicBezTo>
                  <a:cubicBezTo>
                    <a:pt x="44935" y="10017"/>
                    <a:pt x="45108" y="9810"/>
                    <a:pt x="45488" y="9741"/>
                  </a:cubicBezTo>
                  <a:lnTo>
                    <a:pt x="45488" y="9741"/>
                  </a:lnTo>
                  <a:cubicBezTo>
                    <a:pt x="45281" y="10259"/>
                    <a:pt x="44901" y="10570"/>
                    <a:pt x="44589" y="10916"/>
                  </a:cubicBezTo>
                  <a:cubicBezTo>
                    <a:pt x="44278" y="11296"/>
                    <a:pt x="43725" y="11400"/>
                    <a:pt x="43414" y="11918"/>
                  </a:cubicBezTo>
                  <a:cubicBezTo>
                    <a:pt x="43760" y="11884"/>
                    <a:pt x="43967" y="11676"/>
                    <a:pt x="44140" y="11538"/>
                  </a:cubicBezTo>
                  <a:cubicBezTo>
                    <a:pt x="44278" y="11365"/>
                    <a:pt x="44451" y="11227"/>
                    <a:pt x="44624" y="11089"/>
                  </a:cubicBezTo>
                  <a:cubicBezTo>
                    <a:pt x="44797" y="10950"/>
                    <a:pt x="44970" y="10743"/>
                    <a:pt x="45143" y="10536"/>
                  </a:cubicBezTo>
                  <a:cubicBezTo>
                    <a:pt x="45454" y="10190"/>
                    <a:pt x="45730" y="9775"/>
                    <a:pt x="46179" y="9568"/>
                  </a:cubicBezTo>
                  <a:cubicBezTo>
                    <a:pt x="46264" y="9511"/>
                    <a:pt x="46349" y="9455"/>
                    <a:pt x="46452" y="9455"/>
                  </a:cubicBezTo>
                  <a:cubicBezTo>
                    <a:pt x="46476" y="9455"/>
                    <a:pt x="46500" y="9458"/>
                    <a:pt x="46525" y="9464"/>
                  </a:cubicBezTo>
                  <a:cubicBezTo>
                    <a:pt x="46560" y="9481"/>
                    <a:pt x="46594" y="9490"/>
                    <a:pt x="46624" y="9490"/>
                  </a:cubicBezTo>
                  <a:cubicBezTo>
                    <a:pt x="46655" y="9490"/>
                    <a:pt x="46681" y="9481"/>
                    <a:pt x="46698" y="9464"/>
                  </a:cubicBezTo>
                  <a:cubicBezTo>
                    <a:pt x="47113" y="9291"/>
                    <a:pt x="47528" y="9360"/>
                    <a:pt x="47977" y="9326"/>
                  </a:cubicBezTo>
                  <a:cubicBezTo>
                    <a:pt x="48150" y="9303"/>
                    <a:pt x="48323" y="9295"/>
                    <a:pt x="48495" y="9295"/>
                  </a:cubicBezTo>
                  <a:close/>
                  <a:moveTo>
                    <a:pt x="50293" y="9914"/>
                  </a:moveTo>
                  <a:cubicBezTo>
                    <a:pt x="50362" y="9914"/>
                    <a:pt x="50396" y="9983"/>
                    <a:pt x="50431" y="10052"/>
                  </a:cubicBezTo>
                  <a:cubicBezTo>
                    <a:pt x="50431" y="10052"/>
                    <a:pt x="50466" y="10086"/>
                    <a:pt x="50466" y="10121"/>
                  </a:cubicBezTo>
                  <a:cubicBezTo>
                    <a:pt x="50742" y="10674"/>
                    <a:pt x="50569" y="11676"/>
                    <a:pt x="50120" y="12126"/>
                  </a:cubicBezTo>
                  <a:cubicBezTo>
                    <a:pt x="49636" y="12644"/>
                    <a:pt x="49083" y="13093"/>
                    <a:pt x="48564" y="13577"/>
                  </a:cubicBezTo>
                  <a:cubicBezTo>
                    <a:pt x="48392" y="13716"/>
                    <a:pt x="48184" y="13716"/>
                    <a:pt x="47977" y="13819"/>
                  </a:cubicBezTo>
                  <a:cubicBezTo>
                    <a:pt x="48046" y="13508"/>
                    <a:pt x="48357" y="13439"/>
                    <a:pt x="48426" y="13197"/>
                  </a:cubicBezTo>
                  <a:lnTo>
                    <a:pt x="48426" y="13197"/>
                  </a:lnTo>
                  <a:cubicBezTo>
                    <a:pt x="48011" y="13439"/>
                    <a:pt x="47597" y="13750"/>
                    <a:pt x="47147" y="13923"/>
                  </a:cubicBezTo>
                  <a:cubicBezTo>
                    <a:pt x="46865" y="14024"/>
                    <a:pt x="46572" y="14077"/>
                    <a:pt x="46273" y="14077"/>
                  </a:cubicBezTo>
                  <a:cubicBezTo>
                    <a:pt x="46059" y="14077"/>
                    <a:pt x="45843" y="14050"/>
                    <a:pt x="45626" y="13992"/>
                  </a:cubicBezTo>
                  <a:cubicBezTo>
                    <a:pt x="45281" y="13923"/>
                    <a:pt x="44935" y="13785"/>
                    <a:pt x="44555" y="13785"/>
                  </a:cubicBezTo>
                  <a:cubicBezTo>
                    <a:pt x="44486" y="13785"/>
                    <a:pt x="44451" y="13750"/>
                    <a:pt x="44417" y="13750"/>
                  </a:cubicBezTo>
                  <a:cubicBezTo>
                    <a:pt x="44382" y="13716"/>
                    <a:pt x="44348" y="13681"/>
                    <a:pt x="44348" y="13647"/>
                  </a:cubicBezTo>
                  <a:cubicBezTo>
                    <a:pt x="44348" y="13612"/>
                    <a:pt x="44417" y="13577"/>
                    <a:pt x="44451" y="13577"/>
                  </a:cubicBezTo>
                  <a:cubicBezTo>
                    <a:pt x="44555" y="13577"/>
                    <a:pt x="44693" y="13577"/>
                    <a:pt x="44797" y="13612"/>
                  </a:cubicBezTo>
                  <a:cubicBezTo>
                    <a:pt x="45315" y="13681"/>
                    <a:pt x="45868" y="13681"/>
                    <a:pt x="46387" y="13681"/>
                  </a:cubicBezTo>
                  <a:cubicBezTo>
                    <a:pt x="46905" y="13681"/>
                    <a:pt x="47355" y="13508"/>
                    <a:pt x="47735" y="13232"/>
                  </a:cubicBezTo>
                  <a:cubicBezTo>
                    <a:pt x="48599" y="12644"/>
                    <a:pt x="49256" y="11884"/>
                    <a:pt x="49843" y="11020"/>
                  </a:cubicBezTo>
                  <a:cubicBezTo>
                    <a:pt x="50016" y="10743"/>
                    <a:pt x="50120" y="10397"/>
                    <a:pt x="50189" y="10052"/>
                  </a:cubicBezTo>
                  <a:cubicBezTo>
                    <a:pt x="50189" y="10017"/>
                    <a:pt x="50189" y="9914"/>
                    <a:pt x="50293" y="9914"/>
                  </a:cubicBezTo>
                  <a:close/>
                  <a:moveTo>
                    <a:pt x="45039" y="14096"/>
                  </a:moveTo>
                  <a:cubicBezTo>
                    <a:pt x="45073" y="14130"/>
                    <a:pt x="45073" y="14130"/>
                    <a:pt x="45039" y="14165"/>
                  </a:cubicBezTo>
                  <a:cubicBezTo>
                    <a:pt x="45039" y="14165"/>
                    <a:pt x="45039" y="14165"/>
                    <a:pt x="45039" y="14130"/>
                  </a:cubicBezTo>
                  <a:lnTo>
                    <a:pt x="45004" y="14130"/>
                  </a:lnTo>
                  <a:cubicBezTo>
                    <a:pt x="45039" y="14130"/>
                    <a:pt x="45039" y="14096"/>
                    <a:pt x="45039" y="14096"/>
                  </a:cubicBezTo>
                  <a:close/>
                  <a:moveTo>
                    <a:pt x="34487" y="674"/>
                  </a:moveTo>
                  <a:cubicBezTo>
                    <a:pt x="34795" y="674"/>
                    <a:pt x="34955" y="964"/>
                    <a:pt x="34980" y="1272"/>
                  </a:cubicBezTo>
                  <a:cubicBezTo>
                    <a:pt x="35015" y="1549"/>
                    <a:pt x="35049" y="1825"/>
                    <a:pt x="34980" y="2067"/>
                  </a:cubicBezTo>
                  <a:cubicBezTo>
                    <a:pt x="34808" y="3139"/>
                    <a:pt x="34911" y="4176"/>
                    <a:pt x="35119" y="5213"/>
                  </a:cubicBezTo>
                  <a:cubicBezTo>
                    <a:pt x="35395" y="6353"/>
                    <a:pt x="35361" y="7494"/>
                    <a:pt x="34980" y="8600"/>
                  </a:cubicBezTo>
                  <a:cubicBezTo>
                    <a:pt x="34842" y="9015"/>
                    <a:pt x="34738" y="9464"/>
                    <a:pt x="34669" y="9879"/>
                  </a:cubicBezTo>
                  <a:cubicBezTo>
                    <a:pt x="34566" y="10294"/>
                    <a:pt x="34358" y="10639"/>
                    <a:pt x="34116" y="10950"/>
                  </a:cubicBezTo>
                  <a:cubicBezTo>
                    <a:pt x="33840" y="11365"/>
                    <a:pt x="33529" y="11745"/>
                    <a:pt x="33252" y="12126"/>
                  </a:cubicBezTo>
                  <a:cubicBezTo>
                    <a:pt x="33114" y="12298"/>
                    <a:pt x="32976" y="12368"/>
                    <a:pt x="32803" y="12402"/>
                  </a:cubicBezTo>
                  <a:cubicBezTo>
                    <a:pt x="32250" y="12506"/>
                    <a:pt x="31800" y="12817"/>
                    <a:pt x="31386" y="13197"/>
                  </a:cubicBezTo>
                  <a:cubicBezTo>
                    <a:pt x="31282" y="13335"/>
                    <a:pt x="31178" y="13474"/>
                    <a:pt x="31005" y="13508"/>
                  </a:cubicBezTo>
                  <a:cubicBezTo>
                    <a:pt x="30971" y="13526"/>
                    <a:pt x="30945" y="13534"/>
                    <a:pt x="30919" y="13534"/>
                  </a:cubicBezTo>
                  <a:cubicBezTo>
                    <a:pt x="30893" y="13534"/>
                    <a:pt x="30867" y="13526"/>
                    <a:pt x="30833" y="13508"/>
                  </a:cubicBezTo>
                  <a:cubicBezTo>
                    <a:pt x="30798" y="13474"/>
                    <a:pt x="30798" y="13405"/>
                    <a:pt x="30833" y="13370"/>
                  </a:cubicBezTo>
                  <a:cubicBezTo>
                    <a:pt x="30971" y="13093"/>
                    <a:pt x="31005" y="12782"/>
                    <a:pt x="31005" y="12402"/>
                  </a:cubicBezTo>
                  <a:lnTo>
                    <a:pt x="31005" y="12402"/>
                  </a:lnTo>
                  <a:cubicBezTo>
                    <a:pt x="30798" y="12713"/>
                    <a:pt x="30694" y="12990"/>
                    <a:pt x="30556" y="13232"/>
                  </a:cubicBezTo>
                  <a:cubicBezTo>
                    <a:pt x="30383" y="13543"/>
                    <a:pt x="30279" y="13854"/>
                    <a:pt x="30003" y="14061"/>
                  </a:cubicBezTo>
                  <a:cubicBezTo>
                    <a:pt x="29934" y="14130"/>
                    <a:pt x="29899" y="14165"/>
                    <a:pt x="29968" y="14269"/>
                  </a:cubicBezTo>
                  <a:cubicBezTo>
                    <a:pt x="30141" y="14442"/>
                    <a:pt x="29934" y="14511"/>
                    <a:pt x="29830" y="14614"/>
                  </a:cubicBezTo>
                  <a:cubicBezTo>
                    <a:pt x="29830" y="14614"/>
                    <a:pt x="29761" y="14614"/>
                    <a:pt x="29726" y="14580"/>
                  </a:cubicBezTo>
                  <a:cubicBezTo>
                    <a:pt x="29623" y="14511"/>
                    <a:pt x="29623" y="14130"/>
                    <a:pt x="29726" y="14061"/>
                  </a:cubicBezTo>
                  <a:cubicBezTo>
                    <a:pt x="29830" y="13992"/>
                    <a:pt x="29899" y="13923"/>
                    <a:pt x="29934" y="13819"/>
                  </a:cubicBezTo>
                  <a:cubicBezTo>
                    <a:pt x="30141" y="13405"/>
                    <a:pt x="30245" y="12921"/>
                    <a:pt x="30383" y="12471"/>
                  </a:cubicBezTo>
                  <a:lnTo>
                    <a:pt x="30383" y="12471"/>
                  </a:lnTo>
                  <a:cubicBezTo>
                    <a:pt x="30141" y="12679"/>
                    <a:pt x="30141" y="13059"/>
                    <a:pt x="29899" y="13370"/>
                  </a:cubicBezTo>
                  <a:cubicBezTo>
                    <a:pt x="29657" y="13232"/>
                    <a:pt x="29588" y="12955"/>
                    <a:pt x="29450" y="12748"/>
                  </a:cubicBezTo>
                  <a:cubicBezTo>
                    <a:pt x="29312" y="12713"/>
                    <a:pt x="29243" y="12610"/>
                    <a:pt x="29104" y="12540"/>
                  </a:cubicBezTo>
                  <a:cubicBezTo>
                    <a:pt x="29007" y="12467"/>
                    <a:pt x="28891" y="12394"/>
                    <a:pt x="28771" y="12394"/>
                  </a:cubicBezTo>
                  <a:cubicBezTo>
                    <a:pt x="28722" y="12394"/>
                    <a:pt x="28671" y="12406"/>
                    <a:pt x="28620" y="12437"/>
                  </a:cubicBezTo>
                  <a:cubicBezTo>
                    <a:pt x="28655" y="12575"/>
                    <a:pt x="28759" y="12575"/>
                    <a:pt x="28828" y="12610"/>
                  </a:cubicBezTo>
                  <a:cubicBezTo>
                    <a:pt x="29104" y="12782"/>
                    <a:pt x="29346" y="12955"/>
                    <a:pt x="29484" y="13232"/>
                  </a:cubicBezTo>
                  <a:cubicBezTo>
                    <a:pt x="29519" y="13335"/>
                    <a:pt x="29588" y="13439"/>
                    <a:pt x="29692" y="13474"/>
                  </a:cubicBezTo>
                  <a:cubicBezTo>
                    <a:pt x="29830" y="13577"/>
                    <a:pt x="29830" y="13647"/>
                    <a:pt x="29726" y="13785"/>
                  </a:cubicBezTo>
                  <a:cubicBezTo>
                    <a:pt x="29678" y="13833"/>
                    <a:pt x="29630" y="13859"/>
                    <a:pt x="29582" y="13859"/>
                  </a:cubicBezTo>
                  <a:cubicBezTo>
                    <a:pt x="29527" y="13859"/>
                    <a:pt x="29471" y="13824"/>
                    <a:pt x="29415" y="13750"/>
                  </a:cubicBezTo>
                  <a:cubicBezTo>
                    <a:pt x="29208" y="13474"/>
                    <a:pt x="28793" y="13405"/>
                    <a:pt x="28620" y="13059"/>
                  </a:cubicBezTo>
                  <a:cubicBezTo>
                    <a:pt x="28551" y="12990"/>
                    <a:pt x="28413" y="12955"/>
                    <a:pt x="28309" y="12921"/>
                  </a:cubicBezTo>
                  <a:cubicBezTo>
                    <a:pt x="28067" y="12852"/>
                    <a:pt x="27998" y="12679"/>
                    <a:pt x="27998" y="12437"/>
                  </a:cubicBezTo>
                  <a:cubicBezTo>
                    <a:pt x="27964" y="11607"/>
                    <a:pt x="28033" y="10812"/>
                    <a:pt x="28240" y="9983"/>
                  </a:cubicBezTo>
                  <a:cubicBezTo>
                    <a:pt x="28344" y="9637"/>
                    <a:pt x="28344" y="9257"/>
                    <a:pt x="28413" y="8877"/>
                  </a:cubicBezTo>
                  <a:cubicBezTo>
                    <a:pt x="28517" y="8427"/>
                    <a:pt x="28655" y="7978"/>
                    <a:pt x="28828" y="7529"/>
                  </a:cubicBezTo>
                  <a:cubicBezTo>
                    <a:pt x="29070" y="6906"/>
                    <a:pt x="29243" y="6284"/>
                    <a:pt x="29588" y="5697"/>
                  </a:cubicBezTo>
                  <a:cubicBezTo>
                    <a:pt x="29761" y="5351"/>
                    <a:pt x="29934" y="5074"/>
                    <a:pt x="30141" y="4763"/>
                  </a:cubicBezTo>
                  <a:cubicBezTo>
                    <a:pt x="30694" y="4003"/>
                    <a:pt x="31247" y="3242"/>
                    <a:pt x="31800" y="2447"/>
                  </a:cubicBezTo>
                  <a:cubicBezTo>
                    <a:pt x="31939" y="2240"/>
                    <a:pt x="32146" y="2102"/>
                    <a:pt x="32319" y="1964"/>
                  </a:cubicBezTo>
                  <a:cubicBezTo>
                    <a:pt x="32837" y="1480"/>
                    <a:pt x="33494" y="1134"/>
                    <a:pt x="34116" y="788"/>
                  </a:cubicBezTo>
                  <a:cubicBezTo>
                    <a:pt x="34258" y="709"/>
                    <a:pt x="34381" y="674"/>
                    <a:pt x="34487" y="674"/>
                  </a:cubicBezTo>
                  <a:close/>
                  <a:moveTo>
                    <a:pt x="9506" y="14995"/>
                  </a:moveTo>
                  <a:cubicBezTo>
                    <a:pt x="9506" y="14995"/>
                    <a:pt x="9540" y="15029"/>
                    <a:pt x="9540" y="15029"/>
                  </a:cubicBezTo>
                  <a:lnTo>
                    <a:pt x="9506" y="15029"/>
                  </a:lnTo>
                  <a:cubicBezTo>
                    <a:pt x="9471" y="15029"/>
                    <a:pt x="9471" y="15029"/>
                    <a:pt x="9471" y="14995"/>
                  </a:cubicBezTo>
                  <a:close/>
                  <a:moveTo>
                    <a:pt x="31256" y="16364"/>
                  </a:moveTo>
                  <a:cubicBezTo>
                    <a:pt x="31329" y="16364"/>
                    <a:pt x="31397" y="16385"/>
                    <a:pt x="31455" y="16481"/>
                  </a:cubicBezTo>
                  <a:cubicBezTo>
                    <a:pt x="31439" y="16484"/>
                    <a:pt x="31424" y="16485"/>
                    <a:pt x="31410" y="16485"/>
                  </a:cubicBezTo>
                  <a:cubicBezTo>
                    <a:pt x="31291" y="16485"/>
                    <a:pt x="31224" y="16387"/>
                    <a:pt x="31132" y="16374"/>
                  </a:cubicBezTo>
                  <a:lnTo>
                    <a:pt x="31132" y="16374"/>
                  </a:lnTo>
                  <a:cubicBezTo>
                    <a:pt x="31174" y="16370"/>
                    <a:pt x="31215" y="16364"/>
                    <a:pt x="31256" y="16364"/>
                  </a:cubicBezTo>
                  <a:close/>
                  <a:moveTo>
                    <a:pt x="32077" y="16619"/>
                  </a:moveTo>
                  <a:lnTo>
                    <a:pt x="32042" y="16654"/>
                  </a:lnTo>
                  <a:lnTo>
                    <a:pt x="32042" y="16619"/>
                  </a:lnTo>
                  <a:close/>
                  <a:moveTo>
                    <a:pt x="9022" y="14822"/>
                  </a:moveTo>
                  <a:cubicBezTo>
                    <a:pt x="9471" y="14995"/>
                    <a:pt x="9748" y="16032"/>
                    <a:pt x="9506" y="16688"/>
                  </a:cubicBezTo>
                  <a:cubicBezTo>
                    <a:pt x="9333" y="16032"/>
                    <a:pt x="8987" y="15478"/>
                    <a:pt x="9022" y="14822"/>
                  </a:cubicBezTo>
                  <a:close/>
                  <a:moveTo>
                    <a:pt x="32008" y="16896"/>
                  </a:moveTo>
                  <a:cubicBezTo>
                    <a:pt x="32008" y="16896"/>
                    <a:pt x="32008" y="16896"/>
                    <a:pt x="32042" y="16930"/>
                  </a:cubicBezTo>
                  <a:cubicBezTo>
                    <a:pt x="32042" y="16930"/>
                    <a:pt x="32008" y="16930"/>
                    <a:pt x="32008" y="16965"/>
                  </a:cubicBezTo>
                  <a:lnTo>
                    <a:pt x="31973" y="16896"/>
                  </a:lnTo>
                  <a:close/>
                  <a:moveTo>
                    <a:pt x="14656" y="16619"/>
                  </a:moveTo>
                  <a:cubicBezTo>
                    <a:pt x="14967" y="16827"/>
                    <a:pt x="14967" y="16930"/>
                    <a:pt x="14656" y="17241"/>
                  </a:cubicBezTo>
                  <a:cubicBezTo>
                    <a:pt x="14552" y="17034"/>
                    <a:pt x="14621" y="16827"/>
                    <a:pt x="14656" y="16619"/>
                  </a:cubicBezTo>
                  <a:close/>
                  <a:moveTo>
                    <a:pt x="15007" y="17815"/>
                  </a:moveTo>
                  <a:cubicBezTo>
                    <a:pt x="15016" y="17815"/>
                    <a:pt x="15026" y="17819"/>
                    <a:pt x="15036" y="17829"/>
                  </a:cubicBezTo>
                  <a:cubicBezTo>
                    <a:pt x="15036" y="17829"/>
                    <a:pt x="15036" y="17863"/>
                    <a:pt x="15036" y="17863"/>
                  </a:cubicBezTo>
                  <a:cubicBezTo>
                    <a:pt x="15036" y="17898"/>
                    <a:pt x="15002" y="17898"/>
                    <a:pt x="15002" y="17898"/>
                  </a:cubicBezTo>
                  <a:cubicBezTo>
                    <a:pt x="15002" y="17898"/>
                    <a:pt x="14967" y="17863"/>
                    <a:pt x="14967" y="17863"/>
                  </a:cubicBezTo>
                  <a:cubicBezTo>
                    <a:pt x="14967" y="17839"/>
                    <a:pt x="14984" y="17815"/>
                    <a:pt x="15007" y="17815"/>
                  </a:cubicBezTo>
                  <a:close/>
                  <a:moveTo>
                    <a:pt x="9611" y="16926"/>
                  </a:moveTo>
                  <a:cubicBezTo>
                    <a:pt x="9621" y="16926"/>
                    <a:pt x="9632" y="16927"/>
                    <a:pt x="9644" y="16930"/>
                  </a:cubicBezTo>
                  <a:cubicBezTo>
                    <a:pt x="9782" y="16965"/>
                    <a:pt x="9713" y="17103"/>
                    <a:pt x="9713" y="17241"/>
                  </a:cubicBezTo>
                  <a:cubicBezTo>
                    <a:pt x="9679" y="17518"/>
                    <a:pt x="9713" y="17794"/>
                    <a:pt x="9540" y="18105"/>
                  </a:cubicBezTo>
                  <a:cubicBezTo>
                    <a:pt x="9333" y="17760"/>
                    <a:pt x="9471" y="17380"/>
                    <a:pt x="9368" y="17034"/>
                  </a:cubicBezTo>
                  <a:lnTo>
                    <a:pt x="9368" y="17034"/>
                  </a:lnTo>
                  <a:lnTo>
                    <a:pt x="9471" y="17172"/>
                  </a:lnTo>
                  <a:cubicBezTo>
                    <a:pt x="9534" y="17078"/>
                    <a:pt x="9511" y="16926"/>
                    <a:pt x="9611" y="16926"/>
                  </a:cubicBezTo>
                  <a:close/>
                  <a:moveTo>
                    <a:pt x="27583" y="18002"/>
                  </a:moveTo>
                  <a:cubicBezTo>
                    <a:pt x="27618" y="18002"/>
                    <a:pt x="27653" y="18036"/>
                    <a:pt x="27653" y="18071"/>
                  </a:cubicBezTo>
                  <a:cubicBezTo>
                    <a:pt x="27653" y="18071"/>
                    <a:pt x="27618" y="18105"/>
                    <a:pt x="27618" y="18140"/>
                  </a:cubicBezTo>
                  <a:cubicBezTo>
                    <a:pt x="27583" y="18140"/>
                    <a:pt x="27549" y="18105"/>
                    <a:pt x="27549" y="18071"/>
                  </a:cubicBezTo>
                  <a:cubicBezTo>
                    <a:pt x="27549" y="18071"/>
                    <a:pt x="27549" y="18036"/>
                    <a:pt x="27583" y="18002"/>
                  </a:cubicBezTo>
                  <a:close/>
                  <a:moveTo>
                    <a:pt x="22399" y="17829"/>
                  </a:moveTo>
                  <a:lnTo>
                    <a:pt x="22399" y="17829"/>
                  </a:lnTo>
                  <a:cubicBezTo>
                    <a:pt x="22269" y="18088"/>
                    <a:pt x="21716" y="18316"/>
                    <a:pt x="21249" y="18316"/>
                  </a:cubicBezTo>
                  <a:cubicBezTo>
                    <a:pt x="21217" y="18316"/>
                    <a:pt x="21185" y="18315"/>
                    <a:pt x="21154" y="18313"/>
                  </a:cubicBezTo>
                  <a:cubicBezTo>
                    <a:pt x="21569" y="18071"/>
                    <a:pt x="22053" y="18105"/>
                    <a:pt x="22399" y="17829"/>
                  </a:cubicBezTo>
                  <a:close/>
                  <a:moveTo>
                    <a:pt x="6744" y="16644"/>
                  </a:moveTo>
                  <a:cubicBezTo>
                    <a:pt x="6836" y="16644"/>
                    <a:pt x="6892" y="16695"/>
                    <a:pt x="6948" y="16723"/>
                  </a:cubicBezTo>
                  <a:cubicBezTo>
                    <a:pt x="7259" y="16930"/>
                    <a:pt x="7570" y="17103"/>
                    <a:pt x="7881" y="17310"/>
                  </a:cubicBezTo>
                  <a:cubicBezTo>
                    <a:pt x="8054" y="17414"/>
                    <a:pt x="8296" y="17518"/>
                    <a:pt x="8365" y="17760"/>
                  </a:cubicBezTo>
                  <a:cubicBezTo>
                    <a:pt x="8434" y="17829"/>
                    <a:pt x="8503" y="17863"/>
                    <a:pt x="8607" y="17863"/>
                  </a:cubicBezTo>
                  <a:cubicBezTo>
                    <a:pt x="8745" y="17863"/>
                    <a:pt x="8815" y="17967"/>
                    <a:pt x="8918" y="18071"/>
                  </a:cubicBezTo>
                  <a:cubicBezTo>
                    <a:pt x="8987" y="18105"/>
                    <a:pt x="9057" y="18175"/>
                    <a:pt x="8987" y="18278"/>
                  </a:cubicBezTo>
                  <a:lnTo>
                    <a:pt x="8987" y="18244"/>
                  </a:lnTo>
                  <a:cubicBezTo>
                    <a:pt x="8941" y="18336"/>
                    <a:pt x="8880" y="18382"/>
                    <a:pt x="8813" y="18382"/>
                  </a:cubicBezTo>
                  <a:cubicBezTo>
                    <a:pt x="8780" y="18382"/>
                    <a:pt x="8745" y="18370"/>
                    <a:pt x="8711" y="18347"/>
                  </a:cubicBezTo>
                  <a:cubicBezTo>
                    <a:pt x="8020" y="17863"/>
                    <a:pt x="7225" y="17518"/>
                    <a:pt x="6706" y="16792"/>
                  </a:cubicBezTo>
                  <a:cubicBezTo>
                    <a:pt x="6706" y="16757"/>
                    <a:pt x="6706" y="16688"/>
                    <a:pt x="6672" y="16654"/>
                  </a:cubicBezTo>
                  <a:cubicBezTo>
                    <a:pt x="6698" y="16647"/>
                    <a:pt x="6722" y="16644"/>
                    <a:pt x="6744" y="16644"/>
                  </a:cubicBezTo>
                  <a:close/>
                  <a:moveTo>
                    <a:pt x="21819" y="18463"/>
                  </a:moveTo>
                  <a:cubicBezTo>
                    <a:pt x="21840" y="18463"/>
                    <a:pt x="21860" y="18480"/>
                    <a:pt x="21880" y="18520"/>
                  </a:cubicBezTo>
                  <a:cubicBezTo>
                    <a:pt x="21880" y="18555"/>
                    <a:pt x="21846" y="18589"/>
                    <a:pt x="21776" y="18624"/>
                  </a:cubicBezTo>
                  <a:cubicBezTo>
                    <a:pt x="21742" y="18624"/>
                    <a:pt x="21707" y="18624"/>
                    <a:pt x="21673" y="18589"/>
                  </a:cubicBezTo>
                  <a:cubicBezTo>
                    <a:pt x="21673" y="18520"/>
                    <a:pt x="21742" y="18520"/>
                    <a:pt x="21776" y="18486"/>
                  </a:cubicBezTo>
                  <a:cubicBezTo>
                    <a:pt x="21791" y="18471"/>
                    <a:pt x="21805" y="18463"/>
                    <a:pt x="21819" y="18463"/>
                  </a:cubicBezTo>
                  <a:close/>
                  <a:moveTo>
                    <a:pt x="35637" y="12229"/>
                  </a:moveTo>
                  <a:cubicBezTo>
                    <a:pt x="36259" y="12264"/>
                    <a:pt x="36881" y="12333"/>
                    <a:pt x="37504" y="12540"/>
                  </a:cubicBezTo>
                  <a:cubicBezTo>
                    <a:pt x="38713" y="12921"/>
                    <a:pt x="39612" y="13681"/>
                    <a:pt x="40545" y="14442"/>
                  </a:cubicBezTo>
                  <a:cubicBezTo>
                    <a:pt x="40856" y="14718"/>
                    <a:pt x="41064" y="14995"/>
                    <a:pt x="41340" y="15306"/>
                  </a:cubicBezTo>
                  <a:cubicBezTo>
                    <a:pt x="41790" y="15790"/>
                    <a:pt x="41755" y="16515"/>
                    <a:pt x="41340" y="16999"/>
                  </a:cubicBezTo>
                  <a:cubicBezTo>
                    <a:pt x="41098" y="17310"/>
                    <a:pt x="40787" y="17449"/>
                    <a:pt x="40442" y="17622"/>
                  </a:cubicBezTo>
                  <a:cubicBezTo>
                    <a:pt x="40269" y="17725"/>
                    <a:pt x="40061" y="17794"/>
                    <a:pt x="39889" y="17933"/>
                  </a:cubicBezTo>
                  <a:cubicBezTo>
                    <a:pt x="39681" y="18071"/>
                    <a:pt x="39405" y="18140"/>
                    <a:pt x="39163" y="18140"/>
                  </a:cubicBezTo>
                  <a:cubicBezTo>
                    <a:pt x="39113" y="18137"/>
                    <a:pt x="39064" y="18136"/>
                    <a:pt x="39015" y="18136"/>
                  </a:cubicBezTo>
                  <a:cubicBezTo>
                    <a:pt x="38412" y="18136"/>
                    <a:pt x="37835" y="18323"/>
                    <a:pt x="37227" y="18451"/>
                  </a:cubicBezTo>
                  <a:cubicBezTo>
                    <a:pt x="36432" y="18624"/>
                    <a:pt x="35568" y="18589"/>
                    <a:pt x="34738" y="18624"/>
                  </a:cubicBezTo>
                  <a:cubicBezTo>
                    <a:pt x="34600" y="18624"/>
                    <a:pt x="34393" y="18555"/>
                    <a:pt x="34254" y="18486"/>
                  </a:cubicBezTo>
                  <a:cubicBezTo>
                    <a:pt x="34220" y="18451"/>
                    <a:pt x="34185" y="18382"/>
                    <a:pt x="34220" y="18347"/>
                  </a:cubicBezTo>
                  <a:cubicBezTo>
                    <a:pt x="34220" y="18313"/>
                    <a:pt x="34289" y="18313"/>
                    <a:pt x="34324" y="18313"/>
                  </a:cubicBezTo>
                  <a:cubicBezTo>
                    <a:pt x="34566" y="18347"/>
                    <a:pt x="34773" y="18417"/>
                    <a:pt x="35049" y="18417"/>
                  </a:cubicBezTo>
                  <a:cubicBezTo>
                    <a:pt x="35019" y="18235"/>
                    <a:pt x="34963" y="18133"/>
                    <a:pt x="34788" y="18133"/>
                  </a:cubicBezTo>
                  <a:cubicBezTo>
                    <a:pt x="34763" y="18133"/>
                    <a:pt x="34735" y="18136"/>
                    <a:pt x="34704" y="18140"/>
                  </a:cubicBezTo>
                  <a:cubicBezTo>
                    <a:pt x="34657" y="18145"/>
                    <a:pt x="34610" y="18148"/>
                    <a:pt x="34563" y="18148"/>
                  </a:cubicBezTo>
                  <a:cubicBezTo>
                    <a:pt x="34301" y="18148"/>
                    <a:pt x="34050" y="18058"/>
                    <a:pt x="33874" y="17794"/>
                  </a:cubicBezTo>
                  <a:lnTo>
                    <a:pt x="33840" y="17794"/>
                  </a:lnTo>
                  <a:cubicBezTo>
                    <a:pt x="33840" y="17777"/>
                    <a:pt x="33840" y="17768"/>
                    <a:pt x="33844" y="17768"/>
                  </a:cubicBezTo>
                  <a:cubicBezTo>
                    <a:pt x="33848" y="17768"/>
                    <a:pt x="33857" y="17777"/>
                    <a:pt x="33874" y="17794"/>
                  </a:cubicBezTo>
                  <a:cubicBezTo>
                    <a:pt x="33899" y="17789"/>
                    <a:pt x="33923" y="17787"/>
                    <a:pt x="33946" y="17787"/>
                  </a:cubicBezTo>
                  <a:cubicBezTo>
                    <a:pt x="34087" y="17787"/>
                    <a:pt x="34205" y="17863"/>
                    <a:pt x="34324" y="17863"/>
                  </a:cubicBezTo>
                  <a:cubicBezTo>
                    <a:pt x="34220" y="17691"/>
                    <a:pt x="33978" y="17656"/>
                    <a:pt x="33805" y="17587"/>
                  </a:cubicBezTo>
                  <a:cubicBezTo>
                    <a:pt x="33287" y="17380"/>
                    <a:pt x="32803" y="17068"/>
                    <a:pt x="32319" y="16827"/>
                  </a:cubicBezTo>
                  <a:cubicBezTo>
                    <a:pt x="32353" y="16688"/>
                    <a:pt x="32492" y="16757"/>
                    <a:pt x="32526" y="16688"/>
                  </a:cubicBezTo>
                  <a:cubicBezTo>
                    <a:pt x="32077" y="16481"/>
                    <a:pt x="31593" y="16343"/>
                    <a:pt x="31178" y="16032"/>
                  </a:cubicBezTo>
                  <a:cubicBezTo>
                    <a:pt x="31348" y="16001"/>
                    <a:pt x="31514" y="15987"/>
                    <a:pt x="31677" y="15987"/>
                  </a:cubicBezTo>
                  <a:cubicBezTo>
                    <a:pt x="32608" y="15987"/>
                    <a:pt x="33436" y="16444"/>
                    <a:pt x="34289" y="16827"/>
                  </a:cubicBezTo>
                  <a:cubicBezTo>
                    <a:pt x="34289" y="16654"/>
                    <a:pt x="34151" y="16654"/>
                    <a:pt x="34082" y="16619"/>
                  </a:cubicBezTo>
                  <a:cubicBezTo>
                    <a:pt x="33494" y="16377"/>
                    <a:pt x="32976" y="15997"/>
                    <a:pt x="32319" y="15859"/>
                  </a:cubicBezTo>
                  <a:cubicBezTo>
                    <a:pt x="32042" y="15824"/>
                    <a:pt x="31766" y="15790"/>
                    <a:pt x="31489" y="15755"/>
                  </a:cubicBezTo>
                  <a:cubicBezTo>
                    <a:pt x="31449" y="15745"/>
                    <a:pt x="31405" y="15741"/>
                    <a:pt x="31360" y="15741"/>
                  </a:cubicBezTo>
                  <a:cubicBezTo>
                    <a:pt x="31250" y="15741"/>
                    <a:pt x="31128" y="15765"/>
                    <a:pt x="31005" y="15790"/>
                  </a:cubicBezTo>
                  <a:cubicBezTo>
                    <a:pt x="30902" y="15824"/>
                    <a:pt x="30798" y="15824"/>
                    <a:pt x="30763" y="15962"/>
                  </a:cubicBezTo>
                  <a:cubicBezTo>
                    <a:pt x="30729" y="16066"/>
                    <a:pt x="30833" y="16135"/>
                    <a:pt x="30902" y="16170"/>
                  </a:cubicBezTo>
                  <a:cubicBezTo>
                    <a:pt x="31005" y="16239"/>
                    <a:pt x="31040" y="16308"/>
                    <a:pt x="31074" y="16377"/>
                  </a:cubicBezTo>
                  <a:cubicBezTo>
                    <a:pt x="30660" y="16204"/>
                    <a:pt x="30176" y="16066"/>
                    <a:pt x="29726" y="15928"/>
                  </a:cubicBezTo>
                  <a:cubicBezTo>
                    <a:pt x="29415" y="15859"/>
                    <a:pt x="29415" y="15824"/>
                    <a:pt x="29588" y="15513"/>
                  </a:cubicBezTo>
                  <a:cubicBezTo>
                    <a:pt x="29623" y="15444"/>
                    <a:pt x="29657" y="15409"/>
                    <a:pt x="29657" y="15375"/>
                  </a:cubicBezTo>
                  <a:cubicBezTo>
                    <a:pt x="29657" y="15064"/>
                    <a:pt x="29830" y="14925"/>
                    <a:pt x="30072" y="14787"/>
                  </a:cubicBezTo>
                  <a:cubicBezTo>
                    <a:pt x="30314" y="14683"/>
                    <a:pt x="30383" y="14372"/>
                    <a:pt x="30556" y="14165"/>
                  </a:cubicBezTo>
                  <a:cubicBezTo>
                    <a:pt x="30591" y="14130"/>
                    <a:pt x="30625" y="14027"/>
                    <a:pt x="30694" y="13992"/>
                  </a:cubicBezTo>
                  <a:cubicBezTo>
                    <a:pt x="31282" y="13716"/>
                    <a:pt x="31697" y="13232"/>
                    <a:pt x="32215" y="12921"/>
                  </a:cubicBezTo>
                  <a:cubicBezTo>
                    <a:pt x="32305" y="12876"/>
                    <a:pt x="32410" y="12772"/>
                    <a:pt x="32529" y="12772"/>
                  </a:cubicBezTo>
                  <a:cubicBezTo>
                    <a:pt x="32593" y="12772"/>
                    <a:pt x="32661" y="12802"/>
                    <a:pt x="32734" y="12886"/>
                  </a:cubicBezTo>
                  <a:cubicBezTo>
                    <a:pt x="32755" y="12908"/>
                    <a:pt x="32776" y="12916"/>
                    <a:pt x="32797" y="12916"/>
                  </a:cubicBezTo>
                  <a:cubicBezTo>
                    <a:pt x="32842" y="12916"/>
                    <a:pt x="32883" y="12875"/>
                    <a:pt x="32906" y="12852"/>
                  </a:cubicBezTo>
                  <a:cubicBezTo>
                    <a:pt x="33321" y="12506"/>
                    <a:pt x="33805" y="12506"/>
                    <a:pt x="34289" y="12437"/>
                  </a:cubicBezTo>
                  <a:cubicBezTo>
                    <a:pt x="34738" y="12402"/>
                    <a:pt x="35153" y="12229"/>
                    <a:pt x="35637" y="12229"/>
                  </a:cubicBezTo>
                  <a:close/>
                  <a:moveTo>
                    <a:pt x="9195" y="18451"/>
                  </a:moveTo>
                  <a:cubicBezTo>
                    <a:pt x="9333" y="18451"/>
                    <a:pt x="9402" y="18520"/>
                    <a:pt x="9471" y="18624"/>
                  </a:cubicBezTo>
                  <a:cubicBezTo>
                    <a:pt x="9471" y="18728"/>
                    <a:pt x="9368" y="18762"/>
                    <a:pt x="9298" y="18762"/>
                  </a:cubicBezTo>
                  <a:cubicBezTo>
                    <a:pt x="9195" y="18762"/>
                    <a:pt x="9057" y="18728"/>
                    <a:pt x="9057" y="18589"/>
                  </a:cubicBezTo>
                  <a:cubicBezTo>
                    <a:pt x="9022" y="18520"/>
                    <a:pt x="9126" y="18451"/>
                    <a:pt x="9195" y="18451"/>
                  </a:cubicBezTo>
                  <a:close/>
                  <a:moveTo>
                    <a:pt x="4774" y="11981"/>
                  </a:moveTo>
                  <a:cubicBezTo>
                    <a:pt x="5007" y="11981"/>
                    <a:pt x="5217" y="12075"/>
                    <a:pt x="5427" y="12195"/>
                  </a:cubicBezTo>
                  <a:cubicBezTo>
                    <a:pt x="5842" y="12437"/>
                    <a:pt x="6257" y="12679"/>
                    <a:pt x="6706" y="12852"/>
                  </a:cubicBezTo>
                  <a:cubicBezTo>
                    <a:pt x="6948" y="12921"/>
                    <a:pt x="7155" y="13093"/>
                    <a:pt x="7363" y="13232"/>
                  </a:cubicBezTo>
                  <a:cubicBezTo>
                    <a:pt x="7501" y="13301"/>
                    <a:pt x="7605" y="13405"/>
                    <a:pt x="7708" y="13474"/>
                  </a:cubicBezTo>
                  <a:cubicBezTo>
                    <a:pt x="8538" y="13888"/>
                    <a:pt x="8987" y="14545"/>
                    <a:pt x="8987" y="15478"/>
                  </a:cubicBezTo>
                  <a:cubicBezTo>
                    <a:pt x="8987" y="15928"/>
                    <a:pt x="9195" y="16343"/>
                    <a:pt x="9160" y="16792"/>
                  </a:cubicBezTo>
                  <a:cubicBezTo>
                    <a:pt x="9160" y="17138"/>
                    <a:pt x="9195" y="17449"/>
                    <a:pt x="9229" y="17829"/>
                  </a:cubicBezTo>
                  <a:cubicBezTo>
                    <a:pt x="8849" y="17656"/>
                    <a:pt x="9057" y="17345"/>
                    <a:pt x="8987" y="17138"/>
                  </a:cubicBezTo>
                  <a:lnTo>
                    <a:pt x="8987" y="17138"/>
                  </a:lnTo>
                  <a:cubicBezTo>
                    <a:pt x="8987" y="17138"/>
                    <a:pt x="8953" y="17138"/>
                    <a:pt x="8953" y="17172"/>
                  </a:cubicBezTo>
                  <a:cubicBezTo>
                    <a:pt x="8918" y="17310"/>
                    <a:pt x="9022" y="17449"/>
                    <a:pt x="8884" y="17552"/>
                  </a:cubicBezTo>
                  <a:cubicBezTo>
                    <a:pt x="8876" y="17555"/>
                    <a:pt x="8867" y="17556"/>
                    <a:pt x="8857" y="17556"/>
                  </a:cubicBezTo>
                  <a:cubicBezTo>
                    <a:pt x="8735" y="17556"/>
                    <a:pt x="8466" y="17369"/>
                    <a:pt x="8434" y="17241"/>
                  </a:cubicBezTo>
                  <a:cubicBezTo>
                    <a:pt x="8400" y="17138"/>
                    <a:pt x="8365" y="16999"/>
                    <a:pt x="8365" y="16896"/>
                  </a:cubicBezTo>
                  <a:cubicBezTo>
                    <a:pt x="8400" y="16066"/>
                    <a:pt x="8054" y="15409"/>
                    <a:pt x="7570" y="14822"/>
                  </a:cubicBezTo>
                  <a:cubicBezTo>
                    <a:pt x="7467" y="14683"/>
                    <a:pt x="7363" y="14545"/>
                    <a:pt x="7259" y="14372"/>
                  </a:cubicBezTo>
                  <a:cubicBezTo>
                    <a:pt x="6983" y="13819"/>
                    <a:pt x="6602" y="13405"/>
                    <a:pt x="6153" y="12955"/>
                  </a:cubicBezTo>
                  <a:cubicBezTo>
                    <a:pt x="5842" y="12644"/>
                    <a:pt x="5393" y="12471"/>
                    <a:pt x="4978" y="12264"/>
                  </a:cubicBezTo>
                  <a:cubicBezTo>
                    <a:pt x="4909" y="12229"/>
                    <a:pt x="4805" y="12229"/>
                    <a:pt x="4736" y="12229"/>
                  </a:cubicBezTo>
                  <a:cubicBezTo>
                    <a:pt x="4701" y="12229"/>
                    <a:pt x="4632" y="12264"/>
                    <a:pt x="4632" y="12264"/>
                  </a:cubicBezTo>
                  <a:cubicBezTo>
                    <a:pt x="4604" y="12320"/>
                    <a:pt x="4645" y="12377"/>
                    <a:pt x="4680" y="12377"/>
                  </a:cubicBezTo>
                  <a:cubicBezTo>
                    <a:pt x="4687" y="12377"/>
                    <a:pt x="4695" y="12374"/>
                    <a:pt x="4701" y="12368"/>
                  </a:cubicBezTo>
                  <a:cubicBezTo>
                    <a:pt x="4978" y="12368"/>
                    <a:pt x="5185" y="12540"/>
                    <a:pt x="5427" y="12644"/>
                  </a:cubicBezTo>
                  <a:cubicBezTo>
                    <a:pt x="6153" y="13024"/>
                    <a:pt x="6672" y="13647"/>
                    <a:pt x="7086" y="14338"/>
                  </a:cubicBezTo>
                  <a:cubicBezTo>
                    <a:pt x="7121" y="14442"/>
                    <a:pt x="7190" y="14545"/>
                    <a:pt x="7259" y="14614"/>
                  </a:cubicBezTo>
                  <a:cubicBezTo>
                    <a:pt x="7570" y="14925"/>
                    <a:pt x="7743" y="15340"/>
                    <a:pt x="7985" y="15686"/>
                  </a:cubicBezTo>
                  <a:cubicBezTo>
                    <a:pt x="8262" y="16101"/>
                    <a:pt x="8227" y="16550"/>
                    <a:pt x="8227" y="16999"/>
                  </a:cubicBezTo>
                  <a:cubicBezTo>
                    <a:pt x="8227" y="17102"/>
                    <a:pt x="8179" y="17131"/>
                    <a:pt x="8118" y="17131"/>
                  </a:cubicBezTo>
                  <a:cubicBezTo>
                    <a:pt x="8075" y="17131"/>
                    <a:pt x="8027" y="17117"/>
                    <a:pt x="7985" y="17103"/>
                  </a:cubicBezTo>
                  <a:cubicBezTo>
                    <a:pt x="7501" y="16861"/>
                    <a:pt x="7017" y="16654"/>
                    <a:pt x="6672" y="16273"/>
                  </a:cubicBezTo>
                  <a:cubicBezTo>
                    <a:pt x="6360" y="15928"/>
                    <a:pt x="6049" y="15617"/>
                    <a:pt x="5877" y="15202"/>
                  </a:cubicBezTo>
                  <a:cubicBezTo>
                    <a:pt x="5842" y="15133"/>
                    <a:pt x="5807" y="15029"/>
                    <a:pt x="5704" y="15029"/>
                  </a:cubicBezTo>
                  <a:cubicBezTo>
                    <a:pt x="5635" y="15098"/>
                    <a:pt x="5704" y="15167"/>
                    <a:pt x="5704" y="15237"/>
                  </a:cubicBezTo>
                  <a:cubicBezTo>
                    <a:pt x="5877" y="15582"/>
                    <a:pt x="6084" y="15859"/>
                    <a:pt x="6360" y="16135"/>
                  </a:cubicBezTo>
                  <a:cubicBezTo>
                    <a:pt x="6464" y="16273"/>
                    <a:pt x="6568" y="16412"/>
                    <a:pt x="6568" y="16654"/>
                  </a:cubicBezTo>
                  <a:cubicBezTo>
                    <a:pt x="6568" y="16930"/>
                    <a:pt x="6775" y="17172"/>
                    <a:pt x="7017" y="17380"/>
                  </a:cubicBezTo>
                  <a:cubicBezTo>
                    <a:pt x="7363" y="17656"/>
                    <a:pt x="7674" y="17933"/>
                    <a:pt x="8089" y="18140"/>
                  </a:cubicBezTo>
                  <a:cubicBezTo>
                    <a:pt x="8296" y="18244"/>
                    <a:pt x="8469" y="18382"/>
                    <a:pt x="8573" y="18624"/>
                  </a:cubicBezTo>
                  <a:cubicBezTo>
                    <a:pt x="8676" y="18831"/>
                    <a:pt x="8642" y="18866"/>
                    <a:pt x="8434" y="18866"/>
                  </a:cubicBezTo>
                  <a:cubicBezTo>
                    <a:pt x="8227" y="18900"/>
                    <a:pt x="8054" y="18900"/>
                    <a:pt x="7916" y="18970"/>
                  </a:cubicBezTo>
                  <a:cubicBezTo>
                    <a:pt x="7814" y="19042"/>
                    <a:pt x="7725" y="19072"/>
                    <a:pt x="7640" y="19072"/>
                  </a:cubicBezTo>
                  <a:cubicBezTo>
                    <a:pt x="7523" y="19072"/>
                    <a:pt x="7414" y="19015"/>
                    <a:pt x="7294" y="18935"/>
                  </a:cubicBezTo>
                  <a:cubicBezTo>
                    <a:pt x="6948" y="18693"/>
                    <a:pt x="6637" y="18486"/>
                    <a:pt x="6291" y="18278"/>
                  </a:cubicBezTo>
                  <a:cubicBezTo>
                    <a:pt x="5323" y="17656"/>
                    <a:pt x="4736" y="16792"/>
                    <a:pt x="4425" y="15686"/>
                  </a:cubicBezTo>
                  <a:cubicBezTo>
                    <a:pt x="4252" y="14960"/>
                    <a:pt x="4114" y="14200"/>
                    <a:pt x="4079" y="13439"/>
                  </a:cubicBezTo>
                  <a:cubicBezTo>
                    <a:pt x="4079" y="12990"/>
                    <a:pt x="4183" y="12575"/>
                    <a:pt x="4356" y="12195"/>
                  </a:cubicBezTo>
                  <a:cubicBezTo>
                    <a:pt x="4390" y="12057"/>
                    <a:pt x="4494" y="11987"/>
                    <a:pt x="4667" y="11987"/>
                  </a:cubicBezTo>
                  <a:cubicBezTo>
                    <a:pt x="4703" y="11983"/>
                    <a:pt x="4739" y="11981"/>
                    <a:pt x="4774" y="11981"/>
                  </a:cubicBezTo>
                  <a:close/>
                  <a:moveTo>
                    <a:pt x="33666" y="18510"/>
                  </a:moveTo>
                  <a:cubicBezTo>
                    <a:pt x="33749" y="18510"/>
                    <a:pt x="33803" y="18566"/>
                    <a:pt x="33874" y="18589"/>
                  </a:cubicBezTo>
                  <a:cubicBezTo>
                    <a:pt x="34220" y="18693"/>
                    <a:pt x="34531" y="18831"/>
                    <a:pt x="34877" y="18831"/>
                  </a:cubicBezTo>
                  <a:cubicBezTo>
                    <a:pt x="35188" y="18831"/>
                    <a:pt x="35257" y="18935"/>
                    <a:pt x="35119" y="19177"/>
                  </a:cubicBezTo>
                  <a:cubicBezTo>
                    <a:pt x="34980" y="19419"/>
                    <a:pt x="34877" y="19695"/>
                    <a:pt x="34600" y="19834"/>
                  </a:cubicBezTo>
                  <a:cubicBezTo>
                    <a:pt x="34496" y="19903"/>
                    <a:pt x="34393" y="20041"/>
                    <a:pt x="34220" y="20214"/>
                  </a:cubicBezTo>
                  <a:cubicBezTo>
                    <a:pt x="34047" y="19592"/>
                    <a:pt x="33805" y="19073"/>
                    <a:pt x="33529" y="18555"/>
                  </a:cubicBezTo>
                  <a:cubicBezTo>
                    <a:pt x="33583" y="18522"/>
                    <a:pt x="33628" y="18510"/>
                    <a:pt x="33666" y="18510"/>
                  </a:cubicBezTo>
                  <a:close/>
                  <a:moveTo>
                    <a:pt x="35741" y="18797"/>
                  </a:moveTo>
                  <a:cubicBezTo>
                    <a:pt x="35810" y="18831"/>
                    <a:pt x="35844" y="18900"/>
                    <a:pt x="35810" y="18935"/>
                  </a:cubicBezTo>
                  <a:cubicBezTo>
                    <a:pt x="35499" y="19523"/>
                    <a:pt x="35084" y="20007"/>
                    <a:pt x="34531" y="20387"/>
                  </a:cubicBezTo>
                  <a:cubicBezTo>
                    <a:pt x="34531" y="20398"/>
                    <a:pt x="34527" y="20402"/>
                    <a:pt x="34521" y="20402"/>
                  </a:cubicBezTo>
                  <a:cubicBezTo>
                    <a:pt x="34508" y="20402"/>
                    <a:pt x="34485" y="20387"/>
                    <a:pt x="34462" y="20387"/>
                  </a:cubicBezTo>
                  <a:cubicBezTo>
                    <a:pt x="34427" y="20283"/>
                    <a:pt x="34462" y="20248"/>
                    <a:pt x="34496" y="20214"/>
                  </a:cubicBezTo>
                  <a:cubicBezTo>
                    <a:pt x="34980" y="19834"/>
                    <a:pt x="35291" y="19350"/>
                    <a:pt x="35568" y="18866"/>
                  </a:cubicBezTo>
                  <a:cubicBezTo>
                    <a:pt x="35603" y="18797"/>
                    <a:pt x="35672" y="18797"/>
                    <a:pt x="35741" y="18797"/>
                  </a:cubicBezTo>
                  <a:close/>
                  <a:moveTo>
                    <a:pt x="10301" y="20145"/>
                  </a:moveTo>
                  <a:lnTo>
                    <a:pt x="10301" y="20145"/>
                  </a:lnTo>
                  <a:cubicBezTo>
                    <a:pt x="10474" y="20179"/>
                    <a:pt x="10543" y="20318"/>
                    <a:pt x="10646" y="20490"/>
                  </a:cubicBezTo>
                  <a:cubicBezTo>
                    <a:pt x="10439" y="20421"/>
                    <a:pt x="10335" y="20318"/>
                    <a:pt x="10301" y="20145"/>
                  </a:cubicBezTo>
                  <a:close/>
                  <a:moveTo>
                    <a:pt x="11027" y="20421"/>
                  </a:moveTo>
                  <a:cubicBezTo>
                    <a:pt x="11303" y="20421"/>
                    <a:pt x="11441" y="20594"/>
                    <a:pt x="11614" y="20698"/>
                  </a:cubicBezTo>
                  <a:cubicBezTo>
                    <a:pt x="11614" y="20698"/>
                    <a:pt x="11649" y="20767"/>
                    <a:pt x="11649" y="20802"/>
                  </a:cubicBezTo>
                  <a:cubicBezTo>
                    <a:pt x="11614" y="20871"/>
                    <a:pt x="11580" y="20871"/>
                    <a:pt x="11511" y="20871"/>
                  </a:cubicBezTo>
                  <a:cubicBezTo>
                    <a:pt x="11338" y="20767"/>
                    <a:pt x="11165" y="20663"/>
                    <a:pt x="11027" y="20421"/>
                  </a:cubicBezTo>
                  <a:close/>
                  <a:moveTo>
                    <a:pt x="12133" y="21078"/>
                  </a:moveTo>
                  <a:cubicBezTo>
                    <a:pt x="12582" y="21216"/>
                    <a:pt x="13204" y="21873"/>
                    <a:pt x="13412" y="22392"/>
                  </a:cubicBezTo>
                  <a:cubicBezTo>
                    <a:pt x="13377" y="22357"/>
                    <a:pt x="13308" y="22322"/>
                    <a:pt x="13239" y="22288"/>
                  </a:cubicBezTo>
                  <a:cubicBezTo>
                    <a:pt x="12893" y="21908"/>
                    <a:pt x="12548" y="21527"/>
                    <a:pt x="12133" y="21078"/>
                  </a:cubicBezTo>
                  <a:close/>
                  <a:moveTo>
                    <a:pt x="28586" y="22599"/>
                  </a:moveTo>
                  <a:lnTo>
                    <a:pt x="28551" y="22979"/>
                  </a:lnTo>
                  <a:cubicBezTo>
                    <a:pt x="28448" y="22841"/>
                    <a:pt x="28482" y="22737"/>
                    <a:pt x="28586" y="22599"/>
                  </a:cubicBezTo>
                  <a:close/>
                  <a:moveTo>
                    <a:pt x="11511" y="21182"/>
                  </a:moveTo>
                  <a:lnTo>
                    <a:pt x="11511" y="21182"/>
                  </a:lnTo>
                  <a:cubicBezTo>
                    <a:pt x="12236" y="21769"/>
                    <a:pt x="13066" y="22253"/>
                    <a:pt x="13585" y="23117"/>
                  </a:cubicBezTo>
                  <a:cubicBezTo>
                    <a:pt x="13308" y="23014"/>
                    <a:pt x="11856" y="21700"/>
                    <a:pt x="11511" y="21182"/>
                  </a:cubicBezTo>
                  <a:close/>
                  <a:moveTo>
                    <a:pt x="26620" y="23022"/>
                  </a:moveTo>
                  <a:cubicBezTo>
                    <a:pt x="26651" y="23022"/>
                    <a:pt x="26684" y="23039"/>
                    <a:pt x="26719" y="23083"/>
                  </a:cubicBezTo>
                  <a:cubicBezTo>
                    <a:pt x="26823" y="23187"/>
                    <a:pt x="26616" y="23290"/>
                    <a:pt x="26546" y="23394"/>
                  </a:cubicBezTo>
                  <a:cubicBezTo>
                    <a:pt x="26235" y="23774"/>
                    <a:pt x="26028" y="24223"/>
                    <a:pt x="25579" y="24500"/>
                  </a:cubicBezTo>
                  <a:cubicBezTo>
                    <a:pt x="25337" y="24638"/>
                    <a:pt x="25095" y="24811"/>
                    <a:pt x="24784" y="24846"/>
                  </a:cubicBezTo>
                  <a:cubicBezTo>
                    <a:pt x="24784" y="24604"/>
                    <a:pt x="24922" y="24465"/>
                    <a:pt x="25060" y="24362"/>
                  </a:cubicBezTo>
                  <a:cubicBezTo>
                    <a:pt x="25544" y="24016"/>
                    <a:pt x="25959" y="23601"/>
                    <a:pt x="26374" y="23221"/>
                  </a:cubicBezTo>
                  <a:cubicBezTo>
                    <a:pt x="26451" y="23170"/>
                    <a:pt x="26528" y="23022"/>
                    <a:pt x="26620" y="23022"/>
                  </a:cubicBezTo>
                  <a:close/>
                  <a:moveTo>
                    <a:pt x="39232" y="24742"/>
                  </a:moveTo>
                  <a:cubicBezTo>
                    <a:pt x="39128" y="24915"/>
                    <a:pt x="38955" y="24949"/>
                    <a:pt x="38748" y="24949"/>
                  </a:cubicBezTo>
                  <a:cubicBezTo>
                    <a:pt x="38748" y="24949"/>
                    <a:pt x="38679" y="24915"/>
                    <a:pt x="38679" y="24880"/>
                  </a:cubicBezTo>
                  <a:cubicBezTo>
                    <a:pt x="38644" y="24811"/>
                    <a:pt x="38713" y="24776"/>
                    <a:pt x="38748" y="24776"/>
                  </a:cubicBezTo>
                  <a:cubicBezTo>
                    <a:pt x="38921" y="24742"/>
                    <a:pt x="39094" y="24742"/>
                    <a:pt x="39232" y="24742"/>
                  </a:cubicBezTo>
                  <a:close/>
                  <a:moveTo>
                    <a:pt x="38267" y="24882"/>
                  </a:moveTo>
                  <a:cubicBezTo>
                    <a:pt x="38331" y="24882"/>
                    <a:pt x="38398" y="24894"/>
                    <a:pt x="38471" y="24915"/>
                  </a:cubicBezTo>
                  <a:cubicBezTo>
                    <a:pt x="38264" y="25053"/>
                    <a:pt x="38091" y="25088"/>
                    <a:pt x="37815" y="25088"/>
                  </a:cubicBezTo>
                  <a:cubicBezTo>
                    <a:pt x="37983" y="24943"/>
                    <a:pt x="38118" y="24882"/>
                    <a:pt x="38267" y="24882"/>
                  </a:cubicBezTo>
                  <a:close/>
                  <a:moveTo>
                    <a:pt x="37321" y="25056"/>
                  </a:moveTo>
                  <a:cubicBezTo>
                    <a:pt x="37357" y="25056"/>
                    <a:pt x="37394" y="25067"/>
                    <a:pt x="37434" y="25088"/>
                  </a:cubicBezTo>
                  <a:cubicBezTo>
                    <a:pt x="37469" y="25088"/>
                    <a:pt x="37469" y="25122"/>
                    <a:pt x="37469" y="25122"/>
                  </a:cubicBezTo>
                  <a:cubicBezTo>
                    <a:pt x="37400" y="25295"/>
                    <a:pt x="37227" y="25226"/>
                    <a:pt x="37054" y="25295"/>
                  </a:cubicBezTo>
                  <a:cubicBezTo>
                    <a:pt x="37152" y="25123"/>
                    <a:pt x="37233" y="25056"/>
                    <a:pt x="37321" y="25056"/>
                  </a:cubicBezTo>
                  <a:close/>
                  <a:moveTo>
                    <a:pt x="24092" y="25122"/>
                  </a:moveTo>
                  <a:cubicBezTo>
                    <a:pt x="24118" y="25122"/>
                    <a:pt x="24144" y="25139"/>
                    <a:pt x="24161" y="25191"/>
                  </a:cubicBezTo>
                  <a:cubicBezTo>
                    <a:pt x="24196" y="25260"/>
                    <a:pt x="24161" y="25295"/>
                    <a:pt x="24092" y="25330"/>
                  </a:cubicBezTo>
                  <a:lnTo>
                    <a:pt x="24127" y="25330"/>
                  </a:lnTo>
                  <a:cubicBezTo>
                    <a:pt x="24023" y="25399"/>
                    <a:pt x="23954" y="25399"/>
                    <a:pt x="23816" y="25399"/>
                  </a:cubicBezTo>
                  <a:cubicBezTo>
                    <a:pt x="23850" y="25260"/>
                    <a:pt x="23920" y="25191"/>
                    <a:pt x="24023" y="25157"/>
                  </a:cubicBezTo>
                  <a:cubicBezTo>
                    <a:pt x="24040" y="25139"/>
                    <a:pt x="24066" y="25122"/>
                    <a:pt x="24092" y="25122"/>
                  </a:cubicBezTo>
                  <a:close/>
                  <a:moveTo>
                    <a:pt x="38264" y="25259"/>
                  </a:moveTo>
                  <a:cubicBezTo>
                    <a:pt x="38359" y="25259"/>
                    <a:pt x="38461" y="25297"/>
                    <a:pt x="38506" y="25364"/>
                  </a:cubicBezTo>
                  <a:cubicBezTo>
                    <a:pt x="38575" y="25502"/>
                    <a:pt x="38644" y="25675"/>
                    <a:pt x="38610" y="25883"/>
                  </a:cubicBezTo>
                  <a:cubicBezTo>
                    <a:pt x="38402" y="25848"/>
                    <a:pt x="38299" y="25710"/>
                    <a:pt x="38195" y="25537"/>
                  </a:cubicBezTo>
                  <a:cubicBezTo>
                    <a:pt x="38126" y="25468"/>
                    <a:pt x="38057" y="25399"/>
                    <a:pt x="38126" y="25295"/>
                  </a:cubicBezTo>
                  <a:cubicBezTo>
                    <a:pt x="38163" y="25270"/>
                    <a:pt x="38212" y="25259"/>
                    <a:pt x="38264" y="25259"/>
                  </a:cubicBezTo>
                  <a:close/>
                  <a:moveTo>
                    <a:pt x="23643" y="25848"/>
                  </a:moveTo>
                  <a:lnTo>
                    <a:pt x="23643" y="25848"/>
                  </a:lnTo>
                  <a:cubicBezTo>
                    <a:pt x="23505" y="26055"/>
                    <a:pt x="23436" y="26263"/>
                    <a:pt x="23194" y="26297"/>
                  </a:cubicBezTo>
                  <a:cubicBezTo>
                    <a:pt x="23263" y="26021"/>
                    <a:pt x="23263" y="26021"/>
                    <a:pt x="23643" y="25848"/>
                  </a:cubicBezTo>
                  <a:close/>
                  <a:moveTo>
                    <a:pt x="22877" y="26352"/>
                  </a:moveTo>
                  <a:cubicBezTo>
                    <a:pt x="22900" y="26352"/>
                    <a:pt x="22917" y="26377"/>
                    <a:pt x="22917" y="26401"/>
                  </a:cubicBezTo>
                  <a:cubicBezTo>
                    <a:pt x="22952" y="26436"/>
                    <a:pt x="22952" y="26470"/>
                    <a:pt x="22917" y="26505"/>
                  </a:cubicBezTo>
                  <a:cubicBezTo>
                    <a:pt x="22848" y="26608"/>
                    <a:pt x="22744" y="26643"/>
                    <a:pt x="22606" y="26643"/>
                  </a:cubicBezTo>
                  <a:cubicBezTo>
                    <a:pt x="22606" y="26470"/>
                    <a:pt x="22710" y="26401"/>
                    <a:pt x="22848" y="26366"/>
                  </a:cubicBezTo>
                  <a:cubicBezTo>
                    <a:pt x="22858" y="26356"/>
                    <a:pt x="22868" y="26352"/>
                    <a:pt x="22877" y="26352"/>
                  </a:cubicBezTo>
                  <a:close/>
                  <a:moveTo>
                    <a:pt x="32215" y="26470"/>
                  </a:moveTo>
                  <a:cubicBezTo>
                    <a:pt x="32129" y="26585"/>
                    <a:pt x="32067" y="26652"/>
                    <a:pt x="31950" y="26652"/>
                  </a:cubicBezTo>
                  <a:cubicBezTo>
                    <a:pt x="31926" y="26652"/>
                    <a:pt x="31899" y="26649"/>
                    <a:pt x="31869" y="26643"/>
                  </a:cubicBezTo>
                  <a:cubicBezTo>
                    <a:pt x="31939" y="26505"/>
                    <a:pt x="32042" y="26470"/>
                    <a:pt x="32215" y="26470"/>
                  </a:cubicBezTo>
                  <a:close/>
                  <a:moveTo>
                    <a:pt x="42638" y="25944"/>
                  </a:moveTo>
                  <a:cubicBezTo>
                    <a:pt x="42960" y="25944"/>
                    <a:pt x="43039" y="26038"/>
                    <a:pt x="43069" y="26332"/>
                  </a:cubicBezTo>
                  <a:cubicBezTo>
                    <a:pt x="43069" y="26505"/>
                    <a:pt x="43172" y="26643"/>
                    <a:pt x="43138" y="26781"/>
                  </a:cubicBezTo>
                  <a:cubicBezTo>
                    <a:pt x="42861" y="26574"/>
                    <a:pt x="42723" y="26228"/>
                    <a:pt x="42446" y="25952"/>
                  </a:cubicBezTo>
                  <a:cubicBezTo>
                    <a:pt x="42518" y="25947"/>
                    <a:pt x="42582" y="25944"/>
                    <a:pt x="42638" y="25944"/>
                  </a:cubicBezTo>
                  <a:close/>
                  <a:moveTo>
                    <a:pt x="19530" y="11905"/>
                  </a:moveTo>
                  <a:cubicBezTo>
                    <a:pt x="19656" y="11905"/>
                    <a:pt x="19783" y="11909"/>
                    <a:pt x="19910" y="11918"/>
                  </a:cubicBezTo>
                  <a:cubicBezTo>
                    <a:pt x="20774" y="11953"/>
                    <a:pt x="21638" y="12091"/>
                    <a:pt x="22399" y="12437"/>
                  </a:cubicBezTo>
                  <a:cubicBezTo>
                    <a:pt x="22571" y="12506"/>
                    <a:pt x="22744" y="12575"/>
                    <a:pt x="22917" y="12610"/>
                  </a:cubicBezTo>
                  <a:cubicBezTo>
                    <a:pt x="23263" y="12748"/>
                    <a:pt x="23608" y="12886"/>
                    <a:pt x="23885" y="13128"/>
                  </a:cubicBezTo>
                  <a:cubicBezTo>
                    <a:pt x="23948" y="13170"/>
                    <a:pt x="24011" y="13238"/>
                    <a:pt x="24074" y="13238"/>
                  </a:cubicBezTo>
                  <a:cubicBezTo>
                    <a:pt x="24115" y="13238"/>
                    <a:pt x="24155" y="13209"/>
                    <a:pt x="24196" y="13128"/>
                  </a:cubicBezTo>
                  <a:cubicBezTo>
                    <a:pt x="24225" y="13099"/>
                    <a:pt x="24267" y="13088"/>
                    <a:pt x="24313" y="13088"/>
                  </a:cubicBezTo>
                  <a:cubicBezTo>
                    <a:pt x="24376" y="13088"/>
                    <a:pt x="24447" y="13108"/>
                    <a:pt x="24507" y="13128"/>
                  </a:cubicBezTo>
                  <a:cubicBezTo>
                    <a:pt x="24853" y="13266"/>
                    <a:pt x="25198" y="13370"/>
                    <a:pt x="25510" y="13474"/>
                  </a:cubicBezTo>
                  <a:cubicBezTo>
                    <a:pt x="25607" y="13523"/>
                    <a:pt x="25705" y="13571"/>
                    <a:pt x="25815" y="13571"/>
                  </a:cubicBezTo>
                  <a:cubicBezTo>
                    <a:pt x="25861" y="13571"/>
                    <a:pt x="25908" y="13563"/>
                    <a:pt x="25959" y="13543"/>
                  </a:cubicBezTo>
                  <a:cubicBezTo>
                    <a:pt x="25974" y="13539"/>
                    <a:pt x="25989" y="13537"/>
                    <a:pt x="26003" y="13537"/>
                  </a:cubicBezTo>
                  <a:cubicBezTo>
                    <a:pt x="26120" y="13537"/>
                    <a:pt x="26212" y="13650"/>
                    <a:pt x="26305" y="13681"/>
                  </a:cubicBezTo>
                  <a:cubicBezTo>
                    <a:pt x="26443" y="13785"/>
                    <a:pt x="26339" y="13888"/>
                    <a:pt x="26305" y="14027"/>
                  </a:cubicBezTo>
                  <a:cubicBezTo>
                    <a:pt x="26235" y="14234"/>
                    <a:pt x="26305" y="14407"/>
                    <a:pt x="26374" y="14580"/>
                  </a:cubicBezTo>
                  <a:cubicBezTo>
                    <a:pt x="26512" y="14925"/>
                    <a:pt x="26650" y="15237"/>
                    <a:pt x="26788" y="15548"/>
                  </a:cubicBezTo>
                  <a:cubicBezTo>
                    <a:pt x="26892" y="15790"/>
                    <a:pt x="27100" y="15859"/>
                    <a:pt x="27307" y="15962"/>
                  </a:cubicBezTo>
                  <a:cubicBezTo>
                    <a:pt x="27549" y="16049"/>
                    <a:pt x="27791" y="16109"/>
                    <a:pt x="28028" y="16109"/>
                  </a:cubicBezTo>
                  <a:cubicBezTo>
                    <a:pt x="28266" y="16109"/>
                    <a:pt x="28499" y="16049"/>
                    <a:pt x="28724" y="15893"/>
                  </a:cubicBezTo>
                  <a:cubicBezTo>
                    <a:pt x="28789" y="15854"/>
                    <a:pt x="28844" y="15835"/>
                    <a:pt x="28895" y="15835"/>
                  </a:cubicBezTo>
                  <a:cubicBezTo>
                    <a:pt x="28980" y="15835"/>
                    <a:pt x="29052" y="15889"/>
                    <a:pt x="29139" y="15997"/>
                  </a:cubicBezTo>
                  <a:cubicBezTo>
                    <a:pt x="29312" y="16204"/>
                    <a:pt x="29588" y="16343"/>
                    <a:pt x="29830" y="16481"/>
                  </a:cubicBezTo>
                  <a:cubicBezTo>
                    <a:pt x="30141" y="16654"/>
                    <a:pt x="30383" y="16896"/>
                    <a:pt x="30729" y="17068"/>
                  </a:cubicBezTo>
                  <a:cubicBezTo>
                    <a:pt x="30556" y="16723"/>
                    <a:pt x="30210" y="16619"/>
                    <a:pt x="29968" y="16377"/>
                  </a:cubicBezTo>
                  <a:cubicBezTo>
                    <a:pt x="29988" y="16301"/>
                    <a:pt x="30028" y="16277"/>
                    <a:pt x="30072" y="16277"/>
                  </a:cubicBezTo>
                  <a:cubicBezTo>
                    <a:pt x="30107" y="16277"/>
                    <a:pt x="30145" y="16293"/>
                    <a:pt x="30176" y="16308"/>
                  </a:cubicBezTo>
                  <a:cubicBezTo>
                    <a:pt x="30660" y="16446"/>
                    <a:pt x="31109" y="16654"/>
                    <a:pt x="31524" y="16965"/>
                  </a:cubicBezTo>
                  <a:cubicBezTo>
                    <a:pt x="31766" y="17172"/>
                    <a:pt x="32042" y="17310"/>
                    <a:pt x="32284" y="17483"/>
                  </a:cubicBezTo>
                  <a:cubicBezTo>
                    <a:pt x="32664" y="17725"/>
                    <a:pt x="32941" y="18071"/>
                    <a:pt x="33114" y="18451"/>
                  </a:cubicBezTo>
                  <a:cubicBezTo>
                    <a:pt x="33425" y="19039"/>
                    <a:pt x="33736" y="19626"/>
                    <a:pt x="33978" y="20283"/>
                  </a:cubicBezTo>
                  <a:cubicBezTo>
                    <a:pt x="34151" y="20802"/>
                    <a:pt x="34427" y="21285"/>
                    <a:pt x="34600" y="21838"/>
                  </a:cubicBezTo>
                  <a:cubicBezTo>
                    <a:pt x="34842" y="22564"/>
                    <a:pt x="35153" y="23290"/>
                    <a:pt x="35291" y="24085"/>
                  </a:cubicBezTo>
                  <a:cubicBezTo>
                    <a:pt x="35395" y="24569"/>
                    <a:pt x="35361" y="25053"/>
                    <a:pt x="35326" y="25537"/>
                  </a:cubicBezTo>
                  <a:cubicBezTo>
                    <a:pt x="35326" y="25537"/>
                    <a:pt x="35291" y="25571"/>
                    <a:pt x="35291" y="25606"/>
                  </a:cubicBezTo>
                  <a:cubicBezTo>
                    <a:pt x="35193" y="25998"/>
                    <a:pt x="34991" y="26182"/>
                    <a:pt x="34698" y="26182"/>
                  </a:cubicBezTo>
                  <a:cubicBezTo>
                    <a:pt x="34577" y="26182"/>
                    <a:pt x="34440" y="26150"/>
                    <a:pt x="34289" y="26090"/>
                  </a:cubicBezTo>
                  <a:cubicBezTo>
                    <a:pt x="33978" y="25952"/>
                    <a:pt x="33632" y="25779"/>
                    <a:pt x="33321" y="25606"/>
                  </a:cubicBezTo>
                  <a:cubicBezTo>
                    <a:pt x="32008" y="24880"/>
                    <a:pt x="30833" y="23982"/>
                    <a:pt x="29830" y="22875"/>
                  </a:cubicBezTo>
                  <a:cubicBezTo>
                    <a:pt x="29104" y="22080"/>
                    <a:pt x="28517" y="21216"/>
                    <a:pt x="28344" y="20110"/>
                  </a:cubicBezTo>
                  <a:cubicBezTo>
                    <a:pt x="28275" y="19523"/>
                    <a:pt x="28136" y="18970"/>
                    <a:pt x="28033" y="18382"/>
                  </a:cubicBezTo>
                  <a:cubicBezTo>
                    <a:pt x="27929" y="17933"/>
                    <a:pt x="27929" y="17518"/>
                    <a:pt x="27964" y="17068"/>
                  </a:cubicBezTo>
                  <a:cubicBezTo>
                    <a:pt x="27964" y="16965"/>
                    <a:pt x="27964" y="16861"/>
                    <a:pt x="28067" y="16757"/>
                  </a:cubicBezTo>
                  <a:cubicBezTo>
                    <a:pt x="28136" y="16688"/>
                    <a:pt x="28102" y="16585"/>
                    <a:pt x="28033" y="16550"/>
                  </a:cubicBezTo>
                  <a:cubicBezTo>
                    <a:pt x="28009" y="16534"/>
                    <a:pt x="27986" y="16527"/>
                    <a:pt x="27967" y="16527"/>
                  </a:cubicBezTo>
                  <a:cubicBezTo>
                    <a:pt x="27901" y="16527"/>
                    <a:pt x="27860" y="16601"/>
                    <a:pt x="27860" y="16654"/>
                  </a:cubicBezTo>
                  <a:cubicBezTo>
                    <a:pt x="27791" y="17034"/>
                    <a:pt x="27549" y="17310"/>
                    <a:pt x="27480" y="17656"/>
                  </a:cubicBezTo>
                  <a:cubicBezTo>
                    <a:pt x="27376" y="18071"/>
                    <a:pt x="27272" y="18451"/>
                    <a:pt x="27203" y="18866"/>
                  </a:cubicBezTo>
                  <a:cubicBezTo>
                    <a:pt x="27169" y="19039"/>
                    <a:pt x="27100" y="19212"/>
                    <a:pt x="27065" y="19384"/>
                  </a:cubicBezTo>
                  <a:cubicBezTo>
                    <a:pt x="27065" y="19419"/>
                    <a:pt x="26996" y="19488"/>
                    <a:pt x="27030" y="19523"/>
                  </a:cubicBezTo>
                  <a:cubicBezTo>
                    <a:pt x="27134" y="19834"/>
                    <a:pt x="26961" y="20110"/>
                    <a:pt x="26961" y="20387"/>
                  </a:cubicBezTo>
                  <a:cubicBezTo>
                    <a:pt x="27238" y="19765"/>
                    <a:pt x="27411" y="19073"/>
                    <a:pt x="27618" y="18382"/>
                  </a:cubicBezTo>
                  <a:cubicBezTo>
                    <a:pt x="27722" y="18658"/>
                    <a:pt x="27895" y="18935"/>
                    <a:pt x="27653" y="19246"/>
                  </a:cubicBezTo>
                  <a:cubicBezTo>
                    <a:pt x="27583" y="19350"/>
                    <a:pt x="27549" y="19488"/>
                    <a:pt x="27549" y="19592"/>
                  </a:cubicBezTo>
                  <a:cubicBezTo>
                    <a:pt x="27445" y="20076"/>
                    <a:pt x="27272" y="20525"/>
                    <a:pt x="27065" y="20974"/>
                  </a:cubicBezTo>
                  <a:lnTo>
                    <a:pt x="27100" y="20974"/>
                  </a:lnTo>
                  <a:cubicBezTo>
                    <a:pt x="27203" y="20871"/>
                    <a:pt x="27272" y="20698"/>
                    <a:pt x="27341" y="20560"/>
                  </a:cubicBezTo>
                  <a:cubicBezTo>
                    <a:pt x="27411" y="20421"/>
                    <a:pt x="27445" y="20214"/>
                    <a:pt x="27618" y="20076"/>
                  </a:cubicBezTo>
                  <a:lnTo>
                    <a:pt x="27618" y="20076"/>
                  </a:lnTo>
                  <a:cubicBezTo>
                    <a:pt x="27653" y="20456"/>
                    <a:pt x="27618" y="20802"/>
                    <a:pt x="27445" y="21113"/>
                  </a:cubicBezTo>
                  <a:cubicBezTo>
                    <a:pt x="27272" y="21527"/>
                    <a:pt x="27065" y="21873"/>
                    <a:pt x="26858" y="22253"/>
                  </a:cubicBezTo>
                  <a:cubicBezTo>
                    <a:pt x="26823" y="22392"/>
                    <a:pt x="26719" y="22495"/>
                    <a:pt x="26650" y="22599"/>
                  </a:cubicBezTo>
                  <a:cubicBezTo>
                    <a:pt x="26063" y="23083"/>
                    <a:pt x="25510" y="23636"/>
                    <a:pt x="24887" y="24120"/>
                  </a:cubicBezTo>
                  <a:cubicBezTo>
                    <a:pt x="23989" y="24811"/>
                    <a:pt x="23055" y="25468"/>
                    <a:pt x="22226" y="26263"/>
                  </a:cubicBezTo>
                  <a:cubicBezTo>
                    <a:pt x="22018" y="26470"/>
                    <a:pt x="21776" y="26678"/>
                    <a:pt x="21465" y="26747"/>
                  </a:cubicBezTo>
                  <a:cubicBezTo>
                    <a:pt x="21350" y="26775"/>
                    <a:pt x="21249" y="26791"/>
                    <a:pt x="21158" y="26791"/>
                  </a:cubicBezTo>
                  <a:cubicBezTo>
                    <a:pt x="20919" y="26791"/>
                    <a:pt x="20751" y="26686"/>
                    <a:pt x="20601" y="26436"/>
                  </a:cubicBezTo>
                  <a:cubicBezTo>
                    <a:pt x="20394" y="26055"/>
                    <a:pt x="20256" y="25641"/>
                    <a:pt x="20256" y="25226"/>
                  </a:cubicBezTo>
                  <a:cubicBezTo>
                    <a:pt x="20256" y="24535"/>
                    <a:pt x="20256" y="23843"/>
                    <a:pt x="20428" y="23187"/>
                  </a:cubicBezTo>
                  <a:cubicBezTo>
                    <a:pt x="20601" y="22426"/>
                    <a:pt x="20843" y="21700"/>
                    <a:pt x="21016" y="20940"/>
                  </a:cubicBezTo>
                  <a:cubicBezTo>
                    <a:pt x="21189" y="20248"/>
                    <a:pt x="21569" y="19661"/>
                    <a:pt x="21984" y="19073"/>
                  </a:cubicBezTo>
                  <a:cubicBezTo>
                    <a:pt x="22053" y="18970"/>
                    <a:pt x="22226" y="19039"/>
                    <a:pt x="22260" y="18970"/>
                  </a:cubicBezTo>
                  <a:cubicBezTo>
                    <a:pt x="22295" y="18900"/>
                    <a:pt x="22122" y="18762"/>
                    <a:pt x="22260" y="18658"/>
                  </a:cubicBezTo>
                  <a:cubicBezTo>
                    <a:pt x="22399" y="18589"/>
                    <a:pt x="22468" y="18486"/>
                    <a:pt x="22433" y="18347"/>
                  </a:cubicBezTo>
                  <a:cubicBezTo>
                    <a:pt x="22433" y="18244"/>
                    <a:pt x="22502" y="18175"/>
                    <a:pt x="22537" y="18140"/>
                  </a:cubicBezTo>
                  <a:cubicBezTo>
                    <a:pt x="22883" y="17794"/>
                    <a:pt x="23194" y="17449"/>
                    <a:pt x="23678" y="17310"/>
                  </a:cubicBezTo>
                  <a:cubicBezTo>
                    <a:pt x="23885" y="17207"/>
                    <a:pt x="24092" y="17103"/>
                    <a:pt x="24300" y="16999"/>
                  </a:cubicBezTo>
                  <a:cubicBezTo>
                    <a:pt x="24818" y="16688"/>
                    <a:pt x="25337" y="16515"/>
                    <a:pt x="25924" y="16412"/>
                  </a:cubicBezTo>
                  <a:cubicBezTo>
                    <a:pt x="26063" y="16412"/>
                    <a:pt x="26201" y="16412"/>
                    <a:pt x="26305" y="16308"/>
                  </a:cubicBezTo>
                  <a:cubicBezTo>
                    <a:pt x="26261" y="16242"/>
                    <a:pt x="26203" y="16218"/>
                    <a:pt x="26140" y="16218"/>
                  </a:cubicBezTo>
                  <a:cubicBezTo>
                    <a:pt x="26104" y="16218"/>
                    <a:pt x="26066" y="16226"/>
                    <a:pt x="26028" y="16239"/>
                  </a:cubicBezTo>
                  <a:cubicBezTo>
                    <a:pt x="25510" y="16377"/>
                    <a:pt x="24991" y="16377"/>
                    <a:pt x="24507" y="16723"/>
                  </a:cubicBezTo>
                  <a:cubicBezTo>
                    <a:pt x="24300" y="16861"/>
                    <a:pt x="23989" y="16965"/>
                    <a:pt x="23712" y="17068"/>
                  </a:cubicBezTo>
                  <a:cubicBezTo>
                    <a:pt x="23366" y="17207"/>
                    <a:pt x="23055" y="17380"/>
                    <a:pt x="22744" y="17622"/>
                  </a:cubicBezTo>
                  <a:cubicBezTo>
                    <a:pt x="22716" y="17649"/>
                    <a:pt x="22666" y="17700"/>
                    <a:pt x="22611" y="17700"/>
                  </a:cubicBezTo>
                  <a:cubicBezTo>
                    <a:pt x="22598" y="17700"/>
                    <a:pt x="22585" y="17697"/>
                    <a:pt x="22571" y="17691"/>
                  </a:cubicBezTo>
                  <a:cubicBezTo>
                    <a:pt x="22503" y="17668"/>
                    <a:pt x="22434" y="17658"/>
                    <a:pt x="22365" y="17658"/>
                  </a:cubicBezTo>
                  <a:cubicBezTo>
                    <a:pt x="22125" y="17658"/>
                    <a:pt x="21888" y="17775"/>
                    <a:pt x="21673" y="17829"/>
                  </a:cubicBezTo>
                  <a:cubicBezTo>
                    <a:pt x="21154" y="17967"/>
                    <a:pt x="20601" y="18036"/>
                    <a:pt x="20048" y="18036"/>
                  </a:cubicBezTo>
                  <a:cubicBezTo>
                    <a:pt x="19461" y="18036"/>
                    <a:pt x="18942" y="17829"/>
                    <a:pt x="18424" y="17691"/>
                  </a:cubicBezTo>
                  <a:cubicBezTo>
                    <a:pt x="17456" y="17483"/>
                    <a:pt x="16730" y="16896"/>
                    <a:pt x="16039" y="16273"/>
                  </a:cubicBezTo>
                  <a:cubicBezTo>
                    <a:pt x="15589" y="15824"/>
                    <a:pt x="15071" y="15478"/>
                    <a:pt x="14656" y="15029"/>
                  </a:cubicBezTo>
                  <a:cubicBezTo>
                    <a:pt x="14621" y="14995"/>
                    <a:pt x="14587" y="14960"/>
                    <a:pt x="14518" y="14925"/>
                  </a:cubicBezTo>
                  <a:cubicBezTo>
                    <a:pt x="14483" y="14925"/>
                    <a:pt x="14449" y="14925"/>
                    <a:pt x="14414" y="14960"/>
                  </a:cubicBezTo>
                  <a:cubicBezTo>
                    <a:pt x="14345" y="14995"/>
                    <a:pt x="14380" y="15064"/>
                    <a:pt x="14414" y="15098"/>
                  </a:cubicBezTo>
                  <a:cubicBezTo>
                    <a:pt x="14794" y="15444"/>
                    <a:pt x="15071" y="15859"/>
                    <a:pt x="15451" y="16135"/>
                  </a:cubicBezTo>
                  <a:cubicBezTo>
                    <a:pt x="15555" y="16239"/>
                    <a:pt x="15658" y="16308"/>
                    <a:pt x="15762" y="16412"/>
                  </a:cubicBezTo>
                  <a:cubicBezTo>
                    <a:pt x="16453" y="17103"/>
                    <a:pt x="17214" y="17656"/>
                    <a:pt x="18147" y="17967"/>
                  </a:cubicBezTo>
                  <a:cubicBezTo>
                    <a:pt x="18811" y="18188"/>
                    <a:pt x="19474" y="18343"/>
                    <a:pt x="20156" y="18343"/>
                  </a:cubicBezTo>
                  <a:cubicBezTo>
                    <a:pt x="20326" y="18343"/>
                    <a:pt x="20498" y="18334"/>
                    <a:pt x="20670" y="18313"/>
                  </a:cubicBezTo>
                  <a:lnTo>
                    <a:pt x="20843" y="18313"/>
                  </a:lnTo>
                  <a:cubicBezTo>
                    <a:pt x="20843" y="18313"/>
                    <a:pt x="20878" y="18347"/>
                    <a:pt x="20912" y="18382"/>
                  </a:cubicBezTo>
                  <a:cubicBezTo>
                    <a:pt x="20774" y="18520"/>
                    <a:pt x="20601" y="18520"/>
                    <a:pt x="20428" y="18555"/>
                  </a:cubicBezTo>
                  <a:cubicBezTo>
                    <a:pt x="20403" y="18555"/>
                    <a:pt x="20372" y="18553"/>
                    <a:pt x="20344" y="18553"/>
                  </a:cubicBezTo>
                  <a:cubicBezTo>
                    <a:pt x="20258" y="18553"/>
                    <a:pt x="20186" y="18572"/>
                    <a:pt x="20290" y="18728"/>
                  </a:cubicBezTo>
                  <a:cubicBezTo>
                    <a:pt x="20359" y="18831"/>
                    <a:pt x="20256" y="18831"/>
                    <a:pt x="20186" y="18866"/>
                  </a:cubicBezTo>
                  <a:cubicBezTo>
                    <a:pt x="19886" y="18946"/>
                    <a:pt x="19585" y="19003"/>
                    <a:pt x="19285" y="19003"/>
                  </a:cubicBezTo>
                  <a:cubicBezTo>
                    <a:pt x="19067" y="19003"/>
                    <a:pt x="18849" y="18973"/>
                    <a:pt x="18631" y="18900"/>
                  </a:cubicBezTo>
                  <a:cubicBezTo>
                    <a:pt x="17663" y="18589"/>
                    <a:pt x="16765" y="18209"/>
                    <a:pt x="16073" y="17449"/>
                  </a:cubicBezTo>
                  <a:cubicBezTo>
                    <a:pt x="15555" y="16861"/>
                    <a:pt x="15002" y="16343"/>
                    <a:pt x="14414" y="15893"/>
                  </a:cubicBezTo>
                  <a:cubicBezTo>
                    <a:pt x="13930" y="15513"/>
                    <a:pt x="13654" y="14995"/>
                    <a:pt x="13343" y="14476"/>
                  </a:cubicBezTo>
                  <a:cubicBezTo>
                    <a:pt x="13031" y="13992"/>
                    <a:pt x="13377" y="13370"/>
                    <a:pt x="13826" y="13163"/>
                  </a:cubicBezTo>
                  <a:cubicBezTo>
                    <a:pt x="14483" y="12921"/>
                    <a:pt x="15140" y="12748"/>
                    <a:pt x="15831" y="12610"/>
                  </a:cubicBezTo>
                  <a:cubicBezTo>
                    <a:pt x="16246" y="12540"/>
                    <a:pt x="16661" y="12437"/>
                    <a:pt x="17076" y="12333"/>
                  </a:cubicBezTo>
                  <a:cubicBezTo>
                    <a:pt x="17886" y="12093"/>
                    <a:pt x="18697" y="11905"/>
                    <a:pt x="19530" y="11905"/>
                  </a:cubicBezTo>
                  <a:close/>
                  <a:moveTo>
                    <a:pt x="43138" y="26816"/>
                  </a:moveTo>
                  <a:cubicBezTo>
                    <a:pt x="43276" y="26816"/>
                    <a:pt x="43311" y="26920"/>
                    <a:pt x="43311" y="27058"/>
                  </a:cubicBezTo>
                  <a:cubicBezTo>
                    <a:pt x="43172" y="27023"/>
                    <a:pt x="43138" y="26920"/>
                    <a:pt x="43138" y="26816"/>
                  </a:cubicBezTo>
                  <a:close/>
                  <a:moveTo>
                    <a:pt x="31800" y="27058"/>
                  </a:moveTo>
                  <a:cubicBezTo>
                    <a:pt x="31800" y="27058"/>
                    <a:pt x="31800" y="27092"/>
                    <a:pt x="31800" y="27092"/>
                  </a:cubicBezTo>
                  <a:cubicBezTo>
                    <a:pt x="31766" y="27092"/>
                    <a:pt x="31766" y="27092"/>
                    <a:pt x="31800" y="27058"/>
                  </a:cubicBezTo>
                  <a:close/>
                  <a:moveTo>
                    <a:pt x="31762" y="25017"/>
                  </a:moveTo>
                  <a:cubicBezTo>
                    <a:pt x="31796" y="25017"/>
                    <a:pt x="31833" y="25029"/>
                    <a:pt x="31869" y="25053"/>
                  </a:cubicBezTo>
                  <a:cubicBezTo>
                    <a:pt x="32111" y="25191"/>
                    <a:pt x="32353" y="25364"/>
                    <a:pt x="32595" y="25537"/>
                  </a:cubicBezTo>
                  <a:cubicBezTo>
                    <a:pt x="32664" y="25571"/>
                    <a:pt x="32664" y="25641"/>
                    <a:pt x="32630" y="25710"/>
                  </a:cubicBezTo>
                  <a:cubicBezTo>
                    <a:pt x="32526" y="25952"/>
                    <a:pt x="32423" y="26228"/>
                    <a:pt x="32181" y="26297"/>
                  </a:cubicBezTo>
                  <a:cubicBezTo>
                    <a:pt x="31628" y="26436"/>
                    <a:pt x="31213" y="26747"/>
                    <a:pt x="30798" y="27058"/>
                  </a:cubicBezTo>
                  <a:cubicBezTo>
                    <a:pt x="30729" y="27127"/>
                    <a:pt x="30625" y="27161"/>
                    <a:pt x="30556" y="27231"/>
                  </a:cubicBezTo>
                  <a:lnTo>
                    <a:pt x="30487" y="27196"/>
                  </a:lnTo>
                  <a:cubicBezTo>
                    <a:pt x="30625" y="26885"/>
                    <a:pt x="30763" y="26608"/>
                    <a:pt x="30902" y="26332"/>
                  </a:cubicBezTo>
                  <a:cubicBezTo>
                    <a:pt x="31144" y="25917"/>
                    <a:pt x="31420" y="25537"/>
                    <a:pt x="31628" y="25122"/>
                  </a:cubicBezTo>
                  <a:cubicBezTo>
                    <a:pt x="31650" y="25055"/>
                    <a:pt x="31701" y="25017"/>
                    <a:pt x="31762" y="25017"/>
                  </a:cubicBezTo>
                  <a:close/>
                  <a:moveTo>
                    <a:pt x="16244" y="27355"/>
                  </a:moveTo>
                  <a:cubicBezTo>
                    <a:pt x="16257" y="27355"/>
                    <a:pt x="16270" y="27359"/>
                    <a:pt x="16281" y="27369"/>
                  </a:cubicBezTo>
                  <a:cubicBezTo>
                    <a:pt x="16281" y="27369"/>
                    <a:pt x="16315" y="27403"/>
                    <a:pt x="16315" y="27403"/>
                  </a:cubicBezTo>
                  <a:cubicBezTo>
                    <a:pt x="16315" y="27454"/>
                    <a:pt x="16297" y="27486"/>
                    <a:pt x="16260" y="27486"/>
                  </a:cubicBezTo>
                  <a:cubicBezTo>
                    <a:pt x="16246" y="27486"/>
                    <a:pt x="16230" y="27482"/>
                    <a:pt x="16211" y="27473"/>
                  </a:cubicBezTo>
                  <a:cubicBezTo>
                    <a:pt x="16211" y="27473"/>
                    <a:pt x="16177" y="27438"/>
                    <a:pt x="16177" y="27403"/>
                  </a:cubicBezTo>
                  <a:cubicBezTo>
                    <a:pt x="16177" y="27379"/>
                    <a:pt x="16211" y="27355"/>
                    <a:pt x="16244" y="27355"/>
                  </a:cubicBezTo>
                  <a:close/>
                  <a:moveTo>
                    <a:pt x="31213" y="24707"/>
                  </a:moveTo>
                  <a:lnTo>
                    <a:pt x="31213" y="24707"/>
                  </a:lnTo>
                  <a:cubicBezTo>
                    <a:pt x="31489" y="24742"/>
                    <a:pt x="31524" y="24776"/>
                    <a:pt x="31420" y="25018"/>
                  </a:cubicBezTo>
                  <a:cubicBezTo>
                    <a:pt x="31351" y="25226"/>
                    <a:pt x="31282" y="25433"/>
                    <a:pt x="31144" y="25606"/>
                  </a:cubicBezTo>
                  <a:cubicBezTo>
                    <a:pt x="30694" y="26194"/>
                    <a:pt x="30452" y="26885"/>
                    <a:pt x="30038" y="27438"/>
                  </a:cubicBezTo>
                  <a:cubicBezTo>
                    <a:pt x="29934" y="27576"/>
                    <a:pt x="29830" y="27680"/>
                    <a:pt x="29692" y="27784"/>
                  </a:cubicBezTo>
                  <a:cubicBezTo>
                    <a:pt x="29726" y="27438"/>
                    <a:pt x="29934" y="27161"/>
                    <a:pt x="30107" y="26885"/>
                  </a:cubicBezTo>
                  <a:cubicBezTo>
                    <a:pt x="30383" y="26366"/>
                    <a:pt x="30694" y="25848"/>
                    <a:pt x="31005" y="25330"/>
                  </a:cubicBezTo>
                  <a:cubicBezTo>
                    <a:pt x="31144" y="25157"/>
                    <a:pt x="31247" y="24949"/>
                    <a:pt x="31213" y="24707"/>
                  </a:cubicBezTo>
                  <a:close/>
                  <a:moveTo>
                    <a:pt x="31040" y="27447"/>
                  </a:moveTo>
                  <a:cubicBezTo>
                    <a:pt x="31066" y="27447"/>
                    <a:pt x="31092" y="27455"/>
                    <a:pt x="31109" y="27473"/>
                  </a:cubicBezTo>
                  <a:cubicBezTo>
                    <a:pt x="31144" y="27507"/>
                    <a:pt x="31109" y="27542"/>
                    <a:pt x="31109" y="27576"/>
                  </a:cubicBezTo>
                  <a:cubicBezTo>
                    <a:pt x="31074" y="27645"/>
                    <a:pt x="31005" y="27680"/>
                    <a:pt x="30971" y="27715"/>
                  </a:cubicBezTo>
                  <a:cubicBezTo>
                    <a:pt x="30763" y="27887"/>
                    <a:pt x="30556" y="28026"/>
                    <a:pt x="30383" y="28164"/>
                  </a:cubicBezTo>
                  <a:lnTo>
                    <a:pt x="30314" y="28095"/>
                  </a:lnTo>
                  <a:cubicBezTo>
                    <a:pt x="30487" y="27853"/>
                    <a:pt x="30763" y="27680"/>
                    <a:pt x="30971" y="27473"/>
                  </a:cubicBezTo>
                  <a:cubicBezTo>
                    <a:pt x="30988" y="27455"/>
                    <a:pt x="31014" y="27447"/>
                    <a:pt x="31040" y="27447"/>
                  </a:cubicBezTo>
                  <a:close/>
                  <a:moveTo>
                    <a:pt x="29484" y="28129"/>
                  </a:moveTo>
                  <a:cubicBezTo>
                    <a:pt x="29484" y="28337"/>
                    <a:pt x="29415" y="28440"/>
                    <a:pt x="29208" y="28510"/>
                  </a:cubicBezTo>
                  <a:cubicBezTo>
                    <a:pt x="29173" y="28510"/>
                    <a:pt x="29173" y="28510"/>
                    <a:pt x="29173" y="28475"/>
                  </a:cubicBezTo>
                  <a:cubicBezTo>
                    <a:pt x="29208" y="28302"/>
                    <a:pt x="29312" y="28164"/>
                    <a:pt x="29484" y="28129"/>
                  </a:cubicBezTo>
                  <a:close/>
                  <a:moveTo>
                    <a:pt x="15728" y="26954"/>
                  </a:moveTo>
                  <a:lnTo>
                    <a:pt x="15728" y="26954"/>
                  </a:lnTo>
                  <a:cubicBezTo>
                    <a:pt x="16073" y="27300"/>
                    <a:pt x="16177" y="28198"/>
                    <a:pt x="15935" y="28682"/>
                  </a:cubicBezTo>
                  <a:cubicBezTo>
                    <a:pt x="15900" y="28060"/>
                    <a:pt x="15831" y="27507"/>
                    <a:pt x="15728" y="26954"/>
                  </a:cubicBezTo>
                  <a:close/>
                  <a:moveTo>
                    <a:pt x="40988" y="28989"/>
                  </a:moveTo>
                  <a:cubicBezTo>
                    <a:pt x="40987" y="29025"/>
                    <a:pt x="40989" y="29061"/>
                    <a:pt x="40995" y="29097"/>
                  </a:cubicBezTo>
                  <a:cubicBezTo>
                    <a:pt x="40993" y="29061"/>
                    <a:pt x="40990" y="29025"/>
                    <a:pt x="40988" y="28989"/>
                  </a:cubicBezTo>
                  <a:close/>
                  <a:moveTo>
                    <a:pt x="29865" y="28613"/>
                  </a:moveTo>
                  <a:lnTo>
                    <a:pt x="29865" y="28613"/>
                  </a:lnTo>
                  <a:cubicBezTo>
                    <a:pt x="29796" y="28924"/>
                    <a:pt x="29657" y="29097"/>
                    <a:pt x="29415" y="29201"/>
                  </a:cubicBezTo>
                  <a:cubicBezTo>
                    <a:pt x="29484" y="28993"/>
                    <a:pt x="29554" y="28786"/>
                    <a:pt x="29865" y="28613"/>
                  </a:cubicBezTo>
                  <a:close/>
                  <a:moveTo>
                    <a:pt x="27825" y="21631"/>
                  </a:moveTo>
                  <a:cubicBezTo>
                    <a:pt x="27895" y="22150"/>
                    <a:pt x="27895" y="22633"/>
                    <a:pt x="27895" y="23152"/>
                  </a:cubicBezTo>
                  <a:cubicBezTo>
                    <a:pt x="27860" y="23912"/>
                    <a:pt x="27722" y="24638"/>
                    <a:pt x="27583" y="25399"/>
                  </a:cubicBezTo>
                  <a:cubicBezTo>
                    <a:pt x="27445" y="26228"/>
                    <a:pt x="27272" y="27058"/>
                    <a:pt x="27100" y="27887"/>
                  </a:cubicBezTo>
                  <a:cubicBezTo>
                    <a:pt x="26996" y="28268"/>
                    <a:pt x="26996" y="28682"/>
                    <a:pt x="26961" y="29097"/>
                  </a:cubicBezTo>
                  <a:lnTo>
                    <a:pt x="26961" y="29132"/>
                  </a:lnTo>
                  <a:cubicBezTo>
                    <a:pt x="26936" y="29331"/>
                    <a:pt x="26912" y="29404"/>
                    <a:pt x="26810" y="29404"/>
                  </a:cubicBezTo>
                  <a:cubicBezTo>
                    <a:pt x="26770" y="29404"/>
                    <a:pt x="26718" y="29393"/>
                    <a:pt x="26650" y="29374"/>
                  </a:cubicBezTo>
                  <a:cubicBezTo>
                    <a:pt x="25855" y="29166"/>
                    <a:pt x="25060" y="29166"/>
                    <a:pt x="24300" y="29166"/>
                  </a:cubicBezTo>
                  <a:cubicBezTo>
                    <a:pt x="23643" y="29166"/>
                    <a:pt x="22986" y="29235"/>
                    <a:pt x="22330" y="29374"/>
                  </a:cubicBezTo>
                  <a:cubicBezTo>
                    <a:pt x="22270" y="29394"/>
                    <a:pt x="22210" y="29414"/>
                    <a:pt x="22150" y="29414"/>
                  </a:cubicBezTo>
                  <a:cubicBezTo>
                    <a:pt x="22106" y="29414"/>
                    <a:pt x="22062" y="29403"/>
                    <a:pt x="22018" y="29374"/>
                  </a:cubicBezTo>
                  <a:cubicBezTo>
                    <a:pt x="21984" y="29270"/>
                    <a:pt x="22053" y="29201"/>
                    <a:pt x="22122" y="29132"/>
                  </a:cubicBezTo>
                  <a:cubicBezTo>
                    <a:pt x="22399" y="28890"/>
                    <a:pt x="22641" y="28579"/>
                    <a:pt x="22848" y="28268"/>
                  </a:cubicBezTo>
                  <a:cubicBezTo>
                    <a:pt x="22986" y="28026"/>
                    <a:pt x="23194" y="27784"/>
                    <a:pt x="23366" y="27542"/>
                  </a:cubicBezTo>
                  <a:cubicBezTo>
                    <a:pt x="23747" y="27058"/>
                    <a:pt x="23954" y="26470"/>
                    <a:pt x="24334" y="25986"/>
                  </a:cubicBezTo>
                  <a:cubicBezTo>
                    <a:pt x="24403" y="25848"/>
                    <a:pt x="24473" y="25710"/>
                    <a:pt x="24473" y="25537"/>
                  </a:cubicBezTo>
                  <a:cubicBezTo>
                    <a:pt x="24473" y="25260"/>
                    <a:pt x="24645" y="25157"/>
                    <a:pt x="24853" y="25088"/>
                  </a:cubicBezTo>
                  <a:cubicBezTo>
                    <a:pt x="25095" y="24949"/>
                    <a:pt x="25337" y="24846"/>
                    <a:pt x="25544" y="24707"/>
                  </a:cubicBezTo>
                  <a:cubicBezTo>
                    <a:pt x="25890" y="24535"/>
                    <a:pt x="26132" y="24258"/>
                    <a:pt x="26374" y="23947"/>
                  </a:cubicBezTo>
                  <a:cubicBezTo>
                    <a:pt x="26754" y="23498"/>
                    <a:pt x="27030" y="22945"/>
                    <a:pt x="27411" y="22495"/>
                  </a:cubicBezTo>
                  <a:cubicBezTo>
                    <a:pt x="27583" y="22322"/>
                    <a:pt x="27687" y="22115"/>
                    <a:pt x="27653" y="21873"/>
                  </a:cubicBezTo>
                  <a:cubicBezTo>
                    <a:pt x="27653" y="21769"/>
                    <a:pt x="27653" y="21700"/>
                    <a:pt x="27825" y="21631"/>
                  </a:cubicBezTo>
                  <a:close/>
                  <a:moveTo>
                    <a:pt x="28102" y="24016"/>
                  </a:moveTo>
                  <a:cubicBezTo>
                    <a:pt x="28171" y="24051"/>
                    <a:pt x="28171" y="24085"/>
                    <a:pt x="28171" y="24154"/>
                  </a:cubicBezTo>
                  <a:cubicBezTo>
                    <a:pt x="28206" y="25088"/>
                    <a:pt x="28171" y="26021"/>
                    <a:pt x="27964" y="26920"/>
                  </a:cubicBezTo>
                  <a:cubicBezTo>
                    <a:pt x="27895" y="27369"/>
                    <a:pt x="27791" y="27853"/>
                    <a:pt x="27722" y="28302"/>
                  </a:cubicBezTo>
                  <a:cubicBezTo>
                    <a:pt x="27653" y="28648"/>
                    <a:pt x="27722" y="28993"/>
                    <a:pt x="27653" y="29339"/>
                  </a:cubicBezTo>
                  <a:cubicBezTo>
                    <a:pt x="27618" y="29443"/>
                    <a:pt x="27687" y="29650"/>
                    <a:pt x="27480" y="29650"/>
                  </a:cubicBezTo>
                  <a:cubicBezTo>
                    <a:pt x="27272" y="29650"/>
                    <a:pt x="27169" y="29512"/>
                    <a:pt x="27169" y="29305"/>
                  </a:cubicBezTo>
                  <a:cubicBezTo>
                    <a:pt x="27169" y="28579"/>
                    <a:pt x="27272" y="27887"/>
                    <a:pt x="27445" y="27196"/>
                  </a:cubicBezTo>
                  <a:cubicBezTo>
                    <a:pt x="27514" y="26816"/>
                    <a:pt x="27549" y="26436"/>
                    <a:pt x="27618" y="26090"/>
                  </a:cubicBezTo>
                  <a:cubicBezTo>
                    <a:pt x="27653" y="25986"/>
                    <a:pt x="27653" y="25917"/>
                    <a:pt x="27687" y="25848"/>
                  </a:cubicBezTo>
                  <a:cubicBezTo>
                    <a:pt x="27929" y="25433"/>
                    <a:pt x="27895" y="24984"/>
                    <a:pt x="27964" y="24535"/>
                  </a:cubicBezTo>
                  <a:cubicBezTo>
                    <a:pt x="27964" y="24362"/>
                    <a:pt x="27929" y="24154"/>
                    <a:pt x="28102" y="24016"/>
                  </a:cubicBezTo>
                  <a:close/>
                  <a:moveTo>
                    <a:pt x="28695" y="22016"/>
                  </a:moveTo>
                  <a:cubicBezTo>
                    <a:pt x="28729" y="22016"/>
                    <a:pt x="28769" y="22057"/>
                    <a:pt x="28793" y="22080"/>
                  </a:cubicBezTo>
                  <a:cubicBezTo>
                    <a:pt x="28931" y="22219"/>
                    <a:pt x="29070" y="22392"/>
                    <a:pt x="29173" y="22564"/>
                  </a:cubicBezTo>
                  <a:cubicBezTo>
                    <a:pt x="29415" y="23014"/>
                    <a:pt x="29830" y="23325"/>
                    <a:pt x="30210" y="23670"/>
                  </a:cubicBezTo>
                  <a:cubicBezTo>
                    <a:pt x="30452" y="23912"/>
                    <a:pt x="30694" y="24154"/>
                    <a:pt x="30971" y="24362"/>
                  </a:cubicBezTo>
                  <a:cubicBezTo>
                    <a:pt x="31074" y="24465"/>
                    <a:pt x="31247" y="24535"/>
                    <a:pt x="31178" y="24742"/>
                  </a:cubicBezTo>
                  <a:cubicBezTo>
                    <a:pt x="30833" y="25191"/>
                    <a:pt x="30591" y="25675"/>
                    <a:pt x="30314" y="26194"/>
                  </a:cubicBezTo>
                  <a:cubicBezTo>
                    <a:pt x="30107" y="26539"/>
                    <a:pt x="29865" y="26920"/>
                    <a:pt x="29623" y="27265"/>
                  </a:cubicBezTo>
                  <a:cubicBezTo>
                    <a:pt x="29346" y="27542"/>
                    <a:pt x="29208" y="27922"/>
                    <a:pt x="29035" y="28268"/>
                  </a:cubicBezTo>
                  <a:cubicBezTo>
                    <a:pt x="28931" y="28406"/>
                    <a:pt x="28862" y="28579"/>
                    <a:pt x="28759" y="28751"/>
                  </a:cubicBezTo>
                  <a:cubicBezTo>
                    <a:pt x="28517" y="29028"/>
                    <a:pt x="28378" y="29374"/>
                    <a:pt x="28240" y="29685"/>
                  </a:cubicBezTo>
                  <a:lnTo>
                    <a:pt x="28275" y="29685"/>
                  </a:lnTo>
                  <a:cubicBezTo>
                    <a:pt x="28213" y="29777"/>
                    <a:pt x="28206" y="29898"/>
                    <a:pt x="28107" y="29898"/>
                  </a:cubicBezTo>
                  <a:cubicBezTo>
                    <a:pt x="28095" y="29898"/>
                    <a:pt x="28082" y="29896"/>
                    <a:pt x="28067" y="29892"/>
                  </a:cubicBezTo>
                  <a:cubicBezTo>
                    <a:pt x="27929" y="29858"/>
                    <a:pt x="27860" y="29754"/>
                    <a:pt x="27860" y="29616"/>
                  </a:cubicBezTo>
                  <a:cubicBezTo>
                    <a:pt x="27895" y="29166"/>
                    <a:pt x="27860" y="28751"/>
                    <a:pt x="27929" y="28337"/>
                  </a:cubicBezTo>
                  <a:cubicBezTo>
                    <a:pt x="28102" y="27196"/>
                    <a:pt x="28275" y="26055"/>
                    <a:pt x="28448" y="24915"/>
                  </a:cubicBezTo>
                  <a:cubicBezTo>
                    <a:pt x="28551" y="24362"/>
                    <a:pt x="28690" y="23809"/>
                    <a:pt x="28724" y="23256"/>
                  </a:cubicBezTo>
                  <a:cubicBezTo>
                    <a:pt x="28759" y="22910"/>
                    <a:pt x="28897" y="22530"/>
                    <a:pt x="28586" y="22184"/>
                  </a:cubicBezTo>
                  <a:cubicBezTo>
                    <a:pt x="28517" y="22150"/>
                    <a:pt x="28586" y="22080"/>
                    <a:pt x="28655" y="22046"/>
                  </a:cubicBezTo>
                  <a:cubicBezTo>
                    <a:pt x="28666" y="22024"/>
                    <a:pt x="28680" y="22016"/>
                    <a:pt x="28695" y="22016"/>
                  </a:cubicBezTo>
                  <a:close/>
                  <a:moveTo>
                    <a:pt x="28929" y="28980"/>
                  </a:moveTo>
                  <a:cubicBezTo>
                    <a:pt x="28951" y="28980"/>
                    <a:pt x="28975" y="28985"/>
                    <a:pt x="29001" y="28993"/>
                  </a:cubicBezTo>
                  <a:cubicBezTo>
                    <a:pt x="29070" y="29063"/>
                    <a:pt x="29035" y="29166"/>
                    <a:pt x="29001" y="29235"/>
                  </a:cubicBezTo>
                  <a:cubicBezTo>
                    <a:pt x="28897" y="29477"/>
                    <a:pt x="28793" y="29719"/>
                    <a:pt x="28655" y="29961"/>
                  </a:cubicBezTo>
                  <a:cubicBezTo>
                    <a:pt x="28630" y="30012"/>
                    <a:pt x="28586" y="30044"/>
                    <a:pt x="28537" y="30044"/>
                  </a:cubicBezTo>
                  <a:cubicBezTo>
                    <a:pt x="28519" y="30044"/>
                    <a:pt x="28501" y="30040"/>
                    <a:pt x="28482" y="30030"/>
                  </a:cubicBezTo>
                  <a:cubicBezTo>
                    <a:pt x="28413" y="29996"/>
                    <a:pt x="28413" y="29927"/>
                    <a:pt x="28448" y="29823"/>
                  </a:cubicBezTo>
                  <a:cubicBezTo>
                    <a:pt x="28517" y="29581"/>
                    <a:pt x="28586" y="29305"/>
                    <a:pt x="28759" y="29097"/>
                  </a:cubicBezTo>
                  <a:cubicBezTo>
                    <a:pt x="28810" y="29019"/>
                    <a:pt x="28862" y="28980"/>
                    <a:pt x="28929" y="28980"/>
                  </a:cubicBezTo>
                  <a:close/>
                  <a:moveTo>
                    <a:pt x="12236" y="29719"/>
                  </a:moveTo>
                  <a:lnTo>
                    <a:pt x="12236" y="29719"/>
                  </a:lnTo>
                  <a:cubicBezTo>
                    <a:pt x="12651" y="29961"/>
                    <a:pt x="13031" y="30272"/>
                    <a:pt x="13343" y="30653"/>
                  </a:cubicBezTo>
                  <a:cubicBezTo>
                    <a:pt x="12928" y="30583"/>
                    <a:pt x="12444" y="30134"/>
                    <a:pt x="12236" y="29719"/>
                  </a:cubicBezTo>
                  <a:close/>
                  <a:moveTo>
                    <a:pt x="13343" y="30687"/>
                  </a:moveTo>
                  <a:cubicBezTo>
                    <a:pt x="13446" y="30687"/>
                    <a:pt x="13550" y="30722"/>
                    <a:pt x="13585" y="30825"/>
                  </a:cubicBezTo>
                  <a:cubicBezTo>
                    <a:pt x="13560" y="30832"/>
                    <a:pt x="13538" y="30834"/>
                    <a:pt x="13517" y="30834"/>
                  </a:cubicBezTo>
                  <a:cubicBezTo>
                    <a:pt x="13423" y="30834"/>
                    <a:pt x="13371" y="30772"/>
                    <a:pt x="13343" y="30687"/>
                  </a:cubicBezTo>
                  <a:close/>
                  <a:moveTo>
                    <a:pt x="37780" y="31275"/>
                  </a:moveTo>
                  <a:cubicBezTo>
                    <a:pt x="37953" y="31275"/>
                    <a:pt x="38126" y="31309"/>
                    <a:pt x="38229" y="31482"/>
                  </a:cubicBezTo>
                  <a:cubicBezTo>
                    <a:pt x="38178" y="31499"/>
                    <a:pt x="38130" y="31508"/>
                    <a:pt x="38086" y="31508"/>
                  </a:cubicBezTo>
                  <a:cubicBezTo>
                    <a:pt x="37955" y="31508"/>
                    <a:pt x="37858" y="31430"/>
                    <a:pt x="37780" y="31275"/>
                  </a:cubicBezTo>
                  <a:close/>
                  <a:moveTo>
                    <a:pt x="39612" y="31690"/>
                  </a:moveTo>
                  <a:cubicBezTo>
                    <a:pt x="39498" y="31804"/>
                    <a:pt x="39426" y="31855"/>
                    <a:pt x="39338" y="31855"/>
                  </a:cubicBezTo>
                  <a:cubicBezTo>
                    <a:pt x="39266" y="31855"/>
                    <a:pt x="39183" y="31821"/>
                    <a:pt x="39059" y="31759"/>
                  </a:cubicBezTo>
                  <a:cubicBezTo>
                    <a:pt x="39145" y="31707"/>
                    <a:pt x="39232" y="31698"/>
                    <a:pt x="39323" y="31698"/>
                  </a:cubicBezTo>
                  <a:cubicBezTo>
                    <a:pt x="39368" y="31698"/>
                    <a:pt x="39414" y="31700"/>
                    <a:pt x="39462" y="31700"/>
                  </a:cubicBezTo>
                  <a:cubicBezTo>
                    <a:pt x="39511" y="31700"/>
                    <a:pt x="39560" y="31698"/>
                    <a:pt x="39612" y="31690"/>
                  </a:cubicBezTo>
                  <a:close/>
                  <a:moveTo>
                    <a:pt x="15278" y="32381"/>
                  </a:moveTo>
                  <a:cubicBezTo>
                    <a:pt x="15278" y="32415"/>
                    <a:pt x="15313" y="32415"/>
                    <a:pt x="15347" y="32450"/>
                  </a:cubicBezTo>
                  <a:cubicBezTo>
                    <a:pt x="15347" y="32485"/>
                    <a:pt x="15347" y="32554"/>
                    <a:pt x="15313" y="32554"/>
                  </a:cubicBezTo>
                  <a:cubicBezTo>
                    <a:pt x="15313" y="32554"/>
                    <a:pt x="15278" y="32519"/>
                    <a:pt x="15278" y="32485"/>
                  </a:cubicBezTo>
                  <a:cubicBezTo>
                    <a:pt x="15278" y="32450"/>
                    <a:pt x="15278" y="32415"/>
                    <a:pt x="15278" y="32381"/>
                  </a:cubicBezTo>
                  <a:close/>
                  <a:moveTo>
                    <a:pt x="15416" y="32830"/>
                  </a:moveTo>
                  <a:lnTo>
                    <a:pt x="15382" y="32865"/>
                  </a:lnTo>
                  <a:lnTo>
                    <a:pt x="15382" y="32830"/>
                  </a:lnTo>
                  <a:close/>
                  <a:moveTo>
                    <a:pt x="15728" y="32692"/>
                  </a:moveTo>
                  <a:lnTo>
                    <a:pt x="15728" y="32692"/>
                  </a:lnTo>
                  <a:cubicBezTo>
                    <a:pt x="15866" y="32761"/>
                    <a:pt x="15900" y="32934"/>
                    <a:pt x="15935" y="33176"/>
                  </a:cubicBezTo>
                  <a:cubicBezTo>
                    <a:pt x="15831" y="33003"/>
                    <a:pt x="15831" y="32830"/>
                    <a:pt x="15728" y="32692"/>
                  </a:cubicBezTo>
                  <a:close/>
                  <a:moveTo>
                    <a:pt x="18121" y="33259"/>
                  </a:moveTo>
                  <a:lnTo>
                    <a:pt x="18121" y="33259"/>
                  </a:lnTo>
                  <a:cubicBezTo>
                    <a:pt x="18107" y="33266"/>
                    <a:pt x="18092" y="33272"/>
                    <a:pt x="18078" y="33280"/>
                  </a:cubicBezTo>
                  <a:cubicBezTo>
                    <a:pt x="18078" y="33285"/>
                    <a:pt x="18078" y="33290"/>
                    <a:pt x="18078" y="33296"/>
                  </a:cubicBezTo>
                  <a:lnTo>
                    <a:pt x="18078" y="33296"/>
                  </a:lnTo>
                  <a:cubicBezTo>
                    <a:pt x="18092" y="33284"/>
                    <a:pt x="18106" y="33271"/>
                    <a:pt x="18121" y="33259"/>
                  </a:cubicBezTo>
                  <a:close/>
                  <a:moveTo>
                    <a:pt x="16142" y="33521"/>
                  </a:moveTo>
                  <a:cubicBezTo>
                    <a:pt x="16177" y="33521"/>
                    <a:pt x="16211" y="33556"/>
                    <a:pt x="16246" y="33591"/>
                  </a:cubicBezTo>
                  <a:cubicBezTo>
                    <a:pt x="16246" y="33625"/>
                    <a:pt x="16246" y="33660"/>
                    <a:pt x="16177" y="33660"/>
                  </a:cubicBezTo>
                  <a:cubicBezTo>
                    <a:pt x="16142" y="33660"/>
                    <a:pt x="16108" y="33660"/>
                    <a:pt x="16108" y="33625"/>
                  </a:cubicBezTo>
                  <a:cubicBezTo>
                    <a:pt x="16073" y="33556"/>
                    <a:pt x="16108" y="33556"/>
                    <a:pt x="16142" y="33521"/>
                  </a:cubicBezTo>
                  <a:close/>
                  <a:moveTo>
                    <a:pt x="16386" y="33794"/>
                  </a:moveTo>
                  <a:cubicBezTo>
                    <a:pt x="16524" y="33794"/>
                    <a:pt x="16536" y="33981"/>
                    <a:pt x="16695" y="34109"/>
                  </a:cubicBezTo>
                  <a:cubicBezTo>
                    <a:pt x="16587" y="34125"/>
                    <a:pt x="16500" y="34140"/>
                    <a:pt x="16427" y="34140"/>
                  </a:cubicBezTo>
                  <a:cubicBezTo>
                    <a:pt x="16337" y="34140"/>
                    <a:pt x="16269" y="34116"/>
                    <a:pt x="16211" y="34040"/>
                  </a:cubicBezTo>
                  <a:cubicBezTo>
                    <a:pt x="16177" y="33936"/>
                    <a:pt x="16246" y="33833"/>
                    <a:pt x="16315" y="33798"/>
                  </a:cubicBezTo>
                  <a:lnTo>
                    <a:pt x="16350" y="33798"/>
                  </a:lnTo>
                  <a:cubicBezTo>
                    <a:pt x="16363" y="33795"/>
                    <a:pt x="16375" y="33794"/>
                    <a:pt x="16386" y="33794"/>
                  </a:cubicBezTo>
                  <a:close/>
                  <a:moveTo>
                    <a:pt x="27766" y="34404"/>
                  </a:moveTo>
                  <a:cubicBezTo>
                    <a:pt x="27795" y="34404"/>
                    <a:pt x="27826" y="34409"/>
                    <a:pt x="27860" y="34420"/>
                  </a:cubicBezTo>
                  <a:cubicBezTo>
                    <a:pt x="27765" y="34610"/>
                    <a:pt x="27728" y="34770"/>
                    <a:pt x="27538" y="34770"/>
                  </a:cubicBezTo>
                  <a:cubicBezTo>
                    <a:pt x="27520" y="34770"/>
                    <a:pt x="27501" y="34769"/>
                    <a:pt x="27480" y="34766"/>
                  </a:cubicBezTo>
                  <a:cubicBezTo>
                    <a:pt x="27462" y="34757"/>
                    <a:pt x="27443" y="34755"/>
                    <a:pt x="27424" y="34755"/>
                  </a:cubicBezTo>
                  <a:cubicBezTo>
                    <a:pt x="27404" y="34755"/>
                    <a:pt x="27385" y="34757"/>
                    <a:pt x="27367" y="34757"/>
                  </a:cubicBezTo>
                  <a:cubicBezTo>
                    <a:pt x="27333" y="34757"/>
                    <a:pt x="27307" y="34749"/>
                    <a:pt x="27307" y="34697"/>
                  </a:cubicBezTo>
                  <a:cubicBezTo>
                    <a:pt x="27272" y="34628"/>
                    <a:pt x="27341" y="34558"/>
                    <a:pt x="27376" y="34558"/>
                  </a:cubicBezTo>
                  <a:cubicBezTo>
                    <a:pt x="27521" y="34530"/>
                    <a:pt x="27617" y="34404"/>
                    <a:pt x="27766" y="34404"/>
                  </a:cubicBezTo>
                  <a:close/>
                  <a:moveTo>
                    <a:pt x="24853" y="35215"/>
                  </a:moveTo>
                  <a:cubicBezTo>
                    <a:pt x="24784" y="35215"/>
                    <a:pt x="24749" y="35215"/>
                    <a:pt x="24715" y="35284"/>
                  </a:cubicBezTo>
                  <a:lnTo>
                    <a:pt x="24749" y="35284"/>
                  </a:lnTo>
                  <a:cubicBezTo>
                    <a:pt x="24784" y="35284"/>
                    <a:pt x="24853" y="35284"/>
                    <a:pt x="24853" y="35215"/>
                  </a:cubicBezTo>
                  <a:close/>
                  <a:moveTo>
                    <a:pt x="38022" y="35457"/>
                  </a:moveTo>
                  <a:cubicBezTo>
                    <a:pt x="38091" y="35457"/>
                    <a:pt x="38091" y="35492"/>
                    <a:pt x="38091" y="35561"/>
                  </a:cubicBezTo>
                  <a:cubicBezTo>
                    <a:pt x="38091" y="35595"/>
                    <a:pt x="38057" y="35630"/>
                    <a:pt x="38022" y="35630"/>
                  </a:cubicBezTo>
                  <a:cubicBezTo>
                    <a:pt x="37953" y="35630"/>
                    <a:pt x="37953" y="35561"/>
                    <a:pt x="37953" y="35526"/>
                  </a:cubicBezTo>
                  <a:cubicBezTo>
                    <a:pt x="37953" y="35492"/>
                    <a:pt x="37988" y="35457"/>
                    <a:pt x="38022" y="35457"/>
                  </a:cubicBezTo>
                  <a:close/>
                  <a:moveTo>
                    <a:pt x="10716" y="35837"/>
                  </a:moveTo>
                  <a:cubicBezTo>
                    <a:pt x="10785" y="35837"/>
                    <a:pt x="10854" y="35837"/>
                    <a:pt x="10854" y="35906"/>
                  </a:cubicBezTo>
                  <a:lnTo>
                    <a:pt x="10819" y="35906"/>
                  </a:lnTo>
                  <a:cubicBezTo>
                    <a:pt x="10819" y="35976"/>
                    <a:pt x="10750" y="36045"/>
                    <a:pt x="10681" y="36045"/>
                  </a:cubicBezTo>
                  <a:cubicBezTo>
                    <a:pt x="10646" y="36045"/>
                    <a:pt x="10612" y="36010"/>
                    <a:pt x="10612" y="35976"/>
                  </a:cubicBezTo>
                  <a:cubicBezTo>
                    <a:pt x="10612" y="35906"/>
                    <a:pt x="10681" y="35872"/>
                    <a:pt x="10716" y="35837"/>
                  </a:cubicBezTo>
                  <a:close/>
                  <a:moveTo>
                    <a:pt x="38817" y="35353"/>
                  </a:moveTo>
                  <a:cubicBezTo>
                    <a:pt x="38817" y="35699"/>
                    <a:pt x="38783" y="35941"/>
                    <a:pt x="38644" y="36114"/>
                  </a:cubicBezTo>
                  <a:cubicBezTo>
                    <a:pt x="38610" y="35872"/>
                    <a:pt x="38713" y="35665"/>
                    <a:pt x="38817" y="35353"/>
                  </a:cubicBezTo>
                  <a:close/>
                  <a:moveTo>
                    <a:pt x="8365" y="30028"/>
                  </a:moveTo>
                  <a:cubicBezTo>
                    <a:pt x="8503" y="30028"/>
                    <a:pt x="8642" y="30030"/>
                    <a:pt x="8780" y="30030"/>
                  </a:cubicBezTo>
                  <a:cubicBezTo>
                    <a:pt x="9091" y="30030"/>
                    <a:pt x="9368" y="30065"/>
                    <a:pt x="9644" y="30065"/>
                  </a:cubicBezTo>
                  <a:cubicBezTo>
                    <a:pt x="9687" y="30062"/>
                    <a:pt x="9730" y="30061"/>
                    <a:pt x="9772" y="30061"/>
                  </a:cubicBezTo>
                  <a:cubicBezTo>
                    <a:pt x="10303" y="30061"/>
                    <a:pt x="10754" y="30258"/>
                    <a:pt x="11234" y="30514"/>
                  </a:cubicBezTo>
                  <a:cubicBezTo>
                    <a:pt x="11718" y="30756"/>
                    <a:pt x="12167" y="30998"/>
                    <a:pt x="12686" y="31171"/>
                  </a:cubicBezTo>
                  <a:cubicBezTo>
                    <a:pt x="13101" y="31309"/>
                    <a:pt x="13446" y="31586"/>
                    <a:pt x="13792" y="31793"/>
                  </a:cubicBezTo>
                  <a:cubicBezTo>
                    <a:pt x="14068" y="31966"/>
                    <a:pt x="14276" y="32139"/>
                    <a:pt x="14587" y="32173"/>
                  </a:cubicBezTo>
                  <a:cubicBezTo>
                    <a:pt x="14760" y="32173"/>
                    <a:pt x="15002" y="32312"/>
                    <a:pt x="15002" y="32588"/>
                  </a:cubicBezTo>
                  <a:cubicBezTo>
                    <a:pt x="15036" y="32726"/>
                    <a:pt x="15140" y="32830"/>
                    <a:pt x="15175" y="33003"/>
                  </a:cubicBezTo>
                  <a:cubicBezTo>
                    <a:pt x="14552" y="32554"/>
                    <a:pt x="13930" y="32243"/>
                    <a:pt x="13170" y="32173"/>
                  </a:cubicBezTo>
                  <a:lnTo>
                    <a:pt x="13170" y="32173"/>
                  </a:lnTo>
                  <a:cubicBezTo>
                    <a:pt x="13896" y="32450"/>
                    <a:pt x="14621" y="32692"/>
                    <a:pt x="15244" y="33245"/>
                  </a:cubicBezTo>
                  <a:cubicBezTo>
                    <a:pt x="15082" y="33358"/>
                    <a:pt x="14988" y="33419"/>
                    <a:pt x="14924" y="33419"/>
                  </a:cubicBezTo>
                  <a:cubicBezTo>
                    <a:pt x="14850" y="33419"/>
                    <a:pt x="14815" y="33341"/>
                    <a:pt x="14760" y="33176"/>
                  </a:cubicBezTo>
                  <a:cubicBezTo>
                    <a:pt x="14483" y="33280"/>
                    <a:pt x="14172" y="33349"/>
                    <a:pt x="13861" y="33349"/>
                  </a:cubicBezTo>
                  <a:cubicBezTo>
                    <a:pt x="13757" y="33349"/>
                    <a:pt x="13654" y="33418"/>
                    <a:pt x="13792" y="33521"/>
                  </a:cubicBezTo>
                  <a:cubicBezTo>
                    <a:pt x="13930" y="33660"/>
                    <a:pt x="13826" y="33660"/>
                    <a:pt x="13723" y="33729"/>
                  </a:cubicBezTo>
                  <a:cubicBezTo>
                    <a:pt x="13481" y="33867"/>
                    <a:pt x="13239" y="33971"/>
                    <a:pt x="12997" y="34075"/>
                  </a:cubicBezTo>
                  <a:cubicBezTo>
                    <a:pt x="12513" y="34247"/>
                    <a:pt x="12133" y="34593"/>
                    <a:pt x="11718" y="34870"/>
                  </a:cubicBezTo>
                  <a:cubicBezTo>
                    <a:pt x="11649" y="34904"/>
                    <a:pt x="11614" y="34939"/>
                    <a:pt x="11580" y="34973"/>
                  </a:cubicBezTo>
                  <a:cubicBezTo>
                    <a:pt x="11338" y="35423"/>
                    <a:pt x="10854" y="35492"/>
                    <a:pt x="10405" y="35665"/>
                  </a:cubicBezTo>
                  <a:cubicBezTo>
                    <a:pt x="10080" y="35773"/>
                    <a:pt x="9743" y="35827"/>
                    <a:pt x="9400" y="35827"/>
                  </a:cubicBezTo>
                  <a:cubicBezTo>
                    <a:pt x="9195" y="35827"/>
                    <a:pt x="8987" y="35807"/>
                    <a:pt x="8780" y="35768"/>
                  </a:cubicBezTo>
                  <a:cubicBezTo>
                    <a:pt x="8642" y="35751"/>
                    <a:pt x="8495" y="35751"/>
                    <a:pt x="8344" y="35751"/>
                  </a:cubicBezTo>
                  <a:cubicBezTo>
                    <a:pt x="8192" y="35751"/>
                    <a:pt x="8037" y="35751"/>
                    <a:pt x="7881" y="35734"/>
                  </a:cubicBezTo>
                  <a:cubicBezTo>
                    <a:pt x="7225" y="35665"/>
                    <a:pt x="6568" y="35630"/>
                    <a:pt x="5946" y="35423"/>
                  </a:cubicBezTo>
                  <a:cubicBezTo>
                    <a:pt x="5773" y="35353"/>
                    <a:pt x="5635" y="35284"/>
                    <a:pt x="5496" y="35215"/>
                  </a:cubicBezTo>
                  <a:cubicBezTo>
                    <a:pt x="4874" y="34835"/>
                    <a:pt x="4183" y="34628"/>
                    <a:pt x="3561" y="34282"/>
                  </a:cubicBezTo>
                  <a:lnTo>
                    <a:pt x="3561" y="34282"/>
                  </a:lnTo>
                  <a:cubicBezTo>
                    <a:pt x="3492" y="34420"/>
                    <a:pt x="3561" y="34455"/>
                    <a:pt x="3630" y="34489"/>
                  </a:cubicBezTo>
                  <a:cubicBezTo>
                    <a:pt x="3803" y="34662"/>
                    <a:pt x="3975" y="34766"/>
                    <a:pt x="4183" y="34835"/>
                  </a:cubicBezTo>
                  <a:cubicBezTo>
                    <a:pt x="4736" y="35042"/>
                    <a:pt x="5254" y="35319"/>
                    <a:pt x="5738" y="35630"/>
                  </a:cubicBezTo>
                  <a:cubicBezTo>
                    <a:pt x="6049" y="35803"/>
                    <a:pt x="6395" y="35837"/>
                    <a:pt x="6706" y="35872"/>
                  </a:cubicBezTo>
                  <a:cubicBezTo>
                    <a:pt x="7397" y="35941"/>
                    <a:pt x="8054" y="36010"/>
                    <a:pt x="8745" y="36287"/>
                  </a:cubicBezTo>
                  <a:cubicBezTo>
                    <a:pt x="8413" y="36331"/>
                    <a:pt x="8096" y="36389"/>
                    <a:pt x="7783" y="36389"/>
                  </a:cubicBezTo>
                  <a:cubicBezTo>
                    <a:pt x="7607" y="36389"/>
                    <a:pt x="7433" y="36371"/>
                    <a:pt x="7259" y="36321"/>
                  </a:cubicBezTo>
                  <a:cubicBezTo>
                    <a:pt x="7190" y="36287"/>
                    <a:pt x="7121" y="36287"/>
                    <a:pt x="7052" y="36287"/>
                  </a:cubicBezTo>
                  <a:cubicBezTo>
                    <a:pt x="6970" y="36293"/>
                    <a:pt x="6890" y="36296"/>
                    <a:pt x="6811" y="36296"/>
                  </a:cubicBezTo>
                  <a:cubicBezTo>
                    <a:pt x="6051" y="36296"/>
                    <a:pt x="5393" y="36006"/>
                    <a:pt x="4736" y="35630"/>
                  </a:cubicBezTo>
                  <a:cubicBezTo>
                    <a:pt x="4494" y="35457"/>
                    <a:pt x="4217" y="35319"/>
                    <a:pt x="3975" y="35215"/>
                  </a:cubicBezTo>
                  <a:cubicBezTo>
                    <a:pt x="3526" y="34973"/>
                    <a:pt x="3111" y="34697"/>
                    <a:pt x="2662" y="34420"/>
                  </a:cubicBezTo>
                  <a:cubicBezTo>
                    <a:pt x="2178" y="34109"/>
                    <a:pt x="1798" y="33660"/>
                    <a:pt x="1521" y="33141"/>
                  </a:cubicBezTo>
                  <a:cubicBezTo>
                    <a:pt x="1314" y="32796"/>
                    <a:pt x="1348" y="32588"/>
                    <a:pt x="1729" y="32381"/>
                  </a:cubicBezTo>
                  <a:cubicBezTo>
                    <a:pt x="2316" y="32070"/>
                    <a:pt x="2904" y="31724"/>
                    <a:pt x="3526" y="31482"/>
                  </a:cubicBezTo>
                  <a:cubicBezTo>
                    <a:pt x="3768" y="31378"/>
                    <a:pt x="4010" y="31275"/>
                    <a:pt x="4252" y="31136"/>
                  </a:cubicBezTo>
                  <a:cubicBezTo>
                    <a:pt x="4701" y="30860"/>
                    <a:pt x="5220" y="30722"/>
                    <a:pt x="5738" y="30583"/>
                  </a:cubicBezTo>
                  <a:cubicBezTo>
                    <a:pt x="6222" y="30514"/>
                    <a:pt x="6672" y="30341"/>
                    <a:pt x="7121" y="30203"/>
                  </a:cubicBezTo>
                  <a:cubicBezTo>
                    <a:pt x="7536" y="30048"/>
                    <a:pt x="7950" y="30028"/>
                    <a:pt x="8365" y="30028"/>
                  </a:cubicBezTo>
                  <a:close/>
                  <a:moveTo>
                    <a:pt x="9844" y="36846"/>
                  </a:moveTo>
                  <a:cubicBezTo>
                    <a:pt x="9897" y="36846"/>
                    <a:pt x="9946" y="36865"/>
                    <a:pt x="9990" y="36909"/>
                  </a:cubicBezTo>
                  <a:cubicBezTo>
                    <a:pt x="10024" y="36978"/>
                    <a:pt x="10024" y="37047"/>
                    <a:pt x="9955" y="37047"/>
                  </a:cubicBezTo>
                  <a:cubicBezTo>
                    <a:pt x="9915" y="37077"/>
                    <a:pt x="9877" y="37090"/>
                    <a:pt x="9842" y="37090"/>
                  </a:cubicBezTo>
                  <a:cubicBezTo>
                    <a:pt x="9756" y="37090"/>
                    <a:pt x="9683" y="37017"/>
                    <a:pt x="9610" y="36943"/>
                  </a:cubicBezTo>
                  <a:cubicBezTo>
                    <a:pt x="9690" y="36883"/>
                    <a:pt x="9770" y="36846"/>
                    <a:pt x="9844" y="36846"/>
                  </a:cubicBezTo>
                  <a:close/>
                  <a:moveTo>
                    <a:pt x="38744" y="34206"/>
                  </a:moveTo>
                  <a:cubicBezTo>
                    <a:pt x="38755" y="34206"/>
                    <a:pt x="38768" y="34208"/>
                    <a:pt x="38783" y="34213"/>
                  </a:cubicBezTo>
                  <a:cubicBezTo>
                    <a:pt x="38886" y="34247"/>
                    <a:pt x="38852" y="34351"/>
                    <a:pt x="38783" y="34420"/>
                  </a:cubicBezTo>
                  <a:cubicBezTo>
                    <a:pt x="38679" y="34558"/>
                    <a:pt x="38713" y="34731"/>
                    <a:pt x="38679" y="34870"/>
                  </a:cubicBezTo>
                  <a:cubicBezTo>
                    <a:pt x="38644" y="35319"/>
                    <a:pt x="38506" y="35768"/>
                    <a:pt x="38541" y="36218"/>
                  </a:cubicBezTo>
                  <a:cubicBezTo>
                    <a:pt x="38541" y="36287"/>
                    <a:pt x="38541" y="36356"/>
                    <a:pt x="38471" y="36425"/>
                  </a:cubicBezTo>
                  <a:cubicBezTo>
                    <a:pt x="38229" y="36667"/>
                    <a:pt x="38022" y="36943"/>
                    <a:pt x="37780" y="37220"/>
                  </a:cubicBezTo>
                  <a:cubicBezTo>
                    <a:pt x="37746" y="36978"/>
                    <a:pt x="37746" y="36736"/>
                    <a:pt x="37918" y="36563"/>
                  </a:cubicBezTo>
                  <a:cubicBezTo>
                    <a:pt x="38057" y="36390"/>
                    <a:pt x="38126" y="36218"/>
                    <a:pt x="38160" y="36010"/>
                  </a:cubicBezTo>
                  <a:cubicBezTo>
                    <a:pt x="38229" y="35768"/>
                    <a:pt x="38333" y="35526"/>
                    <a:pt x="38299" y="35319"/>
                  </a:cubicBezTo>
                  <a:cubicBezTo>
                    <a:pt x="38195" y="34904"/>
                    <a:pt x="38506" y="34662"/>
                    <a:pt x="38610" y="34351"/>
                  </a:cubicBezTo>
                  <a:cubicBezTo>
                    <a:pt x="38640" y="34291"/>
                    <a:pt x="38669" y="34206"/>
                    <a:pt x="38744" y="34206"/>
                  </a:cubicBezTo>
                  <a:close/>
                  <a:moveTo>
                    <a:pt x="27238" y="36148"/>
                  </a:moveTo>
                  <a:cubicBezTo>
                    <a:pt x="27341" y="36460"/>
                    <a:pt x="27341" y="36701"/>
                    <a:pt x="27341" y="36943"/>
                  </a:cubicBezTo>
                  <a:cubicBezTo>
                    <a:pt x="27341" y="37182"/>
                    <a:pt x="27139" y="37219"/>
                    <a:pt x="26901" y="37286"/>
                  </a:cubicBezTo>
                  <a:lnTo>
                    <a:pt x="26901" y="37286"/>
                  </a:lnTo>
                  <a:cubicBezTo>
                    <a:pt x="27002" y="36888"/>
                    <a:pt x="27104" y="36551"/>
                    <a:pt x="27238" y="36148"/>
                  </a:cubicBezTo>
                  <a:close/>
                  <a:moveTo>
                    <a:pt x="17860" y="37284"/>
                  </a:moveTo>
                  <a:lnTo>
                    <a:pt x="17860" y="37284"/>
                  </a:lnTo>
                  <a:cubicBezTo>
                    <a:pt x="17862" y="37288"/>
                    <a:pt x="17863" y="37292"/>
                    <a:pt x="17864" y="37296"/>
                  </a:cubicBezTo>
                  <a:lnTo>
                    <a:pt x="17864" y="37296"/>
                  </a:lnTo>
                  <a:cubicBezTo>
                    <a:pt x="17866" y="37294"/>
                    <a:pt x="17868" y="37291"/>
                    <a:pt x="17871" y="37289"/>
                  </a:cubicBezTo>
                  <a:cubicBezTo>
                    <a:pt x="17867" y="37287"/>
                    <a:pt x="17864" y="37285"/>
                    <a:pt x="17860" y="37284"/>
                  </a:cubicBezTo>
                  <a:close/>
                  <a:moveTo>
                    <a:pt x="36916" y="37254"/>
                  </a:moveTo>
                  <a:cubicBezTo>
                    <a:pt x="36951" y="37254"/>
                    <a:pt x="36985" y="37289"/>
                    <a:pt x="36985" y="37324"/>
                  </a:cubicBezTo>
                  <a:cubicBezTo>
                    <a:pt x="36985" y="37393"/>
                    <a:pt x="36951" y="37393"/>
                    <a:pt x="36881" y="37393"/>
                  </a:cubicBezTo>
                  <a:cubicBezTo>
                    <a:pt x="36847" y="37393"/>
                    <a:pt x="36778" y="37393"/>
                    <a:pt x="36778" y="37324"/>
                  </a:cubicBezTo>
                  <a:cubicBezTo>
                    <a:pt x="36812" y="37254"/>
                    <a:pt x="36847" y="37254"/>
                    <a:pt x="36916" y="37254"/>
                  </a:cubicBezTo>
                  <a:close/>
                  <a:moveTo>
                    <a:pt x="6672" y="36943"/>
                  </a:moveTo>
                  <a:lnTo>
                    <a:pt x="6672" y="36943"/>
                  </a:lnTo>
                  <a:cubicBezTo>
                    <a:pt x="6844" y="37185"/>
                    <a:pt x="7052" y="37358"/>
                    <a:pt x="7328" y="37427"/>
                  </a:cubicBezTo>
                  <a:cubicBezTo>
                    <a:pt x="7155" y="37220"/>
                    <a:pt x="6948" y="37047"/>
                    <a:pt x="6672" y="36943"/>
                  </a:cubicBezTo>
                  <a:close/>
                  <a:moveTo>
                    <a:pt x="7294" y="36771"/>
                  </a:moveTo>
                  <a:cubicBezTo>
                    <a:pt x="8123" y="36771"/>
                    <a:pt x="8918" y="36874"/>
                    <a:pt x="9644" y="37185"/>
                  </a:cubicBezTo>
                  <a:cubicBezTo>
                    <a:pt x="9748" y="37220"/>
                    <a:pt x="9886" y="37220"/>
                    <a:pt x="9886" y="37358"/>
                  </a:cubicBezTo>
                  <a:cubicBezTo>
                    <a:pt x="9886" y="37462"/>
                    <a:pt x="9852" y="37566"/>
                    <a:pt x="9748" y="37600"/>
                  </a:cubicBezTo>
                  <a:cubicBezTo>
                    <a:pt x="9708" y="37627"/>
                    <a:pt x="9674" y="37638"/>
                    <a:pt x="9640" y="37638"/>
                  </a:cubicBezTo>
                  <a:cubicBezTo>
                    <a:pt x="9586" y="37638"/>
                    <a:pt x="9535" y="37608"/>
                    <a:pt x="9471" y="37566"/>
                  </a:cubicBezTo>
                  <a:cubicBezTo>
                    <a:pt x="8987" y="37324"/>
                    <a:pt x="8434" y="37185"/>
                    <a:pt x="7950" y="36978"/>
                  </a:cubicBezTo>
                  <a:cubicBezTo>
                    <a:pt x="7916" y="36966"/>
                    <a:pt x="7881" y="36963"/>
                    <a:pt x="7847" y="36963"/>
                  </a:cubicBezTo>
                  <a:cubicBezTo>
                    <a:pt x="7778" y="36963"/>
                    <a:pt x="7708" y="36978"/>
                    <a:pt x="7639" y="36978"/>
                  </a:cubicBezTo>
                  <a:cubicBezTo>
                    <a:pt x="7467" y="36978"/>
                    <a:pt x="7363" y="36943"/>
                    <a:pt x="7294" y="36771"/>
                  </a:cubicBezTo>
                  <a:close/>
                  <a:moveTo>
                    <a:pt x="36363" y="37324"/>
                  </a:moveTo>
                  <a:cubicBezTo>
                    <a:pt x="36501" y="37324"/>
                    <a:pt x="36501" y="37427"/>
                    <a:pt x="36570" y="37496"/>
                  </a:cubicBezTo>
                  <a:cubicBezTo>
                    <a:pt x="36570" y="37566"/>
                    <a:pt x="36639" y="37669"/>
                    <a:pt x="36570" y="37738"/>
                  </a:cubicBezTo>
                  <a:cubicBezTo>
                    <a:pt x="36547" y="37738"/>
                    <a:pt x="36524" y="37754"/>
                    <a:pt x="36511" y="37754"/>
                  </a:cubicBezTo>
                  <a:cubicBezTo>
                    <a:pt x="36505" y="37754"/>
                    <a:pt x="36501" y="37750"/>
                    <a:pt x="36501" y="37738"/>
                  </a:cubicBezTo>
                  <a:cubicBezTo>
                    <a:pt x="36363" y="37738"/>
                    <a:pt x="36259" y="37427"/>
                    <a:pt x="36294" y="37358"/>
                  </a:cubicBezTo>
                  <a:lnTo>
                    <a:pt x="36363" y="37324"/>
                  </a:lnTo>
                  <a:close/>
                  <a:moveTo>
                    <a:pt x="7950" y="37151"/>
                  </a:moveTo>
                  <a:cubicBezTo>
                    <a:pt x="8365" y="37254"/>
                    <a:pt x="8780" y="37393"/>
                    <a:pt x="9160" y="37566"/>
                  </a:cubicBezTo>
                  <a:cubicBezTo>
                    <a:pt x="9229" y="37600"/>
                    <a:pt x="9298" y="37635"/>
                    <a:pt x="9264" y="37704"/>
                  </a:cubicBezTo>
                  <a:cubicBezTo>
                    <a:pt x="9264" y="37773"/>
                    <a:pt x="9160" y="37808"/>
                    <a:pt x="9126" y="37808"/>
                  </a:cubicBezTo>
                  <a:cubicBezTo>
                    <a:pt x="9095" y="37818"/>
                    <a:pt x="9068" y="37822"/>
                    <a:pt x="9043" y="37822"/>
                  </a:cubicBezTo>
                  <a:cubicBezTo>
                    <a:pt x="8981" y="37822"/>
                    <a:pt x="8933" y="37797"/>
                    <a:pt x="8884" y="37773"/>
                  </a:cubicBezTo>
                  <a:cubicBezTo>
                    <a:pt x="8573" y="37600"/>
                    <a:pt x="8227" y="37393"/>
                    <a:pt x="7916" y="37220"/>
                  </a:cubicBezTo>
                  <a:lnTo>
                    <a:pt x="7950" y="37151"/>
                  </a:lnTo>
                  <a:close/>
                  <a:moveTo>
                    <a:pt x="7397" y="37496"/>
                  </a:moveTo>
                  <a:lnTo>
                    <a:pt x="7397" y="37496"/>
                  </a:lnTo>
                  <a:cubicBezTo>
                    <a:pt x="7605" y="37704"/>
                    <a:pt x="7847" y="37877"/>
                    <a:pt x="8123" y="37911"/>
                  </a:cubicBezTo>
                  <a:cubicBezTo>
                    <a:pt x="7881" y="37773"/>
                    <a:pt x="7674" y="37600"/>
                    <a:pt x="7397" y="37496"/>
                  </a:cubicBezTo>
                  <a:close/>
                  <a:moveTo>
                    <a:pt x="27307" y="35008"/>
                  </a:moveTo>
                  <a:lnTo>
                    <a:pt x="27307" y="35008"/>
                  </a:lnTo>
                  <a:cubicBezTo>
                    <a:pt x="27411" y="35215"/>
                    <a:pt x="27376" y="35457"/>
                    <a:pt x="27238" y="35595"/>
                  </a:cubicBezTo>
                  <a:cubicBezTo>
                    <a:pt x="26892" y="36079"/>
                    <a:pt x="26858" y="36632"/>
                    <a:pt x="26754" y="37185"/>
                  </a:cubicBezTo>
                  <a:cubicBezTo>
                    <a:pt x="26685" y="37462"/>
                    <a:pt x="26650" y="37808"/>
                    <a:pt x="26685" y="38119"/>
                  </a:cubicBezTo>
                  <a:cubicBezTo>
                    <a:pt x="26719" y="38361"/>
                    <a:pt x="26546" y="38603"/>
                    <a:pt x="26477" y="38810"/>
                  </a:cubicBezTo>
                  <a:lnTo>
                    <a:pt x="26374" y="38775"/>
                  </a:lnTo>
                  <a:cubicBezTo>
                    <a:pt x="26477" y="37496"/>
                    <a:pt x="26719" y="36218"/>
                    <a:pt x="27307" y="35008"/>
                  </a:cubicBezTo>
                  <a:close/>
                  <a:moveTo>
                    <a:pt x="30251" y="38698"/>
                  </a:moveTo>
                  <a:cubicBezTo>
                    <a:pt x="30270" y="38698"/>
                    <a:pt x="30291" y="38700"/>
                    <a:pt x="30314" y="38706"/>
                  </a:cubicBezTo>
                  <a:cubicBezTo>
                    <a:pt x="30349" y="38741"/>
                    <a:pt x="30349" y="38775"/>
                    <a:pt x="30349" y="38775"/>
                  </a:cubicBezTo>
                  <a:cubicBezTo>
                    <a:pt x="30314" y="38914"/>
                    <a:pt x="30210" y="38914"/>
                    <a:pt x="30072" y="38914"/>
                  </a:cubicBezTo>
                  <a:cubicBezTo>
                    <a:pt x="30101" y="38770"/>
                    <a:pt x="30154" y="38698"/>
                    <a:pt x="30251" y="38698"/>
                  </a:cubicBezTo>
                  <a:close/>
                  <a:moveTo>
                    <a:pt x="30210" y="37245"/>
                  </a:moveTo>
                  <a:cubicBezTo>
                    <a:pt x="30221" y="37245"/>
                    <a:pt x="30232" y="37248"/>
                    <a:pt x="30245" y="37254"/>
                  </a:cubicBezTo>
                  <a:cubicBezTo>
                    <a:pt x="30349" y="37289"/>
                    <a:pt x="30349" y="37358"/>
                    <a:pt x="30349" y="37427"/>
                  </a:cubicBezTo>
                  <a:cubicBezTo>
                    <a:pt x="30349" y="37566"/>
                    <a:pt x="30314" y="37738"/>
                    <a:pt x="30349" y="37911"/>
                  </a:cubicBezTo>
                  <a:cubicBezTo>
                    <a:pt x="30383" y="38291"/>
                    <a:pt x="30314" y="38568"/>
                    <a:pt x="29899" y="38672"/>
                  </a:cubicBezTo>
                  <a:cubicBezTo>
                    <a:pt x="29796" y="38706"/>
                    <a:pt x="29623" y="38775"/>
                    <a:pt x="29761" y="38983"/>
                  </a:cubicBezTo>
                  <a:cubicBezTo>
                    <a:pt x="29796" y="39017"/>
                    <a:pt x="29726" y="39086"/>
                    <a:pt x="29692" y="39086"/>
                  </a:cubicBezTo>
                  <a:cubicBezTo>
                    <a:pt x="29603" y="39116"/>
                    <a:pt x="29513" y="39197"/>
                    <a:pt x="29380" y="39197"/>
                  </a:cubicBezTo>
                  <a:cubicBezTo>
                    <a:pt x="29359" y="39197"/>
                    <a:pt x="29336" y="39195"/>
                    <a:pt x="29312" y="39190"/>
                  </a:cubicBezTo>
                  <a:cubicBezTo>
                    <a:pt x="29484" y="38499"/>
                    <a:pt x="29796" y="37946"/>
                    <a:pt x="30107" y="37358"/>
                  </a:cubicBezTo>
                  <a:cubicBezTo>
                    <a:pt x="30135" y="37302"/>
                    <a:pt x="30163" y="37245"/>
                    <a:pt x="30210" y="37245"/>
                  </a:cubicBezTo>
                  <a:close/>
                  <a:moveTo>
                    <a:pt x="23747" y="35768"/>
                  </a:moveTo>
                  <a:lnTo>
                    <a:pt x="23747" y="35768"/>
                  </a:lnTo>
                  <a:cubicBezTo>
                    <a:pt x="24576" y="36494"/>
                    <a:pt x="25233" y="37324"/>
                    <a:pt x="25855" y="38222"/>
                  </a:cubicBezTo>
                  <a:lnTo>
                    <a:pt x="25855" y="38188"/>
                  </a:lnTo>
                  <a:cubicBezTo>
                    <a:pt x="26063" y="38533"/>
                    <a:pt x="26270" y="38879"/>
                    <a:pt x="26097" y="39328"/>
                  </a:cubicBezTo>
                  <a:cubicBezTo>
                    <a:pt x="25890" y="39190"/>
                    <a:pt x="25821" y="39017"/>
                    <a:pt x="25751" y="38844"/>
                  </a:cubicBezTo>
                  <a:cubicBezTo>
                    <a:pt x="25648" y="38464"/>
                    <a:pt x="25440" y="38084"/>
                    <a:pt x="25268" y="37738"/>
                  </a:cubicBezTo>
                  <a:cubicBezTo>
                    <a:pt x="25206" y="37584"/>
                    <a:pt x="25116" y="37457"/>
                    <a:pt x="24949" y="37457"/>
                  </a:cubicBezTo>
                  <a:cubicBezTo>
                    <a:pt x="24929" y="37457"/>
                    <a:pt x="24909" y="37458"/>
                    <a:pt x="24887" y="37462"/>
                  </a:cubicBezTo>
                  <a:cubicBezTo>
                    <a:pt x="24749" y="37462"/>
                    <a:pt x="24680" y="37358"/>
                    <a:pt x="24611" y="37254"/>
                  </a:cubicBezTo>
                  <a:cubicBezTo>
                    <a:pt x="24334" y="36805"/>
                    <a:pt x="24058" y="36356"/>
                    <a:pt x="23781" y="35906"/>
                  </a:cubicBezTo>
                  <a:cubicBezTo>
                    <a:pt x="23747" y="35872"/>
                    <a:pt x="23747" y="35803"/>
                    <a:pt x="23747" y="35768"/>
                  </a:cubicBezTo>
                  <a:close/>
                  <a:moveTo>
                    <a:pt x="44393" y="39333"/>
                  </a:moveTo>
                  <a:cubicBezTo>
                    <a:pt x="44461" y="39333"/>
                    <a:pt x="44542" y="39374"/>
                    <a:pt x="44589" y="39398"/>
                  </a:cubicBezTo>
                  <a:cubicBezTo>
                    <a:pt x="44901" y="39536"/>
                    <a:pt x="45212" y="39709"/>
                    <a:pt x="45523" y="39881"/>
                  </a:cubicBezTo>
                  <a:cubicBezTo>
                    <a:pt x="45696" y="39985"/>
                    <a:pt x="45765" y="40123"/>
                    <a:pt x="45799" y="40296"/>
                  </a:cubicBezTo>
                  <a:cubicBezTo>
                    <a:pt x="45765" y="40365"/>
                    <a:pt x="45730" y="40400"/>
                    <a:pt x="45661" y="40400"/>
                  </a:cubicBezTo>
                  <a:lnTo>
                    <a:pt x="45523" y="40400"/>
                  </a:lnTo>
                  <a:cubicBezTo>
                    <a:pt x="45177" y="40158"/>
                    <a:pt x="44797" y="40020"/>
                    <a:pt x="44417" y="39881"/>
                  </a:cubicBezTo>
                  <a:cubicBezTo>
                    <a:pt x="44348" y="39847"/>
                    <a:pt x="44313" y="39778"/>
                    <a:pt x="44278" y="39709"/>
                  </a:cubicBezTo>
                  <a:cubicBezTo>
                    <a:pt x="44278" y="39605"/>
                    <a:pt x="44175" y="39467"/>
                    <a:pt x="44313" y="39363"/>
                  </a:cubicBezTo>
                  <a:cubicBezTo>
                    <a:pt x="44334" y="39342"/>
                    <a:pt x="44362" y="39333"/>
                    <a:pt x="44393" y="39333"/>
                  </a:cubicBezTo>
                  <a:close/>
                  <a:moveTo>
                    <a:pt x="30326" y="32949"/>
                  </a:moveTo>
                  <a:cubicBezTo>
                    <a:pt x="30344" y="32949"/>
                    <a:pt x="30363" y="32955"/>
                    <a:pt x="30383" y="32968"/>
                  </a:cubicBezTo>
                  <a:cubicBezTo>
                    <a:pt x="30521" y="33038"/>
                    <a:pt x="30487" y="33176"/>
                    <a:pt x="30452" y="33280"/>
                  </a:cubicBezTo>
                  <a:cubicBezTo>
                    <a:pt x="30349" y="33556"/>
                    <a:pt x="30418" y="33867"/>
                    <a:pt x="30452" y="34178"/>
                  </a:cubicBezTo>
                  <a:cubicBezTo>
                    <a:pt x="30521" y="34904"/>
                    <a:pt x="30452" y="35595"/>
                    <a:pt x="30349" y="36287"/>
                  </a:cubicBezTo>
                  <a:cubicBezTo>
                    <a:pt x="30349" y="36460"/>
                    <a:pt x="30279" y="36598"/>
                    <a:pt x="30210" y="36701"/>
                  </a:cubicBezTo>
                  <a:cubicBezTo>
                    <a:pt x="29830" y="37393"/>
                    <a:pt x="29484" y="38084"/>
                    <a:pt x="29243" y="38810"/>
                  </a:cubicBezTo>
                  <a:cubicBezTo>
                    <a:pt x="29104" y="39225"/>
                    <a:pt x="28862" y="39536"/>
                    <a:pt x="28448" y="39743"/>
                  </a:cubicBezTo>
                  <a:cubicBezTo>
                    <a:pt x="27929" y="40020"/>
                    <a:pt x="27445" y="40331"/>
                    <a:pt x="27065" y="40780"/>
                  </a:cubicBezTo>
                  <a:cubicBezTo>
                    <a:pt x="27030" y="40815"/>
                    <a:pt x="26996" y="40849"/>
                    <a:pt x="26927" y="40849"/>
                  </a:cubicBezTo>
                  <a:cubicBezTo>
                    <a:pt x="26927" y="40746"/>
                    <a:pt x="26927" y="40676"/>
                    <a:pt x="26961" y="40573"/>
                  </a:cubicBezTo>
                  <a:cubicBezTo>
                    <a:pt x="27030" y="40227"/>
                    <a:pt x="27030" y="39916"/>
                    <a:pt x="26996" y="39605"/>
                  </a:cubicBezTo>
                  <a:cubicBezTo>
                    <a:pt x="26961" y="39156"/>
                    <a:pt x="27065" y="38706"/>
                    <a:pt x="27203" y="38291"/>
                  </a:cubicBezTo>
                  <a:cubicBezTo>
                    <a:pt x="27514" y="37324"/>
                    <a:pt x="27618" y="36287"/>
                    <a:pt x="27964" y="35319"/>
                  </a:cubicBezTo>
                  <a:cubicBezTo>
                    <a:pt x="27998" y="35181"/>
                    <a:pt x="28033" y="35042"/>
                    <a:pt x="28102" y="34904"/>
                  </a:cubicBezTo>
                  <a:cubicBezTo>
                    <a:pt x="28136" y="34800"/>
                    <a:pt x="28171" y="34731"/>
                    <a:pt x="28136" y="34593"/>
                  </a:cubicBezTo>
                  <a:cubicBezTo>
                    <a:pt x="28067" y="34247"/>
                    <a:pt x="28136" y="34144"/>
                    <a:pt x="28482" y="34040"/>
                  </a:cubicBezTo>
                  <a:cubicBezTo>
                    <a:pt x="28690" y="34005"/>
                    <a:pt x="28862" y="33902"/>
                    <a:pt x="29070" y="33798"/>
                  </a:cubicBezTo>
                  <a:cubicBezTo>
                    <a:pt x="29484" y="33625"/>
                    <a:pt x="29761" y="33349"/>
                    <a:pt x="30107" y="33072"/>
                  </a:cubicBezTo>
                  <a:cubicBezTo>
                    <a:pt x="30190" y="33044"/>
                    <a:pt x="30251" y="32949"/>
                    <a:pt x="30326" y="32949"/>
                  </a:cubicBezTo>
                  <a:close/>
                  <a:moveTo>
                    <a:pt x="28102" y="40262"/>
                  </a:moveTo>
                  <a:lnTo>
                    <a:pt x="28102" y="40262"/>
                  </a:lnTo>
                  <a:cubicBezTo>
                    <a:pt x="27929" y="40504"/>
                    <a:pt x="27687" y="40676"/>
                    <a:pt x="27445" y="40849"/>
                  </a:cubicBezTo>
                  <a:cubicBezTo>
                    <a:pt x="27514" y="40538"/>
                    <a:pt x="27687" y="40400"/>
                    <a:pt x="28102" y="40262"/>
                  </a:cubicBezTo>
                  <a:close/>
                  <a:moveTo>
                    <a:pt x="46836" y="40573"/>
                  </a:moveTo>
                  <a:lnTo>
                    <a:pt x="46836" y="40573"/>
                  </a:lnTo>
                  <a:cubicBezTo>
                    <a:pt x="47078" y="40676"/>
                    <a:pt x="47389" y="40676"/>
                    <a:pt x="47493" y="41091"/>
                  </a:cubicBezTo>
                  <a:cubicBezTo>
                    <a:pt x="47251" y="40918"/>
                    <a:pt x="47044" y="40746"/>
                    <a:pt x="46836" y="40573"/>
                  </a:cubicBezTo>
                  <a:close/>
                  <a:moveTo>
                    <a:pt x="47700" y="41299"/>
                  </a:moveTo>
                  <a:cubicBezTo>
                    <a:pt x="47700" y="41299"/>
                    <a:pt x="47700" y="41333"/>
                    <a:pt x="47700" y="41333"/>
                  </a:cubicBezTo>
                  <a:lnTo>
                    <a:pt x="47666" y="41333"/>
                  </a:lnTo>
                  <a:lnTo>
                    <a:pt x="47666" y="41299"/>
                  </a:lnTo>
                  <a:close/>
                  <a:moveTo>
                    <a:pt x="26477" y="41022"/>
                  </a:moveTo>
                  <a:lnTo>
                    <a:pt x="26477" y="41022"/>
                  </a:lnTo>
                  <a:cubicBezTo>
                    <a:pt x="26546" y="41160"/>
                    <a:pt x="26546" y="41299"/>
                    <a:pt x="26408" y="41402"/>
                  </a:cubicBezTo>
                  <a:lnTo>
                    <a:pt x="26477" y="41022"/>
                  </a:lnTo>
                  <a:close/>
                  <a:moveTo>
                    <a:pt x="9317" y="41475"/>
                  </a:moveTo>
                  <a:cubicBezTo>
                    <a:pt x="9255" y="41483"/>
                    <a:pt x="9209" y="41507"/>
                    <a:pt x="9169" y="41538"/>
                  </a:cubicBezTo>
                  <a:lnTo>
                    <a:pt x="9169" y="41538"/>
                  </a:lnTo>
                  <a:cubicBezTo>
                    <a:pt x="9187" y="41536"/>
                    <a:pt x="9205" y="41535"/>
                    <a:pt x="9223" y="41535"/>
                  </a:cubicBezTo>
                  <a:cubicBezTo>
                    <a:pt x="9248" y="41535"/>
                    <a:pt x="9273" y="41537"/>
                    <a:pt x="9298" y="41541"/>
                  </a:cubicBezTo>
                  <a:cubicBezTo>
                    <a:pt x="9305" y="41519"/>
                    <a:pt x="9311" y="41497"/>
                    <a:pt x="9317" y="41475"/>
                  </a:cubicBezTo>
                  <a:close/>
                  <a:moveTo>
                    <a:pt x="44520" y="40158"/>
                  </a:moveTo>
                  <a:cubicBezTo>
                    <a:pt x="44866" y="40193"/>
                    <a:pt x="45108" y="40400"/>
                    <a:pt x="45384" y="40573"/>
                  </a:cubicBezTo>
                  <a:cubicBezTo>
                    <a:pt x="45454" y="40607"/>
                    <a:pt x="45488" y="40711"/>
                    <a:pt x="45419" y="40780"/>
                  </a:cubicBezTo>
                  <a:cubicBezTo>
                    <a:pt x="45281" y="41022"/>
                    <a:pt x="45143" y="41264"/>
                    <a:pt x="44970" y="41471"/>
                  </a:cubicBezTo>
                  <a:cubicBezTo>
                    <a:pt x="44907" y="41549"/>
                    <a:pt x="44831" y="41585"/>
                    <a:pt x="44763" y="41585"/>
                  </a:cubicBezTo>
                  <a:cubicBezTo>
                    <a:pt x="44680" y="41585"/>
                    <a:pt x="44608" y="41532"/>
                    <a:pt x="44589" y="41437"/>
                  </a:cubicBezTo>
                  <a:cubicBezTo>
                    <a:pt x="44486" y="41057"/>
                    <a:pt x="44451" y="40676"/>
                    <a:pt x="44382" y="40331"/>
                  </a:cubicBezTo>
                  <a:cubicBezTo>
                    <a:pt x="44348" y="40227"/>
                    <a:pt x="44417" y="40158"/>
                    <a:pt x="44520" y="40158"/>
                  </a:cubicBezTo>
                  <a:close/>
                  <a:moveTo>
                    <a:pt x="42480" y="41518"/>
                  </a:moveTo>
                  <a:cubicBezTo>
                    <a:pt x="42539" y="41518"/>
                    <a:pt x="42597" y="41526"/>
                    <a:pt x="42654" y="41541"/>
                  </a:cubicBezTo>
                  <a:cubicBezTo>
                    <a:pt x="42573" y="41581"/>
                    <a:pt x="42492" y="41598"/>
                    <a:pt x="42404" y="41598"/>
                  </a:cubicBezTo>
                  <a:cubicBezTo>
                    <a:pt x="42342" y="41598"/>
                    <a:pt x="42276" y="41589"/>
                    <a:pt x="42204" y="41575"/>
                  </a:cubicBezTo>
                  <a:cubicBezTo>
                    <a:pt x="42306" y="41535"/>
                    <a:pt x="42395" y="41518"/>
                    <a:pt x="42480" y="41518"/>
                  </a:cubicBezTo>
                  <a:close/>
                  <a:moveTo>
                    <a:pt x="20117" y="41644"/>
                  </a:moveTo>
                  <a:cubicBezTo>
                    <a:pt x="20117" y="41679"/>
                    <a:pt x="20152" y="41679"/>
                    <a:pt x="20152" y="41713"/>
                  </a:cubicBezTo>
                  <a:lnTo>
                    <a:pt x="20152" y="41748"/>
                  </a:lnTo>
                  <a:cubicBezTo>
                    <a:pt x="20152" y="41783"/>
                    <a:pt x="20117" y="41817"/>
                    <a:pt x="20048" y="41817"/>
                  </a:cubicBezTo>
                  <a:cubicBezTo>
                    <a:pt x="20048" y="41817"/>
                    <a:pt x="20014" y="41748"/>
                    <a:pt x="20014" y="41713"/>
                  </a:cubicBezTo>
                  <a:cubicBezTo>
                    <a:pt x="20014" y="41679"/>
                    <a:pt x="20048" y="41644"/>
                    <a:pt x="20117" y="41644"/>
                  </a:cubicBezTo>
                  <a:close/>
                  <a:moveTo>
                    <a:pt x="43483" y="39017"/>
                  </a:moveTo>
                  <a:cubicBezTo>
                    <a:pt x="43933" y="39294"/>
                    <a:pt x="43967" y="39363"/>
                    <a:pt x="44140" y="39916"/>
                  </a:cubicBezTo>
                  <a:cubicBezTo>
                    <a:pt x="44209" y="40054"/>
                    <a:pt x="44244" y="40227"/>
                    <a:pt x="44278" y="40365"/>
                  </a:cubicBezTo>
                  <a:cubicBezTo>
                    <a:pt x="44313" y="40780"/>
                    <a:pt x="44244" y="40918"/>
                    <a:pt x="43898" y="41091"/>
                  </a:cubicBezTo>
                  <a:cubicBezTo>
                    <a:pt x="43794" y="41160"/>
                    <a:pt x="43691" y="41195"/>
                    <a:pt x="43587" y="41229"/>
                  </a:cubicBezTo>
                  <a:cubicBezTo>
                    <a:pt x="43553" y="41264"/>
                    <a:pt x="43518" y="41299"/>
                    <a:pt x="43518" y="41368"/>
                  </a:cubicBezTo>
                  <a:cubicBezTo>
                    <a:pt x="43539" y="41430"/>
                    <a:pt x="43572" y="41442"/>
                    <a:pt x="43610" y="41442"/>
                  </a:cubicBezTo>
                  <a:cubicBezTo>
                    <a:pt x="43635" y="41442"/>
                    <a:pt x="43663" y="41437"/>
                    <a:pt x="43691" y="41437"/>
                  </a:cubicBezTo>
                  <a:cubicBezTo>
                    <a:pt x="43829" y="41402"/>
                    <a:pt x="43933" y="41333"/>
                    <a:pt x="44036" y="41229"/>
                  </a:cubicBezTo>
                  <a:cubicBezTo>
                    <a:pt x="44106" y="41160"/>
                    <a:pt x="44175" y="41057"/>
                    <a:pt x="44278" y="41022"/>
                  </a:cubicBezTo>
                  <a:lnTo>
                    <a:pt x="44278" y="41022"/>
                  </a:lnTo>
                  <a:cubicBezTo>
                    <a:pt x="44520" y="41402"/>
                    <a:pt x="44520" y="41402"/>
                    <a:pt x="44244" y="41575"/>
                  </a:cubicBezTo>
                  <a:cubicBezTo>
                    <a:pt x="44313" y="41748"/>
                    <a:pt x="44555" y="41644"/>
                    <a:pt x="44659" y="41817"/>
                  </a:cubicBezTo>
                  <a:cubicBezTo>
                    <a:pt x="44635" y="41960"/>
                    <a:pt x="44561" y="42038"/>
                    <a:pt x="44450" y="42038"/>
                  </a:cubicBezTo>
                  <a:cubicBezTo>
                    <a:pt x="44400" y="42038"/>
                    <a:pt x="44343" y="42022"/>
                    <a:pt x="44278" y="41990"/>
                  </a:cubicBezTo>
                  <a:cubicBezTo>
                    <a:pt x="44140" y="41921"/>
                    <a:pt x="43967" y="41886"/>
                    <a:pt x="43794" y="41852"/>
                  </a:cubicBezTo>
                  <a:cubicBezTo>
                    <a:pt x="43622" y="41817"/>
                    <a:pt x="43518" y="41713"/>
                    <a:pt x="43380" y="41610"/>
                  </a:cubicBezTo>
                  <a:cubicBezTo>
                    <a:pt x="43138" y="41368"/>
                    <a:pt x="43103" y="41160"/>
                    <a:pt x="43311" y="40849"/>
                  </a:cubicBezTo>
                  <a:cubicBezTo>
                    <a:pt x="43518" y="40538"/>
                    <a:pt x="43760" y="40262"/>
                    <a:pt x="43829" y="39881"/>
                  </a:cubicBezTo>
                  <a:cubicBezTo>
                    <a:pt x="43691" y="39881"/>
                    <a:pt x="43691" y="40020"/>
                    <a:pt x="43622" y="40054"/>
                  </a:cubicBezTo>
                  <a:cubicBezTo>
                    <a:pt x="43553" y="40123"/>
                    <a:pt x="43483" y="40193"/>
                    <a:pt x="43449" y="40262"/>
                  </a:cubicBezTo>
                  <a:cubicBezTo>
                    <a:pt x="43398" y="40312"/>
                    <a:pt x="43348" y="40344"/>
                    <a:pt x="43311" y="40344"/>
                  </a:cubicBezTo>
                  <a:cubicBezTo>
                    <a:pt x="43297" y="40344"/>
                    <a:pt x="43285" y="40340"/>
                    <a:pt x="43276" y="40331"/>
                  </a:cubicBezTo>
                  <a:cubicBezTo>
                    <a:pt x="43172" y="40262"/>
                    <a:pt x="43207" y="40193"/>
                    <a:pt x="43276" y="40123"/>
                  </a:cubicBezTo>
                  <a:cubicBezTo>
                    <a:pt x="43380" y="40020"/>
                    <a:pt x="43380" y="39916"/>
                    <a:pt x="43311" y="39778"/>
                  </a:cubicBezTo>
                  <a:cubicBezTo>
                    <a:pt x="43241" y="39536"/>
                    <a:pt x="43241" y="39259"/>
                    <a:pt x="43483" y="39017"/>
                  </a:cubicBezTo>
                  <a:close/>
                  <a:moveTo>
                    <a:pt x="45669" y="39510"/>
                  </a:moveTo>
                  <a:cubicBezTo>
                    <a:pt x="45972" y="39510"/>
                    <a:pt x="46309" y="39588"/>
                    <a:pt x="46491" y="39743"/>
                  </a:cubicBezTo>
                  <a:lnTo>
                    <a:pt x="46491" y="39709"/>
                  </a:lnTo>
                  <a:cubicBezTo>
                    <a:pt x="46560" y="39743"/>
                    <a:pt x="46560" y="39812"/>
                    <a:pt x="46629" y="39812"/>
                  </a:cubicBezTo>
                  <a:cubicBezTo>
                    <a:pt x="46720" y="39795"/>
                    <a:pt x="46809" y="39788"/>
                    <a:pt x="46897" y="39788"/>
                  </a:cubicBezTo>
                  <a:cubicBezTo>
                    <a:pt x="47342" y="39788"/>
                    <a:pt x="47746" y="39985"/>
                    <a:pt x="48150" y="40158"/>
                  </a:cubicBezTo>
                  <a:cubicBezTo>
                    <a:pt x="48461" y="40296"/>
                    <a:pt x="48806" y="40365"/>
                    <a:pt x="49117" y="40538"/>
                  </a:cubicBezTo>
                  <a:cubicBezTo>
                    <a:pt x="49290" y="40642"/>
                    <a:pt x="49394" y="40746"/>
                    <a:pt x="49394" y="40988"/>
                  </a:cubicBezTo>
                  <a:cubicBezTo>
                    <a:pt x="49429" y="41264"/>
                    <a:pt x="49532" y="41575"/>
                    <a:pt x="49705" y="41852"/>
                  </a:cubicBezTo>
                  <a:cubicBezTo>
                    <a:pt x="49705" y="41921"/>
                    <a:pt x="49774" y="41955"/>
                    <a:pt x="49705" y="42059"/>
                  </a:cubicBezTo>
                  <a:cubicBezTo>
                    <a:pt x="49567" y="42059"/>
                    <a:pt x="49532" y="41921"/>
                    <a:pt x="49463" y="41817"/>
                  </a:cubicBezTo>
                  <a:cubicBezTo>
                    <a:pt x="49359" y="41575"/>
                    <a:pt x="49221" y="41333"/>
                    <a:pt x="48910" y="41299"/>
                  </a:cubicBezTo>
                  <a:cubicBezTo>
                    <a:pt x="48806" y="41299"/>
                    <a:pt x="48703" y="41195"/>
                    <a:pt x="48634" y="41126"/>
                  </a:cubicBezTo>
                  <a:cubicBezTo>
                    <a:pt x="48357" y="40918"/>
                    <a:pt x="48046" y="40849"/>
                    <a:pt x="47735" y="40746"/>
                  </a:cubicBezTo>
                  <a:cubicBezTo>
                    <a:pt x="47389" y="40642"/>
                    <a:pt x="47078" y="40504"/>
                    <a:pt x="46802" y="40331"/>
                  </a:cubicBezTo>
                  <a:cubicBezTo>
                    <a:pt x="46594" y="40193"/>
                    <a:pt x="46421" y="40089"/>
                    <a:pt x="46145" y="40054"/>
                  </a:cubicBezTo>
                  <a:lnTo>
                    <a:pt x="46145" y="40054"/>
                  </a:lnTo>
                  <a:cubicBezTo>
                    <a:pt x="46318" y="40331"/>
                    <a:pt x="46663" y="40331"/>
                    <a:pt x="46802" y="40573"/>
                  </a:cubicBezTo>
                  <a:cubicBezTo>
                    <a:pt x="46421" y="40538"/>
                    <a:pt x="46041" y="40434"/>
                    <a:pt x="45938" y="39951"/>
                  </a:cubicBezTo>
                  <a:cubicBezTo>
                    <a:pt x="45903" y="39847"/>
                    <a:pt x="45765" y="39778"/>
                    <a:pt x="45661" y="39743"/>
                  </a:cubicBezTo>
                  <a:cubicBezTo>
                    <a:pt x="45557" y="39674"/>
                    <a:pt x="45454" y="39674"/>
                    <a:pt x="45384" y="39536"/>
                  </a:cubicBezTo>
                  <a:cubicBezTo>
                    <a:pt x="45471" y="39519"/>
                    <a:pt x="45568" y="39510"/>
                    <a:pt x="45669" y="39510"/>
                  </a:cubicBezTo>
                  <a:close/>
                  <a:moveTo>
                    <a:pt x="46940" y="41126"/>
                  </a:moveTo>
                  <a:cubicBezTo>
                    <a:pt x="47147" y="41126"/>
                    <a:pt x="47528" y="41471"/>
                    <a:pt x="48115" y="42163"/>
                  </a:cubicBezTo>
                  <a:cubicBezTo>
                    <a:pt x="48046" y="42163"/>
                    <a:pt x="48011" y="42163"/>
                    <a:pt x="47977" y="42128"/>
                  </a:cubicBezTo>
                  <a:cubicBezTo>
                    <a:pt x="47666" y="41817"/>
                    <a:pt x="47216" y="41610"/>
                    <a:pt x="46974" y="41195"/>
                  </a:cubicBezTo>
                  <a:cubicBezTo>
                    <a:pt x="46940" y="41160"/>
                    <a:pt x="46974" y="41126"/>
                    <a:pt x="46940" y="41126"/>
                  </a:cubicBezTo>
                  <a:close/>
                  <a:moveTo>
                    <a:pt x="48115" y="42163"/>
                  </a:moveTo>
                  <a:lnTo>
                    <a:pt x="48150" y="42232"/>
                  </a:lnTo>
                  <a:cubicBezTo>
                    <a:pt x="48081" y="42232"/>
                    <a:pt x="48115" y="42197"/>
                    <a:pt x="48115" y="42163"/>
                  </a:cubicBezTo>
                  <a:close/>
                  <a:moveTo>
                    <a:pt x="20498" y="41955"/>
                  </a:moveTo>
                  <a:lnTo>
                    <a:pt x="20498" y="41955"/>
                  </a:lnTo>
                  <a:cubicBezTo>
                    <a:pt x="20774" y="41990"/>
                    <a:pt x="20947" y="42059"/>
                    <a:pt x="21120" y="42232"/>
                  </a:cubicBezTo>
                  <a:cubicBezTo>
                    <a:pt x="21022" y="42261"/>
                    <a:pt x="20943" y="42277"/>
                    <a:pt x="20877" y="42277"/>
                  </a:cubicBezTo>
                  <a:cubicBezTo>
                    <a:pt x="20710" y="42277"/>
                    <a:pt x="20621" y="42178"/>
                    <a:pt x="20498" y="41955"/>
                  </a:cubicBezTo>
                  <a:close/>
                  <a:moveTo>
                    <a:pt x="48495" y="41264"/>
                  </a:moveTo>
                  <a:cubicBezTo>
                    <a:pt x="48876" y="41506"/>
                    <a:pt x="49290" y="41713"/>
                    <a:pt x="49325" y="42301"/>
                  </a:cubicBezTo>
                  <a:cubicBezTo>
                    <a:pt x="48979" y="42024"/>
                    <a:pt x="48599" y="41541"/>
                    <a:pt x="48495" y="41264"/>
                  </a:cubicBezTo>
                  <a:close/>
                  <a:moveTo>
                    <a:pt x="45488" y="40953"/>
                  </a:moveTo>
                  <a:cubicBezTo>
                    <a:pt x="45626" y="40953"/>
                    <a:pt x="45626" y="41022"/>
                    <a:pt x="45626" y="41126"/>
                  </a:cubicBezTo>
                  <a:cubicBezTo>
                    <a:pt x="45765" y="41575"/>
                    <a:pt x="45903" y="41990"/>
                    <a:pt x="46041" y="42439"/>
                  </a:cubicBezTo>
                  <a:cubicBezTo>
                    <a:pt x="46041" y="42543"/>
                    <a:pt x="46076" y="42647"/>
                    <a:pt x="46110" y="42716"/>
                  </a:cubicBezTo>
                  <a:cubicBezTo>
                    <a:pt x="46110" y="42796"/>
                    <a:pt x="46090" y="42876"/>
                    <a:pt x="46032" y="42876"/>
                  </a:cubicBezTo>
                  <a:cubicBezTo>
                    <a:pt x="46015" y="42876"/>
                    <a:pt x="45995" y="42870"/>
                    <a:pt x="45972" y="42854"/>
                  </a:cubicBezTo>
                  <a:cubicBezTo>
                    <a:pt x="45557" y="42578"/>
                    <a:pt x="45108" y="42439"/>
                    <a:pt x="44728" y="42163"/>
                  </a:cubicBezTo>
                  <a:cubicBezTo>
                    <a:pt x="44970" y="41713"/>
                    <a:pt x="45246" y="41333"/>
                    <a:pt x="45488" y="40953"/>
                  </a:cubicBezTo>
                  <a:close/>
                  <a:moveTo>
                    <a:pt x="30377" y="39118"/>
                  </a:moveTo>
                  <a:cubicBezTo>
                    <a:pt x="30482" y="39118"/>
                    <a:pt x="30520" y="39186"/>
                    <a:pt x="30591" y="39398"/>
                  </a:cubicBezTo>
                  <a:cubicBezTo>
                    <a:pt x="30591" y="39467"/>
                    <a:pt x="30625" y="39501"/>
                    <a:pt x="30591" y="39570"/>
                  </a:cubicBezTo>
                  <a:cubicBezTo>
                    <a:pt x="30570" y="39580"/>
                    <a:pt x="30553" y="39585"/>
                    <a:pt x="30538" y="39585"/>
                  </a:cubicBezTo>
                  <a:cubicBezTo>
                    <a:pt x="30501" y="39585"/>
                    <a:pt x="30477" y="39560"/>
                    <a:pt x="30452" y="39536"/>
                  </a:cubicBezTo>
                  <a:cubicBezTo>
                    <a:pt x="30410" y="39493"/>
                    <a:pt x="30380" y="39464"/>
                    <a:pt x="30347" y="39464"/>
                  </a:cubicBezTo>
                  <a:cubicBezTo>
                    <a:pt x="30327" y="39464"/>
                    <a:pt x="30306" y="39475"/>
                    <a:pt x="30279" y="39501"/>
                  </a:cubicBezTo>
                  <a:cubicBezTo>
                    <a:pt x="30210" y="39536"/>
                    <a:pt x="30176" y="39605"/>
                    <a:pt x="30210" y="39674"/>
                  </a:cubicBezTo>
                  <a:cubicBezTo>
                    <a:pt x="30279" y="39812"/>
                    <a:pt x="30314" y="39985"/>
                    <a:pt x="30279" y="40123"/>
                  </a:cubicBezTo>
                  <a:cubicBezTo>
                    <a:pt x="30255" y="40139"/>
                    <a:pt x="30235" y="40146"/>
                    <a:pt x="30217" y="40146"/>
                  </a:cubicBezTo>
                  <a:cubicBezTo>
                    <a:pt x="30158" y="40146"/>
                    <a:pt x="30125" y="40073"/>
                    <a:pt x="30072" y="40020"/>
                  </a:cubicBezTo>
                  <a:lnTo>
                    <a:pt x="29934" y="39881"/>
                  </a:lnTo>
                  <a:cubicBezTo>
                    <a:pt x="29899" y="39916"/>
                    <a:pt x="29865" y="39951"/>
                    <a:pt x="29865" y="39951"/>
                  </a:cubicBezTo>
                  <a:cubicBezTo>
                    <a:pt x="30003" y="40434"/>
                    <a:pt x="30107" y="40918"/>
                    <a:pt x="30556" y="41264"/>
                  </a:cubicBezTo>
                  <a:cubicBezTo>
                    <a:pt x="30902" y="41541"/>
                    <a:pt x="31040" y="42024"/>
                    <a:pt x="31316" y="42370"/>
                  </a:cubicBezTo>
                  <a:cubicBezTo>
                    <a:pt x="31373" y="42455"/>
                    <a:pt x="31337" y="42517"/>
                    <a:pt x="31245" y="42517"/>
                  </a:cubicBezTo>
                  <a:cubicBezTo>
                    <a:pt x="31225" y="42517"/>
                    <a:pt x="31203" y="42515"/>
                    <a:pt x="31178" y="42508"/>
                  </a:cubicBezTo>
                  <a:cubicBezTo>
                    <a:pt x="30694" y="42474"/>
                    <a:pt x="30107" y="42024"/>
                    <a:pt x="30003" y="41541"/>
                  </a:cubicBezTo>
                  <a:cubicBezTo>
                    <a:pt x="30003" y="41506"/>
                    <a:pt x="30003" y="41471"/>
                    <a:pt x="30003" y="41437"/>
                  </a:cubicBezTo>
                  <a:cubicBezTo>
                    <a:pt x="29692" y="41057"/>
                    <a:pt x="29588" y="40573"/>
                    <a:pt x="29346" y="40158"/>
                  </a:cubicBezTo>
                  <a:cubicBezTo>
                    <a:pt x="29346" y="40123"/>
                    <a:pt x="29312" y="40123"/>
                    <a:pt x="29312" y="40089"/>
                  </a:cubicBezTo>
                  <a:cubicBezTo>
                    <a:pt x="29261" y="40038"/>
                    <a:pt x="29210" y="40006"/>
                    <a:pt x="29160" y="40006"/>
                  </a:cubicBezTo>
                  <a:cubicBezTo>
                    <a:pt x="29141" y="40006"/>
                    <a:pt x="29123" y="40010"/>
                    <a:pt x="29104" y="40020"/>
                  </a:cubicBezTo>
                  <a:cubicBezTo>
                    <a:pt x="29035" y="40089"/>
                    <a:pt x="29070" y="40158"/>
                    <a:pt x="29104" y="40227"/>
                  </a:cubicBezTo>
                  <a:cubicBezTo>
                    <a:pt x="29173" y="40296"/>
                    <a:pt x="29243" y="40365"/>
                    <a:pt x="29277" y="40434"/>
                  </a:cubicBezTo>
                  <a:cubicBezTo>
                    <a:pt x="29415" y="40849"/>
                    <a:pt x="29657" y="41195"/>
                    <a:pt x="29761" y="41610"/>
                  </a:cubicBezTo>
                  <a:cubicBezTo>
                    <a:pt x="29830" y="41955"/>
                    <a:pt x="30038" y="42197"/>
                    <a:pt x="30349" y="42370"/>
                  </a:cubicBezTo>
                  <a:cubicBezTo>
                    <a:pt x="30210" y="42612"/>
                    <a:pt x="30003" y="42647"/>
                    <a:pt x="29796" y="42681"/>
                  </a:cubicBezTo>
                  <a:cubicBezTo>
                    <a:pt x="29312" y="42716"/>
                    <a:pt x="28828" y="42750"/>
                    <a:pt x="28344" y="42889"/>
                  </a:cubicBezTo>
                  <a:cubicBezTo>
                    <a:pt x="27825" y="43027"/>
                    <a:pt x="27272" y="43096"/>
                    <a:pt x="26754" y="43338"/>
                  </a:cubicBezTo>
                  <a:cubicBezTo>
                    <a:pt x="26688" y="43360"/>
                    <a:pt x="26636" y="43371"/>
                    <a:pt x="26596" y="43371"/>
                  </a:cubicBezTo>
                  <a:cubicBezTo>
                    <a:pt x="26510" y="43371"/>
                    <a:pt x="26477" y="43318"/>
                    <a:pt x="26477" y="43200"/>
                  </a:cubicBezTo>
                  <a:cubicBezTo>
                    <a:pt x="26512" y="42474"/>
                    <a:pt x="26616" y="41748"/>
                    <a:pt x="26858" y="41057"/>
                  </a:cubicBezTo>
                  <a:cubicBezTo>
                    <a:pt x="26858" y="40988"/>
                    <a:pt x="26892" y="40918"/>
                    <a:pt x="26927" y="40884"/>
                  </a:cubicBezTo>
                  <a:cubicBezTo>
                    <a:pt x="26961" y="41057"/>
                    <a:pt x="27169" y="41229"/>
                    <a:pt x="27100" y="41506"/>
                  </a:cubicBezTo>
                  <a:cubicBezTo>
                    <a:pt x="27307" y="41368"/>
                    <a:pt x="27376" y="41160"/>
                    <a:pt x="27514" y="41022"/>
                  </a:cubicBezTo>
                  <a:cubicBezTo>
                    <a:pt x="27687" y="40918"/>
                    <a:pt x="27825" y="40780"/>
                    <a:pt x="27964" y="40676"/>
                  </a:cubicBezTo>
                  <a:cubicBezTo>
                    <a:pt x="28482" y="40227"/>
                    <a:pt x="29001" y="39778"/>
                    <a:pt x="29588" y="39432"/>
                  </a:cubicBezTo>
                  <a:cubicBezTo>
                    <a:pt x="29761" y="39294"/>
                    <a:pt x="29968" y="39225"/>
                    <a:pt x="30176" y="39156"/>
                  </a:cubicBezTo>
                  <a:cubicBezTo>
                    <a:pt x="30264" y="39133"/>
                    <a:pt x="30328" y="39118"/>
                    <a:pt x="30377" y="39118"/>
                  </a:cubicBezTo>
                  <a:close/>
                  <a:moveTo>
                    <a:pt x="26339" y="41783"/>
                  </a:moveTo>
                  <a:lnTo>
                    <a:pt x="26408" y="41817"/>
                  </a:lnTo>
                  <a:cubicBezTo>
                    <a:pt x="26339" y="42266"/>
                    <a:pt x="26305" y="42716"/>
                    <a:pt x="26235" y="43200"/>
                  </a:cubicBezTo>
                  <a:cubicBezTo>
                    <a:pt x="26166" y="43545"/>
                    <a:pt x="26097" y="43614"/>
                    <a:pt x="25786" y="43718"/>
                  </a:cubicBezTo>
                  <a:cubicBezTo>
                    <a:pt x="25924" y="43027"/>
                    <a:pt x="26097" y="42405"/>
                    <a:pt x="26339" y="41783"/>
                  </a:cubicBezTo>
                  <a:close/>
                  <a:moveTo>
                    <a:pt x="17732" y="38948"/>
                  </a:moveTo>
                  <a:cubicBezTo>
                    <a:pt x="17974" y="39363"/>
                    <a:pt x="18078" y="39743"/>
                    <a:pt x="17905" y="40193"/>
                  </a:cubicBezTo>
                  <a:cubicBezTo>
                    <a:pt x="17663" y="40918"/>
                    <a:pt x="17318" y="41610"/>
                    <a:pt x="17006" y="42301"/>
                  </a:cubicBezTo>
                  <a:cubicBezTo>
                    <a:pt x="16799" y="42716"/>
                    <a:pt x="16626" y="43131"/>
                    <a:pt x="16384" y="43545"/>
                  </a:cubicBezTo>
                  <a:cubicBezTo>
                    <a:pt x="16315" y="43649"/>
                    <a:pt x="16281" y="43787"/>
                    <a:pt x="16108" y="43822"/>
                  </a:cubicBezTo>
                  <a:cubicBezTo>
                    <a:pt x="16073" y="43649"/>
                    <a:pt x="16177" y="43545"/>
                    <a:pt x="16211" y="43407"/>
                  </a:cubicBezTo>
                  <a:cubicBezTo>
                    <a:pt x="16557" y="42474"/>
                    <a:pt x="16972" y="41610"/>
                    <a:pt x="17352" y="40711"/>
                  </a:cubicBezTo>
                  <a:cubicBezTo>
                    <a:pt x="17525" y="40262"/>
                    <a:pt x="17663" y="39812"/>
                    <a:pt x="17629" y="39363"/>
                  </a:cubicBezTo>
                  <a:cubicBezTo>
                    <a:pt x="17629" y="39225"/>
                    <a:pt x="17629" y="39121"/>
                    <a:pt x="17732" y="38948"/>
                  </a:cubicBezTo>
                  <a:close/>
                  <a:moveTo>
                    <a:pt x="25095" y="38395"/>
                  </a:moveTo>
                  <a:lnTo>
                    <a:pt x="25095" y="38395"/>
                  </a:lnTo>
                  <a:cubicBezTo>
                    <a:pt x="25233" y="38430"/>
                    <a:pt x="25233" y="38499"/>
                    <a:pt x="25268" y="38568"/>
                  </a:cubicBezTo>
                  <a:cubicBezTo>
                    <a:pt x="25440" y="38879"/>
                    <a:pt x="25613" y="39156"/>
                    <a:pt x="25751" y="39467"/>
                  </a:cubicBezTo>
                  <a:cubicBezTo>
                    <a:pt x="25959" y="39847"/>
                    <a:pt x="26063" y="40227"/>
                    <a:pt x="25993" y="40676"/>
                  </a:cubicBezTo>
                  <a:cubicBezTo>
                    <a:pt x="25890" y="41195"/>
                    <a:pt x="25821" y="41748"/>
                    <a:pt x="25751" y="42301"/>
                  </a:cubicBezTo>
                  <a:cubicBezTo>
                    <a:pt x="25717" y="42819"/>
                    <a:pt x="25579" y="43303"/>
                    <a:pt x="25475" y="43822"/>
                  </a:cubicBezTo>
                  <a:cubicBezTo>
                    <a:pt x="25475" y="43891"/>
                    <a:pt x="25475" y="43960"/>
                    <a:pt x="25440" y="43995"/>
                  </a:cubicBezTo>
                  <a:cubicBezTo>
                    <a:pt x="25129" y="44237"/>
                    <a:pt x="24887" y="44582"/>
                    <a:pt x="24473" y="44755"/>
                  </a:cubicBezTo>
                  <a:cubicBezTo>
                    <a:pt x="24507" y="44202"/>
                    <a:pt x="24715" y="43684"/>
                    <a:pt x="24922" y="43200"/>
                  </a:cubicBezTo>
                  <a:cubicBezTo>
                    <a:pt x="24991" y="43061"/>
                    <a:pt x="25129" y="43027"/>
                    <a:pt x="25233" y="42958"/>
                  </a:cubicBezTo>
                  <a:cubicBezTo>
                    <a:pt x="25406" y="42854"/>
                    <a:pt x="25475" y="42750"/>
                    <a:pt x="25510" y="42543"/>
                  </a:cubicBezTo>
                  <a:cubicBezTo>
                    <a:pt x="25510" y="42197"/>
                    <a:pt x="25544" y="41852"/>
                    <a:pt x="25579" y="41506"/>
                  </a:cubicBezTo>
                  <a:cubicBezTo>
                    <a:pt x="25682" y="40676"/>
                    <a:pt x="25544" y="39916"/>
                    <a:pt x="25302" y="39121"/>
                  </a:cubicBezTo>
                  <a:cubicBezTo>
                    <a:pt x="25198" y="38914"/>
                    <a:pt x="25095" y="38672"/>
                    <a:pt x="25095" y="38395"/>
                  </a:cubicBezTo>
                  <a:close/>
                  <a:moveTo>
                    <a:pt x="15797" y="44617"/>
                  </a:moveTo>
                  <a:cubicBezTo>
                    <a:pt x="15797" y="44617"/>
                    <a:pt x="15831" y="44617"/>
                    <a:pt x="15831" y="44651"/>
                  </a:cubicBezTo>
                  <a:cubicBezTo>
                    <a:pt x="15866" y="44721"/>
                    <a:pt x="15797" y="44790"/>
                    <a:pt x="15693" y="44859"/>
                  </a:cubicBezTo>
                  <a:cubicBezTo>
                    <a:pt x="15693" y="44721"/>
                    <a:pt x="15728" y="44651"/>
                    <a:pt x="15797" y="44617"/>
                  </a:cubicBezTo>
                  <a:close/>
                  <a:moveTo>
                    <a:pt x="15555" y="45135"/>
                  </a:moveTo>
                  <a:cubicBezTo>
                    <a:pt x="15624" y="45135"/>
                    <a:pt x="15624" y="45170"/>
                    <a:pt x="15624" y="45204"/>
                  </a:cubicBezTo>
                  <a:cubicBezTo>
                    <a:pt x="15589" y="45239"/>
                    <a:pt x="15589" y="45308"/>
                    <a:pt x="15555" y="45308"/>
                  </a:cubicBezTo>
                  <a:cubicBezTo>
                    <a:pt x="15486" y="45274"/>
                    <a:pt x="15520" y="45239"/>
                    <a:pt x="15520" y="45204"/>
                  </a:cubicBezTo>
                  <a:cubicBezTo>
                    <a:pt x="15520" y="45170"/>
                    <a:pt x="15555" y="45135"/>
                    <a:pt x="15555" y="45135"/>
                  </a:cubicBezTo>
                  <a:close/>
                  <a:moveTo>
                    <a:pt x="34047" y="45516"/>
                  </a:moveTo>
                  <a:cubicBezTo>
                    <a:pt x="34047" y="45524"/>
                    <a:pt x="34047" y="45532"/>
                    <a:pt x="34046" y="45540"/>
                  </a:cubicBezTo>
                  <a:lnTo>
                    <a:pt x="34046" y="45540"/>
                  </a:lnTo>
                  <a:cubicBezTo>
                    <a:pt x="34058" y="45532"/>
                    <a:pt x="34070" y="45524"/>
                    <a:pt x="34082" y="45516"/>
                  </a:cubicBezTo>
                  <a:close/>
                  <a:moveTo>
                    <a:pt x="18195" y="40132"/>
                  </a:moveTo>
                  <a:cubicBezTo>
                    <a:pt x="18216" y="40132"/>
                    <a:pt x="18234" y="40141"/>
                    <a:pt x="18251" y="40158"/>
                  </a:cubicBezTo>
                  <a:cubicBezTo>
                    <a:pt x="18320" y="40227"/>
                    <a:pt x="18355" y="40331"/>
                    <a:pt x="18389" y="40400"/>
                  </a:cubicBezTo>
                  <a:cubicBezTo>
                    <a:pt x="18424" y="40607"/>
                    <a:pt x="18355" y="40884"/>
                    <a:pt x="18666" y="40918"/>
                  </a:cubicBezTo>
                  <a:cubicBezTo>
                    <a:pt x="18735" y="41264"/>
                    <a:pt x="19046" y="41402"/>
                    <a:pt x="19253" y="41610"/>
                  </a:cubicBezTo>
                  <a:cubicBezTo>
                    <a:pt x="19633" y="42024"/>
                    <a:pt x="20083" y="42370"/>
                    <a:pt x="20636" y="42543"/>
                  </a:cubicBezTo>
                  <a:cubicBezTo>
                    <a:pt x="21016" y="42681"/>
                    <a:pt x="21362" y="42923"/>
                    <a:pt x="21742" y="43061"/>
                  </a:cubicBezTo>
                  <a:cubicBezTo>
                    <a:pt x="21941" y="43136"/>
                    <a:pt x="22141" y="43193"/>
                    <a:pt x="22340" y="43193"/>
                  </a:cubicBezTo>
                  <a:cubicBezTo>
                    <a:pt x="22417" y="43193"/>
                    <a:pt x="22494" y="43184"/>
                    <a:pt x="22571" y="43165"/>
                  </a:cubicBezTo>
                  <a:cubicBezTo>
                    <a:pt x="22694" y="43141"/>
                    <a:pt x="22812" y="43129"/>
                    <a:pt x="22927" y="43129"/>
                  </a:cubicBezTo>
                  <a:cubicBezTo>
                    <a:pt x="23138" y="43129"/>
                    <a:pt x="23338" y="43167"/>
                    <a:pt x="23539" y="43234"/>
                  </a:cubicBezTo>
                  <a:cubicBezTo>
                    <a:pt x="23885" y="43338"/>
                    <a:pt x="24231" y="43269"/>
                    <a:pt x="24611" y="43338"/>
                  </a:cubicBezTo>
                  <a:cubicBezTo>
                    <a:pt x="24611" y="43614"/>
                    <a:pt x="24507" y="43891"/>
                    <a:pt x="24369" y="44133"/>
                  </a:cubicBezTo>
                  <a:cubicBezTo>
                    <a:pt x="24196" y="44409"/>
                    <a:pt x="24161" y="44721"/>
                    <a:pt x="24092" y="45032"/>
                  </a:cubicBezTo>
                  <a:cubicBezTo>
                    <a:pt x="24058" y="45170"/>
                    <a:pt x="24023" y="45274"/>
                    <a:pt x="23816" y="45343"/>
                  </a:cubicBezTo>
                  <a:cubicBezTo>
                    <a:pt x="23574" y="45481"/>
                    <a:pt x="23436" y="45792"/>
                    <a:pt x="23297" y="46034"/>
                  </a:cubicBezTo>
                  <a:cubicBezTo>
                    <a:pt x="23125" y="46414"/>
                    <a:pt x="22917" y="46760"/>
                    <a:pt x="22675" y="47106"/>
                  </a:cubicBezTo>
                  <a:cubicBezTo>
                    <a:pt x="22649" y="47159"/>
                    <a:pt x="22622" y="47232"/>
                    <a:pt x="22564" y="47232"/>
                  </a:cubicBezTo>
                  <a:cubicBezTo>
                    <a:pt x="22547" y="47232"/>
                    <a:pt x="22526" y="47225"/>
                    <a:pt x="22502" y="47209"/>
                  </a:cubicBezTo>
                  <a:cubicBezTo>
                    <a:pt x="22433" y="47209"/>
                    <a:pt x="22433" y="47106"/>
                    <a:pt x="22433" y="47036"/>
                  </a:cubicBezTo>
                  <a:cubicBezTo>
                    <a:pt x="22295" y="46449"/>
                    <a:pt x="22053" y="45861"/>
                    <a:pt x="21880" y="45239"/>
                  </a:cubicBezTo>
                  <a:cubicBezTo>
                    <a:pt x="21742" y="44755"/>
                    <a:pt x="21465" y="44340"/>
                    <a:pt x="21120" y="43960"/>
                  </a:cubicBezTo>
                  <a:cubicBezTo>
                    <a:pt x="21016" y="43822"/>
                    <a:pt x="20912" y="43649"/>
                    <a:pt x="20809" y="43476"/>
                  </a:cubicBezTo>
                  <a:cubicBezTo>
                    <a:pt x="20740" y="43373"/>
                    <a:pt x="20670" y="43269"/>
                    <a:pt x="20567" y="43200"/>
                  </a:cubicBezTo>
                  <a:cubicBezTo>
                    <a:pt x="19772" y="42647"/>
                    <a:pt x="19115" y="41886"/>
                    <a:pt x="18355" y="41264"/>
                  </a:cubicBezTo>
                  <a:cubicBezTo>
                    <a:pt x="18216" y="41160"/>
                    <a:pt x="18113" y="40953"/>
                    <a:pt x="17974" y="40815"/>
                  </a:cubicBezTo>
                  <a:cubicBezTo>
                    <a:pt x="17905" y="40676"/>
                    <a:pt x="18009" y="40262"/>
                    <a:pt x="18113" y="40158"/>
                  </a:cubicBezTo>
                  <a:cubicBezTo>
                    <a:pt x="18147" y="40141"/>
                    <a:pt x="18173" y="40132"/>
                    <a:pt x="18195" y="40132"/>
                  </a:cubicBezTo>
                  <a:close/>
                  <a:moveTo>
                    <a:pt x="23850" y="45585"/>
                  </a:moveTo>
                  <a:cubicBezTo>
                    <a:pt x="23989" y="45688"/>
                    <a:pt x="23954" y="45792"/>
                    <a:pt x="23920" y="45861"/>
                  </a:cubicBezTo>
                  <a:cubicBezTo>
                    <a:pt x="23678" y="46449"/>
                    <a:pt x="23366" y="47002"/>
                    <a:pt x="22952" y="47486"/>
                  </a:cubicBezTo>
                  <a:cubicBezTo>
                    <a:pt x="22952" y="47520"/>
                    <a:pt x="22917" y="47555"/>
                    <a:pt x="22883" y="47589"/>
                  </a:cubicBezTo>
                  <a:cubicBezTo>
                    <a:pt x="22830" y="47616"/>
                    <a:pt x="22778" y="47682"/>
                    <a:pt x="22710" y="47682"/>
                  </a:cubicBezTo>
                  <a:cubicBezTo>
                    <a:pt x="22688" y="47682"/>
                    <a:pt x="22666" y="47675"/>
                    <a:pt x="22641" y="47659"/>
                  </a:cubicBezTo>
                  <a:cubicBezTo>
                    <a:pt x="22537" y="47555"/>
                    <a:pt x="22606" y="47486"/>
                    <a:pt x="22675" y="47382"/>
                  </a:cubicBezTo>
                  <a:cubicBezTo>
                    <a:pt x="23055" y="46864"/>
                    <a:pt x="23366" y="46276"/>
                    <a:pt x="23747" y="45723"/>
                  </a:cubicBezTo>
                  <a:cubicBezTo>
                    <a:pt x="23781" y="45654"/>
                    <a:pt x="23816" y="45619"/>
                    <a:pt x="23850" y="45585"/>
                  </a:cubicBezTo>
                  <a:close/>
                  <a:moveTo>
                    <a:pt x="43038" y="47328"/>
                  </a:moveTo>
                  <a:cubicBezTo>
                    <a:pt x="43276" y="47328"/>
                    <a:pt x="43409" y="47484"/>
                    <a:pt x="43691" y="47831"/>
                  </a:cubicBezTo>
                  <a:cubicBezTo>
                    <a:pt x="43172" y="47831"/>
                    <a:pt x="42792" y="47728"/>
                    <a:pt x="42446" y="47486"/>
                  </a:cubicBezTo>
                  <a:cubicBezTo>
                    <a:pt x="42717" y="47383"/>
                    <a:pt x="42896" y="47328"/>
                    <a:pt x="43038" y="47328"/>
                  </a:cubicBezTo>
                  <a:close/>
                  <a:moveTo>
                    <a:pt x="43138" y="48039"/>
                  </a:moveTo>
                  <a:cubicBezTo>
                    <a:pt x="43760" y="48039"/>
                    <a:pt x="44036" y="48073"/>
                    <a:pt x="44244" y="48281"/>
                  </a:cubicBezTo>
                  <a:cubicBezTo>
                    <a:pt x="44124" y="48292"/>
                    <a:pt x="44003" y="48303"/>
                    <a:pt x="43884" y="48303"/>
                  </a:cubicBezTo>
                  <a:cubicBezTo>
                    <a:pt x="43627" y="48303"/>
                    <a:pt x="43374" y="48252"/>
                    <a:pt x="43138" y="48039"/>
                  </a:cubicBezTo>
                  <a:close/>
                  <a:moveTo>
                    <a:pt x="46318" y="46380"/>
                  </a:moveTo>
                  <a:cubicBezTo>
                    <a:pt x="46387" y="46760"/>
                    <a:pt x="46318" y="47106"/>
                    <a:pt x="46318" y="47451"/>
                  </a:cubicBezTo>
                  <a:cubicBezTo>
                    <a:pt x="46318" y="47693"/>
                    <a:pt x="46318" y="47901"/>
                    <a:pt x="46283" y="48108"/>
                  </a:cubicBezTo>
                  <a:cubicBezTo>
                    <a:pt x="46258" y="48331"/>
                    <a:pt x="46216" y="48429"/>
                    <a:pt x="46080" y="48429"/>
                  </a:cubicBezTo>
                  <a:cubicBezTo>
                    <a:pt x="46026" y="48429"/>
                    <a:pt x="45957" y="48414"/>
                    <a:pt x="45868" y="48384"/>
                  </a:cubicBezTo>
                  <a:cubicBezTo>
                    <a:pt x="45765" y="48350"/>
                    <a:pt x="45696" y="48315"/>
                    <a:pt x="45592" y="48281"/>
                  </a:cubicBezTo>
                  <a:cubicBezTo>
                    <a:pt x="45549" y="48266"/>
                    <a:pt x="45512" y="48258"/>
                    <a:pt x="45476" y="48258"/>
                  </a:cubicBezTo>
                  <a:cubicBezTo>
                    <a:pt x="45425" y="48258"/>
                    <a:pt x="45376" y="48275"/>
                    <a:pt x="45315" y="48315"/>
                  </a:cubicBezTo>
                  <a:cubicBezTo>
                    <a:pt x="45207" y="48369"/>
                    <a:pt x="45106" y="48396"/>
                    <a:pt x="45013" y="48396"/>
                  </a:cubicBezTo>
                  <a:cubicBezTo>
                    <a:pt x="44807" y="48396"/>
                    <a:pt x="44639" y="48266"/>
                    <a:pt x="44520" y="48004"/>
                  </a:cubicBezTo>
                  <a:cubicBezTo>
                    <a:pt x="44486" y="47970"/>
                    <a:pt x="44451" y="47935"/>
                    <a:pt x="44417" y="47935"/>
                  </a:cubicBezTo>
                  <a:cubicBezTo>
                    <a:pt x="43967" y="47901"/>
                    <a:pt x="43794" y="47520"/>
                    <a:pt x="43414" y="47313"/>
                  </a:cubicBezTo>
                  <a:cubicBezTo>
                    <a:pt x="43760" y="47106"/>
                    <a:pt x="44036" y="47071"/>
                    <a:pt x="44313" y="47002"/>
                  </a:cubicBezTo>
                  <a:cubicBezTo>
                    <a:pt x="44331" y="46998"/>
                    <a:pt x="44349" y="46996"/>
                    <a:pt x="44366" y="46996"/>
                  </a:cubicBezTo>
                  <a:cubicBezTo>
                    <a:pt x="44508" y="46996"/>
                    <a:pt x="44601" y="47117"/>
                    <a:pt x="44693" y="47209"/>
                  </a:cubicBezTo>
                  <a:cubicBezTo>
                    <a:pt x="44970" y="47451"/>
                    <a:pt x="45212" y="47762"/>
                    <a:pt x="45557" y="47901"/>
                  </a:cubicBezTo>
                  <a:cubicBezTo>
                    <a:pt x="45592" y="47918"/>
                    <a:pt x="45626" y="47935"/>
                    <a:pt x="45665" y="47935"/>
                  </a:cubicBezTo>
                  <a:cubicBezTo>
                    <a:pt x="45704" y="47935"/>
                    <a:pt x="45747" y="47918"/>
                    <a:pt x="45799" y="47866"/>
                  </a:cubicBezTo>
                  <a:cubicBezTo>
                    <a:pt x="45523" y="47693"/>
                    <a:pt x="45246" y="47520"/>
                    <a:pt x="45039" y="47278"/>
                  </a:cubicBezTo>
                  <a:cubicBezTo>
                    <a:pt x="45004" y="47244"/>
                    <a:pt x="44935" y="47209"/>
                    <a:pt x="44901" y="47175"/>
                  </a:cubicBezTo>
                  <a:cubicBezTo>
                    <a:pt x="44728" y="47002"/>
                    <a:pt x="44728" y="46933"/>
                    <a:pt x="44970" y="46864"/>
                  </a:cubicBezTo>
                  <a:cubicBezTo>
                    <a:pt x="45419" y="46725"/>
                    <a:pt x="45834" y="46518"/>
                    <a:pt x="46318" y="46380"/>
                  </a:cubicBezTo>
                  <a:close/>
                  <a:moveTo>
                    <a:pt x="51606" y="48834"/>
                  </a:moveTo>
                  <a:lnTo>
                    <a:pt x="51606" y="48868"/>
                  </a:lnTo>
                  <a:lnTo>
                    <a:pt x="51572" y="48868"/>
                  </a:lnTo>
                  <a:lnTo>
                    <a:pt x="51606" y="48834"/>
                  </a:lnTo>
                  <a:close/>
                  <a:moveTo>
                    <a:pt x="45920" y="40786"/>
                  </a:moveTo>
                  <a:cubicBezTo>
                    <a:pt x="46016" y="40786"/>
                    <a:pt x="46106" y="40835"/>
                    <a:pt x="46179" y="40884"/>
                  </a:cubicBezTo>
                  <a:cubicBezTo>
                    <a:pt x="46491" y="41022"/>
                    <a:pt x="46698" y="41264"/>
                    <a:pt x="46905" y="41471"/>
                  </a:cubicBezTo>
                  <a:cubicBezTo>
                    <a:pt x="47251" y="41852"/>
                    <a:pt x="47631" y="42232"/>
                    <a:pt x="48011" y="42543"/>
                  </a:cubicBezTo>
                  <a:cubicBezTo>
                    <a:pt x="48357" y="42819"/>
                    <a:pt x="48564" y="43131"/>
                    <a:pt x="48772" y="43476"/>
                  </a:cubicBezTo>
                  <a:cubicBezTo>
                    <a:pt x="48806" y="43580"/>
                    <a:pt x="48841" y="43684"/>
                    <a:pt x="48945" y="43753"/>
                  </a:cubicBezTo>
                  <a:cubicBezTo>
                    <a:pt x="49498" y="44375"/>
                    <a:pt x="49705" y="45170"/>
                    <a:pt x="49982" y="45965"/>
                  </a:cubicBezTo>
                  <a:cubicBezTo>
                    <a:pt x="50189" y="46587"/>
                    <a:pt x="50362" y="47209"/>
                    <a:pt x="50500" y="47866"/>
                  </a:cubicBezTo>
                  <a:cubicBezTo>
                    <a:pt x="50535" y="47728"/>
                    <a:pt x="50500" y="47555"/>
                    <a:pt x="50466" y="47417"/>
                  </a:cubicBezTo>
                  <a:cubicBezTo>
                    <a:pt x="50362" y="46794"/>
                    <a:pt x="50362" y="46172"/>
                    <a:pt x="50189" y="45550"/>
                  </a:cubicBezTo>
                  <a:lnTo>
                    <a:pt x="50189" y="45550"/>
                  </a:lnTo>
                  <a:cubicBezTo>
                    <a:pt x="50466" y="45723"/>
                    <a:pt x="50569" y="45999"/>
                    <a:pt x="50638" y="46276"/>
                  </a:cubicBezTo>
                  <a:cubicBezTo>
                    <a:pt x="50846" y="46933"/>
                    <a:pt x="50984" y="47555"/>
                    <a:pt x="51157" y="48212"/>
                  </a:cubicBezTo>
                  <a:cubicBezTo>
                    <a:pt x="51191" y="48246"/>
                    <a:pt x="51157" y="48315"/>
                    <a:pt x="51157" y="48384"/>
                  </a:cubicBezTo>
                  <a:cubicBezTo>
                    <a:pt x="51053" y="48661"/>
                    <a:pt x="51088" y="48938"/>
                    <a:pt x="51088" y="49249"/>
                  </a:cubicBezTo>
                  <a:cubicBezTo>
                    <a:pt x="51088" y="49387"/>
                    <a:pt x="51122" y="49525"/>
                    <a:pt x="51053" y="49733"/>
                  </a:cubicBezTo>
                  <a:cubicBezTo>
                    <a:pt x="50569" y="49491"/>
                    <a:pt x="49982" y="49421"/>
                    <a:pt x="49671" y="48903"/>
                  </a:cubicBezTo>
                  <a:lnTo>
                    <a:pt x="49671" y="48903"/>
                  </a:lnTo>
                  <a:cubicBezTo>
                    <a:pt x="49697" y="49009"/>
                    <a:pt x="49683" y="49054"/>
                    <a:pt x="49613" y="49054"/>
                  </a:cubicBezTo>
                  <a:cubicBezTo>
                    <a:pt x="49592" y="49054"/>
                    <a:pt x="49565" y="49049"/>
                    <a:pt x="49532" y="49041"/>
                  </a:cubicBezTo>
                  <a:cubicBezTo>
                    <a:pt x="49359" y="49007"/>
                    <a:pt x="49187" y="48972"/>
                    <a:pt x="48979" y="48903"/>
                  </a:cubicBezTo>
                  <a:cubicBezTo>
                    <a:pt x="48288" y="48661"/>
                    <a:pt x="47528" y="48592"/>
                    <a:pt x="46802" y="48454"/>
                  </a:cubicBezTo>
                  <a:cubicBezTo>
                    <a:pt x="46387" y="48419"/>
                    <a:pt x="46352" y="48384"/>
                    <a:pt x="46387" y="48004"/>
                  </a:cubicBezTo>
                  <a:cubicBezTo>
                    <a:pt x="46456" y="47486"/>
                    <a:pt x="46525" y="47002"/>
                    <a:pt x="46560" y="46483"/>
                  </a:cubicBezTo>
                  <a:cubicBezTo>
                    <a:pt x="46560" y="46311"/>
                    <a:pt x="46663" y="46241"/>
                    <a:pt x="46767" y="46207"/>
                  </a:cubicBezTo>
                  <a:cubicBezTo>
                    <a:pt x="47078" y="46069"/>
                    <a:pt x="47355" y="45861"/>
                    <a:pt x="47597" y="45654"/>
                  </a:cubicBezTo>
                  <a:cubicBezTo>
                    <a:pt x="47735" y="45550"/>
                    <a:pt x="47804" y="45412"/>
                    <a:pt x="47873" y="45308"/>
                  </a:cubicBezTo>
                  <a:cubicBezTo>
                    <a:pt x="48046" y="45066"/>
                    <a:pt x="48011" y="44893"/>
                    <a:pt x="47839" y="44686"/>
                  </a:cubicBezTo>
                  <a:cubicBezTo>
                    <a:pt x="47424" y="44168"/>
                    <a:pt x="47009" y="43614"/>
                    <a:pt x="46421" y="43234"/>
                  </a:cubicBezTo>
                  <a:cubicBezTo>
                    <a:pt x="46283" y="43165"/>
                    <a:pt x="46179" y="43061"/>
                    <a:pt x="46179" y="42889"/>
                  </a:cubicBezTo>
                  <a:cubicBezTo>
                    <a:pt x="46145" y="42370"/>
                    <a:pt x="45938" y="41886"/>
                    <a:pt x="45834" y="41402"/>
                  </a:cubicBezTo>
                  <a:cubicBezTo>
                    <a:pt x="45834" y="41333"/>
                    <a:pt x="45799" y="41264"/>
                    <a:pt x="45799" y="41160"/>
                  </a:cubicBezTo>
                  <a:cubicBezTo>
                    <a:pt x="45765" y="41057"/>
                    <a:pt x="45661" y="40884"/>
                    <a:pt x="45799" y="40815"/>
                  </a:cubicBezTo>
                  <a:cubicBezTo>
                    <a:pt x="45840" y="40794"/>
                    <a:pt x="45880" y="40786"/>
                    <a:pt x="45920" y="40786"/>
                  </a:cubicBezTo>
                  <a:close/>
                  <a:moveTo>
                    <a:pt x="15416" y="45585"/>
                  </a:moveTo>
                  <a:lnTo>
                    <a:pt x="15416" y="45585"/>
                  </a:lnTo>
                  <a:cubicBezTo>
                    <a:pt x="15520" y="45896"/>
                    <a:pt x="15382" y="46138"/>
                    <a:pt x="15278" y="46414"/>
                  </a:cubicBezTo>
                  <a:cubicBezTo>
                    <a:pt x="15071" y="46933"/>
                    <a:pt x="14829" y="47451"/>
                    <a:pt x="14621" y="48004"/>
                  </a:cubicBezTo>
                  <a:cubicBezTo>
                    <a:pt x="14380" y="48592"/>
                    <a:pt x="14241" y="49249"/>
                    <a:pt x="13999" y="49836"/>
                  </a:cubicBezTo>
                  <a:cubicBezTo>
                    <a:pt x="13965" y="49940"/>
                    <a:pt x="13965" y="50009"/>
                    <a:pt x="13826" y="50044"/>
                  </a:cubicBezTo>
                  <a:cubicBezTo>
                    <a:pt x="14241" y="48488"/>
                    <a:pt x="14691" y="47002"/>
                    <a:pt x="15416" y="45585"/>
                  </a:cubicBezTo>
                  <a:close/>
                  <a:moveTo>
                    <a:pt x="51157" y="48384"/>
                  </a:moveTo>
                  <a:cubicBezTo>
                    <a:pt x="51191" y="48419"/>
                    <a:pt x="51261" y="48454"/>
                    <a:pt x="51295" y="48523"/>
                  </a:cubicBezTo>
                  <a:cubicBezTo>
                    <a:pt x="51433" y="48972"/>
                    <a:pt x="51572" y="49421"/>
                    <a:pt x="51710" y="49905"/>
                  </a:cubicBezTo>
                  <a:cubicBezTo>
                    <a:pt x="51744" y="49974"/>
                    <a:pt x="51779" y="50078"/>
                    <a:pt x="51710" y="50113"/>
                  </a:cubicBezTo>
                  <a:cubicBezTo>
                    <a:pt x="51670" y="50139"/>
                    <a:pt x="51636" y="50150"/>
                    <a:pt x="51604" y="50150"/>
                  </a:cubicBezTo>
                  <a:cubicBezTo>
                    <a:pt x="51553" y="50150"/>
                    <a:pt x="51511" y="50121"/>
                    <a:pt x="51468" y="50078"/>
                  </a:cubicBezTo>
                  <a:cubicBezTo>
                    <a:pt x="51330" y="49940"/>
                    <a:pt x="51191" y="49836"/>
                    <a:pt x="51191" y="49594"/>
                  </a:cubicBezTo>
                  <a:cubicBezTo>
                    <a:pt x="51226" y="49214"/>
                    <a:pt x="51191" y="48799"/>
                    <a:pt x="51157" y="48384"/>
                  </a:cubicBezTo>
                  <a:close/>
                  <a:moveTo>
                    <a:pt x="13343" y="51979"/>
                  </a:moveTo>
                  <a:lnTo>
                    <a:pt x="13343" y="51979"/>
                  </a:lnTo>
                  <a:cubicBezTo>
                    <a:pt x="13412" y="52256"/>
                    <a:pt x="13377" y="52532"/>
                    <a:pt x="13239" y="52774"/>
                  </a:cubicBezTo>
                  <a:cubicBezTo>
                    <a:pt x="13170" y="52498"/>
                    <a:pt x="13308" y="52256"/>
                    <a:pt x="13343" y="51979"/>
                  </a:cubicBezTo>
                  <a:close/>
                  <a:moveTo>
                    <a:pt x="13135" y="53569"/>
                  </a:moveTo>
                  <a:cubicBezTo>
                    <a:pt x="13170" y="53569"/>
                    <a:pt x="13170" y="53569"/>
                    <a:pt x="13170" y="53604"/>
                  </a:cubicBezTo>
                  <a:lnTo>
                    <a:pt x="13135" y="53604"/>
                  </a:lnTo>
                  <a:cubicBezTo>
                    <a:pt x="13135" y="53604"/>
                    <a:pt x="13135" y="53569"/>
                    <a:pt x="13135" y="53569"/>
                  </a:cubicBezTo>
                  <a:close/>
                  <a:moveTo>
                    <a:pt x="51602" y="54126"/>
                  </a:moveTo>
                  <a:lnTo>
                    <a:pt x="51602" y="54126"/>
                  </a:lnTo>
                  <a:cubicBezTo>
                    <a:pt x="51603" y="54148"/>
                    <a:pt x="51605" y="54170"/>
                    <a:pt x="51606" y="54191"/>
                  </a:cubicBezTo>
                  <a:cubicBezTo>
                    <a:pt x="51613" y="54175"/>
                    <a:pt x="51619" y="54159"/>
                    <a:pt x="51625" y="54142"/>
                  </a:cubicBezTo>
                  <a:lnTo>
                    <a:pt x="51625" y="54142"/>
                  </a:lnTo>
                  <a:cubicBezTo>
                    <a:pt x="51617" y="54136"/>
                    <a:pt x="51610" y="54131"/>
                    <a:pt x="51602" y="54126"/>
                  </a:cubicBezTo>
                  <a:close/>
                  <a:moveTo>
                    <a:pt x="32146" y="53742"/>
                  </a:moveTo>
                  <a:cubicBezTo>
                    <a:pt x="32042" y="53846"/>
                    <a:pt x="31973" y="53949"/>
                    <a:pt x="31904" y="54053"/>
                  </a:cubicBezTo>
                  <a:cubicBezTo>
                    <a:pt x="31835" y="54122"/>
                    <a:pt x="31835" y="54157"/>
                    <a:pt x="31835" y="54226"/>
                  </a:cubicBezTo>
                  <a:cubicBezTo>
                    <a:pt x="31869" y="54191"/>
                    <a:pt x="31904" y="54122"/>
                    <a:pt x="31904" y="54088"/>
                  </a:cubicBezTo>
                  <a:cubicBezTo>
                    <a:pt x="32042" y="54019"/>
                    <a:pt x="32111" y="53880"/>
                    <a:pt x="32146" y="53742"/>
                  </a:cubicBezTo>
                  <a:close/>
                  <a:moveTo>
                    <a:pt x="17283" y="39294"/>
                  </a:moveTo>
                  <a:cubicBezTo>
                    <a:pt x="17456" y="39328"/>
                    <a:pt x="17456" y="39398"/>
                    <a:pt x="17421" y="39501"/>
                  </a:cubicBezTo>
                  <a:cubicBezTo>
                    <a:pt x="17352" y="40089"/>
                    <a:pt x="17248" y="40711"/>
                    <a:pt x="16903" y="41229"/>
                  </a:cubicBezTo>
                  <a:cubicBezTo>
                    <a:pt x="16730" y="41471"/>
                    <a:pt x="16695" y="41748"/>
                    <a:pt x="16592" y="41990"/>
                  </a:cubicBezTo>
                  <a:cubicBezTo>
                    <a:pt x="16073" y="43338"/>
                    <a:pt x="15589" y="44651"/>
                    <a:pt x="15036" y="45965"/>
                  </a:cubicBezTo>
                  <a:cubicBezTo>
                    <a:pt x="14898" y="46345"/>
                    <a:pt x="14725" y="46725"/>
                    <a:pt x="14587" y="47106"/>
                  </a:cubicBezTo>
                  <a:cubicBezTo>
                    <a:pt x="14310" y="47762"/>
                    <a:pt x="14138" y="48419"/>
                    <a:pt x="13930" y="49110"/>
                  </a:cubicBezTo>
                  <a:cubicBezTo>
                    <a:pt x="13723" y="49802"/>
                    <a:pt x="13515" y="50493"/>
                    <a:pt x="13308" y="51184"/>
                  </a:cubicBezTo>
                  <a:cubicBezTo>
                    <a:pt x="13066" y="52048"/>
                    <a:pt x="12997" y="52947"/>
                    <a:pt x="12962" y="53846"/>
                  </a:cubicBezTo>
                  <a:cubicBezTo>
                    <a:pt x="12928" y="54191"/>
                    <a:pt x="12928" y="54537"/>
                    <a:pt x="12824" y="54848"/>
                  </a:cubicBezTo>
                  <a:lnTo>
                    <a:pt x="12859" y="54848"/>
                  </a:lnTo>
                  <a:cubicBezTo>
                    <a:pt x="12790" y="55090"/>
                    <a:pt x="12790" y="55297"/>
                    <a:pt x="12790" y="55539"/>
                  </a:cubicBezTo>
                  <a:cubicBezTo>
                    <a:pt x="12790" y="55609"/>
                    <a:pt x="12824" y="55678"/>
                    <a:pt x="12755" y="55712"/>
                  </a:cubicBezTo>
                  <a:cubicBezTo>
                    <a:pt x="12735" y="55733"/>
                    <a:pt x="12714" y="55741"/>
                    <a:pt x="12694" y="55741"/>
                  </a:cubicBezTo>
                  <a:cubicBezTo>
                    <a:pt x="12645" y="55741"/>
                    <a:pt x="12596" y="55692"/>
                    <a:pt x="12548" y="55643"/>
                  </a:cubicBezTo>
                  <a:cubicBezTo>
                    <a:pt x="12340" y="55401"/>
                    <a:pt x="12133" y="55159"/>
                    <a:pt x="11925" y="54917"/>
                  </a:cubicBezTo>
                  <a:cubicBezTo>
                    <a:pt x="11718" y="54641"/>
                    <a:pt x="11614" y="54330"/>
                    <a:pt x="11441" y="54053"/>
                  </a:cubicBezTo>
                  <a:cubicBezTo>
                    <a:pt x="11096" y="53500"/>
                    <a:pt x="10958" y="52878"/>
                    <a:pt x="10716" y="52256"/>
                  </a:cubicBezTo>
                  <a:cubicBezTo>
                    <a:pt x="10646" y="52048"/>
                    <a:pt x="10612" y="51841"/>
                    <a:pt x="10543" y="51599"/>
                  </a:cubicBezTo>
                  <a:cubicBezTo>
                    <a:pt x="10335" y="50700"/>
                    <a:pt x="10163" y="49767"/>
                    <a:pt x="10093" y="48799"/>
                  </a:cubicBezTo>
                  <a:cubicBezTo>
                    <a:pt x="10024" y="47831"/>
                    <a:pt x="10059" y="46864"/>
                    <a:pt x="10059" y="45896"/>
                  </a:cubicBezTo>
                  <a:cubicBezTo>
                    <a:pt x="10059" y="45619"/>
                    <a:pt x="10266" y="45654"/>
                    <a:pt x="10405" y="45619"/>
                  </a:cubicBezTo>
                  <a:cubicBezTo>
                    <a:pt x="10467" y="45612"/>
                    <a:pt x="10518" y="45608"/>
                    <a:pt x="10559" y="45608"/>
                  </a:cubicBezTo>
                  <a:cubicBezTo>
                    <a:pt x="10724" y="45608"/>
                    <a:pt x="10729" y="45675"/>
                    <a:pt x="10646" y="45896"/>
                  </a:cubicBezTo>
                  <a:cubicBezTo>
                    <a:pt x="10439" y="46449"/>
                    <a:pt x="10405" y="47002"/>
                    <a:pt x="10370" y="47555"/>
                  </a:cubicBezTo>
                  <a:cubicBezTo>
                    <a:pt x="10370" y="47589"/>
                    <a:pt x="10370" y="47624"/>
                    <a:pt x="10370" y="47659"/>
                  </a:cubicBezTo>
                  <a:cubicBezTo>
                    <a:pt x="10370" y="47693"/>
                    <a:pt x="10405" y="47693"/>
                    <a:pt x="10439" y="47693"/>
                  </a:cubicBezTo>
                  <a:cubicBezTo>
                    <a:pt x="10474" y="47486"/>
                    <a:pt x="10508" y="47313"/>
                    <a:pt x="10508" y="47106"/>
                  </a:cubicBezTo>
                  <a:cubicBezTo>
                    <a:pt x="10508" y="46829"/>
                    <a:pt x="10577" y="46553"/>
                    <a:pt x="10819" y="46345"/>
                  </a:cubicBezTo>
                  <a:cubicBezTo>
                    <a:pt x="10888" y="46311"/>
                    <a:pt x="10923" y="46207"/>
                    <a:pt x="10923" y="46103"/>
                  </a:cubicBezTo>
                  <a:cubicBezTo>
                    <a:pt x="10888" y="46069"/>
                    <a:pt x="10819" y="46034"/>
                    <a:pt x="10819" y="45999"/>
                  </a:cubicBezTo>
                  <a:cubicBezTo>
                    <a:pt x="10958" y="45758"/>
                    <a:pt x="10992" y="45446"/>
                    <a:pt x="11303" y="45308"/>
                  </a:cubicBezTo>
                  <a:cubicBezTo>
                    <a:pt x="11787" y="45135"/>
                    <a:pt x="12167" y="44824"/>
                    <a:pt x="12548" y="44444"/>
                  </a:cubicBezTo>
                  <a:cubicBezTo>
                    <a:pt x="12928" y="44133"/>
                    <a:pt x="13308" y="43787"/>
                    <a:pt x="13757" y="43407"/>
                  </a:cubicBezTo>
                  <a:lnTo>
                    <a:pt x="13757" y="43407"/>
                  </a:lnTo>
                  <a:cubicBezTo>
                    <a:pt x="13654" y="43787"/>
                    <a:pt x="13446" y="44029"/>
                    <a:pt x="13308" y="44237"/>
                  </a:cubicBezTo>
                  <a:cubicBezTo>
                    <a:pt x="13101" y="44548"/>
                    <a:pt x="12859" y="44824"/>
                    <a:pt x="12582" y="45066"/>
                  </a:cubicBezTo>
                  <a:cubicBezTo>
                    <a:pt x="12444" y="45204"/>
                    <a:pt x="12271" y="45274"/>
                    <a:pt x="12098" y="45343"/>
                  </a:cubicBezTo>
                  <a:cubicBezTo>
                    <a:pt x="12064" y="45377"/>
                    <a:pt x="11995" y="45412"/>
                    <a:pt x="12029" y="45481"/>
                  </a:cubicBezTo>
                  <a:cubicBezTo>
                    <a:pt x="12048" y="45538"/>
                    <a:pt x="12088" y="45564"/>
                    <a:pt x="12126" y="45564"/>
                  </a:cubicBezTo>
                  <a:cubicBezTo>
                    <a:pt x="12157" y="45564"/>
                    <a:pt x="12186" y="45547"/>
                    <a:pt x="12202" y="45516"/>
                  </a:cubicBezTo>
                  <a:cubicBezTo>
                    <a:pt x="12478" y="45343"/>
                    <a:pt x="12720" y="45135"/>
                    <a:pt x="12962" y="44928"/>
                  </a:cubicBezTo>
                  <a:cubicBezTo>
                    <a:pt x="13308" y="44651"/>
                    <a:pt x="13446" y="44237"/>
                    <a:pt x="13654" y="43891"/>
                  </a:cubicBezTo>
                  <a:cubicBezTo>
                    <a:pt x="14034" y="43303"/>
                    <a:pt x="14380" y="42681"/>
                    <a:pt x="14898" y="42197"/>
                  </a:cubicBezTo>
                  <a:cubicBezTo>
                    <a:pt x="14967" y="42128"/>
                    <a:pt x="15002" y="42059"/>
                    <a:pt x="15140" y="42059"/>
                  </a:cubicBezTo>
                  <a:cubicBezTo>
                    <a:pt x="15105" y="42336"/>
                    <a:pt x="14967" y="42543"/>
                    <a:pt x="14829" y="42785"/>
                  </a:cubicBezTo>
                  <a:cubicBezTo>
                    <a:pt x="15244" y="42612"/>
                    <a:pt x="15416" y="42266"/>
                    <a:pt x="15555" y="41886"/>
                  </a:cubicBezTo>
                  <a:cubicBezTo>
                    <a:pt x="15624" y="41713"/>
                    <a:pt x="15693" y="41575"/>
                    <a:pt x="15762" y="41402"/>
                  </a:cubicBezTo>
                  <a:cubicBezTo>
                    <a:pt x="15797" y="41368"/>
                    <a:pt x="15831" y="41264"/>
                    <a:pt x="15866" y="41264"/>
                  </a:cubicBezTo>
                  <a:cubicBezTo>
                    <a:pt x="16211" y="41160"/>
                    <a:pt x="16211" y="40815"/>
                    <a:pt x="16384" y="40607"/>
                  </a:cubicBezTo>
                  <a:cubicBezTo>
                    <a:pt x="16592" y="40296"/>
                    <a:pt x="16799" y="39985"/>
                    <a:pt x="17041" y="39709"/>
                  </a:cubicBezTo>
                  <a:cubicBezTo>
                    <a:pt x="17145" y="39570"/>
                    <a:pt x="17248" y="39467"/>
                    <a:pt x="17283" y="39294"/>
                  </a:cubicBezTo>
                  <a:close/>
                  <a:moveTo>
                    <a:pt x="31247" y="32899"/>
                  </a:moveTo>
                  <a:cubicBezTo>
                    <a:pt x="31420" y="32899"/>
                    <a:pt x="31593" y="32968"/>
                    <a:pt x="31731" y="33038"/>
                  </a:cubicBezTo>
                  <a:cubicBezTo>
                    <a:pt x="32837" y="33660"/>
                    <a:pt x="33805" y="34420"/>
                    <a:pt x="34496" y="35492"/>
                  </a:cubicBezTo>
                  <a:cubicBezTo>
                    <a:pt x="34877" y="36183"/>
                    <a:pt x="35291" y="36874"/>
                    <a:pt x="35672" y="37531"/>
                  </a:cubicBezTo>
                  <a:cubicBezTo>
                    <a:pt x="35879" y="37911"/>
                    <a:pt x="36017" y="38291"/>
                    <a:pt x="36190" y="38637"/>
                  </a:cubicBezTo>
                  <a:cubicBezTo>
                    <a:pt x="36259" y="38810"/>
                    <a:pt x="36225" y="39017"/>
                    <a:pt x="36225" y="39190"/>
                  </a:cubicBezTo>
                  <a:cubicBezTo>
                    <a:pt x="36259" y="39570"/>
                    <a:pt x="36432" y="39951"/>
                    <a:pt x="36432" y="40331"/>
                  </a:cubicBezTo>
                  <a:cubicBezTo>
                    <a:pt x="36432" y="40607"/>
                    <a:pt x="36467" y="40884"/>
                    <a:pt x="36259" y="41126"/>
                  </a:cubicBezTo>
                  <a:cubicBezTo>
                    <a:pt x="36156" y="41264"/>
                    <a:pt x="36121" y="41506"/>
                    <a:pt x="36363" y="41644"/>
                  </a:cubicBezTo>
                  <a:cubicBezTo>
                    <a:pt x="36398" y="41990"/>
                    <a:pt x="36605" y="42370"/>
                    <a:pt x="36363" y="42750"/>
                  </a:cubicBezTo>
                  <a:cubicBezTo>
                    <a:pt x="36278" y="42713"/>
                    <a:pt x="36198" y="42695"/>
                    <a:pt x="36123" y="42695"/>
                  </a:cubicBezTo>
                  <a:cubicBezTo>
                    <a:pt x="35922" y="42695"/>
                    <a:pt x="35753" y="42816"/>
                    <a:pt x="35603" y="42992"/>
                  </a:cubicBezTo>
                  <a:cubicBezTo>
                    <a:pt x="35533" y="43061"/>
                    <a:pt x="35499" y="43131"/>
                    <a:pt x="35464" y="43200"/>
                  </a:cubicBezTo>
                  <a:cubicBezTo>
                    <a:pt x="35464" y="43269"/>
                    <a:pt x="35430" y="43373"/>
                    <a:pt x="35533" y="43407"/>
                  </a:cubicBezTo>
                  <a:cubicBezTo>
                    <a:pt x="35546" y="43413"/>
                    <a:pt x="35558" y="43416"/>
                    <a:pt x="35568" y="43416"/>
                  </a:cubicBezTo>
                  <a:cubicBezTo>
                    <a:pt x="35615" y="43416"/>
                    <a:pt x="35643" y="43360"/>
                    <a:pt x="35672" y="43303"/>
                  </a:cubicBezTo>
                  <a:cubicBezTo>
                    <a:pt x="35810" y="43061"/>
                    <a:pt x="35983" y="42923"/>
                    <a:pt x="36294" y="42923"/>
                  </a:cubicBezTo>
                  <a:cubicBezTo>
                    <a:pt x="36398" y="43061"/>
                    <a:pt x="36190" y="43200"/>
                    <a:pt x="36294" y="43373"/>
                  </a:cubicBezTo>
                  <a:cubicBezTo>
                    <a:pt x="36398" y="43234"/>
                    <a:pt x="36467" y="43061"/>
                    <a:pt x="36501" y="42854"/>
                  </a:cubicBezTo>
                  <a:cubicBezTo>
                    <a:pt x="36674" y="42059"/>
                    <a:pt x="36778" y="41229"/>
                    <a:pt x="36778" y="40400"/>
                  </a:cubicBezTo>
                  <a:cubicBezTo>
                    <a:pt x="36778" y="40054"/>
                    <a:pt x="36881" y="39709"/>
                    <a:pt x="37020" y="39398"/>
                  </a:cubicBezTo>
                  <a:cubicBezTo>
                    <a:pt x="37193" y="38914"/>
                    <a:pt x="37365" y="38464"/>
                    <a:pt x="37573" y="38015"/>
                  </a:cubicBezTo>
                  <a:cubicBezTo>
                    <a:pt x="37642" y="37842"/>
                    <a:pt x="37711" y="37704"/>
                    <a:pt x="37849" y="37566"/>
                  </a:cubicBezTo>
                  <a:cubicBezTo>
                    <a:pt x="37864" y="37543"/>
                    <a:pt x="37884" y="37535"/>
                    <a:pt x="37906" y="37535"/>
                  </a:cubicBezTo>
                  <a:cubicBezTo>
                    <a:pt x="37960" y="37535"/>
                    <a:pt x="38030" y="37580"/>
                    <a:pt x="38086" y="37580"/>
                  </a:cubicBezTo>
                  <a:cubicBezTo>
                    <a:pt x="38116" y="37580"/>
                    <a:pt x="38142" y="37568"/>
                    <a:pt x="38160" y="37531"/>
                  </a:cubicBezTo>
                  <a:cubicBezTo>
                    <a:pt x="38229" y="37393"/>
                    <a:pt x="38022" y="37358"/>
                    <a:pt x="38057" y="37220"/>
                  </a:cubicBezTo>
                  <a:cubicBezTo>
                    <a:pt x="38091" y="37220"/>
                    <a:pt x="38091" y="37185"/>
                    <a:pt x="38091" y="37151"/>
                  </a:cubicBezTo>
                  <a:cubicBezTo>
                    <a:pt x="38541" y="36632"/>
                    <a:pt x="38886" y="36045"/>
                    <a:pt x="39508" y="35699"/>
                  </a:cubicBezTo>
                  <a:cubicBezTo>
                    <a:pt x="39889" y="35492"/>
                    <a:pt x="40269" y="35284"/>
                    <a:pt x="40649" y="35111"/>
                  </a:cubicBezTo>
                  <a:cubicBezTo>
                    <a:pt x="41029" y="34939"/>
                    <a:pt x="41409" y="34800"/>
                    <a:pt x="41790" y="34558"/>
                  </a:cubicBezTo>
                  <a:cubicBezTo>
                    <a:pt x="41859" y="34489"/>
                    <a:pt x="41928" y="34455"/>
                    <a:pt x="42032" y="34420"/>
                  </a:cubicBezTo>
                  <a:cubicBezTo>
                    <a:pt x="42127" y="34384"/>
                    <a:pt x="42198" y="34365"/>
                    <a:pt x="42257" y="34365"/>
                  </a:cubicBezTo>
                  <a:cubicBezTo>
                    <a:pt x="42368" y="34365"/>
                    <a:pt x="42437" y="34435"/>
                    <a:pt x="42550" y="34593"/>
                  </a:cubicBezTo>
                  <a:cubicBezTo>
                    <a:pt x="42723" y="34870"/>
                    <a:pt x="42861" y="35181"/>
                    <a:pt x="42930" y="35492"/>
                  </a:cubicBezTo>
                  <a:cubicBezTo>
                    <a:pt x="43034" y="36287"/>
                    <a:pt x="43069" y="37116"/>
                    <a:pt x="42896" y="37877"/>
                  </a:cubicBezTo>
                  <a:cubicBezTo>
                    <a:pt x="42688" y="38672"/>
                    <a:pt x="42446" y="39467"/>
                    <a:pt x="41963" y="40158"/>
                  </a:cubicBezTo>
                  <a:cubicBezTo>
                    <a:pt x="41824" y="40331"/>
                    <a:pt x="41651" y="40504"/>
                    <a:pt x="41513" y="40711"/>
                  </a:cubicBezTo>
                  <a:cubicBezTo>
                    <a:pt x="41409" y="40815"/>
                    <a:pt x="41271" y="40884"/>
                    <a:pt x="41237" y="41057"/>
                  </a:cubicBezTo>
                  <a:cubicBezTo>
                    <a:pt x="41306" y="41022"/>
                    <a:pt x="41340" y="40988"/>
                    <a:pt x="41409" y="40953"/>
                  </a:cubicBezTo>
                  <a:cubicBezTo>
                    <a:pt x="41963" y="40365"/>
                    <a:pt x="42481" y="39778"/>
                    <a:pt x="42688" y="38983"/>
                  </a:cubicBezTo>
                  <a:cubicBezTo>
                    <a:pt x="42758" y="38775"/>
                    <a:pt x="42827" y="38568"/>
                    <a:pt x="42999" y="38326"/>
                  </a:cubicBezTo>
                  <a:cubicBezTo>
                    <a:pt x="43138" y="38672"/>
                    <a:pt x="43172" y="38983"/>
                    <a:pt x="43034" y="39294"/>
                  </a:cubicBezTo>
                  <a:cubicBezTo>
                    <a:pt x="42758" y="39812"/>
                    <a:pt x="42481" y="40331"/>
                    <a:pt x="42204" y="40849"/>
                  </a:cubicBezTo>
                  <a:cubicBezTo>
                    <a:pt x="42204" y="40884"/>
                    <a:pt x="42170" y="40918"/>
                    <a:pt x="42135" y="40918"/>
                  </a:cubicBezTo>
                  <a:cubicBezTo>
                    <a:pt x="41824" y="40953"/>
                    <a:pt x="41721" y="41195"/>
                    <a:pt x="41548" y="41368"/>
                  </a:cubicBezTo>
                  <a:cubicBezTo>
                    <a:pt x="41409" y="41541"/>
                    <a:pt x="41237" y="41610"/>
                    <a:pt x="41029" y="41610"/>
                  </a:cubicBezTo>
                  <a:cubicBezTo>
                    <a:pt x="40988" y="41610"/>
                    <a:pt x="40946" y="41615"/>
                    <a:pt x="40911" y="41615"/>
                  </a:cubicBezTo>
                  <a:cubicBezTo>
                    <a:pt x="40859" y="41615"/>
                    <a:pt x="40822" y="41603"/>
                    <a:pt x="40822" y="41541"/>
                  </a:cubicBezTo>
                  <a:cubicBezTo>
                    <a:pt x="40787" y="41471"/>
                    <a:pt x="40891" y="41437"/>
                    <a:pt x="40926" y="41368"/>
                  </a:cubicBezTo>
                  <a:cubicBezTo>
                    <a:pt x="40822" y="41368"/>
                    <a:pt x="40718" y="41437"/>
                    <a:pt x="40649" y="41506"/>
                  </a:cubicBezTo>
                  <a:cubicBezTo>
                    <a:pt x="40200" y="41852"/>
                    <a:pt x="39647" y="41955"/>
                    <a:pt x="39128" y="42094"/>
                  </a:cubicBezTo>
                  <a:cubicBezTo>
                    <a:pt x="39114" y="42108"/>
                    <a:pt x="39094" y="42116"/>
                    <a:pt x="39070" y="42116"/>
                  </a:cubicBezTo>
                  <a:cubicBezTo>
                    <a:pt x="39036" y="42116"/>
                    <a:pt x="38996" y="42100"/>
                    <a:pt x="38955" y="42059"/>
                  </a:cubicBezTo>
                  <a:cubicBezTo>
                    <a:pt x="38990" y="41852"/>
                    <a:pt x="39197" y="41783"/>
                    <a:pt x="39232" y="41610"/>
                  </a:cubicBezTo>
                  <a:lnTo>
                    <a:pt x="39232" y="41610"/>
                  </a:lnTo>
                  <a:cubicBezTo>
                    <a:pt x="39059" y="41783"/>
                    <a:pt x="38817" y="41921"/>
                    <a:pt x="38679" y="42128"/>
                  </a:cubicBezTo>
                  <a:cubicBezTo>
                    <a:pt x="38644" y="42163"/>
                    <a:pt x="38610" y="42197"/>
                    <a:pt x="38575" y="42197"/>
                  </a:cubicBezTo>
                  <a:cubicBezTo>
                    <a:pt x="38479" y="42245"/>
                    <a:pt x="38366" y="42310"/>
                    <a:pt x="38259" y="42310"/>
                  </a:cubicBezTo>
                  <a:cubicBezTo>
                    <a:pt x="38213" y="42310"/>
                    <a:pt x="38168" y="42298"/>
                    <a:pt x="38126" y="42266"/>
                  </a:cubicBezTo>
                  <a:cubicBezTo>
                    <a:pt x="38022" y="42163"/>
                    <a:pt x="38126" y="42024"/>
                    <a:pt x="38160" y="41886"/>
                  </a:cubicBezTo>
                  <a:cubicBezTo>
                    <a:pt x="38229" y="41713"/>
                    <a:pt x="38333" y="41575"/>
                    <a:pt x="38333" y="41368"/>
                  </a:cubicBezTo>
                  <a:lnTo>
                    <a:pt x="38333" y="41368"/>
                  </a:lnTo>
                  <a:cubicBezTo>
                    <a:pt x="38126" y="41575"/>
                    <a:pt x="38091" y="41886"/>
                    <a:pt x="37988" y="42163"/>
                  </a:cubicBezTo>
                  <a:cubicBezTo>
                    <a:pt x="37884" y="42370"/>
                    <a:pt x="37780" y="42543"/>
                    <a:pt x="37573" y="42681"/>
                  </a:cubicBezTo>
                  <a:cubicBezTo>
                    <a:pt x="37434" y="42750"/>
                    <a:pt x="37331" y="42889"/>
                    <a:pt x="37262" y="43027"/>
                  </a:cubicBezTo>
                  <a:cubicBezTo>
                    <a:pt x="37227" y="43165"/>
                    <a:pt x="37227" y="43269"/>
                    <a:pt x="37123" y="43373"/>
                  </a:cubicBezTo>
                  <a:cubicBezTo>
                    <a:pt x="36985" y="43476"/>
                    <a:pt x="37020" y="43580"/>
                    <a:pt x="37054" y="43718"/>
                  </a:cubicBezTo>
                  <a:cubicBezTo>
                    <a:pt x="37158" y="44237"/>
                    <a:pt x="37089" y="44755"/>
                    <a:pt x="36847" y="45239"/>
                  </a:cubicBezTo>
                  <a:cubicBezTo>
                    <a:pt x="36743" y="45550"/>
                    <a:pt x="36432" y="45688"/>
                    <a:pt x="36121" y="45723"/>
                  </a:cubicBezTo>
                  <a:cubicBezTo>
                    <a:pt x="36051" y="45729"/>
                    <a:pt x="35983" y="45732"/>
                    <a:pt x="35915" y="45732"/>
                  </a:cubicBezTo>
                  <a:cubicBezTo>
                    <a:pt x="35613" y="45732"/>
                    <a:pt x="35325" y="45676"/>
                    <a:pt x="35015" y="45619"/>
                  </a:cubicBezTo>
                  <a:cubicBezTo>
                    <a:pt x="34842" y="45550"/>
                    <a:pt x="34669" y="45516"/>
                    <a:pt x="34427" y="45481"/>
                  </a:cubicBezTo>
                  <a:lnTo>
                    <a:pt x="34427" y="45481"/>
                  </a:lnTo>
                  <a:cubicBezTo>
                    <a:pt x="34462" y="45723"/>
                    <a:pt x="34566" y="45758"/>
                    <a:pt x="34738" y="45792"/>
                  </a:cubicBezTo>
                  <a:cubicBezTo>
                    <a:pt x="35188" y="45827"/>
                    <a:pt x="35637" y="45861"/>
                    <a:pt x="36086" y="45896"/>
                  </a:cubicBezTo>
                  <a:cubicBezTo>
                    <a:pt x="36570" y="45930"/>
                    <a:pt x="36605" y="45965"/>
                    <a:pt x="36605" y="46380"/>
                  </a:cubicBezTo>
                  <a:cubicBezTo>
                    <a:pt x="36605" y="46760"/>
                    <a:pt x="36674" y="47106"/>
                    <a:pt x="36778" y="47486"/>
                  </a:cubicBezTo>
                  <a:cubicBezTo>
                    <a:pt x="36847" y="47728"/>
                    <a:pt x="36881" y="48004"/>
                    <a:pt x="36916" y="48281"/>
                  </a:cubicBezTo>
                  <a:cubicBezTo>
                    <a:pt x="36916" y="48384"/>
                    <a:pt x="36916" y="48488"/>
                    <a:pt x="37020" y="48557"/>
                  </a:cubicBezTo>
                  <a:cubicBezTo>
                    <a:pt x="36916" y="47866"/>
                    <a:pt x="36951" y="47175"/>
                    <a:pt x="36778" y="46483"/>
                  </a:cubicBezTo>
                  <a:cubicBezTo>
                    <a:pt x="36778" y="46414"/>
                    <a:pt x="36778" y="46345"/>
                    <a:pt x="36847" y="46276"/>
                  </a:cubicBezTo>
                  <a:cubicBezTo>
                    <a:pt x="37020" y="46311"/>
                    <a:pt x="37089" y="46483"/>
                    <a:pt x="37193" y="46587"/>
                  </a:cubicBezTo>
                  <a:cubicBezTo>
                    <a:pt x="37400" y="46898"/>
                    <a:pt x="37538" y="47244"/>
                    <a:pt x="37711" y="47589"/>
                  </a:cubicBezTo>
                  <a:cubicBezTo>
                    <a:pt x="37780" y="47693"/>
                    <a:pt x="37780" y="47797"/>
                    <a:pt x="37884" y="47831"/>
                  </a:cubicBezTo>
                  <a:lnTo>
                    <a:pt x="37918" y="47831"/>
                  </a:lnTo>
                  <a:cubicBezTo>
                    <a:pt x="37815" y="47589"/>
                    <a:pt x="37676" y="47348"/>
                    <a:pt x="37607" y="47106"/>
                  </a:cubicBezTo>
                  <a:cubicBezTo>
                    <a:pt x="37434" y="46656"/>
                    <a:pt x="37158" y="46276"/>
                    <a:pt x="36812" y="45930"/>
                  </a:cubicBezTo>
                  <a:cubicBezTo>
                    <a:pt x="36674" y="45827"/>
                    <a:pt x="36674" y="45723"/>
                    <a:pt x="36778" y="45585"/>
                  </a:cubicBezTo>
                  <a:cubicBezTo>
                    <a:pt x="37123" y="44997"/>
                    <a:pt x="37365" y="44375"/>
                    <a:pt x="37262" y="43649"/>
                  </a:cubicBezTo>
                  <a:cubicBezTo>
                    <a:pt x="37193" y="43165"/>
                    <a:pt x="37607" y="42681"/>
                    <a:pt x="38126" y="42647"/>
                  </a:cubicBezTo>
                  <a:cubicBezTo>
                    <a:pt x="38299" y="42612"/>
                    <a:pt x="38506" y="42647"/>
                    <a:pt x="38644" y="42474"/>
                  </a:cubicBezTo>
                  <a:cubicBezTo>
                    <a:pt x="38644" y="42439"/>
                    <a:pt x="38679" y="42439"/>
                    <a:pt x="38713" y="42439"/>
                  </a:cubicBezTo>
                  <a:cubicBezTo>
                    <a:pt x="39693" y="42164"/>
                    <a:pt x="40672" y="41834"/>
                    <a:pt x="41699" y="41834"/>
                  </a:cubicBezTo>
                  <a:cubicBezTo>
                    <a:pt x="41832" y="41834"/>
                    <a:pt x="41966" y="41840"/>
                    <a:pt x="42101" y="41852"/>
                  </a:cubicBezTo>
                  <a:cubicBezTo>
                    <a:pt x="42446" y="41852"/>
                    <a:pt x="42792" y="41921"/>
                    <a:pt x="43172" y="41990"/>
                  </a:cubicBezTo>
                  <a:cubicBezTo>
                    <a:pt x="43345" y="42024"/>
                    <a:pt x="43518" y="42128"/>
                    <a:pt x="43656" y="42266"/>
                  </a:cubicBezTo>
                  <a:cubicBezTo>
                    <a:pt x="43794" y="42370"/>
                    <a:pt x="43967" y="42508"/>
                    <a:pt x="44140" y="42578"/>
                  </a:cubicBezTo>
                  <a:cubicBezTo>
                    <a:pt x="44204" y="42610"/>
                    <a:pt x="44261" y="42634"/>
                    <a:pt x="44310" y="42634"/>
                  </a:cubicBezTo>
                  <a:cubicBezTo>
                    <a:pt x="44367" y="42634"/>
                    <a:pt x="44414" y="42601"/>
                    <a:pt x="44451" y="42508"/>
                  </a:cubicBezTo>
                  <a:cubicBezTo>
                    <a:pt x="44483" y="42428"/>
                    <a:pt x="44523" y="42400"/>
                    <a:pt x="44567" y="42400"/>
                  </a:cubicBezTo>
                  <a:cubicBezTo>
                    <a:pt x="44617" y="42400"/>
                    <a:pt x="44672" y="42437"/>
                    <a:pt x="44728" y="42474"/>
                  </a:cubicBezTo>
                  <a:cubicBezTo>
                    <a:pt x="45765" y="42992"/>
                    <a:pt x="46733" y="43649"/>
                    <a:pt x="47424" y="44617"/>
                  </a:cubicBezTo>
                  <a:cubicBezTo>
                    <a:pt x="47735" y="45066"/>
                    <a:pt x="47735" y="45239"/>
                    <a:pt x="47320" y="45585"/>
                  </a:cubicBezTo>
                  <a:cubicBezTo>
                    <a:pt x="46905" y="45930"/>
                    <a:pt x="46421" y="46138"/>
                    <a:pt x="45938" y="46311"/>
                  </a:cubicBezTo>
                  <a:cubicBezTo>
                    <a:pt x="44797" y="46691"/>
                    <a:pt x="43622" y="47002"/>
                    <a:pt x="42446" y="47209"/>
                  </a:cubicBezTo>
                  <a:cubicBezTo>
                    <a:pt x="42295" y="47240"/>
                    <a:pt x="42146" y="47252"/>
                    <a:pt x="41999" y="47252"/>
                  </a:cubicBezTo>
                  <a:cubicBezTo>
                    <a:pt x="41644" y="47252"/>
                    <a:pt x="41302" y="47179"/>
                    <a:pt x="40960" y="47106"/>
                  </a:cubicBezTo>
                  <a:lnTo>
                    <a:pt x="40960" y="47140"/>
                  </a:lnTo>
                  <a:cubicBezTo>
                    <a:pt x="40718" y="47106"/>
                    <a:pt x="40476" y="47002"/>
                    <a:pt x="40234" y="46967"/>
                  </a:cubicBezTo>
                  <a:cubicBezTo>
                    <a:pt x="39992" y="46898"/>
                    <a:pt x="39819" y="46794"/>
                    <a:pt x="39716" y="46518"/>
                  </a:cubicBezTo>
                  <a:lnTo>
                    <a:pt x="39716" y="46518"/>
                  </a:lnTo>
                  <a:cubicBezTo>
                    <a:pt x="40338" y="46587"/>
                    <a:pt x="40856" y="46829"/>
                    <a:pt x="41409" y="46829"/>
                  </a:cubicBezTo>
                  <a:cubicBezTo>
                    <a:pt x="41540" y="46829"/>
                    <a:pt x="41671" y="46831"/>
                    <a:pt x="41801" y="46831"/>
                  </a:cubicBezTo>
                  <a:cubicBezTo>
                    <a:pt x="42257" y="46831"/>
                    <a:pt x="42708" y="46810"/>
                    <a:pt x="43138" y="46622"/>
                  </a:cubicBezTo>
                  <a:cubicBezTo>
                    <a:pt x="43108" y="46577"/>
                    <a:pt x="43078" y="46565"/>
                    <a:pt x="43052" y="46565"/>
                  </a:cubicBezTo>
                  <a:cubicBezTo>
                    <a:pt x="43016" y="46565"/>
                    <a:pt x="42985" y="46587"/>
                    <a:pt x="42965" y="46587"/>
                  </a:cubicBezTo>
                  <a:cubicBezTo>
                    <a:pt x="42573" y="46682"/>
                    <a:pt x="42186" y="46728"/>
                    <a:pt x="41804" y="46728"/>
                  </a:cubicBezTo>
                  <a:cubicBezTo>
                    <a:pt x="41073" y="46728"/>
                    <a:pt x="40362" y="46559"/>
                    <a:pt x="39681" y="46241"/>
                  </a:cubicBezTo>
                  <a:cubicBezTo>
                    <a:pt x="39266" y="46069"/>
                    <a:pt x="38852" y="45861"/>
                    <a:pt x="38471" y="45585"/>
                  </a:cubicBezTo>
                  <a:cubicBezTo>
                    <a:pt x="38229" y="45446"/>
                    <a:pt x="37988" y="45343"/>
                    <a:pt x="37746" y="45274"/>
                  </a:cubicBezTo>
                  <a:cubicBezTo>
                    <a:pt x="37642" y="45274"/>
                    <a:pt x="37573" y="45239"/>
                    <a:pt x="37504" y="45239"/>
                  </a:cubicBezTo>
                  <a:cubicBezTo>
                    <a:pt x="37434" y="45239"/>
                    <a:pt x="37331" y="45239"/>
                    <a:pt x="37331" y="45343"/>
                  </a:cubicBezTo>
                  <a:cubicBezTo>
                    <a:pt x="37331" y="45412"/>
                    <a:pt x="37400" y="45446"/>
                    <a:pt x="37469" y="45446"/>
                  </a:cubicBezTo>
                  <a:cubicBezTo>
                    <a:pt x="38057" y="45550"/>
                    <a:pt x="38506" y="45827"/>
                    <a:pt x="38955" y="46138"/>
                  </a:cubicBezTo>
                  <a:cubicBezTo>
                    <a:pt x="39059" y="46241"/>
                    <a:pt x="39197" y="46276"/>
                    <a:pt x="39197" y="46483"/>
                  </a:cubicBezTo>
                  <a:cubicBezTo>
                    <a:pt x="39163" y="46587"/>
                    <a:pt x="39301" y="46656"/>
                    <a:pt x="39405" y="46725"/>
                  </a:cubicBezTo>
                  <a:cubicBezTo>
                    <a:pt x="39889" y="46967"/>
                    <a:pt x="40061" y="47417"/>
                    <a:pt x="40303" y="47866"/>
                  </a:cubicBezTo>
                  <a:cubicBezTo>
                    <a:pt x="40338" y="47970"/>
                    <a:pt x="40373" y="48073"/>
                    <a:pt x="40476" y="48143"/>
                  </a:cubicBezTo>
                  <a:cubicBezTo>
                    <a:pt x="40338" y="48315"/>
                    <a:pt x="40373" y="48454"/>
                    <a:pt x="40407" y="48626"/>
                  </a:cubicBezTo>
                  <a:cubicBezTo>
                    <a:pt x="40580" y="49076"/>
                    <a:pt x="40753" y="49560"/>
                    <a:pt x="40926" y="50044"/>
                  </a:cubicBezTo>
                  <a:cubicBezTo>
                    <a:pt x="41029" y="50424"/>
                    <a:pt x="41202" y="50804"/>
                    <a:pt x="41237" y="51219"/>
                  </a:cubicBezTo>
                  <a:cubicBezTo>
                    <a:pt x="41306" y="51564"/>
                    <a:pt x="41271" y="51910"/>
                    <a:pt x="41202" y="52256"/>
                  </a:cubicBezTo>
                  <a:cubicBezTo>
                    <a:pt x="41029" y="52912"/>
                    <a:pt x="40995" y="53604"/>
                    <a:pt x="40787" y="54295"/>
                  </a:cubicBezTo>
                  <a:cubicBezTo>
                    <a:pt x="40753" y="54468"/>
                    <a:pt x="40684" y="54641"/>
                    <a:pt x="40614" y="54814"/>
                  </a:cubicBezTo>
                  <a:cubicBezTo>
                    <a:pt x="40536" y="55102"/>
                    <a:pt x="40377" y="55232"/>
                    <a:pt x="40154" y="55232"/>
                  </a:cubicBezTo>
                  <a:cubicBezTo>
                    <a:pt x="40083" y="55232"/>
                    <a:pt x="40006" y="55219"/>
                    <a:pt x="39923" y="55194"/>
                  </a:cubicBezTo>
                  <a:cubicBezTo>
                    <a:pt x="39439" y="55021"/>
                    <a:pt x="39024" y="54814"/>
                    <a:pt x="38644" y="54537"/>
                  </a:cubicBezTo>
                  <a:cubicBezTo>
                    <a:pt x="38299" y="54261"/>
                    <a:pt x="37988" y="54019"/>
                    <a:pt x="37676" y="53777"/>
                  </a:cubicBezTo>
                  <a:cubicBezTo>
                    <a:pt x="37193" y="53431"/>
                    <a:pt x="36847" y="53016"/>
                    <a:pt x="36605" y="52463"/>
                  </a:cubicBezTo>
                  <a:cubicBezTo>
                    <a:pt x="36328" y="51772"/>
                    <a:pt x="36052" y="51115"/>
                    <a:pt x="35637" y="50493"/>
                  </a:cubicBezTo>
                  <a:cubicBezTo>
                    <a:pt x="35533" y="50355"/>
                    <a:pt x="35568" y="50216"/>
                    <a:pt x="35603" y="50078"/>
                  </a:cubicBezTo>
                  <a:cubicBezTo>
                    <a:pt x="35775" y="49491"/>
                    <a:pt x="35844" y="48903"/>
                    <a:pt x="35844" y="48315"/>
                  </a:cubicBezTo>
                  <a:cubicBezTo>
                    <a:pt x="35879" y="47762"/>
                    <a:pt x="35741" y="47278"/>
                    <a:pt x="35568" y="46760"/>
                  </a:cubicBezTo>
                  <a:lnTo>
                    <a:pt x="35568" y="46760"/>
                  </a:lnTo>
                  <a:cubicBezTo>
                    <a:pt x="35603" y="47071"/>
                    <a:pt x="35637" y="47382"/>
                    <a:pt x="35637" y="47693"/>
                  </a:cubicBezTo>
                  <a:cubicBezTo>
                    <a:pt x="35741" y="48523"/>
                    <a:pt x="35603" y="49318"/>
                    <a:pt x="35361" y="50113"/>
                  </a:cubicBezTo>
                  <a:cubicBezTo>
                    <a:pt x="35257" y="50458"/>
                    <a:pt x="35222" y="50804"/>
                    <a:pt x="34980" y="51115"/>
                  </a:cubicBezTo>
                  <a:cubicBezTo>
                    <a:pt x="34877" y="51253"/>
                    <a:pt x="34773" y="51426"/>
                    <a:pt x="34635" y="51599"/>
                  </a:cubicBezTo>
                  <a:cubicBezTo>
                    <a:pt x="34566" y="51288"/>
                    <a:pt x="34669" y="51011"/>
                    <a:pt x="34773" y="50769"/>
                  </a:cubicBezTo>
                  <a:cubicBezTo>
                    <a:pt x="34980" y="50216"/>
                    <a:pt x="35153" y="49629"/>
                    <a:pt x="35222" y="49041"/>
                  </a:cubicBezTo>
                  <a:cubicBezTo>
                    <a:pt x="35326" y="48557"/>
                    <a:pt x="35430" y="48039"/>
                    <a:pt x="35430" y="47520"/>
                  </a:cubicBezTo>
                  <a:cubicBezTo>
                    <a:pt x="35430" y="47106"/>
                    <a:pt x="35361" y="46725"/>
                    <a:pt x="35291" y="46345"/>
                  </a:cubicBezTo>
                  <a:cubicBezTo>
                    <a:pt x="35262" y="46255"/>
                    <a:pt x="35232" y="46166"/>
                    <a:pt x="35134" y="46166"/>
                  </a:cubicBezTo>
                  <a:cubicBezTo>
                    <a:pt x="35119" y="46166"/>
                    <a:pt x="35103" y="46168"/>
                    <a:pt x="35084" y="46172"/>
                  </a:cubicBezTo>
                  <a:cubicBezTo>
                    <a:pt x="34946" y="46207"/>
                    <a:pt x="34877" y="46241"/>
                    <a:pt x="34877" y="46380"/>
                  </a:cubicBezTo>
                  <a:cubicBezTo>
                    <a:pt x="34946" y="46898"/>
                    <a:pt x="34738" y="47417"/>
                    <a:pt x="34704" y="47935"/>
                  </a:cubicBezTo>
                  <a:cubicBezTo>
                    <a:pt x="34911" y="47520"/>
                    <a:pt x="34877" y="47036"/>
                    <a:pt x="35084" y="46587"/>
                  </a:cubicBezTo>
                  <a:cubicBezTo>
                    <a:pt x="35222" y="46725"/>
                    <a:pt x="35222" y="46864"/>
                    <a:pt x="35222" y="47002"/>
                  </a:cubicBezTo>
                  <a:cubicBezTo>
                    <a:pt x="35291" y="48004"/>
                    <a:pt x="35188" y="49007"/>
                    <a:pt x="34877" y="49974"/>
                  </a:cubicBezTo>
                  <a:cubicBezTo>
                    <a:pt x="34738" y="50389"/>
                    <a:pt x="34566" y="50804"/>
                    <a:pt x="34462" y="51219"/>
                  </a:cubicBezTo>
                  <a:cubicBezTo>
                    <a:pt x="34289" y="51876"/>
                    <a:pt x="33909" y="52325"/>
                    <a:pt x="33390" y="52671"/>
                  </a:cubicBezTo>
                  <a:cubicBezTo>
                    <a:pt x="33045" y="52912"/>
                    <a:pt x="32699" y="53154"/>
                    <a:pt x="32423" y="53466"/>
                  </a:cubicBezTo>
                  <a:cubicBezTo>
                    <a:pt x="32319" y="53535"/>
                    <a:pt x="32250" y="53638"/>
                    <a:pt x="32146" y="53742"/>
                  </a:cubicBezTo>
                  <a:cubicBezTo>
                    <a:pt x="32457" y="53604"/>
                    <a:pt x="32664" y="53293"/>
                    <a:pt x="32976" y="53120"/>
                  </a:cubicBezTo>
                  <a:cubicBezTo>
                    <a:pt x="33079" y="53051"/>
                    <a:pt x="33183" y="52912"/>
                    <a:pt x="33356" y="52912"/>
                  </a:cubicBezTo>
                  <a:cubicBezTo>
                    <a:pt x="33425" y="53016"/>
                    <a:pt x="33356" y="53051"/>
                    <a:pt x="33321" y="53085"/>
                  </a:cubicBezTo>
                  <a:cubicBezTo>
                    <a:pt x="32803" y="53742"/>
                    <a:pt x="32250" y="54330"/>
                    <a:pt x="31800" y="55021"/>
                  </a:cubicBezTo>
                  <a:cubicBezTo>
                    <a:pt x="31741" y="55110"/>
                    <a:pt x="31630" y="55277"/>
                    <a:pt x="31512" y="55277"/>
                  </a:cubicBezTo>
                  <a:cubicBezTo>
                    <a:pt x="31493" y="55277"/>
                    <a:pt x="31474" y="55272"/>
                    <a:pt x="31455" y="55263"/>
                  </a:cubicBezTo>
                  <a:cubicBezTo>
                    <a:pt x="31282" y="55159"/>
                    <a:pt x="31455" y="54986"/>
                    <a:pt x="31524" y="54848"/>
                  </a:cubicBezTo>
                  <a:cubicBezTo>
                    <a:pt x="31558" y="54710"/>
                    <a:pt x="31628" y="54606"/>
                    <a:pt x="31697" y="54468"/>
                  </a:cubicBezTo>
                  <a:lnTo>
                    <a:pt x="31697" y="54468"/>
                  </a:lnTo>
                  <a:cubicBezTo>
                    <a:pt x="31455" y="54641"/>
                    <a:pt x="31351" y="54917"/>
                    <a:pt x="31316" y="55194"/>
                  </a:cubicBezTo>
                  <a:cubicBezTo>
                    <a:pt x="31247" y="55436"/>
                    <a:pt x="31144" y="55539"/>
                    <a:pt x="30936" y="55609"/>
                  </a:cubicBezTo>
                  <a:cubicBezTo>
                    <a:pt x="30798" y="55643"/>
                    <a:pt x="30660" y="55747"/>
                    <a:pt x="30521" y="55781"/>
                  </a:cubicBezTo>
                  <a:cubicBezTo>
                    <a:pt x="30404" y="55818"/>
                    <a:pt x="30280" y="55838"/>
                    <a:pt x="30157" y="55838"/>
                  </a:cubicBezTo>
                  <a:cubicBezTo>
                    <a:pt x="29704" y="55838"/>
                    <a:pt x="29270" y="55570"/>
                    <a:pt x="29243" y="54917"/>
                  </a:cubicBezTo>
                  <a:cubicBezTo>
                    <a:pt x="29208" y="54468"/>
                    <a:pt x="29173" y="53984"/>
                    <a:pt x="29208" y="53535"/>
                  </a:cubicBezTo>
                  <a:cubicBezTo>
                    <a:pt x="29277" y="52878"/>
                    <a:pt x="29243" y="52187"/>
                    <a:pt x="29312" y="51495"/>
                  </a:cubicBezTo>
                  <a:cubicBezTo>
                    <a:pt x="29484" y="50355"/>
                    <a:pt x="29796" y="49249"/>
                    <a:pt x="30210" y="48143"/>
                  </a:cubicBezTo>
                  <a:cubicBezTo>
                    <a:pt x="30349" y="47866"/>
                    <a:pt x="30591" y="47693"/>
                    <a:pt x="30798" y="47486"/>
                  </a:cubicBezTo>
                  <a:cubicBezTo>
                    <a:pt x="31386" y="46760"/>
                    <a:pt x="32181" y="46449"/>
                    <a:pt x="33045" y="46172"/>
                  </a:cubicBezTo>
                  <a:cubicBezTo>
                    <a:pt x="33079" y="46172"/>
                    <a:pt x="33148" y="46172"/>
                    <a:pt x="33183" y="46241"/>
                  </a:cubicBezTo>
                  <a:cubicBezTo>
                    <a:pt x="32941" y="46483"/>
                    <a:pt x="32561" y="46587"/>
                    <a:pt x="32353" y="46898"/>
                  </a:cubicBezTo>
                  <a:cubicBezTo>
                    <a:pt x="32734" y="46691"/>
                    <a:pt x="33114" y="46518"/>
                    <a:pt x="33494" y="46311"/>
                  </a:cubicBezTo>
                  <a:cubicBezTo>
                    <a:pt x="33598" y="46241"/>
                    <a:pt x="33736" y="46207"/>
                    <a:pt x="33667" y="46034"/>
                  </a:cubicBezTo>
                  <a:cubicBezTo>
                    <a:pt x="33598" y="45930"/>
                    <a:pt x="33701" y="45896"/>
                    <a:pt x="33736" y="45861"/>
                  </a:cubicBezTo>
                  <a:cubicBezTo>
                    <a:pt x="33869" y="45762"/>
                    <a:pt x="34033" y="45726"/>
                    <a:pt x="34046" y="45540"/>
                  </a:cubicBezTo>
                  <a:lnTo>
                    <a:pt x="34046" y="45540"/>
                  </a:lnTo>
                  <a:cubicBezTo>
                    <a:pt x="33607" y="45832"/>
                    <a:pt x="33134" y="45934"/>
                    <a:pt x="32595" y="46069"/>
                  </a:cubicBezTo>
                  <a:cubicBezTo>
                    <a:pt x="32664" y="45792"/>
                    <a:pt x="32906" y="45758"/>
                    <a:pt x="32941" y="45446"/>
                  </a:cubicBezTo>
                  <a:lnTo>
                    <a:pt x="32941" y="45446"/>
                  </a:lnTo>
                  <a:cubicBezTo>
                    <a:pt x="32526" y="45827"/>
                    <a:pt x="32042" y="45965"/>
                    <a:pt x="31558" y="46138"/>
                  </a:cubicBezTo>
                  <a:cubicBezTo>
                    <a:pt x="31455" y="46172"/>
                    <a:pt x="31351" y="46207"/>
                    <a:pt x="31213" y="46207"/>
                  </a:cubicBezTo>
                  <a:cubicBezTo>
                    <a:pt x="31040" y="46241"/>
                    <a:pt x="30902" y="46207"/>
                    <a:pt x="30867" y="46449"/>
                  </a:cubicBezTo>
                  <a:cubicBezTo>
                    <a:pt x="30798" y="46622"/>
                    <a:pt x="30591" y="46656"/>
                    <a:pt x="30452" y="46656"/>
                  </a:cubicBezTo>
                  <a:cubicBezTo>
                    <a:pt x="29692" y="46760"/>
                    <a:pt x="28931" y="47002"/>
                    <a:pt x="28136" y="47002"/>
                  </a:cubicBezTo>
                  <a:cubicBezTo>
                    <a:pt x="28030" y="47007"/>
                    <a:pt x="27923" y="47010"/>
                    <a:pt x="27817" y="47010"/>
                  </a:cubicBezTo>
                  <a:cubicBezTo>
                    <a:pt x="27267" y="47010"/>
                    <a:pt x="26722" y="46934"/>
                    <a:pt x="26201" y="46760"/>
                  </a:cubicBezTo>
                  <a:cubicBezTo>
                    <a:pt x="25821" y="46622"/>
                    <a:pt x="25475" y="46483"/>
                    <a:pt x="25095" y="46345"/>
                  </a:cubicBezTo>
                  <a:cubicBezTo>
                    <a:pt x="24887" y="46241"/>
                    <a:pt x="24715" y="46103"/>
                    <a:pt x="24542" y="45965"/>
                  </a:cubicBezTo>
                  <a:cubicBezTo>
                    <a:pt x="24403" y="45861"/>
                    <a:pt x="24403" y="45758"/>
                    <a:pt x="24438" y="45619"/>
                  </a:cubicBezTo>
                  <a:cubicBezTo>
                    <a:pt x="24611" y="45135"/>
                    <a:pt x="24922" y="44755"/>
                    <a:pt x="25337" y="44444"/>
                  </a:cubicBezTo>
                  <a:cubicBezTo>
                    <a:pt x="25440" y="44375"/>
                    <a:pt x="25544" y="44306"/>
                    <a:pt x="25613" y="44202"/>
                  </a:cubicBezTo>
                  <a:cubicBezTo>
                    <a:pt x="25671" y="44163"/>
                    <a:pt x="25740" y="44114"/>
                    <a:pt x="25801" y="44114"/>
                  </a:cubicBezTo>
                  <a:cubicBezTo>
                    <a:pt x="25850" y="44114"/>
                    <a:pt x="25894" y="44145"/>
                    <a:pt x="25924" y="44237"/>
                  </a:cubicBezTo>
                  <a:cubicBezTo>
                    <a:pt x="25959" y="44306"/>
                    <a:pt x="26028" y="44375"/>
                    <a:pt x="26132" y="44375"/>
                  </a:cubicBezTo>
                  <a:cubicBezTo>
                    <a:pt x="26235" y="44375"/>
                    <a:pt x="26270" y="44271"/>
                    <a:pt x="26305" y="44168"/>
                  </a:cubicBezTo>
                  <a:cubicBezTo>
                    <a:pt x="26305" y="44098"/>
                    <a:pt x="26305" y="43995"/>
                    <a:pt x="26339" y="43891"/>
                  </a:cubicBezTo>
                  <a:cubicBezTo>
                    <a:pt x="26374" y="43787"/>
                    <a:pt x="26408" y="43684"/>
                    <a:pt x="26512" y="43649"/>
                  </a:cubicBezTo>
                  <a:cubicBezTo>
                    <a:pt x="26823" y="43580"/>
                    <a:pt x="27065" y="43407"/>
                    <a:pt x="27376" y="43338"/>
                  </a:cubicBezTo>
                  <a:cubicBezTo>
                    <a:pt x="27860" y="43234"/>
                    <a:pt x="28309" y="43131"/>
                    <a:pt x="28759" y="43027"/>
                  </a:cubicBezTo>
                  <a:cubicBezTo>
                    <a:pt x="28910" y="42976"/>
                    <a:pt x="29062" y="42944"/>
                    <a:pt x="29214" y="42944"/>
                  </a:cubicBezTo>
                  <a:cubicBezTo>
                    <a:pt x="29270" y="42944"/>
                    <a:pt x="29325" y="42948"/>
                    <a:pt x="29381" y="42958"/>
                  </a:cubicBezTo>
                  <a:cubicBezTo>
                    <a:pt x="29427" y="42962"/>
                    <a:pt x="29472" y="42963"/>
                    <a:pt x="29517" y="42963"/>
                  </a:cubicBezTo>
                  <a:cubicBezTo>
                    <a:pt x="29873" y="42963"/>
                    <a:pt x="30183" y="42854"/>
                    <a:pt x="30521" y="42854"/>
                  </a:cubicBezTo>
                  <a:cubicBezTo>
                    <a:pt x="31213" y="42854"/>
                    <a:pt x="31835" y="42992"/>
                    <a:pt x="32423" y="43373"/>
                  </a:cubicBezTo>
                  <a:cubicBezTo>
                    <a:pt x="32482" y="43392"/>
                    <a:pt x="32542" y="43435"/>
                    <a:pt x="32601" y="43435"/>
                  </a:cubicBezTo>
                  <a:cubicBezTo>
                    <a:pt x="32645" y="43435"/>
                    <a:pt x="32689" y="43412"/>
                    <a:pt x="32734" y="43338"/>
                  </a:cubicBezTo>
                  <a:cubicBezTo>
                    <a:pt x="32756" y="43305"/>
                    <a:pt x="32777" y="43293"/>
                    <a:pt x="32798" y="43293"/>
                  </a:cubicBezTo>
                  <a:cubicBezTo>
                    <a:pt x="32843" y="43293"/>
                    <a:pt x="32883" y="43349"/>
                    <a:pt x="32906" y="43373"/>
                  </a:cubicBezTo>
                  <a:cubicBezTo>
                    <a:pt x="33183" y="43614"/>
                    <a:pt x="33425" y="43822"/>
                    <a:pt x="33667" y="44064"/>
                  </a:cubicBezTo>
                  <a:cubicBezTo>
                    <a:pt x="33840" y="44202"/>
                    <a:pt x="34013" y="44306"/>
                    <a:pt x="34220" y="44375"/>
                  </a:cubicBezTo>
                  <a:cubicBezTo>
                    <a:pt x="34462" y="44409"/>
                    <a:pt x="34600" y="44513"/>
                    <a:pt x="34635" y="44790"/>
                  </a:cubicBezTo>
                  <a:cubicBezTo>
                    <a:pt x="34635" y="44893"/>
                    <a:pt x="34704" y="45032"/>
                    <a:pt x="34773" y="45135"/>
                  </a:cubicBezTo>
                  <a:cubicBezTo>
                    <a:pt x="34773" y="44859"/>
                    <a:pt x="34773" y="44617"/>
                    <a:pt x="34738" y="44340"/>
                  </a:cubicBezTo>
                  <a:cubicBezTo>
                    <a:pt x="34669" y="43891"/>
                    <a:pt x="34704" y="43476"/>
                    <a:pt x="35326" y="43303"/>
                  </a:cubicBezTo>
                  <a:cubicBezTo>
                    <a:pt x="35239" y="43249"/>
                    <a:pt x="35163" y="43229"/>
                    <a:pt x="35091" y="43229"/>
                  </a:cubicBezTo>
                  <a:cubicBezTo>
                    <a:pt x="34934" y="43229"/>
                    <a:pt x="34801" y="43325"/>
                    <a:pt x="34635" y="43373"/>
                  </a:cubicBezTo>
                  <a:cubicBezTo>
                    <a:pt x="34462" y="42992"/>
                    <a:pt x="34393" y="42543"/>
                    <a:pt x="34116" y="42163"/>
                  </a:cubicBezTo>
                  <a:lnTo>
                    <a:pt x="34116" y="42163"/>
                  </a:lnTo>
                  <a:cubicBezTo>
                    <a:pt x="34082" y="42370"/>
                    <a:pt x="34151" y="42474"/>
                    <a:pt x="34185" y="42612"/>
                  </a:cubicBezTo>
                  <a:cubicBezTo>
                    <a:pt x="34358" y="42992"/>
                    <a:pt x="34427" y="43407"/>
                    <a:pt x="34531" y="43856"/>
                  </a:cubicBezTo>
                  <a:cubicBezTo>
                    <a:pt x="34531" y="43891"/>
                    <a:pt x="34531" y="43960"/>
                    <a:pt x="34531" y="43995"/>
                  </a:cubicBezTo>
                  <a:cubicBezTo>
                    <a:pt x="34531" y="44179"/>
                    <a:pt x="34485" y="44256"/>
                    <a:pt x="34383" y="44256"/>
                  </a:cubicBezTo>
                  <a:cubicBezTo>
                    <a:pt x="34331" y="44256"/>
                    <a:pt x="34266" y="44237"/>
                    <a:pt x="34185" y="44202"/>
                  </a:cubicBezTo>
                  <a:cubicBezTo>
                    <a:pt x="33805" y="43995"/>
                    <a:pt x="33494" y="43684"/>
                    <a:pt x="33218" y="43338"/>
                  </a:cubicBezTo>
                  <a:cubicBezTo>
                    <a:pt x="33183" y="43234"/>
                    <a:pt x="33114" y="43165"/>
                    <a:pt x="33010" y="43096"/>
                  </a:cubicBezTo>
                  <a:cubicBezTo>
                    <a:pt x="32803" y="42992"/>
                    <a:pt x="32699" y="42785"/>
                    <a:pt x="32526" y="42612"/>
                  </a:cubicBezTo>
                  <a:cubicBezTo>
                    <a:pt x="31869" y="41921"/>
                    <a:pt x="31386" y="41195"/>
                    <a:pt x="31144" y="40296"/>
                  </a:cubicBezTo>
                  <a:cubicBezTo>
                    <a:pt x="31040" y="39881"/>
                    <a:pt x="30867" y="39501"/>
                    <a:pt x="30729" y="39121"/>
                  </a:cubicBezTo>
                  <a:cubicBezTo>
                    <a:pt x="30556" y="38637"/>
                    <a:pt x="30452" y="38153"/>
                    <a:pt x="30556" y="37669"/>
                  </a:cubicBezTo>
                  <a:cubicBezTo>
                    <a:pt x="30625" y="37427"/>
                    <a:pt x="30521" y="37185"/>
                    <a:pt x="30556" y="36943"/>
                  </a:cubicBezTo>
                  <a:cubicBezTo>
                    <a:pt x="30556" y="36736"/>
                    <a:pt x="30591" y="36598"/>
                    <a:pt x="30729" y="36425"/>
                  </a:cubicBezTo>
                  <a:cubicBezTo>
                    <a:pt x="30902" y="36252"/>
                    <a:pt x="31109" y="36114"/>
                    <a:pt x="31247" y="35837"/>
                  </a:cubicBezTo>
                  <a:cubicBezTo>
                    <a:pt x="31094" y="35837"/>
                    <a:pt x="30995" y="35947"/>
                    <a:pt x="30902" y="35947"/>
                  </a:cubicBezTo>
                  <a:cubicBezTo>
                    <a:pt x="30890" y="35947"/>
                    <a:pt x="30879" y="35945"/>
                    <a:pt x="30867" y="35941"/>
                  </a:cubicBezTo>
                  <a:cubicBezTo>
                    <a:pt x="30867" y="35906"/>
                    <a:pt x="30867" y="35837"/>
                    <a:pt x="30867" y="35837"/>
                  </a:cubicBezTo>
                  <a:cubicBezTo>
                    <a:pt x="30556" y="35630"/>
                    <a:pt x="30625" y="35319"/>
                    <a:pt x="30625" y="35042"/>
                  </a:cubicBezTo>
                  <a:cubicBezTo>
                    <a:pt x="30660" y="34662"/>
                    <a:pt x="30729" y="34247"/>
                    <a:pt x="30625" y="33867"/>
                  </a:cubicBezTo>
                  <a:cubicBezTo>
                    <a:pt x="30591" y="33625"/>
                    <a:pt x="30660" y="33418"/>
                    <a:pt x="30694" y="33210"/>
                  </a:cubicBezTo>
                  <a:cubicBezTo>
                    <a:pt x="30763" y="33003"/>
                    <a:pt x="30971" y="32899"/>
                    <a:pt x="31247" y="32899"/>
                  </a:cubicBezTo>
                  <a:close/>
                  <a:moveTo>
                    <a:pt x="17861" y="41003"/>
                  </a:moveTo>
                  <a:cubicBezTo>
                    <a:pt x="17901" y="41003"/>
                    <a:pt x="17948" y="41031"/>
                    <a:pt x="18009" y="41091"/>
                  </a:cubicBezTo>
                  <a:cubicBezTo>
                    <a:pt x="18285" y="41402"/>
                    <a:pt x="18596" y="41713"/>
                    <a:pt x="18942" y="41955"/>
                  </a:cubicBezTo>
                  <a:cubicBezTo>
                    <a:pt x="19219" y="42163"/>
                    <a:pt x="19357" y="42474"/>
                    <a:pt x="19426" y="42819"/>
                  </a:cubicBezTo>
                  <a:cubicBezTo>
                    <a:pt x="19444" y="42828"/>
                    <a:pt x="19460" y="42832"/>
                    <a:pt x="19474" y="42832"/>
                  </a:cubicBezTo>
                  <a:cubicBezTo>
                    <a:pt x="19560" y="42832"/>
                    <a:pt x="19600" y="42703"/>
                    <a:pt x="19666" y="42703"/>
                  </a:cubicBezTo>
                  <a:cubicBezTo>
                    <a:pt x="19677" y="42703"/>
                    <a:pt x="19689" y="42707"/>
                    <a:pt x="19703" y="42716"/>
                  </a:cubicBezTo>
                  <a:cubicBezTo>
                    <a:pt x="19806" y="42785"/>
                    <a:pt x="19875" y="42819"/>
                    <a:pt x="19945" y="42889"/>
                  </a:cubicBezTo>
                  <a:cubicBezTo>
                    <a:pt x="20532" y="43407"/>
                    <a:pt x="21051" y="44029"/>
                    <a:pt x="21535" y="44651"/>
                  </a:cubicBezTo>
                  <a:cubicBezTo>
                    <a:pt x="21604" y="44721"/>
                    <a:pt x="21638" y="44824"/>
                    <a:pt x="21673" y="44963"/>
                  </a:cubicBezTo>
                  <a:cubicBezTo>
                    <a:pt x="21846" y="45516"/>
                    <a:pt x="22018" y="46069"/>
                    <a:pt x="22226" y="46656"/>
                  </a:cubicBezTo>
                  <a:cubicBezTo>
                    <a:pt x="22330" y="47036"/>
                    <a:pt x="22364" y="47451"/>
                    <a:pt x="22433" y="47866"/>
                  </a:cubicBezTo>
                  <a:cubicBezTo>
                    <a:pt x="22468" y="47970"/>
                    <a:pt x="22399" y="48073"/>
                    <a:pt x="22330" y="48143"/>
                  </a:cubicBezTo>
                  <a:cubicBezTo>
                    <a:pt x="21949" y="48557"/>
                    <a:pt x="21638" y="49041"/>
                    <a:pt x="21327" y="49491"/>
                  </a:cubicBezTo>
                  <a:cubicBezTo>
                    <a:pt x="21085" y="49871"/>
                    <a:pt x="20774" y="50113"/>
                    <a:pt x="20498" y="50424"/>
                  </a:cubicBezTo>
                  <a:cubicBezTo>
                    <a:pt x="19945" y="51046"/>
                    <a:pt x="19288" y="51599"/>
                    <a:pt x="18596" y="52117"/>
                  </a:cubicBezTo>
                  <a:cubicBezTo>
                    <a:pt x="18216" y="52394"/>
                    <a:pt x="17871" y="52774"/>
                    <a:pt x="17525" y="53120"/>
                  </a:cubicBezTo>
                  <a:cubicBezTo>
                    <a:pt x="16937" y="53707"/>
                    <a:pt x="16281" y="54261"/>
                    <a:pt x="15624" y="54779"/>
                  </a:cubicBezTo>
                  <a:cubicBezTo>
                    <a:pt x="15175" y="55125"/>
                    <a:pt x="14691" y="55436"/>
                    <a:pt x="14207" y="55712"/>
                  </a:cubicBezTo>
                  <a:cubicBezTo>
                    <a:pt x="13930" y="55885"/>
                    <a:pt x="13654" y="55954"/>
                    <a:pt x="13343" y="55954"/>
                  </a:cubicBezTo>
                  <a:cubicBezTo>
                    <a:pt x="13101" y="55954"/>
                    <a:pt x="13031" y="55920"/>
                    <a:pt x="13031" y="55678"/>
                  </a:cubicBezTo>
                  <a:cubicBezTo>
                    <a:pt x="12997" y="55539"/>
                    <a:pt x="12997" y="55367"/>
                    <a:pt x="13031" y="55228"/>
                  </a:cubicBezTo>
                  <a:cubicBezTo>
                    <a:pt x="13031" y="55194"/>
                    <a:pt x="13031" y="55090"/>
                    <a:pt x="13066" y="55090"/>
                  </a:cubicBezTo>
                  <a:cubicBezTo>
                    <a:pt x="13412" y="54986"/>
                    <a:pt x="13239" y="54710"/>
                    <a:pt x="13273" y="54537"/>
                  </a:cubicBezTo>
                  <a:cubicBezTo>
                    <a:pt x="13343" y="53984"/>
                    <a:pt x="13377" y="53396"/>
                    <a:pt x="13481" y="52843"/>
                  </a:cubicBezTo>
                  <a:cubicBezTo>
                    <a:pt x="13550" y="52290"/>
                    <a:pt x="13723" y="51772"/>
                    <a:pt x="13757" y="51184"/>
                  </a:cubicBezTo>
                  <a:cubicBezTo>
                    <a:pt x="13757" y="51081"/>
                    <a:pt x="13792" y="50977"/>
                    <a:pt x="13826" y="50873"/>
                  </a:cubicBezTo>
                  <a:cubicBezTo>
                    <a:pt x="14103" y="50320"/>
                    <a:pt x="14207" y="49698"/>
                    <a:pt x="14414" y="49076"/>
                  </a:cubicBezTo>
                  <a:cubicBezTo>
                    <a:pt x="14449" y="48972"/>
                    <a:pt x="14483" y="48834"/>
                    <a:pt x="14587" y="48696"/>
                  </a:cubicBezTo>
                  <a:cubicBezTo>
                    <a:pt x="14656" y="48523"/>
                    <a:pt x="14725" y="48315"/>
                    <a:pt x="14760" y="48108"/>
                  </a:cubicBezTo>
                  <a:cubicBezTo>
                    <a:pt x="14829" y="47693"/>
                    <a:pt x="15002" y="47313"/>
                    <a:pt x="15209" y="46933"/>
                  </a:cubicBezTo>
                  <a:cubicBezTo>
                    <a:pt x="15347" y="46691"/>
                    <a:pt x="15451" y="46483"/>
                    <a:pt x="15555" y="46241"/>
                  </a:cubicBezTo>
                  <a:cubicBezTo>
                    <a:pt x="15658" y="46276"/>
                    <a:pt x="15658" y="46311"/>
                    <a:pt x="15693" y="46380"/>
                  </a:cubicBezTo>
                  <a:cubicBezTo>
                    <a:pt x="16142" y="47244"/>
                    <a:pt x="16730" y="47970"/>
                    <a:pt x="17318" y="48730"/>
                  </a:cubicBezTo>
                  <a:cubicBezTo>
                    <a:pt x="17940" y="49560"/>
                    <a:pt x="18458" y="50458"/>
                    <a:pt x="18596" y="51530"/>
                  </a:cubicBezTo>
                  <a:cubicBezTo>
                    <a:pt x="18596" y="51599"/>
                    <a:pt x="18596" y="51668"/>
                    <a:pt x="18700" y="51737"/>
                  </a:cubicBezTo>
                  <a:cubicBezTo>
                    <a:pt x="18562" y="50493"/>
                    <a:pt x="18182" y="49456"/>
                    <a:pt x="17387" y="48557"/>
                  </a:cubicBezTo>
                  <a:cubicBezTo>
                    <a:pt x="17145" y="48281"/>
                    <a:pt x="16937" y="48039"/>
                    <a:pt x="16799" y="47659"/>
                  </a:cubicBezTo>
                  <a:cubicBezTo>
                    <a:pt x="17214" y="47624"/>
                    <a:pt x="17560" y="47659"/>
                    <a:pt x="17905" y="47589"/>
                  </a:cubicBezTo>
                  <a:cubicBezTo>
                    <a:pt x="18078" y="47520"/>
                    <a:pt x="18285" y="47520"/>
                    <a:pt x="18458" y="47520"/>
                  </a:cubicBezTo>
                  <a:cubicBezTo>
                    <a:pt x="18666" y="47488"/>
                    <a:pt x="18867" y="47464"/>
                    <a:pt x="19067" y="47464"/>
                  </a:cubicBezTo>
                  <a:cubicBezTo>
                    <a:pt x="19299" y="47464"/>
                    <a:pt x="19531" y="47497"/>
                    <a:pt x="19772" y="47589"/>
                  </a:cubicBezTo>
                  <a:cubicBezTo>
                    <a:pt x="19772" y="47451"/>
                    <a:pt x="19703" y="47451"/>
                    <a:pt x="19633" y="47417"/>
                  </a:cubicBezTo>
                  <a:cubicBezTo>
                    <a:pt x="19451" y="47376"/>
                    <a:pt x="19281" y="47359"/>
                    <a:pt x="19108" y="47359"/>
                  </a:cubicBezTo>
                  <a:cubicBezTo>
                    <a:pt x="18987" y="47359"/>
                    <a:pt x="18864" y="47368"/>
                    <a:pt x="18735" y="47382"/>
                  </a:cubicBezTo>
                  <a:cubicBezTo>
                    <a:pt x="18200" y="47445"/>
                    <a:pt x="17636" y="47594"/>
                    <a:pt x="17069" y="47594"/>
                  </a:cubicBezTo>
                  <a:cubicBezTo>
                    <a:pt x="17014" y="47594"/>
                    <a:pt x="16958" y="47593"/>
                    <a:pt x="16903" y="47589"/>
                  </a:cubicBezTo>
                  <a:cubicBezTo>
                    <a:pt x="16765" y="47589"/>
                    <a:pt x="16626" y="47555"/>
                    <a:pt x="16523" y="47417"/>
                  </a:cubicBezTo>
                  <a:cubicBezTo>
                    <a:pt x="16177" y="46967"/>
                    <a:pt x="15866" y="46483"/>
                    <a:pt x="15762" y="45896"/>
                  </a:cubicBezTo>
                  <a:cubicBezTo>
                    <a:pt x="15728" y="45792"/>
                    <a:pt x="15693" y="45688"/>
                    <a:pt x="15728" y="45585"/>
                  </a:cubicBezTo>
                  <a:cubicBezTo>
                    <a:pt x="16004" y="44824"/>
                    <a:pt x="16177" y="43995"/>
                    <a:pt x="16695" y="43303"/>
                  </a:cubicBezTo>
                  <a:cubicBezTo>
                    <a:pt x="17006" y="42889"/>
                    <a:pt x="17110" y="42370"/>
                    <a:pt x="17352" y="41921"/>
                  </a:cubicBezTo>
                  <a:cubicBezTo>
                    <a:pt x="17490" y="41679"/>
                    <a:pt x="17594" y="41402"/>
                    <a:pt x="17732" y="41126"/>
                  </a:cubicBezTo>
                  <a:cubicBezTo>
                    <a:pt x="17771" y="41048"/>
                    <a:pt x="17810" y="41003"/>
                    <a:pt x="17861" y="41003"/>
                  </a:cubicBezTo>
                  <a:close/>
                  <a:moveTo>
                    <a:pt x="42594" y="0"/>
                  </a:moveTo>
                  <a:cubicBezTo>
                    <a:pt x="42360" y="0"/>
                    <a:pt x="42118" y="57"/>
                    <a:pt x="41893" y="132"/>
                  </a:cubicBezTo>
                  <a:cubicBezTo>
                    <a:pt x="41617" y="201"/>
                    <a:pt x="41340" y="443"/>
                    <a:pt x="41168" y="719"/>
                  </a:cubicBezTo>
                  <a:cubicBezTo>
                    <a:pt x="40856" y="1099"/>
                    <a:pt x="40545" y="1445"/>
                    <a:pt x="40303" y="1860"/>
                  </a:cubicBezTo>
                  <a:cubicBezTo>
                    <a:pt x="39854" y="2551"/>
                    <a:pt x="39474" y="3242"/>
                    <a:pt x="39508" y="4107"/>
                  </a:cubicBezTo>
                  <a:cubicBezTo>
                    <a:pt x="39508" y="4176"/>
                    <a:pt x="39474" y="4245"/>
                    <a:pt x="39439" y="4314"/>
                  </a:cubicBezTo>
                  <a:cubicBezTo>
                    <a:pt x="39266" y="4729"/>
                    <a:pt x="39370" y="5178"/>
                    <a:pt x="39405" y="5593"/>
                  </a:cubicBezTo>
                  <a:cubicBezTo>
                    <a:pt x="39474" y="6111"/>
                    <a:pt x="39647" y="6630"/>
                    <a:pt x="39819" y="7148"/>
                  </a:cubicBezTo>
                  <a:cubicBezTo>
                    <a:pt x="39889" y="7494"/>
                    <a:pt x="40061" y="7840"/>
                    <a:pt x="40303" y="8082"/>
                  </a:cubicBezTo>
                  <a:cubicBezTo>
                    <a:pt x="40407" y="8220"/>
                    <a:pt x="40476" y="8358"/>
                    <a:pt x="40511" y="8496"/>
                  </a:cubicBezTo>
                  <a:cubicBezTo>
                    <a:pt x="40545" y="8738"/>
                    <a:pt x="40545" y="8946"/>
                    <a:pt x="40545" y="9188"/>
                  </a:cubicBezTo>
                  <a:cubicBezTo>
                    <a:pt x="40545" y="9568"/>
                    <a:pt x="40373" y="9914"/>
                    <a:pt x="40234" y="10259"/>
                  </a:cubicBezTo>
                  <a:cubicBezTo>
                    <a:pt x="39889" y="11020"/>
                    <a:pt x="39612" y="11815"/>
                    <a:pt x="39094" y="12471"/>
                  </a:cubicBezTo>
                  <a:cubicBezTo>
                    <a:pt x="39059" y="12506"/>
                    <a:pt x="39024" y="12575"/>
                    <a:pt x="39094" y="12610"/>
                  </a:cubicBezTo>
                  <a:cubicBezTo>
                    <a:pt x="39117" y="12633"/>
                    <a:pt x="39140" y="12640"/>
                    <a:pt x="39163" y="12640"/>
                  </a:cubicBezTo>
                  <a:cubicBezTo>
                    <a:pt x="39209" y="12640"/>
                    <a:pt x="39255" y="12610"/>
                    <a:pt x="39301" y="12610"/>
                  </a:cubicBezTo>
                  <a:lnTo>
                    <a:pt x="39336" y="12610"/>
                  </a:lnTo>
                  <a:lnTo>
                    <a:pt x="39301" y="12644"/>
                  </a:lnTo>
                  <a:cubicBezTo>
                    <a:pt x="39259" y="12856"/>
                    <a:pt x="39242" y="12938"/>
                    <a:pt x="39172" y="12938"/>
                  </a:cubicBezTo>
                  <a:cubicBezTo>
                    <a:pt x="39128" y="12938"/>
                    <a:pt x="39062" y="12905"/>
                    <a:pt x="38955" y="12852"/>
                  </a:cubicBezTo>
                  <a:cubicBezTo>
                    <a:pt x="38059" y="12387"/>
                    <a:pt x="37162" y="11985"/>
                    <a:pt x="36142" y="11985"/>
                  </a:cubicBezTo>
                  <a:cubicBezTo>
                    <a:pt x="36101" y="11985"/>
                    <a:pt x="36059" y="11986"/>
                    <a:pt x="36017" y="11987"/>
                  </a:cubicBezTo>
                  <a:cubicBezTo>
                    <a:pt x="35810" y="11987"/>
                    <a:pt x="35578" y="11950"/>
                    <a:pt x="35350" y="11950"/>
                  </a:cubicBezTo>
                  <a:cubicBezTo>
                    <a:pt x="35199" y="11950"/>
                    <a:pt x="35049" y="11967"/>
                    <a:pt x="34911" y="12022"/>
                  </a:cubicBezTo>
                  <a:cubicBezTo>
                    <a:pt x="34600" y="12160"/>
                    <a:pt x="34254" y="12126"/>
                    <a:pt x="33943" y="12195"/>
                  </a:cubicBezTo>
                  <a:cubicBezTo>
                    <a:pt x="33922" y="12198"/>
                    <a:pt x="33901" y="12200"/>
                    <a:pt x="33881" y="12200"/>
                  </a:cubicBezTo>
                  <a:cubicBezTo>
                    <a:pt x="33716" y="12200"/>
                    <a:pt x="33643" y="12077"/>
                    <a:pt x="33736" y="11953"/>
                  </a:cubicBezTo>
                  <a:cubicBezTo>
                    <a:pt x="33909" y="11642"/>
                    <a:pt x="34047" y="11331"/>
                    <a:pt x="34289" y="11089"/>
                  </a:cubicBezTo>
                  <a:cubicBezTo>
                    <a:pt x="34496" y="10881"/>
                    <a:pt x="34635" y="10605"/>
                    <a:pt x="34738" y="10328"/>
                  </a:cubicBezTo>
                  <a:cubicBezTo>
                    <a:pt x="34877" y="10017"/>
                    <a:pt x="34946" y="9741"/>
                    <a:pt x="35015" y="9430"/>
                  </a:cubicBezTo>
                  <a:cubicBezTo>
                    <a:pt x="35222" y="8669"/>
                    <a:pt x="35533" y="7978"/>
                    <a:pt x="35568" y="7183"/>
                  </a:cubicBezTo>
                  <a:cubicBezTo>
                    <a:pt x="35603" y="6422"/>
                    <a:pt x="35637" y="5662"/>
                    <a:pt x="35464" y="4936"/>
                  </a:cubicBezTo>
                  <a:cubicBezTo>
                    <a:pt x="35291" y="4176"/>
                    <a:pt x="35257" y="3381"/>
                    <a:pt x="35326" y="2586"/>
                  </a:cubicBezTo>
                  <a:cubicBezTo>
                    <a:pt x="35361" y="2136"/>
                    <a:pt x="35430" y="1722"/>
                    <a:pt x="35395" y="1272"/>
                  </a:cubicBezTo>
                  <a:cubicBezTo>
                    <a:pt x="35395" y="823"/>
                    <a:pt x="35153" y="546"/>
                    <a:pt x="34808" y="339"/>
                  </a:cubicBezTo>
                  <a:cubicBezTo>
                    <a:pt x="34697" y="284"/>
                    <a:pt x="34575" y="256"/>
                    <a:pt x="34454" y="256"/>
                  </a:cubicBezTo>
                  <a:cubicBezTo>
                    <a:pt x="34271" y="256"/>
                    <a:pt x="34089" y="318"/>
                    <a:pt x="33943" y="443"/>
                  </a:cubicBezTo>
                  <a:cubicBezTo>
                    <a:pt x="33805" y="546"/>
                    <a:pt x="33667" y="650"/>
                    <a:pt x="33529" y="754"/>
                  </a:cubicBezTo>
                  <a:cubicBezTo>
                    <a:pt x="33010" y="1099"/>
                    <a:pt x="32492" y="1410"/>
                    <a:pt x="32042" y="1825"/>
                  </a:cubicBezTo>
                  <a:cubicBezTo>
                    <a:pt x="31766" y="2067"/>
                    <a:pt x="31628" y="2378"/>
                    <a:pt x="31420" y="2620"/>
                  </a:cubicBezTo>
                  <a:cubicBezTo>
                    <a:pt x="30902" y="3242"/>
                    <a:pt x="30487" y="3934"/>
                    <a:pt x="30003" y="4590"/>
                  </a:cubicBezTo>
                  <a:cubicBezTo>
                    <a:pt x="29623" y="5074"/>
                    <a:pt x="29346" y="5627"/>
                    <a:pt x="29104" y="6180"/>
                  </a:cubicBezTo>
                  <a:cubicBezTo>
                    <a:pt x="28828" y="6768"/>
                    <a:pt x="28586" y="7390"/>
                    <a:pt x="28413" y="7978"/>
                  </a:cubicBezTo>
                  <a:cubicBezTo>
                    <a:pt x="28136" y="8946"/>
                    <a:pt x="28067" y="9948"/>
                    <a:pt x="27895" y="10950"/>
                  </a:cubicBezTo>
                  <a:cubicBezTo>
                    <a:pt x="27756" y="11469"/>
                    <a:pt x="27825" y="12022"/>
                    <a:pt x="27825" y="12575"/>
                  </a:cubicBezTo>
                  <a:cubicBezTo>
                    <a:pt x="27825" y="12713"/>
                    <a:pt x="27860" y="12852"/>
                    <a:pt x="27722" y="12921"/>
                  </a:cubicBezTo>
                  <a:cubicBezTo>
                    <a:pt x="27583" y="13024"/>
                    <a:pt x="27445" y="13163"/>
                    <a:pt x="27272" y="13197"/>
                  </a:cubicBezTo>
                  <a:cubicBezTo>
                    <a:pt x="27248" y="13340"/>
                    <a:pt x="27291" y="13418"/>
                    <a:pt x="27387" y="13418"/>
                  </a:cubicBezTo>
                  <a:cubicBezTo>
                    <a:pt x="27430" y="13418"/>
                    <a:pt x="27485" y="13402"/>
                    <a:pt x="27549" y="13370"/>
                  </a:cubicBezTo>
                  <a:cubicBezTo>
                    <a:pt x="27653" y="13301"/>
                    <a:pt x="27756" y="13232"/>
                    <a:pt x="27895" y="13163"/>
                  </a:cubicBezTo>
                  <a:cubicBezTo>
                    <a:pt x="27985" y="13122"/>
                    <a:pt x="28073" y="13103"/>
                    <a:pt x="28156" y="13103"/>
                  </a:cubicBezTo>
                  <a:cubicBezTo>
                    <a:pt x="28358" y="13103"/>
                    <a:pt x="28533" y="13219"/>
                    <a:pt x="28655" y="13439"/>
                  </a:cubicBezTo>
                  <a:cubicBezTo>
                    <a:pt x="28724" y="13508"/>
                    <a:pt x="28793" y="13543"/>
                    <a:pt x="28897" y="13577"/>
                  </a:cubicBezTo>
                  <a:cubicBezTo>
                    <a:pt x="29381" y="13681"/>
                    <a:pt x="29692" y="14753"/>
                    <a:pt x="29415" y="15202"/>
                  </a:cubicBezTo>
                  <a:cubicBezTo>
                    <a:pt x="29312" y="15340"/>
                    <a:pt x="29208" y="15444"/>
                    <a:pt x="29070" y="15478"/>
                  </a:cubicBezTo>
                  <a:cubicBezTo>
                    <a:pt x="28992" y="15512"/>
                    <a:pt x="28935" y="15531"/>
                    <a:pt x="28892" y="15531"/>
                  </a:cubicBezTo>
                  <a:cubicBezTo>
                    <a:pt x="28802" y="15531"/>
                    <a:pt x="28771" y="15447"/>
                    <a:pt x="28724" y="15237"/>
                  </a:cubicBezTo>
                  <a:cubicBezTo>
                    <a:pt x="28551" y="15340"/>
                    <a:pt x="28482" y="15444"/>
                    <a:pt x="28482" y="15617"/>
                  </a:cubicBezTo>
                  <a:cubicBezTo>
                    <a:pt x="28454" y="15702"/>
                    <a:pt x="28425" y="15764"/>
                    <a:pt x="28358" y="15764"/>
                  </a:cubicBezTo>
                  <a:cubicBezTo>
                    <a:pt x="28344" y="15764"/>
                    <a:pt x="28328" y="15761"/>
                    <a:pt x="28309" y="15755"/>
                  </a:cubicBezTo>
                  <a:cubicBezTo>
                    <a:pt x="28206" y="15720"/>
                    <a:pt x="28240" y="15617"/>
                    <a:pt x="28275" y="15548"/>
                  </a:cubicBezTo>
                  <a:cubicBezTo>
                    <a:pt x="28378" y="15375"/>
                    <a:pt x="28482" y="15167"/>
                    <a:pt x="28551" y="14960"/>
                  </a:cubicBezTo>
                  <a:cubicBezTo>
                    <a:pt x="28518" y="14927"/>
                    <a:pt x="28492" y="14915"/>
                    <a:pt x="28471" y="14915"/>
                  </a:cubicBezTo>
                  <a:cubicBezTo>
                    <a:pt x="28426" y="14915"/>
                    <a:pt x="28402" y="14971"/>
                    <a:pt x="28378" y="14995"/>
                  </a:cubicBezTo>
                  <a:cubicBezTo>
                    <a:pt x="28344" y="14995"/>
                    <a:pt x="28309" y="15029"/>
                    <a:pt x="28275" y="15029"/>
                  </a:cubicBezTo>
                  <a:cubicBezTo>
                    <a:pt x="28206" y="15029"/>
                    <a:pt x="28206" y="14960"/>
                    <a:pt x="28206" y="14891"/>
                  </a:cubicBezTo>
                  <a:cubicBezTo>
                    <a:pt x="28240" y="14718"/>
                    <a:pt x="28309" y="14580"/>
                    <a:pt x="28275" y="14338"/>
                  </a:cubicBezTo>
                  <a:lnTo>
                    <a:pt x="28275" y="14338"/>
                  </a:lnTo>
                  <a:cubicBezTo>
                    <a:pt x="28102" y="14580"/>
                    <a:pt x="28171" y="14822"/>
                    <a:pt x="28102" y="15029"/>
                  </a:cubicBezTo>
                  <a:cubicBezTo>
                    <a:pt x="28067" y="15237"/>
                    <a:pt x="27998" y="15444"/>
                    <a:pt x="27964" y="15686"/>
                  </a:cubicBezTo>
                  <a:cubicBezTo>
                    <a:pt x="27722" y="15444"/>
                    <a:pt x="27722" y="15237"/>
                    <a:pt x="27964" y="14269"/>
                  </a:cubicBezTo>
                  <a:lnTo>
                    <a:pt x="27964" y="14269"/>
                  </a:lnTo>
                  <a:cubicBezTo>
                    <a:pt x="27687" y="14580"/>
                    <a:pt x="27583" y="14856"/>
                    <a:pt x="27583" y="15237"/>
                  </a:cubicBezTo>
                  <a:cubicBezTo>
                    <a:pt x="27583" y="15375"/>
                    <a:pt x="27687" y="15548"/>
                    <a:pt x="27514" y="15617"/>
                  </a:cubicBezTo>
                  <a:cubicBezTo>
                    <a:pt x="27487" y="15628"/>
                    <a:pt x="27462" y="15632"/>
                    <a:pt x="27438" y="15632"/>
                  </a:cubicBezTo>
                  <a:cubicBezTo>
                    <a:pt x="27309" y="15632"/>
                    <a:pt x="27221" y="15491"/>
                    <a:pt x="27134" y="15375"/>
                  </a:cubicBezTo>
                  <a:cubicBezTo>
                    <a:pt x="26927" y="14960"/>
                    <a:pt x="26754" y="14580"/>
                    <a:pt x="26685" y="14130"/>
                  </a:cubicBezTo>
                  <a:cubicBezTo>
                    <a:pt x="26650" y="13854"/>
                    <a:pt x="26788" y="13577"/>
                    <a:pt x="26996" y="13370"/>
                  </a:cubicBezTo>
                  <a:cubicBezTo>
                    <a:pt x="27065" y="13301"/>
                    <a:pt x="27169" y="13232"/>
                    <a:pt x="27238" y="13163"/>
                  </a:cubicBezTo>
                  <a:cubicBezTo>
                    <a:pt x="26996" y="12886"/>
                    <a:pt x="26892" y="12540"/>
                    <a:pt x="26719" y="12229"/>
                  </a:cubicBezTo>
                  <a:cubicBezTo>
                    <a:pt x="26685" y="12091"/>
                    <a:pt x="26616" y="11953"/>
                    <a:pt x="26512" y="11849"/>
                  </a:cubicBezTo>
                  <a:cubicBezTo>
                    <a:pt x="26443" y="11745"/>
                    <a:pt x="26512" y="11538"/>
                    <a:pt x="26305" y="11469"/>
                  </a:cubicBezTo>
                  <a:lnTo>
                    <a:pt x="26305" y="11469"/>
                  </a:lnTo>
                  <a:cubicBezTo>
                    <a:pt x="26270" y="11676"/>
                    <a:pt x="26374" y="11815"/>
                    <a:pt x="26443" y="11953"/>
                  </a:cubicBezTo>
                  <a:cubicBezTo>
                    <a:pt x="26581" y="12229"/>
                    <a:pt x="26719" y="12540"/>
                    <a:pt x="26858" y="12817"/>
                  </a:cubicBezTo>
                  <a:cubicBezTo>
                    <a:pt x="26927" y="12990"/>
                    <a:pt x="26961" y="13128"/>
                    <a:pt x="26788" y="13232"/>
                  </a:cubicBezTo>
                  <a:cubicBezTo>
                    <a:pt x="26754" y="13266"/>
                    <a:pt x="26719" y="13335"/>
                    <a:pt x="26685" y="13405"/>
                  </a:cubicBezTo>
                  <a:cubicBezTo>
                    <a:pt x="26595" y="13530"/>
                    <a:pt x="26543" y="13591"/>
                    <a:pt x="26484" y="13591"/>
                  </a:cubicBezTo>
                  <a:cubicBezTo>
                    <a:pt x="26429" y="13591"/>
                    <a:pt x="26370" y="13539"/>
                    <a:pt x="26270" y="13439"/>
                  </a:cubicBezTo>
                  <a:cubicBezTo>
                    <a:pt x="25855" y="13024"/>
                    <a:pt x="25440" y="12610"/>
                    <a:pt x="25060" y="12195"/>
                  </a:cubicBezTo>
                  <a:cubicBezTo>
                    <a:pt x="24576" y="11642"/>
                    <a:pt x="24127" y="11089"/>
                    <a:pt x="23678" y="10536"/>
                  </a:cubicBezTo>
                  <a:cubicBezTo>
                    <a:pt x="23125" y="9879"/>
                    <a:pt x="22744" y="9084"/>
                    <a:pt x="22226" y="8393"/>
                  </a:cubicBezTo>
                  <a:cubicBezTo>
                    <a:pt x="22191" y="8324"/>
                    <a:pt x="22191" y="8220"/>
                    <a:pt x="22157" y="8151"/>
                  </a:cubicBezTo>
                  <a:cubicBezTo>
                    <a:pt x="22018" y="7805"/>
                    <a:pt x="21984" y="7390"/>
                    <a:pt x="21776" y="7045"/>
                  </a:cubicBezTo>
                  <a:cubicBezTo>
                    <a:pt x="21535" y="6699"/>
                    <a:pt x="21362" y="6284"/>
                    <a:pt x="21327" y="5835"/>
                  </a:cubicBezTo>
                  <a:cubicBezTo>
                    <a:pt x="21293" y="5731"/>
                    <a:pt x="21258" y="5593"/>
                    <a:pt x="21189" y="5524"/>
                  </a:cubicBezTo>
                  <a:lnTo>
                    <a:pt x="21189" y="5524"/>
                  </a:lnTo>
                  <a:cubicBezTo>
                    <a:pt x="21154" y="6042"/>
                    <a:pt x="21362" y="6457"/>
                    <a:pt x="21535" y="6906"/>
                  </a:cubicBezTo>
                  <a:cubicBezTo>
                    <a:pt x="21673" y="7183"/>
                    <a:pt x="21811" y="7459"/>
                    <a:pt x="21846" y="7770"/>
                  </a:cubicBezTo>
                  <a:cubicBezTo>
                    <a:pt x="21880" y="8082"/>
                    <a:pt x="22018" y="8358"/>
                    <a:pt x="22191" y="8600"/>
                  </a:cubicBezTo>
                  <a:cubicBezTo>
                    <a:pt x="22468" y="8946"/>
                    <a:pt x="22641" y="9360"/>
                    <a:pt x="22813" y="9775"/>
                  </a:cubicBezTo>
                  <a:cubicBezTo>
                    <a:pt x="22883" y="9983"/>
                    <a:pt x="22986" y="10155"/>
                    <a:pt x="23125" y="10328"/>
                  </a:cubicBezTo>
                  <a:cubicBezTo>
                    <a:pt x="23263" y="10467"/>
                    <a:pt x="23436" y="10639"/>
                    <a:pt x="23574" y="10812"/>
                  </a:cubicBezTo>
                  <a:cubicBezTo>
                    <a:pt x="23747" y="10985"/>
                    <a:pt x="23920" y="11123"/>
                    <a:pt x="23954" y="11400"/>
                  </a:cubicBezTo>
                  <a:cubicBezTo>
                    <a:pt x="23943" y="11402"/>
                    <a:pt x="23933" y="11404"/>
                    <a:pt x="23924" y="11404"/>
                  </a:cubicBezTo>
                  <a:cubicBezTo>
                    <a:pt x="23827" y="11404"/>
                    <a:pt x="23783" y="11282"/>
                    <a:pt x="23675" y="11282"/>
                  </a:cubicBezTo>
                  <a:cubicBezTo>
                    <a:pt x="23656" y="11282"/>
                    <a:pt x="23633" y="11286"/>
                    <a:pt x="23608" y="11296"/>
                  </a:cubicBezTo>
                  <a:cubicBezTo>
                    <a:pt x="23781" y="11815"/>
                    <a:pt x="24161" y="12160"/>
                    <a:pt x="24300" y="12679"/>
                  </a:cubicBezTo>
                  <a:cubicBezTo>
                    <a:pt x="24023" y="12298"/>
                    <a:pt x="23747" y="11918"/>
                    <a:pt x="23436" y="11503"/>
                  </a:cubicBezTo>
                  <a:lnTo>
                    <a:pt x="23436" y="11503"/>
                  </a:lnTo>
                  <a:cubicBezTo>
                    <a:pt x="23505" y="11987"/>
                    <a:pt x="23920" y="12264"/>
                    <a:pt x="24058" y="12713"/>
                  </a:cubicBezTo>
                  <a:cubicBezTo>
                    <a:pt x="24035" y="12716"/>
                    <a:pt x="24013" y="12717"/>
                    <a:pt x="23992" y="12717"/>
                  </a:cubicBezTo>
                  <a:cubicBezTo>
                    <a:pt x="23731" y="12717"/>
                    <a:pt x="23638" y="12528"/>
                    <a:pt x="23574" y="12368"/>
                  </a:cubicBezTo>
                  <a:cubicBezTo>
                    <a:pt x="23332" y="11849"/>
                    <a:pt x="23021" y="11434"/>
                    <a:pt x="22641" y="11054"/>
                  </a:cubicBezTo>
                  <a:cubicBezTo>
                    <a:pt x="21949" y="10294"/>
                    <a:pt x="21535" y="9395"/>
                    <a:pt x="21258" y="8427"/>
                  </a:cubicBezTo>
                  <a:cubicBezTo>
                    <a:pt x="21120" y="7874"/>
                    <a:pt x="21085" y="7321"/>
                    <a:pt x="20912" y="6803"/>
                  </a:cubicBezTo>
                  <a:cubicBezTo>
                    <a:pt x="20670" y="6042"/>
                    <a:pt x="20636" y="5282"/>
                    <a:pt x="20567" y="4521"/>
                  </a:cubicBezTo>
                  <a:cubicBezTo>
                    <a:pt x="20498" y="3726"/>
                    <a:pt x="20532" y="2966"/>
                    <a:pt x="20567" y="2171"/>
                  </a:cubicBezTo>
                  <a:cubicBezTo>
                    <a:pt x="20567" y="1791"/>
                    <a:pt x="20601" y="1410"/>
                    <a:pt x="20740" y="1030"/>
                  </a:cubicBezTo>
                  <a:cubicBezTo>
                    <a:pt x="20856" y="758"/>
                    <a:pt x="20984" y="628"/>
                    <a:pt x="21135" y="628"/>
                  </a:cubicBezTo>
                  <a:cubicBezTo>
                    <a:pt x="21252" y="628"/>
                    <a:pt x="21383" y="706"/>
                    <a:pt x="21535" y="857"/>
                  </a:cubicBezTo>
                  <a:cubicBezTo>
                    <a:pt x="21673" y="996"/>
                    <a:pt x="21811" y="1169"/>
                    <a:pt x="21949" y="1307"/>
                  </a:cubicBezTo>
                  <a:cubicBezTo>
                    <a:pt x="22468" y="1860"/>
                    <a:pt x="23021" y="2344"/>
                    <a:pt x="23712" y="2620"/>
                  </a:cubicBezTo>
                  <a:cubicBezTo>
                    <a:pt x="23850" y="2689"/>
                    <a:pt x="23954" y="2793"/>
                    <a:pt x="24092" y="2862"/>
                  </a:cubicBezTo>
                  <a:cubicBezTo>
                    <a:pt x="24645" y="3312"/>
                    <a:pt x="25060" y="3899"/>
                    <a:pt x="25475" y="4452"/>
                  </a:cubicBezTo>
                  <a:cubicBezTo>
                    <a:pt x="25751" y="4798"/>
                    <a:pt x="25993" y="5144"/>
                    <a:pt x="26166" y="5524"/>
                  </a:cubicBezTo>
                  <a:cubicBezTo>
                    <a:pt x="26546" y="6180"/>
                    <a:pt x="26754" y="6906"/>
                    <a:pt x="26961" y="7632"/>
                  </a:cubicBezTo>
                  <a:cubicBezTo>
                    <a:pt x="27030" y="7909"/>
                    <a:pt x="27134" y="8185"/>
                    <a:pt x="27238" y="8462"/>
                  </a:cubicBezTo>
                  <a:cubicBezTo>
                    <a:pt x="27480" y="9049"/>
                    <a:pt x="27653" y="9637"/>
                    <a:pt x="27653" y="10294"/>
                  </a:cubicBezTo>
                  <a:cubicBezTo>
                    <a:pt x="27653" y="10397"/>
                    <a:pt x="27618" y="10501"/>
                    <a:pt x="27687" y="10639"/>
                  </a:cubicBezTo>
                  <a:cubicBezTo>
                    <a:pt x="27895" y="10017"/>
                    <a:pt x="27791" y="9430"/>
                    <a:pt x="27687" y="8877"/>
                  </a:cubicBezTo>
                  <a:cubicBezTo>
                    <a:pt x="27445" y="7943"/>
                    <a:pt x="27065" y="7079"/>
                    <a:pt x="26754" y="6180"/>
                  </a:cubicBezTo>
                  <a:cubicBezTo>
                    <a:pt x="26443" y="5178"/>
                    <a:pt x="25786" y="4383"/>
                    <a:pt x="25164" y="3554"/>
                  </a:cubicBezTo>
                  <a:cubicBezTo>
                    <a:pt x="24715" y="3000"/>
                    <a:pt x="24196" y="2551"/>
                    <a:pt x="23574" y="2205"/>
                  </a:cubicBezTo>
                  <a:cubicBezTo>
                    <a:pt x="23263" y="2067"/>
                    <a:pt x="22986" y="1894"/>
                    <a:pt x="22744" y="1652"/>
                  </a:cubicBezTo>
                  <a:cubicBezTo>
                    <a:pt x="22433" y="1376"/>
                    <a:pt x="22122" y="1065"/>
                    <a:pt x="21811" y="788"/>
                  </a:cubicBezTo>
                  <a:cubicBezTo>
                    <a:pt x="21638" y="615"/>
                    <a:pt x="21500" y="477"/>
                    <a:pt x="21327" y="339"/>
                  </a:cubicBezTo>
                  <a:cubicBezTo>
                    <a:pt x="21293" y="304"/>
                    <a:pt x="21223" y="270"/>
                    <a:pt x="21154" y="270"/>
                  </a:cubicBezTo>
                  <a:cubicBezTo>
                    <a:pt x="20947" y="270"/>
                    <a:pt x="20498" y="615"/>
                    <a:pt x="20428" y="857"/>
                  </a:cubicBezTo>
                  <a:cubicBezTo>
                    <a:pt x="20325" y="1169"/>
                    <a:pt x="20290" y="1514"/>
                    <a:pt x="20256" y="1860"/>
                  </a:cubicBezTo>
                  <a:cubicBezTo>
                    <a:pt x="20186" y="2759"/>
                    <a:pt x="20186" y="3623"/>
                    <a:pt x="20290" y="4521"/>
                  </a:cubicBezTo>
                  <a:cubicBezTo>
                    <a:pt x="20325" y="4902"/>
                    <a:pt x="20325" y="5316"/>
                    <a:pt x="20394" y="5731"/>
                  </a:cubicBezTo>
                  <a:cubicBezTo>
                    <a:pt x="20463" y="6284"/>
                    <a:pt x="20601" y="6803"/>
                    <a:pt x="20740" y="7321"/>
                  </a:cubicBezTo>
                  <a:cubicBezTo>
                    <a:pt x="20878" y="7978"/>
                    <a:pt x="20981" y="8635"/>
                    <a:pt x="21258" y="9257"/>
                  </a:cubicBezTo>
                  <a:cubicBezTo>
                    <a:pt x="21396" y="9568"/>
                    <a:pt x="21465" y="9879"/>
                    <a:pt x="21604" y="10155"/>
                  </a:cubicBezTo>
                  <a:cubicBezTo>
                    <a:pt x="21984" y="10778"/>
                    <a:pt x="22502" y="11296"/>
                    <a:pt x="22952" y="11884"/>
                  </a:cubicBezTo>
                  <a:cubicBezTo>
                    <a:pt x="23090" y="12057"/>
                    <a:pt x="23228" y="12195"/>
                    <a:pt x="23263" y="12471"/>
                  </a:cubicBezTo>
                  <a:cubicBezTo>
                    <a:pt x="22986" y="12437"/>
                    <a:pt x="22744" y="12333"/>
                    <a:pt x="22537" y="12229"/>
                  </a:cubicBezTo>
                  <a:cubicBezTo>
                    <a:pt x="21610" y="11859"/>
                    <a:pt x="20671" y="11684"/>
                    <a:pt x="19720" y="11684"/>
                  </a:cubicBezTo>
                  <a:cubicBezTo>
                    <a:pt x="19075" y="11684"/>
                    <a:pt x="18424" y="11765"/>
                    <a:pt x="17767" y="11918"/>
                  </a:cubicBezTo>
                  <a:cubicBezTo>
                    <a:pt x="17248" y="12057"/>
                    <a:pt x="16730" y="12264"/>
                    <a:pt x="16177" y="12368"/>
                  </a:cubicBezTo>
                  <a:cubicBezTo>
                    <a:pt x="15382" y="12540"/>
                    <a:pt x="14587" y="12748"/>
                    <a:pt x="13792" y="13024"/>
                  </a:cubicBezTo>
                  <a:cubicBezTo>
                    <a:pt x="13412" y="13163"/>
                    <a:pt x="13204" y="13405"/>
                    <a:pt x="13031" y="13750"/>
                  </a:cubicBezTo>
                  <a:cubicBezTo>
                    <a:pt x="12997" y="13854"/>
                    <a:pt x="12893" y="13958"/>
                    <a:pt x="12928" y="14096"/>
                  </a:cubicBezTo>
                  <a:cubicBezTo>
                    <a:pt x="12997" y="14338"/>
                    <a:pt x="13031" y="14580"/>
                    <a:pt x="13170" y="14787"/>
                  </a:cubicBezTo>
                  <a:cubicBezTo>
                    <a:pt x="13481" y="15237"/>
                    <a:pt x="13757" y="15755"/>
                    <a:pt x="14241" y="16066"/>
                  </a:cubicBezTo>
                  <a:cubicBezTo>
                    <a:pt x="14483" y="16239"/>
                    <a:pt x="14587" y="16481"/>
                    <a:pt x="14552" y="16792"/>
                  </a:cubicBezTo>
                  <a:cubicBezTo>
                    <a:pt x="14518" y="17172"/>
                    <a:pt x="14552" y="17587"/>
                    <a:pt x="14345" y="17967"/>
                  </a:cubicBezTo>
                  <a:cubicBezTo>
                    <a:pt x="14241" y="18071"/>
                    <a:pt x="14172" y="18244"/>
                    <a:pt x="14310" y="18451"/>
                  </a:cubicBezTo>
                  <a:cubicBezTo>
                    <a:pt x="14414" y="18244"/>
                    <a:pt x="14552" y="18105"/>
                    <a:pt x="14760" y="17967"/>
                  </a:cubicBezTo>
                  <a:lnTo>
                    <a:pt x="14760" y="17967"/>
                  </a:lnTo>
                  <a:cubicBezTo>
                    <a:pt x="14725" y="18209"/>
                    <a:pt x="14725" y="18417"/>
                    <a:pt x="14656" y="18589"/>
                  </a:cubicBezTo>
                  <a:cubicBezTo>
                    <a:pt x="14587" y="18762"/>
                    <a:pt x="14449" y="18935"/>
                    <a:pt x="14345" y="19108"/>
                  </a:cubicBezTo>
                  <a:cubicBezTo>
                    <a:pt x="14656" y="19073"/>
                    <a:pt x="14621" y="18658"/>
                    <a:pt x="14898" y="18624"/>
                  </a:cubicBezTo>
                  <a:cubicBezTo>
                    <a:pt x="15002" y="18797"/>
                    <a:pt x="15002" y="18970"/>
                    <a:pt x="14933" y="19108"/>
                  </a:cubicBezTo>
                  <a:cubicBezTo>
                    <a:pt x="14725" y="19523"/>
                    <a:pt x="14760" y="19937"/>
                    <a:pt x="14829" y="20421"/>
                  </a:cubicBezTo>
                  <a:cubicBezTo>
                    <a:pt x="14967" y="21285"/>
                    <a:pt x="15175" y="22115"/>
                    <a:pt x="15451" y="22910"/>
                  </a:cubicBezTo>
                  <a:cubicBezTo>
                    <a:pt x="15866" y="24016"/>
                    <a:pt x="16384" y="25088"/>
                    <a:pt x="16315" y="26366"/>
                  </a:cubicBezTo>
                  <a:cubicBezTo>
                    <a:pt x="16453" y="26055"/>
                    <a:pt x="16419" y="25779"/>
                    <a:pt x="16419" y="25537"/>
                  </a:cubicBezTo>
                  <a:cubicBezTo>
                    <a:pt x="16419" y="25260"/>
                    <a:pt x="16281" y="25018"/>
                    <a:pt x="16246" y="24742"/>
                  </a:cubicBezTo>
                  <a:cubicBezTo>
                    <a:pt x="16142" y="24258"/>
                    <a:pt x="15970" y="23809"/>
                    <a:pt x="15831" y="23325"/>
                  </a:cubicBezTo>
                  <a:cubicBezTo>
                    <a:pt x="15589" y="22599"/>
                    <a:pt x="15347" y="21873"/>
                    <a:pt x="15244" y="21078"/>
                  </a:cubicBezTo>
                  <a:cubicBezTo>
                    <a:pt x="15209" y="20836"/>
                    <a:pt x="15140" y="20594"/>
                    <a:pt x="15071" y="20352"/>
                  </a:cubicBezTo>
                  <a:cubicBezTo>
                    <a:pt x="14967" y="19972"/>
                    <a:pt x="14967" y="19626"/>
                    <a:pt x="15140" y="19281"/>
                  </a:cubicBezTo>
                  <a:cubicBezTo>
                    <a:pt x="15209" y="19177"/>
                    <a:pt x="15278" y="19073"/>
                    <a:pt x="15244" y="18935"/>
                  </a:cubicBezTo>
                  <a:cubicBezTo>
                    <a:pt x="15175" y="18555"/>
                    <a:pt x="15244" y="18209"/>
                    <a:pt x="15313" y="17863"/>
                  </a:cubicBezTo>
                  <a:cubicBezTo>
                    <a:pt x="15347" y="17760"/>
                    <a:pt x="15382" y="17656"/>
                    <a:pt x="15244" y="17587"/>
                  </a:cubicBezTo>
                  <a:cubicBezTo>
                    <a:pt x="15036" y="17483"/>
                    <a:pt x="15209" y="17310"/>
                    <a:pt x="15278" y="17172"/>
                  </a:cubicBezTo>
                  <a:cubicBezTo>
                    <a:pt x="15306" y="17135"/>
                    <a:pt x="15332" y="17120"/>
                    <a:pt x="15356" y="17120"/>
                  </a:cubicBezTo>
                  <a:cubicBezTo>
                    <a:pt x="15419" y="17120"/>
                    <a:pt x="15470" y="17225"/>
                    <a:pt x="15520" y="17276"/>
                  </a:cubicBezTo>
                  <a:cubicBezTo>
                    <a:pt x="15831" y="17552"/>
                    <a:pt x="16108" y="17863"/>
                    <a:pt x="16453" y="18105"/>
                  </a:cubicBezTo>
                  <a:cubicBezTo>
                    <a:pt x="17283" y="18797"/>
                    <a:pt x="18251" y="19177"/>
                    <a:pt x="19322" y="19384"/>
                  </a:cubicBezTo>
                  <a:cubicBezTo>
                    <a:pt x="19639" y="19452"/>
                    <a:pt x="19956" y="19520"/>
                    <a:pt x="20273" y="19520"/>
                  </a:cubicBezTo>
                  <a:cubicBezTo>
                    <a:pt x="20440" y="19520"/>
                    <a:pt x="20607" y="19501"/>
                    <a:pt x="20774" y="19453"/>
                  </a:cubicBezTo>
                  <a:cubicBezTo>
                    <a:pt x="20862" y="19424"/>
                    <a:pt x="20949" y="19414"/>
                    <a:pt x="21034" y="19414"/>
                  </a:cubicBezTo>
                  <a:cubicBezTo>
                    <a:pt x="21151" y="19414"/>
                    <a:pt x="21262" y="19434"/>
                    <a:pt x="21362" y="19453"/>
                  </a:cubicBezTo>
                  <a:cubicBezTo>
                    <a:pt x="21396" y="19488"/>
                    <a:pt x="21396" y="19523"/>
                    <a:pt x="21396" y="19557"/>
                  </a:cubicBezTo>
                  <a:cubicBezTo>
                    <a:pt x="21085" y="20179"/>
                    <a:pt x="20878" y="20836"/>
                    <a:pt x="20705" y="21493"/>
                  </a:cubicBezTo>
                  <a:cubicBezTo>
                    <a:pt x="20394" y="22495"/>
                    <a:pt x="20152" y="23532"/>
                    <a:pt x="20048" y="24569"/>
                  </a:cubicBezTo>
                  <a:cubicBezTo>
                    <a:pt x="19979" y="25191"/>
                    <a:pt x="20083" y="25848"/>
                    <a:pt x="20394" y="26436"/>
                  </a:cubicBezTo>
                  <a:cubicBezTo>
                    <a:pt x="20670" y="26989"/>
                    <a:pt x="21120" y="27196"/>
                    <a:pt x="21707" y="27196"/>
                  </a:cubicBezTo>
                  <a:cubicBezTo>
                    <a:pt x="22018" y="27161"/>
                    <a:pt x="22260" y="27092"/>
                    <a:pt x="22537" y="26920"/>
                  </a:cubicBezTo>
                  <a:cubicBezTo>
                    <a:pt x="22917" y="26712"/>
                    <a:pt x="23332" y="26470"/>
                    <a:pt x="23678" y="26159"/>
                  </a:cubicBezTo>
                  <a:cubicBezTo>
                    <a:pt x="23850" y="25986"/>
                    <a:pt x="24058" y="25813"/>
                    <a:pt x="24265" y="25675"/>
                  </a:cubicBezTo>
                  <a:lnTo>
                    <a:pt x="24265" y="25675"/>
                  </a:lnTo>
                  <a:cubicBezTo>
                    <a:pt x="24300" y="25744"/>
                    <a:pt x="24265" y="25813"/>
                    <a:pt x="24231" y="25848"/>
                  </a:cubicBezTo>
                  <a:cubicBezTo>
                    <a:pt x="23885" y="26401"/>
                    <a:pt x="23574" y="26989"/>
                    <a:pt x="23159" y="27542"/>
                  </a:cubicBezTo>
                  <a:cubicBezTo>
                    <a:pt x="22779" y="28060"/>
                    <a:pt x="22433" y="28613"/>
                    <a:pt x="21949" y="29063"/>
                  </a:cubicBezTo>
                  <a:cubicBezTo>
                    <a:pt x="21154" y="29788"/>
                    <a:pt x="20394" y="30514"/>
                    <a:pt x="19357" y="30860"/>
                  </a:cubicBezTo>
                  <a:cubicBezTo>
                    <a:pt x="19080" y="30964"/>
                    <a:pt x="18942" y="31171"/>
                    <a:pt x="18804" y="31413"/>
                  </a:cubicBezTo>
                  <a:cubicBezTo>
                    <a:pt x="18825" y="31434"/>
                    <a:pt x="18847" y="31443"/>
                    <a:pt x="18867" y="31443"/>
                  </a:cubicBezTo>
                  <a:cubicBezTo>
                    <a:pt x="18913" y="31443"/>
                    <a:pt x="18953" y="31402"/>
                    <a:pt x="18977" y="31378"/>
                  </a:cubicBezTo>
                  <a:cubicBezTo>
                    <a:pt x="19150" y="31275"/>
                    <a:pt x="19288" y="31102"/>
                    <a:pt x="19495" y="31033"/>
                  </a:cubicBezTo>
                  <a:cubicBezTo>
                    <a:pt x="20083" y="30825"/>
                    <a:pt x="20636" y="30376"/>
                    <a:pt x="21258" y="30238"/>
                  </a:cubicBezTo>
                  <a:cubicBezTo>
                    <a:pt x="21293" y="30238"/>
                    <a:pt x="21327" y="30238"/>
                    <a:pt x="21327" y="30169"/>
                  </a:cubicBezTo>
                  <a:cubicBezTo>
                    <a:pt x="21327" y="30161"/>
                    <a:pt x="21327" y="30159"/>
                    <a:pt x="21327" y="30159"/>
                  </a:cubicBezTo>
                  <a:cubicBezTo>
                    <a:pt x="21326" y="30159"/>
                    <a:pt x="21323" y="30179"/>
                    <a:pt x="21310" y="30179"/>
                  </a:cubicBezTo>
                  <a:cubicBezTo>
                    <a:pt x="21306" y="30179"/>
                    <a:pt x="21300" y="30176"/>
                    <a:pt x="21293" y="30169"/>
                  </a:cubicBezTo>
                  <a:cubicBezTo>
                    <a:pt x="21154" y="30134"/>
                    <a:pt x="21223" y="30065"/>
                    <a:pt x="21258" y="29961"/>
                  </a:cubicBezTo>
                  <a:cubicBezTo>
                    <a:pt x="21327" y="29892"/>
                    <a:pt x="21396" y="29823"/>
                    <a:pt x="21500" y="29754"/>
                  </a:cubicBezTo>
                  <a:cubicBezTo>
                    <a:pt x="21596" y="29633"/>
                    <a:pt x="21693" y="29479"/>
                    <a:pt x="21836" y="29479"/>
                  </a:cubicBezTo>
                  <a:cubicBezTo>
                    <a:pt x="21899" y="29479"/>
                    <a:pt x="21969" y="29508"/>
                    <a:pt x="22053" y="29581"/>
                  </a:cubicBezTo>
                  <a:cubicBezTo>
                    <a:pt x="22065" y="29593"/>
                    <a:pt x="22084" y="29596"/>
                    <a:pt x="22107" y="29596"/>
                  </a:cubicBezTo>
                  <a:cubicBezTo>
                    <a:pt x="22153" y="29596"/>
                    <a:pt x="22214" y="29581"/>
                    <a:pt x="22260" y="29581"/>
                  </a:cubicBezTo>
                  <a:cubicBezTo>
                    <a:pt x="22502" y="29512"/>
                    <a:pt x="22710" y="29512"/>
                    <a:pt x="22952" y="29477"/>
                  </a:cubicBezTo>
                  <a:cubicBezTo>
                    <a:pt x="23520" y="29430"/>
                    <a:pt x="24081" y="29390"/>
                    <a:pt x="24639" y="29390"/>
                  </a:cubicBezTo>
                  <a:cubicBezTo>
                    <a:pt x="25301" y="29390"/>
                    <a:pt x="25958" y="29447"/>
                    <a:pt x="26616" y="29616"/>
                  </a:cubicBezTo>
                  <a:cubicBezTo>
                    <a:pt x="26858" y="29650"/>
                    <a:pt x="27065" y="29685"/>
                    <a:pt x="27065" y="30030"/>
                  </a:cubicBezTo>
                  <a:cubicBezTo>
                    <a:pt x="27176" y="29919"/>
                    <a:pt x="27280" y="29874"/>
                    <a:pt x="27373" y="29874"/>
                  </a:cubicBezTo>
                  <a:cubicBezTo>
                    <a:pt x="27483" y="29874"/>
                    <a:pt x="27578" y="29937"/>
                    <a:pt x="27653" y="30030"/>
                  </a:cubicBezTo>
                  <a:cubicBezTo>
                    <a:pt x="27791" y="30134"/>
                    <a:pt x="27895" y="30134"/>
                    <a:pt x="28033" y="30134"/>
                  </a:cubicBezTo>
                  <a:cubicBezTo>
                    <a:pt x="28275" y="30169"/>
                    <a:pt x="28517" y="30272"/>
                    <a:pt x="28551" y="30653"/>
                  </a:cubicBezTo>
                  <a:cubicBezTo>
                    <a:pt x="28639" y="30521"/>
                    <a:pt x="28727" y="30473"/>
                    <a:pt x="28823" y="30473"/>
                  </a:cubicBezTo>
                  <a:cubicBezTo>
                    <a:pt x="28879" y="30473"/>
                    <a:pt x="28937" y="30489"/>
                    <a:pt x="29001" y="30514"/>
                  </a:cubicBezTo>
                  <a:cubicBezTo>
                    <a:pt x="29243" y="30653"/>
                    <a:pt x="29484" y="30722"/>
                    <a:pt x="29726" y="30860"/>
                  </a:cubicBezTo>
                  <a:cubicBezTo>
                    <a:pt x="30107" y="30998"/>
                    <a:pt x="30452" y="31206"/>
                    <a:pt x="30660" y="31586"/>
                  </a:cubicBezTo>
                  <a:cubicBezTo>
                    <a:pt x="30763" y="31759"/>
                    <a:pt x="30867" y="31931"/>
                    <a:pt x="30729" y="32139"/>
                  </a:cubicBezTo>
                  <a:cubicBezTo>
                    <a:pt x="30383" y="32692"/>
                    <a:pt x="29934" y="33072"/>
                    <a:pt x="29381" y="33383"/>
                  </a:cubicBezTo>
                  <a:cubicBezTo>
                    <a:pt x="28586" y="33867"/>
                    <a:pt x="27687" y="34040"/>
                    <a:pt x="26892" y="34420"/>
                  </a:cubicBezTo>
                  <a:cubicBezTo>
                    <a:pt x="26752" y="34504"/>
                    <a:pt x="26588" y="34612"/>
                    <a:pt x="26421" y="34612"/>
                  </a:cubicBezTo>
                  <a:cubicBezTo>
                    <a:pt x="26382" y="34612"/>
                    <a:pt x="26343" y="34606"/>
                    <a:pt x="26305" y="34593"/>
                  </a:cubicBezTo>
                  <a:lnTo>
                    <a:pt x="26270" y="34593"/>
                  </a:lnTo>
                  <a:lnTo>
                    <a:pt x="26305" y="34558"/>
                  </a:lnTo>
                  <a:cubicBezTo>
                    <a:pt x="26270" y="34524"/>
                    <a:pt x="26374" y="34489"/>
                    <a:pt x="26339" y="34420"/>
                  </a:cubicBezTo>
                  <a:lnTo>
                    <a:pt x="26339" y="34420"/>
                  </a:lnTo>
                  <a:cubicBezTo>
                    <a:pt x="25786" y="34512"/>
                    <a:pt x="25248" y="34605"/>
                    <a:pt x="24706" y="34605"/>
                  </a:cubicBezTo>
                  <a:cubicBezTo>
                    <a:pt x="24434" y="34605"/>
                    <a:pt x="24161" y="34581"/>
                    <a:pt x="23885" y="34524"/>
                  </a:cubicBezTo>
                  <a:lnTo>
                    <a:pt x="23747" y="34524"/>
                  </a:lnTo>
                  <a:cubicBezTo>
                    <a:pt x="23712" y="34524"/>
                    <a:pt x="23678" y="34524"/>
                    <a:pt x="23678" y="34593"/>
                  </a:cubicBezTo>
                  <a:cubicBezTo>
                    <a:pt x="23678" y="34628"/>
                    <a:pt x="23678" y="34628"/>
                    <a:pt x="23712" y="34662"/>
                  </a:cubicBezTo>
                  <a:cubicBezTo>
                    <a:pt x="23816" y="34766"/>
                    <a:pt x="23954" y="34800"/>
                    <a:pt x="24058" y="34800"/>
                  </a:cubicBezTo>
                  <a:cubicBezTo>
                    <a:pt x="24300" y="34835"/>
                    <a:pt x="24507" y="34835"/>
                    <a:pt x="24715" y="34835"/>
                  </a:cubicBezTo>
                  <a:cubicBezTo>
                    <a:pt x="24797" y="34835"/>
                    <a:pt x="24918" y="34798"/>
                    <a:pt x="25016" y="34798"/>
                  </a:cubicBezTo>
                  <a:cubicBezTo>
                    <a:pt x="25081" y="34798"/>
                    <a:pt x="25136" y="34814"/>
                    <a:pt x="25164" y="34870"/>
                  </a:cubicBezTo>
                  <a:cubicBezTo>
                    <a:pt x="25233" y="35077"/>
                    <a:pt x="24922" y="35042"/>
                    <a:pt x="24853" y="35215"/>
                  </a:cubicBezTo>
                  <a:cubicBezTo>
                    <a:pt x="25579" y="34973"/>
                    <a:pt x="26374" y="34904"/>
                    <a:pt x="27203" y="34593"/>
                  </a:cubicBezTo>
                  <a:lnTo>
                    <a:pt x="27203" y="34593"/>
                  </a:lnTo>
                  <a:cubicBezTo>
                    <a:pt x="26719" y="35837"/>
                    <a:pt x="26512" y="37047"/>
                    <a:pt x="26270" y="38222"/>
                  </a:cubicBezTo>
                  <a:cubicBezTo>
                    <a:pt x="26166" y="38222"/>
                    <a:pt x="26132" y="38188"/>
                    <a:pt x="26097" y="38153"/>
                  </a:cubicBezTo>
                  <a:cubicBezTo>
                    <a:pt x="25440" y="37254"/>
                    <a:pt x="24749" y="36425"/>
                    <a:pt x="24058" y="35630"/>
                  </a:cubicBezTo>
                  <a:cubicBezTo>
                    <a:pt x="23920" y="35457"/>
                    <a:pt x="23816" y="35250"/>
                    <a:pt x="23643" y="35181"/>
                  </a:cubicBezTo>
                  <a:cubicBezTo>
                    <a:pt x="23366" y="35111"/>
                    <a:pt x="23263" y="34939"/>
                    <a:pt x="23090" y="34766"/>
                  </a:cubicBezTo>
                  <a:cubicBezTo>
                    <a:pt x="22917" y="34628"/>
                    <a:pt x="22744" y="34455"/>
                    <a:pt x="22537" y="34351"/>
                  </a:cubicBezTo>
                  <a:cubicBezTo>
                    <a:pt x="21776" y="33867"/>
                    <a:pt x="20981" y="33521"/>
                    <a:pt x="20083" y="33280"/>
                  </a:cubicBezTo>
                  <a:cubicBezTo>
                    <a:pt x="19806" y="33210"/>
                    <a:pt x="19495" y="33107"/>
                    <a:pt x="19184" y="33038"/>
                  </a:cubicBezTo>
                  <a:cubicBezTo>
                    <a:pt x="18735" y="32934"/>
                    <a:pt x="18631" y="32796"/>
                    <a:pt x="18631" y="32312"/>
                  </a:cubicBezTo>
                  <a:cubicBezTo>
                    <a:pt x="18631" y="32104"/>
                    <a:pt x="18562" y="31897"/>
                    <a:pt x="18493" y="31690"/>
                  </a:cubicBezTo>
                  <a:cubicBezTo>
                    <a:pt x="18465" y="31633"/>
                    <a:pt x="18436" y="31577"/>
                    <a:pt x="18389" y="31577"/>
                  </a:cubicBezTo>
                  <a:cubicBezTo>
                    <a:pt x="18379" y="31577"/>
                    <a:pt x="18367" y="31579"/>
                    <a:pt x="18355" y="31586"/>
                  </a:cubicBezTo>
                  <a:cubicBezTo>
                    <a:pt x="18251" y="31620"/>
                    <a:pt x="18251" y="31690"/>
                    <a:pt x="18251" y="31759"/>
                  </a:cubicBezTo>
                  <a:cubicBezTo>
                    <a:pt x="18251" y="31759"/>
                    <a:pt x="18251" y="31793"/>
                    <a:pt x="18251" y="31828"/>
                  </a:cubicBezTo>
                  <a:cubicBezTo>
                    <a:pt x="18527" y="32035"/>
                    <a:pt x="18424" y="32346"/>
                    <a:pt x="18458" y="32588"/>
                  </a:cubicBezTo>
                  <a:cubicBezTo>
                    <a:pt x="18458" y="32623"/>
                    <a:pt x="18458" y="32657"/>
                    <a:pt x="18424" y="32657"/>
                  </a:cubicBezTo>
                  <a:cubicBezTo>
                    <a:pt x="18147" y="32761"/>
                    <a:pt x="18216" y="33003"/>
                    <a:pt x="18182" y="33210"/>
                  </a:cubicBezTo>
                  <a:cubicBezTo>
                    <a:pt x="18161" y="33226"/>
                    <a:pt x="18141" y="33243"/>
                    <a:pt x="18121" y="33259"/>
                  </a:cubicBezTo>
                  <a:lnTo>
                    <a:pt x="18121" y="33259"/>
                  </a:lnTo>
                  <a:cubicBezTo>
                    <a:pt x="18255" y="33199"/>
                    <a:pt x="18389" y="33171"/>
                    <a:pt x="18523" y="33171"/>
                  </a:cubicBezTo>
                  <a:cubicBezTo>
                    <a:pt x="18651" y="33171"/>
                    <a:pt x="18779" y="33197"/>
                    <a:pt x="18908" y="33245"/>
                  </a:cubicBezTo>
                  <a:cubicBezTo>
                    <a:pt x="19391" y="33418"/>
                    <a:pt x="19910" y="33521"/>
                    <a:pt x="20394" y="33694"/>
                  </a:cubicBezTo>
                  <a:cubicBezTo>
                    <a:pt x="21154" y="33971"/>
                    <a:pt x="21846" y="34316"/>
                    <a:pt x="22502" y="34766"/>
                  </a:cubicBezTo>
                  <a:cubicBezTo>
                    <a:pt x="22813" y="34973"/>
                    <a:pt x="23055" y="35250"/>
                    <a:pt x="23228" y="35561"/>
                  </a:cubicBezTo>
                  <a:cubicBezTo>
                    <a:pt x="23574" y="36218"/>
                    <a:pt x="23989" y="36805"/>
                    <a:pt x="24334" y="37427"/>
                  </a:cubicBezTo>
                  <a:cubicBezTo>
                    <a:pt x="24887" y="38568"/>
                    <a:pt x="25337" y="39743"/>
                    <a:pt x="25371" y="41022"/>
                  </a:cubicBezTo>
                  <a:cubicBezTo>
                    <a:pt x="25406" y="41471"/>
                    <a:pt x="25440" y="41921"/>
                    <a:pt x="25095" y="42301"/>
                  </a:cubicBezTo>
                  <a:cubicBezTo>
                    <a:pt x="25026" y="42405"/>
                    <a:pt x="24956" y="42578"/>
                    <a:pt x="24922" y="42716"/>
                  </a:cubicBezTo>
                  <a:cubicBezTo>
                    <a:pt x="24818" y="42992"/>
                    <a:pt x="24645" y="43096"/>
                    <a:pt x="24369" y="43096"/>
                  </a:cubicBezTo>
                  <a:cubicBezTo>
                    <a:pt x="24312" y="43099"/>
                    <a:pt x="24256" y="43100"/>
                    <a:pt x="24201" y="43100"/>
                  </a:cubicBezTo>
                  <a:cubicBezTo>
                    <a:pt x="23616" y="43100"/>
                    <a:pt x="23108" y="42940"/>
                    <a:pt x="22571" y="42750"/>
                  </a:cubicBezTo>
                  <a:cubicBezTo>
                    <a:pt x="22295" y="42647"/>
                    <a:pt x="22053" y="42508"/>
                    <a:pt x="21811" y="42370"/>
                  </a:cubicBezTo>
                  <a:cubicBezTo>
                    <a:pt x="21293" y="42163"/>
                    <a:pt x="20878" y="41748"/>
                    <a:pt x="20532" y="41333"/>
                  </a:cubicBezTo>
                  <a:cubicBezTo>
                    <a:pt x="20428" y="41229"/>
                    <a:pt x="20394" y="41126"/>
                    <a:pt x="20256" y="41091"/>
                  </a:cubicBezTo>
                  <a:lnTo>
                    <a:pt x="20256" y="41091"/>
                  </a:lnTo>
                  <a:cubicBezTo>
                    <a:pt x="20325" y="41264"/>
                    <a:pt x="20498" y="41368"/>
                    <a:pt x="20532" y="41575"/>
                  </a:cubicBezTo>
                  <a:cubicBezTo>
                    <a:pt x="20513" y="41580"/>
                    <a:pt x="20495" y="41582"/>
                    <a:pt x="20477" y="41582"/>
                  </a:cubicBezTo>
                  <a:cubicBezTo>
                    <a:pt x="20366" y="41582"/>
                    <a:pt x="20276" y="41497"/>
                    <a:pt x="20186" y="41437"/>
                  </a:cubicBezTo>
                  <a:cubicBezTo>
                    <a:pt x="19426" y="40918"/>
                    <a:pt x="18838" y="40262"/>
                    <a:pt x="18493" y="39398"/>
                  </a:cubicBezTo>
                  <a:cubicBezTo>
                    <a:pt x="18285" y="38879"/>
                    <a:pt x="17974" y="38395"/>
                    <a:pt x="17767" y="37877"/>
                  </a:cubicBezTo>
                  <a:cubicBezTo>
                    <a:pt x="17698" y="37669"/>
                    <a:pt x="17732" y="37531"/>
                    <a:pt x="17940" y="37496"/>
                  </a:cubicBezTo>
                  <a:cubicBezTo>
                    <a:pt x="17940" y="37427"/>
                    <a:pt x="17905" y="37358"/>
                    <a:pt x="17871" y="37324"/>
                  </a:cubicBezTo>
                  <a:cubicBezTo>
                    <a:pt x="17868" y="37314"/>
                    <a:pt x="17866" y="37305"/>
                    <a:pt x="17864" y="37296"/>
                  </a:cubicBezTo>
                  <a:lnTo>
                    <a:pt x="17864" y="37296"/>
                  </a:lnTo>
                  <a:cubicBezTo>
                    <a:pt x="17808" y="37351"/>
                    <a:pt x="17752" y="37394"/>
                    <a:pt x="17703" y="37394"/>
                  </a:cubicBezTo>
                  <a:cubicBezTo>
                    <a:pt x="17662" y="37394"/>
                    <a:pt x="17625" y="37365"/>
                    <a:pt x="17594" y="37289"/>
                  </a:cubicBezTo>
                  <a:cubicBezTo>
                    <a:pt x="17594" y="37185"/>
                    <a:pt x="17525" y="37047"/>
                    <a:pt x="17629" y="36943"/>
                  </a:cubicBezTo>
                  <a:cubicBezTo>
                    <a:pt x="17763" y="37011"/>
                    <a:pt x="17734" y="37210"/>
                    <a:pt x="17860" y="37284"/>
                  </a:cubicBezTo>
                  <a:lnTo>
                    <a:pt x="17860" y="37284"/>
                  </a:lnTo>
                  <a:cubicBezTo>
                    <a:pt x="17758" y="36884"/>
                    <a:pt x="17626" y="36515"/>
                    <a:pt x="17560" y="36114"/>
                  </a:cubicBezTo>
                  <a:cubicBezTo>
                    <a:pt x="17560" y="36045"/>
                    <a:pt x="17560" y="35941"/>
                    <a:pt x="17456" y="35941"/>
                  </a:cubicBezTo>
                  <a:cubicBezTo>
                    <a:pt x="17352" y="35941"/>
                    <a:pt x="17387" y="36079"/>
                    <a:pt x="17352" y="36148"/>
                  </a:cubicBezTo>
                  <a:cubicBezTo>
                    <a:pt x="17041" y="35734"/>
                    <a:pt x="17179" y="35181"/>
                    <a:pt x="16937" y="34766"/>
                  </a:cubicBezTo>
                  <a:cubicBezTo>
                    <a:pt x="16661" y="34835"/>
                    <a:pt x="16695" y="35042"/>
                    <a:pt x="16695" y="35250"/>
                  </a:cubicBezTo>
                  <a:cubicBezTo>
                    <a:pt x="16695" y="35699"/>
                    <a:pt x="16730" y="36148"/>
                    <a:pt x="16765" y="36632"/>
                  </a:cubicBezTo>
                  <a:cubicBezTo>
                    <a:pt x="16765" y="36805"/>
                    <a:pt x="16765" y="36978"/>
                    <a:pt x="16695" y="37151"/>
                  </a:cubicBezTo>
                  <a:cubicBezTo>
                    <a:pt x="16834" y="36943"/>
                    <a:pt x="16765" y="36736"/>
                    <a:pt x="16799" y="36494"/>
                  </a:cubicBezTo>
                  <a:cubicBezTo>
                    <a:pt x="16834" y="36356"/>
                    <a:pt x="16765" y="36183"/>
                    <a:pt x="16868" y="36010"/>
                  </a:cubicBezTo>
                  <a:cubicBezTo>
                    <a:pt x="17006" y="36045"/>
                    <a:pt x="17041" y="36183"/>
                    <a:pt x="17006" y="36252"/>
                  </a:cubicBezTo>
                  <a:cubicBezTo>
                    <a:pt x="17006" y="36805"/>
                    <a:pt x="17041" y="37393"/>
                    <a:pt x="16903" y="37946"/>
                  </a:cubicBezTo>
                  <a:cubicBezTo>
                    <a:pt x="16834" y="38084"/>
                    <a:pt x="16834" y="38257"/>
                    <a:pt x="16730" y="38430"/>
                  </a:cubicBezTo>
                  <a:cubicBezTo>
                    <a:pt x="16661" y="38499"/>
                    <a:pt x="16626" y="38603"/>
                    <a:pt x="16626" y="38706"/>
                  </a:cubicBezTo>
                  <a:cubicBezTo>
                    <a:pt x="16661" y="39121"/>
                    <a:pt x="16488" y="39467"/>
                    <a:pt x="16384" y="39847"/>
                  </a:cubicBezTo>
                  <a:cubicBezTo>
                    <a:pt x="16246" y="40158"/>
                    <a:pt x="16073" y="40434"/>
                    <a:pt x="15762" y="40642"/>
                  </a:cubicBezTo>
                  <a:cubicBezTo>
                    <a:pt x="15555" y="40815"/>
                    <a:pt x="15382" y="40988"/>
                    <a:pt x="15278" y="41229"/>
                  </a:cubicBezTo>
                  <a:cubicBezTo>
                    <a:pt x="14933" y="41852"/>
                    <a:pt x="14414" y="42370"/>
                    <a:pt x="13930" y="42889"/>
                  </a:cubicBezTo>
                  <a:cubicBezTo>
                    <a:pt x="13343" y="43545"/>
                    <a:pt x="12651" y="44098"/>
                    <a:pt x="11960" y="44686"/>
                  </a:cubicBezTo>
                  <a:cubicBezTo>
                    <a:pt x="11407" y="45135"/>
                    <a:pt x="10750" y="45343"/>
                    <a:pt x="10024" y="45446"/>
                  </a:cubicBezTo>
                  <a:lnTo>
                    <a:pt x="10024" y="45412"/>
                  </a:lnTo>
                  <a:cubicBezTo>
                    <a:pt x="9713" y="45446"/>
                    <a:pt x="9402" y="45446"/>
                    <a:pt x="9057" y="45446"/>
                  </a:cubicBezTo>
                  <a:cubicBezTo>
                    <a:pt x="8780" y="45412"/>
                    <a:pt x="8503" y="45343"/>
                    <a:pt x="8400" y="45066"/>
                  </a:cubicBezTo>
                  <a:cubicBezTo>
                    <a:pt x="8262" y="44755"/>
                    <a:pt x="8262" y="44409"/>
                    <a:pt x="8503" y="44168"/>
                  </a:cubicBezTo>
                  <a:cubicBezTo>
                    <a:pt x="9057" y="43614"/>
                    <a:pt x="9229" y="42958"/>
                    <a:pt x="9333" y="42232"/>
                  </a:cubicBezTo>
                  <a:cubicBezTo>
                    <a:pt x="9368" y="41990"/>
                    <a:pt x="9402" y="41713"/>
                    <a:pt x="9471" y="41471"/>
                  </a:cubicBezTo>
                  <a:cubicBezTo>
                    <a:pt x="9506" y="41299"/>
                    <a:pt x="9506" y="41091"/>
                    <a:pt x="9713" y="41022"/>
                  </a:cubicBezTo>
                  <a:cubicBezTo>
                    <a:pt x="9817" y="41022"/>
                    <a:pt x="9782" y="40918"/>
                    <a:pt x="9782" y="40849"/>
                  </a:cubicBezTo>
                  <a:cubicBezTo>
                    <a:pt x="9713" y="40434"/>
                    <a:pt x="9817" y="39985"/>
                    <a:pt x="9886" y="39536"/>
                  </a:cubicBezTo>
                  <a:cubicBezTo>
                    <a:pt x="9955" y="38775"/>
                    <a:pt x="10197" y="38049"/>
                    <a:pt x="10543" y="37358"/>
                  </a:cubicBezTo>
                  <a:cubicBezTo>
                    <a:pt x="10716" y="36978"/>
                    <a:pt x="10785" y="36563"/>
                    <a:pt x="11096" y="36218"/>
                  </a:cubicBezTo>
                  <a:cubicBezTo>
                    <a:pt x="11096" y="35872"/>
                    <a:pt x="11303" y="35630"/>
                    <a:pt x="11476" y="35388"/>
                  </a:cubicBezTo>
                  <a:cubicBezTo>
                    <a:pt x="11614" y="35146"/>
                    <a:pt x="11787" y="35008"/>
                    <a:pt x="12029" y="34870"/>
                  </a:cubicBezTo>
                  <a:cubicBezTo>
                    <a:pt x="12513" y="34593"/>
                    <a:pt x="13031" y="34386"/>
                    <a:pt x="13515" y="34144"/>
                  </a:cubicBezTo>
                  <a:cubicBezTo>
                    <a:pt x="14068" y="33867"/>
                    <a:pt x="14656" y="33763"/>
                    <a:pt x="15244" y="33660"/>
                  </a:cubicBezTo>
                  <a:cubicBezTo>
                    <a:pt x="15284" y="33652"/>
                    <a:pt x="15321" y="33647"/>
                    <a:pt x="15355" y="33647"/>
                  </a:cubicBezTo>
                  <a:cubicBezTo>
                    <a:pt x="15465" y="33647"/>
                    <a:pt x="15545" y="33692"/>
                    <a:pt x="15624" y="33798"/>
                  </a:cubicBezTo>
                  <a:cubicBezTo>
                    <a:pt x="15762" y="34040"/>
                    <a:pt x="15970" y="34247"/>
                    <a:pt x="16246" y="34351"/>
                  </a:cubicBezTo>
                  <a:cubicBezTo>
                    <a:pt x="16350" y="34386"/>
                    <a:pt x="16350" y="34489"/>
                    <a:pt x="16350" y="34593"/>
                  </a:cubicBezTo>
                  <a:cubicBezTo>
                    <a:pt x="16315" y="34662"/>
                    <a:pt x="16281" y="34731"/>
                    <a:pt x="16281" y="34766"/>
                  </a:cubicBezTo>
                  <a:cubicBezTo>
                    <a:pt x="16142" y="35284"/>
                    <a:pt x="16039" y="35803"/>
                    <a:pt x="16039" y="36356"/>
                  </a:cubicBezTo>
                  <a:cubicBezTo>
                    <a:pt x="16004" y="37116"/>
                    <a:pt x="15831" y="37877"/>
                    <a:pt x="15658" y="38603"/>
                  </a:cubicBezTo>
                  <a:cubicBezTo>
                    <a:pt x="15555" y="39017"/>
                    <a:pt x="15520" y="39398"/>
                    <a:pt x="15382" y="39778"/>
                  </a:cubicBezTo>
                  <a:cubicBezTo>
                    <a:pt x="15278" y="40158"/>
                    <a:pt x="15105" y="40469"/>
                    <a:pt x="14933" y="40815"/>
                  </a:cubicBezTo>
                  <a:cubicBezTo>
                    <a:pt x="14863" y="40918"/>
                    <a:pt x="14794" y="40988"/>
                    <a:pt x="14794" y="41126"/>
                  </a:cubicBezTo>
                  <a:cubicBezTo>
                    <a:pt x="15209" y="40607"/>
                    <a:pt x="15451" y="40054"/>
                    <a:pt x="15589" y="39432"/>
                  </a:cubicBezTo>
                  <a:cubicBezTo>
                    <a:pt x="15693" y="38879"/>
                    <a:pt x="15866" y="38361"/>
                    <a:pt x="15970" y="37808"/>
                  </a:cubicBezTo>
                  <a:cubicBezTo>
                    <a:pt x="16108" y="37220"/>
                    <a:pt x="16211" y="36598"/>
                    <a:pt x="16211" y="35976"/>
                  </a:cubicBezTo>
                  <a:cubicBezTo>
                    <a:pt x="16211" y="35526"/>
                    <a:pt x="16281" y="35146"/>
                    <a:pt x="16453" y="34731"/>
                  </a:cubicBezTo>
                  <a:cubicBezTo>
                    <a:pt x="16488" y="34662"/>
                    <a:pt x="16488" y="34593"/>
                    <a:pt x="16557" y="34524"/>
                  </a:cubicBezTo>
                  <a:cubicBezTo>
                    <a:pt x="16617" y="34404"/>
                    <a:pt x="16729" y="34310"/>
                    <a:pt x="16871" y="34310"/>
                  </a:cubicBezTo>
                  <a:cubicBezTo>
                    <a:pt x="16893" y="34310"/>
                    <a:pt x="16915" y="34312"/>
                    <a:pt x="16937" y="34316"/>
                  </a:cubicBezTo>
                  <a:cubicBezTo>
                    <a:pt x="17110" y="34351"/>
                    <a:pt x="17110" y="34524"/>
                    <a:pt x="17145" y="34662"/>
                  </a:cubicBezTo>
                  <a:cubicBezTo>
                    <a:pt x="17145" y="34800"/>
                    <a:pt x="17110" y="34904"/>
                    <a:pt x="17248" y="35008"/>
                  </a:cubicBezTo>
                  <a:cubicBezTo>
                    <a:pt x="17283" y="34800"/>
                    <a:pt x="17179" y="34593"/>
                    <a:pt x="17214" y="34420"/>
                  </a:cubicBezTo>
                  <a:cubicBezTo>
                    <a:pt x="17248" y="34351"/>
                    <a:pt x="17248" y="34247"/>
                    <a:pt x="17352" y="34247"/>
                  </a:cubicBezTo>
                  <a:cubicBezTo>
                    <a:pt x="17421" y="34247"/>
                    <a:pt x="17421" y="34351"/>
                    <a:pt x="17456" y="34386"/>
                  </a:cubicBezTo>
                  <a:cubicBezTo>
                    <a:pt x="17629" y="35457"/>
                    <a:pt x="17974" y="36494"/>
                    <a:pt x="18251" y="37531"/>
                  </a:cubicBezTo>
                  <a:cubicBezTo>
                    <a:pt x="18389" y="38153"/>
                    <a:pt x="18700" y="38672"/>
                    <a:pt x="19080" y="39156"/>
                  </a:cubicBezTo>
                  <a:cubicBezTo>
                    <a:pt x="19150" y="39259"/>
                    <a:pt x="19219" y="39363"/>
                    <a:pt x="19357" y="39363"/>
                  </a:cubicBezTo>
                  <a:cubicBezTo>
                    <a:pt x="19357" y="39328"/>
                    <a:pt x="19322" y="39294"/>
                    <a:pt x="19322" y="39259"/>
                  </a:cubicBezTo>
                  <a:cubicBezTo>
                    <a:pt x="18735" y="38568"/>
                    <a:pt x="18458" y="37738"/>
                    <a:pt x="18251" y="36874"/>
                  </a:cubicBezTo>
                  <a:cubicBezTo>
                    <a:pt x="18078" y="36148"/>
                    <a:pt x="17871" y="35457"/>
                    <a:pt x="17629" y="34731"/>
                  </a:cubicBezTo>
                  <a:cubicBezTo>
                    <a:pt x="17525" y="34316"/>
                    <a:pt x="17594" y="34005"/>
                    <a:pt x="17871" y="33729"/>
                  </a:cubicBezTo>
                  <a:cubicBezTo>
                    <a:pt x="17971" y="33595"/>
                    <a:pt x="18071" y="33461"/>
                    <a:pt x="18078" y="33296"/>
                  </a:cubicBezTo>
                  <a:lnTo>
                    <a:pt x="18078" y="33296"/>
                  </a:lnTo>
                  <a:cubicBezTo>
                    <a:pt x="17982" y="33377"/>
                    <a:pt x="17885" y="33452"/>
                    <a:pt x="17732" y="33452"/>
                  </a:cubicBezTo>
                  <a:cubicBezTo>
                    <a:pt x="17732" y="33582"/>
                    <a:pt x="17687" y="33613"/>
                    <a:pt x="17625" y="33613"/>
                  </a:cubicBezTo>
                  <a:cubicBezTo>
                    <a:pt x="17567" y="33613"/>
                    <a:pt x="17494" y="33586"/>
                    <a:pt x="17429" y="33586"/>
                  </a:cubicBezTo>
                  <a:cubicBezTo>
                    <a:pt x="17415" y="33586"/>
                    <a:pt x="17400" y="33587"/>
                    <a:pt x="17387" y="33591"/>
                  </a:cubicBezTo>
                  <a:cubicBezTo>
                    <a:pt x="17338" y="33598"/>
                    <a:pt x="17298" y="33602"/>
                    <a:pt x="17265" y="33602"/>
                  </a:cubicBezTo>
                  <a:cubicBezTo>
                    <a:pt x="17134" y="33602"/>
                    <a:pt x="17117" y="33535"/>
                    <a:pt x="17145" y="33314"/>
                  </a:cubicBezTo>
                  <a:cubicBezTo>
                    <a:pt x="17179" y="33176"/>
                    <a:pt x="17214" y="33038"/>
                    <a:pt x="17248" y="32830"/>
                  </a:cubicBezTo>
                  <a:lnTo>
                    <a:pt x="17248" y="32830"/>
                  </a:lnTo>
                  <a:cubicBezTo>
                    <a:pt x="17076" y="32968"/>
                    <a:pt x="17145" y="33176"/>
                    <a:pt x="16972" y="33245"/>
                  </a:cubicBezTo>
                  <a:cubicBezTo>
                    <a:pt x="16834" y="33210"/>
                    <a:pt x="16903" y="33072"/>
                    <a:pt x="16799" y="33003"/>
                  </a:cubicBezTo>
                  <a:cubicBezTo>
                    <a:pt x="16557" y="32899"/>
                    <a:pt x="16488" y="32657"/>
                    <a:pt x="16488" y="32450"/>
                  </a:cubicBezTo>
                  <a:cubicBezTo>
                    <a:pt x="16453" y="32208"/>
                    <a:pt x="16419" y="32070"/>
                    <a:pt x="16211" y="31966"/>
                  </a:cubicBezTo>
                  <a:cubicBezTo>
                    <a:pt x="16142" y="31931"/>
                    <a:pt x="16177" y="31793"/>
                    <a:pt x="16039" y="31759"/>
                  </a:cubicBezTo>
                  <a:cubicBezTo>
                    <a:pt x="15981" y="31759"/>
                    <a:pt x="15971" y="31879"/>
                    <a:pt x="15890" y="31879"/>
                  </a:cubicBezTo>
                  <a:cubicBezTo>
                    <a:pt x="15874" y="31879"/>
                    <a:pt x="15854" y="31874"/>
                    <a:pt x="15831" y="31862"/>
                  </a:cubicBezTo>
                  <a:lnTo>
                    <a:pt x="15831" y="31448"/>
                  </a:lnTo>
                  <a:cubicBezTo>
                    <a:pt x="15945" y="31430"/>
                    <a:pt x="16057" y="31422"/>
                    <a:pt x="16166" y="31422"/>
                  </a:cubicBezTo>
                  <a:cubicBezTo>
                    <a:pt x="16716" y="31422"/>
                    <a:pt x="17202" y="31643"/>
                    <a:pt x="17663" y="32104"/>
                  </a:cubicBezTo>
                  <a:cubicBezTo>
                    <a:pt x="17663" y="31897"/>
                    <a:pt x="17594" y="31759"/>
                    <a:pt x="17456" y="31690"/>
                  </a:cubicBezTo>
                  <a:cubicBezTo>
                    <a:pt x="17013" y="31437"/>
                    <a:pt x="16570" y="31270"/>
                    <a:pt x="16048" y="31270"/>
                  </a:cubicBezTo>
                  <a:cubicBezTo>
                    <a:pt x="16000" y="31270"/>
                    <a:pt x="15950" y="31272"/>
                    <a:pt x="15900" y="31275"/>
                  </a:cubicBezTo>
                  <a:cubicBezTo>
                    <a:pt x="15693" y="31309"/>
                    <a:pt x="15555" y="31413"/>
                    <a:pt x="15486" y="31620"/>
                  </a:cubicBezTo>
                  <a:cubicBezTo>
                    <a:pt x="15451" y="31759"/>
                    <a:pt x="15451" y="31897"/>
                    <a:pt x="15244" y="32035"/>
                  </a:cubicBezTo>
                  <a:cubicBezTo>
                    <a:pt x="15244" y="31206"/>
                    <a:pt x="15002" y="30445"/>
                    <a:pt x="14656" y="29754"/>
                  </a:cubicBezTo>
                  <a:cubicBezTo>
                    <a:pt x="14656" y="29788"/>
                    <a:pt x="14621" y="29858"/>
                    <a:pt x="14656" y="29892"/>
                  </a:cubicBezTo>
                  <a:cubicBezTo>
                    <a:pt x="14760" y="30341"/>
                    <a:pt x="14898" y="30791"/>
                    <a:pt x="15036" y="31240"/>
                  </a:cubicBezTo>
                  <a:cubicBezTo>
                    <a:pt x="15071" y="31378"/>
                    <a:pt x="15071" y="31482"/>
                    <a:pt x="15036" y="31620"/>
                  </a:cubicBezTo>
                  <a:cubicBezTo>
                    <a:pt x="15036" y="31690"/>
                    <a:pt x="15002" y="31724"/>
                    <a:pt x="14933" y="31724"/>
                  </a:cubicBezTo>
                  <a:cubicBezTo>
                    <a:pt x="14829" y="31724"/>
                    <a:pt x="14483" y="31448"/>
                    <a:pt x="14518" y="31344"/>
                  </a:cubicBezTo>
                  <a:cubicBezTo>
                    <a:pt x="14656" y="30998"/>
                    <a:pt x="14380" y="30895"/>
                    <a:pt x="14172" y="30756"/>
                  </a:cubicBezTo>
                  <a:cubicBezTo>
                    <a:pt x="13446" y="30238"/>
                    <a:pt x="12755" y="29650"/>
                    <a:pt x="12064" y="29097"/>
                  </a:cubicBezTo>
                  <a:cubicBezTo>
                    <a:pt x="11614" y="28751"/>
                    <a:pt x="11200" y="28371"/>
                    <a:pt x="11027" y="27818"/>
                  </a:cubicBezTo>
                  <a:lnTo>
                    <a:pt x="11027" y="27818"/>
                  </a:lnTo>
                  <a:cubicBezTo>
                    <a:pt x="11096" y="28164"/>
                    <a:pt x="11130" y="28510"/>
                    <a:pt x="11441" y="28751"/>
                  </a:cubicBezTo>
                  <a:cubicBezTo>
                    <a:pt x="11718" y="29028"/>
                    <a:pt x="11960" y="29305"/>
                    <a:pt x="12202" y="29581"/>
                  </a:cubicBezTo>
                  <a:cubicBezTo>
                    <a:pt x="12130" y="29608"/>
                    <a:pt x="12062" y="29621"/>
                    <a:pt x="11998" y="29621"/>
                  </a:cubicBezTo>
                  <a:cubicBezTo>
                    <a:pt x="11817" y="29621"/>
                    <a:pt x="11664" y="29518"/>
                    <a:pt x="11511" y="29339"/>
                  </a:cubicBezTo>
                  <a:cubicBezTo>
                    <a:pt x="11383" y="29179"/>
                    <a:pt x="11284" y="28990"/>
                    <a:pt x="11051" y="28990"/>
                  </a:cubicBezTo>
                  <a:cubicBezTo>
                    <a:pt x="11032" y="28990"/>
                    <a:pt x="11013" y="28991"/>
                    <a:pt x="10992" y="28993"/>
                  </a:cubicBezTo>
                  <a:cubicBezTo>
                    <a:pt x="10854" y="28993"/>
                    <a:pt x="10785" y="28855"/>
                    <a:pt x="10716" y="28751"/>
                  </a:cubicBezTo>
                  <a:cubicBezTo>
                    <a:pt x="10439" y="28129"/>
                    <a:pt x="10093" y="27507"/>
                    <a:pt x="9921" y="26816"/>
                  </a:cubicBezTo>
                  <a:cubicBezTo>
                    <a:pt x="9817" y="26332"/>
                    <a:pt x="9644" y="25848"/>
                    <a:pt x="9575" y="25364"/>
                  </a:cubicBezTo>
                  <a:cubicBezTo>
                    <a:pt x="9506" y="24949"/>
                    <a:pt x="9368" y="24535"/>
                    <a:pt x="9298" y="24154"/>
                  </a:cubicBezTo>
                  <a:cubicBezTo>
                    <a:pt x="9126" y="23256"/>
                    <a:pt x="8953" y="22357"/>
                    <a:pt x="8780" y="21458"/>
                  </a:cubicBezTo>
                  <a:cubicBezTo>
                    <a:pt x="8711" y="21009"/>
                    <a:pt x="8642" y="20525"/>
                    <a:pt x="8815" y="20076"/>
                  </a:cubicBezTo>
                  <a:cubicBezTo>
                    <a:pt x="8915" y="19849"/>
                    <a:pt x="8979" y="19769"/>
                    <a:pt x="9127" y="19769"/>
                  </a:cubicBezTo>
                  <a:cubicBezTo>
                    <a:pt x="9182" y="19769"/>
                    <a:pt x="9248" y="19780"/>
                    <a:pt x="9333" y="19799"/>
                  </a:cubicBezTo>
                  <a:cubicBezTo>
                    <a:pt x="9437" y="19834"/>
                    <a:pt x="9506" y="19868"/>
                    <a:pt x="9610" y="19937"/>
                  </a:cubicBezTo>
                  <a:cubicBezTo>
                    <a:pt x="10335" y="20352"/>
                    <a:pt x="11027" y="20905"/>
                    <a:pt x="11649" y="21527"/>
                  </a:cubicBezTo>
                  <a:cubicBezTo>
                    <a:pt x="12133" y="22046"/>
                    <a:pt x="12686" y="22495"/>
                    <a:pt x="13204" y="22979"/>
                  </a:cubicBezTo>
                  <a:cubicBezTo>
                    <a:pt x="13757" y="23498"/>
                    <a:pt x="14207" y="24051"/>
                    <a:pt x="14587" y="24673"/>
                  </a:cubicBezTo>
                  <a:cubicBezTo>
                    <a:pt x="15313" y="25883"/>
                    <a:pt x="15728" y="27161"/>
                    <a:pt x="15831" y="28579"/>
                  </a:cubicBezTo>
                  <a:cubicBezTo>
                    <a:pt x="15831" y="28717"/>
                    <a:pt x="15866" y="28890"/>
                    <a:pt x="15797" y="29028"/>
                  </a:cubicBezTo>
                  <a:cubicBezTo>
                    <a:pt x="15624" y="28993"/>
                    <a:pt x="15728" y="28821"/>
                    <a:pt x="15555" y="28751"/>
                  </a:cubicBezTo>
                  <a:lnTo>
                    <a:pt x="15555" y="28751"/>
                  </a:lnTo>
                  <a:cubicBezTo>
                    <a:pt x="15624" y="29235"/>
                    <a:pt x="15555" y="29719"/>
                    <a:pt x="15693" y="30169"/>
                  </a:cubicBezTo>
                  <a:cubicBezTo>
                    <a:pt x="15693" y="29858"/>
                    <a:pt x="15693" y="29616"/>
                    <a:pt x="15935" y="29408"/>
                  </a:cubicBezTo>
                  <a:cubicBezTo>
                    <a:pt x="16039" y="29512"/>
                    <a:pt x="15935" y="29650"/>
                    <a:pt x="16004" y="29754"/>
                  </a:cubicBezTo>
                  <a:cubicBezTo>
                    <a:pt x="16073" y="29719"/>
                    <a:pt x="16108" y="29650"/>
                    <a:pt x="16108" y="29616"/>
                  </a:cubicBezTo>
                  <a:cubicBezTo>
                    <a:pt x="16108" y="29097"/>
                    <a:pt x="16281" y="28613"/>
                    <a:pt x="16350" y="28129"/>
                  </a:cubicBezTo>
                  <a:cubicBezTo>
                    <a:pt x="16453" y="27576"/>
                    <a:pt x="16695" y="27092"/>
                    <a:pt x="16937" y="26608"/>
                  </a:cubicBezTo>
                  <a:cubicBezTo>
                    <a:pt x="17283" y="25952"/>
                    <a:pt x="17767" y="25399"/>
                    <a:pt x="18113" y="24707"/>
                  </a:cubicBezTo>
                  <a:cubicBezTo>
                    <a:pt x="18320" y="24327"/>
                    <a:pt x="18596" y="24016"/>
                    <a:pt x="18804" y="23636"/>
                  </a:cubicBezTo>
                  <a:cubicBezTo>
                    <a:pt x="18873" y="23532"/>
                    <a:pt x="18977" y="23428"/>
                    <a:pt x="19080" y="23359"/>
                  </a:cubicBezTo>
                  <a:cubicBezTo>
                    <a:pt x="19391" y="23152"/>
                    <a:pt x="19668" y="22945"/>
                    <a:pt x="19945" y="22737"/>
                  </a:cubicBezTo>
                  <a:cubicBezTo>
                    <a:pt x="20083" y="22633"/>
                    <a:pt x="20221" y="22530"/>
                    <a:pt x="20152" y="22288"/>
                  </a:cubicBezTo>
                  <a:lnTo>
                    <a:pt x="20152" y="22288"/>
                  </a:lnTo>
                  <a:cubicBezTo>
                    <a:pt x="19426" y="22737"/>
                    <a:pt x="18769" y="23221"/>
                    <a:pt x="18320" y="23982"/>
                  </a:cubicBezTo>
                  <a:cubicBezTo>
                    <a:pt x="18078" y="24431"/>
                    <a:pt x="17801" y="24846"/>
                    <a:pt x="17560" y="25295"/>
                  </a:cubicBezTo>
                  <a:cubicBezTo>
                    <a:pt x="17214" y="25813"/>
                    <a:pt x="16868" y="26297"/>
                    <a:pt x="16626" y="26850"/>
                  </a:cubicBezTo>
                  <a:cubicBezTo>
                    <a:pt x="16592" y="26920"/>
                    <a:pt x="16557" y="26989"/>
                    <a:pt x="16488" y="27023"/>
                  </a:cubicBezTo>
                  <a:cubicBezTo>
                    <a:pt x="16459" y="27067"/>
                    <a:pt x="16430" y="27086"/>
                    <a:pt x="16401" y="27086"/>
                  </a:cubicBezTo>
                  <a:cubicBezTo>
                    <a:pt x="16361" y="27086"/>
                    <a:pt x="16321" y="27049"/>
                    <a:pt x="16281" y="26989"/>
                  </a:cubicBezTo>
                  <a:cubicBezTo>
                    <a:pt x="16246" y="26954"/>
                    <a:pt x="16246" y="26885"/>
                    <a:pt x="16246" y="26816"/>
                  </a:cubicBezTo>
                  <a:cubicBezTo>
                    <a:pt x="16211" y="26194"/>
                    <a:pt x="16004" y="25571"/>
                    <a:pt x="15797" y="24984"/>
                  </a:cubicBezTo>
                  <a:cubicBezTo>
                    <a:pt x="15486" y="24051"/>
                    <a:pt x="15175" y="23152"/>
                    <a:pt x="14863" y="22219"/>
                  </a:cubicBezTo>
                  <a:cubicBezTo>
                    <a:pt x="14760" y="21942"/>
                    <a:pt x="14621" y="21631"/>
                    <a:pt x="14829" y="21355"/>
                  </a:cubicBezTo>
                  <a:cubicBezTo>
                    <a:pt x="14829" y="21320"/>
                    <a:pt x="14829" y="21251"/>
                    <a:pt x="14829" y="21182"/>
                  </a:cubicBezTo>
                  <a:cubicBezTo>
                    <a:pt x="14656" y="20698"/>
                    <a:pt x="14518" y="20248"/>
                    <a:pt x="14449" y="19730"/>
                  </a:cubicBezTo>
                  <a:cubicBezTo>
                    <a:pt x="14449" y="19670"/>
                    <a:pt x="14397" y="19585"/>
                    <a:pt x="14361" y="19585"/>
                  </a:cubicBezTo>
                  <a:cubicBezTo>
                    <a:pt x="14355" y="19585"/>
                    <a:pt x="14350" y="19587"/>
                    <a:pt x="14345" y="19592"/>
                  </a:cubicBezTo>
                  <a:cubicBezTo>
                    <a:pt x="14301" y="19621"/>
                    <a:pt x="14263" y="19633"/>
                    <a:pt x="14229" y="19633"/>
                  </a:cubicBezTo>
                  <a:cubicBezTo>
                    <a:pt x="14103" y="19633"/>
                    <a:pt x="14032" y="19466"/>
                    <a:pt x="13896" y="19384"/>
                  </a:cubicBezTo>
                  <a:lnTo>
                    <a:pt x="13896" y="19384"/>
                  </a:lnTo>
                  <a:cubicBezTo>
                    <a:pt x="13896" y="19695"/>
                    <a:pt x="14034" y="19903"/>
                    <a:pt x="14103" y="20110"/>
                  </a:cubicBezTo>
                  <a:cubicBezTo>
                    <a:pt x="14241" y="20456"/>
                    <a:pt x="14380" y="20767"/>
                    <a:pt x="14449" y="21078"/>
                  </a:cubicBezTo>
                  <a:cubicBezTo>
                    <a:pt x="14621" y="21873"/>
                    <a:pt x="14829" y="22599"/>
                    <a:pt x="15071" y="23325"/>
                  </a:cubicBezTo>
                  <a:cubicBezTo>
                    <a:pt x="15347" y="24120"/>
                    <a:pt x="15589" y="24880"/>
                    <a:pt x="15728" y="25675"/>
                  </a:cubicBezTo>
                  <a:cubicBezTo>
                    <a:pt x="15762" y="25813"/>
                    <a:pt x="15831" y="25986"/>
                    <a:pt x="15728" y="26125"/>
                  </a:cubicBezTo>
                  <a:cubicBezTo>
                    <a:pt x="15589" y="26055"/>
                    <a:pt x="15555" y="25952"/>
                    <a:pt x="15520" y="25848"/>
                  </a:cubicBezTo>
                  <a:cubicBezTo>
                    <a:pt x="15244" y="25260"/>
                    <a:pt x="15002" y="24638"/>
                    <a:pt x="14656" y="24051"/>
                  </a:cubicBezTo>
                  <a:cubicBezTo>
                    <a:pt x="14552" y="23912"/>
                    <a:pt x="14449" y="23774"/>
                    <a:pt x="14345" y="23636"/>
                  </a:cubicBezTo>
                  <a:cubicBezTo>
                    <a:pt x="14310" y="23567"/>
                    <a:pt x="14345" y="23498"/>
                    <a:pt x="14414" y="23428"/>
                  </a:cubicBezTo>
                  <a:cubicBezTo>
                    <a:pt x="14434" y="23418"/>
                    <a:pt x="14455" y="23414"/>
                    <a:pt x="14474" y="23414"/>
                  </a:cubicBezTo>
                  <a:cubicBezTo>
                    <a:pt x="14521" y="23414"/>
                    <a:pt x="14562" y="23439"/>
                    <a:pt x="14587" y="23463"/>
                  </a:cubicBezTo>
                  <a:cubicBezTo>
                    <a:pt x="14621" y="23532"/>
                    <a:pt x="14656" y="23601"/>
                    <a:pt x="14691" y="23636"/>
                  </a:cubicBezTo>
                  <a:cubicBezTo>
                    <a:pt x="14898" y="23878"/>
                    <a:pt x="15036" y="24154"/>
                    <a:pt x="15175" y="24396"/>
                  </a:cubicBezTo>
                  <a:cubicBezTo>
                    <a:pt x="15244" y="24362"/>
                    <a:pt x="15244" y="24327"/>
                    <a:pt x="15244" y="24258"/>
                  </a:cubicBezTo>
                  <a:cubicBezTo>
                    <a:pt x="15140" y="24051"/>
                    <a:pt x="15036" y="23878"/>
                    <a:pt x="14898" y="23670"/>
                  </a:cubicBezTo>
                  <a:cubicBezTo>
                    <a:pt x="14449" y="22910"/>
                    <a:pt x="13792" y="22253"/>
                    <a:pt x="13239" y="21562"/>
                  </a:cubicBezTo>
                  <a:cubicBezTo>
                    <a:pt x="12962" y="21182"/>
                    <a:pt x="12617" y="20836"/>
                    <a:pt x="12236" y="20594"/>
                  </a:cubicBezTo>
                  <a:cubicBezTo>
                    <a:pt x="11787" y="20352"/>
                    <a:pt x="11303" y="20145"/>
                    <a:pt x="10854" y="19937"/>
                  </a:cubicBezTo>
                  <a:cubicBezTo>
                    <a:pt x="10439" y="19765"/>
                    <a:pt x="10405" y="19730"/>
                    <a:pt x="10474" y="19281"/>
                  </a:cubicBezTo>
                  <a:cubicBezTo>
                    <a:pt x="10508" y="18935"/>
                    <a:pt x="10543" y="18624"/>
                    <a:pt x="10508" y="18278"/>
                  </a:cubicBezTo>
                  <a:cubicBezTo>
                    <a:pt x="10474" y="18036"/>
                    <a:pt x="10439" y="17760"/>
                    <a:pt x="10232" y="17656"/>
                  </a:cubicBezTo>
                  <a:cubicBezTo>
                    <a:pt x="9990" y="17518"/>
                    <a:pt x="10024" y="17310"/>
                    <a:pt x="10024" y="17068"/>
                  </a:cubicBezTo>
                  <a:cubicBezTo>
                    <a:pt x="10024" y="16896"/>
                    <a:pt x="10024" y="16688"/>
                    <a:pt x="10059" y="16481"/>
                  </a:cubicBezTo>
                  <a:cubicBezTo>
                    <a:pt x="10093" y="15928"/>
                    <a:pt x="9990" y="15375"/>
                    <a:pt x="9713" y="14891"/>
                  </a:cubicBezTo>
                  <a:cubicBezTo>
                    <a:pt x="9679" y="14822"/>
                    <a:pt x="9644" y="14718"/>
                    <a:pt x="9540" y="14718"/>
                  </a:cubicBezTo>
                  <a:cubicBezTo>
                    <a:pt x="9229" y="14683"/>
                    <a:pt x="9160" y="14407"/>
                    <a:pt x="8987" y="14200"/>
                  </a:cubicBezTo>
                  <a:cubicBezTo>
                    <a:pt x="8745" y="13923"/>
                    <a:pt x="8573" y="13577"/>
                    <a:pt x="8227" y="13405"/>
                  </a:cubicBezTo>
                  <a:cubicBezTo>
                    <a:pt x="7778" y="13163"/>
                    <a:pt x="7363" y="12817"/>
                    <a:pt x="6879" y="12644"/>
                  </a:cubicBezTo>
                  <a:cubicBezTo>
                    <a:pt x="6257" y="12402"/>
                    <a:pt x="5704" y="12022"/>
                    <a:pt x="5082" y="11745"/>
                  </a:cubicBezTo>
                  <a:cubicBezTo>
                    <a:pt x="4963" y="11691"/>
                    <a:pt x="4854" y="11664"/>
                    <a:pt x="4753" y="11664"/>
                  </a:cubicBezTo>
                  <a:cubicBezTo>
                    <a:pt x="4532" y="11664"/>
                    <a:pt x="4349" y="11795"/>
                    <a:pt x="4183" y="12057"/>
                  </a:cubicBezTo>
                  <a:cubicBezTo>
                    <a:pt x="4010" y="12368"/>
                    <a:pt x="3941" y="12748"/>
                    <a:pt x="3941" y="13128"/>
                  </a:cubicBezTo>
                  <a:cubicBezTo>
                    <a:pt x="3941" y="13854"/>
                    <a:pt x="3941" y="14580"/>
                    <a:pt x="4183" y="15271"/>
                  </a:cubicBezTo>
                  <a:cubicBezTo>
                    <a:pt x="4321" y="15755"/>
                    <a:pt x="4494" y="16239"/>
                    <a:pt x="4701" y="16723"/>
                  </a:cubicBezTo>
                  <a:cubicBezTo>
                    <a:pt x="4840" y="17068"/>
                    <a:pt x="5012" y="17345"/>
                    <a:pt x="5254" y="17552"/>
                  </a:cubicBezTo>
                  <a:cubicBezTo>
                    <a:pt x="5635" y="17933"/>
                    <a:pt x="6049" y="18313"/>
                    <a:pt x="6533" y="18555"/>
                  </a:cubicBezTo>
                  <a:cubicBezTo>
                    <a:pt x="6775" y="18693"/>
                    <a:pt x="6948" y="18831"/>
                    <a:pt x="7190" y="18970"/>
                  </a:cubicBezTo>
                  <a:cubicBezTo>
                    <a:pt x="7225" y="19004"/>
                    <a:pt x="7259" y="19073"/>
                    <a:pt x="7225" y="19108"/>
                  </a:cubicBezTo>
                  <a:cubicBezTo>
                    <a:pt x="7190" y="19142"/>
                    <a:pt x="7155" y="19177"/>
                    <a:pt x="7121" y="19177"/>
                  </a:cubicBezTo>
                  <a:cubicBezTo>
                    <a:pt x="7034" y="19160"/>
                    <a:pt x="6948" y="19134"/>
                    <a:pt x="6866" y="19134"/>
                  </a:cubicBezTo>
                  <a:cubicBezTo>
                    <a:pt x="6784" y="19134"/>
                    <a:pt x="6706" y="19160"/>
                    <a:pt x="6637" y="19246"/>
                  </a:cubicBezTo>
                  <a:cubicBezTo>
                    <a:pt x="6637" y="19258"/>
                    <a:pt x="6629" y="19261"/>
                    <a:pt x="6616" y="19261"/>
                  </a:cubicBezTo>
                  <a:cubicBezTo>
                    <a:pt x="6591" y="19261"/>
                    <a:pt x="6545" y="19246"/>
                    <a:pt x="6499" y="19246"/>
                  </a:cubicBezTo>
                  <a:cubicBezTo>
                    <a:pt x="6222" y="19246"/>
                    <a:pt x="6153" y="18970"/>
                    <a:pt x="6015" y="18762"/>
                  </a:cubicBezTo>
                  <a:lnTo>
                    <a:pt x="6015" y="18762"/>
                  </a:lnTo>
                  <a:cubicBezTo>
                    <a:pt x="5877" y="19108"/>
                    <a:pt x="5980" y="19281"/>
                    <a:pt x="6257" y="19419"/>
                  </a:cubicBezTo>
                  <a:cubicBezTo>
                    <a:pt x="6430" y="19477"/>
                    <a:pt x="6597" y="19504"/>
                    <a:pt x="6758" y="19504"/>
                  </a:cubicBezTo>
                  <a:cubicBezTo>
                    <a:pt x="6983" y="19504"/>
                    <a:pt x="7196" y="19450"/>
                    <a:pt x="7397" y="19350"/>
                  </a:cubicBezTo>
                  <a:cubicBezTo>
                    <a:pt x="7708" y="19246"/>
                    <a:pt x="8054" y="19246"/>
                    <a:pt x="8365" y="19108"/>
                  </a:cubicBezTo>
                  <a:cubicBezTo>
                    <a:pt x="8517" y="19057"/>
                    <a:pt x="8687" y="19025"/>
                    <a:pt x="8836" y="19025"/>
                  </a:cubicBezTo>
                  <a:cubicBezTo>
                    <a:pt x="8890" y="19025"/>
                    <a:pt x="8941" y="19029"/>
                    <a:pt x="8987" y="19039"/>
                  </a:cubicBezTo>
                  <a:cubicBezTo>
                    <a:pt x="9040" y="19054"/>
                    <a:pt x="9088" y="19061"/>
                    <a:pt x="9133" y="19061"/>
                  </a:cubicBezTo>
                  <a:cubicBezTo>
                    <a:pt x="9290" y="19061"/>
                    <a:pt x="9398" y="18974"/>
                    <a:pt x="9506" y="18866"/>
                  </a:cubicBezTo>
                  <a:cubicBezTo>
                    <a:pt x="9644" y="18762"/>
                    <a:pt x="9782" y="18624"/>
                    <a:pt x="9644" y="18417"/>
                  </a:cubicBezTo>
                  <a:cubicBezTo>
                    <a:pt x="9610" y="18382"/>
                    <a:pt x="9610" y="18313"/>
                    <a:pt x="9644" y="18313"/>
                  </a:cubicBezTo>
                  <a:cubicBezTo>
                    <a:pt x="9886" y="18175"/>
                    <a:pt x="9852" y="17898"/>
                    <a:pt x="9955" y="17725"/>
                  </a:cubicBezTo>
                  <a:lnTo>
                    <a:pt x="10024" y="17725"/>
                  </a:lnTo>
                  <a:cubicBezTo>
                    <a:pt x="10024" y="17760"/>
                    <a:pt x="10059" y="17760"/>
                    <a:pt x="10059" y="17794"/>
                  </a:cubicBezTo>
                  <a:cubicBezTo>
                    <a:pt x="10232" y="18175"/>
                    <a:pt x="10439" y="18555"/>
                    <a:pt x="10197" y="19004"/>
                  </a:cubicBezTo>
                  <a:cubicBezTo>
                    <a:pt x="10163" y="19039"/>
                    <a:pt x="10163" y="19108"/>
                    <a:pt x="10163" y="19142"/>
                  </a:cubicBezTo>
                  <a:cubicBezTo>
                    <a:pt x="10128" y="19419"/>
                    <a:pt x="9990" y="19557"/>
                    <a:pt x="9713" y="19661"/>
                  </a:cubicBezTo>
                  <a:cubicBezTo>
                    <a:pt x="9679" y="19557"/>
                    <a:pt x="9644" y="19523"/>
                    <a:pt x="9506" y="19523"/>
                  </a:cubicBezTo>
                  <a:cubicBezTo>
                    <a:pt x="9442" y="19529"/>
                    <a:pt x="9379" y="19532"/>
                    <a:pt x="9316" y="19532"/>
                  </a:cubicBezTo>
                  <a:cubicBezTo>
                    <a:pt x="9035" y="19532"/>
                    <a:pt x="8757" y="19475"/>
                    <a:pt x="8503" y="19419"/>
                  </a:cubicBezTo>
                  <a:cubicBezTo>
                    <a:pt x="8417" y="19397"/>
                    <a:pt x="8331" y="19349"/>
                    <a:pt x="8270" y="19349"/>
                  </a:cubicBezTo>
                  <a:cubicBezTo>
                    <a:pt x="8233" y="19349"/>
                    <a:pt x="8205" y="19367"/>
                    <a:pt x="8192" y="19419"/>
                  </a:cubicBezTo>
                  <a:cubicBezTo>
                    <a:pt x="8158" y="19557"/>
                    <a:pt x="8331" y="19592"/>
                    <a:pt x="8434" y="19626"/>
                  </a:cubicBezTo>
                  <a:cubicBezTo>
                    <a:pt x="8469" y="19661"/>
                    <a:pt x="8503" y="19661"/>
                    <a:pt x="8538" y="19661"/>
                  </a:cubicBezTo>
                  <a:cubicBezTo>
                    <a:pt x="8745" y="19695"/>
                    <a:pt x="8780" y="19799"/>
                    <a:pt x="8711" y="19972"/>
                  </a:cubicBezTo>
                  <a:cubicBezTo>
                    <a:pt x="8469" y="20387"/>
                    <a:pt x="8469" y="20836"/>
                    <a:pt x="8538" y="21251"/>
                  </a:cubicBezTo>
                  <a:cubicBezTo>
                    <a:pt x="8538" y="21320"/>
                    <a:pt x="8538" y="21355"/>
                    <a:pt x="8573" y="21424"/>
                  </a:cubicBezTo>
                  <a:cubicBezTo>
                    <a:pt x="8573" y="21493"/>
                    <a:pt x="8573" y="21527"/>
                    <a:pt x="8503" y="21562"/>
                  </a:cubicBezTo>
                  <a:cubicBezTo>
                    <a:pt x="8483" y="21582"/>
                    <a:pt x="8463" y="21591"/>
                    <a:pt x="8444" y="21591"/>
                  </a:cubicBezTo>
                  <a:cubicBezTo>
                    <a:pt x="8397" y="21591"/>
                    <a:pt x="8355" y="21542"/>
                    <a:pt x="8331" y="21493"/>
                  </a:cubicBezTo>
                  <a:cubicBezTo>
                    <a:pt x="8296" y="21458"/>
                    <a:pt x="8262" y="21424"/>
                    <a:pt x="8227" y="21389"/>
                  </a:cubicBezTo>
                  <a:cubicBezTo>
                    <a:pt x="7950" y="21113"/>
                    <a:pt x="7605" y="20802"/>
                    <a:pt x="7225" y="20767"/>
                  </a:cubicBezTo>
                  <a:cubicBezTo>
                    <a:pt x="6810" y="20698"/>
                    <a:pt x="6395" y="20525"/>
                    <a:pt x="5980" y="20490"/>
                  </a:cubicBezTo>
                  <a:lnTo>
                    <a:pt x="5980" y="20490"/>
                  </a:lnTo>
                  <a:cubicBezTo>
                    <a:pt x="6602" y="20767"/>
                    <a:pt x="7294" y="21009"/>
                    <a:pt x="7847" y="21424"/>
                  </a:cubicBezTo>
                  <a:lnTo>
                    <a:pt x="7950" y="21424"/>
                  </a:lnTo>
                  <a:cubicBezTo>
                    <a:pt x="8262" y="21527"/>
                    <a:pt x="8400" y="21769"/>
                    <a:pt x="8469" y="22046"/>
                  </a:cubicBezTo>
                  <a:cubicBezTo>
                    <a:pt x="8538" y="22322"/>
                    <a:pt x="8538" y="22564"/>
                    <a:pt x="8607" y="22806"/>
                  </a:cubicBezTo>
                  <a:cubicBezTo>
                    <a:pt x="8676" y="23083"/>
                    <a:pt x="8711" y="23394"/>
                    <a:pt x="8953" y="23601"/>
                  </a:cubicBezTo>
                  <a:cubicBezTo>
                    <a:pt x="9022" y="23670"/>
                    <a:pt x="9022" y="23740"/>
                    <a:pt x="9057" y="23843"/>
                  </a:cubicBezTo>
                  <a:cubicBezTo>
                    <a:pt x="9264" y="24880"/>
                    <a:pt x="9402" y="25917"/>
                    <a:pt x="9748" y="26920"/>
                  </a:cubicBezTo>
                  <a:cubicBezTo>
                    <a:pt x="10059" y="27922"/>
                    <a:pt x="10439" y="28924"/>
                    <a:pt x="11338" y="29581"/>
                  </a:cubicBezTo>
                  <a:cubicBezTo>
                    <a:pt x="11372" y="29616"/>
                    <a:pt x="11407" y="29616"/>
                    <a:pt x="11441" y="29650"/>
                  </a:cubicBezTo>
                  <a:cubicBezTo>
                    <a:pt x="11787" y="30030"/>
                    <a:pt x="12167" y="30341"/>
                    <a:pt x="12582" y="30653"/>
                  </a:cubicBezTo>
                  <a:cubicBezTo>
                    <a:pt x="12651" y="30687"/>
                    <a:pt x="12755" y="30722"/>
                    <a:pt x="12755" y="30860"/>
                  </a:cubicBezTo>
                  <a:cubicBezTo>
                    <a:pt x="12735" y="30867"/>
                    <a:pt x="12714" y="30869"/>
                    <a:pt x="12692" y="30869"/>
                  </a:cubicBezTo>
                  <a:cubicBezTo>
                    <a:pt x="12600" y="30869"/>
                    <a:pt x="12493" y="30819"/>
                    <a:pt x="12409" y="30791"/>
                  </a:cubicBezTo>
                  <a:cubicBezTo>
                    <a:pt x="12029" y="30583"/>
                    <a:pt x="11649" y="30411"/>
                    <a:pt x="11269" y="30203"/>
                  </a:cubicBezTo>
                  <a:cubicBezTo>
                    <a:pt x="10819" y="29961"/>
                    <a:pt x="10301" y="29823"/>
                    <a:pt x="9782" y="29823"/>
                  </a:cubicBezTo>
                  <a:cubicBezTo>
                    <a:pt x="9506" y="29823"/>
                    <a:pt x="9229" y="29823"/>
                    <a:pt x="8953" y="29788"/>
                  </a:cubicBezTo>
                  <a:cubicBezTo>
                    <a:pt x="8784" y="29752"/>
                    <a:pt x="8615" y="29737"/>
                    <a:pt x="8447" y="29737"/>
                  </a:cubicBezTo>
                  <a:cubicBezTo>
                    <a:pt x="8131" y="29737"/>
                    <a:pt x="7816" y="29790"/>
                    <a:pt x="7501" y="29858"/>
                  </a:cubicBezTo>
                  <a:cubicBezTo>
                    <a:pt x="6741" y="30030"/>
                    <a:pt x="6049" y="30376"/>
                    <a:pt x="5254" y="30480"/>
                  </a:cubicBezTo>
                  <a:cubicBezTo>
                    <a:pt x="5151" y="30480"/>
                    <a:pt x="5082" y="30514"/>
                    <a:pt x="5012" y="30549"/>
                  </a:cubicBezTo>
                  <a:cubicBezTo>
                    <a:pt x="4528" y="30756"/>
                    <a:pt x="4114" y="31033"/>
                    <a:pt x="3664" y="31206"/>
                  </a:cubicBezTo>
                  <a:cubicBezTo>
                    <a:pt x="3008" y="31482"/>
                    <a:pt x="2385" y="31828"/>
                    <a:pt x="1763" y="32139"/>
                  </a:cubicBezTo>
                  <a:cubicBezTo>
                    <a:pt x="1107" y="32519"/>
                    <a:pt x="1003" y="32554"/>
                    <a:pt x="1418" y="33349"/>
                  </a:cubicBezTo>
                  <a:cubicBezTo>
                    <a:pt x="1798" y="34040"/>
                    <a:pt x="2385" y="34489"/>
                    <a:pt x="3077" y="34904"/>
                  </a:cubicBezTo>
                  <a:cubicBezTo>
                    <a:pt x="3422" y="35111"/>
                    <a:pt x="3768" y="35353"/>
                    <a:pt x="4183" y="35526"/>
                  </a:cubicBezTo>
                  <a:cubicBezTo>
                    <a:pt x="4252" y="35561"/>
                    <a:pt x="4321" y="35595"/>
                    <a:pt x="4390" y="35665"/>
                  </a:cubicBezTo>
                  <a:cubicBezTo>
                    <a:pt x="4459" y="35734"/>
                    <a:pt x="4494" y="35803"/>
                    <a:pt x="4425" y="35906"/>
                  </a:cubicBezTo>
                  <a:cubicBezTo>
                    <a:pt x="4390" y="35976"/>
                    <a:pt x="4356" y="36079"/>
                    <a:pt x="4287" y="36148"/>
                  </a:cubicBezTo>
                  <a:cubicBezTo>
                    <a:pt x="3837" y="36529"/>
                    <a:pt x="3388" y="36943"/>
                    <a:pt x="3008" y="37393"/>
                  </a:cubicBezTo>
                  <a:cubicBezTo>
                    <a:pt x="2973" y="37393"/>
                    <a:pt x="2973" y="37393"/>
                    <a:pt x="2973" y="37427"/>
                  </a:cubicBezTo>
                  <a:cubicBezTo>
                    <a:pt x="2731" y="37566"/>
                    <a:pt x="2524" y="37738"/>
                    <a:pt x="2316" y="37946"/>
                  </a:cubicBezTo>
                  <a:cubicBezTo>
                    <a:pt x="1936" y="38326"/>
                    <a:pt x="1556" y="38741"/>
                    <a:pt x="1141" y="39086"/>
                  </a:cubicBezTo>
                  <a:cubicBezTo>
                    <a:pt x="726" y="39432"/>
                    <a:pt x="484" y="39881"/>
                    <a:pt x="173" y="40331"/>
                  </a:cubicBezTo>
                  <a:cubicBezTo>
                    <a:pt x="0" y="40607"/>
                    <a:pt x="70" y="40849"/>
                    <a:pt x="381" y="41022"/>
                  </a:cubicBezTo>
                  <a:cubicBezTo>
                    <a:pt x="553" y="41126"/>
                    <a:pt x="726" y="41160"/>
                    <a:pt x="899" y="41195"/>
                  </a:cubicBezTo>
                  <a:cubicBezTo>
                    <a:pt x="1590" y="41402"/>
                    <a:pt x="2316" y="41541"/>
                    <a:pt x="3008" y="41713"/>
                  </a:cubicBezTo>
                  <a:cubicBezTo>
                    <a:pt x="4045" y="42024"/>
                    <a:pt x="5116" y="42197"/>
                    <a:pt x="6188" y="42336"/>
                  </a:cubicBezTo>
                  <a:cubicBezTo>
                    <a:pt x="6464" y="42370"/>
                    <a:pt x="6706" y="42405"/>
                    <a:pt x="6948" y="42439"/>
                  </a:cubicBezTo>
                  <a:cubicBezTo>
                    <a:pt x="7778" y="42439"/>
                    <a:pt x="8503" y="42197"/>
                    <a:pt x="9091" y="41610"/>
                  </a:cubicBezTo>
                  <a:cubicBezTo>
                    <a:pt x="9116" y="41585"/>
                    <a:pt x="9141" y="41560"/>
                    <a:pt x="9169" y="41538"/>
                  </a:cubicBezTo>
                  <a:lnTo>
                    <a:pt x="9169" y="41538"/>
                  </a:lnTo>
                  <a:cubicBezTo>
                    <a:pt x="8982" y="41556"/>
                    <a:pt x="8818" y="41669"/>
                    <a:pt x="8676" y="41783"/>
                  </a:cubicBezTo>
                  <a:cubicBezTo>
                    <a:pt x="8227" y="42128"/>
                    <a:pt x="7708" y="42163"/>
                    <a:pt x="7190" y="42232"/>
                  </a:cubicBezTo>
                  <a:cubicBezTo>
                    <a:pt x="7114" y="42238"/>
                    <a:pt x="7038" y="42241"/>
                    <a:pt x="6962" y="42241"/>
                  </a:cubicBezTo>
                  <a:cubicBezTo>
                    <a:pt x="6623" y="42241"/>
                    <a:pt x="6284" y="42185"/>
                    <a:pt x="5946" y="42128"/>
                  </a:cubicBezTo>
                  <a:cubicBezTo>
                    <a:pt x="5427" y="42059"/>
                    <a:pt x="4909" y="41990"/>
                    <a:pt x="4390" y="41886"/>
                  </a:cubicBezTo>
                  <a:cubicBezTo>
                    <a:pt x="4045" y="41817"/>
                    <a:pt x="4010" y="41817"/>
                    <a:pt x="4183" y="41437"/>
                  </a:cubicBezTo>
                  <a:cubicBezTo>
                    <a:pt x="4356" y="41160"/>
                    <a:pt x="4563" y="40918"/>
                    <a:pt x="4667" y="40607"/>
                  </a:cubicBezTo>
                  <a:lnTo>
                    <a:pt x="4667" y="40607"/>
                  </a:lnTo>
                  <a:cubicBezTo>
                    <a:pt x="4356" y="40815"/>
                    <a:pt x="4217" y="41195"/>
                    <a:pt x="4010" y="41471"/>
                  </a:cubicBezTo>
                  <a:cubicBezTo>
                    <a:pt x="3975" y="41541"/>
                    <a:pt x="3941" y="41610"/>
                    <a:pt x="3906" y="41644"/>
                  </a:cubicBezTo>
                  <a:cubicBezTo>
                    <a:pt x="3849" y="41701"/>
                    <a:pt x="3792" y="41727"/>
                    <a:pt x="3729" y="41727"/>
                  </a:cubicBezTo>
                  <a:cubicBezTo>
                    <a:pt x="3678" y="41727"/>
                    <a:pt x="3623" y="41710"/>
                    <a:pt x="3561" y="41679"/>
                  </a:cubicBezTo>
                  <a:cubicBezTo>
                    <a:pt x="3422" y="41610"/>
                    <a:pt x="3526" y="41506"/>
                    <a:pt x="3561" y="41402"/>
                  </a:cubicBezTo>
                  <a:cubicBezTo>
                    <a:pt x="3872" y="40918"/>
                    <a:pt x="4079" y="40400"/>
                    <a:pt x="4390" y="39951"/>
                  </a:cubicBezTo>
                  <a:lnTo>
                    <a:pt x="4390" y="39951"/>
                  </a:lnTo>
                  <a:cubicBezTo>
                    <a:pt x="4079" y="40193"/>
                    <a:pt x="3906" y="40573"/>
                    <a:pt x="3699" y="40884"/>
                  </a:cubicBezTo>
                  <a:cubicBezTo>
                    <a:pt x="3379" y="41404"/>
                    <a:pt x="3302" y="41554"/>
                    <a:pt x="3126" y="41554"/>
                  </a:cubicBezTo>
                  <a:cubicBezTo>
                    <a:pt x="2998" y="41554"/>
                    <a:pt x="2818" y="41475"/>
                    <a:pt x="2455" y="41402"/>
                  </a:cubicBezTo>
                  <a:cubicBezTo>
                    <a:pt x="1832" y="41299"/>
                    <a:pt x="1245" y="41126"/>
                    <a:pt x="657" y="40953"/>
                  </a:cubicBezTo>
                  <a:cubicBezTo>
                    <a:pt x="277" y="40815"/>
                    <a:pt x="277" y="40780"/>
                    <a:pt x="415" y="40400"/>
                  </a:cubicBezTo>
                  <a:cubicBezTo>
                    <a:pt x="588" y="39985"/>
                    <a:pt x="795" y="39639"/>
                    <a:pt x="1141" y="39363"/>
                  </a:cubicBezTo>
                  <a:cubicBezTo>
                    <a:pt x="1452" y="39121"/>
                    <a:pt x="1694" y="38844"/>
                    <a:pt x="1936" y="38568"/>
                  </a:cubicBezTo>
                  <a:cubicBezTo>
                    <a:pt x="2044" y="38460"/>
                    <a:pt x="2131" y="38373"/>
                    <a:pt x="2263" y="38373"/>
                  </a:cubicBezTo>
                  <a:cubicBezTo>
                    <a:pt x="2299" y="38373"/>
                    <a:pt x="2340" y="38380"/>
                    <a:pt x="2385" y="38395"/>
                  </a:cubicBezTo>
                  <a:cubicBezTo>
                    <a:pt x="2408" y="38407"/>
                    <a:pt x="2428" y="38411"/>
                    <a:pt x="2446" y="38411"/>
                  </a:cubicBezTo>
                  <a:cubicBezTo>
                    <a:pt x="2481" y="38411"/>
                    <a:pt x="2512" y="38395"/>
                    <a:pt x="2558" y="38395"/>
                  </a:cubicBezTo>
                  <a:cubicBezTo>
                    <a:pt x="3180" y="38222"/>
                    <a:pt x="3803" y="38049"/>
                    <a:pt x="4390" y="37911"/>
                  </a:cubicBezTo>
                  <a:cubicBezTo>
                    <a:pt x="4371" y="37815"/>
                    <a:pt x="4341" y="37794"/>
                    <a:pt x="4307" y="37794"/>
                  </a:cubicBezTo>
                  <a:cubicBezTo>
                    <a:pt x="4279" y="37794"/>
                    <a:pt x="4248" y="37808"/>
                    <a:pt x="4217" y="37808"/>
                  </a:cubicBezTo>
                  <a:cubicBezTo>
                    <a:pt x="3699" y="37946"/>
                    <a:pt x="3180" y="38084"/>
                    <a:pt x="2662" y="38222"/>
                  </a:cubicBezTo>
                  <a:cubicBezTo>
                    <a:pt x="2627" y="38240"/>
                    <a:pt x="2584" y="38248"/>
                    <a:pt x="2541" y="38248"/>
                  </a:cubicBezTo>
                  <a:cubicBezTo>
                    <a:pt x="2498" y="38248"/>
                    <a:pt x="2455" y="38240"/>
                    <a:pt x="2420" y="38222"/>
                  </a:cubicBezTo>
                  <a:cubicBezTo>
                    <a:pt x="2558" y="37842"/>
                    <a:pt x="3042" y="37496"/>
                    <a:pt x="3388" y="37496"/>
                  </a:cubicBezTo>
                  <a:cubicBezTo>
                    <a:pt x="3630" y="37462"/>
                    <a:pt x="3872" y="37427"/>
                    <a:pt x="4079" y="37393"/>
                  </a:cubicBezTo>
                  <a:cubicBezTo>
                    <a:pt x="4217" y="37358"/>
                    <a:pt x="4356" y="37324"/>
                    <a:pt x="4425" y="37185"/>
                  </a:cubicBezTo>
                  <a:lnTo>
                    <a:pt x="4425" y="37185"/>
                  </a:lnTo>
                  <a:cubicBezTo>
                    <a:pt x="4249" y="37251"/>
                    <a:pt x="4074" y="37275"/>
                    <a:pt x="3899" y="37275"/>
                  </a:cubicBezTo>
                  <a:cubicBezTo>
                    <a:pt x="3798" y="37275"/>
                    <a:pt x="3696" y="37267"/>
                    <a:pt x="3595" y="37254"/>
                  </a:cubicBezTo>
                  <a:cubicBezTo>
                    <a:pt x="3457" y="37254"/>
                    <a:pt x="3457" y="37185"/>
                    <a:pt x="3526" y="37082"/>
                  </a:cubicBezTo>
                  <a:cubicBezTo>
                    <a:pt x="3561" y="37013"/>
                    <a:pt x="3630" y="36943"/>
                    <a:pt x="3699" y="36909"/>
                  </a:cubicBezTo>
                  <a:cubicBezTo>
                    <a:pt x="3975" y="36736"/>
                    <a:pt x="4183" y="36494"/>
                    <a:pt x="4425" y="36218"/>
                  </a:cubicBezTo>
                  <a:cubicBezTo>
                    <a:pt x="4543" y="36060"/>
                    <a:pt x="4628" y="35981"/>
                    <a:pt x="4730" y="35981"/>
                  </a:cubicBezTo>
                  <a:cubicBezTo>
                    <a:pt x="4807" y="35981"/>
                    <a:pt x="4894" y="36025"/>
                    <a:pt x="5012" y="36114"/>
                  </a:cubicBezTo>
                  <a:cubicBezTo>
                    <a:pt x="5393" y="36356"/>
                    <a:pt x="5842" y="36390"/>
                    <a:pt x="6188" y="36632"/>
                  </a:cubicBezTo>
                  <a:cubicBezTo>
                    <a:pt x="6360" y="36736"/>
                    <a:pt x="6464" y="36909"/>
                    <a:pt x="6672" y="36943"/>
                  </a:cubicBezTo>
                  <a:cubicBezTo>
                    <a:pt x="6672" y="36805"/>
                    <a:pt x="6533" y="36771"/>
                    <a:pt x="6499" y="36632"/>
                  </a:cubicBezTo>
                  <a:cubicBezTo>
                    <a:pt x="6563" y="36622"/>
                    <a:pt x="6617" y="36614"/>
                    <a:pt x="6666" y="36614"/>
                  </a:cubicBezTo>
                  <a:cubicBezTo>
                    <a:pt x="6777" y="36614"/>
                    <a:pt x="6863" y="36651"/>
                    <a:pt x="6983" y="36771"/>
                  </a:cubicBezTo>
                  <a:cubicBezTo>
                    <a:pt x="7259" y="37047"/>
                    <a:pt x="7639" y="37254"/>
                    <a:pt x="8020" y="37427"/>
                  </a:cubicBezTo>
                  <a:cubicBezTo>
                    <a:pt x="8227" y="37531"/>
                    <a:pt x="8469" y="37669"/>
                    <a:pt x="8676" y="37773"/>
                  </a:cubicBezTo>
                  <a:cubicBezTo>
                    <a:pt x="8745" y="37808"/>
                    <a:pt x="8815" y="37877"/>
                    <a:pt x="8745" y="37946"/>
                  </a:cubicBezTo>
                  <a:cubicBezTo>
                    <a:pt x="8745" y="37980"/>
                    <a:pt x="8676" y="38015"/>
                    <a:pt x="8642" y="38015"/>
                  </a:cubicBezTo>
                  <a:cubicBezTo>
                    <a:pt x="8434" y="38015"/>
                    <a:pt x="8296" y="37946"/>
                    <a:pt x="8123" y="37911"/>
                  </a:cubicBezTo>
                  <a:lnTo>
                    <a:pt x="8123" y="37911"/>
                  </a:lnTo>
                  <a:cubicBezTo>
                    <a:pt x="8262" y="38119"/>
                    <a:pt x="8227" y="38084"/>
                    <a:pt x="8054" y="38222"/>
                  </a:cubicBezTo>
                  <a:cubicBezTo>
                    <a:pt x="7467" y="38533"/>
                    <a:pt x="6844" y="38706"/>
                    <a:pt x="6188" y="38810"/>
                  </a:cubicBezTo>
                  <a:cubicBezTo>
                    <a:pt x="5704" y="38879"/>
                    <a:pt x="5220" y="38948"/>
                    <a:pt x="4736" y="39017"/>
                  </a:cubicBezTo>
                  <a:cubicBezTo>
                    <a:pt x="4459" y="39052"/>
                    <a:pt x="4183" y="39121"/>
                    <a:pt x="3975" y="39259"/>
                  </a:cubicBezTo>
                  <a:cubicBezTo>
                    <a:pt x="3180" y="39639"/>
                    <a:pt x="2316" y="39812"/>
                    <a:pt x="1556" y="40158"/>
                  </a:cubicBezTo>
                  <a:cubicBezTo>
                    <a:pt x="1472" y="40186"/>
                    <a:pt x="1388" y="40237"/>
                    <a:pt x="1286" y="40237"/>
                  </a:cubicBezTo>
                  <a:cubicBezTo>
                    <a:pt x="1262" y="40237"/>
                    <a:pt x="1237" y="40234"/>
                    <a:pt x="1210" y="40227"/>
                  </a:cubicBezTo>
                  <a:cubicBezTo>
                    <a:pt x="1141" y="40089"/>
                    <a:pt x="1279" y="39985"/>
                    <a:pt x="1279" y="39881"/>
                  </a:cubicBezTo>
                  <a:lnTo>
                    <a:pt x="1279" y="39881"/>
                  </a:lnTo>
                  <a:cubicBezTo>
                    <a:pt x="1107" y="39951"/>
                    <a:pt x="1003" y="40123"/>
                    <a:pt x="899" y="40262"/>
                  </a:cubicBezTo>
                  <a:cubicBezTo>
                    <a:pt x="795" y="40365"/>
                    <a:pt x="830" y="40469"/>
                    <a:pt x="1003" y="40469"/>
                  </a:cubicBezTo>
                  <a:cubicBezTo>
                    <a:pt x="1046" y="40475"/>
                    <a:pt x="1087" y="40478"/>
                    <a:pt x="1129" y="40478"/>
                  </a:cubicBezTo>
                  <a:cubicBezTo>
                    <a:pt x="1319" y="40478"/>
                    <a:pt x="1495" y="40416"/>
                    <a:pt x="1694" y="40331"/>
                  </a:cubicBezTo>
                  <a:cubicBezTo>
                    <a:pt x="2143" y="40089"/>
                    <a:pt x="2593" y="39916"/>
                    <a:pt x="3077" y="39812"/>
                  </a:cubicBezTo>
                  <a:cubicBezTo>
                    <a:pt x="3284" y="39743"/>
                    <a:pt x="3492" y="39674"/>
                    <a:pt x="3699" y="39570"/>
                  </a:cubicBezTo>
                  <a:cubicBezTo>
                    <a:pt x="4390" y="39190"/>
                    <a:pt x="5116" y="39121"/>
                    <a:pt x="5842" y="39052"/>
                  </a:cubicBezTo>
                  <a:cubicBezTo>
                    <a:pt x="6499" y="38983"/>
                    <a:pt x="7121" y="38775"/>
                    <a:pt x="7743" y="38533"/>
                  </a:cubicBezTo>
                  <a:cubicBezTo>
                    <a:pt x="7789" y="38533"/>
                    <a:pt x="7851" y="38503"/>
                    <a:pt x="7917" y="38503"/>
                  </a:cubicBezTo>
                  <a:cubicBezTo>
                    <a:pt x="7950" y="38503"/>
                    <a:pt x="7985" y="38510"/>
                    <a:pt x="8020" y="38533"/>
                  </a:cubicBezTo>
                  <a:cubicBezTo>
                    <a:pt x="7708" y="38983"/>
                    <a:pt x="7259" y="39328"/>
                    <a:pt x="7155" y="39916"/>
                  </a:cubicBezTo>
                  <a:cubicBezTo>
                    <a:pt x="7259" y="39847"/>
                    <a:pt x="7294" y="39743"/>
                    <a:pt x="7363" y="39639"/>
                  </a:cubicBezTo>
                  <a:cubicBezTo>
                    <a:pt x="7467" y="39432"/>
                    <a:pt x="7570" y="39225"/>
                    <a:pt x="7847" y="39121"/>
                  </a:cubicBezTo>
                  <a:cubicBezTo>
                    <a:pt x="8054" y="39052"/>
                    <a:pt x="8158" y="38706"/>
                    <a:pt x="8296" y="38499"/>
                  </a:cubicBezTo>
                  <a:cubicBezTo>
                    <a:pt x="8400" y="38326"/>
                    <a:pt x="8538" y="38222"/>
                    <a:pt x="8745" y="38222"/>
                  </a:cubicBezTo>
                  <a:cubicBezTo>
                    <a:pt x="8815" y="38326"/>
                    <a:pt x="8676" y="38361"/>
                    <a:pt x="8676" y="38464"/>
                  </a:cubicBezTo>
                  <a:cubicBezTo>
                    <a:pt x="8815" y="38395"/>
                    <a:pt x="8918" y="38326"/>
                    <a:pt x="8918" y="38188"/>
                  </a:cubicBezTo>
                  <a:cubicBezTo>
                    <a:pt x="8918" y="38084"/>
                    <a:pt x="9022" y="38049"/>
                    <a:pt x="9091" y="38015"/>
                  </a:cubicBezTo>
                  <a:cubicBezTo>
                    <a:pt x="9155" y="37983"/>
                    <a:pt x="9206" y="37967"/>
                    <a:pt x="9245" y="37967"/>
                  </a:cubicBezTo>
                  <a:cubicBezTo>
                    <a:pt x="9331" y="37967"/>
                    <a:pt x="9357" y="38045"/>
                    <a:pt x="9333" y="38188"/>
                  </a:cubicBezTo>
                  <a:cubicBezTo>
                    <a:pt x="9333" y="38222"/>
                    <a:pt x="9333" y="38291"/>
                    <a:pt x="9298" y="38361"/>
                  </a:cubicBezTo>
                  <a:cubicBezTo>
                    <a:pt x="9437" y="38291"/>
                    <a:pt x="9471" y="38119"/>
                    <a:pt x="9540" y="38015"/>
                  </a:cubicBezTo>
                  <a:cubicBezTo>
                    <a:pt x="9602" y="37953"/>
                    <a:pt x="9609" y="37837"/>
                    <a:pt x="9708" y="37837"/>
                  </a:cubicBezTo>
                  <a:cubicBezTo>
                    <a:pt x="9720" y="37837"/>
                    <a:pt x="9733" y="37838"/>
                    <a:pt x="9748" y="37842"/>
                  </a:cubicBezTo>
                  <a:cubicBezTo>
                    <a:pt x="9852" y="37877"/>
                    <a:pt x="9782" y="37980"/>
                    <a:pt x="9782" y="38084"/>
                  </a:cubicBezTo>
                  <a:cubicBezTo>
                    <a:pt x="9713" y="38361"/>
                    <a:pt x="9679" y="38672"/>
                    <a:pt x="9575" y="38948"/>
                  </a:cubicBezTo>
                  <a:cubicBezTo>
                    <a:pt x="9540" y="39052"/>
                    <a:pt x="9506" y="39156"/>
                    <a:pt x="9506" y="39225"/>
                  </a:cubicBezTo>
                  <a:cubicBezTo>
                    <a:pt x="9679" y="39743"/>
                    <a:pt x="9540" y="40262"/>
                    <a:pt x="9471" y="40780"/>
                  </a:cubicBezTo>
                  <a:cubicBezTo>
                    <a:pt x="9440" y="41000"/>
                    <a:pt x="9380" y="41249"/>
                    <a:pt x="9317" y="41475"/>
                  </a:cubicBezTo>
                  <a:lnTo>
                    <a:pt x="9317" y="41475"/>
                  </a:lnTo>
                  <a:cubicBezTo>
                    <a:pt x="9333" y="41473"/>
                    <a:pt x="9350" y="41471"/>
                    <a:pt x="9368" y="41471"/>
                  </a:cubicBezTo>
                  <a:cubicBezTo>
                    <a:pt x="9298" y="41817"/>
                    <a:pt x="9264" y="42163"/>
                    <a:pt x="9160" y="42508"/>
                  </a:cubicBezTo>
                  <a:cubicBezTo>
                    <a:pt x="9022" y="42958"/>
                    <a:pt x="8953" y="43476"/>
                    <a:pt x="8573" y="43822"/>
                  </a:cubicBezTo>
                  <a:cubicBezTo>
                    <a:pt x="8262" y="44098"/>
                    <a:pt x="8192" y="44375"/>
                    <a:pt x="8192" y="44721"/>
                  </a:cubicBezTo>
                  <a:cubicBezTo>
                    <a:pt x="8192" y="45204"/>
                    <a:pt x="8434" y="45481"/>
                    <a:pt x="8849" y="45585"/>
                  </a:cubicBezTo>
                  <a:cubicBezTo>
                    <a:pt x="9126" y="45654"/>
                    <a:pt x="9402" y="45654"/>
                    <a:pt x="9644" y="45654"/>
                  </a:cubicBezTo>
                  <a:cubicBezTo>
                    <a:pt x="9886" y="45654"/>
                    <a:pt x="9921" y="45688"/>
                    <a:pt x="9921" y="45930"/>
                  </a:cubicBezTo>
                  <a:cubicBezTo>
                    <a:pt x="9921" y="46449"/>
                    <a:pt x="9921" y="46967"/>
                    <a:pt x="9921" y="47486"/>
                  </a:cubicBezTo>
                  <a:cubicBezTo>
                    <a:pt x="9921" y="48454"/>
                    <a:pt x="9955" y="49421"/>
                    <a:pt x="10093" y="50355"/>
                  </a:cubicBezTo>
                  <a:cubicBezTo>
                    <a:pt x="10163" y="50804"/>
                    <a:pt x="10370" y="51219"/>
                    <a:pt x="10439" y="51668"/>
                  </a:cubicBezTo>
                  <a:cubicBezTo>
                    <a:pt x="10474" y="52117"/>
                    <a:pt x="10646" y="52532"/>
                    <a:pt x="10785" y="52982"/>
                  </a:cubicBezTo>
                  <a:cubicBezTo>
                    <a:pt x="10923" y="53327"/>
                    <a:pt x="11061" y="53673"/>
                    <a:pt x="11234" y="54053"/>
                  </a:cubicBezTo>
                  <a:cubicBezTo>
                    <a:pt x="11511" y="54606"/>
                    <a:pt x="11822" y="55159"/>
                    <a:pt x="12271" y="55609"/>
                  </a:cubicBezTo>
                  <a:cubicBezTo>
                    <a:pt x="12409" y="55712"/>
                    <a:pt x="12513" y="55851"/>
                    <a:pt x="12651" y="55989"/>
                  </a:cubicBezTo>
                  <a:cubicBezTo>
                    <a:pt x="12797" y="56197"/>
                    <a:pt x="12956" y="56268"/>
                    <a:pt x="13142" y="56268"/>
                  </a:cubicBezTo>
                  <a:cubicBezTo>
                    <a:pt x="13265" y="56268"/>
                    <a:pt x="13399" y="56237"/>
                    <a:pt x="13550" y="56196"/>
                  </a:cubicBezTo>
                  <a:cubicBezTo>
                    <a:pt x="14207" y="56023"/>
                    <a:pt x="14829" y="55712"/>
                    <a:pt x="15347" y="55297"/>
                  </a:cubicBezTo>
                  <a:cubicBezTo>
                    <a:pt x="16004" y="54744"/>
                    <a:pt x="16730" y="54261"/>
                    <a:pt x="17352" y="53638"/>
                  </a:cubicBezTo>
                  <a:cubicBezTo>
                    <a:pt x="17663" y="53293"/>
                    <a:pt x="18043" y="52947"/>
                    <a:pt x="18389" y="52601"/>
                  </a:cubicBezTo>
                  <a:cubicBezTo>
                    <a:pt x="19184" y="51910"/>
                    <a:pt x="20048" y="51322"/>
                    <a:pt x="20740" y="50528"/>
                  </a:cubicBezTo>
                  <a:cubicBezTo>
                    <a:pt x="21085" y="50147"/>
                    <a:pt x="21431" y="49767"/>
                    <a:pt x="21742" y="49318"/>
                  </a:cubicBezTo>
                  <a:cubicBezTo>
                    <a:pt x="21984" y="49007"/>
                    <a:pt x="22191" y="48696"/>
                    <a:pt x="22433" y="48384"/>
                  </a:cubicBezTo>
                  <a:cubicBezTo>
                    <a:pt x="22744" y="48039"/>
                    <a:pt x="23125" y="47762"/>
                    <a:pt x="23366" y="47348"/>
                  </a:cubicBezTo>
                  <a:cubicBezTo>
                    <a:pt x="23608" y="47002"/>
                    <a:pt x="23816" y="46622"/>
                    <a:pt x="24058" y="46276"/>
                  </a:cubicBezTo>
                  <a:cubicBezTo>
                    <a:pt x="24101" y="46168"/>
                    <a:pt x="24158" y="46114"/>
                    <a:pt x="24228" y="46114"/>
                  </a:cubicBezTo>
                  <a:cubicBezTo>
                    <a:pt x="24270" y="46114"/>
                    <a:pt x="24317" y="46133"/>
                    <a:pt x="24369" y="46172"/>
                  </a:cubicBezTo>
                  <a:cubicBezTo>
                    <a:pt x="24576" y="46380"/>
                    <a:pt x="24818" y="46449"/>
                    <a:pt x="25095" y="46518"/>
                  </a:cubicBezTo>
                  <a:cubicBezTo>
                    <a:pt x="25198" y="46553"/>
                    <a:pt x="25268" y="46622"/>
                    <a:pt x="25233" y="46760"/>
                  </a:cubicBezTo>
                  <a:cubicBezTo>
                    <a:pt x="25129" y="47278"/>
                    <a:pt x="25129" y="47797"/>
                    <a:pt x="25060" y="48315"/>
                  </a:cubicBezTo>
                  <a:cubicBezTo>
                    <a:pt x="24922" y="49214"/>
                    <a:pt x="24818" y="50113"/>
                    <a:pt x="24749" y="51046"/>
                  </a:cubicBezTo>
                  <a:cubicBezTo>
                    <a:pt x="24715" y="51979"/>
                    <a:pt x="24645" y="52912"/>
                    <a:pt x="24576" y="53846"/>
                  </a:cubicBezTo>
                  <a:cubicBezTo>
                    <a:pt x="24507" y="54641"/>
                    <a:pt x="24403" y="55401"/>
                    <a:pt x="24369" y="56196"/>
                  </a:cubicBezTo>
                  <a:cubicBezTo>
                    <a:pt x="24369" y="57129"/>
                    <a:pt x="24161" y="58063"/>
                    <a:pt x="24058" y="58996"/>
                  </a:cubicBezTo>
                  <a:cubicBezTo>
                    <a:pt x="23989" y="59791"/>
                    <a:pt x="23850" y="60621"/>
                    <a:pt x="23885" y="61450"/>
                  </a:cubicBezTo>
                  <a:cubicBezTo>
                    <a:pt x="23920" y="62349"/>
                    <a:pt x="23816" y="63247"/>
                    <a:pt x="23747" y="64146"/>
                  </a:cubicBezTo>
                  <a:cubicBezTo>
                    <a:pt x="23712" y="64803"/>
                    <a:pt x="23608" y="65460"/>
                    <a:pt x="23608" y="66116"/>
                  </a:cubicBezTo>
                  <a:cubicBezTo>
                    <a:pt x="23608" y="67015"/>
                    <a:pt x="23678" y="67879"/>
                    <a:pt x="23747" y="68778"/>
                  </a:cubicBezTo>
                  <a:cubicBezTo>
                    <a:pt x="23816" y="69573"/>
                    <a:pt x="23850" y="70402"/>
                    <a:pt x="23712" y="71232"/>
                  </a:cubicBezTo>
                  <a:cubicBezTo>
                    <a:pt x="23712" y="71267"/>
                    <a:pt x="23747" y="71301"/>
                    <a:pt x="23816" y="71301"/>
                  </a:cubicBezTo>
                  <a:cubicBezTo>
                    <a:pt x="23850" y="71059"/>
                    <a:pt x="23920" y="70817"/>
                    <a:pt x="23920" y="70541"/>
                  </a:cubicBezTo>
                  <a:cubicBezTo>
                    <a:pt x="23954" y="69607"/>
                    <a:pt x="23920" y="68674"/>
                    <a:pt x="23885" y="67741"/>
                  </a:cubicBezTo>
                  <a:cubicBezTo>
                    <a:pt x="23850" y="67257"/>
                    <a:pt x="23781" y="66773"/>
                    <a:pt x="23781" y="66289"/>
                  </a:cubicBezTo>
                  <a:cubicBezTo>
                    <a:pt x="23816" y="65356"/>
                    <a:pt x="23885" y="64388"/>
                    <a:pt x="23989" y="63420"/>
                  </a:cubicBezTo>
                  <a:cubicBezTo>
                    <a:pt x="24023" y="62694"/>
                    <a:pt x="24058" y="61969"/>
                    <a:pt x="24058" y="61243"/>
                  </a:cubicBezTo>
                  <a:cubicBezTo>
                    <a:pt x="24058" y="60379"/>
                    <a:pt x="24092" y="59480"/>
                    <a:pt x="24231" y="58616"/>
                  </a:cubicBezTo>
                  <a:cubicBezTo>
                    <a:pt x="24300" y="57994"/>
                    <a:pt x="24438" y="57371"/>
                    <a:pt x="24473" y="56749"/>
                  </a:cubicBezTo>
                  <a:cubicBezTo>
                    <a:pt x="24611" y="55436"/>
                    <a:pt x="24680" y="54122"/>
                    <a:pt x="24749" y="52843"/>
                  </a:cubicBezTo>
                  <a:cubicBezTo>
                    <a:pt x="24818" y="52014"/>
                    <a:pt x="24887" y="51184"/>
                    <a:pt x="24956" y="50355"/>
                  </a:cubicBezTo>
                  <a:cubicBezTo>
                    <a:pt x="25026" y="49560"/>
                    <a:pt x="25129" y="48799"/>
                    <a:pt x="25233" y="48039"/>
                  </a:cubicBezTo>
                  <a:cubicBezTo>
                    <a:pt x="25268" y="47659"/>
                    <a:pt x="25371" y="47313"/>
                    <a:pt x="25406" y="46933"/>
                  </a:cubicBezTo>
                  <a:cubicBezTo>
                    <a:pt x="25435" y="46789"/>
                    <a:pt x="25487" y="46717"/>
                    <a:pt x="25604" y="46717"/>
                  </a:cubicBezTo>
                  <a:cubicBezTo>
                    <a:pt x="25628" y="46717"/>
                    <a:pt x="25654" y="46720"/>
                    <a:pt x="25682" y="46725"/>
                  </a:cubicBezTo>
                  <a:cubicBezTo>
                    <a:pt x="25855" y="46760"/>
                    <a:pt x="25924" y="46829"/>
                    <a:pt x="25924" y="47036"/>
                  </a:cubicBezTo>
                  <a:cubicBezTo>
                    <a:pt x="25855" y="47555"/>
                    <a:pt x="25786" y="48073"/>
                    <a:pt x="25821" y="48592"/>
                  </a:cubicBezTo>
                  <a:cubicBezTo>
                    <a:pt x="25821" y="48799"/>
                    <a:pt x="25821" y="49041"/>
                    <a:pt x="25786" y="49283"/>
                  </a:cubicBezTo>
                  <a:cubicBezTo>
                    <a:pt x="25579" y="50216"/>
                    <a:pt x="25648" y="51219"/>
                    <a:pt x="25510" y="52187"/>
                  </a:cubicBezTo>
                  <a:cubicBezTo>
                    <a:pt x="25371" y="53016"/>
                    <a:pt x="25337" y="53846"/>
                    <a:pt x="25268" y="54675"/>
                  </a:cubicBezTo>
                  <a:cubicBezTo>
                    <a:pt x="25129" y="56196"/>
                    <a:pt x="24956" y="57717"/>
                    <a:pt x="24991" y="59272"/>
                  </a:cubicBezTo>
                  <a:cubicBezTo>
                    <a:pt x="24991" y="59307"/>
                    <a:pt x="24991" y="59376"/>
                    <a:pt x="24991" y="59411"/>
                  </a:cubicBezTo>
                  <a:cubicBezTo>
                    <a:pt x="24922" y="59722"/>
                    <a:pt x="24956" y="60033"/>
                    <a:pt x="24956" y="60344"/>
                  </a:cubicBezTo>
                  <a:cubicBezTo>
                    <a:pt x="24922" y="60724"/>
                    <a:pt x="24956" y="61139"/>
                    <a:pt x="24887" y="61519"/>
                  </a:cubicBezTo>
                  <a:cubicBezTo>
                    <a:pt x="24784" y="62211"/>
                    <a:pt x="24749" y="62902"/>
                    <a:pt x="24715" y="63593"/>
                  </a:cubicBezTo>
                  <a:cubicBezTo>
                    <a:pt x="24680" y="64284"/>
                    <a:pt x="24611" y="64941"/>
                    <a:pt x="24680" y="65667"/>
                  </a:cubicBezTo>
                  <a:cubicBezTo>
                    <a:pt x="24749" y="66566"/>
                    <a:pt x="24715" y="67464"/>
                    <a:pt x="24749" y="68398"/>
                  </a:cubicBezTo>
                  <a:cubicBezTo>
                    <a:pt x="24749" y="68709"/>
                    <a:pt x="24784" y="69054"/>
                    <a:pt x="24784" y="69400"/>
                  </a:cubicBezTo>
                  <a:cubicBezTo>
                    <a:pt x="24749" y="69919"/>
                    <a:pt x="24784" y="70437"/>
                    <a:pt x="24887" y="70955"/>
                  </a:cubicBezTo>
                  <a:cubicBezTo>
                    <a:pt x="24991" y="71612"/>
                    <a:pt x="25095" y="72269"/>
                    <a:pt x="25198" y="72926"/>
                  </a:cubicBezTo>
                  <a:cubicBezTo>
                    <a:pt x="25233" y="73064"/>
                    <a:pt x="25233" y="73271"/>
                    <a:pt x="25475" y="73340"/>
                  </a:cubicBezTo>
                  <a:cubicBezTo>
                    <a:pt x="25337" y="72649"/>
                    <a:pt x="25233" y="71992"/>
                    <a:pt x="25164" y="71301"/>
                  </a:cubicBezTo>
                  <a:cubicBezTo>
                    <a:pt x="25060" y="70575"/>
                    <a:pt x="24922" y="69849"/>
                    <a:pt x="24956" y="69124"/>
                  </a:cubicBezTo>
                  <a:cubicBezTo>
                    <a:pt x="24991" y="68363"/>
                    <a:pt x="24991" y="67603"/>
                    <a:pt x="24956" y="66842"/>
                  </a:cubicBezTo>
                  <a:cubicBezTo>
                    <a:pt x="24922" y="65805"/>
                    <a:pt x="24853" y="64803"/>
                    <a:pt x="24922" y="63801"/>
                  </a:cubicBezTo>
                  <a:cubicBezTo>
                    <a:pt x="24956" y="63317"/>
                    <a:pt x="24956" y="62867"/>
                    <a:pt x="24991" y="62418"/>
                  </a:cubicBezTo>
                  <a:cubicBezTo>
                    <a:pt x="25026" y="62072"/>
                    <a:pt x="25095" y="61727"/>
                    <a:pt x="25095" y="61381"/>
                  </a:cubicBezTo>
                  <a:cubicBezTo>
                    <a:pt x="25129" y="60828"/>
                    <a:pt x="25233" y="60275"/>
                    <a:pt x="25164" y="59756"/>
                  </a:cubicBezTo>
                  <a:cubicBezTo>
                    <a:pt x="25095" y="59411"/>
                    <a:pt x="25129" y="59100"/>
                    <a:pt x="25164" y="58789"/>
                  </a:cubicBezTo>
                  <a:cubicBezTo>
                    <a:pt x="25164" y="58616"/>
                    <a:pt x="25198" y="58443"/>
                    <a:pt x="25198" y="58270"/>
                  </a:cubicBezTo>
                  <a:cubicBezTo>
                    <a:pt x="25233" y="57510"/>
                    <a:pt x="25302" y="56784"/>
                    <a:pt x="25302" y="56023"/>
                  </a:cubicBezTo>
                  <a:cubicBezTo>
                    <a:pt x="25337" y="55470"/>
                    <a:pt x="25440" y="54952"/>
                    <a:pt x="25475" y="54399"/>
                  </a:cubicBezTo>
                  <a:cubicBezTo>
                    <a:pt x="25510" y="53604"/>
                    <a:pt x="25613" y="52809"/>
                    <a:pt x="25717" y="52048"/>
                  </a:cubicBezTo>
                  <a:cubicBezTo>
                    <a:pt x="25786" y="51495"/>
                    <a:pt x="25924" y="50942"/>
                    <a:pt x="25855" y="50355"/>
                  </a:cubicBezTo>
                  <a:cubicBezTo>
                    <a:pt x="25821" y="50216"/>
                    <a:pt x="25855" y="50078"/>
                    <a:pt x="25890" y="49940"/>
                  </a:cubicBezTo>
                  <a:cubicBezTo>
                    <a:pt x="26028" y="49041"/>
                    <a:pt x="26028" y="48177"/>
                    <a:pt x="26097" y="47278"/>
                  </a:cubicBezTo>
                  <a:cubicBezTo>
                    <a:pt x="26121" y="47041"/>
                    <a:pt x="26128" y="46950"/>
                    <a:pt x="26242" y="46950"/>
                  </a:cubicBezTo>
                  <a:cubicBezTo>
                    <a:pt x="26295" y="46950"/>
                    <a:pt x="26369" y="46969"/>
                    <a:pt x="26477" y="47002"/>
                  </a:cubicBezTo>
                  <a:cubicBezTo>
                    <a:pt x="27065" y="47209"/>
                    <a:pt x="27653" y="47244"/>
                    <a:pt x="28275" y="47244"/>
                  </a:cubicBezTo>
                  <a:cubicBezTo>
                    <a:pt x="28862" y="47209"/>
                    <a:pt x="29484" y="47071"/>
                    <a:pt x="30072" y="46967"/>
                  </a:cubicBezTo>
                  <a:cubicBezTo>
                    <a:pt x="30556" y="46898"/>
                    <a:pt x="30971" y="46725"/>
                    <a:pt x="31386" y="46518"/>
                  </a:cubicBezTo>
                  <a:cubicBezTo>
                    <a:pt x="31428" y="46497"/>
                    <a:pt x="31470" y="46463"/>
                    <a:pt x="31512" y="46463"/>
                  </a:cubicBezTo>
                  <a:cubicBezTo>
                    <a:pt x="31539" y="46463"/>
                    <a:pt x="31566" y="46477"/>
                    <a:pt x="31593" y="46518"/>
                  </a:cubicBezTo>
                  <a:cubicBezTo>
                    <a:pt x="31386" y="46725"/>
                    <a:pt x="31144" y="46967"/>
                    <a:pt x="30902" y="47175"/>
                  </a:cubicBezTo>
                  <a:cubicBezTo>
                    <a:pt x="30383" y="47520"/>
                    <a:pt x="30072" y="48073"/>
                    <a:pt x="29865" y="48661"/>
                  </a:cubicBezTo>
                  <a:cubicBezTo>
                    <a:pt x="29657" y="49179"/>
                    <a:pt x="29484" y="49698"/>
                    <a:pt x="29381" y="50251"/>
                  </a:cubicBezTo>
                  <a:cubicBezTo>
                    <a:pt x="29277" y="50735"/>
                    <a:pt x="29104" y="51219"/>
                    <a:pt x="29104" y="51668"/>
                  </a:cubicBezTo>
                  <a:cubicBezTo>
                    <a:pt x="29104" y="52325"/>
                    <a:pt x="29035" y="52982"/>
                    <a:pt x="29035" y="53638"/>
                  </a:cubicBezTo>
                  <a:cubicBezTo>
                    <a:pt x="29001" y="54122"/>
                    <a:pt x="29001" y="54641"/>
                    <a:pt x="29070" y="55125"/>
                  </a:cubicBezTo>
                  <a:cubicBezTo>
                    <a:pt x="29173" y="55609"/>
                    <a:pt x="29415" y="55920"/>
                    <a:pt x="29934" y="56023"/>
                  </a:cubicBezTo>
                  <a:cubicBezTo>
                    <a:pt x="30044" y="56047"/>
                    <a:pt x="30151" y="56057"/>
                    <a:pt x="30254" y="56057"/>
                  </a:cubicBezTo>
                  <a:cubicBezTo>
                    <a:pt x="30764" y="56057"/>
                    <a:pt x="31190" y="55798"/>
                    <a:pt x="31593" y="55539"/>
                  </a:cubicBezTo>
                  <a:cubicBezTo>
                    <a:pt x="31835" y="55367"/>
                    <a:pt x="32042" y="55125"/>
                    <a:pt x="32215" y="54848"/>
                  </a:cubicBezTo>
                  <a:cubicBezTo>
                    <a:pt x="32630" y="54226"/>
                    <a:pt x="33183" y="53742"/>
                    <a:pt x="33632" y="53120"/>
                  </a:cubicBezTo>
                  <a:cubicBezTo>
                    <a:pt x="33701" y="53085"/>
                    <a:pt x="33771" y="53016"/>
                    <a:pt x="33805" y="52982"/>
                  </a:cubicBezTo>
                  <a:cubicBezTo>
                    <a:pt x="34013" y="52809"/>
                    <a:pt x="34185" y="52636"/>
                    <a:pt x="34358" y="52429"/>
                  </a:cubicBezTo>
                  <a:cubicBezTo>
                    <a:pt x="34808" y="51876"/>
                    <a:pt x="35257" y="51322"/>
                    <a:pt x="35499" y="50631"/>
                  </a:cubicBezTo>
                  <a:cubicBezTo>
                    <a:pt x="35568" y="50631"/>
                    <a:pt x="35603" y="50700"/>
                    <a:pt x="35637" y="50735"/>
                  </a:cubicBezTo>
                  <a:cubicBezTo>
                    <a:pt x="35914" y="51219"/>
                    <a:pt x="36190" y="51703"/>
                    <a:pt x="36363" y="52221"/>
                  </a:cubicBezTo>
                  <a:cubicBezTo>
                    <a:pt x="36501" y="52705"/>
                    <a:pt x="36709" y="53120"/>
                    <a:pt x="37089" y="53466"/>
                  </a:cubicBezTo>
                  <a:cubicBezTo>
                    <a:pt x="37676" y="54053"/>
                    <a:pt x="38333" y="54537"/>
                    <a:pt x="39024" y="54986"/>
                  </a:cubicBezTo>
                  <a:cubicBezTo>
                    <a:pt x="39336" y="55194"/>
                    <a:pt x="39681" y="55367"/>
                    <a:pt x="40061" y="55436"/>
                  </a:cubicBezTo>
                  <a:cubicBezTo>
                    <a:pt x="40100" y="55440"/>
                    <a:pt x="40137" y="55442"/>
                    <a:pt x="40173" y="55442"/>
                  </a:cubicBezTo>
                  <a:cubicBezTo>
                    <a:pt x="40431" y="55442"/>
                    <a:pt x="40636" y="55333"/>
                    <a:pt x="40787" y="55090"/>
                  </a:cubicBezTo>
                  <a:cubicBezTo>
                    <a:pt x="40822" y="54986"/>
                    <a:pt x="40891" y="54848"/>
                    <a:pt x="40926" y="54744"/>
                  </a:cubicBezTo>
                  <a:cubicBezTo>
                    <a:pt x="41202" y="53811"/>
                    <a:pt x="41340" y="52843"/>
                    <a:pt x="41513" y="51910"/>
                  </a:cubicBezTo>
                  <a:cubicBezTo>
                    <a:pt x="41582" y="51564"/>
                    <a:pt x="41548" y="51184"/>
                    <a:pt x="41444" y="50839"/>
                  </a:cubicBezTo>
                  <a:cubicBezTo>
                    <a:pt x="41098" y="50009"/>
                    <a:pt x="40891" y="49145"/>
                    <a:pt x="40649" y="48315"/>
                  </a:cubicBezTo>
                  <a:cubicBezTo>
                    <a:pt x="40614" y="48212"/>
                    <a:pt x="40614" y="48143"/>
                    <a:pt x="40545" y="48108"/>
                  </a:cubicBezTo>
                  <a:cubicBezTo>
                    <a:pt x="40511" y="47762"/>
                    <a:pt x="40269" y="47486"/>
                    <a:pt x="40200" y="47140"/>
                  </a:cubicBezTo>
                  <a:cubicBezTo>
                    <a:pt x="40232" y="47137"/>
                    <a:pt x="40267" y="47135"/>
                    <a:pt x="40304" y="47135"/>
                  </a:cubicBezTo>
                  <a:cubicBezTo>
                    <a:pt x="40986" y="47135"/>
                    <a:pt x="42471" y="47718"/>
                    <a:pt x="42930" y="48177"/>
                  </a:cubicBezTo>
                  <a:cubicBezTo>
                    <a:pt x="42844" y="48181"/>
                    <a:pt x="42759" y="48183"/>
                    <a:pt x="42675" y="48183"/>
                  </a:cubicBezTo>
                  <a:cubicBezTo>
                    <a:pt x="42021" y="48183"/>
                    <a:pt x="41446" y="48053"/>
                    <a:pt x="40926" y="47624"/>
                  </a:cubicBezTo>
                  <a:cubicBezTo>
                    <a:pt x="40873" y="47598"/>
                    <a:pt x="40821" y="47532"/>
                    <a:pt x="40768" y="47532"/>
                  </a:cubicBezTo>
                  <a:cubicBezTo>
                    <a:pt x="40751" y="47532"/>
                    <a:pt x="40735" y="47538"/>
                    <a:pt x="40718" y="47555"/>
                  </a:cubicBezTo>
                  <a:cubicBezTo>
                    <a:pt x="40649" y="47659"/>
                    <a:pt x="40718" y="47728"/>
                    <a:pt x="40753" y="47797"/>
                  </a:cubicBezTo>
                  <a:cubicBezTo>
                    <a:pt x="40822" y="47866"/>
                    <a:pt x="40891" y="47935"/>
                    <a:pt x="40995" y="47970"/>
                  </a:cubicBezTo>
                  <a:cubicBezTo>
                    <a:pt x="41375" y="48177"/>
                    <a:pt x="41755" y="48350"/>
                    <a:pt x="42204" y="48384"/>
                  </a:cubicBezTo>
                  <a:cubicBezTo>
                    <a:pt x="42827" y="48419"/>
                    <a:pt x="43483" y="48419"/>
                    <a:pt x="44106" y="48488"/>
                  </a:cubicBezTo>
                  <a:cubicBezTo>
                    <a:pt x="45039" y="48626"/>
                    <a:pt x="46007" y="48557"/>
                    <a:pt x="46940" y="48799"/>
                  </a:cubicBezTo>
                  <a:cubicBezTo>
                    <a:pt x="47769" y="49007"/>
                    <a:pt x="48634" y="49041"/>
                    <a:pt x="49463" y="49283"/>
                  </a:cubicBezTo>
                  <a:cubicBezTo>
                    <a:pt x="49982" y="49421"/>
                    <a:pt x="50396" y="49733"/>
                    <a:pt x="50707" y="50147"/>
                  </a:cubicBezTo>
                  <a:cubicBezTo>
                    <a:pt x="51330" y="50977"/>
                    <a:pt x="51537" y="51945"/>
                    <a:pt x="51399" y="52947"/>
                  </a:cubicBezTo>
                  <a:cubicBezTo>
                    <a:pt x="51364" y="53327"/>
                    <a:pt x="51468" y="53638"/>
                    <a:pt x="51468" y="53984"/>
                  </a:cubicBezTo>
                  <a:cubicBezTo>
                    <a:pt x="51468" y="54070"/>
                    <a:pt x="51538" y="54085"/>
                    <a:pt x="51602" y="54126"/>
                  </a:cubicBezTo>
                  <a:lnTo>
                    <a:pt x="51602" y="54126"/>
                  </a:lnTo>
                  <a:cubicBezTo>
                    <a:pt x="51566" y="53597"/>
                    <a:pt x="51504" y="53099"/>
                    <a:pt x="51537" y="52601"/>
                  </a:cubicBezTo>
                  <a:cubicBezTo>
                    <a:pt x="51537" y="51979"/>
                    <a:pt x="51433" y="51392"/>
                    <a:pt x="51226" y="50804"/>
                  </a:cubicBezTo>
                  <a:cubicBezTo>
                    <a:pt x="51191" y="50666"/>
                    <a:pt x="51122" y="50562"/>
                    <a:pt x="51088" y="50424"/>
                  </a:cubicBezTo>
                  <a:cubicBezTo>
                    <a:pt x="51059" y="50311"/>
                    <a:pt x="51146" y="50198"/>
                    <a:pt x="51255" y="50198"/>
                  </a:cubicBezTo>
                  <a:cubicBezTo>
                    <a:pt x="51279" y="50198"/>
                    <a:pt x="51304" y="50204"/>
                    <a:pt x="51330" y="50216"/>
                  </a:cubicBezTo>
                  <a:cubicBezTo>
                    <a:pt x="51468" y="50286"/>
                    <a:pt x="51606" y="50355"/>
                    <a:pt x="51675" y="50458"/>
                  </a:cubicBezTo>
                  <a:cubicBezTo>
                    <a:pt x="51917" y="50873"/>
                    <a:pt x="52263" y="51253"/>
                    <a:pt x="52125" y="51806"/>
                  </a:cubicBezTo>
                  <a:cubicBezTo>
                    <a:pt x="51986" y="52290"/>
                    <a:pt x="52056" y="52809"/>
                    <a:pt x="52021" y="53327"/>
                  </a:cubicBezTo>
                  <a:cubicBezTo>
                    <a:pt x="52021" y="53500"/>
                    <a:pt x="52056" y="53638"/>
                    <a:pt x="51848" y="53742"/>
                  </a:cubicBezTo>
                  <a:cubicBezTo>
                    <a:pt x="51723" y="53805"/>
                    <a:pt x="51683" y="53981"/>
                    <a:pt x="51625" y="54142"/>
                  </a:cubicBezTo>
                  <a:lnTo>
                    <a:pt x="51625" y="54142"/>
                  </a:lnTo>
                  <a:cubicBezTo>
                    <a:pt x="51630" y="54147"/>
                    <a:pt x="51636" y="54152"/>
                    <a:pt x="51641" y="54157"/>
                  </a:cubicBezTo>
                  <a:cubicBezTo>
                    <a:pt x="51621" y="54254"/>
                    <a:pt x="51646" y="54297"/>
                    <a:pt x="51689" y="54297"/>
                  </a:cubicBezTo>
                  <a:cubicBezTo>
                    <a:pt x="51723" y="54297"/>
                    <a:pt x="51768" y="54271"/>
                    <a:pt x="51814" y="54226"/>
                  </a:cubicBezTo>
                  <a:cubicBezTo>
                    <a:pt x="51883" y="54157"/>
                    <a:pt x="51917" y="54019"/>
                    <a:pt x="51952" y="53880"/>
                  </a:cubicBezTo>
                  <a:cubicBezTo>
                    <a:pt x="52021" y="53915"/>
                    <a:pt x="52021" y="53984"/>
                    <a:pt x="52021" y="54019"/>
                  </a:cubicBezTo>
                  <a:cubicBezTo>
                    <a:pt x="52056" y="54088"/>
                    <a:pt x="52125" y="54122"/>
                    <a:pt x="52194" y="54122"/>
                  </a:cubicBezTo>
                  <a:cubicBezTo>
                    <a:pt x="52228" y="54088"/>
                    <a:pt x="52263" y="54053"/>
                    <a:pt x="52263" y="53984"/>
                  </a:cubicBezTo>
                  <a:cubicBezTo>
                    <a:pt x="52297" y="53915"/>
                    <a:pt x="52263" y="53846"/>
                    <a:pt x="52263" y="53777"/>
                  </a:cubicBezTo>
                  <a:cubicBezTo>
                    <a:pt x="52297" y="53327"/>
                    <a:pt x="52263" y="52843"/>
                    <a:pt x="52332" y="52394"/>
                  </a:cubicBezTo>
                  <a:cubicBezTo>
                    <a:pt x="52436" y="51599"/>
                    <a:pt x="52539" y="50839"/>
                    <a:pt x="52574" y="50078"/>
                  </a:cubicBezTo>
                  <a:cubicBezTo>
                    <a:pt x="52574" y="49974"/>
                    <a:pt x="52574" y="49871"/>
                    <a:pt x="52574" y="49767"/>
                  </a:cubicBezTo>
                  <a:cubicBezTo>
                    <a:pt x="52712" y="49214"/>
                    <a:pt x="52747" y="48661"/>
                    <a:pt x="52643" y="48108"/>
                  </a:cubicBezTo>
                  <a:lnTo>
                    <a:pt x="52643" y="48108"/>
                  </a:lnTo>
                  <a:lnTo>
                    <a:pt x="52643" y="48177"/>
                  </a:lnTo>
                  <a:cubicBezTo>
                    <a:pt x="52609" y="47970"/>
                    <a:pt x="52539" y="47762"/>
                    <a:pt x="52539" y="47520"/>
                  </a:cubicBezTo>
                  <a:cubicBezTo>
                    <a:pt x="52539" y="46898"/>
                    <a:pt x="52367" y="46276"/>
                    <a:pt x="51986" y="45758"/>
                  </a:cubicBezTo>
                  <a:lnTo>
                    <a:pt x="51952" y="45723"/>
                  </a:lnTo>
                  <a:lnTo>
                    <a:pt x="51952" y="45723"/>
                  </a:lnTo>
                  <a:cubicBezTo>
                    <a:pt x="51952" y="46103"/>
                    <a:pt x="52021" y="46449"/>
                    <a:pt x="52090" y="46760"/>
                  </a:cubicBezTo>
                  <a:cubicBezTo>
                    <a:pt x="52367" y="47901"/>
                    <a:pt x="52297" y="49076"/>
                    <a:pt x="52297" y="50251"/>
                  </a:cubicBezTo>
                  <a:cubicBezTo>
                    <a:pt x="52297" y="50389"/>
                    <a:pt x="52297" y="50389"/>
                    <a:pt x="52159" y="50631"/>
                  </a:cubicBezTo>
                  <a:cubicBezTo>
                    <a:pt x="51986" y="50528"/>
                    <a:pt x="51952" y="50355"/>
                    <a:pt x="51952" y="50182"/>
                  </a:cubicBezTo>
                  <a:cubicBezTo>
                    <a:pt x="51883" y="49767"/>
                    <a:pt x="51848" y="49352"/>
                    <a:pt x="51779" y="48938"/>
                  </a:cubicBezTo>
                  <a:cubicBezTo>
                    <a:pt x="51744" y="48557"/>
                    <a:pt x="51710" y="48177"/>
                    <a:pt x="51433" y="47901"/>
                  </a:cubicBezTo>
                  <a:cubicBezTo>
                    <a:pt x="51295" y="47797"/>
                    <a:pt x="51295" y="47589"/>
                    <a:pt x="51330" y="47451"/>
                  </a:cubicBezTo>
                  <a:cubicBezTo>
                    <a:pt x="51330" y="47278"/>
                    <a:pt x="51330" y="47140"/>
                    <a:pt x="51364" y="47002"/>
                  </a:cubicBezTo>
                  <a:cubicBezTo>
                    <a:pt x="51339" y="46985"/>
                    <a:pt x="51320" y="46979"/>
                    <a:pt x="51305" y="46979"/>
                  </a:cubicBezTo>
                  <a:cubicBezTo>
                    <a:pt x="51259" y="46979"/>
                    <a:pt x="51252" y="47045"/>
                    <a:pt x="51226" y="47071"/>
                  </a:cubicBezTo>
                  <a:cubicBezTo>
                    <a:pt x="51209" y="47106"/>
                    <a:pt x="51174" y="47123"/>
                    <a:pt x="51144" y="47123"/>
                  </a:cubicBezTo>
                  <a:cubicBezTo>
                    <a:pt x="51114" y="47123"/>
                    <a:pt x="51088" y="47106"/>
                    <a:pt x="51088" y="47071"/>
                  </a:cubicBezTo>
                  <a:cubicBezTo>
                    <a:pt x="51053" y="46898"/>
                    <a:pt x="50984" y="46760"/>
                    <a:pt x="51019" y="46587"/>
                  </a:cubicBezTo>
                  <a:cubicBezTo>
                    <a:pt x="51019" y="45723"/>
                    <a:pt x="50949" y="44859"/>
                    <a:pt x="50846" y="43995"/>
                  </a:cubicBezTo>
                  <a:cubicBezTo>
                    <a:pt x="50742" y="44237"/>
                    <a:pt x="50777" y="44444"/>
                    <a:pt x="50811" y="44686"/>
                  </a:cubicBezTo>
                  <a:cubicBezTo>
                    <a:pt x="50811" y="44928"/>
                    <a:pt x="50846" y="45204"/>
                    <a:pt x="50880" y="45446"/>
                  </a:cubicBezTo>
                  <a:cubicBezTo>
                    <a:pt x="50915" y="45688"/>
                    <a:pt x="50949" y="45896"/>
                    <a:pt x="50915" y="46172"/>
                  </a:cubicBezTo>
                  <a:cubicBezTo>
                    <a:pt x="50742" y="46103"/>
                    <a:pt x="50638" y="45930"/>
                    <a:pt x="50673" y="45827"/>
                  </a:cubicBezTo>
                  <a:cubicBezTo>
                    <a:pt x="50707" y="45412"/>
                    <a:pt x="50535" y="45032"/>
                    <a:pt x="50500" y="44617"/>
                  </a:cubicBezTo>
                  <a:cubicBezTo>
                    <a:pt x="50466" y="44168"/>
                    <a:pt x="50362" y="43718"/>
                    <a:pt x="50293" y="43269"/>
                  </a:cubicBezTo>
                  <a:cubicBezTo>
                    <a:pt x="49878" y="43407"/>
                    <a:pt x="49878" y="43407"/>
                    <a:pt x="49982" y="43753"/>
                  </a:cubicBezTo>
                  <a:cubicBezTo>
                    <a:pt x="50051" y="43960"/>
                    <a:pt x="50085" y="44168"/>
                    <a:pt x="50258" y="44375"/>
                  </a:cubicBezTo>
                  <a:cubicBezTo>
                    <a:pt x="50396" y="44513"/>
                    <a:pt x="50466" y="44997"/>
                    <a:pt x="50431" y="45343"/>
                  </a:cubicBezTo>
                  <a:cubicBezTo>
                    <a:pt x="50327" y="45274"/>
                    <a:pt x="50293" y="45170"/>
                    <a:pt x="50258" y="45066"/>
                  </a:cubicBezTo>
                  <a:cubicBezTo>
                    <a:pt x="49878" y="44306"/>
                    <a:pt x="49463" y="43545"/>
                    <a:pt x="48945" y="42854"/>
                  </a:cubicBezTo>
                  <a:cubicBezTo>
                    <a:pt x="48841" y="42716"/>
                    <a:pt x="48703" y="42578"/>
                    <a:pt x="48737" y="42370"/>
                  </a:cubicBezTo>
                  <a:cubicBezTo>
                    <a:pt x="48737" y="42266"/>
                    <a:pt x="48634" y="42197"/>
                    <a:pt x="48564" y="42128"/>
                  </a:cubicBezTo>
                  <a:cubicBezTo>
                    <a:pt x="48357" y="41852"/>
                    <a:pt x="48150" y="41575"/>
                    <a:pt x="47908" y="41264"/>
                  </a:cubicBezTo>
                  <a:cubicBezTo>
                    <a:pt x="47873" y="41229"/>
                    <a:pt x="47839" y="41195"/>
                    <a:pt x="47908" y="41091"/>
                  </a:cubicBezTo>
                  <a:cubicBezTo>
                    <a:pt x="48046" y="41091"/>
                    <a:pt x="48115" y="41229"/>
                    <a:pt x="48184" y="41333"/>
                  </a:cubicBezTo>
                  <a:cubicBezTo>
                    <a:pt x="48323" y="41575"/>
                    <a:pt x="48495" y="41748"/>
                    <a:pt x="48737" y="41886"/>
                  </a:cubicBezTo>
                  <a:cubicBezTo>
                    <a:pt x="48876" y="41990"/>
                    <a:pt x="49048" y="42128"/>
                    <a:pt x="49083" y="42370"/>
                  </a:cubicBezTo>
                  <a:cubicBezTo>
                    <a:pt x="49117" y="42508"/>
                    <a:pt x="49256" y="42508"/>
                    <a:pt x="49359" y="42543"/>
                  </a:cubicBezTo>
                  <a:cubicBezTo>
                    <a:pt x="50016" y="42785"/>
                    <a:pt x="50569" y="43131"/>
                    <a:pt x="51157" y="43476"/>
                  </a:cubicBezTo>
                  <a:cubicBezTo>
                    <a:pt x="51399" y="43614"/>
                    <a:pt x="51502" y="43822"/>
                    <a:pt x="51572" y="44098"/>
                  </a:cubicBezTo>
                  <a:cubicBezTo>
                    <a:pt x="51710" y="44651"/>
                    <a:pt x="51779" y="45204"/>
                    <a:pt x="51986" y="45758"/>
                  </a:cubicBezTo>
                  <a:cubicBezTo>
                    <a:pt x="51952" y="45066"/>
                    <a:pt x="51675" y="44444"/>
                    <a:pt x="51744" y="43753"/>
                  </a:cubicBezTo>
                  <a:cubicBezTo>
                    <a:pt x="51744" y="43684"/>
                    <a:pt x="51675" y="43614"/>
                    <a:pt x="51641" y="43545"/>
                  </a:cubicBezTo>
                  <a:cubicBezTo>
                    <a:pt x="51572" y="43476"/>
                    <a:pt x="51537" y="43373"/>
                    <a:pt x="51537" y="43303"/>
                  </a:cubicBezTo>
                  <a:cubicBezTo>
                    <a:pt x="51399" y="42681"/>
                    <a:pt x="51261" y="42094"/>
                    <a:pt x="51226" y="41471"/>
                  </a:cubicBezTo>
                  <a:cubicBezTo>
                    <a:pt x="51191" y="41091"/>
                    <a:pt x="51122" y="40711"/>
                    <a:pt x="50915" y="40365"/>
                  </a:cubicBezTo>
                  <a:cubicBezTo>
                    <a:pt x="50500" y="39674"/>
                    <a:pt x="50085" y="38948"/>
                    <a:pt x="49636" y="38291"/>
                  </a:cubicBezTo>
                  <a:cubicBezTo>
                    <a:pt x="49463" y="38015"/>
                    <a:pt x="49325" y="37738"/>
                    <a:pt x="49221" y="37462"/>
                  </a:cubicBezTo>
                  <a:cubicBezTo>
                    <a:pt x="49117" y="37116"/>
                    <a:pt x="48979" y="36805"/>
                    <a:pt x="48806" y="36494"/>
                  </a:cubicBezTo>
                  <a:cubicBezTo>
                    <a:pt x="48461" y="35906"/>
                    <a:pt x="48011" y="35388"/>
                    <a:pt x="47493" y="34939"/>
                  </a:cubicBezTo>
                  <a:cubicBezTo>
                    <a:pt x="46871" y="34316"/>
                    <a:pt x="46249" y="33763"/>
                    <a:pt x="45557" y="33280"/>
                  </a:cubicBezTo>
                  <a:cubicBezTo>
                    <a:pt x="45073" y="32934"/>
                    <a:pt x="44486" y="32796"/>
                    <a:pt x="43967" y="32554"/>
                  </a:cubicBezTo>
                  <a:cubicBezTo>
                    <a:pt x="43953" y="32539"/>
                    <a:pt x="43933" y="32531"/>
                    <a:pt x="43911" y="32531"/>
                  </a:cubicBezTo>
                  <a:cubicBezTo>
                    <a:pt x="43881" y="32531"/>
                    <a:pt x="43849" y="32548"/>
                    <a:pt x="43829" y="32588"/>
                  </a:cubicBezTo>
                  <a:cubicBezTo>
                    <a:pt x="43829" y="32623"/>
                    <a:pt x="43829" y="32692"/>
                    <a:pt x="43864" y="32726"/>
                  </a:cubicBezTo>
                  <a:cubicBezTo>
                    <a:pt x="43967" y="32865"/>
                    <a:pt x="44106" y="32899"/>
                    <a:pt x="44278" y="32934"/>
                  </a:cubicBezTo>
                  <a:cubicBezTo>
                    <a:pt x="44970" y="33107"/>
                    <a:pt x="45626" y="33452"/>
                    <a:pt x="46110" y="33971"/>
                  </a:cubicBezTo>
                  <a:cubicBezTo>
                    <a:pt x="46214" y="34075"/>
                    <a:pt x="46318" y="34178"/>
                    <a:pt x="46421" y="34247"/>
                  </a:cubicBezTo>
                  <a:cubicBezTo>
                    <a:pt x="46974" y="34593"/>
                    <a:pt x="47389" y="35077"/>
                    <a:pt x="47839" y="35526"/>
                  </a:cubicBezTo>
                  <a:cubicBezTo>
                    <a:pt x="48426" y="36148"/>
                    <a:pt x="48841" y="36840"/>
                    <a:pt x="49117" y="37600"/>
                  </a:cubicBezTo>
                  <a:cubicBezTo>
                    <a:pt x="49221" y="37946"/>
                    <a:pt x="49359" y="38291"/>
                    <a:pt x="49601" y="38568"/>
                  </a:cubicBezTo>
                  <a:cubicBezTo>
                    <a:pt x="49982" y="39052"/>
                    <a:pt x="50327" y="39570"/>
                    <a:pt x="50638" y="40089"/>
                  </a:cubicBezTo>
                  <a:cubicBezTo>
                    <a:pt x="50777" y="40400"/>
                    <a:pt x="50915" y="40711"/>
                    <a:pt x="50984" y="41022"/>
                  </a:cubicBezTo>
                  <a:cubicBezTo>
                    <a:pt x="51122" y="41713"/>
                    <a:pt x="51191" y="42439"/>
                    <a:pt x="51364" y="43131"/>
                  </a:cubicBezTo>
                  <a:cubicBezTo>
                    <a:pt x="51399" y="43165"/>
                    <a:pt x="51364" y="43200"/>
                    <a:pt x="51330" y="43234"/>
                  </a:cubicBezTo>
                  <a:cubicBezTo>
                    <a:pt x="51053" y="43165"/>
                    <a:pt x="50569" y="42889"/>
                    <a:pt x="50500" y="42785"/>
                  </a:cubicBezTo>
                  <a:cubicBezTo>
                    <a:pt x="50120" y="42301"/>
                    <a:pt x="49912" y="41748"/>
                    <a:pt x="49671" y="41195"/>
                  </a:cubicBezTo>
                  <a:cubicBezTo>
                    <a:pt x="49636" y="41126"/>
                    <a:pt x="49567" y="41022"/>
                    <a:pt x="49636" y="40953"/>
                  </a:cubicBezTo>
                  <a:cubicBezTo>
                    <a:pt x="49664" y="40939"/>
                    <a:pt x="49690" y="40934"/>
                    <a:pt x="49715" y="40934"/>
                  </a:cubicBezTo>
                  <a:cubicBezTo>
                    <a:pt x="49816" y="40934"/>
                    <a:pt x="49899" y="41022"/>
                    <a:pt x="49982" y="41022"/>
                  </a:cubicBezTo>
                  <a:cubicBezTo>
                    <a:pt x="49705" y="40711"/>
                    <a:pt x="49325" y="40504"/>
                    <a:pt x="48979" y="40262"/>
                  </a:cubicBezTo>
                  <a:cubicBezTo>
                    <a:pt x="48841" y="40193"/>
                    <a:pt x="48772" y="40020"/>
                    <a:pt x="48634" y="40020"/>
                  </a:cubicBezTo>
                  <a:cubicBezTo>
                    <a:pt x="48219" y="40020"/>
                    <a:pt x="48184" y="39743"/>
                    <a:pt x="48115" y="39467"/>
                  </a:cubicBezTo>
                  <a:cubicBezTo>
                    <a:pt x="48046" y="39190"/>
                    <a:pt x="47977" y="38914"/>
                    <a:pt x="47908" y="38637"/>
                  </a:cubicBezTo>
                  <a:cubicBezTo>
                    <a:pt x="47804" y="38879"/>
                    <a:pt x="47839" y="39121"/>
                    <a:pt x="47908" y="39328"/>
                  </a:cubicBezTo>
                  <a:cubicBezTo>
                    <a:pt x="47942" y="39501"/>
                    <a:pt x="48046" y="39639"/>
                    <a:pt x="47942" y="39778"/>
                  </a:cubicBezTo>
                  <a:cubicBezTo>
                    <a:pt x="47942" y="39812"/>
                    <a:pt x="47873" y="39812"/>
                    <a:pt x="47839" y="39812"/>
                  </a:cubicBezTo>
                  <a:cubicBezTo>
                    <a:pt x="47666" y="39709"/>
                    <a:pt x="47700" y="39501"/>
                    <a:pt x="47666" y="39363"/>
                  </a:cubicBezTo>
                  <a:cubicBezTo>
                    <a:pt x="47631" y="39225"/>
                    <a:pt x="47700" y="39017"/>
                    <a:pt x="47631" y="38948"/>
                  </a:cubicBezTo>
                  <a:cubicBezTo>
                    <a:pt x="47389" y="38775"/>
                    <a:pt x="47528" y="38568"/>
                    <a:pt x="47493" y="38361"/>
                  </a:cubicBezTo>
                  <a:cubicBezTo>
                    <a:pt x="47493" y="38291"/>
                    <a:pt x="47597" y="38188"/>
                    <a:pt x="47493" y="38084"/>
                  </a:cubicBezTo>
                  <a:lnTo>
                    <a:pt x="47493" y="38084"/>
                  </a:lnTo>
                  <a:cubicBezTo>
                    <a:pt x="47493" y="38533"/>
                    <a:pt x="47320" y="38983"/>
                    <a:pt x="47562" y="39398"/>
                  </a:cubicBezTo>
                  <a:cubicBezTo>
                    <a:pt x="47631" y="39467"/>
                    <a:pt x="47666" y="39605"/>
                    <a:pt x="47528" y="39674"/>
                  </a:cubicBezTo>
                  <a:cubicBezTo>
                    <a:pt x="47511" y="39691"/>
                    <a:pt x="47494" y="39697"/>
                    <a:pt x="47478" y="39697"/>
                  </a:cubicBezTo>
                  <a:cubicBezTo>
                    <a:pt x="47427" y="39697"/>
                    <a:pt x="47381" y="39631"/>
                    <a:pt x="47355" y="39605"/>
                  </a:cubicBezTo>
                  <a:lnTo>
                    <a:pt x="47355" y="39570"/>
                  </a:lnTo>
                  <a:lnTo>
                    <a:pt x="47320" y="39605"/>
                  </a:lnTo>
                  <a:cubicBezTo>
                    <a:pt x="47274" y="39616"/>
                    <a:pt x="47224" y="39624"/>
                    <a:pt x="47174" y="39624"/>
                  </a:cubicBezTo>
                  <a:cubicBezTo>
                    <a:pt x="47074" y="39624"/>
                    <a:pt x="46974" y="39593"/>
                    <a:pt x="46905" y="39501"/>
                  </a:cubicBezTo>
                  <a:cubicBezTo>
                    <a:pt x="46877" y="39473"/>
                    <a:pt x="46849" y="39423"/>
                    <a:pt x="46803" y="39423"/>
                  </a:cubicBezTo>
                  <a:cubicBezTo>
                    <a:pt x="46792" y="39423"/>
                    <a:pt x="46780" y="39425"/>
                    <a:pt x="46767" y="39432"/>
                  </a:cubicBezTo>
                  <a:cubicBezTo>
                    <a:pt x="46709" y="39442"/>
                    <a:pt x="46652" y="39446"/>
                    <a:pt x="46595" y="39446"/>
                  </a:cubicBezTo>
                  <a:cubicBezTo>
                    <a:pt x="46245" y="39446"/>
                    <a:pt x="45914" y="39284"/>
                    <a:pt x="45557" y="39225"/>
                  </a:cubicBezTo>
                  <a:cubicBezTo>
                    <a:pt x="45350" y="39225"/>
                    <a:pt x="45350" y="39190"/>
                    <a:pt x="45281" y="38948"/>
                  </a:cubicBezTo>
                  <a:cubicBezTo>
                    <a:pt x="45162" y="38978"/>
                    <a:pt x="45094" y="39135"/>
                    <a:pt x="44946" y="39135"/>
                  </a:cubicBezTo>
                  <a:cubicBezTo>
                    <a:pt x="44922" y="39135"/>
                    <a:pt x="44895" y="39131"/>
                    <a:pt x="44866" y="39121"/>
                  </a:cubicBezTo>
                  <a:cubicBezTo>
                    <a:pt x="44486" y="39017"/>
                    <a:pt x="44106" y="38983"/>
                    <a:pt x="43725" y="38844"/>
                  </a:cubicBezTo>
                  <a:cubicBezTo>
                    <a:pt x="43483" y="38741"/>
                    <a:pt x="43345" y="38568"/>
                    <a:pt x="43345" y="38326"/>
                  </a:cubicBezTo>
                  <a:cubicBezTo>
                    <a:pt x="43311" y="37980"/>
                    <a:pt x="43311" y="37635"/>
                    <a:pt x="43345" y="37289"/>
                  </a:cubicBezTo>
                  <a:cubicBezTo>
                    <a:pt x="43380" y="36840"/>
                    <a:pt x="43483" y="36356"/>
                    <a:pt x="43380" y="35872"/>
                  </a:cubicBezTo>
                  <a:cubicBezTo>
                    <a:pt x="43311" y="35457"/>
                    <a:pt x="43103" y="35077"/>
                    <a:pt x="42965" y="34697"/>
                  </a:cubicBezTo>
                  <a:cubicBezTo>
                    <a:pt x="42896" y="34558"/>
                    <a:pt x="42827" y="34420"/>
                    <a:pt x="42723" y="34282"/>
                  </a:cubicBezTo>
                  <a:cubicBezTo>
                    <a:pt x="42632" y="34123"/>
                    <a:pt x="42557" y="34054"/>
                    <a:pt x="42438" y="34054"/>
                  </a:cubicBezTo>
                  <a:cubicBezTo>
                    <a:pt x="42375" y="34054"/>
                    <a:pt x="42300" y="34073"/>
                    <a:pt x="42204" y="34109"/>
                  </a:cubicBezTo>
                  <a:cubicBezTo>
                    <a:pt x="42125" y="34129"/>
                    <a:pt x="42056" y="34149"/>
                    <a:pt x="41993" y="34149"/>
                  </a:cubicBezTo>
                  <a:cubicBezTo>
                    <a:pt x="41946" y="34149"/>
                    <a:pt x="41903" y="34138"/>
                    <a:pt x="41859" y="34109"/>
                  </a:cubicBezTo>
                  <a:cubicBezTo>
                    <a:pt x="41813" y="34091"/>
                    <a:pt x="41774" y="34082"/>
                    <a:pt x="41741" y="34082"/>
                  </a:cubicBezTo>
                  <a:cubicBezTo>
                    <a:pt x="41651" y="34082"/>
                    <a:pt x="41608" y="34146"/>
                    <a:pt x="41582" y="34247"/>
                  </a:cubicBezTo>
                  <a:cubicBezTo>
                    <a:pt x="41582" y="34420"/>
                    <a:pt x="41444" y="34524"/>
                    <a:pt x="41306" y="34558"/>
                  </a:cubicBezTo>
                  <a:cubicBezTo>
                    <a:pt x="41064" y="34697"/>
                    <a:pt x="40822" y="34835"/>
                    <a:pt x="40545" y="34939"/>
                  </a:cubicBezTo>
                  <a:cubicBezTo>
                    <a:pt x="40476" y="34973"/>
                    <a:pt x="40426" y="34992"/>
                    <a:pt x="40389" y="34992"/>
                  </a:cubicBezTo>
                  <a:cubicBezTo>
                    <a:pt x="40315" y="34992"/>
                    <a:pt x="40292" y="34916"/>
                    <a:pt x="40269" y="34731"/>
                  </a:cubicBezTo>
                  <a:cubicBezTo>
                    <a:pt x="40200" y="34420"/>
                    <a:pt x="40165" y="34144"/>
                    <a:pt x="40096" y="33763"/>
                  </a:cubicBezTo>
                  <a:cubicBezTo>
                    <a:pt x="39992" y="33971"/>
                    <a:pt x="39992" y="34109"/>
                    <a:pt x="40027" y="34282"/>
                  </a:cubicBezTo>
                  <a:cubicBezTo>
                    <a:pt x="40096" y="34455"/>
                    <a:pt x="40131" y="34628"/>
                    <a:pt x="40165" y="34835"/>
                  </a:cubicBezTo>
                  <a:cubicBezTo>
                    <a:pt x="40200" y="34904"/>
                    <a:pt x="40200" y="34973"/>
                    <a:pt x="40165" y="35077"/>
                  </a:cubicBezTo>
                  <a:cubicBezTo>
                    <a:pt x="40165" y="35146"/>
                    <a:pt x="40096" y="35215"/>
                    <a:pt x="39992" y="35215"/>
                  </a:cubicBezTo>
                  <a:cubicBezTo>
                    <a:pt x="39923" y="35215"/>
                    <a:pt x="39889" y="35146"/>
                    <a:pt x="39854" y="35111"/>
                  </a:cubicBezTo>
                  <a:cubicBezTo>
                    <a:pt x="39785" y="35008"/>
                    <a:pt x="39785" y="34904"/>
                    <a:pt x="39750" y="34800"/>
                  </a:cubicBezTo>
                  <a:cubicBezTo>
                    <a:pt x="39647" y="34524"/>
                    <a:pt x="39681" y="34247"/>
                    <a:pt x="39508" y="33936"/>
                  </a:cubicBezTo>
                  <a:lnTo>
                    <a:pt x="39508" y="33936"/>
                  </a:lnTo>
                  <a:cubicBezTo>
                    <a:pt x="39439" y="34351"/>
                    <a:pt x="39439" y="34351"/>
                    <a:pt x="39612" y="34835"/>
                  </a:cubicBezTo>
                  <a:cubicBezTo>
                    <a:pt x="39785" y="35319"/>
                    <a:pt x="39785" y="35319"/>
                    <a:pt x="39336" y="35595"/>
                  </a:cubicBezTo>
                  <a:cubicBezTo>
                    <a:pt x="39283" y="35648"/>
                    <a:pt x="39229" y="35722"/>
                    <a:pt x="39145" y="35722"/>
                  </a:cubicBezTo>
                  <a:cubicBezTo>
                    <a:pt x="39120" y="35722"/>
                    <a:pt x="39091" y="35715"/>
                    <a:pt x="39059" y="35699"/>
                  </a:cubicBezTo>
                  <a:cubicBezTo>
                    <a:pt x="38955" y="35630"/>
                    <a:pt x="38990" y="35492"/>
                    <a:pt x="38990" y="35388"/>
                  </a:cubicBezTo>
                  <a:cubicBezTo>
                    <a:pt x="39059" y="35077"/>
                    <a:pt x="39094" y="34766"/>
                    <a:pt x="39128" y="34455"/>
                  </a:cubicBezTo>
                  <a:cubicBezTo>
                    <a:pt x="39163" y="34316"/>
                    <a:pt x="39197" y="34178"/>
                    <a:pt x="39197" y="34040"/>
                  </a:cubicBezTo>
                  <a:cubicBezTo>
                    <a:pt x="39197" y="33867"/>
                    <a:pt x="39128" y="33798"/>
                    <a:pt x="39024" y="33763"/>
                  </a:cubicBezTo>
                  <a:cubicBezTo>
                    <a:pt x="38991" y="33750"/>
                    <a:pt x="38965" y="33745"/>
                    <a:pt x="38943" y="33745"/>
                  </a:cubicBezTo>
                  <a:cubicBezTo>
                    <a:pt x="38849" y="33745"/>
                    <a:pt x="38838" y="33846"/>
                    <a:pt x="38783" y="33902"/>
                  </a:cubicBezTo>
                  <a:cubicBezTo>
                    <a:pt x="38299" y="34593"/>
                    <a:pt x="37988" y="35388"/>
                    <a:pt x="37400" y="35976"/>
                  </a:cubicBezTo>
                  <a:cubicBezTo>
                    <a:pt x="37331" y="36010"/>
                    <a:pt x="37331" y="36045"/>
                    <a:pt x="37365" y="36114"/>
                  </a:cubicBezTo>
                  <a:cubicBezTo>
                    <a:pt x="37383" y="36131"/>
                    <a:pt x="37409" y="36140"/>
                    <a:pt x="37439" y="36140"/>
                  </a:cubicBezTo>
                  <a:cubicBezTo>
                    <a:pt x="37469" y="36140"/>
                    <a:pt x="37504" y="36131"/>
                    <a:pt x="37538" y="36114"/>
                  </a:cubicBezTo>
                  <a:cubicBezTo>
                    <a:pt x="37642" y="36045"/>
                    <a:pt x="37676" y="35872"/>
                    <a:pt x="37884" y="35872"/>
                  </a:cubicBezTo>
                  <a:cubicBezTo>
                    <a:pt x="37884" y="36460"/>
                    <a:pt x="37642" y="36978"/>
                    <a:pt x="37642" y="37496"/>
                  </a:cubicBezTo>
                  <a:cubicBezTo>
                    <a:pt x="37642" y="37592"/>
                    <a:pt x="37589" y="37614"/>
                    <a:pt x="37517" y="37614"/>
                  </a:cubicBezTo>
                  <a:cubicBezTo>
                    <a:pt x="37461" y="37614"/>
                    <a:pt x="37392" y="37600"/>
                    <a:pt x="37331" y="37600"/>
                  </a:cubicBezTo>
                  <a:cubicBezTo>
                    <a:pt x="37227" y="37600"/>
                    <a:pt x="37262" y="37496"/>
                    <a:pt x="37262" y="37427"/>
                  </a:cubicBezTo>
                  <a:cubicBezTo>
                    <a:pt x="37262" y="37289"/>
                    <a:pt x="37365" y="37151"/>
                    <a:pt x="37296" y="36978"/>
                  </a:cubicBezTo>
                  <a:lnTo>
                    <a:pt x="37296" y="36978"/>
                  </a:lnTo>
                  <a:cubicBezTo>
                    <a:pt x="37089" y="37102"/>
                    <a:pt x="36857" y="37127"/>
                    <a:pt x="36622" y="37127"/>
                  </a:cubicBezTo>
                  <a:cubicBezTo>
                    <a:pt x="36465" y="37127"/>
                    <a:pt x="36308" y="37116"/>
                    <a:pt x="36156" y="37116"/>
                  </a:cubicBezTo>
                  <a:cubicBezTo>
                    <a:pt x="35948" y="37116"/>
                    <a:pt x="35741" y="37047"/>
                    <a:pt x="35603" y="36805"/>
                  </a:cubicBezTo>
                  <a:cubicBezTo>
                    <a:pt x="35257" y="36114"/>
                    <a:pt x="34842" y="35457"/>
                    <a:pt x="34393" y="34835"/>
                  </a:cubicBezTo>
                  <a:cubicBezTo>
                    <a:pt x="33978" y="34282"/>
                    <a:pt x="33459" y="33833"/>
                    <a:pt x="32906" y="33418"/>
                  </a:cubicBezTo>
                  <a:cubicBezTo>
                    <a:pt x="32323" y="32957"/>
                    <a:pt x="31740" y="32606"/>
                    <a:pt x="30986" y="32606"/>
                  </a:cubicBezTo>
                  <a:cubicBezTo>
                    <a:pt x="30892" y="32606"/>
                    <a:pt x="30795" y="32611"/>
                    <a:pt x="30694" y="32623"/>
                  </a:cubicBezTo>
                  <a:cubicBezTo>
                    <a:pt x="30763" y="32485"/>
                    <a:pt x="30971" y="32415"/>
                    <a:pt x="31005" y="32243"/>
                  </a:cubicBezTo>
                  <a:cubicBezTo>
                    <a:pt x="31144" y="31586"/>
                    <a:pt x="31005" y="31275"/>
                    <a:pt x="30418" y="30929"/>
                  </a:cubicBezTo>
                  <a:cubicBezTo>
                    <a:pt x="30314" y="30860"/>
                    <a:pt x="30210" y="30825"/>
                    <a:pt x="30107" y="30756"/>
                  </a:cubicBezTo>
                  <a:cubicBezTo>
                    <a:pt x="29796" y="30618"/>
                    <a:pt x="29484" y="30480"/>
                    <a:pt x="29173" y="30341"/>
                  </a:cubicBezTo>
                  <a:cubicBezTo>
                    <a:pt x="29070" y="30307"/>
                    <a:pt x="29001" y="30238"/>
                    <a:pt x="29070" y="30100"/>
                  </a:cubicBezTo>
                  <a:cubicBezTo>
                    <a:pt x="29139" y="29996"/>
                    <a:pt x="29104" y="29892"/>
                    <a:pt x="29070" y="29788"/>
                  </a:cubicBezTo>
                  <a:cubicBezTo>
                    <a:pt x="29070" y="29685"/>
                    <a:pt x="29312" y="29754"/>
                    <a:pt x="29346" y="29616"/>
                  </a:cubicBezTo>
                  <a:cubicBezTo>
                    <a:pt x="29381" y="29546"/>
                    <a:pt x="29450" y="29477"/>
                    <a:pt x="29519" y="29408"/>
                  </a:cubicBezTo>
                  <a:cubicBezTo>
                    <a:pt x="29692" y="29201"/>
                    <a:pt x="29865" y="28959"/>
                    <a:pt x="30038" y="28751"/>
                  </a:cubicBezTo>
                  <a:cubicBezTo>
                    <a:pt x="30210" y="28579"/>
                    <a:pt x="30383" y="28337"/>
                    <a:pt x="30660" y="28302"/>
                  </a:cubicBezTo>
                  <a:cubicBezTo>
                    <a:pt x="30763" y="28302"/>
                    <a:pt x="30763" y="28198"/>
                    <a:pt x="30833" y="28164"/>
                  </a:cubicBezTo>
                  <a:cubicBezTo>
                    <a:pt x="31003" y="27908"/>
                    <a:pt x="31197" y="27722"/>
                    <a:pt x="31492" y="27722"/>
                  </a:cubicBezTo>
                  <a:cubicBezTo>
                    <a:pt x="31555" y="27722"/>
                    <a:pt x="31623" y="27731"/>
                    <a:pt x="31697" y="27749"/>
                  </a:cubicBezTo>
                  <a:cubicBezTo>
                    <a:pt x="32388" y="27887"/>
                    <a:pt x="33010" y="28129"/>
                    <a:pt x="33632" y="28406"/>
                  </a:cubicBezTo>
                  <a:cubicBezTo>
                    <a:pt x="33840" y="28510"/>
                    <a:pt x="34013" y="28648"/>
                    <a:pt x="34151" y="28821"/>
                  </a:cubicBezTo>
                  <a:cubicBezTo>
                    <a:pt x="34566" y="29235"/>
                    <a:pt x="34911" y="29650"/>
                    <a:pt x="35326" y="30065"/>
                  </a:cubicBezTo>
                  <a:cubicBezTo>
                    <a:pt x="35810" y="30583"/>
                    <a:pt x="36363" y="31067"/>
                    <a:pt x="37020" y="31378"/>
                  </a:cubicBezTo>
                  <a:cubicBezTo>
                    <a:pt x="37123" y="31413"/>
                    <a:pt x="37262" y="31482"/>
                    <a:pt x="37331" y="31620"/>
                  </a:cubicBezTo>
                  <a:cubicBezTo>
                    <a:pt x="37158" y="31759"/>
                    <a:pt x="36985" y="31759"/>
                    <a:pt x="36778" y="31793"/>
                  </a:cubicBezTo>
                  <a:cubicBezTo>
                    <a:pt x="36190" y="31862"/>
                    <a:pt x="35603" y="32070"/>
                    <a:pt x="35049" y="32312"/>
                  </a:cubicBezTo>
                  <a:cubicBezTo>
                    <a:pt x="34462" y="32554"/>
                    <a:pt x="34082" y="32934"/>
                    <a:pt x="33771" y="33452"/>
                  </a:cubicBezTo>
                  <a:cubicBezTo>
                    <a:pt x="33736" y="33487"/>
                    <a:pt x="33701" y="33556"/>
                    <a:pt x="33701" y="33591"/>
                  </a:cubicBezTo>
                  <a:cubicBezTo>
                    <a:pt x="33701" y="33625"/>
                    <a:pt x="33736" y="33660"/>
                    <a:pt x="33736" y="33694"/>
                  </a:cubicBezTo>
                  <a:lnTo>
                    <a:pt x="33840" y="33694"/>
                  </a:lnTo>
                  <a:cubicBezTo>
                    <a:pt x="33874" y="33625"/>
                    <a:pt x="33943" y="33521"/>
                    <a:pt x="34013" y="33452"/>
                  </a:cubicBezTo>
                  <a:cubicBezTo>
                    <a:pt x="34185" y="33245"/>
                    <a:pt x="34289" y="32968"/>
                    <a:pt x="34566" y="32830"/>
                  </a:cubicBezTo>
                  <a:cubicBezTo>
                    <a:pt x="34877" y="32657"/>
                    <a:pt x="35222" y="32485"/>
                    <a:pt x="35568" y="32346"/>
                  </a:cubicBezTo>
                  <a:cubicBezTo>
                    <a:pt x="36156" y="32104"/>
                    <a:pt x="36778" y="32001"/>
                    <a:pt x="37400" y="31862"/>
                  </a:cubicBezTo>
                  <a:cubicBezTo>
                    <a:pt x="37538" y="31810"/>
                    <a:pt x="37676" y="31785"/>
                    <a:pt x="37819" y="31785"/>
                  </a:cubicBezTo>
                  <a:cubicBezTo>
                    <a:pt x="37962" y="31785"/>
                    <a:pt x="38109" y="31810"/>
                    <a:pt x="38264" y="31862"/>
                  </a:cubicBezTo>
                  <a:cubicBezTo>
                    <a:pt x="38616" y="31980"/>
                    <a:pt x="38979" y="32020"/>
                    <a:pt x="39347" y="32020"/>
                  </a:cubicBezTo>
                  <a:cubicBezTo>
                    <a:pt x="39629" y="32020"/>
                    <a:pt x="39914" y="31996"/>
                    <a:pt x="40200" y="31966"/>
                  </a:cubicBezTo>
                  <a:cubicBezTo>
                    <a:pt x="40269" y="31966"/>
                    <a:pt x="40338" y="31951"/>
                    <a:pt x="40407" y="31951"/>
                  </a:cubicBezTo>
                  <a:cubicBezTo>
                    <a:pt x="40442" y="31951"/>
                    <a:pt x="40476" y="31955"/>
                    <a:pt x="40511" y="31966"/>
                  </a:cubicBezTo>
                  <a:cubicBezTo>
                    <a:pt x="41197" y="32023"/>
                    <a:pt x="41860" y="32199"/>
                    <a:pt x="42519" y="32199"/>
                  </a:cubicBezTo>
                  <a:cubicBezTo>
                    <a:pt x="42656" y="32199"/>
                    <a:pt x="42793" y="32191"/>
                    <a:pt x="42930" y="32173"/>
                  </a:cubicBezTo>
                  <a:cubicBezTo>
                    <a:pt x="42999" y="32173"/>
                    <a:pt x="43069" y="32208"/>
                    <a:pt x="43138" y="32208"/>
                  </a:cubicBezTo>
                  <a:cubicBezTo>
                    <a:pt x="43214" y="32246"/>
                    <a:pt x="43281" y="32261"/>
                    <a:pt x="43344" y="32261"/>
                  </a:cubicBezTo>
                  <a:cubicBezTo>
                    <a:pt x="43451" y="32261"/>
                    <a:pt x="43547" y="32217"/>
                    <a:pt x="43656" y="32173"/>
                  </a:cubicBezTo>
                  <a:cubicBezTo>
                    <a:pt x="44693" y="31690"/>
                    <a:pt x="45730" y="31240"/>
                    <a:pt x="46802" y="30895"/>
                  </a:cubicBezTo>
                  <a:cubicBezTo>
                    <a:pt x="47281" y="30735"/>
                    <a:pt x="47776" y="30590"/>
                    <a:pt x="48276" y="30590"/>
                  </a:cubicBezTo>
                  <a:cubicBezTo>
                    <a:pt x="48533" y="30590"/>
                    <a:pt x="48791" y="30628"/>
                    <a:pt x="49048" y="30722"/>
                  </a:cubicBezTo>
                  <a:cubicBezTo>
                    <a:pt x="49256" y="30791"/>
                    <a:pt x="49394" y="30895"/>
                    <a:pt x="49463" y="31067"/>
                  </a:cubicBezTo>
                  <a:cubicBezTo>
                    <a:pt x="49636" y="31482"/>
                    <a:pt x="49774" y="31862"/>
                    <a:pt x="49843" y="32277"/>
                  </a:cubicBezTo>
                  <a:cubicBezTo>
                    <a:pt x="49843" y="32337"/>
                    <a:pt x="49843" y="32422"/>
                    <a:pt x="49910" y="32422"/>
                  </a:cubicBezTo>
                  <a:cubicBezTo>
                    <a:pt x="49921" y="32422"/>
                    <a:pt x="49933" y="32420"/>
                    <a:pt x="49947" y="32415"/>
                  </a:cubicBezTo>
                  <a:cubicBezTo>
                    <a:pt x="50016" y="32243"/>
                    <a:pt x="49947" y="32035"/>
                    <a:pt x="49982" y="31862"/>
                  </a:cubicBezTo>
                  <a:cubicBezTo>
                    <a:pt x="50016" y="31482"/>
                    <a:pt x="50016" y="31102"/>
                    <a:pt x="49982" y="30687"/>
                  </a:cubicBezTo>
                  <a:cubicBezTo>
                    <a:pt x="49878" y="29443"/>
                    <a:pt x="49221" y="28337"/>
                    <a:pt x="48841" y="27161"/>
                  </a:cubicBezTo>
                  <a:cubicBezTo>
                    <a:pt x="48841" y="27161"/>
                    <a:pt x="48806" y="27161"/>
                    <a:pt x="48806" y="27127"/>
                  </a:cubicBezTo>
                  <a:cubicBezTo>
                    <a:pt x="48357" y="26505"/>
                    <a:pt x="48081" y="25779"/>
                    <a:pt x="47666" y="25088"/>
                  </a:cubicBezTo>
                  <a:cubicBezTo>
                    <a:pt x="47113" y="24223"/>
                    <a:pt x="46594" y="23325"/>
                    <a:pt x="45765" y="22633"/>
                  </a:cubicBezTo>
                  <a:cubicBezTo>
                    <a:pt x="45626" y="22530"/>
                    <a:pt x="45523" y="22392"/>
                    <a:pt x="45419" y="22288"/>
                  </a:cubicBezTo>
                  <a:cubicBezTo>
                    <a:pt x="45281" y="22150"/>
                    <a:pt x="45143" y="22011"/>
                    <a:pt x="45004" y="21942"/>
                  </a:cubicBezTo>
                  <a:cubicBezTo>
                    <a:pt x="44417" y="21597"/>
                    <a:pt x="43864" y="21216"/>
                    <a:pt x="43207" y="20974"/>
                  </a:cubicBezTo>
                  <a:cubicBezTo>
                    <a:pt x="42999" y="20940"/>
                    <a:pt x="42827" y="20802"/>
                    <a:pt x="42654" y="20802"/>
                  </a:cubicBezTo>
                  <a:cubicBezTo>
                    <a:pt x="42239" y="20767"/>
                    <a:pt x="41824" y="20629"/>
                    <a:pt x="41409" y="20560"/>
                  </a:cubicBezTo>
                  <a:cubicBezTo>
                    <a:pt x="40902" y="20449"/>
                    <a:pt x="40380" y="20367"/>
                    <a:pt x="39853" y="20367"/>
                  </a:cubicBezTo>
                  <a:cubicBezTo>
                    <a:pt x="39555" y="20367"/>
                    <a:pt x="39255" y="20393"/>
                    <a:pt x="38955" y="20456"/>
                  </a:cubicBezTo>
                  <a:cubicBezTo>
                    <a:pt x="38541" y="20560"/>
                    <a:pt x="38126" y="20698"/>
                    <a:pt x="37711" y="20802"/>
                  </a:cubicBezTo>
                  <a:cubicBezTo>
                    <a:pt x="37296" y="20940"/>
                    <a:pt x="36951" y="21182"/>
                    <a:pt x="36639" y="21493"/>
                  </a:cubicBezTo>
                  <a:cubicBezTo>
                    <a:pt x="36501" y="21700"/>
                    <a:pt x="36328" y="21873"/>
                    <a:pt x="36121" y="22011"/>
                  </a:cubicBezTo>
                  <a:cubicBezTo>
                    <a:pt x="35879" y="22219"/>
                    <a:pt x="35775" y="22461"/>
                    <a:pt x="35637" y="22737"/>
                  </a:cubicBezTo>
                  <a:cubicBezTo>
                    <a:pt x="35603" y="22806"/>
                    <a:pt x="35568" y="22910"/>
                    <a:pt x="35706" y="22945"/>
                  </a:cubicBezTo>
                  <a:cubicBezTo>
                    <a:pt x="35775" y="22945"/>
                    <a:pt x="35810" y="22875"/>
                    <a:pt x="35810" y="22806"/>
                  </a:cubicBezTo>
                  <a:cubicBezTo>
                    <a:pt x="35844" y="22599"/>
                    <a:pt x="35948" y="22426"/>
                    <a:pt x="36121" y="22288"/>
                  </a:cubicBezTo>
                  <a:cubicBezTo>
                    <a:pt x="36328" y="22150"/>
                    <a:pt x="36501" y="21942"/>
                    <a:pt x="36709" y="21735"/>
                  </a:cubicBezTo>
                  <a:cubicBezTo>
                    <a:pt x="36881" y="21597"/>
                    <a:pt x="37020" y="21389"/>
                    <a:pt x="37227" y="21285"/>
                  </a:cubicBezTo>
                  <a:cubicBezTo>
                    <a:pt x="37849" y="20940"/>
                    <a:pt x="38541" y="20732"/>
                    <a:pt x="39197" y="20629"/>
                  </a:cubicBezTo>
                  <a:cubicBezTo>
                    <a:pt x="39484" y="20588"/>
                    <a:pt x="39777" y="20563"/>
                    <a:pt x="40071" y="20563"/>
                  </a:cubicBezTo>
                  <a:cubicBezTo>
                    <a:pt x="40519" y="20563"/>
                    <a:pt x="40971" y="20621"/>
                    <a:pt x="41409" y="20767"/>
                  </a:cubicBezTo>
                  <a:cubicBezTo>
                    <a:pt x="41790" y="20871"/>
                    <a:pt x="42204" y="20940"/>
                    <a:pt x="42619" y="21009"/>
                  </a:cubicBezTo>
                  <a:cubicBezTo>
                    <a:pt x="42758" y="21009"/>
                    <a:pt x="42896" y="21078"/>
                    <a:pt x="43034" y="21147"/>
                  </a:cubicBezTo>
                  <a:cubicBezTo>
                    <a:pt x="43553" y="21355"/>
                    <a:pt x="44036" y="21631"/>
                    <a:pt x="44520" y="21908"/>
                  </a:cubicBezTo>
                  <a:cubicBezTo>
                    <a:pt x="45143" y="22253"/>
                    <a:pt x="45626" y="22806"/>
                    <a:pt x="46145" y="23256"/>
                  </a:cubicBezTo>
                  <a:cubicBezTo>
                    <a:pt x="46491" y="23567"/>
                    <a:pt x="46698" y="23982"/>
                    <a:pt x="46974" y="24362"/>
                  </a:cubicBezTo>
                  <a:cubicBezTo>
                    <a:pt x="47389" y="24984"/>
                    <a:pt x="47839" y="25641"/>
                    <a:pt x="48115" y="26366"/>
                  </a:cubicBezTo>
                  <a:cubicBezTo>
                    <a:pt x="48150" y="26470"/>
                    <a:pt x="48219" y="26574"/>
                    <a:pt x="48288" y="26678"/>
                  </a:cubicBezTo>
                  <a:cubicBezTo>
                    <a:pt x="48461" y="26885"/>
                    <a:pt x="48599" y="27127"/>
                    <a:pt x="48703" y="27369"/>
                  </a:cubicBezTo>
                  <a:cubicBezTo>
                    <a:pt x="48772" y="27542"/>
                    <a:pt x="48841" y="27749"/>
                    <a:pt x="48772" y="27991"/>
                  </a:cubicBezTo>
                  <a:cubicBezTo>
                    <a:pt x="48392" y="27784"/>
                    <a:pt x="48011" y="27576"/>
                    <a:pt x="47597" y="27438"/>
                  </a:cubicBezTo>
                  <a:cubicBezTo>
                    <a:pt x="47182" y="27334"/>
                    <a:pt x="46802" y="27161"/>
                    <a:pt x="46352" y="27127"/>
                  </a:cubicBezTo>
                  <a:lnTo>
                    <a:pt x="46352" y="27127"/>
                  </a:lnTo>
                  <a:cubicBezTo>
                    <a:pt x="46629" y="27231"/>
                    <a:pt x="46871" y="27334"/>
                    <a:pt x="47147" y="27403"/>
                  </a:cubicBezTo>
                  <a:cubicBezTo>
                    <a:pt x="47597" y="27576"/>
                    <a:pt x="48046" y="27715"/>
                    <a:pt x="48426" y="27956"/>
                  </a:cubicBezTo>
                  <a:cubicBezTo>
                    <a:pt x="48806" y="28198"/>
                    <a:pt x="49152" y="28475"/>
                    <a:pt x="49325" y="28959"/>
                  </a:cubicBezTo>
                  <a:cubicBezTo>
                    <a:pt x="49567" y="29512"/>
                    <a:pt x="49671" y="30100"/>
                    <a:pt x="49809" y="30687"/>
                  </a:cubicBezTo>
                  <a:cubicBezTo>
                    <a:pt x="49912" y="30964"/>
                    <a:pt x="49982" y="31275"/>
                    <a:pt x="49878" y="31586"/>
                  </a:cubicBezTo>
                  <a:cubicBezTo>
                    <a:pt x="49740" y="31517"/>
                    <a:pt x="49705" y="31413"/>
                    <a:pt x="49671" y="31309"/>
                  </a:cubicBezTo>
                  <a:cubicBezTo>
                    <a:pt x="49601" y="31033"/>
                    <a:pt x="49463" y="30756"/>
                    <a:pt x="49325" y="30514"/>
                  </a:cubicBezTo>
                  <a:cubicBezTo>
                    <a:pt x="49187" y="30169"/>
                    <a:pt x="48910" y="29858"/>
                    <a:pt x="48910" y="29443"/>
                  </a:cubicBezTo>
                  <a:cubicBezTo>
                    <a:pt x="48910" y="29408"/>
                    <a:pt x="48876" y="29374"/>
                    <a:pt x="48841" y="29339"/>
                  </a:cubicBezTo>
                  <a:cubicBezTo>
                    <a:pt x="48495" y="28821"/>
                    <a:pt x="48115" y="28371"/>
                    <a:pt x="47562" y="28095"/>
                  </a:cubicBezTo>
                  <a:cubicBezTo>
                    <a:pt x="47009" y="27818"/>
                    <a:pt x="46421" y="27645"/>
                    <a:pt x="45938" y="27231"/>
                  </a:cubicBezTo>
                  <a:cubicBezTo>
                    <a:pt x="45177" y="26574"/>
                    <a:pt x="44140" y="26332"/>
                    <a:pt x="43380" y="25641"/>
                  </a:cubicBezTo>
                  <a:cubicBezTo>
                    <a:pt x="43380" y="25606"/>
                    <a:pt x="43311" y="25606"/>
                    <a:pt x="43276" y="25571"/>
                  </a:cubicBezTo>
                  <a:cubicBezTo>
                    <a:pt x="42758" y="25330"/>
                    <a:pt x="42204" y="25053"/>
                    <a:pt x="41617" y="24880"/>
                  </a:cubicBezTo>
                  <a:cubicBezTo>
                    <a:pt x="41548" y="24846"/>
                    <a:pt x="41444" y="24846"/>
                    <a:pt x="41409" y="24742"/>
                  </a:cubicBezTo>
                  <a:cubicBezTo>
                    <a:pt x="41863" y="24357"/>
                    <a:pt x="42955" y="24135"/>
                    <a:pt x="44042" y="24135"/>
                  </a:cubicBezTo>
                  <a:cubicBezTo>
                    <a:pt x="44614" y="24135"/>
                    <a:pt x="45185" y="24196"/>
                    <a:pt x="45661" y="24327"/>
                  </a:cubicBezTo>
                  <a:cubicBezTo>
                    <a:pt x="45369" y="24093"/>
                    <a:pt x="45052" y="24008"/>
                    <a:pt x="44710" y="24008"/>
                  </a:cubicBezTo>
                  <a:cubicBezTo>
                    <a:pt x="44648" y="24008"/>
                    <a:pt x="44585" y="24011"/>
                    <a:pt x="44520" y="24016"/>
                  </a:cubicBezTo>
                  <a:cubicBezTo>
                    <a:pt x="44036" y="24016"/>
                    <a:pt x="43587" y="24085"/>
                    <a:pt x="43138" y="24120"/>
                  </a:cubicBezTo>
                  <a:cubicBezTo>
                    <a:pt x="42688" y="24154"/>
                    <a:pt x="42274" y="24189"/>
                    <a:pt x="41790" y="24327"/>
                  </a:cubicBezTo>
                  <a:cubicBezTo>
                    <a:pt x="42066" y="23982"/>
                    <a:pt x="42377" y="23740"/>
                    <a:pt x="42896" y="23498"/>
                  </a:cubicBezTo>
                  <a:cubicBezTo>
                    <a:pt x="43138" y="23394"/>
                    <a:pt x="43380" y="23290"/>
                    <a:pt x="43553" y="23083"/>
                  </a:cubicBezTo>
                  <a:cubicBezTo>
                    <a:pt x="43518" y="23083"/>
                    <a:pt x="43483" y="23083"/>
                    <a:pt x="43449" y="23117"/>
                  </a:cubicBezTo>
                  <a:cubicBezTo>
                    <a:pt x="42758" y="23498"/>
                    <a:pt x="41997" y="23740"/>
                    <a:pt x="41444" y="24362"/>
                  </a:cubicBezTo>
                  <a:cubicBezTo>
                    <a:pt x="41298" y="24508"/>
                    <a:pt x="41152" y="24654"/>
                    <a:pt x="40922" y="24654"/>
                  </a:cubicBezTo>
                  <a:cubicBezTo>
                    <a:pt x="40880" y="24654"/>
                    <a:pt x="40835" y="24649"/>
                    <a:pt x="40787" y="24638"/>
                  </a:cubicBezTo>
                  <a:cubicBezTo>
                    <a:pt x="40433" y="24557"/>
                    <a:pt x="40085" y="24524"/>
                    <a:pt x="39739" y="24524"/>
                  </a:cubicBezTo>
                  <a:cubicBezTo>
                    <a:pt x="38906" y="24524"/>
                    <a:pt x="38093" y="24719"/>
                    <a:pt x="37262" y="24915"/>
                  </a:cubicBezTo>
                  <a:cubicBezTo>
                    <a:pt x="37020" y="24949"/>
                    <a:pt x="36743" y="25053"/>
                    <a:pt x="36501" y="25122"/>
                  </a:cubicBezTo>
                  <a:cubicBezTo>
                    <a:pt x="36328" y="25157"/>
                    <a:pt x="36156" y="25122"/>
                    <a:pt x="36259" y="25399"/>
                  </a:cubicBezTo>
                  <a:cubicBezTo>
                    <a:pt x="36294" y="25502"/>
                    <a:pt x="36156" y="25537"/>
                    <a:pt x="36086" y="25571"/>
                  </a:cubicBezTo>
                  <a:cubicBezTo>
                    <a:pt x="35983" y="25675"/>
                    <a:pt x="35844" y="25710"/>
                    <a:pt x="35741" y="25848"/>
                  </a:cubicBezTo>
                  <a:cubicBezTo>
                    <a:pt x="35786" y="25875"/>
                    <a:pt x="35827" y="25886"/>
                    <a:pt x="35865" y="25886"/>
                  </a:cubicBezTo>
                  <a:cubicBezTo>
                    <a:pt x="35968" y="25886"/>
                    <a:pt x="36045" y="25804"/>
                    <a:pt x="36121" y="25779"/>
                  </a:cubicBezTo>
                  <a:cubicBezTo>
                    <a:pt x="36193" y="25755"/>
                    <a:pt x="36264" y="25715"/>
                    <a:pt x="36324" y="25715"/>
                  </a:cubicBezTo>
                  <a:cubicBezTo>
                    <a:pt x="36351" y="25715"/>
                    <a:pt x="36376" y="25723"/>
                    <a:pt x="36398" y="25744"/>
                  </a:cubicBezTo>
                  <a:cubicBezTo>
                    <a:pt x="36501" y="25813"/>
                    <a:pt x="36501" y="25952"/>
                    <a:pt x="36432" y="26021"/>
                  </a:cubicBezTo>
                  <a:cubicBezTo>
                    <a:pt x="36294" y="26228"/>
                    <a:pt x="36363" y="26401"/>
                    <a:pt x="36467" y="26574"/>
                  </a:cubicBezTo>
                  <a:cubicBezTo>
                    <a:pt x="36570" y="26781"/>
                    <a:pt x="36605" y="26989"/>
                    <a:pt x="36605" y="27231"/>
                  </a:cubicBezTo>
                  <a:cubicBezTo>
                    <a:pt x="36605" y="27853"/>
                    <a:pt x="36639" y="28440"/>
                    <a:pt x="36743" y="29063"/>
                  </a:cubicBezTo>
                  <a:cubicBezTo>
                    <a:pt x="36847" y="29581"/>
                    <a:pt x="37123" y="29996"/>
                    <a:pt x="37434" y="30376"/>
                  </a:cubicBezTo>
                  <a:cubicBezTo>
                    <a:pt x="37227" y="29892"/>
                    <a:pt x="36916" y="29477"/>
                    <a:pt x="36847" y="28993"/>
                  </a:cubicBezTo>
                  <a:cubicBezTo>
                    <a:pt x="36743" y="28337"/>
                    <a:pt x="36709" y="27715"/>
                    <a:pt x="36743" y="27058"/>
                  </a:cubicBezTo>
                  <a:cubicBezTo>
                    <a:pt x="36743" y="26952"/>
                    <a:pt x="36784" y="26907"/>
                    <a:pt x="36864" y="26907"/>
                  </a:cubicBezTo>
                  <a:cubicBezTo>
                    <a:pt x="36889" y="26907"/>
                    <a:pt x="36918" y="26911"/>
                    <a:pt x="36951" y="26920"/>
                  </a:cubicBezTo>
                  <a:cubicBezTo>
                    <a:pt x="37020" y="26954"/>
                    <a:pt x="37089" y="26989"/>
                    <a:pt x="37123" y="27023"/>
                  </a:cubicBezTo>
                  <a:cubicBezTo>
                    <a:pt x="37988" y="27473"/>
                    <a:pt x="38817" y="27991"/>
                    <a:pt x="39508" y="28648"/>
                  </a:cubicBezTo>
                  <a:cubicBezTo>
                    <a:pt x="39266" y="28302"/>
                    <a:pt x="38955" y="28026"/>
                    <a:pt x="38610" y="27784"/>
                  </a:cubicBezTo>
                  <a:cubicBezTo>
                    <a:pt x="38160" y="27403"/>
                    <a:pt x="37607" y="27161"/>
                    <a:pt x="37089" y="26816"/>
                  </a:cubicBezTo>
                  <a:cubicBezTo>
                    <a:pt x="36709" y="26574"/>
                    <a:pt x="36570" y="26125"/>
                    <a:pt x="36743" y="25606"/>
                  </a:cubicBezTo>
                  <a:lnTo>
                    <a:pt x="36743" y="25606"/>
                  </a:lnTo>
                  <a:cubicBezTo>
                    <a:pt x="37262" y="26090"/>
                    <a:pt x="37849" y="26436"/>
                    <a:pt x="38368" y="26920"/>
                  </a:cubicBezTo>
                  <a:cubicBezTo>
                    <a:pt x="38160" y="26470"/>
                    <a:pt x="37815" y="26125"/>
                    <a:pt x="37538" y="25744"/>
                  </a:cubicBezTo>
                  <a:cubicBezTo>
                    <a:pt x="37489" y="25671"/>
                    <a:pt x="37423" y="25598"/>
                    <a:pt x="37340" y="25598"/>
                  </a:cubicBezTo>
                  <a:cubicBezTo>
                    <a:pt x="37305" y="25598"/>
                    <a:pt x="37268" y="25610"/>
                    <a:pt x="37227" y="25641"/>
                  </a:cubicBezTo>
                  <a:cubicBezTo>
                    <a:pt x="37198" y="25655"/>
                    <a:pt x="37170" y="25663"/>
                    <a:pt x="37146" y="25663"/>
                  </a:cubicBezTo>
                  <a:cubicBezTo>
                    <a:pt x="37113" y="25663"/>
                    <a:pt x="37089" y="25647"/>
                    <a:pt x="37089" y="25606"/>
                  </a:cubicBezTo>
                  <a:cubicBezTo>
                    <a:pt x="37054" y="25502"/>
                    <a:pt x="37158" y="25502"/>
                    <a:pt x="37227" y="25502"/>
                  </a:cubicBezTo>
                  <a:cubicBezTo>
                    <a:pt x="37262" y="25468"/>
                    <a:pt x="37331" y="25468"/>
                    <a:pt x="37365" y="25468"/>
                  </a:cubicBezTo>
                  <a:cubicBezTo>
                    <a:pt x="37512" y="25431"/>
                    <a:pt x="37611" y="25407"/>
                    <a:pt x="37690" y="25407"/>
                  </a:cubicBezTo>
                  <a:cubicBezTo>
                    <a:pt x="37835" y="25407"/>
                    <a:pt x="37913" y="25486"/>
                    <a:pt x="38091" y="25710"/>
                  </a:cubicBezTo>
                  <a:cubicBezTo>
                    <a:pt x="38229" y="25952"/>
                    <a:pt x="38437" y="26159"/>
                    <a:pt x="38679" y="26332"/>
                  </a:cubicBezTo>
                  <a:cubicBezTo>
                    <a:pt x="38719" y="26352"/>
                    <a:pt x="38770" y="26372"/>
                    <a:pt x="38826" y="26372"/>
                  </a:cubicBezTo>
                  <a:cubicBezTo>
                    <a:pt x="38868" y="26372"/>
                    <a:pt x="38912" y="26361"/>
                    <a:pt x="38955" y="26332"/>
                  </a:cubicBezTo>
                  <a:cubicBezTo>
                    <a:pt x="38921" y="26055"/>
                    <a:pt x="38852" y="25779"/>
                    <a:pt x="38748" y="25537"/>
                  </a:cubicBezTo>
                  <a:cubicBezTo>
                    <a:pt x="38679" y="25260"/>
                    <a:pt x="38713" y="25226"/>
                    <a:pt x="38990" y="25122"/>
                  </a:cubicBezTo>
                  <a:cubicBezTo>
                    <a:pt x="39336" y="25018"/>
                    <a:pt x="39681" y="25018"/>
                    <a:pt x="40061" y="24984"/>
                  </a:cubicBezTo>
                  <a:cubicBezTo>
                    <a:pt x="40234" y="24984"/>
                    <a:pt x="40373" y="25053"/>
                    <a:pt x="40442" y="25260"/>
                  </a:cubicBezTo>
                  <a:cubicBezTo>
                    <a:pt x="40580" y="25641"/>
                    <a:pt x="40718" y="26055"/>
                    <a:pt x="40891" y="26436"/>
                  </a:cubicBezTo>
                  <a:cubicBezTo>
                    <a:pt x="41029" y="26781"/>
                    <a:pt x="41064" y="27092"/>
                    <a:pt x="40995" y="27438"/>
                  </a:cubicBezTo>
                  <a:cubicBezTo>
                    <a:pt x="40897" y="27924"/>
                    <a:pt x="40952" y="28441"/>
                    <a:pt x="40988" y="28989"/>
                  </a:cubicBezTo>
                  <a:lnTo>
                    <a:pt x="40988" y="28989"/>
                  </a:lnTo>
                  <a:cubicBezTo>
                    <a:pt x="40993" y="28818"/>
                    <a:pt x="41064" y="28652"/>
                    <a:pt x="41064" y="28510"/>
                  </a:cubicBezTo>
                  <a:cubicBezTo>
                    <a:pt x="41064" y="28198"/>
                    <a:pt x="41064" y="27887"/>
                    <a:pt x="41098" y="27576"/>
                  </a:cubicBezTo>
                  <a:cubicBezTo>
                    <a:pt x="41098" y="27462"/>
                    <a:pt x="41146" y="27395"/>
                    <a:pt x="41260" y="27395"/>
                  </a:cubicBezTo>
                  <a:cubicBezTo>
                    <a:pt x="41284" y="27395"/>
                    <a:pt x="41311" y="27398"/>
                    <a:pt x="41340" y="27403"/>
                  </a:cubicBezTo>
                  <a:cubicBezTo>
                    <a:pt x="41271" y="27265"/>
                    <a:pt x="41237" y="27127"/>
                    <a:pt x="41202" y="26954"/>
                  </a:cubicBezTo>
                  <a:cubicBezTo>
                    <a:pt x="41029" y="26401"/>
                    <a:pt x="40822" y="25848"/>
                    <a:pt x="40649" y="25295"/>
                  </a:cubicBezTo>
                  <a:cubicBezTo>
                    <a:pt x="40649" y="25226"/>
                    <a:pt x="40580" y="25122"/>
                    <a:pt x="40684" y="25053"/>
                  </a:cubicBezTo>
                  <a:cubicBezTo>
                    <a:pt x="40704" y="25043"/>
                    <a:pt x="40724" y="25039"/>
                    <a:pt x="40744" y="25039"/>
                  </a:cubicBezTo>
                  <a:cubicBezTo>
                    <a:pt x="40793" y="25039"/>
                    <a:pt x="40842" y="25063"/>
                    <a:pt x="40891" y="25088"/>
                  </a:cubicBezTo>
                  <a:cubicBezTo>
                    <a:pt x="41029" y="25088"/>
                    <a:pt x="41064" y="25191"/>
                    <a:pt x="41133" y="25295"/>
                  </a:cubicBezTo>
                  <a:cubicBezTo>
                    <a:pt x="41237" y="25468"/>
                    <a:pt x="41340" y="25675"/>
                    <a:pt x="41479" y="25883"/>
                  </a:cubicBezTo>
                  <a:cubicBezTo>
                    <a:pt x="41548" y="26021"/>
                    <a:pt x="41582" y="26194"/>
                    <a:pt x="41790" y="26332"/>
                  </a:cubicBezTo>
                  <a:cubicBezTo>
                    <a:pt x="41790" y="26021"/>
                    <a:pt x="41582" y="25848"/>
                    <a:pt x="41548" y="25606"/>
                  </a:cubicBezTo>
                  <a:lnTo>
                    <a:pt x="41548" y="25606"/>
                  </a:lnTo>
                  <a:cubicBezTo>
                    <a:pt x="41790" y="25675"/>
                    <a:pt x="41859" y="25917"/>
                    <a:pt x="41963" y="26125"/>
                  </a:cubicBezTo>
                  <a:cubicBezTo>
                    <a:pt x="42066" y="26332"/>
                    <a:pt x="42170" y="26539"/>
                    <a:pt x="42274" y="26781"/>
                  </a:cubicBezTo>
                  <a:cubicBezTo>
                    <a:pt x="42239" y="26436"/>
                    <a:pt x="42101" y="26090"/>
                    <a:pt x="41963" y="25813"/>
                  </a:cubicBezTo>
                  <a:cubicBezTo>
                    <a:pt x="41928" y="25710"/>
                    <a:pt x="41824" y="25641"/>
                    <a:pt x="41928" y="25571"/>
                  </a:cubicBezTo>
                  <a:cubicBezTo>
                    <a:pt x="41948" y="25551"/>
                    <a:pt x="41971" y="25543"/>
                    <a:pt x="41996" y="25543"/>
                  </a:cubicBezTo>
                  <a:cubicBezTo>
                    <a:pt x="42055" y="25543"/>
                    <a:pt x="42121" y="25592"/>
                    <a:pt x="42170" y="25641"/>
                  </a:cubicBezTo>
                  <a:cubicBezTo>
                    <a:pt x="42204" y="25710"/>
                    <a:pt x="42239" y="25744"/>
                    <a:pt x="42274" y="25813"/>
                  </a:cubicBezTo>
                  <a:cubicBezTo>
                    <a:pt x="42619" y="26332"/>
                    <a:pt x="42999" y="26850"/>
                    <a:pt x="43345" y="27369"/>
                  </a:cubicBezTo>
                  <a:cubicBezTo>
                    <a:pt x="43449" y="27507"/>
                    <a:pt x="43553" y="27611"/>
                    <a:pt x="43725" y="27645"/>
                  </a:cubicBezTo>
                  <a:cubicBezTo>
                    <a:pt x="43725" y="27473"/>
                    <a:pt x="43656" y="27334"/>
                    <a:pt x="43587" y="27161"/>
                  </a:cubicBezTo>
                  <a:cubicBezTo>
                    <a:pt x="43449" y="26920"/>
                    <a:pt x="43345" y="26678"/>
                    <a:pt x="43276" y="26401"/>
                  </a:cubicBezTo>
                  <a:cubicBezTo>
                    <a:pt x="43252" y="26256"/>
                    <a:pt x="43261" y="26196"/>
                    <a:pt x="43340" y="26196"/>
                  </a:cubicBezTo>
                  <a:cubicBezTo>
                    <a:pt x="43374" y="26196"/>
                    <a:pt x="43421" y="26207"/>
                    <a:pt x="43483" y="26228"/>
                  </a:cubicBezTo>
                  <a:cubicBezTo>
                    <a:pt x="43622" y="26263"/>
                    <a:pt x="43725" y="26297"/>
                    <a:pt x="43864" y="26366"/>
                  </a:cubicBezTo>
                  <a:cubicBezTo>
                    <a:pt x="43933" y="26401"/>
                    <a:pt x="44002" y="26470"/>
                    <a:pt x="44002" y="26574"/>
                  </a:cubicBezTo>
                  <a:cubicBezTo>
                    <a:pt x="44002" y="27300"/>
                    <a:pt x="44451" y="27956"/>
                    <a:pt x="44417" y="28751"/>
                  </a:cubicBezTo>
                  <a:cubicBezTo>
                    <a:pt x="44589" y="28613"/>
                    <a:pt x="44486" y="28475"/>
                    <a:pt x="44589" y="28371"/>
                  </a:cubicBezTo>
                  <a:cubicBezTo>
                    <a:pt x="44659" y="28613"/>
                    <a:pt x="44728" y="28821"/>
                    <a:pt x="44762" y="29063"/>
                  </a:cubicBezTo>
                  <a:cubicBezTo>
                    <a:pt x="44797" y="28268"/>
                    <a:pt x="44520" y="27507"/>
                    <a:pt x="44451" y="26643"/>
                  </a:cubicBezTo>
                  <a:lnTo>
                    <a:pt x="44451" y="26643"/>
                  </a:lnTo>
                  <a:cubicBezTo>
                    <a:pt x="44728" y="26781"/>
                    <a:pt x="44970" y="26816"/>
                    <a:pt x="45039" y="27092"/>
                  </a:cubicBezTo>
                  <a:cubicBezTo>
                    <a:pt x="45143" y="27680"/>
                    <a:pt x="45315" y="28233"/>
                    <a:pt x="45419" y="28786"/>
                  </a:cubicBezTo>
                  <a:cubicBezTo>
                    <a:pt x="45454" y="28890"/>
                    <a:pt x="45488" y="29028"/>
                    <a:pt x="45626" y="29063"/>
                  </a:cubicBezTo>
                  <a:cubicBezTo>
                    <a:pt x="45454" y="28475"/>
                    <a:pt x="45350" y="27853"/>
                    <a:pt x="45246" y="27127"/>
                  </a:cubicBezTo>
                  <a:lnTo>
                    <a:pt x="45246" y="27127"/>
                  </a:lnTo>
                  <a:cubicBezTo>
                    <a:pt x="45799" y="27403"/>
                    <a:pt x="46214" y="27749"/>
                    <a:pt x="46698" y="27956"/>
                  </a:cubicBezTo>
                  <a:cubicBezTo>
                    <a:pt x="47182" y="28198"/>
                    <a:pt x="47458" y="28648"/>
                    <a:pt x="47873" y="28959"/>
                  </a:cubicBezTo>
                  <a:cubicBezTo>
                    <a:pt x="47804" y="28855"/>
                    <a:pt x="47735" y="28751"/>
                    <a:pt x="47631" y="28648"/>
                  </a:cubicBezTo>
                  <a:cubicBezTo>
                    <a:pt x="47562" y="28544"/>
                    <a:pt x="47389" y="28510"/>
                    <a:pt x="47458" y="28302"/>
                  </a:cubicBezTo>
                  <a:lnTo>
                    <a:pt x="47458" y="28302"/>
                  </a:lnTo>
                  <a:cubicBezTo>
                    <a:pt x="47873" y="28510"/>
                    <a:pt x="48288" y="28751"/>
                    <a:pt x="48461" y="29166"/>
                  </a:cubicBezTo>
                  <a:cubicBezTo>
                    <a:pt x="48634" y="29512"/>
                    <a:pt x="48806" y="29858"/>
                    <a:pt x="49014" y="30169"/>
                  </a:cubicBezTo>
                  <a:cubicBezTo>
                    <a:pt x="49048" y="30238"/>
                    <a:pt x="49083" y="30272"/>
                    <a:pt x="49014" y="30341"/>
                  </a:cubicBezTo>
                  <a:cubicBezTo>
                    <a:pt x="48903" y="30341"/>
                    <a:pt x="48770" y="30297"/>
                    <a:pt x="48651" y="30297"/>
                  </a:cubicBezTo>
                  <a:cubicBezTo>
                    <a:pt x="48621" y="30297"/>
                    <a:pt x="48592" y="30300"/>
                    <a:pt x="48564" y="30307"/>
                  </a:cubicBezTo>
                  <a:cubicBezTo>
                    <a:pt x="47908" y="30376"/>
                    <a:pt x="47216" y="30445"/>
                    <a:pt x="46560" y="30687"/>
                  </a:cubicBezTo>
                  <a:cubicBezTo>
                    <a:pt x="46007" y="30895"/>
                    <a:pt x="45488" y="31206"/>
                    <a:pt x="44866" y="31240"/>
                  </a:cubicBezTo>
                  <a:cubicBezTo>
                    <a:pt x="44762" y="31240"/>
                    <a:pt x="44659" y="31275"/>
                    <a:pt x="44624" y="31344"/>
                  </a:cubicBezTo>
                  <a:cubicBezTo>
                    <a:pt x="44244" y="31793"/>
                    <a:pt x="43760" y="31931"/>
                    <a:pt x="43207" y="31931"/>
                  </a:cubicBezTo>
                  <a:cubicBezTo>
                    <a:pt x="42999" y="31931"/>
                    <a:pt x="42827" y="31931"/>
                    <a:pt x="42619" y="32001"/>
                  </a:cubicBezTo>
                  <a:cubicBezTo>
                    <a:pt x="42532" y="32030"/>
                    <a:pt x="42438" y="32041"/>
                    <a:pt x="42343" y="32041"/>
                  </a:cubicBezTo>
                  <a:cubicBezTo>
                    <a:pt x="42214" y="32041"/>
                    <a:pt x="42082" y="32021"/>
                    <a:pt x="41963" y="32001"/>
                  </a:cubicBezTo>
                  <a:cubicBezTo>
                    <a:pt x="41893" y="31966"/>
                    <a:pt x="41790" y="31931"/>
                    <a:pt x="41859" y="31862"/>
                  </a:cubicBezTo>
                  <a:cubicBezTo>
                    <a:pt x="42020" y="31674"/>
                    <a:pt x="41910" y="31653"/>
                    <a:pt x="41804" y="31653"/>
                  </a:cubicBezTo>
                  <a:cubicBezTo>
                    <a:pt x="41773" y="31653"/>
                    <a:pt x="41744" y="31655"/>
                    <a:pt x="41721" y="31655"/>
                  </a:cubicBezTo>
                  <a:cubicBezTo>
                    <a:pt x="41409" y="31655"/>
                    <a:pt x="41098" y="31655"/>
                    <a:pt x="40822" y="31517"/>
                  </a:cubicBezTo>
                  <a:cubicBezTo>
                    <a:pt x="40758" y="31501"/>
                    <a:pt x="40709" y="31477"/>
                    <a:pt x="40671" y="31477"/>
                  </a:cubicBezTo>
                  <a:cubicBezTo>
                    <a:pt x="40627" y="31477"/>
                    <a:pt x="40598" y="31509"/>
                    <a:pt x="40580" y="31620"/>
                  </a:cubicBezTo>
                  <a:cubicBezTo>
                    <a:pt x="40563" y="31672"/>
                    <a:pt x="40511" y="31698"/>
                    <a:pt x="40455" y="31698"/>
                  </a:cubicBezTo>
                  <a:cubicBezTo>
                    <a:pt x="40398" y="31698"/>
                    <a:pt x="40338" y="31672"/>
                    <a:pt x="40303" y="31620"/>
                  </a:cubicBezTo>
                  <a:cubicBezTo>
                    <a:pt x="40232" y="31501"/>
                    <a:pt x="40127" y="31464"/>
                    <a:pt x="40024" y="31464"/>
                  </a:cubicBezTo>
                  <a:cubicBezTo>
                    <a:pt x="39977" y="31464"/>
                    <a:pt x="39931" y="31471"/>
                    <a:pt x="39889" y="31482"/>
                  </a:cubicBezTo>
                  <a:cubicBezTo>
                    <a:pt x="39797" y="31494"/>
                    <a:pt x="39705" y="31500"/>
                    <a:pt x="39613" y="31500"/>
                  </a:cubicBezTo>
                  <a:cubicBezTo>
                    <a:pt x="39188" y="31500"/>
                    <a:pt x="38766" y="31376"/>
                    <a:pt x="38368" y="31206"/>
                  </a:cubicBezTo>
                  <a:cubicBezTo>
                    <a:pt x="38188" y="31116"/>
                    <a:pt x="37983" y="31026"/>
                    <a:pt x="37774" y="31026"/>
                  </a:cubicBezTo>
                  <a:cubicBezTo>
                    <a:pt x="37741" y="31026"/>
                    <a:pt x="37709" y="31028"/>
                    <a:pt x="37676" y="31033"/>
                  </a:cubicBezTo>
                  <a:cubicBezTo>
                    <a:pt x="37504" y="31033"/>
                    <a:pt x="37434" y="30998"/>
                    <a:pt x="37331" y="30895"/>
                  </a:cubicBezTo>
                  <a:cubicBezTo>
                    <a:pt x="37227" y="30756"/>
                    <a:pt x="37089" y="30618"/>
                    <a:pt x="36951" y="30480"/>
                  </a:cubicBezTo>
                  <a:cubicBezTo>
                    <a:pt x="36812" y="30376"/>
                    <a:pt x="36778" y="30169"/>
                    <a:pt x="36570" y="30030"/>
                  </a:cubicBezTo>
                  <a:lnTo>
                    <a:pt x="36570" y="30030"/>
                  </a:lnTo>
                  <a:cubicBezTo>
                    <a:pt x="36605" y="30583"/>
                    <a:pt x="37123" y="30756"/>
                    <a:pt x="37365" y="31136"/>
                  </a:cubicBezTo>
                  <a:cubicBezTo>
                    <a:pt x="37334" y="31143"/>
                    <a:pt x="37304" y="31146"/>
                    <a:pt x="37277" y="31146"/>
                  </a:cubicBezTo>
                  <a:cubicBezTo>
                    <a:pt x="37153" y="31146"/>
                    <a:pt x="37063" y="31089"/>
                    <a:pt x="36951" y="31033"/>
                  </a:cubicBezTo>
                  <a:cubicBezTo>
                    <a:pt x="36674" y="30860"/>
                    <a:pt x="36398" y="30653"/>
                    <a:pt x="36156" y="30445"/>
                  </a:cubicBezTo>
                  <a:cubicBezTo>
                    <a:pt x="35810" y="30169"/>
                    <a:pt x="35672" y="29823"/>
                    <a:pt x="35844" y="29408"/>
                  </a:cubicBezTo>
                  <a:cubicBezTo>
                    <a:pt x="35879" y="29339"/>
                    <a:pt x="35810" y="29270"/>
                    <a:pt x="35810" y="29235"/>
                  </a:cubicBezTo>
                  <a:cubicBezTo>
                    <a:pt x="35672" y="28924"/>
                    <a:pt x="35706" y="28613"/>
                    <a:pt x="35879" y="28268"/>
                  </a:cubicBezTo>
                  <a:cubicBezTo>
                    <a:pt x="35983" y="28475"/>
                    <a:pt x="35983" y="28648"/>
                    <a:pt x="36121" y="28751"/>
                  </a:cubicBezTo>
                  <a:cubicBezTo>
                    <a:pt x="36052" y="28164"/>
                    <a:pt x="35844" y="27576"/>
                    <a:pt x="35983" y="26920"/>
                  </a:cubicBezTo>
                  <a:lnTo>
                    <a:pt x="35983" y="26920"/>
                  </a:lnTo>
                  <a:cubicBezTo>
                    <a:pt x="35932" y="26970"/>
                    <a:pt x="35884" y="26988"/>
                    <a:pt x="35839" y="26988"/>
                  </a:cubicBezTo>
                  <a:cubicBezTo>
                    <a:pt x="35732" y="26988"/>
                    <a:pt x="35641" y="26885"/>
                    <a:pt x="35568" y="26885"/>
                  </a:cubicBezTo>
                  <a:cubicBezTo>
                    <a:pt x="35499" y="26954"/>
                    <a:pt x="35533" y="27023"/>
                    <a:pt x="35533" y="27058"/>
                  </a:cubicBezTo>
                  <a:cubicBezTo>
                    <a:pt x="35741" y="27334"/>
                    <a:pt x="35741" y="27645"/>
                    <a:pt x="35706" y="27991"/>
                  </a:cubicBezTo>
                  <a:cubicBezTo>
                    <a:pt x="35706" y="28198"/>
                    <a:pt x="35706" y="28440"/>
                    <a:pt x="35637" y="28648"/>
                  </a:cubicBezTo>
                  <a:cubicBezTo>
                    <a:pt x="35603" y="28821"/>
                    <a:pt x="35706" y="29028"/>
                    <a:pt x="35533" y="29097"/>
                  </a:cubicBezTo>
                  <a:cubicBezTo>
                    <a:pt x="35521" y="29100"/>
                    <a:pt x="35509" y="29102"/>
                    <a:pt x="35497" y="29102"/>
                  </a:cubicBezTo>
                  <a:cubicBezTo>
                    <a:pt x="35371" y="29102"/>
                    <a:pt x="35248" y="28950"/>
                    <a:pt x="35153" y="28855"/>
                  </a:cubicBezTo>
                  <a:cubicBezTo>
                    <a:pt x="35132" y="28812"/>
                    <a:pt x="35110" y="28783"/>
                    <a:pt x="35081" y="28783"/>
                  </a:cubicBezTo>
                  <a:cubicBezTo>
                    <a:pt x="35063" y="28783"/>
                    <a:pt x="35041" y="28794"/>
                    <a:pt x="35015" y="28821"/>
                  </a:cubicBezTo>
                  <a:cubicBezTo>
                    <a:pt x="34946" y="28855"/>
                    <a:pt x="34980" y="28959"/>
                    <a:pt x="35015" y="28993"/>
                  </a:cubicBezTo>
                  <a:cubicBezTo>
                    <a:pt x="35153" y="29097"/>
                    <a:pt x="35291" y="29201"/>
                    <a:pt x="35464" y="29305"/>
                  </a:cubicBezTo>
                  <a:cubicBezTo>
                    <a:pt x="35672" y="29443"/>
                    <a:pt x="35706" y="29546"/>
                    <a:pt x="35603" y="29892"/>
                  </a:cubicBezTo>
                  <a:cubicBezTo>
                    <a:pt x="35257" y="29616"/>
                    <a:pt x="34980" y="29305"/>
                    <a:pt x="34704" y="28993"/>
                  </a:cubicBezTo>
                  <a:cubicBezTo>
                    <a:pt x="34566" y="28855"/>
                    <a:pt x="34427" y="28751"/>
                    <a:pt x="34393" y="28613"/>
                  </a:cubicBezTo>
                  <a:cubicBezTo>
                    <a:pt x="34324" y="28302"/>
                    <a:pt x="34082" y="28164"/>
                    <a:pt x="33840" y="28026"/>
                  </a:cubicBezTo>
                  <a:cubicBezTo>
                    <a:pt x="33529" y="27887"/>
                    <a:pt x="33252" y="27715"/>
                    <a:pt x="33010" y="27507"/>
                  </a:cubicBezTo>
                  <a:cubicBezTo>
                    <a:pt x="32957" y="27454"/>
                    <a:pt x="32884" y="27381"/>
                    <a:pt x="32774" y="27381"/>
                  </a:cubicBezTo>
                  <a:cubicBezTo>
                    <a:pt x="32741" y="27381"/>
                    <a:pt x="32705" y="27387"/>
                    <a:pt x="32664" y="27403"/>
                  </a:cubicBezTo>
                  <a:cubicBezTo>
                    <a:pt x="32768" y="27611"/>
                    <a:pt x="33010" y="27645"/>
                    <a:pt x="33114" y="27887"/>
                  </a:cubicBezTo>
                  <a:cubicBezTo>
                    <a:pt x="32595" y="27784"/>
                    <a:pt x="32181" y="27542"/>
                    <a:pt x="31662" y="27507"/>
                  </a:cubicBezTo>
                  <a:cubicBezTo>
                    <a:pt x="32042" y="26989"/>
                    <a:pt x="32630" y="26920"/>
                    <a:pt x="33148" y="26608"/>
                  </a:cubicBezTo>
                  <a:cubicBezTo>
                    <a:pt x="32761" y="26608"/>
                    <a:pt x="32495" y="26819"/>
                    <a:pt x="32152" y="26819"/>
                  </a:cubicBezTo>
                  <a:cubicBezTo>
                    <a:pt x="32127" y="26819"/>
                    <a:pt x="32102" y="26818"/>
                    <a:pt x="32077" y="26816"/>
                  </a:cubicBezTo>
                  <a:cubicBezTo>
                    <a:pt x="32353" y="26608"/>
                    <a:pt x="32630" y="26401"/>
                    <a:pt x="32906" y="26194"/>
                  </a:cubicBezTo>
                  <a:cubicBezTo>
                    <a:pt x="32886" y="26173"/>
                    <a:pt x="32859" y="26168"/>
                    <a:pt x="32831" y="26168"/>
                  </a:cubicBezTo>
                  <a:cubicBezTo>
                    <a:pt x="32801" y="26168"/>
                    <a:pt x="32769" y="26174"/>
                    <a:pt x="32741" y="26174"/>
                  </a:cubicBezTo>
                  <a:cubicBezTo>
                    <a:pt x="32707" y="26174"/>
                    <a:pt x="32678" y="26165"/>
                    <a:pt x="32664" y="26125"/>
                  </a:cubicBezTo>
                  <a:cubicBezTo>
                    <a:pt x="32630" y="25986"/>
                    <a:pt x="32734" y="25883"/>
                    <a:pt x="32803" y="25779"/>
                  </a:cubicBezTo>
                  <a:cubicBezTo>
                    <a:pt x="32843" y="25738"/>
                    <a:pt x="32896" y="25722"/>
                    <a:pt x="32946" y="25722"/>
                  </a:cubicBezTo>
                  <a:cubicBezTo>
                    <a:pt x="32982" y="25722"/>
                    <a:pt x="33016" y="25730"/>
                    <a:pt x="33045" y="25744"/>
                  </a:cubicBezTo>
                  <a:cubicBezTo>
                    <a:pt x="33390" y="25917"/>
                    <a:pt x="33736" y="26125"/>
                    <a:pt x="34151" y="26332"/>
                  </a:cubicBezTo>
                  <a:cubicBezTo>
                    <a:pt x="33874" y="26470"/>
                    <a:pt x="33632" y="26401"/>
                    <a:pt x="33390" y="26539"/>
                  </a:cubicBezTo>
                  <a:cubicBezTo>
                    <a:pt x="33494" y="26602"/>
                    <a:pt x="33598" y="26614"/>
                    <a:pt x="33694" y="26614"/>
                  </a:cubicBezTo>
                  <a:cubicBezTo>
                    <a:pt x="33758" y="26614"/>
                    <a:pt x="33819" y="26608"/>
                    <a:pt x="33874" y="26608"/>
                  </a:cubicBezTo>
                  <a:cubicBezTo>
                    <a:pt x="34185" y="26539"/>
                    <a:pt x="34496" y="26470"/>
                    <a:pt x="34808" y="26470"/>
                  </a:cubicBezTo>
                  <a:cubicBezTo>
                    <a:pt x="35222" y="26436"/>
                    <a:pt x="35430" y="26228"/>
                    <a:pt x="35533" y="25883"/>
                  </a:cubicBezTo>
                  <a:cubicBezTo>
                    <a:pt x="35637" y="25537"/>
                    <a:pt x="35706" y="25191"/>
                    <a:pt x="35706" y="24811"/>
                  </a:cubicBezTo>
                  <a:cubicBezTo>
                    <a:pt x="35672" y="24154"/>
                    <a:pt x="35568" y="23498"/>
                    <a:pt x="35257" y="22910"/>
                  </a:cubicBezTo>
                  <a:cubicBezTo>
                    <a:pt x="35119" y="22564"/>
                    <a:pt x="35119" y="22184"/>
                    <a:pt x="34946" y="21873"/>
                  </a:cubicBezTo>
                  <a:cubicBezTo>
                    <a:pt x="34842" y="21666"/>
                    <a:pt x="34808" y="21424"/>
                    <a:pt x="34738" y="21251"/>
                  </a:cubicBezTo>
                  <a:cubicBezTo>
                    <a:pt x="34566" y="20905"/>
                    <a:pt x="34704" y="20629"/>
                    <a:pt x="34946" y="20421"/>
                  </a:cubicBezTo>
                  <a:cubicBezTo>
                    <a:pt x="34980" y="20387"/>
                    <a:pt x="35015" y="20352"/>
                    <a:pt x="35049" y="20318"/>
                  </a:cubicBezTo>
                  <a:cubicBezTo>
                    <a:pt x="35430" y="19903"/>
                    <a:pt x="35810" y="19453"/>
                    <a:pt x="36086" y="18970"/>
                  </a:cubicBezTo>
                  <a:cubicBezTo>
                    <a:pt x="36190" y="18762"/>
                    <a:pt x="36294" y="18693"/>
                    <a:pt x="36501" y="18693"/>
                  </a:cubicBezTo>
                  <a:cubicBezTo>
                    <a:pt x="36566" y="18699"/>
                    <a:pt x="36632" y="18702"/>
                    <a:pt x="36697" y="18702"/>
                  </a:cubicBezTo>
                  <a:cubicBezTo>
                    <a:pt x="37011" y="18702"/>
                    <a:pt x="37321" y="18635"/>
                    <a:pt x="37607" y="18520"/>
                  </a:cubicBezTo>
                  <a:cubicBezTo>
                    <a:pt x="38057" y="18347"/>
                    <a:pt x="38506" y="18347"/>
                    <a:pt x="38990" y="18313"/>
                  </a:cubicBezTo>
                  <a:cubicBezTo>
                    <a:pt x="39301" y="18278"/>
                    <a:pt x="39647" y="18278"/>
                    <a:pt x="39923" y="18140"/>
                  </a:cubicBezTo>
                  <a:cubicBezTo>
                    <a:pt x="40303" y="17898"/>
                    <a:pt x="40753" y="17760"/>
                    <a:pt x="41133" y="17518"/>
                  </a:cubicBezTo>
                  <a:cubicBezTo>
                    <a:pt x="41479" y="17310"/>
                    <a:pt x="41755" y="16999"/>
                    <a:pt x="41928" y="16619"/>
                  </a:cubicBezTo>
                  <a:cubicBezTo>
                    <a:pt x="42135" y="16101"/>
                    <a:pt x="41928" y="15617"/>
                    <a:pt x="41651" y="15202"/>
                  </a:cubicBezTo>
                  <a:cubicBezTo>
                    <a:pt x="41513" y="14960"/>
                    <a:pt x="41306" y="14787"/>
                    <a:pt x="41133" y="14580"/>
                  </a:cubicBezTo>
                  <a:cubicBezTo>
                    <a:pt x="40822" y="14269"/>
                    <a:pt x="40822" y="14269"/>
                    <a:pt x="41133" y="13958"/>
                  </a:cubicBezTo>
                  <a:cubicBezTo>
                    <a:pt x="41438" y="13714"/>
                    <a:pt x="41743" y="13496"/>
                    <a:pt x="42120" y="13496"/>
                  </a:cubicBezTo>
                  <a:cubicBezTo>
                    <a:pt x="42170" y="13496"/>
                    <a:pt x="42221" y="13500"/>
                    <a:pt x="42274" y="13508"/>
                  </a:cubicBezTo>
                  <a:cubicBezTo>
                    <a:pt x="42723" y="13612"/>
                    <a:pt x="43172" y="13647"/>
                    <a:pt x="43587" y="13716"/>
                  </a:cubicBezTo>
                  <a:cubicBezTo>
                    <a:pt x="43898" y="13785"/>
                    <a:pt x="44140" y="13888"/>
                    <a:pt x="44382" y="14027"/>
                  </a:cubicBezTo>
                  <a:cubicBezTo>
                    <a:pt x="44762" y="14269"/>
                    <a:pt x="45143" y="14442"/>
                    <a:pt x="45557" y="14649"/>
                  </a:cubicBezTo>
                  <a:cubicBezTo>
                    <a:pt x="45592" y="14683"/>
                    <a:pt x="45626" y="14683"/>
                    <a:pt x="45696" y="14683"/>
                  </a:cubicBezTo>
                  <a:cubicBezTo>
                    <a:pt x="45765" y="14683"/>
                    <a:pt x="45799" y="14649"/>
                    <a:pt x="45834" y="14614"/>
                  </a:cubicBezTo>
                  <a:cubicBezTo>
                    <a:pt x="45834" y="14545"/>
                    <a:pt x="45834" y="14511"/>
                    <a:pt x="45765" y="14476"/>
                  </a:cubicBezTo>
                  <a:cubicBezTo>
                    <a:pt x="45696" y="14442"/>
                    <a:pt x="45592" y="14407"/>
                    <a:pt x="45454" y="14338"/>
                  </a:cubicBezTo>
                  <a:cubicBezTo>
                    <a:pt x="45524" y="14328"/>
                    <a:pt x="45586" y="14324"/>
                    <a:pt x="45643" y="14324"/>
                  </a:cubicBezTo>
                  <a:cubicBezTo>
                    <a:pt x="45780" y="14324"/>
                    <a:pt x="45884" y="14348"/>
                    <a:pt x="46007" y="14372"/>
                  </a:cubicBezTo>
                  <a:cubicBezTo>
                    <a:pt x="46162" y="14407"/>
                    <a:pt x="46318" y="14424"/>
                    <a:pt x="46473" y="14424"/>
                  </a:cubicBezTo>
                  <a:cubicBezTo>
                    <a:pt x="46629" y="14424"/>
                    <a:pt x="46784" y="14407"/>
                    <a:pt x="46940" y="14372"/>
                  </a:cubicBezTo>
                  <a:cubicBezTo>
                    <a:pt x="47424" y="14269"/>
                    <a:pt x="47839" y="14027"/>
                    <a:pt x="48323" y="13958"/>
                  </a:cubicBezTo>
                  <a:cubicBezTo>
                    <a:pt x="48392" y="13923"/>
                    <a:pt x="48495" y="13854"/>
                    <a:pt x="48564" y="13785"/>
                  </a:cubicBezTo>
                  <a:cubicBezTo>
                    <a:pt x="48979" y="13405"/>
                    <a:pt x="49463" y="13024"/>
                    <a:pt x="49912" y="12644"/>
                  </a:cubicBezTo>
                  <a:cubicBezTo>
                    <a:pt x="50154" y="12437"/>
                    <a:pt x="50431" y="12195"/>
                    <a:pt x="50604" y="11884"/>
                  </a:cubicBezTo>
                  <a:cubicBezTo>
                    <a:pt x="50880" y="11434"/>
                    <a:pt x="50880" y="10950"/>
                    <a:pt x="50811" y="10432"/>
                  </a:cubicBezTo>
                  <a:cubicBezTo>
                    <a:pt x="50777" y="9948"/>
                    <a:pt x="50466" y="9568"/>
                    <a:pt x="50120" y="9222"/>
                  </a:cubicBezTo>
                  <a:cubicBezTo>
                    <a:pt x="49982" y="9119"/>
                    <a:pt x="49843" y="9049"/>
                    <a:pt x="49671" y="9049"/>
                  </a:cubicBezTo>
                  <a:cubicBezTo>
                    <a:pt x="48668" y="9084"/>
                    <a:pt x="47631" y="9084"/>
                    <a:pt x="46629" y="9119"/>
                  </a:cubicBezTo>
                  <a:cubicBezTo>
                    <a:pt x="46525" y="9119"/>
                    <a:pt x="46456" y="9153"/>
                    <a:pt x="46387" y="9188"/>
                  </a:cubicBezTo>
                  <a:cubicBezTo>
                    <a:pt x="46179" y="9257"/>
                    <a:pt x="45972" y="9360"/>
                    <a:pt x="45765" y="9360"/>
                  </a:cubicBezTo>
                  <a:cubicBezTo>
                    <a:pt x="45523" y="9360"/>
                    <a:pt x="45315" y="9499"/>
                    <a:pt x="45143" y="9637"/>
                  </a:cubicBezTo>
                  <a:cubicBezTo>
                    <a:pt x="44797" y="9948"/>
                    <a:pt x="44486" y="10294"/>
                    <a:pt x="44106" y="10570"/>
                  </a:cubicBezTo>
                  <a:cubicBezTo>
                    <a:pt x="43864" y="10778"/>
                    <a:pt x="43622" y="10950"/>
                    <a:pt x="43345" y="11089"/>
                  </a:cubicBezTo>
                  <a:cubicBezTo>
                    <a:pt x="42896" y="11331"/>
                    <a:pt x="42481" y="11642"/>
                    <a:pt x="42239" y="12091"/>
                  </a:cubicBezTo>
                  <a:cubicBezTo>
                    <a:pt x="41824" y="12817"/>
                    <a:pt x="41237" y="13370"/>
                    <a:pt x="40580" y="13854"/>
                  </a:cubicBezTo>
                  <a:cubicBezTo>
                    <a:pt x="40531" y="13878"/>
                    <a:pt x="40482" y="13903"/>
                    <a:pt x="40433" y="13903"/>
                  </a:cubicBezTo>
                  <a:cubicBezTo>
                    <a:pt x="40413" y="13903"/>
                    <a:pt x="40393" y="13899"/>
                    <a:pt x="40373" y="13888"/>
                  </a:cubicBezTo>
                  <a:cubicBezTo>
                    <a:pt x="40096" y="13681"/>
                    <a:pt x="39785" y="13508"/>
                    <a:pt x="39543" y="13266"/>
                  </a:cubicBezTo>
                  <a:cubicBezTo>
                    <a:pt x="39474" y="13197"/>
                    <a:pt x="39405" y="13093"/>
                    <a:pt x="39508" y="13024"/>
                  </a:cubicBezTo>
                  <a:cubicBezTo>
                    <a:pt x="39681" y="12817"/>
                    <a:pt x="39750" y="12540"/>
                    <a:pt x="39889" y="12298"/>
                  </a:cubicBezTo>
                  <a:cubicBezTo>
                    <a:pt x="40131" y="11849"/>
                    <a:pt x="40407" y="11365"/>
                    <a:pt x="40684" y="10881"/>
                  </a:cubicBezTo>
                  <a:cubicBezTo>
                    <a:pt x="40891" y="10467"/>
                    <a:pt x="40960" y="9948"/>
                    <a:pt x="41444" y="9672"/>
                  </a:cubicBezTo>
                  <a:cubicBezTo>
                    <a:pt x="41721" y="9533"/>
                    <a:pt x="41893" y="9188"/>
                    <a:pt x="42101" y="8911"/>
                  </a:cubicBezTo>
                  <a:cubicBezTo>
                    <a:pt x="42274" y="8704"/>
                    <a:pt x="42481" y="8531"/>
                    <a:pt x="42758" y="8462"/>
                  </a:cubicBezTo>
                  <a:cubicBezTo>
                    <a:pt x="42861" y="8427"/>
                    <a:pt x="42930" y="8393"/>
                    <a:pt x="42999" y="8289"/>
                  </a:cubicBezTo>
                  <a:cubicBezTo>
                    <a:pt x="43138" y="7978"/>
                    <a:pt x="43380" y="7736"/>
                    <a:pt x="43691" y="7529"/>
                  </a:cubicBezTo>
                  <a:cubicBezTo>
                    <a:pt x="44175" y="7183"/>
                    <a:pt x="44520" y="6734"/>
                    <a:pt x="44797" y="6180"/>
                  </a:cubicBezTo>
                  <a:cubicBezTo>
                    <a:pt x="44970" y="5835"/>
                    <a:pt x="45004" y="5455"/>
                    <a:pt x="44901" y="5040"/>
                  </a:cubicBezTo>
                  <a:cubicBezTo>
                    <a:pt x="44866" y="4936"/>
                    <a:pt x="44831" y="4867"/>
                    <a:pt x="44866" y="4729"/>
                  </a:cubicBezTo>
                  <a:cubicBezTo>
                    <a:pt x="44935" y="4383"/>
                    <a:pt x="45004" y="4003"/>
                    <a:pt x="45073" y="3657"/>
                  </a:cubicBezTo>
                  <a:cubicBezTo>
                    <a:pt x="45177" y="2966"/>
                    <a:pt x="45039" y="2344"/>
                    <a:pt x="44866" y="1687"/>
                  </a:cubicBezTo>
                  <a:cubicBezTo>
                    <a:pt x="44762" y="1238"/>
                    <a:pt x="44451" y="823"/>
                    <a:pt x="44106" y="477"/>
                  </a:cubicBezTo>
                  <a:cubicBezTo>
                    <a:pt x="43903" y="245"/>
                    <a:pt x="43651" y="38"/>
                    <a:pt x="43311" y="38"/>
                  </a:cubicBezTo>
                  <a:cubicBezTo>
                    <a:pt x="43245" y="38"/>
                    <a:pt x="43176" y="46"/>
                    <a:pt x="43103" y="62"/>
                  </a:cubicBezTo>
                  <a:cubicBezTo>
                    <a:pt x="43083" y="73"/>
                    <a:pt x="43060" y="77"/>
                    <a:pt x="43035" y="77"/>
                  </a:cubicBezTo>
                  <a:cubicBezTo>
                    <a:pt x="42976" y="77"/>
                    <a:pt x="42910" y="52"/>
                    <a:pt x="42861" y="28"/>
                  </a:cubicBezTo>
                  <a:cubicBezTo>
                    <a:pt x="42774" y="9"/>
                    <a:pt x="42685" y="0"/>
                    <a:pt x="425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31"/>
            <p:cNvSpPr/>
            <p:nvPr/>
          </p:nvSpPr>
          <p:spPr>
            <a:xfrm>
              <a:off x="464489" y="4359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31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31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31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31"/>
            <p:cNvSpPr/>
            <p:nvPr/>
          </p:nvSpPr>
          <p:spPr>
            <a:xfrm>
              <a:off x="803695" y="60698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31"/>
            <p:cNvSpPr/>
            <p:nvPr/>
          </p:nvSpPr>
          <p:spPr>
            <a:xfrm>
              <a:off x="699546" y="425805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2" y="0"/>
                    <a:pt x="24" y="4"/>
                    <a:pt x="34" y="9"/>
                  </a:cubicBezTo>
                  <a:lnTo>
                    <a:pt x="34" y="9"/>
                  </a:lnTo>
                  <a:cubicBezTo>
                    <a:pt x="31" y="0"/>
                    <a:pt x="23" y="0"/>
                    <a:pt x="1" y="0"/>
                  </a:cubicBezTo>
                  <a:close/>
                  <a:moveTo>
                    <a:pt x="34" y="9"/>
                  </a:moveTo>
                  <a:cubicBezTo>
                    <a:pt x="35" y="14"/>
                    <a:pt x="35" y="22"/>
                    <a:pt x="35" y="35"/>
                  </a:cubicBezTo>
                  <a:lnTo>
                    <a:pt x="70" y="35"/>
                  </a:lnTo>
                  <a:cubicBezTo>
                    <a:pt x="70" y="35"/>
                    <a:pt x="54" y="19"/>
                    <a:pt x="34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31"/>
            <p:cNvSpPr/>
            <p:nvPr/>
          </p:nvSpPr>
          <p:spPr>
            <a:xfrm>
              <a:off x="421070" y="250459"/>
              <a:ext cx="39187" cy="90181"/>
            </a:xfrm>
            <a:custGeom>
              <a:avLst/>
              <a:gdLst/>
              <a:ahLst/>
              <a:cxnLst/>
              <a:rect l="l" t="t" r="r" b="b"/>
              <a:pathLst>
                <a:path w="4149" h="9548" extrusionOk="0">
                  <a:moveTo>
                    <a:pt x="2973" y="5361"/>
                  </a:moveTo>
                  <a:cubicBezTo>
                    <a:pt x="3042" y="5396"/>
                    <a:pt x="3077" y="5431"/>
                    <a:pt x="3077" y="5500"/>
                  </a:cubicBezTo>
                  <a:cubicBezTo>
                    <a:pt x="3077" y="5524"/>
                    <a:pt x="3060" y="5549"/>
                    <a:pt x="3050" y="5549"/>
                  </a:cubicBezTo>
                  <a:cubicBezTo>
                    <a:pt x="3045" y="5549"/>
                    <a:pt x="3042" y="5544"/>
                    <a:pt x="3042" y="5534"/>
                  </a:cubicBezTo>
                  <a:lnTo>
                    <a:pt x="3008" y="5534"/>
                  </a:lnTo>
                  <a:cubicBezTo>
                    <a:pt x="2973" y="5500"/>
                    <a:pt x="2973" y="5465"/>
                    <a:pt x="2939" y="5396"/>
                  </a:cubicBezTo>
                  <a:cubicBezTo>
                    <a:pt x="2939" y="5396"/>
                    <a:pt x="2939" y="5361"/>
                    <a:pt x="2973" y="5361"/>
                  </a:cubicBezTo>
                  <a:close/>
                  <a:moveTo>
                    <a:pt x="3492" y="7159"/>
                  </a:moveTo>
                  <a:cubicBezTo>
                    <a:pt x="3699" y="7297"/>
                    <a:pt x="3630" y="7505"/>
                    <a:pt x="3630" y="7677"/>
                  </a:cubicBezTo>
                  <a:cubicBezTo>
                    <a:pt x="3630" y="7712"/>
                    <a:pt x="3596" y="7712"/>
                    <a:pt x="3561" y="7712"/>
                  </a:cubicBezTo>
                  <a:cubicBezTo>
                    <a:pt x="3526" y="7712"/>
                    <a:pt x="3492" y="7677"/>
                    <a:pt x="3492" y="7643"/>
                  </a:cubicBezTo>
                  <a:cubicBezTo>
                    <a:pt x="3457" y="7505"/>
                    <a:pt x="3388" y="7332"/>
                    <a:pt x="3492" y="7159"/>
                  </a:cubicBezTo>
                  <a:close/>
                  <a:moveTo>
                    <a:pt x="1000" y="6829"/>
                  </a:moveTo>
                  <a:cubicBezTo>
                    <a:pt x="1074" y="6829"/>
                    <a:pt x="1079" y="6924"/>
                    <a:pt x="1107" y="6951"/>
                  </a:cubicBezTo>
                  <a:cubicBezTo>
                    <a:pt x="1418" y="7332"/>
                    <a:pt x="1729" y="7712"/>
                    <a:pt x="2075" y="8023"/>
                  </a:cubicBezTo>
                  <a:cubicBezTo>
                    <a:pt x="2109" y="8092"/>
                    <a:pt x="2178" y="8161"/>
                    <a:pt x="2178" y="8230"/>
                  </a:cubicBezTo>
                  <a:cubicBezTo>
                    <a:pt x="2075" y="8230"/>
                    <a:pt x="1971" y="8230"/>
                    <a:pt x="1902" y="8265"/>
                  </a:cubicBezTo>
                  <a:cubicBezTo>
                    <a:pt x="1874" y="8274"/>
                    <a:pt x="1849" y="8279"/>
                    <a:pt x="1826" y="8279"/>
                  </a:cubicBezTo>
                  <a:cubicBezTo>
                    <a:pt x="1764" y="8279"/>
                    <a:pt x="1720" y="8246"/>
                    <a:pt x="1694" y="8196"/>
                  </a:cubicBezTo>
                  <a:cubicBezTo>
                    <a:pt x="1383" y="7781"/>
                    <a:pt x="1107" y="7332"/>
                    <a:pt x="934" y="6848"/>
                  </a:cubicBezTo>
                  <a:cubicBezTo>
                    <a:pt x="961" y="6834"/>
                    <a:pt x="983" y="6829"/>
                    <a:pt x="1000" y="6829"/>
                  </a:cubicBezTo>
                  <a:close/>
                  <a:moveTo>
                    <a:pt x="1487" y="0"/>
                  </a:moveTo>
                  <a:cubicBezTo>
                    <a:pt x="1441" y="0"/>
                    <a:pt x="1395" y="1"/>
                    <a:pt x="1349" y="4"/>
                  </a:cubicBezTo>
                  <a:cubicBezTo>
                    <a:pt x="1072" y="4"/>
                    <a:pt x="761" y="38"/>
                    <a:pt x="485" y="38"/>
                  </a:cubicBezTo>
                  <a:cubicBezTo>
                    <a:pt x="435" y="38"/>
                    <a:pt x="389" y="36"/>
                    <a:pt x="345" y="36"/>
                  </a:cubicBezTo>
                  <a:cubicBezTo>
                    <a:pt x="236" y="36"/>
                    <a:pt x="144" y="53"/>
                    <a:pt x="70" y="177"/>
                  </a:cubicBezTo>
                  <a:cubicBezTo>
                    <a:pt x="1" y="350"/>
                    <a:pt x="35" y="522"/>
                    <a:pt x="139" y="661"/>
                  </a:cubicBezTo>
                  <a:cubicBezTo>
                    <a:pt x="208" y="799"/>
                    <a:pt x="346" y="903"/>
                    <a:pt x="450" y="1041"/>
                  </a:cubicBezTo>
                  <a:lnTo>
                    <a:pt x="450" y="1006"/>
                  </a:lnTo>
                  <a:cubicBezTo>
                    <a:pt x="865" y="1525"/>
                    <a:pt x="1141" y="2112"/>
                    <a:pt x="899" y="2804"/>
                  </a:cubicBezTo>
                  <a:cubicBezTo>
                    <a:pt x="865" y="2907"/>
                    <a:pt x="865" y="3011"/>
                    <a:pt x="830" y="3115"/>
                  </a:cubicBezTo>
                  <a:cubicBezTo>
                    <a:pt x="623" y="3771"/>
                    <a:pt x="796" y="4394"/>
                    <a:pt x="1107" y="5016"/>
                  </a:cubicBezTo>
                  <a:cubicBezTo>
                    <a:pt x="1383" y="5534"/>
                    <a:pt x="1660" y="6053"/>
                    <a:pt x="2006" y="6571"/>
                  </a:cubicBezTo>
                  <a:cubicBezTo>
                    <a:pt x="2420" y="7228"/>
                    <a:pt x="2870" y="7885"/>
                    <a:pt x="3596" y="8230"/>
                  </a:cubicBezTo>
                  <a:cubicBezTo>
                    <a:pt x="3468" y="8409"/>
                    <a:pt x="3340" y="8512"/>
                    <a:pt x="3227" y="8512"/>
                  </a:cubicBezTo>
                  <a:cubicBezTo>
                    <a:pt x="3186" y="8512"/>
                    <a:pt x="3148" y="8499"/>
                    <a:pt x="3112" y="8472"/>
                  </a:cubicBezTo>
                  <a:cubicBezTo>
                    <a:pt x="2870" y="8230"/>
                    <a:pt x="2524" y="8196"/>
                    <a:pt x="2247" y="7954"/>
                  </a:cubicBezTo>
                  <a:cubicBezTo>
                    <a:pt x="1660" y="7435"/>
                    <a:pt x="1141" y="6848"/>
                    <a:pt x="796" y="6122"/>
                  </a:cubicBezTo>
                  <a:cubicBezTo>
                    <a:pt x="761" y="6053"/>
                    <a:pt x="727" y="5984"/>
                    <a:pt x="692" y="5949"/>
                  </a:cubicBezTo>
                  <a:cubicBezTo>
                    <a:pt x="664" y="5921"/>
                    <a:pt x="614" y="5871"/>
                    <a:pt x="540" y="5871"/>
                  </a:cubicBezTo>
                  <a:cubicBezTo>
                    <a:pt x="523" y="5871"/>
                    <a:pt x="504" y="5873"/>
                    <a:pt x="485" y="5880"/>
                  </a:cubicBezTo>
                  <a:cubicBezTo>
                    <a:pt x="381" y="5915"/>
                    <a:pt x="416" y="6018"/>
                    <a:pt x="450" y="6122"/>
                  </a:cubicBezTo>
                  <a:cubicBezTo>
                    <a:pt x="796" y="7124"/>
                    <a:pt x="1280" y="8058"/>
                    <a:pt x="2040" y="8818"/>
                  </a:cubicBezTo>
                  <a:cubicBezTo>
                    <a:pt x="2420" y="9233"/>
                    <a:pt x="2870" y="9475"/>
                    <a:pt x="3423" y="9544"/>
                  </a:cubicBezTo>
                  <a:cubicBezTo>
                    <a:pt x="3446" y="9544"/>
                    <a:pt x="3469" y="9548"/>
                    <a:pt x="3492" y="9548"/>
                  </a:cubicBezTo>
                  <a:cubicBezTo>
                    <a:pt x="3538" y="9548"/>
                    <a:pt x="3584" y="9532"/>
                    <a:pt x="3630" y="9440"/>
                  </a:cubicBezTo>
                  <a:cubicBezTo>
                    <a:pt x="3181" y="9336"/>
                    <a:pt x="2835" y="9198"/>
                    <a:pt x="2593" y="8749"/>
                  </a:cubicBezTo>
                  <a:cubicBezTo>
                    <a:pt x="2904" y="8749"/>
                    <a:pt x="3146" y="8714"/>
                    <a:pt x="3354" y="8714"/>
                  </a:cubicBezTo>
                  <a:cubicBezTo>
                    <a:pt x="3414" y="8704"/>
                    <a:pt x="3471" y="8697"/>
                    <a:pt x="3524" y="8697"/>
                  </a:cubicBezTo>
                  <a:cubicBezTo>
                    <a:pt x="3655" y="8697"/>
                    <a:pt x="3764" y="8740"/>
                    <a:pt x="3837" y="8887"/>
                  </a:cubicBezTo>
                  <a:cubicBezTo>
                    <a:pt x="3862" y="8912"/>
                    <a:pt x="3904" y="8936"/>
                    <a:pt x="3938" y="8936"/>
                  </a:cubicBezTo>
                  <a:cubicBezTo>
                    <a:pt x="3953" y="8936"/>
                    <a:pt x="3966" y="8932"/>
                    <a:pt x="3976" y="8922"/>
                  </a:cubicBezTo>
                  <a:cubicBezTo>
                    <a:pt x="4079" y="8887"/>
                    <a:pt x="4045" y="8818"/>
                    <a:pt x="4010" y="8749"/>
                  </a:cubicBezTo>
                  <a:cubicBezTo>
                    <a:pt x="3872" y="8507"/>
                    <a:pt x="3872" y="8196"/>
                    <a:pt x="3768" y="7919"/>
                  </a:cubicBezTo>
                  <a:cubicBezTo>
                    <a:pt x="3734" y="7850"/>
                    <a:pt x="3734" y="7746"/>
                    <a:pt x="3768" y="7677"/>
                  </a:cubicBezTo>
                  <a:cubicBezTo>
                    <a:pt x="3907" y="7435"/>
                    <a:pt x="3837" y="7228"/>
                    <a:pt x="3803" y="6986"/>
                  </a:cubicBezTo>
                  <a:cubicBezTo>
                    <a:pt x="3768" y="6779"/>
                    <a:pt x="3699" y="6537"/>
                    <a:pt x="3837" y="6295"/>
                  </a:cubicBezTo>
                  <a:cubicBezTo>
                    <a:pt x="4114" y="6675"/>
                    <a:pt x="3941" y="7159"/>
                    <a:pt x="4149" y="7539"/>
                  </a:cubicBezTo>
                  <a:cubicBezTo>
                    <a:pt x="4114" y="7124"/>
                    <a:pt x="4114" y="6744"/>
                    <a:pt x="4010" y="6329"/>
                  </a:cubicBezTo>
                  <a:cubicBezTo>
                    <a:pt x="3980" y="6148"/>
                    <a:pt x="3871" y="6046"/>
                    <a:pt x="3729" y="6046"/>
                  </a:cubicBezTo>
                  <a:cubicBezTo>
                    <a:pt x="3708" y="6046"/>
                    <a:pt x="3687" y="6048"/>
                    <a:pt x="3665" y="6053"/>
                  </a:cubicBezTo>
                  <a:cubicBezTo>
                    <a:pt x="3457" y="6053"/>
                    <a:pt x="3388" y="5949"/>
                    <a:pt x="3319" y="5776"/>
                  </a:cubicBezTo>
                  <a:cubicBezTo>
                    <a:pt x="3146" y="5292"/>
                    <a:pt x="2766" y="4947"/>
                    <a:pt x="2662" y="4428"/>
                  </a:cubicBezTo>
                  <a:cubicBezTo>
                    <a:pt x="2628" y="4566"/>
                    <a:pt x="2593" y="4705"/>
                    <a:pt x="2593" y="4843"/>
                  </a:cubicBezTo>
                  <a:cubicBezTo>
                    <a:pt x="2628" y="5085"/>
                    <a:pt x="2697" y="5361"/>
                    <a:pt x="2766" y="5603"/>
                  </a:cubicBezTo>
                  <a:cubicBezTo>
                    <a:pt x="3112" y="5707"/>
                    <a:pt x="3077" y="6053"/>
                    <a:pt x="3250" y="6260"/>
                  </a:cubicBezTo>
                  <a:cubicBezTo>
                    <a:pt x="3354" y="6226"/>
                    <a:pt x="3250" y="6087"/>
                    <a:pt x="3388" y="6087"/>
                  </a:cubicBezTo>
                  <a:cubicBezTo>
                    <a:pt x="3457" y="6226"/>
                    <a:pt x="3561" y="6398"/>
                    <a:pt x="3388" y="6571"/>
                  </a:cubicBezTo>
                  <a:cubicBezTo>
                    <a:pt x="3284" y="6640"/>
                    <a:pt x="3319" y="6779"/>
                    <a:pt x="3319" y="6882"/>
                  </a:cubicBezTo>
                  <a:cubicBezTo>
                    <a:pt x="3319" y="7090"/>
                    <a:pt x="3319" y="7297"/>
                    <a:pt x="3319" y="7505"/>
                  </a:cubicBezTo>
                  <a:cubicBezTo>
                    <a:pt x="3319" y="7574"/>
                    <a:pt x="3354" y="7677"/>
                    <a:pt x="3250" y="7712"/>
                  </a:cubicBezTo>
                  <a:cubicBezTo>
                    <a:pt x="3231" y="7718"/>
                    <a:pt x="3213" y="7721"/>
                    <a:pt x="3196" y="7721"/>
                  </a:cubicBezTo>
                  <a:cubicBezTo>
                    <a:pt x="3122" y="7721"/>
                    <a:pt x="3071" y="7665"/>
                    <a:pt x="3042" y="7608"/>
                  </a:cubicBezTo>
                  <a:cubicBezTo>
                    <a:pt x="2870" y="7470"/>
                    <a:pt x="2731" y="7297"/>
                    <a:pt x="2628" y="7124"/>
                  </a:cubicBezTo>
                  <a:cubicBezTo>
                    <a:pt x="2075" y="6329"/>
                    <a:pt x="1625" y="5500"/>
                    <a:pt x="1211" y="4636"/>
                  </a:cubicBezTo>
                  <a:cubicBezTo>
                    <a:pt x="899" y="3979"/>
                    <a:pt x="865" y="3288"/>
                    <a:pt x="1107" y="2631"/>
                  </a:cubicBezTo>
                  <a:cubicBezTo>
                    <a:pt x="1245" y="2285"/>
                    <a:pt x="1211" y="2009"/>
                    <a:pt x="1107" y="1698"/>
                  </a:cubicBezTo>
                  <a:cubicBezTo>
                    <a:pt x="969" y="1386"/>
                    <a:pt x="796" y="1110"/>
                    <a:pt x="554" y="868"/>
                  </a:cubicBezTo>
                  <a:cubicBezTo>
                    <a:pt x="450" y="799"/>
                    <a:pt x="381" y="695"/>
                    <a:pt x="312" y="626"/>
                  </a:cubicBezTo>
                  <a:cubicBezTo>
                    <a:pt x="174" y="453"/>
                    <a:pt x="243" y="315"/>
                    <a:pt x="450" y="280"/>
                  </a:cubicBezTo>
                  <a:cubicBezTo>
                    <a:pt x="796" y="280"/>
                    <a:pt x="1141" y="246"/>
                    <a:pt x="1452" y="246"/>
                  </a:cubicBezTo>
                  <a:cubicBezTo>
                    <a:pt x="1971" y="246"/>
                    <a:pt x="2386" y="453"/>
                    <a:pt x="2731" y="833"/>
                  </a:cubicBezTo>
                  <a:cubicBezTo>
                    <a:pt x="3146" y="1248"/>
                    <a:pt x="3492" y="1698"/>
                    <a:pt x="3768" y="2216"/>
                  </a:cubicBezTo>
                  <a:cubicBezTo>
                    <a:pt x="3837" y="2320"/>
                    <a:pt x="3872" y="2423"/>
                    <a:pt x="4010" y="2527"/>
                  </a:cubicBezTo>
                  <a:cubicBezTo>
                    <a:pt x="3907" y="1767"/>
                    <a:pt x="3457" y="1214"/>
                    <a:pt x="3008" y="695"/>
                  </a:cubicBezTo>
                  <a:cubicBezTo>
                    <a:pt x="2590" y="213"/>
                    <a:pt x="2083" y="0"/>
                    <a:pt x="14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31"/>
            <p:cNvSpPr/>
            <p:nvPr/>
          </p:nvSpPr>
          <p:spPr>
            <a:xfrm>
              <a:off x="351857" y="351369"/>
              <a:ext cx="61392" cy="58776"/>
            </a:xfrm>
            <a:custGeom>
              <a:avLst/>
              <a:gdLst/>
              <a:ahLst/>
              <a:cxnLst/>
              <a:rect l="l" t="t" r="r" b="b"/>
              <a:pathLst>
                <a:path w="6500" h="6223" extrusionOk="0">
                  <a:moveTo>
                    <a:pt x="36" y="1"/>
                  </a:moveTo>
                  <a:cubicBezTo>
                    <a:pt x="36" y="35"/>
                    <a:pt x="1" y="70"/>
                    <a:pt x="1" y="70"/>
                  </a:cubicBezTo>
                  <a:cubicBezTo>
                    <a:pt x="1" y="104"/>
                    <a:pt x="1" y="173"/>
                    <a:pt x="36" y="208"/>
                  </a:cubicBezTo>
                  <a:cubicBezTo>
                    <a:pt x="450" y="1763"/>
                    <a:pt x="1280" y="3008"/>
                    <a:pt x="2628" y="3941"/>
                  </a:cubicBezTo>
                  <a:cubicBezTo>
                    <a:pt x="3181" y="4287"/>
                    <a:pt x="3734" y="4598"/>
                    <a:pt x="4356" y="4874"/>
                  </a:cubicBezTo>
                  <a:cubicBezTo>
                    <a:pt x="4736" y="5047"/>
                    <a:pt x="5151" y="5185"/>
                    <a:pt x="5566" y="5185"/>
                  </a:cubicBezTo>
                  <a:cubicBezTo>
                    <a:pt x="5670" y="5185"/>
                    <a:pt x="5739" y="5185"/>
                    <a:pt x="5808" y="5220"/>
                  </a:cubicBezTo>
                  <a:cubicBezTo>
                    <a:pt x="5981" y="5254"/>
                    <a:pt x="6015" y="5358"/>
                    <a:pt x="5877" y="5462"/>
                  </a:cubicBezTo>
                  <a:cubicBezTo>
                    <a:pt x="5670" y="5669"/>
                    <a:pt x="5428" y="5877"/>
                    <a:pt x="5082" y="5911"/>
                  </a:cubicBezTo>
                  <a:cubicBezTo>
                    <a:pt x="5051" y="5927"/>
                    <a:pt x="5013" y="5942"/>
                    <a:pt x="4975" y="5942"/>
                  </a:cubicBezTo>
                  <a:cubicBezTo>
                    <a:pt x="4927" y="5942"/>
                    <a:pt x="4878" y="5918"/>
                    <a:pt x="4840" y="5842"/>
                  </a:cubicBezTo>
                  <a:cubicBezTo>
                    <a:pt x="4944" y="5600"/>
                    <a:pt x="5151" y="5462"/>
                    <a:pt x="5462" y="5393"/>
                  </a:cubicBezTo>
                  <a:cubicBezTo>
                    <a:pt x="5372" y="5328"/>
                    <a:pt x="5296" y="5302"/>
                    <a:pt x="5229" y="5302"/>
                  </a:cubicBezTo>
                  <a:cubicBezTo>
                    <a:pt x="5117" y="5302"/>
                    <a:pt x="5030" y="5375"/>
                    <a:pt x="4944" y="5462"/>
                  </a:cubicBezTo>
                  <a:cubicBezTo>
                    <a:pt x="4771" y="5669"/>
                    <a:pt x="4598" y="5877"/>
                    <a:pt x="4356" y="5946"/>
                  </a:cubicBezTo>
                  <a:cubicBezTo>
                    <a:pt x="4322" y="5946"/>
                    <a:pt x="4252" y="5980"/>
                    <a:pt x="4218" y="6049"/>
                  </a:cubicBezTo>
                  <a:cubicBezTo>
                    <a:pt x="4183" y="6119"/>
                    <a:pt x="4183" y="6222"/>
                    <a:pt x="4322" y="6222"/>
                  </a:cubicBezTo>
                  <a:cubicBezTo>
                    <a:pt x="4736" y="6188"/>
                    <a:pt x="5186" y="6222"/>
                    <a:pt x="5531" y="5946"/>
                  </a:cubicBezTo>
                  <a:cubicBezTo>
                    <a:pt x="5842" y="5738"/>
                    <a:pt x="6119" y="5496"/>
                    <a:pt x="6361" y="5254"/>
                  </a:cubicBezTo>
                  <a:cubicBezTo>
                    <a:pt x="6465" y="5185"/>
                    <a:pt x="6499" y="5116"/>
                    <a:pt x="6499" y="5012"/>
                  </a:cubicBezTo>
                  <a:cubicBezTo>
                    <a:pt x="6499" y="4943"/>
                    <a:pt x="6499" y="4840"/>
                    <a:pt x="6430" y="4805"/>
                  </a:cubicBezTo>
                  <a:cubicBezTo>
                    <a:pt x="6326" y="4805"/>
                    <a:pt x="6292" y="4874"/>
                    <a:pt x="6257" y="4909"/>
                  </a:cubicBezTo>
                  <a:cubicBezTo>
                    <a:pt x="6223" y="4943"/>
                    <a:pt x="6188" y="5012"/>
                    <a:pt x="6154" y="5012"/>
                  </a:cubicBezTo>
                  <a:cubicBezTo>
                    <a:pt x="6126" y="5022"/>
                    <a:pt x="6098" y="5026"/>
                    <a:pt x="6070" y="5026"/>
                  </a:cubicBezTo>
                  <a:cubicBezTo>
                    <a:pt x="5994" y="5026"/>
                    <a:pt x="5918" y="4994"/>
                    <a:pt x="5842" y="4943"/>
                  </a:cubicBezTo>
                  <a:cubicBezTo>
                    <a:pt x="5808" y="4840"/>
                    <a:pt x="5877" y="4805"/>
                    <a:pt x="5912" y="4736"/>
                  </a:cubicBezTo>
                  <a:cubicBezTo>
                    <a:pt x="5981" y="4598"/>
                    <a:pt x="6084" y="4494"/>
                    <a:pt x="6223" y="4390"/>
                  </a:cubicBezTo>
                  <a:cubicBezTo>
                    <a:pt x="6396" y="4217"/>
                    <a:pt x="6396" y="4114"/>
                    <a:pt x="6223" y="3906"/>
                  </a:cubicBezTo>
                  <a:cubicBezTo>
                    <a:pt x="6119" y="3768"/>
                    <a:pt x="6015" y="3630"/>
                    <a:pt x="5877" y="3457"/>
                  </a:cubicBezTo>
                  <a:cubicBezTo>
                    <a:pt x="5773" y="3319"/>
                    <a:pt x="5773" y="3181"/>
                    <a:pt x="5912" y="3077"/>
                  </a:cubicBezTo>
                  <a:cubicBezTo>
                    <a:pt x="6050" y="3008"/>
                    <a:pt x="6015" y="2904"/>
                    <a:pt x="5946" y="2835"/>
                  </a:cubicBezTo>
                  <a:cubicBezTo>
                    <a:pt x="5566" y="2316"/>
                    <a:pt x="5186" y="1798"/>
                    <a:pt x="4806" y="1279"/>
                  </a:cubicBezTo>
                  <a:cubicBezTo>
                    <a:pt x="4784" y="1236"/>
                    <a:pt x="4734" y="1192"/>
                    <a:pt x="4683" y="1192"/>
                  </a:cubicBezTo>
                  <a:cubicBezTo>
                    <a:pt x="4654" y="1192"/>
                    <a:pt x="4624" y="1207"/>
                    <a:pt x="4598" y="1245"/>
                  </a:cubicBezTo>
                  <a:cubicBezTo>
                    <a:pt x="4529" y="1279"/>
                    <a:pt x="4598" y="1349"/>
                    <a:pt x="4633" y="1418"/>
                  </a:cubicBezTo>
                  <a:cubicBezTo>
                    <a:pt x="5117" y="1729"/>
                    <a:pt x="5255" y="2316"/>
                    <a:pt x="5566" y="2766"/>
                  </a:cubicBezTo>
                  <a:cubicBezTo>
                    <a:pt x="5635" y="2869"/>
                    <a:pt x="5739" y="3008"/>
                    <a:pt x="5601" y="3146"/>
                  </a:cubicBezTo>
                  <a:cubicBezTo>
                    <a:pt x="5511" y="3236"/>
                    <a:pt x="5421" y="3326"/>
                    <a:pt x="5241" y="3326"/>
                  </a:cubicBezTo>
                  <a:cubicBezTo>
                    <a:pt x="5214" y="3326"/>
                    <a:pt x="5184" y="3323"/>
                    <a:pt x="5151" y="3319"/>
                  </a:cubicBezTo>
                  <a:cubicBezTo>
                    <a:pt x="4356" y="3111"/>
                    <a:pt x="3561" y="2904"/>
                    <a:pt x="2870" y="2351"/>
                  </a:cubicBezTo>
                  <a:cubicBezTo>
                    <a:pt x="2801" y="2282"/>
                    <a:pt x="2697" y="2247"/>
                    <a:pt x="2593" y="2213"/>
                  </a:cubicBezTo>
                  <a:lnTo>
                    <a:pt x="2559" y="2247"/>
                  </a:lnTo>
                  <a:cubicBezTo>
                    <a:pt x="3216" y="2800"/>
                    <a:pt x="3941" y="3181"/>
                    <a:pt x="4771" y="3353"/>
                  </a:cubicBezTo>
                  <a:cubicBezTo>
                    <a:pt x="5013" y="3388"/>
                    <a:pt x="5255" y="3422"/>
                    <a:pt x="5462" y="3492"/>
                  </a:cubicBezTo>
                  <a:lnTo>
                    <a:pt x="5497" y="3492"/>
                  </a:lnTo>
                  <a:cubicBezTo>
                    <a:pt x="5773" y="3561"/>
                    <a:pt x="6050" y="3906"/>
                    <a:pt x="5981" y="4183"/>
                  </a:cubicBezTo>
                  <a:cubicBezTo>
                    <a:pt x="5841" y="4546"/>
                    <a:pt x="5521" y="4819"/>
                    <a:pt x="5147" y="4819"/>
                  </a:cubicBezTo>
                  <a:cubicBezTo>
                    <a:pt x="5059" y="4819"/>
                    <a:pt x="4967" y="4804"/>
                    <a:pt x="4875" y="4770"/>
                  </a:cubicBezTo>
                  <a:cubicBezTo>
                    <a:pt x="4252" y="4563"/>
                    <a:pt x="3596" y="4356"/>
                    <a:pt x="3043" y="3975"/>
                  </a:cubicBezTo>
                  <a:cubicBezTo>
                    <a:pt x="2455" y="3561"/>
                    <a:pt x="1867" y="3146"/>
                    <a:pt x="1418" y="2593"/>
                  </a:cubicBezTo>
                  <a:cubicBezTo>
                    <a:pt x="865" y="1902"/>
                    <a:pt x="450" y="1141"/>
                    <a:pt x="139" y="277"/>
                  </a:cubicBezTo>
                  <a:cubicBezTo>
                    <a:pt x="139" y="208"/>
                    <a:pt x="105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31"/>
            <p:cNvSpPr/>
            <p:nvPr/>
          </p:nvSpPr>
          <p:spPr>
            <a:xfrm>
              <a:off x="742643" y="494640"/>
              <a:ext cx="31348" cy="23565"/>
            </a:xfrm>
            <a:custGeom>
              <a:avLst/>
              <a:gdLst/>
              <a:ahLst/>
              <a:cxnLst/>
              <a:rect l="l" t="t" r="r" b="b"/>
              <a:pathLst>
                <a:path w="3319" h="2495" extrusionOk="0">
                  <a:moveTo>
                    <a:pt x="3245" y="0"/>
                  </a:moveTo>
                  <a:cubicBezTo>
                    <a:pt x="3048" y="0"/>
                    <a:pt x="2927" y="120"/>
                    <a:pt x="2835" y="213"/>
                  </a:cubicBezTo>
                  <a:cubicBezTo>
                    <a:pt x="2316" y="697"/>
                    <a:pt x="1729" y="1043"/>
                    <a:pt x="1141" y="1423"/>
                  </a:cubicBezTo>
                  <a:cubicBezTo>
                    <a:pt x="1094" y="1446"/>
                    <a:pt x="1047" y="1502"/>
                    <a:pt x="988" y="1502"/>
                  </a:cubicBezTo>
                  <a:cubicBezTo>
                    <a:pt x="961" y="1502"/>
                    <a:pt x="932" y="1490"/>
                    <a:pt x="899" y="1457"/>
                  </a:cubicBezTo>
                  <a:cubicBezTo>
                    <a:pt x="934" y="1354"/>
                    <a:pt x="1003" y="1250"/>
                    <a:pt x="1037" y="1146"/>
                  </a:cubicBezTo>
                  <a:cubicBezTo>
                    <a:pt x="934" y="1146"/>
                    <a:pt x="899" y="1250"/>
                    <a:pt x="830" y="1319"/>
                  </a:cubicBezTo>
                  <a:cubicBezTo>
                    <a:pt x="623" y="1665"/>
                    <a:pt x="346" y="1976"/>
                    <a:pt x="70" y="2287"/>
                  </a:cubicBezTo>
                  <a:cubicBezTo>
                    <a:pt x="35" y="2356"/>
                    <a:pt x="0" y="2391"/>
                    <a:pt x="104" y="2494"/>
                  </a:cubicBezTo>
                  <a:cubicBezTo>
                    <a:pt x="381" y="2287"/>
                    <a:pt x="623" y="2079"/>
                    <a:pt x="899" y="1872"/>
                  </a:cubicBezTo>
                  <a:cubicBezTo>
                    <a:pt x="1418" y="1457"/>
                    <a:pt x="1521" y="1388"/>
                    <a:pt x="1798" y="1388"/>
                  </a:cubicBezTo>
                  <a:cubicBezTo>
                    <a:pt x="1590" y="1734"/>
                    <a:pt x="1383" y="2010"/>
                    <a:pt x="968" y="2114"/>
                  </a:cubicBezTo>
                  <a:cubicBezTo>
                    <a:pt x="899" y="2149"/>
                    <a:pt x="830" y="2183"/>
                    <a:pt x="761" y="2218"/>
                  </a:cubicBezTo>
                  <a:cubicBezTo>
                    <a:pt x="726" y="2252"/>
                    <a:pt x="726" y="2287"/>
                    <a:pt x="726" y="2321"/>
                  </a:cubicBezTo>
                  <a:cubicBezTo>
                    <a:pt x="726" y="2356"/>
                    <a:pt x="795" y="2391"/>
                    <a:pt x="830" y="2391"/>
                  </a:cubicBezTo>
                  <a:cubicBezTo>
                    <a:pt x="968" y="2356"/>
                    <a:pt x="1141" y="2287"/>
                    <a:pt x="1279" y="2183"/>
                  </a:cubicBezTo>
                  <a:cubicBezTo>
                    <a:pt x="1660" y="1907"/>
                    <a:pt x="2143" y="1699"/>
                    <a:pt x="2593" y="1423"/>
                  </a:cubicBezTo>
                  <a:cubicBezTo>
                    <a:pt x="2662" y="1388"/>
                    <a:pt x="2766" y="1354"/>
                    <a:pt x="2766" y="1250"/>
                  </a:cubicBezTo>
                  <a:cubicBezTo>
                    <a:pt x="2766" y="1215"/>
                    <a:pt x="2731" y="1181"/>
                    <a:pt x="2697" y="1146"/>
                  </a:cubicBezTo>
                  <a:cubicBezTo>
                    <a:pt x="2681" y="1142"/>
                    <a:pt x="2668" y="1141"/>
                    <a:pt x="2656" y="1141"/>
                  </a:cubicBezTo>
                  <a:cubicBezTo>
                    <a:pt x="2557" y="1141"/>
                    <a:pt x="2551" y="1254"/>
                    <a:pt x="2489" y="1284"/>
                  </a:cubicBezTo>
                  <a:cubicBezTo>
                    <a:pt x="2297" y="1412"/>
                    <a:pt x="2135" y="1599"/>
                    <a:pt x="1866" y="1599"/>
                  </a:cubicBezTo>
                  <a:cubicBezTo>
                    <a:pt x="1844" y="1599"/>
                    <a:pt x="1821" y="1598"/>
                    <a:pt x="1798" y="1596"/>
                  </a:cubicBezTo>
                  <a:cubicBezTo>
                    <a:pt x="1936" y="1284"/>
                    <a:pt x="2074" y="1008"/>
                    <a:pt x="2351" y="801"/>
                  </a:cubicBezTo>
                  <a:cubicBezTo>
                    <a:pt x="2697" y="593"/>
                    <a:pt x="3008" y="351"/>
                    <a:pt x="3319" y="6"/>
                  </a:cubicBezTo>
                  <a:cubicBezTo>
                    <a:pt x="3293" y="2"/>
                    <a:pt x="3268" y="0"/>
                    <a:pt x="32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31"/>
            <p:cNvSpPr/>
            <p:nvPr/>
          </p:nvSpPr>
          <p:spPr>
            <a:xfrm>
              <a:off x="382223" y="34875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31"/>
            <p:cNvSpPr/>
            <p:nvPr/>
          </p:nvSpPr>
          <p:spPr>
            <a:xfrm>
              <a:off x="352840" y="343124"/>
              <a:ext cx="29393" cy="29478"/>
            </a:xfrm>
            <a:custGeom>
              <a:avLst/>
              <a:gdLst/>
              <a:ahLst/>
              <a:cxnLst/>
              <a:rect l="l" t="t" r="r" b="b"/>
              <a:pathLst>
                <a:path w="3112" h="3121" extrusionOk="0">
                  <a:moveTo>
                    <a:pt x="156" y="0"/>
                  </a:moveTo>
                  <a:cubicBezTo>
                    <a:pt x="82" y="0"/>
                    <a:pt x="35" y="62"/>
                    <a:pt x="35" y="148"/>
                  </a:cubicBezTo>
                  <a:cubicBezTo>
                    <a:pt x="1" y="286"/>
                    <a:pt x="35" y="390"/>
                    <a:pt x="70" y="493"/>
                  </a:cubicBezTo>
                  <a:cubicBezTo>
                    <a:pt x="173" y="804"/>
                    <a:pt x="312" y="1150"/>
                    <a:pt x="519" y="1461"/>
                  </a:cubicBezTo>
                  <a:cubicBezTo>
                    <a:pt x="1038" y="2187"/>
                    <a:pt x="1729" y="2671"/>
                    <a:pt x="2455" y="3120"/>
                  </a:cubicBezTo>
                  <a:lnTo>
                    <a:pt x="2489" y="3086"/>
                  </a:lnTo>
                  <a:cubicBezTo>
                    <a:pt x="2040" y="2671"/>
                    <a:pt x="1556" y="2360"/>
                    <a:pt x="1107" y="1945"/>
                  </a:cubicBezTo>
                  <a:cubicBezTo>
                    <a:pt x="692" y="1565"/>
                    <a:pt x="450" y="1081"/>
                    <a:pt x="243" y="562"/>
                  </a:cubicBezTo>
                  <a:cubicBezTo>
                    <a:pt x="139" y="320"/>
                    <a:pt x="173" y="217"/>
                    <a:pt x="381" y="217"/>
                  </a:cubicBezTo>
                  <a:cubicBezTo>
                    <a:pt x="634" y="217"/>
                    <a:pt x="888" y="201"/>
                    <a:pt x="1131" y="201"/>
                  </a:cubicBezTo>
                  <a:cubicBezTo>
                    <a:pt x="1253" y="201"/>
                    <a:pt x="1372" y="205"/>
                    <a:pt x="1487" y="217"/>
                  </a:cubicBezTo>
                  <a:cubicBezTo>
                    <a:pt x="2075" y="286"/>
                    <a:pt x="2593" y="528"/>
                    <a:pt x="3112" y="597"/>
                  </a:cubicBezTo>
                  <a:cubicBezTo>
                    <a:pt x="3112" y="528"/>
                    <a:pt x="3077" y="493"/>
                    <a:pt x="3008" y="493"/>
                  </a:cubicBezTo>
                  <a:lnTo>
                    <a:pt x="3008" y="459"/>
                  </a:lnTo>
                  <a:cubicBezTo>
                    <a:pt x="2731" y="424"/>
                    <a:pt x="2455" y="286"/>
                    <a:pt x="2178" y="217"/>
                  </a:cubicBezTo>
                  <a:cubicBezTo>
                    <a:pt x="1556" y="9"/>
                    <a:pt x="865" y="79"/>
                    <a:pt x="208" y="9"/>
                  </a:cubicBezTo>
                  <a:cubicBezTo>
                    <a:pt x="190" y="3"/>
                    <a:pt x="172" y="0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31"/>
            <p:cNvSpPr/>
            <p:nvPr/>
          </p:nvSpPr>
          <p:spPr>
            <a:xfrm>
              <a:off x="506604" y="461063"/>
              <a:ext cx="47348" cy="6328"/>
            </a:xfrm>
            <a:custGeom>
              <a:avLst/>
              <a:gdLst/>
              <a:ahLst/>
              <a:cxnLst/>
              <a:rect l="l" t="t" r="r" b="b"/>
              <a:pathLst>
                <a:path w="5013" h="670" extrusionOk="0">
                  <a:moveTo>
                    <a:pt x="1" y="35"/>
                  </a:moveTo>
                  <a:lnTo>
                    <a:pt x="1" y="70"/>
                  </a:lnTo>
                  <a:cubicBezTo>
                    <a:pt x="6" y="64"/>
                    <a:pt x="11" y="59"/>
                    <a:pt x="17" y="54"/>
                  </a:cubicBezTo>
                  <a:lnTo>
                    <a:pt x="17" y="54"/>
                  </a:lnTo>
                  <a:cubicBezTo>
                    <a:pt x="11" y="48"/>
                    <a:pt x="6" y="41"/>
                    <a:pt x="1" y="35"/>
                  </a:cubicBezTo>
                  <a:close/>
                  <a:moveTo>
                    <a:pt x="70" y="0"/>
                  </a:moveTo>
                  <a:cubicBezTo>
                    <a:pt x="70" y="0"/>
                    <a:pt x="45" y="25"/>
                    <a:pt x="17" y="54"/>
                  </a:cubicBezTo>
                  <a:lnTo>
                    <a:pt x="17" y="54"/>
                  </a:lnTo>
                  <a:cubicBezTo>
                    <a:pt x="176" y="244"/>
                    <a:pt x="216" y="278"/>
                    <a:pt x="450" y="311"/>
                  </a:cubicBezTo>
                  <a:cubicBezTo>
                    <a:pt x="796" y="381"/>
                    <a:pt x="1141" y="381"/>
                    <a:pt x="1487" y="484"/>
                  </a:cubicBezTo>
                  <a:cubicBezTo>
                    <a:pt x="1996" y="618"/>
                    <a:pt x="2526" y="669"/>
                    <a:pt x="3061" y="669"/>
                  </a:cubicBezTo>
                  <a:cubicBezTo>
                    <a:pt x="3216" y="669"/>
                    <a:pt x="3371" y="665"/>
                    <a:pt x="3526" y="657"/>
                  </a:cubicBezTo>
                  <a:cubicBezTo>
                    <a:pt x="4010" y="623"/>
                    <a:pt x="4529" y="657"/>
                    <a:pt x="5013" y="519"/>
                  </a:cubicBezTo>
                  <a:lnTo>
                    <a:pt x="4702" y="519"/>
                  </a:lnTo>
                  <a:cubicBezTo>
                    <a:pt x="4457" y="535"/>
                    <a:pt x="4212" y="543"/>
                    <a:pt x="3967" y="543"/>
                  </a:cubicBezTo>
                  <a:cubicBezTo>
                    <a:pt x="2657" y="543"/>
                    <a:pt x="1351" y="321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31"/>
            <p:cNvSpPr/>
            <p:nvPr/>
          </p:nvSpPr>
          <p:spPr>
            <a:xfrm>
              <a:off x="553621" y="4656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31"/>
            <p:cNvSpPr/>
            <p:nvPr/>
          </p:nvSpPr>
          <p:spPr>
            <a:xfrm>
              <a:off x="420749" y="262246"/>
              <a:ext cx="6536" cy="41227"/>
            </a:xfrm>
            <a:custGeom>
              <a:avLst/>
              <a:gdLst/>
              <a:ahLst/>
              <a:cxnLst/>
              <a:rect l="l" t="t" r="r" b="b"/>
              <a:pathLst>
                <a:path w="692" h="4365" extrusionOk="0">
                  <a:moveTo>
                    <a:pt x="346" y="0"/>
                  </a:moveTo>
                  <a:cubicBezTo>
                    <a:pt x="138" y="138"/>
                    <a:pt x="173" y="277"/>
                    <a:pt x="138" y="380"/>
                  </a:cubicBezTo>
                  <a:cubicBezTo>
                    <a:pt x="0" y="1245"/>
                    <a:pt x="35" y="2074"/>
                    <a:pt x="173" y="2938"/>
                  </a:cubicBezTo>
                  <a:cubicBezTo>
                    <a:pt x="208" y="3353"/>
                    <a:pt x="208" y="3802"/>
                    <a:pt x="346" y="4183"/>
                  </a:cubicBezTo>
                  <a:lnTo>
                    <a:pt x="380" y="4217"/>
                  </a:lnTo>
                  <a:cubicBezTo>
                    <a:pt x="402" y="4323"/>
                    <a:pt x="410" y="4364"/>
                    <a:pt x="477" y="4364"/>
                  </a:cubicBezTo>
                  <a:cubicBezTo>
                    <a:pt x="519" y="4364"/>
                    <a:pt x="584" y="4348"/>
                    <a:pt x="691" y="4321"/>
                  </a:cubicBezTo>
                  <a:cubicBezTo>
                    <a:pt x="450" y="4010"/>
                    <a:pt x="415" y="3595"/>
                    <a:pt x="380" y="3215"/>
                  </a:cubicBezTo>
                  <a:cubicBezTo>
                    <a:pt x="380" y="3007"/>
                    <a:pt x="346" y="2835"/>
                    <a:pt x="277" y="2627"/>
                  </a:cubicBezTo>
                  <a:cubicBezTo>
                    <a:pt x="242" y="2523"/>
                    <a:pt x="208" y="2385"/>
                    <a:pt x="208" y="2282"/>
                  </a:cubicBezTo>
                  <a:cubicBezTo>
                    <a:pt x="208" y="1556"/>
                    <a:pt x="242" y="83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31"/>
            <p:cNvSpPr/>
            <p:nvPr/>
          </p:nvSpPr>
          <p:spPr>
            <a:xfrm>
              <a:off x="542844" y="436081"/>
              <a:ext cx="32330" cy="4439"/>
            </a:xfrm>
            <a:custGeom>
              <a:avLst/>
              <a:gdLst/>
              <a:ahLst/>
              <a:cxnLst/>
              <a:rect l="l" t="t" r="r" b="b"/>
              <a:pathLst>
                <a:path w="3423" h="470" extrusionOk="0">
                  <a:moveTo>
                    <a:pt x="931" y="0"/>
                  </a:moveTo>
                  <a:cubicBezTo>
                    <a:pt x="770" y="0"/>
                    <a:pt x="610" y="8"/>
                    <a:pt x="450" y="18"/>
                  </a:cubicBezTo>
                  <a:cubicBezTo>
                    <a:pt x="277" y="18"/>
                    <a:pt x="104" y="18"/>
                    <a:pt x="1" y="191"/>
                  </a:cubicBezTo>
                  <a:cubicBezTo>
                    <a:pt x="21" y="253"/>
                    <a:pt x="54" y="266"/>
                    <a:pt x="85" y="266"/>
                  </a:cubicBezTo>
                  <a:cubicBezTo>
                    <a:pt x="106" y="266"/>
                    <a:pt x="125" y="260"/>
                    <a:pt x="139" y="260"/>
                  </a:cubicBezTo>
                  <a:cubicBezTo>
                    <a:pt x="370" y="217"/>
                    <a:pt x="596" y="198"/>
                    <a:pt x="818" y="198"/>
                  </a:cubicBezTo>
                  <a:cubicBezTo>
                    <a:pt x="1126" y="198"/>
                    <a:pt x="1428" y="235"/>
                    <a:pt x="1729" y="295"/>
                  </a:cubicBezTo>
                  <a:cubicBezTo>
                    <a:pt x="2144" y="373"/>
                    <a:pt x="2578" y="470"/>
                    <a:pt x="3002" y="470"/>
                  </a:cubicBezTo>
                  <a:cubicBezTo>
                    <a:pt x="3144" y="470"/>
                    <a:pt x="3284" y="459"/>
                    <a:pt x="3423" y="433"/>
                  </a:cubicBezTo>
                  <a:cubicBezTo>
                    <a:pt x="2939" y="330"/>
                    <a:pt x="2455" y="295"/>
                    <a:pt x="2005" y="157"/>
                  </a:cubicBezTo>
                  <a:cubicBezTo>
                    <a:pt x="1647" y="37"/>
                    <a:pt x="1289" y="0"/>
                    <a:pt x="9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31"/>
            <p:cNvSpPr/>
            <p:nvPr/>
          </p:nvSpPr>
          <p:spPr>
            <a:xfrm>
              <a:off x="538273" y="471132"/>
              <a:ext cx="28089" cy="3655"/>
            </a:xfrm>
            <a:custGeom>
              <a:avLst/>
              <a:gdLst/>
              <a:ahLst/>
              <a:cxnLst/>
              <a:rect l="l" t="t" r="r" b="b"/>
              <a:pathLst>
                <a:path w="2974" h="387" extrusionOk="0">
                  <a:moveTo>
                    <a:pt x="115" y="0"/>
                  </a:moveTo>
                  <a:cubicBezTo>
                    <a:pt x="67" y="0"/>
                    <a:pt x="21" y="13"/>
                    <a:pt x="1" y="75"/>
                  </a:cubicBezTo>
                  <a:cubicBezTo>
                    <a:pt x="1" y="179"/>
                    <a:pt x="104" y="179"/>
                    <a:pt x="173" y="213"/>
                  </a:cubicBezTo>
                  <a:cubicBezTo>
                    <a:pt x="277" y="213"/>
                    <a:pt x="415" y="213"/>
                    <a:pt x="519" y="248"/>
                  </a:cubicBezTo>
                  <a:cubicBezTo>
                    <a:pt x="794" y="347"/>
                    <a:pt x="1062" y="386"/>
                    <a:pt x="1326" y="386"/>
                  </a:cubicBezTo>
                  <a:cubicBezTo>
                    <a:pt x="1889" y="386"/>
                    <a:pt x="2431" y="205"/>
                    <a:pt x="2973" y="40"/>
                  </a:cubicBezTo>
                  <a:lnTo>
                    <a:pt x="2973" y="40"/>
                  </a:lnTo>
                  <a:cubicBezTo>
                    <a:pt x="2593" y="75"/>
                    <a:pt x="2178" y="110"/>
                    <a:pt x="1798" y="144"/>
                  </a:cubicBezTo>
                  <a:cubicBezTo>
                    <a:pt x="1624" y="171"/>
                    <a:pt x="1450" y="187"/>
                    <a:pt x="1278" y="187"/>
                  </a:cubicBezTo>
                  <a:cubicBezTo>
                    <a:pt x="1006" y="187"/>
                    <a:pt x="739" y="146"/>
                    <a:pt x="485" y="40"/>
                  </a:cubicBezTo>
                  <a:cubicBezTo>
                    <a:pt x="381" y="6"/>
                    <a:pt x="277" y="6"/>
                    <a:pt x="208" y="6"/>
                  </a:cubicBezTo>
                  <a:cubicBezTo>
                    <a:pt x="180" y="6"/>
                    <a:pt x="14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31"/>
            <p:cNvSpPr/>
            <p:nvPr/>
          </p:nvSpPr>
          <p:spPr>
            <a:xfrm>
              <a:off x="495185" y="432983"/>
              <a:ext cx="23509" cy="14800"/>
            </a:xfrm>
            <a:custGeom>
              <a:avLst/>
              <a:gdLst/>
              <a:ahLst/>
              <a:cxnLst/>
              <a:rect l="l" t="t" r="r" b="b"/>
              <a:pathLst>
                <a:path w="2489" h="1567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694" y="554"/>
                    <a:pt x="968" y="1141"/>
                    <a:pt x="0" y="1487"/>
                  </a:cubicBezTo>
                  <a:cubicBezTo>
                    <a:pt x="73" y="1546"/>
                    <a:pt x="140" y="1567"/>
                    <a:pt x="203" y="1567"/>
                  </a:cubicBezTo>
                  <a:cubicBezTo>
                    <a:pt x="290" y="1567"/>
                    <a:pt x="370" y="1527"/>
                    <a:pt x="449" y="1487"/>
                  </a:cubicBezTo>
                  <a:cubicBezTo>
                    <a:pt x="1210" y="1107"/>
                    <a:pt x="1901" y="623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31"/>
            <p:cNvSpPr/>
            <p:nvPr/>
          </p:nvSpPr>
          <p:spPr>
            <a:xfrm>
              <a:off x="668859" y="464331"/>
              <a:ext cx="2947" cy="33303"/>
            </a:xfrm>
            <a:custGeom>
              <a:avLst/>
              <a:gdLst/>
              <a:ahLst/>
              <a:cxnLst/>
              <a:rect l="l" t="t" r="r" b="b"/>
              <a:pathLst>
                <a:path w="312" h="3526" extrusionOk="0">
                  <a:moveTo>
                    <a:pt x="312" y="0"/>
                  </a:moveTo>
                  <a:lnTo>
                    <a:pt x="312" y="0"/>
                  </a:lnTo>
                  <a:cubicBezTo>
                    <a:pt x="208" y="484"/>
                    <a:pt x="70" y="1002"/>
                    <a:pt x="70" y="1486"/>
                  </a:cubicBezTo>
                  <a:lnTo>
                    <a:pt x="70" y="1521"/>
                  </a:lnTo>
                  <a:cubicBezTo>
                    <a:pt x="35" y="2039"/>
                    <a:pt x="1" y="2558"/>
                    <a:pt x="1" y="3111"/>
                  </a:cubicBezTo>
                  <a:cubicBezTo>
                    <a:pt x="1" y="3249"/>
                    <a:pt x="1" y="3422"/>
                    <a:pt x="243" y="3526"/>
                  </a:cubicBezTo>
                  <a:cubicBezTo>
                    <a:pt x="70" y="2316"/>
                    <a:pt x="139" y="1175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31"/>
            <p:cNvSpPr/>
            <p:nvPr/>
          </p:nvSpPr>
          <p:spPr>
            <a:xfrm>
              <a:off x="561130" y="256693"/>
              <a:ext cx="16000" cy="21232"/>
            </a:xfrm>
            <a:custGeom>
              <a:avLst/>
              <a:gdLst/>
              <a:ahLst/>
              <a:cxnLst/>
              <a:rect l="l" t="t" r="r" b="b"/>
              <a:pathLst>
                <a:path w="1694" h="2248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519"/>
                    <a:pt x="450" y="899"/>
                    <a:pt x="761" y="1314"/>
                  </a:cubicBezTo>
                  <a:cubicBezTo>
                    <a:pt x="1037" y="1660"/>
                    <a:pt x="1279" y="2040"/>
                    <a:pt x="1694" y="2247"/>
                  </a:cubicBezTo>
                  <a:cubicBezTo>
                    <a:pt x="1072" y="1556"/>
                    <a:pt x="553" y="7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31"/>
            <p:cNvSpPr/>
            <p:nvPr/>
          </p:nvSpPr>
          <p:spPr>
            <a:xfrm>
              <a:off x="476248" y="442126"/>
              <a:ext cx="18947" cy="8501"/>
            </a:xfrm>
            <a:custGeom>
              <a:avLst/>
              <a:gdLst/>
              <a:ahLst/>
              <a:cxnLst/>
              <a:rect l="l" t="t" r="r" b="b"/>
              <a:pathLst>
                <a:path w="2006" h="900" extrusionOk="0">
                  <a:moveTo>
                    <a:pt x="415" y="1"/>
                  </a:moveTo>
                  <a:cubicBezTo>
                    <a:pt x="139" y="139"/>
                    <a:pt x="0" y="312"/>
                    <a:pt x="0" y="519"/>
                  </a:cubicBezTo>
                  <a:lnTo>
                    <a:pt x="0" y="554"/>
                  </a:lnTo>
                  <a:cubicBezTo>
                    <a:pt x="230" y="364"/>
                    <a:pt x="449" y="291"/>
                    <a:pt x="662" y="291"/>
                  </a:cubicBezTo>
                  <a:cubicBezTo>
                    <a:pt x="994" y="291"/>
                    <a:pt x="1309" y="468"/>
                    <a:pt x="1625" y="657"/>
                  </a:cubicBezTo>
                  <a:cubicBezTo>
                    <a:pt x="1729" y="761"/>
                    <a:pt x="1832" y="865"/>
                    <a:pt x="1970" y="899"/>
                  </a:cubicBezTo>
                  <a:cubicBezTo>
                    <a:pt x="1970" y="865"/>
                    <a:pt x="2005" y="830"/>
                    <a:pt x="2005" y="830"/>
                  </a:cubicBezTo>
                  <a:cubicBezTo>
                    <a:pt x="1970" y="796"/>
                    <a:pt x="1936" y="761"/>
                    <a:pt x="1936" y="726"/>
                  </a:cubicBezTo>
                  <a:cubicBezTo>
                    <a:pt x="1625" y="450"/>
                    <a:pt x="1279" y="243"/>
                    <a:pt x="830" y="173"/>
                  </a:cubicBezTo>
                  <a:cubicBezTo>
                    <a:pt x="692" y="139"/>
                    <a:pt x="519" y="173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31"/>
            <p:cNvSpPr/>
            <p:nvPr/>
          </p:nvSpPr>
          <p:spPr>
            <a:xfrm>
              <a:off x="480488" y="4421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31"/>
            <p:cNvSpPr/>
            <p:nvPr/>
          </p:nvSpPr>
          <p:spPr>
            <a:xfrm>
              <a:off x="682242" y="361815"/>
              <a:ext cx="15358" cy="19929"/>
            </a:xfrm>
            <a:custGeom>
              <a:avLst/>
              <a:gdLst/>
              <a:ahLst/>
              <a:cxnLst/>
              <a:rect l="l" t="t" r="r" b="b"/>
              <a:pathLst>
                <a:path w="1626" h="2110" extrusionOk="0">
                  <a:moveTo>
                    <a:pt x="1625" y="1"/>
                  </a:moveTo>
                  <a:cubicBezTo>
                    <a:pt x="1487" y="35"/>
                    <a:pt x="1418" y="139"/>
                    <a:pt x="1314" y="208"/>
                  </a:cubicBezTo>
                  <a:cubicBezTo>
                    <a:pt x="761" y="761"/>
                    <a:pt x="277" y="1383"/>
                    <a:pt x="1" y="2109"/>
                  </a:cubicBezTo>
                  <a:cubicBezTo>
                    <a:pt x="105" y="2040"/>
                    <a:pt x="174" y="1971"/>
                    <a:pt x="243" y="1867"/>
                  </a:cubicBezTo>
                  <a:cubicBezTo>
                    <a:pt x="519" y="1245"/>
                    <a:pt x="934" y="761"/>
                    <a:pt x="1383" y="277"/>
                  </a:cubicBezTo>
                  <a:cubicBezTo>
                    <a:pt x="1487" y="208"/>
                    <a:pt x="1591" y="139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31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31"/>
            <p:cNvSpPr/>
            <p:nvPr/>
          </p:nvSpPr>
          <p:spPr>
            <a:xfrm>
              <a:off x="699546" y="469271"/>
              <a:ext cx="18295" cy="4203"/>
            </a:xfrm>
            <a:custGeom>
              <a:avLst/>
              <a:gdLst/>
              <a:ahLst/>
              <a:cxnLst/>
              <a:rect l="l" t="t" r="r" b="b"/>
              <a:pathLst>
                <a:path w="1937" h="445" extrusionOk="0">
                  <a:moveTo>
                    <a:pt x="1476" y="0"/>
                  </a:moveTo>
                  <a:cubicBezTo>
                    <a:pt x="849" y="0"/>
                    <a:pt x="279" y="166"/>
                    <a:pt x="1" y="445"/>
                  </a:cubicBezTo>
                  <a:cubicBezTo>
                    <a:pt x="381" y="341"/>
                    <a:pt x="658" y="237"/>
                    <a:pt x="969" y="168"/>
                  </a:cubicBezTo>
                  <a:cubicBezTo>
                    <a:pt x="1280" y="99"/>
                    <a:pt x="1625" y="168"/>
                    <a:pt x="1936" y="30"/>
                  </a:cubicBezTo>
                  <a:cubicBezTo>
                    <a:pt x="1782" y="10"/>
                    <a:pt x="1627" y="0"/>
                    <a:pt x="14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31"/>
            <p:cNvSpPr/>
            <p:nvPr/>
          </p:nvSpPr>
          <p:spPr>
            <a:xfrm>
              <a:off x="747866" y="485545"/>
              <a:ext cx="2947" cy="16009"/>
            </a:xfrm>
            <a:custGeom>
              <a:avLst/>
              <a:gdLst/>
              <a:ahLst/>
              <a:cxnLst/>
              <a:rect l="l" t="t" r="r" b="b"/>
              <a:pathLst>
                <a:path w="312" h="1695" extrusionOk="0">
                  <a:moveTo>
                    <a:pt x="208" y="1"/>
                  </a:moveTo>
                  <a:cubicBezTo>
                    <a:pt x="35" y="554"/>
                    <a:pt x="0" y="1107"/>
                    <a:pt x="104" y="1556"/>
                  </a:cubicBezTo>
                  <a:cubicBezTo>
                    <a:pt x="139" y="1625"/>
                    <a:pt x="139" y="1694"/>
                    <a:pt x="242" y="1694"/>
                  </a:cubicBezTo>
                  <a:cubicBezTo>
                    <a:pt x="312" y="1694"/>
                    <a:pt x="312" y="1591"/>
                    <a:pt x="312" y="1522"/>
                  </a:cubicBezTo>
                  <a:cubicBezTo>
                    <a:pt x="242" y="1280"/>
                    <a:pt x="208" y="1038"/>
                    <a:pt x="208" y="761"/>
                  </a:cubicBezTo>
                  <a:cubicBezTo>
                    <a:pt x="173" y="519"/>
                    <a:pt x="208" y="243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31"/>
            <p:cNvSpPr/>
            <p:nvPr/>
          </p:nvSpPr>
          <p:spPr>
            <a:xfrm>
              <a:off x="588227" y="444374"/>
              <a:ext cx="10777" cy="3636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61" y="0"/>
                  </a:moveTo>
                  <a:cubicBezTo>
                    <a:pt x="38" y="0"/>
                    <a:pt x="18" y="2"/>
                    <a:pt x="0" y="5"/>
                  </a:cubicBezTo>
                  <a:cubicBezTo>
                    <a:pt x="215" y="247"/>
                    <a:pt x="494" y="384"/>
                    <a:pt x="835" y="384"/>
                  </a:cubicBezTo>
                  <a:cubicBezTo>
                    <a:pt x="932" y="384"/>
                    <a:pt x="1034" y="373"/>
                    <a:pt x="1141" y="350"/>
                  </a:cubicBezTo>
                  <a:cubicBezTo>
                    <a:pt x="762" y="161"/>
                    <a:pt x="296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31"/>
            <p:cNvSpPr/>
            <p:nvPr/>
          </p:nvSpPr>
          <p:spPr>
            <a:xfrm>
              <a:off x="679305" y="368021"/>
              <a:ext cx="5563" cy="13393"/>
            </a:xfrm>
            <a:custGeom>
              <a:avLst/>
              <a:gdLst/>
              <a:ahLst/>
              <a:cxnLst/>
              <a:rect l="l" t="t" r="r" b="b"/>
              <a:pathLst>
                <a:path w="589" h="1418" extrusionOk="0">
                  <a:moveTo>
                    <a:pt x="588" y="0"/>
                  </a:moveTo>
                  <a:cubicBezTo>
                    <a:pt x="277" y="415"/>
                    <a:pt x="104" y="899"/>
                    <a:pt x="1" y="1418"/>
                  </a:cubicBezTo>
                  <a:lnTo>
                    <a:pt x="104" y="1418"/>
                  </a:lnTo>
                  <a:cubicBezTo>
                    <a:pt x="381" y="968"/>
                    <a:pt x="416" y="484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31"/>
            <p:cNvSpPr/>
            <p:nvPr/>
          </p:nvSpPr>
          <p:spPr>
            <a:xfrm>
              <a:off x="469060" y="430377"/>
              <a:ext cx="1643" cy="14375"/>
            </a:xfrm>
            <a:custGeom>
              <a:avLst/>
              <a:gdLst/>
              <a:ahLst/>
              <a:cxnLst/>
              <a:rect l="l" t="t" r="r" b="b"/>
              <a:pathLst>
                <a:path w="174" h="1522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519"/>
                    <a:pt x="1" y="1037"/>
                    <a:pt x="139" y="1521"/>
                  </a:cubicBezTo>
                  <a:cubicBezTo>
                    <a:pt x="174" y="1003"/>
                    <a:pt x="174" y="5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31"/>
            <p:cNvSpPr/>
            <p:nvPr/>
          </p:nvSpPr>
          <p:spPr>
            <a:xfrm>
              <a:off x="523255" y="4525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31"/>
            <p:cNvSpPr/>
            <p:nvPr/>
          </p:nvSpPr>
          <p:spPr>
            <a:xfrm>
              <a:off x="506283" y="452572"/>
              <a:ext cx="16982" cy="5563"/>
            </a:xfrm>
            <a:custGeom>
              <a:avLst/>
              <a:gdLst/>
              <a:ahLst/>
              <a:cxnLst/>
              <a:rect l="l" t="t" r="r" b="b"/>
              <a:pathLst>
                <a:path w="1798" h="589" extrusionOk="0">
                  <a:moveTo>
                    <a:pt x="1798" y="1"/>
                  </a:moveTo>
                  <a:lnTo>
                    <a:pt x="1798" y="1"/>
                  </a:lnTo>
                  <a:cubicBezTo>
                    <a:pt x="1210" y="104"/>
                    <a:pt x="622" y="208"/>
                    <a:pt x="0" y="588"/>
                  </a:cubicBezTo>
                  <a:cubicBezTo>
                    <a:pt x="208" y="588"/>
                    <a:pt x="277" y="554"/>
                    <a:pt x="380" y="519"/>
                  </a:cubicBezTo>
                  <a:cubicBezTo>
                    <a:pt x="692" y="346"/>
                    <a:pt x="1003" y="243"/>
                    <a:pt x="1348" y="139"/>
                  </a:cubicBezTo>
                  <a:cubicBezTo>
                    <a:pt x="1487" y="104"/>
                    <a:pt x="1659" y="104"/>
                    <a:pt x="1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31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31"/>
            <p:cNvSpPr/>
            <p:nvPr/>
          </p:nvSpPr>
          <p:spPr>
            <a:xfrm>
              <a:off x="484408" y="428743"/>
              <a:ext cx="5884" cy="10456"/>
            </a:xfrm>
            <a:custGeom>
              <a:avLst/>
              <a:gdLst/>
              <a:ahLst/>
              <a:cxnLst/>
              <a:rect l="l" t="t" r="r" b="b"/>
              <a:pathLst>
                <a:path w="623" h="1107" extrusionOk="0">
                  <a:moveTo>
                    <a:pt x="623" y="0"/>
                  </a:moveTo>
                  <a:lnTo>
                    <a:pt x="623" y="0"/>
                  </a:lnTo>
                  <a:cubicBezTo>
                    <a:pt x="242" y="277"/>
                    <a:pt x="139" y="726"/>
                    <a:pt x="0" y="1107"/>
                  </a:cubicBezTo>
                  <a:cubicBezTo>
                    <a:pt x="242" y="830"/>
                    <a:pt x="346" y="450"/>
                    <a:pt x="588" y="173"/>
                  </a:cubicBezTo>
                  <a:cubicBezTo>
                    <a:pt x="623" y="139"/>
                    <a:pt x="623" y="70"/>
                    <a:pt x="6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31"/>
            <p:cNvSpPr/>
            <p:nvPr/>
          </p:nvSpPr>
          <p:spPr>
            <a:xfrm>
              <a:off x="482774" y="422868"/>
              <a:ext cx="3929" cy="11438"/>
            </a:xfrm>
            <a:custGeom>
              <a:avLst/>
              <a:gdLst/>
              <a:ahLst/>
              <a:cxnLst/>
              <a:rect l="l" t="t" r="r" b="b"/>
              <a:pathLst>
                <a:path w="416" h="121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70" y="346"/>
                    <a:pt x="104" y="795"/>
                    <a:pt x="1" y="1210"/>
                  </a:cubicBezTo>
                  <a:cubicBezTo>
                    <a:pt x="139" y="795"/>
                    <a:pt x="277" y="415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31"/>
            <p:cNvSpPr/>
            <p:nvPr/>
          </p:nvSpPr>
          <p:spPr>
            <a:xfrm>
              <a:off x="486694" y="42253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31"/>
            <p:cNvSpPr/>
            <p:nvPr/>
          </p:nvSpPr>
          <p:spPr>
            <a:xfrm>
              <a:off x="454694" y="4303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31"/>
            <p:cNvSpPr/>
            <p:nvPr/>
          </p:nvSpPr>
          <p:spPr>
            <a:xfrm>
              <a:off x="454694" y="430698"/>
              <a:ext cx="5242" cy="9804"/>
            </a:xfrm>
            <a:custGeom>
              <a:avLst/>
              <a:gdLst/>
              <a:ahLst/>
              <a:cxnLst/>
              <a:rect l="l" t="t" r="r" b="b"/>
              <a:pathLst>
                <a:path w="555" h="1038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208" y="554"/>
                    <a:pt x="312" y="796"/>
                  </a:cubicBezTo>
                  <a:cubicBezTo>
                    <a:pt x="347" y="900"/>
                    <a:pt x="416" y="1003"/>
                    <a:pt x="554" y="1038"/>
                  </a:cubicBezTo>
                  <a:cubicBezTo>
                    <a:pt x="381" y="692"/>
                    <a:pt x="208" y="3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31"/>
            <p:cNvSpPr/>
            <p:nvPr/>
          </p:nvSpPr>
          <p:spPr>
            <a:xfrm>
              <a:off x="789981" y="530598"/>
              <a:ext cx="3929" cy="4581"/>
            </a:xfrm>
            <a:custGeom>
              <a:avLst/>
              <a:gdLst/>
              <a:ahLst/>
              <a:cxnLst/>
              <a:rect l="l" t="t" r="r" b="b"/>
              <a:pathLst>
                <a:path w="416" h="485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208"/>
                    <a:pt x="173" y="416"/>
                    <a:pt x="415" y="485"/>
                  </a:cubicBezTo>
                  <a:cubicBezTo>
                    <a:pt x="277" y="312"/>
                    <a:pt x="277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31"/>
            <p:cNvSpPr/>
            <p:nvPr/>
          </p:nvSpPr>
          <p:spPr>
            <a:xfrm>
              <a:off x="493220" y="40785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31"/>
            <p:cNvSpPr/>
            <p:nvPr/>
          </p:nvSpPr>
          <p:spPr>
            <a:xfrm>
              <a:off x="488649" y="408171"/>
              <a:ext cx="4581" cy="7849"/>
            </a:xfrm>
            <a:custGeom>
              <a:avLst/>
              <a:gdLst/>
              <a:ahLst/>
              <a:cxnLst/>
              <a:rect l="l" t="t" r="r" b="b"/>
              <a:pathLst>
                <a:path w="485" h="831" extrusionOk="0">
                  <a:moveTo>
                    <a:pt x="485" y="1"/>
                  </a:moveTo>
                  <a:lnTo>
                    <a:pt x="485" y="1"/>
                  </a:lnTo>
                  <a:cubicBezTo>
                    <a:pt x="243" y="243"/>
                    <a:pt x="174" y="554"/>
                    <a:pt x="1" y="830"/>
                  </a:cubicBezTo>
                  <a:cubicBezTo>
                    <a:pt x="277" y="623"/>
                    <a:pt x="346" y="312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31"/>
            <p:cNvSpPr/>
            <p:nvPr/>
          </p:nvSpPr>
          <p:spPr>
            <a:xfrm>
              <a:off x="523255" y="452327"/>
              <a:ext cx="6536" cy="406"/>
            </a:xfrm>
            <a:custGeom>
              <a:avLst/>
              <a:gdLst/>
              <a:ahLst/>
              <a:cxnLst/>
              <a:rect l="l" t="t" r="r" b="b"/>
              <a:pathLst>
                <a:path w="692" h="43" extrusionOk="0">
                  <a:moveTo>
                    <a:pt x="333" y="1"/>
                  </a:moveTo>
                  <a:cubicBezTo>
                    <a:pt x="217" y="1"/>
                    <a:pt x="104" y="9"/>
                    <a:pt x="1" y="27"/>
                  </a:cubicBezTo>
                  <a:cubicBezTo>
                    <a:pt x="81" y="38"/>
                    <a:pt x="158" y="42"/>
                    <a:pt x="234" y="42"/>
                  </a:cubicBezTo>
                  <a:cubicBezTo>
                    <a:pt x="385" y="42"/>
                    <a:pt x="531" y="27"/>
                    <a:pt x="692" y="27"/>
                  </a:cubicBezTo>
                  <a:cubicBezTo>
                    <a:pt x="571" y="9"/>
                    <a:pt x="450" y="1"/>
                    <a:pt x="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31"/>
            <p:cNvSpPr/>
            <p:nvPr/>
          </p:nvSpPr>
          <p:spPr>
            <a:xfrm>
              <a:off x="415847" y="367038"/>
              <a:ext cx="1974" cy="6867"/>
            </a:xfrm>
            <a:custGeom>
              <a:avLst/>
              <a:gdLst/>
              <a:ahLst/>
              <a:cxnLst/>
              <a:rect l="l" t="t" r="r" b="b"/>
              <a:pathLst>
                <a:path w="209" h="727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43"/>
                    <a:pt x="35" y="519"/>
                    <a:pt x="208" y="727"/>
                  </a:cubicBezTo>
                  <a:cubicBezTo>
                    <a:pt x="104" y="519"/>
                    <a:pt x="174" y="20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31"/>
            <p:cNvSpPr/>
            <p:nvPr/>
          </p:nvSpPr>
          <p:spPr>
            <a:xfrm>
              <a:off x="415847" y="36703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31"/>
            <p:cNvSpPr/>
            <p:nvPr/>
          </p:nvSpPr>
          <p:spPr>
            <a:xfrm>
              <a:off x="418133" y="381404"/>
              <a:ext cx="1643" cy="4902"/>
            </a:xfrm>
            <a:custGeom>
              <a:avLst/>
              <a:gdLst/>
              <a:ahLst/>
              <a:cxnLst/>
              <a:rect l="l" t="t" r="r" b="b"/>
              <a:pathLst>
                <a:path w="174" h="519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08"/>
                    <a:pt x="35" y="381"/>
                    <a:pt x="174" y="519"/>
                  </a:cubicBezTo>
                  <a:cubicBezTo>
                    <a:pt x="104" y="346"/>
                    <a:pt x="139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31"/>
            <p:cNvSpPr/>
            <p:nvPr/>
          </p:nvSpPr>
          <p:spPr>
            <a:xfrm>
              <a:off x="419767" y="3862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31"/>
            <p:cNvSpPr/>
            <p:nvPr/>
          </p:nvSpPr>
          <p:spPr>
            <a:xfrm>
              <a:off x="490283" y="425154"/>
              <a:ext cx="2626" cy="3268"/>
            </a:xfrm>
            <a:custGeom>
              <a:avLst/>
              <a:gdLst/>
              <a:ahLst/>
              <a:cxnLst/>
              <a:rect l="l" t="t" r="r" b="b"/>
              <a:pathLst>
                <a:path w="278" h="346" extrusionOk="0">
                  <a:moveTo>
                    <a:pt x="277" y="0"/>
                  </a:moveTo>
                  <a:cubicBezTo>
                    <a:pt x="139" y="104"/>
                    <a:pt x="35" y="173"/>
                    <a:pt x="1" y="346"/>
                  </a:cubicBezTo>
                  <a:cubicBezTo>
                    <a:pt x="208" y="311"/>
                    <a:pt x="243" y="13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31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31"/>
            <p:cNvSpPr/>
            <p:nvPr/>
          </p:nvSpPr>
          <p:spPr>
            <a:xfrm>
              <a:off x="727295" y="469554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05" y="0"/>
                  </a:moveTo>
                  <a:cubicBezTo>
                    <a:pt x="35" y="35"/>
                    <a:pt x="1" y="69"/>
                    <a:pt x="35" y="104"/>
                  </a:cubicBezTo>
                  <a:lnTo>
                    <a:pt x="1" y="104"/>
                  </a:lnTo>
                  <a:cubicBezTo>
                    <a:pt x="35" y="173"/>
                    <a:pt x="70" y="207"/>
                    <a:pt x="139" y="207"/>
                  </a:cubicBezTo>
                  <a:cubicBezTo>
                    <a:pt x="174" y="207"/>
                    <a:pt x="208" y="138"/>
                    <a:pt x="208" y="104"/>
                  </a:cubicBezTo>
                  <a:cubicBezTo>
                    <a:pt x="208" y="35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31"/>
            <p:cNvSpPr/>
            <p:nvPr/>
          </p:nvSpPr>
          <p:spPr>
            <a:xfrm>
              <a:off x="758964" y="520151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74" y="1"/>
                  </a:moveTo>
                  <a:cubicBezTo>
                    <a:pt x="70" y="35"/>
                    <a:pt x="1" y="104"/>
                    <a:pt x="1" y="243"/>
                  </a:cubicBezTo>
                  <a:cubicBezTo>
                    <a:pt x="139" y="208"/>
                    <a:pt x="174" y="139"/>
                    <a:pt x="208" y="35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31"/>
            <p:cNvSpPr/>
            <p:nvPr/>
          </p:nvSpPr>
          <p:spPr>
            <a:xfrm>
              <a:off x="496809" y="461252"/>
              <a:ext cx="671" cy="1455"/>
            </a:xfrm>
            <a:custGeom>
              <a:avLst/>
              <a:gdLst/>
              <a:ahLst/>
              <a:cxnLst/>
              <a:rect l="l" t="t" r="r" b="b"/>
              <a:pathLst>
                <a:path w="71" h="154" extrusionOk="0">
                  <a:moveTo>
                    <a:pt x="63" y="1"/>
                  </a:moveTo>
                  <a:cubicBezTo>
                    <a:pt x="53" y="1"/>
                    <a:pt x="35" y="25"/>
                    <a:pt x="35" y="50"/>
                  </a:cubicBezTo>
                  <a:cubicBezTo>
                    <a:pt x="35" y="84"/>
                    <a:pt x="1" y="119"/>
                    <a:pt x="1" y="153"/>
                  </a:cubicBezTo>
                  <a:cubicBezTo>
                    <a:pt x="35" y="119"/>
                    <a:pt x="70" y="119"/>
                    <a:pt x="70" y="119"/>
                  </a:cubicBezTo>
                  <a:cubicBezTo>
                    <a:pt x="70" y="84"/>
                    <a:pt x="70" y="50"/>
                    <a:pt x="70" y="15"/>
                  </a:cubicBezTo>
                  <a:cubicBezTo>
                    <a:pt x="70" y="5"/>
                    <a:pt x="67" y="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31"/>
            <p:cNvSpPr/>
            <p:nvPr/>
          </p:nvSpPr>
          <p:spPr>
            <a:xfrm>
              <a:off x="417150" y="374226"/>
              <a:ext cx="992" cy="3920"/>
            </a:xfrm>
            <a:custGeom>
              <a:avLst/>
              <a:gdLst/>
              <a:ahLst/>
              <a:cxnLst/>
              <a:rect l="l" t="t" r="r" b="b"/>
              <a:pathLst>
                <a:path w="105" h="415" extrusionOk="0">
                  <a:moveTo>
                    <a:pt x="70" y="0"/>
                  </a:moveTo>
                  <a:lnTo>
                    <a:pt x="70" y="0"/>
                  </a:lnTo>
                  <a:cubicBezTo>
                    <a:pt x="36" y="104"/>
                    <a:pt x="1" y="207"/>
                    <a:pt x="105" y="41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31"/>
            <p:cNvSpPr/>
            <p:nvPr/>
          </p:nvSpPr>
          <p:spPr>
            <a:xfrm>
              <a:off x="497140" y="4192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31"/>
            <p:cNvSpPr/>
            <p:nvPr/>
          </p:nvSpPr>
          <p:spPr>
            <a:xfrm>
              <a:off x="494854" y="419600"/>
              <a:ext cx="2295" cy="2947"/>
            </a:xfrm>
            <a:custGeom>
              <a:avLst/>
              <a:gdLst/>
              <a:ahLst/>
              <a:cxnLst/>
              <a:rect l="l" t="t" r="r" b="b"/>
              <a:pathLst>
                <a:path w="243" h="312" extrusionOk="0">
                  <a:moveTo>
                    <a:pt x="208" y="1"/>
                  </a:moveTo>
                  <a:cubicBezTo>
                    <a:pt x="104" y="70"/>
                    <a:pt x="35" y="173"/>
                    <a:pt x="0" y="277"/>
                  </a:cubicBezTo>
                  <a:lnTo>
                    <a:pt x="0" y="312"/>
                  </a:lnTo>
                  <a:cubicBezTo>
                    <a:pt x="139" y="243"/>
                    <a:pt x="208" y="139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31"/>
            <p:cNvSpPr/>
            <p:nvPr/>
          </p:nvSpPr>
          <p:spPr>
            <a:xfrm>
              <a:off x="487015" y="416011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05" y="139"/>
                    <a:pt x="70" y="277"/>
                    <a:pt x="1" y="415"/>
                  </a:cubicBezTo>
                  <a:cubicBezTo>
                    <a:pt x="174" y="311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31"/>
            <p:cNvSpPr/>
            <p:nvPr/>
          </p:nvSpPr>
          <p:spPr>
            <a:xfrm>
              <a:off x="488328" y="4160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31"/>
            <p:cNvSpPr/>
            <p:nvPr/>
          </p:nvSpPr>
          <p:spPr>
            <a:xfrm>
              <a:off x="764518" y="42286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cubicBezTo>
                    <a:pt x="0" y="0"/>
                    <a:pt x="35" y="69"/>
                    <a:pt x="35" y="104"/>
                  </a:cubicBezTo>
                  <a:cubicBezTo>
                    <a:pt x="35" y="139"/>
                    <a:pt x="35" y="139"/>
                    <a:pt x="69" y="139"/>
                  </a:cubicBezTo>
                  <a:cubicBezTo>
                    <a:pt x="69" y="139"/>
                    <a:pt x="69" y="104"/>
                    <a:pt x="69" y="69"/>
                  </a:cubicBezTo>
                  <a:cubicBezTo>
                    <a:pt x="69" y="35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31"/>
            <p:cNvSpPr/>
            <p:nvPr/>
          </p:nvSpPr>
          <p:spPr>
            <a:xfrm>
              <a:off x="739375" y="416332"/>
              <a:ext cx="1322" cy="1974"/>
            </a:xfrm>
            <a:custGeom>
              <a:avLst/>
              <a:gdLst/>
              <a:ahLst/>
              <a:cxnLst/>
              <a:rect l="l" t="t" r="r" b="b"/>
              <a:pathLst>
                <a:path w="140" h="209" extrusionOk="0">
                  <a:moveTo>
                    <a:pt x="35" y="1"/>
                  </a:moveTo>
                  <a:cubicBezTo>
                    <a:pt x="35" y="105"/>
                    <a:pt x="1" y="174"/>
                    <a:pt x="139" y="208"/>
                  </a:cubicBezTo>
                  <a:cubicBezTo>
                    <a:pt x="139" y="139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31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31"/>
            <p:cNvSpPr/>
            <p:nvPr/>
          </p:nvSpPr>
          <p:spPr>
            <a:xfrm>
              <a:off x="713911" y="434617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1" y="70"/>
                    <a:pt x="1" y="70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31"/>
            <p:cNvSpPr/>
            <p:nvPr/>
          </p:nvSpPr>
          <p:spPr>
            <a:xfrm>
              <a:off x="419767" y="386297"/>
              <a:ext cx="661" cy="3608"/>
            </a:xfrm>
            <a:custGeom>
              <a:avLst/>
              <a:gdLst/>
              <a:ahLst/>
              <a:cxnLst/>
              <a:rect l="l" t="t" r="r" b="b"/>
              <a:pathLst>
                <a:path w="70" h="382" extrusionOk="0">
                  <a:moveTo>
                    <a:pt x="1" y="1"/>
                  </a:moveTo>
                  <a:cubicBezTo>
                    <a:pt x="1" y="139"/>
                    <a:pt x="1" y="277"/>
                    <a:pt x="70" y="381"/>
                  </a:cubicBezTo>
                  <a:cubicBezTo>
                    <a:pt x="70" y="277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31"/>
            <p:cNvSpPr/>
            <p:nvPr/>
          </p:nvSpPr>
          <p:spPr>
            <a:xfrm>
              <a:off x="699876" y="360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31"/>
            <p:cNvSpPr/>
            <p:nvPr/>
          </p:nvSpPr>
          <p:spPr>
            <a:xfrm>
              <a:off x="697590" y="360181"/>
              <a:ext cx="2295" cy="1322"/>
            </a:xfrm>
            <a:custGeom>
              <a:avLst/>
              <a:gdLst/>
              <a:ahLst/>
              <a:cxnLst/>
              <a:rect l="l" t="t" r="r" b="b"/>
              <a:pathLst>
                <a:path w="243" h="140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39" y="35"/>
                    <a:pt x="70" y="70"/>
                    <a:pt x="0" y="139"/>
                  </a:cubicBezTo>
                  <a:cubicBezTo>
                    <a:pt x="104" y="139"/>
                    <a:pt x="173" y="70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31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31"/>
            <p:cNvSpPr/>
            <p:nvPr/>
          </p:nvSpPr>
          <p:spPr>
            <a:xfrm>
              <a:off x="674413" y="4584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lnTo>
                    <a:pt x="0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35" y="70"/>
                    <a:pt x="69" y="35"/>
                    <a:pt x="69" y="3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31"/>
            <p:cNvSpPr/>
            <p:nvPr/>
          </p:nvSpPr>
          <p:spPr>
            <a:xfrm>
              <a:off x="497792" y="455840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70" y="35"/>
                    <a:pt x="35" y="35"/>
                    <a:pt x="35" y="69"/>
                  </a:cubicBezTo>
                  <a:cubicBezTo>
                    <a:pt x="35" y="69"/>
                    <a:pt x="1" y="139"/>
                    <a:pt x="70" y="139"/>
                  </a:cubicBezTo>
                  <a:cubicBezTo>
                    <a:pt x="70" y="139"/>
                    <a:pt x="70" y="104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31"/>
            <p:cNvSpPr/>
            <p:nvPr/>
          </p:nvSpPr>
          <p:spPr>
            <a:xfrm>
              <a:off x="757330" y="42972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31"/>
            <p:cNvSpPr/>
            <p:nvPr/>
          </p:nvSpPr>
          <p:spPr>
            <a:xfrm>
              <a:off x="667555" y="42645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31"/>
            <p:cNvSpPr/>
            <p:nvPr/>
          </p:nvSpPr>
          <p:spPr>
            <a:xfrm>
              <a:off x="699876" y="4261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31"/>
            <p:cNvSpPr/>
            <p:nvPr/>
          </p:nvSpPr>
          <p:spPr>
            <a:xfrm>
              <a:off x="700197" y="42645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3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31"/>
            <p:cNvSpPr/>
            <p:nvPr/>
          </p:nvSpPr>
          <p:spPr>
            <a:xfrm>
              <a:off x="487015" y="4199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31"/>
            <p:cNvSpPr/>
            <p:nvPr/>
          </p:nvSpPr>
          <p:spPr>
            <a:xfrm>
              <a:off x="486694" y="419930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0" y="277"/>
                  </a:cubicBezTo>
                  <a:cubicBezTo>
                    <a:pt x="35" y="208"/>
                    <a:pt x="69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31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31"/>
            <p:cNvSpPr/>
            <p:nvPr/>
          </p:nvSpPr>
          <p:spPr>
            <a:xfrm>
              <a:off x="716849" y="41405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69"/>
                    <a:pt x="35" y="35"/>
                  </a:cubicBezTo>
                  <a:cubicBezTo>
                    <a:pt x="35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31"/>
            <p:cNvSpPr/>
            <p:nvPr/>
          </p:nvSpPr>
          <p:spPr>
            <a:xfrm>
              <a:off x="421722" y="395118"/>
              <a:ext cx="501" cy="331"/>
            </a:xfrm>
            <a:custGeom>
              <a:avLst/>
              <a:gdLst/>
              <a:ahLst/>
              <a:cxnLst/>
              <a:rect l="l" t="t" r="r" b="b"/>
              <a:pathLst>
                <a:path w="53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18" y="18"/>
                    <a:pt x="27" y="18"/>
                    <a:pt x="35" y="18"/>
                  </a:cubicBezTo>
                  <a:cubicBezTo>
                    <a:pt x="44" y="18"/>
                    <a:pt x="53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31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31"/>
            <p:cNvSpPr/>
            <p:nvPr/>
          </p:nvSpPr>
          <p:spPr>
            <a:xfrm>
              <a:off x="420418" y="39021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31"/>
            <p:cNvSpPr/>
            <p:nvPr/>
          </p:nvSpPr>
          <p:spPr>
            <a:xfrm>
              <a:off x="420749" y="390216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31"/>
            <p:cNvSpPr/>
            <p:nvPr/>
          </p:nvSpPr>
          <p:spPr>
            <a:xfrm>
              <a:off x="681921" y="382056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35" y="1"/>
                  </a:moveTo>
                  <a:cubicBezTo>
                    <a:pt x="35" y="70"/>
                    <a:pt x="0" y="139"/>
                    <a:pt x="0" y="243"/>
                  </a:cubicBezTo>
                  <a:cubicBezTo>
                    <a:pt x="69" y="173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31"/>
            <p:cNvSpPr/>
            <p:nvPr/>
          </p:nvSpPr>
          <p:spPr>
            <a:xfrm>
              <a:off x="682242" y="38173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31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31"/>
            <p:cNvSpPr/>
            <p:nvPr/>
          </p:nvSpPr>
          <p:spPr>
            <a:xfrm>
              <a:off x="414874" y="3650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31"/>
            <p:cNvSpPr/>
            <p:nvPr/>
          </p:nvSpPr>
          <p:spPr>
            <a:xfrm>
              <a:off x="415847" y="3670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31"/>
            <p:cNvSpPr/>
            <p:nvPr/>
          </p:nvSpPr>
          <p:spPr>
            <a:xfrm>
              <a:off x="414874" y="365083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69"/>
                    <a:pt x="35" y="139"/>
                    <a:pt x="104" y="208"/>
                  </a:cubicBezTo>
                  <a:cubicBezTo>
                    <a:pt x="104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31"/>
            <p:cNvSpPr/>
            <p:nvPr/>
          </p:nvSpPr>
          <p:spPr>
            <a:xfrm>
              <a:off x="752759" y="50481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lnTo>
                    <a:pt x="1" y="69"/>
                  </a:lnTo>
                  <a:cubicBezTo>
                    <a:pt x="1" y="69"/>
                    <a:pt x="1" y="35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31"/>
            <p:cNvSpPr/>
            <p:nvPr/>
          </p:nvSpPr>
          <p:spPr>
            <a:xfrm>
              <a:off x="752759" y="5054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31"/>
            <p:cNvSpPr/>
            <p:nvPr/>
          </p:nvSpPr>
          <p:spPr>
            <a:xfrm>
              <a:off x="699876" y="3598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31"/>
            <p:cNvSpPr/>
            <p:nvPr/>
          </p:nvSpPr>
          <p:spPr>
            <a:xfrm>
              <a:off x="700197" y="35953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1"/>
                  </a:moveTo>
                  <a:cubicBezTo>
                    <a:pt x="70" y="1"/>
                    <a:pt x="1" y="35"/>
                    <a:pt x="1" y="70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31"/>
            <p:cNvSpPr/>
            <p:nvPr/>
          </p:nvSpPr>
          <p:spPr>
            <a:xfrm>
              <a:off x="701180" y="35953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31"/>
            <p:cNvSpPr/>
            <p:nvPr/>
          </p:nvSpPr>
          <p:spPr>
            <a:xfrm>
              <a:off x="680618" y="384342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70"/>
                    <a:pt x="35" y="104"/>
                    <a:pt x="0" y="139"/>
                  </a:cubicBezTo>
                  <a:cubicBezTo>
                    <a:pt x="69" y="104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31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31"/>
            <p:cNvSpPr/>
            <p:nvPr/>
          </p:nvSpPr>
          <p:spPr>
            <a:xfrm>
              <a:off x="680618" y="3856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31"/>
            <p:cNvSpPr/>
            <p:nvPr/>
          </p:nvSpPr>
          <p:spPr>
            <a:xfrm>
              <a:off x="702483" y="358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31"/>
            <p:cNvSpPr/>
            <p:nvPr/>
          </p:nvSpPr>
          <p:spPr>
            <a:xfrm>
              <a:off x="421722" y="395676"/>
              <a:ext cx="340" cy="425"/>
            </a:xfrm>
            <a:custGeom>
              <a:avLst/>
              <a:gdLst/>
              <a:ahLst/>
              <a:cxnLst/>
              <a:rect l="l" t="t" r="r" b="b"/>
              <a:pathLst>
                <a:path w="36" h="45" extrusionOk="0">
                  <a:moveTo>
                    <a:pt x="1" y="0"/>
                  </a:moveTo>
                  <a:cubicBezTo>
                    <a:pt x="1" y="0"/>
                    <a:pt x="1" y="3"/>
                    <a:pt x="1" y="10"/>
                  </a:cubicBezTo>
                  <a:cubicBezTo>
                    <a:pt x="1" y="10"/>
                    <a:pt x="1" y="45"/>
                    <a:pt x="1" y="45"/>
                  </a:cubicBezTo>
                  <a:cubicBezTo>
                    <a:pt x="35" y="45"/>
                    <a:pt x="35" y="10"/>
                    <a:pt x="35" y="10"/>
                  </a:cubicBezTo>
                  <a:lnTo>
                    <a:pt x="35" y="10"/>
                  </a:lnTo>
                  <a:cubicBezTo>
                    <a:pt x="28" y="18"/>
                    <a:pt x="22" y="20"/>
                    <a:pt x="18" y="20"/>
                  </a:cubicBezTo>
                  <a:cubicBezTo>
                    <a:pt x="5" y="2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31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31"/>
            <p:cNvSpPr/>
            <p:nvPr/>
          </p:nvSpPr>
          <p:spPr>
            <a:xfrm>
              <a:off x="684859" y="3680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31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31"/>
            <p:cNvSpPr/>
            <p:nvPr/>
          </p:nvSpPr>
          <p:spPr>
            <a:xfrm>
              <a:off x="739706" y="371940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0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31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31"/>
            <p:cNvSpPr/>
            <p:nvPr/>
          </p:nvSpPr>
          <p:spPr>
            <a:xfrm>
              <a:off x="738072" y="372262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39" y="1"/>
                  </a:moveTo>
                  <a:cubicBezTo>
                    <a:pt x="104" y="1"/>
                    <a:pt x="35" y="35"/>
                    <a:pt x="1" y="70"/>
                  </a:cubicBezTo>
                  <a:cubicBezTo>
                    <a:pt x="70" y="70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31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31"/>
            <p:cNvSpPr/>
            <p:nvPr/>
          </p:nvSpPr>
          <p:spPr>
            <a:xfrm>
              <a:off x="704769" y="432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31"/>
            <p:cNvSpPr/>
            <p:nvPr/>
          </p:nvSpPr>
          <p:spPr>
            <a:xfrm>
              <a:off x="494202" y="405565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0" y="104"/>
                    <a:pt x="0" y="173"/>
                  </a:cubicBezTo>
                  <a:cubicBezTo>
                    <a:pt x="35" y="104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31"/>
            <p:cNvSpPr/>
            <p:nvPr/>
          </p:nvSpPr>
          <p:spPr>
            <a:xfrm>
              <a:off x="494202" y="4071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31"/>
            <p:cNvSpPr/>
            <p:nvPr/>
          </p:nvSpPr>
          <p:spPr>
            <a:xfrm>
              <a:off x="494202" y="42221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69" y="0"/>
                  </a:moveTo>
                  <a:cubicBezTo>
                    <a:pt x="35" y="35"/>
                    <a:pt x="0" y="69"/>
                    <a:pt x="35" y="104"/>
                  </a:cubicBezTo>
                  <a:cubicBezTo>
                    <a:pt x="69" y="104"/>
                    <a:pt x="69" y="69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31"/>
            <p:cNvSpPr/>
            <p:nvPr/>
          </p:nvSpPr>
          <p:spPr>
            <a:xfrm>
              <a:off x="720438" y="423274"/>
              <a:ext cx="671" cy="576"/>
            </a:xfrm>
            <a:custGeom>
              <a:avLst/>
              <a:gdLst/>
              <a:ahLst/>
              <a:cxnLst/>
              <a:rect l="l" t="t" r="r" b="b"/>
              <a:pathLst>
                <a:path w="71" h="61" extrusionOk="0">
                  <a:moveTo>
                    <a:pt x="23" y="0"/>
                  </a:moveTo>
                  <a:cubicBezTo>
                    <a:pt x="10" y="0"/>
                    <a:pt x="1" y="9"/>
                    <a:pt x="1" y="26"/>
                  </a:cubicBezTo>
                  <a:cubicBezTo>
                    <a:pt x="1" y="61"/>
                    <a:pt x="1" y="61"/>
                    <a:pt x="36" y="61"/>
                  </a:cubicBezTo>
                  <a:cubicBezTo>
                    <a:pt x="70" y="61"/>
                    <a:pt x="70" y="26"/>
                    <a:pt x="70" y="26"/>
                  </a:cubicBezTo>
                  <a:cubicBezTo>
                    <a:pt x="53" y="9"/>
                    <a:pt x="36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31"/>
            <p:cNvSpPr/>
            <p:nvPr/>
          </p:nvSpPr>
          <p:spPr>
            <a:xfrm>
              <a:off x="720438" y="42384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cubicBezTo>
                    <a:pt x="1" y="1"/>
                    <a:pt x="1" y="36"/>
                    <a:pt x="1" y="36"/>
                  </a:cubicBezTo>
                  <a:lnTo>
                    <a:pt x="36" y="36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31"/>
            <p:cNvSpPr/>
            <p:nvPr/>
          </p:nvSpPr>
          <p:spPr>
            <a:xfrm>
              <a:off x="721099" y="4238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31"/>
            <p:cNvSpPr/>
            <p:nvPr/>
          </p:nvSpPr>
          <p:spPr>
            <a:xfrm>
              <a:off x="700528" y="426457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35"/>
                    <a:pt x="70" y="70"/>
                    <a:pt x="139" y="104"/>
                  </a:cubicBezTo>
                  <a:cubicBezTo>
                    <a:pt x="104" y="70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31"/>
            <p:cNvSpPr/>
            <p:nvPr/>
          </p:nvSpPr>
          <p:spPr>
            <a:xfrm>
              <a:off x="702162" y="42907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31"/>
            <p:cNvSpPr/>
            <p:nvPr/>
          </p:nvSpPr>
          <p:spPr>
            <a:xfrm>
              <a:off x="701510" y="42743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35" y="69"/>
                    <a:pt x="0" y="138"/>
                    <a:pt x="69" y="173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31"/>
            <p:cNvSpPr/>
            <p:nvPr/>
          </p:nvSpPr>
          <p:spPr>
            <a:xfrm>
              <a:off x="454042" y="429073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1" y="0"/>
                  </a:moveTo>
                  <a:lnTo>
                    <a:pt x="31" y="45"/>
                  </a:lnTo>
                  <a:lnTo>
                    <a:pt x="31" y="45"/>
                  </a:lnTo>
                  <a:cubicBezTo>
                    <a:pt x="23" y="28"/>
                    <a:pt x="15" y="14"/>
                    <a:pt x="1" y="0"/>
                  </a:cubicBezTo>
                  <a:close/>
                  <a:moveTo>
                    <a:pt x="31" y="45"/>
                  </a:moveTo>
                  <a:lnTo>
                    <a:pt x="31" y="45"/>
                  </a:lnTo>
                  <a:cubicBezTo>
                    <a:pt x="41" y="68"/>
                    <a:pt x="49" y="97"/>
                    <a:pt x="70" y="138"/>
                  </a:cubicBezTo>
                  <a:lnTo>
                    <a:pt x="70" y="104"/>
                  </a:lnTo>
                  <a:lnTo>
                    <a:pt x="31" y="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31"/>
            <p:cNvSpPr/>
            <p:nvPr/>
          </p:nvSpPr>
          <p:spPr>
            <a:xfrm>
              <a:off x="703144" y="43004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35" y="70"/>
                    <a:pt x="35" y="104"/>
                    <a:pt x="35" y="174"/>
                  </a:cubicBezTo>
                  <a:lnTo>
                    <a:pt x="69" y="139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31"/>
            <p:cNvSpPr/>
            <p:nvPr/>
          </p:nvSpPr>
          <p:spPr>
            <a:xfrm>
              <a:off x="757660" y="3843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31"/>
            <p:cNvSpPr/>
            <p:nvPr/>
          </p:nvSpPr>
          <p:spPr>
            <a:xfrm>
              <a:off x="500408" y="415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31"/>
            <p:cNvSpPr/>
            <p:nvPr/>
          </p:nvSpPr>
          <p:spPr>
            <a:xfrm>
              <a:off x="501381" y="4133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31"/>
            <p:cNvSpPr/>
            <p:nvPr/>
          </p:nvSpPr>
          <p:spPr>
            <a:xfrm>
              <a:off x="501381" y="412422"/>
              <a:ext cx="1322" cy="982"/>
            </a:xfrm>
            <a:custGeom>
              <a:avLst/>
              <a:gdLst/>
              <a:ahLst/>
              <a:cxnLst/>
              <a:rect l="l" t="t" r="r" b="b"/>
              <a:pathLst>
                <a:path w="140" h="104" extrusionOk="0">
                  <a:moveTo>
                    <a:pt x="139" y="0"/>
                  </a:moveTo>
                  <a:cubicBezTo>
                    <a:pt x="70" y="35"/>
                    <a:pt x="35" y="35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69"/>
                    <a:pt x="139" y="35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31"/>
            <p:cNvSpPr/>
            <p:nvPr/>
          </p:nvSpPr>
          <p:spPr>
            <a:xfrm>
              <a:off x="502693" y="412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31"/>
            <p:cNvSpPr/>
            <p:nvPr/>
          </p:nvSpPr>
          <p:spPr>
            <a:xfrm>
              <a:off x="502363" y="41242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31"/>
            <p:cNvSpPr/>
            <p:nvPr/>
          </p:nvSpPr>
          <p:spPr>
            <a:xfrm>
              <a:off x="493220" y="407199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70" y="35"/>
                    <a:pt x="35" y="69"/>
                    <a:pt x="1" y="104"/>
                  </a:cubicBezTo>
                  <a:cubicBezTo>
                    <a:pt x="35" y="69"/>
                    <a:pt x="70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1"/>
            <p:cNvSpPr/>
            <p:nvPr/>
          </p:nvSpPr>
          <p:spPr>
            <a:xfrm>
              <a:off x="497792" y="4189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1"/>
            <p:cNvSpPr/>
            <p:nvPr/>
          </p:nvSpPr>
          <p:spPr>
            <a:xfrm>
              <a:off x="497140" y="41894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35" y="35"/>
                    <a:pt x="0" y="35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1"/>
            <p:cNvSpPr/>
            <p:nvPr/>
          </p:nvSpPr>
          <p:spPr>
            <a:xfrm>
              <a:off x="497140" y="41927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1"/>
            <p:cNvSpPr/>
            <p:nvPr/>
          </p:nvSpPr>
          <p:spPr>
            <a:xfrm>
              <a:off x="499426" y="415359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35" y="35"/>
                    <a:pt x="0" y="69"/>
                    <a:pt x="0" y="139"/>
                  </a:cubicBezTo>
                  <a:cubicBezTo>
                    <a:pt x="35" y="104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1"/>
            <p:cNvSpPr/>
            <p:nvPr/>
          </p:nvSpPr>
          <p:spPr>
            <a:xfrm>
              <a:off x="494524" y="405234"/>
              <a:ext cx="1322" cy="340"/>
            </a:xfrm>
            <a:custGeom>
              <a:avLst/>
              <a:gdLst/>
              <a:ahLst/>
              <a:cxnLst/>
              <a:rect l="l" t="t" r="r" b="b"/>
              <a:pathLst>
                <a:path w="140" h="36" extrusionOk="0">
                  <a:moveTo>
                    <a:pt x="139" y="1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cubicBezTo>
                    <a:pt x="105" y="1"/>
                    <a:pt x="35" y="35"/>
                    <a:pt x="1" y="35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ubicBezTo>
                    <a:pt x="35" y="35"/>
                    <a:pt x="105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1"/>
            <p:cNvSpPr/>
            <p:nvPr/>
          </p:nvSpPr>
          <p:spPr>
            <a:xfrm>
              <a:off x="497140" y="4026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1"/>
            <p:cNvSpPr/>
            <p:nvPr/>
          </p:nvSpPr>
          <p:spPr>
            <a:xfrm>
              <a:off x="497140" y="402382"/>
              <a:ext cx="170" cy="255"/>
            </a:xfrm>
            <a:custGeom>
              <a:avLst/>
              <a:gdLst/>
              <a:ahLst/>
              <a:cxnLst/>
              <a:rect l="l" t="t" r="r" b="b"/>
              <a:pathLst>
                <a:path w="18" h="27" extrusionOk="0">
                  <a:moveTo>
                    <a:pt x="13" y="0"/>
                  </a:moveTo>
                  <a:cubicBezTo>
                    <a:pt x="9" y="0"/>
                    <a:pt x="0" y="9"/>
                    <a:pt x="0" y="26"/>
                  </a:cubicBezTo>
                  <a:cubicBezTo>
                    <a:pt x="18" y="9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1"/>
            <p:cNvSpPr/>
            <p:nvPr/>
          </p:nvSpPr>
          <p:spPr>
            <a:xfrm>
              <a:off x="701510" y="358547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1"/>
                  </a:moveTo>
                  <a:cubicBezTo>
                    <a:pt x="69" y="36"/>
                    <a:pt x="35" y="70"/>
                    <a:pt x="0" y="105"/>
                  </a:cubicBezTo>
                  <a:lnTo>
                    <a:pt x="0" y="105"/>
                  </a:lnTo>
                  <a:cubicBezTo>
                    <a:pt x="35" y="70"/>
                    <a:pt x="69" y="36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1"/>
            <p:cNvSpPr/>
            <p:nvPr/>
          </p:nvSpPr>
          <p:spPr>
            <a:xfrm>
              <a:off x="79879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35"/>
                    <a:pt x="35" y="35"/>
                    <a:pt x="35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1"/>
            <p:cNvSpPr/>
            <p:nvPr/>
          </p:nvSpPr>
          <p:spPr>
            <a:xfrm>
              <a:off x="798793" y="5423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1"/>
            <p:cNvSpPr/>
            <p:nvPr/>
          </p:nvSpPr>
          <p:spPr>
            <a:xfrm>
              <a:off x="703465" y="431349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35" y="1"/>
                  </a:moveTo>
                  <a:lnTo>
                    <a:pt x="1" y="36"/>
                  </a:lnTo>
                  <a:cubicBezTo>
                    <a:pt x="35" y="70"/>
                    <a:pt x="104" y="70"/>
                    <a:pt x="139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1"/>
            <p:cNvSpPr/>
            <p:nvPr/>
          </p:nvSpPr>
          <p:spPr>
            <a:xfrm>
              <a:off x="702162" y="42907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0" y="0"/>
                  </a:moveTo>
                  <a:lnTo>
                    <a:pt x="0" y="35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39" y="104"/>
                  </a:ln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1"/>
            <p:cNvSpPr/>
            <p:nvPr/>
          </p:nvSpPr>
          <p:spPr>
            <a:xfrm>
              <a:off x="453721" y="428412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1"/>
            <p:cNvSpPr/>
            <p:nvPr/>
          </p:nvSpPr>
          <p:spPr>
            <a:xfrm>
              <a:off x="459927" y="4404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1"/>
            <p:cNvSpPr/>
            <p:nvPr/>
          </p:nvSpPr>
          <p:spPr>
            <a:xfrm>
              <a:off x="760598" y="520151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1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1"/>
            <p:cNvSpPr/>
            <p:nvPr/>
          </p:nvSpPr>
          <p:spPr>
            <a:xfrm>
              <a:off x="622503" y="511660"/>
              <a:ext cx="16661" cy="45062"/>
            </a:xfrm>
            <a:custGeom>
              <a:avLst/>
              <a:gdLst/>
              <a:ahLst/>
              <a:cxnLst/>
              <a:rect l="l" t="t" r="r" b="b"/>
              <a:pathLst>
                <a:path w="1764" h="4771" extrusionOk="0">
                  <a:moveTo>
                    <a:pt x="139" y="1"/>
                  </a:moveTo>
                  <a:cubicBezTo>
                    <a:pt x="35" y="347"/>
                    <a:pt x="0" y="347"/>
                    <a:pt x="70" y="658"/>
                  </a:cubicBezTo>
                  <a:cubicBezTo>
                    <a:pt x="242" y="1626"/>
                    <a:pt x="450" y="2559"/>
                    <a:pt x="899" y="3457"/>
                  </a:cubicBezTo>
                  <a:cubicBezTo>
                    <a:pt x="1107" y="3941"/>
                    <a:pt x="1348" y="4391"/>
                    <a:pt x="1763" y="4771"/>
                  </a:cubicBezTo>
                  <a:cubicBezTo>
                    <a:pt x="1763" y="4736"/>
                    <a:pt x="1763" y="4702"/>
                    <a:pt x="1729" y="4702"/>
                  </a:cubicBezTo>
                  <a:cubicBezTo>
                    <a:pt x="968" y="3527"/>
                    <a:pt x="519" y="2282"/>
                    <a:pt x="277" y="934"/>
                  </a:cubicBezTo>
                  <a:cubicBezTo>
                    <a:pt x="242" y="658"/>
                    <a:pt x="208" y="34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1"/>
            <p:cNvSpPr/>
            <p:nvPr/>
          </p:nvSpPr>
          <p:spPr>
            <a:xfrm>
              <a:off x="639154" y="5567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1"/>
            <p:cNvSpPr/>
            <p:nvPr/>
          </p:nvSpPr>
          <p:spPr>
            <a:xfrm>
              <a:off x="719786" y="497625"/>
              <a:ext cx="9483" cy="29393"/>
            </a:xfrm>
            <a:custGeom>
              <a:avLst/>
              <a:gdLst/>
              <a:ahLst/>
              <a:cxnLst/>
              <a:rect l="l" t="t" r="r" b="b"/>
              <a:pathLst>
                <a:path w="1004" h="3112" extrusionOk="0">
                  <a:moveTo>
                    <a:pt x="934" y="1"/>
                  </a:moveTo>
                  <a:cubicBezTo>
                    <a:pt x="865" y="1"/>
                    <a:pt x="830" y="70"/>
                    <a:pt x="830" y="104"/>
                  </a:cubicBezTo>
                  <a:cubicBezTo>
                    <a:pt x="727" y="657"/>
                    <a:pt x="588" y="1210"/>
                    <a:pt x="485" y="1798"/>
                  </a:cubicBezTo>
                  <a:cubicBezTo>
                    <a:pt x="450" y="2040"/>
                    <a:pt x="381" y="2247"/>
                    <a:pt x="277" y="2455"/>
                  </a:cubicBezTo>
                  <a:cubicBezTo>
                    <a:pt x="174" y="2662"/>
                    <a:pt x="70" y="2835"/>
                    <a:pt x="1" y="3112"/>
                  </a:cubicBezTo>
                  <a:cubicBezTo>
                    <a:pt x="312" y="2870"/>
                    <a:pt x="450" y="2593"/>
                    <a:pt x="554" y="2317"/>
                  </a:cubicBezTo>
                  <a:cubicBezTo>
                    <a:pt x="761" y="1798"/>
                    <a:pt x="830" y="1280"/>
                    <a:pt x="865" y="761"/>
                  </a:cubicBezTo>
                  <a:cubicBezTo>
                    <a:pt x="865" y="485"/>
                    <a:pt x="1003" y="277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1"/>
            <p:cNvSpPr/>
            <p:nvPr/>
          </p:nvSpPr>
          <p:spPr>
            <a:xfrm>
              <a:off x="681921" y="561124"/>
              <a:ext cx="33964" cy="8330"/>
            </a:xfrm>
            <a:custGeom>
              <a:avLst/>
              <a:gdLst/>
              <a:ahLst/>
              <a:cxnLst/>
              <a:rect l="l" t="t" r="r" b="b"/>
              <a:pathLst>
                <a:path w="3596" h="882" extrusionOk="0">
                  <a:moveTo>
                    <a:pt x="2746" y="0"/>
                  </a:moveTo>
                  <a:cubicBezTo>
                    <a:pt x="1631" y="0"/>
                    <a:pt x="326" y="366"/>
                    <a:pt x="0" y="882"/>
                  </a:cubicBezTo>
                  <a:cubicBezTo>
                    <a:pt x="1034" y="304"/>
                    <a:pt x="2068" y="74"/>
                    <a:pt x="3148" y="74"/>
                  </a:cubicBezTo>
                  <a:cubicBezTo>
                    <a:pt x="3296" y="74"/>
                    <a:pt x="3445" y="79"/>
                    <a:pt x="3595" y="87"/>
                  </a:cubicBezTo>
                  <a:cubicBezTo>
                    <a:pt x="3342" y="28"/>
                    <a:pt x="3051" y="0"/>
                    <a:pt x="27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1"/>
            <p:cNvSpPr/>
            <p:nvPr/>
          </p:nvSpPr>
          <p:spPr>
            <a:xfrm>
              <a:off x="658743" y="566186"/>
              <a:ext cx="15679" cy="18947"/>
            </a:xfrm>
            <a:custGeom>
              <a:avLst/>
              <a:gdLst/>
              <a:ahLst/>
              <a:cxnLst/>
              <a:rect l="l" t="t" r="r" b="b"/>
              <a:pathLst>
                <a:path w="1660" h="2006" extrusionOk="0">
                  <a:moveTo>
                    <a:pt x="1521" y="0"/>
                  </a:moveTo>
                  <a:cubicBezTo>
                    <a:pt x="1417" y="35"/>
                    <a:pt x="1417" y="104"/>
                    <a:pt x="1417" y="139"/>
                  </a:cubicBezTo>
                  <a:cubicBezTo>
                    <a:pt x="1383" y="657"/>
                    <a:pt x="1210" y="1141"/>
                    <a:pt x="1037" y="1659"/>
                  </a:cubicBezTo>
                  <a:cubicBezTo>
                    <a:pt x="988" y="1807"/>
                    <a:pt x="904" y="1849"/>
                    <a:pt x="798" y="1849"/>
                  </a:cubicBezTo>
                  <a:cubicBezTo>
                    <a:pt x="754" y="1849"/>
                    <a:pt x="707" y="1842"/>
                    <a:pt x="657" y="1832"/>
                  </a:cubicBezTo>
                  <a:cubicBezTo>
                    <a:pt x="553" y="1763"/>
                    <a:pt x="450" y="1729"/>
                    <a:pt x="346" y="1659"/>
                  </a:cubicBezTo>
                  <a:cubicBezTo>
                    <a:pt x="281" y="1638"/>
                    <a:pt x="230" y="1590"/>
                    <a:pt x="159" y="1590"/>
                  </a:cubicBezTo>
                  <a:cubicBezTo>
                    <a:pt x="116" y="1590"/>
                    <a:pt x="65" y="1607"/>
                    <a:pt x="0" y="1659"/>
                  </a:cubicBezTo>
                  <a:cubicBezTo>
                    <a:pt x="311" y="1901"/>
                    <a:pt x="657" y="2005"/>
                    <a:pt x="1037" y="2005"/>
                  </a:cubicBezTo>
                  <a:cubicBezTo>
                    <a:pt x="1106" y="2005"/>
                    <a:pt x="1175" y="1971"/>
                    <a:pt x="1141" y="1901"/>
                  </a:cubicBezTo>
                  <a:cubicBezTo>
                    <a:pt x="1003" y="1729"/>
                    <a:pt x="1175" y="1590"/>
                    <a:pt x="1210" y="1418"/>
                  </a:cubicBezTo>
                  <a:cubicBezTo>
                    <a:pt x="1348" y="1072"/>
                    <a:pt x="1452" y="726"/>
                    <a:pt x="1556" y="346"/>
                  </a:cubicBezTo>
                  <a:cubicBezTo>
                    <a:pt x="1625" y="242"/>
                    <a:pt x="1659" y="69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1"/>
            <p:cNvSpPr/>
            <p:nvPr/>
          </p:nvSpPr>
          <p:spPr>
            <a:xfrm>
              <a:off x="674413" y="527991"/>
              <a:ext cx="10456" cy="28080"/>
            </a:xfrm>
            <a:custGeom>
              <a:avLst/>
              <a:gdLst/>
              <a:ahLst/>
              <a:cxnLst/>
              <a:rect l="l" t="t" r="r" b="b"/>
              <a:pathLst>
                <a:path w="1107" h="297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003" y="35"/>
                    <a:pt x="968" y="104"/>
                    <a:pt x="934" y="173"/>
                  </a:cubicBezTo>
                  <a:cubicBezTo>
                    <a:pt x="450" y="968"/>
                    <a:pt x="208" y="1832"/>
                    <a:pt x="69" y="2731"/>
                  </a:cubicBezTo>
                  <a:cubicBezTo>
                    <a:pt x="35" y="2835"/>
                    <a:pt x="0" y="2938"/>
                    <a:pt x="104" y="2973"/>
                  </a:cubicBezTo>
                  <a:cubicBezTo>
                    <a:pt x="173" y="2973"/>
                    <a:pt x="173" y="2938"/>
                    <a:pt x="208" y="2904"/>
                  </a:cubicBezTo>
                  <a:cubicBezTo>
                    <a:pt x="242" y="2247"/>
                    <a:pt x="450" y="1625"/>
                    <a:pt x="692" y="1003"/>
                  </a:cubicBezTo>
                  <a:cubicBezTo>
                    <a:pt x="795" y="657"/>
                    <a:pt x="1003" y="380"/>
                    <a:pt x="1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1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1"/>
            <p:cNvSpPr/>
            <p:nvPr/>
          </p:nvSpPr>
          <p:spPr>
            <a:xfrm>
              <a:off x="681921" y="575329"/>
              <a:ext cx="19920" cy="9804"/>
            </a:xfrm>
            <a:custGeom>
              <a:avLst/>
              <a:gdLst/>
              <a:ahLst/>
              <a:cxnLst/>
              <a:rect l="l" t="t" r="r" b="b"/>
              <a:pathLst>
                <a:path w="2109" h="1038" extrusionOk="0">
                  <a:moveTo>
                    <a:pt x="160" y="0"/>
                  </a:moveTo>
                  <a:cubicBezTo>
                    <a:pt x="113" y="0"/>
                    <a:pt x="69" y="17"/>
                    <a:pt x="35" y="69"/>
                  </a:cubicBezTo>
                  <a:cubicBezTo>
                    <a:pt x="0" y="208"/>
                    <a:pt x="139" y="208"/>
                    <a:pt x="208" y="208"/>
                  </a:cubicBezTo>
                  <a:cubicBezTo>
                    <a:pt x="864" y="415"/>
                    <a:pt x="1487" y="726"/>
                    <a:pt x="2109" y="1037"/>
                  </a:cubicBezTo>
                  <a:cubicBezTo>
                    <a:pt x="2109" y="864"/>
                    <a:pt x="1971" y="864"/>
                    <a:pt x="1867" y="830"/>
                  </a:cubicBezTo>
                  <a:cubicBezTo>
                    <a:pt x="1383" y="484"/>
                    <a:pt x="864" y="242"/>
                    <a:pt x="311" y="35"/>
                  </a:cubicBezTo>
                  <a:cubicBezTo>
                    <a:pt x="260" y="17"/>
                    <a:pt x="208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1"/>
            <p:cNvSpPr/>
            <p:nvPr/>
          </p:nvSpPr>
          <p:spPr>
            <a:xfrm>
              <a:off x="637851" y="482286"/>
              <a:ext cx="14696" cy="15027"/>
            </a:xfrm>
            <a:custGeom>
              <a:avLst/>
              <a:gdLst/>
              <a:ahLst/>
              <a:cxnLst/>
              <a:rect l="l" t="t" r="r" b="b"/>
              <a:pathLst>
                <a:path w="1556" h="1591" extrusionOk="0">
                  <a:moveTo>
                    <a:pt x="0" y="0"/>
                  </a:moveTo>
                  <a:cubicBezTo>
                    <a:pt x="588" y="277"/>
                    <a:pt x="933" y="726"/>
                    <a:pt x="1244" y="1244"/>
                  </a:cubicBezTo>
                  <a:cubicBezTo>
                    <a:pt x="1313" y="1383"/>
                    <a:pt x="1348" y="1556"/>
                    <a:pt x="1555" y="1590"/>
                  </a:cubicBezTo>
                  <a:cubicBezTo>
                    <a:pt x="1348" y="1072"/>
                    <a:pt x="1072" y="657"/>
                    <a:pt x="691" y="277"/>
                  </a:cubicBezTo>
                  <a:cubicBezTo>
                    <a:pt x="449" y="69"/>
                    <a:pt x="31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1"/>
            <p:cNvSpPr/>
            <p:nvPr/>
          </p:nvSpPr>
          <p:spPr>
            <a:xfrm>
              <a:off x="702162" y="532883"/>
              <a:ext cx="9804" cy="8501"/>
            </a:xfrm>
            <a:custGeom>
              <a:avLst/>
              <a:gdLst/>
              <a:ahLst/>
              <a:cxnLst/>
              <a:rect l="l" t="t" r="r" b="b"/>
              <a:pathLst>
                <a:path w="1038" h="900" extrusionOk="0">
                  <a:moveTo>
                    <a:pt x="934" y="1"/>
                  </a:moveTo>
                  <a:cubicBezTo>
                    <a:pt x="795" y="174"/>
                    <a:pt x="623" y="277"/>
                    <a:pt x="519" y="485"/>
                  </a:cubicBezTo>
                  <a:cubicBezTo>
                    <a:pt x="450" y="692"/>
                    <a:pt x="173" y="692"/>
                    <a:pt x="0" y="899"/>
                  </a:cubicBezTo>
                  <a:cubicBezTo>
                    <a:pt x="311" y="899"/>
                    <a:pt x="692" y="657"/>
                    <a:pt x="934" y="312"/>
                  </a:cubicBezTo>
                  <a:cubicBezTo>
                    <a:pt x="1003" y="243"/>
                    <a:pt x="1037" y="139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1"/>
            <p:cNvSpPr/>
            <p:nvPr/>
          </p:nvSpPr>
          <p:spPr>
            <a:xfrm>
              <a:off x="648949" y="60503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1"/>
            <p:cNvSpPr/>
            <p:nvPr/>
          </p:nvSpPr>
          <p:spPr>
            <a:xfrm>
              <a:off x="649270" y="589034"/>
              <a:ext cx="4260" cy="16009"/>
            </a:xfrm>
            <a:custGeom>
              <a:avLst/>
              <a:gdLst/>
              <a:ahLst/>
              <a:cxnLst/>
              <a:rect l="l" t="t" r="r" b="b"/>
              <a:pathLst>
                <a:path w="451" h="1695" extrusionOk="0">
                  <a:moveTo>
                    <a:pt x="450" y="1"/>
                  </a:moveTo>
                  <a:lnTo>
                    <a:pt x="450" y="1"/>
                  </a:lnTo>
                  <a:cubicBezTo>
                    <a:pt x="243" y="554"/>
                    <a:pt x="174" y="1142"/>
                    <a:pt x="1" y="1695"/>
                  </a:cubicBezTo>
                  <a:cubicBezTo>
                    <a:pt x="277" y="1176"/>
                    <a:pt x="416" y="589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1"/>
            <p:cNvSpPr/>
            <p:nvPr/>
          </p:nvSpPr>
          <p:spPr>
            <a:xfrm>
              <a:off x="658413" y="566753"/>
              <a:ext cx="2626" cy="10541"/>
            </a:xfrm>
            <a:custGeom>
              <a:avLst/>
              <a:gdLst/>
              <a:ahLst/>
              <a:cxnLst/>
              <a:rect l="l" t="t" r="r" b="b"/>
              <a:pathLst>
                <a:path w="278" h="1116" extrusionOk="0">
                  <a:moveTo>
                    <a:pt x="140" y="0"/>
                  </a:moveTo>
                  <a:cubicBezTo>
                    <a:pt x="129" y="0"/>
                    <a:pt x="118" y="3"/>
                    <a:pt x="104" y="9"/>
                  </a:cubicBezTo>
                  <a:cubicBezTo>
                    <a:pt x="35" y="9"/>
                    <a:pt x="1" y="44"/>
                    <a:pt x="35" y="113"/>
                  </a:cubicBezTo>
                  <a:cubicBezTo>
                    <a:pt x="104" y="424"/>
                    <a:pt x="35" y="770"/>
                    <a:pt x="139" y="1116"/>
                  </a:cubicBezTo>
                  <a:cubicBezTo>
                    <a:pt x="277" y="770"/>
                    <a:pt x="243" y="424"/>
                    <a:pt x="208" y="79"/>
                  </a:cubicBezTo>
                  <a:cubicBezTo>
                    <a:pt x="208" y="51"/>
                    <a:pt x="18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1"/>
            <p:cNvSpPr/>
            <p:nvPr/>
          </p:nvSpPr>
          <p:spPr>
            <a:xfrm>
              <a:off x="653841" y="540723"/>
              <a:ext cx="2947" cy="8491"/>
            </a:xfrm>
            <a:custGeom>
              <a:avLst/>
              <a:gdLst/>
              <a:ahLst/>
              <a:cxnLst/>
              <a:rect l="l" t="t" r="r" b="b"/>
              <a:pathLst>
                <a:path w="312" h="899" extrusionOk="0">
                  <a:moveTo>
                    <a:pt x="104" y="0"/>
                  </a:moveTo>
                  <a:cubicBezTo>
                    <a:pt x="174" y="104"/>
                    <a:pt x="174" y="242"/>
                    <a:pt x="104" y="311"/>
                  </a:cubicBezTo>
                  <a:cubicBezTo>
                    <a:pt x="1" y="450"/>
                    <a:pt x="70" y="622"/>
                    <a:pt x="35" y="761"/>
                  </a:cubicBezTo>
                  <a:cubicBezTo>
                    <a:pt x="35" y="830"/>
                    <a:pt x="70" y="899"/>
                    <a:pt x="174" y="899"/>
                  </a:cubicBezTo>
                  <a:cubicBezTo>
                    <a:pt x="277" y="899"/>
                    <a:pt x="312" y="830"/>
                    <a:pt x="312" y="761"/>
                  </a:cubicBezTo>
                  <a:cubicBezTo>
                    <a:pt x="277" y="484"/>
                    <a:pt x="277" y="20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1"/>
            <p:cNvSpPr/>
            <p:nvPr/>
          </p:nvSpPr>
          <p:spPr>
            <a:xfrm>
              <a:off x="666573" y="565856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174" y="1"/>
                  </a:moveTo>
                  <a:cubicBezTo>
                    <a:pt x="35" y="139"/>
                    <a:pt x="1" y="277"/>
                    <a:pt x="35" y="416"/>
                  </a:cubicBezTo>
                  <a:cubicBezTo>
                    <a:pt x="70" y="519"/>
                    <a:pt x="70" y="588"/>
                    <a:pt x="174" y="588"/>
                  </a:cubicBezTo>
                  <a:cubicBezTo>
                    <a:pt x="277" y="588"/>
                    <a:pt x="312" y="519"/>
                    <a:pt x="312" y="416"/>
                  </a:cubicBezTo>
                  <a:cubicBezTo>
                    <a:pt x="277" y="277"/>
                    <a:pt x="277" y="139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1"/>
            <p:cNvSpPr/>
            <p:nvPr/>
          </p:nvSpPr>
          <p:spPr>
            <a:xfrm>
              <a:off x="630342" y="5674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1"/>
            <p:cNvSpPr/>
            <p:nvPr/>
          </p:nvSpPr>
          <p:spPr>
            <a:xfrm>
              <a:off x="630342" y="567490"/>
              <a:ext cx="8491" cy="2947"/>
            </a:xfrm>
            <a:custGeom>
              <a:avLst/>
              <a:gdLst/>
              <a:ahLst/>
              <a:cxnLst/>
              <a:rect l="l" t="t" r="r" b="b"/>
              <a:pathLst>
                <a:path w="899" h="312" extrusionOk="0">
                  <a:moveTo>
                    <a:pt x="0" y="1"/>
                  </a:moveTo>
                  <a:lnTo>
                    <a:pt x="0" y="1"/>
                  </a:lnTo>
                  <a:cubicBezTo>
                    <a:pt x="277" y="208"/>
                    <a:pt x="588" y="277"/>
                    <a:pt x="899" y="312"/>
                  </a:cubicBezTo>
                  <a:cubicBezTo>
                    <a:pt x="622" y="139"/>
                    <a:pt x="311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1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1"/>
            <p:cNvSpPr/>
            <p:nvPr/>
          </p:nvSpPr>
          <p:spPr>
            <a:xfrm>
              <a:off x="684859" y="523740"/>
              <a:ext cx="2947" cy="4260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311" y="1"/>
                  </a:moveTo>
                  <a:lnTo>
                    <a:pt x="311" y="1"/>
                  </a:lnTo>
                  <a:cubicBezTo>
                    <a:pt x="139" y="105"/>
                    <a:pt x="35" y="243"/>
                    <a:pt x="0" y="450"/>
                  </a:cubicBezTo>
                  <a:cubicBezTo>
                    <a:pt x="139" y="312"/>
                    <a:pt x="242" y="174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1"/>
            <p:cNvSpPr/>
            <p:nvPr/>
          </p:nvSpPr>
          <p:spPr>
            <a:xfrm>
              <a:off x="687796" y="52341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1"/>
            <p:cNvSpPr/>
            <p:nvPr/>
          </p:nvSpPr>
          <p:spPr>
            <a:xfrm>
              <a:off x="693350" y="534517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311" y="1"/>
                  </a:moveTo>
                  <a:cubicBezTo>
                    <a:pt x="138" y="70"/>
                    <a:pt x="35" y="242"/>
                    <a:pt x="0" y="415"/>
                  </a:cubicBezTo>
                  <a:cubicBezTo>
                    <a:pt x="138" y="312"/>
                    <a:pt x="207" y="139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1"/>
            <p:cNvSpPr/>
            <p:nvPr/>
          </p:nvSpPr>
          <p:spPr>
            <a:xfrm>
              <a:off x="693019" y="53843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1"/>
            <p:cNvSpPr/>
            <p:nvPr/>
          </p:nvSpPr>
          <p:spPr>
            <a:xfrm>
              <a:off x="661029" y="51851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69" y="174"/>
                    <a:pt x="69" y="346"/>
                    <a:pt x="208" y="485"/>
                  </a:cubicBezTo>
                  <a:cubicBezTo>
                    <a:pt x="138" y="312"/>
                    <a:pt x="173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1"/>
            <p:cNvSpPr/>
            <p:nvPr/>
          </p:nvSpPr>
          <p:spPr>
            <a:xfrm>
              <a:off x="661029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1"/>
            <p:cNvSpPr/>
            <p:nvPr/>
          </p:nvSpPr>
          <p:spPr>
            <a:xfrm>
              <a:off x="662984" y="5230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1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1"/>
            <p:cNvSpPr/>
            <p:nvPr/>
          </p:nvSpPr>
          <p:spPr>
            <a:xfrm>
              <a:off x="652869" y="499590"/>
              <a:ext cx="2286" cy="3920"/>
            </a:xfrm>
            <a:custGeom>
              <a:avLst/>
              <a:gdLst/>
              <a:ahLst/>
              <a:cxnLst/>
              <a:rect l="l" t="t" r="r" b="b"/>
              <a:pathLst>
                <a:path w="242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38"/>
                    <a:pt x="104" y="311"/>
                    <a:pt x="242" y="415"/>
                  </a:cubicBezTo>
                  <a:cubicBezTo>
                    <a:pt x="242" y="242"/>
                    <a:pt x="173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1"/>
            <p:cNvSpPr/>
            <p:nvPr/>
          </p:nvSpPr>
          <p:spPr>
            <a:xfrm>
              <a:off x="652869" y="49925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1"/>
            <p:cNvSpPr/>
            <p:nvPr/>
          </p:nvSpPr>
          <p:spPr>
            <a:xfrm>
              <a:off x="630012" y="56749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1"/>
            <p:cNvSpPr/>
            <p:nvPr/>
          </p:nvSpPr>
          <p:spPr>
            <a:xfrm>
              <a:off x="626744" y="566300"/>
              <a:ext cx="3277" cy="1200"/>
            </a:xfrm>
            <a:custGeom>
              <a:avLst/>
              <a:gdLst/>
              <a:ahLst/>
              <a:cxnLst/>
              <a:rect l="l" t="t" r="r" b="b"/>
              <a:pathLst>
                <a:path w="347" h="127" extrusionOk="0">
                  <a:moveTo>
                    <a:pt x="92" y="0"/>
                  </a:moveTo>
                  <a:cubicBezTo>
                    <a:pt x="63" y="0"/>
                    <a:pt x="33" y="7"/>
                    <a:pt x="1" y="23"/>
                  </a:cubicBezTo>
                  <a:cubicBezTo>
                    <a:pt x="104" y="92"/>
                    <a:pt x="208" y="127"/>
                    <a:pt x="346" y="127"/>
                  </a:cubicBezTo>
                  <a:cubicBezTo>
                    <a:pt x="267" y="74"/>
                    <a:pt x="18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1"/>
            <p:cNvSpPr/>
            <p:nvPr/>
          </p:nvSpPr>
          <p:spPr>
            <a:xfrm>
              <a:off x="676698" y="61352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1"/>
            <p:cNvSpPr/>
            <p:nvPr/>
          </p:nvSpPr>
          <p:spPr>
            <a:xfrm>
              <a:off x="676368" y="613846"/>
              <a:ext cx="992" cy="4260"/>
            </a:xfrm>
            <a:custGeom>
              <a:avLst/>
              <a:gdLst/>
              <a:ahLst/>
              <a:cxnLst/>
              <a:rect l="l" t="t" r="r" b="b"/>
              <a:pathLst>
                <a:path w="105" h="451" extrusionOk="0">
                  <a:moveTo>
                    <a:pt x="35" y="1"/>
                  </a:moveTo>
                  <a:cubicBezTo>
                    <a:pt x="35" y="139"/>
                    <a:pt x="1" y="277"/>
                    <a:pt x="35" y="450"/>
                  </a:cubicBezTo>
                  <a:cubicBezTo>
                    <a:pt x="104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1"/>
            <p:cNvSpPr/>
            <p:nvPr/>
          </p:nvSpPr>
          <p:spPr>
            <a:xfrm>
              <a:off x="647967" y="605685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35" y="70"/>
                    <a:pt x="1" y="139"/>
                    <a:pt x="35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1"/>
            <p:cNvSpPr/>
            <p:nvPr/>
          </p:nvSpPr>
          <p:spPr>
            <a:xfrm>
              <a:off x="648949" y="6053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1"/>
            <p:cNvSpPr/>
            <p:nvPr/>
          </p:nvSpPr>
          <p:spPr>
            <a:xfrm>
              <a:off x="664939" y="533865"/>
              <a:ext cx="671" cy="2616"/>
            </a:xfrm>
            <a:custGeom>
              <a:avLst/>
              <a:gdLst/>
              <a:ahLst/>
              <a:cxnLst/>
              <a:rect l="l" t="t" r="r" b="b"/>
              <a:pathLst>
                <a:path w="71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70"/>
                    <a:pt x="1" y="173"/>
                    <a:pt x="70" y="277"/>
                  </a:cubicBezTo>
                  <a:cubicBezTo>
                    <a:pt x="70" y="173"/>
                    <a:pt x="70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1"/>
            <p:cNvSpPr/>
            <p:nvPr/>
          </p:nvSpPr>
          <p:spPr>
            <a:xfrm>
              <a:off x="664288" y="53191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1" y="69"/>
                    <a:pt x="70" y="138"/>
                    <a:pt x="35" y="207"/>
                  </a:cubicBezTo>
                  <a:cubicBezTo>
                    <a:pt x="70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1"/>
            <p:cNvSpPr/>
            <p:nvPr/>
          </p:nvSpPr>
          <p:spPr>
            <a:xfrm>
              <a:off x="687796" y="5234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1"/>
            <p:cNvSpPr/>
            <p:nvPr/>
          </p:nvSpPr>
          <p:spPr>
            <a:xfrm>
              <a:off x="687796" y="520803"/>
              <a:ext cx="2295" cy="2626"/>
            </a:xfrm>
            <a:custGeom>
              <a:avLst/>
              <a:gdLst/>
              <a:ahLst/>
              <a:cxnLst/>
              <a:rect l="l" t="t" r="r" b="b"/>
              <a:pathLst>
                <a:path w="243" h="278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04" y="35"/>
                    <a:pt x="35" y="139"/>
                    <a:pt x="0" y="277"/>
                  </a:cubicBezTo>
                  <a:cubicBezTo>
                    <a:pt x="104" y="208"/>
                    <a:pt x="208" y="104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1"/>
            <p:cNvSpPr/>
            <p:nvPr/>
          </p:nvSpPr>
          <p:spPr>
            <a:xfrm>
              <a:off x="658092" y="511009"/>
              <a:ext cx="1634" cy="2947"/>
            </a:xfrm>
            <a:custGeom>
              <a:avLst/>
              <a:gdLst/>
              <a:ahLst/>
              <a:cxnLst/>
              <a:rect l="l" t="t" r="r" b="b"/>
              <a:pathLst>
                <a:path w="173" h="312" extrusionOk="0">
                  <a:moveTo>
                    <a:pt x="0" y="1"/>
                  </a:moveTo>
                  <a:cubicBezTo>
                    <a:pt x="35" y="105"/>
                    <a:pt x="69" y="243"/>
                    <a:pt x="173" y="312"/>
                  </a:cubicBezTo>
                  <a:cubicBezTo>
                    <a:pt x="138" y="208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1"/>
            <p:cNvSpPr/>
            <p:nvPr/>
          </p:nvSpPr>
          <p:spPr>
            <a:xfrm>
              <a:off x="659716" y="51394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ubicBezTo>
                    <a:pt x="1" y="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1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1"/>
            <p:cNvSpPr/>
            <p:nvPr/>
          </p:nvSpPr>
          <p:spPr>
            <a:xfrm>
              <a:off x="656779" y="5064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1"/>
            <p:cNvSpPr/>
            <p:nvPr/>
          </p:nvSpPr>
          <p:spPr>
            <a:xfrm>
              <a:off x="655145" y="503830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36" y="242"/>
                    <a:pt x="174" y="277"/>
                  </a:cubicBezTo>
                  <a:cubicBezTo>
                    <a:pt x="139" y="173"/>
                    <a:pt x="10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1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1"/>
            <p:cNvSpPr/>
            <p:nvPr/>
          </p:nvSpPr>
          <p:spPr>
            <a:xfrm>
              <a:off x="666252" y="5403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1"/>
            <p:cNvSpPr/>
            <p:nvPr/>
          </p:nvSpPr>
          <p:spPr>
            <a:xfrm>
              <a:off x="662654" y="523089"/>
              <a:ext cx="992" cy="2947"/>
            </a:xfrm>
            <a:custGeom>
              <a:avLst/>
              <a:gdLst/>
              <a:ahLst/>
              <a:cxnLst/>
              <a:rect l="l" t="t" r="r" b="b"/>
              <a:pathLst>
                <a:path w="105" h="312" extrusionOk="0">
                  <a:moveTo>
                    <a:pt x="36" y="1"/>
                  </a:moveTo>
                  <a:cubicBezTo>
                    <a:pt x="36" y="104"/>
                    <a:pt x="1" y="243"/>
                    <a:pt x="105" y="312"/>
                  </a:cubicBezTo>
                  <a:cubicBezTo>
                    <a:pt x="105" y="208"/>
                    <a:pt x="70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1"/>
            <p:cNvSpPr/>
            <p:nvPr/>
          </p:nvSpPr>
          <p:spPr>
            <a:xfrm>
              <a:off x="691716" y="538758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35" y="35"/>
                    <a:pt x="0" y="105"/>
                    <a:pt x="0" y="208"/>
                  </a:cubicBezTo>
                  <a:cubicBezTo>
                    <a:pt x="69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1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1"/>
            <p:cNvSpPr/>
            <p:nvPr/>
          </p:nvSpPr>
          <p:spPr>
            <a:xfrm>
              <a:off x="693019" y="53875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1"/>
            <p:cNvSpPr/>
            <p:nvPr/>
          </p:nvSpPr>
          <p:spPr>
            <a:xfrm>
              <a:off x="643395" y="5632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1" y="0"/>
                    <a:pt x="1" y="35"/>
                  </a:cubicBezTo>
                  <a:lnTo>
                    <a:pt x="70" y="35"/>
                  </a:ln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1"/>
            <p:cNvSpPr/>
            <p:nvPr/>
          </p:nvSpPr>
          <p:spPr>
            <a:xfrm>
              <a:off x="677671" y="62266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1"/>
            <p:cNvSpPr/>
            <p:nvPr/>
          </p:nvSpPr>
          <p:spPr>
            <a:xfrm>
              <a:off x="642092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1"/>
            <p:cNvSpPr/>
            <p:nvPr/>
          </p:nvSpPr>
          <p:spPr>
            <a:xfrm>
              <a:off x="642413" y="560311"/>
              <a:ext cx="671" cy="151"/>
            </a:xfrm>
            <a:custGeom>
              <a:avLst/>
              <a:gdLst/>
              <a:ahLst/>
              <a:cxnLst/>
              <a:rect l="l" t="t" r="r" b="b"/>
              <a:pathLst>
                <a:path w="71" h="16" extrusionOk="0">
                  <a:moveTo>
                    <a:pt x="1" y="0"/>
                  </a:moveTo>
                  <a:cubicBezTo>
                    <a:pt x="1" y="0"/>
                    <a:pt x="16" y="16"/>
                    <a:pt x="37" y="16"/>
                  </a:cubicBezTo>
                  <a:cubicBezTo>
                    <a:pt x="47" y="16"/>
                    <a:pt x="59" y="1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1"/>
            <p:cNvSpPr/>
            <p:nvPr/>
          </p:nvSpPr>
          <p:spPr>
            <a:xfrm>
              <a:off x="654824" y="540071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0" y="0"/>
                    <a:pt x="0" y="35"/>
                    <a:pt x="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1"/>
            <p:cNvSpPr/>
            <p:nvPr/>
          </p:nvSpPr>
          <p:spPr>
            <a:xfrm>
              <a:off x="654824" y="54072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1"/>
            <p:cNvSpPr/>
            <p:nvPr/>
          </p:nvSpPr>
          <p:spPr>
            <a:xfrm>
              <a:off x="663315" y="526357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0"/>
                  </a:moveTo>
                  <a:cubicBezTo>
                    <a:pt x="35" y="35"/>
                    <a:pt x="0" y="70"/>
                    <a:pt x="69" y="104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1"/>
            <p:cNvSpPr/>
            <p:nvPr/>
          </p:nvSpPr>
          <p:spPr>
            <a:xfrm>
              <a:off x="663636" y="526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1"/>
            <p:cNvSpPr/>
            <p:nvPr/>
          </p:nvSpPr>
          <p:spPr>
            <a:xfrm>
              <a:off x="660377" y="516232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1"/>
                  </a:moveTo>
                  <a:lnTo>
                    <a:pt x="35" y="1"/>
                  </a:lnTo>
                  <a:cubicBezTo>
                    <a:pt x="0" y="70"/>
                    <a:pt x="35" y="139"/>
                    <a:pt x="69" y="243"/>
                  </a:cubicBezTo>
                  <a:cubicBezTo>
                    <a:pt x="69" y="139"/>
                    <a:pt x="104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1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1"/>
            <p:cNvSpPr/>
            <p:nvPr/>
          </p:nvSpPr>
          <p:spPr>
            <a:xfrm>
              <a:off x="656779" y="506437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1" y="1"/>
                  </a:moveTo>
                  <a:cubicBezTo>
                    <a:pt x="1" y="70"/>
                    <a:pt x="1" y="174"/>
                    <a:pt x="70" y="243"/>
                  </a:cubicBezTo>
                  <a:cubicBezTo>
                    <a:pt x="35" y="139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1"/>
            <p:cNvSpPr/>
            <p:nvPr/>
          </p:nvSpPr>
          <p:spPr>
            <a:xfrm>
              <a:off x="657430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1"/>
            <p:cNvSpPr/>
            <p:nvPr/>
          </p:nvSpPr>
          <p:spPr>
            <a:xfrm>
              <a:off x="657761" y="509053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0"/>
                  </a:moveTo>
                  <a:cubicBezTo>
                    <a:pt x="0" y="70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1"/>
            <p:cNvSpPr/>
            <p:nvPr/>
          </p:nvSpPr>
          <p:spPr>
            <a:xfrm>
              <a:off x="657430" y="50872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1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1"/>
            <p:cNvSpPr/>
            <p:nvPr/>
          </p:nvSpPr>
          <p:spPr>
            <a:xfrm>
              <a:off x="659716" y="51427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1"/>
            <p:cNvSpPr/>
            <p:nvPr/>
          </p:nvSpPr>
          <p:spPr>
            <a:xfrm>
              <a:off x="660047" y="514277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1"/>
                  </a:moveTo>
                  <a:cubicBezTo>
                    <a:pt x="0" y="70"/>
                    <a:pt x="0" y="139"/>
                    <a:pt x="35" y="173"/>
                  </a:cubicBezTo>
                  <a:cubicBezTo>
                    <a:pt x="35" y="104"/>
                    <a:pt x="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1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1"/>
            <p:cNvSpPr/>
            <p:nvPr/>
          </p:nvSpPr>
          <p:spPr>
            <a:xfrm>
              <a:off x="691064" y="541044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cubicBezTo>
                    <a:pt x="0" y="35"/>
                    <a:pt x="0" y="70"/>
                    <a:pt x="0" y="139"/>
                  </a:cubicBezTo>
                  <a:cubicBezTo>
                    <a:pt x="69" y="10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1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1"/>
            <p:cNvSpPr/>
            <p:nvPr/>
          </p:nvSpPr>
          <p:spPr>
            <a:xfrm>
              <a:off x="690733" y="54235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1"/>
            <p:cNvSpPr/>
            <p:nvPr/>
          </p:nvSpPr>
          <p:spPr>
            <a:xfrm>
              <a:off x="69073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1"/>
            <p:cNvSpPr/>
            <p:nvPr/>
          </p:nvSpPr>
          <p:spPr>
            <a:xfrm>
              <a:off x="689751" y="542678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1"/>
                  </a:moveTo>
                  <a:lnTo>
                    <a:pt x="105" y="1"/>
                  </a:lnTo>
                  <a:cubicBezTo>
                    <a:pt x="70" y="35"/>
                    <a:pt x="35" y="70"/>
                    <a:pt x="1" y="104"/>
                  </a:cubicBezTo>
                  <a:cubicBezTo>
                    <a:pt x="70" y="70"/>
                    <a:pt x="105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1"/>
            <p:cNvSpPr/>
            <p:nvPr/>
          </p:nvSpPr>
          <p:spPr>
            <a:xfrm>
              <a:off x="689430" y="54366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35" y="70"/>
                    <a:pt x="0" y="139"/>
                    <a:pt x="0" y="208"/>
                  </a:cubicBezTo>
                  <a:cubicBezTo>
                    <a:pt x="69" y="139"/>
                    <a:pt x="35" y="7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1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1"/>
            <p:cNvSpPr/>
            <p:nvPr/>
          </p:nvSpPr>
          <p:spPr>
            <a:xfrm>
              <a:off x="652207" y="497304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1" y="138"/>
                    <a:pt x="70" y="208"/>
                  </a:cubicBezTo>
                  <a:cubicBezTo>
                    <a:pt x="35" y="138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1"/>
            <p:cNvSpPr/>
            <p:nvPr/>
          </p:nvSpPr>
          <p:spPr>
            <a:xfrm>
              <a:off x="652869" y="499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1"/>
            <p:cNvSpPr/>
            <p:nvPr/>
          </p:nvSpPr>
          <p:spPr>
            <a:xfrm>
              <a:off x="626092" y="667720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104" y="0"/>
                  </a:moveTo>
                  <a:cubicBezTo>
                    <a:pt x="35" y="69"/>
                    <a:pt x="35" y="104"/>
                    <a:pt x="1" y="173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1"/>
            <p:cNvSpPr/>
            <p:nvPr/>
          </p:nvSpPr>
          <p:spPr>
            <a:xfrm>
              <a:off x="684859" y="606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1"/>
            <p:cNvSpPr/>
            <p:nvPr/>
          </p:nvSpPr>
          <p:spPr>
            <a:xfrm>
              <a:off x="684859" y="60666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1"/>
            <p:cNvSpPr/>
            <p:nvPr/>
          </p:nvSpPr>
          <p:spPr>
            <a:xfrm>
              <a:off x="685180" y="60666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1"/>
            <p:cNvSpPr/>
            <p:nvPr/>
          </p:nvSpPr>
          <p:spPr>
            <a:xfrm>
              <a:off x="685841" y="60993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1"/>
            <p:cNvSpPr/>
            <p:nvPr/>
          </p:nvSpPr>
          <p:spPr>
            <a:xfrm>
              <a:off x="702162" y="585123"/>
              <a:ext cx="1643" cy="472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cubicBezTo>
                    <a:pt x="49" y="25"/>
                    <a:pt x="81" y="49"/>
                    <a:pt x="120" y="49"/>
                  </a:cubicBezTo>
                  <a:cubicBezTo>
                    <a:pt x="136" y="49"/>
                    <a:pt x="153" y="45"/>
                    <a:pt x="173" y="35"/>
                  </a:cubicBezTo>
                  <a:cubicBezTo>
                    <a:pt x="104" y="0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1"/>
            <p:cNvSpPr/>
            <p:nvPr/>
          </p:nvSpPr>
          <p:spPr>
            <a:xfrm>
              <a:off x="703796" y="5854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1"/>
            <p:cNvSpPr/>
            <p:nvPr/>
          </p:nvSpPr>
          <p:spPr>
            <a:xfrm>
              <a:off x="701831" y="5851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1"/>
            <p:cNvSpPr/>
            <p:nvPr/>
          </p:nvSpPr>
          <p:spPr>
            <a:xfrm>
              <a:off x="696287" y="53418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1"/>
            <p:cNvSpPr/>
            <p:nvPr/>
          </p:nvSpPr>
          <p:spPr>
            <a:xfrm>
              <a:off x="696287" y="5341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1"/>
            <p:cNvSpPr/>
            <p:nvPr/>
          </p:nvSpPr>
          <p:spPr>
            <a:xfrm>
              <a:off x="648949" y="584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1"/>
            <p:cNvSpPr/>
            <p:nvPr/>
          </p:nvSpPr>
          <p:spPr>
            <a:xfrm>
              <a:off x="706081" y="58707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1"/>
            <p:cNvSpPr/>
            <p:nvPr/>
          </p:nvSpPr>
          <p:spPr>
            <a:xfrm>
              <a:off x="639154" y="55704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cubicBezTo>
                    <a:pt x="35" y="35"/>
                    <a:pt x="35" y="35"/>
                    <a:pt x="69" y="70"/>
                  </a:cubicBezTo>
                  <a:cubicBezTo>
                    <a:pt x="69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1"/>
            <p:cNvSpPr/>
            <p:nvPr/>
          </p:nvSpPr>
          <p:spPr>
            <a:xfrm>
              <a:off x="639806" y="5576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1"/>
            <p:cNvSpPr/>
            <p:nvPr/>
          </p:nvSpPr>
          <p:spPr>
            <a:xfrm>
              <a:off x="639154" y="5570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1"/>
            <p:cNvSpPr/>
            <p:nvPr/>
          </p:nvSpPr>
          <p:spPr>
            <a:xfrm>
              <a:off x="697590" y="5479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1"/>
            <p:cNvSpPr/>
            <p:nvPr/>
          </p:nvSpPr>
          <p:spPr>
            <a:xfrm>
              <a:off x="714242" y="543981"/>
              <a:ext cx="982" cy="671"/>
            </a:xfrm>
            <a:custGeom>
              <a:avLst/>
              <a:gdLst/>
              <a:ahLst/>
              <a:cxnLst/>
              <a:rect l="l" t="t" r="r" b="b"/>
              <a:pathLst>
                <a:path w="104" h="71" extrusionOk="0">
                  <a:moveTo>
                    <a:pt x="104" y="1"/>
                  </a:moveTo>
                  <a:lnTo>
                    <a:pt x="0" y="70"/>
                  </a:lnTo>
                  <a:cubicBezTo>
                    <a:pt x="69" y="70"/>
                    <a:pt x="104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1"/>
            <p:cNvSpPr/>
            <p:nvPr/>
          </p:nvSpPr>
          <p:spPr>
            <a:xfrm>
              <a:off x="641440" y="559329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lnTo>
                    <a:pt x="69" y="104"/>
                  </a:lnTo>
                  <a:lnTo>
                    <a:pt x="104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1"/>
            <p:cNvSpPr/>
            <p:nvPr/>
          </p:nvSpPr>
          <p:spPr>
            <a:xfrm>
              <a:off x="641440" y="559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1"/>
            <p:cNvSpPr/>
            <p:nvPr/>
          </p:nvSpPr>
          <p:spPr>
            <a:xfrm>
              <a:off x="640788" y="5583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1"/>
            <p:cNvSpPr/>
            <p:nvPr/>
          </p:nvSpPr>
          <p:spPr>
            <a:xfrm>
              <a:off x="640788" y="5586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lnTo>
                    <a:pt x="69" y="69"/>
                  </a:ln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1"/>
            <p:cNvSpPr/>
            <p:nvPr/>
          </p:nvSpPr>
          <p:spPr>
            <a:xfrm>
              <a:off x="639806" y="55769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1"/>
            <p:cNvSpPr/>
            <p:nvPr/>
          </p:nvSpPr>
          <p:spPr>
            <a:xfrm>
              <a:off x="640127" y="5580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35"/>
                  </a:moveTo>
                  <a:lnTo>
                    <a:pt x="1" y="0"/>
                  </a:lnTo>
                  <a:cubicBezTo>
                    <a:pt x="1" y="0"/>
                    <a:pt x="36" y="35"/>
                    <a:pt x="3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1"/>
            <p:cNvSpPr/>
            <p:nvPr/>
          </p:nvSpPr>
          <p:spPr>
            <a:xfrm>
              <a:off x="640458" y="55834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35" y="35"/>
                  </a:lnTo>
                  <a:cubicBezTo>
                    <a:pt x="35" y="35"/>
                    <a:pt x="1" y="1"/>
                    <a:pt x="1" y="1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1"/>
            <p:cNvSpPr/>
            <p:nvPr/>
          </p:nvSpPr>
          <p:spPr>
            <a:xfrm>
              <a:off x="630994" y="59882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0" y="35"/>
                    <a:pt x="0" y="35"/>
                  </a:cubicBezTo>
                  <a:cubicBezTo>
                    <a:pt x="35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1"/>
            <p:cNvSpPr/>
            <p:nvPr/>
          </p:nvSpPr>
          <p:spPr>
            <a:xfrm>
              <a:off x="631646" y="5988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1"/>
            <p:cNvSpPr/>
            <p:nvPr/>
          </p:nvSpPr>
          <p:spPr>
            <a:xfrm>
              <a:off x="630994" y="5991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1"/>
            <p:cNvSpPr/>
            <p:nvPr/>
          </p:nvSpPr>
          <p:spPr>
            <a:xfrm>
              <a:off x="690082" y="52048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1"/>
            <p:cNvSpPr/>
            <p:nvPr/>
          </p:nvSpPr>
          <p:spPr>
            <a:xfrm>
              <a:off x="632297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1"/>
            <p:cNvSpPr/>
            <p:nvPr/>
          </p:nvSpPr>
          <p:spPr>
            <a:xfrm>
              <a:off x="631646" y="5981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1"/>
            <p:cNvSpPr/>
            <p:nvPr/>
          </p:nvSpPr>
          <p:spPr>
            <a:xfrm>
              <a:off x="631646" y="5985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1"/>
            <p:cNvSpPr/>
            <p:nvPr/>
          </p:nvSpPr>
          <p:spPr>
            <a:xfrm>
              <a:off x="630342" y="59915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35" y="70"/>
                    <a:pt x="35" y="70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1"/>
            <p:cNvSpPr/>
            <p:nvPr/>
          </p:nvSpPr>
          <p:spPr>
            <a:xfrm>
              <a:off x="629360" y="600141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cubicBezTo>
                    <a:pt x="69" y="35"/>
                    <a:pt x="35" y="35"/>
                    <a:pt x="0" y="69"/>
                  </a:cubicBezTo>
                  <a:lnTo>
                    <a:pt x="35" y="69"/>
                  </a:lnTo>
                  <a:cubicBezTo>
                    <a:pt x="35" y="69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1"/>
            <p:cNvSpPr/>
            <p:nvPr/>
          </p:nvSpPr>
          <p:spPr>
            <a:xfrm>
              <a:off x="628378" y="600793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0"/>
                  </a:moveTo>
                  <a:lnTo>
                    <a:pt x="104" y="0"/>
                  </a:lnTo>
                  <a:cubicBezTo>
                    <a:pt x="70" y="35"/>
                    <a:pt x="35" y="69"/>
                    <a:pt x="1" y="104"/>
                  </a:cubicBezTo>
                  <a:cubicBezTo>
                    <a:pt x="70" y="104"/>
                    <a:pt x="104" y="69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1"/>
            <p:cNvSpPr/>
            <p:nvPr/>
          </p:nvSpPr>
          <p:spPr>
            <a:xfrm>
              <a:off x="594423" y="309386"/>
              <a:ext cx="6215" cy="26323"/>
            </a:xfrm>
            <a:custGeom>
              <a:avLst/>
              <a:gdLst/>
              <a:ahLst/>
              <a:cxnLst/>
              <a:rect l="l" t="t" r="r" b="b"/>
              <a:pathLst>
                <a:path w="658" h="2787" extrusionOk="0">
                  <a:moveTo>
                    <a:pt x="212" y="1"/>
                  </a:moveTo>
                  <a:cubicBezTo>
                    <a:pt x="162" y="1"/>
                    <a:pt x="126" y="25"/>
                    <a:pt x="105" y="90"/>
                  </a:cubicBezTo>
                  <a:cubicBezTo>
                    <a:pt x="1" y="229"/>
                    <a:pt x="35" y="367"/>
                    <a:pt x="35" y="540"/>
                  </a:cubicBezTo>
                  <a:cubicBezTo>
                    <a:pt x="139" y="1335"/>
                    <a:pt x="381" y="2061"/>
                    <a:pt x="658" y="2786"/>
                  </a:cubicBezTo>
                  <a:cubicBezTo>
                    <a:pt x="519" y="2302"/>
                    <a:pt x="416" y="1784"/>
                    <a:pt x="347" y="1266"/>
                  </a:cubicBezTo>
                  <a:cubicBezTo>
                    <a:pt x="277" y="920"/>
                    <a:pt x="139" y="540"/>
                    <a:pt x="347" y="194"/>
                  </a:cubicBezTo>
                  <a:cubicBezTo>
                    <a:pt x="416" y="125"/>
                    <a:pt x="381" y="56"/>
                    <a:pt x="312" y="21"/>
                  </a:cubicBezTo>
                  <a:cubicBezTo>
                    <a:pt x="274" y="9"/>
                    <a:pt x="241" y="1"/>
                    <a:pt x="2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1"/>
            <p:cNvSpPr/>
            <p:nvPr/>
          </p:nvSpPr>
          <p:spPr>
            <a:xfrm>
              <a:off x="559165" y="286406"/>
              <a:ext cx="14706" cy="12741"/>
            </a:xfrm>
            <a:custGeom>
              <a:avLst/>
              <a:gdLst/>
              <a:ahLst/>
              <a:cxnLst/>
              <a:rect l="l" t="t" r="r" b="b"/>
              <a:pathLst>
                <a:path w="1557" h="1349" extrusionOk="0">
                  <a:moveTo>
                    <a:pt x="1072" y="0"/>
                  </a:moveTo>
                  <a:cubicBezTo>
                    <a:pt x="1003" y="35"/>
                    <a:pt x="1003" y="104"/>
                    <a:pt x="1003" y="138"/>
                  </a:cubicBezTo>
                  <a:cubicBezTo>
                    <a:pt x="1003" y="415"/>
                    <a:pt x="1107" y="691"/>
                    <a:pt x="1176" y="1002"/>
                  </a:cubicBezTo>
                  <a:cubicBezTo>
                    <a:pt x="938" y="983"/>
                    <a:pt x="700" y="940"/>
                    <a:pt x="475" y="940"/>
                  </a:cubicBezTo>
                  <a:cubicBezTo>
                    <a:pt x="308" y="940"/>
                    <a:pt x="148" y="963"/>
                    <a:pt x="1" y="1037"/>
                  </a:cubicBezTo>
                  <a:cubicBezTo>
                    <a:pt x="52" y="1041"/>
                    <a:pt x="104" y="1042"/>
                    <a:pt x="157" y="1042"/>
                  </a:cubicBezTo>
                  <a:cubicBezTo>
                    <a:pt x="302" y="1042"/>
                    <a:pt x="454" y="1032"/>
                    <a:pt x="605" y="1032"/>
                  </a:cubicBezTo>
                  <a:cubicBezTo>
                    <a:pt x="921" y="1032"/>
                    <a:pt x="1236" y="1076"/>
                    <a:pt x="1487" y="1348"/>
                  </a:cubicBezTo>
                  <a:cubicBezTo>
                    <a:pt x="1556" y="1314"/>
                    <a:pt x="1522" y="1279"/>
                    <a:pt x="1522" y="1244"/>
                  </a:cubicBezTo>
                  <a:cubicBezTo>
                    <a:pt x="1349" y="864"/>
                    <a:pt x="1211" y="519"/>
                    <a:pt x="1211" y="138"/>
                  </a:cubicBezTo>
                  <a:cubicBezTo>
                    <a:pt x="1211" y="69"/>
                    <a:pt x="1176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1"/>
            <p:cNvSpPr/>
            <p:nvPr/>
          </p:nvSpPr>
          <p:spPr>
            <a:xfrm>
              <a:off x="598343" y="307053"/>
              <a:ext cx="16009" cy="19513"/>
            </a:xfrm>
            <a:custGeom>
              <a:avLst/>
              <a:gdLst/>
              <a:ahLst/>
              <a:cxnLst/>
              <a:rect l="l" t="t" r="r" b="b"/>
              <a:pathLst>
                <a:path w="1695" h="2066" extrusionOk="0">
                  <a:moveTo>
                    <a:pt x="104" y="0"/>
                  </a:moveTo>
                  <a:cubicBezTo>
                    <a:pt x="78" y="0"/>
                    <a:pt x="52" y="9"/>
                    <a:pt x="35" y="26"/>
                  </a:cubicBezTo>
                  <a:cubicBezTo>
                    <a:pt x="1" y="95"/>
                    <a:pt x="35" y="130"/>
                    <a:pt x="70" y="164"/>
                  </a:cubicBezTo>
                  <a:cubicBezTo>
                    <a:pt x="173" y="268"/>
                    <a:pt x="312" y="372"/>
                    <a:pt x="415" y="441"/>
                  </a:cubicBezTo>
                  <a:cubicBezTo>
                    <a:pt x="830" y="821"/>
                    <a:pt x="1107" y="1340"/>
                    <a:pt x="1418" y="1789"/>
                  </a:cubicBezTo>
                  <a:cubicBezTo>
                    <a:pt x="1487" y="1893"/>
                    <a:pt x="1521" y="2031"/>
                    <a:pt x="1694" y="2066"/>
                  </a:cubicBezTo>
                  <a:cubicBezTo>
                    <a:pt x="1383" y="1478"/>
                    <a:pt x="1038" y="959"/>
                    <a:pt x="657" y="476"/>
                  </a:cubicBezTo>
                  <a:cubicBezTo>
                    <a:pt x="519" y="303"/>
                    <a:pt x="346" y="164"/>
                    <a:pt x="173" y="26"/>
                  </a:cubicBezTo>
                  <a:cubicBezTo>
                    <a:pt x="156" y="9"/>
                    <a:pt x="13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1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1"/>
            <p:cNvSpPr/>
            <p:nvPr/>
          </p:nvSpPr>
          <p:spPr>
            <a:xfrm>
              <a:off x="569611" y="312191"/>
              <a:ext cx="14054" cy="9152"/>
            </a:xfrm>
            <a:custGeom>
              <a:avLst/>
              <a:gdLst/>
              <a:ahLst/>
              <a:cxnLst/>
              <a:rect l="l" t="t" r="r" b="b"/>
              <a:pathLst>
                <a:path w="1488" h="969" extrusionOk="0">
                  <a:moveTo>
                    <a:pt x="1349" y="1"/>
                  </a:moveTo>
                  <a:cubicBezTo>
                    <a:pt x="1176" y="174"/>
                    <a:pt x="969" y="174"/>
                    <a:pt x="796" y="243"/>
                  </a:cubicBezTo>
                  <a:cubicBezTo>
                    <a:pt x="519" y="346"/>
                    <a:pt x="208" y="415"/>
                    <a:pt x="1" y="692"/>
                  </a:cubicBezTo>
                  <a:cubicBezTo>
                    <a:pt x="208" y="554"/>
                    <a:pt x="450" y="485"/>
                    <a:pt x="692" y="415"/>
                  </a:cubicBezTo>
                  <a:cubicBezTo>
                    <a:pt x="727" y="398"/>
                    <a:pt x="770" y="381"/>
                    <a:pt x="813" y="381"/>
                  </a:cubicBezTo>
                  <a:cubicBezTo>
                    <a:pt x="856" y="381"/>
                    <a:pt x="900" y="398"/>
                    <a:pt x="934" y="450"/>
                  </a:cubicBezTo>
                  <a:cubicBezTo>
                    <a:pt x="969" y="519"/>
                    <a:pt x="900" y="588"/>
                    <a:pt x="865" y="657"/>
                  </a:cubicBezTo>
                  <a:cubicBezTo>
                    <a:pt x="761" y="727"/>
                    <a:pt x="692" y="830"/>
                    <a:pt x="727" y="969"/>
                  </a:cubicBezTo>
                  <a:cubicBezTo>
                    <a:pt x="900" y="761"/>
                    <a:pt x="1038" y="485"/>
                    <a:pt x="1314" y="346"/>
                  </a:cubicBezTo>
                  <a:cubicBezTo>
                    <a:pt x="1487" y="277"/>
                    <a:pt x="1418" y="139"/>
                    <a:pt x="1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1"/>
            <p:cNvSpPr/>
            <p:nvPr/>
          </p:nvSpPr>
          <p:spPr>
            <a:xfrm>
              <a:off x="576468" y="3213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1"/>
            <p:cNvSpPr/>
            <p:nvPr/>
          </p:nvSpPr>
          <p:spPr>
            <a:xfrm>
              <a:off x="607155" y="33928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1"/>
            <p:cNvSpPr/>
            <p:nvPr/>
          </p:nvSpPr>
          <p:spPr>
            <a:xfrm>
              <a:off x="598994" y="316763"/>
              <a:ext cx="8501" cy="22215"/>
            </a:xfrm>
            <a:custGeom>
              <a:avLst/>
              <a:gdLst/>
              <a:ahLst/>
              <a:cxnLst/>
              <a:rect l="l" t="t" r="r" b="b"/>
              <a:pathLst>
                <a:path w="900" h="2352" extrusionOk="0">
                  <a:moveTo>
                    <a:pt x="104" y="1"/>
                  </a:moveTo>
                  <a:cubicBezTo>
                    <a:pt x="1" y="104"/>
                    <a:pt x="35" y="173"/>
                    <a:pt x="35" y="277"/>
                  </a:cubicBezTo>
                  <a:cubicBezTo>
                    <a:pt x="104" y="554"/>
                    <a:pt x="174" y="865"/>
                    <a:pt x="312" y="1141"/>
                  </a:cubicBezTo>
                  <a:cubicBezTo>
                    <a:pt x="485" y="1556"/>
                    <a:pt x="588" y="2005"/>
                    <a:pt x="899" y="2351"/>
                  </a:cubicBezTo>
                  <a:cubicBezTo>
                    <a:pt x="796" y="2109"/>
                    <a:pt x="727" y="1867"/>
                    <a:pt x="623" y="1625"/>
                  </a:cubicBezTo>
                  <a:cubicBezTo>
                    <a:pt x="519" y="1349"/>
                    <a:pt x="450" y="1038"/>
                    <a:pt x="312" y="796"/>
                  </a:cubicBezTo>
                  <a:cubicBezTo>
                    <a:pt x="208" y="554"/>
                    <a:pt x="277" y="243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1"/>
            <p:cNvSpPr/>
            <p:nvPr/>
          </p:nvSpPr>
          <p:spPr>
            <a:xfrm>
              <a:off x="583004" y="309906"/>
              <a:ext cx="4250" cy="16330"/>
            </a:xfrm>
            <a:custGeom>
              <a:avLst/>
              <a:gdLst/>
              <a:ahLst/>
              <a:cxnLst/>
              <a:rect l="l" t="t" r="r" b="b"/>
              <a:pathLst>
                <a:path w="450" h="1729" extrusionOk="0">
                  <a:moveTo>
                    <a:pt x="277" y="1"/>
                  </a:moveTo>
                  <a:lnTo>
                    <a:pt x="277" y="1"/>
                  </a:lnTo>
                  <a:cubicBezTo>
                    <a:pt x="207" y="623"/>
                    <a:pt x="138" y="1176"/>
                    <a:pt x="0" y="1729"/>
                  </a:cubicBezTo>
                  <a:cubicBezTo>
                    <a:pt x="277" y="1245"/>
                    <a:pt x="449" y="346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1"/>
            <p:cNvSpPr/>
            <p:nvPr/>
          </p:nvSpPr>
          <p:spPr>
            <a:xfrm>
              <a:off x="583004" y="326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6"/>
                  </a:moveTo>
                  <a:cubicBezTo>
                    <a:pt x="0" y="36"/>
                    <a:pt x="0" y="36"/>
                    <a:pt x="0" y="1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1"/>
            <p:cNvSpPr/>
            <p:nvPr/>
          </p:nvSpPr>
          <p:spPr>
            <a:xfrm>
              <a:off x="560147" y="304069"/>
              <a:ext cx="6215" cy="1077"/>
            </a:xfrm>
            <a:custGeom>
              <a:avLst/>
              <a:gdLst/>
              <a:ahLst/>
              <a:cxnLst/>
              <a:rect l="l" t="t" r="r" b="b"/>
              <a:pathLst>
                <a:path w="658" h="114" extrusionOk="0">
                  <a:moveTo>
                    <a:pt x="376" y="0"/>
                  </a:moveTo>
                  <a:cubicBezTo>
                    <a:pt x="257" y="0"/>
                    <a:pt x="134" y="24"/>
                    <a:pt x="1" y="100"/>
                  </a:cubicBezTo>
                  <a:cubicBezTo>
                    <a:pt x="75" y="110"/>
                    <a:pt x="144" y="114"/>
                    <a:pt x="209" y="114"/>
                  </a:cubicBezTo>
                  <a:cubicBezTo>
                    <a:pt x="386" y="114"/>
                    <a:pt x="531" y="82"/>
                    <a:pt x="657" y="31"/>
                  </a:cubicBezTo>
                  <a:cubicBezTo>
                    <a:pt x="565" y="16"/>
                    <a:pt x="472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1"/>
            <p:cNvSpPr/>
            <p:nvPr/>
          </p:nvSpPr>
          <p:spPr>
            <a:xfrm>
              <a:off x="550683" y="2893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1"/>
            <p:cNvSpPr/>
            <p:nvPr/>
          </p:nvSpPr>
          <p:spPr>
            <a:xfrm>
              <a:off x="547085" y="289344"/>
              <a:ext cx="3608" cy="850"/>
            </a:xfrm>
            <a:custGeom>
              <a:avLst/>
              <a:gdLst/>
              <a:ahLst/>
              <a:cxnLst/>
              <a:rect l="l" t="t" r="r" b="b"/>
              <a:pathLst>
                <a:path w="382" h="90" extrusionOk="0">
                  <a:moveTo>
                    <a:pt x="381" y="0"/>
                  </a:moveTo>
                  <a:cubicBezTo>
                    <a:pt x="243" y="35"/>
                    <a:pt x="105" y="0"/>
                    <a:pt x="1" y="69"/>
                  </a:cubicBezTo>
                  <a:cubicBezTo>
                    <a:pt x="52" y="82"/>
                    <a:pt x="102" y="90"/>
                    <a:pt x="151" y="90"/>
                  </a:cubicBezTo>
                  <a:cubicBezTo>
                    <a:pt x="236" y="90"/>
                    <a:pt x="315" y="66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1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1"/>
            <p:cNvSpPr/>
            <p:nvPr/>
          </p:nvSpPr>
          <p:spPr>
            <a:xfrm>
              <a:off x="616298" y="33112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1"/>
            <p:cNvSpPr/>
            <p:nvPr/>
          </p:nvSpPr>
          <p:spPr>
            <a:xfrm>
              <a:off x="614342" y="32655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0" y="208"/>
                    <a:pt x="104" y="346"/>
                    <a:pt x="208" y="484"/>
                  </a:cubicBezTo>
                  <a:cubicBezTo>
                    <a:pt x="208" y="277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1"/>
            <p:cNvSpPr/>
            <p:nvPr/>
          </p:nvSpPr>
          <p:spPr>
            <a:xfrm>
              <a:off x="616949" y="3330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1"/>
            <p:cNvSpPr/>
            <p:nvPr/>
          </p:nvSpPr>
          <p:spPr>
            <a:xfrm>
              <a:off x="616949" y="333414"/>
              <a:ext cx="2295" cy="3929"/>
            </a:xfrm>
            <a:custGeom>
              <a:avLst/>
              <a:gdLst/>
              <a:ahLst/>
              <a:cxnLst/>
              <a:rect l="l" t="t" r="r" b="b"/>
              <a:pathLst>
                <a:path w="243" h="416" extrusionOk="0">
                  <a:moveTo>
                    <a:pt x="1" y="0"/>
                  </a:moveTo>
                  <a:cubicBezTo>
                    <a:pt x="105" y="104"/>
                    <a:pt x="139" y="277"/>
                    <a:pt x="243" y="415"/>
                  </a:cubicBezTo>
                  <a:cubicBezTo>
                    <a:pt x="243" y="208"/>
                    <a:pt x="174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1"/>
            <p:cNvSpPr/>
            <p:nvPr/>
          </p:nvSpPr>
          <p:spPr>
            <a:xfrm>
              <a:off x="555906" y="288928"/>
              <a:ext cx="982" cy="746"/>
            </a:xfrm>
            <a:custGeom>
              <a:avLst/>
              <a:gdLst/>
              <a:ahLst/>
              <a:cxnLst/>
              <a:rect l="l" t="t" r="r" b="b"/>
              <a:pathLst>
                <a:path w="104" h="79" extrusionOk="0">
                  <a:moveTo>
                    <a:pt x="82" y="1"/>
                  </a:moveTo>
                  <a:cubicBezTo>
                    <a:pt x="69" y="1"/>
                    <a:pt x="52" y="10"/>
                    <a:pt x="35" y="10"/>
                  </a:cubicBezTo>
                  <a:lnTo>
                    <a:pt x="0" y="44"/>
                  </a:lnTo>
                  <a:lnTo>
                    <a:pt x="35" y="79"/>
                  </a:lnTo>
                  <a:cubicBezTo>
                    <a:pt x="35" y="79"/>
                    <a:pt x="104" y="79"/>
                    <a:pt x="104" y="44"/>
                  </a:cubicBezTo>
                  <a:cubicBezTo>
                    <a:pt x="104" y="10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1"/>
            <p:cNvSpPr/>
            <p:nvPr/>
          </p:nvSpPr>
          <p:spPr>
            <a:xfrm>
              <a:off x="607485" y="33928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1"/>
            <p:cNvSpPr/>
            <p:nvPr/>
          </p:nvSpPr>
          <p:spPr>
            <a:xfrm>
              <a:off x="607155" y="339620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cubicBezTo>
                    <a:pt x="35" y="104"/>
                    <a:pt x="1" y="208"/>
                    <a:pt x="174" y="242"/>
                  </a:cubicBezTo>
                  <a:cubicBezTo>
                    <a:pt x="105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1"/>
            <p:cNvSpPr/>
            <p:nvPr/>
          </p:nvSpPr>
          <p:spPr>
            <a:xfrm>
              <a:off x="579736" y="348101"/>
              <a:ext cx="1643" cy="3608"/>
            </a:xfrm>
            <a:custGeom>
              <a:avLst/>
              <a:gdLst/>
              <a:ahLst/>
              <a:cxnLst/>
              <a:rect l="l" t="t" r="r" b="b"/>
              <a:pathLst>
                <a:path w="174" h="382" extrusionOk="0">
                  <a:moveTo>
                    <a:pt x="173" y="1"/>
                  </a:moveTo>
                  <a:lnTo>
                    <a:pt x="173" y="1"/>
                  </a:lnTo>
                  <a:cubicBezTo>
                    <a:pt x="35" y="70"/>
                    <a:pt x="35" y="243"/>
                    <a:pt x="0" y="381"/>
                  </a:cubicBezTo>
                  <a:cubicBezTo>
                    <a:pt x="104" y="243"/>
                    <a:pt x="139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1"/>
            <p:cNvSpPr/>
            <p:nvPr/>
          </p:nvSpPr>
          <p:spPr>
            <a:xfrm>
              <a:off x="583004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1"/>
            <p:cNvSpPr/>
            <p:nvPr/>
          </p:nvSpPr>
          <p:spPr>
            <a:xfrm>
              <a:off x="582674" y="326557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lnTo>
                    <a:pt x="1" y="104"/>
                  </a:lnTo>
                  <a:cubicBezTo>
                    <a:pt x="1" y="104"/>
                    <a:pt x="1" y="139"/>
                    <a:pt x="1" y="139"/>
                  </a:cubicBezTo>
                  <a:cubicBezTo>
                    <a:pt x="35" y="104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1"/>
            <p:cNvSpPr/>
            <p:nvPr/>
          </p:nvSpPr>
          <p:spPr>
            <a:xfrm>
              <a:off x="572879" y="324271"/>
              <a:ext cx="1965" cy="1313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208" y="1"/>
                  </a:moveTo>
                  <a:cubicBezTo>
                    <a:pt x="104" y="1"/>
                    <a:pt x="70" y="70"/>
                    <a:pt x="1" y="139"/>
                  </a:cubicBezTo>
                  <a:cubicBezTo>
                    <a:pt x="104" y="139"/>
                    <a:pt x="139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1"/>
            <p:cNvSpPr/>
            <p:nvPr/>
          </p:nvSpPr>
          <p:spPr>
            <a:xfrm>
              <a:off x="572548" y="325575"/>
              <a:ext cx="340" cy="1974"/>
            </a:xfrm>
            <a:custGeom>
              <a:avLst/>
              <a:gdLst/>
              <a:ahLst/>
              <a:cxnLst/>
              <a:rect l="l" t="t" r="r" b="b"/>
              <a:pathLst>
                <a:path w="36" h="209" extrusionOk="0">
                  <a:moveTo>
                    <a:pt x="36" y="1"/>
                  </a:moveTo>
                  <a:lnTo>
                    <a:pt x="36" y="1"/>
                  </a:lnTo>
                  <a:cubicBezTo>
                    <a:pt x="36" y="70"/>
                    <a:pt x="1" y="139"/>
                    <a:pt x="1" y="208"/>
                  </a:cubicBezTo>
                  <a:cubicBezTo>
                    <a:pt x="36" y="139"/>
                    <a:pt x="36" y="70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1"/>
            <p:cNvSpPr/>
            <p:nvPr/>
          </p:nvSpPr>
          <p:spPr>
            <a:xfrm>
              <a:off x="551335" y="306647"/>
              <a:ext cx="982" cy="331"/>
            </a:xfrm>
            <a:custGeom>
              <a:avLst/>
              <a:gdLst/>
              <a:ahLst/>
              <a:cxnLst/>
              <a:rect l="l" t="t" r="r" b="b"/>
              <a:pathLst>
                <a:path w="104" h="35" extrusionOk="0">
                  <a:moveTo>
                    <a:pt x="104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1"/>
            <p:cNvSpPr/>
            <p:nvPr/>
          </p:nvSpPr>
          <p:spPr>
            <a:xfrm>
              <a:off x="551335" y="3069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1"/>
            <p:cNvSpPr/>
            <p:nvPr/>
          </p:nvSpPr>
          <p:spPr>
            <a:xfrm>
              <a:off x="576147" y="365735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35" y="0"/>
                    <a:pt x="0" y="0"/>
                    <a:pt x="0" y="70"/>
                  </a:cubicBezTo>
                  <a:cubicBezTo>
                    <a:pt x="0" y="70"/>
                    <a:pt x="0" y="70"/>
                    <a:pt x="0" y="104"/>
                  </a:cubicBezTo>
                  <a:cubicBezTo>
                    <a:pt x="69" y="104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1"/>
            <p:cNvSpPr/>
            <p:nvPr/>
          </p:nvSpPr>
          <p:spPr>
            <a:xfrm>
              <a:off x="556558" y="30566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1"/>
            <p:cNvSpPr/>
            <p:nvPr/>
          </p:nvSpPr>
          <p:spPr>
            <a:xfrm>
              <a:off x="581370" y="3314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1"/>
            <p:cNvSpPr/>
            <p:nvPr/>
          </p:nvSpPr>
          <p:spPr>
            <a:xfrm>
              <a:off x="616628" y="331459"/>
              <a:ext cx="331" cy="1634"/>
            </a:xfrm>
            <a:custGeom>
              <a:avLst/>
              <a:gdLst/>
              <a:ahLst/>
              <a:cxnLst/>
              <a:rect l="l" t="t" r="r" b="b"/>
              <a:pathLst>
                <a:path w="35" h="173" extrusionOk="0">
                  <a:moveTo>
                    <a:pt x="0" y="0"/>
                  </a:moveTo>
                  <a:cubicBezTo>
                    <a:pt x="0" y="35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1"/>
            <p:cNvSpPr/>
            <p:nvPr/>
          </p:nvSpPr>
          <p:spPr>
            <a:xfrm>
              <a:off x="616298" y="3311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1"/>
            <p:cNvSpPr/>
            <p:nvPr/>
          </p:nvSpPr>
          <p:spPr>
            <a:xfrm>
              <a:off x="571576" y="3288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1"/>
            <p:cNvSpPr/>
            <p:nvPr/>
          </p:nvSpPr>
          <p:spPr>
            <a:xfrm>
              <a:off x="571576" y="32753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0"/>
                  </a:moveTo>
                  <a:cubicBezTo>
                    <a:pt x="69" y="69"/>
                    <a:pt x="35" y="104"/>
                    <a:pt x="0" y="139"/>
                  </a:cubicBezTo>
                  <a:lnTo>
                    <a:pt x="104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1"/>
            <p:cNvSpPr/>
            <p:nvPr/>
          </p:nvSpPr>
          <p:spPr>
            <a:xfrm>
              <a:off x="574834" y="322316"/>
              <a:ext cx="340" cy="1965"/>
            </a:xfrm>
            <a:custGeom>
              <a:avLst/>
              <a:gdLst/>
              <a:ahLst/>
              <a:cxnLst/>
              <a:rect l="l" t="t" r="r" b="b"/>
              <a:pathLst>
                <a:path w="36" h="208" extrusionOk="0">
                  <a:moveTo>
                    <a:pt x="36" y="0"/>
                  </a:moveTo>
                  <a:cubicBezTo>
                    <a:pt x="1" y="35"/>
                    <a:pt x="1" y="104"/>
                    <a:pt x="1" y="173"/>
                  </a:cubicBezTo>
                  <a:lnTo>
                    <a:pt x="1" y="208"/>
                  </a:lnTo>
                  <a:cubicBezTo>
                    <a:pt x="1" y="138"/>
                    <a:pt x="36" y="69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1"/>
            <p:cNvSpPr/>
            <p:nvPr/>
          </p:nvSpPr>
          <p:spPr>
            <a:xfrm>
              <a:off x="572548" y="3275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1"/>
            <p:cNvSpPr/>
            <p:nvPr/>
          </p:nvSpPr>
          <p:spPr>
            <a:xfrm>
              <a:off x="564388" y="32035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1"/>
            <p:cNvSpPr/>
            <p:nvPr/>
          </p:nvSpPr>
          <p:spPr>
            <a:xfrm>
              <a:off x="564388" y="320682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0"/>
                  </a:moveTo>
                  <a:cubicBezTo>
                    <a:pt x="18" y="18"/>
                    <a:pt x="27" y="26"/>
                    <a:pt x="31" y="26"/>
                  </a:cubicBezTo>
                  <a:cubicBezTo>
                    <a:pt x="35" y="26"/>
                    <a:pt x="35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1"/>
            <p:cNvSpPr/>
            <p:nvPr/>
          </p:nvSpPr>
          <p:spPr>
            <a:xfrm>
              <a:off x="577781" y="361494"/>
              <a:ext cx="888" cy="463"/>
            </a:xfrm>
            <a:custGeom>
              <a:avLst/>
              <a:gdLst/>
              <a:ahLst/>
              <a:cxnLst/>
              <a:rect l="l" t="t" r="r" b="b"/>
              <a:pathLst>
                <a:path w="94" h="49" extrusionOk="0">
                  <a:moveTo>
                    <a:pt x="35" y="0"/>
                  </a:moveTo>
                  <a:cubicBezTo>
                    <a:pt x="0" y="0"/>
                    <a:pt x="0" y="35"/>
                    <a:pt x="35" y="35"/>
                  </a:cubicBezTo>
                  <a:cubicBezTo>
                    <a:pt x="45" y="45"/>
                    <a:pt x="55" y="49"/>
                    <a:pt x="63" y="49"/>
                  </a:cubicBezTo>
                  <a:cubicBezTo>
                    <a:pt x="83" y="49"/>
                    <a:pt x="94" y="24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1"/>
            <p:cNvSpPr/>
            <p:nvPr/>
          </p:nvSpPr>
          <p:spPr>
            <a:xfrm>
              <a:off x="568959" y="318727"/>
              <a:ext cx="661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1" y="0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1"/>
            <p:cNvSpPr/>
            <p:nvPr/>
          </p:nvSpPr>
          <p:spPr>
            <a:xfrm>
              <a:off x="601611" y="3386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1"/>
            <p:cNvSpPr/>
            <p:nvPr/>
          </p:nvSpPr>
          <p:spPr>
            <a:xfrm>
              <a:off x="619235" y="33733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1"/>
            <p:cNvSpPr/>
            <p:nvPr/>
          </p:nvSpPr>
          <p:spPr>
            <a:xfrm>
              <a:off x="564719" y="32068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1"/>
            <p:cNvSpPr/>
            <p:nvPr/>
          </p:nvSpPr>
          <p:spPr>
            <a:xfrm>
              <a:off x="579736" y="35170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1"/>
            <p:cNvSpPr/>
            <p:nvPr/>
          </p:nvSpPr>
          <p:spPr>
            <a:xfrm>
              <a:off x="579736" y="35170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1"/>
            <p:cNvSpPr/>
            <p:nvPr/>
          </p:nvSpPr>
          <p:spPr>
            <a:xfrm>
              <a:off x="575165" y="321334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1"/>
            <p:cNvSpPr/>
            <p:nvPr/>
          </p:nvSpPr>
          <p:spPr>
            <a:xfrm>
              <a:off x="571576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1"/>
            <p:cNvSpPr/>
            <p:nvPr/>
          </p:nvSpPr>
          <p:spPr>
            <a:xfrm>
              <a:off x="617280" y="316111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0" y="0"/>
                  </a:moveTo>
                  <a:cubicBezTo>
                    <a:pt x="0" y="18"/>
                    <a:pt x="0" y="26"/>
                    <a:pt x="5" y="26"/>
                  </a:cubicBezTo>
                  <a:cubicBezTo>
                    <a:pt x="9" y="26"/>
                    <a:pt x="18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1"/>
            <p:cNvSpPr/>
            <p:nvPr/>
          </p:nvSpPr>
          <p:spPr>
            <a:xfrm>
              <a:off x="581370" y="356262"/>
              <a:ext cx="331" cy="161"/>
            </a:xfrm>
            <a:custGeom>
              <a:avLst/>
              <a:gdLst/>
              <a:ahLst/>
              <a:cxnLst/>
              <a:rect l="l" t="t" r="r" b="b"/>
              <a:pathLst>
                <a:path w="35" h="17" extrusionOk="0">
                  <a:moveTo>
                    <a:pt x="0" y="1"/>
                  </a:moveTo>
                  <a:cubicBezTo>
                    <a:pt x="0" y="1"/>
                    <a:pt x="0" y="16"/>
                    <a:pt x="10" y="16"/>
                  </a:cubicBezTo>
                  <a:cubicBezTo>
                    <a:pt x="16" y="16"/>
                    <a:pt x="23" y="13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1"/>
            <p:cNvSpPr/>
            <p:nvPr/>
          </p:nvSpPr>
          <p:spPr>
            <a:xfrm>
              <a:off x="551005" y="3069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1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1"/>
            <p:cNvSpPr/>
            <p:nvPr/>
          </p:nvSpPr>
          <p:spPr>
            <a:xfrm>
              <a:off x="509220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1"/>
            <p:cNvSpPr/>
            <p:nvPr/>
          </p:nvSpPr>
          <p:spPr>
            <a:xfrm>
              <a:off x="509541" y="530598"/>
              <a:ext cx="8831" cy="11768"/>
            </a:xfrm>
            <a:custGeom>
              <a:avLst/>
              <a:gdLst/>
              <a:ahLst/>
              <a:cxnLst/>
              <a:rect l="l" t="t" r="r" b="b"/>
              <a:pathLst>
                <a:path w="935" h="1246" extrusionOk="0">
                  <a:moveTo>
                    <a:pt x="1" y="1"/>
                  </a:moveTo>
                  <a:cubicBezTo>
                    <a:pt x="208" y="485"/>
                    <a:pt x="554" y="865"/>
                    <a:pt x="934" y="1245"/>
                  </a:cubicBezTo>
                  <a:cubicBezTo>
                    <a:pt x="658" y="796"/>
                    <a:pt x="347" y="38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1"/>
            <p:cNvSpPr/>
            <p:nvPr/>
          </p:nvSpPr>
          <p:spPr>
            <a:xfrm>
              <a:off x="502693" y="521785"/>
              <a:ext cx="6536" cy="8501"/>
            </a:xfrm>
            <a:custGeom>
              <a:avLst/>
              <a:gdLst/>
              <a:ahLst/>
              <a:cxnLst/>
              <a:rect l="l" t="t" r="r" b="b"/>
              <a:pathLst>
                <a:path w="692" h="900" extrusionOk="0">
                  <a:moveTo>
                    <a:pt x="0" y="0"/>
                  </a:moveTo>
                  <a:cubicBezTo>
                    <a:pt x="104" y="173"/>
                    <a:pt x="173" y="346"/>
                    <a:pt x="311" y="484"/>
                  </a:cubicBezTo>
                  <a:cubicBezTo>
                    <a:pt x="415" y="657"/>
                    <a:pt x="484" y="830"/>
                    <a:pt x="691" y="899"/>
                  </a:cubicBezTo>
                  <a:cubicBezTo>
                    <a:pt x="588" y="726"/>
                    <a:pt x="484" y="588"/>
                    <a:pt x="380" y="415"/>
                  </a:cubicBezTo>
                  <a:cubicBezTo>
                    <a:pt x="207" y="104"/>
                    <a:pt x="207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1"/>
            <p:cNvSpPr/>
            <p:nvPr/>
          </p:nvSpPr>
          <p:spPr>
            <a:xfrm>
              <a:off x="509220" y="5302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1"/>
            <p:cNvSpPr/>
            <p:nvPr/>
          </p:nvSpPr>
          <p:spPr>
            <a:xfrm>
              <a:off x="484077" y="505785"/>
              <a:ext cx="1322" cy="4260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70" y="1"/>
                  </a:moveTo>
                  <a:cubicBezTo>
                    <a:pt x="70" y="139"/>
                    <a:pt x="1" y="277"/>
                    <a:pt x="70" y="450"/>
                  </a:cubicBezTo>
                  <a:cubicBezTo>
                    <a:pt x="139" y="277"/>
                    <a:pt x="10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1"/>
            <p:cNvSpPr/>
            <p:nvPr/>
          </p:nvSpPr>
          <p:spPr>
            <a:xfrm>
              <a:off x="484729" y="5054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31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31"/>
            <p:cNvSpPr/>
            <p:nvPr/>
          </p:nvSpPr>
          <p:spPr>
            <a:xfrm>
              <a:off x="510202" y="52667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0" y="1"/>
                  </a:moveTo>
                  <a:cubicBezTo>
                    <a:pt x="0" y="105"/>
                    <a:pt x="104" y="174"/>
                    <a:pt x="138" y="243"/>
                  </a:cubicBezTo>
                  <a:cubicBezTo>
                    <a:pt x="104" y="139"/>
                    <a:pt x="69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1"/>
            <p:cNvSpPr/>
            <p:nvPr/>
          </p:nvSpPr>
          <p:spPr>
            <a:xfrm>
              <a:off x="496488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1"/>
            <p:cNvSpPr/>
            <p:nvPr/>
          </p:nvSpPr>
          <p:spPr>
            <a:xfrm>
              <a:off x="496488" y="508723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0" y="1"/>
                  </a:moveTo>
                  <a:cubicBezTo>
                    <a:pt x="0" y="105"/>
                    <a:pt x="35" y="174"/>
                    <a:pt x="104" y="243"/>
                  </a:cubicBezTo>
                  <a:cubicBezTo>
                    <a:pt x="69" y="174"/>
                    <a:pt x="35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1"/>
            <p:cNvSpPr/>
            <p:nvPr/>
          </p:nvSpPr>
          <p:spPr>
            <a:xfrm>
              <a:off x="497140" y="51100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cubicBezTo>
                    <a:pt x="0" y="1"/>
                    <a:pt x="35" y="1"/>
                    <a:pt x="35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1"/>
            <p:cNvSpPr/>
            <p:nvPr/>
          </p:nvSpPr>
          <p:spPr>
            <a:xfrm>
              <a:off x="497470" y="51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1"/>
            <p:cNvSpPr/>
            <p:nvPr/>
          </p:nvSpPr>
          <p:spPr>
            <a:xfrm>
              <a:off x="497140" y="5110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1"/>
            <p:cNvSpPr/>
            <p:nvPr/>
          </p:nvSpPr>
          <p:spPr>
            <a:xfrm>
              <a:off x="464819" y="545615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1"/>
            <p:cNvSpPr/>
            <p:nvPr/>
          </p:nvSpPr>
          <p:spPr>
            <a:xfrm>
              <a:off x="466123" y="543329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5"/>
                    <a:pt x="1" y="70"/>
                    <a:pt x="1" y="139"/>
                  </a:cubicBezTo>
                  <a:cubicBezTo>
                    <a:pt x="35" y="104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1"/>
            <p:cNvSpPr/>
            <p:nvPr/>
          </p:nvSpPr>
          <p:spPr>
            <a:xfrm>
              <a:off x="466774" y="543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1"/>
            <p:cNvSpPr/>
            <p:nvPr/>
          </p:nvSpPr>
          <p:spPr>
            <a:xfrm>
              <a:off x="466123" y="5446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1"/>
            <p:cNvSpPr/>
            <p:nvPr/>
          </p:nvSpPr>
          <p:spPr>
            <a:xfrm>
              <a:off x="511506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31"/>
            <p:cNvSpPr/>
            <p:nvPr/>
          </p:nvSpPr>
          <p:spPr>
            <a:xfrm>
              <a:off x="464819" y="54464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31"/>
            <p:cNvSpPr/>
            <p:nvPr/>
          </p:nvSpPr>
          <p:spPr>
            <a:xfrm>
              <a:off x="456007" y="647149"/>
              <a:ext cx="16000" cy="32283"/>
            </a:xfrm>
            <a:custGeom>
              <a:avLst/>
              <a:gdLst/>
              <a:ahLst/>
              <a:cxnLst/>
              <a:rect l="l" t="t" r="r" b="b"/>
              <a:pathLst>
                <a:path w="1694" h="3418" extrusionOk="0">
                  <a:moveTo>
                    <a:pt x="1521" y="0"/>
                  </a:moveTo>
                  <a:lnTo>
                    <a:pt x="1521" y="0"/>
                  </a:lnTo>
                  <a:cubicBezTo>
                    <a:pt x="1417" y="173"/>
                    <a:pt x="1452" y="312"/>
                    <a:pt x="1417" y="450"/>
                  </a:cubicBezTo>
                  <a:cubicBezTo>
                    <a:pt x="1383" y="795"/>
                    <a:pt x="1314" y="1141"/>
                    <a:pt x="1245" y="1487"/>
                  </a:cubicBezTo>
                  <a:cubicBezTo>
                    <a:pt x="1210" y="1590"/>
                    <a:pt x="1141" y="1694"/>
                    <a:pt x="1210" y="1832"/>
                  </a:cubicBezTo>
                  <a:cubicBezTo>
                    <a:pt x="1314" y="2074"/>
                    <a:pt x="1245" y="2282"/>
                    <a:pt x="1037" y="2455"/>
                  </a:cubicBezTo>
                  <a:cubicBezTo>
                    <a:pt x="899" y="2558"/>
                    <a:pt x="795" y="2662"/>
                    <a:pt x="657" y="2766"/>
                  </a:cubicBezTo>
                  <a:cubicBezTo>
                    <a:pt x="484" y="2904"/>
                    <a:pt x="277" y="3077"/>
                    <a:pt x="104" y="3215"/>
                  </a:cubicBezTo>
                  <a:cubicBezTo>
                    <a:pt x="35" y="3250"/>
                    <a:pt x="0" y="3319"/>
                    <a:pt x="69" y="3388"/>
                  </a:cubicBezTo>
                  <a:cubicBezTo>
                    <a:pt x="80" y="3409"/>
                    <a:pt x="94" y="3417"/>
                    <a:pt x="110" y="3417"/>
                  </a:cubicBezTo>
                  <a:cubicBezTo>
                    <a:pt x="147" y="3417"/>
                    <a:pt x="194" y="3377"/>
                    <a:pt x="242" y="3353"/>
                  </a:cubicBezTo>
                  <a:cubicBezTo>
                    <a:pt x="277" y="3353"/>
                    <a:pt x="311" y="3319"/>
                    <a:pt x="346" y="3284"/>
                  </a:cubicBezTo>
                  <a:cubicBezTo>
                    <a:pt x="588" y="2939"/>
                    <a:pt x="968" y="2697"/>
                    <a:pt x="1279" y="2420"/>
                  </a:cubicBezTo>
                  <a:cubicBezTo>
                    <a:pt x="1417" y="2316"/>
                    <a:pt x="1590" y="2178"/>
                    <a:pt x="1694" y="1971"/>
                  </a:cubicBezTo>
                  <a:cubicBezTo>
                    <a:pt x="1651" y="1971"/>
                    <a:pt x="1610" y="1973"/>
                    <a:pt x="1573" y="1973"/>
                  </a:cubicBezTo>
                  <a:cubicBezTo>
                    <a:pt x="1463" y="1973"/>
                    <a:pt x="1391" y="1953"/>
                    <a:pt x="1417" y="1798"/>
                  </a:cubicBezTo>
                  <a:cubicBezTo>
                    <a:pt x="1417" y="1729"/>
                    <a:pt x="1417" y="1660"/>
                    <a:pt x="1417" y="1556"/>
                  </a:cubicBezTo>
                  <a:cubicBezTo>
                    <a:pt x="1417" y="1072"/>
                    <a:pt x="1556" y="588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31"/>
            <p:cNvSpPr/>
            <p:nvPr/>
          </p:nvSpPr>
          <p:spPr>
            <a:xfrm>
              <a:off x="507586" y="564222"/>
              <a:ext cx="4250" cy="28420"/>
            </a:xfrm>
            <a:custGeom>
              <a:avLst/>
              <a:gdLst/>
              <a:ahLst/>
              <a:cxnLst/>
              <a:rect l="l" t="t" r="r" b="b"/>
              <a:pathLst>
                <a:path w="450" h="3009" extrusionOk="0">
                  <a:moveTo>
                    <a:pt x="415" y="1"/>
                  </a:moveTo>
                  <a:cubicBezTo>
                    <a:pt x="277" y="174"/>
                    <a:pt x="277" y="347"/>
                    <a:pt x="277" y="485"/>
                  </a:cubicBezTo>
                  <a:lnTo>
                    <a:pt x="277" y="1211"/>
                  </a:lnTo>
                  <a:cubicBezTo>
                    <a:pt x="277" y="1798"/>
                    <a:pt x="139" y="2421"/>
                    <a:pt x="1" y="3008"/>
                  </a:cubicBezTo>
                  <a:cubicBezTo>
                    <a:pt x="139" y="2939"/>
                    <a:pt x="208" y="2835"/>
                    <a:pt x="242" y="2662"/>
                  </a:cubicBezTo>
                  <a:cubicBezTo>
                    <a:pt x="346" y="2109"/>
                    <a:pt x="415" y="1522"/>
                    <a:pt x="415" y="969"/>
                  </a:cubicBezTo>
                  <a:cubicBezTo>
                    <a:pt x="450" y="658"/>
                    <a:pt x="415" y="347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31"/>
            <p:cNvSpPr/>
            <p:nvPr/>
          </p:nvSpPr>
          <p:spPr>
            <a:xfrm>
              <a:off x="474614" y="651720"/>
              <a:ext cx="4581" cy="17313"/>
            </a:xfrm>
            <a:custGeom>
              <a:avLst/>
              <a:gdLst/>
              <a:ahLst/>
              <a:cxnLst/>
              <a:rect l="l" t="t" r="r" b="b"/>
              <a:pathLst>
                <a:path w="485" h="1833" extrusionOk="0">
                  <a:moveTo>
                    <a:pt x="381" y="0"/>
                  </a:moveTo>
                  <a:cubicBezTo>
                    <a:pt x="312" y="277"/>
                    <a:pt x="242" y="588"/>
                    <a:pt x="208" y="865"/>
                  </a:cubicBezTo>
                  <a:cubicBezTo>
                    <a:pt x="139" y="1176"/>
                    <a:pt x="0" y="1452"/>
                    <a:pt x="173" y="1832"/>
                  </a:cubicBezTo>
                  <a:cubicBezTo>
                    <a:pt x="415" y="1176"/>
                    <a:pt x="381" y="588"/>
                    <a:pt x="4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1"/>
            <p:cNvSpPr/>
            <p:nvPr/>
          </p:nvSpPr>
          <p:spPr>
            <a:xfrm>
              <a:off x="511175" y="610908"/>
              <a:ext cx="4581" cy="21884"/>
            </a:xfrm>
            <a:custGeom>
              <a:avLst/>
              <a:gdLst/>
              <a:ahLst/>
              <a:cxnLst/>
              <a:rect l="l" t="t" r="r" b="b"/>
              <a:pathLst>
                <a:path w="485" h="2317" extrusionOk="0">
                  <a:moveTo>
                    <a:pt x="485" y="1"/>
                  </a:moveTo>
                  <a:cubicBezTo>
                    <a:pt x="346" y="796"/>
                    <a:pt x="174" y="1556"/>
                    <a:pt x="1" y="2317"/>
                  </a:cubicBezTo>
                  <a:cubicBezTo>
                    <a:pt x="243" y="2040"/>
                    <a:pt x="485" y="796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1"/>
            <p:cNvSpPr/>
            <p:nvPr/>
          </p:nvSpPr>
          <p:spPr>
            <a:xfrm>
              <a:off x="517380" y="610908"/>
              <a:ext cx="4581" cy="18616"/>
            </a:xfrm>
            <a:custGeom>
              <a:avLst/>
              <a:gdLst/>
              <a:ahLst/>
              <a:cxnLst/>
              <a:rect l="l" t="t" r="r" b="b"/>
              <a:pathLst>
                <a:path w="485" h="1971" extrusionOk="0">
                  <a:moveTo>
                    <a:pt x="484" y="1"/>
                  </a:moveTo>
                  <a:cubicBezTo>
                    <a:pt x="208" y="623"/>
                    <a:pt x="139" y="1314"/>
                    <a:pt x="0" y="1971"/>
                  </a:cubicBezTo>
                  <a:cubicBezTo>
                    <a:pt x="208" y="1833"/>
                    <a:pt x="173" y="1556"/>
                    <a:pt x="242" y="1349"/>
                  </a:cubicBezTo>
                  <a:cubicBezTo>
                    <a:pt x="277" y="1107"/>
                    <a:pt x="312" y="865"/>
                    <a:pt x="346" y="623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1"/>
            <p:cNvSpPr/>
            <p:nvPr/>
          </p:nvSpPr>
          <p:spPr>
            <a:xfrm>
              <a:off x="458293" y="650417"/>
              <a:ext cx="4581" cy="20250"/>
            </a:xfrm>
            <a:custGeom>
              <a:avLst/>
              <a:gdLst/>
              <a:ahLst/>
              <a:cxnLst/>
              <a:rect l="l" t="t" r="r" b="b"/>
              <a:pathLst>
                <a:path w="485" h="2144" extrusionOk="0">
                  <a:moveTo>
                    <a:pt x="415" y="0"/>
                  </a:moveTo>
                  <a:cubicBezTo>
                    <a:pt x="242" y="691"/>
                    <a:pt x="104" y="1417"/>
                    <a:pt x="0" y="2109"/>
                  </a:cubicBezTo>
                  <a:lnTo>
                    <a:pt x="69" y="2143"/>
                  </a:lnTo>
                  <a:cubicBezTo>
                    <a:pt x="208" y="1417"/>
                    <a:pt x="346" y="726"/>
                    <a:pt x="484" y="35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1"/>
            <p:cNvSpPr/>
            <p:nvPr/>
          </p:nvSpPr>
          <p:spPr>
            <a:xfrm>
              <a:off x="470042" y="632462"/>
              <a:ext cx="1965" cy="10777"/>
            </a:xfrm>
            <a:custGeom>
              <a:avLst/>
              <a:gdLst/>
              <a:ahLst/>
              <a:cxnLst/>
              <a:rect l="l" t="t" r="r" b="b"/>
              <a:pathLst>
                <a:path w="208" h="1141" extrusionOk="0">
                  <a:moveTo>
                    <a:pt x="173" y="0"/>
                  </a:moveTo>
                  <a:lnTo>
                    <a:pt x="173" y="0"/>
                  </a:lnTo>
                  <a:cubicBezTo>
                    <a:pt x="208" y="380"/>
                    <a:pt x="1" y="726"/>
                    <a:pt x="104" y="1141"/>
                  </a:cubicBezTo>
                  <a:cubicBezTo>
                    <a:pt x="139" y="726"/>
                    <a:pt x="208" y="38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1"/>
            <p:cNvSpPr/>
            <p:nvPr/>
          </p:nvSpPr>
          <p:spPr>
            <a:xfrm>
              <a:off x="463516" y="642908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138"/>
                    <a:pt x="0" y="208"/>
                  </a:cubicBezTo>
                  <a:cubicBezTo>
                    <a:pt x="69" y="138"/>
                    <a:pt x="104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1"/>
            <p:cNvSpPr/>
            <p:nvPr/>
          </p:nvSpPr>
          <p:spPr>
            <a:xfrm>
              <a:off x="463516" y="6448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1"/>
            <p:cNvSpPr/>
            <p:nvPr/>
          </p:nvSpPr>
          <p:spPr>
            <a:xfrm>
              <a:off x="463185" y="644863"/>
              <a:ext cx="548" cy="1728"/>
            </a:xfrm>
            <a:custGeom>
              <a:avLst/>
              <a:gdLst/>
              <a:ahLst/>
              <a:cxnLst/>
              <a:rect l="l" t="t" r="r" b="b"/>
              <a:pathLst>
                <a:path w="58" h="183" extrusionOk="0">
                  <a:moveTo>
                    <a:pt x="35" y="1"/>
                  </a:moveTo>
                  <a:cubicBezTo>
                    <a:pt x="35" y="35"/>
                    <a:pt x="1" y="70"/>
                    <a:pt x="1" y="104"/>
                  </a:cubicBezTo>
                  <a:cubicBezTo>
                    <a:pt x="1" y="139"/>
                    <a:pt x="1" y="173"/>
                    <a:pt x="1" y="173"/>
                  </a:cubicBezTo>
                  <a:cubicBezTo>
                    <a:pt x="14" y="180"/>
                    <a:pt x="23" y="183"/>
                    <a:pt x="30" y="183"/>
                  </a:cubicBezTo>
                  <a:cubicBezTo>
                    <a:pt x="58" y="183"/>
                    <a:pt x="35" y="132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1"/>
            <p:cNvSpPr/>
            <p:nvPr/>
          </p:nvSpPr>
          <p:spPr>
            <a:xfrm>
              <a:off x="507586" y="5926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1"/>
            <p:cNvSpPr/>
            <p:nvPr/>
          </p:nvSpPr>
          <p:spPr>
            <a:xfrm>
              <a:off x="598994" y="180245"/>
              <a:ext cx="40491" cy="89189"/>
            </a:xfrm>
            <a:custGeom>
              <a:avLst/>
              <a:gdLst/>
              <a:ahLst/>
              <a:cxnLst/>
              <a:rect l="l" t="t" r="r" b="b"/>
              <a:pathLst>
                <a:path w="4287" h="9443" extrusionOk="0">
                  <a:moveTo>
                    <a:pt x="4245" y="1"/>
                  </a:moveTo>
                  <a:cubicBezTo>
                    <a:pt x="4140" y="1"/>
                    <a:pt x="4103" y="114"/>
                    <a:pt x="4010" y="145"/>
                  </a:cubicBezTo>
                  <a:cubicBezTo>
                    <a:pt x="3354" y="387"/>
                    <a:pt x="2904" y="871"/>
                    <a:pt x="2559" y="1458"/>
                  </a:cubicBezTo>
                  <a:cubicBezTo>
                    <a:pt x="2040" y="2357"/>
                    <a:pt x="1452" y="3186"/>
                    <a:pt x="1072" y="4154"/>
                  </a:cubicBezTo>
                  <a:cubicBezTo>
                    <a:pt x="588" y="5399"/>
                    <a:pt x="174" y="6643"/>
                    <a:pt x="35" y="7956"/>
                  </a:cubicBezTo>
                  <a:cubicBezTo>
                    <a:pt x="1" y="8406"/>
                    <a:pt x="1" y="8855"/>
                    <a:pt x="70" y="9304"/>
                  </a:cubicBezTo>
                  <a:cubicBezTo>
                    <a:pt x="70" y="9374"/>
                    <a:pt x="104" y="9443"/>
                    <a:pt x="174" y="9443"/>
                  </a:cubicBezTo>
                  <a:cubicBezTo>
                    <a:pt x="277" y="9408"/>
                    <a:pt x="277" y="9339"/>
                    <a:pt x="277" y="9270"/>
                  </a:cubicBezTo>
                  <a:cubicBezTo>
                    <a:pt x="208" y="8959"/>
                    <a:pt x="208" y="8648"/>
                    <a:pt x="243" y="8371"/>
                  </a:cubicBezTo>
                  <a:cubicBezTo>
                    <a:pt x="312" y="8026"/>
                    <a:pt x="381" y="7680"/>
                    <a:pt x="416" y="7334"/>
                  </a:cubicBezTo>
                  <a:cubicBezTo>
                    <a:pt x="450" y="6816"/>
                    <a:pt x="554" y="6366"/>
                    <a:pt x="727" y="5882"/>
                  </a:cubicBezTo>
                  <a:cubicBezTo>
                    <a:pt x="865" y="5571"/>
                    <a:pt x="969" y="5226"/>
                    <a:pt x="1072" y="4915"/>
                  </a:cubicBezTo>
                  <a:cubicBezTo>
                    <a:pt x="1314" y="4292"/>
                    <a:pt x="1487" y="3670"/>
                    <a:pt x="1833" y="3117"/>
                  </a:cubicBezTo>
                  <a:cubicBezTo>
                    <a:pt x="2006" y="2875"/>
                    <a:pt x="2144" y="2599"/>
                    <a:pt x="2282" y="2322"/>
                  </a:cubicBezTo>
                  <a:cubicBezTo>
                    <a:pt x="2766" y="1596"/>
                    <a:pt x="3181" y="836"/>
                    <a:pt x="4010" y="456"/>
                  </a:cubicBezTo>
                  <a:cubicBezTo>
                    <a:pt x="4218" y="352"/>
                    <a:pt x="4287" y="214"/>
                    <a:pt x="4287" y="6"/>
                  </a:cubicBezTo>
                  <a:cubicBezTo>
                    <a:pt x="4272" y="3"/>
                    <a:pt x="4258" y="1"/>
                    <a:pt x="4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1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1"/>
            <p:cNvSpPr/>
            <p:nvPr/>
          </p:nvSpPr>
          <p:spPr>
            <a:xfrm>
              <a:off x="604869" y="244291"/>
              <a:ext cx="10134" cy="30696"/>
            </a:xfrm>
            <a:custGeom>
              <a:avLst/>
              <a:gdLst/>
              <a:ahLst/>
              <a:cxnLst/>
              <a:rect l="l" t="t" r="r" b="b"/>
              <a:pathLst>
                <a:path w="1073" h="3250" extrusionOk="0">
                  <a:moveTo>
                    <a:pt x="1038" y="0"/>
                  </a:moveTo>
                  <a:cubicBezTo>
                    <a:pt x="865" y="69"/>
                    <a:pt x="830" y="242"/>
                    <a:pt x="796" y="380"/>
                  </a:cubicBezTo>
                  <a:cubicBezTo>
                    <a:pt x="623" y="968"/>
                    <a:pt x="450" y="1590"/>
                    <a:pt x="277" y="2178"/>
                  </a:cubicBezTo>
                  <a:cubicBezTo>
                    <a:pt x="174" y="2523"/>
                    <a:pt x="1" y="2869"/>
                    <a:pt x="35" y="3249"/>
                  </a:cubicBezTo>
                  <a:cubicBezTo>
                    <a:pt x="139" y="3215"/>
                    <a:pt x="208" y="3111"/>
                    <a:pt x="243" y="2973"/>
                  </a:cubicBezTo>
                  <a:cubicBezTo>
                    <a:pt x="554" y="2039"/>
                    <a:pt x="727" y="1037"/>
                    <a:pt x="1072" y="104"/>
                  </a:cubicBezTo>
                  <a:cubicBezTo>
                    <a:pt x="1072" y="69"/>
                    <a:pt x="1072" y="35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1"/>
            <p:cNvSpPr/>
            <p:nvPr/>
          </p:nvSpPr>
          <p:spPr>
            <a:xfrm>
              <a:off x="644047" y="30174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1"/>
            <p:cNvSpPr/>
            <p:nvPr/>
          </p:nvSpPr>
          <p:spPr>
            <a:xfrm>
              <a:off x="618914" y="277717"/>
              <a:ext cx="47669" cy="24094"/>
            </a:xfrm>
            <a:custGeom>
              <a:avLst/>
              <a:gdLst/>
              <a:ahLst/>
              <a:cxnLst/>
              <a:rect l="l" t="t" r="r" b="b"/>
              <a:pathLst>
                <a:path w="5047" h="2551" extrusionOk="0">
                  <a:moveTo>
                    <a:pt x="4331" y="0"/>
                  </a:moveTo>
                  <a:cubicBezTo>
                    <a:pt x="3870" y="0"/>
                    <a:pt x="3421" y="114"/>
                    <a:pt x="2973" y="263"/>
                  </a:cubicBezTo>
                  <a:cubicBezTo>
                    <a:pt x="2765" y="298"/>
                    <a:pt x="2627" y="402"/>
                    <a:pt x="2420" y="436"/>
                  </a:cubicBezTo>
                  <a:cubicBezTo>
                    <a:pt x="1901" y="505"/>
                    <a:pt x="1417" y="747"/>
                    <a:pt x="968" y="955"/>
                  </a:cubicBezTo>
                  <a:cubicBezTo>
                    <a:pt x="553" y="1162"/>
                    <a:pt x="104" y="1369"/>
                    <a:pt x="104" y="1957"/>
                  </a:cubicBezTo>
                  <a:cubicBezTo>
                    <a:pt x="104" y="1992"/>
                    <a:pt x="0" y="2026"/>
                    <a:pt x="69" y="2130"/>
                  </a:cubicBezTo>
                  <a:cubicBezTo>
                    <a:pt x="131" y="2126"/>
                    <a:pt x="194" y="2124"/>
                    <a:pt x="257" y="2124"/>
                  </a:cubicBezTo>
                  <a:cubicBezTo>
                    <a:pt x="788" y="2124"/>
                    <a:pt x="1341" y="2248"/>
                    <a:pt x="1867" y="2372"/>
                  </a:cubicBezTo>
                  <a:cubicBezTo>
                    <a:pt x="2113" y="2433"/>
                    <a:pt x="2332" y="2550"/>
                    <a:pt x="2573" y="2550"/>
                  </a:cubicBezTo>
                  <a:cubicBezTo>
                    <a:pt x="2602" y="2550"/>
                    <a:pt x="2632" y="2548"/>
                    <a:pt x="2662" y="2545"/>
                  </a:cubicBezTo>
                  <a:cubicBezTo>
                    <a:pt x="2282" y="2268"/>
                    <a:pt x="1832" y="2199"/>
                    <a:pt x="1383" y="2061"/>
                  </a:cubicBezTo>
                  <a:cubicBezTo>
                    <a:pt x="1037" y="1992"/>
                    <a:pt x="692" y="1957"/>
                    <a:pt x="380" y="1888"/>
                  </a:cubicBezTo>
                  <a:cubicBezTo>
                    <a:pt x="346" y="1750"/>
                    <a:pt x="415" y="1680"/>
                    <a:pt x="450" y="1611"/>
                  </a:cubicBezTo>
                  <a:cubicBezTo>
                    <a:pt x="692" y="1404"/>
                    <a:pt x="899" y="1231"/>
                    <a:pt x="1210" y="1093"/>
                  </a:cubicBezTo>
                  <a:cubicBezTo>
                    <a:pt x="1763" y="885"/>
                    <a:pt x="2316" y="747"/>
                    <a:pt x="2869" y="540"/>
                  </a:cubicBezTo>
                  <a:cubicBezTo>
                    <a:pt x="3526" y="263"/>
                    <a:pt x="4183" y="194"/>
                    <a:pt x="4839" y="194"/>
                  </a:cubicBezTo>
                  <a:cubicBezTo>
                    <a:pt x="4874" y="194"/>
                    <a:pt x="4917" y="203"/>
                    <a:pt x="4956" y="203"/>
                  </a:cubicBezTo>
                  <a:cubicBezTo>
                    <a:pt x="4995" y="203"/>
                    <a:pt x="5029" y="194"/>
                    <a:pt x="5047" y="160"/>
                  </a:cubicBezTo>
                  <a:cubicBezTo>
                    <a:pt x="5012" y="56"/>
                    <a:pt x="4943" y="56"/>
                    <a:pt x="4874" y="56"/>
                  </a:cubicBezTo>
                  <a:cubicBezTo>
                    <a:pt x="4691" y="17"/>
                    <a:pt x="4510" y="0"/>
                    <a:pt x="4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1"/>
            <p:cNvSpPr/>
            <p:nvPr/>
          </p:nvSpPr>
          <p:spPr>
            <a:xfrm>
              <a:off x="676046" y="280522"/>
              <a:ext cx="33634" cy="16227"/>
            </a:xfrm>
            <a:custGeom>
              <a:avLst/>
              <a:gdLst/>
              <a:ahLst/>
              <a:cxnLst/>
              <a:rect l="l" t="t" r="r" b="b"/>
              <a:pathLst>
                <a:path w="3561" h="1718" extrusionOk="0">
                  <a:moveTo>
                    <a:pt x="208" y="1"/>
                  </a:moveTo>
                  <a:cubicBezTo>
                    <a:pt x="138" y="1"/>
                    <a:pt x="35" y="1"/>
                    <a:pt x="0" y="70"/>
                  </a:cubicBezTo>
                  <a:cubicBezTo>
                    <a:pt x="0" y="208"/>
                    <a:pt x="104" y="208"/>
                    <a:pt x="208" y="243"/>
                  </a:cubicBezTo>
                  <a:lnTo>
                    <a:pt x="277" y="243"/>
                  </a:lnTo>
                  <a:cubicBezTo>
                    <a:pt x="726" y="243"/>
                    <a:pt x="1106" y="416"/>
                    <a:pt x="1521" y="623"/>
                  </a:cubicBezTo>
                  <a:cubicBezTo>
                    <a:pt x="2074" y="900"/>
                    <a:pt x="2627" y="1280"/>
                    <a:pt x="3215" y="1591"/>
                  </a:cubicBezTo>
                  <a:cubicBezTo>
                    <a:pt x="3294" y="1644"/>
                    <a:pt x="3354" y="1717"/>
                    <a:pt x="3455" y="1717"/>
                  </a:cubicBezTo>
                  <a:cubicBezTo>
                    <a:pt x="3486" y="1717"/>
                    <a:pt x="3520" y="1711"/>
                    <a:pt x="3560" y="1695"/>
                  </a:cubicBezTo>
                  <a:cubicBezTo>
                    <a:pt x="3526" y="1556"/>
                    <a:pt x="3422" y="1522"/>
                    <a:pt x="3318" y="1453"/>
                  </a:cubicBezTo>
                  <a:cubicBezTo>
                    <a:pt x="2765" y="1003"/>
                    <a:pt x="2109" y="658"/>
                    <a:pt x="1486" y="312"/>
                  </a:cubicBezTo>
                  <a:cubicBezTo>
                    <a:pt x="1072" y="105"/>
                    <a:pt x="657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1"/>
            <p:cNvSpPr/>
            <p:nvPr/>
          </p:nvSpPr>
          <p:spPr>
            <a:xfrm>
              <a:off x="611405" y="296437"/>
              <a:ext cx="5554" cy="8142"/>
            </a:xfrm>
            <a:custGeom>
              <a:avLst/>
              <a:gdLst/>
              <a:ahLst/>
              <a:cxnLst/>
              <a:rect l="l" t="t" r="r" b="b"/>
              <a:pathLst>
                <a:path w="588" h="862" extrusionOk="0">
                  <a:moveTo>
                    <a:pt x="471" y="0"/>
                  </a:moveTo>
                  <a:cubicBezTo>
                    <a:pt x="414" y="0"/>
                    <a:pt x="409" y="57"/>
                    <a:pt x="380" y="113"/>
                  </a:cubicBezTo>
                  <a:cubicBezTo>
                    <a:pt x="346" y="321"/>
                    <a:pt x="277" y="528"/>
                    <a:pt x="69" y="666"/>
                  </a:cubicBezTo>
                  <a:cubicBezTo>
                    <a:pt x="35" y="701"/>
                    <a:pt x="0" y="770"/>
                    <a:pt x="0" y="805"/>
                  </a:cubicBezTo>
                  <a:cubicBezTo>
                    <a:pt x="41" y="845"/>
                    <a:pt x="81" y="862"/>
                    <a:pt x="115" y="862"/>
                  </a:cubicBezTo>
                  <a:cubicBezTo>
                    <a:pt x="138" y="862"/>
                    <a:pt x="159" y="853"/>
                    <a:pt x="173" y="839"/>
                  </a:cubicBezTo>
                  <a:cubicBezTo>
                    <a:pt x="450" y="666"/>
                    <a:pt x="519" y="390"/>
                    <a:pt x="588" y="182"/>
                  </a:cubicBezTo>
                  <a:cubicBezTo>
                    <a:pt x="588" y="79"/>
                    <a:pt x="553" y="10"/>
                    <a:pt x="519" y="10"/>
                  </a:cubicBezTo>
                  <a:cubicBezTo>
                    <a:pt x="500" y="3"/>
                    <a:pt x="484" y="0"/>
                    <a:pt x="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1"/>
            <p:cNvSpPr/>
            <p:nvPr/>
          </p:nvSpPr>
          <p:spPr>
            <a:xfrm>
              <a:off x="653841" y="3141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1"/>
            <p:cNvSpPr/>
            <p:nvPr/>
          </p:nvSpPr>
          <p:spPr>
            <a:xfrm>
              <a:off x="644377" y="301745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35"/>
                  </a:moveTo>
                  <a:lnTo>
                    <a:pt x="0" y="1"/>
                  </a:lnTo>
                  <a:lnTo>
                    <a:pt x="69" y="35"/>
                  </a:lnTo>
                  <a:cubicBezTo>
                    <a:pt x="69" y="35"/>
                    <a:pt x="69" y="35"/>
                    <a:pt x="69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1"/>
            <p:cNvSpPr/>
            <p:nvPr/>
          </p:nvSpPr>
          <p:spPr>
            <a:xfrm>
              <a:off x="651556" y="323620"/>
              <a:ext cx="661" cy="689"/>
            </a:xfrm>
            <a:custGeom>
              <a:avLst/>
              <a:gdLst/>
              <a:ahLst/>
              <a:cxnLst/>
              <a:rect l="l" t="t" r="r" b="b"/>
              <a:pathLst>
                <a:path w="70" h="73" extrusionOk="0">
                  <a:moveTo>
                    <a:pt x="1" y="0"/>
                  </a:moveTo>
                  <a:cubicBezTo>
                    <a:pt x="1" y="43"/>
                    <a:pt x="14" y="73"/>
                    <a:pt x="32" y="73"/>
                  </a:cubicBezTo>
                  <a:cubicBezTo>
                    <a:pt x="43" y="73"/>
                    <a:pt x="57" y="61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1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1"/>
            <p:cNvSpPr/>
            <p:nvPr/>
          </p:nvSpPr>
          <p:spPr>
            <a:xfrm>
              <a:off x="438373" y="636051"/>
              <a:ext cx="3277" cy="23839"/>
            </a:xfrm>
            <a:custGeom>
              <a:avLst/>
              <a:gdLst/>
              <a:ahLst/>
              <a:cxnLst/>
              <a:rect l="l" t="t" r="r" b="b"/>
              <a:pathLst>
                <a:path w="347" h="2524" extrusionOk="0">
                  <a:moveTo>
                    <a:pt x="243" y="0"/>
                  </a:moveTo>
                  <a:cubicBezTo>
                    <a:pt x="174" y="830"/>
                    <a:pt x="1" y="1659"/>
                    <a:pt x="243" y="2524"/>
                  </a:cubicBezTo>
                  <a:cubicBezTo>
                    <a:pt x="346" y="2454"/>
                    <a:pt x="312" y="2351"/>
                    <a:pt x="312" y="2282"/>
                  </a:cubicBezTo>
                  <a:cubicBezTo>
                    <a:pt x="208" y="1729"/>
                    <a:pt x="139" y="1175"/>
                    <a:pt x="243" y="622"/>
                  </a:cubicBezTo>
                  <a:cubicBezTo>
                    <a:pt x="243" y="519"/>
                    <a:pt x="243" y="415"/>
                    <a:pt x="243" y="277"/>
                  </a:cubicBezTo>
                  <a:cubicBezTo>
                    <a:pt x="243" y="208"/>
                    <a:pt x="243" y="104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1"/>
            <p:cNvSpPr/>
            <p:nvPr/>
          </p:nvSpPr>
          <p:spPr>
            <a:xfrm>
              <a:off x="454694" y="588061"/>
              <a:ext cx="6867" cy="7518"/>
            </a:xfrm>
            <a:custGeom>
              <a:avLst/>
              <a:gdLst/>
              <a:ahLst/>
              <a:cxnLst/>
              <a:rect l="l" t="t" r="r" b="b"/>
              <a:pathLst>
                <a:path w="727" h="796" extrusionOk="0">
                  <a:moveTo>
                    <a:pt x="727" y="0"/>
                  </a:moveTo>
                  <a:cubicBezTo>
                    <a:pt x="721" y="27"/>
                    <a:pt x="714" y="53"/>
                    <a:pt x="705" y="79"/>
                  </a:cubicBezTo>
                  <a:lnTo>
                    <a:pt x="705" y="79"/>
                  </a:lnTo>
                  <a:cubicBezTo>
                    <a:pt x="712" y="64"/>
                    <a:pt x="720" y="49"/>
                    <a:pt x="727" y="35"/>
                  </a:cubicBezTo>
                  <a:lnTo>
                    <a:pt x="727" y="0"/>
                  </a:lnTo>
                  <a:close/>
                  <a:moveTo>
                    <a:pt x="705" y="79"/>
                  </a:moveTo>
                  <a:lnTo>
                    <a:pt x="705" y="79"/>
                  </a:lnTo>
                  <a:cubicBezTo>
                    <a:pt x="570" y="340"/>
                    <a:pt x="398" y="593"/>
                    <a:pt x="70" y="692"/>
                  </a:cubicBezTo>
                  <a:cubicBezTo>
                    <a:pt x="70" y="692"/>
                    <a:pt x="36" y="761"/>
                    <a:pt x="1" y="795"/>
                  </a:cubicBezTo>
                  <a:cubicBezTo>
                    <a:pt x="208" y="761"/>
                    <a:pt x="381" y="622"/>
                    <a:pt x="589" y="622"/>
                  </a:cubicBezTo>
                  <a:cubicBezTo>
                    <a:pt x="658" y="622"/>
                    <a:pt x="727" y="519"/>
                    <a:pt x="692" y="484"/>
                  </a:cubicBezTo>
                  <a:cubicBezTo>
                    <a:pt x="575" y="338"/>
                    <a:pt x="656" y="217"/>
                    <a:pt x="705" y="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1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31"/>
            <p:cNvSpPr/>
            <p:nvPr/>
          </p:nvSpPr>
          <p:spPr>
            <a:xfrm>
              <a:off x="432498" y="611891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73" y="0"/>
                  </a:moveTo>
                  <a:lnTo>
                    <a:pt x="173" y="0"/>
                  </a:lnTo>
                  <a:cubicBezTo>
                    <a:pt x="35" y="35"/>
                    <a:pt x="1" y="139"/>
                    <a:pt x="1" y="277"/>
                  </a:cubicBezTo>
                  <a:cubicBezTo>
                    <a:pt x="104" y="173"/>
                    <a:pt x="139" y="7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31"/>
            <p:cNvSpPr/>
            <p:nvPr/>
          </p:nvSpPr>
          <p:spPr>
            <a:xfrm>
              <a:off x="434132" y="61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31"/>
            <p:cNvSpPr/>
            <p:nvPr/>
          </p:nvSpPr>
          <p:spPr>
            <a:xfrm>
              <a:off x="450784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31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31"/>
            <p:cNvSpPr/>
            <p:nvPr/>
          </p:nvSpPr>
          <p:spPr>
            <a:xfrm>
              <a:off x="451105" y="595891"/>
              <a:ext cx="3599" cy="1974"/>
            </a:xfrm>
            <a:custGeom>
              <a:avLst/>
              <a:gdLst/>
              <a:ahLst/>
              <a:cxnLst/>
              <a:rect l="l" t="t" r="r" b="b"/>
              <a:pathLst>
                <a:path w="381" h="209" extrusionOk="0">
                  <a:moveTo>
                    <a:pt x="381" y="1"/>
                  </a:moveTo>
                  <a:cubicBezTo>
                    <a:pt x="208" y="1"/>
                    <a:pt x="104" y="104"/>
                    <a:pt x="1" y="208"/>
                  </a:cubicBezTo>
                  <a:cubicBezTo>
                    <a:pt x="139" y="174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31"/>
            <p:cNvSpPr/>
            <p:nvPr/>
          </p:nvSpPr>
          <p:spPr>
            <a:xfrm>
              <a:off x="430213" y="589034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04" y="1"/>
                  </a:moveTo>
                  <a:cubicBezTo>
                    <a:pt x="1" y="1"/>
                    <a:pt x="1" y="70"/>
                    <a:pt x="1" y="139"/>
                  </a:cubicBezTo>
                  <a:cubicBezTo>
                    <a:pt x="70" y="139"/>
                    <a:pt x="139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31"/>
            <p:cNvSpPr/>
            <p:nvPr/>
          </p:nvSpPr>
          <p:spPr>
            <a:xfrm>
              <a:off x="483105" y="53810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31"/>
            <p:cNvSpPr/>
            <p:nvPr/>
          </p:nvSpPr>
          <p:spPr>
            <a:xfrm>
              <a:off x="469060" y="559329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35" y="70"/>
                  </a:lnTo>
                  <a:cubicBezTo>
                    <a:pt x="105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31"/>
            <p:cNvSpPr/>
            <p:nvPr/>
          </p:nvSpPr>
          <p:spPr>
            <a:xfrm>
              <a:off x="466774" y="56031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31"/>
            <p:cNvSpPr/>
            <p:nvPr/>
          </p:nvSpPr>
          <p:spPr>
            <a:xfrm>
              <a:off x="469391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31"/>
            <p:cNvSpPr/>
            <p:nvPr/>
          </p:nvSpPr>
          <p:spPr>
            <a:xfrm>
              <a:off x="466123" y="56063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1"/>
                  </a:moveTo>
                  <a:lnTo>
                    <a:pt x="70" y="1"/>
                  </a:lnTo>
                  <a:cubicBezTo>
                    <a:pt x="35" y="35"/>
                    <a:pt x="1" y="104"/>
                    <a:pt x="1" y="139"/>
                  </a:cubicBezTo>
                  <a:lnTo>
                    <a:pt x="1" y="174"/>
                  </a:lnTo>
                  <a:cubicBezTo>
                    <a:pt x="35" y="104"/>
                    <a:pt x="35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31"/>
            <p:cNvSpPr/>
            <p:nvPr/>
          </p:nvSpPr>
          <p:spPr>
            <a:xfrm>
              <a:off x="464489" y="561945"/>
              <a:ext cx="1643" cy="3268"/>
            </a:xfrm>
            <a:custGeom>
              <a:avLst/>
              <a:gdLst/>
              <a:ahLst/>
              <a:cxnLst/>
              <a:rect l="l" t="t" r="r" b="b"/>
              <a:pathLst>
                <a:path w="174" h="346" extrusionOk="0">
                  <a:moveTo>
                    <a:pt x="174" y="0"/>
                  </a:moveTo>
                  <a:lnTo>
                    <a:pt x="70" y="138"/>
                  </a:lnTo>
                  <a:lnTo>
                    <a:pt x="1" y="346"/>
                  </a:lnTo>
                  <a:cubicBezTo>
                    <a:pt x="35" y="277"/>
                    <a:pt x="35" y="207"/>
                    <a:pt x="70" y="173"/>
                  </a:cubicBezTo>
                  <a:cubicBezTo>
                    <a:pt x="105" y="104"/>
                    <a:pt x="139" y="69"/>
                    <a:pt x="174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31"/>
            <p:cNvSpPr/>
            <p:nvPr/>
          </p:nvSpPr>
          <p:spPr>
            <a:xfrm>
              <a:off x="463837" y="56488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1" y="104"/>
                  </a:lnTo>
                  <a:cubicBezTo>
                    <a:pt x="35" y="104"/>
                    <a:pt x="35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31"/>
            <p:cNvSpPr/>
            <p:nvPr/>
          </p:nvSpPr>
          <p:spPr>
            <a:xfrm>
              <a:off x="461882" y="566507"/>
              <a:ext cx="1643" cy="1974"/>
            </a:xfrm>
            <a:custGeom>
              <a:avLst/>
              <a:gdLst/>
              <a:ahLst/>
              <a:cxnLst/>
              <a:rect l="l" t="t" r="r" b="b"/>
              <a:pathLst>
                <a:path w="174" h="209" extrusionOk="0">
                  <a:moveTo>
                    <a:pt x="173" y="1"/>
                  </a:moveTo>
                  <a:cubicBezTo>
                    <a:pt x="70" y="1"/>
                    <a:pt x="0" y="1"/>
                    <a:pt x="104" y="139"/>
                  </a:cubicBezTo>
                  <a:cubicBezTo>
                    <a:pt x="139" y="105"/>
                    <a:pt x="173" y="70"/>
                    <a:pt x="173" y="1"/>
                  </a:cubicBezTo>
                  <a:close/>
                  <a:moveTo>
                    <a:pt x="104" y="139"/>
                  </a:moveTo>
                  <a:cubicBezTo>
                    <a:pt x="70" y="174"/>
                    <a:pt x="70" y="208"/>
                    <a:pt x="70" y="208"/>
                  </a:cubicBezTo>
                  <a:lnTo>
                    <a:pt x="104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31"/>
            <p:cNvSpPr/>
            <p:nvPr/>
          </p:nvSpPr>
          <p:spPr>
            <a:xfrm>
              <a:off x="461882" y="568472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lnTo>
                    <a:pt x="0" y="139"/>
                  </a:ln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31"/>
            <p:cNvSpPr/>
            <p:nvPr/>
          </p:nvSpPr>
          <p:spPr>
            <a:xfrm>
              <a:off x="434132" y="610257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104"/>
                    <a:pt x="0" y="173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31"/>
            <p:cNvSpPr/>
            <p:nvPr/>
          </p:nvSpPr>
          <p:spPr>
            <a:xfrm>
              <a:off x="443275" y="602096"/>
              <a:ext cx="982" cy="340"/>
            </a:xfrm>
            <a:custGeom>
              <a:avLst/>
              <a:gdLst/>
              <a:ahLst/>
              <a:cxnLst/>
              <a:rect l="l" t="t" r="r" b="b"/>
              <a:pathLst>
                <a:path w="104" h="36" extrusionOk="0">
                  <a:moveTo>
                    <a:pt x="104" y="1"/>
                  </a:moveTo>
                  <a:cubicBezTo>
                    <a:pt x="69" y="1"/>
                    <a:pt x="35" y="1"/>
                    <a:pt x="0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31"/>
            <p:cNvSpPr/>
            <p:nvPr/>
          </p:nvSpPr>
          <p:spPr>
            <a:xfrm>
              <a:off x="444248" y="60176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31"/>
            <p:cNvSpPr/>
            <p:nvPr/>
          </p:nvSpPr>
          <p:spPr>
            <a:xfrm>
              <a:off x="455025" y="58349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31"/>
            <p:cNvSpPr/>
            <p:nvPr/>
          </p:nvSpPr>
          <p:spPr>
            <a:xfrm>
              <a:off x="429892" y="61874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31"/>
            <p:cNvSpPr/>
            <p:nvPr/>
          </p:nvSpPr>
          <p:spPr>
            <a:xfrm>
              <a:off x="450453" y="59785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35" y="0"/>
                  </a:ln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31"/>
            <p:cNvSpPr/>
            <p:nvPr/>
          </p:nvSpPr>
          <p:spPr>
            <a:xfrm>
              <a:off x="461551" y="58806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31"/>
            <p:cNvSpPr/>
            <p:nvPr/>
          </p:nvSpPr>
          <p:spPr>
            <a:xfrm>
              <a:off x="461882" y="5697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31"/>
            <p:cNvSpPr/>
            <p:nvPr/>
          </p:nvSpPr>
          <p:spPr>
            <a:xfrm>
              <a:off x="430213" y="6184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1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31"/>
            <p:cNvSpPr/>
            <p:nvPr/>
          </p:nvSpPr>
          <p:spPr>
            <a:xfrm>
              <a:off x="436418" y="60830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31"/>
            <p:cNvSpPr/>
            <p:nvPr/>
          </p:nvSpPr>
          <p:spPr>
            <a:xfrm>
              <a:off x="436739" y="6079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cubicBezTo>
                    <a:pt x="1" y="35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31"/>
            <p:cNvSpPr/>
            <p:nvPr/>
          </p:nvSpPr>
          <p:spPr>
            <a:xfrm>
              <a:off x="436739" y="6079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31"/>
            <p:cNvSpPr/>
            <p:nvPr/>
          </p:nvSpPr>
          <p:spPr>
            <a:xfrm>
              <a:off x="435766" y="60862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35" y="35"/>
                    <a:pt x="0" y="70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31"/>
            <p:cNvSpPr/>
            <p:nvPr/>
          </p:nvSpPr>
          <p:spPr>
            <a:xfrm>
              <a:off x="434454" y="60928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9" y="0"/>
                  </a:moveTo>
                  <a:cubicBezTo>
                    <a:pt x="104" y="35"/>
                    <a:pt x="70" y="69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31"/>
            <p:cNvSpPr/>
            <p:nvPr/>
          </p:nvSpPr>
          <p:spPr>
            <a:xfrm>
              <a:off x="449150" y="598176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9" y="1"/>
                  </a:moveTo>
                  <a:lnTo>
                    <a:pt x="0" y="35"/>
                  </a:lnTo>
                  <a:cubicBezTo>
                    <a:pt x="69" y="35"/>
                    <a:pt x="104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31"/>
            <p:cNvSpPr/>
            <p:nvPr/>
          </p:nvSpPr>
          <p:spPr>
            <a:xfrm>
              <a:off x="440989" y="603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31"/>
            <p:cNvSpPr/>
            <p:nvPr/>
          </p:nvSpPr>
          <p:spPr>
            <a:xfrm>
              <a:off x="440338" y="603730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35" y="69"/>
                    <a:pt x="0" y="104"/>
                  </a:cubicBezTo>
                  <a:lnTo>
                    <a:pt x="0" y="104"/>
                  </a:ln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31"/>
            <p:cNvSpPr/>
            <p:nvPr/>
          </p:nvSpPr>
          <p:spPr>
            <a:xfrm>
              <a:off x="439356" y="60471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70" y="26"/>
                    <a:pt x="87" y="17"/>
                    <a:pt x="104" y="0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3"/>
                    <a:pt x="18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31"/>
            <p:cNvSpPr/>
            <p:nvPr/>
          </p:nvSpPr>
          <p:spPr>
            <a:xfrm>
              <a:off x="438704" y="6060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31"/>
            <p:cNvSpPr/>
            <p:nvPr/>
          </p:nvSpPr>
          <p:spPr>
            <a:xfrm>
              <a:off x="439025" y="60568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1" y="70"/>
                  </a:cubicBezTo>
                  <a:cubicBezTo>
                    <a:pt x="1" y="70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31"/>
            <p:cNvSpPr/>
            <p:nvPr/>
          </p:nvSpPr>
          <p:spPr>
            <a:xfrm>
              <a:off x="439356" y="6053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31"/>
            <p:cNvSpPr/>
            <p:nvPr/>
          </p:nvSpPr>
          <p:spPr>
            <a:xfrm>
              <a:off x="438052" y="606337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31"/>
            <p:cNvSpPr/>
            <p:nvPr/>
          </p:nvSpPr>
          <p:spPr>
            <a:xfrm>
              <a:off x="437070" y="606989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0" y="105"/>
                  </a:moveTo>
                  <a:cubicBezTo>
                    <a:pt x="35" y="70"/>
                    <a:pt x="70" y="36"/>
                    <a:pt x="104" y="1"/>
                  </a:cubicBezTo>
                  <a:lnTo>
                    <a:pt x="104" y="1"/>
                  </a:lnTo>
                  <a:cubicBezTo>
                    <a:pt x="70" y="36"/>
                    <a:pt x="35" y="70"/>
                    <a:pt x="0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31"/>
            <p:cNvSpPr/>
            <p:nvPr/>
          </p:nvSpPr>
          <p:spPr>
            <a:xfrm>
              <a:off x="445561" y="600462"/>
              <a:ext cx="1634" cy="34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27" y="1"/>
                    <a:pt x="81" y="16"/>
                    <a:pt x="45" y="26"/>
                  </a:cubicBezTo>
                  <a:lnTo>
                    <a:pt x="45" y="26"/>
                  </a:lnTo>
                  <a:lnTo>
                    <a:pt x="173" y="1"/>
                  </a:lnTo>
                  <a:close/>
                  <a:moveTo>
                    <a:pt x="45" y="26"/>
                  </a:moveTo>
                  <a:lnTo>
                    <a:pt x="0" y="35"/>
                  </a:lnTo>
                  <a:cubicBezTo>
                    <a:pt x="12" y="35"/>
                    <a:pt x="27" y="31"/>
                    <a:pt x="4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31"/>
            <p:cNvSpPr/>
            <p:nvPr/>
          </p:nvSpPr>
          <p:spPr>
            <a:xfrm>
              <a:off x="444579" y="600793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0" y="104"/>
                  </a:lnTo>
                  <a:lnTo>
                    <a:pt x="0" y="13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31"/>
            <p:cNvSpPr/>
            <p:nvPr/>
          </p:nvSpPr>
          <p:spPr>
            <a:xfrm>
              <a:off x="442945" y="6024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31"/>
            <p:cNvSpPr/>
            <p:nvPr/>
          </p:nvSpPr>
          <p:spPr>
            <a:xfrm>
              <a:off x="376348" y="502007"/>
              <a:ext cx="15679" cy="10323"/>
            </a:xfrm>
            <a:custGeom>
              <a:avLst/>
              <a:gdLst/>
              <a:ahLst/>
              <a:cxnLst/>
              <a:rect l="l" t="t" r="r" b="b"/>
              <a:pathLst>
                <a:path w="1660" h="1093" extrusionOk="0">
                  <a:moveTo>
                    <a:pt x="133" y="0"/>
                  </a:moveTo>
                  <a:cubicBezTo>
                    <a:pt x="98" y="0"/>
                    <a:pt x="55" y="14"/>
                    <a:pt x="0" y="55"/>
                  </a:cubicBezTo>
                  <a:cubicBezTo>
                    <a:pt x="553" y="401"/>
                    <a:pt x="1072" y="816"/>
                    <a:pt x="1659" y="1092"/>
                  </a:cubicBezTo>
                  <a:cubicBezTo>
                    <a:pt x="1625" y="1058"/>
                    <a:pt x="1590" y="988"/>
                    <a:pt x="1556" y="988"/>
                  </a:cubicBezTo>
                  <a:cubicBezTo>
                    <a:pt x="1106" y="712"/>
                    <a:pt x="692" y="366"/>
                    <a:pt x="242" y="55"/>
                  </a:cubicBezTo>
                  <a:cubicBezTo>
                    <a:pt x="221" y="34"/>
                    <a:pt x="18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31"/>
            <p:cNvSpPr/>
            <p:nvPr/>
          </p:nvSpPr>
          <p:spPr>
            <a:xfrm>
              <a:off x="360348" y="530276"/>
              <a:ext cx="4911" cy="5233"/>
            </a:xfrm>
            <a:custGeom>
              <a:avLst/>
              <a:gdLst/>
              <a:ahLst/>
              <a:cxnLst/>
              <a:rect l="l" t="t" r="r" b="b"/>
              <a:pathLst>
                <a:path w="520" h="554" extrusionOk="0">
                  <a:moveTo>
                    <a:pt x="519" y="0"/>
                  </a:moveTo>
                  <a:lnTo>
                    <a:pt x="519" y="0"/>
                  </a:lnTo>
                  <a:cubicBezTo>
                    <a:pt x="312" y="138"/>
                    <a:pt x="139" y="311"/>
                    <a:pt x="1" y="553"/>
                  </a:cubicBezTo>
                  <a:cubicBezTo>
                    <a:pt x="208" y="380"/>
                    <a:pt x="381" y="208"/>
                    <a:pt x="5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31"/>
            <p:cNvSpPr/>
            <p:nvPr/>
          </p:nvSpPr>
          <p:spPr>
            <a:xfrm>
              <a:off x="360348" y="5354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31"/>
            <p:cNvSpPr/>
            <p:nvPr/>
          </p:nvSpPr>
          <p:spPr>
            <a:xfrm>
              <a:off x="370473" y="543329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73" y="174"/>
                    <a:pt x="104" y="346"/>
                    <a:pt x="0" y="588"/>
                  </a:cubicBezTo>
                  <a:cubicBezTo>
                    <a:pt x="311" y="416"/>
                    <a:pt x="311" y="208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31"/>
            <p:cNvSpPr/>
            <p:nvPr/>
          </p:nvSpPr>
          <p:spPr>
            <a:xfrm>
              <a:off x="412910" y="522437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04" y="1"/>
                  </a:moveTo>
                  <a:cubicBezTo>
                    <a:pt x="1" y="104"/>
                    <a:pt x="1" y="173"/>
                    <a:pt x="35" y="312"/>
                  </a:cubicBezTo>
                  <a:cubicBezTo>
                    <a:pt x="104" y="208"/>
                    <a:pt x="139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31"/>
            <p:cNvSpPr/>
            <p:nvPr/>
          </p:nvSpPr>
          <p:spPr>
            <a:xfrm>
              <a:off x="407365" y="5214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0" y="1"/>
                    <a:pt x="0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31"/>
            <p:cNvSpPr/>
            <p:nvPr/>
          </p:nvSpPr>
          <p:spPr>
            <a:xfrm>
              <a:off x="411606" y="528642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0"/>
                  </a:moveTo>
                  <a:cubicBezTo>
                    <a:pt x="35" y="0"/>
                    <a:pt x="0" y="35"/>
                    <a:pt x="0" y="35"/>
                  </a:cubicBezTo>
                  <a:cubicBezTo>
                    <a:pt x="0" y="69"/>
                    <a:pt x="0" y="104"/>
                    <a:pt x="0" y="139"/>
                  </a:cubicBezTo>
                  <a:lnTo>
                    <a:pt x="35" y="6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31"/>
            <p:cNvSpPr/>
            <p:nvPr/>
          </p:nvSpPr>
          <p:spPr>
            <a:xfrm>
              <a:off x="392017" y="512236"/>
              <a:ext cx="3929" cy="1398"/>
            </a:xfrm>
            <a:custGeom>
              <a:avLst/>
              <a:gdLst/>
              <a:ahLst/>
              <a:cxnLst/>
              <a:rect l="l" t="t" r="r" b="b"/>
              <a:pathLst>
                <a:path w="416" h="148" extrusionOk="0">
                  <a:moveTo>
                    <a:pt x="86" y="0"/>
                  </a:moveTo>
                  <a:cubicBezTo>
                    <a:pt x="60" y="0"/>
                    <a:pt x="31" y="3"/>
                    <a:pt x="0" y="9"/>
                  </a:cubicBezTo>
                  <a:cubicBezTo>
                    <a:pt x="139" y="78"/>
                    <a:pt x="277" y="147"/>
                    <a:pt x="415" y="147"/>
                  </a:cubicBezTo>
                  <a:cubicBezTo>
                    <a:pt x="301" y="62"/>
                    <a:pt x="21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31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31"/>
            <p:cNvSpPr/>
            <p:nvPr/>
          </p:nvSpPr>
          <p:spPr>
            <a:xfrm>
              <a:off x="391687" y="5123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31"/>
            <p:cNvSpPr/>
            <p:nvPr/>
          </p:nvSpPr>
          <p:spPr>
            <a:xfrm>
              <a:off x="414544" y="51721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0" y="104"/>
                    <a:pt x="0" y="173"/>
                    <a:pt x="0" y="173"/>
                  </a:cubicBezTo>
                  <a:cubicBezTo>
                    <a:pt x="70" y="173"/>
                    <a:pt x="35" y="139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31"/>
            <p:cNvSpPr/>
            <p:nvPr/>
          </p:nvSpPr>
          <p:spPr>
            <a:xfrm>
              <a:off x="414874" y="51689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31"/>
            <p:cNvSpPr/>
            <p:nvPr/>
          </p:nvSpPr>
          <p:spPr>
            <a:xfrm>
              <a:off x="356759" y="539089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35"/>
                    <a:pt x="35" y="104"/>
                    <a:pt x="0" y="173"/>
                  </a:cubicBezTo>
                  <a:cubicBezTo>
                    <a:pt x="70" y="104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31"/>
            <p:cNvSpPr/>
            <p:nvPr/>
          </p:nvSpPr>
          <p:spPr>
            <a:xfrm>
              <a:off x="356759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31"/>
            <p:cNvSpPr/>
            <p:nvPr/>
          </p:nvSpPr>
          <p:spPr>
            <a:xfrm>
              <a:off x="359366" y="53647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31"/>
            <p:cNvSpPr/>
            <p:nvPr/>
          </p:nvSpPr>
          <p:spPr>
            <a:xfrm>
              <a:off x="358063" y="536472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31"/>
            <p:cNvSpPr/>
            <p:nvPr/>
          </p:nvSpPr>
          <p:spPr>
            <a:xfrm>
              <a:off x="358063" y="53875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31"/>
            <p:cNvSpPr/>
            <p:nvPr/>
          </p:nvSpPr>
          <p:spPr>
            <a:xfrm>
              <a:off x="370794" y="53778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31"/>
            <p:cNvSpPr/>
            <p:nvPr/>
          </p:nvSpPr>
          <p:spPr>
            <a:xfrm>
              <a:off x="371125" y="536992"/>
              <a:ext cx="661" cy="803"/>
            </a:xfrm>
            <a:custGeom>
              <a:avLst/>
              <a:gdLst/>
              <a:ahLst/>
              <a:cxnLst/>
              <a:rect l="l" t="t" r="r" b="b"/>
              <a:pathLst>
                <a:path w="70" h="85" extrusionOk="0">
                  <a:moveTo>
                    <a:pt x="57" y="1"/>
                  </a:moveTo>
                  <a:cubicBezTo>
                    <a:pt x="52" y="1"/>
                    <a:pt x="45" y="5"/>
                    <a:pt x="35" y="15"/>
                  </a:cubicBezTo>
                  <a:cubicBezTo>
                    <a:pt x="0" y="50"/>
                    <a:pt x="0" y="84"/>
                    <a:pt x="0" y="84"/>
                  </a:cubicBezTo>
                  <a:cubicBezTo>
                    <a:pt x="35" y="84"/>
                    <a:pt x="69" y="84"/>
                    <a:pt x="69" y="50"/>
                  </a:cubicBezTo>
                  <a:cubicBezTo>
                    <a:pt x="69" y="25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31"/>
            <p:cNvSpPr/>
            <p:nvPr/>
          </p:nvSpPr>
          <p:spPr>
            <a:xfrm>
              <a:off x="399195" y="51460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31"/>
            <p:cNvSpPr/>
            <p:nvPr/>
          </p:nvSpPr>
          <p:spPr>
            <a:xfrm>
              <a:off x="408338" y="51819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1" y="104"/>
                  </a:cubicBez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31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31"/>
            <p:cNvSpPr/>
            <p:nvPr/>
          </p:nvSpPr>
          <p:spPr>
            <a:xfrm>
              <a:off x="408017" y="519169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70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35" y="1"/>
                  </a:lnTo>
                  <a:cubicBezTo>
                    <a:pt x="35" y="1"/>
                    <a:pt x="0" y="36"/>
                    <a:pt x="0" y="36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31"/>
            <p:cNvSpPr/>
            <p:nvPr/>
          </p:nvSpPr>
          <p:spPr>
            <a:xfrm>
              <a:off x="407687" y="519830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35"/>
                    <a:pt x="1" y="104"/>
                    <a:pt x="1" y="138"/>
                  </a:cubicBez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31"/>
            <p:cNvSpPr/>
            <p:nvPr/>
          </p:nvSpPr>
          <p:spPr>
            <a:xfrm>
              <a:off x="407365" y="52113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31"/>
            <p:cNvSpPr/>
            <p:nvPr/>
          </p:nvSpPr>
          <p:spPr>
            <a:xfrm>
              <a:off x="406053" y="5257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31"/>
            <p:cNvSpPr/>
            <p:nvPr/>
          </p:nvSpPr>
          <p:spPr>
            <a:xfrm>
              <a:off x="405401" y="521455"/>
              <a:ext cx="1974" cy="4581"/>
            </a:xfrm>
            <a:custGeom>
              <a:avLst/>
              <a:gdLst/>
              <a:ahLst/>
              <a:cxnLst/>
              <a:rect l="l" t="t" r="r" b="b"/>
              <a:pathLst>
                <a:path w="209" h="485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39" y="139"/>
                    <a:pt x="104" y="312"/>
                    <a:pt x="35" y="416"/>
                  </a:cubicBezTo>
                  <a:cubicBezTo>
                    <a:pt x="173" y="312"/>
                    <a:pt x="208" y="174"/>
                    <a:pt x="208" y="1"/>
                  </a:cubicBezTo>
                  <a:close/>
                  <a:moveTo>
                    <a:pt x="35" y="416"/>
                  </a:moveTo>
                  <a:cubicBezTo>
                    <a:pt x="1" y="450"/>
                    <a:pt x="1" y="450"/>
                    <a:pt x="35" y="485"/>
                  </a:cubicBezTo>
                  <a:cubicBezTo>
                    <a:pt x="35" y="485"/>
                    <a:pt x="35" y="450"/>
                    <a:pt x="70" y="450"/>
                  </a:cubicBezTo>
                  <a:cubicBezTo>
                    <a:pt x="70" y="450"/>
                    <a:pt x="35" y="450"/>
                    <a:pt x="3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31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31"/>
            <p:cNvSpPr/>
            <p:nvPr/>
          </p:nvSpPr>
          <p:spPr>
            <a:xfrm>
              <a:off x="340108" y="52929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1" y="104"/>
                  </a:lnTo>
                  <a:lnTo>
                    <a:pt x="1" y="10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31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31"/>
            <p:cNvSpPr/>
            <p:nvPr/>
          </p:nvSpPr>
          <p:spPr>
            <a:xfrm>
              <a:off x="395937" y="513625"/>
              <a:ext cx="661" cy="472"/>
            </a:xfrm>
            <a:custGeom>
              <a:avLst/>
              <a:gdLst/>
              <a:ahLst/>
              <a:cxnLst/>
              <a:rect l="l" t="t" r="r" b="b"/>
              <a:pathLst>
                <a:path w="70" h="50" extrusionOk="0">
                  <a:moveTo>
                    <a:pt x="0" y="0"/>
                  </a:moveTo>
                  <a:cubicBezTo>
                    <a:pt x="25" y="25"/>
                    <a:pt x="32" y="49"/>
                    <a:pt x="46" y="49"/>
                  </a:cubicBezTo>
                  <a:cubicBezTo>
                    <a:pt x="52" y="49"/>
                    <a:pt x="59" y="45"/>
                    <a:pt x="69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31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31"/>
            <p:cNvSpPr/>
            <p:nvPr/>
          </p:nvSpPr>
          <p:spPr>
            <a:xfrm>
              <a:off x="394624" y="5319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31"/>
            <p:cNvSpPr/>
            <p:nvPr/>
          </p:nvSpPr>
          <p:spPr>
            <a:xfrm>
              <a:off x="388428" y="531910"/>
              <a:ext cx="6205" cy="11759"/>
            </a:xfrm>
            <a:custGeom>
              <a:avLst/>
              <a:gdLst/>
              <a:ahLst/>
              <a:cxnLst/>
              <a:rect l="l" t="t" r="r" b="b"/>
              <a:pathLst>
                <a:path w="657" h="1245" extrusionOk="0">
                  <a:moveTo>
                    <a:pt x="657" y="0"/>
                  </a:moveTo>
                  <a:lnTo>
                    <a:pt x="657" y="0"/>
                  </a:lnTo>
                  <a:cubicBezTo>
                    <a:pt x="588" y="35"/>
                    <a:pt x="588" y="69"/>
                    <a:pt x="553" y="138"/>
                  </a:cubicBezTo>
                  <a:cubicBezTo>
                    <a:pt x="311" y="484"/>
                    <a:pt x="208" y="864"/>
                    <a:pt x="0" y="1244"/>
                  </a:cubicBezTo>
                  <a:cubicBezTo>
                    <a:pt x="346" y="933"/>
                    <a:pt x="415" y="518"/>
                    <a:pt x="588" y="173"/>
                  </a:cubicBezTo>
                  <a:cubicBezTo>
                    <a:pt x="622" y="138"/>
                    <a:pt x="657" y="69"/>
                    <a:pt x="6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31"/>
            <p:cNvSpPr/>
            <p:nvPr/>
          </p:nvSpPr>
          <p:spPr>
            <a:xfrm>
              <a:off x="403115" y="531910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173"/>
                  </a:cubicBezTo>
                  <a:cubicBezTo>
                    <a:pt x="35" y="104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31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31"/>
            <p:cNvSpPr/>
            <p:nvPr/>
          </p:nvSpPr>
          <p:spPr>
            <a:xfrm>
              <a:off x="403115" y="5335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31"/>
            <p:cNvSpPr/>
            <p:nvPr/>
          </p:nvSpPr>
          <p:spPr>
            <a:xfrm>
              <a:off x="396910" y="53516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31"/>
            <p:cNvSpPr/>
            <p:nvPr/>
          </p:nvSpPr>
          <p:spPr>
            <a:xfrm>
              <a:off x="396258" y="53549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1" y="0"/>
                    <a:pt x="1" y="0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31"/>
            <p:cNvSpPr/>
            <p:nvPr/>
          </p:nvSpPr>
          <p:spPr>
            <a:xfrm>
              <a:off x="355456" y="54169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31"/>
            <p:cNvSpPr/>
            <p:nvPr/>
          </p:nvSpPr>
          <p:spPr>
            <a:xfrm>
              <a:off x="355456" y="542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31"/>
            <p:cNvSpPr/>
            <p:nvPr/>
          </p:nvSpPr>
          <p:spPr>
            <a:xfrm>
              <a:off x="388098" y="543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31"/>
            <p:cNvSpPr/>
            <p:nvPr/>
          </p:nvSpPr>
          <p:spPr>
            <a:xfrm>
              <a:off x="388098" y="5439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31"/>
            <p:cNvSpPr/>
            <p:nvPr/>
          </p:nvSpPr>
          <p:spPr>
            <a:xfrm>
              <a:off x="355456" y="54072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69"/>
                    <a:pt x="138" y="3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31"/>
            <p:cNvSpPr/>
            <p:nvPr/>
          </p:nvSpPr>
          <p:spPr>
            <a:xfrm>
              <a:off x="360348" y="5354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31"/>
            <p:cNvSpPr/>
            <p:nvPr/>
          </p:nvSpPr>
          <p:spPr>
            <a:xfrm>
              <a:off x="359366" y="53615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0"/>
                  </a:moveTo>
                  <a:cubicBezTo>
                    <a:pt x="36" y="0"/>
                    <a:pt x="36" y="35"/>
                    <a:pt x="1" y="35"/>
                  </a:cubicBezTo>
                  <a:lnTo>
                    <a:pt x="36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31"/>
            <p:cNvSpPr/>
            <p:nvPr/>
          </p:nvSpPr>
          <p:spPr>
            <a:xfrm>
              <a:off x="359697" y="53582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31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31"/>
            <p:cNvSpPr/>
            <p:nvPr/>
          </p:nvSpPr>
          <p:spPr>
            <a:xfrm>
              <a:off x="396258" y="533865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cubicBezTo>
                    <a:pt x="105" y="35"/>
                    <a:pt x="1" y="70"/>
                    <a:pt x="35" y="139"/>
                  </a:cubicBezTo>
                  <a:cubicBezTo>
                    <a:pt x="105" y="104"/>
                    <a:pt x="105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31"/>
            <p:cNvSpPr/>
            <p:nvPr/>
          </p:nvSpPr>
          <p:spPr>
            <a:xfrm>
              <a:off x="338804" y="530276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31"/>
            <p:cNvSpPr/>
            <p:nvPr/>
          </p:nvSpPr>
          <p:spPr>
            <a:xfrm>
              <a:off x="782794" y="576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31"/>
            <p:cNvSpPr/>
            <p:nvPr/>
          </p:nvSpPr>
          <p:spPr>
            <a:xfrm>
              <a:off x="771696" y="553171"/>
              <a:ext cx="11438" cy="23471"/>
            </a:xfrm>
            <a:custGeom>
              <a:avLst/>
              <a:gdLst/>
              <a:ahLst/>
              <a:cxnLst/>
              <a:rect l="l" t="t" r="r" b="b"/>
              <a:pathLst>
                <a:path w="1211" h="2485" extrusionOk="0">
                  <a:moveTo>
                    <a:pt x="126" y="1"/>
                  </a:moveTo>
                  <a:cubicBezTo>
                    <a:pt x="109" y="1"/>
                    <a:pt x="91" y="9"/>
                    <a:pt x="70" y="30"/>
                  </a:cubicBezTo>
                  <a:cubicBezTo>
                    <a:pt x="1" y="65"/>
                    <a:pt x="35" y="134"/>
                    <a:pt x="70" y="203"/>
                  </a:cubicBezTo>
                  <a:cubicBezTo>
                    <a:pt x="519" y="860"/>
                    <a:pt x="830" y="1586"/>
                    <a:pt x="1072" y="2346"/>
                  </a:cubicBezTo>
                  <a:cubicBezTo>
                    <a:pt x="1107" y="2381"/>
                    <a:pt x="1107" y="2450"/>
                    <a:pt x="1211" y="2484"/>
                  </a:cubicBezTo>
                  <a:cubicBezTo>
                    <a:pt x="1072" y="1862"/>
                    <a:pt x="796" y="1309"/>
                    <a:pt x="588" y="722"/>
                  </a:cubicBezTo>
                  <a:cubicBezTo>
                    <a:pt x="519" y="480"/>
                    <a:pt x="416" y="272"/>
                    <a:pt x="243" y="65"/>
                  </a:cubicBezTo>
                  <a:cubicBezTo>
                    <a:pt x="195" y="41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31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31"/>
            <p:cNvSpPr/>
            <p:nvPr/>
          </p:nvSpPr>
          <p:spPr>
            <a:xfrm>
              <a:off x="787044" y="595173"/>
              <a:ext cx="6536" cy="11825"/>
            </a:xfrm>
            <a:custGeom>
              <a:avLst/>
              <a:gdLst/>
              <a:ahLst/>
              <a:cxnLst/>
              <a:rect l="l" t="t" r="r" b="b"/>
              <a:pathLst>
                <a:path w="692" h="1252" extrusionOk="0">
                  <a:moveTo>
                    <a:pt x="64" y="1"/>
                  </a:moveTo>
                  <a:cubicBezTo>
                    <a:pt x="45" y="1"/>
                    <a:pt x="23" y="3"/>
                    <a:pt x="0" y="8"/>
                  </a:cubicBezTo>
                  <a:cubicBezTo>
                    <a:pt x="69" y="215"/>
                    <a:pt x="104" y="388"/>
                    <a:pt x="139" y="595"/>
                  </a:cubicBezTo>
                  <a:cubicBezTo>
                    <a:pt x="188" y="566"/>
                    <a:pt x="225" y="553"/>
                    <a:pt x="255" y="553"/>
                  </a:cubicBezTo>
                  <a:cubicBezTo>
                    <a:pt x="331" y="553"/>
                    <a:pt x="356" y="634"/>
                    <a:pt x="380" y="734"/>
                  </a:cubicBezTo>
                  <a:cubicBezTo>
                    <a:pt x="415" y="837"/>
                    <a:pt x="484" y="975"/>
                    <a:pt x="553" y="1079"/>
                  </a:cubicBezTo>
                  <a:cubicBezTo>
                    <a:pt x="553" y="1148"/>
                    <a:pt x="588" y="1217"/>
                    <a:pt x="692" y="1252"/>
                  </a:cubicBezTo>
                  <a:cubicBezTo>
                    <a:pt x="657" y="872"/>
                    <a:pt x="484" y="526"/>
                    <a:pt x="311" y="180"/>
                  </a:cubicBezTo>
                  <a:cubicBezTo>
                    <a:pt x="251" y="91"/>
                    <a:pt x="19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31"/>
            <p:cNvSpPr/>
            <p:nvPr/>
          </p:nvSpPr>
          <p:spPr>
            <a:xfrm>
              <a:off x="785079" y="587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31"/>
            <p:cNvSpPr/>
            <p:nvPr/>
          </p:nvSpPr>
          <p:spPr>
            <a:xfrm>
              <a:off x="777901" y="587730"/>
              <a:ext cx="7188" cy="21884"/>
            </a:xfrm>
            <a:custGeom>
              <a:avLst/>
              <a:gdLst/>
              <a:ahLst/>
              <a:cxnLst/>
              <a:rect l="l" t="t" r="r" b="b"/>
              <a:pathLst>
                <a:path w="761" h="2317" extrusionOk="0">
                  <a:moveTo>
                    <a:pt x="761" y="1"/>
                  </a:moveTo>
                  <a:lnTo>
                    <a:pt x="761" y="1"/>
                  </a:lnTo>
                  <a:cubicBezTo>
                    <a:pt x="657" y="35"/>
                    <a:pt x="588" y="70"/>
                    <a:pt x="554" y="173"/>
                  </a:cubicBezTo>
                  <a:cubicBezTo>
                    <a:pt x="519" y="623"/>
                    <a:pt x="277" y="1003"/>
                    <a:pt x="208" y="1452"/>
                  </a:cubicBezTo>
                  <a:cubicBezTo>
                    <a:pt x="139" y="1729"/>
                    <a:pt x="0" y="2005"/>
                    <a:pt x="0" y="2317"/>
                  </a:cubicBezTo>
                  <a:cubicBezTo>
                    <a:pt x="104" y="2075"/>
                    <a:pt x="208" y="1798"/>
                    <a:pt x="277" y="1522"/>
                  </a:cubicBezTo>
                  <a:cubicBezTo>
                    <a:pt x="381" y="1003"/>
                    <a:pt x="657" y="554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31"/>
            <p:cNvSpPr/>
            <p:nvPr/>
          </p:nvSpPr>
          <p:spPr>
            <a:xfrm>
              <a:off x="782794" y="5766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6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31"/>
            <p:cNvSpPr/>
            <p:nvPr/>
          </p:nvSpPr>
          <p:spPr>
            <a:xfrm>
              <a:off x="787044" y="590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31"/>
            <p:cNvSpPr/>
            <p:nvPr/>
          </p:nvSpPr>
          <p:spPr>
            <a:xfrm>
              <a:off x="782794" y="576632"/>
              <a:ext cx="4260" cy="14045"/>
            </a:xfrm>
            <a:custGeom>
              <a:avLst/>
              <a:gdLst/>
              <a:ahLst/>
              <a:cxnLst/>
              <a:rect l="l" t="t" r="r" b="b"/>
              <a:pathLst>
                <a:path w="451" h="1487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139"/>
                    <a:pt x="36" y="277"/>
                    <a:pt x="70" y="415"/>
                  </a:cubicBezTo>
                  <a:cubicBezTo>
                    <a:pt x="139" y="657"/>
                    <a:pt x="277" y="899"/>
                    <a:pt x="243" y="1176"/>
                  </a:cubicBezTo>
                  <a:cubicBezTo>
                    <a:pt x="347" y="1279"/>
                    <a:pt x="312" y="1418"/>
                    <a:pt x="450" y="1487"/>
                  </a:cubicBezTo>
                  <a:cubicBezTo>
                    <a:pt x="312" y="1003"/>
                    <a:pt x="208" y="484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31"/>
            <p:cNvSpPr/>
            <p:nvPr/>
          </p:nvSpPr>
          <p:spPr>
            <a:xfrm>
              <a:off x="793570" y="606989"/>
              <a:ext cx="1643" cy="4581"/>
            </a:xfrm>
            <a:custGeom>
              <a:avLst/>
              <a:gdLst/>
              <a:ahLst/>
              <a:cxnLst/>
              <a:rect l="l" t="t" r="r" b="b"/>
              <a:pathLst>
                <a:path w="174" h="485" extrusionOk="0">
                  <a:moveTo>
                    <a:pt x="1" y="1"/>
                  </a:moveTo>
                  <a:cubicBezTo>
                    <a:pt x="1" y="208"/>
                    <a:pt x="35" y="347"/>
                    <a:pt x="173" y="485"/>
                  </a:cubicBezTo>
                  <a:cubicBezTo>
                    <a:pt x="104" y="312"/>
                    <a:pt x="139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31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31"/>
            <p:cNvSpPr/>
            <p:nvPr/>
          </p:nvSpPr>
          <p:spPr>
            <a:xfrm>
              <a:off x="786392" y="590668"/>
              <a:ext cx="982" cy="4581"/>
            </a:xfrm>
            <a:custGeom>
              <a:avLst/>
              <a:gdLst/>
              <a:ahLst/>
              <a:cxnLst/>
              <a:rect l="l" t="t" r="r" b="b"/>
              <a:pathLst>
                <a:path w="104" h="485" extrusionOk="0">
                  <a:moveTo>
                    <a:pt x="69" y="1"/>
                  </a:moveTo>
                  <a:cubicBezTo>
                    <a:pt x="0" y="174"/>
                    <a:pt x="69" y="312"/>
                    <a:pt x="69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31"/>
            <p:cNvSpPr/>
            <p:nvPr/>
          </p:nvSpPr>
          <p:spPr>
            <a:xfrm>
              <a:off x="787044" y="595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31"/>
            <p:cNvSpPr/>
            <p:nvPr/>
          </p:nvSpPr>
          <p:spPr>
            <a:xfrm>
              <a:off x="796187" y="615810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lnTo>
                    <a:pt x="0" y="104"/>
                  </a:lnTo>
                  <a:cubicBezTo>
                    <a:pt x="0" y="69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31"/>
            <p:cNvSpPr/>
            <p:nvPr/>
          </p:nvSpPr>
          <p:spPr>
            <a:xfrm>
              <a:off x="780508" y="26191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31"/>
            <p:cNvSpPr/>
            <p:nvPr/>
          </p:nvSpPr>
          <p:spPr>
            <a:xfrm>
              <a:off x="732518" y="262246"/>
              <a:ext cx="47678" cy="11107"/>
            </a:xfrm>
            <a:custGeom>
              <a:avLst/>
              <a:gdLst/>
              <a:ahLst/>
              <a:cxnLst/>
              <a:rect l="l" t="t" r="r" b="b"/>
              <a:pathLst>
                <a:path w="5048" h="1176" extrusionOk="0">
                  <a:moveTo>
                    <a:pt x="5047" y="0"/>
                  </a:moveTo>
                  <a:cubicBezTo>
                    <a:pt x="4875" y="69"/>
                    <a:pt x="4702" y="242"/>
                    <a:pt x="4460" y="311"/>
                  </a:cubicBezTo>
                  <a:cubicBezTo>
                    <a:pt x="4414" y="311"/>
                    <a:pt x="4352" y="342"/>
                    <a:pt x="4296" y="342"/>
                  </a:cubicBezTo>
                  <a:cubicBezTo>
                    <a:pt x="4268" y="342"/>
                    <a:pt x="4241" y="334"/>
                    <a:pt x="4218" y="311"/>
                  </a:cubicBezTo>
                  <a:cubicBezTo>
                    <a:pt x="4153" y="231"/>
                    <a:pt x="4089" y="203"/>
                    <a:pt x="4028" y="203"/>
                  </a:cubicBezTo>
                  <a:cubicBezTo>
                    <a:pt x="3958" y="203"/>
                    <a:pt x="3893" y="240"/>
                    <a:pt x="3838" y="277"/>
                  </a:cubicBezTo>
                  <a:cubicBezTo>
                    <a:pt x="3699" y="346"/>
                    <a:pt x="3561" y="380"/>
                    <a:pt x="3423" y="415"/>
                  </a:cubicBezTo>
                  <a:cubicBezTo>
                    <a:pt x="2974" y="553"/>
                    <a:pt x="2524" y="519"/>
                    <a:pt x="2109" y="692"/>
                  </a:cubicBezTo>
                  <a:cubicBezTo>
                    <a:pt x="1725" y="820"/>
                    <a:pt x="1302" y="891"/>
                    <a:pt x="884" y="891"/>
                  </a:cubicBezTo>
                  <a:cubicBezTo>
                    <a:pt x="738" y="891"/>
                    <a:pt x="593" y="882"/>
                    <a:pt x="450" y="864"/>
                  </a:cubicBezTo>
                  <a:lnTo>
                    <a:pt x="208" y="864"/>
                  </a:lnTo>
                  <a:cubicBezTo>
                    <a:pt x="139" y="899"/>
                    <a:pt x="1" y="899"/>
                    <a:pt x="35" y="1037"/>
                  </a:cubicBezTo>
                  <a:cubicBezTo>
                    <a:pt x="35" y="1175"/>
                    <a:pt x="139" y="1175"/>
                    <a:pt x="243" y="1175"/>
                  </a:cubicBezTo>
                  <a:cubicBezTo>
                    <a:pt x="369" y="1125"/>
                    <a:pt x="496" y="1093"/>
                    <a:pt x="622" y="1093"/>
                  </a:cubicBezTo>
                  <a:cubicBezTo>
                    <a:pt x="669" y="1093"/>
                    <a:pt x="715" y="1097"/>
                    <a:pt x="761" y="1106"/>
                  </a:cubicBezTo>
                  <a:cubicBezTo>
                    <a:pt x="1280" y="1106"/>
                    <a:pt x="1764" y="1003"/>
                    <a:pt x="2213" y="830"/>
                  </a:cubicBezTo>
                  <a:cubicBezTo>
                    <a:pt x="2662" y="692"/>
                    <a:pt x="3146" y="588"/>
                    <a:pt x="3630" y="553"/>
                  </a:cubicBezTo>
                  <a:lnTo>
                    <a:pt x="3630" y="553"/>
                  </a:lnTo>
                  <a:cubicBezTo>
                    <a:pt x="3596" y="622"/>
                    <a:pt x="3527" y="657"/>
                    <a:pt x="3561" y="726"/>
                  </a:cubicBezTo>
                  <a:cubicBezTo>
                    <a:pt x="3581" y="767"/>
                    <a:pt x="3613" y="783"/>
                    <a:pt x="3650" y="783"/>
                  </a:cubicBezTo>
                  <a:cubicBezTo>
                    <a:pt x="3677" y="783"/>
                    <a:pt x="3705" y="775"/>
                    <a:pt x="3734" y="761"/>
                  </a:cubicBezTo>
                  <a:cubicBezTo>
                    <a:pt x="4114" y="657"/>
                    <a:pt x="4494" y="519"/>
                    <a:pt x="4840" y="277"/>
                  </a:cubicBezTo>
                  <a:cubicBezTo>
                    <a:pt x="4944" y="208"/>
                    <a:pt x="5047" y="138"/>
                    <a:pt x="50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31"/>
            <p:cNvSpPr/>
            <p:nvPr/>
          </p:nvSpPr>
          <p:spPr>
            <a:xfrm>
              <a:off x="780508" y="261594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4" y="0"/>
                  </a:moveTo>
                  <a:cubicBezTo>
                    <a:pt x="105" y="0"/>
                    <a:pt x="70" y="0"/>
                    <a:pt x="1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31"/>
            <p:cNvSpPr/>
            <p:nvPr/>
          </p:nvSpPr>
          <p:spPr>
            <a:xfrm>
              <a:off x="780508" y="2619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31"/>
            <p:cNvSpPr/>
            <p:nvPr/>
          </p:nvSpPr>
          <p:spPr>
            <a:xfrm>
              <a:off x="782142" y="261349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31" y="0"/>
                  </a:moveTo>
                  <a:cubicBezTo>
                    <a:pt x="27" y="0"/>
                    <a:pt x="18" y="9"/>
                    <a:pt x="1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31"/>
            <p:cNvSpPr/>
            <p:nvPr/>
          </p:nvSpPr>
          <p:spPr>
            <a:xfrm>
              <a:off x="588548" y="285405"/>
              <a:ext cx="13072" cy="11126"/>
            </a:xfrm>
            <a:custGeom>
              <a:avLst/>
              <a:gdLst/>
              <a:ahLst/>
              <a:cxnLst/>
              <a:rect l="l" t="t" r="r" b="b"/>
              <a:pathLst>
                <a:path w="1384" h="1178" extrusionOk="0">
                  <a:moveTo>
                    <a:pt x="209" y="279"/>
                  </a:moveTo>
                  <a:cubicBezTo>
                    <a:pt x="209" y="279"/>
                    <a:pt x="208" y="279"/>
                    <a:pt x="208" y="279"/>
                  </a:cubicBezTo>
                  <a:lnTo>
                    <a:pt x="243" y="279"/>
                  </a:lnTo>
                  <a:cubicBezTo>
                    <a:pt x="231" y="279"/>
                    <a:pt x="220" y="279"/>
                    <a:pt x="209" y="279"/>
                  </a:cubicBezTo>
                  <a:close/>
                  <a:moveTo>
                    <a:pt x="271" y="1"/>
                  </a:moveTo>
                  <a:cubicBezTo>
                    <a:pt x="250" y="1"/>
                    <a:pt x="229" y="1"/>
                    <a:pt x="208" y="2"/>
                  </a:cubicBezTo>
                  <a:cubicBezTo>
                    <a:pt x="139" y="37"/>
                    <a:pt x="1" y="37"/>
                    <a:pt x="35" y="141"/>
                  </a:cubicBezTo>
                  <a:cubicBezTo>
                    <a:pt x="35" y="264"/>
                    <a:pt x="118" y="277"/>
                    <a:pt x="209" y="279"/>
                  </a:cubicBezTo>
                  <a:lnTo>
                    <a:pt x="209" y="279"/>
                  </a:lnTo>
                  <a:cubicBezTo>
                    <a:pt x="282" y="260"/>
                    <a:pt x="352" y="252"/>
                    <a:pt x="419" y="252"/>
                  </a:cubicBezTo>
                  <a:cubicBezTo>
                    <a:pt x="730" y="252"/>
                    <a:pt x="971" y="438"/>
                    <a:pt x="1141" y="694"/>
                  </a:cubicBezTo>
                  <a:cubicBezTo>
                    <a:pt x="1210" y="832"/>
                    <a:pt x="1280" y="970"/>
                    <a:pt x="1383" y="1178"/>
                  </a:cubicBezTo>
                  <a:cubicBezTo>
                    <a:pt x="1317" y="444"/>
                    <a:pt x="83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31"/>
            <p:cNvSpPr/>
            <p:nvPr/>
          </p:nvSpPr>
          <p:spPr>
            <a:xfrm>
              <a:off x="582022" y="285094"/>
              <a:ext cx="4581" cy="10456"/>
            </a:xfrm>
            <a:custGeom>
              <a:avLst/>
              <a:gdLst/>
              <a:ahLst/>
              <a:cxnLst/>
              <a:rect l="l" t="t" r="r" b="b"/>
              <a:pathLst>
                <a:path w="485" h="1107" extrusionOk="0">
                  <a:moveTo>
                    <a:pt x="346" y="1"/>
                  </a:moveTo>
                  <a:cubicBezTo>
                    <a:pt x="277" y="1"/>
                    <a:pt x="208" y="35"/>
                    <a:pt x="173" y="104"/>
                  </a:cubicBezTo>
                  <a:cubicBezTo>
                    <a:pt x="0" y="312"/>
                    <a:pt x="0" y="796"/>
                    <a:pt x="173" y="1107"/>
                  </a:cubicBezTo>
                  <a:cubicBezTo>
                    <a:pt x="242" y="1003"/>
                    <a:pt x="242" y="934"/>
                    <a:pt x="242" y="865"/>
                  </a:cubicBezTo>
                  <a:cubicBezTo>
                    <a:pt x="242" y="623"/>
                    <a:pt x="173" y="346"/>
                    <a:pt x="450" y="139"/>
                  </a:cubicBezTo>
                  <a:cubicBezTo>
                    <a:pt x="484" y="139"/>
                    <a:pt x="484" y="70"/>
                    <a:pt x="450" y="35"/>
                  </a:cubicBezTo>
                  <a:cubicBezTo>
                    <a:pt x="415" y="35"/>
                    <a:pt x="381" y="1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31"/>
            <p:cNvSpPr/>
            <p:nvPr/>
          </p:nvSpPr>
          <p:spPr>
            <a:xfrm>
              <a:off x="784106" y="279549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31"/>
            <p:cNvSpPr/>
            <p:nvPr/>
          </p:nvSpPr>
          <p:spPr>
            <a:xfrm>
              <a:off x="784428" y="278898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lnTo>
                    <a:pt x="1" y="69"/>
                  </a:lnTo>
                  <a:cubicBezTo>
                    <a:pt x="1" y="69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31"/>
            <p:cNvSpPr/>
            <p:nvPr/>
          </p:nvSpPr>
          <p:spPr>
            <a:xfrm>
              <a:off x="785079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86" name="Google Shape;2486;p31"/>
          <p:cNvGrpSpPr/>
          <p:nvPr/>
        </p:nvGrpSpPr>
        <p:grpSpPr>
          <a:xfrm rot="-8715299" flipH="1">
            <a:off x="2915780" y="-636593"/>
            <a:ext cx="825539" cy="1147798"/>
            <a:chOff x="326724" y="154904"/>
            <a:chExt cx="498195" cy="692706"/>
          </a:xfrm>
        </p:grpSpPr>
        <p:sp>
          <p:nvSpPr>
            <p:cNvPr id="2487" name="Google Shape;2487;p31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31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31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31"/>
            <p:cNvSpPr/>
            <p:nvPr/>
          </p:nvSpPr>
          <p:spPr>
            <a:xfrm>
              <a:off x="632297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31"/>
            <p:cNvSpPr/>
            <p:nvPr/>
          </p:nvSpPr>
          <p:spPr>
            <a:xfrm>
              <a:off x="581370" y="34778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31"/>
            <p:cNvSpPr/>
            <p:nvPr/>
          </p:nvSpPr>
          <p:spPr>
            <a:xfrm>
              <a:off x="368509" y="50611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31"/>
            <p:cNvSpPr/>
            <p:nvPr/>
          </p:nvSpPr>
          <p:spPr>
            <a:xfrm>
              <a:off x="416178" y="316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31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31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31"/>
            <p:cNvSpPr/>
            <p:nvPr/>
          </p:nvSpPr>
          <p:spPr>
            <a:xfrm>
              <a:off x="466774" y="5430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31"/>
            <p:cNvSpPr/>
            <p:nvPr/>
          </p:nvSpPr>
          <p:spPr>
            <a:xfrm>
              <a:off x="338804" y="531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31"/>
            <p:cNvSpPr/>
            <p:nvPr/>
          </p:nvSpPr>
          <p:spPr>
            <a:xfrm>
              <a:off x="466774" y="558677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35" y="0"/>
                  </a:moveTo>
                  <a:cubicBezTo>
                    <a:pt x="35" y="69"/>
                    <a:pt x="35" y="139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31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31"/>
            <p:cNvSpPr/>
            <p:nvPr/>
          </p:nvSpPr>
          <p:spPr>
            <a:xfrm>
              <a:off x="382553" y="34875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31"/>
            <p:cNvSpPr/>
            <p:nvPr/>
          </p:nvSpPr>
          <p:spPr>
            <a:xfrm>
              <a:off x="326724" y="154904"/>
              <a:ext cx="498195" cy="692706"/>
            </a:xfrm>
            <a:custGeom>
              <a:avLst/>
              <a:gdLst/>
              <a:ahLst/>
              <a:cxnLst/>
              <a:rect l="l" t="t" r="r" b="b"/>
              <a:pathLst>
                <a:path w="52747" h="73341" extrusionOk="0">
                  <a:moveTo>
                    <a:pt x="40165" y="2447"/>
                  </a:moveTo>
                  <a:cubicBezTo>
                    <a:pt x="40165" y="3104"/>
                    <a:pt x="40061" y="3450"/>
                    <a:pt x="39647" y="4072"/>
                  </a:cubicBezTo>
                  <a:cubicBezTo>
                    <a:pt x="39578" y="3381"/>
                    <a:pt x="39785" y="2897"/>
                    <a:pt x="40165" y="2447"/>
                  </a:cubicBezTo>
                  <a:close/>
                  <a:moveTo>
                    <a:pt x="44624" y="5455"/>
                  </a:moveTo>
                  <a:cubicBezTo>
                    <a:pt x="44624" y="5489"/>
                    <a:pt x="44659" y="5489"/>
                    <a:pt x="44659" y="5489"/>
                  </a:cubicBezTo>
                  <a:cubicBezTo>
                    <a:pt x="44659" y="5593"/>
                    <a:pt x="44728" y="5731"/>
                    <a:pt x="44589" y="5800"/>
                  </a:cubicBezTo>
                  <a:cubicBezTo>
                    <a:pt x="44589" y="5800"/>
                    <a:pt x="44520" y="5800"/>
                    <a:pt x="44520" y="5766"/>
                  </a:cubicBezTo>
                  <a:cubicBezTo>
                    <a:pt x="44451" y="5662"/>
                    <a:pt x="44520" y="5558"/>
                    <a:pt x="44624" y="5455"/>
                  </a:cubicBezTo>
                  <a:close/>
                  <a:moveTo>
                    <a:pt x="41963" y="5904"/>
                  </a:moveTo>
                  <a:cubicBezTo>
                    <a:pt x="41997" y="5973"/>
                    <a:pt x="41997" y="6008"/>
                    <a:pt x="41997" y="6008"/>
                  </a:cubicBezTo>
                  <a:cubicBezTo>
                    <a:pt x="41997" y="6077"/>
                    <a:pt x="41997" y="6146"/>
                    <a:pt x="41928" y="6180"/>
                  </a:cubicBezTo>
                  <a:cubicBezTo>
                    <a:pt x="41928" y="6192"/>
                    <a:pt x="41924" y="6196"/>
                    <a:pt x="41918" y="6196"/>
                  </a:cubicBezTo>
                  <a:cubicBezTo>
                    <a:pt x="41905" y="6196"/>
                    <a:pt x="41882" y="6180"/>
                    <a:pt x="41859" y="6180"/>
                  </a:cubicBezTo>
                  <a:cubicBezTo>
                    <a:pt x="41824" y="6111"/>
                    <a:pt x="41893" y="6042"/>
                    <a:pt x="41928" y="5973"/>
                  </a:cubicBezTo>
                  <a:cubicBezTo>
                    <a:pt x="41928" y="5973"/>
                    <a:pt x="41928" y="5973"/>
                    <a:pt x="41963" y="5904"/>
                  </a:cubicBezTo>
                  <a:close/>
                  <a:moveTo>
                    <a:pt x="39992" y="4037"/>
                  </a:moveTo>
                  <a:lnTo>
                    <a:pt x="39992" y="4037"/>
                  </a:lnTo>
                  <a:cubicBezTo>
                    <a:pt x="39923" y="4798"/>
                    <a:pt x="39889" y="5558"/>
                    <a:pt x="39819" y="6284"/>
                  </a:cubicBezTo>
                  <a:cubicBezTo>
                    <a:pt x="39405" y="5697"/>
                    <a:pt x="39543" y="4694"/>
                    <a:pt x="39992" y="4037"/>
                  </a:cubicBezTo>
                  <a:close/>
                  <a:moveTo>
                    <a:pt x="44486" y="6111"/>
                  </a:moveTo>
                  <a:cubicBezTo>
                    <a:pt x="44520" y="6284"/>
                    <a:pt x="44486" y="6388"/>
                    <a:pt x="44348" y="6457"/>
                  </a:cubicBezTo>
                  <a:cubicBezTo>
                    <a:pt x="44348" y="6526"/>
                    <a:pt x="44348" y="6561"/>
                    <a:pt x="44278" y="6595"/>
                  </a:cubicBezTo>
                  <a:lnTo>
                    <a:pt x="44244" y="6595"/>
                  </a:lnTo>
                  <a:cubicBezTo>
                    <a:pt x="44244" y="6526"/>
                    <a:pt x="44278" y="6457"/>
                    <a:pt x="44348" y="6457"/>
                  </a:cubicBezTo>
                  <a:cubicBezTo>
                    <a:pt x="44313" y="6319"/>
                    <a:pt x="44382" y="6215"/>
                    <a:pt x="44486" y="6111"/>
                  </a:cubicBezTo>
                  <a:close/>
                  <a:moveTo>
                    <a:pt x="41893" y="6457"/>
                  </a:moveTo>
                  <a:cubicBezTo>
                    <a:pt x="41893" y="6837"/>
                    <a:pt x="41824" y="7079"/>
                    <a:pt x="41755" y="7287"/>
                  </a:cubicBezTo>
                  <a:cubicBezTo>
                    <a:pt x="41727" y="7372"/>
                    <a:pt x="41675" y="7434"/>
                    <a:pt x="41600" y="7434"/>
                  </a:cubicBezTo>
                  <a:cubicBezTo>
                    <a:pt x="41583" y="7434"/>
                    <a:pt x="41566" y="7431"/>
                    <a:pt x="41548" y="7425"/>
                  </a:cubicBezTo>
                  <a:cubicBezTo>
                    <a:pt x="41409" y="7390"/>
                    <a:pt x="41409" y="7287"/>
                    <a:pt x="41444" y="7217"/>
                  </a:cubicBezTo>
                  <a:cubicBezTo>
                    <a:pt x="41513" y="6941"/>
                    <a:pt x="41582" y="6699"/>
                    <a:pt x="41893" y="6457"/>
                  </a:cubicBezTo>
                  <a:close/>
                  <a:moveTo>
                    <a:pt x="42824" y="396"/>
                  </a:moveTo>
                  <a:cubicBezTo>
                    <a:pt x="42959" y="396"/>
                    <a:pt x="43059" y="441"/>
                    <a:pt x="43138" y="546"/>
                  </a:cubicBezTo>
                  <a:cubicBezTo>
                    <a:pt x="43449" y="788"/>
                    <a:pt x="43691" y="1134"/>
                    <a:pt x="43691" y="1549"/>
                  </a:cubicBezTo>
                  <a:cubicBezTo>
                    <a:pt x="43725" y="1860"/>
                    <a:pt x="43760" y="2136"/>
                    <a:pt x="43829" y="2378"/>
                  </a:cubicBezTo>
                  <a:cubicBezTo>
                    <a:pt x="43864" y="2551"/>
                    <a:pt x="43864" y="2724"/>
                    <a:pt x="43864" y="2862"/>
                  </a:cubicBezTo>
                  <a:cubicBezTo>
                    <a:pt x="43829" y="3795"/>
                    <a:pt x="43622" y="4694"/>
                    <a:pt x="43449" y="5558"/>
                  </a:cubicBezTo>
                  <a:cubicBezTo>
                    <a:pt x="43345" y="6042"/>
                    <a:pt x="43069" y="6457"/>
                    <a:pt x="42896" y="6906"/>
                  </a:cubicBezTo>
                  <a:cubicBezTo>
                    <a:pt x="42758" y="7148"/>
                    <a:pt x="42723" y="7425"/>
                    <a:pt x="42481" y="7701"/>
                  </a:cubicBezTo>
                  <a:cubicBezTo>
                    <a:pt x="42412" y="7459"/>
                    <a:pt x="42446" y="7321"/>
                    <a:pt x="42481" y="7148"/>
                  </a:cubicBezTo>
                  <a:cubicBezTo>
                    <a:pt x="42619" y="6664"/>
                    <a:pt x="42758" y="6180"/>
                    <a:pt x="42930" y="5731"/>
                  </a:cubicBezTo>
                  <a:cubicBezTo>
                    <a:pt x="43034" y="5420"/>
                    <a:pt x="42999" y="5144"/>
                    <a:pt x="42965" y="4867"/>
                  </a:cubicBezTo>
                  <a:lnTo>
                    <a:pt x="42965" y="4867"/>
                  </a:lnTo>
                  <a:cubicBezTo>
                    <a:pt x="42619" y="5800"/>
                    <a:pt x="42550" y="6803"/>
                    <a:pt x="41997" y="7632"/>
                  </a:cubicBezTo>
                  <a:cubicBezTo>
                    <a:pt x="41928" y="7287"/>
                    <a:pt x="41963" y="6975"/>
                    <a:pt x="42101" y="6630"/>
                  </a:cubicBezTo>
                  <a:cubicBezTo>
                    <a:pt x="42239" y="6422"/>
                    <a:pt x="42274" y="6180"/>
                    <a:pt x="42239" y="5904"/>
                  </a:cubicBezTo>
                  <a:cubicBezTo>
                    <a:pt x="42170" y="5627"/>
                    <a:pt x="42239" y="5351"/>
                    <a:pt x="42308" y="5074"/>
                  </a:cubicBezTo>
                  <a:cubicBezTo>
                    <a:pt x="42412" y="4729"/>
                    <a:pt x="42343" y="4383"/>
                    <a:pt x="42274" y="4037"/>
                  </a:cubicBezTo>
                  <a:cubicBezTo>
                    <a:pt x="42274" y="3968"/>
                    <a:pt x="42239" y="3934"/>
                    <a:pt x="42135" y="3865"/>
                  </a:cubicBezTo>
                  <a:cubicBezTo>
                    <a:pt x="42135" y="4245"/>
                    <a:pt x="41859" y="4556"/>
                    <a:pt x="41893" y="4936"/>
                  </a:cubicBezTo>
                  <a:cubicBezTo>
                    <a:pt x="41893" y="5178"/>
                    <a:pt x="41824" y="5420"/>
                    <a:pt x="41721" y="5662"/>
                  </a:cubicBezTo>
                  <a:cubicBezTo>
                    <a:pt x="41582" y="5973"/>
                    <a:pt x="41513" y="6319"/>
                    <a:pt x="41409" y="6664"/>
                  </a:cubicBezTo>
                  <a:cubicBezTo>
                    <a:pt x="41375" y="6803"/>
                    <a:pt x="41306" y="6975"/>
                    <a:pt x="41133" y="7079"/>
                  </a:cubicBezTo>
                  <a:cubicBezTo>
                    <a:pt x="41029" y="6595"/>
                    <a:pt x="41271" y="6111"/>
                    <a:pt x="41133" y="5558"/>
                  </a:cubicBezTo>
                  <a:lnTo>
                    <a:pt x="41133" y="5558"/>
                  </a:lnTo>
                  <a:cubicBezTo>
                    <a:pt x="40995" y="6111"/>
                    <a:pt x="41029" y="6595"/>
                    <a:pt x="40891" y="7045"/>
                  </a:cubicBezTo>
                  <a:cubicBezTo>
                    <a:pt x="40718" y="7010"/>
                    <a:pt x="40580" y="6872"/>
                    <a:pt x="40407" y="6872"/>
                  </a:cubicBezTo>
                  <a:cubicBezTo>
                    <a:pt x="40303" y="6872"/>
                    <a:pt x="40303" y="6734"/>
                    <a:pt x="40303" y="6664"/>
                  </a:cubicBezTo>
                  <a:cubicBezTo>
                    <a:pt x="40303" y="6146"/>
                    <a:pt x="40269" y="5627"/>
                    <a:pt x="40234" y="5144"/>
                  </a:cubicBezTo>
                  <a:cubicBezTo>
                    <a:pt x="40234" y="4798"/>
                    <a:pt x="40234" y="4487"/>
                    <a:pt x="40373" y="4141"/>
                  </a:cubicBezTo>
                  <a:cubicBezTo>
                    <a:pt x="40442" y="3968"/>
                    <a:pt x="40407" y="3761"/>
                    <a:pt x="40407" y="3588"/>
                  </a:cubicBezTo>
                  <a:cubicBezTo>
                    <a:pt x="40407" y="3070"/>
                    <a:pt x="40511" y="2551"/>
                    <a:pt x="40684" y="2067"/>
                  </a:cubicBezTo>
                  <a:cubicBezTo>
                    <a:pt x="40787" y="1825"/>
                    <a:pt x="40995" y="1652"/>
                    <a:pt x="41133" y="1445"/>
                  </a:cubicBezTo>
                  <a:cubicBezTo>
                    <a:pt x="41168" y="1376"/>
                    <a:pt x="41202" y="1376"/>
                    <a:pt x="41237" y="1307"/>
                  </a:cubicBezTo>
                  <a:cubicBezTo>
                    <a:pt x="41548" y="719"/>
                    <a:pt x="42101" y="546"/>
                    <a:pt x="42688" y="408"/>
                  </a:cubicBezTo>
                  <a:cubicBezTo>
                    <a:pt x="42737" y="400"/>
                    <a:pt x="42782" y="396"/>
                    <a:pt x="42824" y="396"/>
                  </a:cubicBezTo>
                  <a:close/>
                  <a:moveTo>
                    <a:pt x="43587" y="512"/>
                  </a:moveTo>
                  <a:cubicBezTo>
                    <a:pt x="43864" y="546"/>
                    <a:pt x="44002" y="754"/>
                    <a:pt x="44140" y="961"/>
                  </a:cubicBezTo>
                  <a:cubicBezTo>
                    <a:pt x="44728" y="1825"/>
                    <a:pt x="44901" y="2793"/>
                    <a:pt x="44762" y="3830"/>
                  </a:cubicBezTo>
                  <a:cubicBezTo>
                    <a:pt x="44693" y="4521"/>
                    <a:pt x="44520" y="5144"/>
                    <a:pt x="44313" y="5800"/>
                  </a:cubicBezTo>
                  <a:cubicBezTo>
                    <a:pt x="44071" y="6492"/>
                    <a:pt x="43622" y="7045"/>
                    <a:pt x="43172" y="7598"/>
                  </a:cubicBezTo>
                  <a:cubicBezTo>
                    <a:pt x="43119" y="7651"/>
                    <a:pt x="43066" y="7724"/>
                    <a:pt x="42997" y="7724"/>
                  </a:cubicBezTo>
                  <a:cubicBezTo>
                    <a:pt x="42977" y="7724"/>
                    <a:pt x="42954" y="7717"/>
                    <a:pt x="42930" y="7701"/>
                  </a:cubicBezTo>
                  <a:cubicBezTo>
                    <a:pt x="42792" y="7598"/>
                    <a:pt x="42827" y="7494"/>
                    <a:pt x="42861" y="7390"/>
                  </a:cubicBezTo>
                  <a:cubicBezTo>
                    <a:pt x="43138" y="6837"/>
                    <a:pt x="43345" y="6250"/>
                    <a:pt x="43587" y="5662"/>
                  </a:cubicBezTo>
                  <a:cubicBezTo>
                    <a:pt x="43864" y="4971"/>
                    <a:pt x="43967" y="4245"/>
                    <a:pt x="44071" y="3484"/>
                  </a:cubicBezTo>
                  <a:cubicBezTo>
                    <a:pt x="44106" y="3346"/>
                    <a:pt x="44106" y="3208"/>
                    <a:pt x="44140" y="3070"/>
                  </a:cubicBezTo>
                  <a:cubicBezTo>
                    <a:pt x="44175" y="2931"/>
                    <a:pt x="44175" y="2828"/>
                    <a:pt x="44140" y="2689"/>
                  </a:cubicBezTo>
                  <a:cubicBezTo>
                    <a:pt x="44036" y="2275"/>
                    <a:pt x="44002" y="1860"/>
                    <a:pt x="43967" y="1445"/>
                  </a:cubicBezTo>
                  <a:cubicBezTo>
                    <a:pt x="43933" y="1099"/>
                    <a:pt x="43760" y="823"/>
                    <a:pt x="43587" y="512"/>
                  </a:cubicBezTo>
                  <a:close/>
                  <a:moveTo>
                    <a:pt x="39992" y="6664"/>
                  </a:moveTo>
                  <a:lnTo>
                    <a:pt x="39992" y="6664"/>
                  </a:lnTo>
                  <a:cubicBezTo>
                    <a:pt x="40131" y="6906"/>
                    <a:pt x="40061" y="7079"/>
                    <a:pt x="40027" y="7287"/>
                  </a:cubicBezTo>
                  <a:lnTo>
                    <a:pt x="40269" y="7287"/>
                  </a:lnTo>
                  <a:cubicBezTo>
                    <a:pt x="40328" y="7287"/>
                    <a:pt x="40362" y="7210"/>
                    <a:pt x="40457" y="7210"/>
                  </a:cubicBezTo>
                  <a:cubicBezTo>
                    <a:pt x="40473" y="7210"/>
                    <a:pt x="40491" y="7212"/>
                    <a:pt x="40511" y="7217"/>
                  </a:cubicBezTo>
                  <a:cubicBezTo>
                    <a:pt x="40407" y="7390"/>
                    <a:pt x="40373" y="7563"/>
                    <a:pt x="40407" y="7805"/>
                  </a:cubicBezTo>
                  <a:cubicBezTo>
                    <a:pt x="40165" y="7667"/>
                    <a:pt x="40165" y="7459"/>
                    <a:pt x="40027" y="7287"/>
                  </a:cubicBezTo>
                  <a:cubicBezTo>
                    <a:pt x="39958" y="7045"/>
                    <a:pt x="39958" y="6837"/>
                    <a:pt x="39992" y="6664"/>
                  </a:cubicBezTo>
                  <a:close/>
                  <a:moveTo>
                    <a:pt x="40753" y="7390"/>
                  </a:moveTo>
                  <a:lnTo>
                    <a:pt x="40753" y="7390"/>
                  </a:lnTo>
                  <a:cubicBezTo>
                    <a:pt x="40960" y="7598"/>
                    <a:pt x="41064" y="7736"/>
                    <a:pt x="40995" y="8012"/>
                  </a:cubicBezTo>
                  <a:cubicBezTo>
                    <a:pt x="40870" y="8479"/>
                    <a:pt x="40858" y="8946"/>
                    <a:pt x="40806" y="9438"/>
                  </a:cubicBezTo>
                  <a:lnTo>
                    <a:pt x="40806" y="9438"/>
                  </a:lnTo>
                  <a:cubicBezTo>
                    <a:pt x="40743" y="8771"/>
                    <a:pt x="40689" y="8125"/>
                    <a:pt x="40753" y="7390"/>
                  </a:cubicBezTo>
                  <a:close/>
                  <a:moveTo>
                    <a:pt x="41306" y="7770"/>
                  </a:moveTo>
                  <a:cubicBezTo>
                    <a:pt x="41409" y="7770"/>
                    <a:pt x="41513" y="7840"/>
                    <a:pt x="41513" y="7943"/>
                  </a:cubicBezTo>
                  <a:cubicBezTo>
                    <a:pt x="41548" y="8116"/>
                    <a:pt x="41686" y="8116"/>
                    <a:pt x="41790" y="8116"/>
                  </a:cubicBezTo>
                  <a:cubicBezTo>
                    <a:pt x="41963" y="8116"/>
                    <a:pt x="42101" y="8116"/>
                    <a:pt x="42274" y="8151"/>
                  </a:cubicBezTo>
                  <a:cubicBezTo>
                    <a:pt x="42412" y="8185"/>
                    <a:pt x="42481" y="8324"/>
                    <a:pt x="42343" y="8393"/>
                  </a:cubicBezTo>
                  <a:cubicBezTo>
                    <a:pt x="41859" y="8635"/>
                    <a:pt x="41651" y="9084"/>
                    <a:pt x="41409" y="9533"/>
                  </a:cubicBezTo>
                  <a:cubicBezTo>
                    <a:pt x="41375" y="9568"/>
                    <a:pt x="41340" y="9672"/>
                    <a:pt x="41271" y="9672"/>
                  </a:cubicBezTo>
                  <a:cubicBezTo>
                    <a:pt x="40891" y="9153"/>
                    <a:pt x="40995" y="8600"/>
                    <a:pt x="41098" y="8047"/>
                  </a:cubicBezTo>
                  <a:cubicBezTo>
                    <a:pt x="41133" y="7909"/>
                    <a:pt x="41133" y="7805"/>
                    <a:pt x="41306" y="7770"/>
                  </a:cubicBezTo>
                  <a:close/>
                  <a:moveTo>
                    <a:pt x="40684" y="9914"/>
                  </a:moveTo>
                  <a:cubicBezTo>
                    <a:pt x="40684" y="10225"/>
                    <a:pt x="40545" y="10467"/>
                    <a:pt x="40338" y="10709"/>
                  </a:cubicBezTo>
                  <a:cubicBezTo>
                    <a:pt x="40338" y="10397"/>
                    <a:pt x="40511" y="10155"/>
                    <a:pt x="40684" y="9914"/>
                  </a:cubicBezTo>
                  <a:close/>
                  <a:moveTo>
                    <a:pt x="40234" y="10916"/>
                  </a:moveTo>
                  <a:cubicBezTo>
                    <a:pt x="40269" y="11089"/>
                    <a:pt x="40165" y="11192"/>
                    <a:pt x="40096" y="11262"/>
                  </a:cubicBezTo>
                  <a:cubicBezTo>
                    <a:pt x="40027" y="11123"/>
                    <a:pt x="40096" y="11020"/>
                    <a:pt x="40234" y="10916"/>
                  </a:cubicBezTo>
                  <a:close/>
                  <a:moveTo>
                    <a:pt x="43933" y="12955"/>
                  </a:moveTo>
                  <a:cubicBezTo>
                    <a:pt x="43967" y="12955"/>
                    <a:pt x="44002" y="12990"/>
                    <a:pt x="43967" y="13024"/>
                  </a:cubicBezTo>
                  <a:lnTo>
                    <a:pt x="43898" y="13024"/>
                  </a:lnTo>
                  <a:cubicBezTo>
                    <a:pt x="43898" y="12990"/>
                    <a:pt x="43898" y="12990"/>
                    <a:pt x="43898" y="12955"/>
                  </a:cubicBezTo>
                  <a:close/>
                  <a:moveTo>
                    <a:pt x="23989" y="11538"/>
                  </a:moveTo>
                  <a:cubicBezTo>
                    <a:pt x="24265" y="11676"/>
                    <a:pt x="24507" y="11918"/>
                    <a:pt x="24680" y="12160"/>
                  </a:cubicBezTo>
                  <a:cubicBezTo>
                    <a:pt x="24853" y="12506"/>
                    <a:pt x="25095" y="12748"/>
                    <a:pt x="25371" y="12990"/>
                  </a:cubicBezTo>
                  <a:cubicBezTo>
                    <a:pt x="25475" y="13059"/>
                    <a:pt x="25579" y="13128"/>
                    <a:pt x="25613" y="13266"/>
                  </a:cubicBezTo>
                  <a:cubicBezTo>
                    <a:pt x="25576" y="13272"/>
                    <a:pt x="25542" y="13275"/>
                    <a:pt x="25509" y="13275"/>
                  </a:cubicBezTo>
                  <a:cubicBezTo>
                    <a:pt x="25358" y="13275"/>
                    <a:pt x="25249" y="13213"/>
                    <a:pt x="25164" y="13128"/>
                  </a:cubicBezTo>
                  <a:cubicBezTo>
                    <a:pt x="24715" y="12644"/>
                    <a:pt x="24334" y="12126"/>
                    <a:pt x="23989" y="11607"/>
                  </a:cubicBezTo>
                  <a:cubicBezTo>
                    <a:pt x="23989" y="11607"/>
                    <a:pt x="23989" y="11538"/>
                    <a:pt x="23989" y="11538"/>
                  </a:cubicBezTo>
                  <a:close/>
                  <a:moveTo>
                    <a:pt x="48495" y="9295"/>
                  </a:moveTo>
                  <a:cubicBezTo>
                    <a:pt x="48841" y="9295"/>
                    <a:pt x="49187" y="9326"/>
                    <a:pt x="49532" y="9326"/>
                  </a:cubicBezTo>
                  <a:cubicBezTo>
                    <a:pt x="49740" y="9326"/>
                    <a:pt x="49809" y="9395"/>
                    <a:pt x="49912" y="9637"/>
                  </a:cubicBezTo>
                  <a:cubicBezTo>
                    <a:pt x="50051" y="10052"/>
                    <a:pt x="49947" y="10363"/>
                    <a:pt x="49740" y="10709"/>
                  </a:cubicBezTo>
                  <a:cubicBezTo>
                    <a:pt x="49221" y="11676"/>
                    <a:pt x="48530" y="12471"/>
                    <a:pt x="47597" y="13059"/>
                  </a:cubicBezTo>
                  <a:cubicBezTo>
                    <a:pt x="47251" y="13266"/>
                    <a:pt x="46905" y="13405"/>
                    <a:pt x="46525" y="13474"/>
                  </a:cubicBezTo>
                  <a:cubicBezTo>
                    <a:pt x="46473" y="13474"/>
                    <a:pt x="46413" y="13491"/>
                    <a:pt x="46352" y="13491"/>
                  </a:cubicBezTo>
                  <a:cubicBezTo>
                    <a:pt x="46292" y="13491"/>
                    <a:pt x="46231" y="13474"/>
                    <a:pt x="46179" y="13405"/>
                  </a:cubicBezTo>
                  <a:cubicBezTo>
                    <a:pt x="46150" y="13375"/>
                    <a:pt x="46115" y="13365"/>
                    <a:pt x="46079" y="13365"/>
                  </a:cubicBezTo>
                  <a:cubicBezTo>
                    <a:pt x="46029" y="13365"/>
                    <a:pt x="45977" y="13385"/>
                    <a:pt x="45938" y="13405"/>
                  </a:cubicBezTo>
                  <a:cubicBezTo>
                    <a:pt x="45767" y="13451"/>
                    <a:pt x="45597" y="13484"/>
                    <a:pt x="45429" y="13484"/>
                  </a:cubicBezTo>
                  <a:cubicBezTo>
                    <a:pt x="45223" y="13484"/>
                    <a:pt x="45022" y="13434"/>
                    <a:pt x="44831" y="13301"/>
                  </a:cubicBezTo>
                  <a:cubicBezTo>
                    <a:pt x="44790" y="13280"/>
                    <a:pt x="44743" y="13275"/>
                    <a:pt x="44694" y="13275"/>
                  </a:cubicBezTo>
                  <a:cubicBezTo>
                    <a:pt x="44641" y="13275"/>
                    <a:pt x="44585" y="13281"/>
                    <a:pt x="44532" y="13281"/>
                  </a:cubicBezTo>
                  <a:cubicBezTo>
                    <a:pt x="44465" y="13281"/>
                    <a:pt x="44401" y="13272"/>
                    <a:pt x="44348" y="13232"/>
                  </a:cubicBezTo>
                  <a:cubicBezTo>
                    <a:pt x="44278" y="13197"/>
                    <a:pt x="44209" y="13197"/>
                    <a:pt x="44175" y="13059"/>
                  </a:cubicBezTo>
                  <a:cubicBezTo>
                    <a:pt x="44970" y="12955"/>
                    <a:pt x="45799" y="13059"/>
                    <a:pt x="46594" y="12852"/>
                  </a:cubicBezTo>
                  <a:cubicBezTo>
                    <a:pt x="46487" y="12846"/>
                    <a:pt x="46379" y="12844"/>
                    <a:pt x="46270" y="12844"/>
                  </a:cubicBezTo>
                  <a:cubicBezTo>
                    <a:pt x="45927" y="12844"/>
                    <a:pt x="45579" y="12864"/>
                    <a:pt x="45232" y="12864"/>
                  </a:cubicBezTo>
                  <a:cubicBezTo>
                    <a:pt x="44981" y="12864"/>
                    <a:pt x="44731" y="12854"/>
                    <a:pt x="44486" y="12817"/>
                  </a:cubicBezTo>
                  <a:cubicBezTo>
                    <a:pt x="44555" y="12679"/>
                    <a:pt x="44659" y="12644"/>
                    <a:pt x="44797" y="12644"/>
                  </a:cubicBezTo>
                  <a:cubicBezTo>
                    <a:pt x="45039" y="12644"/>
                    <a:pt x="45281" y="12644"/>
                    <a:pt x="45557" y="12575"/>
                  </a:cubicBezTo>
                  <a:lnTo>
                    <a:pt x="45696" y="12575"/>
                  </a:lnTo>
                  <a:cubicBezTo>
                    <a:pt x="45788" y="12633"/>
                    <a:pt x="45872" y="12656"/>
                    <a:pt x="45953" y="12656"/>
                  </a:cubicBezTo>
                  <a:cubicBezTo>
                    <a:pt x="46114" y="12656"/>
                    <a:pt x="46260" y="12563"/>
                    <a:pt x="46421" y="12471"/>
                  </a:cubicBezTo>
                  <a:cubicBezTo>
                    <a:pt x="46292" y="12397"/>
                    <a:pt x="46162" y="12363"/>
                    <a:pt x="46027" y="12363"/>
                  </a:cubicBezTo>
                  <a:cubicBezTo>
                    <a:pt x="45910" y="12363"/>
                    <a:pt x="45789" y="12389"/>
                    <a:pt x="45661" y="12437"/>
                  </a:cubicBezTo>
                  <a:cubicBezTo>
                    <a:pt x="45557" y="12471"/>
                    <a:pt x="45454" y="12471"/>
                    <a:pt x="45315" y="12471"/>
                  </a:cubicBezTo>
                  <a:cubicBezTo>
                    <a:pt x="45277" y="12469"/>
                    <a:pt x="45238" y="12468"/>
                    <a:pt x="45199" y="12468"/>
                  </a:cubicBezTo>
                  <a:cubicBezTo>
                    <a:pt x="44655" y="12468"/>
                    <a:pt x="44138" y="12683"/>
                    <a:pt x="43622" y="12748"/>
                  </a:cubicBezTo>
                  <a:cubicBezTo>
                    <a:pt x="43380" y="12782"/>
                    <a:pt x="43345" y="12852"/>
                    <a:pt x="43518" y="13093"/>
                  </a:cubicBezTo>
                  <a:cubicBezTo>
                    <a:pt x="43553" y="13128"/>
                    <a:pt x="43622" y="13197"/>
                    <a:pt x="43622" y="13266"/>
                  </a:cubicBezTo>
                  <a:cubicBezTo>
                    <a:pt x="43656" y="13335"/>
                    <a:pt x="43691" y="13474"/>
                    <a:pt x="43587" y="13508"/>
                  </a:cubicBezTo>
                  <a:cubicBezTo>
                    <a:pt x="43553" y="13531"/>
                    <a:pt x="43510" y="13543"/>
                    <a:pt x="43468" y="13543"/>
                  </a:cubicBezTo>
                  <a:cubicBezTo>
                    <a:pt x="43384" y="13543"/>
                    <a:pt x="43299" y="13497"/>
                    <a:pt x="43276" y="13405"/>
                  </a:cubicBezTo>
                  <a:cubicBezTo>
                    <a:pt x="43254" y="13189"/>
                    <a:pt x="43138" y="13148"/>
                    <a:pt x="43004" y="13148"/>
                  </a:cubicBezTo>
                  <a:cubicBezTo>
                    <a:pt x="42923" y="13148"/>
                    <a:pt x="42835" y="13163"/>
                    <a:pt x="42758" y="13163"/>
                  </a:cubicBezTo>
                  <a:cubicBezTo>
                    <a:pt x="42446" y="13232"/>
                    <a:pt x="42135" y="13335"/>
                    <a:pt x="41824" y="13370"/>
                  </a:cubicBezTo>
                  <a:cubicBezTo>
                    <a:pt x="41740" y="13398"/>
                    <a:pt x="41656" y="13449"/>
                    <a:pt x="41554" y="13449"/>
                  </a:cubicBezTo>
                  <a:cubicBezTo>
                    <a:pt x="41530" y="13449"/>
                    <a:pt x="41505" y="13446"/>
                    <a:pt x="41479" y="13439"/>
                  </a:cubicBezTo>
                  <a:cubicBezTo>
                    <a:pt x="41548" y="13266"/>
                    <a:pt x="41651" y="13128"/>
                    <a:pt x="41790" y="13059"/>
                  </a:cubicBezTo>
                  <a:cubicBezTo>
                    <a:pt x="41997" y="12921"/>
                    <a:pt x="42135" y="12713"/>
                    <a:pt x="42377" y="12644"/>
                  </a:cubicBezTo>
                  <a:cubicBezTo>
                    <a:pt x="42446" y="12644"/>
                    <a:pt x="42446" y="12575"/>
                    <a:pt x="42377" y="12540"/>
                  </a:cubicBezTo>
                  <a:cubicBezTo>
                    <a:pt x="42170" y="12402"/>
                    <a:pt x="42274" y="12264"/>
                    <a:pt x="42377" y="12160"/>
                  </a:cubicBezTo>
                  <a:cubicBezTo>
                    <a:pt x="42723" y="11815"/>
                    <a:pt x="43069" y="11503"/>
                    <a:pt x="43518" y="11262"/>
                  </a:cubicBezTo>
                  <a:cubicBezTo>
                    <a:pt x="44002" y="11020"/>
                    <a:pt x="44417" y="10709"/>
                    <a:pt x="44762" y="10259"/>
                  </a:cubicBezTo>
                  <a:cubicBezTo>
                    <a:pt x="44935" y="10017"/>
                    <a:pt x="45108" y="9810"/>
                    <a:pt x="45488" y="9741"/>
                  </a:cubicBezTo>
                  <a:lnTo>
                    <a:pt x="45488" y="9741"/>
                  </a:lnTo>
                  <a:cubicBezTo>
                    <a:pt x="45281" y="10259"/>
                    <a:pt x="44901" y="10570"/>
                    <a:pt x="44589" y="10916"/>
                  </a:cubicBezTo>
                  <a:cubicBezTo>
                    <a:pt x="44278" y="11296"/>
                    <a:pt x="43725" y="11400"/>
                    <a:pt x="43414" y="11918"/>
                  </a:cubicBezTo>
                  <a:cubicBezTo>
                    <a:pt x="43760" y="11884"/>
                    <a:pt x="43967" y="11676"/>
                    <a:pt x="44140" y="11538"/>
                  </a:cubicBezTo>
                  <a:cubicBezTo>
                    <a:pt x="44278" y="11365"/>
                    <a:pt x="44451" y="11227"/>
                    <a:pt x="44624" y="11089"/>
                  </a:cubicBezTo>
                  <a:cubicBezTo>
                    <a:pt x="44797" y="10950"/>
                    <a:pt x="44970" y="10743"/>
                    <a:pt x="45143" y="10536"/>
                  </a:cubicBezTo>
                  <a:cubicBezTo>
                    <a:pt x="45454" y="10190"/>
                    <a:pt x="45730" y="9775"/>
                    <a:pt x="46179" y="9568"/>
                  </a:cubicBezTo>
                  <a:cubicBezTo>
                    <a:pt x="46264" y="9511"/>
                    <a:pt x="46349" y="9455"/>
                    <a:pt x="46452" y="9455"/>
                  </a:cubicBezTo>
                  <a:cubicBezTo>
                    <a:pt x="46476" y="9455"/>
                    <a:pt x="46500" y="9458"/>
                    <a:pt x="46525" y="9464"/>
                  </a:cubicBezTo>
                  <a:cubicBezTo>
                    <a:pt x="46560" y="9481"/>
                    <a:pt x="46594" y="9490"/>
                    <a:pt x="46624" y="9490"/>
                  </a:cubicBezTo>
                  <a:cubicBezTo>
                    <a:pt x="46655" y="9490"/>
                    <a:pt x="46681" y="9481"/>
                    <a:pt x="46698" y="9464"/>
                  </a:cubicBezTo>
                  <a:cubicBezTo>
                    <a:pt x="47113" y="9291"/>
                    <a:pt x="47528" y="9360"/>
                    <a:pt x="47977" y="9326"/>
                  </a:cubicBezTo>
                  <a:cubicBezTo>
                    <a:pt x="48150" y="9303"/>
                    <a:pt x="48323" y="9295"/>
                    <a:pt x="48495" y="9295"/>
                  </a:cubicBezTo>
                  <a:close/>
                  <a:moveTo>
                    <a:pt x="50293" y="9914"/>
                  </a:moveTo>
                  <a:cubicBezTo>
                    <a:pt x="50362" y="9914"/>
                    <a:pt x="50396" y="9983"/>
                    <a:pt x="50431" y="10052"/>
                  </a:cubicBezTo>
                  <a:cubicBezTo>
                    <a:pt x="50431" y="10052"/>
                    <a:pt x="50466" y="10086"/>
                    <a:pt x="50466" y="10121"/>
                  </a:cubicBezTo>
                  <a:cubicBezTo>
                    <a:pt x="50742" y="10674"/>
                    <a:pt x="50569" y="11676"/>
                    <a:pt x="50120" y="12126"/>
                  </a:cubicBezTo>
                  <a:cubicBezTo>
                    <a:pt x="49636" y="12644"/>
                    <a:pt x="49083" y="13093"/>
                    <a:pt x="48564" y="13577"/>
                  </a:cubicBezTo>
                  <a:cubicBezTo>
                    <a:pt x="48392" y="13716"/>
                    <a:pt x="48184" y="13716"/>
                    <a:pt x="47977" y="13819"/>
                  </a:cubicBezTo>
                  <a:cubicBezTo>
                    <a:pt x="48046" y="13508"/>
                    <a:pt x="48357" y="13439"/>
                    <a:pt x="48426" y="13197"/>
                  </a:cubicBezTo>
                  <a:lnTo>
                    <a:pt x="48426" y="13197"/>
                  </a:lnTo>
                  <a:cubicBezTo>
                    <a:pt x="48011" y="13439"/>
                    <a:pt x="47597" y="13750"/>
                    <a:pt x="47147" y="13923"/>
                  </a:cubicBezTo>
                  <a:cubicBezTo>
                    <a:pt x="46865" y="14024"/>
                    <a:pt x="46572" y="14077"/>
                    <a:pt x="46273" y="14077"/>
                  </a:cubicBezTo>
                  <a:cubicBezTo>
                    <a:pt x="46059" y="14077"/>
                    <a:pt x="45843" y="14050"/>
                    <a:pt x="45626" y="13992"/>
                  </a:cubicBezTo>
                  <a:cubicBezTo>
                    <a:pt x="45281" y="13923"/>
                    <a:pt x="44935" y="13785"/>
                    <a:pt x="44555" y="13785"/>
                  </a:cubicBezTo>
                  <a:cubicBezTo>
                    <a:pt x="44486" y="13785"/>
                    <a:pt x="44451" y="13750"/>
                    <a:pt x="44417" y="13750"/>
                  </a:cubicBezTo>
                  <a:cubicBezTo>
                    <a:pt x="44382" y="13716"/>
                    <a:pt x="44348" y="13681"/>
                    <a:pt x="44348" y="13647"/>
                  </a:cubicBezTo>
                  <a:cubicBezTo>
                    <a:pt x="44348" y="13612"/>
                    <a:pt x="44417" y="13577"/>
                    <a:pt x="44451" y="13577"/>
                  </a:cubicBezTo>
                  <a:cubicBezTo>
                    <a:pt x="44555" y="13577"/>
                    <a:pt x="44693" y="13577"/>
                    <a:pt x="44797" y="13612"/>
                  </a:cubicBezTo>
                  <a:cubicBezTo>
                    <a:pt x="45315" y="13681"/>
                    <a:pt x="45868" y="13681"/>
                    <a:pt x="46387" y="13681"/>
                  </a:cubicBezTo>
                  <a:cubicBezTo>
                    <a:pt x="46905" y="13681"/>
                    <a:pt x="47355" y="13508"/>
                    <a:pt x="47735" y="13232"/>
                  </a:cubicBezTo>
                  <a:cubicBezTo>
                    <a:pt x="48599" y="12644"/>
                    <a:pt x="49256" y="11884"/>
                    <a:pt x="49843" y="11020"/>
                  </a:cubicBezTo>
                  <a:cubicBezTo>
                    <a:pt x="50016" y="10743"/>
                    <a:pt x="50120" y="10397"/>
                    <a:pt x="50189" y="10052"/>
                  </a:cubicBezTo>
                  <a:cubicBezTo>
                    <a:pt x="50189" y="10017"/>
                    <a:pt x="50189" y="9914"/>
                    <a:pt x="50293" y="9914"/>
                  </a:cubicBezTo>
                  <a:close/>
                  <a:moveTo>
                    <a:pt x="45039" y="14096"/>
                  </a:moveTo>
                  <a:cubicBezTo>
                    <a:pt x="45073" y="14130"/>
                    <a:pt x="45073" y="14130"/>
                    <a:pt x="45039" y="14165"/>
                  </a:cubicBezTo>
                  <a:cubicBezTo>
                    <a:pt x="45039" y="14165"/>
                    <a:pt x="45039" y="14165"/>
                    <a:pt x="45039" y="14130"/>
                  </a:cubicBezTo>
                  <a:lnTo>
                    <a:pt x="45004" y="14130"/>
                  </a:lnTo>
                  <a:cubicBezTo>
                    <a:pt x="45039" y="14130"/>
                    <a:pt x="45039" y="14096"/>
                    <a:pt x="45039" y="14096"/>
                  </a:cubicBezTo>
                  <a:close/>
                  <a:moveTo>
                    <a:pt x="34487" y="674"/>
                  </a:moveTo>
                  <a:cubicBezTo>
                    <a:pt x="34795" y="674"/>
                    <a:pt x="34955" y="964"/>
                    <a:pt x="34980" y="1272"/>
                  </a:cubicBezTo>
                  <a:cubicBezTo>
                    <a:pt x="35015" y="1549"/>
                    <a:pt x="35049" y="1825"/>
                    <a:pt x="34980" y="2067"/>
                  </a:cubicBezTo>
                  <a:cubicBezTo>
                    <a:pt x="34808" y="3139"/>
                    <a:pt x="34911" y="4176"/>
                    <a:pt x="35119" y="5213"/>
                  </a:cubicBezTo>
                  <a:cubicBezTo>
                    <a:pt x="35395" y="6353"/>
                    <a:pt x="35361" y="7494"/>
                    <a:pt x="34980" y="8600"/>
                  </a:cubicBezTo>
                  <a:cubicBezTo>
                    <a:pt x="34842" y="9015"/>
                    <a:pt x="34738" y="9464"/>
                    <a:pt x="34669" y="9879"/>
                  </a:cubicBezTo>
                  <a:cubicBezTo>
                    <a:pt x="34566" y="10294"/>
                    <a:pt x="34358" y="10639"/>
                    <a:pt x="34116" y="10950"/>
                  </a:cubicBezTo>
                  <a:cubicBezTo>
                    <a:pt x="33840" y="11365"/>
                    <a:pt x="33529" y="11745"/>
                    <a:pt x="33252" y="12126"/>
                  </a:cubicBezTo>
                  <a:cubicBezTo>
                    <a:pt x="33114" y="12298"/>
                    <a:pt x="32976" y="12368"/>
                    <a:pt x="32803" y="12402"/>
                  </a:cubicBezTo>
                  <a:cubicBezTo>
                    <a:pt x="32250" y="12506"/>
                    <a:pt x="31800" y="12817"/>
                    <a:pt x="31386" y="13197"/>
                  </a:cubicBezTo>
                  <a:cubicBezTo>
                    <a:pt x="31282" y="13335"/>
                    <a:pt x="31178" y="13474"/>
                    <a:pt x="31005" y="13508"/>
                  </a:cubicBezTo>
                  <a:cubicBezTo>
                    <a:pt x="30971" y="13526"/>
                    <a:pt x="30945" y="13534"/>
                    <a:pt x="30919" y="13534"/>
                  </a:cubicBezTo>
                  <a:cubicBezTo>
                    <a:pt x="30893" y="13534"/>
                    <a:pt x="30867" y="13526"/>
                    <a:pt x="30833" y="13508"/>
                  </a:cubicBezTo>
                  <a:cubicBezTo>
                    <a:pt x="30798" y="13474"/>
                    <a:pt x="30798" y="13405"/>
                    <a:pt x="30833" y="13370"/>
                  </a:cubicBezTo>
                  <a:cubicBezTo>
                    <a:pt x="30971" y="13093"/>
                    <a:pt x="31005" y="12782"/>
                    <a:pt x="31005" y="12402"/>
                  </a:cubicBezTo>
                  <a:lnTo>
                    <a:pt x="31005" y="12402"/>
                  </a:lnTo>
                  <a:cubicBezTo>
                    <a:pt x="30798" y="12713"/>
                    <a:pt x="30694" y="12990"/>
                    <a:pt x="30556" y="13232"/>
                  </a:cubicBezTo>
                  <a:cubicBezTo>
                    <a:pt x="30383" y="13543"/>
                    <a:pt x="30279" y="13854"/>
                    <a:pt x="30003" y="14061"/>
                  </a:cubicBezTo>
                  <a:cubicBezTo>
                    <a:pt x="29934" y="14130"/>
                    <a:pt x="29899" y="14165"/>
                    <a:pt x="29968" y="14269"/>
                  </a:cubicBezTo>
                  <a:cubicBezTo>
                    <a:pt x="30141" y="14442"/>
                    <a:pt x="29934" y="14511"/>
                    <a:pt x="29830" y="14614"/>
                  </a:cubicBezTo>
                  <a:cubicBezTo>
                    <a:pt x="29830" y="14614"/>
                    <a:pt x="29761" y="14614"/>
                    <a:pt x="29726" y="14580"/>
                  </a:cubicBezTo>
                  <a:cubicBezTo>
                    <a:pt x="29623" y="14511"/>
                    <a:pt x="29623" y="14130"/>
                    <a:pt x="29726" y="14061"/>
                  </a:cubicBezTo>
                  <a:cubicBezTo>
                    <a:pt x="29830" y="13992"/>
                    <a:pt x="29899" y="13923"/>
                    <a:pt x="29934" y="13819"/>
                  </a:cubicBezTo>
                  <a:cubicBezTo>
                    <a:pt x="30141" y="13405"/>
                    <a:pt x="30245" y="12921"/>
                    <a:pt x="30383" y="12471"/>
                  </a:cubicBezTo>
                  <a:lnTo>
                    <a:pt x="30383" y="12471"/>
                  </a:lnTo>
                  <a:cubicBezTo>
                    <a:pt x="30141" y="12679"/>
                    <a:pt x="30141" y="13059"/>
                    <a:pt x="29899" y="13370"/>
                  </a:cubicBezTo>
                  <a:cubicBezTo>
                    <a:pt x="29657" y="13232"/>
                    <a:pt x="29588" y="12955"/>
                    <a:pt x="29450" y="12748"/>
                  </a:cubicBezTo>
                  <a:cubicBezTo>
                    <a:pt x="29312" y="12713"/>
                    <a:pt x="29243" y="12610"/>
                    <a:pt x="29104" y="12540"/>
                  </a:cubicBezTo>
                  <a:cubicBezTo>
                    <a:pt x="29007" y="12467"/>
                    <a:pt x="28891" y="12394"/>
                    <a:pt x="28771" y="12394"/>
                  </a:cubicBezTo>
                  <a:cubicBezTo>
                    <a:pt x="28722" y="12394"/>
                    <a:pt x="28671" y="12406"/>
                    <a:pt x="28620" y="12437"/>
                  </a:cubicBezTo>
                  <a:cubicBezTo>
                    <a:pt x="28655" y="12575"/>
                    <a:pt x="28759" y="12575"/>
                    <a:pt x="28828" y="12610"/>
                  </a:cubicBezTo>
                  <a:cubicBezTo>
                    <a:pt x="29104" y="12782"/>
                    <a:pt x="29346" y="12955"/>
                    <a:pt x="29484" y="13232"/>
                  </a:cubicBezTo>
                  <a:cubicBezTo>
                    <a:pt x="29519" y="13335"/>
                    <a:pt x="29588" y="13439"/>
                    <a:pt x="29692" y="13474"/>
                  </a:cubicBezTo>
                  <a:cubicBezTo>
                    <a:pt x="29830" y="13577"/>
                    <a:pt x="29830" y="13647"/>
                    <a:pt x="29726" y="13785"/>
                  </a:cubicBezTo>
                  <a:cubicBezTo>
                    <a:pt x="29678" y="13833"/>
                    <a:pt x="29630" y="13859"/>
                    <a:pt x="29582" y="13859"/>
                  </a:cubicBezTo>
                  <a:cubicBezTo>
                    <a:pt x="29527" y="13859"/>
                    <a:pt x="29471" y="13824"/>
                    <a:pt x="29415" y="13750"/>
                  </a:cubicBezTo>
                  <a:cubicBezTo>
                    <a:pt x="29208" y="13474"/>
                    <a:pt x="28793" y="13405"/>
                    <a:pt x="28620" y="13059"/>
                  </a:cubicBezTo>
                  <a:cubicBezTo>
                    <a:pt x="28551" y="12990"/>
                    <a:pt x="28413" y="12955"/>
                    <a:pt x="28309" y="12921"/>
                  </a:cubicBezTo>
                  <a:cubicBezTo>
                    <a:pt x="28067" y="12852"/>
                    <a:pt x="27998" y="12679"/>
                    <a:pt x="27998" y="12437"/>
                  </a:cubicBezTo>
                  <a:cubicBezTo>
                    <a:pt x="27964" y="11607"/>
                    <a:pt x="28033" y="10812"/>
                    <a:pt x="28240" y="9983"/>
                  </a:cubicBezTo>
                  <a:cubicBezTo>
                    <a:pt x="28344" y="9637"/>
                    <a:pt x="28344" y="9257"/>
                    <a:pt x="28413" y="8877"/>
                  </a:cubicBezTo>
                  <a:cubicBezTo>
                    <a:pt x="28517" y="8427"/>
                    <a:pt x="28655" y="7978"/>
                    <a:pt x="28828" y="7529"/>
                  </a:cubicBezTo>
                  <a:cubicBezTo>
                    <a:pt x="29070" y="6906"/>
                    <a:pt x="29243" y="6284"/>
                    <a:pt x="29588" y="5697"/>
                  </a:cubicBezTo>
                  <a:cubicBezTo>
                    <a:pt x="29761" y="5351"/>
                    <a:pt x="29934" y="5074"/>
                    <a:pt x="30141" y="4763"/>
                  </a:cubicBezTo>
                  <a:cubicBezTo>
                    <a:pt x="30694" y="4003"/>
                    <a:pt x="31247" y="3242"/>
                    <a:pt x="31800" y="2447"/>
                  </a:cubicBezTo>
                  <a:cubicBezTo>
                    <a:pt x="31939" y="2240"/>
                    <a:pt x="32146" y="2102"/>
                    <a:pt x="32319" y="1964"/>
                  </a:cubicBezTo>
                  <a:cubicBezTo>
                    <a:pt x="32837" y="1480"/>
                    <a:pt x="33494" y="1134"/>
                    <a:pt x="34116" y="788"/>
                  </a:cubicBezTo>
                  <a:cubicBezTo>
                    <a:pt x="34258" y="709"/>
                    <a:pt x="34381" y="674"/>
                    <a:pt x="34487" y="674"/>
                  </a:cubicBezTo>
                  <a:close/>
                  <a:moveTo>
                    <a:pt x="9506" y="14995"/>
                  </a:moveTo>
                  <a:cubicBezTo>
                    <a:pt x="9506" y="14995"/>
                    <a:pt x="9540" y="15029"/>
                    <a:pt x="9540" y="15029"/>
                  </a:cubicBezTo>
                  <a:lnTo>
                    <a:pt x="9506" y="15029"/>
                  </a:lnTo>
                  <a:cubicBezTo>
                    <a:pt x="9471" y="15029"/>
                    <a:pt x="9471" y="15029"/>
                    <a:pt x="9471" y="14995"/>
                  </a:cubicBezTo>
                  <a:close/>
                  <a:moveTo>
                    <a:pt x="31256" y="16364"/>
                  </a:moveTo>
                  <a:cubicBezTo>
                    <a:pt x="31329" y="16364"/>
                    <a:pt x="31397" y="16385"/>
                    <a:pt x="31455" y="16481"/>
                  </a:cubicBezTo>
                  <a:cubicBezTo>
                    <a:pt x="31439" y="16484"/>
                    <a:pt x="31424" y="16485"/>
                    <a:pt x="31410" y="16485"/>
                  </a:cubicBezTo>
                  <a:cubicBezTo>
                    <a:pt x="31291" y="16485"/>
                    <a:pt x="31224" y="16387"/>
                    <a:pt x="31132" y="16374"/>
                  </a:cubicBezTo>
                  <a:lnTo>
                    <a:pt x="31132" y="16374"/>
                  </a:lnTo>
                  <a:cubicBezTo>
                    <a:pt x="31174" y="16370"/>
                    <a:pt x="31215" y="16364"/>
                    <a:pt x="31256" y="16364"/>
                  </a:cubicBezTo>
                  <a:close/>
                  <a:moveTo>
                    <a:pt x="32077" y="16619"/>
                  </a:moveTo>
                  <a:lnTo>
                    <a:pt x="32042" y="16654"/>
                  </a:lnTo>
                  <a:lnTo>
                    <a:pt x="32042" y="16619"/>
                  </a:lnTo>
                  <a:close/>
                  <a:moveTo>
                    <a:pt x="9022" y="14822"/>
                  </a:moveTo>
                  <a:cubicBezTo>
                    <a:pt x="9471" y="14995"/>
                    <a:pt x="9748" y="16032"/>
                    <a:pt x="9506" y="16688"/>
                  </a:cubicBezTo>
                  <a:cubicBezTo>
                    <a:pt x="9333" y="16032"/>
                    <a:pt x="8987" y="15478"/>
                    <a:pt x="9022" y="14822"/>
                  </a:cubicBezTo>
                  <a:close/>
                  <a:moveTo>
                    <a:pt x="32008" y="16896"/>
                  </a:moveTo>
                  <a:cubicBezTo>
                    <a:pt x="32008" y="16896"/>
                    <a:pt x="32008" y="16896"/>
                    <a:pt x="32042" y="16930"/>
                  </a:cubicBezTo>
                  <a:cubicBezTo>
                    <a:pt x="32042" y="16930"/>
                    <a:pt x="32008" y="16930"/>
                    <a:pt x="32008" y="16965"/>
                  </a:cubicBezTo>
                  <a:lnTo>
                    <a:pt x="31973" y="16896"/>
                  </a:lnTo>
                  <a:close/>
                  <a:moveTo>
                    <a:pt x="14656" y="16619"/>
                  </a:moveTo>
                  <a:cubicBezTo>
                    <a:pt x="14967" y="16827"/>
                    <a:pt x="14967" y="16930"/>
                    <a:pt x="14656" y="17241"/>
                  </a:cubicBezTo>
                  <a:cubicBezTo>
                    <a:pt x="14552" y="17034"/>
                    <a:pt x="14621" y="16827"/>
                    <a:pt x="14656" y="16619"/>
                  </a:cubicBezTo>
                  <a:close/>
                  <a:moveTo>
                    <a:pt x="15007" y="17815"/>
                  </a:moveTo>
                  <a:cubicBezTo>
                    <a:pt x="15016" y="17815"/>
                    <a:pt x="15026" y="17819"/>
                    <a:pt x="15036" y="17829"/>
                  </a:cubicBezTo>
                  <a:cubicBezTo>
                    <a:pt x="15036" y="17829"/>
                    <a:pt x="15036" y="17863"/>
                    <a:pt x="15036" y="17863"/>
                  </a:cubicBezTo>
                  <a:cubicBezTo>
                    <a:pt x="15036" y="17898"/>
                    <a:pt x="15002" y="17898"/>
                    <a:pt x="15002" y="17898"/>
                  </a:cubicBezTo>
                  <a:cubicBezTo>
                    <a:pt x="15002" y="17898"/>
                    <a:pt x="14967" y="17863"/>
                    <a:pt x="14967" y="17863"/>
                  </a:cubicBezTo>
                  <a:cubicBezTo>
                    <a:pt x="14967" y="17839"/>
                    <a:pt x="14984" y="17815"/>
                    <a:pt x="15007" y="17815"/>
                  </a:cubicBezTo>
                  <a:close/>
                  <a:moveTo>
                    <a:pt x="9611" y="16926"/>
                  </a:moveTo>
                  <a:cubicBezTo>
                    <a:pt x="9621" y="16926"/>
                    <a:pt x="9632" y="16927"/>
                    <a:pt x="9644" y="16930"/>
                  </a:cubicBezTo>
                  <a:cubicBezTo>
                    <a:pt x="9782" y="16965"/>
                    <a:pt x="9713" y="17103"/>
                    <a:pt x="9713" y="17241"/>
                  </a:cubicBezTo>
                  <a:cubicBezTo>
                    <a:pt x="9679" y="17518"/>
                    <a:pt x="9713" y="17794"/>
                    <a:pt x="9540" y="18105"/>
                  </a:cubicBezTo>
                  <a:cubicBezTo>
                    <a:pt x="9333" y="17760"/>
                    <a:pt x="9471" y="17380"/>
                    <a:pt x="9368" y="17034"/>
                  </a:cubicBezTo>
                  <a:lnTo>
                    <a:pt x="9368" y="17034"/>
                  </a:lnTo>
                  <a:lnTo>
                    <a:pt x="9471" y="17172"/>
                  </a:lnTo>
                  <a:cubicBezTo>
                    <a:pt x="9534" y="17078"/>
                    <a:pt x="9511" y="16926"/>
                    <a:pt x="9611" y="16926"/>
                  </a:cubicBezTo>
                  <a:close/>
                  <a:moveTo>
                    <a:pt x="27583" y="18002"/>
                  </a:moveTo>
                  <a:cubicBezTo>
                    <a:pt x="27618" y="18002"/>
                    <a:pt x="27653" y="18036"/>
                    <a:pt x="27653" y="18071"/>
                  </a:cubicBezTo>
                  <a:cubicBezTo>
                    <a:pt x="27653" y="18071"/>
                    <a:pt x="27618" y="18105"/>
                    <a:pt x="27618" y="18140"/>
                  </a:cubicBezTo>
                  <a:cubicBezTo>
                    <a:pt x="27583" y="18140"/>
                    <a:pt x="27549" y="18105"/>
                    <a:pt x="27549" y="18071"/>
                  </a:cubicBezTo>
                  <a:cubicBezTo>
                    <a:pt x="27549" y="18071"/>
                    <a:pt x="27549" y="18036"/>
                    <a:pt x="27583" y="18002"/>
                  </a:cubicBezTo>
                  <a:close/>
                  <a:moveTo>
                    <a:pt x="22399" y="17829"/>
                  </a:moveTo>
                  <a:lnTo>
                    <a:pt x="22399" y="17829"/>
                  </a:lnTo>
                  <a:cubicBezTo>
                    <a:pt x="22269" y="18088"/>
                    <a:pt x="21716" y="18316"/>
                    <a:pt x="21249" y="18316"/>
                  </a:cubicBezTo>
                  <a:cubicBezTo>
                    <a:pt x="21217" y="18316"/>
                    <a:pt x="21185" y="18315"/>
                    <a:pt x="21154" y="18313"/>
                  </a:cubicBezTo>
                  <a:cubicBezTo>
                    <a:pt x="21569" y="18071"/>
                    <a:pt x="22053" y="18105"/>
                    <a:pt x="22399" y="17829"/>
                  </a:cubicBezTo>
                  <a:close/>
                  <a:moveTo>
                    <a:pt x="6744" y="16644"/>
                  </a:moveTo>
                  <a:cubicBezTo>
                    <a:pt x="6836" y="16644"/>
                    <a:pt x="6892" y="16695"/>
                    <a:pt x="6948" y="16723"/>
                  </a:cubicBezTo>
                  <a:cubicBezTo>
                    <a:pt x="7259" y="16930"/>
                    <a:pt x="7570" y="17103"/>
                    <a:pt x="7881" y="17310"/>
                  </a:cubicBezTo>
                  <a:cubicBezTo>
                    <a:pt x="8054" y="17414"/>
                    <a:pt x="8296" y="17518"/>
                    <a:pt x="8365" y="17760"/>
                  </a:cubicBezTo>
                  <a:cubicBezTo>
                    <a:pt x="8434" y="17829"/>
                    <a:pt x="8503" y="17863"/>
                    <a:pt x="8607" y="17863"/>
                  </a:cubicBezTo>
                  <a:cubicBezTo>
                    <a:pt x="8745" y="17863"/>
                    <a:pt x="8815" y="17967"/>
                    <a:pt x="8918" y="18071"/>
                  </a:cubicBezTo>
                  <a:cubicBezTo>
                    <a:pt x="8987" y="18105"/>
                    <a:pt x="9057" y="18175"/>
                    <a:pt x="8987" y="18278"/>
                  </a:cubicBezTo>
                  <a:lnTo>
                    <a:pt x="8987" y="18244"/>
                  </a:lnTo>
                  <a:cubicBezTo>
                    <a:pt x="8941" y="18336"/>
                    <a:pt x="8880" y="18382"/>
                    <a:pt x="8813" y="18382"/>
                  </a:cubicBezTo>
                  <a:cubicBezTo>
                    <a:pt x="8780" y="18382"/>
                    <a:pt x="8745" y="18370"/>
                    <a:pt x="8711" y="18347"/>
                  </a:cubicBezTo>
                  <a:cubicBezTo>
                    <a:pt x="8020" y="17863"/>
                    <a:pt x="7225" y="17518"/>
                    <a:pt x="6706" y="16792"/>
                  </a:cubicBezTo>
                  <a:cubicBezTo>
                    <a:pt x="6706" y="16757"/>
                    <a:pt x="6706" y="16688"/>
                    <a:pt x="6672" y="16654"/>
                  </a:cubicBezTo>
                  <a:cubicBezTo>
                    <a:pt x="6698" y="16647"/>
                    <a:pt x="6722" y="16644"/>
                    <a:pt x="6744" y="16644"/>
                  </a:cubicBezTo>
                  <a:close/>
                  <a:moveTo>
                    <a:pt x="21819" y="18463"/>
                  </a:moveTo>
                  <a:cubicBezTo>
                    <a:pt x="21840" y="18463"/>
                    <a:pt x="21860" y="18480"/>
                    <a:pt x="21880" y="18520"/>
                  </a:cubicBezTo>
                  <a:cubicBezTo>
                    <a:pt x="21880" y="18555"/>
                    <a:pt x="21846" y="18589"/>
                    <a:pt x="21776" y="18624"/>
                  </a:cubicBezTo>
                  <a:cubicBezTo>
                    <a:pt x="21742" y="18624"/>
                    <a:pt x="21707" y="18624"/>
                    <a:pt x="21673" y="18589"/>
                  </a:cubicBezTo>
                  <a:cubicBezTo>
                    <a:pt x="21673" y="18520"/>
                    <a:pt x="21742" y="18520"/>
                    <a:pt x="21776" y="18486"/>
                  </a:cubicBezTo>
                  <a:cubicBezTo>
                    <a:pt x="21791" y="18471"/>
                    <a:pt x="21805" y="18463"/>
                    <a:pt x="21819" y="18463"/>
                  </a:cubicBezTo>
                  <a:close/>
                  <a:moveTo>
                    <a:pt x="35637" y="12229"/>
                  </a:moveTo>
                  <a:cubicBezTo>
                    <a:pt x="36259" y="12264"/>
                    <a:pt x="36881" y="12333"/>
                    <a:pt x="37504" y="12540"/>
                  </a:cubicBezTo>
                  <a:cubicBezTo>
                    <a:pt x="38713" y="12921"/>
                    <a:pt x="39612" y="13681"/>
                    <a:pt x="40545" y="14442"/>
                  </a:cubicBezTo>
                  <a:cubicBezTo>
                    <a:pt x="40856" y="14718"/>
                    <a:pt x="41064" y="14995"/>
                    <a:pt x="41340" y="15306"/>
                  </a:cubicBezTo>
                  <a:cubicBezTo>
                    <a:pt x="41790" y="15790"/>
                    <a:pt x="41755" y="16515"/>
                    <a:pt x="41340" y="16999"/>
                  </a:cubicBezTo>
                  <a:cubicBezTo>
                    <a:pt x="41098" y="17310"/>
                    <a:pt x="40787" y="17449"/>
                    <a:pt x="40442" y="17622"/>
                  </a:cubicBezTo>
                  <a:cubicBezTo>
                    <a:pt x="40269" y="17725"/>
                    <a:pt x="40061" y="17794"/>
                    <a:pt x="39889" y="17933"/>
                  </a:cubicBezTo>
                  <a:cubicBezTo>
                    <a:pt x="39681" y="18071"/>
                    <a:pt x="39405" y="18140"/>
                    <a:pt x="39163" y="18140"/>
                  </a:cubicBezTo>
                  <a:cubicBezTo>
                    <a:pt x="39113" y="18137"/>
                    <a:pt x="39064" y="18136"/>
                    <a:pt x="39015" y="18136"/>
                  </a:cubicBezTo>
                  <a:cubicBezTo>
                    <a:pt x="38412" y="18136"/>
                    <a:pt x="37835" y="18323"/>
                    <a:pt x="37227" y="18451"/>
                  </a:cubicBezTo>
                  <a:cubicBezTo>
                    <a:pt x="36432" y="18624"/>
                    <a:pt x="35568" y="18589"/>
                    <a:pt x="34738" y="18624"/>
                  </a:cubicBezTo>
                  <a:cubicBezTo>
                    <a:pt x="34600" y="18624"/>
                    <a:pt x="34393" y="18555"/>
                    <a:pt x="34254" y="18486"/>
                  </a:cubicBezTo>
                  <a:cubicBezTo>
                    <a:pt x="34220" y="18451"/>
                    <a:pt x="34185" y="18382"/>
                    <a:pt x="34220" y="18347"/>
                  </a:cubicBezTo>
                  <a:cubicBezTo>
                    <a:pt x="34220" y="18313"/>
                    <a:pt x="34289" y="18313"/>
                    <a:pt x="34324" y="18313"/>
                  </a:cubicBezTo>
                  <a:cubicBezTo>
                    <a:pt x="34566" y="18347"/>
                    <a:pt x="34773" y="18417"/>
                    <a:pt x="35049" y="18417"/>
                  </a:cubicBezTo>
                  <a:cubicBezTo>
                    <a:pt x="35019" y="18235"/>
                    <a:pt x="34963" y="18133"/>
                    <a:pt x="34788" y="18133"/>
                  </a:cubicBezTo>
                  <a:cubicBezTo>
                    <a:pt x="34763" y="18133"/>
                    <a:pt x="34735" y="18136"/>
                    <a:pt x="34704" y="18140"/>
                  </a:cubicBezTo>
                  <a:cubicBezTo>
                    <a:pt x="34657" y="18145"/>
                    <a:pt x="34610" y="18148"/>
                    <a:pt x="34563" y="18148"/>
                  </a:cubicBezTo>
                  <a:cubicBezTo>
                    <a:pt x="34301" y="18148"/>
                    <a:pt x="34050" y="18058"/>
                    <a:pt x="33874" y="17794"/>
                  </a:cubicBezTo>
                  <a:lnTo>
                    <a:pt x="33840" y="17794"/>
                  </a:lnTo>
                  <a:cubicBezTo>
                    <a:pt x="33840" y="17777"/>
                    <a:pt x="33840" y="17768"/>
                    <a:pt x="33844" y="17768"/>
                  </a:cubicBezTo>
                  <a:cubicBezTo>
                    <a:pt x="33848" y="17768"/>
                    <a:pt x="33857" y="17777"/>
                    <a:pt x="33874" y="17794"/>
                  </a:cubicBezTo>
                  <a:cubicBezTo>
                    <a:pt x="33899" y="17789"/>
                    <a:pt x="33923" y="17787"/>
                    <a:pt x="33946" y="17787"/>
                  </a:cubicBezTo>
                  <a:cubicBezTo>
                    <a:pt x="34087" y="17787"/>
                    <a:pt x="34205" y="17863"/>
                    <a:pt x="34324" y="17863"/>
                  </a:cubicBezTo>
                  <a:cubicBezTo>
                    <a:pt x="34220" y="17691"/>
                    <a:pt x="33978" y="17656"/>
                    <a:pt x="33805" y="17587"/>
                  </a:cubicBezTo>
                  <a:cubicBezTo>
                    <a:pt x="33287" y="17380"/>
                    <a:pt x="32803" y="17068"/>
                    <a:pt x="32319" y="16827"/>
                  </a:cubicBezTo>
                  <a:cubicBezTo>
                    <a:pt x="32353" y="16688"/>
                    <a:pt x="32492" y="16757"/>
                    <a:pt x="32526" y="16688"/>
                  </a:cubicBezTo>
                  <a:cubicBezTo>
                    <a:pt x="32077" y="16481"/>
                    <a:pt x="31593" y="16343"/>
                    <a:pt x="31178" y="16032"/>
                  </a:cubicBezTo>
                  <a:cubicBezTo>
                    <a:pt x="31348" y="16001"/>
                    <a:pt x="31514" y="15987"/>
                    <a:pt x="31677" y="15987"/>
                  </a:cubicBezTo>
                  <a:cubicBezTo>
                    <a:pt x="32608" y="15987"/>
                    <a:pt x="33436" y="16444"/>
                    <a:pt x="34289" y="16827"/>
                  </a:cubicBezTo>
                  <a:cubicBezTo>
                    <a:pt x="34289" y="16654"/>
                    <a:pt x="34151" y="16654"/>
                    <a:pt x="34082" y="16619"/>
                  </a:cubicBezTo>
                  <a:cubicBezTo>
                    <a:pt x="33494" y="16377"/>
                    <a:pt x="32976" y="15997"/>
                    <a:pt x="32319" y="15859"/>
                  </a:cubicBezTo>
                  <a:cubicBezTo>
                    <a:pt x="32042" y="15824"/>
                    <a:pt x="31766" y="15790"/>
                    <a:pt x="31489" y="15755"/>
                  </a:cubicBezTo>
                  <a:cubicBezTo>
                    <a:pt x="31449" y="15745"/>
                    <a:pt x="31405" y="15741"/>
                    <a:pt x="31360" y="15741"/>
                  </a:cubicBezTo>
                  <a:cubicBezTo>
                    <a:pt x="31250" y="15741"/>
                    <a:pt x="31128" y="15765"/>
                    <a:pt x="31005" y="15790"/>
                  </a:cubicBezTo>
                  <a:cubicBezTo>
                    <a:pt x="30902" y="15824"/>
                    <a:pt x="30798" y="15824"/>
                    <a:pt x="30763" y="15962"/>
                  </a:cubicBezTo>
                  <a:cubicBezTo>
                    <a:pt x="30729" y="16066"/>
                    <a:pt x="30833" y="16135"/>
                    <a:pt x="30902" y="16170"/>
                  </a:cubicBezTo>
                  <a:cubicBezTo>
                    <a:pt x="31005" y="16239"/>
                    <a:pt x="31040" y="16308"/>
                    <a:pt x="31074" y="16377"/>
                  </a:cubicBezTo>
                  <a:cubicBezTo>
                    <a:pt x="30660" y="16204"/>
                    <a:pt x="30176" y="16066"/>
                    <a:pt x="29726" y="15928"/>
                  </a:cubicBezTo>
                  <a:cubicBezTo>
                    <a:pt x="29415" y="15859"/>
                    <a:pt x="29415" y="15824"/>
                    <a:pt x="29588" y="15513"/>
                  </a:cubicBezTo>
                  <a:cubicBezTo>
                    <a:pt x="29623" y="15444"/>
                    <a:pt x="29657" y="15409"/>
                    <a:pt x="29657" y="15375"/>
                  </a:cubicBezTo>
                  <a:cubicBezTo>
                    <a:pt x="29657" y="15064"/>
                    <a:pt x="29830" y="14925"/>
                    <a:pt x="30072" y="14787"/>
                  </a:cubicBezTo>
                  <a:cubicBezTo>
                    <a:pt x="30314" y="14683"/>
                    <a:pt x="30383" y="14372"/>
                    <a:pt x="30556" y="14165"/>
                  </a:cubicBezTo>
                  <a:cubicBezTo>
                    <a:pt x="30591" y="14130"/>
                    <a:pt x="30625" y="14027"/>
                    <a:pt x="30694" y="13992"/>
                  </a:cubicBezTo>
                  <a:cubicBezTo>
                    <a:pt x="31282" y="13716"/>
                    <a:pt x="31697" y="13232"/>
                    <a:pt x="32215" y="12921"/>
                  </a:cubicBezTo>
                  <a:cubicBezTo>
                    <a:pt x="32305" y="12876"/>
                    <a:pt x="32410" y="12772"/>
                    <a:pt x="32529" y="12772"/>
                  </a:cubicBezTo>
                  <a:cubicBezTo>
                    <a:pt x="32593" y="12772"/>
                    <a:pt x="32661" y="12802"/>
                    <a:pt x="32734" y="12886"/>
                  </a:cubicBezTo>
                  <a:cubicBezTo>
                    <a:pt x="32755" y="12908"/>
                    <a:pt x="32776" y="12916"/>
                    <a:pt x="32797" y="12916"/>
                  </a:cubicBezTo>
                  <a:cubicBezTo>
                    <a:pt x="32842" y="12916"/>
                    <a:pt x="32883" y="12875"/>
                    <a:pt x="32906" y="12852"/>
                  </a:cubicBezTo>
                  <a:cubicBezTo>
                    <a:pt x="33321" y="12506"/>
                    <a:pt x="33805" y="12506"/>
                    <a:pt x="34289" y="12437"/>
                  </a:cubicBezTo>
                  <a:cubicBezTo>
                    <a:pt x="34738" y="12402"/>
                    <a:pt x="35153" y="12229"/>
                    <a:pt x="35637" y="12229"/>
                  </a:cubicBezTo>
                  <a:close/>
                  <a:moveTo>
                    <a:pt x="9195" y="18451"/>
                  </a:moveTo>
                  <a:cubicBezTo>
                    <a:pt x="9333" y="18451"/>
                    <a:pt x="9402" y="18520"/>
                    <a:pt x="9471" y="18624"/>
                  </a:cubicBezTo>
                  <a:cubicBezTo>
                    <a:pt x="9471" y="18728"/>
                    <a:pt x="9368" y="18762"/>
                    <a:pt x="9298" y="18762"/>
                  </a:cubicBezTo>
                  <a:cubicBezTo>
                    <a:pt x="9195" y="18762"/>
                    <a:pt x="9057" y="18728"/>
                    <a:pt x="9057" y="18589"/>
                  </a:cubicBezTo>
                  <a:cubicBezTo>
                    <a:pt x="9022" y="18520"/>
                    <a:pt x="9126" y="18451"/>
                    <a:pt x="9195" y="18451"/>
                  </a:cubicBezTo>
                  <a:close/>
                  <a:moveTo>
                    <a:pt x="4774" y="11981"/>
                  </a:moveTo>
                  <a:cubicBezTo>
                    <a:pt x="5007" y="11981"/>
                    <a:pt x="5217" y="12075"/>
                    <a:pt x="5427" y="12195"/>
                  </a:cubicBezTo>
                  <a:cubicBezTo>
                    <a:pt x="5842" y="12437"/>
                    <a:pt x="6257" y="12679"/>
                    <a:pt x="6706" y="12852"/>
                  </a:cubicBezTo>
                  <a:cubicBezTo>
                    <a:pt x="6948" y="12921"/>
                    <a:pt x="7155" y="13093"/>
                    <a:pt x="7363" y="13232"/>
                  </a:cubicBezTo>
                  <a:cubicBezTo>
                    <a:pt x="7501" y="13301"/>
                    <a:pt x="7605" y="13405"/>
                    <a:pt x="7708" y="13474"/>
                  </a:cubicBezTo>
                  <a:cubicBezTo>
                    <a:pt x="8538" y="13888"/>
                    <a:pt x="8987" y="14545"/>
                    <a:pt x="8987" y="15478"/>
                  </a:cubicBezTo>
                  <a:cubicBezTo>
                    <a:pt x="8987" y="15928"/>
                    <a:pt x="9195" y="16343"/>
                    <a:pt x="9160" y="16792"/>
                  </a:cubicBezTo>
                  <a:cubicBezTo>
                    <a:pt x="9160" y="17138"/>
                    <a:pt x="9195" y="17449"/>
                    <a:pt x="9229" y="17829"/>
                  </a:cubicBezTo>
                  <a:cubicBezTo>
                    <a:pt x="8849" y="17656"/>
                    <a:pt x="9057" y="17345"/>
                    <a:pt x="8987" y="17138"/>
                  </a:cubicBezTo>
                  <a:lnTo>
                    <a:pt x="8987" y="17138"/>
                  </a:lnTo>
                  <a:cubicBezTo>
                    <a:pt x="8987" y="17138"/>
                    <a:pt x="8953" y="17138"/>
                    <a:pt x="8953" y="17172"/>
                  </a:cubicBezTo>
                  <a:cubicBezTo>
                    <a:pt x="8918" y="17310"/>
                    <a:pt x="9022" y="17449"/>
                    <a:pt x="8884" y="17552"/>
                  </a:cubicBezTo>
                  <a:cubicBezTo>
                    <a:pt x="8876" y="17555"/>
                    <a:pt x="8867" y="17556"/>
                    <a:pt x="8857" y="17556"/>
                  </a:cubicBezTo>
                  <a:cubicBezTo>
                    <a:pt x="8735" y="17556"/>
                    <a:pt x="8466" y="17369"/>
                    <a:pt x="8434" y="17241"/>
                  </a:cubicBezTo>
                  <a:cubicBezTo>
                    <a:pt x="8400" y="17138"/>
                    <a:pt x="8365" y="16999"/>
                    <a:pt x="8365" y="16896"/>
                  </a:cubicBezTo>
                  <a:cubicBezTo>
                    <a:pt x="8400" y="16066"/>
                    <a:pt x="8054" y="15409"/>
                    <a:pt x="7570" y="14822"/>
                  </a:cubicBezTo>
                  <a:cubicBezTo>
                    <a:pt x="7467" y="14683"/>
                    <a:pt x="7363" y="14545"/>
                    <a:pt x="7259" y="14372"/>
                  </a:cubicBezTo>
                  <a:cubicBezTo>
                    <a:pt x="6983" y="13819"/>
                    <a:pt x="6602" y="13405"/>
                    <a:pt x="6153" y="12955"/>
                  </a:cubicBezTo>
                  <a:cubicBezTo>
                    <a:pt x="5842" y="12644"/>
                    <a:pt x="5393" y="12471"/>
                    <a:pt x="4978" y="12264"/>
                  </a:cubicBezTo>
                  <a:cubicBezTo>
                    <a:pt x="4909" y="12229"/>
                    <a:pt x="4805" y="12229"/>
                    <a:pt x="4736" y="12229"/>
                  </a:cubicBezTo>
                  <a:cubicBezTo>
                    <a:pt x="4701" y="12229"/>
                    <a:pt x="4632" y="12264"/>
                    <a:pt x="4632" y="12264"/>
                  </a:cubicBezTo>
                  <a:cubicBezTo>
                    <a:pt x="4604" y="12320"/>
                    <a:pt x="4645" y="12377"/>
                    <a:pt x="4680" y="12377"/>
                  </a:cubicBezTo>
                  <a:cubicBezTo>
                    <a:pt x="4687" y="12377"/>
                    <a:pt x="4695" y="12374"/>
                    <a:pt x="4701" y="12368"/>
                  </a:cubicBezTo>
                  <a:cubicBezTo>
                    <a:pt x="4978" y="12368"/>
                    <a:pt x="5185" y="12540"/>
                    <a:pt x="5427" y="12644"/>
                  </a:cubicBezTo>
                  <a:cubicBezTo>
                    <a:pt x="6153" y="13024"/>
                    <a:pt x="6672" y="13647"/>
                    <a:pt x="7086" y="14338"/>
                  </a:cubicBezTo>
                  <a:cubicBezTo>
                    <a:pt x="7121" y="14442"/>
                    <a:pt x="7190" y="14545"/>
                    <a:pt x="7259" y="14614"/>
                  </a:cubicBezTo>
                  <a:cubicBezTo>
                    <a:pt x="7570" y="14925"/>
                    <a:pt x="7743" y="15340"/>
                    <a:pt x="7985" y="15686"/>
                  </a:cubicBezTo>
                  <a:cubicBezTo>
                    <a:pt x="8262" y="16101"/>
                    <a:pt x="8227" y="16550"/>
                    <a:pt x="8227" y="16999"/>
                  </a:cubicBezTo>
                  <a:cubicBezTo>
                    <a:pt x="8227" y="17102"/>
                    <a:pt x="8179" y="17131"/>
                    <a:pt x="8118" y="17131"/>
                  </a:cubicBezTo>
                  <a:cubicBezTo>
                    <a:pt x="8075" y="17131"/>
                    <a:pt x="8027" y="17117"/>
                    <a:pt x="7985" y="17103"/>
                  </a:cubicBezTo>
                  <a:cubicBezTo>
                    <a:pt x="7501" y="16861"/>
                    <a:pt x="7017" y="16654"/>
                    <a:pt x="6672" y="16273"/>
                  </a:cubicBezTo>
                  <a:cubicBezTo>
                    <a:pt x="6360" y="15928"/>
                    <a:pt x="6049" y="15617"/>
                    <a:pt x="5877" y="15202"/>
                  </a:cubicBezTo>
                  <a:cubicBezTo>
                    <a:pt x="5842" y="15133"/>
                    <a:pt x="5807" y="15029"/>
                    <a:pt x="5704" y="15029"/>
                  </a:cubicBezTo>
                  <a:cubicBezTo>
                    <a:pt x="5635" y="15098"/>
                    <a:pt x="5704" y="15167"/>
                    <a:pt x="5704" y="15237"/>
                  </a:cubicBezTo>
                  <a:cubicBezTo>
                    <a:pt x="5877" y="15582"/>
                    <a:pt x="6084" y="15859"/>
                    <a:pt x="6360" y="16135"/>
                  </a:cubicBezTo>
                  <a:cubicBezTo>
                    <a:pt x="6464" y="16273"/>
                    <a:pt x="6568" y="16412"/>
                    <a:pt x="6568" y="16654"/>
                  </a:cubicBezTo>
                  <a:cubicBezTo>
                    <a:pt x="6568" y="16930"/>
                    <a:pt x="6775" y="17172"/>
                    <a:pt x="7017" y="17380"/>
                  </a:cubicBezTo>
                  <a:cubicBezTo>
                    <a:pt x="7363" y="17656"/>
                    <a:pt x="7674" y="17933"/>
                    <a:pt x="8089" y="18140"/>
                  </a:cubicBezTo>
                  <a:cubicBezTo>
                    <a:pt x="8296" y="18244"/>
                    <a:pt x="8469" y="18382"/>
                    <a:pt x="8573" y="18624"/>
                  </a:cubicBezTo>
                  <a:cubicBezTo>
                    <a:pt x="8676" y="18831"/>
                    <a:pt x="8642" y="18866"/>
                    <a:pt x="8434" y="18866"/>
                  </a:cubicBezTo>
                  <a:cubicBezTo>
                    <a:pt x="8227" y="18900"/>
                    <a:pt x="8054" y="18900"/>
                    <a:pt x="7916" y="18970"/>
                  </a:cubicBezTo>
                  <a:cubicBezTo>
                    <a:pt x="7814" y="19042"/>
                    <a:pt x="7725" y="19072"/>
                    <a:pt x="7640" y="19072"/>
                  </a:cubicBezTo>
                  <a:cubicBezTo>
                    <a:pt x="7523" y="19072"/>
                    <a:pt x="7414" y="19015"/>
                    <a:pt x="7294" y="18935"/>
                  </a:cubicBezTo>
                  <a:cubicBezTo>
                    <a:pt x="6948" y="18693"/>
                    <a:pt x="6637" y="18486"/>
                    <a:pt x="6291" y="18278"/>
                  </a:cubicBezTo>
                  <a:cubicBezTo>
                    <a:pt x="5323" y="17656"/>
                    <a:pt x="4736" y="16792"/>
                    <a:pt x="4425" y="15686"/>
                  </a:cubicBezTo>
                  <a:cubicBezTo>
                    <a:pt x="4252" y="14960"/>
                    <a:pt x="4114" y="14200"/>
                    <a:pt x="4079" y="13439"/>
                  </a:cubicBezTo>
                  <a:cubicBezTo>
                    <a:pt x="4079" y="12990"/>
                    <a:pt x="4183" y="12575"/>
                    <a:pt x="4356" y="12195"/>
                  </a:cubicBezTo>
                  <a:cubicBezTo>
                    <a:pt x="4390" y="12057"/>
                    <a:pt x="4494" y="11987"/>
                    <a:pt x="4667" y="11987"/>
                  </a:cubicBezTo>
                  <a:cubicBezTo>
                    <a:pt x="4703" y="11983"/>
                    <a:pt x="4739" y="11981"/>
                    <a:pt x="4774" y="11981"/>
                  </a:cubicBezTo>
                  <a:close/>
                  <a:moveTo>
                    <a:pt x="33666" y="18510"/>
                  </a:moveTo>
                  <a:cubicBezTo>
                    <a:pt x="33749" y="18510"/>
                    <a:pt x="33803" y="18566"/>
                    <a:pt x="33874" y="18589"/>
                  </a:cubicBezTo>
                  <a:cubicBezTo>
                    <a:pt x="34220" y="18693"/>
                    <a:pt x="34531" y="18831"/>
                    <a:pt x="34877" y="18831"/>
                  </a:cubicBezTo>
                  <a:cubicBezTo>
                    <a:pt x="35188" y="18831"/>
                    <a:pt x="35257" y="18935"/>
                    <a:pt x="35119" y="19177"/>
                  </a:cubicBezTo>
                  <a:cubicBezTo>
                    <a:pt x="34980" y="19419"/>
                    <a:pt x="34877" y="19695"/>
                    <a:pt x="34600" y="19834"/>
                  </a:cubicBezTo>
                  <a:cubicBezTo>
                    <a:pt x="34496" y="19903"/>
                    <a:pt x="34393" y="20041"/>
                    <a:pt x="34220" y="20214"/>
                  </a:cubicBezTo>
                  <a:cubicBezTo>
                    <a:pt x="34047" y="19592"/>
                    <a:pt x="33805" y="19073"/>
                    <a:pt x="33529" y="18555"/>
                  </a:cubicBezTo>
                  <a:cubicBezTo>
                    <a:pt x="33583" y="18522"/>
                    <a:pt x="33628" y="18510"/>
                    <a:pt x="33666" y="18510"/>
                  </a:cubicBezTo>
                  <a:close/>
                  <a:moveTo>
                    <a:pt x="35741" y="18797"/>
                  </a:moveTo>
                  <a:cubicBezTo>
                    <a:pt x="35810" y="18831"/>
                    <a:pt x="35844" y="18900"/>
                    <a:pt x="35810" y="18935"/>
                  </a:cubicBezTo>
                  <a:cubicBezTo>
                    <a:pt x="35499" y="19523"/>
                    <a:pt x="35084" y="20007"/>
                    <a:pt x="34531" y="20387"/>
                  </a:cubicBezTo>
                  <a:cubicBezTo>
                    <a:pt x="34531" y="20398"/>
                    <a:pt x="34527" y="20402"/>
                    <a:pt x="34521" y="20402"/>
                  </a:cubicBezTo>
                  <a:cubicBezTo>
                    <a:pt x="34508" y="20402"/>
                    <a:pt x="34485" y="20387"/>
                    <a:pt x="34462" y="20387"/>
                  </a:cubicBezTo>
                  <a:cubicBezTo>
                    <a:pt x="34427" y="20283"/>
                    <a:pt x="34462" y="20248"/>
                    <a:pt x="34496" y="20214"/>
                  </a:cubicBezTo>
                  <a:cubicBezTo>
                    <a:pt x="34980" y="19834"/>
                    <a:pt x="35291" y="19350"/>
                    <a:pt x="35568" y="18866"/>
                  </a:cubicBezTo>
                  <a:cubicBezTo>
                    <a:pt x="35603" y="18797"/>
                    <a:pt x="35672" y="18797"/>
                    <a:pt x="35741" y="18797"/>
                  </a:cubicBezTo>
                  <a:close/>
                  <a:moveTo>
                    <a:pt x="10301" y="20145"/>
                  </a:moveTo>
                  <a:lnTo>
                    <a:pt x="10301" y="20145"/>
                  </a:lnTo>
                  <a:cubicBezTo>
                    <a:pt x="10474" y="20179"/>
                    <a:pt x="10543" y="20318"/>
                    <a:pt x="10646" y="20490"/>
                  </a:cubicBezTo>
                  <a:cubicBezTo>
                    <a:pt x="10439" y="20421"/>
                    <a:pt x="10335" y="20318"/>
                    <a:pt x="10301" y="20145"/>
                  </a:cubicBezTo>
                  <a:close/>
                  <a:moveTo>
                    <a:pt x="11027" y="20421"/>
                  </a:moveTo>
                  <a:cubicBezTo>
                    <a:pt x="11303" y="20421"/>
                    <a:pt x="11441" y="20594"/>
                    <a:pt x="11614" y="20698"/>
                  </a:cubicBezTo>
                  <a:cubicBezTo>
                    <a:pt x="11614" y="20698"/>
                    <a:pt x="11649" y="20767"/>
                    <a:pt x="11649" y="20802"/>
                  </a:cubicBezTo>
                  <a:cubicBezTo>
                    <a:pt x="11614" y="20871"/>
                    <a:pt x="11580" y="20871"/>
                    <a:pt x="11511" y="20871"/>
                  </a:cubicBezTo>
                  <a:cubicBezTo>
                    <a:pt x="11338" y="20767"/>
                    <a:pt x="11165" y="20663"/>
                    <a:pt x="11027" y="20421"/>
                  </a:cubicBezTo>
                  <a:close/>
                  <a:moveTo>
                    <a:pt x="12133" y="21078"/>
                  </a:moveTo>
                  <a:cubicBezTo>
                    <a:pt x="12582" y="21216"/>
                    <a:pt x="13204" y="21873"/>
                    <a:pt x="13412" y="22392"/>
                  </a:cubicBezTo>
                  <a:cubicBezTo>
                    <a:pt x="13377" y="22357"/>
                    <a:pt x="13308" y="22322"/>
                    <a:pt x="13239" y="22288"/>
                  </a:cubicBezTo>
                  <a:cubicBezTo>
                    <a:pt x="12893" y="21908"/>
                    <a:pt x="12548" y="21527"/>
                    <a:pt x="12133" y="21078"/>
                  </a:cubicBezTo>
                  <a:close/>
                  <a:moveTo>
                    <a:pt x="28586" y="22599"/>
                  </a:moveTo>
                  <a:lnTo>
                    <a:pt x="28551" y="22979"/>
                  </a:lnTo>
                  <a:cubicBezTo>
                    <a:pt x="28448" y="22841"/>
                    <a:pt x="28482" y="22737"/>
                    <a:pt x="28586" y="22599"/>
                  </a:cubicBezTo>
                  <a:close/>
                  <a:moveTo>
                    <a:pt x="11511" y="21182"/>
                  </a:moveTo>
                  <a:lnTo>
                    <a:pt x="11511" y="21182"/>
                  </a:lnTo>
                  <a:cubicBezTo>
                    <a:pt x="12236" y="21769"/>
                    <a:pt x="13066" y="22253"/>
                    <a:pt x="13585" y="23117"/>
                  </a:cubicBezTo>
                  <a:cubicBezTo>
                    <a:pt x="13308" y="23014"/>
                    <a:pt x="11856" y="21700"/>
                    <a:pt x="11511" y="21182"/>
                  </a:cubicBezTo>
                  <a:close/>
                  <a:moveTo>
                    <a:pt x="26620" y="23022"/>
                  </a:moveTo>
                  <a:cubicBezTo>
                    <a:pt x="26651" y="23022"/>
                    <a:pt x="26684" y="23039"/>
                    <a:pt x="26719" y="23083"/>
                  </a:cubicBezTo>
                  <a:cubicBezTo>
                    <a:pt x="26823" y="23187"/>
                    <a:pt x="26616" y="23290"/>
                    <a:pt x="26546" y="23394"/>
                  </a:cubicBezTo>
                  <a:cubicBezTo>
                    <a:pt x="26235" y="23774"/>
                    <a:pt x="26028" y="24223"/>
                    <a:pt x="25579" y="24500"/>
                  </a:cubicBezTo>
                  <a:cubicBezTo>
                    <a:pt x="25337" y="24638"/>
                    <a:pt x="25095" y="24811"/>
                    <a:pt x="24784" y="24846"/>
                  </a:cubicBezTo>
                  <a:cubicBezTo>
                    <a:pt x="24784" y="24604"/>
                    <a:pt x="24922" y="24465"/>
                    <a:pt x="25060" y="24362"/>
                  </a:cubicBezTo>
                  <a:cubicBezTo>
                    <a:pt x="25544" y="24016"/>
                    <a:pt x="25959" y="23601"/>
                    <a:pt x="26374" y="23221"/>
                  </a:cubicBezTo>
                  <a:cubicBezTo>
                    <a:pt x="26451" y="23170"/>
                    <a:pt x="26528" y="23022"/>
                    <a:pt x="26620" y="23022"/>
                  </a:cubicBezTo>
                  <a:close/>
                  <a:moveTo>
                    <a:pt x="39232" y="24742"/>
                  </a:moveTo>
                  <a:cubicBezTo>
                    <a:pt x="39128" y="24915"/>
                    <a:pt x="38955" y="24949"/>
                    <a:pt x="38748" y="24949"/>
                  </a:cubicBezTo>
                  <a:cubicBezTo>
                    <a:pt x="38748" y="24949"/>
                    <a:pt x="38679" y="24915"/>
                    <a:pt x="38679" y="24880"/>
                  </a:cubicBezTo>
                  <a:cubicBezTo>
                    <a:pt x="38644" y="24811"/>
                    <a:pt x="38713" y="24776"/>
                    <a:pt x="38748" y="24776"/>
                  </a:cubicBezTo>
                  <a:cubicBezTo>
                    <a:pt x="38921" y="24742"/>
                    <a:pt x="39094" y="24742"/>
                    <a:pt x="39232" y="24742"/>
                  </a:cubicBezTo>
                  <a:close/>
                  <a:moveTo>
                    <a:pt x="38267" y="24882"/>
                  </a:moveTo>
                  <a:cubicBezTo>
                    <a:pt x="38331" y="24882"/>
                    <a:pt x="38398" y="24894"/>
                    <a:pt x="38471" y="24915"/>
                  </a:cubicBezTo>
                  <a:cubicBezTo>
                    <a:pt x="38264" y="25053"/>
                    <a:pt x="38091" y="25088"/>
                    <a:pt x="37815" y="25088"/>
                  </a:cubicBezTo>
                  <a:cubicBezTo>
                    <a:pt x="37983" y="24943"/>
                    <a:pt x="38118" y="24882"/>
                    <a:pt x="38267" y="24882"/>
                  </a:cubicBezTo>
                  <a:close/>
                  <a:moveTo>
                    <a:pt x="37321" y="25056"/>
                  </a:moveTo>
                  <a:cubicBezTo>
                    <a:pt x="37357" y="25056"/>
                    <a:pt x="37394" y="25067"/>
                    <a:pt x="37434" y="25088"/>
                  </a:cubicBezTo>
                  <a:cubicBezTo>
                    <a:pt x="37469" y="25088"/>
                    <a:pt x="37469" y="25122"/>
                    <a:pt x="37469" y="25122"/>
                  </a:cubicBezTo>
                  <a:cubicBezTo>
                    <a:pt x="37400" y="25295"/>
                    <a:pt x="37227" y="25226"/>
                    <a:pt x="37054" y="25295"/>
                  </a:cubicBezTo>
                  <a:cubicBezTo>
                    <a:pt x="37152" y="25123"/>
                    <a:pt x="37233" y="25056"/>
                    <a:pt x="37321" y="25056"/>
                  </a:cubicBezTo>
                  <a:close/>
                  <a:moveTo>
                    <a:pt x="24092" y="25122"/>
                  </a:moveTo>
                  <a:cubicBezTo>
                    <a:pt x="24118" y="25122"/>
                    <a:pt x="24144" y="25139"/>
                    <a:pt x="24161" y="25191"/>
                  </a:cubicBezTo>
                  <a:cubicBezTo>
                    <a:pt x="24196" y="25260"/>
                    <a:pt x="24161" y="25295"/>
                    <a:pt x="24092" y="25330"/>
                  </a:cubicBezTo>
                  <a:lnTo>
                    <a:pt x="24127" y="25330"/>
                  </a:lnTo>
                  <a:cubicBezTo>
                    <a:pt x="24023" y="25399"/>
                    <a:pt x="23954" y="25399"/>
                    <a:pt x="23816" y="25399"/>
                  </a:cubicBezTo>
                  <a:cubicBezTo>
                    <a:pt x="23850" y="25260"/>
                    <a:pt x="23920" y="25191"/>
                    <a:pt x="24023" y="25157"/>
                  </a:cubicBezTo>
                  <a:cubicBezTo>
                    <a:pt x="24040" y="25139"/>
                    <a:pt x="24066" y="25122"/>
                    <a:pt x="24092" y="25122"/>
                  </a:cubicBezTo>
                  <a:close/>
                  <a:moveTo>
                    <a:pt x="38264" y="25259"/>
                  </a:moveTo>
                  <a:cubicBezTo>
                    <a:pt x="38359" y="25259"/>
                    <a:pt x="38461" y="25297"/>
                    <a:pt x="38506" y="25364"/>
                  </a:cubicBezTo>
                  <a:cubicBezTo>
                    <a:pt x="38575" y="25502"/>
                    <a:pt x="38644" y="25675"/>
                    <a:pt x="38610" y="25883"/>
                  </a:cubicBezTo>
                  <a:cubicBezTo>
                    <a:pt x="38402" y="25848"/>
                    <a:pt x="38299" y="25710"/>
                    <a:pt x="38195" y="25537"/>
                  </a:cubicBezTo>
                  <a:cubicBezTo>
                    <a:pt x="38126" y="25468"/>
                    <a:pt x="38057" y="25399"/>
                    <a:pt x="38126" y="25295"/>
                  </a:cubicBezTo>
                  <a:cubicBezTo>
                    <a:pt x="38163" y="25270"/>
                    <a:pt x="38212" y="25259"/>
                    <a:pt x="38264" y="25259"/>
                  </a:cubicBezTo>
                  <a:close/>
                  <a:moveTo>
                    <a:pt x="23643" y="25848"/>
                  </a:moveTo>
                  <a:lnTo>
                    <a:pt x="23643" y="25848"/>
                  </a:lnTo>
                  <a:cubicBezTo>
                    <a:pt x="23505" y="26055"/>
                    <a:pt x="23436" y="26263"/>
                    <a:pt x="23194" y="26297"/>
                  </a:cubicBezTo>
                  <a:cubicBezTo>
                    <a:pt x="23263" y="26021"/>
                    <a:pt x="23263" y="26021"/>
                    <a:pt x="23643" y="25848"/>
                  </a:cubicBezTo>
                  <a:close/>
                  <a:moveTo>
                    <a:pt x="22877" y="26352"/>
                  </a:moveTo>
                  <a:cubicBezTo>
                    <a:pt x="22900" y="26352"/>
                    <a:pt x="22917" y="26377"/>
                    <a:pt x="22917" y="26401"/>
                  </a:cubicBezTo>
                  <a:cubicBezTo>
                    <a:pt x="22952" y="26436"/>
                    <a:pt x="22952" y="26470"/>
                    <a:pt x="22917" y="26505"/>
                  </a:cubicBezTo>
                  <a:cubicBezTo>
                    <a:pt x="22848" y="26608"/>
                    <a:pt x="22744" y="26643"/>
                    <a:pt x="22606" y="26643"/>
                  </a:cubicBezTo>
                  <a:cubicBezTo>
                    <a:pt x="22606" y="26470"/>
                    <a:pt x="22710" y="26401"/>
                    <a:pt x="22848" y="26366"/>
                  </a:cubicBezTo>
                  <a:cubicBezTo>
                    <a:pt x="22858" y="26356"/>
                    <a:pt x="22868" y="26352"/>
                    <a:pt x="22877" y="26352"/>
                  </a:cubicBezTo>
                  <a:close/>
                  <a:moveTo>
                    <a:pt x="32215" y="26470"/>
                  </a:moveTo>
                  <a:cubicBezTo>
                    <a:pt x="32129" y="26585"/>
                    <a:pt x="32067" y="26652"/>
                    <a:pt x="31950" y="26652"/>
                  </a:cubicBezTo>
                  <a:cubicBezTo>
                    <a:pt x="31926" y="26652"/>
                    <a:pt x="31899" y="26649"/>
                    <a:pt x="31869" y="26643"/>
                  </a:cubicBezTo>
                  <a:cubicBezTo>
                    <a:pt x="31939" y="26505"/>
                    <a:pt x="32042" y="26470"/>
                    <a:pt x="32215" y="26470"/>
                  </a:cubicBezTo>
                  <a:close/>
                  <a:moveTo>
                    <a:pt x="42638" y="25944"/>
                  </a:moveTo>
                  <a:cubicBezTo>
                    <a:pt x="42960" y="25944"/>
                    <a:pt x="43039" y="26038"/>
                    <a:pt x="43069" y="26332"/>
                  </a:cubicBezTo>
                  <a:cubicBezTo>
                    <a:pt x="43069" y="26505"/>
                    <a:pt x="43172" y="26643"/>
                    <a:pt x="43138" y="26781"/>
                  </a:cubicBezTo>
                  <a:cubicBezTo>
                    <a:pt x="42861" y="26574"/>
                    <a:pt x="42723" y="26228"/>
                    <a:pt x="42446" y="25952"/>
                  </a:cubicBezTo>
                  <a:cubicBezTo>
                    <a:pt x="42518" y="25947"/>
                    <a:pt x="42582" y="25944"/>
                    <a:pt x="42638" y="25944"/>
                  </a:cubicBezTo>
                  <a:close/>
                  <a:moveTo>
                    <a:pt x="19530" y="11905"/>
                  </a:moveTo>
                  <a:cubicBezTo>
                    <a:pt x="19656" y="11905"/>
                    <a:pt x="19783" y="11909"/>
                    <a:pt x="19910" y="11918"/>
                  </a:cubicBezTo>
                  <a:cubicBezTo>
                    <a:pt x="20774" y="11953"/>
                    <a:pt x="21638" y="12091"/>
                    <a:pt x="22399" y="12437"/>
                  </a:cubicBezTo>
                  <a:cubicBezTo>
                    <a:pt x="22571" y="12506"/>
                    <a:pt x="22744" y="12575"/>
                    <a:pt x="22917" y="12610"/>
                  </a:cubicBezTo>
                  <a:cubicBezTo>
                    <a:pt x="23263" y="12748"/>
                    <a:pt x="23608" y="12886"/>
                    <a:pt x="23885" y="13128"/>
                  </a:cubicBezTo>
                  <a:cubicBezTo>
                    <a:pt x="23948" y="13170"/>
                    <a:pt x="24011" y="13238"/>
                    <a:pt x="24074" y="13238"/>
                  </a:cubicBezTo>
                  <a:cubicBezTo>
                    <a:pt x="24115" y="13238"/>
                    <a:pt x="24155" y="13209"/>
                    <a:pt x="24196" y="13128"/>
                  </a:cubicBezTo>
                  <a:cubicBezTo>
                    <a:pt x="24225" y="13099"/>
                    <a:pt x="24267" y="13088"/>
                    <a:pt x="24313" y="13088"/>
                  </a:cubicBezTo>
                  <a:cubicBezTo>
                    <a:pt x="24376" y="13088"/>
                    <a:pt x="24447" y="13108"/>
                    <a:pt x="24507" y="13128"/>
                  </a:cubicBezTo>
                  <a:cubicBezTo>
                    <a:pt x="24853" y="13266"/>
                    <a:pt x="25198" y="13370"/>
                    <a:pt x="25510" y="13474"/>
                  </a:cubicBezTo>
                  <a:cubicBezTo>
                    <a:pt x="25607" y="13523"/>
                    <a:pt x="25705" y="13571"/>
                    <a:pt x="25815" y="13571"/>
                  </a:cubicBezTo>
                  <a:cubicBezTo>
                    <a:pt x="25861" y="13571"/>
                    <a:pt x="25908" y="13563"/>
                    <a:pt x="25959" y="13543"/>
                  </a:cubicBezTo>
                  <a:cubicBezTo>
                    <a:pt x="25974" y="13539"/>
                    <a:pt x="25989" y="13537"/>
                    <a:pt x="26003" y="13537"/>
                  </a:cubicBezTo>
                  <a:cubicBezTo>
                    <a:pt x="26120" y="13537"/>
                    <a:pt x="26212" y="13650"/>
                    <a:pt x="26305" y="13681"/>
                  </a:cubicBezTo>
                  <a:cubicBezTo>
                    <a:pt x="26443" y="13785"/>
                    <a:pt x="26339" y="13888"/>
                    <a:pt x="26305" y="14027"/>
                  </a:cubicBezTo>
                  <a:cubicBezTo>
                    <a:pt x="26235" y="14234"/>
                    <a:pt x="26305" y="14407"/>
                    <a:pt x="26374" y="14580"/>
                  </a:cubicBezTo>
                  <a:cubicBezTo>
                    <a:pt x="26512" y="14925"/>
                    <a:pt x="26650" y="15237"/>
                    <a:pt x="26788" y="15548"/>
                  </a:cubicBezTo>
                  <a:cubicBezTo>
                    <a:pt x="26892" y="15790"/>
                    <a:pt x="27100" y="15859"/>
                    <a:pt x="27307" y="15962"/>
                  </a:cubicBezTo>
                  <a:cubicBezTo>
                    <a:pt x="27549" y="16049"/>
                    <a:pt x="27791" y="16109"/>
                    <a:pt x="28028" y="16109"/>
                  </a:cubicBezTo>
                  <a:cubicBezTo>
                    <a:pt x="28266" y="16109"/>
                    <a:pt x="28499" y="16049"/>
                    <a:pt x="28724" y="15893"/>
                  </a:cubicBezTo>
                  <a:cubicBezTo>
                    <a:pt x="28789" y="15854"/>
                    <a:pt x="28844" y="15835"/>
                    <a:pt x="28895" y="15835"/>
                  </a:cubicBezTo>
                  <a:cubicBezTo>
                    <a:pt x="28980" y="15835"/>
                    <a:pt x="29052" y="15889"/>
                    <a:pt x="29139" y="15997"/>
                  </a:cubicBezTo>
                  <a:cubicBezTo>
                    <a:pt x="29312" y="16204"/>
                    <a:pt x="29588" y="16343"/>
                    <a:pt x="29830" y="16481"/>
                  </a:cubicBezTo>
                  <a:cubicBezTo>
                    <a:pt x="30141" y="16654"/>
                    <a:pt x="30383" y="16896"/>
                    <a:pt x="30729" y="17068"/>
                  </a:cubicBezTo>
                  <a:cubicBezTo>
                    <a:pt x="30556" y="16723"/>
                    <a:pt x="30210" y="16619"/>
                    <a:pt x="29968" y="16377"/>
                  </a:cubicBezTo>
                  <a:cubicBezTo>
                    <a:pt x="29988" y="16301"/>
                    <a:pt x="30028" y="16277"/>
                    <a:pt x="30072" y="16277"/>
                  </a:cubicBezTo>
                  <a:cubicBezTo>
                    <a:pt x="30107" y="16277"/>
                    <a:pt x="30145" y="16293"/>
                    <a:pt x="30176" y="16308"/>
                  </a:cubicBezTo>
                  <a:cubicBezTo>
                    <a:pt x="30660" y="16446"/>
                    <a:pt x="31109" y="16654"/>
                    <a:pt x="31524" y="16965"/>
                  </a:cubicBezTo>
                  <a:cubicBezTo>
                    <a:pt x="31766" y="17172"/>
                    <a:pt x="32042" y="17310"/>
                    <a:pt x="32284" y="17483"/>
                  </a:cubicBezTo>
                  <a:cubicBezTo>
                    <a:pt x="32664" y="17725"/>
                    <a:pt x="32941" y="18071"/>
                    <a:pt x="33114" y="18451"/>
                  </a:cubicBezTo>
                  <a:cubicBezTo>
                    <a:pt x="33425" y="19039"/>
                    <a:pt x="33736" y="19626"/>
                    <a:pt x="33978" y="20283"/>
                  </a:cubicBezTo>
                  <a:cubicBezTo>
                    <a:pt x="34151" y="20802"/>
                    <a:pt x="34427" y="21285"/>
                    <a:pt x="34600" y="21838"/>
                  </a:cubicBezTo>
                  <a:cubicBezTo>
                    <a:pt x="34842" y="22564"/>
                    <a:pt x="35153" y="23290"/>
                    <a:pt x="35291" y="24085"/>
                  </a:cubicBezTo>
                  <a:cubicBezTo>
                    <a:pt x="35395" y="24569"/>
                    <a:pt x="35361" y="25053"/>
                    <a:pt x="35326" y="25537"/>
                  </a:cubicBezTo>
                  <a:cubicBezTo>
                    <a:pt x="35326" y="25537"/>
                    <a:pt x="35291" y="25571"/>
                    <a:pt x="35291" y="25606"/>
                  </a:cubicBezTo>
                  <a:cubicBezTo>
                    <a:pt x="35193" y="25998"/>
                    <a:pt x="34991" y="26182"/>
                    <a:pt x="34698" y="26182"/>
                  </a:cubicBezTo>
                  <a:cubicBezTo>
                    <a:pt x="34577" y="26182"/>
                    <a:pt x="34440" y="26150"/>
                    <a:pt x="34289" y="26090"/>
                  </a:cubicBezTo>
                  <a:cubicBezTo>
                    <a:pt x="33978" y="25952"/>
                    <a:pt x="33632" y="25779"/>
                    <a:pt x="33321" y="25606"/>
                  </a:cubicBezTo>
                  <a:cubicBezTo>
                    <a:pt x="32008" y="24880"/>
                    <a:pt x="30833" y="23982"/>
                    <a:pt x="29830" y="22875"/>
                  </a:cubicBezTo>
                  <a:cubicBezTo>
                    <a:pt x="29104" y="22080"/>
                    <a:pt x="28517" y="21216"/>
                    <a:pt x="28344" y="20110"/>
                  </a:cubicBezTo>
                  <a:cubicBezTo>
                    <a:pt x="28275" y="19523"/>
                    <a:pt x="28136" y="18970"/>
                    <a:pt x="28033" y="18382"/>
                  </a:cubicBezTo>
                  <a:cubicBezTo>
                    <a:pt x="27929" y="17933"/>
                    <a:pt x="27929" y="17518"/>
                    <a:pt x="27964" y="17068"/>
                  </a:cubicBezTo>
                  <a:cubicBezTo>
                    <a:pt x="27964" y="16965"/>
                    <a:pt x="27964" y="16861"/>
                    <a:pt x="28067" y="16757"/>
                  </a:cubicBezTo>
                  <a:cubicBezTo>
                    <a:pt x="28136" y="16688"/>
                    <a:pt x="28102" y="16585"/>
                    <a:pt x="28033" y="16550"/>
                  </a:cubicBezTo>
                  <a:cubicBezTo>
                    <a:pt x="28009" y="16534"/>
                    <a:pt x="27986" y="16527"/>
                    <a:pt x="27967" y="16527"/>
                  </a:cubicBezTo>
                  <a:cubicBezTo>
                    <a:pt x="27901" y="16527"/>
                    <a:pt x="27860" y="16601"/>
                    <a:pt x="27860" y="16654"/>
                  </a:cubicBezTo>
                  <a:cubicBezTo>
                    <a:pt x="27791" y="17034"/>
                    <a:pt x="27549" y="17310"/>
                    <a:pt x="27480" y="17656"/>
                  </a:cubicBezTo>
                  <a:cubicBezTo>
                    <a:pt x="27376" y="18071"/>
                    <a:pt x="27272" y="18451"/>
                    <a:pt x="27203" y="18866"/>
                  </a:cubicBezTo>
                  <a:cubicBezTo>
                    <a:pt x="27169" y="19039"/>
                    <a:pt x="27100" y="19212"/>
                    <a:pt x="27065" y="19384"/>
                  </a:cubicBezTo>
                  <a:cubicBezTo>
                    <a:pt x="27065" y="19419"/>
                    <a:pt x="26996" y="19488"/>
                    <a:pt x="27030" y="19523"/>
                  </a:cubicBezTo>
                  <a:cubicBezTo>
                    <a:pt x="27134" y="19834"/>
                    <a:pt x="26961" y="20110"/>
                    <a:pt x="26961" y="20387"/>
                  </a:cubicBezTo>
                  <a:cubicBezTo>
                    <a:pt x="27238" y="19765"/>
                    <a:pt x="27411" y="19073"/>
                    <a:pt x="27618" y="18382"/>
                  </a:cubicBezTo>
                  <a:cubicBezTo>
                    <a:pt x="27722" y="18658"/>
                    <a:pt x="27895" y="18935"/>
                    <a:pt x="27653" y="19246"/>
                  </a:cubicBezTo>
                  <a:cubicBezTo>
                    <a:pt x="27583" y="19350"/>
                    <a:pt x="27549" y="19488"/>
                    <a:pt x="27549" y="19592"/>
                  </a:cubicBezTo>
                  <a:cubicBezTo>
                    <a:pt x="27445" y="20076"/>
                    <a:pt x="27272" y="20525"/>
                    <a:pt x="27065" y="20974"/>
                  </a:cubicBezTo>
                  <a:lnTo>
                    <a:pt x="27100" y="20974"/>
                  </a:lnTo>
                  <a:cubicBezTo>
                    <a:pt x="27203" y="20871"/>
                    <a:pt x="27272" y="20698"/>
                    <a:pt x="27341" y="20560"/>
                  </a:cubicBezTo>
                  <a:cubicBezTo>
                    <a:pt x="27411" y="20421"/>
                    <a:pt x="27445" y="20214"/>
                    <a:pt x="27618" y="20076"/>
                  </a:cubicBezTo>
                  <a:lnTo>
                    <a:pt x="27618" y="20076"/>
                  </a:lnTo>
                  <a:cubicBezTo>
                    <a:pt x="27653" y="20456"/>
                    <a:pt x="27618" y="20802"/>
                    <a:pt x="27445" y="21113"/>
                  </a:cubicBezTo>
                  <a:cubicBezTo>
                    <a:pt x="27272" y="21527"/>
                    <a:pt x="27065" y="21873"/>
                    <a:pt x="26858" y="22253"/>
                  </a:cubicBezTo>
                  <a:cubicBezTo>
                    <a:pt x="26823" y="22392"/>
                    <a:pt x="26719" y="22495"/>
                    <a:pt x="26650" y="22599"/>
                  </a:cubicBezTo>
                  <a:cubicBezTo>
                    <a:pt x="26063" y="23083"/>
                    <a:pt x="25510" y="23636"/>
                    <a:pt x="24887" y="24120"/>
                  </a:cubicBezTo>
                  <a:cubicBezTo>
                    <a:pt x="23989" y="24811"/>
                    <a:pt x="23055" y="25468"/>
                    <a:pt x="22226" y="26263"/>
                  </a:cubicBezTo>
                  <a:cubicBezTo>
                    <a:pt x="22018" y="26470"/>
                    <a:pt x="21776" y="26678"/>
                    <a:pt x="21465" y="26747"/>
                  </a:cubicBezTo>
                  <a:cubicBezTo>
                    <a:pt x="21350" y="26775"/>
                    <a:pt x="21249" y="26791"/>
                    <a:pt x="21158" y="26791"/>
                  </a:cubicBezTo>
                  <a:cubicBezTo>
                    <a:pt x="20919" y="26791"/>
                    <a:pt x="20751" y="26686"/>
                    <a:pt x="20601" y="26436"/>
                  </a:cubicBezTo>
                  <a:cubicBezTo>
                    <a:pt x="20394" y="26055"/>
                    <a:pt x="20256" y="25641"/>
                    <a:pt x="20256" y="25226"/>
                  </a:cubicBezTo>
                  <a:cubicBezTo>
                    <a:pt x="20256" y="24535"/>
                    <a:pt x="20256" y="23843"/>
                    <a:pt x="20428" y="23187"/>
                  </a:cubicBezTo>
                  <a:cubicBezTo>
                    <a:pt x="20601" y="22426"/>
                    <a:pt x="20843" y="21700"/>
                    <a:pt x="21016" y="20940"/>
                  </a:cubicBezTo>
                  <a:cubicBezTo>
                    <a:pt x="21189" y="20248"/>
                    <a:pt x="21569" y="19661"/>
                    <a:pt x="21984" y="19073"/>
                  </a:cubicBezTo>
                  <a:cubicBezTo>
                    <a:pt x="22053" y="18970"/>
                    <a:pt x="22226" y="19039"/>
                    <a:pt x="22260" y="18970"/>
                  </a:cubicBezTo>
                  <a:cubicBezTo>
                    <a:pt x="22295" y="18900"/>
                    <a:pt x="22122" y="18762"/>
                    <a:pt x="22260" y="18658"/>
                  </a:cubicBezTo>
                  <a:cubicBezTo>
                    <a:pt x="22399" y="18589"/>
                    <a:pt x="22468" y="18486"/>
                    <a:pt x="22433" y="18347"/>
                  </a:cubicBezTo>
                  <a:cubicBezTo>
                    <a:pt x="22433" y="18244"/>
                    <a:pt x="22502" y="18175"/>
                    <a:pt x="22537" y="18140"/>
                  </a:cubicBezTo>
                  <a:cubicBezTo>
                    <a:pt x="22883" y="17794"/>
                    <a:pt x="23194" y="17449"/>
                    <a:pt x="23678" y="17310"/>
                  </a:cubicBezTo>
                  <a:cubicBezTo>
                    <a:pt x="23885" y="17207"/>
                    <a:pt x="24092" y="17103"/>
                    <a:pt x="24300" y="16999"/>
                  </a:cubicBezTo>
                  <a:cubicBezTo>
                    <a:pt x="24818" y="16688"/>
                    <a:pt x="25337" y="16515"/>
                    <a:pt x="25924" y="16412"/>
                  </a:cubicBezTo>
                  <a:cubicBezTo>
                    <a:pt x="26063" y="16412"/>
                    <a:pt x="26201" y="16412"/>
                    <a:pt x="26305" y="16308"/>
                  </a:cubicBezTo>
                  <a:cubicBezTo>
                    <a:pt x="26261" y="16242"/>
                    <a:pt x="26203" y="16218"/>
                    <a:pt x="26140" y="16218"/>
                  </a:cubicBezTo>
                  <a:cubicBezTo>
                    <a:pt x="26104" y="16218"/>
                    <a:pt x="26066" y="16226"/>
                    <a:pt x="26028" y="16239"/>
                  </a:cubicBezTo>
                  <a:cubicBezTo>
                    <a:pt x="25510" y="16377"/>
                    <a:pt x="24991" y="16377"/>
                    <a:pt x="24507" y="16723"/>
                  </a:cubicBezTo>
                  <a:cubicBezTo>
                    <a:pt x="24300" y="16861"/>
                    <a:pt x="23989" y="16965"/>
                    <a:pt x="23712" y="17068"/>
                  </a:cubicBezTo>
                  <a:cubicBezTo>
                    <a:pt x="23366" y="17207"/>
                    <a:pt x="23055" y="17380"/>
                    <a:pt x="22744" y="17622"/>
                  </a:cubicBezTo>
                  <a:cubicBezTo>
                    <a:pt x="22716" y="17649"/>
                    <a:pt x="22666" y="17700"/>
                    <a:pt x="22611" y="17700"/>
                  </a:cubicBezTo>
                  <a:cubicBezTo>
                    <a:pt x="22598" y="17700"/>
                    <a:pt x="22585" y="17697"/>
                    <a:pt x="22571" y="17691"/>
                  </a:cubicBezTo>
                  <a:cubicBezTo>
                    <a:pt x="22503" y="17668"/>
                    <a:pt x="22434" y="17658"/>
                    <a:pt x="22365" y="17658"/>
                  </a:cubicBezTo>
                  <a:cubicBezTo>
                    <a:pt x="22125" y="17658"/>
                    <a:pt x="21888" y="17775"/>
                    <a:pt x="21673" y="17829"/>
                  </a:cubicBezTo>
                  <a:cubicBezTo>
                    <a:pt x="21154" y="17967"/>
                    <a:pt x="20601" y="18036"/>
                    <a:pt x="20048" y="18036"/>
                  </a:cubicBezTo>
                  <a:cubicBezTo>
                    <a:pt x="19461" y="18036"/>
                    <a:pt x="18942" y="17829"/>
                    <a:pt x="18424" y="17691"/>
                  </a:cubicBezTo>
                  <a:cubicBezTo>
                    <a:pt x="17456" y="17483"/>
                    <a:pt x="16730" y="16896"/>
                    <a:pt x="16039" y="16273"/>
                  </a:cubicBezTo>
                  <a:cubicBezTo>
                    <a:pt x="15589" y="15824"/>
                    <a:pt x="15071" y="15478"/>
                    <a:pt x="14656" y="15029"/>
                  </a:cubicBezTo>
                  <a:cubicBezTo>
                    <a:pt x="14621" y="14995"/>
                    <a:pt x="14587" y="14960"/>
                    <a:pt x="14518" y="14925"/>
                  </a:cubicBezTo>
                  <a:cubicBezTo>
                    <a:pt x="14483" y="14925"/>
                    <a:pt x="14449" y="14925"/>
                    <a:pt x="14414" y="14960"/>
                  </a:cubicBezTo>
                  <a:cubicBezTo>
                    <a:pt x="14345" y="14995"/>
                    <a:pt x="14380" y="15064"/>
                    <a:pt x="14414" y="15098"/>
                  </a:cubicBezTo>
                  <a:cubicBezTo>
                    <a:pt x="14794" y="15444"/>
                    <a:pt x="15071" y="15859"/>
                    <a:pt x="15451" y="16135"/>
                  </a:cubicBezTo>
                  <a:cubicBezTo>
                    <a:pt x="15555" y="16239"/>
                    <a:pt x="15658" y="16308"/>
                    <a:pt x="15762" y="16412"/>
                  </a:cubicBezTo>
                  <a:cubicBezTo>
                    <a:pt x="16453" y="17103"/>
                    <a:pt x="17214" y="17656"/>
                    <a:pt x="18147" y="17967"/>
                  </a:cubicBezTo>
                  <a:cubicBezTo>
                    <a:pt x="18811" y="18188"/>
                    <a:pt x="19474" y="18343"/>
                    <a:pt x="20156" y="18343"/>
                  </a:cubicBezTo>
                  <a:cubicBezTo>
                    <a:pt x="20326" y="18343"/>
                    <a:pt x="20498" y="18334"/>
                    <a:pt x="20670" y="18313"/>
                  </a:cubicBezTo>
                  <a:lnTo>
                    <a:pt x="20843" y="18313"/>
                  </a:lnTo>
                  <a:cubicBezTo>
                    <a:pt x="20843" y="18313"/>
                    <a:pt x="20878" y="18347"/>
                    <a:pt x="20912" y="18382"/>
                  </a:cubicBezTo>
                  <a:cubicBezTo>
                    <a:pt x="20774" y="18520"/>
                    <a:pt x="20601" y="18520"/>
                    <a:pt x="20428" y="18555"/>
                  </a:cubicBezTo>
                  <a:cubicBezTo>
                    <a:pt x="20403" y="18555"/>
                    <a:pt x="20372" y="18553"/>
                    <a:pt x="20344" y="18553"/>
                  </a:cubicBezTo>
                  <a:cubicBezTo>
                    <a:pt x="20258" y="18553"/>
                    <a:pt x="20186" y="18572"/>
                    <a:pt x="20290" y="18728"/>
                  </a:cubicBezTo>
                  <a:cubicBezTo>
                    <a:pt x="20359" y="18831"/>
                    <a:pt x="20256" y="18831"/>
                    <a:pt x="20186" y="18866"/>
                  </a:cubicBezTo>
                  <a:cubicBezTo>
                    <a:pt x="19886" y="18946"/>
                    <a:pt x="19585" y="19003"/>
                    <a:pt x="19285" y="19003"/>
                  </a:cubicBezTo>
                  <a:cubicBezTo>
                    <a:pt x="19067" y="19003"/>
                    <a:pt x="18849" y="18973"/>
                    <a:pt x="18631" y="18900"/>
                  </a:cubicBezTo>
                  <a:cubicBezTo>
                    <a:pt x="17663" y="18589"/>
                    <a:pt x="16765" y="18209"/>
                    <a:pt x="16073" y="17449"/>
                  </a:cubicBezTo>
                  <a:cubicBezTo>
                    <a:pt x="15555" y="16861"/>
                    <a:pt x="15002" y="16343"/>
                    <a:pt x="14414" y="15893"/>
                  </a:cubicBezTo>
                  <a:cubicBezTo>
                    <a:pt x="13930" y="15513"/>
                    <a:pt x="13654" y="14995"/>
                    <a:pt x="13343" y="14476"/>
                  </a:cubicBezTo>
                  <a:cubicBezTo>
                    <a:pt x="13031" y="13992"/>
                    <a:pt x="13377" y="13370"/>
                    <a:pt x="13826" y="13163"/>
                  </a:cubicBezTo>
                  <a:cubicBezTo>
                    <a:pt x="14483" y="12921"/>
                    <a:pt x="15140" y="12748"/>
                    <a:pt x="15831" y="12610"/>
                  </a:cubicBezTo>
                  <a:cubicBezTo>
                    <a:pt x="16246" y="12540"/>
                    <a:pt x="16661" y="12437"/>
                    <a:pt x="17076" y="12333"/>
                  </a:cubicBezTo>
                  <a:cubicBezTo>
                    <a:pt x="17886" y="12093"/>
                    <a:pt x="18697" y="11905"/>
                    <a:pt x="19530" y="11905"/>
                  </a:cubicBezTo>
                  <a:close/>
                  <a:moveTo>
                    <a:pt x="43138" y="26816"/>
                  </a:moveTo>
                  <a:cubicBezTo>
                    <a:pt x="43276" y="26816"/>
                    <a:pt x="43311" y="26920"/>
                    <a:pt x="43311" y="27058"/>
                  </a:cubicBezTo>
                  <a:cubicBezTo>
                    <a:pt x="43172" y="27023"/>
                    <a:pt x="43138" y="26920"/>
                    <a:pt x="43138" y="26816"/>
                  </a:cubicBezTo>
                  <a:close/>
                  <a:moveTo>
                    <a:pt x="31800" y="27058"/>
                  </a:moveTo>
                  <a:cubicBezTo>
                    <a:pt x="31800" y="27058"/>
                    <a:pt x="31800" y="27092"/>
                    <a:pt x="31800" y="27092"/>
                  </a:cubicBezTo>
                  <a:cubicBezTo>
                    <a:pt x="31766" y="27092"/>
                    <a:pt x="31766" y="27092"/>
                    <a:pt x="31800" y="27058"/>
                  </a:cubicBezTo>
                  <a:close/>
                  <a:moveTo>
                    <a:pt x="31762" y="25017"/>
                  </a:moveTo>
                  <a:cubicBezTo>
                    <a:pt x="31796" y="25017"/>
                    <a:pt x="31833" y="25029"/>
                    <a:pt x="31869" y="25053"/>
                  </a:cubicBezTo>
                  <a:cubicBezTo>
                    <a:pt x="32111" y="25191"/>
                    <a:pt x="32353" y="25364"/>
                    <a:pt x="32595" y="25537"/>
                  </a:cubicBezTo>
                  <a:cubicBezTo>
                    <a:pt x="32664" y="25571"/>
                    <a:pt x="32664" y="25641"/>
                    <a:pt x="32630" y="25710"/>
                  </a:cubicBezTo>
                  <a:cubicBezTo>
                    <a:pt x="32526" y="25952"/>
                    <a:pt x="32423" y="26228"/>
                    <a:pt x="32181" y="26297"/>
                  </a:cubicBezTo>
                  <a:cubicBezTo>
                    <a:pt x="31628" y="26436"/>
                    <a:pt x="31213" y="26747"/>
                    <a:pt x="30798" y="27058"/>
                  </a:cubicBezTo>
                  <a:cubicBezTo>
                    <a:pt x="30729" y="27127"/>
                    <a:pt x="30625" y="27161"/>
                    <a:pt x="30556" y="27231"/>
                  </a:cubicBezTo>
                  <a:lnTo>
                    <a:pt x="30487" y="27196"/>
                  </a:lnTo>
                  <a:cubicBezTo>
                    <a:pt x="30625" y="26885"/>
                    <a:pt x="30763" y="26608"/>
                    <a:pt x="30902" y="26332"/>
                  </a:cubicBezTo>
                  <a:cubicBezTo>
                    <a:pt x="31144" y="25917"/>
                    <a:pt x="31420" y="25537"/>
                    <a:pt x="31628" y="25122"/>
                  </a:cubicBezTo>
                  <a:cubicBezTo>
                    <a:pt x="31650" y="25055"/>
                    <a:pt x="31701" y="25017"/>
                    <a:pt x="31762" y="25017"/>
                  </a:cubicBezTo>
                  <a:close/>
                  <a:moveTo>
                    <a:pt x="16244" y="27355"/>
                  </a:moveTo>
                  <a:cubicBezTo>
                    <a:pt x="16257" y="27355"/>
                    <a:pt x="16270" y="27359"/>
                    <a:pt x="16281" y="27369"/>
                  </a:cubicBezTo>
                  <a:cubicBezTo>
                    <a:pt x="16281" y="27369"/>
                    <a:pt x="16315" y="27403"/>
                    <a:pt x="16315" y="27403"/>
                  </a:cubicBezTo>
                  <a:cubicBezTo>
                    <a:pt x="16315" y="27454"/>
                    <a:pt x="16297" y="27486"/>
                    <a:pt x="16260" y="27486"/>
                  </a:cubicBezTo>
                  <a:cubicBezTo>
                    <a:pt x="16246" y="27486"/>
                    <a:pt x="16230" y="27482"/>
                    <a:pt x="16211" y="27473"/>
                  </a:cubicBezTo>
                  <a:cubicBezTo>
                    <a:pt x="16211" y="27473"/>
                    <a:pt x="16177" y="27438"/>
                    <a:pt x="16177" y="27403"/>
                  </a:cubicBezTo>
                  <a:cubicBezTo>
                    <a:pt x="16177" y="27379"/>
                    <a:pt x="16211" y="27355"/>
                    <a:pt x="16244" y="27355"/>
                  </a:cubicBezTo>
                  <a:close/>
                  <a:moveTo>
                    <a:pt x="31213" y="24707"/>
                  </a:moveTo>
                  <a:lnTo>
                    <a:pt x="31213" y="24707"/>
                  </a:lnTo>
                  <a:cubicBezTo>
                    <a:pt x="31489" y="24742"/>
                    <a:pt x="31524" y="24776"/>
                    <a:pt x="31420" y="25018"/>
                  </a:cubicBezTo>
                  <a:cubicBezTo>
                    <a:pt x="31351" y="25226"/>
                    <a:pt x="31282" y="25433"/>
                    <a:pt x="31144" y="25606"/>
                  </a:cubicBezTo>
                  <a:cubicBezTo>
                    <a:pt x="30694" y="26194"/>
                    <a:pt x="30452" y="26885"/>
                    <a:pt x="30038" y="27438"/>
                  </a:cubicBezTo>
                  <a:cubicBezTo>
                    <a:pt x="29934" y="27576"/>
                    <a:pt x="29830" y="27680"/>
                    <a:pt x="29692" y="27784"/>
                  </a:cubicBezTo>
                  <a:cubicBezTo>
                    <a:pt x="29726" y="27438"/>
                    <a:pt x="29934" y="27161"/>
                    <a:pt x="30107" y="26885"/>
                  </a:cubicBezTo>
                  <a:cubicBezTo>
                    <a:pt x="30383" y="26366"/>
                    <a:pt x="30694" y="25848"/>
                    <a:pt x="31005" y="25330"/>
                  </a:cubicBezTo>
                  <a:cubicBezTo>
                    <a:pt x="31144" y="25157"/>
                    <a:pt x="31247" y="24949"/>
                    <a:pt x="31213" y="24707"/>
                  </a:cubicBezTo>
                  <a:close/>
                  <a:moveTo>
                    <a:pt x="31040" y="27447"/>
                  </a:moveTo>
                  <a:cubicBezTo>
                    <a:pt x="31066" y="27447"/>
                    <a:pt x="31092" y="27455"/>
                    <a:pt x="31109" y="27473"/>
                  </a:cubicBezTo>
                  <a:cubicBezTo>
                    <a:pt x="31144" y="27507"/>
                    <a:pt x="31109" y="27542"/>
                    <a:pt x="31109" y="27576"/>
                  </a:cubicBezTo>
                  <a:cubicBezTo>
                    <a:pt x="31074" y="27645"/>
                    <a:pt x="31005" y="27680"/>
                    <a:pt x="30971" y="27715"/>
                  </a:cubicBezTo>
                  <a:cubicBezTo>
                    <a:pt x="30763" y="27887"/>
                    <a:pt x="30556" y="28026"/>
                    <a:pt x="30383" y="28164"/>
                  </a:cubicBezTo>
                  <a:lnTo>
                    <a:pt x="30314" y="28095"/>
                  </a:lnTo>
                  <a:cubicBezTo>
                    <a:pt x="30487" y="27853"/>
                    <a:pt x="30763" y="27680"/>
                    <a:pt x="30971" y="27473"/>
                  </a:cubicBezTo>
                  <a:cubicBezTo>
                    <a:pt x="30988" y="27455"/>
                    <a:pt x="31014" y="27447"/>
                    <a:pt x="31040" y="27447"/>
                  </a:cubicBezTo>
                  <a:close/>
                  <a:moveTo>
                    <a:pt x="29484" y="28129"/>
                  </a:moveTo>
                  <a:cubicBezTo>
                    <a:pt x="29484" y="28337"/>
                    <a:pt x="29415" y="28440"/>
                    <a:pt x="29208" y="28510"/>
                  </a:cubicBezTo>
                  <a:cubicBezTo>
                    <a:pt x="29173" y="28510"/>
                    <a:pt x="29173" y="28510"/>
                    <a:pt x="29173" y="28475"/>
                  </a:cubicBezTo>
                  <a:cubicBezTo>
                    <a:pt x="29208" y="28302"/>
                    <a:pt x="29312" y="28164"/>
                    <a:pt x="29484" y="28129"/>
                  </a:cubicBezTo>
                  <a:close/>
                  <a:moveTo>
                    <a:pt x="15728" y="26954"/>
                  </a:moveTo>
                  <a:lnTo>
                    <a:pt x="15728" y="26954"/>
                  </a:lnTo>
                  <a:cubicBezTo>
                    <a:pt x="16073" y="27300"/>
                    <a:pt x="16177" y="28198"/>
                    <a:pt x="15935" y="28682"/>
                  </a:cubicBezTo>
                  <a:cubicBezTo>
                    <a:pt x="15900" y="28060"/>
                    <a:pt x="15831" y="27507"/>
                    <a:pt x="15728" y="26954"/>
                  </a:cubicBezTo>
                  <a:close/>
                  <a:moveTo>
                    <a:pt x="40988" y="28989"/>
                  </a:moveTo>
                  <a:cubicBezTo>
                    <a:pt x="40987" y="29025"/>
                    <a:pt x="40989" y="29061"/>
                    <a:pt x="40995" y="29097"/>
                  </a:cubicBezTo>
                  <a:cubicBezTo>
                    <a:pt x="40993" y="29061"/>
                    <a:pt x="40990" y="29025"/>
                    <a:pt x="40988" y="28989"/>
                  </a:cubicBezTo>
                  <a:close/>
                  <a:moveTo>
                    <a:pt x="29865" y="28613"/>
                  </a:moveTo>
                  <a:lnTo>
                    <a:pt x="29865" y="28613"/>
                  </a:lnTo>
                  <a:cubicBezTo>
                    <a:pt x="29796" y="28924"/>
                    <a:pt x="29657" y="29097"/>
                    <a:pt x="29415" y="29201"/>
                  </a:cubicBezTo>
                  <a:cubicBezTo>
                    <a:pt x="29484" y="28993"/>
                    <a:pt x="29554" y="28786"/>
                    <a:pt x="29865" y="28613"/>
                  </a:cubicBezTo>
                  <a:close/>
                  <a:moveTo>
                    <a:pt x="27825" y="21631"/>
                  </a:moveTo>
                  <a:cubicBezTo>
                    <a:pt x="27895" y="22150"/>
                    <a:pt x="27895" y="22633"/>
                    <a:pt x="27895" y="23152"/>
                  </a:cubicBezTo>
                  <a:cubicBezTo>
                    <a:pt x="27860" y="23912"/>
                    <a:pt x="27722" y="24638"/>
                    <a:pt x="27583" y="25399"/>
                  </a:cubicBezTo>
                  <a:cubicBezTo>
                    <a:pt x="27445" y="26228"/>
                    <a:pt x="27272" y="27058"/>
                    <a:pt x="27100" y="27887"/>
                  </a:cubicBezTo>
                  <a:cubicBezTo>
                    <a:pt x="26996" y="28268"/>
                    <a:pt x="26996" y="28682"/>
                    <a:pt x="26961" y="29097"/>
                  </a:cubicBezTo>
                  <a:lnTo>
                    <a:pt x="26961" y="29132"/>
                  </a:lnTo>
                  <a:cubicBezTo>
                    <a:pt x="26936" y="29331"/>
                    <a:pt x="26912" y="29404"/>
                    <a:pt x="26810" y="29404"/>
                  </a:cubicBezTo>
                  <a:cubicBezTo>
                    <a:pt x="26770" y="29404"/>
                    <a:pt x="26718" y="29393"/>
                    <a:pt x="26650" y="29374"/>
                  </a:cubicBezTo>
                  <a:cubicBezTo>
                    <a:pt x="25855" y="29166"/>
                    <a:pt x="25060" y="29166"/>
                    <a:pt x="24300" y="29166"/>
                  </a:cubicBezTo>
                  <a:cubicBezTo>
                    <a:pt x="23643" y="29166"/>
                    <a:pt x="22986" y="29235"/>
                    <a:pt x="22330" y="29374"/>
                  </a:cubicBezTo>
                  <a:cubicBezTo>
                    <a:pt x="22270" y="29394"/>
                    <a:pt x="22210" y="29414"/>
                    <a:pt x="22150" y="29414"/>
                  </a:cubicBezTo>
                  <a:cubicBezTo>
                    <a:pt x="22106" y="29414"/>
                    <a:pt x="22062" y="29403"/>
                    <a:pt x="22018" y="29374"/>
                  </a:cubicBezTo>
                  <a:cubicBezTo>
                    <a:pt x="21984" y="29270"/>
                    <a:pt x="22053" y="29201"/>
                    <a:pt x="22122" y="29132"/>
                  </a:cubicBezTo>
                  <a:cubicBezTo>
                    <a:pt x="22399" y="28890"/>
                    <a:pt x="22641" y="28579"/>
                    <a:pt x="22848" y="28268"/>
                  </a:cubicBezTo>
                  <a:cubicBezTo>
                    <a:pt x="22986" y="28026"/>
                    <a:pt x="23194" y="27784"/>
                    <a:pt x="23366" y="27542"/>
                  </a:cubicBezTo>
                  <a:cubicBezTo>
                    <a:pt x="23747" y="27058"/>
                    <a:pt x="23954" y="26470"/>
                    <a:pt x="24334" y="25986"/>
                  </a:cubicBezTo>
                  <a:cubicBezTo>
                    <a:pt x="24403" y="25848"/>
                    <a:pt x="24473" y="25710"/>
                    <a:pt x="24473" y="25537"/>
                  </a:cubicBezTo>
                  <a:cubicBezTo>
                    <a:pt x="24473" y="25260"/>
                    <a:pt x="24645" y="25157"/>
                    <a:pt x="24853" y="25088"/>
                  </a:cubicBezTo>
                  <a:cubicBezTo>
                    <a:pt x="25095" y="24949"/>
                    <a:pt x="25337" y="24846"/>
                    <a:pt x="25544" y="24707"/>
                  </a:cubicBezTo>
                  <a:cubicBezTo>
                    <a:pt x="25890" y="24535"/>
                    <a:pt x="26132" y="24258"/>
                    <a:pt x="26374" y="23947"/>
                  </a:cubicBezTo>
                  <a:cubicBezTo>
                    <a:pt x="26754" y="23498"/>
                    <a:pt x="27030" y="22945"/>
                    <a:pt x="27411" y="22495"/>
                  </a:cubicBezTo>
                  <a:cubicBezTo>
                    <a:pt x="27583" y="22322"/>
                    <a:pt x="27687" y="22115"/>
                    <a:pt x="27653" y="21873"/>
                  </a:cubicBezTo>
                  <a:cubicBezTo>
                    <a:pt x="27653" y="21769"/>
                    <a:pt x="27653" y="21700"/>
                    <a:pt x="27825" y="21631"/>
                  </a:cubicBezTo>
                  <a:close/>
                  <a:moveTo>
                    <a:pt x="28102" y="24016"/>
                  </a:moveTo>
                  <a:cubicBezTo>
                    <a:pt x="28171" y="24051"/>
                    <a:pt x="28171" y="24085"/>
                    <a:pt x="28171" y="24154"/>
                  </a:cubicBezTo>
                  <a:cubicBezTo>
                    <a:pt x="28206" y="25088"/>
                    <a:pt x="28171" y="26021"/>
                    <a:pt x="27964" y="26920"/>
                  </a:cubicBezTo>
                  <a:cubicBezTo>
                    <a:pt x="27895" y="27369"/>
                    <a:pt x="27791" y="27853"/>
                    <a:pt x="27722" y="28302"/>
                  </a:cubicBezTo>
                  <a:cubicBezTo>
                    <a:pt x="27653" y="28648"/>
                    <a:pt x="27722" y="28993"/>
                    <a:pt x="27653" y="29339"/>
                  </a:cubicBezTo>
                  <a:cubicBezTo>
                    <a:pt x="27618" y="29443"/>
                    <a:pt x="27687" y="29650"/>
                    <a:pt x="27480" y="29650"/>
                  </a:cubicBezTo>
                  <a:cubicBezTo>
                    <a:pt x="27272" y="29650"/>
                    <a:pt x="27169" y="29512"/>
                    <a:pt x="27169" y="29305"/>
                  </a:cubicBezTo>
                  <a:cubicBezTo>
                    <a:pt x="27169" y="28579"/>
                    <a:pt x="27272" y="27887"/>
                    <a:pt x="27445" y="27196"/>
                  </a:cubicBezTo>
                  <a:cubicBezTo>
                    <a:pt x="27514" y="26816"/>
                    <a:pt x="27549" y="26436"/>
                    <a:pt x="27618" y="26090"/>
                  </a:cubicBezTo>
                  <a:cubicBezTo>
                    <a:pt x="27653" y="25986"/>
                    <a:pt x="27653" y="25917"/>
                    <a:pt x="27687" y="25848"/>
                  </a:cubicBezTo>
                  <a:cubicBezTo>
                    <a:pt x="27929" y="25433"/>
                    <a:pt x="27895" y="24984"/>
                    <a:pt x="27964" y="24535"/>
                  </a:cubicBezTo>
                  <a:cubicBezTo>
                    <a:pt x="27964" y="24362"/>
                    <a:pt x="27929" y="24154"/>
                    <a:pt x="28102" y="24016"/>
                  </a:cubicBezTo>
                  <a:close/>
                  <a:moveTo>
                    <a:pt x="28695" y="22016"/>
                  </a:moveTo>
                  <a:cubicBezTo>
                    <a:pt x="28729" y="22016"/>
                    <a:pt x="28769" y="22057"/>
                    <a:pt x="28793" y="22080"/>
                  </a:cubicBezTo>
                  <a:cubicBezTo>
                    <a:pt x="28931" y="22219"/>
                    <a:pt x="29070" y="22392"/>
                    <a:pt x="29173" y="22564"/>
                  </a:cubicBezTo>
                  <a:cubicBezTo>
                    <a:pt x="29415" y="23014"/>
                    <a:pt x="29830" y="23325"/>
                    <a:pt x="30210" y="23670"/>
                  </a:cubicBezTo>
                  <a:cubicBezTo>
                    <a:pt x="30452" y="23912"/>
                    <a:pt x="30694" y="24154"/>
                    <a:pt x="30971" y="24362"/>
                  </a:cubicBezTo>
                  <a:cubicBezTo>
                    <a:pt x="31074" y="24465"/>
                    <a:pt x="31247" y="24535"/>
                    <a:pt x="31178" y="24742"/>
                  </a:cubicBezTo>
                  <a:cubicBezTo>
                    <a:pt x="30833" y="25191"/>
                    <a:pt x="30591" y="25675"/>
                    <a:pt x="30314" y="26194"/>
                  </a:cubicBezTo>
                  <a:cubicBezTo>
                    <a:pt x="30107" y="26539"/>
                    <a:pt x="29865" y="26920"/>
                    <a:pt x="29623" y="27265"/>
                  </a:cubicBezTo>
                  <a:cubicBezTo>
                    <a:pt x="29346" y="27542"/>
                    <a:pt x="29208" y="27922"/>
                    <a:pt x="29035" y="28268"/>
                  </a:cubicBezTo>
                  <a:cubicBezTo>
                    <a:pt x="28931" y="28406"/>
                    <a:pt x="28862" y="28579"/>
                    <a:pt x="28759" y="28751"/>
                  </a:cubicBezTo>
                  <a:cubicBezTo>
                    <a:pt x="28517" y="29028"/>
                    <a:pt x="28378" y="29374"/>
                    <a:pt x="28240" y="29685"/>
                  </a:cubicBezTo>
                  <a:lnTo>
                    <a:pt x="28275" y="29685"/>
                  </a:lnTo>
                  <a:cubicBezTo>
                    <a:pt x="28213" y="29777"/>
                    <a:pt x="28206" y="29898"/>
                    <a:pt x="28107" y="29898"/>
                  </a:cubicBezTo>
                  <a:cubicBezTo>
                    <a:pt x="28095" y="29898"/>
                    <a:pt x="28082" y="29896"/>
                    <a:pt x="28067" y="29892"/>
                  </a:cubicBezTo>
                  <a:cubicBezTo>
                    <a:pt x="27929" y="29858"/>
                    <a:pt x="27860" y="29754"/>
                    <a:pt x="27860" y="29616"/>
                  </a:cubicBezTo>
                  <a:cubicBezTo>
                    <a:pt x="27895" y="29166"/>
                    <a:pt x="27860" y="28751"/>
                    <a:pt x="27929" y="28337"/>
                  </a:cubicBezTo>
                  <a:cubicBezTo>
                    <a:pt x="28102" y="27196"/>
                    <a:pt x="28275" y="26055"/>
                    <a:pt x="28448" y="24915"/>
                  </a:cubicBezTo>
                  <a:cubicBezTo>
                    <a:pt x="28551" y="24362"/>
                    <a:pt x="28690" y="23809"/>
                    <a:pt x="28724" y="23256"/>
                  </a:cubicBezTo>
                  <a:cubicBezTo>
                    <a:pt x="28759" y="22910"/>
                    <a:pt x="28897" y="22530"/>
                    <a:pt x="28586" y="22184"/>
                  </a:cubicBezTo>
                  <a:cubicBezTo>
                    <a:pt x="28517" y="22150"/>
                    <a:pt x="28586" y="22080"/>
                    <a:pt x="28655" y="22046"/>
                  </a:cubicBezTo>
                  <a:cubicBezTo>
                    <a:pt x="28666" y="22024"/>
                    <a:pt x="28680" y="22016"/>
                    <a:pt x="28695" y="22016"/>
                  </a:cubicBezTo>
                  <a:close/>
                  <a:moveTo>
                    <a:pt x="28929" y="28980"/>
                  </a:moveTo>
                  <a:cubicBezTo>
                    <a:pt x="28951" y="28980"/>
                    <a:pt x="28975" y="28985"/>
                    <a:pt x="29001" y="28993"/>
                  </a:cubicBezTo>
                  <a:cubicBezTo>
                    <a:pt x="29070" y="29063"/>
                    <a:pt x="29035" y="29166"/>
                    <a:pt x="29001" y="29235"/>
                  </a:cubicBezTo>
                  <a:cubicBezTo>
                    <a:pt x="28897" y="29477"/>
                    <a:pt x="28793" y="29719"/>
                    <a:pt x="28655" y="29961"/>
                  </a:cubicBezTo>
                  <a:cubicBezTo>
                    <a:pt x="28630" y="30012"/>
                    <a:pt x="28586" y="30044"/>
                    <a:pt x="28537" y="30044"/>
                  </a:cubicBezTo>
                  <a:cubicBezTo>
                    <a:pt x="28519" y="30044"/>
                    <a:pt x="28501" y="30040"/>
                    <a:pt x="28482" y="30030"/>
                  </a:cubicBezTo>
                  <a:cubicBezTo>
                    <a:pt x="28413" y="29996"/>
                    <a:pt x="28413" y="29927"/>
                    <a:pt x="28448" y="29823"/>
                  </a:cubicBezTo>
                  <a:cubicBezTo>
                    <a:pt x="28517" y="29581"/>
                    <a:pt x="28586" y="29305"/>
                    <a:pt x="28759" y="29097"/>
                  </a:cubicBezTo>
                  <a:cubicBezTo>
                    <a:pt x="28810" y="29019"/>
                    <a:pt x="28862" y="28980"/>
                    <a:pt x="28929" y="28980"/>
                  </a:cubicBezTo>
                  <a:close/>
                  <a:moveTo>
                    <a:pt x="12236" y="29719"/>
                  </a:moveTo>
                  <a:lnTo>
                    <a:pt x="12236" y="29719"/>
                  </a:lnTo>
                  <a:cubicBezTo>
                    <a:pt x="12651" y="29961"/>
                    <a:pt x="13031" y="30272"/>
                    <a:pt x="13343" y="30653"/>
                  </a:cubicBezTo>
                  <a:cubicBezTo>
                    <a:pt x="12928" y="30583"/>
                    <a:pt x="12444" y="30134"/>
                    <a:pt x="12236" y="29719"/>
                  </a:cubicBezTo>
                  <a:close/>
                  <a:moveTo>
                    <a:pt x="13343" y="30687"/>
                  </a:moveTo>
                  <a:cubicBezTo>
                    <a:pt x="13446" y="30687"/>
                    <a:pt x="13550" y="30722"/>
                    <a:pt x="13585" y="30825"/>
                  </a:cubicBezTo>
                  <a:cubicBezTo>
                    <a:pt x="13560" y="30832"/>
                    <a:pt x="13538" y="30834"/>
                    <a:pt x="13517" y="30834"/>
                  </a:cubicBezTo>
                  <a:cubicBezTo>
                    <a:pt x="13423" y="30834"/>
                    <a:pt x="13371" y="30772"/>
                    <a:pt x="13343" y="30687"/>
                  </a:cubicBezTo>
                  <a:close/>
                  <a:moveTo>
                    <a:pt x="37780" y="31275"/>
                  </a:moveTo>
                  <a:cubicBezTo>
                    <a:pt x="37953" y="31275"/>
                    <a:pt x="38126" y="31309"/>
                    <a:pt x="38229" y="31482"/>
                  </a:cubicBezTo>
                  <a:cubicBezTo>
                    <a:pt x="38178" y="31499"/>
                    <a:pt x="38130" y="31508"/>
                    <a:pt x="38086" y="31508"/>
                  </a:cubicBezTo>
                  <a:cubicBezTo>
                    <a:pt x="37955" y="31508"/>
                    <a:pt x="37858" y="31430"/>
                    <a:pt x="37780" y="31275"/>
                  </a:cubicBezTo>
                  <a:close/>
                  <a:moveTo>
                    <a:pt x="39612" y="31690"/>
                  </a:moveTo>
                  <a:cubicBezTo>
                    <a:pt x="39498" y="31804"/>
                    <a:pt x="39426" y="31855"/>
                    <a:pt x="39338" y="31855"/>
                  </a:cubicBezTo>
                  <a:cubicBezTo>
                    <a:pt x="39266" y="31855"/>
                    <a:pt x="39183" y="31821"/>
                    <a:pt x="39059" y="31759"/>
                  </a:cubicBezTo>
                  <a:cubicBezTo>
                    <a:pt x="39145" y="31707"/>
                    <a:pt x="39232" y="31698"/>
                    <a:pt x="39323" y="31698"/>
                  </a:cubicBezTo>
                  <a:cubicBezTo>
                    <a:pt x="39368" y="31698"/>
                    <a:pt x="39414" y="31700"/>
                    <a:pt x="39462" y="31700"/>
                  </a:cubicBezTo>
                  <a:cubicBezTo>
                    <a:pt x="39511" y="31700"/>
                    <a:pt x="39560" y="31698"/>
                    <a:pt x="39612" y="31690"/>
                  </a:cubicBezTo>
                  <a:close/>
                  <a:moveTo>
                    <a:pt x="15278" y="32381"/>
                  </a:moveTo>
                  <a:cubicBezTo>
                    <a:pt x="15278" y="32415"/>
                    <a:pt x="15313" y="32415"/>
                    <a:pt x="15347" y="32450"/>
                  </a:cubicBezTo>
                  <a:cubicBezTo>
                    <a:pt x="15347" y="32485"/>
                    <a:pt x="15347" y="32554"/>
                    <a:pt x="15313" y="32554"/>
                  </a:cubicBezTo>
                  <a:cubicBezTo>
                    <a:pt x="15313" y="32554"/>
                    <a:pt x="15278" y="32519"/>
                    <a:pt x="15278" y="32485"/>
                  </a:cubicBezTo>
                  <a:cubicBezTo>
                    <a:pt x="15278" y="32450"/>
                    <a:pt x="15278" y="32415"/>
                    <a:pt x="15278" y="32381"/>
                  </a:cubicBezTo>
                  <a:close/>
                  <a:moveTo>
                    <a:pt x="15416" y="32830"/>
                  </a:moveTo>
                  <a:lnTo>
                    <a:pt x="15382" y="32865"/>
                  </a:lnTo>
                  <a:lnTo>
                    <a:pt x="15382" y="32830"/>
                  </a:lnTo>
                  <a:close/>
                  <a:moveTo>
                    <a:pt x="15728" y="32692"/>
                  </a:moveTo>
                  <a:lnTo>
                    <a:pt x="15728" y="32692"/>
                  </a:lnTo>
                  <a:cubicBezTo>
                    <a:pt x="15866" y="32761"/>
                    <a:pt x="15900" y="32934"/>
                    <a:pt x="15935" y="33176"/>
                  </a:cubicBezTo>
                  <a:cubicBezTo>
                    <a:pt x="15831" y="33003"/>
                    <a:pt x="15831" y="32830"/>
                    <a:pt x="15728" y="32692"/>
                  </a:cubicBezTo>
                  <a:close/>
                  <a:moveTo>
                    <a:pt x="18121" y="33259"/>
                  </a:moveTo>
                  <a:lnTo>
                    <a:pt x="18121" y="33259"/>
                  </a:lnTo>
                  <a:cubicBezTo>
                    <a:pt x="18107" y="33266"/>
                    <a:pt x="18092" y="33272"/>
                    <a:pt x="18078" y="33280"/>
                  </a:cubicBezTo>
                  <a:cubicBezTo>
                    <a:pt x="18078" y="33285"/>
                    <a:pt x="18078" y="33290"/>
                    <a:pt x="18078" y="33296"/>
                  </a:cubicBezTo>
                  <a:lnTo>
                    <a:pt x="18078" y="33296"/>
                  </a:lnTo>
                  <a:cubicBezTo>
                    <a:pt x="18092" y="33284"/>
                    <a:pt x="18106" y="33271"/>
                    <a:pt x="18121" y="33259"/>
                  </a:cubicBezTo>
                  <a:close/>
                  <a:moveTo>
                    <a:pt x="16142" y="33521"/>
                  </a:moveTo>
                  <a:cubicBezTo>
                    <a:pt x="16177" y="33521"/>
                    <a:pt x="16211" y="33556"/>
                    <a:pt x="16246" y="33591"/>
                  </a:cubicBezTo>
                  <a:cubicBezTo>
                    <a:pt x="16246" y="33625"/>
                    <a:pt x="16246" y="33660"/>
                    <a:pt x="16177" y="33660"/>
                  </a:cubicBezTo>
                  <a:cubicBezTo>
                    <a:pt x="16142" y="33660"/>
                    <a:pt x="16108" y="33660"/>
                    <a:pt x="16108" y="33625"/>
                  </a:cubicBezTo>
                  <a:cubicBezTo>
                    <a:pt x="16073" y="33556"/>
                    <a:pt x="16108" y="33556"/>
                    <a:pt x="16142" y="33521"/>
                  </a:cubicBezTo>
                  <a:close/>
                  <a:moveTo>
                    <a:pt x="16386" y="33794"/>
                  </a:moveTo>
                  <a:cubicBezTo>
                    <a:pt x="16524" y="33794"/>
                    <a:pt x="16536" y="33981"/>
                    <a:pt x="16695" y="34109"/>
                  </a:cubicBezTo>
                  <a:cubicBezTo>
                    <a:pt x="16587" y="34125"/>
                    <a:pt x="16500" y="34140"/>
                    <a:pt x="16427" y="34140"/>
                  </a:cubicBezTo>
                  <a:cubicBezTo>
                    <a:pt x="16337" y="34140"/>
                    <a:pt x="16269" y="34116"/>
                    <a:pt x="16211" y="34040"/>
                  </a:cubicBezTo>
                  <a:cubicBezTo>
                    <a:pt x="16177" y="33936"/>
                    <a:pt x="16246" y="33833"/>
                    <a:pt x="16315" y="33798"/>
                  </a:cubicBezTo>
                  <a:lnTo>
                    <a:pt x="16350" y="33798"/>
                  </a:lnTo>
                  <a:cubicBezTo>
                    <a:pt x="16363" y="33795"/>
                    <a:pt x="16375" y="33794"/>
                    <a:pt x="16386" y="33794"/>
                  </a:cubicBezTo>
                  <a:close/>
                  <a:moveTo>
                    <a:pt x="27766" y="34404"/>
                  </a:moveTo>
                  <a:cubicBezTo>
                    <a:pt x="27795" y="34404"/>
                    <a:pt x="27826" y="34409"/>
                    <a:pt x="27860" y="34420"/>
                  </a:cubicBezTo>
                  <a:cubicBezTo>
                    <a:pt x="27765" y="34610"/>
                    <a:pt x="27728" y="34770"/>
                    <a:pt x="27538" y="34770"/>
                  </a:cubicBezTo>
                  <a:cubicBezTo>
                    <a:pt x="27520" y="34770"/>
                    <a:pt x="27501" y="34769"/>
                    <a:pt x="27480" y="34766"/>
                  </a:cubicBezTo>
                  <a:cubicBezTo>
                    <a:pt x="27462" y="34757"/>
                    <a:pt x="27443" y="34755"/>
                    <a:pt x="27424" y="34755"/>
                  </a:cubicBezTo>
                  <a:cubicBezTo>
                    <a:pt x="27404" y="34755"/>
                    <a:pt x="27385" y="34757"/>
                    <a:pt x="27367" y="34757"/>
                  </a:cubicBezTo>
                  <a:cubicBezTo>
                    <a:pt x="27333" y="34757"/>
                    <a:pt x="27307" y="34749"/>
                    <a:pt x="27307" y="34697"/>
                  </a:cubicBezTo>
                  <a:cubicBezTo>
                    <a:pt x="27272" y="34628"/>
                    <a:pt x="27341" y="34558"/>
                    <a:pt x="27376" y="34558"/>
                  </a:cubicBezTo>
                  <a:cubicBezTo>
                    <a:pt x="27521" y="34530"/>
                    <a:pt x="27617" y="34404"/>
                    <a:pt x="27766" y="34404"/>
                  </a:cubicBezTo>
                  <a:close/>
                  <a:moveTo>
                    <a:pt x="24853" y="35215"/>
                  </a:moveTo>
                  <a:cubicBezTo>
                    <a:pt x="24784" y="35215"/>
                    <a:pt x="24749" y="35215"/>
                    <a:pt x="24715" y="35284"/>
                  </a:cubicBezTo>
                  <a:lnTo>
                    <a:pt x="24749" y="35284"/>
                  </a:lnTo>
                  <a:cubicBezTo>
                    <a:pt x="24784" y="35284"/>
                    <a:pt x="24853" y="35284"/>
                    <a:pt x="24853" y="35215"/>
                  </a:cubicBezTo>
                  <a:close/>
                  <a:moveTo>
                    <a:pt x="38022" y="35457"/>
                  </a:moveTo>
                  <a:cubicBezTo>
                    <a:pt x="38091" y="35457"/>
                    <a:pt x="38091" y="35492"/>
                    <a:pt x="38091" y="35561"/>
                  </a:cubicBezTo>
                  <a:cubicBezTo>
                    <a:pt x="38091" y="35595"/>
                    <a:pt x="38057" y="35630"/>
                    <a:pt x="38022" y="35630"/>
                  </a:cubicBezTo>
                  <a:cubicBezTo>
                    <a:pt x="37953" y="35630"/>
                    <a:pt x="37953" y="35561"/>
                    <a:pt x="37953" y="35526"/>
                  </a:cubicBezTo>
                  <a:cubicBezTo>
                    <a:pt x="37953" y="35492"/>
                    <a:pt x="37988" y="35457"/>
                    <a:pt x="38022" y="35457"/>
                  </a:cubicBezTo>
                  <a:close/>
                  <a:moveTo>
                    <a:pt x="10716" y="35837"/>
                  </a:moveTo>
                  <a:cubicBezTo>
                    <a:pt x="10785" y="35837"/>
                    <a:pt x="10854" y="35837"/>
                    <a:pt x="10854" y="35906"/>
                  </a:cubicBezTo>
                  <a:lnTo>
                    <a:pt x="10819" y="35906"/>
                  </a:lnTo>
                  <a:cubicBezTo>
                    <a:pt x="10819" y="35976"/>
                    <a:pt x="10750" y="36045"/>
                    <a:pt x="10681" y="36045"/>
                  </a:cubicBezTo>
                  <a:cubicBezTo>
                    <a:pt x="10646" y="36045"/>
                    <a:pt x="10612" y="36010"/>
                    <a:pt x="10612" y="35976"/>
                  </a:cubicBezTo>
                  <a:cubicBezTo>
                    <a:pt x="10612" y="35906"/>
                    <a:pt x="10681" y="35872"/>
                    <a:pt x="10716" y="35837"/>
                  </a:cubicBezTo>
                  <a:close/>
                  <a:moveTo>
                    <a:pt x="38817" y="35353"/>
                  </a:moveTo>
                  <a:cubicBezTo>
                    <a:pt x="38817" y="35699"/>
                    <a:pt x="38783" y="35941"/>
                    <a:pt x="38644" y="36114"/>
                  </a:cubicBezTo>
                  <a:cubicBezTo>
                    <a:pt x="38610" y="35872"/>
                    <a:pt x="38713" y="35665"/>
                    <a:pt x="38817" y="35353"/>
                  </a:cubicBezTo>
                  <a:close/>
                  <a:moveTo>
                    <a:pt x="8365" y="30028"/>
                  </a:moveTo>
                  <a:cubicBezTo>
                    <a:pt x="8503" y="30028"/>
                    <a:pt x="8642" y="30030"/>
                    <a:pt x="8780" y="30030"/>
                  </a:cubicBezTo>
                  <a:cubicBezTo>
                    <a:pt x="9091" y="30030"/>
                    <a:pt x="9368" y="30065"/>
                    <a:pt x="9644" y="30065"/>
                  </a:cubicBezTo>
                  <a:cubicBezTo>
                    <a:pt x="9687" y="30062"/>
                    <a:pt x="9730" y="30061"/>
                    <a:pt x="9772" y="30061"/>
                  </a:cubicBezTo>
                  <a:cubicBezTo>
                    <a:pt x="10303" y="30061"/>
                    <a:pt x="10754" y="30258"/>
                    <a:pt x="11234" y="30514"/>
                  </a:cubicBezTo>
                  <a:cubicBezTo>
                    <a:pt x="11718" y="30756"/>
                    <a:pt x="12167" y="30998"/>
                    <a:pt x="12686" y="31171"/>
                  </a:cubicBezTo>
                  <a:cubicBezTo>
                    <a:pt x="13101" y="31309"/>
                    <a:pt x="13446" y="31586"/>
                    <a:pt x="13792" y="31793"/>
                  </a:cubicBezTo>
                  <a:cubicBezTo>
                    <a:pt x="14068" y="31966"/>
                    <a:pt x="14276" y="32139"/>
                    <a:pt x="14587" y="32173"/>
                  </a:cubicBezTo>
                  <a:cubicBezTo>
                    <a:pt x="14760" y="32173"/>
                    <a:pt x="15002" y="32312"/>
                    <a:pt x="15002" y="32588"/>
                  </a:cubicBezTo>
                  <a:cubicBezTo>
                    <a:pt x="15036" y="32726"/>
                    <a:pt x="15140" y="32830"/>
                    <a:pt x="15175" y="33003"/>
                  </a:cubicBezTo>
                  <a:cubicBezTo>
                    <a:pt x="14552" y="32554"/>
                    <a:pt x="13930" y="32243"/>
                    <a:pt x="13170" y="32173"/>
                  </a:cubicBezTo>
                  <a:lnTo>
                    <a:pt x="13170" y="32173"/>
                  </a:lnTo>
                  <a:cubicBezTo>
                    <a:pt x="13896" y="32450"/>
                    <a:pt x="14621" y="32692"/>
                    <a:pt x="15244" y="33245"/>
                  </a:cubicBezTo>
                  <a:cubicBezTo>
                    <a:pt x="15082" y="33358"/>
                    <a:pt x="14988" y="33419"/>
                    <a:pt x="14924" y="33419"/>
                  </a:cubicBezTo>
                  <a:cubicBezTo>
                    <a:pt x="14850" y="33419"/>
                    <a:pt x="14815" y="33341"/>
                    <a:pt x="14760" y="33176"/>
                  </a:cubicBezTo>
                  <a:cubicBezTo>
                    <a:pt x="14483" y="33280"/>
                    <a:pt x="14172" y="33349"/>
                    <a:pt x="13861" y="33349"/>
                  </a:cubicBezTo>
                  <a:cubicBezTo>
                    <a:pt x="13757" y="33349"/>
                    <a:pt x="13654" y="33418"/>
                    <a:pt x="13792" y="33521"/>
                  </a:cubicBezTo>
                  <a:cubicBezTo>
                    <a:pt x="13930" y="33660"/>
                    <a:pt x="13826" y="33660"/>
                    <a:pt x="13723" y="33729"/>
                  </a:cubicBezTo>
                  <a:cubicBezTo>
                    <a:pt x="13481" y="33867"/>
                    <a:pt x="13239" y="33971"/>
                    <a:pt x="12997" y="34075"/>
                  </a:cubicBezTo>
                  <a:cubicBezTo>
                    <a:pt x="12513" y="34247"/>
                    <a:pt x="12133" y="34593"/>
                    <a:pt x="11718" y="34870"/>
                  </a:cubicBezTo>
                  <a:cubicBezTo>
                    <a:pt x="11649" y="34904"/>
                    <a:pt x="11614" y="34939"/>
                    <a:pt x="11580" y="34973"/>
                  </a:cubicBezTo>
                  <a:cubicBezTo>
                    <a:pt x="11338" y="35423"/>
                    <a:pt x="10854" y="35492"/>
                    <a:pt x="10405" y="35665"/>
                  </a:cubicBezTo>
                  <a:cubicBezTo>
                    <a:pt x="10080" y="35773"/>
                    <a:pt x="9743" y="35827"/>
                    <a:pt x="9400" y="35827"/>
                  </a:cubicBezTo>
                  <a:cubicBezTo>
                    <a:pt x="9195" y="35827"/>
                    <a:pt x="8987" y="35807"/>
                    <a:pt x="8780" y="35768"/>
                  </a:cubicBezTo>
                  <a:cubicBezTo>
                    <a:pt x="8642" y="35751"/>
                    <a:pt x="8495" y="35751"/>
                    <a:pt x="8344" y="35751"/>
                  </a:cubicBezTo>
                  <a:cubicBezTo>
                    <a:pt x="8192" y="35751"/>
                    <a:pt x="8037" y="35751"/>
                    <a:pt x="7881" y="35734"/>
                  </a:cubicBezTo>
                  <a:cubicBezTo>
                    <a:pt x="7225" y="35665"/>
                    <a:pt x="6568" y="35630"/>
                    <a:pt x="5946" y="35423"/>
                  </a:cubicBezTo>
                  <a:cubicBezTo>
                    <a:pt x="5773" y="35353"/>
                    <a:pt x="5635" y="35284"/>
                    <a:pt x="5496" y="35215"/>
                  </a:cubicBezTo>
                  <a:cubicBezTo>
                    <a:pt x="4874" y="34835"/>
                    <a:pt x="4183" y="34628"/>
                    <a:pt x="3561" y="34282"/>
                  </a:cubicBezTo>
                  <a:lnTo>
                    <a:pt x="3561" y="34282"/>
                  </a:lnTo>
                  <a:cubicBezTo>
                    <a:pt x="3492" y="34420"/>
                    <a:pt x="3561" y="34455"/>
                    <a:pt x="3630" y="34489"/>
                  </a:cubicBezTo>
                  <a:cubicBezTo>
                    <a:pt x="3803" y="34662"/>
                    <a:pt x="3975" y="34766"/>
                    <a:pt x="4183" y="34835"/>
                  </a:cubicBezTo>
                  <a:cubicBezTo>
                    <a:pt x="4736" y="35042"/>
                    <a:pt x="5254" y="35319"/>
                    <a:pt x="5738" y="35630"/>
                  </a:cubicBezTo>
                  <a:cubicBezTo>
                    <a:pt x="6049" y="35803"/>
                    <a:pt x="6395" y="35837"/>
                    <a:pt x="6706" y="35872"/>
                  </a:cubicBezTo>
                  <a:cubicBezTo>
                    <a:pt x="7397" y="35941"/>
                    <a:pt x="8054" y="36010"/>
                    <a:pt x="8745" y="36287"/>
                  </a:cubicBezTo>
                  <a:cubicBezTo>
                    <a:pt x="8413" y="36331"/>
                    <a:pt x="8096" y="36389"/>
                    <a:pt x="7783" y="36389"/>
                  </a:cubicBezTo>
                  <a:cubicBezTo>
                    <a:pt x="7607" y="36389"/>
                    <a:pt x="7433" y="36371"/>
                    <a:pt x="7259" y="36321"/>
                  </a:cubicBezTo>
                  <a:cubicBezTo>
                    <a:pt x="7190" y="36287"/>
                    <a:pt x="7121" y="36287"/>
                    <a:pt x="7052" y="36287"/>
                  </a:cubicBezTo>
                  <a:cubicBezTo>
                    <a:pt x="6970" y="36293"/>
                    <a:pt x="6890" y="36296"/>
                    <a:pt x="6811" y="36296"/>
                  </a:cubicBezTo>
                  <a:cubicBezTo>
                    <a:pt x="6051" y="36296"/>
                    <a:pt x="5393" y="36006"/>
                    <a:pt x="4736" y="35630"/>
                  </a:cubicBezTo>
                  <a:cubicBezTo>
                    <a:pt x="4494" y="35457"/>
                    <a:pt x="4217" y="35319"/>
                    <a:pt x="3975" y="35215"/>
                  </a:cubicBezTo>
                  <a:cubicBezTo>
                    <a:pt x="3526" y="34973"/>
                    <a:pt x="3111" y="34697"/>
                    <a:pt x="2662" y="34420"/>
                  </a:cubicBezTo>
                  <a:cubicBezTo>
                    <a:pt x="2178" y="34109"/>
                    <a:pt x="1798" y="33660"/>
                    <a:pt x="1521" y="33141"/>
                  </a:cubicBezTo>
                  <a:cubicBezTo>
                    <a:pt x="1314" y="32796"/>
                    <a:pt x="1348" y="32588"/>
                    <a:pt x="1729" y="32381"/>
                  </a:cubicBezTo>
                  <a:cubicBezTo>
                    <a:pt x="2316" y="32070"/>
                    <a:pt x="2904" y="31724"/>
                    <a:pt x="3526" y="31482"/>
                  </a:cubicBezTo>
                  <a:cubicBezTo>
                    <a:pt x="3768" y="31378"/>
                    <a:pt x="4010" y="31275"/>
                    <a:pt x="4252" y="31136"/>
                  </a:cubicBezTo>
                  <a:cubicBezTo>
                    <a:pt x="4701" y="30860"/>
                    <a:pt x="5220" y="30722"/>
                    <a:pt x="5738" y="30583"/>
                  </a:cubicBezTo>
                  <a:cubicBezTo>
                    <a:pt x="6222" y="30514"/>
                    <a:pt x="6672" y="30341"/>
                    <a:pt x="7121" y="30203"/>
                  </a:cubicBezTo>
                  <a:cubicBezTo>
                    <a:pt x="7536" y="30048"/>
                    <a:pt x="7950" y="30028"/>
                    <a:pt x="8365" y="30028"/>
                  </a:cubicBezTo>
                  <a:close/>
                  <a:moveTo>
                    <a:pt x="9844" y="36846"/>
                  </a:moveTo>
                  <a:cubicBezTo>
                    <a:pt x="9897" y="36846"/>
                    <a:pt x="9946" y="36865"/>
                    <a:pt x="9990" y="36909"/>
                  </a:cubicBezTo>
                  <a:cubicBezTo>
                    <a:pt x="10024" y="36978"/>
                    <a:pt x="10024" y="37047"/>
                    <a:pt x="9955" y="37047"/>
                  </a:cubicBezTo>
                  <a:cubicBezTo>
                    <a:pt x="9915" y="37077"/>
                    <a:pt x="9877" y="37090"/>
                    <a:pt x="9842" y="37090"/>
                  </a:cubicBezTo>
                  <a:cubicBezTo>
                    <a:pt x="9756" y="37090"/>
                    <a:pt x="9683" y="37017"/>
                    <a:pt x="9610" y="36943"/>
                  </a:cubicBezTo>
                  <a:cubicBezTo>
                    <a:pt x="9690" y="36883"/>
                    <a:pt x="9770" y="36846"/>
                    <a:pt x="9844" y="36846"/>
                  </a:cubicBezTo>
                  <a:close/>
                  <a:moveTo>
                    <a:pt x="38744" y="34206"/>
                  </a:moveTo>
                  <a:cubicBezTo>
                    <a:pt x="38755" y="34206"/>
                    <a:pt x="38768" y="34208"/>
                    <a:pt x="38783" y="34213"/>
                  </a:cubicBezTo>
                  <a:cubicBezTo>
                    <a:pt x="38886" y="34247"/>
                    <a:pt x="38852" y="34351"/>
                    <a:pt x="38783" y="34420"/>
                  </a:cubicBezTo>
                  <a:cubicBezTo>
                    <a:pt x="38679" y="34558"/>
                    <a:pt x="38713" y="34731"/>
                    <a:pt x="38679" y="34870"/>
                  </a:cubicBezTo>
                  <a:cubicBezTo>
                    <a:pt x="38644" y="35319"/>
                    <a:pt x="38506" y="35768"/>
                    <a:pt x="38541" y="36218"/>
                  </a:cubicBezTo>
                  <a:cubicBezTo>
                    <a:pt x="38541" y="36287"/>
                    <a:pt x="38541" y="36356"/>
                    <a:pt x="38471" y="36425"/>
                  </a:cubicBezTo>
                  <a:cubicBezTo>
                    <a:pt x="38229" y="36667"/>
                    <a:pt x="38022" y="36943"/>
                    <a:pt x="37780" y="37220"/>
                  </a:cubicBezTo>
                  <a:cubicBezTo>
                    <a:pt x="37746" y="36978"/>
                    <a:pt x="37746" y="36736"/>
                    <a:pt x="37918" y="36563"/>
                  </a:cubicBezTo>
                  <a:cubicBezTo>
                    <a:pt x="38057" y="36390"/>
                    <a:pt x="38126" y="36218"/>
                    <a:pt x="38160" y="36010"/>
                  </a:cubicBezTo>
                  <a:cubicBezTo>
                    <a:pt x="38229" y="35768"/>
                    <a:pt x="38333" y="35526"/>
                    <a:pt x="38299" y="35319"/>
                  </a:cubicBezTo>
                  <a:cubicBezTo>
                    <a:pt x="38195" y="34904"/>
                    <a:pt x="38506" y="34662"/>
                    <a:pt x="38610" y="34351"/>
                  </a:cubicBezTo>
                  <a:cubicBezTo>
                    <a:pt x="38640" y="34291"/>
                    <a:pt x="38669" y="34206"/>
                    <a:pt x="38744" y="34206"/>
                  </a:cubicBezTo>
                  <a:close/>
                  <a:moveTo>
                    <a:pt x="27238" y="36148"/>
                  </a:moveTo>
                  <a:cubicBezTo>
                    <a:pt x="27341" y="36460"/>
                    <a:pt x="27341" y="36701"/>
                    <a:pt x="27341" y="36943"/>
                  </a:cubicBezTo>
                  <a:cubicBezTo>
                    <a:pt x="27341" y="37182"/>
                    <a:pt x="27139" y="37219"/>
                    <a:pt x="26901" y="37286"/>
                  </a:cubicBezTo>
                  <a:lnTo>
                    <a:pt x="26901" y="37286"/>
                  </a:lnTo>
                  <a:cubicBezTo>
                    <a:pt x="27002" y="36888"/>
                    <a:pt x="27104" y="36551"/>
                    <a:pt x="27238" y="36148"/>
                  </a:cubicBezTo>
                  <a:close/>
                  <a:moveTo>
                    <a:pt x="17860" y="37284"/>
                  </a:moveTo>
                  <a:lnTo>
                    <a:pt x="17860" y="37284"/>
                  </a:lnTo>
                  <a:cubicBezTo>
                    <a:pt x="17862" y="37288"/>
                    <a:pt x="17863" y="37292"/>
                    <a:pt x="17864" y="37296"/>
                  </a:cubicBezTo>
                  <a:lnTo>
                    <a:pt x="17864" y="37296"/>
                  </a:lnTo>
                  <a:cubicBezTo>
                    <a:pt x="17866" y="37294"/>
                    <a:pt x="17868" y="37291"/>
                    <a:pt x="17871" y="37289"/>
                  </a:cubicBezTo>
                  <a:cubicBezTo>
                    <a:pt x="17867" y="37287"/>
                    <a:pt x="17864" y="37285"/>
                    <a:pt x="17860" y="37284"/>
                  </a:cubicBezTo>
                  <a:close/>
                  <a:moveTo>
                    <a:pt x="36916" y="37254"/>
                  </a:moveTo>
                  <a:cubicBezTo>
                    <a:pt x="36951" y="37254"/>
                    <a:pt x="36985" y="37289"/>
                    <a:pt x="36985" y="37324"/>
                  </a:cubicBezTo>
                  <a:cubicBezTo>
                    <a:pt x="36985" y="37393"/>
                    <a:pt x="36951" y="37393"/>
                    <a:pt x="36881" y="37393"/>
                  </a:cubicBezTo>
                  <a:cubicBezTo>
                    <a:pt x="36847" y="37393"/>
                    <a:pt x="36778" y="37393"/>
                    <a:pt x="36778" y="37324"/>
                  </a:cubicBezTo>
                  <a:cubicBezTo>
                    <a:pt x="36812" y="37254"/>
                    <a:pt x="36847" y="37254"/>
                    <a:pt x="36916" y="37254"/>
                  </a:cubicBezTo>
                  <a:close/>
                  <a:moveTo>
                    <a:pt x="6672" y="36943"/>
                  </a:moveTo>
                  <a:lnTo>
                    <a:pt x="6672" y="36943"/>
                  </a:lnTo>
                  <a:cubicBezTo>
                    <a:pt x="6844" y="37185"/>
                    <a:pt x="7052" y="37358"/>
                    <a:pt x="7328" y="37427"/>
                  </a:cubicBezTo>
                  <a:cubicBezTo>
                    <a:pt x="7155" y="37220"/>
                    <a:pt x="6948" y="37047"/>
                    <a:pt x="6672" y="36943"/>
                  </a:cubicBezTo>
                  <a:close/>
                  <a:moveTo>
                    <a:pt x="7294" y="36771"/>
                  </a:moveTo>
                  <a:cubicBezTo>
                    <a:pt x="8123" y="36771"/>
                    <a:pt x="8918" y="36874"/>
                    <a:pt x="9644" y="37185"/>
                  </a:cubicBezTo>
                  <a:cubicBezTo>
                    <a:pt x="9748" y="37220"/>
                    <a:pt x="9886" y="37220"/>
                    <a:pt x="9886" y="37358"/>
                  </a:cubicBezTo>
                  <a:cubicBezTo>
                    <a:pt x="9886" y="37462"/>
                    <a:pt x="9852" y="37566"/>
                    <a:pt x="9748" y="37600"/>
                  </a:cubicBezTo>
                  <a:cubicBezTo>
                    <a:pt x="9708" y="37627"/>
                    <a:pt x="9674" y="37638"/>
                    <a:pt x="9640" y="37638"/>
                  </a:cubicBezTo>
                  <a:cubicBezTo>
                    <a:pt x="9586" y="37638"/>
                    <a:pt x="9535" y="37608"/>
                    <a:pt x="9471" y="37566"/>
                  </a:cubicBezTo>
                  <a:cubicBezTo>
                    <a:pt x="8987" y="37324"/>
                    <a:pt x="8434" y="37185"/>
                    <a:pt x="7950" y="36978"/>
                  </a:cubicBezTo>
                  <a:cubicBezTo>
                    <a:pt x="7916" y="36966"/>
                    <a:pt x="7881" y="36963"/>
                    <a:pt x="7847" y="36963"/>
                  </a:cubicBezTo>
                  <a:cubicBezTo>
                    <a:pt x="7778" y="36963"/>
                    <a:pt x="7708" y="36978"/>
                    <a:pt x="7639" y="36978"/>
                  </a:cubicBezTo>
                  <a:cubicBezTo>
                    <a:pt x="7467" y="36978"/>
                    <a:pt x="7363" y="36943"/>
                    <a:pt x="7294" y="36771"/>
                  </a:cubicBezTo>
                  <a:close/>
                  <a:moveTo>
                    <a:pt x="36363" y="37324"/>
                  </a:moveTo>
                  <a:cubicBezTo>
                    <a:pt x="36501" y="37324"/>
                    <a:pt x="36501" y="37427"/>
                    <a:pt x="36570" y="37496"/>
                  </a:cubicBezTo>
                  <a:cubicBezTo>
                    <a:pt x="36570" y="37566"/>
                    <a:pt x="36639" y="37669"/>
                    <a:pt x="36570" y="37738"/>
                  </a:cubicBezTo>
                  <a:cubicBezTo>
                    <a:pt x="36547" y="37738"/>
                    <a:pt x="36524" y="37754"/>
                    <a:pt x="36511" y="37754"/>
                  </a:cubicBezTo>
                  <a:cubicBezTo>
                    <a:pt x="36505" y="37754"/>
                    <a:pt x="36501" y="37750"/>
                    <a:pt x="36501" y="37738"/>
                  </a:cubicBezTo>
                  <a:cubicBezTo>
                    <a:pt x="36363" y="37738"/>
                    <a:pt x="36259" y="37427"/>
                    <a:pt x="36294" y="37358"/>
                  </a:cubicBezTo>
                  <a:lnTo>
                    <a:pt x="36363" y="37324"/>
                  </a:lnTo>
                  <a:close/>
                  <a:moveTo>
                    <a:pt x="7950" y="37151"/>
                  </a:moveTo>
                  <a:cubicBezTo>
                    <a:pt x="8365" y="37254"/>
                    <a:pt x="8780" y="37393"/>
                    <a:pt x="9160" y="37566"/>
                  </a:cubicBezTo>
                  <a:cubicBezTo>
                    <a:pt x="9229" y="37600"/>
                    <a:pt x="9298" y="37635"/>
                    <a:pt x="9264" y="37704"/>
                  </a:cubicBezTo>
                  <a:cubicBezTo>
                    <a:pt x="9264" y="37773"/>
                    <a:pt x="9160" y="37808"/>
                    <a:pt x="9126" y="37808"/>
                  </a:cubicBezTo>
                  <a:cubicBezTo>
                    <a:pt x="9095" y="37818"/>
                    <a:pt x="9068" y="37822"/>
                    <a:pt x="9043" y="37822"/>
                  </a:cubicBezTo>
                  <a:cubicBezTo>
                    <a:pt x="8981" y="37822"/>
                    <a:pt x="8933" y="37797"/>
                    <a:pt x="8884" y="37773"/>
                  </a:cubicBezTo>
                  <a:cubicBezTo>
                    <a:pt x="8573" y="37600"/>
                    <a:pt x="8227" y="37393"/>
                    <a:pt x="7916" y="37220"/>
                  </a:cubicBezTo>
                  <a:lnTo>
                    <a:pt x="7950" y="37151"/>
                  </a:lnTo>
                  <a:close/>
                  <a:moveTo>
                    <a:pt x="7397" y="37496"/>
                  </a:moveTo>
                  <a:lnTo>
                    <a:pt x="7397" y="37496"/>
                  </a:lnTo>
                  <a:cubicBezTo>
                    <a:pt x="7605" y="37704"/>
                    <a:pt x="7847" y="37877"/>
                    <a:pt x="8123" y="37911"/>
                  </a:cubicBezTo>
                  <a:cubicBezTo>
                    <a:pt x="7881" y="37773"/>
                    <a:pt x="7674" y="37600"/>
                    <a:pt x="7397" y="37496"/>
                  </a:cubicBezTo>
                  <a:close/>
                  <a:moveTo>
                    <a:pt x="27307" y="35008"/>
                  </a:moveTo>
                  <a:lnTo>
                    <a:pt x="27307" y="35008"/>
                  </a:lnTo>
                  <a:cubicBezTo>
                    <a:pt x="27411" y="35215"/>
                    <a:pt x="27376" y="35457"/>
                    <a:pt x="27238" y="35595"/>
                  </a:cubicBezTo>
                  <a:cubicBezTo>
                    <a:pt x="26892" y="36079"/>
                    <a:pt x="26858" y="36632"/>
                    <a:pt x="26754" y="37185"/>
                  </a:cubicBezTo>
                  <a:cubicBezTo>
                    <a:pt x="26685" y="37462"/>
                    <a:pt x="26650" y="37808"/>
                    <a:pt x="26685" y="38119"/>
                  </a:cubicBezTo>
                  <a:cubicBezTo>
                    <a:pt x="26719" y="38361"/>
                    <a:pt x="26546" y="38603"/>
                    <a:pt x="26477" y="38810"/>
                  </a:cubicBezTo>
                  <a:lnTo>
                    <a:pt x="26374" y="38775"/>
                  </a:lnTo>
                  <a:cubicBezTo>
                    <a:pt x="26477" y="37496"/>
                    <a:pt x="26719" y="36218"/>
                    <a:pt x="27307" y="35008"/>
                  </a:cubicBezTo>
                  <a:close/>
                  <a:moveTo>
                    <a:pt x="30251" y="38698"/>
                  </a:moveTo>
                  <a:cubicBezTo>
                    <a:pt x="30270" y="38698"/>
                    <a:pt x="30291" y="38700"/>
                    <a:pt x="30314" y="38706"/>
                  </a:cubicBezTo>
                  <a:cubicBezTo>
                    <a:pt x="30349" y="38741"/>
                    <a:pt x="30349" y="38775"/>
                    <a:pt x="30349" y="38775"/>
                  </a:cubicBezTo>
                  <a:cubicBezTo>
                    <a:pt x="30314" y="38914"/>
                    <a:pt x="30210" y="38914"/>
                    <a:pt x="30072" y="38914"/>
                  </a:cubicBezTo>
                  <a:cubicBezTo>
                    <a:pt x="30101" y="38770"/>
                    <a:pt x="30154" y="38698"/>
                    <a:pt x="30251" y="38698"/>
                  </a:cubicBezTo>
                  <a:close/>
                  <a:moveTo>
                    <a:pt x="30210" y="37245"/>
                  </a:moveTo>
                  <a:cubicBezTo>
                    <a:pt x="30221" y="37245"/>
                    <a:pt x="30232" y="37248"/>
                    <a:pt x="30245" y="37254"/>
                  </a:cubicBezTo>
                  <a:cubicBezTo>
                    <a:pt x="30349" y="37289"/>
                    <a:pt x="30349" y="37358"/>
                    <a:pt x="30349" y="37427"/>
                  </a:cubicBezTo>
                  <a:cubicBezTo>
                    <a:pt x="30349" y="37566"/>
                    <a:pt x="30314" y="37738"/>
                    <a:pt x="30349" y="37911"/>
                  </a:cubicBezTo>
                  <a:cubicBezTo>
                    <a:pt x="30383" y="38291"/>
                    <a:pt x="30314" y="38568"/>
                    <a:pt x="29899" y="38672"/>
                  </a:cubicBezTo>
                  <a:cubicBezTo>
                    <a:pt x="29796" y="38706"/>
                    <a:pt x="29623" y="38775"/>
                    <a:pt x="29761" y="38983"/>
                  </a:cubicBezTo>
                  <a:cubicBezTo>
                    <a:pt x="29796" y="39017"/>
                    <a:pt x="29726" y="39086"/>
                    <a:pt x="29692" y="39086"/>
                  </a:cubicBezTo>
                  <a:cubicBezTo>
                    <a:pt x="29603" y="39116"/>
                    <a:pt x="29513" y="39197"/>
                    <a:pt x="29380" y="39197"/>
                  </a:cubicBezTo>
                  <a:cubicBezTo>
                    <a:pt x="29359" y="39197"/>
                    <a:pt x="29336" y="39195"/>
                    <a:pt x="29312" y="39190"/>
                  </a:cubicBezTo>
                  <a:cubicBezTo>
                    <a:pt x="29484" y="38499"/>
                    <a:pt x="29796" y="37946"/>
                    <a:pt x="30107" y="37358"/>
                  </a:cubicBezTo>
                  <a:cubicBezTo>
                    <a:pt x="30135" y="37302"/>
                    <a:pt x="30163" y="37245"/>
                    <a:pt x="30210" y="37245"/>
                  </a:cubicBezTo>
                  <a:close/>
                  <a:moveTo>
                    <a:pt x="23747" y="35768"/>
                  </a:moveTo>
                  <a:lnTo>
                    <a:pt x="23747" y="35768"/>
                  </a:lnTo>
                  <a:cubicBezTo>
                    <a:pt x="24576" y="36494"/>
                    <a:pt x="25233" y="37324"/>
                    <a:pt x="25855" y="38222"/>
                  </a:cubicBezTo>
                  <a:lnTo>
                    <a:pt x="25855" y="38188"/>
                  </a:lnTo>
                  <a:cubicBezTo>
                    <a:pt x="26063" y="38533"/>
                    <a:pt x="26270" y="38879"/>
                    <a:pt x="26097" y="39328"/>
                  </a:cubicBezTo>
                  <a:cubicBezTo>
                    <a:pt x="25890" y="39190"/>
                    <a:pt x="25821" y="39017"/>
                    <a:pt x="25751" y="38844"/>
                  </a:cubicBezTo>
                  <a:cubicBezTo>
                    <a:pt x="25648" y="38464"/>
                    <a:pt x="25440" y="38084"/>
                    <a:pt x="25268" y="37738"/>
                  </a:cubicBezTo>
                  <a:cubicBezTo>
                    <a:pt x="25206" y="37584"/>
                    <a:pt x="25116" y="37457"/>
                    <a:pt x="24949" y="37457"/>
                  </a:cubicBezTo>
                  <a:cubicBezTo>
                    <a:pt x="24929" y="37457"/>
                    <a:pt x="24909" y="37458"/>
                    <a:pt x="24887" y="37462"/>
                  </a:cubicBezTo>
                  <a:cubicBezTo>
                    <a:pt x="24749" y="37462"/>
                    <a:pt x="24680" y="37358"/>
                    <a:pt x="24611" y="37254"/>
                  </a:cubicBezTo>
                  <a:cubicBezTo>
                    <a:pt x="24334" y="36805"/>
                    <a:pt x="24058" y="36356"/>
                    <a:pt x="23781" y="35906"/>
                  </a:cubicBezTo>
                  <a:cubicBezTo>
                    <a:pt x="23747" y="35872"/>
                    <a:pt x="23747" y="35803"/>
                    <a:pt x="23747" y="35768"/>
                  </a:cubicBezTo>
                  <a:close/>
                  <a:moveTo>
                    <a:pt x="44393" y="39333"/>
                  </a:moveTo>
                  <a:cubicBezTo>
                    <a:pt x="44461" y="39333"/>
                    <a:pt x="44542" y="39374"/>
                    <a:pt x="44589" y="39398"/>
                  </a:cubicBezTo>
                  <a:cubicBezTo>
                    <a:pt x="44901" y="39536"/>
                    <a:pt x="45212" y="39709"/>
                    <a:pt x="45523" y="39881"/>
                  </a:cubicBezTo>
                  <a:cubicBezTo>
                    <a:pt x="45696" y="39985"/>
                    <a:pt x="45765" y="40123"/>
                    <a:pt x="45799" y="40296"/>
                  </a:cubicBezTo>
                  <a:cubicBezTo>
                    <a:pt x="45765" y="40365"/>
                    <a:pt x="45730" y="40400"/>
                    <a:pt x="45661" y="40400"/>
                  </a:cubicBezTo>
                  <a:lnTo>
                    <a:pt x="45523" y="40400"/>
                  </a:lnTo>
                  <a:cubicBezTo>
                    <a:pt x="45177" y="40158"/>
                    <a:pt x="44797" y="40020"/>
                    <a:pt x="44417" y="39881"/>
                  </a:cubicBezTo>
                  <a:cubicBezTo>
                    <a:pt x="44348" y="39847"/>
                    <a:pt x="44313" y="39778"/>
                    <a:pt x="44278" y="39709"/>
                  </a:cubicBezTo>
                  <a:cubicBezTo>
                    <a:pt x="44278" y="39605"/>
                    <a:pt x="44175" y="39467"/>
                    <a:pt x="44313" y="39363"/>
                  </a:cubicBezTo>
                  <a:cubicBezTo>
                    <a:pt x="44334" y="39342"/>
                    <a:pt x="44362" y="39333"/>
                    <a:pt x="44393" y="39333"/>
                  </a:cubicBezTo>
                  <a:close/>
                  <a:moveTo>
                    <a:pt x="30326" y="32949"/>
                  </a:moveTo>
                  <a:cubicBezTo>
                    <a:pt x="30344" y="32949"/>
                    <a:pt x="30363" y="32955"/>
                    <a:pt x="30383" y="32968"/>
                  </a:cubicBezTo>
                  <a:cubicBezTo>
                    <a:pt x="30521" y="33038"/>
                    <a:pt x="30487" y="33176"/>
                    <a:pt x="30452" y="33280"/>
                  </a:cubicBezTo>
                  <a:cubicBezTo>
                    <a:pt x="30349" y="33556"/>
                    <a:pt x="30418" y="33867"/>
                    <a:pt x="30452" y="34178"/>
                  </a:cubicBezTo>
                  <a:cubicBezTo>
                    <a:pt x="30521" y="34904"/>
                    <a:pt x="30452" y="35595"/>
                    <a:pt x="30349" y="36287"/>
                  </a:cubicBezTo>
                  <a:cubicBezTo>
                    <a:pt x="30349" y="36460"/>
                    <a:pt x="30279" y="36598"/>
                    <a:pt x="30210" y="36701"/>
                  </a:cubicBezTo>
                  <a:cubicBezTo>
                    <a:pt x="29830" y="37393"/>
                    <a:pt x="29484" y="38084"/>
                    <a:pt x="29243" y="38810"/>
                  </a:cubicBezTo>
                  <a:cubicBezTo>
                    <a:pt x="29104" y="39225"/>
                    <a:pt x="28862" y="39536"/>
                    <a:pt x="28448" y="39743"/>
                  </a:cubicBezTo>
                  <a:cubicBezTo>
                    <a:pt x="27929" y="40020"/>
                    <a:pt x="27445" y="40331"/>
                    <a:pt x="27065" y="40780"/>
                  </a:cubicBezTo>
                  <a:cubicBezTo>
                    <a:pt x="27030" y="40815"/>
                    <a:pt x="26996" y="40849"/>
                    <a:pt x="26927" y="40849"/>
                  </a:cubicBezTo>
                  <a:cubicBezTo>
                    <a:pt x="26927" y="40746"/>
                    <a:pt x="26927" y="40676"/>
                    <a:pt x="26961" y="40573"/>
                  </a:cubicBezTo>
                  <a:cubicBezTo>
                    <a:pt x="27030" y="40227"/>
                    <a:pt x="27030" y="39916"/>
                    <a:pt x="26996" y="39605"/>
                  </a:cubicBezTo>
                  <a:cubicBezTo>
                    <a:pt x="26961" y="39156"/>
                    <a:pt x="27065" y="38706"/>
                    <a:pt x="27203" y="38291"/>
                  </a:cubicBezTo>
                  <a:cubicBezTo>
                    <a:pt x="27514" y="37324"/>
                    <a:pt x="27618" y="36287"/>
                    <a:pt x="27964" y="35319"/>
                  </a:cubicBezTo>
                  <a:cubicBezTo>
                    <a:pt x="27998" y="35181"/>
                    <a:pt x="28033" y="35042"/>
                    <a:pt x="28102" y="34904"/>
                  </a:cubicBezTo>
                  <a:cubicBezTo>
                    <a:pt x="28136" y="34800"/>
                    <a:pt x="28171" y="34731"/>
                    <a:pt x="28136" y="34593"/>
                  </a:cubicBezTo>
                  <a:cubicBezTo>
                    <a:pt x="28067" y="34247"/>
                    <a:pt x="28136" y="34144"/>
                    <a:pt x="28482" y="34040"/>
                  </a:cubicBezTo>
                  <a:cubicBezTo>
                    <a:pt x="28690" y="34005"/>
                    <a:pt x="28862" y="33902"/>
                    <a:pt x="29070" y="33798"/>
                  </a:cubicBezTo>
                  <a:cubicBezTo>
                    <a:pt x="29484" y="33625"/>
                    <a:pt x="29761" y="33349"/>
                    <a:pt x="30107" y="33072"/>
                  </a:cubicBezTo>
                  <a:cubicBezTo>
                    <a:pt x="30190" y="33044"/>
                    <a:pt x="30251" y="32949"/>
                    <a:pt x="30326" y="32949"/>
                  </a:cubicBezTo>
                  <a:close/>
                  <a:moveTo>
                    <a:pt x="28102" y="40262"/>
                  </a:moveTo>
                  <a:lnTo>
                    <a:pt x="28102" y="40262"/>
                  </a:lnTo>
                  <a:cubicBezTo>
                    <a:pt x="27929" y="40504"/>
                    <a:pt x="27687" y="40676"/>
                    <a:pt x="27445" y="40849"/>
                  </a:cubicBezTo>
                  <a:cubicBezTo>
                    <a:pt x="27514" y="40538"/>
                    <a:pt x="27687" y="40400"/>
                    <a:pt x="28102" y="40262"/>
                  </a:cubicBezTo>
                  <a:close/>
                  <a:moveTo>
                    <a:pt x="46836" y="40573"/>
                  </a:moveTo>
                  <a:lnTo>
                    <a:pt x="46836" y="40573"/>
                  </a:lnTo>
                  <a:cubicBezTo>
                    <a:pt x="47078" y="40676"/>
                    <a:pt x="47389" y="40676"/>
                    <a:pt x="47493" y="41091"/>
                  </a:cubicBezTo>
                  <a:cubicBezTo>
                    <a:pt x="47251" y="40918"/>
                    <a:pt x="47044" y="40746"/>
                    <a:pt x="46836" y="40573"/>
                  </a:cubicBezTo>
                  <a:close/>
                  <a:moveTo>
                    <a:pt x="47700" y="41299"/>
                  </a:moveTo>
                  <a:cubicBezTo>
                    <a:pt x="47700" y="41299"/>
                    <a:pt x="47700" y="41333"/>
                    <a:pt x="47700" y="41333"/>
                  </a:cubicBezTo>
                  <a:lnTo>
                    <a:pt x="47666" y="41333"/>
                  </a:lnTo>
                  <a:lnTo>
                    <a:pt x="47666" y="41299"/>
                  </a:lnTo>
                  <a:close/>
                  <a:moveTo>
                    <a:pt x="26477" y="41022"/>
                  </a:moveTo>
                  <a:lnTo>
                    <a:pt x="26477" y="41022"/>
                  </a:lnTo>
                  <a:cubicBezTo>
                    <a:pt x="26546" y="41160"/>
                    <a:pt x="26546" y="41299"/>
                    <a:pt x="26408" y="41402"/>
                  </a:cubicBezTo>
                  <a:lnTo>
                    <a:pt x="26477" y="41022"/>
                  </a:lnTo>
                  <a:close/>
                  <a:moveTo>
                    <a:pt x="9317" y="41475"/>
                  </a:moveTo>
                  <a:cubicBezTo>
                    <a:pt x="9255" y="41483"/>
                    <a:pt x="9209" y="41507"/>
                    <a:pt x="9169" y="41538"/>
                  </a:cubicBezTo>
                  <a:lnTo>
                    <a:pt x="9169" y="41538"/>
                  </a:lnTo>
                  <a:cubicBezTo>
                    <a:pt x="9187" y="41536"/>
                    <a:pt x="9205" y="41535"/>
                    <a:pt x="9223" y="41535"/>
                  </a:cubicBezTo>
                  <a:cubicBezTo>
                    <a:pt x="9248" y="41535"/>
                    <a:pt x="9273" y="41537"/>
                    <a:pt x="9298" y="41541"/>
                  </a:cubicBezTo>
                  <a:cubicBezTo>
                    <a:pt x="9305" y="41519"/>
                    <a:pt x="9311" y="41497"/>
                    <a:pt x="9317" y="41475"/>
                  </a:cubicBezTo>
                  <a:close/>
                  <a:moveTo>
                    <a:pt x="44520" y="40158"/>
                  </a:moveTo>
                  <a:cubicBezTo>
                    <a:pt x="44866" y="40193"/>
                    <a:pt x="45108" y="40400"/>
                    <a:pt x="45384" y="40573"/>
                  </a:cubicBezTo>
                  <a:cubicBezTo>
                    <a:pt x="45454" y="40607"/>
                    <a:pt x="45488" y="40711"/>
                    <a:pt x="45419" y="40780"/>
                  </a:cubicBezTo>
                  <a:cubicBezTo>
                    <a:pt x="45281" y="41022"/>
                    <a:pt x="45143" y="41264"/>
                    <a:pt x="44970" y="41471"/>
                  </a:cubicBezTo>
                  <a:cubicBezTo>
                    <a:pt x="44907" y="41549"/>
                    <a:pt x="44831" y="41585"/>
                    <a:pt x="44763" y="41585"/>
                  </a:cubicBezTo>
                  <a:cubicBezTo>
                    <a:pt x="44680" y="41585"/>
                    <a:pt x="44608" y="41532"/>
                    <a:pt x="44589" y="41437"/>
                  </a:cubicBezTo>
                  <a:cubicBezTo>
                    <a:pt x="44486" y="41057"/>
                    <a:pt x="44451" y="40676"/>
                    <a:pt x="44382" y="40331"/>
                  </a:cubicBezTo>
                  <a:cubicBezTo>
                    <a:pt x="44348" y="40227"/>
                    <a:pt x="44417" y="40158"/>
                    <a:pt x="44520" y="40158"/>
                  </a:cubicBezTo>
                  <a:close/>
                  <a:moveTo>
                    <a:pt x="42480" y="41518"/>
                  </a:moveTo>
                  <a:cubicBezTo>
                    <a:pt x="42539" y="41518"/>
                    <a:pt x="42597" y="41526"/>
                    <a:pt x="42654" y="41541"/>
                  </a:cubicBezTo>
                  <a:cubicBezTo>
                    <a:pt x="42573" y="41581"/>
                    <a:pt x="42492" y="41598"/>
                    <a:pt x="42404" y="41598"/>
                  </a:cubicBezTo>
                  <a:cubicBezTo>
                    <a:pt x="42342" y="41598"/>
                    <a:pt x="42276" y="41589"/>
                    <a:pt x="42204" y="41575"/>
                  </a:cubicBezTo>
                  <a:cubicBezTo>
                    <a:pt x="42306" y="41535"/>
                    <a:pt x="42395" y="41518"/>
                    <a:pt x="42480" y="41518"/>
                  </a:cubicBezTo>
                  <a:close/>
                  <a:moveTo>
                    <a:pt x="20117" y="41644"/>
                  </a:moveTo>
                  <a:cubicBezTo>
                    <a:pt x="20117" y="41679"/>
                    <a:pt x="20152" y="41679"/>
                    <a:pt x="20152" y="41713"/>
                  </a:cubicBezTo>
                  <a:lnTo>
                    <a:pt x="20152" y="41748"/>
                  </a:lnTo>
                  <a:cubicBezTo>
                    <a:pt x="20152" y="41783"/>
                    <a:pt x="20117" y="41817"/>
                    <a:pt x="20048" y="41817"/>
                  </a:cubicBezTo>
                  <a:cubicBezTo>
                    <a:pt x="20048" y="41817"/>
                    <a:pt x="20014" y="41748"/>
                    <a:pt x="20014" y="41713"/>
                  </a:cubicBezTo>
                  <a:cubicBezTo>
                    <a:pt x="20014" y="41679"/>
                    <a:pt x="20048" y="41644"/>
                    <a:pt x="20117" y="41644"/>
                  </a:cubicBezTo>
                  <a:close/>
                  <a:moveTo>
                    <a:pt x="43483" y="39017"/>
                  </a:moveTo>
                  <a:cubicBezTo>
                    <a:pt x="43933" y="39294"/>
                    <a:pt x="43967" y="39363"/>
                    <a:pt x="44140" y="39916"/>
                  </a:cubicBezTo>
                  <a:cubicBezTo>
                    <a:pt x="44209" y="40054"/>
                    <a:pt x="44244" y="40227"/>
                    <a:pt x="44278" y="40365"/>
                  </a:cubicBezTo>
                  <a:cubicBezTo>
                    <a:pt x="44313" y="40780"/>
                    <a:pt x="44244" y="40918"/>
                    <a:pt x="43898" y="41091"/>
                  </a:cubicBezTo>
                  <a:cubicBezTo>
                    <a:pt x="43794" y="41160"/>
                    <a:pt x="43691" y="41195"/>
                    <a:pt x="43587" y="41229"/>
                  </a:cubicBezTo>
                  <a:cubicBezTo>
                    <a:pt x="43553" y="41264"/>
                    <a:pt x="43518" y="41299"/>
                    <a:pt x="43518" y="41368"/>
                  </a:cubicBezTo>
                  <a:cubicBezTo>
                    <a:pt x="43539" y="41430"/>
                    <a:pt x="43572" y="41442"/>
                    <a:pt x="43610" y="41442"/>
                  </a:cubicBezTo>
                  <a:cubicBezTo>
                    <a:pt x="43635" y="41442"/>
                    <a:pt x="43663" y="41437"/>
                    <a:pt x="43691" y="41437"/>
                  </a:cubicBezTo>
                  <a:cubicBezTo>
                    <a:pt x="43829" y="41402"/>
                    <a:pt x="43933" y="41333"/>
                    <a:pt x="44036" y="41229"/>
                  </a:cubicBezTo>
                  <a:cubicBezTo>
                    <a:pt x="44106" y="41160"/>
                    <a:pt x="44175" y="41057"/>
                    <a:pt x="44278" y="41022"/>
                  </a:cubicBezTo>
                  <a:lnTo>
                    <a:pt x="44278" y="41022"/>
                  </a:lnTo>
                  <a:cubicBezTo>
                    <a:pt x="44520" y="41402"/>
                    <a:pt x="44520" y="41402"/>
                    <a:pt x="44244" y="41575"/>
                  </a:cubicBezTo>
                  <a:cubicBezTo>
                    <a:pt x="44313" y="41748"/>
                    <a:pt x="44555" y="41644"/>
                    <a:pt x="44659" y="41817"/>
                  </a:cubicBezTo>
                  <a:cubicBezTo>
                    <a:pt x="44635" y="41960"/>
                    <a:pt x="44561" y="42038"/>
                    <a:pt x="44450" y="42038"/>
                  </a:cubicBezTo>
                  <a:cubicBezTo>
                    <a:pt x="44400" y="42038"/>
                    <a:pt x="44343" y="42022"/>
                    <a:pt x="44278" y="41990"/>
                  </a:cubicBezTo>
                  <a:cubicBezTo>
                    <a:pt x="44140" y="41921"/>
                    <a:pt x="43967" y="41886"/>
                    <a:pt x="43794" y="41852"/>
                  </a:cubicBezTo>
                  <a:cubicBezTo>
                    <a:pt x="43622" y="41817"/>
                    <a:pt x="43518" y="41713"/>
                    <a:pt x="43380" y="41610"/>
                  </a:cubicBezTo>
                  <a:cubicBezTo>
                    <a:pt x="43138" y="41368"/>
                    <a:pt x="43103" y="41160"/>
                    <a:pt x="43311" y="40849"/>
                  </a:cubicBezTo>
                  <a:cubicBezTo>
                    <a:pt x="43518" y="40538"/>
                    <a:pt x="43760" y="40262"/>
                    <a:pt x="43829" y="39881"/>
                  </a:cubicBezTo>
                  <a:cubicBezTo>
                    <a:pt x="43691" y="39881"/>
                    <a:pt x="43691" y="40020"/>
                    <a:pt x="43622" y="40054"/>
                  </a:cubicBezTo>
                  <a:cubicBezTo>
                    <a:pt x="43553" y="40123"/>
                    <a:pt x="43483" y="40193"/>
                    <a:pt x="43449" y="40262"/>
                  </a:cubicBezTo>
                  <a:cubicBezTo>
                    <a:pt x="43398" y="40312"/>
                    <a:pt x="43348" y="40344"/>
                    <a:pt x="43311" y="40344"/>
                  </a:cubicBezTo>
                  <a:cubicBezTo>
                    <a:pt x="43297" y="40344"/>
                    <a:pt x="43285" y="40340"/>
                    <a:pt x="43276" y="40331"/>
                  </a:cubicBezTo>
                  <a:cubicBezTo>
                    <a:pt x="43172" y="40262"/>
                    <a:pt x="43207" y="40193"/>
                    <a:pt x="43276" y="40123"/>
                  </a:cubicBezTo>
                  <a:cubicBezTo>
                    <a:pt x="43380" y="40020"/>
                    <a:pt x="43380" y="39916"/>
                    <a:pt x="43311" y="39778"/>
                  </a:cubicBezTo>
                  <a:cubicBezTo>
                    <a:pt x="43241" y="39536"/>
                    <a:pt x="43241" y="39259"/>
                    <a:pt x="43483" y="39017"/>
                  </a:cubicBezTo>
                  <a:close/>
                  <a:moveTo>
                    <a:pt x="45669" y="39510"/>
                  </a:moveTo>
                  <a:cubicBezTo>
                    <a:pt x="45972" y="39510"/>
                    <a:pt x="46309" y="39588"/>
                    <a:pt x="46491" y="39743"/>
                  </a:cubicBezTo>
                  <a:lnTo>
                    <a:pt x="46491" y="39709"/>
                  </a:lnTo>
                  <a:cubicBezTo>
                    <a:pt x="46560" y="39743"/>
                    <a:pt x="46560" y="39812"/>
                    <a:pt x="46629" y="39812"/>
                  </a:cubicBezTo>
                  <a:cubicBezTo>
                    <a:pt x="46720" y="39795"/>
                    <a:pt x="46809" y="39788"/>
                    <a:pt x="46897" y="39788"/>
                  </a:cubicBezTo>
                  <a:cubicBezTo>
                    <a:pt x="47342" y="39788"/>
                    <a:pt x="47746" y="39985"/>
                    <a:pt x="48150" y="40158"/>
                  </a:cubicBezTo>
                  <a:cubicBezTo>
                    <a:pt x="48461" y="40296"/>
                    <a:pt x="48806" y="40365"/>
                    <a:pt x="49117" y="40538"/>
                  </a:cubicBezTo>
                  <a:cubicBezTo>
                    <a:pt x="49290" y="40642"/>
                    <a:pt x="49394" y="40746"/>
                    <a:pt x="49394" y="40988"/>
                  </a:cubicBezTo>
                  <a:cubicBezTo>
                    <a:pt x="49429" y="41264"/>
                    <a:pt x="49532" y="41575"/>
                    <a:pt x="49705" y="41852"/>
                  </a:cubicBezTo>
                  <a:cubicBezTo>
                    <a:pt x="49705" y="41921"/>
                    <a:pt x="49774" y="41955"/>
                    <a:pt x="49705" y="42059"/>
                  </a:cubicBezTo>
                  <a:cubicBezTo>
                    <a:pt x="49567" y="42059"/>
                    <a:pt x="49532" y="41921"/>
                    <a:pt x="49463" y="41817"/>
                  </a:cubicBezTo>
                  <a:cubicBezTo>
                    <a:pt x="49359" y="41575"/>
                    <a:pt x="49221" y="41333"/>
                    <a:pt x="48910" y="41299"/>
                  </a:cubicBezTo>
                  <a:cubicBezTo>
                    <a:pt x="48806" y="41299"/>
                    <a:pt x="48703" y="41195"/>
                    <a:pt x="48634" y="41126"/>
                  </a:cubicBezTo>
                  <a:cubicBezTo>
                    <a:pt x="48357" y="40918"/>
                    <a:pt x="48046" y="40849"/>
                    <a:pt x="47735" y="40746"/>
                  </a:cubicBezTo>
                  <a:cubicBezTo>
                    <a:pt x="47389" y="40642"/>
                    <a:pt x="47078" y="40504"/>
                    <a:pt x="46802" y="40331"/>
                  </a:cubicBezTo>
                  <a:cubicBezTo>
                    <a:pt x="46594" y="40193"/>
                    <a:pt x="46421" y="40089"/>
                    <a:pt x="46145" y="40054"/>
                  </a:cubicBezTo>
                  <a:lnTo>
                    <a:pt x="46145" y="40054"/>
                  </a:lnTo>
                  <a:cubicBezTo>
                    <a:pt x="46318" y="40331"/>
                    <a:pt x="46663" y="40331"/>
                    <a:pt x="46802" y="40573"/>
                  </a:cubicBezTo>
                  <a:cubicBezTo>
                    <a:pt x="46421" y="40538"/>
                    <a:pt x="46041" y="40434"/>
                    <a:pt x="45938" y="39951"/>
                  </a:cubicBezTo>
                  <a:cubicBezTo>
                    <a:pt x="45903" y="39847"/>
                    <a:pt x="45765" y="39778"/>
                    <a:pt x="45661" y="39743"/>
                  </a:cubicBezTo>
                  <a:cubicBezTo>
                    <a:pt x="45557" y="39674"/>
                    <a:pt x="45454" y="39674"/>
                    <a:pt x="45384" y="39536"/>
                  </a:cubicBezTo>
                  <a:cubicBezTo>
                    <a:pt x="45471" y="39519"/>
                    <a:pt x="45568" y="39510"/>
                    <a:pt x="45669" y="39510"/>
                  </a:cubicBezTo>
                  <a:close/>
                  <a:moveTo>
                    <a:pt x="46940" y="41126"/>
                  </a:moveTo>
                  <a:cubicBezTo>
                    <a:pt x="47147" y="41126"/>
                    <a:pt x="47528" y="41471"/>
                    <a:pt x="48115" y="42163"/>
                  </a:cubicBezTo>
                  <a:cubicBezTo>
                    <a:pt x="48046" y="42163"/>
                    <a:pt x="48011" y="42163"/>
                    <a:pt x="47977" y="42128"/>
                  </a:cubicBezTo>
                  <a:cubicBezTo>
                    <a:pt x="47666" y="41817"/>
                    <a:pt x="47216" y="41610"/>
                    <a:pt x="46974" y="41195"/>
                  </a:cubicBezTo>
                  <a:cubicBezTo>
                    <a:pt x="46940" y="41160"/>
                    <a:pt x="46974" y="41126"/>
                    <a:pt x="46940" y="41126"/>
                  </a:cubicBezTo>
                  <a:close/>
                  <a:moveTo>
                    <a:pt x="48115" y="42163"/>
                  </a:moveTo>
                  <a:lnTo>
                    <a:pt x="48150" y="42232"/>
                  </a:lnTo>
                  <a:cubicBezTo>
                    <a:pt x="48081" y="42232"/>
                    <a:pt x="48115" y="42197"/>
                    <a:pt x="48115" y="42163"/>
                  </a:cubicBezTo>
                  <a:close/>
                  <a:moveTo>
                    <a:pt x="20498" y="41955"/>
                  </a:moveTo>
                  <a:lnTo>
                    <a:pt x="20498" y="41955"/>
                  </a:lnTo>
                  <a:cubicBezTo>
                    <a:pt x="20774" y="41990"/>
                    <a:pt x="20947" y="42059"/>
                    <a:pt x="21120" y="42232"/>
                  </a:cubicBezTo>
                  <a:cubicBezTo>
                    <a:pt x="21022" y="42261"/>
                    <a:pt x="20943" y="42277"/>
                    <a:pt x="20877" y="42277"/>
                  </a:cubicBezTo>
                  <a:cubicBezTo>
                    <a:pt x="20710" y="42277"/>
                    <a:pt x="20621" y="42178"/>
                    <a:pt x="20498" y="41955"/>
                  </a:cubicBezTo>
                  <a:close/>
                  <a:moveTo>
                    <a:pt x="48495" y="41264"/>
                  </a:moveTo>
                  <a:cubicBezTo>
                    <a:pt x="48876" y="41506"/>
                    <a:pt x="49290" y="41713"/>
                    <a:pt x="49325" y="42301"/>
                  </a:cubicBezTo>
                  <a:cubicBezTo>
                    <a:pt x="48979" y="42024"/>
                    <a:pt x="48599" y="41541"/>
                    <a:pt x="48495" y="41264"/>
                  </a:cubicBezTo>
                  <a:close/>
                  <a:moveTo>
                    <a:pt x="45488" y="40953"/>
                  </a:moveTo>
                  <a:cubicBezTo>
                    <a:pt x="45626" y="40953"/>
                    <a:pt x="45626" y="41022"/>
                    <a:pt x="45626" y="41126"/>
                  </a:cubicBezTo>
                  <a:cubicBezTo>
                    <a:pt x="45765" y="41575"/>
                    <a:pt x="45903" y="41990"/>
                    <a:pt x="46041" y="42439"/>
                  </a:cubicBezTo>
                  <a:cubicBezTo>
                    <a:pt x="46041" y="42543"/>
                    <a:pt x="46076" y="42647"/>
                    <a:pt x="46110" y="42716"/>
                  </a:cubicBezTo>
                  <a:cubicBezTo>
                    <a:pt x="46110" y="42796"/>
                    <a:pt x="46090" y="42876"/>
                    <a:pt x="46032" y="42876"/>
                  </a:cubicBezTo>
                  <a:cubicBezTo>
                    <a:pt x="46015" y="42876"/>
                    <a:pt x="45995" y="42870"/>
                    <a:pt x="45972" y="42854"/>
                  </a:cubicBezTo>
                  <a:cubicBezTo>
                    <a:pt x="45557" y="42578"/>
                    <a:pt x="45108" y="42439"/>
                    <a:pt x="44728" y="42163"/>
                  </a:cubicBezTo>
                  <a:cubicBezTo>
                    <a:pt x="44970" y="41713"/>
                    <a:pt x="45246" y="41333"/>
                    <a:pt x="45488" y="40953"/>
                  </a:cubicBezTo>
                  <a:close/>
                  <a:moveTo>
                    <a:pt x="30377" y="39118"/>
                  </a:moveTo>
                  <a:cubicBezTo>
                    <a:pt x="30482" y="39118"/>
                    <a:pt x="30520" y="39186"/>
                    <a:pt x="30591" y="39398"/>
                  </a:cubicBezTo>
                  <a:cubicBezTo>
                    <a:pt x="30591" y="39467"/>
                    <a:pt x="30625" y="39501"/>
                    <a:pt x="30591" y="39570"/>
                  </a:cubicBezTo>
                  <a:cubicBezTo>
                    <a:pt x="30570" y="39580"/>
                    <a:pt x="30553" y="39585"/>
                    <a:pt x="30538" y="39585"/>
                  </a:cubicBezTo>
                  <a:cubicBezTo>
                    <a:pt x="30501" y="39585"/>
                    <a:pt x="30477" y="39560"/>
                    <a:pt x="30452" y="39536"/>
                  </a:cubicBezTo>
                  <a:cubicBezTo>
                    <a:pt x="30410" y="39493"/>
                    <a:pt x="30380" y="39464"/>
                    <a:pt x="30347" y="39464"/>
                  </a:cubicBezTo>
                  <a:cubicBezTo>
                    <a:pt x="30327" y="39464"/>
                    <a:pt x="30306" y="39475"/>
                    <a:pt x="30279" y="39501"/>
                  </a:cubicBezTo>
                  <a:cubicBezTo>
                    <a:pt x="30210" y="39536"/>
                    <a:pt x="30176" y="39605"/>
                    <a:pt x="30210" y="39674"/>
                  </a:cubicBezTo>
                  <a:cubicBezTo>
                    <a:pt x="30279" y="39812"/>
                    <a:pt x="30314" y="39985"/>
                    <a:pt x="30279" y="40123"/>
                  </a:cubicBezTo>
                  <a:cubicBezTo>
                    <a:pt x="30255" y="40139"/>
                    <a:pt x="30235" y="40146"/>
                    <a:pt x="30217" y="40146"/>
                  </a:cubicBezTo>
                  <a:cubicBezTo>
                    <a:pt x="30158" y="40146"/>
                    <a:pt x="30125" y="40073"/>
                    <a:pt x="30072" y="40020"/>
                  </a:cubicBezTo>
                  <a:lnTo>
                    <a:pt x="29934" y="39881"/>
                  </a:lnTo>
                  <a:cubicBezTo>
                    <a:pt x="29899" y="39916"/>
                    <a:pt x="29865" y="39951"/>
                    <a:pt x="29865" y="39951"/>
                  </a:cubicBezTo>
                  <a:cubicBezTo>
                    <a:pt x="30003" y="40434"/>
                    <a:pt x="30107" y="40918"/>
                    <a:pt x="30556" y="41264"/>
                  </a:cubicBezTo>
                  <a:cubicBezTo>
                    <a:pt x="30902" y="41541"/>
                    <a:pt x="31040" y="42024"/>
                    <a:pt x="31316" y="42370"/>
                  </a:cubicBezTo>
                  <a:cubicBezTo>
                    <a:pt x="31373" y="42455"/>
                    <a:pt x="31337" y="42517"/>
                    <a:pt x="31245" y="42517"/>
                  </a:cubicBezTo>
                  <a:cubicBezTo>
                    <a:pt x="31225" y="42517"/>
                    <a:pt x="31203" y="42515"/>
                    <a:pt x="31178" y="42508"/>
                  </a:cubicBezTo>
                  <a:cubicBezTo>
                    <a:pt x="30694" y="42474"/>
                    <a:pt x="30107" y="42024"/>
                    <a:pt x="30003" y="41541"/>
                  </a:cubicBezTo>
                  <a:cubicBezTo>
                    <a:pt x="30003" y="41506"/>
                    <a:pt x="30003" y="41471"/>
                    <a:pt x="30003" y="41437"/>
                  </a:cubicBezTo>
                  <a:cubicBezTo>
                    <a:pt x="29692" y="41057"/>
                    <a:pt x="29588" y="40573"/>
                    <a:pt x="29346" y="40158"/>
                  </a:cubicBezTo>
                  <a:cubicBezTo>
                    <a:pt x="29346" y="40123"/>
                    <a:pt x="29312" y="40123"/>
                    <a:pt x="29312" y="40089"/>
                  </a:cubicBezTo>
                  <a:cubicBezTo>
                    <a:pt x="29261" y="40038"/>
                    <a:pt x="29210" y="40006"/>
                    <a:pt x="29160" y="40006"/>
                  </a:cubicBezTo>
                  <a:cubicBezTo>
                    <a:pt x="29141" y="40006"/>
                    <a:pt x="29123" y="40010"/>
                    <a:pt x="29104" y="40020"/>
                  </a:cubicBezTo>
                  <a:cubicBezTo>
                    <a:pt x="29035" y="40089"/>
                    <a:pt x="29070" y="40158"/>
                    <a:pt x="29104" y="40227"/>
                  </a:cubicBezTo>
                  <a:cubicBezTo>
                    <a:pt x="29173" y="40296"/>
                    <a:pt x="29243" y="40365"/>
                    <a:pt x="29277" y="40434"/>
                  </a:cubicBezTo>
                  <a:cubicBezTo>
                    <a:pt x="29415" y="40849"/>
                    <a:pt x="29657" y="41195"/>
                    <a:pt x="29761" y="41610"/>
                  </a:cubicBezTo>
                  <a:cubicBezTo>
                    <a:pt x="29830" y="41955"/>
                    <a:pt x="30038" y="42197"/>
                    <a:pt x="30349" y="42370"/>
                  </a:cubicBezTo>
                  <a:cubicBezTo>
                    <a:pt x="30210" y="42612"/>
                    <a:pt x="30003" y="42647"/>
                    <a:pt x="29796" y="42681"/>
                  </a:cubicBezTo>
                  <a:cubicBezTo>
                    <a:pt x="29312" y="42716"/>
                    <a:pt x="28828" y="42750"/>
                    <a:pt x="28344" y="42889"/>
                  </a:cubicBezTo>
                  <a:cubicBezTo>
                    <a:pt x="27825" y="43027"/>
                    <a:pt x="27272" y="43096"/>
                    <a:pt x="26754" y="43338"/>
                  </a:cubicBezTo>
                  <a:cubicBezTo>
                    <a:pt x="26688" y="43360"/>
                    <a:pt x="26636" y="43371"/>
                    <a:pt x="26596" y="43371"/>
                  </a:cubicBezTo>
                  <a:cubicBezTo>
                    <a:pt x="26510" y="43371"/>
                    <a:pt x="26477" y="43318"/>
                    <a:pt x="26477" y="43200"/>
                  </a:cubicBezTo>
                  <a:cubicBezTo>
                    <a:pt x="26512" y="42474"/>
                    <a:pt x="26616" y="41748"/>
                    <a:pt x="26858" y="41057"/>
                  </a:cubicBezTo>
                  <a:cubicBezTo>
                    <a:pt x="26858" y="40988"/>
                    <a:pt x="26892" y="40918"/>
                    <a:pt x="26927" y="40884"/>
                  </a:cubicBezTo>
                  <a:cubicBezTo>
                    <a:pt x="26961" y="41057"/>
                    <a:pt x="27169" y="41229"/>
                    <a:pt x="27100" y="41506"/>
                  </a:cubicBezTo>
                  <a:cubicBezTo>
                    <a:pt x="27307" y="41368"/>
                    <a:pt x="27376" y="41160"/>
                    <a:pt x="27514" y="41022"/>
                  </a:cubicBezTo>
                  <a:cubicBezTo>
                    <a:pt x="27687" y="40918"/>
                    <a:pt x="27825" y="40780"/>
                    <a:pt x="27964" y="40676"/>
                  </a:cubicBezTo>
                  <a:cubicBezTo>
                    <a:pt x="28482" y="40227"/>
                    <a:pt x="29001" y="39778"/>
                    <a:pt x="29588" y="39432"/>
                  </a:cubicBezTo>
                  <a:cubicBezTo>
                    <a:pt x="29761" y="39294"/>
                    <a:pt x="29968" y="39225"/>
                    <a:pt x="30176" y="39156"/>
                  </a:cubicBezTo>
                  <a:cubicBezTo>
                    <a:pt x="30264" y="39133"/>
                    <a:pt x="30328" y="39118"/>
                    <a:pt x="30377" y="39118"/>
                  </a:cubicBezTo>
                  <a:close/>
                  <a:moveTo>
                    <a:pt x="26339" y="41783"/>
                  </a:moveTo>
                  <a:lnTo>
                    <a:pt x="26408" y="41817"/>
                  </a:lnTo>
                  <a:cubicBezTo>
                    <a:pt x="26339" y="42266"/>
                    <a:pt x="26305" y="42716"/>
                    <a:pt x="26235" y="43200"/>
                  </a:cubicBezTo>
                  <a:cubicBezTo>
                    <a:pt x="26166" y="43545"/>
                    <a:pt x="26097" y="43614"/>
                    <a:pt x="25786" y="43718"/>
                  </a:cubicBezTo>
                  <a:cubicBezTo>
                    <a:pt x="25924" y="43027"/>
                    <a:pt x="26097" y="42405"/>
                    <a:pt x="26339" y="41783"/>
                  </a:cubicBezTo>
                  <a:close/>
                  <a:moveTo>
                    <a:pt x="17732" y="38948"/>
                  </a:moveTo>
                  <a:cubicBezTo>
                    <a:pt x="17974" y="39363"/>
                    <a:pt x="18078" y="39743"/>
                    <a:pt x="17905" y="40193"/>
                  </a:cubicBezTo>
                  <a:cubicBezTo>
                    <a:pt x="17663" y="40918"/>
                    <a:pt x="17318" y="41610"/>
                    <a:pt x="17006" y="42301"/>
                  </a:cubicBezTo>
                  <a:cubicBezTo>
                    <a:pt x="16799" y="42716"/>
                    <a:pt x="16626" y="43131"/>
                    <a:pt x="16384" y="43545"/>
                  </a:cubicBezTo>
                  <a:cubicBezTo>
                    <a:pt x="16315" y="43649"/>
                    <a:pt x="16281" y="43787"/>
                    <a:pt x="16108" y="43822"/>
                  </a:cubicBezTo>
                  <a:cubicBezTo>
                    <a:pt x="16073" y="43649"/>
                    <a:pt x="16177" y="43545"/>
                    <a:pt x="16211" y="43407"/>
                  </a:cubicBezTo>
                  <a:cubicBezTo>
                    <a:pt x="16557" y="42474"/>
                    <a:pt x="16972" y="41610"/>
                    <a:pt x="17352" y="40711"/>
                  </a:cubicBezTo>
                  <a:cubicBezTo>
                    <a:pt x="17525" y="40262"/>
                    <a:pt x="17663" y="39812"/>
                    <a:pt x="17629" y="39363"/>
                  </a:cubicBezTo>
                  <a:cubicBezTo>
                    <a:pt x="17629" y="39225"/>
                    <a:pt x="17629" y="39121"/>
                    <a:pt x="17732" y="38948"/>
                  </a:cubicBezTo>
                  <a:close/>
                  <a:moveTo>
                    <a:pt x="25095" y="38395"/>
                  </a:moveTo>
                  <a:lnTo>
                    <a:pt x="25095" y="38395"/>
                  </a:lnTo>
                  <a:cubicBezTo>
                    <a:pt x="25233" y="38430"/>
                    <a:pt x="25233" y="38499"/>
                    <a:pt x="25268" y="38568"/>
                  </a:cubicBezTo>
                  <a:cubicBezTo>
                    <a:pt x="25440" y="38879"/>
                    <a:pt x="25613" y="39156"/>
                    <a:pt x="25751" y="39467"/>
                  </a:cubicBezTo>
                  <a:cubicBezTo>
                    <a:pt x="25959" y="39847"/>
                    <a:pt x="26063" y="40227"/>
                    <a:pt x="25993" y="40676"/>
                  </a:cubicBezTo>
                  <a:cubicBezTo>
                    <a:pt x="25890" y="41195"/>
                    <a:pt x="25821" y="41748"/>
                    <a:pt x="25751" y="42301"/>
                  </a:cubicBezTo>
                  <a:cubicBezTo>
                    <a:pt x="25717" y="42819"/>
                    <a:pt x="25579" y="43303"/>
                    <a:pt x="25475" y="43822"/>
                  </a:cubicBezTo>
                  <a:cubicBezTo>
                    <a:pt x="25475" y="43891"/>
                    <a:pt x="25475" y="43960"/>
                    <a:pt x="25440" y="43995"/>
                  </a:cubicBezTo>
                  <a:cubicBezTo>
                    <a:pt x="25129" y="44237"/>
                    <a:pt x="24887" y="44582"/>
                    <a:pt x="24473" y="44755"/>
                  </a:cubicBezTo>
                  <a:cubicBezTo>
                    <a:pt x="24507" y="44202"/>
                    <a:pt x="24715" y="43684"/>
                    <a:pt x="24922" y="43200"/>
                  </a:cubicBezTo>
                  <a:cubicBezTo>
                    <a:pt x="24991" y="43061"/>
                    <a:pt x="25129" y="43027"/>
                    <a:pt x="25233" y="42958"/>
                  </a:cubicBezTo>
                  <a:cubicBezTo>
                    <a:pt x="25406" y="42854"/>
                    <a:pt x="25475" y="42750"/>
                    <a:pt x="25510" y="42543"/>
                  </a:cubicBezTo>
                  <a:cubicBezTo>
                    <a:pt x="25510" y="42197"/>
                    <a:pt x="25544" y="41852"/>
                    <a:pt x="25579" y="41506"/>
                  </a:cubicBezTo>
                  <a:cubicBezTo>
                    <a:pt x="25682" y="40676"/>
                    <a:pt x="25544" y="39916"/>
                    <a:pt x="25302" y="39121"/>
                  </a:cubicBezTo>
                  <a:cubicBezTo>
                    <a:pt x="25198" y="38914"/>
                    <a:pt x="25095" y="38672"/>
                    <a:pt x="25095" y="38395"/>
                  </a:cubicBezTo>
                  <a:close/>
                  <a:moveTo>
                    <a:pt x="15797" y="44617"/>
                  </a:moveTo>
                  <a:cubicBezTo>
                    <a:pt x="15797" y="44617"/>
                    <a:pt x="15831" y="44617"/>
                    <a:pt x="15831" y="44651"/>
                  </a:cubicBezTo>
                  <a:cubicBezTo>
                    <a:pt x="15866" y="44721"/>
                    <a:pt x="15797" y="44790"/>
                    <a:pt x="15693" y="44859"/>
                  </a:cubicBezTo>
                  <a:cubicBezTo>
                    <a:pt x="15693" y="44721"/>
                    <a:pt x="15728" y="44651"/>
                    <a:pt x="15797" y="44617"/>
                  </a:cubicBezTo>
                  <a:close/>
                  <a:moveTo>
                    <a:pt x="15555" y="45135"/>
                  </a:moveTo>
                  <a:cubicBezTo>
                    <a:pt x="15624" y="45135"/>
                    <a:pt x="15624" y="45170"/>
                    <a:pt x="15624" y="45204"/>
                  </a:cubicBezTo>
                  <a:cubicBezTo>
                    <a:pt x="15589" y="45239"/>
                    <a:pt x="15589" y="45308"/>
                    <a:pt x="15555" y="45308"/>
                  </a:cubicBezTo>
                  <a:cubicBezTo>
                    <a:pt x="15486" y="45274"/>
                    <a:pt x="15520" y="45239"/>
                    <a:pt x="15520" y="45204"/>
                  </a:cubicBezTo>
                  <a:cubicBezTo>
                    <a:pt x="15520" y="45170"/>
                    <a:pt x="15555" y="45135"/>
                    <a:pt x="15555" y="45135"/>
                  </a:cubicBezTo>
                  <a:close/>
                  <a:moveTo>
                    <a:pt x="34047" y="45516"/>
                  </a:moveTo>
                  <a:cubicBezTo>
                    <a:pt x="34047" y="45524"/>
                    <a:pt x="34047" y="45532"/>
                    <a:pt x="34046" y="45540"/>
                  </a:cubicBezTo>
                  <a:lnTo>
                    <a:pt x="34046" y="45540"/>
                  </a:lnTo>
                  <a:cubicBezTo>
                    <a:pt x="34058" y="45532"/>
                    <a:pt x="34070" y="45524"/>
                    <a:pt x="34082" y="45516"/>
                  </a:cubicBezTo>
                  <a:close/>
                  <a:moveTo>
                    <a:pt x="18195" y="40132"/>
                  </a:moveTo>
                  <a:cubicBezTo>
                    <a:pt x="18216" y="40132"/>
                    <a:pt x="18234" y="40141"/>
                    <a:pt x="18251" y="40158"/>
                  </a:cubicBezTo>
                  <a:cubicBezTo>
                    <a:pt x="18320" y="40227"/>
                    <a:pt x="18355" y="40331"/>
                    <a:pt x="18389" y="40400"/>
                  </a:cubicBezTo>
                  <a:cubicBezTo>
                    <a:pt x="18424" y="40607"/>
                    <a:pt x="18355" y="40884"/>
                    <a:pt x="18666" y="40918"/>
                  </a:cubicBezTo>
                  <a:cubicBezTo>
                    <a:pt x="18735" y="41264"/>
                    <a:pt x="19046" y="41402"/>
                    <a:pt x="19253" y="41610"/>
                  </a:cubicBezTo>
                  <a:cubicBezTo>
                    <a:pt x="19633" y="42024"/>
                    <a:pt x="20083" y="42370"/>
                    <a:pt x="20636" y="42543"/>
                  </a:cubicBezTo>
                  <a:cubicBezTo>
                    <a:pt x="21016" y="42681"/>
                    <a:pt x="21362" y="42923"/>
                    <a:pt x="21742" y="43061"/>
                  </a:cubicBezTo>
                  <a:cubicBezTo>
                    <a:pt x="21941" y="43136"/>
                    <a:pt x="22141" y="43193"/>
                    <a:pt x="22340" y="43193"/>
                  </a:cubicBezTo>
                  <a:cubicBezTo>
                    <a:pt x="22417" y="43193"/>
                    <a:pt x="22494" y="43184"/>
                    <a:pt x="22571" y="43165"/>
                  </a:cubicBezTo>
                  <a:cubicBezTo>
                    <a:pt x="22694" y="43141"/>
                    <a:pt x="22812" y="43129"/>
                    <a:pt x="22927" y="43129"/>
                  </a:cubicBezTo>
                  <a:cubicBezTo>
                    <a:pt x="23138" y="43129"/>
                    <a:pt x="23338" y="43167"/>
                    <a:pt x="23539" y="43234"/>
                  </a:cubicBezTo>
                  <a:cubicBezTo>
                    <a:pt x="23885" y="43338"/>
                    <a:pt x="24231" y="43269"/>
                    <a:pt x="24611" y="43338"/>
                  </a:cubicBezTo>
                  <a:cubicBezTo>
                    <a:pt x="24611" y="43614"/>
                    <a:pt x="24507" y="43891"/>
                    <a:pt x="24369" y="44133"/>
                  </a:cubicBezTo>
                  <a:cubicBezTo>
                    <a:pt x="24196" y="44409"/>
                    <a:pt x="24161" y="44721"/>
                    <a:pt x="24092" y="45032"/>
                  </a:cubicBezTo>
                  <a:cubicBezTo>
                    <a:pt x="24058" y="45170"/>
                    <a:pt x="24023" y="45274"/>
                    <a:pt x="23816" y="45343"/>
                  </a:cubicBezTo>
                  <a:cubicBezTo>
                    <a:pt x="23574" y="45481"/>
                    <a:pt x="23436" y="45792"/>
                    <a:pt x="23297" y="46034"/>
                  </a:cubicBezTo>
                  <a:cubicBezTo>
                    <a:pt x="23125" y="46414"/>
                    <a:pt x="22917" y="46760"/>
                    <a:pt x="22675" y="47106"/>
                  </a:cubicBezTo>
                  <a:cubicBezTo>
                    <a:pt x="22649" y="47159"/>
                    <a:pt x="22622" y="47232"/>
                    <a:pt x="22564" y="47232"/>
                  </a:cubicBezTo>
                  <a:cubicBezTo>
                    <a:pt x="22547" y="47232"/>
                    <a:pt x="22526" y="47225"/>
                    <a:pt x="22502" y="47209"/>
                  </a:cubicBezTo>
                  <a:cubicBezTo>
                    <a:pt x="22433" y="47209"/>
                    <a:pt x="22433" y="47106"/>
                    <a:pt x="22433" y="47036"/>
                  </a:cubicBezTo>
                  <a:cubicBezTo>
                    <a:pt x="22295" y="46449"/>
                    <a:pt x="22053" y="45861"/>
                    <a:pt x="21880" y="45239"/>
                  </a:cubicBezTo>
                  <a:cubicBezTo>
                    <a:pt x="21742" y="44755"/>
                    <a:pt x="21465" y="44340"/>
                    <a:pt x="21120" y="43960"/>
                  </a:cubicBezTo>
                  <a:cubicBezTo>
                    <a:pt x="21016" y="43822"/>
                    <a:pt x="20912" y="43649"/>
                    <a:pt x="20809" y="43476"/>
                  </a:cubicBezTo>
                  <a:cubicBezTo>
                    <a:pt x="20740" y="43373"/>
                    <a:pt x="20670" y="43269"/>
                    <a:pt x="20567" y="43200"/>
                  </a:cubicBezTo>
                  <a:cubicBezTo>
                    <a:pt x="19772" y="42647"/>
                    <a:pt x="19115" y="41886"/>
                    <a:pt x="18355" y="41264"/>
                  </a:cubicBezTo>
                  <a:cubicBezTo>
                    <a:pt x="18216" y="41160"/>
                    <a:pt x="18113" y="40953"/>
                    <a:pt x="17974" y="40815"/>
                  </a:cubicBezTo>
                  <a:cubicBezTo>
                    <a:pt x="17905" y="40676"/>
                    <a:pt x="18009" y="40262"/>
                    <a:pt x="18113" y="40158"/>
                  </a:cubicBezTo>
                  <a:cubicBezTo>
                    <a:pt x="18147" y="40141"/>
                    <a:pt x="18173" y="40132"/>
                    <a:pt x="18195" y="40132"/>
                  </a:cubicBezTo>
                  <a:close/>
                  <a:moveTo>
                    <a:pt x="23850" y="45585"/>
                  </a:moveTo>
                  <a:cubicBezTo>
                    <a:pt x="23989" y="45688"/>
                    <a:pt x="23954" y="45792"/>
                    <a:pt x="23920" y="45861"/>
                  </a:cubicBezTo>
                  <a:cubicBezTo>
                    <a:pt x="23678" y="46449"/>
                    <a:pt x="23366" y="47002"/>
                    <a:pt x="22952" y="47486"/>
                  </a:cubicBezTo>
                  <a:cubicBezTo>
                    <a:pt x="22952" y="47520"/>
                    <a:pt x="22917" y="47555"/>
                    <a:pt x="22883" y="47589"/>
                  </a:cubicBezTo>
                  <a:cubicBezTo>
                    <a:pt x="22830" y="47616"/>
                    <a:pt x="22778" y="47682"/>
                    <a:pt x="22710" y="47682"/>
                  </a:cubicBezTo>
                  <a:cubicBezTo>
                    <a:pt x="22688" y="47682"/>
                    <a:pt x="22666" y="47675"/>
                    <a:pt x="22641" y="47659"/>
                  </a:cubicBezTo>
                  <a:cubicBezTo>
                    <a:pt x="22537" y="47555"/>
                    <a:pt x="22606" y="47486"/>
                    <a:pt x="22675" y="47382"/>
                  </a:cubicBezTo>
                  <a:cubicBezTo>
                    <a:pt x="23055" y="46864"/>
                    <a:pt x="23366" y="46276"/>
                    <a:pt x="23747" y="45723"/>
                  </a:cubicBezTo>
                  <a:cubicBezTo>
                    <a:pt x="23781" y="45654"/>
                    <a:pt x="23816" y="45619"/>
                    <a:pt x="23850" y="45585"/>
                  </a:cubicBezTo>
                  <a:close/>
                  <a:moveTo>
                    <a:pt x="43038" y="47328"/>
                  </a:moveTo>
                  <a:cubicBezTo>
                    <a:pt x="43276" y="47328"/>
                    <a:pt x="43409" y="47484"/>
                    <a:pt x="43691" y="47831"/>
                  </a:cubicBezTo>
                  <a:cubicBezTo>
                    <a:pt x="43172" y="47831"/>
                    <a:pt x="42792" y="47728"/>
                    <a:pt x="42446" y="47486"/>
                  </a:cubicBezTo>
                  <a:cubicBezTo>
                    <a:pt x="42717" y="47383"/>
                    <a:pt x="42896" y="47328"/>
                    <a:pt x="43038" y="47328"/>
                  </a:cubicBezTo>
                  <a:close/>
                  <a:moveTo>
                    <a:pt x="43138" y="48039"/>
                  </a:moveTo>
                  <a:cubicBezTo>
                    <a:pt x="43760" y="48039"/>
                    <a:pt x="44036" y="48073"/>
                    <a:pt x="44244" y="48281"/>
                  </a:cubicBezTo>
                  <a:cubicBezTo>
                    <a:pt x="44124" y="48292"/>
                    <a:pt x="44003" y="48303"/>
                    <a:pt x="43884" y="48303"/>
                  </a:cubicBezTo>
                  <a:cubicBezTo>
                    <a:pt x="43627" y="48303"/>
                    <a:pt x="43374" y="48252"/>
                    <a:pt x="43138" y="48039"/>
                  </a:cubicBezTo>
                  <a:close/>
                  <a:moveTo>
                    <a:pt x="46318" y="46380"/>
                  </a:moveTo>
                  <a:cubicBezTo>
                    <a:pt x="46387" y="46760"/>
                    <a:pt x="46318" y="47106"/>
                    <a:pt x="46318" y="47451"/>
                  </a:cubicBezTo>
                  <a:cubicBezTo>
                    <a:pt x="46318" y="47693"/>
                    <a:pt x="46318" y="47901"/>
                    <a:pt x="46283" y="48108"/>
                  </a:cubicBezTo>
                  <a:cubicBezTo>
                    <a:pt x="46258" y="48331"/>
                    <a:pt x="46216" y="48429"/>
                    <a:pt x="46080" y="48429"/>
                  </a:cubicBezTo>
                  <a:cubicBezTo>
                    <a:pt x="46026" y="48429"/>
                    <a:pt x="45957" y="48414"/>
                    <a:pt x="45868" y="48384"/>
                  </a:cubicBezTo>
                  <a:cubicBezTo>
                    <a:pt x="45765" y="48350"/>
                    <a:pt x="45696" y="48315"/>
                    <a:pt x="45592" y="48281"/>
                  </a:cubicBezTo>
                  <a:cubicBezTo>
                    <a:pt x="45549" y="48266"/>
                    <a:pt x="45512" y="48258"/>
                    <a:pt x="45476" y="48258"/>
                  </a:cubicBezTo>
                  <a:cubicBezTo>
                    <a:pt x="45425" y="48258"/>
                    <a:pt x="45376" y="48275"/>
                    <a:pt x="45315" y="48315"/>
                  </a:cubicBezTo>
                  <a:cubicBezTo>
                    <a:pt x="45207" y="48369"/>
                    <a:pt x="45106" y="48396"/>
                    <a:pt x="45013" y="48396"/>
                  </a:cubicBezTo>
                  <a:cubicBezTo>
                    <a:pt x="44807" y="48396"/>
                    <a:pt x="44639" y="48266"/>
                    <a:pt x="44520" y="48004"/>
                  </a:cubicBezTo>
                  <a:cubicBezTo>
                    <a:pt x="44486" y="47970"/>
                    <a:pt x="44451" y="47935"/>
                    <a:pt x="44417" y="47935"/>
                  </a:cubicBezTo>
                  <a:cubicBezTo>
                    <a:pt x="43967" y="47901"/>
                    <a:pt x="43794" y="47520"/>
                    <a:pt x="43414" y="47313"/>
                  </a:cubicBezTo>
                  <a:cubicBezTo>
                    <a:pt x="43760" y="47106"/>
                    <a:pt x="44036" y="47071"/>
                    <a:pt x="44313" y="47002"/>
                  </a:cubicBezTo>
                  <a:cubicBezTo>
                    <a:pt x="44331" y="46998"/>
                    <a:pt x="44349" y="46996"/>
                    <a:pt x="44366" y="46996"/>
                  </a:cubicBezTo>
                  <a:cubicBezTo>
                    <a:pt x="44508" y="46996"/>
                    <a:pt x="44601" y="47117"/>
                    <a:pt x="44693" y="47209"/>
                  </a:cubicBezTo>
                  <a:cubicBezTo>
                    <a:pt x="44970" y="47451"/>
                    <a:pt x="45212" y="47762"/>
                    <a:pt x="45557" y="47901"/>
                  </a:cubicBezTo>
                  <a:cubicBezTo>
                    <a:pt x="45592" y="47918"/>
                    <a:pt x="45626" y="47935"/>
                    <a:pt x="45665" y="47935"/>
                  </a:cubicBezTo>
                  <a:cubicBezTo>
                    <a:pt x="45704" y="47935"/>
                    <a:pt x="45747" y="47918"/>
                    <a:pt x="45799" y="47866"/>
                  </a:cubicBezTo>
                  <a:cubicBezTo>
                    <a:pt x="45523" y="47693"/>
                    <a:pt x="45246" y="47520"/>
                    <a:pt x="45039" y="47278"/>
                  </a:cubicBezTo>
                  <a:cubicBezTo>
                    <a:pt x="45004" y="47244"/>
                    <a:pt x="44935" y="47209"/>
                    <a:pt x="44901" y="47175"/>
                  </a:cubicBezTo>
                  <a:cubicBezTo>
                    <a:pt x="44728" y="47002"/>
                    <a:pt x="44728" y="46933"/>
                    <a:pt x="44970" y="46864"/>
                  </a:cubicBezTo>
                  <a:cubicBezTo>
                    <a:pt x="45419" y="46725"/>
                    <a:pt x="45834" y="46518"/>
                    <a:pt x="46318" y="46380"/>
                  </a:cubicBezTo>
                  <a:close/>
                  <a:moveTo>
                    <a:pt x="51606" y="48834"/>
                  </a:moveTo>
                  <a:lnTo>
                    <a:pt x="51606" y="48868"/>
                  </a:lnTo>
                  <a:lnTo>
                    <a:pt x="51572" y="48868"/>
                  </a:lnTo>
                  <a:lnTo>
                    <a:pt x="51606" y="48834"/>
                  </a:lnTo>
                  <a:close/>
                  <a:moveTo>
                    <a:pt x="45920" y="40786"/>
                  </a:moveTo>
                  <a:cubicBezTo>
                    <a:pt x="46016" y="40786"/>
                    <a:pt x="46106" y="40835"/>
                    <a:pt x="46179" y="40884"/>
                  </a:cubicBezTo>
                  <a:cubicBezTo>
                    <a:pt x="46491" y="41022"/>
                    <a:pt x="46698" y="41264"/>
                    <a:pt x="46905" y="41471"/>
                  </a:cubicBezTo>
                  <a:cubicBezTo>
                    <a:pt x="47251" y="41852"/>
                    <a:pt x="47631" y="42232"/>
                    <a:pt x="48011" y="42543"/>
                  </a:cubicBezTo>
                  <a:cubicBezTo>
                    <a:pt x="48357" y="42819"/>
                    <a:pt x="48564" y="43131"/>
                    <a:pt x="48772" y="43476"/>
                  </a:cubicBezTo>
                  <a:cubicBezTo>
                    <a:pt x="48806" y="43580"/>
                    <a:pt x="48841" y="43684"/>
                    <a:pt x="48945" y="43753"/>
                  </a:cubicBezTo>
                  <a:cubicBezTo>
                    <a:pt x="49498" y="44375"/>
                    <a:pt x="49705" y="45170"/>
                    <a:pt x="49982" y="45965"/>
                  </a:cubicBezTo>
                  <a:cubicBezTo>
                    <a:pt x="50189" y="46587"/>
                    <a:pt x="50362" y="47209"/>
                    <a:pt x="50500" y="47866"/>
                  </a:cubicBezTo>
                  <a:cubicBezTo>
                    <a:pt x="50535" y="47728"/>
                    <a:pt x="50500" y="47555"/>
                    <a:pt x="50466" y="47417"/>
                  </a:cubicBezTo>
                  <a:cubicBezTo>
                    <a:pt x="50362" y="46794"/>
                    <a:pt x="50362" y="46172"/>
                    <a:pt x="50189" y="45550"/>
                  </a:cubicBezTo>
                  <a:lnTo>
                    <a:pt x="50189" y="45550"/>
                  </a:lnTo>
                  <a:cubicBezTo>
                    <a:pt x="50466" y="45723"/>
                    <a:pt x="50569" y="45999"/>
                    <a:pt x="50638" y="46276"/>
                  </a:cubicBezTo>
                  <a:cubicBezTo>
                    <a:pt x="50846" y="46933"/>
                    <a:pt x="50984" y="47555"/>
                    <a:pt x="51157" y="48212"/>
                  </a:cubicBezTo>
                  <a:cubicBezTo>
                    <a:pt x="51191" y="48246"/>
                    <a:pt x="51157" y="48315"/>
                    <a:pt x="51157" y="48384"/>
                  </a:cubicBezTo>
                  <a:cubicBezTo>
                    <a:pt x="51053" y="48661"/>
                    <a:pt x="51088" y="48938"/>
                    <a:pt x="51088" y="49249"/>
                  </a:cubicBezTo>
                  <a:cubicBezTo>
                    <a:pt x="51088" y="49387"/>
                    <a:pt x="51122" y="49525"/>
                    <a:pt x="51053" y="49733"/>
                  </a:cubicBezTo>
                  <a:cubicBezTo>
                    <a:pt x="50569" y="49491"/>
                    <a:pt x="49982" y="49421"/>
                    <a:pt x="49671" y="48903"/>
                  </a:cubicBezTo>
                  <a:lnTo>
                    <a:pt x="49671" y="48903"/>
                  </a:lnTo>
                  <a:cubicBezTo>
                    <a:pt x="49697" y="49009"/>
                    <a:pt x="49683" y="49054"/>
                    <a:pt x="49613" y="49054"/>
                  </a:cubicBezTo>
                  <a:cubicBezTo>
                    <a:pt x="49592" y="49054"/>
                    <a:pt x="49565" y="49049"/>
                    <a:pt x="49532" y="49041"/>
                  </a:cubicBezTo>
                  <a:cubicBezTo>
                    <a:pt x="49359" y="49007"/>
                    <a:pt x="49187" y="48972"/>
                    <a:pt x="48979" y="48903"/>
                  </a:cubicBezTo>
                  <a:cubicBezTo>
                    <a:pt x="48288" y="48661"/>
                    <a:pt x="47528" y="48592"/>
                    <a:pt x="46802" y="48454"/>
                  </a:cubicBezTo>
                  <a:cubicBezTo>
                    <a:pt x="46387" y="48419"/>
                    <a:pt x="46352" y="48384"/>
                    <a:pt x="46387" y="48004"/>
                  </a:cubicBezTo>
                  <a:cubicBezTo>
                    <a:pt x="46456" y="47486"/>
                    <a:pt x="46525" y="47002"/>
                    <a:pt x="46560" y="46483"/>
                  </a:cubicBezTo>
                  <a:cubicBezTo>
                    <a:pt x="46560" y="46311"/>
                    <a:pt x="46663" y="46241"/>
                    <a:pt x="46767" y="46207"/>
                  </a:cubicBezTo>
                  <a:cubicBezTo>
                    <a:pt x="47078" y="46069"/>
                    <a:pt x="47355" y="45861"/>
                    <a:pt x="47597" y="45654"/>
                  </a:cubicBezTo>
                  <a:cubicBezTo>
                    <a:pt x="47735" y="45550"/>
                    <a:pt x="47804" y="45412"/>
                    <a:pt x="47873" y="45308"/>
                  </a:cubicBezTo>
                  <a:cubicBezTo>
                    <a:pt x="48046" y="45066"/>
                    <a:pt x="48011" y="44893"/>
                    <a:pt x="47839" y="44686"/>
                  </a:cubicBezTo>
                  <a:cubicBezTo>
                    <a:pt x="47424" y="44168"/>
                    <a:pt x="47009" y="43614"/>
                    <a:pt x="46421" y="43234"/>
                  </a:cubicBezTo>
                  <a:cubicBezTo>
                    <a:pt x="46283" y="43165"/>
                    <a:pt x="46179" y="43061"/>
                    <a:pt x="46179" y="42889"/>
                  </a:cubicBezTo>
                  <a:cubicBezTo>
                    <a:pt x="46145" y="42370"/>
                    <a:pt x="45938" y="41886"/>
                    <a:pt x="45834" y="41402"/>
                  </a:cubicBezTo>
                  <a:cubicBezTo>
                    <a:pt x="45834" y="41333"/>
                    <a:pt x="45799" y="41264"/>
                    <a:pt x="45799" y="41160"/>
                  </a:cubicBezTo>
                  <a:cubicBezTo>
                    <a:pt x="45765" y="41057"/>
                    <a:pt x="45661" y="40884"/>
                    <a:pt x="45799" y="40815"/>
                  </a:cubicBezTo>
                  <a:cubicBezTo>
                    <a:pt x="45840" y="40794"/>
                    <a:pt x="45880" y="40786"/>
                    <a:pt x="45920" y="40786"/>
                  </a:cubicBezTo>
                  <a:close/>
                  <a:moveTo>
                    <a:pt x="15416" y="45585"/>
                  </a:moveTo>
                  <a:lnTo>
                    <a:pt x="15416" y="45585"/>
                  </a:lnTo>
                  <a:cubicBezTo>
                    <a:pt x="15520" y="45896"/>
                    <a:pt x="15382" y="46138"/>
                    <a:pt x="15278" y="46414"/>
                  </a:cubicBezTo>
                  <a:cubicBezTo>
                    <a:pt x="15071" y="46933"/>
                    <a:pt x="14829" y="47451"/>
                    <a:pt x="14621" y="48004"/>
                  </a:cubicBezTo>
                  <a:cubicBezTo>
                    <a:pt x="14380" y="48592"/>
                    <a:pt x="14241" y="49249"/>
                    <a:pt x="13999" y="49836"/>
                  </a:cubicBezTo>
                  <a:cubicBezTo>
                    <a:pt x="13965" y="49940"/>
                    <a:pt x="13965" y="50009"/>
                    <a:pt x="13826" y="50044"/>
                  </a:cubicBezTo>
                  <a:cubicBezTo>
                    <a:pt x="14241" y="48488"/>
                    <a:pt x="14691" y="47002"/>
                    <a:pt x="15416" y="45585"/>
                  </a:cubicBezTo>
                  <a:close/>
                  <a:moveTo>
                    <a:pt x="51157" y="48384"/>
                  </a:moveTo>
                  <a:cubicBezTo>
                    <a:pt x="51191" y="48419"/>
                    <a:pt x="51261" y="48454"/>
                    <a:pt x="51295" y="48523"/>
                  </a:cubicBezTo>
                  <a:cubicBezTo>
                    <a:pt x="51433" y="48972"/>
                    <a:pt x="51572" y="49421"/>
                    <a:pt x="51710" y="49905"/>
                  </a:cubicBezTo>
                  <a:cubicBezTo>
                    <a:pt x="51744" y="49974"/>
                    <a:pt x="51779" y="50078"/>
                    <a:pt x="51710" y="50113"/>
                  </a:cubicBezTo>
                  <a:cubicBezTo>
                    <a:pt x="51670" y="50139"/>
                    <a:pt x="51636" y="50150"/>
                    <a:pt x="51604" y="50150"/>
                  </a:cubicBezTo>
                  <a:cubicBezTo>
                    <a:pt x="51553" y="50150"/>
                    <a:pt x="51511" y="50121"/>
                    <a:pt x="51468" y="50078"/>
                  </a:cubicBezTo>
                  <a:cubicBezTo>
                    <a:pt x="51330" y="49940"/>
                    <a:pt x="51191" y="49836"/>
                    <a:pt x="51191" y="49594"/>
                  </a:cubicBezTo>
                  <a:cubicBezTo>
                    <a:pt x="51226" y="49214"/>
                    <a:pt x="51191" y="48799"/>
                    <a:pt x="51157" y="48384"/>
                  </a:cubicBezTo>
                  <a:close/>
                  <a:moveTo>
                    <a:pt x="13343" y="51979"/>
                  </a:moveTo>
                  <a:lnTo>
                    <a:pt x="13343" y="51979"/>
                  </a:lnTo>
                  <a:cubicBezTo>
                    <a:pt x="13412" y="52256"/>
                    <a:pt x="13377" y="52532"/>
                    <a:pt x="13239" y="52774"/>
                  </a:cubicBezTo>
                  <a:cubicBezTo>
                    <a:pt x="13170" y="52498"/>
                    <a:pt x="13308" y="52256"/>
                    <a:pt x="13343" y="51979"/>
                  </a:cubicBezTo>
                  <a:close/>
                  <a:moveTo>
                    <a:pt x="13135" y="53569"/>
                  </a:moveTo>
                  <a:cubicBezTo>
                    <a:pt x="13170" y="53569"/>
                    <a:pt x="13170" y="53569"/>
                    <a:pt x="13170" y="53604"/>
                  </a:cubicBezTo>
                  <a:lnTo>
                    <a:pt x="13135" y="53604"/>
                  </a:lnTo>
                  <a:cubicBezTo>
                    <a:pt x="13135" y="53604"/>
                    <a:pt x="13135" y="53569"/>
                    <a:pt x="13135" y="53569"/>
                  </a:cubicBezTo>
                  <a:close/>
                  <a:moveTo>
                    <a:pt x="51602" y="54126"/>
                  </a:moveTo>
                  <a:lnTo>
                    <a:pt x="51602" y="54126"/>
                  </a:lnTo>
                  <a:cubicBezTo>
                    <a:pt x="51603" y="54148"/>
                    <a:pt x="51605" y="54170"/>
                    <a:pt x="51606" y="54191"/>
                  </a:cubicBezTo>
                  <a:cubicBezTo>
                    <a:pt x="51613" y="54175"/>
                    <a:pt x="51619" y="54159"/>
                    <a:pt x="51625" y="54142"/>
                  </a:cubicBezTo>
                  <a:lnTo>
                    <a:pt x="51625" y="54142"/>
                  </a:lnTo>
                  <a:cubicBezTo>
                    <a:pt x="51617" y="54136"/>
                    <a:pt x="51610" y="54131"/>
                    <a:pt x="51602" y="54126"/>
                  </a:cubicBezTo>
                  <a:close/>
                  <a:moveTo>
                    <a:pt x="32146" y="53742"/>
                  </a:moveTo>
                  <a:cubicBezTo>
                    <a:pt x="32042" y="53846"/>
                    <a:pt x="31973" y="53949"/>
                    <a:pt x="31904" y="54053"/>
                  </a:cubicBezTo>
                  <a:cubicBezTo>
                    <a:pt x="31835" y="54122"/>
                    <a:pt x="31835" y="54157"/>
                    <a:pt x="31835" y="54226"/>
                  </a:cubicBezTo>
                  <a:cubicBezTo>
                    <a:pt x="31869" y="54191"/>
                    <a:pt x="31904" y="54122"/>
                    <a:pt x="31904" y="54088"/>
                  </a:cubicBezTo>
                  <a:cubicBezTo>
                    <a:pt x="32042" y="54019"/>
                    <a:pt x="32111" y="53880"/>
                    <a:pt x="32146" y="53742"/>
                  </a:cubicBezTo>
                  <a:close/>
                  <a:moveTo>
                    <a:pt x="17283" y="39294"/>
                  </a:moveTo>
                  <a:cubicBezTo>
                    <a:pt x="17456" y="39328"/>
                    <a:pt x="17456" y="39398"/>
                    <a:pt x="17421" y="39501"/>
                  </a:cubicBezTo>
                  <a:cubicBezTo>
                    <a:pt x="17352" y="40089"/>
                    <a:pt x="17248" y="40711"/>
                    <a:pt x="16903" y="41229"/>
                  </a:cubicBezTo>
                  <a:cubicBezTo>
                    <a:pt x="16730" y="41471"/>
                    <a:pt x="16695" y="41748"/>
                    <a:pt x="16592" y="41990"/>
                  </a:cubicBezTo>
                  <a:cubicBezTo>
                    <a:pt x="16073" y="43338"/>
                    <a:pt x="15589" y="44651"/>
                    <a:pt x="15036" y="45965"/>
                  </a:cubicBezTo>
                  <a:cubicBezTo>
                    <a:pt x="14898" y="46345"/>
                    <a:pt x="14725" y="46725"/>
                    <a:pt x="14587" y="47106"/>
                  </a:cubicBezTo>
                  <a:cubicBezTo>
                    <a:pt x="14310" y="47762"/>
                    <a:pt x="14138" y="48419"/>
                    <a:pt x="13930" y="49110"/>
                  </a:cubicBezTo>
                  <a:cubicBezTo>
                    <a:pt x="13723" y="49802"/>
                    <a:pt x="13515" y="50493"/>
                    <a:pt x="13308" y="51184"/>
                  </a:cubicBezTo>
                  <a:cubicBezTo>
                    <a:pt x="13066" y="52048"/>
                    <a:pt x="12997" y="52947"/>
                    <a:pt x="12962" y="53846"/>
                  </a:cubicBezTo>
                  <a:cubicBezTo>
                    <a:pt x="12928" y="54191"/>
                    <a:pt x="12928" y="54537"/>
                    <a:pt x="12824" y="54848"/>
                  </a:cubicBezTo>
                  <a:lnTo>
                    <a:pt x="12859" y="54848"/>
                  </a:lnTo>
                  <a:cubicBezTo>
                    <a:pt x="12790" y="55090"/>
                    <a:pt x="12790" y="55297"/>
                    <a:pt x="12790" y="55539"/>
                  </a:cubicBezTo>
                  <a:cubicBezTo>
                    <a:pt x="12790" y="55609"/>
                    <a:pt x="12824" y="55678"/>
                    <a:pt x="12755" y="55712"/>
                  </a:cubicBezTo>
                  <a:cubicBezTo>
                    <a:pt x="12735" y="55733"/>
                    <a:pt x="12714" y="55741"/>
                    <a:pt x="12694" y="55741"/>
                  </a:cubicBezTo>
                  <a:cubicBezTo>
                    <a:pt x="12645" y="55741"/>
                    <a:pt x="12596" y="55692"/>
                    <a:pt x="12548" y="55643"/>
                  </a:cubicBezTo>
                  <a:cubicBezTo>
                    <a:pt x="12340" y="55401"/>
                    <a:pt x="12133" y="55159"/>
                    <a:pt x="11925" y="54917"/>
                  </a:cubicBezTo>
                  <a:cubicBezTo>
                    <a:pt x="11718" y="54641"/>
                    <a:pt x="11614" y="54330"/>
                    <a:pt x="11441" y="54053"/>
                  </a:cubicBezTo>
                  <a:cubicBezTo>
                    <a:pt x="11096" y="53500"/>
                    <a:pt x="10958" y="52878"/>
                    <a:pt x="10716" y="52256"/>
                  </a:cubicBezTo>
                  <a:cubicBezTo>
                    <a:pt x="10646" y="52048"/>
                    <a:pt x="10612" y="51841"/>
                    <a:pt x="10543" y="51599"/>
                  </a:cubicBezTo>
                  <a:cubicBezTo>
                    <a:pt x="10335" y="50700"/>
                    <a:pt x="10163" y="49767"/>
                    <a:pt x="10093" y="48799"/>
                  </a:cubicBezTo>
                  <a:cubicBezTo>
                    <a:pt x="10024" y="47831"/>
                    <a:pt x="10059" y="46864"/>
                    <a:pt x="10059" y="45896"/>
                  </a:cubicBezTo>
                  <a:cubicBezTo>
                    <a:pt x="10059" y="45619"/>
                    <a:pt x="10266" y="45654"/>
                    <a:pt x="10405" y="45619"/>
                  </a:cubicBezTo>
                  <a:cubicBezTo>
                    <a:pt x="10467" y="45612"/>
                    <a:pt x="10518" y="45608"/>
                    <a:pt x="10559" y="45608"/>
                  </a:cubicBezTo>
                  <a:cubicBezTo>
                    <a:pt x="10724" y="45608"/>
                    <a:pt x="10729" y="45675"/>
                    <a:pt x="10646" y="45896"/>
                  </a:cubicBezTo>
                  <a:cubicBezTo>
                    <a:pt x="10439" y="46449"/>
                    <a:pt x="10405" y="47002"/>
                    <a:pt x="10370" y="47555"/>
                  </a:cubicBezTo>
                  <a:cubicBezTo>
                    <a:pt x="10370" y="47589"/>
                    <a:pt x="10370" y="47624"/>
                    <a:pt x="10370" y="47659"/>
                  </a:cubicBezTo>
                  <a:cubicBezTo>
                    <a:pt x="10370" y="47693"/>
                    <a:pt x="10405" y="47693"/>
                    <a:pt x="10439" y="47693"/>
                  </a:cubicBezTo>
                  <a:cubicBezTo>
                    <a:pt x="10474" y="47486"/>
                    <a:pt x="10508" y="47313"/>
                    <a:pt x="10508" y="47106"/>
                  </a:cubicBezTo>
                  <a:cubicBezTo>
                    <a:pt x="10508" y="46829"/>
                    <a:pt x="10577" y="46553"/>
                    <a:pt x="10819" y="46345"/>
                  </a:cubicBezTo>
                  <a:cubicBezTo>
                    <a:pt x="10888" y="46311"/>
                    <a:pt x="10923" y="46207"/>
                    <a:pt x="10923" y="46103"/>
                  </a:cubicBezTo>
                  <a:cubicBezTo>
                    <a:pt x="10888" y="46069"/>
                    <a:pt x="10819" y="46034"/>
                    <a:pt x="10819" y="45999"/>
                  </a:cubicBezTo>
                  <a:cubicBezTo>
                    <a:pt x="10958" y="45758"/>
                    <a:pt x="10992" y="45446"/>
                    <a:pt x="11303" y="45308"/>
                  </a:cubicBezTo>
                  <a:cubicBezTo>
                    <a:pt x="11787" y="45135"/>
                    <a:pt x="12167" y="44824"/>
                    <a:pt x="12548" y="44444"/>
                  </a:cubicBezTo>
                  <a:cubicBezTo>
                    <a:pt x="12928" y="44133"/>
                    <a:pt x="13308" y="43787"/>
                    <a:pt x="13757" y="43407"/>
                  </a:cubicBezTo>
                  <a:lnTo>
                    <a:pt x="13757" y="43407"/>
                  </a:lnTo>
                  <a:cubicBezTo>
                    <a:pt x="13654" y="43787"/>
                    <a:pt x="13446" y="44029"/>
                    <a:pt x="13308" y="44237"/>
                  </a:cubicBezTo>
                  <a:cubicBezTo>
                    <a:pt x="13101" y="44548"/>
                    <a:pt x="12859" y="44824"/>
                    <a:pt x="12582" y="45066"/>
                  </a:cubicBezTo>
                  <a:cubicBezTo>
                    <a:pt x="12444" y="45204"/>
                    <a:pt x="12271" y="45274"/>
                    <a:pt x="12098" y="45343"/>
                  </a:cubicBezTo>
                  <a:cubicBezTo>
                    <a:pt x="12064" y="45377"/>
                    <a:pt x="11995" y="45412"/>
                    <a:pt x="12029" y="45481"/>
                  </a:cubicBezTo>
                  <a:cubicBezTo>
                    <a:pt x="12048" y="45538"/>
                    <a:pt x="12088" y="45564"/>
                    <a:pt x="12126" y="45564"/>
                  </a:cubicBezTo>
                  <a:cubicBezTo>
                    <a:pt x="12157" y="45564"/>
                    <a:pt x="12186" y="45547"/>
                    <a:pt x="12202" y="45516"/>
                  </a:cubicBezTo>
                  <a:cubicBezTo>
                    <a:pt x="12478" y="45343"/>
                    <a:pt x="12720" y="45135"/>
                    <a:pt x="12962" y="44928"/>
                  </a:cubicBezTo>
                  <a:cubicBezTo>
                    <a:pt x="13308" y="44651"/>
                    <a:pt x="13446" y="44237"/>
                    <a:pt x="13654" y="43891"/>
                  </a:cubicBezTo>
                  <a:cubicBezTo>
                    <a:pt x="14034" y="43303"/>
                    <a:pt x="14380" y="42681"/>
                    <a:pt x="14898" y="42197"/>
                  </a:cubicBezTo>
                  <a:cubicBezTo>
                    <a:pt x="14967" y="42128"/>
                    <a:pt x="15002" y="42059"/>
                    <a:pt x="15140" y="42059"/>
                  </a:cubicBezTo>
                  <a:cubicBezTo>
                    <a:pt x="15105" y="42336"/>
                    <a:pt x="14967" y="42543"/>
                    <a:pt x="14829" y="42785"/>
                  </a:cubicBezTo>
                  <a:cubicBezTo>
                    <a:pt x="15244" y="42612"/>
                    <a:pt x="15416" y="42266"/>
                    <a:pt x="15555" y="41886"/>
                  </a:cubicBezTo>
                  <a:cubicBezTo>
                    <a:pt x="15624" y="41713"/>
                    <a:pt x="15693" y="41575"/>
                    <a:pt x="15762" y="41402"/>
                  </a:cubicBezTo>
                  <a:cubicBezTo>
                    <a:pt x="15797" y="41368"/>
                    <a:pt x="15831" y="41264"/>
                    <a:pt x="15866" y="41264"/>
                  </a:cubicBezTo>
                  <a:cubicBezTo>
                    <a:pt x="16211" y="41160"/>
                    <a:pt x="16211" y="40815"/>
                    <a:pt x="16384" y="40607"/>
                  </a:cubicBezTo>
                  <a:cubicBezTo>
                    <a:pt x="16592" y="40296"/>
                    <a:pt x="16799" y="39985"/>
                    <a:pt x="17041" y="39709"/>
                  </a:cubicBezTo>
                  <a:cubicBezTo>
                    <a:pt x="17145" y="39570"/>
                    <a:pt x="17248" y="39467"/>
                    <a:pt x="17283" y="39294"/>
                  </a:cubicBezTo>
                  <a:close/>
                  <a:moveTo>
                    <a:pt x="31247" y="32899"/>
                  </a:moveTo>
                  <a:cubicBezTo>
                    <a:pt x="31420" y="32899"/>
                    <a:pt x="31593" y="32968"/>
                    <a:pt x="31731" y="33038"/>
                  </a:cubicBezTo>
                  <a:cubicBezTo>
                    <a:pt x="32837" y="33660"/>
                    <a:pt x="33805" y="34420"/>
                    <a:pt x="34496" y="35492"/>
                  </a:cubicBezTo>
                  <a:cubicBezTo>
                    <a:pt x="34877" y="36183"/>
                    <a:pt x="35291" y="36874"/>
                    <a:pt x="35672" y="37531"/>
                  </a:cubicBezTo>
                  <a:cubicBezTo>
                    <a:pt x="35879" y="37911"/>
                    <a:pt x="36017" y="38291"/>
                    <a:pt x="36190" y="38637"/>
                  </a:cubicBezTo>
                  <a:cubicBezTo>
                    <a:pt x="36259" y="38810"/>
                    <a:pt x="36225" y="39017"/>
                    <a:pt x="36225" y="39190"/>
                  </a:cubicBezTo>
                  <a:cubicBezTo>
                    <a:pt x="36259" y="39570"/>
                    <a:pt x="36432" y="39951"/>
                    <a:pt x="36432" y="40331"/>
                  </a:cubicBezTo>
                  <a:cubicBezTo>
                    <a:pt x="36432" y="40607"/>
                    <a:pt x="36467" y="40884"/>
                    <a:pt x="36259" y="41126"/>
                  </a:cubicBezTo>
                  <a:cubicBezTo>
                    <a:pt x="36156" y="41264"/>
                    <a:pt x="36121" y="41506"/>
                    <a:pt x="36363" y="41644"/>
                  </a:cubicBezTo>
                  <a:cubicBezTo>
                    <a:pt x="36398" y="41990"/>
                    <a:pt x="36605" y="42370"/>
                    <a:pt x="36363" y="42750"/>
                  </a:cubicBezTo>
                  <a:cubicBezTo>
                    <a:pt x="36278" y="42713"/>
                    <a:pt x="36198" y="42695"/>
                    <a:pt x="36123" y="42695"/>
                  </a:cubicBezTo>
                  <a:cubicBezTo>
                    <a:pt x="35922" y="42695"/>
                    <a:pt x="35753" y="42816"/>
                    <a:pt x="35603" y="42992"/>
                  </a:cubicBezTo>
                  <a:cubicBezTo>
                    <a:pt x="35533" y="43061"/>
                    <a:pt x="35499" y="43131"/>
                    <a:pt x="35464" y="43200"/>
                  </a:cubicBezTo>
                  <a:cubicBezTo>
                    <a:pt x="35464" y="43269"/>
                    <a:pt x="35430" y="43373"/>
                    <a:pt x="35533" y="43407"/>
                  </a:cubicBezTo>
                  <a:cubicBezTo>
                    <a:pt x="35546" y="43413"/>
                    <a:pt x="35558" y="43416"/>
                    <a:pt x="35568" y="43416"/>
                  </a:cubicBezTo>
                  <a:cubicBezTo>
                    <a:pt x="35615" y="43416"/>
                    <a:pt x="35643" y="43360"/>
                    <a:pt x="35672" y="43303"/>
                  </a:cubicBezTo>
                  <a:cubicBezTo>
                    <a:pt x="35810" y="43061"/>
                    <a:pt x="35983" y="42923"/>
                    <a:pt x="36294" y="42923"/>
                  </a:cubicBezTo>
                  <a:cubicBezTo>
                    <a:pt x="36398" y="43061"/>
                    <a:pt x="36190" y="43200"/>
                    <a:pt x="36294" y="43373"/>
                  </a:cubicBezTo>
                  <a:cubicBezTo>
                    <a:pt x="36398" y="43234"/>
                    <a:pt x="36467" y="43061"/>
                    <a:pt x="36501" y="42854"/>
                  </a:cubicBezTo>
                  <a:cubicBezTo>
                    <a:pt x="36674" y="42059"/>
                    <a:pt x="36778" y="41229"/>
                    <a:pt x="36778" y="40400"/>
                  </a:cubicBezTo>
                  <a:cubicBezTo>
                    <a:pt x="36778" y="40054"/>
                    <a:pt x="36881" y="39709"/>
                    <a:pt x="37020" y="39398"/>
                  </a:cubicBezTo>
                  <a:cubicBezTo>
                    <a:pt x="37193" y="38914"/>
                    <a:pt x="37365" y="38464"/>
                    <a:pt x="37573" y="38015"/>
                  </a:cubicBezTo>
                  <a:cubicBezTo>
                    <a:pt x="37642" y="37842"/>
                    <a:pt x="37711" y="37704"/>
                    <a:pt x="37849" y="37566"/>
                  </a:cubicBezTo>
                  <a:cubicBezTo>
                    <a:pt x="37864" y="37543"/>
                    <a:pt x="37884" y="37535"/>
                    <a:pt x="37906" y="37535"/>
                  </a:cubicBezTo>
                  <a:cubicBezTo>
                    <a:pt x="37960" y="37535"/>
                    <a:pt x="38030" y="37580"/>
                    <a:pt x="38086" y="37580"/>
                  </a:cubicBezTo>
                  <a:cubicBezTo>
                    <a:pt x="38116" y="37580"/>
                    <a:pt x="38142" y="37568"/>
                    <a:pt x="38160" y="37531"/>
                  </a:cubicBezTo>
                  <a:cubicBezTo>
                    <a:pt x="38229" y="37393"/>
                    <a:pt x="38022" y="37358"/>
                    <a:pt x="38057" y="37220"/>
                  </a:cubicBezTo>
                  <a:cubicBezTo>
                    <a:pt x="38091" y="37220"/>
                    <a:pt x="38091" y="37185"/>
                    <a:pt x="38091" y="37151"/>
                  </a:cubicBezTo>
                  <a:cubicBezTo>
                    <a:pt x="38541" y="36632"/>
                    <a:pt x="38886" y="36045"/>
                    <a:pt x="39508" y="35699"/>
                  </a:cubicBezTo>
                  <a:cubicBezTo>
                    <a:pt x="39889" y="35492"/>
                    <a:pt x="40269" y="35284"/>
                    <a:pt x="40649" y="35111"/>
                  </a:cubicBezTo>
                  <a:cubicBezTo>
                    <a:pt x="41029" y="34939"/>
                    <a:pt x="41409" y="34800"/>
                    <a:pt x="41790" y="34558"/>
                  </a:cubicBezTo>
                  <a:cubicBezTo>
                    <a:pt x="41859" y="34489"/>
                    <a:pt x="41928" y="34455"/>
                    <a:pt x="42032" y="34420"/>
                  </a:cubicBezTo>
                  <a:cubicBezTo>
                    <a:pt x="42127" y="34384"/>
                    <a:pt x="42198" y="34365"/>
                    <a:pt x="42257" y="34365"/>
                  </a:cubicBezTo>
                  <a:cubicBezTo>
                    <a:pt x="42368" y="34365"/>
                    <a:pt x="42437" y="34435"/>
                    <a:pt x="42550" y="34593"/>
                  </a:cubicBezTo>
                  <a:cubicBezTo>
                    <a:pt x="42723" y="34870"/>
                    <a:pt x="42861" y="35181"/>
                    <a:pt x="42930" y="35492"/>
                  </a:cubicBezTo>
                  <a:cubicBezTo>
                    <a:pt x="43034" y="36287"/>
                    <a:pt x="43069" y="37116"/>
                    <a:pt x="42896" y="37877"/>
                  </a:cubicBezTo>
                  <a:cubicBezTo>
                    <a:pt x="42688" y="38672"/>
                    <a:pt x="42446" y="39467"/>
                    <a:pt x="41963" y="40158"/>
                  </a:cubicBezTo>
                  <a:cubicBezTo>
                    <a:pt x="41824" y="40331"/>
                    <a:pt x="41651" y="40504"/>
                    <a:pt x="41513" y="40711"/>
                  </a:cubicBezTo>
                  <a:cubicBezTo>
                    <a:pt x="41409" y="40815"/>
                    <a:pt x="41271" y="40884"/>
                    <a:pt x="41237" y="41057"/>
                  </a:cubicBezTo>
                  <a:cubicBezTo>
                    <a:pt x="41306" y="41022"/>
                    <a:pt x="41340" y="40988"/>
                    <a:pt x="41409" y="40953"/>
                  </a:cubicBezTo>
                  <a:cubicBezTo>
                    <a:pt x="41963" y="40365"/>
                    <a:pt x="42481" y="39778"/>
                    <a:pt x="42688" y="38983"/>
                  </a:cubicBezTo>
                  <a:cubicBezTo>
                    <a:pt x="42758" y="38775"/>
                    <a:pt x="42827" y="38568"/>
                    <a:pt x="42999" y="38326"/>
                  </a:cubicBezTo>
                  <a:cubicBezTo>
                    <a:pt x="43138" y="38672"/>
                    <a:pt x="43172" y="38983"/>
                    <a:pt x="43034" y="39294"/>
                  </a:cubicBezTo>
                  <a:cubicBezTo>
                    <a:pt x="42758" y="39812"/>
                    <a:pt x="42481" y="40331"/>
                    <a:pt x="42204" y="40849"/>
                  </a:cubicBezTo>
                  <a:cubicBezTo>
                    <a:pt x="42204" y="40884"/>
                    <a:pt x="42170" y="40918"/>
                    <a:pt x="42135" y="40918"/>
                  </a:cubicBezTo>
                  <a:cubicBezTo>
                    <a:pt x="41824" y="40953"/>
                    <a:pt x="41721" y="41195"/>
                    <a:pt x="41548" y="41368"/>
                  </a:cubicBezTo>
                  <a:cubicBezTo>
                    <a:pt x="41409" y="41541"/>
                    <a:pt x="41237" y="41610"/>
                    <a:pt x="41029" y="41610"/>
                  </a:cubicBezTo>
                  <a:cubicBezTo>
                    <a:pt x="40988" y="41610"/>
                    <a:pt x="40946" y="41615"/>
                    <a:pt x="40911" y="41615"/>
                  </a:cubicBezTo>
                  <a:cubicBezTo>
                    <a:pt x="40859" y="41615"/>
                    <a:pt x="40822" y="41603"/>
                    <a:pt x="40822" y="41541"/>
                  </a:cubicBezTo>
                  <a:cubicBezTo>
                    <a:pt x="40787" y="41471"/>
                    <a:pt x="40891" y="41437"/>
                    <a:pt x="40926" y="41368"/>
                  </a:cubicBezTo>
                  <a:cubicBezTo>
                    <a:pt x="40822" y="41368"/>
                    <a:pt x="40718" y="41437"/>
                    <a:pt x="40649" y="41506"/>
                  </a:cubicBezTo>
                  <a:cubicBezTo>
                    <a:pt x="40200" y="41852"/>
                    <a:pt x="39647" y="41955"/>
                    <a:pt x="39128" y="42094"/>
                  </a:cubicBezTo>
                  <a:cubicBezTo>
                    <a:pt x="39114" y="42108"/>
                    <a:pt x="39094" y="42116"/>
                    <a:pt x="39070" y="42116"/>
                  </a:cubicBezTo>
                  <a:cubicBezTo>
                    <a:pt x="39036" y="42116"/>
                    <a:pt x="38996" y="42100"/>
                    <a:pt x="38955" y="42059"/>
                  </a:cubicBezTo>
                  <a:cubicBezTo>
                    <a:pt x="38990" y="41852"/>
                    <a:pt x="39197" y="41783"/>
                    <a:pt x="39232" y="41610"/>
                  </a:cubicBezTo>
                  <a:lnTo>
                    <a:pt x="39232" y="41610"/>
                  </a:lnTo>
                  <a:cubicBezTo>
                    <a:pt x="39059" y="41783"/>
                    <a:pt x="38817" y="41921"/>
                    <a:pt x="38679" y="42128"/>
                  </a:cubicBezTo>
                  <a:cubicBezTo>
                    <a:pt x="38644" y="42163"/>
                    <a:pt x="38610" y="42197"/>
                    <a:pt x="38575" y="42197"/>
                  </a:cubicBezTo>
                  <a:cubicBezTo>
                    <a:pt x="38479" y="42245"/>
                    <a:pt x="38366" y="42310"/>
                    <a:pt x="38259" y="42310"/>
                  </a:cubicBezTo>
                  <a:cubicBezTo>
                    <a:pt x="38213" y="42310"/>
                    <a:pt x="38168" y="42298"/>
                    <a:pt x="38126" y="42266"/>
                  </a:cubicBezTo>
                  <a:cubicBezTo>
                    <a:pt x="38022" y="42163"/>
                    <a:pt x="38126" y="42024"/>
                    <a:pt x="38160" y="41886"/>
                  </a:cubicBezTo>
                  <a:cubicBezTo>
                    <a:pt x="38229" y="41713"/>
                    <a:pt x="38333" y="41575"/>
                    <a:pt x="38333" y="41368"/>
                  </a:cubicBezTo>
                  <a:lnTo>
                    <a:pt x="38333" y="41368"/>
                  </a:lnTo>
                  <a:cubicBezTo>
                    <a:pt x="38126" y="41575"/>
                    <a:pt x="38091" y="41886"/>
                    <a:pt x="37988" y="42163"/>
                  </a:cubicBezTo>
                  <a:cubicBezTo>
                    <a:pt x="37884" y="42370"/>
                    <a:pt x="37780" y="42543"/>
                    <a:pt x="37573" y="42681"/>
                  </a:cubicBezTo>
                  <a:cubicBezTo>
                    <a:pt x="37434" y="42750"/>
                    <a:pt x="37331" y="42889"/>
                    <a:pt x="37262" y="43027"/>
                  </a:cubicBezTo>
                  <a:cubicBezTo>
                    <a:pt x="37227" y="43165"/>
                    <a:pt x="37227" y="43269"/>
                    <a:pt x="37123" y="43373"/>
                  </a:cubicBezTo>
                  <a:cubicBezTo>
                    <a:pt x="36985" y="43476"/>
                    <a:pt x="37020" y="43580"/>
                    <a:pt x="37054" y="43718"/>
                  </a:cubicBezTo>
                  <a:cubicBezTo>
                    <a:pt x="37158" y="44237"/>
                    <a:pt x="37089" y="44755"/>
                    <a:pt x="36847" y="45239"/>
                  </a:cubicBezTo>
                  <a:cubicBezTo>
                    <a:pt x="36743" y="45550"/>
                    <a:pt x="36432" y="45688"/>
                    <a:pt x="36121" y="45723"/>
                  </a:cubicBezTo>
                  <a:cubicBezTo>
                    <a:pt x="36051" y="45729"/>
                    <a:pt x="35983" y="45732"/>
                    <a:pt x="35915" y="45732"/>
                  </a:cubicBezTo>
                  <a:cubicBezTo>
                    <a:pt x="35613" y="45732"/>
                    <a:pt x="35325" y="45676"/>
                    <a:pt x="35015" y="45619"/>
                  </a:cubicBezTo>
                  <a:cubicBezTo>
                    <a:pt x="34842" y="45550"/>
                    <a:pt x="34669" y="45516"/>
                    <a:pt x="34427" y="45481"/>
                  </a:cubicBezTo>
                  <a:lnTo>
                    <a:pt x="34427" y="45481"/>
                  </a:lnTo>
                  <a:cubicBezTo>
                    <a:pt x="34462" y="45723"/>
                    <a:pt x="34566" y="45758"/>
                    <a:pt x="34738" y="45792"/>
                  </a:cubicBezTo>
                  <a:cubicBezTo>
                    <a:pt x="35188" y="45827"/>
                    <a:pt x="35637" y="45861"/>
                    <a:pt x="36086" y="45896"/>
                  </a:cubicBezTo>
                  <a:cubicBezTo>
                    <a:pt x="36570" y="45930"/>
                    <a:pt x="36605" y="45965"/>
                    <a:pt x="36605" y="46380"/>
                  </a:cubicBezTo>
                  <a:cubicBezTo>
                    <a:pt x="36605" y="46760"/>
                    <a:pt x="36674" y="47106"/>
                    <a:pt x="36778" y="47486"/>
                  </a:cubicBezTo>
                  <a:cubicBezTo>
                    <a:pt x="36847" y="47728"/>
                    <a:pt x="36881" y="48004"/>
                    <a:pt x="36916" y="48281"/>
                  </a:cubicBezTo>
                  <a:cubicBezTo>
                    <a:pt x="36916" y="48384"/>
                    <a:pt x="36916" y="48488"/>
                    <a:pt x="37020" y="48557"/>
                  </a:cubicBezTo>
                  <a:cubicBezTo>
                    <a:pt x="36916" y="47866"/>
                    <a:pt x="36951" y="47175"/>
                    <a:pt x="36778" y="46483"/>
                  </a:cubicBezTo>
                  <a:cubicBezTo>
                    <a:pt x="36778" y="46414"/>
                    <a:pt x="36778" y="46345"/>
                    <a:pt x="36847" y="46276"/>
                  </a:cubicBezTo>
                  <a:cubicBezTo>
                    <a:pt x="37020" y="46311"/>
                    <a:pt x="37089" y="46483"/>
                    <a:pt x="37193" y="46587"/>
                  </a:cubicBezTo>
                  <a:cubicBezTo>
                    <a:pt x="37400" y="46898"/>
                    <a:pt x="37538" y="47244"/>
                    <a:pt x="37711" y="47589"/>
                  </a:cubicBezTo>
                  <a:cubicBezTo>
                    <a:pt x="37780" y="47693"/>
                    <a:pt x="37780" y="47797"/>
                    <a:pt x="37884" y="47831"/>
                  </a:cubicBezTo>
                  <a:lnTo>
                    <a:pt x="37918" y="47831"/>
                  </a:lnTo>
                  <a:cubicBezTo>
                    <a:pt x="37815" y="47589"/>
                    <a:pt x="37676" y="47348"/>
                    <a:pt x="37607" y="47106"/>
                  </a:cubicBezTo>
                  <a:cubicBezTo>
                    <a:pt x="37434" y="46656"/>
                    <a:pt x="37158" y="46276"/>
                    <a:pt x="36812" y="45930"/>
                  </a:cubicBezTo>
                  <a:cubicBezTo>
                    <a:pt x="36674" y="45827"/>
                    <a:pt x="36674" y="45723"/>
                    <a:pt x="36778" y="45585"/>
                  </a:cubicBezTo>
                  <a:cubicBezTo>
                    <a:pt x="37123" y="44997"/>
                    <a:pt x="37365" y="44375"/>
                    <a:pt x="37262" y="43649"/>
                  </a:cubicBezTo>
                  <a:cubicBezTo>
                    <a:pt x="37193" y="43165"/>
                    <a:pt x="37607" y="42681"/>
                    <a:pt x="38126" y="42647"/>
                  </a:cubicBezTo>
                  <a:cubicBezTo>
                    <a:pt x="38299" y="42612"/>
                    <a:pt x="38506" y="42647"/>
                    <a:pt x="38644" y="42474"/>
                  </a:cubicBezTo>
                  <a:cubicBezTo>
                    <a:pt x="38644" y="42439"/>
                    <a:pt x="38679" y="42439"/>
                    <a:pt x="38713" y="42439"/>
                  </a:cubicBezTo>
                  <a:cubicBezTo>
                    <a:pt x="39693" y="42164"/>
                    <a:pt x="40672" y="41834"/>
                    <a:pt x="41699" y="41834"/>
                  </a:cubicBezTo>
                  <a:cubicBezTo>
                    <a:pt x="41832" y="41834"/>
                    <a:pt x="41966" y="41840"/>
                    <a:pt x="42101" y="41852"/>
                  </a:cubicBezTo>
                  <a:cubicBezTo>
                    <a:pt x="42446" y="41852"/>
                    <a:pt x="42792" y="41921"/>
                    <a:pt x="43172" y="41990"/>
                  </a:cubicBezTo>
                  <a:cubicBezTo>
                    <a:pt x="43345" y="42024"/>
                    <a:pt x="43518" y="42128"/>
                    <a:pt x="43656" y="42266"/>
                  </a:cubicBezTo>
                  <a:cubicBezTo>
                    <a:pt x="43794" y="42370"/>
                    <a:pt x="43967" y="42508"/>
                    <a:pt x="44140" y="42578"/>
                  </a:cubicBezTo>
                  <a:cubicBezTo>
                    <a:pt x="44204" y="42610"/>
                    <a:pt x="44261" y="42634"/>
                    <a:pt x="44310" y="42634"/>
                  </a:cubicBezTo>
                  <a:cubicBezTo>
                    <a:pt x="44367" y="42634"/>
                    <a:pt x="44414" y="42601"/>
                    <a:pt x="44451" y="42508"/>
                  </a:cubicBezTo>
                  <a:cubicBezTo>
                    <a:pt x="44483" y="42428"/>
                    <a:pt x="44523" y="42400"/>
                    <a:pt x="44567" y="42400"/>
                  </a:cubicBezTo>
                  <a:cubicBezTo>
                    <a:pt x="44617" y="42400"/>
                    <a:pt x="44672" y="42437"/>
                    <a:pt x="44728" y="42474"/>
                  </a:cubicBezTo>
                  <a:cubicBezTo>
                    <a:pt x="45765" y="42992"/>
                    <a:pt x="46733" y="43649"/>
                    <a:pt x="47424" y="44617"/>
                  </a:cubicBezTo>
                  <a:cubicBezTo>
                    <a:pt x="47735" y="45066"/>
                    <a:pt x="47735" y="45239"/>
                    <a:pt x="47320" y="45585"/>
                  </a:cubicBezTo>
                  <a:cubicBezTo>
                    <a:pt x="46905" y="45930"/>
                    <a:pt x="46421" y="46138"/>
                    <a:pt x="45938" y="46311"/>
                  </a:cubicBezTo>
                  <a:cubicBezTo>
                    <a:pt x="44797" y="46691"/>
                    <a:pt x="43622" y="47002"/>
                    <a:pt x="42446" y="47209"/>
                  </a:cubicBezTo>
                  <a:cubicBezTo>
                    <a:pt x="42295" y="47240"/>
                    <a:pt x="42146" y="47252"/>
                    <a:pt x="41999" y="47252"/>
                  </a:cubicBezTo>
                  <a:cubicBezTo>
                    <a:pt x="41644" y="47252"/>
                    <a:pt x="41302" y="47179"/>
                    <a:pt x="40960" y="47106"/>
                  </a:cubicBezTo>
                  <a:lnTo>
                    <a:pt x="40960" y="47140"/>
                  </a:lnTo>
                  <a:cubicBezTo>
                    <a:pt x="40718" y="47106"/>
                    <a:pt x="40476" y="47002"/>
                    <a:pt x="40234" y="46967"/>
                  </a:cubicBezTo>
                  <a:cubicBezTo>
                    <a:pt x="39992" y="46898"/>
                    <a:pt x="39819" y="46794"/>
                    <a:pt x="39716" y="46518"/>
                  </a:cubicBezTo>
                  <a:lnTo>
                    <a:pt x="39716" y="46518"/>
                  </a:lnTo>
                  <a:cubicBezTo>
                    <a:pt x="40338" y="46587"/>
                    <a:pt x="40856" y="46829"/>
                    <a:pt x="41409" y="46829"/>
                  </a:cubicBezTo>
                  <a:cubicBezTo>
                    <a:pt x="41540" y="46829"/>
                    <a:pt x="41671" y="46831"/>
                    <a:pt x="41801" y="46831"/>
                  </a:cubicBezTo>
                  <a:cubicBezTo>
                    <a:pt x="42257" y="46831"/>
                    <a:pt x="42708" y="46810"/>
                    <a:pt x="43138" y="46622"/>
                  </a:cubicBezTo>
                  <a:cubicBezTo>
                    <a:pt x="43108" y="46577"/>
                    <a:pt x="43078" y="46565"/>
                    <a:pt x="43052" y="46565"/>
                  </a:cubicBezTo>
                  <a:cubicBezTo>
                    <a:pt x="43016" y="46565"/>
                    <a:pt x="42985" y="46587"/>
                    <a:pt x="42965" y="46587"/>
                  </a:cubicBezTo>
                  <a:cubicBezTo>
                    <a:pt x="42573" y="46682"/>
                    <a:pt x="42186" y="46728"/>
                    <a:pt x="41804" y="46728"/>
                  </a:cubicBezTo>
                  <a:cubicBezTo>
                    <a:pt x="41073" y="46728"/>
                    <a:pt x="40362" y="46559"/>
                    <a:pt x="39681" y="46241"/>
                  </a:cubicBezTo>
                  <a:cubicBezTo>
                    <a:pt x="39266" y="46069"/>
                    <a:pt x="38852" y="45861"/>
                    <a:pt x="38471" y="45585"/>
                  </a:cubicBezTo>
                  <a:cubicBezTo>
                    <a:pt x="38229" y="45446"/>
                    <a:pt x="37988" y="45343"/>
                    <a:pt x="37746" y="45274"/>
                  </a:cubicBezTo>
                  <a:cubicBezTo>
                    <a:pt x="37642" y="45274"/>
                    <a:pt x="37573" y="45239"/>
                    <a:pt x="37504" y="45239"/>
                  </a:cubicBezTo>
                  <a:cubicBezTo>
                    <a:pt x="37434" y="45239"/>
                    <a:pt x="37331" y="45239"/>
                    <a:pt x="37331" y="45343"/>
                  </a:cubicBezTo>
                  <a:cubicBezTo>
                    <a:pt x="37331" y="45412"/>
                    <a:pt x="37400" y="45446"/>
                    <a:pt x="37469" y="45446"/>
                  </a:cubicBezTo>
                  <a:cubicBezTo>
                    <a:pt x="38057" y="45550"/>
                    <a:pt x="38506" y="45827"/>
                    <a:pt x="38955" y="46138"/>
                  </a:cubicBezTo>
                  <a:cubicBezTo>
                    <a:pt x="39059" y="46241"/>
                    <a:pt x="39197" y="46276"/>
                    <a:pt x="39197" y="46483"/>
                  </a:cubicBezTo>
                  <a:cubicBezTo>
                    <a:pt x="39163" y="46587"/>
                    <a:pt x="39301" y="46656"/>
                    <a:pt x="39405" y="46725"/>
                  </a:cubicBezTo>
                  <a:cubicBezTo>
                    <a:pt x="39889" y="46967"/>
                    <a:pt x="40061" y="47417"/>
                    <a:pt x="40303" y="47866"/>
                  </a:cubicBezTo>
                  <a:cubicBezTo>
                    <a:pt x="40338" y="47970"/>
                    <a:pt x="40373" y="48073"/>
                    <a:pt x="40476" y="48143"/>
                  </a:cubicBezTo>
                  <a:cubicBezTo>
                    <a:pt x="40338" y="48315"/>
                    <a:pt x="40373" y="48454"/>
                    <a:pt x="40407" y="48626"/>
                  </a:cubicBezTo>
                  <a:cubicBezTo>
                    <a:pt x="40580" y="49076"/>
                    <a:pt x="40753" y="49560"/>
                    <a:pt x="40926" y="50044"/>
                  </a:cubicBezTo>
                  <a:cubicBezTo>
                    <a:pt x="41029" y="50424"/>
                    <a:pt x="41202" y="50804"/>
                    <a:pt x="41237" y="51219"/>
                  </a:cubicBezTo>
                  <a:cubicBezTo>
                    <a:pt x="41306" y="51564"/>
                    <a:pt x="41271" y="51910"/>
                    <a:pt x="41202" y="52256"/>
                  </a:cubicBezTo>
                  <a:cubicBezTo>
                    <a:pt x="41029" y="52912"/>
                    <a:pt x="40995" y="53604"/>
                    <a:pt x="40787" y="54295"/>
                  </a:cubicBezTo>
                  <a:cubicBezTo>
                    <a:pt x="40753" y="54468"/>
                    <a:pt x="40684" y="54641"/>
                    <a:pt x="40614" y="54814"/>
                  </a:cubicBezTo>
                  <a:cubicBezTo>
                    <a:pt x="40536" y="55102"/>
                    <a:pt x="40377" y="55232"/>
                    <a:pt x="40154" y="55232"/>
                  </a:cubicBezTo>
                  <a:cubicBezTo>
                    <a:pt x="40083" y="55232"/>
                    <a:pt x="40006" y="55219"/>
                    <a:pt x="39923" y="55194"/>
                  </a:cubicBezTo>
                  <a:cubicBezTo>
                    <a:pt x="39439" y="55021"/>
                    <a:pt x="39024" y="54814"/>
                    <a:pt x="38644" y="54537"/>
                  </a:cubicBezTo>
                  <a:cubicBezTo>
                    <a:pt x="38299" y="54261"/>
                    <a:pt x="37988" y="54019"/>
                    <a:pt x="37676" y="53777"/>
                  </a:cubicBezTo>
                  <a:cubicBezTo>
                    <a:pt x="37193" y="53431"/>
                    <a:pt x="36847" y="53016"/>
                    <a:pt x="36605" y="52463"/>
                  </a:cubicBezTo>
                  <a:cubicBezTo>
                    <a:pt x="36328" y="51772"/>
                    <a:pt x="36052" y="51115"/>
                    <a:pt x="35637" y="50493"/>
                  </a:cubicBezTo>
                  <a:cubicBezTo>
                    <a:pt x="35533" y="50355"/>
                    <a:pt x="35568" y="50216"/>
                    <a:pt x="35603" y="50078"/>
                  </a:cubicBezTo>
                  <a:cubicBezTo>
                    <a:pt x="35775" y="49491"/>
                    <a:pt x="35844" y="48903"/>
                    <a:pt x="35844" y="48315"/>
                  </a:cubicBezTo>
                  <a:cubicBezTo>
                    <a:pt x="35879" y="47762"/>
                    <a:pt x="35741" y="47278"/>
                    <a:pt x="35568" y="46760"/>
                  </a:cubicBezTo>
                  <a:lnTo>
                    <a:pt x="35568" y="46760"/>
                  </a:lnTo>
                  <a:cubicBezTo>
                    <a:pt x="35603" y="47071"/>
                    <a:pt x="35637" y="47382"/>
                    <a:pt x="35637" y="47693"/>
                  </a:cubicBezTo>
                  <a:cubicBezTo>
                    <a:pt x="35741" y="48523"/>
                    <a:pt x="35603" y="49318"/>
                    <a:pt x="35361" y="50113"/>
                  </a:cubicBezTo>
                  <a:cubicBezTo>
                    <a:pt x="35257" y="50458"/>
                    <a:pt x="35222" y="50804"/>
                    <a:pt x="34980" y="51115"/>
                  </a:cubicBezTo>
                  <a:cubicBezTo>
                    <a:pt x="34877" y="51253"/>
                    <a:pt x="34773" y="51426"/>
                    <a:pt x="34635" y="51599"/>
                  </a:cubicBezTo>
                  <a:cubicBezTo>
                    <a:pt x="34566" y="51288"/>
                    <a:pt x="34669" y="51011"/>
                    <a:pt x="34773" y="50769"/>
                  </a:cubicBezTo>
                  <a:cubicBezTo>
                    <a:pt x="34980" y="50216"/>
                    <a:pt x="35153" y="49629"/>
                    <a:pt x="35222" y="49041"/>
                  </a:cubicBezTo>
                  <a:cubicBezTo>
                    <a:pt x="35326" y="48557"/>
                    <a:pt x="35430" y="48039"/>
                    <a:pt x="35430" y="47520"/>
                  </a:cubicBezTo>
                  <a:cubicBezTo>
                    <a:pt x="35430" y="47106"/>
                    <a:pt x="35361" y="46725"/>
                    <a:pt x="35291" y="46345"/>
                  </a:cubicBezTo>
                  <a:cubicBezTo>
                    <a:pt x="35262" y="46255"/>
                    <a:pt x="35232" y="46166"/>
                    <a:pt x="35134" y="46166"/>
                  </a:cubicBezTo>
                  <a:cubicBezTo>
                    <a:pt x="35119" y="46166"/>
                    <a:pt x="35103" y="46168"/>
                    <a:pt x="35084" y="46172"/>
                  </a:cubicBezTo>
                  <a:cubicBezTo>
                    <a:pt x="34946" y="46207"/>
                    <a:pt x="34877" y="46241"/>
                    <a:pt x="34877" y="46380"/>
                  </a:cubicBezTo>
                  <a:cubicBezTo>
                    <a:pt x="34946" y="46898"/>
                    <a:pt x="34738" y="47417"/>
                    <a:pt x="34704" y="47935"/>
                  </a:cubicBezTo>
                  <a:cubicBezTo>
                    <a:pt x="34911" y="47520"/>
                    <a:pt x="34877" y="47036"/>
                    <a:pt x="35084" y="46587"/>
                  </a:cubicBezTo>
                  <a:cubicBezTo>
                    <a:pt x="35222" y="46725"/>
                    <a:pt x="35222" y="46864"/>
                    <a:pt x="35222" y="47002"/>
                  </a:cubicBezTo>
                  <a:cubicBezTo>
                    <a:pt x="35291" y="48004"/>
                    <a:pt x="35188" y="49007"/>
                    <a:pt x="34877" y="49974"/>
                  </a:cubicBezTo>
                  <a:cubicBezTo>
                    <a:pt x="34738" y="50389"/>
                    <a:pt x="34566" y="50804"/>
                    <a:pt x="34462" y="51219"/>
                  </a:cubicBezTo>
                  <a:cubicBezTo>
                    <a:pt x="34289" y="51876"/>
                    <a:pt x="33909" y="52325"/>
                    <a:pt x="33390" y="52671"/>
                  </a:cubicBezTo>
                  <a:cubicBezTo>
                    <a:pt x="33045" y="52912"/>
                    <a:pt x="32699" y="53154"/>
                    <a:pt x="32423" y="53466"/>
                  </a:cubicBezTo>
                  <a:cubicBezTo>
                    <a:pt x="32319" y="53535"/>
                    <a:pt x="32250" y="53638"/>
                    <a:pt x="32146" y="53742"/>
                  </a:cubicBezTo>
                  <a:cubicBezTo>
                    <a:pt x="32457" y="53604"/>
                    <a:pt x="32664" y="53293"/>
                    <a:pt x="32976" y="53120"/>
                  </a:cubicBezTo>
                  <a:cubicBezTo>
                    <a:pt x="33079" y="53051"/>
                    <a:pt x="33183" y="52912"/>
                    <a:pt x="33356" y="52912"/>
                  </a:cubicBezTo>
                  <a:cubicBezTo>
                    <a:pt x="33425" y="53016"/>
                    <a:pt x="33356" y="53051"/>
                    <a:pt x="33321" y="53085"/>
                  </a:cubicBezTo>
                  <a:cubicBezTo>
                    <a:pt x="32803" y="53742"/>
                    <a:pt x="32250" y="54330"/>
                    <a:pt x="31800" y="55021"/>
                  </a:cubicBezTo>
                  <a:cubicBezTo>
                    <a:pt x="31741" y="55110"/>
                    <a:pt x="31630" y="55277"/>
                    <a:pt x="31512" y="55277"/>
                  </a:cubicBezTo>
                  <a:cubicBezTo>
                    <a:pt x="31493" y="55277"/>
                    <a:pt x="31474" y="55272"/>
                    <a:pt x="31455" y="55263"/>
                  </a:cubicBezTo>
                  <a:cubicBezTo>
                    <a:pt x="31282" y="55159"/>
                    <a:pt x="31455" y="54986"/>
                    <a:pt x="31524" y="54848"/>
                  </a:cubicBezTo>
                  <a:cubicBezTo>
                    <a:pt x="31558" y="54710"/>
                    <a:pt x="31628" y="54606"/>
                    <a:pt x="31697" y="54468"/>
                  </a:cubicBezTo>
                  <a:lnTo>
                    <a:pt x="31697" y="54468"/>
                  </a:lnTo>
                  <a:cubicBezTo>
                    <a:pt x="31455" y="54641"/>
                    <a:pt x="31351" y="54917"/>
                    <a:pt x="31316" y="55194"/>
                  </a:cubicBezTo>
                  <a:cubicBezTo>
                    <a:pt x="31247" y="55436"/>
                    <a:pt x="31144" y="55539"/>
                    <a:pt x="30936" y="55609"/>
                  </a:cubicBezTo>
                  <a:cubicBezTo>
                    <a:pt x="30798" y="55643"/>
                    <a:pt x="30660" y="55747"/>
                    <a:pt x="30521" y="55781"/>
                  </a:cubicBezTo>
                  <a:cubicBezTo>
                    <a:pt x="30404" y="55818"/>
                    <a:pt x="30280" y="55838"/>
                    <a:pt x="30157" y="55838"/>
                  </a:cubicBezTo>
                  <a:cubicBezTo>
                    <a:pt x="29704" y="55838"/>
                    <a:pt x="29270" y="55570"/>
                    <a:pt x="29243" y="54917"/>
                  </a:cubicBezTo>
                  <a:cubicBezTo>
                    <a:pt x="29208" y="54468"/>
                    <a:pt x="29173" y="53984"/>
                    <a:pt x="29208" y="53535"/>
                  </a:cubicBezTo>
                  <a:cubicBezTo>
                    <a:pt x="29277" y="52878"/>
                    <a:pt x="29243" y="52187"/>
                    <a:pt x="29312" y="51495"/>
                  </a:cubicBezTo>
                  <a:cubicBezTo>
                    <a:pt x="29484" y="50355"/>
                    <a:pt x="29796" y="49249"/>
                    <a:pt x="30210" y="48143"/>
                  </a:cubicBezTo>
                  <a:cubicBezTo>
                    <a:pt x="30349" y="47866"/>
                    <a:pt x="30591" y="47693"/>
                    <a:pt x="30798" y="47486"/>
                  </a:cubicBezTo>
                  <a:cubicBezTo>
                    <a:pt x="31386" y="46760"/>
                    <a:pt x="32181" y="46449"/>
                    <a:pt x="33045" y="46172"/>
                  </a:cubicBezTo>
                  <a:cubicBezTo>
                    <a:pt x="33079" y="46172"/>
                    <a:pt x="33148" y="46172"/>
                    <a:pt x="33183" y="46241"/>
                  </a:cubicBezTo>
                  <a:cubicBezTo>
                    <a:pt x="32941" y="46483"/>
                    <a:pt x="32561" y="46587"/>
                    <a:pt x="32353" y="46898"/>
                  </a:cubicBezTo>
                  <a:cubicBezTo>
                    <a:pt x="32734" y="46691"/>
                    <a:pt x="33114" y="46518"/>
                    <a:pt x="33494" y="46311"/>
                  </a:cubicBezTo>
                  <a:cubicBezTo>
                    <a:pt x="33598" y="46241"/>
                    <a:pt x="33736" y="46207"/>
                    <a:pt x="33667" y="46034"/>
                  </a:cubicBezTo>
                  <a:cubicBezTo>
                    <a:pt x="33598" y="45930"/>
                    <a:pt x="33701" y="45896"/>
                    <a:pt x="33736" y="45861"/>
                  </a:cubicBezTo>
                  <a:cubicBezTo>
                    <a:pt x="33869" y="45762"/>
                    <a:pt x="34033" y="45726"/>
                    <a:pt x="34046" y="45540"/>
                  </a:cubicBezTo>
                  <a:lnTo>
                    <a:pt x="34046" y="45540"/>
                  </a:lnTo>
                  <a:cubicBezTo>
                    <a:pt x="33607" y="45832"/>
                    <a:pt x="33134" y="45934"/>
                    <a:pt x="32595" y="46069"/>
                  </a:cubicBezTo>
                  <a:cubicBezTo>
                    <a:pt x="32664" y="45792"/>
                    <a:pt x="32906" y="45758"/>
                    <a:pt x="32941" y="45446"/>
                  </a:cubicBezTo>
                  <a:lnTo>
                    <a:pt x="32941" y="45446"/>
                  </a:lnTo>
                  <a:cubicBezTo>
                    <a:pt x="32526" y="45827"/>
                    <a:pt x="32042" y="45965"/>
                    <a:pt x="31558" y="46138"/>
                  </a:cubicBezTo>
                  <a:cubicBezTo>
                    <a:pt x="31455" y="46172"/>
                    <a:pt x="31351" y="46207"/>
                    <a:pt x="31213" y="46207"/>
                  </a:cubicBezTo>
                  <a:cubicBezTo>
                    <a:pt x="31040" y="46241"/>
                    <a:pt x="30902" y="46207"/>
                    <a:pt x="30867" y="46449"/>
                  </a:cubicBezTo>
                  <a:cubicBezTo>
                    <a:pt x="30798" y="46622"/>
                    <a:pt x="30591" y="46656"/>
                    <a:pt x="30452" y="46656"/>
                  </a:cubicBezTo>
                  <a:cubicBezTo>
                    <a:pt x="29692" y="46760"/>
                    <a:pt x="28931" y="47002"/>
                    <a:pt x="28136" y="47002"/>
                  </a:cubicBezTo>
                  <a:cubicBezTo>
                    <a:pt x="28030" y="47007"/>
                    <a:pt x="27923" y="47010"/>
                    <a:pt x="27817" y="47010"/>
                  </a:cubicBezTo>
                  <a:cubicBezTo>
                    <a:pt x="27267" y="47010"/>
                    <a:pt x="26722" y="46934"/>
                    <a:pt x="26201" y="46760"/>
                  </a:cubicBezTo>
                  <a:cubicBezTo>
                    <a:pt x="25821" y="46622"/>
                    <a:pt x="25475" y="46483"/>
                    <a:pt x="25095" y="46345"/>
                  </a:cubicBezTo>
                  <a:cubicBezTo>
                    <a:pt x="24887" y="46241"/>
                    <a:pt x="24715" y="46103"/>
                    <a:pt x="24542" y="45965"/>
                  </a:cubicBezTo>
                  <a:cubicBezTo>
                    <a:pt x="24403" y="45861"/>
                    <a:pt x="24403" y="45758"/>
                    <a:pt x="24438" y="45619"/>
                  </a:cubicBezTo>
                  <a:cubicBezTo>
                    <a:pt x="24611" y="45135"/>
                    <a:pt x="24922" y="44755"/>
                    <a:pt x="25337" y="44444"/>
                  </a:cubicBezTo>
                  <a:cubicBezTo>
                    <a:pt x="25440" y="44375"/>
                    <a:pt x="25544" y="44306"/>
                    <a:pt x="25613" y="44202"/>
                  </a:cubicBezTo>
                  <a:cubicBezTo>
                    <a:pt x="25671" y="44163"/>
                    <a:pt x="25740" y="44114"/>
                    <a:pt x="25801" y="44114"/>
                  </a:cubicBezTo>
                  <a:cubicBezTo>
                    <a:pt x="25850" y="44114"/>
                    <a:pt x="25894" y="44145"/>
                    <a:pt x="25924" y="44237"/>
                  </a:cubicBezTo>
                  <a:cubicBezTo>
                    <a:pt x="25959" y="44306"/>
                    <a:pt x="26028" y="44375"/>
                    <a:pt x="26132" y="44375"/>
                  </a:cubicBezTo>
                  <a:cubicBezTo>
                    <a:pt x="26235" y="44375"/>
                    <a:pt x="26270" y="44271"/>
                    <a:pt x="26305" y="44168"/>
                  </a:cubicBezTo>
                  <a:cubicBezTo>
                    <a:pt x="26305" y="44098"/>
                    <a:pt x="26305" y="43995"/>
                    <a:pt x="26339" y="43891"/>
                  </a:cubicBezTo>
                  <a:cubicBezTo>
                    <a:pt x="26374" y="43787"/>
                    <a:pt x="26408" y="43684"/>
                    <a:pt x="26512" y="43649"/>
                  </a:cubicBezTo>
                  <a:cubicBezTo>
                    <a:pt x="26823" y="43580"/>
                    <a:pt x="27065" y="43407"/>
                    <a:pt x="27376" y="43338"/>
                  </a:cubicBezTo>
                  <a:cubicBezTo>
                    <a:pt x="27860" y="43234"/>
                    <a:pt x="28309" y="43131"/>
                    <a:pt x="28759" y="43027"/>
                  </a:cubicBezTo>
                  <a:cubicBezTo>
                    <a:pt x="28910" y="42976"/>
                    <a:pt x="29062" y="42944"/>
                    <a:pt x="29214" y="42944"/>
                  </a:cubicBezTo>
                  <a:cubicBezTo>
                    <a:pt x="29270" y="42944"/>
                    <a:pt x="29325" y="42948"/>
                    <a:pt x="29381" y="42958"/>
                  </a:cubicBezTo>
                  <a:cubicBezTo>
                    <a:pt x="29427" y="42962"/>
                    <a:pt x="29472" y="42963"/>
                    <a:pt x="29517" y="42963"/>
                  </a:cubicBezTo>
                  <a:cubicBezTo>
                    <a:pt x="29873" y="42963"/>
                    <a:pt x="30183" y="42854"/>
                    <a:pt x="30521" y="42854"/>
                  </a:cubicBezTo>
                  <a:cubicBezTo>
                    <a:pt x="31213" y="42854"/>
                    <a:pt x="31835" y="42992"/>
                    <a:pt x="32423" y="43373"/>
                  </a:cubicBezTo>
                  <a:cubicBezTo>
                    <a:pt x="32482" y="43392"/>
                    <a:pt x="32542" y="43435"/>
                    <a:pt x="32601" y="43435"/>
                  </a:cubicBezTo>
                  <a:cubicBezTo>
                    <a:pt x="32645" y="43435"/>
                    <a:pt x="32689" y="43412"/>
                    <a:pt x="32734" y="43338"/>
                  </a:cubicBezTo>
                  <a:cubicBezTo>
                    <a:pt x="32756" y="43305"/>
                    <a:pt x="32777" y="43293"/>
                    <a:pt x="32798" y="43293"/>
                  </a:cubicBezTo>
                  <a:cubicBezTo>
                    <a:pt x="32843" y="43293"/>
                    <a:pt x="32883" y="43349"/>
                    <a:pt x="32906" y="43373"/>
                  </a:cubicBezTo>
                  <a:cubicBezTo>
                    <a:pt x="33183" y="43614"/>
                    <a:pt x="33425" y="43822"/>
                    <a:pt x="33667" y="44064"/>
                  </a:cubicBezTo>
                  <a:cubicBezTo>
                    <a:pt x="33840" y="44202"/>
                    <a:pt x="34013" y="44306"/>
                    <a:pt x="34220" y="44375"/>
                  </a:cubicBezTo>
                  <a:cubicBezTo>
                    <a:pt x="34462" y="44409"/>
                    <a:pt x="34600" y="44513"/>
                    <a:pt x="34635" y="44790"/>
                  </a:cubicBezTo>
                  <a:cubicBezTo>
                    <a:pt x="34635" y="44893"/>
                    <a:pt x="34704" y="45032"/>
                    <a:pt x="34773" y="45135"/>
                  </a:cubicBezTo>
                  <a:cubicBezTo>
                    <a:pt x="34773" y="44859"/>
                    <a:pt x="34773" y="44617"/>
                    <a:pt x="34738" y="44340"/>
                  </a:cubicBezTo>
                  <a:cubicBezTo>
                    <a:pt x="34669" y="43891"/>
                    <a:pt x="34704" y="43476"/>
                    <a:pt x="35326" y="43303"/>
                  </a:cubicBezTo>
                  <a:cubicBezTo>
                    <a:pt x="35239" y="43249"/>
                    <a:pt x="35163" y="43229"/>
                    <a:pt x="35091" y="43229"/>
                  </a:cubicBezTo>
                  <a:cubicBezTo>
                    <a:pt x="34934" y="43229"/>
                    <a:pt x="34801" y="43325"/>
                    <a:pt x="34635" y="43373"/>
                  </a:cubicBezTo>
                  <a:cubicBezTo>
                    <a:pt x="34462" y="42992"/>
                    <a:pt x="34393" y="42543"/>
                    <a:pt x="34116" y="42163"/>
                  </a:cubicBezTo>
                  <a:lnTo>
                    <a:pt x="34116" y="42163"/>
                  </a:lnTo>
                  <a:cubicBezTo>
                    <a:pt x="34082" y="42370"/>
                    <a:pt x="34151" y="42474"/>
                    <a:pt x="34185" y="42612"/>
                  </a:cubicBezTo>
                  <a:cubicBezTo>
                    <a:pt x="34358" y="42992"/>
                    <a:pt x="34427" y="43407"/>
                    <a:pt x="34531" y="43856"/>
                  </a:cubicBezTo>
                  <a:cubicBezTo>
                    <a:pt x="34531" y="43891"/>
                    <a:pt x="34531" y="43960"/>
                    <a:pt x="34531" y="43995"/>
                  </a:cubicBezTo>
                  <a:cubicBezTo>
                    <a:pt x="34531" y="44179"/>
                    <a:pt x="34485" y="44256"/>
                    <a:pt x="34383" y="44256"/>
                  </a:cubicBezTo>
                  <a:cubicBezTo>
                    <a:pt x="34331" y="44256"/>
                    <a:pt x="34266" y="44237"/>
                    <a:pt x="34185" y="44202"/>
                  </a:cubicBezTo>
                  <a:cubicBezTo>
                    <a:pt x="33805" y="43995"/>
                    <a:pt x="33494" y="43684"/>
                    <a:pt x="33218" y="43338"/>
                  </a:cubicBezTo>
                  <a:cubicBezTo>
                    <a:pt x="33183" y="43234"/>
                    <a:pt x="33114" y="43165"/>
                    <a:pt x="33010" y="43096"/>
                  </a:cubicBezTo>
                  <a:cubicBezTo>
                    <a:pt x="32803" y="42992"/>
                    <a:pt x="32699" y="42785"/>
                    <a:pt x="32526" y="42612"/>
                  </a:cubicBezTo>
                  <a:cubicBezTo>
                    <a:pt x="31869" y="41921"/>
                    <a:pt x="31386" y="41195"/>
                    <a:pt x="31144" y="40296"/>
                  </a:cubicBezTo>
                  <a:cubicBezTo>
                    <a:pt x="31040" y="39881"/>
                    <a:pt x="30867" y="39501"/>
                    <a:pt x="30729" y="39121"/>
                  </a:cubicBezTo>
                  <a:cubicBezTo>
                    <a:pt x="30556" y="38637"/>
                    <a:pt x="30452" y="38153"/>
                    <a:pt x="30556" y="37669"/>
                  </a:cubicBezTo>
                  <a:cubicBezTo>
                    <a:pt x="30625" y="37427"/>
                    <a:pt x="30521" y="37185"/>
                    <a:pt x="30556" y="36943"/>
                  </a:cubicBezTo>
                  <a:cubicBezTo>
                    <a:pt x="30556" y="36736"/>
                    <a:pt x="30591" y="36598"/>
                    <a:pt x="30729" y="36425"/>
                  </a:cubicBezTo>
                  <a:cubicBezTo>
                    <a:pt x="30902" y="36252"/>
                    <a:pt x="31109" y="36114"/>
                    <a:pt x="31247" y="35837"/>
                  </a:cubicBezTo>
                  <a:cubicBezTo>
                    <a:pt x="31094" y="35837"/>
                    <a:pt x="30995" y="35947"/>
                    <a:pt x="30902" y="35947"/>
                  </a:cubicBezTo>
                  <a:cubicBezTo>
                    <a:pt x="30890" y="35947"/>
                    <a:pt x="30879" y="35945"/>
                    <a:pt x="30867" y="35941"/>
                  </a:cubicBezTo>
                  <a:cubicBezTo>
                    <a:pt x="30867" y="35906"/>
                    <a:pt x="30867" y="35837"/>
                    <a:pt x="30867" y="35837"/>
                  </a:cubicBezTo>
                  <a:cubicBezTo>
                    <a:pt x="30556" y="35630"/>
                    <a:pt x="30625" y="35319"/>
                    <a:pt x="30625" y="35042"/>
                  </a:cubicBezTo>
                  <a:cubicBezTo>
                    <a:pt x="30660" y="34662"/>
                    <a:pt x="30729" y="34247"/>
                    <a:pt x="30625" y="33867"/>
                  </a:cubicBezTo>
                  <a:cubicBezTo>
                    <a:pt x="30591" y="33625"/>
                    <a:pt x="30660" y="33418"/>
                    <a:pt x="30694" y="33210"/>
                  </a:cubicBezTo>
                  <a:cubicBezTo>
                    <a:pt x="30763" y="33003"/>
                    <a:pt x="30971" y="32899"/>
                    <a:pt x="31247" y="32899"/>
                  </a:cubicBezTo>
                  <a:close/>
                  <a:moveTo>
                    <a:pt x="17861" y="41003"/>
                  </a:moveTo>
                  <a:cubicBezTo>
                    <a:pt x="17901" y="41003"/>
                    <a:pt x="17948" y="41031"/>
                    <a:pt x="18009" y="41091"/>
                  </a:cubicBezTo>
                  <a:cubicBezTo>
                    <a:pt x="18285" y="41402"/>
                    <a:pt x="18596" y="41713"/>
                    <a:pt x="18942" y="41955"/>
                  </a:cubicBezTo>
                  <a:cubicBezTo>
                    <a:pt x="19219" y="42163"/>
                    <a:pt x="19357" y="42474"/>
                    <a:pt x="19426" y="42819"/>
                  </a:cubicBezTo>
                  <a:cubicBezTo>
                    <a:pt x="19444" y="42828"/>
                    <a:pt x="19460" y="42832"/>
                    <a:pt x="19474" y="42832"/>
                  </a:cubicBezTo>
                  <a:cubicBezTo>
                    <a:pt x="19560" y="42832"/>
                    <a:pt x="19600" y="42703"/>
                    <a:pt x="19666" y="42703"/>
                  </a:cubicBezTo>
                  <a:cubicBezTo>
                    <a:pt x="19677" y="42703"/>
                    <a:pt x="19689" y="42707"/>
                    <a:pt x="19703" y="42716"/>
                  </a:cubicBezTo>
                  <a:cubicBezTo>
                    <a:pt x="19806" y="42785"/>
                    <a:pt x="19875" y="42819"/>
                    <a:pt x="19945" y="42889"/>
                  </a:cubicBezTo>
                  <a:cubicBezTo>
                    <a:pt x="20532" y="43407"/>
                    <a:pt x="21051" y="44029"/>
                    <a:pt x="21535" y="44651"/>
                  </a:cubicBezTo>
                  <a:cubicBezTo>
                    <a:pt x="21604" y="44721"/>
                    <a:pt x="21638" y="44824"/>
                    <a:pt x="21673" y="44963"/>
                  </a:cubicBezTo>
                  <a:cubicBezTo>
                    <a:pt x="21846" y="45516"/>
                    <a:pt x="22018" y="46069"/>
                    <a:pt x="22226" y="46656"/>
                  </a:cubicBezTo>
                  <a:cubicBezTo>
                    <a:pt x="22330" y="47036"/>
                    <a:pt x="22364" y="47451"/>
                    <a:pt x="22433" y="47866"/>
                  </a:cubicBezTo>
                  <a:cubicBezTo>
                    <a:pt x="22468" y="47970"/>
                    <a:pt x="22399" y="48073"/>
                    <a:pt x="22330" y="48143"/>
                  </a:cubicBezTo>
                  <a:cubicBezTo>
                    <a:pt x="21949" y="48557"/>
                    <a:pt x="21638" y="49041"/>
                    <a:pt x="21327" y="49491"/>
                  </a:cubicBezTo>
                  <a:cubicBezTo>
                    <a:pt x="21085" y="49871"/>
                    <a:pt x="20774" y="50113"/>
                    <a:pt x="20498" y="50424"/>
                  </a:cubicBezTo>
                  <a:cubicBezTo>
                    <a:pt x="19945" y="51046"/>
                    <a:pt x="19288" y="51599"/>
                    <a:pt x="18596" y="52117"/>
                  </a:cubicBezTo>
                  <a:cubicBezTo>
                    <a:pt x="18216" y="52394"/>
                    <a:pt x="17871" y="52774"/>
                    <a:pt x="17525" y="53120"/>
                  </a:cubicBezTo>
                  <a:cubicBezTo>
                    <a:pt x="16937" y="53707"/>
                    <a:pt x="16281" y="54261"/>
                    <a:pt x="15624" y="54779"/>
                  </a:cubicBezTo>
                  <a:cubicBezTo>
                    <a:pt x="15175" y="55125"/>
                    <a:pt x="14691" y="55436"/>
                    <a:pt x="14207" y="55712"/>
                  </a:cubicBezTo>
                  <a:cubicBezTo>
                    <a:pt x="13930" y="55885"/>
                    <a:pt x="13654" y="55954"/>
                    <a:pt x="13343" y="55954"/>
                  </a:cubicBezTo>
                  <a:cubicBezTo>
                    <a:pt x="13101" y="55954"/>
                    <a:pt x="13031" y="55920"/>
                    <a:pt x="13031" y="55678"/>
                  </a:cubicBezTo>
                  <a:cubicBezTo>
                    <a:pt x="12997" y="55539"/>
                    <a:pt x="12997" y="55367"/>
                    <a:pt x="13031" y="55228"/>
                  </a:cubicBezTo>
                  <a:cubicBezTo>
                    <a:pt x="13031" y="55194"/>
                    <a:pt x="13031" y="55090"/>
                    <a:pt x="13066" y="55090"/>
                  </a:cubicBezTo>
                  <a:cubicBezTo>
                    <a:pt x="13412" y="54986"/>
                    <a:pt x="13239" y="54710"/>
                    <a:pt x="13273" y="54537"/>
                  </a:cubicBezTo>
                  <a:cubicBezTo>
                    <a:pt x="13343" y="53984"/>
                    <a:pt x="13377" y="53396"/>
                    <a:pt x="13481" y="52843"/>
                  </a:cubicBezTo>
                  <a:cubicBezTo>
                    <a:pt x="13550" y="52290"/>
                    <a:pt x="13723" y="51772"/>
                    <a:pt x="13757" y="51184"/>
                  </a:cubicBezTo>
                  <a:cubicBezTo>
                    <a:pt x="13757" y="51081"/>
                    <a:pt x="13792" y="50977"/>
                    <a:pt x="13826" y="50873"/>
                  </a:cubicBezTo>
                  <a:cubicBezTo>
                    <a:pt x="14103" y="50320"/>
                    <a:pt x="14207" y="49698"/>
                    <a:pt x="14414" y="49076"/>
                  </a:cubicBezTo>
                  <a:cubicBezTo>
                    <a:pt x="14449" y="48972"/>
                    <a:pt x="14483" y="48834"/>
                    <a:pt x="14587" y="48696"/>
                  </a:cubicBezTo>
                  <a:cubicBezTo>
                    <a:pt x="14656" y="48523"/>
                    <a:pt x="14725" y="48315"/>
                    <a:pt x="14760" y="48108"/>
                  </a:cubicBezTo>
                  <a:cubicBezTo>
                    <a:pt x="14829" y="47693"/>
                    <a:pt x="15002" y="47313"/>
                    <a:pt x="15209" y="46933"/>
                  </a:cubicBezTo>
                  <a:cubicBezTo>
                    <a:pt x="15347" y="46691"/>
                    <a:pt x="15451" y="46483"/>
                    <a:pt x="15555" y="46241"/>
                  </a:cubicBezTo>
                  <a:cubicBezTo>
                    <a:pt x="15658" y="46276"/>
                    <a:pt x="15658" y="46311"/>
                    <a:pt x="15693" y="46380"/>
                  </a:cubicBezTo>
                  <a:cubicBezTo>
                    <a:pt x="16142" y="47244"/>
                    <a:pt x="16730" y="47970"/>
                    <a:pt x="17318" y="48730"/>
                  </a:cubicBezTo>
                  <a:cubicBezTo>
                    <a:pt x="17940" y="49560"/>
                    <a:pt x="18458" y="50458"/>
                    <a:pt x="18596" y="51530"/>
                  </a:cubicBezTo>
                  <a:cubicBezTo>
                    <a:pt x="18596" y="51599"/>
                    <a:pt x="18596" y="51668"/>
                    <a:pt x="18700" y="51737"/>
                  </a:cubicBezTo>
                  <a:cubicBezTo>
                    <a:pt x="18562" y="50493"/>
                    <a:pt x="18182" y="49456"/>
                    <a:pt x="17387" y="48557"/>
                  </a:cubicBezTo>
                  <a:cubicBezTo>
                    <a:pt x="17145" y="48281"/>
                    <a:pt x="16937" y="48039"/>
                    <a:pt x="16799" y="47659"/>
                  </a:cubicBezTo>
                  <a:cubicBezTo>
                    <a:pt x="17214" y="47624"/>
                    <a:pt x="17560" y="47659"/>
                    <a:pt x="17905" y="47589"/>
                  </a:cubicBezTo>
                  <a:cubicBezTo>
                    <a:pt x="18078" y="47520"/>
                    <a:pt x="18285" y="47520"/>
                    <a:pt x="18458" y="47520"/>
                  </a:cubicBezTo>
                  <a:cubicBezTo>
                    <a:pt x="18666" y="47488"/>
                    <a:pt x="18867" y="47464"/>
                    <a:pt x="19067" y="47464"/>
                  </a:cubicBezTo>
                  <a:cubicBezTo>
                    <a:pt x="19299" y="47464"/>
                    <a:pt x="19531" y="47497"/>
                    <a:pt x="19772" y="47589"/>
                  </a:cubicBezTo>
                  <a:cubicBezTo>
                    <a:pt x="19772" y="47451"/>
                    <a:pt x="19703" y="47451"/>
                    <a:pt x="19633" y="47417"/>
                  </a:cubicBezTo>
                  <a:cubicBezTo>
                    <a:pt x="19451" y="47376"/>
                    <a:pt x="19281" y="47359"/>
                    <a:pt x="19108" y="47359"/>
                  </a:cubicBezTo>
                  <a:cubicBezTo>
                    <a:pt x="18987" y="47359"/>
                    <a:pt x="18864" y="47368"/>
                    <a:pt x="18735" y="47382"/>
                  </a:cubicBezTo>
                  <a:cubicBezTo>
                    <a:pt x="18200" y="47445"/>
                    <a:pt x="17636" y="47594"/>
                    <a:pt x="17069" y="47594"/>
                  </a:cubicBezTo>
                  <a:cubicBezTo>
                    <a:pt x="17014" y="47594"/>
                    <a:pt x="16958" y="47593"/>
                    <a:pt x="16903" y="47589"/>
                  </a:cubicBezTo>
                  <a:cubicBezTo>
                    <a:pt x="16765" y="47589"/>
                    <a:pt x="16626" y="47555"/>
                    <a:pt x="16523" y="47417"/>
                  </a:cubicBezTo>
                  <a:cubicBezTo>
                    <a:pt x="16177" y="46967"/>
                    <a:pt x="15866" y="46483"/>
                    <a:pt x="15762" y="45896"/>
                  </a:cubicBezTo>
                  <a:cubicBezTo>
                    <a:pt x="15728" y="45792"/>
                    <a:pt x="15693" y="45688"/>
                    <a:pt x="15728" y="45585"/>
                  </a:cubicBezTo>
                  <a:cubicBezTo>
                    <a:pt x="16004" y="44824"/>
                    <a:pt x="16177" y="43995"/>
                    <a:pt x="16695" y="43303"/>
                  </a:cubicBezTo>
                  <a:cubicBezTo>
                    <a:pt x="17006" y="42889"/>
                    <a:pt x="17110" y="42370"/>
                    <a:pt x="17352" y="41921"/>
                  </a:cubicBezTo>
                  <a:cubicBezTo>
                    <a:pt x="17490" y="41679"/>
                    <a:pt x="17594" y="41402"/>
                    <a:pt x="17732" y="41126"/>
                  </a:cubicBezTo>
                  <a:cubicBezTo>
                    <a:pt x="17771" y="41048"/>
                    <a:pt x="17810" y="41003"/>
                    <a:pt x="17861" y="41003"/>
                  </a:cubicBezTo>
                  <a:close/>
                  <a:moveTo>
                    <a:pt x="42594" y="0"/>
                  </a:moveTo>
                  <a:cubicBezTo>
                    <a:pt x="42360" y="0"/>
                    <a:pt x="42118" y="57"/>
                    <a:pt x="41893" y="132"/>
                  </a:cubicBezTo>
                  <a:cubicBezTo>
                    <a:pt x="41617" y="201"/>
                    <a:pt x="41340" y="443"/>
                    <a:pt x="41168" y="719"/>
                  </a:cubicBezTo>
                  <a:cubicBezTo>
                    <a:pt x="40856" y="1099"/>
                    <a:pt x="40545" y="1445"/>
                    <a:pt x="40303" y="1860"/>
                  </a:cubicBezTo>
                  <a:cubicBezTo>
                    <a:pt x="39854" y="2551"/>
                    <a:pt x="39474" y="3242"/>
                    <a:pt x="39508" y="4107"/>
                  </a:cubicBezTo>
                  <a:cubicBezTo>
                    <a:pt x="39508" y="4176"/>
                    <a:pt x="39474" y="4245"/>
                    <a:pt x="39439" y="4314"/>
                  </a:cubicBezTo>
                  <a:cubicBezTo>
                    <a:pt x="39266" y="4729"/>
                    <a:pt x="39370" y="5178"/>
                    <a:pt x="39405" y="5593"/>
                  </a:cubicBezTo>
                  <a:cubicBezTo>
                    <a:pt x="39474" y="6111"/>
                    <a:pt x="39647" y="6630"/>
                    <a:pt x="39819" y="7148"/>
                  </a:cubicBezTo>
                  <a:cubicBezTo>
                    <a:pt x="39889" y="7494"/>
                    <a:pt x="40061" y="7840"/>
                    <a:pt x="40303" y="8082"/>
                  </a:cubicBezTo>
                  <a:cubicBezTo>
                    <a:pt x="40407" y="8220"/>
                    <a:pt x="40476" y="8358"/>
                    <a:pt x="40511" y="8496"/>
                  </a:cubicBezTo>
                  <a:cubicBezTo>
                    <a:pt x="40545" y="8738"/>
                    <a:pt x="40545" y="8946"/>
                    <a:pt x="40545" y="9188"/>
                  </a:cubicBezTo>
                  <a:cubicBezTo>
                    <a:pt x="40545" y="9568"/>
                    <a:pt x="40373" y="9914"/>
                    <a:pt x="40234" y="10259"/>
                  </a:cubicBezTo>
                  <a:cubicBezTo>
                    <a:pt x="39889" y="11020"/>
                    <a:pt x="39612" y="11815"/>
                    <a:pt x="39094" y="12471"/>
                  </a:cubicBezTo>
                  <a:cubicBezTo>
                    <a:pt x="39059" y="12506"/>
                    <a:pt x="39024" y="12575"/>
                    <a:pt x="39094" y="12610"/>
                  </a:cubicBezTo>
                  <a:cubicBezTo>
                    <a:pt x="39117" y="12633"/>
                    <a:pt x="39140" y="12640"/>
                    <a:pt x="39163" y="12640"/>
                  </a:cubicBezTo>
                  <a:cubicBezTo>
                    <a:pt x="39209" y="12640"/>
                    <a:pt x="39255" y="12610"/>
                    <a:pt x="39301" y="12610"/>
                  </a:cubicBezTo>
                  <a:lnTo>
                    <a:pt x="39336" y="12610"/>
                  </a:lnTo>
                  <a:lnTo>
                    <a:pt x="39301" y="12644"/>
                  </a:lnTo>
                  <a:cubicBezTo>
                    <a:pt x="39259" y="12856"/>
                    <a:pt x="39242" y="12938"/>
                    <a:pt x="39172" y="12938"/>
                  </a:cubicBezTo>
                  <a:cubicBezTo>
                    <a:pt x="39128" y="12938"/>
                    <a:pt x="39062" y="12905"/>
                    <a:pt x="38955" y="12852"/>
                  </a:cubicBezTo>
                  <a:cubicBezTo>
                    <a:pt x="38059" y="12387"/>
                    <a:pt x="37162" y="11985"/>
                    <a:pt x="36142" y="11985"/>
                  </a:cubicBezTo>
                  <a:cubicBezTo>
                    <a:pt x="36101" y="11985"/>
                    <a:pt x="36059" y="11986"/>
                    <a:pt x="36017" y="11987"/>
                  </a:cubicBezTo>
                  <a:cubicBezTo>
                    <a:pt x="35810" y="11987"/>
                    <a:pt x="35578" y="11950"/>
                    <a:pt x="35350" y="11950"/>
                  </a:cubicBezTo>
                  <a:cubicBezTo>
                    <a:pt x="35199" y="11950"/>
                    <a:pt x="35049" y="11967"/>
                    <a:pt x="34911" y="12022"/>
                  </a:cubicBezTo>
                  <a:cubicBezTo>
                    <a:pt x="34600" y="12160"/>
                    <a:pt x="34254" y="12126"/>
                    <a:pt x="33943" y="12195"/>
                  </a:cubicBezTo>
                  <a:cubicBezTo>
                    <a:pt x="33922" y="12198"/>
                    <a:pt x="33901" y="12200"/>
                    <a:pt x="33881" y="12200"/>
                  </a:cubicBezTo>
                  <a:cubicBezTo>
                    <a:pt x="33716" y="12200"/>
                    <a:pt x="33643" y="12077"/>
                    <a:pt x="33736" y="11953"/>
                  </a:cubicBezTo>
                  <a:cubicBezTo>
                    <a:pt x="33909" y="11642"/>
                    <a:pt x="34047" y="11331"/>
                    <a:pt x="34289" y="11089"/>
                  </a:cubicBezTo>
                  <a:cubicBezTo>
                    <a:pt x="34496" y="10881"/>
                    <a:pt x="34635" y="10605"/>
                    <a:pt x="34738" y="10328"/>
                  </a:cubicBezTo>
                  <a:cubicBezTo>
                    <a:pt x="34877" y="10017"/>
                    <a:pt x="34946" y="9741"/>
                    <a:pt x="35015" y="9430"/>
                  </a:cubicBezTo>
                  <a:cubicBezTo>
                    <a:pt x="35222" y="8669"/>
                    <a:pt x="35533" y="7978"/>
                    <a:pt x="35568" y="7183"/>
                  </a:cubicBezTo>
                  <a:cubicBezTo>
                    <a:pt x="35603" y="6422"/>
                    <a:pt x="35637" y="5662"/>
                    <a:pt x="35464" y="4936"/>
                  </a:cubicBezTo>
                  <a:cubicBezTo>
                    <a:pt x="35291" y="4176"/>
                    <a:pt x="35257" y="3381"/>
                    <a:pt x="35326" y="2586"/>
                  </a:cubicBezTo>
                  <a:cubicBezTo>
                    <a:pt x="35361" y="2136"/>
                    <a:pt x="35430" y="1722"/>
                    <a:pt x="35395" y="1272"/>
                  </a:cubicBezTo>
                  <a:cubicBezTo>
                    <a:pt x="35395" y="823"/>
                    <a:pt x="35153" y="546"/>
                    <a:pt x="34808" y="339"/>
                  </a:cubicBezTo>
                  <a:cubicBezTo>
                    <a:pt x="34697" y="284"/>
                    <a:pt x="34575" y="256"/>
                    <a:pt x="34454" y="256"/>
                  </a:cubicBezTo>
                  <a:cubicBezTo>
                    <a:pt x="34271" y="256"/>
                    <a:pt x="34089" y="318"/>
                    <a:pt x="33943" y="443"/>
                  </a:cubicBezTo>
                  <a:cubicBezTo>
                    <a:pt x="33805" y="546"/>
                    <a:pt x="33667" y="650"/>
                    <a:pt x="33529" y="754"/>
                  </a:cubicBezTo>
                  <a:cubicBezTo>
                    <a:pt x="33010" y="1099"/>
                    <a:pt x="32492" y="1410"/>
                    <a:pt x="32042" y="1825"/>
                  </a:cubicBezTo>
                  <a:cubicBezTo>
                    <a:pt x="31766" y="2067"/>
                    <a:pt x="31628" y="2378"/>
                    <a:pt x="31420" y="2620"/>
                  </a:cubicBezTo>
                  <a:cubicBezTo>
                    <a:pt x="30902" y="3242"/>
                    <a:pt x="30487" y="3934"/>
                    <a:pt x="30003" y="4590"/>
                  </a:cubicBezTo>
                  <a:cubicBezTo>
                    <a:pt x="29623" y="5074"/>
                    <a:pt x="29346" y="5627"/>
                    <a:pt x="29104" y="6180"/>
                  </a:cubicBezTo>
                  <a:cubicBezTo>
                    <a:pt x="28828" y="6768"/>
                    <a:pt x="28586" y="7390"/>
                    <a:pt x="28413" y="7978"/>
                  </a:cubicBezTo>
                  <a:cubicBezTo>
                    <a:pt x="28136" y="8946"/>
                    <a:pt x="28067" y="9948"/>
                    <a:pt x="27895" y="10950"/>
                  </a:cubicBezTo>
                  <a:cubicBezTo>
                    <a:pt x="27756" y="11469"/>
                    <a:pt x="27825" y="12022"/>
                    <a:pt x="27825" y="12575"/>
                  </a:cubicBezTo>
                  <a:cubicBezTo>
                    <a:pt x="27825" y="12713"/>
                    <a:pt x="27860" y="12852"/>
                    <a:pt x="27722" y="12921"/>
                  </a:cubicBezTo>
                  <a:cubicBezTo>
                    <a:pt x="27583" y="13024"/>
                    <a:pt x="27445" y="13163"/>
                    <a:pt x="27272" y="13197"/>
                  </a:cubicBezTo>
                  <a:cubicBezTo>
                    <a:pt x="27248" y="13340"/>
                    <a:pt x="27291" y="13418"/>
                    <a:pt x="27387" y="13418"/>
                  </a:cubicBezTo>
                  <a:cubicBezTo>
                    <a:pt x="27430" y="13418"/>
                    <a:pt x="27485" y="13402"/>
                    <a:pt x="27549" y="13370"/>
                  </a:cubicBezTo>
                  <a:cubicBezTo>
                    <a:pt x="27653" y="13301"/>
                    <a:pt x="27756" y="13232"/>
                    <a:pt x="27895" y="13163"/>
                  </a:cubicBezTo>
                  <a:cubicBezTo>
                    <a:pt x="27985" y="13122"/>
                    <a:pt x="28073" y="13103"/>
                    <a:pt x="28156" y="13103"/>
                  </a:cubicBezTo>
                  <a:cubicBezTo>
                    <a:pt x="28358" y="13103"/>
                    <a:pt x="28533" y="13219"/>
                    <a:pt x="28655" y="13439"/>
                  </a:cubicBezTo>
                  <a:cubicBezTo>
                    <a:pt x="28724" y="13508"/>
                    <a:pt x="28793" y="13543"/>
                    <a:pt x="28897" y="13577"/>
                  </a:cubicBezTo>
                  <a:cubicBezTo>
                    <a:pt x="29381" y="13681"/>
                    <a:pt x="29692" y="14753"/>
                    <a:pt x="29415" y="15202"/>
                  </a:cubicBezTo>
                  <a:cubicBezTo>
                    <a:pt x="29312" y="15340"/>
                    <a:pt x="29208" y="15444"/>
                    <a:pt x="29070" y="15478"/>
                  </a:cubicBezTo>
                  <a:cubicBezTo>
                    <a:pt x="28992" y="15512"/>
                    <a:pt x="28935" y="15531"/>
                    <a:pt x="28892" y="15531"/>
                  </a:cubicBezTo>
                  <a:cubicBezTo>
                    <a:pt x="28802" y="15531"/>
                    <a:pt x="28771" y="15447"/>
                    <a:pt x="28724" y="15237"/>
                  </a:cubicBezTo>
                  <a:cubicBezTo>
                    <a:pt x="28551" y="15340"/>
                    <a:pt x="28482" y="15444"/>
                    <a:pt x="28482" y="15617"/>
                  </a:cubicBezTo>
                  <a:cubicBezTo>
                    <a:pt x="28454" y="15702"/>
                    <a:pt x="28425" y="15764"/>
                    <a:pt x="28358" y="15764"/>
                  </a:cubicBezTo>
                  <a:cubicBezTo>
                    <a:pt x="28344" y="15764"/>
                    <a:pt x="28328" y="15761"/>
                    <a:pt x="28309" y="15755"/>
                  </a:cubicBezTo>
                  <a:cubicBezTo>
                    <a:pt x="28206" y="15720"/>
                    <a:pt x="28240" y="15617"/>
                    <a:pt x="28275" y="15548"/>
                  </a:cubicBezTo>
                  <a:cubicBezTo>
                    <a:pt x="28378" y="15375"/>
                    <a:pt x="28482" y="15167"/>
                    <a:pt x="28551" y="14960"/>
                  </a:cubicBezTo>
                  <a:cubicBezTo>
                    <a:pt x="28518" y="14927"/>
                    <a:pt x="28492" y="14915"/>
                    <a:pt x="28471" y="14915"/>
                  </a:cubicBezTo>
                  <a:cubicBezTo>
                    <a:pt x="28426" y="14915"/>
                    <a:pt x="28402" y="14971"/>
                    <a:pt x="28378" y="14995"/>
                  </a:cubicBezTo>
                  <a:cubicBezTo>
                    <a:pt x="28344" y="14995"/>
                    <a:pt x="28309" y="15029"/>
                    <a:pt x="28275" y="15029"/>
                  </a:cubicBezTo>
                  <a:cubicBezTo>
                    <a:pt x="28206" y="15029"/>
                    <a:pt x="28206" y="14960"/>
                    <a:pt x="28206" y="14891"/>
                  </a:cubicBezTo>
                  <a:cubicBezTo>
                    <a:pt x="28240" y="14718"/>
                    <a:pt x="28309" y="14580"/>
                    <a:pt x="28275" y="14338"/>
                  </a:cubicBezTo>
                  <a:lnTo>
                    <a:pt x="28275" y="14338"/>
                  </a:lnTo>
                  <a:cubicBezTo>
                    <a:pt x="28102" y="14580"/>
                    <a:pt x="28171" y="14822"/>
                    <a:pt x="28102" y="15029"/>
                  </a:cubicBezTo>
                  <a:cubicBezTo>
                    <a:pt x="28067" y="15237"/>
                    <a:pt x="27998" y="15444"/>
                    <a:pt x="27964" y="15686"/>
                  </a:cubicBezTo>
                  <a:cubicBezTo>
                    <a:pt x="27722" y="15444"/>
                    <a:pt x="27722" y="15237"/>
                    <a:pt x="27964" y="14269"/>
                  </a:cubicBezTo>
                  <a:lnTo>
                    <a:pt x="27964" y="14269"/>
                  </a:lnTo>
                  <a:cubicBezTo>
                    <a:pt x="27687" y="14580"/>
                    <a:pt x="27583" y="14856"/>
                    <a:pt x="27583" y="15237"/>
                  </a:cubicBezTo>
                  <a:cubicBezTo>
                    <a:pt x="27583" y="15375"/>
                    <a:pt x="27687" y="15548"/>
                    <a:pt x="27514" y="15617"/>
                  </a:cubicBezTo>
                  <a:cubicBezTo>
                    <a:pt x="27487" y="15628"/>
                    <a:pt x="27462" y="15632"/>
                    <a:pt x="27438" y="15632"/>
                  </a:cubicBezTo>
                  <a:cubicBezTo>
                    <a:pt x="27309" y="15632"/>
                    <a:pt x="27221" y="15491"/>
                    <a:pt x="27134" y="15375"/>
                  </a:cubicBezTo>
                  <a:cubicBezTo>
                    <a:pt x="26927" y="14960"/>
                    <a:pt x="26754" y="14580"/>
                    <a:pt x="26685" y="14130"/>
                  </a:cubicBezTo>
                  <a:cubicBezTo>
                    <a:pt x="26650" y="13854"/>
                    <a:pt x="26788" y="13577"/>
                    <a:pt x="26996" y="13370"/>
                  </a:cubicBezTo>
                  <a:cubicBezTo>
                    <a:pt x="27065" y="13301"/>
                    <a:pt x="27169" y="13232"/>
                    <a:pt x="27238" y="13163"/>
                  </a:cubicBezTo>
                  <a:cubicBezTo>
                    <a:pt x="26996" y="12886"/>
                    <a:pt x="26892" y="12540"/>
                    <a:pt x="26719" y="12229"/>
                  </a:cubicBezTo>
                  <a:cubicBezTo>
                    <a:pt x="26685" y="12091"/>
                    <a:pt x="26616" y="11953"/>
                    <a:pt x="26512" y="11849"/>
                  </a:cubicBezTo>
                  <a:cubicBezTo>
                    <a:pt x="26443" y="11745"/>
                    <a:pt x="26512" y="11538"/>
                    <a:pt x="26305" y="11469"/>
                  </a:cubicBezTo>
                  <a:lnTo>
                    <a:pt x="26305" y="11469"/>
                  </a:lnTo>
                  <a:cubicBezTo>
                    <a:pt x="26270" y="11676"/>
                    <a:pt x="26374" y="11815"/>
                    <a:pt x="26443" y="11953"/>
                  </a:cubicBezTo>
                  <a:cubicBezTo>
                    <a:pt x="26581" y="12229"/>
                    <a:pt x="26719" y="12540"/>
                    <a:pt x="26858" y="12817"/>
                  </a:cubicBezTo>
                  <a:cubicBezTo>
                    <a:pt x="26927" y="12990"/>
                    <a:pt x="26961" y="13128"/>
                    <a:pt x="26788" y="13232"/>
                  </a:cubicBezTo>
                  <a:cubicBezTo>
                    <a:pt x="26754" y="13266"/>
                    <a:pt x="26719" y="13335"/>
                    <a:pt x="26685" y="13405"/>
                  </a:cubicBezTo>
                  <a:cubicBezTo>
                    <a:pt x="26595" y="13530"/>
                    <a:pt x="26543" y="13591"/>
                    <a:pt x="26484" y="13591"/>
                  </a:cubicBezTo>
                  <a:cubicBezTo>
                    <a:pt x="26429" y="13591"/>
                    <a:pt x="26370" y="13539"/>
                    <a:pt x="26270" y="13439"/>
                  </a:cubicBezTo>
                  <a:cubicBezTo>
                    <a:pt x="25855" y="13024"/>
                    <a:pt x="25440" y="12610"/>
                    <a:pt x="25060" y="12195"/>
                  </a:cubicBezTo>
                  <a:cubicBezTo>
                    <a:pt x="24576" y="11642"/>
                    <a:pt x="24127" y="11089"/>
                    <a:pt x="23678" y="10536"/>
                  </a:cubicBezTo>
                  <a:cubicBezTo>
                    <a:pt x="23125" y="9879"/>
                    <a:pt x="22744" y="9084"/>
                    <a:pt x="22226" y="8393"/>
                  </a:cubicBezTo>
                  <a:cubicBezTo>
                    <a:pt x="22191" y="8324"/>
                    <a:pt x="22191" y="8220"/>
                    <a:pt x="22157" y="8151"/>
                  </a:cubicBezTo>
                  <a:cubicBezTo>
                    <a:pt x="22018" y="7805"/>
                    <a:pt x="21984" y="7390"/>
                    <a:pt x="21776" y="7045"/>
                  </a:cubicBezTo>
                  <a:cubicBezTo>
                    <a:pt x="21535" y="6699"/>
                    <a:pt x="21362" y="6284"/>
                    <a:pt x="21327" y="5835"/>
                  </a:cubicBezTo>
                  <a:cubicBezTo>
                    <a:pt x="21293" y="5731"/>
                    <a:pt x="21258" y="5593"/>
                    <a:pt x="21189" y="5524"/>
                  </a:cubicBezTo>
                  <a:lnTo>
                    <a:pt x="21189" y="5524"/>
                  </a:lnTo>
                  <a:cubicBezTo>
                    <a:pt x="21154" y="6042"/>
                    <a:pt x="21362" y="6457"/>
                    <a:pt x="21535" y="6906"/>
                  </a:cubicBezTo>
                  <a:cubicBezTo>
                    <a:pt x="21673" y="7183"/>
                    <a:pt x="21811" y="7459"/>
                    <a:pt x="21846" y="7770"/>
                  </a:cubicBezTo>
                  <a:cubicBezTo>
                    <a:pt x="21880" y="8082"/>
                    <a:pt x="22018" y="8358"/>
                    <a:pt x="22191" y="8600"/>
                  </a:cubicBezTo>
                  <a:cubicBezTo>
                    <a:pt x="22468" y="8946"/>
                    <a:pt x="22641" y="9360"/>
                    <a:pt x="22813" y="9775"/>
                  </a:cubicBezTo>
                  <a:cubicBezTo>
                    <a:pt x="22883" y="9983"/>
                    <a:pt x="22986" y="10155"/>
                    <a:pt x="23125" y="10328"/>
                  </a:cubicBezTo>
                  <a:cubicBezTo>
                    <a:pt x="23263" y="10467"/>
                    <a:pt x="23436" y="10639"/>
                    <a:pt x="23574" y="10812"/>
                  </a:cubicBezTo>
                  <a:cubicBezTo>
                    <a:pt x="23747" y="10985"/>
                    <a:pt x="23920" y="11123"/>
                    <a:pt x="23954" y="11400"/>
                  </a:cubicBezTo>
                  <a:cubicBezTo>
                    <a:pt x="23943" y="11402"/>
                    <a:pt x="23933" y="11404"/>
                    <a:pt x="23924" y="11404"/>
                  </a:cubicBezTo>
                  <a:cubicBezTo>
                    <a:pt x="23827" y="11404"/>
                    <a:pt x="23783" y="11282"/>
                    <a:pt x="23675" y="11282"/>
                  </a:cubicBezTo>
                  <a:cubicBezTo>
                    <a:pt x="23656" y="11282"/>
                    <a:pt x="23633" y="11286"/>
                    <a:pt x="23608" y="11296"/>
                  </a:cubicBezTo>
                  <a:cubicBezTo>
                    <a:pt x="23781" y="11815"/>
                    <a:pt x="24161" y="12160"/>
                    <a:pt x="24300" y="12679"/>
                  </a:cubicBezTo>
                  <a:cubicBezTo>
                    <a:pt x="24023" y="12298"/>
                    <a:pt x="23747" y="11918"/>
                    <a:pt x="23436" y="11503"/>
                  </a:cubicBezTo>
                  <a:lnTo>
                    <a:pt x="23436" y="11503"/>
                  </a:lnTo>
                  <a:cubicBezTo>
                    <a:pt x="23505" y="11987"/>
                    <a:pt x="23920" y="12264"/>
                    <a:pt x="24058" y="12713"/>
                  </a:cubicBezTo>
                  <a:cubicBezTo>
                    <a:pt x="24035" y="12716"/>
                    <a:pt x="24013" y="12717"/>
                    <a:pt x="23992" y="12717"/>
                  </a:cubicBezTo>
                  <a:cubicBezTo>
                    <a:pt x="23731" y="12717"/>
                    <a:pt x="23638" y="12528"/>
                    <a:pt x="23574" y="12368"/>
                  </a:cubicBezTo>
                  <a:cubicBezTo>
                    <a:pt x="23332" y="11849"/>
                    <a:pt x="23021" y="11434"/>
                    <a:pt x="22641" y="11054"/>
                  </a:cubicBezTo>
                  <a:cubicBezTo>
                    <a:pt x="21949" y="10294"/>
                    <a:pt x="21535" y="9395"/>
                    <a:pt x="21258" y="8427"/>
                  </a:cubicBezTo>
                  <a:cubicBezTo>
                    <a:pt x="21120" y="7874"/>
                    <a:pt x="21085" y="7321"/>
                    <a:pt x="20912" y="6803"/>
                  </a:cubicBezTo>
                  <a:cubicBezTo>
                    <a:pt x="20670" y="6042"/>
                    <a:pt x="20636" y="5282"/>
                    <a:pt x="20567" y="4521"/>
                  </a:cubicBezTo>
                  <a:cubicBezTo>
                    <a:pt x="20498" y="3726"/>
                    <a:pt x="20532" y="2966"/>
                    <a:pt x="20567" y="2171"/>
                  </a:cubicBezTo>
                  <a:cubicBezTo>
                    <a:pt x="20567" y="1791"/>
                    <a:pt x="20601" y="1410"/>
                    <a:pt x="20740" y="1030"/>
                  </a:cubicBezTo>
                  <a:cubicBezTo>
                    <a:pt x="20856" y="758"/>
                    <a:pt x="20984" y="628"/>
                    <a:pt x="21135" y="628"/>
                  </a:cubicBezTo>
                  <a:cubicBezTo>
                    <a:pt x="21252" y="628"/>
                    <a:pt x="21383" y="706"/>
                    <a:pt x="21535" y="857"/>
                  </a:cubicBezTo>
                  <a:cubicBezTo>
                    <a:pt x="21673" y="996"/>
                    <a:pt x="21811" y="1169"/>
                    <a:pt x="21949" y="1307"/>
                  </a:cubicBezTo>
                  <a:cubicBezTo>
                    <a:pt x="22468" y="1860"/>
                    <a:pt x="23021" y="2344"/>
                    <a:pt x="23712" y="2620"/>
                  </a:cubicBezTo>
                  <a:cubicBezTo>
                    <a:pt x="23850" y="2689"/>
                    <a:pt x="23954" y="2793"/>
                    <a:pt x="24092" y="2862"/>
                  </a:cubicBezTo>
                  <a:cubicBezTo>
                    <a:pt x="24645" y="3312"/>
                    <a:pt x="25060" y="3899"/>
                    <a:pt x="25475" y="4452"/>
                  </a:cubicBezTo>
                  <a:cubicBezTo>
                    <a:pt x="25751" y="4798"/>
                    <a:pt x="25993" y="5144"/>
                    <a:pt x="26166" y="5524"/>
                  </a:cubicBezTo>
                  <a:cubicBezTo>
                    <a:pt x="26546" y="6180"/>
                    <a:pt x="26754" y="6906"/>
                    <a:pt x="26961" y="7632"/>
                  </a:cubicBezTo>
                  <a:cubicBezTo>
                    <a:pt x="27030" y="7909"/>
                    <a:pt x="27134" y="8185"/>
                    <a:pt x="27238" y="8462"/>
                  </a:cubicBezTo>
                  <a:cubicBezTo>
                    <a:pt x="27480" y="9049"/>
                    <a:pt x="27653" y="9637"/>
                    <a:pt x="27653" y="10294"/>
                  </a:cubicBezTo>
                  <a:cubicBezTo>
                    <a:pt x="27653" y="10397"/>
                    <a:pt x="27618" y="10501"/>
                    <a:pt x="27687" y="10639"/>
                  </a:cubicBezTo>
                  <a:cubicBezTo>
                    <a:pt x="27895" y="10017"/>
                    <a:pt x="27791" y="9430"/>
                    <a:pt x="27687" y="8877"/>
                  </a:cubicBezTo>
                  <a:cubicBezTo>
                    <a:pt x="27445" y="7943"/>
                    <a:pt x="27065" y="7079"/>
                    <a:pt x="26754" y="6180"/>
                  </a:cubicBezTo>
                  <a:cubicBezTo>
                    <a:pt x="26443" y="5178"/>
                    <a:pt x="25786" y="4383"/>
                    <a:pt x="25164" y="3554"/>
                  </a:cubicBezTo>
                  <a:cubicBezTo>
                    <a:pt x="24715" y="3000"/>
                    <a:pt x="24196" y="2551"/>
                    <a:pt x="23574" y="2205"/>
                  </a:cubicBezTo>
                  <a:cubicBezTo>
                    <a:pt x="23263" y="2067"/>
                    <a:pt x="22986" y="1894"/>
                    <a:pt x="22744" y="1652"/>
                  </a:cubicBezTo>
                  <a:cubicBezTo>
                    <a:pt x="22433" y="1376"/>
                    <a:pt x="22122" y="1065"/>
                    <a:pt x="21811" y="788"/>
                  </a:cubicBezTo>
                  <a:cubicBezTo>
                    <a:pt x="21638" y="615"/>
                    <a:pt x="21500" y="477"/>
                    <a:pt x="21327" y="339"/>
                  </a:cubicBezTo>
                  <a:cubicBezTo>
                    <a:pt x="21293" y="304"/>
                    <a:pt x="21223" y="270"/>
                    <a:pt x="21154" y="270"/>
                  </a:cubicBezTo>
                  <a:cubicBezTo>
                    <a:pt x="20947" y="270"/>
                    <a:pt x="20498" y="615"/>
                    <a:pt x="20428" y="857"/>
                  </a:cubicBezTo>
                  <a:cubicBezTo>
                    <a:pt x="20325" y="1169"/>
                    <a:pt x="20290" y="1514"/>
                    <a:pt x="20256" y="1860"/>
                  </a:cubicBezTo>
                  <a:cubicBezTo>
                    <a:pt x="20186" y="2759"/>
                    <a:pt x="20186" y="3623"/>
                    <a:pt x="20290" y="4521"/>
                  </a:cubicBezTo>
                  <a:cubicBezTo>
                    <a:pt x="20325" y="4902"/>
                    <a:pt x="20325" y="5316"/>
                    <a:pt x="20394" y="5731"/>
                  </a:cubicBezTo>
                  <a:cubicBezTo>
                    <a:pt x="20463" y="6284"/>
                    <a:pt x="20601" y="6803"/>
                    <a:pt x="20740" y="7321"/>
                  </a:cubicBezTo>
                  <a:cubicBezTo>
                    <a:pt x="20878" y="7978"/>
                    <a:pt x="20981" y="8635"/>
                    <a:pt x="21258" y="9257"/>
                  </a:cubicBezTo>
                  <a:cubicBezTo>
                    <a:pt x="21396" y="9568"/>
                    <a:pt x="21465" y="9879"/>
                    <a:pt x="21604" y="10155"/>
                  </a:cubicBezTo>
                  <a:cubicBezTo>
                    <a:pt x="21984" y="10778"/>
                    <a:pt x="22502" y="11296"/>
                    <a:pt x="22952" y="11884"/>
                  </a:cubicBezTo>
                  <a:cubicBezTo>
                    <a:pt x="23090" y="12057"/>
                    <a:pt x="23228" y="12195"/>
                    <a:pt x="23263" y="12471"/>
                  </a:cubicBezTo>
                  <a:cubicBezTo>
                    <a:pt x="22986" y="12437"/>
                    <a:pt x="22744" y="12333"/>
                    <a:pt x="22537" y="12229"/>
                  </a:cubicBezTo>
                  <a:cubicBezTo>
                    <a:pt x="21610" y="11859"/>
                    <a:pt x="20671" y="11684"/>
                    <a:pt x="19720" y="11684"/>
                  </a:cubicBezTo>
                  <a:cubicBezTo>
                    <a:pt x="19075" y="11684"/>
                    <a:pt x="18424" y="11765"/>
                    <a:pt x="17767" y="11918"/>
                  </a:cubicBezTo>
                  <a:cubicBezTo>
                    <a:pt x="17248" y="12057"/>
                    <a:pt x="16730" y="12264"/>
                    <a:pt x="16177" y="12368"/>
                  </a:cubicBezTo>
                  <a:cubicBezTo>
                    <a:pt x="15382" y="12540"/>
                    <a:pt x="14587" y="12748"/>
                    <a:pt x="13792" y="13024"/>
                  </a:cubicBezTo>
                  <a:cubicBezTo>
                    <a:pt x="13412" y="13163"/>
                    <a:pt x="13204" y="13405"/>
                    <a:pt x="13031" y="13750"/>
                  </a:cubicBezTo>
                  <a:cubicBezTo>
                    <a:pt x="12997" y="13854"/>
                    <a:pt x="12893" y="13958"/>
                    <a:pt x="12928" y="14096"/>
                  </a:cubicBezTo>
                  <a:cubicBezTo>
                    <a:pt x="12997" y="14338"/>
                    <a:pt x="13031" y="14580"/>
                    <a:pt x="13170" y="14787"/>
                  </a:cubicBezTo>
                  <a:cubicBezTo>
                    <a:pt x="13481" y="15237"/>
                    <a:pt x="13757" y="15755"/>
                    <a:pt x="14241" y="16066"/>
                  </a:cubicBezTo>
                  <a:cubicBezTo>
                    <a:pt x="14483" y="16239"/>
                    <a:pt x="14587" y="16481"/>
                    <a:pt x="14552" y="16792"/>
                  </a:cubicBezTo>
                  <a:cubicBezTo>
                    <a:pt x="14518" y="17172"/>
                    <a:pt x="14552" y="17587"/>
                    <a:pt x="14345" y="17967"/>
                  </a:cubicBezTo>
                  <a:cubicBezTo>
                    <a:pt x="14241" y="18071"/>
                    <a:pt x="14172" y="18244"/>
                    <a:pt x="14310" y="18451"/>
                  </a:cubicBezTo>
                  <a:cubicBezTo>
                    <a:pt x="14414" y="18244"/>
                    <a:pt x="14552" y="18105"/>
                    <a:pt x="14760" y="17967"/>
                  </a:cubicBezTo>
                  <a:lnTo>
                    <a:pt x="14760" y="17967"/>
                  </a:lnTo>
                  <a:cubicBezTo>
                    <a:pt x="14725" y="18209"/>
                    <a:pt x="14725" y="18417"/>
                    <a:pt x="14656" y="18589"/>
                  </a:cubicBezTo>
                  <a:cubicBezTo>
                    <a:pt x="14587" y="18762"/>
                    <a:pt x="14449" y="18935"/>
                    <a:pt x="14345" y="19108"/>
                  </a:cubicBezTo>
                  <a:cubicBezTo>
                    <a:pt x="14656" y="19073"/>
                    <a:pt x="14621" y="18658"/>
                    <a:pt x="14898" y="18624"/>
                  </a:cubicBezTo>
                  <a:cubicBezTo>
                    <a:pt x="15002" y="18797"/>
                    <a:pt x="15002" y="18970"/>
                    <a:pt x="14933" y="19108"/>
                  </a:cubicBezTo>
                  <a:cubicBezTo>
                    <a:pt x="14725" y="19523"/>
                    <a:pt x="14760" y="19937"/>
                    <a:pt x="14829" y="20421"/>
                  </a:cubicBezTo>
                  <a:cubicBezTo>
                    <a:pt x="14967" y="21285"/>
                    <a:pt x="15175" y="22115"/>
                    <a:pt x="15451" y="22910"/>
                  </a:cubicBezTo>
                  <a:cubicBezTo>
                    <a:pt x="15866" y="24016"/>
                    <a:pt x="16384" y="25088"/>
                    <a:pt x="16315" y="26366"/>
                  </a:cubicBezTo>
                  <a:cubicBezTo>
                    <a:pt x="16453" y="26055"/>
                    <a:pt x="16419" y="25779"/>
                    <a:pt x="16419" y="25537"/>
                  </a:cubicBezTo>
                  <a:cubicBezTo>
                    <a:pt x="16419" y="25260"/>
                    <a:pt x="16281" y="25018"/>
                    <a:pt x="16246" y="24742"/>
                  </a:cubicBezTo>
                  <a:cubicBezTo>
                    <a:pt x="16142" y="24258"/>
                    <a:pt x="15970" y="23809"/>
                    <a:pt x="15831" y="23325"/>
                  </a:cubicBezTo>
                  <a:cubicBezTo>
                    <a:pt x="15589" y="22599"/>
                    <a:pt x="15347" y="21873"/>
                    <a:pt x="15244" y="21078"/>
                  </a:cubicBezTo>
                  <a:cubicBezTo>
                    <a:pt x="15209" y="20836"/>
                    <a:pt x="15140" y="20594"/>
                    <a:pt x="15071" y="20352"/>
                  </a:cubicBezTo>
                  <a:cubicBezTo>
                    <a:pt x="14967" y="19972"/>
                    <a:pt x="14967" y="19626"/>
                    <a:pt x="15140" y="19281"/>
                  </a:cubicBezTo>
                  <a:cubicBezTo>
                    <a:pt x="15209" y="19177"/>
                    <a:pt x="15278" y="19073"/>
                    <a:pt x="15244" y="18935"/>
                  </a:cubicBezTo>
                  <a:cubicBezTo>
                    <a:pt x="15175" y="18555"/>
                    <a:pt x="15244" y="18209"/>
                    <a:pt x="15313" y="17863"/>
                  </a:cubicBezTo>
                  <a:cubicBezTo>
                    <a:pt x="15347" y="17760"/>
                    <a:pt x="15382" y="17656"/>
                    <a:pt x="15244" y="17587"/>
                  </a:cubicBezTo>
                  <a:cubicBezTo>
                    <a:pt x="15036" y="17483"/>
                    <a:pt x="15209" y="17310"/>
                    <a:pt x="15278" y="17172"/>
                  </a:cubicBezTo>
                  <a:cubicBezTo>
                    <a:pt x="15306" y="17135"/>
                    <a:pt x="15332" y="17120"/>
                    <a:pt x="15356" y="17120"/>
                  </a:cubicBezTo>
                  <a:cubicBezTo>
                    <a:pt x="15419" y="17120"/>
                    <a:pt x="15470" y="17225"/>
                    <a:pt x="15520" y="17276"/>
                  </a:cubicBezTo>
                  <a:cubicBezTo>
                    <a:pt x="15831" y="17552"/>
                    <a:pt x="16108" y="17863"/>
                    <a:pt x="16453" y="18105"/>
                  </a:cubicBezTo>
                  <a:cubicBezTo>
                    <a:pt x="17283" y="18797"/>
                    <a:pt x="18251" y="19177"/>
                    <a:pt x="19322" y="19384"/>
                  </a:cubicBezTo>
                  <a:cubicBezTo>
                    <a:pt x="19639" y="19452"/>
                    <a:pt x="19956" y="19520"/>
                    <a:pt x="20273" y="19520"/>
                  </a:cubicBezTo>
                  <a:cubicBezTo>
                    <a:pt x="20440" y="19520"/>
                    <a:pt x="20607" y="19501"/>
                    <a:pt x="20774" y="19453"/>
                  </a:cubicBezTo>
                  <a:cubicBezTo>
                    <a:pt x="20862" y="19424"/>
                    <a:pt x="20949" y="19414"/>
                    <a:pt x="21034" y="19414"/>
                  </a:cubicBezTo>
                  <a:cubicBezTo>
                    <a:pt x="21151" y="19414"/>
                    <a:pt x="21262" y="19434"/>
                    <a:pt x="21362" y="19453"/>
                  </a:cubicBezTo>
                  <a:cubicBezTo>
                    <a:pt x="21396" y="19488"/>
                    <a:pt x="21396" y="19523"/>
                    <a:pt x="21396" y="19557"/>
                  </a:cubicBezTo>
                  <a:cubicBezTo>
                    <a:pt x="21085" y="20179"/>
                    <a:pt x="20878" y="20836"/>
                    <a:pt x="20705" y="21493"/>
                  </a:cubicBezTo>
                  <a:cubicBezTo>
                    <a:pt x="20394" y="22495"/>
                    <a:pt x="20152" y="23532"/>
                    <a:pt x="20048" y="24569"/>
                  </a:cubicBezTo>
                  <a:cubicBezTo>
                    <a:pt x="19979" y="25191"/>
                    <a:pt x="20083" y="25848"/>
                    <a:pt x="20394" y="26436"/>
                  </a:cubicBezTo>
                  <a:cubicBezTo>
                    <a:pt x="20670" y="26989"/>
                    <a:pt x="21120" y="27196"/>
                    <a:pt x="21707" y="27196"/>
                  </a:cubicBezTo>
                  <a:cubicBezTo>
                    <a:pt x="22018" y="27161"/>
                    <a:pt x="22260" y="27092"/>
                    <a:pt x="22537" y="26920"/>
                  </a:cubicBezTo>
                  <a:cubicBezTo>
                    <a:pt x="22917" y="26712"/>
                    <a:pt x="23332" y="26470"/>
                    <a:pt x="23678" y="26159"/>
                  </a:cubicBezTo>
                  <a:cubicBezTo>
                    <a:pt x="23850" y="25986"/>
                    <a:pt x="24058" y="25813"/>
                    <a:pt x="24265" y="25675"/>
                  </a:cubicBezTo>
                  <a:lnTo>
                    <a:pt x="24265" y="25675"/>
                  </a:lnTo>
                  <a:cubicBezTo>
                    <a:pt x="24300" y="25744"/>
                    <a:pt x="24265" y="25813"/>
                    <a:pt x="24231" y="25848"/>
                  </a:cubicBezTo>
                  <a:cubicBezTo>
                    <a:pt x="23885" y="26401"/>
                    <a:pt x="23574" y="26989"/>
                    <a:pt x="23159" y="27542"/>
                  </a:cubicBezTo>
                  <a:cubicBezTo>
                    <a:pt x="22779" y="28060"/>
                    <a:pt x="22433" y="28613"/>
                    <a:pt x="21949" y="29063"/>
                  </a:cubicBezTo>
                  <a:cubicBezTo>
                    <a:pt x="21154" y="29788"/>
                    <a:pt x="20394" y="30514"/>
                    <a:pt x="19357" y="30860"/>
                  </a:cubicBezTo>
                  <a:cubicBezTo>
                    <a:pt x="19080" y="30964"/>
                    <a:pt x="18942" y="31171"/>
                    <a:pt x="18804" y="31413"/>
                  </a:cubicBezTo>
                  <a:cubicBezTo>
                    <a:pt x="18825" y="31434"/>
                    <a:pt x="18847" y="31443"/>
                    <a:pt x="18867" y="31443"/>
                  </a:cubicBezTo>
                  <a:cubicBezTo>
                    <a:pt x="18913" y="31443"/>
                    <a:pt x="18953" y="31402"/>
                    <a:pt x="18977" y="31378"/>
                  </a:cubicBezTo>
                  <a:cubicBezTo>
                    <a:pt x="19150" y="31275"/>
                    <a:pt x="19288" y="31102"/>
                    <a:pt x="19495" y="31033"/>
                  </a:cubicBezTo>
                  <a:cubicBezTo>
                    <a:pt x="20083" y="30825"/>
                    <a:pt x="20636" y="30376"/>
                    <a:pt x="21258" y="30238"/>
                  </a:cubicBezTo>
                  <a:cubicBezTo>
                    <a:pt x="21293" y="30238"/>
                    <a:pt x="21327" y="30238"/>
                    <a:pt x="21327" y="30169"/>
                  </a:cubicBezTo>
                  <a:cubicBezTo>
                    <a:pt x="21327" y="30161"/>
                    <a:pt x="21327" y="30159"/>
                    <a:pt x="21327" y="30159"/>
                  </a:cubicBezTo>
                  <a:cubicBezTo>
                    <a:pt x="21326" y="30159"/>
                    <a:pt x="21323" y="30179"/>
                    <a:pt x="21310" y="30179"/>
                  </a:cubicBezTo>
                  <a:cubicBezTo>
                    <a:pt x="21306" y="30179"/>
                    <a:pt x="21300" y="30176"/>
                    <a:pt x="21293" y="30169"/>
                  </a:cubicBezTo>
                  <a:cubicBezTo>
                    <a:pt x="21154" y="30134"/>
                    <a:pt x="21223" y="30065"/>
                    <a:pt x="21258" y="29961"/>
                  </a:cubicBezTo>
                  <a:cubicBezTo>
                    <a:pt x="21327" y="29892"/>
                    <a:pt x="21396" y="29823"/>
                    <a:pt x="21500" y="29754"/>
                  </a:cubicBezTo>
                  <a:cubicBezTo>
                    <a:pt x="21596" y="29633"/>
                    <a:pt x="21693" y="29479"/>
                    <a:pt x="21836" y="29479"/>
                  </a:cubicBezTo>
                  <a:cubicBezTo>
                    <a:pt x="21899" y="29479"/>
                    <a:pt x="21969" y="29508"/>
                    <a:pt x="22053" y="29581"/>
                  </a:cubicBezTo>
                  <a:cubicBezTo>
                    <a:pt x="22065" y="29593"/>
                    <a:pt x="22084" y="29596"/>
                    <a:pt x="22107" y="29596"/>
                  </a:cubicBezTo>
                  <a:cubicBezTo>
                    <a:pt x="22153" y="29596"/>
                    <a:pt x="22214" y="29581"/>
                    <a:pt x="22260" y="29581"/>
                  </a:cubicBezTo>
                  <a:cubicBezTo>
                    <a:pt x="22502" y="29512"/>
                    <a:pt x="22710" y="29512"/>
                    <a:pt x="22952" y="29477"/>
                  </a:cubicBezTo>
                  <a:cubicBezTo>
                    <a:pt x="23520" y="29430"/>
                    <a:pt x="24081" y="29390"/>
                    <a:pt x="24639" y="29390"/>
                  </a:cubicBezTo>
                  <a:cubicBezTo>
                    <a:pt x="25301" y="29390"/>
                    <a:pt x="25958" y="29447"/>
                    <a:pt x="26616" y="29616"/>
                  </a:cubicBezTo>
                  <a:cubicBezTo>
                    <a:pt x="26858" y="29650"/>
                    <a:pt x="27065" y="29685"/>
                    <a:pt x="27065" y="30030"/>
                  </a:cubicBezTo>
                  <a:cubicBezTo>
                    <a:pt x="27176" y="29919"/>
                    <a:pt x="27280" y="29874"/>
                    <a:pt x="27373" y="29874"/>
                  </a:cubicBezTo>
                  <a:cubicBezTo>
                    <a:pt x="27483" y="29874"/>
                    <a:pt x="27578" y="29937"/>
                    <a:pt x="27653" y="30030"/>
                  </a:cubicBezTo>
                  <a:cubicBezTo>
                    <a:pt x="27791" y="30134"/>
                    <a:pt x="27895" y="30134"/>
                    <a:pt x="28033" y="30134"/>
                  </a:cubicBezTo>
                  <a:cubicBezTo>
                    <a:pt x="28275" y="30169"/>
                    <a:pt x="28517" y="30272"/>
                    <a:pt x="28551" y="30653"/>
                  </a:cubicBezTo>
                  <a:cubicBezTo>
                    <a:pt x="28639" y="30521"/>
                    <a:pt x="28727" y="30473"/>
                    <a:pt x="28823" y="30473"/>
                  </a:cubicBezTo>
                  <a:cubicBezTo>
                    <a:pt x="28879" y="30473"/>
                    <a:pt x="28937" y="30489"/>
                    <a:pt x="29001" y="30514"/>
                  </a:cubicBezTo>
                  <a:cubicBezTo>
                    <a:pt x="29243" y="30653"/>
                    <a:pt x="29484" y="30722"/>
                    <a:pt x="29726" y="30860"/>
                  </a:cubicBezTo>
                  <a:cubicBezTo>
                    <a:pt x="30107" y="30998"/>
                    <a:pt x="30452" y="31206"/>
                    <a:pt x="30660" y="31586"/>
                  </a:cubicBezTo>
                  <a:cubicBezTo>
                    <a:pt x="30763" y="31759"/>
                    <a:pt x="30867" y="31931"/>
                    <a:pt x="30729" y="32139"/>
                  </a:cubicBezTo>
                  <a:cubicBezTo>
                    <a:pt x="30383" y="32692"/>
                    <a:pt x="29934" y="33072"/>
                    <a:pt x="29381" y="33383"/>
                  </a:cubicBezTo>
                  <a:cubicBezTo>
                    <a:pt x="28586" y="33867"/>
                    <a:pt x="27687" y="34040"/>
                    <a:pt x="26892" y="34420"/>
                  </a:cubicBezTo>
                  <a:cubicBezTo>
                    <a:pt x="26752" y="34504"/>
                    <a:pt x="26588" y="34612"/>
                    <a:pt x="26421" y="34612"/>
                  </a:cubicBezTo>
                  <a:cubicBezTo>
                    <a:pt x="26382" y="34612"/>
                    <a:pt x="26343" y="34606"/>
                    <a:pt x="26305" y="34593"/>
                  </a:cubicBezTo>
                  <a:lnTo>
                    <a:pt x="26270" y="34593"/>
                  </a:lnTo>
                  <a:lnTo>
                    <a:pt x="26305" y="34558"/>
                  </a:lnTo>
                  <a:cubicBezTo>
                    <a:pt x="26270" y="34524"/>
                    <a:pt x="26374" y="34489"/>
                    <a:pt x="26339" y="34420"/>
                  </a:cubicBezTo>
                  <a:lnTo>
                    <a:pt x="26339" y="34420"/>
                  </a:lnTo>
                  <a:cubicBezTo>
                    <a:pt x="25786" y="34512"/>
                    <a:pt x="25248" y="34605"/>
                    <a:pt x="24706" y="34605"/>
                  </a:cubicBezTo>
                  <a:cubicBezTo>
                    <a:pt x="24434" y="34605"/>
                    <a:pt x="24161" y="34581"/>
                    <a:pt x="23885" y="34524"/>
                  </a:cubicBezTo>
                  <a:lnTo>
                    <a:pt x="23747" y="34524"/>
                  </a:lnTo>
                  <a:cubicBezTo>
                    <a:pt x="23712" y="34524"/>
                    <a:pt x="23678" y="34524"/>
                    <a:pt x="23678" y="34593"/>
                  </a:cubicBezTo>
                  <a:cubicBezTo>
                    <a:pt x="23678" y="34628"/>
                    <a:pt x="23678" y="34628"/>
                    <a:pt x="23712" y="34662"/>
                  </a:cubicBezTo>
                  <a:cubicBezTo>
                    <a:pt x="23816" y="34766"/>
                    <a:pt x="23954" y="34800"/>
                    <a:pt x="24058" y="34800"/>
                  </a:cubicBezTo>
                  <a:cubicBezTo>
                    <a:pt x="24300" y="34835"/>
                    <a:pt x="24507" y="34835"/>
                    <a:pt x="24715" y="34835"/>
                  </a:cubicBezTo>
                  <a:cubicBezTo>
                    <a:pt x="24797" y="34835"/>
                    <a:pt x="24918" y="34798"/>
                    <a:pt x="25016" y="34798"/>
                  </a:cubicBezTo>
                  <a:cubicBezTo>
                    <a:pt x="25081" y="34798"/>
                    <a:pt x="25136" y="34814"/>
                    <a:pt x="25164" y="34870"/>
                  </a:cubicBezTo>
                  <a:cubicBezTo>
                    <a:pt x="25233" y="35077"/>
                    <a:pt x="24922" y="35042"/>
                    <a:pt x="24853" y="35215"/>
                  </a:cubicBezTo>
                  <a:cubicBezTo>
                    <a:pt x="25579" y="34973"/>
                    <a:pt x="26374" y="34904"/>
                    <a:pt x="27203" y="34593"/>
                  </a:cubicBezTo>
                  <a:lnTo>
                    <a:pt x="27203" y="34593"/>
                  </a:lnTo>
                  <a:cubicBezTo>
                    <a:pt x="26719" y="35837"/>
                    <a:pt x="26512" y="37047"/>
                    <a:pt x="26270" y="38222"/>
                  </a:cubicBezTo>
                  <a:cubicBezTo>
                    <a:pt x="26166" y="38222"/>
                    <a:pt x="26132" y="38188"/>
                    <a:pt x="26097" y="38153"/>
                  </a:cubicBezTo>
                  <a:cubicBezTo>
                    <a:pt x="25440" y="37254"/>
                    <a:pt x="24749" y="36425"/>
                    <a:pt x="24058" y="35630"/>
                  </a:cubicBezTo>
                  <a:cubicBezTo>
                    <a:pt x="23920" y="35457"/>
                    <a:pt x="23816" y="35250"/>
                    <a:pt x="23643" y="35181"/>
                  </a:cubicBezTo>
                  <a:cubicBezTo>
                    <a:pt x="23366" y="35111"/>
                    <a:pt x="23263" y="34939"/>
                    <a:pt x="23090" y="34766"/>
                  </a:cubicBezTo>
                  <a:cubicBezTo>
                    <a:pt x="22917" y="34628"/>
                    <a:pt x="22744" y="34455"/>
                    <a:pt x="22537" y="34351"/>
                  </a:cubicBezTo>
                  <a:cubicBezTo>
                    <a:pt x="21776" y="33867"/>
                    <a:pt x="20981" y="33521"/>
                    <a:pt x="20083" y="33280"/>
                  </a:cubicBezTo>
                  <a:cubicBezTo>
                    <a:pt x="19806" y="33210"/>
                    <a:pt x="19495" y="33107"/>
                    <a:pt x="19184" y="33038"/>
                  </a:cubicBezTo>
                  <a:cubicBezTo>
                    <a:pt x="18735" y="32934"/>
                    <a:pt x="18631" y="32796"/>
                    <a:pt x="18631" y="32312"/>
                  </a:cubicBezTo>
                  <a:cubicBezTo>
                    <a:pt x="18631" y="32104"/>
                    <a:pt x="18562" y="31897"/>
                    <a:pt x="18493" y="31690"/>
                  </a:cubicBezTo>
                  <a:cubicBezTo>
                    <a:pt x="18465" y="31633"/>
                    <a:pt x="18436" y="31577"/>
                    <a:pt x="18389" y="31577"/>
                  </a:cubicBezTo>
                  <a:cubicBezTo>
                    <a:pt x="18379" y="31577"/>
                    <a:pt x="18367" y="31579"/>
                    <a:pt x="18355" y="31586"/>
                  </a:cubicBezTo>
                  <a:cubicBezTo>
                    <a:pt x="18251" y="31620"/>
                    <a:pt x="18251" y="31690"/>
                    <a:pt x="18251" y="31759"/>
                  </a:cubicBezTo>
                  <a:cubicBezTo>
                    <a:pt x="18251" y="31759"/>
                    <a:pt x="18251" y="31793"/>
                    <a:pt x="18251" y="31828"/>
                  </a:cubicBezTo>
                  <a:cubicBezTo>
                    <a:pt x="18527" y="32035"/>
                    <a:pt x="18424" y="32346"/>
                    <a:pt x="18458" y="32588"/>
                  </a:cubicBezTo>
                  <a:cubicBezTo>
                    <a:pt x="18458" y="32623"/>
                    <a:pt x="18458" y="32657"/>
                    <a:pt x="18424" y="32657"/>
                  </a:cubicBezTo>
                  <a:cubicBezTo>
                    <a:pt x="18147" y="32761"/>
                    <a:pt x="18216" y="33003"/>
                    <a:pt x="18182" y="33210"/>
                  </a:cubicBezTo>
                  <a:cubicBezTo>
                    <a:pt x="18161" y="33226"/>
                    <a:pt x="18141" y="33243"/>
                    <a:pt x="18121" y="33259"/>
                  </a:cubicBezTo>
                  <a:lnTo>
                    <a:pt x="18121" y="33259"/>
                  </a:lnTo>
                  <a:cubicBezTo>
                    <a:pt x="18255" y="33199"/>
                    <a:pt x="18389" y="33171"/>
                    <a:pt x="18523" y="33171"/>
                  </a:cubicBezTo>
                  <a:cubicBezTo>
                    <a:pt x="18651" y="33171"/>
                    <a:pt x="18779" y="33197"/>
                    <a:pt x="18908" y="33245"/>
                  </a:cubicBezTo>
                  <a:cubicBezTo>
                    <a:pt x="19391" y="33418"/>
                    <a:pt x="19910" y="33521"/>
                    <a:pt x="20394" y="33694"/>
                  </a:cubicBezTo>
                  <a:cubicBezTo>
                    <a:pt x="21154" y="33971"/>
                    <a:pt x="21846" y="34316"/>
                    <a:pt x="22502" y="34766"/>
                  </a:cubicBezTo>
                  <a:cubicBezTo>
                    <a:pt x="22813" y="34973"/>
                    <a:pt x="23055" y="35250"/>
                    <a:pt x="23228" y="35561"/>
                  </a:cubicBezTo>
                  <a:cubicBezTo>
                    <a:pt x="23574" y="36218"/>
                    <a:pt x="23989" y="36805"/>
                    <a:pt x="24334" y="37427"/>
                  </a:cubicBezTo>
                  <a:cubicBezTo>
                    <a:pt x="24887" y="38568"/>
                    <a:pt x="25337" y="39743"/>
                    <a:pt x="25371" y="41022"/>
                  </a:cubicBezTo>
                  <a:cubicBezTo>
                    <a:pt x="25406" y="41471"/>
                    <a:pt x="25440" y="41921"/>
                    <a:pt x="25095" y="42301"/>
                  </a:cubicBezTo>
                  <a:cubicBezTo>
                    <a:pt x="25026" y="42405"/>
                    <a:pt x="24956" y="42578"/>
                    <a:pt x="24922" y="42716"/>
                  </a:cubicBezTo>
                  <a:cubicBezTo>
                    <a:pt x="24818" y="42992"/>
                    <a:pt x="24645" y="43096"/>
                    <a:pt x="24369" y="43096"/>
                  </a:cubicBezTo>
                  <a:cubicBezTo>
                    <a:pt x="24312" y="43099"/>
                    <a:pt x="24256" y="43100"/>
                    <a:pt x="24201" y="43100"/>
                  </a:cubicBezTo>
                  <a:cubicBezTo>
                    <a:pt x="23616" y="43100"/>
                    <a:pt x="23108" y="42940"/>
                    <a:pt x="22571" y="42750"/>
                  </a:cubicBezTo>
                  <a:cubicBezTo>
                    <a:pt x="22295" y="42647"/>
                    <a:pt x="22053" y="42508"/>
                    <a:pt x="21811" y="42370"/>
                  </a:cubicBezTo>
                  <a:cubicBezTo>
                    <a:pt x="21293" y="42163"/>
                    <a:pt x="20878" y="41748"/>
                    <a:pt x="20532" y="41333"/>
                  </a:cubicBezTo>
                  <a:cubicBezTo>
                    <a:pt x="20428" y="41229"/>
                    <a:pt x="20394" y="41126"/>
                    <a:pt x="20256" y="41091"/>
                  </a:cubicBezTo>
                  <a:lnTo>
                    <a:pt x="20256" y="41091"/>
                  </a:lnTo>
                  <a:cubicBezTo>
                    <a:pt x="20325" y="41264"/>
                    <a:pt x="20498" y="41368"/>
                    <a:pt x="20532" y="41575"/>
                  </a:cubicBezTo>
                  <a:cubicBezTo>
                    <a:pt x="20513" y="41580"/>
                    <a:pt x="20495" y="41582"/>
                    <a:pt x="20477" y="41582"/>
                  </a:cubicBezTo>
                  <a:cubicBezTo>
                    <a:pt x="20366" y="41582"/>
                    <a:pt x="20276" y="41497"/>
                    <a:pt x="20186" y="41437"/>
                  </a:cubicBezTo>
                  <a:cubicBezTo>
                    <a:pt x="19426" y="40918"/>
                    <a:pt x="18838" y="40262"/>
                    <a:pt x="18493" y="39398"/>
                  </a:cubicBezTo>
                  <a:cubicBezTo>
                    <a:pt x="18285" y="38879"/>
                    <a:pt x="17974" y="38395"/>
                    <a:pt x="17767" y="37877"/>
                  </a:cubicBezTo>
                  <a:cubicBezTo>
                    <a:pt x="17698" y="37669"/>
                    <a:pt x="17732" y="37531"/>
                    <a:pt x="17940" y="37496"/>
                  </a:cubicBezTo>
                  <a:cubicBezTo>
                    <a:pt x="17940" y="37427"/>
                    <a:pt x="17905" y="37358"/>
                    <a:pt x="17871" y="37324"/>
                  </a:cubicBezTo>
                  <a:cubicBezTo>
                    <a:pt x="17868" y="37314"/>
                    <a:pt x="17866" y="37305"/>
                    <a:pt x="17864" y="37296"/>
                  </a:cubicBezTo>
                  <a:lnTo>
                    <a:pt x="17864" y="37296"/>
                  </a:lnTo>
                  <a:cubicBezTo>
                    <a:pt x="17808" y="37351"/>
                    <a:pt x="17752" y="37394"/>
                    <a:pt x="17703" y="37394"/>
                  </a:cubicBezTo>
                  <a:cubicBezTo>
                    <a:pt x="17662" y="37394"/>
                    <a:pt x="17625" y="37365"/>
                    <a:pt x="17594" y="37289"/>
                  </a:cubicBezTo>
                  <a:cubicBezTo>
                    <a:pt x="17594" y="37185"/>
                    <a:pt x="17525" y="37047"/>
                    <a:pt x="17629" y="36943"/>
                  </a:cubicBezTo>
                  <a:cubicBezTo>
                    <a:pt x="17763" y="37011"/>
                    <a:pt x="17734" y="37210"/>
                    <a:pt x="17860" y="37284"/>
                  </a:cubicBezTo>
                  <a:lnTo>
                    <a:pt x="17860" y="37284"/>
                  </a:lnTo>
                  <a:cubicBezTo>
                    <a:pt x="17758" y="36884"/>
                    <a:pt x="17626" y="36515"/>
                    <a:pt x="17560" y="36114"/>
                  </a:cubicBezTo>
                  <a:cubicBezTo>
                    <a:pt x="17560" y="36045"/>
                    <a:pt x="17560" y="35941"/>
                    <a:pt x="17456" y="35941"/>
                  </a:cubicBezTo>
                  <a:cubicBezTo>
                    <a:pt x="17352" y="35941"/>
                    <a:pt x="17387" y="36079"/>
                    <a:pt x="17352" y="36148"/>
                  </a:cubicBezTo>
                  <a:cubicBezTo>
                    <a:pt x="17041" y="35734"/>
                    <a:pt x="17179" y="35181"/>
                    <a:pt x="16937" y="34766"/>
                  </a:cubicBezTo>
                  <a:cubicBezTo>
                    <a:pt x="16661" y="34835"/>
                    <a:pt x="16695" y="35042"/>
                    <a:pt x="16695" y="35250"/>
                  </a:cubicBezTo>
                  <a:cubicBezTo>
                    <a:pt x="16695" y="35699"/>
                    <a:pt x="16730" y="36148"/>
                    <a:pt x="16765" y="36632"/>
                  </a:cubicBezTo>
                  <a:cubicBezTo>
                    <a:pt x="16765" y="36805"/>
                    <a:pt x="16765" y="36978"/>
                    <a:pt x="16695" y="37151"/>
                  </a:cubicBezTo>
                  <a:cubicBezTo>
                    <a:pt x="16834" y="36943"/>
                    <a:pt x="16765" y="36736"/>
                    <a:pt x="16799" y="36494"/>
                  </a:cubicBezTo>
                  <a:cubicBezTo>
                    <a:pt x="16834" y="36356"/>
                    <a:pt x="16765" y="36183"/>
                    <a:pt x="16868" y="36010"/>
                  </a:cubicBezTo>
                  <a:cubicBezTo>
                    <a:pt x="17006" y="36045"/>
                    <a:pt x="17041" y="36183"/>
                    <a:pt x="17006" y="36252"/>
                  </a:cubicBezTo>
                  <a:cubicBezTo>
                    <a:pt x="17006" y="36805"/>
                    <a:pt x="17041" y="37393"/>
                    <a:pt x="16903" y="37946"/>
                  </a:cubicBezTo>
                  <a:cubicBezTo>
                    <a:pt x="16834" y="38084"/>
                    <a:pt x="16834" y="38257"/>
                    <a:pt x="16730" y="38430"/>
                  </a:cubicBezTo>
                  <a:cubicBezTo>
                    <a:pt x="16661" y="38499"/>
                    <a:pt x="16626" y="38603"/>
                    <a:pt x="16626" y="38706"/>
                  </a:cubicBezTo>
                  <a:cubicBezTo>
                    <a:pt x="16661" y="39121"/>
                    <a:pt x="16488" y="39467"/>
                    <a:pt x="16384" y="39847"/>
                  </a:cubicBezTo>
                  <a:cubicBezTo>
                    <a:pt x="16246" y="40158"/>
                    <a:pt x="16073" y="40434"/>
                    <a:pt x="15762" y="40642"/>
                  </a:cubicBezTo>
                  <a:cubicBezTo>
                    <a:pt x="15555" y="40815"/>
                    <a:pt x="15382" y="40988"/>
                    <a:pt x="15278" y="41229"/>
                  </a:cubicBezTo>
                  <a:cubicBezTo>
                    <a:pt x="14933" y="41852"/>
                    <a:pt x="14414" y="42370"/>
                    <a:pt x="13930" y="42889"/>
                  </a:cubicBezTo>
                  <a:cubicBezTo>
                    <a:pt x="13343" y="43545"/>
                    <a:pt x="12651" y="44098"/>
                    <a:pt x="11960" y="44686"/>
                  </a:cubicBezTo>
                  <a:cubicBezTo>
                    <a:pt x="11407" y="45135"/>
                    <a:pt x="10750" y="45343"/>
                    <a:pt x="10024" y="45446"/>
                  </a:cubicBezTo>
                  <a:lnTo>
                    <a:pt x="10024" y="45412"/>
                  </a:lnTo>
                  <a:cubicBezTo>
                    <a:pt x="9713" y="45446"/>
                    <a:pt x="9402" y="45446"/>
                    <a:pt x="9057" y="45446"/>
                  </a:cubicBezTo>
                  <a:cubicBezTo>
                    <a:pt x="8780" y="45412"/>
                    <a:pt x="8503" y="45343"/>
                    <a:pt x="8400" y="45066"/>
                  </a:cubicBezTo>
                  <a:cubicBezTo>
                    <a:pt x="8262" y="44755"/>
                    <a:pt x="8262" y="44409"/>
                    <a:pt x="8503" y="44168"/>
                  </a:cubicBezTo>
                  <a:cubicBezTo>
                    <a:pt x="9057" y="43614"/>
                    <a:pt x="9229" y="42958"/>
                    <a:pt x="9333" y="42232"/>
                  </a:cubicBezTo>
                  <a:cubicBezTo>
                    <a:pt x="9368" y="41990"/>
                    <a:pt x="9402" y="41713"/>
                    <a:pt x="9471" y="41471"/>
                  </a:cubicBezTo>
                  <a:cubicBezTo>
                    <a:pt x="9506" y="41299"/>
                    <a:pt x="9506" y="41091"/>
                    <a:pt x="9713" y="41022"/>
                  </a:cubicBezTo>
                  <a:cubicBezTo>
                    <a:pt x="9817" y="41022"/>
                    <a:pt x="9782" y="40918"/>
                    <a:pt x="9782" y="40849"/>
                  </a:cubicBezTo>
                  <a:cubicBezTo>
                    <a:pt x="9713" y="40434"/>
                    <a:pt x="9817" y="39985"/>
                    <a:pt x="9886" y="39536"/>
                  </a:cubicBezTo>
                  <a:cubicBezTo>
                    <a:pt x="9955" y="38775"/>
                    <a:pt x="10197" y="38049"/>
                    <a:pt x="10543" y="37358"/>
                  </a:cubicBezTo>
                  <a:cubicBezTo>
                    <a:pt x="10716" y="36978"/>
                    <a:pt x="10785" y="36563"/>
                    <a:pt x="11096" y="36218"/>
                  </a:cubicBezTo>
                  <a:cubicBezTo>
                    <a:pt x="11096" y="35872"/>
                    <a:pt x="11303" y="35630"/>
                    <a:pt x="11476" y="35388"/>
                  </a:cubicBezTo>
                  <a:cubicBezTo>
                    <a:pt x="11614" y="35146"/>
                    <a:pt x="11787" y="35008"/>
                    <a:pt x="12029" y="34870"/>
                  </a:cubicBezTo>
                  <a:cubicBezTo>
                    <a:pt x="12513" y="34593"/>
                    <a:pt x="13031" y="34386"/>
                    <a:pt x="13515" y="34144"/>
                  </a:cubicBezTo>
                  <a:cubicBezTo>
                    <a:pt x="14068" y="33867"/>
                    <a:pt x="14656" y="33763"/>
                    <a:pt x="15244" y="33660"/>
                  </a:cubicBezTo>
                  <a:cubicBezTo>
                    <a:pt x="15284" y="33652"/>
                    <a:pt x="15321" y="33647"/>
                    <a:pt x="15355" y="33647"/>
                  </a:cubicBezTo>
                  <a:cubicBezTo>
                    <a:pt x="15465" y="33647"/>
                    <a:pt x="15545" y="33692"/>
                    <a:pt x="15624" y="33798"/>
                  </a:cubicBezTo>
                  <a:cubicBezTo>
                    <a:pt x="15762" y="34040"/>
                    <a:pt x="15970" y="34247"/>
                    <a:pt x="16246" y="34351"/>
                  </a:cubicBezTo>
                  <a:cubicBezTo>
                    <a:pt x="16350" y="34386"/>
                    <a:pt x="16350" y="34489"/>
                    <a:pt x="16350" y="34593"/>
                  </a:cubicBezTo>
                  <a:cubicBezTo>
                    <a:pt x="16315" y="34662"/>
                    <a:pt x="16281" y="34731"/>
                    <a:pt x="16281" y="34766"/>
                  </a:cubicBezTo>
                  <a:cubicBezTo>
                    <a:pt x="16142" y="35284"/>
                    <a:pt x="16039" y="35803"/>
                    <a:pt x="16039" y="36356"/>
                  </a:cubicBezTo>
                  <a:cubicBezTo>
                    <a:pt x="16004" y="37116"/>
                    <a:pt x="15831" y="37877"/>
                    <a:pt x="15658" y="38603"/>
                  </a:cubicBezTo>
                  <a:cubicBezTo>
                    <a:pt x="15555" y="39017"/>
                    <a:pt x="15520" y="39398"/>
                    <a:pt x="15382" y="39778"/>
                  </a:cubicBezTo>
                  <a:cubicBezTo>
                    <a:pt x="15278" y="40158"/>
                    <a:pt x="15105" y="40469"/>
                    <a:pt x="14933" y="40815"/>
                  </a:cubicBezTo>
                  <a:cubicBezTo>
                    <a:pt x="14863" y="40918"/>
                    <a:pt x="14794" y="40988"/>
                    <a:pt x="14794" y="41126"/>
                  </a:cubicBezTo>
                  <a:cubicBezTo>
                    <a:pt x="15209" y="40607"/>
                    <a:pt x="15451" y="40054"/>
                    <a:pt x="15589" y="39432"/>
                  </a:cubicBezTo>
                  <a:cubicBezTo>
                    <a:pt x="15693" y="38879"/>
                    <a:pt x="15866" y="38361"/>
                    <a:pt x="15970" y="37808"/>
                  </a:cubicBezTo>
                  <a:cubicBezTo>
                    <a:pt x="16108" y="37220"/>
                    <a:pt x="16211" y="36598"/>
                    <a:pt x="16211" y="35976"/>
                  </a:cubicBezTo>
                  <a:cubicBezTo>
                    <a:pt x="16211" y="35526"/>
                    <a:pt x="16281" y="35146"/>
                    <a:pt x="16453" y="34731"/>
                  </a:cubicBezTo>
                  <a:cubicBezTo>
                    <a:pt x="16488" y="34662"/>
                    <a:pt x="16488" y="34593"/>
                    <a:pt x="16557" y="34524"/>
                  </a:cubicBezTo>
                  <a:cubicBezTo>
                    <a:pt x="16617" y="34404"/>
                    <a:pt x="16729" y="34310"/>
                    <a:pt x="16871" y="34310"/>
                  </a:cubicBezTo>
                  <a:cubicBezTo>
                    <a:pt x="16893" y="34310"/>
                    <a:pt x="16915" y="34312"/>
                    <a:pt x="16937" y="34316"/>
                  </a:cubicBezTo>
                  <a:cubicBezTo>
                    <a:pt x="17110" y="34351"/>
                    <a:pt x="17110" y="34524"/>
                    <a:pt x="17145" y="34662"/>
                  </a:cubicBezTo>
                  <a:cubicBezTo>
                    <a:pt x="17145" y="34800"/>
                    <a:pt x="17110" y="34904"/>
                    <a:pt x="17248" y="35008"/>
                  </a:cubicBezTo>
                  <a:cubicBezTo>
                    <a:pt x="17283" y="34800"/>
                    <a:pt x="17179" y="34593"/>
                    <a:pt x="17214" y="34420"/>
                  </a:cubicBezTo>
                  <a:cubicBezTo>
                    <a:pt x="17248" y="34351"/>
                    <a:pt x="17248" y="34247"/>
                    <a:pt x="17352" y="34247"/>
                  </a:cubicBezTo>
                  <a:cubicBezTo>
                    <a:pt x="17421" y="34247"/>
                    <a:pt x="17421" y="34351"/>
                    <a:pt x="17456" y="34386"/>
                  </a:cubicBezTo>
                  <a:cubicBezTo>
                    <a:pt x="17629" y="35457"/>
                    <a:pt x="17974" y="36494"/>
                    <a:pt x="18251" y="37531"/>
                  </a:cubicBezTo>
                  <a:cubicBezTo>
                    <a:pt x="18389" y="38153"/>
                    <a:pt x="18700" y="38672"/>
                    <a:pt x="19080" y="39156"/>
                  </a:cubicBezTo>
                  <a:cubicBezTo>
                    <a:pt x="19150" y="39259"/>
                    <a:pt x="19219" y="39363"/>
                    <a:pt x="19357" y="39363"/>
                  </a:cubicBezTo>
                  <a:cubicBezTo>
                    <a:pt x="19357" y="39328"/>
                    <a:pt x="19322" y="39294"/>
                    <a:pt x="19322" y="39259"/>
                  </a:cubicBezTo>
                  <a:cubicBezTo>
                    <a:pt x="18735" y="38568"/>
                    <a:pt x="18458" y="37738"/>
                    <a:pt x="18251" y="36874"/>
                  </a:cubicBezTo>
                  <a:cubicBezTo>
                    <a:pt x="18078" y="36148"/>
                    <a:pt x="17871" y="35457"/>
                    <a:pt x="17629" y="34731"/>
                  </a:cubicBezTo>
                  <a:cubicBezTo>
                    <a:pt x="17525" y="34316"/>
                    <a:pt x="17594" y="34005"/>
                    <a:pt x="17871" y="33729"/>
                  </a:cubicBezTo>
                  <a:cubicBezTo>
                    <a:pt x="17971" y="33595"/>
                    <a:pt x="18071" y="33461"/>
                    <a:pt x="18078" y="33296"/>
                  </a:cubicBezTo>
                  <a:lnTo>
                    <a:pt x="18078" y="33296"/>
                  </a:lnTo>
                  <a:cubicBezTo>
                    <a:pt x="17982" y="33377"/>
                    <a:pt x="17885" y="33452"/>
                    <a:pt x="17732" y="33452"/>
                  </a:cubicBezTo>
                  <a:cubicBezTo>
                    <a:pt x="17732" y="33582"/>
                    <a:pt x="17687" y="33613"/>
                    <a:pt x="17625" y="33613"/>
                  </a:cubicBezTo>
                  <a:cubicBezTo>
                    <a:pt x="17567" y="33613"/>
                    <a:pt x="17494" y="33586"/>
                    <a:pt x="17429" y="33586"/>
                  </a:cubicBezTo>
                  <a:cubicBezTo>
                    <a:pt x="17415" y="33586"/>
                    <a:pt x="17400" y="33587"/>
                    <a:pt x="17387" y="33591"/>
                  </a:cubicBezTo>
                  <a:cubicBezTo>
                    <a:pt x="17338" y="33598"/>
                    <a:pt x="17298" y="33602"/>
                    <a:pt x="17265" y="33602"/>
                  </a:cubicBezTo>
                  <a:cubicBezTo>
                    <a:pt x="17134" y="33602"/>
                    <a:pt x="17117" y="33535"/>
                    <a:pt x="17145" y="33314"/>
                  </a:cubicBezTo>
                  <a:cubicBezTo>
                    <a:pt x="17179" y="33176"/>
                    <a:pt x="17214" y="33038"/>
                    <a:pt x="17248" y="32830"/>
                  </a:cubicBezTo>
                  <a:lnTo>
                    <a:pt x="17248" y="32830"/>
                  </a:lnTo>
                  <a:cubicBezTo>
                    <a:pt x="17076" y="32968"/>
                    <a:pt x="17145" y="33176"/>
                    <a:pt x="16972" y="33245"/>
                  </a:cubicBezTo>
                  <a:cubicBezTo>
                    <a:pt x="16834" y="33210"/>
                    <a:pt x="16903" y="33072"/>
                    <a:pt x="16799" y="33003"/>
                  </a:cubicBezTo>
                  <a:cubicBezTo>
                    <a:pt x="16557" y="32899"/>
                    <a:pt x="16488" y="32657"/>
                    <a:pt x="16488" y="32450"/>
                  </a:cubicBezTo>
                  <a:cubicBezTo>
                    <a:pt x="16453" y="32208"/>
                    <a:pt x="16419" y="32070"/>
                    <a:pt x="16211" y="31966"/>
                  </a:cubicBezTo>
                  <a:cubicBezTo>
                    <a:pt x="16142" y="31931"/>
                    <a:pt x="16177" y="31793"/>
                    <a:pt x="16039" y="31759"/>
                  </a:cubicBezTo>
                  <a:cubicBezTo>
                    <a:pt x="15981" y="31759"/>
                    <a:pt x="15971" y="31879"/>
                    <a:pt x="15890" y="31879"/>
                  </a:cubicBezTo>
                  <a:cubicBezTo>
                    <a:pt x="15874" y="31879"/>
                    <a:pt x="15854" y="31874"/>
                    <a:pt x="15831" y="31862"/>
                  </a:cubicBezTo>
                  <a:lnTo>
                    <a:pt x="15831" y="31448"/>
                  </a:lnTo>
                  <a:cubicBezTo>
                    <a:pt x="15945" y="31430"/>
                    <a:pt x="16057" y="31422"/>
                    <a:pt x="16166" y="31422"/>
                  </a:cubicBezTo>
                  <a:cubicBezTo>
                    <a:pt x="16716" y="31422"/>
                    <a:pt x="17202" y="31643"/>
                    <a:pt x="17663" y="32104"/>
                  </a:cubicBezTo>
                  <a:cubicBezTo>
                    <a:pt x="17663" y="31897"/>
                    <a:pt x="17594" y="31759"/>
                    <a:pt x="17456" y="31690"/>
                  </a:cubicBezTo>
                  <a:cubicBezTo>
                    <a:pt x="17013" y="31437"/>
                    <a:pt x="16570" y="31270"/>
                    <a:pt x="16048" y="31270"/>
                  </a:cubicBezTo>
                  <a:cubicBezTo>
                    <a:pt x="16000" y="31270"/>
                    <a:pt x="15950" y="31272"/>
                    <a:pt x="15900" y="31275"/>
                  </a:cubicBezTo>
                  <a:cubicBezTo>
                    <a:pt x="15693" y="31309"/>
                    <a:pt x="15555" y="31413"/>
                    <a:pt x="15486" y="31620"/>
                  </a:cubicBezTo>
                  <a:cubicBezTo>
                    <a:pt x="15451" y="31759"/>
                    <a:pt x="15451" y="31897"/>
                    <a:pt x="15244" y="32035"/>
                  </a:cubicBezTo>
                  <a:cubicBezTo>
                    <a:pt x="15244" y="31206"/>
                    <a:pt x="15002" y="30445"/>
                    <a:pt x="14656" y="29754"/>
                  </a:cubicBezTo>
                  <a:cubicBezTo>
                    <a:pt x="14656" y="29788"/>
                    <a:pt x="14621" y="29858"/>
                    <a:pt x="14656" y="29892"/>
                  </a:cubicBezTo>
                  <a:cubicBezTo>
                    <a:pt x="14760" y="30341"/>
                    <a:pt x="14898" y="30791"/>
                    <a:pt x="15036" y="31240"/>
                  </a:cubicBezTo>
                  <a:cubicBezTo>
                    <a:pt x="15071" y="31378"/>
                    <a:pt x="15071" y="31482"/>
                    <a:pt x="15036" y="31620"/>
                  </a:cubicBezTo>
                  <a:cubicBezTo>
                    <a:pt x="15036" y="31690"/>
                    <a:pt x="15002" y="31724"/>
                    <a:pt x="14933" y="31724"/>
                  </a:cubicBezTo>
                  <a:cubicBezTo>
                    <a:pt x="14829" y="31724"/>
                    <a:pt x="14483" y="31448"/>
                    <a:pt x="14518" y="31344"/>
                  </a:cubicBezTo>
                  <a:cubicBezTo>
                    <a:pt x="14656" y="30998"/>
                    <a:pt x="14380" y="30895"/>
                    <a:pt x="14172" y="30756"/>
                  </a:cubicBezTo>
                  <a:cubicBezTo>
                    <a:pt x="13446" y="30238"/>
                    <a:pt x="12755" y="29650"/>
                    <a:pt x="12064" y="29097"/>
                  </a:cubicBezTo>
                  <a:cubicBezTo>
                    <a:pt x="11614" y="28751"/>
                    <a:pt x="11200" y="28371"/>
                    <a:pt x="11027" y="27818"/>
                  </a:cubicBezTo>
                  <a:lnTo>
                    <a:pt x="11027" y="27818"/>
                  </a:lnTo>
                  <a:cubicBezTo>
                    <a:pt x="11096" y="28164"/>
                    <a:pt x="11130" y="28510"/>
                    <a:pt x="11441" y="28751"/>
                  </a:cubicBezTo>
                  <a:cubicBezTo>
                    <a:pt x="11718" y="29028"/>
                    <a:pt x="11960" y="29305"/>
                    <a:pt x="12202" y="29581"/>
                  </a:cubicBezTo>
                  <a:cubicBezTo>
                    <a:pt x="12130" y="29608"/>
                    <a:pt x="12062" y="29621"/>
                    <a:pt x="11998" y="29621"/>
                  </a:cubicBezTo>
                  <a:cubicBezTo>
                    <a:pt x="11817" y="29621"/>
                    <a:pt x="11664" y="29518"/>
                    <a:pt x="11511" y="29339"/>
                  </a:cubicBezTo>
                  <a:cubicBezTo>
                    <a:pt x="11383" y="29179"/>
                    <a:pt x="11284" y="28990"/>
                    <a:pt x="11051" y="28990"/>
                  </a:cubicBezTo>
                  <a:cubicBezTo>
                    <a:pt x="11032" y="28990"/>
                    <a:pt x="11013" y="28991"/>
                    <a:pt x="10992" y="28993"/>
                  </a:cubicBezTo>
                  <a:cubicBezTo>
                    <a:pt x="10854" y="28993"/>
                    <a:pt x="10785" y="28855"/>
                    <a:pt x="10716" y="28751"/>
                  </a:cubicBezTo>
                  <a:cubicBezTo>
                    <a:pt x="10439" y="28129"/>
                    <a:pt x="10093" y="27507"/>
                    <a:pt x="9921" y="26816"/>
                  </a:cubicBezTo>
                  <a:cubicBezTo>
                    <a:pt x="9817" y="26332"/>
                    <a:pt x="9644" y="25848"/>
                    <a:pt x="9575" y="25364"/>
                  </a:cubicBezTo>
                  <a:cubicBezTo>
                    <a:pt x="9506" y="24949"/>
                    <a:pt x="9368" y="24535"/>
                    <a:pt x="9298" y="24154"/>
                  </a:cubicBezTo>
                  <a:cubicBezTo>
                    <a:pt x="9126" y="23256"/>
                    <a:pt x="8953" y="22357"/>
                    <a:pt x="8780" y="21458"/>
                  </a:cubicBezTo>
                  <a:cubicBezTo>
                    <a:pt x="8711" y="21009"/>
                    <a:pt x="8642" y="20525"/>
                    <a:pt x="8815" y="20076"/>
                  </a:cubicBezTo>
                  <a:cubicBezTo>
                    <a:pt x="8915" y="19849"/>
                    <a:pt x="8979" y="19769"/>
                    <a:pt x="9127" y="19769"/>
                  </a:cubicBezTo>
                  <a:cubicBezTo>
                    <a:pt x="9182" y="19769"/>
                    <a:pt x="9248" y="19780"/>
                    <a:pt x="9333" y="19799"/>
                  </a:cubicBezTo>
                  <a:cubicBezTo>
                    <a:pt x="9437" y="19834"/>
                    <a:pt x="9506" y="19868"/>
                    <a:pt x="9610" y="19937"/>
                  </a:cubicBezTo>
                  <a:cubicBezTo>
                    <a:pt x="10335" y="20352"/>
                    <a:pt x="11027" y="20905"/>
                    <a:pt x="11649" y="21527"/>
                  </a:cubicBezTo>
                  <a:cubicBezTo>
                    <a:pt x="12133" y="22046"/>
                    <a:pt x="12686" y="22495"/>
                    <a:pt x="13204" y="22979"/>
                  </a:cubicBezTo>
                  <a:cubicBezTo>
                    <a:pt x="13757" y="23498"/>
                    <a:pt x="14207" y="24051"/>
                    <a:pt x="14587" y="24673"/>
                  </a:cubicBezTo>
                  <a:cubicBezTo>
                    <a:pt x="15313" y="25883"/>
                    <a:pt x="15728" y="27161"/>
                    <a:pt x="15831" y="28579"/>
                  </a:cubicBezTo>
                  <a:cubicBezTo>
                    <a:pt x="15831" y="28717"/>
                    <a:pt x="15866" y="28890"/>
                    <a:pt x="15797" y="29028"/>
                  </a:cubicBezTo>
                  <a:cubicBezTo>
                    <a:pt x="15624" y="28993"/>
                    <a:pt x="15728" y="28821"/>
                    <a:pt x="15555" y="28751"/>
                  </a:cubicBezTo>
                  <a:lnTo>
                    <a:pt x="15555" y="28751"/>
                  </a:lnTo>
                  <a:cubicBezTo>
                    <a:pt x="15624" y="29235"/>
                    <a:pt x="15555" y="29719"/>
                    <a:pt x="15693" y="30169"/>
                  </a:cubicBezTo>
                  <a:cubicBezTo>
                    <a:pt x="15693" y="29858"/>
                    <a:pt x="15693" y="29616"/>
                    <a:pt x="15935" y="29408"/>
                  </a:cubicBezTo>
                  <a:cubicBezTo>
                    <a:pt x="16039" y="29512"/>
                    <a:pt x="15935" y="29650"/>
                    <a:pt x="16004" y="29754"/>
                  </a:cubicBezTo>
                  <a:cubicBezTo>
                    <a:pt x="16073" y="29719"/>
                    <a:pt x="16108" y="29650"/>
                    <a:pt x="16108" y="29616"/>
                  </a:cubicBezTo>
                  <a:cubicBezTo>
                    <a:pt x="16108" y="29097"/>
                    <a:pt x="16281" y="28613"/>
                    <a:pt x="16350" y="28129"/>
                  </a:cubicBezTo>
                  <a:cubicBezTo>
                    <a:pt x="16453" y="27576"/>
                    <a:pt x="16695" y="27092"/>
                    <a:pt x="16937" y="26608"/>
                  </a:cubicBezTo>
                  <a:cubicBezTo>
                    <a:pt x="17283" y="25952"/>
                    <a:pt x="17767" y="25399"/>
                    <a:pt x="18113" y="24707"/>
                  </a:cubicBezTo>
                  <a:cubicBezTo>
                    <a:pt x="18320" y="24327"/>
                    <a:pt x="18596" y="24016"/>
                    <a:pt x="18804" y="23636"/>
                  </a:cubicBezTo>
                  <a:cubicBezTo>
                    <a:pt x="18873" y="23532"/>
                    <a:pt x="18977" y="23428"/>
                    <a:pt x="19080" y="23359"/>
                  </a:cubicBezTo>
                  <a:cubicBezTo>
                    <a:pt x="19391" y="23152"/>
                    <a:pt x="19668" y="22945"/>
                    <a:pt x="19945" y="22737"/>
                  </a:cubicBezTo>
                  <a:cubicBezTo>
                    <a:pt x="20083" y="22633"/>
                    <a:pt x="20221" y="22530"/>
                    <a:pt x="20152" y="22288"/>
                  </a:cubicBezTo>
                  <a:lnTo>
                    <a:pt x="20152" y="22288"/>
                  </a:lnTo>
                  <a:cubicBezTo>
                    <a:pt x="19426" y="22737"/>
                    <a:pt x="18769" y="23221"/>
                    <a:pt x="18320" y="23982"/>
                  </a:cubicBezTo>
                  <a:cubicBezTo>
                    <a:pt x="18078" y="24431"/>
                    <a:pt x="17801" y="24846"/>
                    <a:pt x="17560" y="25295"/>
                  </a:cubicBezTo>
                  <a:cubicBezTo>
                    <a:pt x="17214" y="25813"/>
                    <a:pt x="16868" y="26297"/>
                    <a:pt x="16626" y="26850"/>
                  </a:cubicBezTo>
                  <a:cubicBezTo>
                    <a:pt x="16592" y="26920"/>
                    <a:pt x="16557" y="26989"/>
                    <a:pt x="16488" y="27023"/>
                  </a:cubicBezTo>
                  <a:cubicBezTo>
                    <a:pt x="16459" y="27067"/>
                    <a:pt x="16430" y="27086"/>
                    <a:pt x="16401" y="27086"/>
                  </a:cubicBezTo>
                  <a:cubicBezTo>
                    <a:pt x="16361" y="27086"/>
                    <a:pt x="16321" y="27049"/>
                    <a:pt x="16281" y="26989"/>
                  </a:cubicBezTo>
                  <a:cubicBezTo>
                    <a:pt x="16246" y="26954"/>
                    <a:pt x="16246" y="26885"/>
                    <a:pt x="16246" y="26816"/>
                  </a:cubicBezTo>
                  <a:cubicBezTo>
                    <a:pt x="16211" y="26194"/>
                    <a:pt x="16004" y="25571"/>
                    <a:pt x="15797" y="24984"/>
                  </a:cubicBezTo>
                  <a:cubicBezTo>
                    <a:pt x="15486" y="24051"/>
                    <a:pt x="15175" y="23152"/>
                    <a:pt x="14863" y="22219"/>
                  </a:cubicBezTo>
                  <a:cubicBezTo>
                    <a:pt x="14760" y="21942"/>
                    <a:pt x="14621" y="21631"/>
                    <a:pt x="14829" y="21355"/>
                  </a:cubicBezTo>
                  <a:cubicBezTo>
                    <a:pt x="14829" y="21320"/>
                    <a:pt x="14829" y="21251"/>
                    <a:pt x="14829" y="21182"/>
                  </a:cubicBezTo>
                  <a:cubicBezTo>
                    <a:pt x="14656" y="20698"/>
                    <a:pt x="14518" y="20248"/>
                    <a:pt x="14449" y="19730"/>
                  </a:cubicBezTo>
                  <a:cubicBezTo>
                    <a:pt x="14449" y="19670"/>
                    <a:pt x="14397" y="19585"/>
                    <a:pt x="14361" y="19585"/>
                  </a:cubicBezTo>
                  <a:cubicBezTo>
                    <a:pt x="14355" y="19585"/>
                    <a:pt x="14350" y="19587"/>
                    <a:pt x="14345" y="19592"/>
                  </a:cubicBezTo>
                  <a:cubicBezTo>
                    <a:pt x="14301" y="19621"/>
                    <a:pt x="14263" y="19633"/>
                    <a:pt x="14229" y="19633"/>
                  </a:cubicBezTo>
                  <a:cubicBezTo>
                    <a:pt x="14103" y="19633"/>
                    <a:pt x="14032" y="19466"/>
                    <a:pt x="13896" y="19384"/>
                  </a:cubicBezTo>
                  <a:lnTo>
                    <a:pt x="13896" y="19384"/>
                  </a:lnTo>
                  <a:cubicBezTo>
                    <a:pt x="13896" y="19695"/>
                    <a:pt x="14034" y="19903"/>
                    <a:pt x="14103" y="20110"/>
                  </a:cubicBezTo>
                  <a:cubicBezTo>
                    <a:pt x="14241" y="20456"/>
                    <a:pt x="14380" y="20767"/>
                    <a:pt x="14449" y="21078"/>
                  </a:cubicBezTo>
                  <a:cubicBezTo>
                    <a:pt x="14621" y="21873"/>
                    <a:pt x="14829" y="22599"/>
                    <a:pt x="15071" y="23325"/>
                  </a:cubicBezTo>
                  <a:cubicBezTo>
                    <a:pt x="15347" y="24120"/>
                    <a:pt x="15589" y="24880"/>
                    <a:pt x="15728" y="25675"/>
                  </a:cubicBezTo>
                  <a:cubicBezTo>
                    <a:pt x="15762" y="25813"/>
                    <a:pt x="15831" y="25986"/>
                    <a:pt x="15728" y="26125"/>
                  </a:cubicBezTo>
                  <a:cubicBezTo>
                    <a:pt x="15589" y="26055"/>
                    <a:pt x="15555" y="25952"/>
                    <a:pt x="15520" y="25848"/>
                  </a:cubicBezTo>
                  <a:cubicBezTo>
                    <a:pt x="15244" y="25260"/>
                    <a:pt x="15002" y="24638"/>
                    <a:pt x="14656" y="24051"/>
                  </a:cubicBezTo>
                  <a:cubicBezTo>
                    <a:pt x="14552" y="23912"/>
                    <a:pt x="14449" y="23774"/>
                    <a:pt x="14345" y="23636"/>
                  </a:cubicBezTo>
                  <a:cubicBezTo>
                    <a:pt x="14310" y="23567"/>
                    <a:pt x="14345" y="23498"/>
                    <a:pt x="14414" y="23428"/>
                  </a:cubicBezTo>
                  <a:cubicBezTo>
                    <a:pt x="14434" y="23418"/>
                    <a:pt x="14455" y="23414"/>
                    <a:pt x="14474" y="23414"/>
                  </a:cubicBezTo>
                  <a:cubicBezTo>
                    <a:pt x="14521" y="23414"/>
                    <a:pt x="14562" y="23439"/>
                    <a:pt x="14587" y="23463"/>
                  </a:cubicBezTo>
                  <a:cubicBezTo>
                    <a:pt x="14621" y="23532"/>
                    <a:pt x="14656" y="23601"/>
                    <a:pt x="14691" y="23636"/>
                  </a:cubicBezTo>
                  <a:cubicBezTo>
                    <a:pt x="14898" y="23878"/>
                    <a:pt x="15036" y="24154"/>
                    <a:pt x="15175" y="24396"/>
                  </a:cubicBezTo>
                  <a:cubicBezTo>
                    <a:pt x="15244" y="24362"/>
                    <a:pt x="15244" y="24327"/>
                    <a:pt x="15244" y="24258"/>
                  </a:cubicBezTo>
                  <a:cubicBezTo>
                    <a:pt x="15140" y="24051"/>
                    <a:pt x="15036" y="23878"/>
                    <a:pt x="14898" y="23670"/>
                  </a:cubicBezTo>
                  <a:cubicBezTo>
                    <a:pt x="14449" y="22910"/>
                    <a:pt x="13792" y="22253"/>
                    <a:pt x="13239" y="21562"/>
                  </a:cubicBezTo>
                  <a:cubicBezTo>
                    <a:pt x="12962" y="21182"/>
                    <a:pt x="12617" y="20836"/>
                    <a:pt x="12236" y="20594"/>
                  </a:cubicBezTo>
                  <a:cubicBezTo>
                    <a:pt x="11787" y="20352"/>
                    <a:pt x="11303" y="20145"/>
                    <a:pt x="10854" y="19937"/>
                  </a:cubicBezTo>
                  <a:cubicBezTo>
                    <a:pt x="10439" y="19765"/>
                    <a:pt x="10405" y="19730"/>
                    <a:pt x="10474" y="19281"/>
                  </a:cubicBezTo>
                  <a:cubicBezTo>
                    <a:pt x="10508" y="18935"/>
                    <a:pt x="10543" y="18624"/>
                    <a:pt x="10508" y="18278"/>
                  </a:cubicBezTo>
                  <a:cubicBezTo>
                    <a:pt x="10474" y="18036"/>
                    <a:pt x="10439" y="17760"/>
                    <a:pt x="10232" y="17656"/>
                  </a:cubicBezTo>
                  <a:cubicBezTo>
                    <a:pt x="9990" y="17518"/>
                    <a:pt x="10024" y="17310"/>
                    <a:pt x="10024" y="17068"/>
                  </a:cubicBezTo>
                  <a:cubicBezTo>
                    <a:pt x="10024" y="16896"/>
                    <a:pt x="10024" y="16688"/>
                    <a:pt x="10059" y="16481"/>
                  </a:cubicBezTo>
                  <a:cubicBezTo>
                    <a:pt x="10093" y="15928"/>
                    <a:pt x="9990" y="15375"/>
                    <a:pt x="9713" y="14891"/>
                  </a:cubicBezTo>
                  <a:cubicBezTo>
                    <a:pt x="9679" y="14822"/>
                    <a:pt x="9644" y="14718"/>
                    <a:pt x="9540" y="14718"/>
                  </a:cubicBezTo>
                  <a:cubicBezTo>
                    <a:pt x="9229" y="14683"/>
                    <a:pt x="9160" y="14407"/>
                    <a:pt x="8987" y="14200"/>
                  </a:cubicBezTo>
                  <a:cubicBezTo>
                    <a:pt x="8745" y="13923"/>
                    <a:pt x="8573" y="13577"/>
                    <a:pt x="8227" y="13405"/>
                  </a:cubicBezTo>
                  <a:cubicBezTo>
                    <a:pt x="7778" y="13163"/>
                    <a:pt x="7363" y="12817"/>
                    <a:pt x="6879" y="12644"/>
                  </a:cubicBezTo>
                  <a:cubicBezTo>
                    <a:pt x="6257" y="12402"/>
                    <a:pt x="5704" y="12022"/>
                    <a:pt x="5082" y="11745"/>
                  </a:cubicBezTo>
                  <a:cubicBezTo>
                    <a:pt x="4963" y="11691"/>
                    <a:pt x="4854" y="11664"/>
                    <a:pt x="4753" y="11664"/>
                  </a:cubicBezTo>
                  <a:cubicBezTo>
                    <a:pt x="4532" y="11664"/>
                    <a:pt x="4349" y="11795"/>
                    <a:pt x="4183" y="12057"/>
                  </a:cubicBezTo>
                  <a:cubicBezTo>
                    <a:pt x="4010" y="12368"/>
                    <a:pt x="3941" y="12748"/>
                    <a:pt x="3941" y="13128"/>
                  </a:cubicBezTo>
                  <a:cubicBezTo>
                    <a:pt x="3941" y="13854"/>
                    <a:pt x="3941" y="14580"/>
                    <a:pt x="4183" y="15271"/>
                  </a:cubicBezTo>
                  <a:cubicBezTo>
                    <a:pt x="4321" y="15755"/>
                    <a:pt x="4494" y="16239"/>
                    <a:pt x="4701" y="16723"/>
                  </a:cubicBezTo>
                  <a:cubicBezTo>
                    <a:pt x="4840" y="17068"/>
                    <a:pt x="5012" y="17345"/>
                    <a:pt x="5254" y="17552"/>
                  </a:cubicBezTo>
                  <a:cubicBezTo>
                    <a:pt x="5635" y="17933"/>
                    <a:pt x="6049" y="18313"/>
                    <a:pt x="6533" y="18555"/>
                  </a:cubicBezTo>
                  <a:cubicBezTo>
                    <a:pt x="6775" y="18693"/>
                    <a:pt x="6948" y="18831"/>
                    <a:pt x="7190" y="18970"/>
                  </a:cubicBezTo>
                  <a:cubicBezTo>
                    <a:pt x="7225" y="19004"/>
                    <a:pt x="7259" y="19073"/>
                    <a:pt x="7225" y="19108"/>
                  </a:cubicBezTo>
                  <a:cubicBezTo>
                    <a:pt x="7190" y="19142"/>
                    <a:pt x="7155" y="19177"/>
                    <a:pt x="7121" y="19177"/>
                  </a:cubicBezTo>
                  <a:cubicBezTo>
                    <a:pt x="7034" y="19160"/>
                    <a:pt x="6948" y="19134"/>
                    <a:pt x="6866" y="19134"/>
                  </a:cubicBezTo>
                  <a:cubicBezTo>
                    <a:pt x="6784" y="19134"/>
                    <a:pt x="6706" y="19160"/>
                    <a:pt x="6637" y="19246"/>
                  </a:cubicBezTo>
                  <a:cubicBezTo>
                    <a:pt x="6637" y="19258"/>
                    <a:pt x="6629" y="19261"/>
                    <a:pt x="6616" y="19261"/>
                  </a:cubicBezTo>
                  <a:cubicBezTo>
                    <a:pt x="6591" y="19261"/>
                    <a:pt x="6545" y="19246"/>
                    <a:pt x="6499" y="19246"/>
                  </a:cubicBezTo>
                  <a:cubicBezTo>
                    <a:pt x="6222" y="19246"/>
                    <a:pt x="6153" y="18970"/>
                    <a:pt x="6015" y="18762"/>
                  </a:cubicBezTo>
                  <a:lnTo>
                    <a:pt x="6015" y="18762"/>
                  </a:lnTo>
                  <a:cubicBezTo>
                    <a:pt x="5877" y="19108"/>
                    <a:pt x="5980" y="19281"/>
                    <a:pt x="6257" y="19419"/>
                  </a:cubicBezTo>
                  <a:cubicBezTo>
                    <a:pt x="6430" y="19477"/>
                    <a:pt x="6597" y="19504"/>
                    <a:pt x="6758" y="19504"/>
                  </a:cubicBezTo>
                  <a:cubicBezTo>
                    <a:pt x="6983" y="19504"/>
                    <a:pt x="7196" y="19450"/>
                    <a:pt x="7397" y="19350"/>
                  </a:cubicBezTo>
                  <a:cubicBezTo>
                    <a:pt x="7708" y="19246"/>
                    <a:pt x="8054" y="19246"/>
                    <a:pt x="8365" y="19108"/>
                  </a:cubicBezTo>
                  <a:cubicBezTo>
                    <a:pt x="8517" y="19057"/>
                    <a:pt x="8687" y="19025"/>
                    <a:pt x="8836" y="19025"/>
                  </a:cubicBezTo>
                  <a:cubicBezTo>
                    <a:pt x="8890" y="19025"/>
                    <a:pt x="8941" y="19029"/>
                    <a:pt x="8987" y="19039"/>
                  </a:cubicBezTo>
                  <a:cubicBezTo>
                    <a:pt x="9040" y="19054"/>
                    <a:pt x="9088" y="19061"/>
                    <a:pt x="9133" y="19061"/>
                  </a:cubicBezTo>
                  <a:cubicBezTo>
                    <a:pt x="9290" y="19061"/>
                    <a:pt x="9398" y="18974"/>
                    <a:pt x="9506" y="18866"/>
                  </a:cubicBezTo>
                  <a:cubicBezTo>
                    <a:pt x="9644" y="18762"/>
                    <a:pt x="9782" y="18624"/>
                    <a:pt x="9644" y="18417"/>
                  </a:cubicBezTo>
                  <a:cubicBezTo>
                    <a:pt x="9610" y="18382"/>
                    <a:pt x="9610" y="18313"/>
                    <a:pt x="9644" y="18313"/>
                  </a:cubicBezTo>
                  <a:cubicBezTo>
                    <a:pt x="9886" y="18175"/>
                    <a:pt x="9852" y="17898"/>
                    <a:pt x="9955" y="17725"/>
                  </a:cubicBezTo>
                  <a:lnTo>
                    <a:pt x="10024" y="17725"/>
                  </a:lnTo>
                  <a:cubicBezTo>
                    <a:pt x="10024" y="17760"/>
                    <a:pt x="10059" y="17760"/>
                    <a:pt x="10059" y="17794"/>
                  </a:cubicBezTo>
                  <a:cubicBezTo>
                    <a:pt x="10232" y="18175"/>
                    <a:pt x="10439" y="18555"/>
                    <a:pt x="10197" y="19004"/>
                  </a:cubicBezTo>
                  <a:cubicBezTo>
                    <a:pt x="10163" y="19039"/>
                    <a:pt x="10163" y="19108"/>
                    <a:pt x="10163" y="19142"/>
                  </a:cubicBezTo>
                  <a:cubicBezTo>
                    <a:pt x="10128" y="19419"/>
                    <a:pt x="9990" y="19557"/>
                    <a:pt x="9713" y="19661"/>
                  </a:cubicBezTo>
                  <a:cubicBezTo>
                    <a:pt x="9679" y="19557"/>
                    <a:pt x="9644" y="19523"/>
                    <a:pt x="9506" y="19523"/>
                  </a:cubicBezTo>
                  <a:cubicBezTo>
                    <a:pt x="9442" y="19529"/>
                    <a:pt x="9379" y="19532"/>
                    <a:pt x="9316" y="19532"/>
                  </a:cubicBezTo>
                  <a:cubicBezTo>
                    <a:pt x="9035" y="19532"/>
                    <a:pt x="8757" y="19475"/>
                    <a:pt x="8503" y="19419"/>
                  </a:cubicBezTo>
                  <a:cubicBezTo>
                    <a:pt x="8417" y="19397"/>
                    <a:pt x="8331" y="19349"/>
                    <a:pt x="8270" y="19349"/>
                  </a:cubicBezTo>
                  <a:cubicBezTo>
                    <a:pt x="8233" y="19349"/>
                    <a:pt x="8205" y="19367"/>
                    <a:pt x="8192" y="19419"/>
                  </a:cubicBezTo>
                  <a:cubicBezTo>
                    <a:pt x="8158" y="19557"/>
                    <a:pt x="8331" y="19592"/>
                    <a:pt x="8434" y="19626"/>
                  </a:cubicBezTo>
                  <a:cubicBezTo>
                    <a:pt x="8469" y="19661"/>
                    <a:pt x="8503" y="19661"/>
                    <a:pt x="8538" y="19661"/>
                  </a:cubicBezTo>
                  <a:cubicBezTo>
                    <a:pt x="8745" y="19695"/>
                    <a:pt x="8780" y="19799"/>
                    <a:pt x="8711" y="19972"/>
                  </a:cubicBezTo>
                  <a:cubicBezTo>
                    <a:pt x="8469" y="20387"/>
                    <a:pt x="8469" y="20836"/>
                    <a:pt x="8538" y="21251"/>
                  </a:cubicBezTo>
                  <a:cubicBezTo>
                    <a:pt x="8538" y="21320"/>
                    <a:pt x="8538" y="21355"/>
                    <a:pt x="8573" y="21424"/>
                  </a:cubicBezTo>
                  <a:cubicBezTo>
                    <a:pt x="8573" y="21493"/>
                    <a:pt x="8573" y="21527"/>
                    <a:pt x="8503" y="21562"/>
                  </a:cubicBezTo>
                  <a:cubicBezTo>
                    <a:pt x="8483" y="21582"/>
                    <a:pt x="8463" y="21591"/>
                    <a:pt x="8444" y="21591"/>
                  </a:cubicBezTo>
                  <a:cubicBezTo>
                    <a:pt x="8397" y="21591"/>
                    <a:pt x="8355" y="21542"/>
                    <a:pt x="8331" y="21493"/>
                  </a:cubicBezTo>
                  <a:cubicBezTo>
                    <a:pt x="8296" y="21458"/>
                    <a:pt x="8262" y="21424"/>
                    <a:pt x="8227" y="21389"/>
                  </a:cubicBezTo>
                  <a:cubicBezTo>
                    <a:pt x="7950" y="21113"/>
                    <a:pt x="7605" y="20802"/>
                    <a:pt x="7225" y="20767"/>
                  </a:cubicBezTo>
                  <a:cubicBezTo>
                    <a:pt x="6810" y="20698"/>
                    <a:pt x="6395" y="20525"/>
                    <a:pt x="5980" y="20490"/>
                  </a:cubicBezTo>
                  <a:lnTo>
                    <a:pt x="5980" y="20490"/>
                  </a:lnTo>
                  <a:cubicBezTo>
                    <a:pt x="6602" y="20767"/>
                    <a:pt x="7294" y="21009"/>
                    <a:pt x="7847" y="21424"/>
                  </a:cubicBezTo>
                  <a:lnTo>
                    <a:pt x="7950" y="21424"/>
                  </a:lnTo>
                  <a:cubicBezTo>
                    <a:pt x="8262" y="21527"/>
                    <a:pt x="8400" y="21769"/>
                    <a:pt x="8469" y="22046"/>
                  </a:cubicBezTo>
                  <a:cubicBezTo>
                    <a:pt x="8538" y="22322"/>
                    <a:pt x="8538" y="22564"/>
                    <a:pt x="8607" y="22806"/>
                  </a:cubicBezTo>
                  <a:cubicBezTo>
                    <a:pt x="8676" y="23083"/>
                    <a:pt x="8711" y="23394"/>
                    <a:pt x="8953" y="23601"/>
                  </a:cubicBezTo>
                  <a:cubicBezTo>
                    <a:pt x="9022" y="23670"/>
                    <a:pt x="9022" y="23740"/>
                    <a:pt x="9057" y="23843"/>
                  </a:cubicBezTo>
                  <a:cubicBezTo>
                    <a:pt x="9264" y="24880"/>
                    <a:pt x="9402" y="25917"/>
                    <a:pt x="9748" y="26920"/>
                  </a:cubicBezTo>
                  <a:cubicBezTo>
                    <a:pt x="10059" y="27922"/>
                    <a:pt x="10439" y="28924"/>
                    <a:pt x="11338" y="29581"/>
                  </a:cubicBezTo>
                  <a:cubicBezTo>
                    <a:pt x="11372" y="29616"/>
                    <a:pt x="11407" y="29616"/>
                    <a:pt x="11441" y="29650"/>
                  </a:cubicBezTo>
                  <a:cubicBezTo>
                    <a:pt x="11787" y="30030"/>
                    <a:pt x="12167" y="30341"/>
                    <a:pt x="12582" y="30653"/>
                  </a:cubicBezTo>
                  <a:cubicBezTo>
                    <a:pt x="12651" y="30687"/>
                    <a:pt x="12755" y="30722"/>
                    <a:pt x="12755" y="30860"/>
                  </a:cubicBezTo>
                  <a:cubicBezTo>
                    <a:pt x="12735" y="30867"/>
                    <a:pt x="12714" y="30869"/>
                    <a:pt x="12692" y="30869"/>
                  </a:cubicBezTo>
                  <a:cubicBezTo>
                    <a:pt x="12600" y="30869"/>
                    <a:pt x="12493" y="30819"/>
                    <a:pt x="12409" y="30791"/>
                  </a:cubicBezTo>
                  <a:cubicBezTo>
                    <a:pt x="12029" y="30583"/>
                    <a:pt x="11649" y="30411"/>
                    <a:pt x="11269" y="30203"/>
                  </a:cubicBezTo>
                  <a:cubicBezTo>
                    <a:pt x="10819" y="29961"/>
                    <a:pt x="10301" y="29823"/>
                    <a:pt x="9782" y="29823"/>
                  </a:cubicBezTo>
                  <a:cubicBezTo>
                    <a:pt x="9506" y="29823"/>
                    <a:pt x="9229" y="29823"/>
                    <a:pt x="8953" y="29788"/>
                  </a:cubicBezTo>
                  <a:cubicBezTo>
                    <a:pt x="8784" y="29752"/>
                    <a:pt x="8615" y="29737"/>
                    <a:pt x="8447" y="29737"/>
                  </a:cubicBezTo>
                  <a:cubicBezTo>
                    <a:pt x="8131" y="29737"/>
                    <a:pt x="7816" y="29790"/>
                    <a:pt x="7501" y="29858"/>
                  </a:cubicBezTo>
                  <a:cubicBezTo>
                    <a:pt x="6741" y="30030"/>
                    <a:pt x="6049" y="30376"/>
                    <a:pt x="5254" y="30480"/>
                  </a:cubicBezTo>
                  <a:cubicBezTo>
                    <a:pt x="5151" y="30480"/>
                    <a:pt x="5082" y="30514"/>
                    <a:pt x="5012" y="30549"/>
                  </a:cubicBezTo>
                  <a:cubicBezTo>
                    <a:pt x="4528" y="30756"/>
                    <a:pt x="4114" y="31033"/>
                    <a:pt x="3664" y="31206"/>
                  </a:cubicBezTo>
                  <a:cubicBezTo>
                    <a:pt x="3008" y="31482"/>
                    <a:pt x="2385" y="31828"/>
                    <a:pt x="1763" y="32139"/>
                  </a:cubicBezTo>
                  <a:cubicBezTo>
                    <a:pt x="1107" y="32519"/>
                    <a:pt x="1003" y="32554"/>
                    <a:pt x="1418" y="33349"/>
                  </a:cubicBezTo>
                  <a:cubicBezTo>
                    <a:pt x="1798" y="34040"/>
                    <a:pt x="2385" y="34489"/>
                    <a:pt x="3077" y="34904"/>
                  </a:cubicBezTo>
                  <a:cubicBezTo>
                    <a:pt x="3422" y="35111"/>
                    <a:pt x="3768" y="35353"/>
                    <a:pt x="4183" y="35526"/>
                  </a:cubicBezTo>
                  <a:cubicBezTo>
                    <a:pt x="4252" y="35561"/>
                    <a:pt x="4321" y="35595"/>
                    <a:pt x="4390" y="35665"/>
                  </a:cubicBezTo>
                  <a:cubicBezTo>
                    <a:pt x="4459" y="35734"/>
                    <a:pt x="4494" y="35803"/>
                    <a:pt x="4425" y="35906"/>
                  </a:cubicBezTo>
                  <a:cubicBezTo>
                    <a:pt x="4390" y="35976"/>
                    <a:pt x="4356" y="36079"/>
                    <a:pt x="4287" y="36148"/>
                  </a:cubicBezTo>
                  <a:cubicBezTo>
                    <a:pt x="3837" y="36529"/>
                    <a:pt x="3388" y="36943"/>
                    <a:pt x="3008" y="37393"/>
                  </a:cubicBezTo>
                  <a:cubicBezTo>
                    <a:pt x="2973" y="37393"/>
                    <a:pt x="2973" y="37393"/>
                    <a:pt x="2973" y="37427"/>
                  </a:cubicBezTo>
                  <a:cubicBezTo>
                    <a:pt x="2731" y="37566"/>
                    <a:pt x="2524" y="37738"/>
                    <a:pt x="2316" y="37946"/>
                  </a:cubicBezTo>
                  <a:cubicBezTo>
                    <a:pt x="1936" y="38326"/>
                    <a:pt x="1556" y="38741"/>
                    <a:pt x="1141" y="39086"/>
                  </a:cubicBezTo>
                  <a:cubicBezTo>
                    <a:pt x="726" y="39432"/>
                    <a:pt x="484" y="39881"/>
                    <a:pt x="173" y="40331"/>
                  </a:cubicBezTo>
                  <a:cubicBezTo>
                    <a:pt x="0" y="40607"/>
                    <a:pt x="70" y="40849"/>
                    <a:pt x="381" y="41022"/>
                  </a:cubicBezTo>
                  <a:cubicBezTo>
                    <a:pt x="553" y="41126"/>
                    <a:pt x="726" y="41160"/>
                    <a:pt x="899" y="41195"/>
                  </a:cubicBezTo>
                  <a:cubicBezTo>
                    <a:pt x="1590" y="41402"/>
                    <a:pt x="2316" y="41541"/>
                    <a:pt x="3008" y="41713"/>
                  </a:cubicBezTo>
                  <a:cubicBezTo>
                    <a:pt x="4045" y="42024"/>
                    <a:pt x="5116" y="42197"/>
                    <a:pt x="6188" y="42336"/>
                  </a:cubicBezTo>
                  <a:cubicBezTo>
                    <a:pt x="6464" y="42370"/>
                    <a:pt x="6706" y="42405"/>
                    <a:pt x="6948" y="42439"/>
                  </a:cubicBezTo>
                  <a:cubicBezTo>
                    <a:pt x="7778" y="42439"/>
                    <a:pt x="8503" y="42197"/>
                    <a:pt x="9091" y="41610"/>
                  </a:cubicBezTo>
                  <a:cubicBezTo>
                    <a:pt x="9116" y="41585"/>
                    <a:pt x="9141" y="41560"/>
                    <a:pt x="9169" y="41538"/>
                  </a:cubicBezTo>
                  <a:lnTo>
                    <a:pt x="9169" y="41538"/>
                  </a:lnTo>
                  <a:cubicBezTo>
                    <a:pt x="8982" y="41556"/>
                    <a:pt x="8818" y="41669"/>
                    <a:pt x="8676" y="41783"/>
                  </a:cubicBezTo>
                  <a:cubicBezTo>
                    <a:pt x="8227" y="42128"/>
                    <a:pt x="7708" y="42163"/>
                    <a:pt x="7190" y="42232"/>
                  </a:cubicBezTo>
                  <a:cubicBezTo>
                    <a:pt x="7114" y="42238"/>
                    <a:pt x="7038" y="42241"/>
                    <a:pt x="6962" y="42241"/>
                  </a:cubicBezTo>
                  <a:cubicBezTo>
                    <a:pt x="6623" y="42241"/>
                    <a:pt x="6284" y="42185"/>
                    <a:pt x="5946" y="42128"/>
                  </a:cubicBezTo>
                  <a:cubicBezTo>
                    <a:pt x="5427" y="42059"/>
                    <a:pt x="4909" y="41990"/>
                    <a:pt x="4390" y="41886"/>
                  </a:cubicBezTo>
                  <a:cubicBezTo>
                    <a:pt x="4045" y="41817"/>
                    <a:pt x="4010" y="41817"/>
                    <a:pt x="4183" y="41437"/>
                  </a:cubicBezTo>
                  <a:cubicBezTo>
                    <a:pt x="4356" y="41160"/>
                    <a:pt x="4563" y="40918"/>
                    <a:pt x="4667" y="40607"/>
                  </a:cubicBezTo>
                  <a:lnTo>
                    <a:pt x="4667" y="40607"/>
                  </a:lnTo>
                  <a:cubicBezTo>
                    <a:pt x="4356" y="40815"/>
                    <a:pt x="4217" y="41195"/>
                    <a:pt x="4010" y="41471"/>
                  </a:cubicBezTo>
                  <a:cubicBezTo>
                    <a:pt x="3975" y="41541"/>
                    <a:pt x="3941" y="41610"/>
                    <a:pt x="3906" y="41644"/>
                  </a:cubicBezTo>
                  <a:cubicBezTo>
                    <a:pt x="3849" y="41701"/>
                    <a:pt x="3792" y="41727"/>
                    <a:pt x="3729" y="41727"/>
                  </a:cubicBezTo>
                  <a:cubicBezTo>
                    <a:pt x="3678" y="41727"/>
                    <a:pt x="3623" y="41710"/>
                    <a:pt x="3561" y="41679"/>
                  </a:cubicBezTo>
                  <a:cubicBezTo>
                    <a:pt x="3422" y="41610"/>
                    <a:pt x="3526" y="41506"/>
                    <a:pt x="3561" y="41402"/>
                  </a:cubicBezTo>
                  <a:cubicBezTo>
                    <a:pt x="3872" y="40918"/>
                    <a:pt x="4079" y="40400"/>
                    <a:pt x="4390" y="39951"/>
                  </a:cubicBezTo>
                  <a:lnTo>
                    <a:pt x="4390" y="39951"/>
                  </a:lnTo>
                  <a:cubicBezTo>
                    <a:pt x="4079" y="40193"/>
                    <a:pt x="3906" y="40573"/>
                    <a:pt x="3699" y="40884"/>
                  </a:cubicBezTo>
                  <a:cubicBezTo>
                    <a:pt x="3379" y="41404"/>
                    <a:pt x="3302" y="41554"/>
                    <a:pt x="3126" y="41554"/>
                  </a:cubicBezTo>
                  <a:cubicBezTo>
                    <a:pt x="2998" y="41554"/>
                    <a:pt x="2818" y="41475"/>
                    <a:pt x="2455" y="41402"/>
                  </a:cubicBezTo>
                  <a:cubicBezTo>
                    <a:pt x="1832" y="41299"/>
                    <a:pt x="1245" y="41126"/>
                    <a:pt x="657" y="40953"/>
                  </a:cubicBezTo>
                  <a:cubicBezTo>
                    <a:pt x="277" y="40815"/>
                    <a:pt x="277" y="40780"/>
                    <a:pt x="415" y="40400"/>
                  </a:cubicBezTo>
                  <a:cubicBezTo>
                    <a:pt x="588" y="39985"/>
                    <a:pt x="795" y="39639"/>
                    <a:pt x="1141" y="39363"/>
                  </a:cubicBezTo>
                  <a:cubicBezTo>
                    <a:pt x="1452" y="39121"/>
                    <a:pt x="1694" y="38844"/>
                    <a:pt x="1936" y="38568"/>
                  </a:cubicBezTo>
                  <a:cubicBezTo>
                    <a:pt x="2044" y="38460"/>
                    <a:pt x="2131" y="38373"/>
                    <a:pt x="2263" y="38373"/>
                  </a:cubicBezTo>
                  <a:cubicBezTo>
                    <a:pt x="2299" y="38373"/>
                    <a:pt x="2340" y="38380"/>
                    <a:pt x="2385" y="38395"/>
                  </a:cubicBezTo>
                  <a:cubicBezTo>
                    <a:pt x="2408" y="38407"/>
                    <a:pt x="2428" y="38411"/>
                    <a:pt x="2446" y="38411"/>
                  </a:cubicBezTo>
                  <a:cubicBezTo>
                    <a:pt x="2481" y="38411"/>
                    <a:pt x="2512" y="38395"/>
                    <a:pt x="2558" y="38395"/>
                  </a:cubicBezTo>
                  <a:cubicBezTo>
                    <a:pt x="3180" y="38222"/>
                    <a:pt x="3803" y="38049"/>
                    <a:pt x="4390" y="37911"/>
                  </a:cubicBezTo>
                  <a:cubicBezTo>
                    <a:pt x="4371" y="37815"/>
                    <a:pt x="4341" y="37794"/>
                    <a:pt x="4307" y="37794"/>
                  </a:cubicBezTo>
                  <a:cubicBezTo>
                    <a:pt x="4279" y="37794"/>
                    <a:pt x="4248" y="37808"/>
                    <a:pt x="4217" y="37808"/>
                  </a:cubicBezTo>
                  <a:cubicBezTo>
                    <a:pt x="3699" y="37946"/>
                    <a:pt x="3180" y="38084"/>
                    <a:pt x="2662" y="38222"/>
                  </a:cubicBezTo>
                  <a:cubicBezTo>
                    <a:pt x="2627" y="38240"/>
                    <a:pt x="2584" y="38248"/>
                    <a:pt x="2541" y="38248"/>
                  </a:cubicBezTo>
                  <a:cubicBezTo>
                    <a:pt x="2498" y="38248"/>
                    <a:pt x="2455" y="38240"/>
                    <a:pt x="2420" y="38222"/>
                  </a:cubicBezTo>
                  <a:cubicBezTo>
                    <a:pt x="2558" y="37842"/>
                    <a:pt x="3042" y="37496"/>
                    <a:pt x="3388" y="37496"/>
                  </a:cubicBezTo>
                  <a:cubicBezTo>
                    <a:pt x="3630" y="37462"/>
                    <a:pt x="3872" y="37427"/>
                    <a:pt x="4079" y="37393"/>
                  </a:cubicBezTo>
                  <a:cubicBezTo>
                    <a:pt x="4217" y="37358"/>
                    <a:pt x="4356" y="37324"/>
                    <a:pt x="4425" y="37185"/>
                  </a:cubicBezTo>
                  <a:lnTo>
                    <a:pt x="4425" y="37185"/>
                  </a:lnTo>
                  <a:cubicBezTo>
                    <a:pt x="4249" y="37251"/>
                    <a:pt x="4074" y="37275"/>
                    <a:pt x="3899" y="37275"/>
                  </a:cubicBezTo>
                  <a:cubicBezTo>
                    <a:pt x="3798" y="37275"/>
                    <a:pt x="3696" y="37267"/>
                    <a:pt x="3595" y="37254"/>
                  </a:cubicBezTo>
                  <a:cubicBezTo>
                    <a:pt x="3457" y="37254"/>
                    <a:pt x="3457" y="37185"/>
                    <a:pt x="3526" y="37082"/>
                  </a:cubicBezTo>
                  <a:cubicBezTo>
                    <a:pt x="3561" y="37013"/>
                    <a:pt x="3630" y="36943"/>
                    <a:pt x="3699" y="36909"/>
                  </a:cubicBezTo>
                  <a:cubicBezTo>
                    <a:pt x="3975" y="36736"/>
                    <a:pt x="4183" y="36494"/>
                    <a:pt x="4425" y="36218"/>
                  </a:cubicBezTo>
                  <a:cubicBezTo>
                    <a:pt x="4543" y="36060"/>
                    <a:pt x="4628" y="35981"/>
                    <a:pt x="4730" y="35981"/>
                  </a:cubicBezTo>
                  <a:cubicBezTo>
                    <a:pt x="4807" y="35981"/>
                    <a:pt x="4894" y="36025"/>
                    <a:pt x="5012" y="36114"/>
                  </a:cubicBezTo>
                  <a:cubicBezTo>
                    <a:pt x="5393" y="36356"/>
                    <a:pt x="5842" y="36390"/>
                    <a:pt x="6188" y="36632"/>
                  </a:cubicBezTo>
                  <a:cubicBezTo>
                    <a:pt x="6360" y="36736"/>
                    <a:pt x="6464" y="36909"/>
                    <a:pt x="6672" y="36943"/>
                  </a:cubicBezTo>
                  <a:cubicBezTo>
                    <a:pt x="6672" y="36805"/>
                    <a:pt x="6533" y="36771"/>
                    <a:pt x="6499" y="36632"/>
                  </a:cubicBezTo>
                  <a:cubicBezTo>
                    <a:pt x="6563" y="36622"/>
                    <a:pt x="6617" y="36614"/>
                    <a:pt x="6666" y="36614"/>
                  </a:cubicBezTo>
                  <a:cubicBezTo>
                    <a:pt x="6777" y="36614"/>
                    <a:pt x="6863" y="36651"/>
                    <a:pt x="6983" y="36771"/>
                  </a:cubicBezTo>
                  <a:cubicBezTo>
                    <a:pt x="7259" y="37047"/>
                    <a:pt x="7639" y="37254"/>
                    <a:pt x="8020" y="37427"/>
                  </a:cubicBezTo>
                  <a:cubicBezTo>
                    <a:pt x="8227" y="37531"/>
                    <a:pt x="8469" y="37669"/>
                    <a:pt x="8676" y="37773"/>
                  </a:cubicBezTo>
                  <a:cubicBezTo>
                    <a:pt x="8745" y="37808"/>
                    <a:pt x="8815" y="37877"/>
                    <a:pt x="8745" y="37946"/>
                  </a:cubicBezTo>
                  <a:cubicBezTo>
                    <a:pt x="8745" y="37980"/>
                    <a:pt x="8676" y="38015"/>
                    <a:pt x="8642" y="38015"/>
                  </a:cubicBezTo>
                  <a:cubicBezTo>
                    <a:pt x="8434" y="38015"/>
                    <a:pt x="8296" y="37946"/>
                    <a:pt x="8123" y="37911"/>
                  </a:cubicBezTo>
                  <a:lnTo>
                    <a:pt x="8123" y="37911"/>
                  </a:lnTo>
                  <a:cubicBezTo>
                    <a:pt x="8262" y="38119"/>
                    <a:pt x="8227" y="38084"/>
                    <a:pt x="8054" y="38222"/>
                  </a:cubicBezTo>
                  <a:cubicBezTo>
                    <a:pt x="7467" y="38533"/>
                    <a:pt x="6844" y="38706"/>
                    <a:pt x="6188" y="38810"/>
                  </a:cubicBezTo>
                  <a:cubicBezTo>
                    <a:pt x="5704" y="38879"/>
                    <a:pt x="5220" y="38948"/>
                    <a:pt x="4736" y="39017"/>
                  </a:cubicBezTo>
                  <a:cubicBezTo>
                    <a:pt x="4459" y="39052"/>
                    <a:pt x="4183" y="39121"/>
                    <a:pt x="3975" y="39259"/>
                  </a:cubicBezTo>
                  <a:cubicBezTo>
                    <a:pt x="3180" y="39639"/>
                    <a:pt x="2316" y="39812"/>
                    <a:pt x="1556" y="40158"/>
                  </a:cubicBezTo>
                  <a:cubicBezTo>
                    <a:pt x="1472" y="40186"/>
                    <a:pt x="1388" y="40237"/>
                    <a:pt x="1286" y="40237"/>
                  </a:cubicBezTo>
                  <a:cubicBezTo>
                    <a:pt x="1262" y="40237"/>
                    <a:pt x="1237" y="40234"/>
                    <a:pt x="1210" y="40227"/>
                  </a:cubicBezTo>
                  <a:cubicBezTo>
                    <a:pt x="1141" y="40089"/>
                    <a:pt x="1279" y="39985"/>
                    <a:pt x="1279" y="39881"/>
                  </a:cubicBezTo>
                  <a:lnTo>
                    <a:pt x="1279" y="39881"/>
                  </a:lnTo>
                  <a:cubicBezTo>
                    <a:pt x="1107" y="39951"/>
                    <a:pt x="1003" y="40123"/>
                    <a:pt x="899" y="40262"/>
                  </a:cubicBezTo>
                  <a:cubicBezTo>
                    <a:pt x="795" y="40365"/>
                    <a:pt x="830" y="40469"/>
                    <a:pt x="1003" y="40469"/>
                  </a:cubicBezTo>
                  <a:cubicBezTo>
                    <a:pt x="1046" y="40475"/>
                    <a:pt x="1087" y="40478"/>
                    <a:pt x="1129" y="40478"/>
                  </a:cubicBezTo>
                  <a:cubicBezTo>
                    <a:pt x="1319" y="40478"/>
                    <a:pt x="1495" y="40416"/>
                    <a:pt x="1694" y="40331"/>
                  </a:cubicBezTo>
                  <a:cubicBezTo>
                    <a:pt x="2143" y="40089"/>
                    <a:pt x="2593" y="39916"/>
                    <a:pt x="3077" y="39812"/>
                  </a:cubicBezTo>
                  <a:cubicBezTo>
                    <a:pt x="3284" y="39743"/>
                    <a:pt x="3492" y="39674"/>
                    <a:pt x="3699" y="39570"/>
                  </a:cubicBezTo>
                  <a:cubicBezTo>
                    <a:pt x="4390" y="39190"/>
                    <a:pt x="5116" y="39121"/>
                    <a:pt x="5842" y="39052"/>
                  </a:cubicBezTo>
                  <a:cubicBezTo>
                    <a:pt x="6499" y="38983"/>
                    <a:pt x="7121" y="38775"/>
                    <a:pt x="7743" y="38533"/>
                  </a:cubicBezTo>
                  <a:cubicBezTo>
                    <a:pt x="7789" y="38533"/>
                    <a:pt x="7851" y="38503"/>
                    <a:pt x="7917" y="38503"/>
                  </a:cubicBezTo>
                  <a:cubicBezTo>
                    <a:pt x="7950" y="38503"/>
                    <a:pt x="7985" y="38510"/>
                    <a:pt x="8020" y="38533"/>
                  </a:cubicBezTo>
                  <a:cubicBezTo>
                    <a:pt x="7708" y="38983"/>
                    <a:pt x="7259" y="39328"/>
                    <a:pt x="7155" y="39916"/>
                  </a:cubicBezTo>
                  <a:cubicBezTo>
                    <a:pt x="7259" y="39847"/>
                    <a:pt x="7294" y="39743"/>
                    <a:pt x="7363" y="39639"/>
                  </a:cubicBezTo>
                  <a:cubicBezTo>
                    <a:pt x="7467" y="39432"/>
                    <a:pt x="7570" y="39225"/>
                    <a:pt x="7847" y="39121"/>
                  </a:cubicBezTo>
                  <a:cubicBezTo>
                    <a:pt x="8054" y="39052"/>
                    <a:pt x="8158" y="38706"/>
                    <a:pt x="8296" y="38499"/>
                  </a:cubicBezTo>
                  <a:cubicBezTo>
                    <a:pt x="8400" y="38326"/>
                    <a:pt x="8538" y="38222"/>
                    <a:pt x="8745" y="38222"/>
                  </a:cubicBezTo>
                  <a:cubicBezTo>
                    <a:pt x="8815" y="38326"/>
                    <a:pt x="8676" y="38361"/>
                    <a:pt x="8676" y="38464"/>
                  </a:cubicBezTo>
                  <a:cubicBezTo>
                    <a:pt x="8815" y="38395"/>
                    <a:pt x="8918" y="38326"/>
                    <a:pt x="8918" y="38188"/>
                  </a:cubicBezTo>
                  <a:cubicBezTo>
                    <a:pt x="8918" y="38084"/>
                    <a:pt x="9022" y="38049"/>
                    <a:pt x="9091" y="38015"/>
                  </a:cubicBezTo>
                  <a:cubicBezTo>
                    <a:pt x="9155" y="37983"/>
                    <a:pt x="9206" y="37967"/>
                    <a:pt x="9245" y="37967"/>
                  </a:cubicBezTo>
                  <a:cubicBezTo>
                    <a:pt x="9331" y="37967"/>
                    <a:pt x="9357" y="38045"/>
                    <a:pt x="9333" y="38188"/>
                  </a:cubicBezTo>
                  <a:cubicBezTo>
                    <a:pt x="9333" y="38222"/>
                    <a:pt x="9333" y="38291"/>
                    <a:pt x="9298" y="38361"/>
                  </a:cubicBezTo>
                  <a:cubicBezTo>
                    <a:pt x="9437" y="38291"/>
                    <a:pt x="9471" y="38119"/>
                    <a:pt x="9540" y="38015"/>
                  </a:cubicBezTo>
                  <a:cubicBezTo>
                    <a:pt x="9602" y="37953"/>
                    <a:pt x="9609" y="37837"/>
                    <a:pt x="9708" y="37837"/>
                  </a:cubicBezTo>
                  <a:cubicBezTo>
                    <a:pt x="9720" y="37837"/>
                    <a:pt x="9733" y="37838"/>
                    <a:pt x="9748" y="37842"/>
                  </a:cubicBezTo>
                  <a:cubicBezTo>
                    <a:pt x="9852" y="37877"/>
                    <a:pt x="9782" y="37980"/>
                    <a:pt x="9782" y="38084"/>
                  </a:cubicBezTo>
                  <a:cubicBezTo>
                    <a:pt x="9713" y="38361"/>
                    <a:pt x="9679" y="38672"/>
                    <a:pt x="9575" y="38948"/>
                  </a:cubicBezTo>
                  <a:cubicBezTo>
                    <a:pt x="9540" y="39052"/>
                    <a:pt x="9506" y="39156"/>
                    <a:pt x="9506" y="39225"/>
                  </a:cubicBezTo>
                  <a:cubicBezTo>
                    <a:pt x="9679" y="39743"/>
                    <a:pt x="9540" y="40262"/>
                    <a:pt x="9471" y="40780"/>
                  </a:cubicBezTo>
                  <a:cubicBezTo>
                    <a:pt x="9440" y="41000"/>
                    <a:pt x="9380" y="41249"/>
                    <a:pt x="9317" y="41475"/>
                  </a:cubicBezTo>
                  <a:lnTo>
                    <a:pt x="9317" y="41475"/>
                  </a:lnTo>
                  <a:cubicBezTo>
                    <a:pt x="9333" y="41473"/>
                    <a:pt x="9350" y="41471"/>
                    <a:pt x="9368" y="41471"/>
                  </a:cubicBezTo>
                  <a:cubicBezTo>
                    <a:pt x="9298" y="41817"/>
                    <a:pt x="9264" y="42163"/>
                    <a:pt x="9160" y="42508"/>
                  </a:cubicBezTo>
                  <a:cubicBezTo>
                    <a:pt x="9022" y="42958"/>
                    <a:pt x="8953" y="43476"/>
                    <a:pt x="8573" y="43822"/>
                  </a:cubicBezTo>
                  <a:cubicBezTo>
                    <a:pt x="8262" y="44098"/>
                    <a:pt x="8192" y="44375"/>
                    <a:pt x="8192" y="44721"/>
                  </a:cubicBezTo>
                  <a:cubicBezTo>
                    <a:pt x="8192" y="45204"/>
                    <a:pt x="8434" y="45481"/>
                    <a:pt x="8849" y="45585"/>
                  </a:cubicBezTo>
                  <a:cubicBezTo>
                    <a:pt x="9126" y="45654"/>
                    <a:pt x="9402" y="45654"/>
                    <a:pt x="9644" y="45654"/>
                  </a:cubicBezTo>
                  <a:cubicBezTo>
                    <a:pt x="9886" y="45654"/>
                    <a:pt x="9921" y="45688"/>
                    <a:pt x="9921" y="45930"/>
                  </a:cubicBezTo>
                  <a:cubicBezTo>
                    <a:pt x="9921" y="46449"/>
                    <a:pt x="9921" y="46967"/>
                    <a:pt x="9921" y="47486"/>
                  </a:cubicBezTo>
                  <a:cubicBezTo>
                    <a:pt x="9921" y="48454"/>
                    <a:pt x="9955" y="49421"/>
                    <a:pt x="10093" y="50355"/>
                  </a:cubicBezTo>
                  <a:cubicBezTo>
                    <a:pt x="10163" y="50804"/>
                    <a:pt x="10370" y="51219"/>
                    <a:pt x="10439" y="51668"/>
                  </a:cubicBezTo>
                  <a:cubicBezTo>
                    <a:pt x="10474" y="52117"/>
                    <a:pt x="10646" y="52532"/>
                    <a:pt x="10785" y="52982"/>
                  </a:cubicBezTo>
                  <a:cubicBezTo>
                    <a:pt x="10923" y="53327"/>
                    <a:pt x="11061" y="53673"/>
                    <a:pt x="11234" y="54053"/>
                  </a:cubicBezTo>
                  <a:cubicBezTo>
                    <a:pt x="11511" y="54606"/>
                    <a:pt x="11822" y="55159"/>
                    <a:pt x="12271" y="55609"/>
                  </a:cubicBezTo>
                  <a:cubicBezTo>
                    <a:pt x="12409" y="55712"/>
                    <a:pt x="12513" y="55851"/>
                    <a:pt x="12651" y="55989"/>
                  </a:cubicBezTo>
                  <a:cubicBezTo>
                    <a:pt x="12797" y="56197"/>
                    <a:pt x="12956" y="56268"/>
                    <a:pt x="13142" y="56268"/>
                  </a:cubicBezTo>
                  <a:cubicBezTo>
                    <a:pt x="13265" y="56268"/>
                    <a:pt x="13399" y="56237"/>
                    <a:pt x="13550" y="56196"/>
                  </a:cubicBezTo>
                  <a:cubicBezTo>
                    <a:pt x="14207" y="56023"/>
                    <a:pt x="14829" y="55712"/>
                    <a:pt x="15347" y="55297"/>
                  </a:cubicBezTo>
                  <a:cubicBezTo>
                    <a:pt x="16004" y="54744"/>
                    <a:pt x="16730" y="54261"/>
                    <a:pt x="17352" y="53638"/>
                  </a:cubicBezTo>
                  <a:cubicBezTo>
                    <a:pt x="17663" y="53293"/>
                    <a:pt x="18043" y="52947"/>
                    <a:pt x="18389" y="52601"/>
                  </a:cubicBezTo>
                  <a:cubicBezTo>
                    <a:pt x="19184" y="51910"/>
                    <a:pt x="20048" y="51322"/>
                    <a:pt x="20740" y="50528"/>
                  </a:cubicBezTo>
                  <a:cubicBezTo>
                    <a:pt x="21085" y="50147"/>
                    <a:pt x="21431" y="49767"/>
                    <a:pt x="21742" y="49318"/>
                  </a:cubicBezTo>
                  <a:cubicBezTo>
                    <a:pt x="21984" y="49007"/>
                    <a:pt x="22191" y="48696"/>
                    <a:pt x="22433" y="48384"/>
                  </a:cubicBezTo>
                  <a:cubicBezTo>
                    <a:pt x="22744" y="48039"/>
                    <a:pt x="23125" y="47762"/>
                    <a:pt x="23366" y="47348"/>
                  </a:cubicBezTo>
                  <a:cubicBezTo>
                    <a:pt x="23608" y="47002"/>
                    <a:pt x="23816" y="46622"/>
                    <a:pt x="24058" y="46276"/>
                  </a:cubicBezTo>
                  <a:cubicBezTo>
                    <a:pt x="24101" y="46168"/>
                    <a:pt x="24158" y="46114"/>
                    <a:pt x="24228" y="46114"/>
                  </a:cubicBezTo>
                  <a:cubicBezTo>
                    <a:pt x="24270" y="46114"/>
                    <a:pt x="24317" y="46133"/>
                    <a:pt x="24369" y="46172"/>
                  </a:cubicBezTo>
                  <a:cubicBezTo>
                    <a:pt x="24576" y="46380"/>
                    <a:pt x="24818" y="46449"/>
                    <a:pt x="25095" y="46518"/>
                  </a:cubicBezTo>
                  <a:cubicBezTo>
                    <a:pt x="25198" y="46553"/>
                    <a:pt x="25268" y="46622"/>
                    <a:pt x="25233" y="46760"/>
                  </a:cubicBezTo>
                  <a:cubicBezTo>
                    <a:pt x="25129" y="47278"/>
                    <a:pt x="25129" y="47797"/>
                    <a:pt x="25060" y="48315"/>
                  </a:cubicBezTo>
                  <a:cubicBezTo>
                    <a:pt x="24922" y="49214"/>
                    <a:pt x="24818" y="50113"/>
                    <a:pt x="24749" y="51046"/>
                  </a:cubicBezTo>
                  <a:cubicBezTo>
                    <a:pt x="24715" y="51979"/>
                    <a:pt x="24645" y="52912"/>
                    <a:pt x="24576" y="53846"/>
                  </a:cubicBezTo>
                  <a:cubicBezTo>
                    <a:pt x="24507" y="54641"/>
                    <a:pt x="24403" y="55401"/>
                    <a:pt x="24369" y="56196"/>
                  </a:cubicBezTo>
                  <a:cubicBezTo>
                    <a:pt x="24369" y="57129"/>
                    <a:pt x="24161" y="58063"/>
                    <a:pt x="24058" y="58996"/>
                  </a:cubicBezTo>
                  <a:cubicBezTo>
                    <a:pt x="23989" y="59791"/>
                    <a:pt x="23850" y="60621"/>
                    <a:pt x="23885" y="61450"/>
                  </a:cubicBezTo>
                  <a:cubicBezTo>
                    <a:pt x="23920" y="62349"/>
                    <a:pt x="23816" y="63247"/>
                    <a:pt x="23747" y="64146"/>
                  </a:cubicBezTo>
                  <a:cubicBezTo>
                    <a:pt x="23712" y="64803"/>
                    <a:pt x="23608" y="65460"/>
                    <a:pt x="23608" y="66116"/>
                  </a:cubicBezTo>
                  <a:cubicBezTo>
                    <a:pt x="23608" y="67015"/>
                    <a:pt x="23678" y="67879"/>
                    <a:pt x="23747" y="68778"/>
                  </a:cubicBezTo>
                  <a:cubicBezTo>
                    <a:pt x="23816" y="69573"/>
                    <a:pt x="23850" y="70402"/>
                    <a:pt x="23712" y="71232"/>
                  </a:cubicBezTo>
                  <a:cubicBezTo>
                    <a:pt x="23712" y="71267"/>
                    <a:pt x="23747" y="71301"/>
                    <a:pt x="23816" y="71301"/>
                  </a:cubicBezTo>
                  <a:cubicBezTo>
                    <a:pt x="23850" y="71059"/>
                    <a:pt x="23920" y="70817"/>
                    <a:pt x="23920" y="70541"/>
                  </a:cubicBezTo>
                  <a:cubicBezTo>
                    <a:pt x="23954" y="69607"/>
                    <a:pt x="23920" y="68674"/>
                    <a:pt x="23885" y="67741"/>
                  </a:cubicBezTo>
                  <a:cubicBezTo>
                    <a:pt x="23850" y="67257"/>
                    <a:pt x="23781" y="66773"/>
                    <a:pt x="23781" y="66289"/>
                  </a:cubicBezTo>
                  <a:cubicBezTo>
                    <a:pt x="23816" y="65356"/>
                    <a:pt x="23885" y="64388"/>
                    <a:pt x="23989" y="63420"/>
                  </a:cubicBezTo>
                  <a:cubicBezTo>
                    <a:pt x="24023" y="62694"/>
                    <a:pt x="24058" y="61969"/>
                    <a:pt x="24058" y="61243"/>
                  </a:cubicBezTo>
                  <a:cubicBezTo>
                    <a:pt x="24058" y="60379"/>
                    <a:pt x="24092" y="59480"/>
                    <a:pt x="24231" y="58616"/>
                  </a:cubicBezTo>
                  <a:cubicBezTo>
                    <a:pt x="24300" y="57994"/>
                    <a:pt x="24438" y="57371"/>
                    <a:pt x="24473" y="56749"/>
                  </a:cubicBezTo>
                  <a:cubicBezTo>
                    <a:pt x="24611" y="55436"/>
                    <a:pt x="24680" y="54122"/>
                    <a:pt x="24749" y="52843"/>
                  </a:cubicBezTo>
                  <a:cubicBezTo>
                    <a:pt x="24818" y="52014"/>
                    <a:pt x="24887" y="51184"/>
                    <a:pt x="24956" y="50355"/>
                  </a:cubicBezTo>
                  <a:cubicBezTo>
                    <a:pt x="25026" y="49560"/>
                    <a:pt x="25129" y="48799"/>
                    <a:pt x="25233" y="48039"/>
                  </a:cubicBezTo>
                  <a:cubicBezTo>
                    <a:pt x="25268" y="47659"/>
                    <a:pt x="25371" y="47313"/>
                    <a:pt x="25406" y="46933"/>
                  </a:cubicBezTo>
                  <a:cubicBezTo>
                    <a:pt x="25435" y="46789"/>
                    <a:pt x="25487" y="46717"/>
                    <a:pt x="25604" y="46717"/>
                  </a:cubicBezTo>
                  <a:cubicBezTo>
                    <a:pt x="25628" y="46717"/>
                    <a:pt x="25654" y="46720"/>
                    <a:pt x="25682" y="46725"/>
                  </a:cubicBezTo>
                  <a:cubicBezTo>
                    <a:pt x="25855" y="46760"/>
                    <a:pt x="25924" y="46829"/>
                    <a:pt x="25924" y="47036"/>
                  </a:cubicBezTo>
                  <a:cubicBezTo>
                    <a:pt x="25855" y="47555"/>
                    <a:pt x="25786" y="48073"/>
                    <a:pt x="25821" y="48592"/>
                  </a:cubicBezTo>
                  <a:cubicBezTo>
                    <a:pt x="25821" y="48799"/>
                    <a:pt x="25821" y="49041"/>
                    <a:pt x="25786" y="49283"/>
                  </a:cubicBezTo>
                  <a:cubicBezTo>
                    <a:pt x="25579" y="50216"/>
                    <a:pt x="25648" y="51219"/>
                    <a:pt x="25510" y="52187"/>
                  </a:cubicBezTo>
                  <a:cubicBezTo>
                    <a:pt x="25371" y="53016"/>
                    <a:pt x="25337" y="53846"/>
                    <a:pt x="25268" y="54675"/>
                  </a:cubicBezTo>
                  <a:cubicBezTo>
                    <a:pt x="25129" y="56196"/>
                    <a:pt x="24956" y="57717"/>
                    <a:pt x="24991" y="59272"/>
                  </a:cubicBezTo>
                  <a:cubicBezTo>
                    <a:pt x="24991" y="59307"/>
                    <a:pt x="24991" y="59376"/>
                    <a:pt x="24991" y="59411"/>
                  </a:cubicBezTo>
                  <a:cubicBezTo>
                    <a:pt x="24922" y="59722"/>
                    <a:pt x="24956" y="60033"/>
                    <a:pt x="24956" y="60344"/>
                  </a:cubicBezTo>
                  <a:cubicBezTo>
                    <a:pt x="24922" y="60724"/>
                    <a:pt x="24956" y="61139"/>
                    <a:pt x="24887" y="61519"/>
                  </a:cubicBezTo>
                  <a:cubicBezTo>
                    <a:pt x="24784" y="62211"/>
                    <a:pt x="24749" y="62902"/>
                    <a:pt x="24715" y="63593"/>
                  </a:cubicBezTo>
                  <a:cubicBezTo>
                    <a:pt x="24680" y="64284"/>
                    <a:pt x="24611" y="64941"/>
                    <a:pt x="24680" y="65667"/>
                  </a:cubicBezTo>
                  <a:cubicBezTo>
                    <a:pt x="24749" y="66566"/>
                    <a:pt x="24715" y="67464"/>
                    <a:pt x="24749" y="68398"/>
                  </a:cubicBezTo>
                  <a:cubicBezTo>
                    <a:pt x="24749" y="68709"/>
                    <a:pt x="24784" y="69054"/>
                    <a:pt x="24784" y="69400"/>
                  </a:cubicBezTo>
                  <a:cubicBezTo>
                    <a:pt x="24749" y="69919"/>
                    <a:pt x="24784" y="70437"/>
                    <a:pt x="24887" y="70955"/>
                  </a:cubicBezTo>
                  <a:cubicBezTo>
                    <a:pt x="24991" y="71612"/>
                    <a:pt x="25095" y="72269"/>
                    <a:pt x="25198" y="72926"/>
                  </a:cubicBezTo>
                  <a:cubicBezTo>
                    <a:pt x="25233" y="73064"/>
                    <a:pt x="25233" y="73271"/>
                    <a:pt x="25475" y="73340"/>
                  </a:cubicBezTo>
                  <a:cubicBezTo>
                    <a:pt x="25337" y="72649"/>
                    <a:pt x="25233" y="71992"/>
                    <a:pt x="25164" y="71301"/>
                  </a:cubicBezTo>
                  <a:cubicBezTo>
                    <a:pt x="25060" y="70575"/>
                    <a:pt x="24922" y="69849"/>
                    <a:pt x="24956" y="69124"/>
                  </a:cubicBezTo>
                  <a:cubicBezTo>
                    <a:pt x="24991" y="68363"/>
                    <a:pt x="24991" y="67603"/>
                    <a:pt x="24956" y="66842"/>
                  </a:cubicBezTo>
                  <a:cubicBezTo>
                    <a:pt x="24922" y="65805"/>
                    <a:pt x="24853" y="64803"/>
                    <a:pt x="24922" y="63801"/>
                  </a:cubicBezTo>
                  <a:cubicBezTo>
                    <a:pt x="24956" y="63317"/>
                    <a:pt x="24956" y="62867"/>
                    <a:pt x="24991" y="62418"/>
                  </a:cubicBezTo>
                  <a:cubicBezTo>
                    <a:pt x="25026" y="62072"/>
                    <a:pt x="25095" y="61727"/>
                    <a:pt x="25095" y="61381"/>
                  </a:cubicBezTo>
                  <a:cubicBezTo>
                    <a:pt x="25129" y="60828"/>
                    <a:pt x="25233" y="60275"/>
                    <a:pt x="25164" y="59756"/>
                  </a:cubicBezTo>
                  <a:cubicBezTo>
                    <a:pt x="25095" y="59411"/>
                    <a:pt x="25129" y="59100"/>
                    <a:pt x="25164" y="58789"/>
                  </a:cubicBezTo>
                  <a:cubicBezTo>
                    <a:pt x="25164" y="58616"/>
                    <a:pt x="25198" y="58443"/>
                    <a:pt x="25198" y="58270"/>
                  </a:cubicBezTo>
                  <a:cubicBezTo>
                    <a:pt x="25233" y="57510"/>
                    <a:pt x="25302" y="56784"/>
                    <a:pt x="25302" y="56023"/>
                  </a:cubicBezTo>
                  <a:cubicBezTo>
                    <a:pt x="25337" y="55470"/>
                    <a:pt x="25440" y="54952"/>
                    <a:pt x="25475" y="54399"/>
                  </a:cubicBezTo>
                  <a:cubicBezTo>
                    <a:pt x="25510" y="53604"/>
                    <a:pt x="25613" y="52809"/>
                    <a:pt x="25717" y="52048"/>
                  </a:cubicBezTo>
                  <a:cubicBezTo>
                    <a:pt x="25786" y="51495"/>
                    <a:pt x="25924" y="50942"/>
                    <a:pt x="25855" y="50355"/>
                  </a:cubicBezTo>
                  <a:cubicBezTo>
                    <a:pt x="25821" y="50216"/>
                    <a:pt x="25855" y="50078"/>
                    <a:pt x="25890" y="49940"/>
                  </a:cubicBezTo>
                  <a:cubicBezTo>
                    <a:pt x="26028" y="49041"/>
                    <a:pt x="26028" y="48177"/>
                    <a:pt x="26097" y="47278"/>
                  </a:cubicBezTo>
                  <a:cubicBezTo>
                    <a:pt x="26121" y="47041"/>
                    <a:pt x="26128" y="46950"/>
                    <a:pt x="26242" y="46950"/>
                  </a:cubicBezTo>
                  <a:cubicBezTo>
                    <a:pt x="26295" y="46950"/>
                    <a:pt x="26369" y="46969"/>
                    <a:pt x="26477" y="47002"/>
                  </a:cubicBezTo>
                  <a:cubicBezTo>
                    <a:pt x="27065" y="47209"/>
                    <a:pt x="27653" y="47244"/>
                    <a:pt x="28275" y="47244"/>
                  </a:cubicBezTo>
                  <a:cubicBezTo>
                    <a:pt x="28862" y="47209"/>
                    <a:pt x="29484" y="47071"/>
                    <a:pt x="30072" y="46967"/>
                  </a:cubicBezTo>
                  <a:cubicBezTo>
                    <a:pt x="30556" y="46898"/>
                    <a:pt x="30971" y="46725"/>
                    <a:pt x="31386" y="46518"/>
                  </a:cubicBezTo>
                  <a:cubicBezTo>
                    <a:pt x="31428" y="46497"/>
                    <a:pt x="31470" y="46463"/>
                    <a:pt x="31512" y="46463"/>
                  </a:cubicBezTo>
                  <a:cubicBezTo>
                    <a:pt x="31539" y="46463"/>
                    <a:pt x="31566" y="46477"/>
                    <a:pt x="31593" y="46518"/>
                  </a:cubicBezTo>
                  <a:cubicBezTo>
                    <a:pt x="31386" y="46725"/>
                    <a:pt x="31144" y="46967"/>
                    <a:pt x="30902" y="47175"/>
                  </a:cubicBezTo>
                  <a:cubicBezTo>
                    <a:pt x="30383" y="47520"/>
                    <a:pt x="30072" y="48073"/>
                    <a:pt x="29865" y="48661"/>
                  </a:cubicBezTo>
                  <a:cubicBezTo>
                    <a:pt x="29657" y="49179"/>
                    <a:pt x="29484" y="49698"/>
                    <a:pt x="29381" y="50251"/>
                  </a:cubicBezTo>
                  <a:cubicBezTo>
                    <a:pt x="29277" y="50735"/>
                    <a:pt x="29104" y="51219"/>
                    <a:pt x="29104" y="51668"/>
                  </a:cubicBezTo>
                  <a:cubicBezTo>
                    <a:pt x="29104" y="52325"/>
                    <a:pt x="29035" y="52982"/>
                    <a:pt x="29035" y="53638"/>
                  </a:cubicBezTo>
                  <a:cubicBezTo>
                    <a:pt x="29001" y="54122"/>
                    <a:pt x="29001" y="54641"/>
                    <a:pt x="29070" y="55125"/>
                  </a:cubicBezTo>
                  <a:cubicBezTo>
                    <a:pt x="29173" y="55609"/>
                    <a:pt x="29415" y="55920"/>
                    <a:pt x="29934" y="56023"/>
                  </a:cubicBezTo>
                  <a:cubicBezTo>
                    <a:pt x="30044" y="56047"/>
                    <a:pt x="30151" y="56057"/>
                    <a:pt x="30254" y="56057"/>
                  </a:cubicBezTo>
                  <a:cubicBezTo>
                    <a:pt x="30764" y="56057"/>
                    <a:pt x="31190" y="55798"/>
                    <a:pt x="31593" y="55539"/>
                  </a:cubicBezTo>
                  <a:cubicBezTo>
                    <a:pt x="31835" y="55367"/>
                    <a:pt x="32042" y="55125"/>
                    <a:pt x="32215" y="54848"/>
                  </a:cubicBezTo>
                  <a:cubicBezTo>
                    <a:pt x="32630" y="54226"/>
                    <a:pt x="33183" y="53742"/>
                    <a:pt x="33632" y="53120"/>
                  </a:cubicBezTo>
                  <a:cubicBezTo>
                    <a:pt x="33701" y="53085"/>
                    <a:pt x="33771" y="53016"/>
                    <a:pt x="33805" y="52982"/>
                  </a:cubicBezTo>
                  <a:cubicBezTo>
                    <a:pt x="34013" y="52809"/>
                    <a:pt x="34185" y="52636"/>
                    <a:pt x="34358" y="52429"/>
                  </a:cubicBezTo>
                  <a:cubicBezTo>
                    <a:pt x="34808" y="51876"/>
                    <a:pt x="35257" y="51322"/>
                    <a:pt x="35499" y="50631"/>
                  </a:cubicBezTo>
                  <a:cubicBezTo>
                    <a:pt x="35568" y="50631"/>
                    <a:pt x="35603" y="50700"/>
                    <a:pt x="35637" y="50735"/>
                  </a:cubicBezTo>
                  <a:cubicBezTo>
                    <a:pt x="35914" y="51219"/>
                    <a:pt x="36190" y="51703"/>
                    <a:pt x="36363" y="52221"/>
                  </a:cubicBezTo>
                  <a:cubicBezTo>
                    <a:pt x="36501" y="52705"/>
                    <a:pt x="36709" y="53120"/>
                    <a:pt x="37089" y="53466"/>
                  </a:cubicBezTo>
                  <a:cubicBezTo>
                    <a:pt x="37676" y="54053"/>
                    <a:pt x="38333" y="54537"/>
                    <a:pt x="39024" y="54986"/>
                  </a:cubicBezTo>
                  <a:cubicBezTo>
                    <a:pt x="39336" y="55194"/>
                    <a:pt x="39681" y="55367"/>
                    <a:pt x="40061" y="55436"/>
                  </a:cubicBezTo>
                  <a:cubicBezTo>
                    <a:pt x="40100" y="55440"/>
                    <a:pt x="40137" y="55442"/>
                    <a:pt x="40173" y="55442"/>
                  </a:cubicBezTo>
                  <a:cubicBezTo>
                    <a:pt x="40431" y="55442"/>
                    <a:pt x="40636" y="55333"/>
                    <a:pt x="40787" y="55090"/>
                  </a:cubicBezTo>
                  <a:cubicBezTo>
                    <a:pt x="40822" y="54986"/>
                    <a:pt x="40891" y="54848"/>
                    <a:pt x="40926" y="54744"/>
                  </a:cubicBezTo>
                  <a:cubicBezTo>
                    <a:pt x="41202" y="53811"/>
                    <a:pt x="41340" y="52843"/>
                    <a:pt x="41513" y="51910"/>
                  </a:cubicBezTo>
                  <a:cubicBezTo>
                    <a:pt x="41582" y="51564"/>
                    <a:pt x="41548" y="51184"/>
                    <a:pt x="41444" y="50839"/>
                  </a:cubicBezTo>
                  <a:cubicBezTo>
                    <a:pt x="41098" y="50009"/>
                    <a:pt x="40891" y="49145"/>
                    <a:pt x="40649" y="48315"/>
                  </a:cubicBezTo>
                  <a:cubicBezTo>
                    <a:pt x="40614" y="48212"/>
                    <a:pt x="40614" y="48143"/>
                    <a:pt x="40545" y="48108"/>
                  </a:cubicBezTo>
                  <a:cubicBezTo>
                    <a:pt x="40511" y="47762"/>
                    <a:pt x="40269" y="47486"/>
                    <a:pt x="40200" y="47140"/>
                  </a:cubicBezTo>
                  <a:cubicBezTo>
                    <a:pt x="40232" y="47137"/>
                    <a:pt x="40267" y="47135"/>
                    <a:pt x="40304" y="47135"/>
                  </a:cubicBezTo>
                  <a:cubicBezTo>
                    <a:pt x="40986" y="47135"/>
                    <a:pt x="42471" y="47718"/>
                    <a:pt x="42930" y="48177"/>
                  </a:cubicBezTo>
                  <a:cubicBezTo>
                    <a:pt x="42844" y="48181"/>
                    <a:pt x="42759" y="48183"/>
                    <a:pt x="42675" y="48183"/>
                  </a:cubicBezTo>
                  <a:cubicBezTo>
                    <a:pt x="42021" y="48183"/>
                    <a:pt x="41446" y="48053"/>
                    <a:pt x="40926" y="47624"/>
                  </a:cubicBezTo>
                  <a:cubicBezTo>
                    <a:pt x="40873" y="47598"/>
                    <a:pt x="40821" y="47532"/>
                    <a:pt x="40768" y="47532"/>
                  </a:cubicBezTo>
                  <a:cubicBezTo>
                    <a:pt x="40751" y="47532"/>
                    <a:pt x="40735" y="47538"/>
                    <a:pt x="40718" y="47555"/>
                  </a:cubicBezTo>
                  <a:cubicBezTo>
                    <a:pt x="40649" y="47659"/>
                    <a:pt x="40718" y="47728"/>
                    <a:pt x="40753" y="47797"/>
                  </a:cubicBezTo>
                  <a:cubicBezTo>
                    <a:pt x="40822" y="47866"/>
                    <a:pt x="40891" y="47935"/>
                    <a:pt x="40995" y="47970"/>
                  </a:cubicBezTo>
                  <a:cubicBezTo>
                    <a:pt x="41375" y="48177"/>
                    <a:pt x="41755" y="48350"/>
                    <a:pt x="42204" y="48384"/>
                  </a:cubicBezTo>
                  <a:cubicBezTo>
                    <a:pt x="42827" y="48419"/>
                    <a:pt x="43483" y="48419"/>
                    <a:pt x="44106" y="48488"/>
                  </a:cubicBezTo>
                  <a:cubicBezTo>
                    <a:pt x="45039" y="48626"/>
                    <a:pt x="46007" y="48557"/>
                    <a:pt x="46940" y="48799"/>
                  </a:cubicBezTo>
                  <a:cubicBezTo>
                    <a:pt x="47769" y="49007"/>
                    <a:pt x="48634" y="49041"/>
                    <a:pt x="49463" y="49283"/>
                  </a:cubicBezTo>
                  <a:cubicBezTo>
                    <a:pt x="49982" y="49421"/>
                    <a:pt x="50396" y="49733"/>
                    <a:pt x="50707" y="50147"/>
                  </a:cubicBezTo>
                  <a:cubicBezTo>
                    <a:pt x="51330" y="50977"/>
                    <a:pt x="51537" y="51945"/>
                    <a:pt x="51399" y="52947"/>
                  </a:cubicBezTo>
                  <a:cubicBezTo>
                    <a:pt x="51364" y="53327"/>
                    <a:pt x="51468" y="53638"/>
                    <a:pt x="51468" y="53984"/>
                  </a:cubicBezTo>
                  <a:cubicBezTo>
                    <a:pt x="51468" y="54070"/>
                    <a:pt x="51538" y="54085"/>
                    <a:pt x="51602" y="54126"/>
                  </a:cubicBezTo>
                  <a:lnTo>
                    <a:pt x="51602" y="54126"/>
                  </a:lnTo>
                  <a:cubicBezTo>
                    <a:pt x="51566" y="53597"/>
                    <a:pt x="51504" y="53099"/>
                    <a:pt x="51537" y="52601"/>
                  </a:cubicBezTo>
                  <a:cubicBezTo>
                    <a:pt x="51537" y="51979"/>
                    <a:pt x="51433" y="51392"/>
                    <a:pt x="51226" y="50804"/>
                  </a:cubicBezTo>
                  <a:cubicBezTo>
                    <a:pt x="51191" y="50666"/>
                    <a:pt x="51122" y="50562"/>
                    <a:pt x="51088" y="50424"/>
                  </a:cubicBezTo>
                  <a:cubicBezTo>
                    <a:pt x="51059" y="50311"/>
                    <a:pt x="51146" y="50198"/>
                    <a:pt x="51255" y="50198"/>
                  </a:cubicBezTo>
                  <a:cubicBezTo>
                    <a:pt x="51279" y="50198"/>
                    <a:pt x="51304" y="50204"/>
                    <a:pt x="51330" y="50216"/>
                  </a:cubicBezTo>
                  <a:cubicBezTo>
                    <a:pt x="51468" y="50286"/>
                    <a:pt x="51606" y="50355"/>
                    <a:pt x="51675" y="50458"/>
                  </a:cubicBezTo>
                  <a:cubicBezTo>
                    <a:pt x="51917" y="50873"/>
                    <a:pt x="52263" y="51253"/>
                    <a:pt x="52125" y="51806"/>
                  </a:cubicBezTo>
                  <a:cubicBezTo>
                    <a:pt x="51986" y="52290"/>
                    <a:pt x="52056" y="52809"/>
                    <a:pt x="52021" y="53327"/>
                  </a:cubicBezTo>
                  <a:cubicBezTo>
                    <a:pt x="52021" y="53500"/>
                    <a:pt x="52056" y="53638"/>
                    <a:pt x="51848" y="53742"/>
                  </a:cubicBezTo>
                  <a:cubicBezTo>
                    <a:pt x="51723" y="53805"/>
                    <a:pt x="51683" y="53981"/>
                    <a:pt x="51625" y="54142"/>
                  </a:cubicBezTo>
                  <a:lnTo>
                    <a:pt x="51625" y="54142"/>
                  </a:lnTo>
                  <a:cubicBezTo>
                    <a:pt x="51630" y="54147"/>
                    <a:pt x="51636" y="54152"/>
                    <a:pt x="51641" y="54157"/>
                  </a:cubicBezTo>
                  <a:cubicBezTo>
                    <a:pt x="51621" y="54254"/>
                    <a:pt x="51646" y="54297"/>
                    <a:pt x="51689" y="54297"/>
                  </a:cubicBezTo>
                  <a:cubicBezTo>
                    <a:pt x="51723" y="54297"/>
                    <a:pt x="51768" y="54271"/>
                    <a:pt x="51814" y="54226"/>
                  </a:cubicBezTo>
                  <a:cubicBezTo>
                    <a:pt x="51883" y="54157"/>
                    <a:pt x="51917" y="54019"/>
                    <a:pt x="51952" y="53880"/>
                  </a:cubicBezTo>
                  <a:cubicBezTo>
                    <a:pt x="52021" y="53915"/>
                    <a:pt x="52021" y="53984"/>
                    <a:pt x="52021" y="54019"/>
                  </a:cubicBezTo>
                  <a:cubicBezTo>
                    <a:pt x="52056" y="54088"/>
                    <a:pt x="52125" y="54122"/>
                    <a:pt x="52194" y="54122"/>
                  </a:cubicBezTo>
                  <a:cubicBezTo>
                    <a:pt x="52228" y="54088"/>
                    <a:pt x="52263" y="54053"/>
                    <a:pt x="52263" y="53984"/>
                  </a:cubicBezTo>
                  <a:cubicBezTo>
                    <a:pt x="52297" y="53915"/>
                    <a:pt x="52263" y="53846"/>
                    <a:pt x="52263" y="53777"/>
                  </a:cubicBezTo>
                  <a:cubicBezTo>
                    <a:pt x="52297" y="53327"/>
                    <a:pt x="52263" y="52843"/>
                    <a:pt x="52332" y="52394"/>
                  </a:cubicBezTo>
                  <a:cubicBezTo>
                    <a:pt x="52436" y="51599"/>
                    <a:pt x="52539" y="50839"/>
                    <a:pt x="52574" y="50078"/>
                  </a:cubicBezTo>
                  <a:cubicBezTo>
                    <a:pt x="52574" y="49974"/>
                    <a:pt x="52574" y="49871"/>
                    <a:pt x="52574" y="49767"/>
                  </a:cubicBezTo>
                  <a:cubicBezTo>
                    <a:pt x="52712" y="49214"/>
                    <a:pt x="52747" y="48661"/>
                    <a:pt x="52643" y="48108"/>
                  </a:cubicBezTo>
                  <a:lnTo>
                    <a:pt x="52643" y="48108"/>
                  </a:lnTo>
                  <a:lnTo>
                    <a:pt x="52643" y="48177"/>
                  </a:lnTo>
                  <a:cubicBezTo>
                    <a:pt x="52609" y="47970"/>
                    <a:pt x="52539" y="47762"/>
                    <a:pt x="52539" y="47520"/>
                  </a:cubicBezTo>
                  <a:cubicBezTo>
                    <a:pt x="52539" y="46898"/>
                    <a:pt x="52367" y="46276"/>
                    <a:pt x="51986" y="45758"/>
                  </a:cubicBezTo>
                  <a:lnTo>
                    <a:pt x="51952" y="45723"/>
                  </a:lnTo>
                  <a:lnTo>
                    <a:pt x="51952" y="45723"/>
                  </a:lnTo>
                  <a:cubicBezTo>
                    <a:pt x="51952" y="46103"/>
                    <a:pt x="52021" y="46449"/>
                    <a:pt x="52090" y="46760"/>
                  </a:cubicBezTo>
                  <a:cubicBezTo>
                    <a:pt x="52367" y="47901"/>
                    <a:pt x="52297" y="49076"/>
                    <a:pt x="52297" y="50251"/>
                  </a:cubicBezTo>
                  <a:cubicBezTo>
                    <a:pt x="52297" y="50389"/>
                    <a:pt x="52297" y="50389"/>
                    <a:pt x="52159" y="50631"/>
                  </a:cubicBezTo>
                  <a:cubicBezTo>
                    <a:pt x="51986" y="50528"/>
                    <a:pt x="51952" y="50355"/>
                    <a:pt x="51952" y="50182"/>
                  </a:cubicBezTo>
                  <a:cubicBezTo>
                    <a:pt x="51883" y="49767"/>
                    <a:pt x="51848" y="49352"/>
                    <a:pt x="51779" y="48938"/>
                  </a:cubicBezTo>
                  <a:cubicBezTo>
                    <a:pt x="51744" y="48557"/>
                    <a:pt x="51710" y="48177"/>
                    <a:pt x="51433" y="47901"/>
                  </a:cubicBezTo>
                  <a:cubicBezTo>
                    <a:pt x="51295" y="47797"/>
                    <a:pt x="51295" y="47589"/>
                    <a:pt x="51330" y="47451"/>
                  </a:cubicBezTo>
                  <a:cubicBezTo>
                    <a:pt x="51330" y="47278"/>
                    <a:pt x="51330" y="47140"/>
                    <a:pt x="51364" y="47002"/>
                  </a:cubicBezTo>
                  <a:cubicBezTo>
                    <a:pt x="51339" y="46985"/>
                    <a:pt x="51320" y="46979"/>
                    <a:pt x="51305" y="46979"/>
                  </a:cubicBezTo>
                  <a:cubicBezTo>
                    <a:pt x="51259" y="46979"/>
                    <a:pt x="51252" y="47045"/>
                    <a:pt x="51226" y="47071"/>
                  </a:cubicBezTo>
                  <a:cubicBezTo>
                    <a:pt x="51209" y="47106"/>
                    <a:pt x="51174" y="47123"/>
                    <a:pt x="51144" y="47123"/>
                  </a:cubicBezTo>
                  <a:cubicBezTo>
                    <a:pt x="51114" y="47123"/>
                    <a:pt x="51088" y="47106"/>
                    <a:pt x="51088" y="47071"/>
                  </a:cubicBezTo>
                  <a:cubicBezTo>
                    <a:pt x="51053" y="46898"/>
                    <a:pt x="50984" y="46760"/>
                    <a:pt x="51019" y="46587"/>
                  </a:cubicBezTo>
                  <a:cubicBezTo>
                    <a:pt x="51019" y="45723"/>
                    <a:pt x="50949" y="44859"/>
                    <a:pt x="50846" y="43995"/>
                  </a:cubicBezTo>
                  <a:cubicBezTo>
                    <a:pt x="50742" y="44237"/>
                    <a:pt x="50777" y="44444"/>
                    <a:pt x="50811" y="44686"/>
                  </a:cubicBezTo>
                  <a:cubicBezTo>
                    <a:pt x="50811" y="44928"/>
                    <a:pt x="50846" y="45204"/>
                    <a:pt x="50880" y="45446"/>
                  </a:cubicBezTo>
                  <a:cubicBezTo>
                    <a:pt x="50915" y="45688"/>
                    <a:pt x="50949" y="45896"/>
                    <a:pt x="50915" y="46172"/>
                  </a:cubicBezTo>
                  <a:cubicBezTo>
                    <a:pt x="50742" y="46103"/>
                    <a:pt x="50638" y="45930"/>
                    <a:pt x="50673" y="45827"/>
                  </a:cubicBezTo>
                  <a:cubicBezTo>
                    <a:pt x="50707" y="45412"/>
                    <a:pt x="50535" y="45032"/>
                    <a:pt x="50500" y="44617"/>
                  </a:cubicBezTo>
                  <a:cubicBezTo>
                    <a:pt x="50466" y="44168"/>
                    <a:pt x="50362" y="43718"/>
                    <a:pt x="50293" y="43269"/>
                  </a:cubicBezTo>
                  <a:cubicBezTo>
                    <a:pt x="49878" y="43407"/>
                    <a:pt x="49878" y="43407"/>
                    <a:pt x="49982" y="43753"/>
                  </a:cubicBezTo>
                  <a:cubicBezTo>
                    <a:pt x="50051" y="43960"/>
                    <a:pt x="50085" y="44168"/>
                    <a:pt x="50258" y="44375"/>
                  </a:cubicBezTo>
                  <a:cubicBezTo>
                    <a:pt x="50396" y="44513"/>
                    <a:pt x="50466" y="44997"/>
                    <a:pt x="50431" y="45343"/>
                  </a:cubicBezTo>
                  <a:cubicBezTo>
                    <a:pt x="50327" y="45274"/>
                    <a:pt x="50293" y="45170"/>
                    <a:pt x="50258" y="45066"/>
                  </a:cubicBezTo>
                  <a:cubicBezTo>
                    <a:pt x="49878" y="44306"/>
                    <a:pt x="49463" y="43545"/>
                    <a:pt x="48945" y="42854"/>
                  </a:cubicBezTo>
                  <a:cubicBezTo>
                    <a:pt x="48841" y="42716"/>
                    <a:pt x="48703" y="42578"/>
                    <a:pt x="48737" y="42370"/>
                  </a:cubicBezTo>
                  <a:cubicBezTo>
                    <a:pt x="48737" y="42266"/>
                    <a:pt x="48634" y="42197"/>
                    <a:pt x="48564" y="42128"/>
                  </a:cubicBezTo>
                  <a:cubicBezTo>
                    <a:pt x="48357" y="41852"/>
                    <a:pt x="48150" y="41575"/>
                    <a:pt x="47908" y="41264"/>
                  </a:cubicBezTo>
                  <a:cubicBezTo>
                    <a:pt x="47873" y="41229"/>
                    <a:pt x="47839" y="41195"/>
                    <a:pt x="47908" y="41091"/>
                  </a:cubicBezTo>
                  <a:cubicBezTo>
                    <a:pt x="48046" y="41091"/>
                    <a:pt x="48115" y="41229"/>
                    <a:pt x="48184" y="41333"/>
                  </a:cubicBezTo>
                  <a:cubicBezTo>
                    <a:pt x="48323" y="41575"/>
                    <a:pt x="48495" y="41748"/>
                    <a:pt x="48737" y="41886"/>
                  </a:cubicBezTo>
                  <a:cubicBezTo>
                    <a:pt x="48876" y="41990"/>
                    <a:pt x="49048" y="42128"/>
                    <a:pt x="49083" y="42370"/>
                  </a:cubicBezTo>
                  <a:cubicBezTo>
                    <a:pt x="49117" y="42508"/>
                    <a:pt x="49256" y="42508"/>
                    <a:pt x="49359" y="42543"/>
                  </a:cubicBezTo>
                  <a:cubicBezTo>
                    <a:pt x="50016" y="42785"/>
                    <a:pt x="50569" y="43131"/>
                    <a:pt x="51157" y="43476"/>
                  </a:cubicBezTo>
                  <a:cubicBezTo>
                    <a:pt x="51399" y="43614"/>
                    <a:pt x="51502" y="43822"/>
                    <a:pt x="51572" y="44098"/>
                  </a:cubicBezTo>
                  <a:cubicBezTo>
                    <a:pt x="51710" y="44651"/>
                    <a:pt x="51779" y="45204"/>
                    <a:pt x="51986" y="45758"/>
                  </a:cubicBezTo>
                  <a:cubicBezTo>
                    <a:pt x="51952" y="45066"/>
                    <a:pt x="51675" y="44444"/>
                    <a:pt x="51744" y="43753"/>
                  </a:cubicBezTo>
                  <a:cubicBezTo>
                    <a:pt x="51744" y="43684"/>
                    <a:pt x="51675" y="43614"/>
                    <a:pt x="51641" y="43545"/>
                  </a:cubicBezTo>
                  <a:cubicBezTo>
                    <a:pt x="51572" y="43476"/>
                    <a:pt x="51537" y="43373"/>
                    <a:pt x="51537" y="43303"/>
                  </a:cubicBezTo>
                  <a:cubicBezTo>
                    <a:pt x="51399" y="42681"/>
                    <a:pt x="51261" y="42094"/>
                    <a:pt x="51226" y="41471"/>
                  </a:cubicBezTo>
                  <a:cubicBezTo>
                    <a:pt x="51191" y="41091"/>
                    <a:pt x="51122" y="40711"/>
                    <a:pt x="50915" y="40365"/>
                  </a:cubicBezTo>
                  <a:cubicBezTo>
                    <a:pt x="50500" y="39674"/>
                    <a:pt x="50085" y="38948"/>
                    <a:pt x="49636" y="38291"/>
                  </a:cubicBezTo>
                  <a:cubicBezTo>
                    <a:pt x="49463" y="38015"/>
                    <a:pt x="49325" y="37738"/>
                    <a:pt x="49221" y="37462"/>
                  </a:cubicBezTo>
                  <a:cubicBezTo>
                    <a:pt x="49117" y="37116"/>
                    <a:pt x="48979" y="36805"/>
                    <a:pt x="48806" y="36494"/>
                  </a:cubicBezTo>
                  <a:cubicBezTo>
                    <a:pt x="48461" y="35906"/>
                    <a:pt x="48011" y="35388"/>
                    <a:pt x="47493" y="34939"/>
                  </a:cubicBezTo>
                  <a:cubicBezTo>
                    <a:pt x="46871" y="34316"/>
                    <a:pt x="46249" y="33763"/>
                    <a:pt x="45557" y="33280"/>
                  </a:cubicBezTo>
                  <a:cubicBezTo>
                    <a:pt x="45073" y="32934"/>
                    <a:pt x="44486" y="32796"/>
                    <a:pt x="43967" y="32554"/>
                  </a:cubicBezTo>
                  <a:cubicBezTo>
                    <a:pt x="43953" y="32539"/>
                    <a:pt x="43933" y="32531"/>
                    <a:pt x="43911" y="32531"/>
                  </a:cubicBezTo>
                  <a:cubicBezTo>
                    <a:pt x="43881" y="32531"/>
                    <a:pt x="43849" y="32548"/>
                    <a:pt x="43829" y="32588"/>
                  </a:cubicBezTo>
                  <a:cubicBezTo>
                    <a:pt x="43829" y="32623"/>
                    <a:pt x="43829" y="32692"/>
                    <a:pt x="43864" y="32726"/>
                  </a:cubicBezTo>
                  <a:cubicBezTo>
                    <a:pt x="43967" y="32865"/>
                    <a:pt x="44106" y="32899"/>
                    <a:pt x="44278" y="32934"/>
                  </a:cubicBezTo>
                  <a:cubicBezTo>
                    <a:pt x="44970" y="33107"/>
                    <a:pt x="45626" y="33452"/>
                    <a:pt x="46110" y="33971"/>
                  </a:cubicBezTo>
                  <a:cubicBezTo>
                    <a:pt x="46214" y="34075"/>
                    <a:pt x="46318" y="34178"/>
                    <a:pt x="46421" y="34247"/>
                  </a:cubicBezTo>
                  <a:cubicBezTo>
                    <a:pt x="46974" y="34593"/>
                    <a:pt x="47389" y="35077"/>
                    <a:pt x="47839" y="35526"/>
                  </a:cubicBezTo>
                  <a:cubicBezTo>
                    <a:pt x="48426" y="36148"/>
                    <a:pt x="48841" y="36840"/>
                    <a:pt x="49117" y="37600"/>
                  </a:cubicBezTo>
                  <a:cubicBezTo>
                    <a:pt x="49221" y="37946"/>
                    <a:pt x="49359" y="38291"/>
                    <a:pt x="49601" y="38568"/>
                  </a:cubicBezTo>
                  <a:cubicBezTo>
                    <a:pt x="49982" y="39052"/>
                    <a:pt x="50327" y="39570"/>
                    <a:pt x="50638" y="40089"/>
                  </a:cubicBezTo>
                  <a:cubicBezTo>
                    <a:pt x="50777" y="40400"/>
                    <a:pt x="50915" y="40711"/>
                    <a:pt x="50984" y="41022"/>
                  </a:cubicBezTo>
                  <a:cubicBezTo>
                    <a:pt x="51122" y="41713"/>
                    <a:pt x="51191" y="42439"/>
                    <a:pt x="51364" y="43131"/>
                  </a:cubicBezTo>
                  <a:cubicBezTo>
                    <a:pt x="51399" y="43165"/>
                    <a:pt x="51364" y="43200"/>
                    <a:pt x="51330" y="43234"/>
                  </a:cubicBezTo>
                  <a:cubicBezTo>
                    <a:pt x="51053" y="43165"/>
                    <a:pt x="50569" y="42889"/>
                    <a:pt x="50500" y="42785"/>
                  </a:cubicBezTo>
                  <a:cubicBezTo>
                    <a:pt x="50120" y="42301"/>
                    <a:pt x="49912" y="41748"/>
                    <a:pt x="49671" y="41195"/>
                  </a:cubicBezTo>
                  <a:cubicBezTo>
                    <a:pt x="49636" y="41126"/>
                    <a:pt x="49567" y="41022"/>
                    <a:pt x="49636" y="40953"/>
                  </a:cubicBezTo>
                  <a:cubicBezTo>
                    <a:pt x="49664" y="40939"/>
                    <a:pt x="49690" y="40934"/>
                    <a:pt x="49715" y="40934"/>
                  </a:cubicBezTo>
                  <a:cubicBezTo>
                    <a:pt x="49816" y="40934"/>
                    <a:pt x="49899" y="41022"/>
                    <a:pt x="49982" y="41022"/>
                  </a:cubicBezTo>
                  <a:cubicBezTo>
                    <a:pt x="49705" y="40711"/>
                    <a:pt x="49325" y="40504"/>
                    <a:pt x="48979" y="40262"/>
                  </a:cubicBezTo>
                  <a:cubicBezTo>
                    <a:pt x="48841" y="40193"/>
                    <a:pt x="48772" y="40020"/>
                    <a:pt x="48634" y="40020"/>
                  </a:cubicBezTo>
                  <a:cubicBezTo>
                    <a:pt x="48219" y="40020"/>
                    <a:pt x="48184" y="39743"/>
                    <a:pt x="48115" y="39467"/>
                  </a:cubicBezTo>
                  <a:cubicBezTo>
                    <a:pt x="48046" y="39190"/>
                    <a:pt x="47977" y="38914"/>
                    <a:pt x="47908" y="38637"/>
                  </a:cubicBezTo>
                  <a:cubicBezTo>
                    <a:pt x="47804" y="38879"/>
                    <a:pt x="47839" y="39121"/>
                    <a:pt x="47908" y="39328"/>
                  </a:cubicBezTo>
                  <a:cubicBezTo>
                    <a:pt x="47942" y="39501"/>
                    <a:pt x="48046" y="39639"/>
                    <a:pt x="47942" y="39778"/>
                  </a:cubicBezTo>
                  <a:cubicBezTo>
                    <a:pt x="47942" y="39812"/>
                    <a:pt x="47873" y="39812"/>
                    <a:pt x="47839" y="39812"/>
                  </a:cubicBezTo>
                  <a:cubicBezTo>
                    <a:pt x="47666" y="39709"/>
                    <a:pt x="47700" y="39501"/>
                    <a:pt x="47666" y="39363"/>
                  </a:cubicBezTo>
                  <a:cubicBezTo>
                    <a:pt x="47631" y="39225"/>
                    <a:pt x="47700" y="39017"/>
                    <a:pt x="47631" y="38948"/>
                  </a:cubicBezTo>
                  <a:cubicBezTo>
                    <a:pt x="47389" y="38775"/>
                    <a:pt x="47528" y="38568"/>
                    <a:pt x="47493" y="38361"/>
                  </a:cubicBezTo>
                  <a:cubicBezTo>
                    <a:pt x="47493" y="38291"/>
                    <a:pt x="47597" y="38188"/>
                    <a:pt x="47493" y="38084"/>
                  </a:cubicBezTo>
                  <a:lnTo>
                    <a:pt x="47493" y="38084"/>
                  </a:lnTo>
                  <a:cubicBezTo>
                    <a:pt x="47493" y="38533"/>
                    <a:pt x="47320" y="38983"/>
                    <a:pt x="47562" y="39398"/>
                  </a:cubicBezTo>
                  <a:cubicBezTo>
                    <a:pt x="47631" y="39467"/>
                    <a:pt x="47666" y="39605"/>
                    <a:pt x="47528" y="39674"/>
                  </a:cubicBezTo>
                  <a:cubicBezTo>
                    <a:pt x="47511" y="39691"/>
                    <a:pt x="47494" y="39697"/>
                    <a:pt x="47478" y="39697"/>
                  </a:cubicBezTo>
                  <a:cubicBezTo>
                    <a:pt x="47427" y="39697"/>
                    <a:pt x="47381" y="39631"/>
                    <a:pt x="47355" y="39605"/>
                  </a:cubicBezTo>
                  <a:lnTo>
                    <a:pt x="47355" y="39570"/>
                  </a:lnTo>
                  <a:lnTo>
                    <a:pt x="47320" y="39605"/>
                  </a:lnTo>
                  <a:cubicBezTo>
                    <a:pt x="47274" y="39616"/>
                    <a:pt x="47224" y="39624"/>
                    <a:pt x="47174" y="39624"/>
                  </a:cubicBezTo>
                  <a:cubicBezTo>
                    <a:pt x="47074" y="39624"/>
                    <a:pt x="46974" y="39593"/>
                    <a:pt x="46905" y="39501"/>
                  </a:cubicBezTo>
                  <a:cubicBezTo>
                    <a:pt x="46877" y="39473"/>
                    <a:pt x="46849" y="39423"/>
                    <a:pt x="46803" y="39423"/>
                  </a:cubicBezTo>
                  <a:cubicBezTo>
                    <a:pt x="46792" y="39423"/>
                    <a:pt x="46780" y="39425"/>
                    <a:pt x="46767" y="39432"/>
                  </a:cubicBezTo>
                  <a:cubicBezTo>
                    <a:pt x="46709" y="39442"/>
                    <a:pt x="46652" y="39446"/>
                    <a:pt x="46595" y="39446"/>
                  </a:cubicBezTo>
                  <a:cubicBezTo>
                    <a:pt x="46245" y="39446"/>
                    <a:pt x="45914" y="39284"/>
                    <a:pt x="45557" y="39225"/>
                  </a:cubicBezTo>
                  <a:cubicBezTo>
                    <a:pt x="45350" y="39225"/>
                    <a:pt x="45350" y="39190"/>
                    <a:pt x="45281" y="38948"/>
                  </a:cubicBezTo>
                  <a:cubicBezTo>
                    <a:pt x="45162" y="38978"/>
                    <a:pt x="45094" y="39135"/>
                    <a:pt x="44946" y="39135"/>
                  </a:cubicBezTo>
                  <a:cubicBezTo>
                    <a:pt x="44922" y="39135"/>
                    <a:pt x="44895" y="39131"/>
                    <a:pt x="44866" y="39121"/>
                  </a:cubicBezTo>
                  <a:cubicBezTo>
                    <a:pt x="44486" y="39017"/>
                    <a:pt x="44106" y="38983"/>
                    <a:pt x="43725" y="38844"/>
                  </a:cubicBezTo>
                  <a:cubicBezTo>
                    <a:pt x="43483" y="38741"/>
                    <a:pt x="43345" y="38568"/>
                    <a:pt x="43345" y="38326"/>
                  </a:cubicBezTo>
                  <a:cubicBezTo>
                    <a:pt x="43311" y="37980"/>
                    <a:pt x="43311" y="37635"/>
                    <a:pt x="43345" y="37289"/>
                  </a:cubicBezTo>
                  <a:cubicBezTo>
                    <a:pt x="43380" y="36840"/>
                    <a:pt x="43483" y="36356"/>
                    <a:pt x="43380" y="35872"/>
                  </a:cubicBezTo>
                  <a:cubicBezTo>
                    <a:pt x="43311" y="35457"/>
                    <a:pt x="43103" y="35077"/>
                    <a:pt x="42965" y="34697"/>
                  </a:cubicBezTo>
                  <a:cubicBezTo>
                    <a:pt x="42896" y="34558"/>
                    <a:pt x="42827" y="34420"/>
                    <a:pt x="42723" y="34282"/>
                  </a:cubicBezTo>
                  <a:cubicBezTo>
                    <a:pt x="42632" y="34123"/>
                    <a:pt x="42557" y="34054"/>
                    <a:pt x="42438" y="34054"/>
                  </a:cubicBezTo>
                  <a:cubicBezTo>
                    <a:pt x="42375" y="34054"/>
                    <a:pt x="42300" y="34073"/>
                    <a:pt x="42204" y="34109"/>
                  </a:cubicBezTo>
                  <a:cubicBezTo>
                    <a:pt x="42125" y="34129"/>
                    <a:pt x="42056" y="34149"/>
                    <a:pt x="41993" y="34149"/>
                  </a:cubicBezTo>
                  <a:cubicBezTo>
                    <a:pt x="41946" y="34149"/>
                    <a:pt x="41903" y="34138"/>
                    <a:pt x="41859" y="34109"/>
                  </a:cubicBezTo>
                  <a:cubicBezTo>
                    <a:pt x="41813" y="34091"/>
                    <a:pt x="41774" y="34082"/>
                    <a:pt x="41741" y="34082"/>
                  </a:cubicBezTo>
                  <a:cubicBezTo>
                    <a:pt x="41651" y="34082"/>
                    <a:pt x="41608" y="34146"/>
                    <a:pt x="41582" y="34247"/>
                  </a:cubicBezTo>
                  <a:cubicBezTo>
                    <a:pt x="41582" y="34420"/>
                    <a:pt x="41444" y="34524"/>
                    <a:pt x="41306" y="34558"/>
                  </a:cubicBezTo>
                  <a:cubicBezTo>
                    <a:pt x="41064" y="34697"/>
                    <a:pt x="40822" y="34835"/>
                    <a:pt x="40545" y="34939"/>
                  </a:cubicBezTo>
                  <a:cubicBezTo>
                    <a:pt x="40476" y="34973"/>
                    <a:pt x="40426" y="34992"/>
                    <a:pt x="40389" y="34992"/>
                  </a:cubicBezTo>
                  <a:cubicBezTo>
                    <a:pt x="40315" y="34992"/>
                    <a:pt x="40292" y="34916"/>
                    <a:pt x="40269" y="34731"/>
                  </a:cubicBezTo>
                  <a:cubicBezTo>
                    <a:pt x="40200" y="34420"/>
                    <a:pt x="40165" y="34144"/>
                    <a:pt x="40096" y="33763"/>
                  </a:cubicBezTo>
                  <a:cubicBezTo>
                    <a:pt x="39992" y="33971"/>
                    <a:pt x="39992" y="34109"/>
                    <a:pt x="40027" y="34282"/>
                  </a:cubicBezTo>
                  <a:cubicBezTo>
                    <a:pt x="40096" y="34455"/>
                    <a:pt x="40131" y="34628"/>
                    <a:pt x="40165" y="34835"/>
                  </a:cubicBezTo>
                  <a:cubicBezTo>
                    <a:pt x="40200" y="34904"/>
                    <a:pt x="40200" y="34973"/>
                    <a:pt x="40165" y="35077"/>
                  </a:cubicBezTo>
                  <a:cubicBezTo>
                    <a:pt x="40165" y="35146"/>
                    <a:pt x="40096" y="35215"/>
                    <a:pt x="39992" y="35215"/>
                  </a:cubicBezTo>
                  <a:cubicBezTo>
                    <a:pt x="39923" y="35215"/>
                    <a:pt x="39889" y="35146"/>
                    <a:pt x="39854" y="35111"/>
                  </a:cubicBezTo>
                  <a:cubicBezTo>
                    <a:pt x="39785" y="35008"/>
                    <a:pt x="39785" y="34904"/>
                    <a:pt x="39750" y="34800"/>
                  </a:cubicBezTo>
                  <a:cubicBezTo>
                    <a:pt x="39647" y="34524"/>
                    <a:pt x="39681" y="34247"/>
                    <a:pt x="39508" y="33936"/>
                  </a:cubicBezTo>
                  <a:lnTo>
                    <a:pt x="39508" y="33936"/>
                  </a:lnTo>
                  <a:cubicBezTo>
                    <a:pt x="39439" y="34351"/>
                    <a:pt x="39439" y="34351"/>
                    <a:pt x="39612" y="34835"/>
                  </a:cubicBezTo>
                  <a:cubicBezTo>
                    <a:pt x="39785" y="35319"/>
                    <a:pt x="39785" y="35319"/>
                    <a:pt x="39336" y="35595"/>
                  </a:cubicBezTo>
                  <a:cubicBezTo>
                    <a:pt x="39283" y="35648"/>
                    <a:pt x="39229" y="35722"/>
                    <a:pt x="39145" y="35722"/>
                  </a:cubicBezTo>
                  <a:cubicBezTo>
                    <a:pt x="39120" y="35722"/>
                    <a:pt x="39091" y="35715"/>
                    <a:pt x="39059" y="35699"/>
                  </a:cubicBezTo>
                  <a:cubicBezTo>
                    <a:pt x="38955" y="35630"/>
                    <a:pt x="38990" y="35492"/>
                    <a:pt x="38990" y="35388"/>
                  </a:cubicBezTo>
                  <a:cubicBezTo>
                    <a:pt x="39059" y="35077"/>
                    <a:pt x="39094" y="34766"/>
                    <a:pt x="39128" y="34455"/>
                  </a:cubicBezTo>
                  <a:cubicBezTo>
                    <a:pt x="39163" y="34316"/>
                    <a:pt x="39197" y="34178"/>
                    <a:pt x="39197" y="34040"/>
                  </a:cubicBezTo>
                  <a:cubicBezTo>
                    <a:pt x="39197" y="33867"/>
                    <a:pt x="39128" y="33798"/>
                    <a:pt x="39024" y="33763"/>
                  </a:cubicBezTo>
                  <a:cubicBezTo>
                    <a:pt x="38991" y="33750"/>
                    <a:pt x="38965" y="33745"/>
                    <a:pt x="38943" y="33745"/>
                  </a:cubicBezTo>
                  <a:cubicBezTo>
                    <a:pt x="38849" y="33745"/>
                    <a:pt x="38838" y="33846"/>
                    <a:pt x="38783" y="33902"/>
                  </a:cubicBezTo>
                  <a:cubicBezTo>
                    <a:pt x="38299" y="34593"/>
                    <a:pt x="37988" y="35388"/>
                    <a:pt x="37400" y="35976"/>
                  </a:cubicBezTo>
                  <a:cubicBezTo>
                    <a:pt x="37331" y="36010"/>
                    <a:pt x="37331" y="36045"/>
                    <a:pt x="37365" y="36114"/>
                  </a:cubicBezTo>
                  <a:cubicBezTo>
                    <a:pt x="37383" y="36131"/>
                    <a:pt x="37409" y="36140"/>
                    <a:pt x="37439" y="36140"/>
                  </a:cubicBezTo>
                  <a:cubicBezTo>
                    <a:pt x="37469" y="36140"/>
                    <a:pt x="37504" y="36131"/>
                    <a:pt x="37538" y="36114"/>
                  </a:cubicBezTo>
                  <a:cubicBezTo>
                    <a:pt x="37642" y="36045"/>
                    <a:pt x="37676" y="35872"/>
                    <a:pt x="37884" y="35872"/>
                  </a:cubicBezTo>
                  <a:cubicBezTo>
                    <a:pt x="37884" y="36460"/>
                    <a:pt x="37642" y="36978"/>
                    <a:pt x="37642" y="37496"/>
                  </a:cubicBezTo>
                  <a:cubicBezTo>
                    <a:pt x="37642" y="37592"/>
                    <a:pt x="37589" y="37614"/>
                    <a:pt x="37517" y="37614"/>
                  </a:cubicBezTo>
                  <a:cubicBezTo>
                    <a:pt x="37461" y="37614"/>
                    <a:pt x="37392" y="37600"/>
                    <a:pt x="37331" y="37600"/>
                  </a:cubicBezTo>
                  <a:cubicBezTo>
                    <a:pt x="37227" y="37600"/>
                    <a:pt x="37262" y="37496"/>
                    <a:pt x="37262" y="37427"/>
                  </a:cubicBezTo>
                  <a:cubicBezTo>
                    <a:pt x="37262" y="37289"/>
                    <a:pt x="37365" y="37151"/>
                    <a:pt x="37296" y="36978"/>
                  </a:cubicBezTo>
                  <a:lnTo>
                    <a:pt x="37296" y="36978"/>
                  </a:lnTo>
                  <a:cubicBezTo>
                    <a:pt x="37089" y="37102"/>
                    <a:pt x="36857" y="37127"/>
                    <a:pt x="36622" y="37127"/>
                  </a:cubicBezTo>
                  <a:cubicBezTo>
                    <a:pt x="36465" y="37127"/>
                    <a:pt x="36308" y="37116"/>
                    <a:pt x="36156" y="37116"/>
                  </a:cubicBezTo>
                  <a:cubicBezTo>
                    <a:pt x="35948" y="37116"/>
                    <a:pt x="35741" y="37047"/>
                    <a:pt x="35603" y="36805"/>
                  </a:cubicBezTo>
                  <a:cubicBezTo>
                    <a:pt x="35257" y="36114"/>
                    <a:pt x="34842" y="35457"/>
                    <a:pt x="34393" y="34835"/>
                  </a:cubicBezTo>
                  <a:cubicBezTo>
                    <a:pt x="33978" y="34282"/>
                    <a:pt x="33459" y="33833"/>
                    <a:pt x="32906" y="33418"/>
                  </a:cubicBezTo>
                  <a:cubicBezTo>
                    <a:pt x="32323" y="32957"/>
                    <a:pt x="31740" y="32606"/>
                    <a:pt x="30986" y="32606"/>
                  </a:cubicBezTo>
                  <a:cubicBezTo>
                    <a:pt x="30892" y="32606"/>
                    <a:pt x="30795" y="32611"/>
                    <a:pt x="30694" y="32623"/>
                  </a:cubicBezTo>
                  <a:cubicBezTo>
                    <a:pt x="30763" y="32485"/>
                    <a:pt x="30971" y="32415"/>
                    <a:pt x="31005" y="32243"/>
                  </a:cubicBezTo>
                  <a:cubicBezTo>
                    <a:pt x="31144" y="31586"/>
                    <a:pt x="31005" y="31275"/>
                    <a:pt x="30418" y="30929"/>
                  </a:cubicBezTo>
                  <a:cubicBezTo>
                    <a:pt x="30314" y="30860"/>
                    <a:pt x="30210" y="30825"/>
                    <a:pt x="30107" y="30756"/>
                  </a:cubicBezTo>
                  <a:cubicBezTo>
                    <a:pt x="29796" y="30618"/>
                    <a:pt x="29484" y="30480"/>
                    <a:pt x="29173" y="30341"/>
                  </a:cubicBezTo>
                  <a:cubicBezTo>
                    <a:pt x="29070" y="30307"/>
                    <a:pt x="29001" y="30238"/>
                    <a:pt x="29070" y="30100"/>
                  </a:cubicBezTo>
                  <a:cubicBezTo>
                    <a:pt x="29139" y="29996"/>
                    <a:pt x="29104" y="29892"/>
                    <a:pt x="29070" y="29788"/>
                  </a:cubicBezTo>
                  <a:cubicBezTo>
                    <a:pt x="29070" y="29685"/>
                    <a:pt x="29312" y="29754"/>
                    <a:pt x="29346" y="29616"/>
                  </a:cubicBezTo>
                  <a:cubicBezTo>
                    <a:pt x="29381" y="29546"/>
                    <a:pt x="29450" y="29477"/>
                    <a:pt x="29519" y="29408"/>
                  </a:cubicBezTo>
                  <a:cubicBezTo>
                    <a:pt x="29692" y="29201"/>
                    <a:pt x="29865" y="28959"/>
                    <a:pt x="30038" y="28751"/>
                  </a:cubicBezTo>
                  <a:cubicBezTo>
                    <a:pt x="30210" y="28579"/>
                    <a:pt x="30383" y="28337"/>
                    <a:pt x="30660" y="28302"/>
                  </a:cubicBezTo>
                  <a:cubicBezTo>
                    <a:pt x="30763" y="28302"/>
                    <a:pt x="30763" y="28198"/>
                    <a:pt x="30833" y="28164"/>
                  </a:cubicBezTo>
                  <a:cubicBezTo>
                    <a:pt x="31003" y="27908"/>
                    <a:pt x="31197" y="27722"/>
                    <a:pt x="31492" y="27722"/>
                  </a:cubicBezTo>
                  <a:cubicBezTo>
                    <a:pt x="31555" y="27722"/>
                    <a:pt x="31623" y="27731"/>
                    <a:pt x="31697" y="27749"/>
                  </a:cubicBezTo>
                  <a:cubicBezTo>
                    <a:pt x="32388" y="27887"/>
                    <a:pt x="33010" y="28129"/>
                    <a:pt x="33632" y="28406"/>
                  </a:cubicBezTo>
                  <a:cubicBezTo>
                    <a:pt x="33840" y="28510"/>
                    <a:pt x="34013" y="28648"/>
                    <a:pt x="34151" y="28821"/>
                  </a:cubicBezTo>
                  <a:cubicBezTo>
                    <a:pt x="34566" y="29235"/>
                    <a:pt x="34911" y="29650"/>
                    <a:pt x="35326" y="30065"/>
                  </a:cubicBezTo>
                  <a:cubicBezTo>
                    <a:pt x="35810" y="30583"/>
                    <a:pt x="36363" y="31067"/>
                    <a:pt x="37020" y="31378"/>
                  </a:cubicBezTo>
                  <a:cubicBezTo>
                    <a:pt x="37123" y="31413"/>
                    <a:pt x="37262" y="31482"/>
                    <a:pt x="37331" y="31620"/>
                  </a:cubicBezTo>
                  <a:cubicBezTo>
                    <a:pt x="37158" y="31759"/>
                    <a:pt x="36985" y="31759"/>
                    <a:pt x="36778" y="31793"/>
                  </a:cubicBezTo>
                  <a:cubicBezTo>
                    <a:pt x="36190" y="31862"/>
                    <a:pt x="35603" y="32070"/>
                    <a:pt x="35049" y="32312"/>
                  </a:cubicBezTo>
                  <a:cubicBezTo>
                    <a:pt x="34462" y="32554"/>
                    <a:pt x="34082" y="32934"/>
                    <a:pt x="33771" y="33452"/>
                  </a:cubicBezTo>
                  <a:cubicBezTo>
                    <a:pt x="33736" y="33487"/>
                    <a:pt x="33701" y="33556"/>
                    <a:pt x="33701" y="33591"/>
                  </a:cubicBezTo>
                  <a:cubicBezTo>
                    <a:pt x="33701" y="33625"/>
                    <a:pt x="33736" y="33660"/>
                    <a:pt x="33736" y="33694"/>
                  </a:cubicBezTo>
                  <a:lnTo>
                    <a:pt x="33840" y="33694"/>
                  </a:lnTo>
                  <a:cubicBezTo>
                    <a:pt x="33874" y="33625"/>
                    <a:pt x="33943" y="33521"/>
                    <a:pt x="34013" y="33452"/>
                  </a:cubicBezTo>
                  <a:cubicBezTo>
                    <a:pt x="34185" y="33245"/>
                    <a:pt x="34289" y="32968"/>
                    <a:pt x="34566" y="32830"/>
                  </a:cubicBezTo>
                  <a:cubicBezTo>
                    <a:pt x="34877" y="32657"/>
                    <a:pt x="35222" y="32485"/>
                    <a:pt x="35568" y="32346"/>
                  </a:cubicBezTo>
                  <a:cubicBezTo>
                    <a:pt x="36156" y="32104"/>
                    <a:pt x="36778" y="32001"/>
                    <a:pt x="37400" y="31862"/>
                  </a:cubicBezTo>
                  <a:cubicBezTo>
                    <a:pt x="37538" y="31810"/>
                    <a:pt x="37676" y="31785"/>
                    <a:pt x="37819" y="31785"/>
                  </a:cubicBezTo>
                  <a:cubicBezTo>
                    <a:pt x="37962" y="31785"/>
                    <a:pt x="38109" y="31810"/>
                    <a:pt x="38264" y="31862"/>
                  </a:cubicBezTo>
                  <a:cubicBezTo>
                    <a:pt x="38616" y="31980"/>
                    <a:pt x="38979" y="32020"/>
                    <a:pt x="39347" y="32020"/>
                  </a:cubicBezTo>
                  <a:cubicBezTo>
                    <a:pt x="39629" y="32020"/>
                    <a:pt x="39914" y="31996"/>
                    <a:pt x="40200" y="31966"/>
                  </a:cubicBezTo>
                  <a:cubicBezTo>
                    <a:pt x="40269" y="31966"/>
                    <a:pt x="40338" y="31951"/>
                    <a:pt x="40407" y="31951"/>
                  </a:cubicBezTo>
                  <a:cubicBezTo>
                    <a:pt x="40442" y="31951"/>
                    <a:pt x="40476" y="31955"/>
                    <a:pt x="40511" y="31966"/>
                  </a:cubicBezTo>
                  <a:cubicBezTo>
                    <a:pt x="41197" y="32023"/>
                    <a:pt x="41860" y="32199"/>
                    <a:pt x="42519" y="32199"/>
                  </a:cubicBezTo>
                  <a:cubicBezTo>
                    <a:pt x="42656" y="32199"/>
                    <a:pt x="42793" y="32191"/>
                    <a:pt x="42930" y="32173"/>
                  </a:cubicBezTo>
                  <a:cubicBezTo>
                    <a:pt x="42999" y="32173"/>
                    <a:pt x="43069" y="32208"/>
                    <a:pt x="43138" y="32208"/>
                  </a:cubicBezTo>
                  <a:cubicBezTo>
                    <a:pt x="43214" y="32246"/>
                    <a:pt x="43281" y="32261"/>
                    <a:pt x="43344" y="32261"/>
                  </a:cubicBezTo>
                  <a:cubicBezTo>
                    <a:pt x="43451" y="32261"/>
                    <a:pt x="43547" y="32217"/>
                    <a:pt x="43656" y="32173"/>
                  </a:cubicBezTo>
                  <a:cubicBezTo>
                    <a:pt x="44693" y="31690"/>
                    <a:pt x="45730" y="31240"/>
                    <a:pt x="46802" y="30895"/>
                  </a:cubicBezTo>
                  <a:cubicBezTo>
                    <a:pt x="47281" y="30735"/>
                    <a:pt x="47776" y="30590"/>
                    <a:pt x="48276" y="30590"/>
                  </a:cubicBezTo>
                  <a:cubicBezTo>
                    <a:pt x="48533" y="30590"/>
                    <a:pt x="48791" y="30628"/>
                    <a:pt x="49048" y="30722"/>
                  </a:cubicBezTo>
                  <a:cubicBezTo>
                    <a:pt x="49256" y="30791"/>
                    <a:pt x="49394" y="30895"/>
                    <a:pt x="49463" y="31067"/>
                  </a:cubicBezTo>
                  <a:cubicBezTo>
                    <a:pt x="49636" y="31482"/>
                    <a:pt x="49774" y="31862"/>
                    <a:pt x="49843" y="32277"/>
                  </a:cubicBezTo>
                  <a:cubicBezTo>
                    <a:pt x="49843" y="32337"/>
                    <a:pt x="49843" y="32422"/>
                    <a:pt x="49910" y="32422"/>
                  </a:cubicBezTo>
                  <a:cubicBezTo>
                    <a:pt x="49921" y="32422"/>
                    <a:pt x="49933" y="32420"/>
                    <a:pt x="49947" y="32415"/>
                  </a:cubicBezTo>
                  <a:cubicBezTo>
                    <a:pt x="50016" y="32243"/>
                    <a:pt x="49947" y="32035"/>
                    <a:pt x="49982" y="31862"/>
                  </a:cubicBezTo>
                  <a:cubicBezTo>
                    <a:pt x="50016" y="31482"/>
                    <a:pt x="50016" y="31102"/>
                    <a:pt x="49982" y="30687"/>
                  </a:cubicBezTo>
                  <a:cubicBezTo>
                    <a:pt x="49878" y="29443"/>
                    <a:pt x="49221" y="28337"/>
                    <a:pt x="48841" y="27161"/>
                  </a:cubicBezTo>
                  <a:cubicBezTo>
                    <a:pt x="48841" y="27161"/>
                    <a:pt x="48806" y="27161"/>
                    <a:pt x="48806" y="27127"/>
                  </a:cubicBezTo>
                  <a:cubicBezTo>
                    <a:pt x="48357" y="26505"/>
                    <a:pt x="48081" y="25779"/>
                    <a:pt x="47666" y="25088"/>
                  </a:cubicBezTo>
                  <a:cubicBezTo>
                    <a:pt x="47113" y="24223"/>
                    <a:pt x="46594" y="23325"/>
                    <a:pt x="45765" y="22633"/>
                  </a:cubicBezTo>
                  <a:cubicBezTo>
                    <a:pt x="45626" y="22530"/>
                    <a:pt x="45523" y="22392"/>
                    <a:pt x="45419" y="22288"/>
                  </a:cubicBezTo>
                  <a:cubicBezTo>
                    <a:pt x="45281" y="22150"/>
                    <a:pt x="45143" y="22011"/>
                    <a:pt x="45004" y="21942"/>
                  </a:cubicBezTo>
                  <a:cubicBezTo>
                    <a:pt x="44417" y="21597"/>
                    <a:pt x="43864" y="21216"/>
                    <a:pt x="43207" y="20974"/>
                  </a:cubicBezTo>
                  <a:cubicBezTo>
                    <a:pt x="42999" y="20940"/>
                    <a:pt x="42827" y="20802"/>
                    <a:pt x="42654" y="20802"/>
                  </a:cubicBezTo>
                  <a:cubicBezTo>
                    <a:pt x="42239" y="20767"/>
                    <a:pt x="41824" y="20629"/>
                    <a:pt x="41409" y="20560"/>
                  </a:cubicBezTo>
                  <a:cubicBezTo>
                    <a:pt x="40902" y="20449"/>
                    <a:pt x="40380" y="20367"/>
                    <a:pt x="39853" y="20367"/>
                  </a:cubicBezTo>
                  <a:cubicBezTo>
                    <a:pt x="39555" y="20367"/>
                    <a:pt x="39255" y="20393"/>
                    <a:pt x="38955" y="20456"/>
                  </a:cubicBezTo>
                  <a:cubicBezTo>
                    <a:pt x="38541" y="20560"/>
                    <a:pt x="38126" y="20698"/>
                    <a:pt x="37711" y="20802"/>
                  </a:cubicBezTo>
                  <a:cubicBezTo>
                    <a:pt x="37296" y="20940"/>
                    <a:pt x="36951" y="21182"/>
                    <a:pt x="36639" y="21493"/>
                  </a:cubicBezTo>
                  <a:cubicBezTo>
                    <a:pt x="36501" y="21700"/>
                    <a:pt x="36328" y="21873"/>
                    <a:pt x="36121" y="22011"/>
                  </a:cubicBezTo>
                  <a:cubicBezTo>
                    <a:pt x="35879" y="22219"/>
                    <a:pt x="35775" y="22461"/>
                    <a:pt x="35637" y="22737"/>
                  </a:cubicBezTo>
                  <a:cubicBezTo>
                    <a:pt x="35603" y="22806"/>
                    <a:pt x="35568" y="22910"/>
                    <a:pt x="35706" y="22945"/>
                  </a:cubicBezTo>
                  <a:cubicBezTo>
                    <a:pt x="35775" y="22945"/>
                    <a:pt x="35810" y="22875"/>
                    <a:pt x="35810" y="22806"/>
                  </a:cubicBezTo>
                  <a:cubicBezTo>
                    <a:pt x="35844" y="22599"/>
                    <a:pt x="35948" y="22426"/>
                    <a:pt x="36121" y="22288"/>
                  </a:cubicBezTo>
                  <a:cubicBezTo>
                    <a:pt x="36328" y="22150"/>
                    <a:pt x="36501" y="21942"/>
                    <a:pt x="36709" y="21735"/>
                  </a:cubicBezTo>
                  <a:cubicBezTo>
                    <a:pt x="36881" y="21597"/>
                    <a:pt x="37020" y="21389"/>
                    <a:pt x="37227" y="21285"/>
                  </a:cubicBezTo>
                  <a:cubicBezTo>
                    <a:pt x="37849" y="20940"/>
                    <a:pt x="38541" y="20732"/>
                    <a:pt x="39197" y="20629"/>
                  </a:cubicBezTo>
                  <a:cubicBezTo>
                    <a:pt x="39484" y="20588"/>
                    <a:pt x="39777" y="20563"/>
                    <a:pt x="40071" y="20563"/>
                  </a:cubicBezTo>
                  <a:cubicBezTo>
                    <a:pt x="40519" y="20563"/>
                    <a:pt x="40971" y="20621"/>
                    <a:pt x="41409" y="20767"/>
                  </a:cubicBezTo>
                  <a:cubicBezTo>
                    <a:pt x="41790" y="20871"/>
                    <a:pt x="42204" y="20940"/>
                    <a:pt x="42619" y="21009"/>
                  </a:cubicBezTo>
                  <a:cubicBezTo>
                    <a:pt x="42758" y="21009"/>
                    <a:pt x="42896" y="21078"/>
                    <a:pt x="43034" y="21147"/>
                  </a:cubicBezTo>
                  <a:cubicBezTo>
                    <a:pt x="43553" y="21355"/>
                    <a:pt x="44036" y="21631"/>
                    <a:pt x="44520" y="21908"/>
                  </a:cubicBezTo>
                  <a:cubicBezTo>
                    <a:pt x="45143" y="22253"/>
                    <a:pt x="45626" y="22806"/>
                    <a:pt x="46145" y="23256"/>
                  </a:cubicBezTo>
                  <a:cubicBezTo>
                    <a:pt x="46491" y="23567"/>
                    <a:pt x="46698" y="23982"/>
                    <a:pt x="46974" y="24362"/>
                  </a:cubicBezTo>
                  <a:cubicBezTo>
                    <a:pt x="47389" y="24984"/>
                    <a:pt x="47839" y="25641"/>
                    <a:pt x="48115" y="26366"/>
                  </a:cubicBezTo>
                  <a:cubicBezTo>
                    <a:pt x="48150" y="26470"/>
                    <a:pt x="48219" y="26574"/>
                    <a:pt x="48288" y="26678"/>
                  </a:cubicBezTo>
                  <a:cubicBezTo>
                    <a:pt x="48461" y="26885"/>
                    <a:pt x="48599" y="27127"/>
                    <a:pt x="48703" y="27369"/>
                  </a:cubicBezTo>
                  <a:cubicBezTo>
                    <a:pt x="48772" y="27542"/>
                    <a:pt x="48841" y="27749"/>
                    <a:pt x="48772" y="27991"/>
                  </a:cubicBezTo>
                  <a:cubicBezTo>
                    <a:pt x="48392" y="27784"/>
                    <a:pt x="48011" y="27576"/>
                    <a:pt x="47597" y="27438"/>
                  </a:cubicBezTo>
                  <a:cubicBezTo>
                    <a:pt x="47182" y="27334"/>
                    <a:pt x="46802" y="27161"/>
                    <a:pt x="46352" y="27127"/>
                  </a:cubicBezTo>
                  <a:lnTo>
                    <a:pt x="46352" y="27127"/>
                  </a:lnTo>
                  <a:cubicBezTo>
                    <a:pt x="46629" y="27231"/>
                    <a:pt x="46871" y="27334"/>
                    <a:pt x="47147" y="27403"/>
                  </a:cubicBezTo>
                  <a:cubicBezTo>
                    <a:pt x="47597" y="27576"/>
                    <a:pt x="48046" y="27715"/>
                    <a:pt x="48426" y="27956"/>
                  </a:cubicBezTo>
                  <a:cubicBezTo>
                    <a:pt x="48806" y="28198"/>
                    <a:pt x="49152" y="28475"/>
                    <a:pt x="49325" y="28959"/>
                  </a:cubicBezTo>
                  <a:cubicBezTo>
                    <a:pt x="49567" y="29512"/>
                    <a:pt x="49671" y="30100"/>
                    <a:pt x="49809" y="30687"/>
                  </a:cubicBezTo>
                  <a:cubicBezTo>
                    <a:pt x="49912" y="30964"/>
                    <a:pt x="49982" y="31275"/>
                    <a:pt x="49878" y="31586"/>
                  </a:cubicBezTo>
                  <a:cubicBezTo>
                    <a:pt x="49740" y="31517"/>
                    <a:pt x="49705" y="31413"/>
                    <a:pt x="49671" y="31309"/>
                  </a:cubicBezTo>
                  <a:cubicBezTo>
                    <a:pt x="49601" y="31033"/>
                    <a:pt x="49463" y="30756"/>
                    <a:pt x="49325" y="30514"/>
                  </a:cubicBezTo>
                  <a:cubicBezTo>
                    <a:pt x="49187" y="30169"/>
                    <a:pt x="48910" y="29858"/>
                    <a:pt x="48910" y="29443"/>
                  </a:cubicBezTo>
                  <a:cubicBezTo>
                    <a:pt x="48910" y="29408"/>
                    <a:pt x="48876" y="29374"/>
                    <a:pt x="48841" y="29339"/>
                  </a:cubicBezTo>
                  <a:cubicBezTo>
                    <a:pt x="48495" y="28821"/>
                    <a:pt x="48115" y="28371"/>
                    <a:pt x="47562" y="28095"/>
                  </a:cubicBezTo>
                  <a:cubicBezTo>
                    <a:pt x="47009" y="27818"/>
                    <a:pt x="46421" y="27645"/>
                    <a:pt x="45938" y="27231"/>
                  </a:cubicBezTo>
                  <a:cubicBezTo>
                    <a:pt x="45177" y="26574"/>
                    <a:pt x="44140" y="26332"/>
                    <a:pt x="43380" y="25641"/>
                  </a:cubicBezTo>
                  <a:cubicBezTo>
                    <a:pt x="43380" y="25606"/>
                    <a:pt x="43311" y="25606"/>
                    <a:pt x="43276" y="25571"/>
                  </a:cubicBezTo>
                  <a:cubicBezTo>
                    <a:pt x="42758" y="25330"/>
                    <a:pt x="42204" y="25053"/>
                    <a:pt x="41617" y="24880"/>
                  </a:cubicBezTo>
                  <a:cubicBezTo>
                    <a:pt x="41548" y="24846"/>
                    <a:pt x="41444" y="24846"/>
                    <a:pt x="41409" y="24742"/>
                  </a:cubicBezTo>
                  <a:cubicBezTo>
                    <a:pt x="41863" y="24357"/>
                    <a:pt x="42955" y="24135"/>
                    <a:pt x="44042" y="24135"/>
                  </a:cubicBezTo>
                  <a:cubicBezTo>
                    <a:pt x="44614" y="24135"/>
                    <a:pt x="45185" y="24196"/>
                    <a:pt x="45661" y="24327"/>
                  </a:cubicBezTo>
                  <a:cubicBezTo>
                    <a:pt x="45369" y="24093"/>
                    <a:pt x="45052" y="24008"/>
                    <a:pt x="44710" y="24008"/>
                  </a:cubicBezTo>
                  <a:cubicBezTo>
                    <a:pt x="44648" y="24008"/>
                    <a:pt x="44585" y="24011"/>
                    <a:pt x="44520" y="24016"/>
                  </a:cubicBezTo>
                  <a:cubicBezTo>
                    <a:pt x="44036" y="24016"/>
                    <a:pt x="43587" y="24085"/>
                    <a:pt x="43138" y="24120"/>
                  </a:cubicBezTo>
                  <a:cubicBezTo>
                    <a:pt x="42688" y="24154"/>
                    <a:pt x="42274" y="24189"/>
                    <a:pt x="41790" y="24327"/>
                  </a:cubicBezTo>
                  <a:cubicBezTo>
                    <a:pt x="42066" y="23982"/>
                    <a:pt x="42377" y="23740"/>
                    <a:pt x="42896" y="23498"/>
                  </a:cubicBezTo>
                  <a:cubicBezTo>
                    <a:pt x="43138" y="23394"/>
                    <a:pt x="43380" y="23290"/>
                    <a:pt x="43553" y="23083"/>
                  </a:cubicBezTo>
                  <a:cubicBezTo>
                    <a:pt x="43518" y="23083"/>
                    <a:pt x="43483" y="23083"/>
                    <a:pt x="43449" y="23117"/>
                  </a:cubicBezTo>
                  <a:cubicBezTo>
                    <a:pt x="42758" y="23498"/>
                    <a:pt x="41997" y="23740"/>
                    <a:pt x="41444" y="24362"/>
                  </a:cubicBezTo>
                  <a:cubicBezTo>
                    <a:pt x="41298" y="24508"/>
                    <a:pt x="41152" y="24654"/>
                    <a:pt x="40922" y="24654"/>
                  </a:cubicBezTo>
                  <a:cubicBezTo>
                    <a:pt x="40880" y="24654"/>
                    <a:pt x="40835" y="24649"/>
                    <a:pt x="40787" y="24638"/>
                  </a:cubicBezTo>
                  <a:cubicBezTo>
                    <a:pt x="40433" y="24557"/>
                    <a:pt x="40085" y="24524"/>
                    <a:pt x="39739" y="24524"/>
                  </a:cubicBezTo>
                  <a:cubicBezTo>
                    <a:pt x="38906" y="24524"/>
                    <a:pt x="38093" y="24719"/>
                    <a:pt x="37262" y="24915"/>
                  </a:cubicBezTo>
                  <a:cubicBezTo>
                    <a:pt x="37020" y="24949"/>
                    <a:pt x="36743" y="25053"/>
                    <a:pt x="36501" y="25122"/>
                  </a:cubicBezTo>
                  <a:cubicBezTo>
                    <a:pt x="36328" y="25157"/>
                    <a:pt x="36156" y="25122"/>
                    <a:pt x="36259" y="25399"/>
                  </a:cubicBezTo>
                  <a:cubicBezTo>
                    <a:pt x="36294" y="25502"/>
                    <a:pt x="36156" y="25537"/>
                    <a:pt x="36086" y="25571"/>
                  </a:cubicBezTo>
                  <a:cubicBezTo>
                    <a:pt x="35983" y="25675"/>
                    <a:pt x="35844" y="25710"/>
                    <a:pt x="35741" y="25848"/>
                  </a:cubicBezTo>
                  <a:cubicBezTo>
                    <a:pt x="35786" y="25875"/>
                    <a:pt x="35827" y="25886"/>
                    <a:pt x="35865" y="25886"/>
                  </a:cubicBezTo>
                  <a:cubicBezTo>
                    <a:pt x="35968" y="25886"/>
                    <a:pt x="36045" y="25804"/>
                    <a:pt x="36121" y="25779"/>
                  </a:cubicBezTo>
                  <a:cubicBezTo>
                    <a:pt x="36193" y="25755"/>
                    <a:pt x="36264" y="25715"/>
                    <a:pt x="36324" y="25715"/>
                  </a:cubicBezTo>
                  <a:cubicBezTo>
                    <a:pt x="36351" y="25715"/>
                    <a:pt x="36376" y="25723"/>
                    <a:pt x="36398" y="25744"/>
                  </a:cubicBezTo>
                  <a:cubicBezTo>
                    <a:pt x="36501" y="25813"/>
                    <a:pt x="36501" y="25952"/>
                    <a:pt x="36432" y="26021"/>
                  </a:cubicBezTo>
                  <a:cubicBezTo>
                    <a:pt x="36294" y="26228"/>
                    <a:pt x="36363" y="26401"/>
                    <a:pt x="36467" y="26574"/>
                  </a:cubicBezTo>
                  <a:cubicBezTo>
                    <a:pt x="36570" y="26781"/>
                    <a:pt x="36605" y="26989"/>
                    <a:pt x="36605" y="27231"/>
                  </a:cubicBezTo>
                  <a:cubicBezTo>
                    <a:pt x="36605" y="27853"/>
                    <a:pt x="36639" y="28440"/>
                    <a:pt x="36743" y="29063"/>
                  </a:cubicBezTo>
                  <a:cubicBezTo>
                    <a:pt x="36847" y="29581"/>
                    <a:pt x="37123" y="29996"/>
                    <a:pt x="37434" y="30376"/>
                  </a:cubicBezTo>
                  <a:cubicBezTo>
                    <a:pt x="37227" y="29892"/>
                    <a:pt x="36916" y="29477"/>
                    <a:pt x="36847" y="28993"/>
                  </a:cubicBezTo>
                  <a:cubicBezTo>
                    <a:pt x="36743" y="28337"/>
                    <a:pt x="36709" y="27715"/>
                    <a:pt x="36743" y="27058"/>
                  </a:cubicBezTo>
                  <a:cubicBezTo>
                    <a:pt x="36743" y="26952"/>
                    <a:pt x="36784" y="26907"/>
                    <a:pt x="36864" y="26907"/>
                  </a:cubicBezTo>
                  <a:cubicBezTo>
                    <a:pt x="36889" y="26907"/>
                    <a:pt x="36918" y="26911"/>
                    <a:pt x="36951" y="26920"/>
                  </a:cubicBezTo>
                  <a:cubicBezTo>
                    <a:pt x="37020" y="26954"/>
                    <a:pt x="37089" y="26989"/>
                    <a:pt x="37123" y="27023"/>
                  </a:cubicBezTo>
                  <a:cubicBezTo>
                    <a:pt x="37988" y="27473"/>
                    <a:pt x="38817" y="27991"/>
                    <a:pt x="39508" y="28648"/>
                  </a:cubicBezTo>
                  <a:cubicBezTo>
                    <a:pt x="39266" y="28302"/>
                    <a:pt x="38955" y="28026"/>
                    <a:pt x="38610" y="27784"/>
                  </a:cubicBezTo>
                  <a:cubicBezTo>
                    <a:pt x="38160" y="27403"/>
                    <a:pt x="37607" y="27161"/>
                    <a:pt x="37089" y="26816"/>
                  </a:cubicBezTo>
                  <a:cubicBezTo>
                    <a:pt x="36709" y="26574"/>
                    <a:pt x="36570" y="26125"/>
                    <a:pt x="36743" y="25606"/>
                  </a:cubicBezTo>
                  <a:lnTo>
                    <a:pt x="36743" y="25606"/>
                  </a:lnTo>
                  <a:cubicBezTo>
                    <a:pt x="37262" y="26090"/>
                    <a:pt x="37849" y="26436"/>
                    <a:pt x="38368" y="26920"/>
                  </a:cubicBezTo>
                  <a:cubicBezTo>
                    <a:pt x="38160" y="26470"/>
                    <a:pt x="37815" y="26125"/>
                    <a:pt x="37538" y="25744"/>
                  </a:cubicBezTo>
                  <a:cubicBezTo>
                    <a:pt x="37489" y="25671"/>
                    <a:pt x="37423" y="25598"/>
                    <a:pt x="37340" y="25598"/>
                  </a:cubicBezTo>
                  <a:cubicBezTo>
                    <a:pt x="37305" y="25598"/>
                    <a:pt x="37268" y="25610"/>
                    <a:pt x="37227" y="25641"/>
                  </a:cubicBezTo>
                  <a:cubicBezTo>
                    <a:pt x="37198" y="25655"/>
                    <a:pt x="37170" y="25663"/>
                    <a:pt x="37146" y="25663"/>
                  </a:cubicBezTo>
                  <a:cubicBezTo>
                    <a:pt x="37113" y="25663"/>
                    <a:pt x="37089" y="25647"/>
                    <a:pt x="37089" y="25606"/>
                  </a:cubicBezTo>
                  <a:cubicBezTo>
                    <a:pt x="37054" y="25502"/>
                    <a:pt x="37158" y="25502"/>
                    <a:pt x="37227" y="25502"/>
                  </a:cubicBezTo>
                  <a:cubicBezTo>
                    <a:pt x="37262" y="25468"/>
                    <a:pt x="37331" y="25468"/>
                    <a:pt x="37365" y="25468"/>
                  </a:cubicBezTo>
                  <a:cubicBezTo>
                    <a:pt x="37512" y="25431"/>
                    <a:pt x="37611" y="25407"/>
                    <a:pt x="37690" y="25407"/>
                  </a:cubicBezTo>
                  <a:cubicBezTo>
                    <a:pt x="37835" y="25407"/>
                    <a:pt x="37913" y="25486"/>
                    <a:pt x="38091" y="25710"/>
                  </a:cubicBezTo>
                  <a:cubicBezTo>
                    <a:pt x="38229" y="25952"/>
                    <a:pt x="38437" y="26159"/>
                    <a:pt x="38679" y="26332"/>
                  </a:cubicBezTo>
                  <a:cubicBezTo>
                    <a:pt x="38719" y="26352"/>
                    <a:pt x="38770" y="26372"/>
                    <a:pt x="38826" y="26372"/>
                  </a:cubicBezTo>
                  <a:cubicBezTo>
                    <a:pt x="38868" y="26372"/>
                    <a:pt x="38912" y="26361"/>
                    <a:pt x="38955" y="26332"/>
                  </a:cubicBezTo>
                  <a:cubicBezTo>
                    <a:pt x="38921" y="26055"/>
                    <a:pt x="38852" y="25779"/>
                    <a:pt x="38748" y="25537"/>
                  </a:cubicBezTo>
                  <a:cubicBezTo>
                    <a:pt x="38679" y="25260"/>
                    <a:pt x="38713" y="25226"/>
                    <a:pt x="38990" y="25122"/>
                  </a:cubicBezTo>
                  <a:cubicBezTo>
                    <a:pt x="39336" y="25018"/>
                    <a:pt x="39681" y="25018"/>
                    <a:pt x="40061" y="24984"/>
                  </a:cubicBezTo>
                  <a:cubicBezTo>
                    <a:pt x="40234" y="24984"/>
                    <a:pt x="40373" y="25053"/>
                    <a:pt x="40442" y="25260"/>
                  </a:cubicBezTo>
                  <a:cubicBezTo>
                    <a:pt x="40580" y="25641"/>
                    <a:pt x="40718" y="26055"/>
                    <a:pt x="40891" y="26436"/>
                  </a:cubicBezTo>
                  <a:cubicBezTo>
                    <a:pt x="41029" y="26781"/>
                    <a:pt x="41064" y="27092"/>
                    <a:pt x="40995" y="27438"/>
                  </a:cubicBezTo>
                  <a:cubicBezTo>
                    <a:pt x="40897" y="27924"/>
                    <a:pt x="40952" y="28441"/>
                    <a:pt x="40988" y="28989"/>
                  </a:cubicBezTo>
                  <a:lnTo>
                    <a:pt x="40988" y="28989"/>
                  </a:lnTo>
                  <a:cubicBezTo>
                    <a:pt x="40993" y="28818"/>
                    <a:pt x="41064" y="28652"/>
                    <a:pt x="41064" y="28510"/>
                  </a:cubicBezTo>
                  <a:cubicBezTo>
                    <a:pt x="41064" y="28198"/>
                    <a:pt x="41064" y="27887"/>
                    <a:pt x="41098" y="27576"/>
                  </a:cubicBezTo>
                  <a:cubicBezTo>
                    <a:pt x="41098" y="27462"/>
                    <a:pt x="41146" y="27395"/>
                    <a:pt x="41260" y="27395"/>
                  </a:cubicBezTo>
                  <a:cubicBezTo>
                    <a:pt x="41284" y="27395"/>
                    <a:pt x="41311" y="27398"/>
                    <a:pt x="41340" y="27403"/>
                  </a:cubicBezTo>
                  <a:cubicBezTo>
                    <a:pt x="41271" y="27265"/>
                    <a:pt x="41237" y="27127"/>
                    <a:pt x="41202" y="26954"/>
                  </a:cubicBezTo>
                  <a:cubicBezTo>
                    <a:pt x="41029" y="26401"/>
                    <a:pt x="40822" y="25848"/>
                    <a:pt x="40649" y="25295"/>
                  </a:cubicBezTo>
                  <a:cubicBezTo>
                    <a:pt x="40649" y="25226"/>
                    <a:pt x="40580" y="25122"/>
                    <a:pt x="40684" y="25053"/>
                  </a:cubicBezTo>
                  <a:cubicBezTo>
                    <a:pt x="40704" y="25043"/>
                    <a:pt x="40724" y="25039"/>
                    <a:pt x="40744" y="25039"/>
                  </a:cubicBezTo>
                  <a:cubicBezTo>
                    <a:pt x="40793" y="25039"/>
                    <a:pt x="40842" y="25063"/>
                    <a:pt x="40891" y="25088"/>
                  </a:cubicBezTo>
                  <a:cubicBezTo>
                    <a:pt x="41029" y="25088"/>
                    <a:pt x="41064" y="25191"/>
                    <a:pt x="41133" y="25295"/>
                  </a:cubicBezTo>
                  <a:cubicBezTo>
                    <a:pt x="41237" y="25468"/>
                    <a:pt x="41340" y="25675"/>
                    <a:pt x="41479" y="25883"/>
                  </a:cubicBezTo>
                  <a:cubicBezTo>
                    <a:pt x="41548" y="26021"/>
                    <a:pt x="41582" y="26194"/>
                    <a:pt x="41790" y="26332"/>
                  </a:cubicBezTo>
                  <a:cubicBezTo>
                    <a:pt x="41790" y="26021"/>
                    <a:pt x="41582" y="25848"/>
                    <a:pt x="41548" y="25606"/>
                  </a:cubicBezTo>
                  <a:lnTo>
                    <a:pt x="41548" y="25606"/>
                  </a:lnTo>
                  <a:cubicBezTo>
                    <a:pt x="41790" y="25675"/>
                    <a:pt x="41859" y="25917"/>
                    <a:pt x="41963" y="26125"/>
                  </a:cubicBezTo>
                  <a:cubicBezTo>
                    <a:pt x="42066" y="26332"/>
                    <a:pt x="42170" y="26539"/>
                    <a:pt x="42274" y="26781"/>
                  </a:cubicBezTo>
                  <a:cubicBezTo>
                    <a:pt x="42239" y="26436"/>
                    <a:pt x="42101" y="26090"/>
                    <a:pt x="41963" y="25813"/>
                  </a:cubicBezTo>
                  <a:cubicBezTo>
                    <a:pt x="41928" y="25710"/>
                    <a:pt x="41824" y="25641"/>
                    <a:pt x="41928" y="25571"/>
                  </a:cubicBezTo>
                  <a:cubicBezTo>
                    <a:pt x="41948" y="25551"/>
                    <a:pt x="41971" y="25543"/>
                    <a:pt x="41996" y="25543"/>
                  </a:cubicBezTo>
                  <a:cubicBezTo>
                    <a:pt x="42055" y="25543"/>
                    <a:pt x="42121" y="25592"/>
                    <a:pt x="42170" y="25641"/>
                  </a:cubicBezTo>
                  <a:cubicBezTo>
                    <a:pt x="42204" y="25710"/>
                    <a:pt x="42239" y="25744"/>
                    <a:pt x="42274" y="25813"/>
                  </a:cubicBezTo>
                  <a:cubicBezTo>
                    <a:pt x="42619" y="26332"/>
                    <a:pt x="42999" y="26850"/>
                    <a:pt x="43345" y="27369"/>
                  </a:cubicBezTo>
                  <a:cubicBezTo>
                    <a:pt x="43449" y="27507"/>
                    <a:pt x="43553" y="27611"/>
                    <a:pt x="43725" y="27645"/>
                  </a:cubicBezTo>
                  <a:cubicBezTo>
                    <a:pt x="43725" y="27473"/>
                    <a:pt x="43656" y="27334"/>
                    <a:pt x="43587" y="27161"/>
                  </a:cubicBezTo>
                  <a:cubicBezTo>
                    <a:pt x="43449" y="26920"/>
                    <a:pt x="43345" y="26678"/>
                    <a:pt x="43276" y="26401"/>
                  </a:cubicBezTo>
                  <a:cubicBezTo>
                    <a:pt x="43252" y="26256"/>
                    <a:pt x="43261" y="26196"/>
                    <a:pt x="43340" y="26196"/>
                  </a:cubicBezTo>
                  <a:cubicBezTo>
                    <a:pt x="43374" y="26196"/>
                    <a:pt x="43421" y="26207"/>
                    <a:pt x="43483" y="26228"/>
                  </a:cubicBezTo>
                  <a:cubicBezTo>
                    <a:pt x="43622" y="26263"/>
                    <a:pt x="43725" y="26297"/>
                    <a:pt x="43864" y="26366"/>
                  </a:cubicBezTo>
                  <a:cubicBezTo>
                    <a:pt x="43933" y="26401"/>
                    <a:pt x="44002" y="26470"/>
                    <a:pt x="44002" y="26574"/>
                  </a:cubicBezTo>
                  <a:cubicBezTo>
                    <a:pt x="44002" y="27300"/>
                    <a:pt x="44451" y="27956"/>
                    <a:pt x="44417" y="28751"/>
                  </a:cubicBezTo>
                  <a:cubicBezTo>
                    <a:pt x="44589" y="28613"/>
                    <a:pt x="44486" y="28475"/>
                    <a:pt x="44589" y="28371"/>
                  </a:cubicBezTo>
                  <a:cubicBezTo>
                    <a:pt x="44659" y="28613"/>
                    <a:pt x="44728" y="28821"/>
                    <a:pt x="44762" y="29063"/>
                  </a:cubicBezTo>
                  <a:cubicBezTo>
                    <a:pt x="44797" y="28268"/>
                    <a:pt x="44520" y="27507"/>
                    <a:pt x="44451" y="26643"/>
                  </a:cubicBezTo>
                  <a:lnTo>
                    <a:pt x="44451" y="26643"/>
                  </a:lnTo>
                  <a:cubicBezTo>
                    <a:pt x="44728" y="26781"/>
                    <a:pt x="44970" y="26816"/>
                    <a:pt x="45039" y="27092"/>
                  </a:cubicBezTo>
                  <a:cubicBezTo>
                    <a:pt x="45143" y="27680"/>
                    <a:pt x="45315" y="28233"/>
                    <a:pt x="45419" y="28786"/>
                  </a:cubicBezTo>
                  <a:cubicBezTo>
                    <a:pt x="45454" y="28890"/>
                    <a:pt x="45488" y="29028"/>
                    <a:pt x="45626" y="29063"/>
                  </a:cubicBezTo>
                  <a:cubicBezTo>
                    <a:pt x="45454" y="28475"/>
                    <a:pt x="45350" y="27853"/>
                    <a:pt x="45246" y="27127"/>
                  </a:cubicBezTo>
                  <a:lnTo>
                    <a:pt x="45246" y="27127"/>
                  </a:lnTo>
                  <a:cubicBezTo>
                    <a:pt x="45799" y="27403"/>
                    <a:pt x="46214" y="27749"/>
                    <a:pt x="46698" y="27956"/>
                  </a:cubicBezTo>
                  <a:cubicBezTo>
                    <a:pt x="47182" y="28198"/>
                    <a:pt x="47458" y="28648"/>
                    <a:pt x="47873" y="28959"/>
                  </a:cubicBezTo>
                  <a:cubicBezTo>
                    <a:pt x="47804" y="28855"/>
                    <a:pt x="47735" y="28751"/>
                    <a:pt x="47631" y="28648"/>
                  </a:cubicBezTo>
                  <a:cubicBezTo>
                    <a:pt x="47562" y="28544"/>
                    <a:pt x="47389" y="28510"/>
                    <a:pt x="47458" y="28302"/>
                  </a:cubicBezTo>
                  <a:lnTo>
                    <a:pt x="47458" y="28302"/>
                  </a:lnTo>
                  <a:cubicBezTo>
                    <a:pt x="47873" y="28510"/>
                    <a:pt x="48288" y="28751"/>
                    <a:pt x="48461" y="29166"/>
                  </a:cubicBezTo>
                  <a:cubicBezTo>
                    <a:pt x="48634" y="29512"/>
                    <a:pt x="48806" y="29858"/>
                    <a:pt x="49014" y="30169"/>
                  </a:cubicBezTo>
                  <a:cubicBezTo>
                    <a:pt x="49048" y="30238"/>
                    <a:pt x="49083" y="30272"/>
                    <a:pt x="49014" y="30341"/>
                  </a:cubicBezTo>
                  <a:cubicBezTo>
                    <a:pt x="48903" y="30341"/>
                    <a:pt x="48770" y="30297"/>
                    <a:pt x="48651" y="30297"/>
                  </a:cubicBezTo>
                  <a:cubicBezTo>
                    <a:pt x="48621" y="30297"/>
                    <a:pt x="48592" y="30300"/>
                    <a:pt x="48564" y="30307"/>
                  </a:cubicBezTo>
                  <a:cubicBezTo>
                    <a:pt x="47908" y="30376"/>
                    <a:pt x="47216" y="30445"/>
                    <a:pt x="46560" y="30687"/>
                  </a:cubicBezTo>
                  <a:cubicBezTo>
                    <a:pt x="46007" y="30895"/>
                    <a:pt x="45488" y="31206"/>
                    <a:pt x="44866" y="31240"/>
                  </a:cubicBezTo>
                  <a:cubicBezTo>
                    <a:pt x="44762" y="31240"/>
                    <a:pt x="44659" y="31275"/>
                    <a:pt x="44624" y="31344"/>
                  </a:cubicBezTo>
                  <a:cubicBezTo>
                    <a:pt x="44244" y="31793"/>
                    <a:pt x="43760" y="31931"/>
                    <a:pt x="43207" y="31931"/>
                  </a:cubicBezTo>
                  <a:cubicBezTo>
                    <a:pt x="42999" y="31931"/>
                    <a:pt x="42827" y="31931"/>
                    <a:pt x="42619" y="32001"/>
                  </a:cubicBezTo>
                  <a:cubicBezTo>
                    <a:pt x="42532" y="32030"/>
                    <a:pt x="42438" y="32041"/>
                    <a:pt x="42343" y="32041"/>
                  </a:cubicBezTo>
                  <a:cubicBezTo>
                    <a:pt x="42214" y="32041"/>
                    <a:pt x="42082" y="32021"/>
                    <a:pt x="41963" y="32001"/>
                  </a:cubicBezTo>
                  <a:cubicBezTo>
                    <a:pt x="41893" y="31966"/>
                    <a:pt x="41790" y="31931"/>
                    <a:pt x="41859" y="31862"/>
                  </a:cubicBezTo>
                  <a:cubicBezTo>
                    <a:pt x="42020" y="31674"/>
                    <a:pt x="41910" y="31653"/>
                    <a:pt x="41804" y="31653"/>
                  </a:cubicBezTo>
                  <a:cubicBezTo>
                    <a:pt x="41773" y="31653"/>
                    <a:pt x="41744" y="31655"/>
                    <a:pt x="41721" y="31655"/>
                  </a:cubicBezTo>
                  <a:cubicBezTo>
                    <a:pt x="41409" y="31655"/>
                    <a:pt x="41098" y="31655"/>
                    <a:pt x="40822" y="31517"/>
                  </a:cubicBezTo>
                  <a:cubicBezTo>
                    <a:pt x="40758" y="31501"/>
                    <a:pt x="40709" y="31477"/>
                    <a:pt x="40671" y="31477"/>
                  </a:cubicBezTo>
                  <a:cubicBezTo>
                    <a:pt x="40627" y="31477"/>
                    <a:pt x="40598" y="31509"/>
                    <a:pt x="40580" y="31620"/>
                  </a:cubicBezTo>
                  <a:cubicBezTo>
                    <a:pt x="40563" y="31672"/>
                    <a:pt x="40511" y="31698"/>
                    <a:pt x="40455" y="31698"/>
                  </a:cubicBezTo>
                  <a:cubicBezTo>
                    <a:pt x="40398" y="31698"/>
                    <a:pt x="40338" y="31672"/>
                    <a:pt x="40303" y="31620"/>
                  </a:cubicBezTo>
                  <a:cubicBezTo>
                    <a:pt x="40232" y="31501"/>
                    <a:pt x="40127" y="31464"/>
                    <a:pt x="40024" y="31464"/>
                  </a:cubicBezTo>
                  <a:cubicBezTo>
                    <a:pt x="39977" y="31464"/>
                    <a:pt x="39931" y="31471"/>
                    <a:pt x="39889" y="31482"/>
                  </a:cubicBezTo>
                  <a:cubicBezTo>
                    <a:pt x="39797" y="31494"/>
                    <a:pt x="39705" y="31500"/>
                    <a:pt x="39613" y="31500"/>
                  </a:cubicBezTo>
                  <a:cubicBezTo>
                    <a:pt x="39188" y="31500"/>
                    <a:pt x="38766" y="31376"/>
                    <a:pt x="38368" y="31206"/>
                  </a:cubicBezTo>
                  <a:cubicBezTo>
                    <a:pt x="38188" y="31116"/>
                    <a:pt x="37983" y="31026"/>
                    <a:pt x="37774" y="31026"/>
                  </a:cubicBezTo>
                  <a:cubicBezTo>
                    <a:pt x="37741" y="31026"/>
                    <a:pt x="37709" y="31028"/>
                    <a:pt x="37676" y="31033"/>
                  </a:cubicBezTo>
                  <a:cubicBezTo>
                    <a:pt x="37504" y="31033"/>
                    <a:pt x="37434" y="30998"/>
                    <a:pt x="37331" y="30895"/>
                  </a:cubicBezTo>
                  <a:cubicBezTo>
                    <a:pt x="37227" y="30756"/>
                    <a:pt x="37089" y="30618"/>
                    <a:pt x="36951" y="30480"/>
                  </a:cubicBezTo>
                  <a:cubicBezTo>
                    <a:pt x="36812" y="30376"/>
                    <a:pt x="36778" y="30169"/>
                    <a:pt x="36570" y="30030"/>
                  </a:cubicBezTo>
                  <a:lnTo>
                    <a:pt x="36570" y="30030"/>
                  </a:lnTo>
                  <a:cubicBezTo>
                    <a:pt x="36605" y="30583"/>
                    <a:pt x="37123" y="30756"/>
                    <a:pt x="37365" y="31136"/>
                  </a:cubicBezTo>
                  <a:cubicBezTo>
                    <a:pt x="37334" y="31143"/>
                    <a:pt x="37304" y="31146"/>
                    <a:pt x="37277" y="31146"/>
                  </a:cubicBezTo>
                  <a:cubicBezTo>
                    <a:pt x="37153" y="31146"/>
                    <a:pt x="37063" y="31089"/>
                    <a:pt x="36951" y="31033"/>
                  </a:cubicBezTo>
                  <a:cubicBezTo>
                    <a:pt x="36674" y="30860"/>
                    <a:pt x="36398" y="30653"/>
                    <a:pt x="36156" y="30445"/>
                  </a:cubicBezTo>
                  <a:cubicBezTo>
                    <a:pt x="35810" y="30169"/>
                    <a:pt x="35672" y="29823"/>
                    <a:pt x="35844" y="29408"/>
                  </a:cubicBezTo>
                  <a:cubicBezTo>
                    <a:pt x="35879" y="29339"/>
                    <a:pt x="35810" y="29270"/>
                    <a:pt x="35810" y="29235"/>
                  </a:cubicBezTo>
                  <a:cubicBezTo>
                    <a:pt x="35672" y="28924"/>
                    <a:pt x="35706" y="28613"/>
                    <a:pt x="35879" y="28268"/>
                  </a:cubicBezTo>
                  <a:cubicBezTo>
                    <a:pt x="35983" y="28475"/>
                    <a:pt x="35983" y="28648"/>
                    <a:pt x="36121" y="28751"/>
                  </a:cubicBezTo>
                  <a:cubicBezTo>
                    <a:pt x="36052" y="28164"/>
                    <a:pt x="35844" y="27576"/>
                    <a:pt x="35983" y="26920"/>
                  </a:cubicBezTo>
                  <a:lnTo>
                    <a:pt x="35983" y="26920"/>
                  </a:lnTo>
                  <a:cubicBezTo>
                    <a:pt x="35932" y="26970"/>
                    <a:pt x="35884" y="26988"/>
                    <a:pt x="35839" y="26988"/>
                  </a:cubicBezTo>
                  <a:cubicBezTo>
                    <a:pt x="35732" y="26988"/>
                    <a:pt x="35641" y="26885"/>
                    <a:pt x="35568" y="26885"/>
                  </a:cubicBezTo>
                  <a:cubicBezTo>
                    <a:pt x="35499" y="26954"/>
                    <a:pt x="35533" y="27023"/>
                    <a:pt x="35533" y="27058"/>
                  </a:cubicBezTo>
                  <a:cubicBezTo>
                    <a:pt x="35741" y="27334"/>
                    <a:pt x="35741" y="27645"/>
                    <a:pt x="35706" y="27991"/>
                  </a:cubicBezTo>
                  <a:cubicBezTo>
                    <a:pt x="35706" y="28198"/>
                    <a:pt x="35706" y="28440"/>
                    <a:pt x="35637" y="28648"/>
                  </a:cubicBezTo>
                  <a:cubicBezTo>
                    <a:pt x="35603" y="28821"/>
                    <a:pt x="35706" y="29028"/>
                    <a:pt x="35533" y="29097"/>
                  </a:cubicBezTo>
                  <a:cubicBezTo>
                    <a:pt x="35521" y="29100"/>
                    <a:pt x="35509" y="29102"/>
                    <a:pt x="35497" y="29102"/>
                  </a:cubicBezTo>
                  <a:cubicBezTo>
                    <a:pt x="35371" y="29102"/>
                    <a:pt x="35248" y="28950"/>
                    <a:pt x="35153" y="28855"/>
                  </a:cubicBezTo>
                  <a:cubicBezTo>
                    <a:pt x="35132" y="28812"/>
                    <a:pt x="35110" y="28783"/>
                    <a:pt x="35081" y="28783"/>
                  </a:cubicBezTo>
                  <a:cubicBezTo>
                    <a:pt x="35063" y="28783"/>
                    <a:pt x="35041" y="28794"/>
                    <a:pt x="35015" y="28821"/>
                  </a:cubicBezTo>
                  <a:cubicBezTo>
                    <a:pt x="34946" y="28855"/>
                    <a:pt x="34980" y="28959"/>
                    <a:pt x="35015" y="28993"/>
                  </a:cubicBezTo>
                  <a:cubicBezTo>
                    <a:pt x="35153" y="29097"/>
                    <a:pt x="35291" y="29201"/>
                    <a:pt x="35464" y="29305"/>
                  </a:cubicBezTo>
                  <a:cubicBezTo>
                    <a:pt x="35672" y="29443"/>
                    <a:pt x="35706" y="29546"/>
                    <a:pt x="35603" y="29892"/>
                  </a:cubicBezTo>
                  <a:cubicBezTo>
                    <a:pt x="35257" y="29616"/>
                    <a:pt x="34980" y="29305"/>
                    <a:pt x="34704" y="28993"/>
                  </a:cubicBezTo>
                  <a:cubicBezTo>
                    <a:pt x="34566" y="28855"/>
                    <a:pt x="34427" y="28751"/>
                    <a:pt x="34393" y="28613"/>
                  </a:cubicBezTo>
                  <a:cubicBezTo>
                    <a:pt x="34324" y="28302"/>
                    <a:pt x="34082" y="28164"/>
                    <a:pt x="33840" y="28026"/>
                  </a:cubicBezTo>
                  <a:cubicBezTo>
                    <a:pt x="33529" y="27887"/>
                    <a:pt x="33252" y="27715"/>
                    <a:pt x="33010" y="27507"/>
                  </a:cubicBezTo>
                  <a:cubicBezTo>
                    <a:pt x="32957" y="27454"/>
                    <a:pt x="32884" y="27381"/>
                    <a:pt x="32774" y="27381"/>
                  </a:cubicBezTo>
                  <a:cubicBezTo>
                    <a:pt x="32741" y="27381"/>
                    <a:pt x="32705" y="27387"/>
                    <a:pt x="32664" y="27403"/>
                  </a:cubicBezTo>
                  <a:cubicBezTo>
                    <a:pt x="32768" y="27611"/>
                    <a:pt x="33010" y="27645"/>
                    <a:pt x="33114" y="27887"/>
                  </a:cubicBezTo>
                  <a:cubicBezTo>
                    <a:pt x="32595" y="27784"/>
                    <a:pt x="32181" y="27542"/>
                    <a:pt x="31662" y="27507"/>
                  </a:cubicBezTo>
                  <a:cubicBezTo>
                    <a:pt x="32042" y="26989"/>
                    <a:pt x="32630" y="26920"/>
                    <a:pt x="33148" y="26608"/>
                  </a:cubicBezTo>
                  <a:cubicBezTo>
                    <a:pt x="32761" y="26608"/>
                    <a:pt x="32495" y="26819"/>
                    <a:pt x="32152" y="26819"/>
                  </a:cubicBezTo>
                  <a:cubicBezTo>
                    <a:pt x="32127" y="26819"/>
                    <a:pt x="32102" y="26818"/>
                    <a:pt x="32077" y="26816"/>
                  </a:cubicBezTo>
                  <a:cubicBezTo>
                    <a:pt x="32353" y="26608"/>
                    <a:pt x="32630" y="26401"/>
                    <a:pt x="32906" y="26194"/>
                  </a:cubicBezTo>
                  <a:cubicBezTo>
                    <a:pt x="32886" y="26173"/>
                    <a:pt x="32859" y="26168"/>
                    <a:pt x="32831" y="26168"/>
                  </a:cubicBezTo>
                  <a:cubicBezTo>
                    <a:pt x="32801" y="26168"/>
                    <a:pt x="32769" y="26174"/>
                    <a:pt x="32741" y="26174"/>
                  </a:cubicBezTo>
                  <a:cubicBezTo>
                    <a:pt x="32707" y="26174"/>
                    <a:pt x="32678" y="26165"/>
                    <a:pt x="32664" y="26125"/>
                  </a:cubicBezTo>
                  <a:cubicBezTo>
                    <a:pt x="32630" y="25986"/>
                    <a:pt x="32734" y="25883"/>
                    <a:pt x="32803" y="25779"/>
                  </a:cubicBezTo>
                  <a:cubicBezTo>
                    <a:pt x="32843" y="25738"/>
                    <a:pt x="32896" y="25722"/>
                    <a:pt x="32946" y="25722"/>
                  </a:cubicBezTo>
                  <a:cubicBezTo>
                    <a:pt x="32982" y="25722"/>
                    <a:pt x="33016" y="25730"/>
                    <a:pt x="33045" y="25744"/>
                  </a:cubicBezTo>
                  <a:cubicBezTo>
                    <a:pt x="33390" y="25917"/>
                    <a:pt x="33736" y="26125"/>
                    <a:pt x="34151" y="26332"/>
                  </a:cubicBezTo>
                  <a:cubicBezTo>
                    <a:pt x="33874" y="26470"/>
                    <a:pt x="33632" y="26401"/>
                    <a:pt x="33390" y="26539"/>
                  </a:cubicBezTo>
                  <a:cubicBezTo>
                    <a:pt x="33494" y="26602"/>
                    <a:pt x="33598" y="26614"/>
                    <a:pt x="33694" y="26614"/>
                  </a:cubicBezTo>
                  <a:cubicBezTo>
                    <a:pt x="33758" y="26614"/>
                    <a:pt x="33819" y="26608"/>
                    <a:pt x="33874" y="26608"/>
                  </a:cubicBezTo>
                  <a:cubicBezTo>
                    <a:pt x="34185" y="26539"/>
                    <a:pt x="34496" y="26470"/>
                    <a:pt x="34808" y="26470"/>
                  </a:cubicBezTo>
                  <a:cubicBezTo>
                    <a:pt x="35222" y="26436"/>
                    <a:pt x="35430" y="26228"/>
                    <a:pt x="35533" y="25883"/>
                  </a:cubicBezTo>
                  <a:cubicBezTo>
                    <a:pt x="35637" y="25537"/>
                    <a:pt x="35706" y="25191"/>
                    <a:pt x="35706" y="24811"/>
                  </a:cubicBezTo>
                  <a:cubicBezTo>
                    <a:pt x="35672" y="24154"/>
                    <a:pt x="35568" y="23498"/>
                    <a:pt x="35257" y="22910"/>
                  </a:cubicBezTo>
                  <a:cubicBezTo>
                    <a:pt x="35119" y="22564"/>
                    <a:pt x="35119" y="22184"/>
                    <a:pt x="34946" y="21873"/>
                  </a:cubicBezTo>
                  <a:cubicBezTo>
                    <a:pt x="34842" y="21666"/>
                    <a:pt x="34808" y="21424"/>
                    <a:pt x="34738" y="21251"/>
                  </a:cubicBezTo>
                  <a:cubicBezTo>
                    <a:pt x="34566" y="20905"/>
                    <a:pt x="34704" y="20629"/>
                    <a:pt x="34946" y="20421"/>
                  </a:cubicBezTo>
                  <a:cubicBezTo>
                    <a:pt x="34980" y="20387"/>
                    <a:pt x="35015" y="20352"/>
                    <a:pt x="35049" y="20318"/>
                  </a:cubicBezTo>
                  <a:cubicBezTo>
                    <a:pt x="35430" y="19903"/>
                    <a:pt x="35810" y="19453"/>
                    <a:pt x="36086" y="18970"/>
                  </a:cubicBezTo>
                  <a:cubicBezTo>
                    <a:pt x="36190" y="18762"/>
                    <a:pt x="36294" y="18693"/>
                    <a:pt x="36501" y="18693"/>
                  </a:cubicBezTo>
                  <a:cubicBezTo>
                    <a:pt x="36566" y="18699"/>
                    <a:pt x="36632" y="18702"/>
                    <a:pt x="36697" y="18702"/>
                  </a:cubicBezTo>
                  <a:cubicBezTo>
                    <a:pt x="37011" y="18702"/>
                    <a:pt x="37321" y="18635"/>
                    <a:pt x="37607" y="18520"/>
                  </a:cubicBezTo>
                  <a:cubicBezTo>
                    <a:pt x="38057" y="18347"/>
                    <a:pt x="38506" y="18347"/>
                    <a:pt x="38990" y="18313"/>
                  </a:cubicBezTo>
                  <a:cubicBezTo>
                    <a:pt x="39301" y="18278"/>
                    <a:pt x="39647" y="18278"/>
                    <a:pt x="39923" y="18140"/>
                  </a:cubicBezTo>
                  <a:cubicBezTo>
                    <a:pt x="40303" y="17898"/>
                    <a:pt x="40753" y="17760"/>
                    <a:pt x="41133" y="17518"/>
                  </a:cubicBezTo>
                  <a:cubicBezTo>
                    <a:pt x="41479" y="17310"/>
                    <a:pt x="41755" y="16999"/>
                    <a:pt x="41928" y="16619"/>
                  </a:cubicBezTo>
                  <a:cubicBezTo>
                    <a:pt x="42135" y="16101"/>
                    <a:pt x="41928" y="15617"/>
                    <a:pt x="41651" y="15202"/>
                  </a:cubicBezTo>
                  <a:cubicBezTo>
                    <a:pt x="41513" y="14960"/>
                    <a:pt x="41306" y="14787"/>
                    <a:pt x="41133" y="14580"/>
                  </a:cubicBezTo>
                  <a:cubicBezTo>
                    <a:pt x="40822" y="14269"/>
                    <a:pt x="40822" y="14269"/>
                    <a:pt x="41133" y="13958"/>
                  </a:cubicBezTo>
                  <a:cubicBezTo>
                    <a:pt x="41438" y="13714"/>
                    <a:pt x="41743" y="13496"/>
                    <a:pt x="42120" y="13496"/>
                  </a:cubicBezTo>
                  <a:cubicBezTo>
                    <a:pt x="42170" y="13496"/>
                    <a:pt x="42221" y="13500"/>
                    <a:pt x="42274" y="13508"/>
                  </a:cubicBezTo>
                  <a:cubicBezTo>
                    <a:pt x="42723" y="13612"/>
                    <a:pt x="43172" y="13647"/>
                    <a:pt x="43587" y="13716"/>
                  </a:cubicBezTo>
                  <a:cubicBezTo>
                    <a:pt x="43898" y="13785"/>
                    <a:pt x="44140" y="13888"/>
                    <a:pt x="44382" y="14027"/>
                  </a:cubicBezTo>
                  <a:cubicBezTo>
                    <a:pt x="44762" y="14269"/>
                    <a:pt x="45143" y="14442"/>
                    <a:pt x="45557" y="14649"/>
                  </a:cubicBezTo>
                  <a:cubicBezTo>
                    <a:pt x="45592" y="14683"/>
                    <a:pt x="45626" y="14683"/>
                    <a:pt x="45696" y="14683"/>
                  </a:cubicBezTo>
                  <a:cubicBezTo>
                    <a:pt x="45765" y="14683"/>
                    <a:pt x="45799" y="14649"/>
                    <a:pt x="45834" y="14614"/>
                  </a:cubicBezTo>
                  <a:cubicBezTo>
                    <a:pt x="45834" y="14545"/>
                    <a:pt x="45834" y="14511"/>
                    <a:pt x="45765" y="14476"/>
                  </a:cubicBezTo>
                  <a:cubicBezTo>
                    <a:pt x="45696" y="14442"/>
                    <a:pt x="45592" y="14407"/>
                    <a:pt x="45454" y="14338"/>
                  </a:cubicBezTo>
                  <a:cubicBezTo>
                    <a:pt x="45524" y="14328"/>
                    <a:pt x="45586" y="14324"/>
                    <a:pt x="45643" y="14324"/>
                  </a:cubicBezTo>
                  <a:cubicBezTo>
                    <a:pt x="45780" y="14324"/>
                    <a:pt x="45884" y="14348"/>
                    <a:pt x="46007" y="14372"/>
                  </a:cubicBezTo>
                  <a:cubicBezTo>
                    <a:pt x="46162" y="14407"/>
                    <a:pt x="46318" y="14424"/>
                    <a:pt x="46473" y="14424"/>
                  </a:cubicBezTo>
                  <a:cubicBezTo>
                    <a:pt x="46629" y="14424"/>
                    <a:pt x="46784" y="14407"/>
                    <a:pt x="46940" y="14372"/>
                  </a:cubicBezTo>
                  <a:cubicBezTo>
                    <a:pt x="47424" y="14269"/>
                    <a:pt x="47839" y="14027"/>
                    <a:pt x="48323" y="13958"/>
                  </a:cubicBezTo>
                  <a:cubicBezTo>
                    <a:pt x="48392" y="13923"/>
                    <a:pt x="48495" y="13854"/>
                    <a:pt x="48564" y="13785"/>
                  </a:cubicBezTo>
                  <a:cubicBezTo>
                    <a:pt x="48979" y="13405"/>
                    <a:pt x="49463" y="13024"/>
                    <a:pt x="49912" y="12644"/>
                  </a:cubicBezTo>
                  <a:cubicBezTo>
                    <a:pt x="50154" y="12437"/>
                    <a:pt x="50431" y="12195"/>
                    <a:pt x="50604" y="11884"/>
                  </a:cubicBezTo>
                  <a:cubicBezTo>
                    <a:pt x="50880" y="11434"/>
                    <a:pt x="50880" y="10950"/>
                    <a:pt x="50811" y="10432"/>
                  </a:cubicBezTo>
                  <a:cubicBezTo>
                    <a:pt x="50777" y="9948"/>
                    <a:pt x="50466" y="9568"/>
                    <a:pt x="50120" y="9222"/>
                  </a:cubicBezTo>
                  <a:cubicBezTo>
                    <a:pt x="49982" y="9119"/>
                    <a:pt x="49843" y="9049"/>
                    <a:pt x="49671" y="9049"/>
                  </a:cubicBezTo>
                  <a:cubicBezTo>
                    <a:pt x="48668" y="9084"/>
                    <a:pt x="47631" y="9084"/>
                    <a:pt x="46629" y="9119"/>
                  </a:cubicBezTo>
                  <a:cubicBezTo>
                    <a:pt x="46525" y="9119"/>
                    <a:pt x="46456" y="9153"/>
                    <a:pt x="46387" y="9188"/>
                  </a:cubicBezTo>
                  <a:cubicBezTo>
                    <a:pt x="46179" y="9257"/>
                    <a:pt x="45972" y="9360"/>
                    <a:pt x="45765" y="9360"/>
                  </a:cubicBezTo>
                  <a:cubicBezTo>
                    <a:pt x="45523" y="9360"/>
                    <a:pt x="45315" y="9499"/>
                    <a:pt x="45143" y="9637"/>
                  </a:cubicBezTo>
                  <a:cubicBezTo>
                    <a:pt x="44797" y="9948"/>
                    <a:pt x="44486" y="10294"/>
                    <a:pt x="44106" y="10570"/>
                  </a:cubicBezTo>
                  <a:cubicBezTo>
                    <a:pt x="43864" y="10778"/>
                    <a:pt x="43622" y="10950"/>
                    <a:pt x="43345" y="11089"/>
                  </a:cubicBezTo>
                  <a:cubicBezTo>
                    <a:pt x="42896" y="11331"/>
                    <a:pt x="42481" y="11642"/>
                    <a:pt x="42239" y="12091"/>
                  </a:cubicBezTo>
                  <a:cubicBezTo>
                    <a:pt x="41824" y="12817"/>
                    <a:pt x="41237" y="13370"/>
                    <a:pt x="40580" y="13854"/>
                  </a:cubicBezTo>
                  <a:cubicBezTo>
                    <a:pt x="40531" y="13878"/>
                    <a:pt x="40482" y="13903"/>
                    <a:pt x="40433" y="13903"/>
                  </a:cubicBezTo>
                  <a:cubicBezTo>
                    <a:pt x="40413" y="13903"/>
                    <a:pt x="40393" y="13899"/>
                    <a:pt x="40373" y="13888"/>
                  </a:cubicBezTo>
                  <a:cubicBezTo>
                    <a:pt x="40096" y="13681"/>
                    <a:pt x="39785" y="13508"/>
                    <a:pt x="39543" y="13266"/>
                  </a:cubicBezTo>
                  <a:cubicBezTo>
                    <a:pt x="39474" y="13197"/>
                    <a:pt x="39405" y="13093"/>
                    <a:pt x="39508" y="13024"/>
                  </a:cubicBezTo>
                  <a:cubicBezTo>
                    <a:pt x="39681" y="12817"/>
                    <a:pt x="39750" y="12540"/>
                    <a:pt x="39889" y="12298"/>
                  </a:cubicBezTo>
                  <a:cubicBezTo>
                    <a:pt x="40131" y="11849"/>
                    <a:pt x="40407" y="11365"/>
                    <a:pt x="40684" y="10881"/>
                  </a:cubicBezTo>
                  <a:cubicBezTo>
                    <a:pt x="40891" y="10467"/>
                    <a:pt x="40960" y="9948"/>
                    <a:pt x="41444" y="9672"/>
                  </a:cubicBezTo>
                  <a:cubicBezTo>
                    <a:pt x="41721" y="9533"/>
                    <a:pt x="41893" y="9188"/>
                    <a:pt x="42101" y="8911"/>
                  </a:cubicBezTo>
                  <a:cubicBezTo>
                    <a:pt x="42274" y="8704"/>
                    <a:pt x="42481" y="8531"/>
                    <a:pt x="42758" y="8462"/>
                  </a:cubicBezTo>
                  <a:cubicBezTo>
                    <a:pt x="42861" y="8427"/>
                    <a:pt x="42930" y="8393"/>
                    <a:pt x="42999" y="8289"/>
                  </a:cubicBezTo>
                  <a:cubicBezTo>
                    <a:pt x="43138" y="7978"/>
                    <a:pt x="43380" y="7736"/>
                    <a:pt x="43691" y="7529"/>
                  </a:cubicBezTo>
                  <a:cubicBezTo>
                    <a:pt x="44175" y="7183"/>
                    <a:pt x="44520" y="6734"/>
                    <a:pt x="44797" y="6180"/>
                  </a:cubicBezTo>
                  <a:cubicBezTo>
                    <a:pt x="44970" y="5835"/>
                    <a:pt x="45004" y="5455"/>
                    <a:pt x="44901" y="5040"/>
                  </a:cubicBezTo>
                  <a:cubicBezTo>
                    <a:pt x="44866" y="4936"/>
                    <a:pt x="44831" y="4867"/>
                    <a:pt x="44866" y="4729"/>
                  </a:cubicBezTo>
                  <a:cubicBezTo>
                    <a:pt x="44935" y="4383"/>
                    <a:pt x="45004" y="4003"/>
                    <a:pt x="45073" y="3657"/>
                  </a:cubicBezTo>
                  <a:cubicBezTo>
                    <a:pt x="45177" y="2966"/>
                    <a:pt x="45039" y="2344"/>
                    <a:pt x="44866" y="1687"/>
                  </a:cubicBezTo>
                  <a:cubicBezTo>
                    <a:pt x="44762" y="1238"/>
                    <a:pt x="44451" y="823"/>
                    <a:pt x="44106" y="477"/>
                  </a:cubicBezTo>
                  <a:cubicBezTo>
                    <a:pt x="43903" y="245"/>
                    <a:pt x="43651" y="38"/>
                    <a:pt x="43311" y="38"/>
                  </a:cubicBezTo>
                  <a:cubicBezTo>
                    <a:pt x="43245" y="38"/>
                    <a:pt x="43176" y="46"/>
                    <a:pt x="43103" y="62"/>
                  </a:cubicBezTo>
                  <a:cubicBezTo>
                    <a:pt x="43083" y="73"/>
                    <a:pt x="43060" y="77"/>
                    <a:pt x="43035" y="77"/>
                  </a:cubicBezTo>
                  <a:cubicBezTo>
                    <a:pt x="42976" y="77"/>
                    <a:pt x="42910" y="52"/>
                    <a:pt x="42861" y="28"/>
                  </a:cubicBezTo>
                  <a:cubicBezTo>
                    <a:pt x="42774" y="9"/>
                    <a:pt x="42685" y="0"/>
                    <a:pt x="425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31"/>
            <p:cNvSpPr/>
            <p:nvPr/>
          </p:nvSpPr>
          <p:spPr>
            <a:xfrm>
              <a:off x="464489" y="4359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31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31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31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31"/>
            <p:cNvSpPr/>
            <p:nvPr/>
          </p:nvSpPr>
          <p:spPr>
            <a:xfrm>
              <a:off x="803695" y="60698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31"/>
            <p:cNvSpPr/>
            <p:nvPr/>
          </p:nvSpPr>
          <p:spPr>
            <a:xfrm>
              <a:off x="699546" y="425805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2" y="0"/>
                    <a:pt x="24" y="4"/>
                    <a:pt x="34" y="9"/>
                  </a:cubicBezTo>
                  <a:lnTo>
                    <a:pt x="34" y="9"/>
                  </a:lnTo>
                  <a:cubicBezTo>
                    <a:pt x="31" y="0"/>
                    <a:pt x="23" y="0"/>
                    <a:pt x="1" y="0"/>
                  </a:cubicBezTo>
                  <a:close/>
                  <a:moveTo>
                    <a:pt x="34" y="9"/>
                  </a:moveTo>
                  <a:cubicBezTo>
                    <a:pt x="35" y="14"/>
                    <a:pt x="35" y="22"/>
                    <a:pt x="35" y="35"/>
                  </a:cubicBezTo>
                  <a:lnTo>
                    <a:pt x="70" y="35"/>
                  </a:lnTo>
                  <a:cubicBezTo>
                    <a:pt x="70" y="35"/>
                    <a:pt x="54" y="19"/>
                    <a:pt x="34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31"/>
            <p:cNvSpPr/>
            <p:nvPr/>
          </p:nvSpPr>
          <p:spPr>
            <a:xfrm>
              <a:off x="421070" y="250459"/>
              <a:ext cx="39187" cy="90181"/>
            </a:xfrm>
            <a:custGeom>
              <a:avLst/>
              <a:gdLst/>
              <a:ahLst/>
              <a:cxnLst/>
              <a:rect l="l" t="t" r="r" b="b"/>
              <a:pathLst>
                <a:path w="4149" h="9548" extrusionOk="0">
                  <a:moveTo>
                    <a:pt x="2973" y="5361"/>
                  </a:moveTo>
                  <a:cubicBezTo>
                    <a:pt x="3042" y="5396"/>
                    <a:pt x="3077" y="5431"/>
                    <a:pt x="3077" y="5500"/>
                  </a:cubicBezTo>
                  <a:cubicBezTo>
                    <a:pt x="3077" y="5524"/>
                    <a:pt x="3060" y="5549"/>
                    <a:pt x="3050" y="5549"/>
                  </a:cubicBezTo>
                  <a:cubicBezTo>
                    <a:pt x="3045" y="5549"/>
                    <a:pt x="3042" y="5544"/>
                    <a:pt x="3042" y="5534"/>
                  </a:cubicBezTo>
                  <a:lnTo>
                    <a:pt x="3008" y="5534"/>
                  </a:lnTo>
                  <a:cubicBezTo>
                    <a:pt x="2973" y="5500"/>
                    <a:pt x="2973" y="5465"/>
                    <a:pt x="2939" y="5396"/>
                  </a:cubicBezTo>
                  <a:cubicBezTo>
                    <a:pt x="2939" y="5396"/>
                    <a:pt x="2939" y="5361"/>
                    <a:pt x="2973" y="5361"/>
                  </a:cubicBezTo>
                  <a:close/>
                  <a:moveTo>
                    <a:pt x="3492" y="7159"/>
                  </a:moveTo>
                  <a:cubicBezTo>
                    <a:pt x="3699" y="7297"/>
                    <a:pt x="3630" y="7505"/>
                    <a:pt x="3630" y="7677"/>
                  </a:cubicBezTo>
                  <a:cubicBezTo>
                    <a:pt x="3630" y="7712"/>
                    <a:pt x="3596" y="7712"/>
                    <a:pt x="3561" y="7712"/>
                  </a:cubicBezTo>
                  <a:cubicBezTo>
                    <a:pt x="3526" y="7712"/>
                    <a:pt x="3492" y="7677"/>
                    <a:pt x="3492" y="7643"/>
                  </a:cubicBezTo>
                  <a:cubicBezTo>
                    <a:pt x="3457" y="7505"/>
                    <a:pt x="3388" y="7332"/>
                    <a:pt x="3492" y="7159"/>
                  </a:cubicBezTo>
                  <a:close/>
                  <a:moveTo>
                    <a:pt x="1000" y="6829"/>
                  </a:moveTo>
                  <a:cubicBezTo>
                    <a:pt x="1074" y="6829"/>
                    <a:pt x="1079" y="6924"/>
                    <a:pt x="1107" y="6951"/>
                  </a:cubicBezTo>
                  <a:cubicBezTo>
                    <a:pt x="1418" y="7332"/>
                    <a:pt x="1729" y="7712"/>
                    <a:pt x="2075" y="8023"/>
                  </a:cubicBezTo>
                  <a:cubicBezTo>
                    <a:pt x="2109" y="8092"/>
                    <a:pt x="2178" y="8161"/>
                    <a:pt x="2178" y="8230"/>
                  </a:cubicBezTo>
                  <a:cubicBezTo>
                    <a:pt x="2075" y="8230"/>
                    <a:pt x="1971" y="8230"/>
                    <a:pt x="1902" y="8265"/>
                  </a:cubicBezTo>
                  <a:cubicBezTo>
                    <a:pt x="1874" y="8274"/>
                    <a:pt x="1849" y="8279"/>
                    <a:pt x="1826" y="8279"/>
                  </a:cubicBezTo>
                  <a:cubicBezTo>
                    <a:pt x="1764" y="8279"/>
                    <a:pt x="1720" y="8246"/>
                    <a:pt x="1694" y="8196"/>
                  </a:cubicBezTo>
                  <a:cubicBezTo>
                    <a:pt x="1383" y="7781"/>
                    <a:pt x="1107" y="7332"/>
                    <a:pt x="934" y="6848"/>
                  </a:cubicBezTo>
                  <a:cubicBezTo>
                    <a:pt x="961" y="6834"/>
                    <a:pt x="983" y="6829"/>
                    <a:pt x="1000" y="6829"/>
                  </a:cubicBezTo>
                  <a:close/>
                  <a:moveTo>
                    <a:pt x="1487" y="0"/>
                  </a:moveTo>
                  <a:cubicBezTo>
                    <a:pt x="1441" y="0"/>
                    <a:pt x="1395" y="1"/>
                    <a:pt x="1349" y="4"/>
                  </a:cubicBezTo>
                  <a:cubicBezTo>
                    <a:pt x="1072" y="4"/>
                    <a:pt x="761" y="38"/>
                    <a:pt x="485" y="38"/>
                  </a:cubicBezTo>
                  <a:cubicBezTo>
                    <a:pt x="435" y="38"/>
                    <a:pt x="389" y="36"/>
                    <a:pt x="345" y="36"/>
                  </a:cubicBezTo>
                  <a:cubicBezTo>
                    <a:pt x="236" y="36"/>
                    <a:pt x="144" y="53"/>
                    <a:pt x="70" y="177"/>
                  </a:cubicBezTo>
                  <a:cubicBezTo>
                    <a:pt x="1" y="350"/>
                    <a:pt x="35" y="522"/>
                    <a:pt x="139" y="661"/>
                  </a:cubicBezTo>
                  <a:cubicBezTo>
                    <a:pt x="208" y="799"/>
                    <a:pt x="346" y="903"/>
                    <a:pt x="450" y="1041"/>
                  </a:cubicBezTo>
                  <a:lnTo>
                    <a:pt x="450" y="1006"/>
                  </a:lnTo>
                  <a:cubicBezTo>
                    <a:pt x="865" y="1525"/>
                    <a:pt x="1141" y="2112"/>
                    <a:pt x="899" y="2804"/>
                  </a:cubicBezTo>
                  <a:cubicBezTo>
                    <a:pt x="865" y="2907"/>
                    <a:pt x="865" y="3011"/>
                    <a:pt x="830" y="3115"/>
                  </a:cubicBezTo>
                  <a:cubicBezTo>
                    <a:pt x="623" y="3771"/>
                    <a:pt x="796" y="4394"/>
                    <a:pt x="1107" y="5016"/>
                  </a:cubicBezTo>
                  <a:cubicBezTo>
                    <a:pt x="1383" y="5534"/>
                    <a:pt x="1660" y="6053"/>
                    <a:pt x="2006" y="6571"/>
                  </a:cubicBezTo>
                  <a:cubicBezTo>
                    <a:pt x="2420" y="7228"/>
                    <a:pt x="2870" y="7885"/>
                    <a:pt x="3596" y="8230"/>
                  </a:cubicBezTo>
                  <a:cubicBezTo>
                    <a:pt x="3468" y="8409"/>
                    <a:pt x="3340" y="8512"/>
                    <a:pt x="3227" y="8512"/>
                  </a:cubicBezTo>
                  <a:cubicBezTo>
                    <a:pt x="3186" y="8512"/>
                    <a:pt x="3148" y="8499"/>
                    <a:pt x="3112" y="8472"/>
                  </a:cubicBezTo>
                  <a:cubicBezTo>
                    <a:pt x="2870" y="8230"/>
                    <a:pt x="2524" y="8196"/>
                    <a:pt x="2247" y="7954"/>
                  </a:cubicBezTo>
                  <a:cubicBezTo>
                    <a:pt x="1660" y="7435"/>
                    <a:pt x="1141" y="6848"/>
                    <a:pt x="796" y="6122"/>
                  </a:cubicBezTo>
                  <a:cubicBezTo>
                    <a:pt x="761" y="6053"/>
                    <a:pt x="727" y="5984"/>
                    <a:pt x="692" y="5949"/>
                  </a:cubicBezTo>
                  <a:cubicBezTo>
                    <a:pt x="664" y="5921"/>
                    <a:pt x="614" y="5871"/>
                    <a:pt x="540" y="5871"/>
                  </a:cubicBezTo>
                  <a:cubicBezTo>
                    <a:pt x="523" y="5871"/>
                    <a:pt x="504" y="5873"/>
                    <a:pt x="485" y="5880"/>
                  </a:cubicBezTo>
                  <a:cubicBezTo>
                    <a:pt x="381" y="5915"/>
                    <a:pt x="416" y="6018"/>
                    <a:pt x="450" y="6122"/>
                  </a:cubicBezTo>
                  <a:cubicBezTo>
                    <a:pt x="796" y="7124"/>
                    <a:pt x="1280" y="8058"/>
                    <a:pt x="2040" y="8818"/>
                  </a:cubicBezTo>
                  <a:cubicBezTo>
                    <a:pt x="2420" y="9233"/>
                    <a:pt x="2870" y="9475"/>
                    <a:pt x="3423" y="9544"/>
                  </a:cubicBezTo>
                  <a:cubicBezTo>
                    <a:pt x="3446" y="9544"/>
                    <a:pt x="3469" y="9548"/>
                    <a:pt x="3492" y="9548"/>
                  </a:cubicBezTo>
                  <a:cubicBezTo>
                    <a:pt x="3538" y="9548"/>
                    <a:pt x="3584" y="9532"/>
                    <a:pt x="3630" y="9440"/>
                  </a:cubicBezTo>
                  <a:cubicBezTo>
                    <a:pt x="3181" y="9336"/>
                    <a:pt x="2835" y="9198"/>
                    <a:pt x="2593" y="8749"/>
                  </a:cubicBezTo>
                  <a:cubicBezTo>
                    <a:pt x="2904" y="8749"/>
                    <a:pt x="3146" y="8714"/>
                    <a:pt x="3354" y="8714"/>
                  </a:cubicBezTo>
                  <a:cubicBezTo>
                    <a:pt x="3414" y="8704"/>
                    <a:pt x="3471" y="8697"/>
                    <a:pt x="3524" y="8697"/>
                  </a:cubicBezTo>
                  <a:cubicBezTo>
                    <a:pt x="3655" y="8697"/>
                    <a:pt x="3764" y="8740"/>
                    <a:pt x="3837" y="8887"/>
                  </a:cubicBezTo>
                  <a:cubicBezTo>
                    <a:pt x="3862" y="8912"/>
                    <a:pt x="3904" y="8936"/>
                    <a:pt x="3938" y="8936"/>
                  </a:cubicBezTo>
                  <a:cubicBezTo>
                    <a:pt x="3953" y="8936"/>
                    <a:pt x="3966" y="8932"/>
                    <a:pt x="3976" y="8922"/>
                  </a:cubicBezTo>
                  <a:cubicBezTo>
                    <a:pt x="4079" y="8887"/>
                    <a:pt x="4045" y="8818"/>
                    <a:pt x="4010" y="8749"/>
                  </a:cubicBezTo>
                  <a:cubicBezTo>
                    <a:pt x="3872" y="8507"/>
                    <a:pt x="3872" y="8196"/>
                    <a:pt x="3768" y="7919"/>
                  </a:cubicBezTo>
                  <a:cubicBezTo>
                    <a:pt x="3734" y="7850"/>
                    <a:pt x="3734" y="7746"/>
                    <a:pt x="3768" y="7677"/>
                  </a:cubicBezTo>
                  <a:cubicBezTo>
                    <a:pt x="3907" y="7435"/>
                    <a:pt x="3837" y="7228"/>
                    <a:pt x="3803" y="6986"/>
                  </a:cubicBezTo>
                  <a:cubicBezTo>
                    <a:pt x="3768" y="6779"/>
                    <a:pt x="3699" y="6537"/>
                    <a:pt x="3837" y="6295"/>
                  </a:cubicBezTo>
                  <a:cubicBezTo>
                    <a:pt x="4114" y="6675"/>
                    <a:pt x="3941" y="7159"/>
                    <a:pt x="4149" y="7539"/>
                  </a:cubicBezTo>
                  <a:cubicBezTo>
                    <a:pt x="4114" y="7124"/>
                    <a:pt x="4114" y="6744"/>
                    <a:pt x="4010" y="6329"/>
                  </a:cubicBezTo>
                  <a:cubicBezTo>
                    <a:pt x="3980" y="6148"/>
                    <a:pt x="3871" y="6046"/>
                    <a:pt x="3729" y="6046"/>
                  </a:cubicBezTo>
                  <a:cubicBezTo>
                    <a:pt x="3708" y="6046"/>
                    <a:pt x="3687" y="6048"/>
                    <a:pt x="3665" y="6053"/>
                  </a:cubicBezTo>
                  <a:cubicBezTo>
                    <a:pt x="3457" y="6053"/>
                    <a:pt x="3388" y="5949"/>
                    <a:pt x="3319" y="5776"/>
                  </a:cubicBezTo>
                  <a:cubicBezTo>
                    <a:pt x="3146" y="5292"/>
                    <a:pt x="2766" y="4947"/>
                    <a:pt x="2662" y="4428"/>
                  </a:cubicBezTo>
                  <a:cubicBezTo>
                    <a:pt x="2628" y="4566"/>
                    <a:pt x="2593" y="4705"/>
                    <a:pt x="2593" y="4843"/>
                  </a:cubicBezTo>
                  <a:cubicBezTo>
                    <a:pt x="2628" y="5085"/>
                    <a:pt x="2697" y="5361"/>
                    <a:pt x="2766" y="5603"/>
                  </a:cubicBezTo>
                  <a:cubicBezTo>
                    <a:pt x="3112" y="5707"/>
                    <a:pt x="3077" y="6053"/>
                    <a:pt x="3250" y="6260"/>
                  </a:cubicBezTo>
                  <a:cubicBezTo>
                    <a:pt x="3354" y="6226"/>
                    <a:pt x="3250" y="6087"/>
                    <a:pt x="3388" y="6087"/>
                  </a:cubicBezTo>
                  <a:cubicBezTo>
                    <a:pt x="3457" y="6226"/>
                    <a:pt x="3561" y="6398"/>
                    <a:pt x="3388" y="6571"/>
                  </a:cubicBezTo>
                  <a:cubicBezTo>
                    <a:pt x="3284" y="6640"/>
                    <a:pt x="3319" y="6779"/>
                    <a:pt x="3319" y="6882"/>
                  </a:cubicBezTo>
                  <a:cubicBezTo>
                    <a:pt x="3319" y="7090"/>
                    <a:pt x="3319" y="7297"/>
                    <a:pt x="3319" y="7505"/>
                  </a:cubicBezTo>
                  <a:cubicBezTo>
                    <a:pt x="3319" y="7574"/>
                    <a:pt x="3354" y="7677"/>
                    <a:pt x="3250" y="7712"/>
                  </a:cubicBezTo>
                  <a:cubicBezTo>
                    <a:pt x="3231" y="7718"/>
                    <a:pt x="3213" y="7721"/>
                    <a:pt x="3196" y="7721"/>
                  </a:cubicBezTo>
                  <a:cubicBezTo>
                    <a:pt x="3122" y="7721"/>
                    <a:pt x="3071" y="7665"/>
                    <a:pt x="3042" y="7608"/>
                  </a:cubicBezTo>
                  <a:cubicBezTo>
                    <a:pt x="2870" y="7470"/>
                    <a:pt x="2731" y="7297"/>
                    <a:pt x="2628" y="7124"/>
                  </a:cubicBezTo>
                  <a:cubicBezTo>
                    <a:pt x="2075" y="6329"/>
                    <a:pt x="1625" y="5500"/>
                    <a:pt x="1211" y="4636"/>
                  </a:cubicBezTo>
                  <a:cubicBezTo>
                    <a:pt x="899" y="3979"/>
                    <a:pt x="865" y="3288"/>
                    <a:pt x="1107" y="2631"/>
                  </a:cubicBezTo>
                  <a:cubicBezTo>
                    <a:pt x="1245" y="2285"/>
                    <a:pt x="1211" y="2009"/>
                    <a:pt x="1107" y="1698"/>
                  </a:cubicBezTo>
                  <a:cubicBezTo>
                    <a:pt x="969" y="1386"/>
                    <a:pt x="796" y="1110"/>
                    <a:pt x="554" y="868"/>
                  </a:cubicBezTo>
                  <a:cubicBezTo>
                    <a:pt x="450" y="799"/>
                    <a:pt x="381" y="695"/>
                    <a:pt x="312" y="626"/>
                  </a:cubicBezTo>
                  <a:cubicBezTo>
                    <a:pt x="174" y="453"/>
                    <a:pt x="243" y="315"/>
                    <a:pt x="450" y="280"/>
                  </a:cubicBezTo>
                  <a:cubicBezTo>
                    <a:pt x="796" y="280"/>
                    <a:pt x="1141" y="246"/>
                    <a:pt x="1452" y="246"/>
                  </a:cubicBezTo>
                  <a:cubicBezTo>
                    <a:pt x="1971" y="246"/>
                    <a:pt x="2386" y="453"/>
                    <a:pt x="2731" y="833"/>
                  </a:cubicBezTo>
                  <a:cubicBezTo>
                    <a:pt x="3146" y="1248"/>
                    <a:pt x="3492" y="1698"/>
                    <a:pt x="3768" y="2216"/>
                  </a:cubicBezTo>
                  <a:cubicBezTo>
                    <a:pt x="3837" y="2320"/>
                    <a:pt x="3872" y="2423"/>
                    <a:pt x="4010" y="2527"/>
                  </a:cubicBezTo>
                  <a:cubicBezTo>
                    <a:pt x="3907" y="1767"/>
                    <a:pt x="3457" y="1214"/>
                    <a:pt x="3008" y="695"/>
                  </a:cubicBezTo>
                  <a:cubicBezTo>
                    <a:pt x="2590" y="213"/>
                    <a:pt x="2083" y="0"/>
                    <a:pt x="14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31"/>
            <p:cNvSpPr/>
            <p:nvPr/>
          </p:nvSpPr>
          <p:spPr>
            <a:xfrm>
              <a:off x="351857" y="351369"/>
              <a:ext cx="61392" cy="58776"/>
            </a:xfrm>
            <a:custGeom>
              <a:avLst/>
              <a:gdLst/>
              <a:ahLst/>
              <a:cxnLst/>
              <a:rect l="l" t="t" r="r" b="b"/>
              <a:pathLst>
                <a:path w="6500" h="6223" extrusionOk="0">
                  <a:moveTo>
                    <a:pt x="36" y="1"/>
                  </a:moveTo>
                  <a:cubicBezTo>
                    <a:pt x="36" y="35"/>
                    <a:pt x="1" y="70"/>
                    <a:pt x="1" y="70"/>
                  </a:cubicBezTo>
                  <a:cubicBezTo>
                    <a:pt x="1" y="104"/>
                    <a:pt x="1" y="173"/>
                    <a:pt x="36" y="208"/>
                  </a:cubicBezTo>
                  <a:cubicBezTo>
                    <a:pt x="450" y="1763"/>
                    <a:pt x="1280" y="3008"/>
                    <a:pt x="2628" y="3941"/>
                  </a:cubicBezTo>
                  <a:cubicBezTo>
                    <a:pt x="3181" y="4287"/>
                    <a:pt x="3734" y="4598"/>
                    <a:pt x="4356" y="4874"/>
                  </a:cubicBezTo>
                  <a:cubicBezTo>
                    <a:pt x="4736" y="5047"/>
                    <a:pt x="5151" y="5185"/>
                    <a:pt x="5566" y="5185"/>
                  </a:cubicBezTo>
                  <a:cubicBezTo>
                    <a:pt x="5670" y="5185"/>
                    <a:pt x="5739" y="5185"/>
                    <a:pt x="5808" y="5220"/>
                  </a:cubicBezTo>
                  <a:cubicBezTo>
                    <a:pt x="5981" y="5254"/>
                    <a:pt x="6015" y="5358"/>
                    <a:pt x="5877" y="5462"/>
                  </a:cubicBezTo>
                  <a:cubicBezTo>
                    <a:pt x="5670" y="5669"/>
                    <a:pt x="5428" y="5877"/>
                    <a:pt x="5082" y="5911"/>
                  </a:cubicBezTo>
                  <a:cubicBezTo>
                    <a:pt x="5051" y="5927"/>
                    <a:pt x="5013" y="5942"/>
                    <a:pt x="4975" y="5942"/>
                  </a:cubicBezTo>
                  <a:cubicBezTo>
                    <a:pt x="4927" y="5942"/>
                    <a:pt x="4878" y="5918"/>
                    <a:pt x="4840" y="5842"/>
                  </a:cubicBezTo>
                  <a:cubicBezTo>
                    <a:pt x="4944" y="5600"/>
                    <a:pt x="5151" y="5462"/>
                    <a:pt x="5462" y="5393"/>
                  </a:cubicBezTo>
                  <a:cubicBezTo>
                    <a:pt x="5372" y="5328"/>
                    <a:pt x="5296" y="5302"/>
                    <a:pt x="5229" y="5302"/>
                  </a:cubicBezTo>
                  <a:cubicBezTo>
                    <a:pt x="5117" y="5302"/>
                    <a:pt x="5030" y="5375"/>
                    <a:pt x="4944" y="5462"/>
                  </a:cubicBezTo>
                  <a:cubicBezTo>
                    <a:pt x="4771" y="5669"/>
                    <a:pt x="4598" y="5877"/>
                    <a:pt x="4356" y="5946"/>
                  </a:cubicBezTo>
                  <a:cubicBezTo>
                    <a:pt x="4322" y="5946"/>
                    <a:pt x="4252" y="5980"/>
                    <a:pt x="4218" y="6049"/>
                  </a:cubicBezTo>
                  <a:cubicBezTo>
                    <a:pt x="4183" y="6119"/>
                    <a:pt x="4183" y="6222"/>
                    <a:pt x="4322" y="6222"/>
                  </a:cubicBezTo>
                  <a:cubicBezTo>
                    <a:pt x="4736" y="6188"/>
                    <a:pt x="5186" y="6222"/>
                    <a:pt x="5531" y="5946"/>
                  </a:cubicBezTo>
                  <a:cubicBezTo>
                    <a:pt x="5842" y="5738"/>
                    <a:pt x="6119" y="5496"/>
                    <a:pt x="6361" y="5254"/>
                  </a:cubicBezTo>
                  <a:cubicBezTo>
                    <a:pt x="6465" y="5185"/>
                    <a:pt x="6499" y="5116"/>
                    <a:pt x="6499" y="5012"/>
                  </a:cubicBezTo>
                  <a:cubicBezTo>
                    <a:pt x="6499" y="4943"/>
                    <a:pt x="6499" y="4840"/>
                    <a:pt x="6430" y="4805"/>
                  </a:cubicBezTo>
                  <a:cubicBezTo>
                    <a:pt x="6326" y="4805"/>
                    <a:pt x="6292" y="4874"/>
                    <a:pt x="6257" y="4909"/>
                  </a:cubicBezTo>
                  <a:cubicBezTo>
                    <a:pt x="6223" y="4943"/>
                    <a:pt x="6188" y="5012"/>
                    <a:pt x="6154" y="5012"/>
                  </a:cubicBezTo>
                  <a:cubicBezTo>
                    <a:pt x="6126" y="5022"/>
                    <a:pt x="6098" y="5026"/>
                    <a:pt x="6070" y="5026"/>
                  </a:cubicBezTo>
                  <a:cubicBezTo>
                    <a:pt x="5994" y="5026"/>
                    <a:pt x="5918" y="4994"/>
                    <a:pt x="5842" y="4943"/>
                  </a:cubicBezTo>
                  <a:cubicBezTo>
                    <a:pt x="5808" y="4840"/>
                    <a:pt x="5877" y="4805"/>
                    <a:pt x="5912" y="4736"/>
                  </a:cubicBezTo>
                  <a:cubicBezTo>
                    <a:pt x="5981" y="4598"/>
                    <a:pt x="6084" y="4494"/>
                    <a:pt x="6223" y="4390"/>
                  </a:cubicBezTo>
                  <a:cubicBezTo>
                    <a:pt x="6396" y="4217"/>
                    <a:pt x="6396" y="4114"/>
                    <a:pt x="6223" y="3906"/>
                  </a:cubicBezTo>
                  <a:cubicBezTo>
                    <a:pt x="6119" y="3768"/>
                    <a:pt x="6015" y="3630"/>
                    <a:pt x="5877" y="3457"/>
                  </a:cubicBezTo>
                  <a:cubicBezTo>
                    <a:pt x="5773" y="3319"/>
                    <a:pt x="5773" y="3181"/>
                    <a:pt x="5912" y="3077"/>
                  </a:cubicBezTo>
                  <a:cubicBezTo>
                    <a:pt x="6050" y="3008"/>
                    <a:pt x="6015" y="2904"/>
                    <a:pt x="5946" y="2835"/>
                  </a:cubicBezTo>
                  <a:cubicBezTo>
                    <a:pt x="5566" y="2316"/>
                    <a:pt x="5186" y="1798"/>
                    <a:pt x="4806" y="1279"/>
                  </a:cubicBezTo>
                  <a:cubicBezTo>
                    <a:pt x="4784" y="1236"/>
                    <a:pt x="4734" y="1192"/>
                    <a:pt x="4683" y="1192"/>
                  </a:cubicBezTo>
                  <a:cubicBezTo>
                    <a:pt x="4654" y="1192"/>
                    <a:pt x="4624" y="1207"/>
                    <a:pt x="4598" y="1245"/>
                  </a:cubicBezTo>
                  <a:cubicBezTo>
                    <a:pt x="4529" y="1279"/>
                    <a:pt x="4598" y="1349"/>
                    <a:pt x="4633" y="1418"/>
                  </a:cubicBezTo>
                  <a:cubicBezTo>
                    <a:pt x="5117" y="1729"/>
                    <a:pt x="5255" y="2316"/>
                    <a:pt x="5566" y="2766"/>
                  </a:cubicBezTo>
                  <a:cubicBezTo>
                    <a:pt x="5635" y="2869"/>
                    <a:pt x="5739" y="3008"/>
                    <a:pt x="5601" y="3146"/>
                  </a:cubicBezTo>
                  <a:cubicBezTo>
                    <a:pt x="5511" y="3236"/>
                    <a:pt x="5421" y="3326"/>
                    <a:pt x="5241" y="3326"/>
                  </a:cubicBezTo>
                  <a:cubicBezTo>
                    <a:pt x="5214" y="3326"/>
                    <a:pt x="5184" y="3323"/>
                    <a:pt x="5151" y="3319"/>
                  </a:cubicBezTo>
                  <a:cubicBezTo>
                    <a:pt x="4356" y="3111"/>
                    <a:pt x="3561" y="2904"/>
                    <a:pt x="2870" y="2351"/>
                  </a:cubicBezTo>
                  <a:cubicBezTo>
                    <a:pt x="2801" y="2282"/>
                    <a:pt x="2697" y="2247"/>
                    <a:pt x="2593" y="2213"/>
                  </a:cubicBezTo>
                  <a:lnTo>
                    <a:pt x="2559" y="2247"/>
                  </a:lnTo>
                  <a:cubicBezTo>
                    <a:pt x="3216" y="2800"/>
                    <a:pt x="3941" y="3181"/>
                    <a:pt x="4771" y="3353"/>
                  </a:cubicBezTo>
                  <a:cubicBezTo>
                    <a:pt x="5013" y="3388"/>
                    <a:pt x="5255" y="3422"/>
                    <a:pt x="5462" y="3492"/>
                  </a:cubicBezTo>
                  <a:lnTo>
                    <a:pt x="5497" y="3492"/>
                  </a:lnTo>
                  <a:cubicBezTo>
                    <a:pt x="5773" y="3561"/>
                    <a:pt x="6050" y="3906"/>
                    <a:pt x="5981" y="4183"/>
                  </a:cubicBezTo>
                  <a:cubicBezTo>
                    <a:pt x="5841" y="4546"/>
                    <a:pt x="5521" y="4819"/>
                    <a:pt x="5147" y="4819"/>
                  </a:cubicBezTo>
                  <a:cubicBezTo>
                    <a:pt x="5059" y="4819"/>
                    <a:pt x="4967" y="4804"/>
                    <a:pt x="4875" y="4770"/>
                  </a:cubicBezTo>
                  <a:cubicBezTo>
                    <a:pt x="4252" y="4563"/>
                    <a:pt x="3596" y="4356"/>
                    <a:pt x="3043" y="3975"/>
                  </a:cubicBezTo>
                  <a:cubicBezTo>
                    <a:pt x="2455" y="3561"/>
                    <a:pt x="1867" y="3146"/>
                    <a:pt x="1418" y="2593"/>
                  </a:cubicBezTo>
                  <a:cubicBezTo>
                    <a:pt x="865" y="1902"/>
                    <a:pt x="450" y="1141"/>
                    <a:pt x="139" y="277"/>
                  </a:cubicBezTo>
                  <a:cubicBezTo>
                    <a:pt x="139" y="208"/>
                    <a:pt x="105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31"/>
            <p:cNvSpPr/>
            <p:nvPr/>
          </p:nvSpPr>
          <p:spPr>
            <a:xfrm>
              <a:off x="742643" y="494640"/>
              <a:ext cx="31348" cy="23565"/>
            </a:xfrm>
            <a:custGeom>
              <a:avLst/>
              <a:gdLst/>
              <a:ahLst/>
              <a:cxnLst/>
              <a:rect l="l" t="t" r="r" b="b"/>
              <a:pathLst>
                <a:path w="3319" h="2495" extrusionOk="0">
                  <a:moveTo>
                    <a:pt x="3245" y="0"/>
                  </a:moveTo>
                  <a:cubicBezTo>
                    <a:pt x="3048" y="0"/>
                    <a:pt x="2927" y="120"/>
                    <a:pt x="2835" y="213"/>
                  </a:cubicBezTo>
                  <a:cubicBezTo>
                    <a:pt x="2316" y="697"/>
                    <a:pt x="1729" y="1043"/>
                    <a:pt x="1141" y="1423"/>
                  </a:cubicBezTo>
                  <a:cubicBezTo>
                    <a:pt x="1094" y="1446"/>
                    <a:pt x="1047" y="1502"/>
                    <a:pt x="988" y="1502"/>
                  </a:cubicBezTo>
                  <a:cubicBezTo>
                    <a:pt x="961" y="1502"/>
                    <a:pt x="932" y="1490"/>
                    <a:pt x="899" y="1457"/>
                  </a:cubicBezTo>
                  <a:cubicBezTo>
                    <a:pt x="934" y="1354"/>
                    <a:pt x="1003" y="1250"/>
                    <a:pt x="1037" y="1146"/>
                  </a:cubicBezTo>
                  <a:cubicBezTo>
                    <a:pt x="934" y="1146"/>
                    <a:pt x="899" y="1250"/>
                    <a:pt x="830" y="1319"/>
                  </a:cubicBezTo>
                  <a:cubicBezTo>
                    <a:pt x="623" y="1665"/>
                    <a:pt x="346" y="1976"/>
                    <a:pt x="70" y="2287"/>
                  </a:cubicBezTo>
                  <a:cubicBezTo>
                    <a:pt x="35" y="2356"/>
                    <a:pt x="0" y="2391"/>
                    <a:pt x="104" y="2494"/>
                  </a:cubicBezTo>
                  <a:cubicBezTo>
                    <a:pt x="381" y="2287"/>
                    <a:pt x="623" y="2079"/>
                    <a:pt x="899" y="1872"/>
                  </a:cubicBezTo>
                  <a:cubicBezTo>
                    <a:pt x="1418" y="1457"/>
                    <a:pt x="1521" y="1388"/>
                    <a:pt x="1798" y="1388"/>
                  </a:cubicBezTo>
                  <a:cubicBezTo>
                    <a:pt x="1590" y="1734"/>
                    <a:pt x="1383" y="2010"/>
                    <a:pt x="968" y="2114"/>
                  </a:cubicBezTo>
                  <a:cubicBezTo>
                    <a:pt x="899" y="2149"/>
                    <a:pt x="830" y="2183"/>
                    <a:pt x="761" y="2218"/>
                  </a:cubicBezTo>
                  <a:cubicBezTo>
                    <a:pt x="726" y="2252"/>
                    <a:pt x="726" y="2287"/>
                    <a:pt x="726" y="2321"/>
                  </a:cubicBezTo>
                  <a:cubicBezTo>
                    <a:pt x="726" y="2356"/>
                    <a:pt x="795" y="2391"/>
                    <a:pt x="830" y="2391"/>
                  </a:cubicBezTo>
                  <a:cubicBezTo>
                    <a:pt x="968" y="2356"/>
                    <a:pt x="1141" y="2287"/>
                    <a:pt x="1279" y="2183"/>
                  </a:cubicBezTo>
                  <a:cubicBezTo>
                    <a:pt x="1660" y="1907"/>
                    <a:pt x="2143" y="1699"/>
                    <a:pt x="2593" y="1423"/>
                  </a:cubicBezTo>
                  <a:cubicBezTo>
                    <a:pt x="2662" y="1388"/>
                    <a:pt x="2766" y="1354"/>
                    <a:pt x="2766" y="1250"/>
                  </a:cubicBezTo>
                  <a:cubicBezTo>
                    <a:pt x="2766" y="1215"/>
                    <a:pt x="2731" y="1181"/>
                    <a:pt x="2697" y="1146"/>
                  </a:cubicBezTo>
                  <a:cubicBezTo>
                    <a:pt x="2681" y="1142"/>
                    <a:pt x="2668" y="1141"/>
                    <a:pt x="2656" y="1141"/>
                  </a:cubicBezTo>
                  <a:cubicBezTo>
                    <a:pt x="2557" y="1141"/>
                    <a:pt x="2551" y="1254"/>
                    <a:pt x="2489" y="1284"/>
                  </a:cubicBezTo>
                  <a:cubicBezTo>
                    <a:pt x="2297" y="1412"/>
                    <a:pt x="2135" y="1599"/>
                    <a:pt x="1866" y="1599"/>
                  </a:cubicBezTo>
                  <a:cubicBezTo>
                    <a:pt x="1844" y="1599"/>
                    <a:pt x="1821" y="1598"/>
                    <a:pt x="1798" y="1596"/>
                  </a:cubicBezTo>
                  <a:cubicBezTo>
                    <a:pt x="1936" y="1284"/>
                    <a:pt x="2074" y="1008"/>
                    <a:pt x="2351" y="801"/>
                  </a:cubicBezTo>
                  <a:cubicBezTo>
                    <a:pt x="2697" y="593"/>
                    <a:pt x="3008" y="351"/>
                    <a:pt x="3319" y="6"/>
                  </a:cubicBezTo>
                  <a:cubicBezTo>
                    <a:pt x="3293" y="2"/>
                    <a:pt x="3268" y="0"/>
                    <a:pt x="32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31"/>
            <p:cNvSpPr/>
            <p:nvPr/>
          </p:nvSpPr>
          <p:spPr>
            <a:xfrm>
              <a:off x="382223" y="34875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31"/>
            <p:cNvSpPr/>
            <p:nvPr/>
          </p:nvSpPr>
          <p:spPr>
            <a:xfrm>
              <a:off x="352840" y="343124"/>
              <a:ext cx="29393" cy="29478"/>
            </a:xfrm>
            <a:custGeom>
              <a:avLst/>
              <a:gdLst/>
              <a:ahLst/>
              <a:cxnLst/>
              <a:rect l="l" t="t" r="r" b="b"/>
              <a:pathLst>
                <a:path w="3112" h="3121" extrusionOk="0">
                  <a:moveTo>
                    <a:pt x="156" y="0"/>
                  </a:moveTo>
                  <a:cubicBezTo>
                    <a:pt x="82" y="0"/>
                    <a:pt x="35" y="62"/>
                    <a:pt x="35" y="148"/>
                  </a:cubicBezTo>
                  <a:cubicBezTo>
                    <a:pt x="1" y="286"/>
                    <a:pt x="35" y="390"/>
                    <a:pt x="70" y="493"/>
                  </a:cubicBezTo>
                  <a:cubicBezTo>
                    <a:pt x="173" y="804"/>
                    <a:pt x="312" y="1150"/>
                    <a:pt x="519" y="1461"/>
                  </a:cubicBezTo>
                  <a:cubicBezTo>
                    <a:pt x="1038" y="2187"/>
                    <a:pt x="1729" y="2671"/>
                    <a:pt x="2455" y="3120"/>
                  </a:cubicBezTo>
                  <a:lnTo>
                    <a:pt x="2489" y="3086"/>
                  </a:lnTo>
                  <a:cubicBezTo>
                    <a:pt x="2040" y="2671"/>
                    <a:pt x="1556" y="2360"/>
                    <a:pt x="1107" y="1945"/>
                  </a:cubicBezTo>
                  <a:cubicBezTo>
                    <a:pt x="692" y="1565"/>
                    <a:pt x="450" y="1081"/>
                    <a:pt x="243" y="562"/>
                  </a:cubicBezTo>
                  <a:cubicBezTo>
                    <a:pt x="139" y="320"/>
                    <a:pt x="173" y="217"/>
                    <a:pt x="381" y="217"/>
                  </a:cubicBezTo>
                  <a:cubicBezTo>
                    <a:pt x="634" y="217"/>
                    <a:pt x="888" y="201"/>
                    <a:pt x="1131" y="201"/>
                  </a:cubicBezTo>
                  <a:cubicBezTo>
                    <a:pt x="1253" y="201"/>
                    <a:pt x="1372" y="205"/>
                    <a:pt x="1487" y="217"/>
                  </a:cubicBezTo>
                  <a:cubicBezTo>
                    <a:pt x="2075" y="286"/>
                    <a:pt x="2593" y="528"/>
                    <a:pt x="3112" y="597"/>
                  </a:cubicBezTo>
                  <a:cubicBezTo>
                    <a:pt x="3112" y="528"/>
                    <a:pt x="3077" y="493"/>
                    <a:pt x="3008" y="493"/>
                  </a:cubicBezTo>
                  <a:lnTo>
                    <a:pt x="3008" y="459"/>
                  </a:lnTo>
                  <a:cubicBezTo>
                    <a:pt x="2731" y="424"/>
                    <a:pt x="2455" y="286"/>
                    <a:pt x="2178" y="217"/>
                  </a:cubicBezTo>
                  <a:cubicBezTo>
                    <a:pt x="1556" y="9"/>
                    <a:pt x="865" y="79"/>
                    <a:pt x="208" y="9"/>
                  </a:cubicBezTo>
                  <a:cubicBezTo>
                    <a:pt x="190" y="3"/>
                    <a:pt x="172" y="0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31"/>
            <p:cNvSpPr/>
            <p:nvPr/>
          </p:nvSpPr>
          <p:spPr>
            <a:xfrm>
              <a:off x="506604" y="461063"/>
              <a:ext cx="47348" cy="6328"/>
            </a:xfrm>
            <a:custGeom>
              <a:avLst/>
              <a:gdLst/>
              <a:ahLst/>
              <a:cxnLst/>
              <a:rect l="l" t="t" r="r" b="b"/>
              <a:pathLst>
                <a:path w="5013" h="670" extrusionOk="0">
                  <a:moveTo>
                    <a:pt x="1" y="35"/>
                  </a:moveTo>
                  <a:lnTo>
                    <a:pt x="1" y="70"/>
                  </a:lnTo>
                  <a:cubicBezTo>
                    <a:pt x="6" y="64"/>
                    <a:pt x="11" y="59"/>
                    <a:pt x="17" y="54"/>
                  </a:cubicBezTo>
                  <a:lnTo>
                    <a:pt x="17" y="54"/>
                  </a:lnTo>
                  <a:cubicBezTo>
                    <a:pt x="11" y="48"/>
                    <a:pt x="6" y="41"/>
                    <a:pt x="1" y="35"/>
                  </a:cubicBezTo>
                  <a:close/>
                  <a:moveTo>
                    <a:pt x="70" y="0"/>
                  </a:moveTo>
                  <a:cubicBezTo>
                    <a:pt x="70" y="0"/>
                    <a:pt x="45" y="25"/>
                    <a:pt x="17" y="54"/>
                  </a:cubicBezTo>
                  <a:lnTo>
                    <a:pt x="17" y="54"/>
                  </a:lnTo>
                  <a:cubicBezTo>
                    <a:pt x="176" y="244"/>
                    <a:pt x="216" y="278"/>
                    <a:pt x="450" y="311"/>
                  </a:cubicBezTo>
                  <a:cubicBezTo>
                    <a:pt x="796" y="381"/>
                    <a:pt x="1141" y="381"/>
                    <a:pt x="1487" y="484"/>
                  </a:cubicBezTo>
                  <a:cubicBezTo>
                    <a:pt x="1996" y="618"/>
                    <a:pt x="2526" y="669"/>
                    <a:pt x="3061" y="669"/>
                  </a:cubicBezTo>
                  <a:cubicBezTo>
                    <a:pt x="3216" y="669"/>
                    <a:pt x="3371" y="665"/>
                    <a:pt x="3526" y="657"/>
                  </a:cubicBezTo>
                  <a:cubicBezTo>
                    <a:pt x="4010" y="623"/>
                    <a:pt x="4529" y="657"/>
                    <a:pt x="5013" y="519"/>
                  </a:cubicBezTo>
                  <a:lnTo>
                    <a:pt x="4702" y="519"/>
                  </a:lnTo>
                  <a:cubicBezTo>
                    <a:pt x="4457" y="535"/>
                    <a:pt x="4212" y="543"/>
                    <a:pt x="3967" y="543"/>
                  </a:cubicBezTo>
                  <a:cubicBezTo>
                    <a:pt x="2657" y="543"/>
                    <a:pt x="1351" y="321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31"/>
            <p:cNvSpPr/>
            <p:nvPr/>
          </p:nvSpPr>
          <p:spPr>
            <a:xfrm>
              <a:off x="553621" y="4656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31"/>
            <p:cNvSpPr/>
            <p:nvPr/>
          </p:nvSpPr>
          <p:spPr>
            <a:xfrm>
              <a:off x="420749" y="262246"/>
              <a:ext cx="6536" cy="41227"/>
            </a:xfrm>
            <a:custGeom>
              <a:avLst/>
              <a:gdLst/>
              <a:ahLst/>
              <a:cxnLst/>
              <a:rect l="l" t="t" r="r" b="b"/>
              <a:pathLst>
                <a:path w="692" h="4365" extrusionOk="0">
                  <a:moveTo>
                    <a:pt x="346" y="0"/>
                  </a:moveTo>
                  <a:cubicBezTo>
                    <a:pt x="138" y="138"/>
                    <a:pt x="173" y="277"/>
                    <a:pt x="138" y="380"/>
                  </a:cubicBezTo>
                  <a:cubicBezTo>
                    <a:pt x="0" y="1245"/>
                    <a:pt x="35" y="2074"/>
                    <a:pt x="173" y="2938"/>
                  </a:cubicBezTo>
                  <a:cubicBezTo>
                    <a:pt x="208" y="3353"/>
                    <a:pt x="208" y="3802"/>
                    <a:pt x="346" y="4183"/>
                  </a:cubicBezTo>
                  <a:lnTo>
                    <a:pt x="380" y="4217"/>
                  </a:lnTo>
                  <a:cubicBezTo>
                    <a:pt x="402" y="4323"/>
                    <a:pt x="410" y="4364"/>
                    <a:pt x="477" y="4364"/>
                  </a:cubicBezTo>
                  <a:cubicBezTo>
                    <a:pt x="519" y="4364"/>
                    <a:pt x="584" y="4348"/>
                    <a:pt x="691" y="4321"/>
                  </a:cubicBezTo>
                  <a:cubicBezTo>
                    <a:pt x="450" y="4010"/>
                    <a:pt x="415" y="3595"/>
                    <a:pt x="380" y="3215"/>
                  </a:cubicBezTo>
                  <a:cubicBezTo>
                    <a:pt x="380" y="3007"/>
                    <a:pt x="346" y="2835"/>
                    <a:pt x="277" y="2627"/>
                  </a:cubicBezTo>
                  <a:cubicBezTo>
                    <a:pt x="242" y="2523"/>
                    <a:pt x="208" y="2385"/>
                    <a:pt x="208" y="2282"/>
                  </a:cubicBezTo>
                  <a:cubicBezTo>
                    <a:pt x="208" y="1556"/>
                    <a:pt x="242" y="83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31"/>
            <p:cNvSpPr/>
            <p:nvPr/>
          </p:nvSpPr>
          <p:spPr>
            <a:xfrm>
              <a:off x="542844" y="436081"/>
              <a:ext cx="32330" cy="4439"/>
            </a:xfrm>
            <a:custGeom>
              <a:avLst/>
              <a:gdLst/>
              <a:ahLst/>
              <a:cxnLst/>
              <a:rect l="l" t="t" r="r" b="b"/>
              <a:pathLst>
                <a:path w="3423" h="470" extrusionOk="0">
                  <a:moveTo>
                    <a:pt x="931" y="0"/>
                  </a:moveTo>
                  <a:cubicBezTo>
                    <a:pt x="770" y="0"/>
                    <a:pt x="610" y="8"/>
                    <a:pt x="450" y="18"/>
                  </a:cubicBezTo>
                  <a:cubicBezTo>
                    <a:pt x="277" y="18"/>
                    <a:pt x="104" y="18"/>
                    <a:pt x="1" y="191"/>
                  </a:cubicBezTo>
                  <a:cubicBezTo>
                    <a:pt x="21" y="253"/>
                    <a:pt x="54" y="266"/>
                    <a:pt x="85" y="266"/>
                  </a:cubicBezTo>
                  <a:cubicBezTo>
                    <a:pt x="106" y="266"/>
                    <a:pt x="125" y="260"/>
                    <a:pt x="139" y="260"/>
                  </a:cubicBezTo>
                  <a:cubicBezTo>
                    <a:pt x="370" y="217"/>
                    <a:pt x="596" y="198"/>
                    <a:pt x="818" y="198"/>
                  </a:cubicBezTo>
                  <a:cubicBezTo>
                    <a:pt x="1126" y="198"/>
                    <a:pt x="1428" y="235"/>
                    <a:pt x="1729" y="295"/>
                  </a:cubicBezTo>
                  <a:cubicBezTo>
                    <a:pt x="2144" y="373"/>
                    <a:pt x="2578" y="470"/>
                    <a:pt x="3002" y="470"/>
                  </a:cubicBezTo>
                  <a:cubicBezTo>
                    <a:pt x="3144" y="470"/>
                    <a:pt x="3284" y="459"/>
                    <a:pt x="3423" y="433"/>
                  </a:cubicBezTo>
                  <a:cubicBezTo>
                    <a:pt x="2939" y="330"/>
                    <a:pt x="2455" y="295"/>
                    <a:pt x="2005" y="157"/>
                  </a:cubicBezTo>
                  <a:cubicBezTo>
                    <a:pt x="1647" y="37"/>
                    <a:pt x="1289" y="0"/>
                    <a:pt x="9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31"/>
            <p:cNvSpPr/>
            <p:nvPr/>
          </p:nvSpPr>
          <p:spPr>
            <a:xfrm>
              <a:off x="538273" y="471132"/>
              <a:ext cx="28089" cy="3655"/>
            </a:xfrm>
            <a:custGeom>
              <a:avLst/>
              <a:gdLst/>
              <a:ahLst/>
              <a:cxnLst/>
              <a:rect l="l" t="t" r="r" b="b"/>
              <a:pathLst>
                <a:path w="2974" h="387" extrusionOk="0">
                  <a:moveTo>
                    <a:pt x="115" y="0"/>
                  </a:moveTo>
                  <a:cubicBezTo>
                    <a:pt x="67" y="0"/>
                    <a:pt x="21" y="13"/>
                    <a:pt x="1" y="75"/>
                  </a:cubicBezTo>
                  <a:cubicBezTo>
                    <a:pt x="1" y="179"/>
                    <a:pt x="104" y="179"/>
                    <a:pt x="173" y="213"/>
                  </a:cubicBezTo>
                  <a:cubicBezTo>
                    <a:pt x="277" y="213"/>
                    <a:pt x="415" y="213"/>
                    <a:pt x="519" y="248"/>
                  </a:cubicBezTo>
                  <a:cubicBezTo>
                    <a:pt x="794" y="347"/>
                    <a:pt x="1062" y="386"/>
                    <a:pt x="1326" y="386"/>
                  </a:cubicBezTo>
                  <a:cubicBezTo>
                    <a:pt x="1889" y="386"/>
                    <a:pt x="2431" y="205"/>
                    <a:pt x="2973" y="40"/>
                  </a:cubicBezTo>
                  <a:lnTo>
                    <a:pt x="2973" y="40"/>
                  </a:lnTo>
                  <a:cubicBezTo>
                    <a:pt x="2593" y="75"/>
                    <a:pt x="2178" y="110"/>
                    <a:pt x="1798" y="144"/>
                  </a:cubicBezTo>
                  <a:cubicBezTo>
                    <a:pt x="1624" y="171"/>
                    <a:pt x="1450" y="187"/>
                    <a:pt x="1278" y="187"/>
                  </a:cubicBezTo>
                  <a:cubicBezTo>
                    <a:pt x="1006" y="187"/>
                    <a:pt x="739" y="146"/>
                    <a:pt x="485" y="40"/>
                  </a:cubicBezTo>
                  <a:cubicBezTo>
                    <a:pt x="381" y="6"/>
                    <a:pt x="277" y="6"/>
                    <a:pt x="208" y="6"/>
                  </a:cubicBezTo>
                  <a:cubicBezTo>
                    <a:pt x="180" y="6"/>
                    <a:pt x="14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31"/>
            <p:cNvSpPr/>
            <p:nvPr/>
          </p:nvSpPr>
          <p:spPr>
            <a:xfrm>
              <a:off x="495185" y="432983"/>
              <a:ext cx="23509" cy="14800"/>
            </a:xfrm>
            <a:custGeom>
              <a:avLst/>
              <a:gdLst/>
              <a:ahLst/>
              <a:cxnLst/>
              <a:rect l="l" t="t" r="r" b="b"/>
              <a:pathLst>
                <a:path w="2489" h="1567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694" y="554"/>
                    <a:pt x="968" y="1141"/>
                    <a:pt x="0" y="1487"/>
                  </a:cubicBezTo>
                  <a:cubicBezTo>
                    <a:pt x="73" y="1546"/>
                    <a:pt x="140" y="1567"/>
                    <a:pt x="203" y="1567"/>
                  </a:cubicBezTo>
                  <a:cubicBezTo>
                    <a:pt x="290" y="1567"/>
                    <a:pt x="370" y="1527"/>
                    <a:pt x="449" y="1487"/>
                  </a:cubicBezTo>
                  <a:cubicBezTo>
                    <a:pt x="1210" y="1107"/>
                    <a:pt x="1901" y="623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31"/>
            <p:cNvSpPr/>
            <p:nvPr/>
          </p:nvSpPr>
          <p:spPr>
            <a:xfrm>
              <a:off x="668859" y="464331"/>
              <a:ext cx="2947" cy="33303"/>
            </a:xfrm>
            <a:custGeom>
              <a:avLst/>
              <a:gdLst/>
              <a:ahLst/>
              <a:cxnLst/>
              <a:rect l="l" t="t" r="r" b="b"/>
              <a:pathLst>
                <a:path w="312" h="3526" extrusionOk="0">
                  <a:moveTo>
                    <a:pt x="312" y="0"/>
                  </a:moveTo>
                  <a:lnTo>
                    <a:pt x="312" y="0"/>
                  </a:lnTo>
                  <a:cubicBezTo>
                    <a:pt x="208" y="484"/>
                    <a:pt x="70" y="1002"/>
                    <a:pt x="70" y="1486"/>
                  </a:cubicBezTo>
                  <a:lnTo>
                    <a:pt x="70" y="1521"/>
                  </a:lnTo>
                  <a:cubicBezTo>
                    <a:pt x="35" y="2039"/>
                    <a:pt x="1" y="2558"/>
                    <a:pt x="1" y="3111"/>
                  </a:cubicBezTo>
                  <a:cubicBezTo>
                    <a:pt x="1" y="3249"/>
                    <a:pt x="1" y="3422"/>
                    <a:pt x="243" y="3526"/>
                  </a:cubicBezTo>
                  <a:cubicBezTo>
                    <a:pt x="70" y="2316"/>
                    <a:pt x="139" y="1175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31"/>
            <p:cNvSpPr/>
            <p:nvPr/>
          </p:nvSpPr>
          <p:spPr>
            <a:xfrm>
              <a:off x="561130" y="256693"/>
              <a:ext cx="16000" cy="21232"/>
            </a:xfrm>
            <a:custGeom>
              <a:avLst/>
              <a:gdLst/>
              <a:ahLst/>
              <a:cxnLst/>
              <a:rect l="l" t="t" r="r" b="b"/>
              <a:pathLst>
                <a:path w="1694" h="2248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519"/>
                    <a:pt x="450" y="899"/>
                    <a:pt x="761" y="1314"/>
                  </a:cubicBezTo>
                  <a:cubicBezTo>
                    <a:pt x="1037" y="1660"/>
                    <a:pt x="1279" y="2040"/>
                    <a:pt x="1694" y="2247"/>
                  </a:cubicBezTo>
                  <a:cubicBezTo>
                    <a:pt x="1072" y="1556"/>
                    <a:pt x="553" y="7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31"/>
            <p:cNvSpPr/>
            <p:nvPr/>
          </p:nvSpPr>
          <p:spPr>
            <a:xfrm>
              <a:off x="476248" y="442126"/>
              <a:ext cx="18947" cy="8501"/>
            </a:xfrm>
            <a:custGeom>
              <a:avLst/>
              <a:gdLst/>
              <a:ahLst/>
              <a:cxnLst/>
              <a:rect l="l" t="t" r="r" b="b"/>
              <a:pathLst>
                <a:path w="2006" h="900" extrusionOk="0">
                  <a:moveTo>
                    <a:pt x="415" y="1"/>
                  </a:moveTo>
                  <a:cubicBezTo>
                    <a:pt x="139" y="139"/>
                    <a:pt x="0" y="312"/>
                    <a:pt x="0" y="519"/>
                  </a:cubicBezTo>
                  <a:lnTo>
                    <a:pt x="0" y="554"/>
                  </a:lnTo>
                  <a:cubicBezTo>
                    <a:pt x="230" y="364"/>
                    <a:pt x="449" y="291"/>
                    <a:pt x="662" y="291"/>
                  </a:cubicBezTo>
                  <a:cubicBezTo>
                    <a:pt x="994" y="291"/>
                    <a:pt x="1309" y="468"/>
                    <a:pt x="1625" y="657"/>
                  </a:cubicBezTo>
                  <a:cubicBezTo>
                    <a:pt x="1729" y="761"/>
                    <a:pt x="1832" y="865"/>
                    <a:pt x="1970" y="899"/>
                  </a:cubicBezTo>
                  <a:cubicBezTo>
                    <a:pt x="1970" y="865"/>
                    <a:pt x="2005" y="830"/>
                    <a:pt x="2005" y="830"/>
                  </a:cubicBezTo>
                  <a:cubicBezTo>
                    <a:pt x="1970" y="796"/>
                    <a:pt x="1936" y="761"/>
                    <a:pt x="1936" y="726"/>
                  </a:cubicBezTo>
                  <a:cubicBezTo>
                    <a:pt x="1625" y="450"/>
                    <a:pt x="1279" y="243"/>
                    <a:pt x="830" y="173"/>
                  </a:cubicBezTo>
                  <a:cubicBezTo>
                    <a:pt x="692" y="139"/>
                    <a:pt x="519" y="173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31"/>
            <p:cNvSpPr/>
            <p:nvPr/>
          </p:nvSpPr>
          <p:spPr>
            <a:xfrm>
              <a:off x="480488" y="4421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31"/>
            <p:cNvSpPr/>
            <p:nvPr/>
          </p:nvSpPr>
          <p:spPr>
            <a:xfrm>
              <a:off x="682242" y="361815"/>
              <a:ext cx="15358" cy="19929"/>
            </a:xfrm>
            <a:custGeom>
              <a:avLst/>
              <a:gdLst/>
              <a:ahLst/>
              <a:cxnLst/>
              <a:rect l="l" t="t" r="r" b="b"/>
              <a:pathLst>
                <a:path w="1626" h="2110" extrusionOk="0">
                  <a:moveTo>
                    <a:pt x="1625" y="1"/>
                  </a:moveTo>
                  <a:cubicBezTo>
                    <a:pt x="1487" y="35"/>
                    <a:pt x="1418" y="139"/>
                    <a:pt x="1314" y="208"/>
                  </a:cubicBezTo>
                  <a:cubicBezTo>
                    <a:pt x="761" y="761"/>
                    <a:pt x="277" y="1383"/>
                    <a:pt x="1" y="2109"/>
                  </a:cubicBezTo>
                  <a:cubicBezTo>
                    <a:pt x="105" y="2040"/>
                    <a:pt x="174" y="1971"/>
                    <a:pt x="243" y="1867"/>
                  </a:cubicBezTo>
                  <a:cubicBezTo>
                    <a:pt x="519" y="1245"/>
                    <a:pt x="934" y="761"/>
                    <a:pt x="1383" y="277"/>
                  </a:cubicBezTo>
                  <a:cubicBezTo>
                    <a:pt x="1487" y="208"/>
                    <a:pt x="1591" y="139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31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31"/>
            <p:cNvSpPr/>
            <p:nvPr/>
          </p:nvSpPr>
          <p:spPr>
            <a:xfrm>
              <a:off x="699546" y="469271"/>
              <a:ext cx="18295" cy="4203"/>
            </a:xfrm>
            <a:custGeom>
              <a:avLst/>
              <a:gdLst/>
              <a:ahLst/>
              <a:cxnLst/>
              <a:rect l="l" t="t" r="r" b="b"/>
              <a:pathLst>
                <a:path w="1937" h="445" extrusionOk="0">
                  <a:moveTo>
                    <a:pt x="1476" y="0"/>
                  </a:moveTo>
                  <a:cubicBezTo>
                    <a:pt x="849" y="0"/>
                    <a:pt x="279" y="166"/>
                    <a:pt x="1" y="445"/>
                  </a:cubicBezTo>
                  <a:cubicBezTo>
                    <a:pt x="381" y="341"/>
                    <a:pt x="658" y="237"/>
                    <a:pt x="969" y="168"/>
                  </a:cubicBezTo>
                  <a:cubicBezTo>
                    <a:pt x="1280" y="99"/>
                    <a:pt x="1625" y="168"/>
                    <a:pt x="1936" y="30"/>
                  </a:cubicBezTo>
                  <a:cubicBezTo>
                    <a:pt x="1782" y="10"/>
                    <a:pt x="1627" y="0"/>
                    <a:pt x="14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31"/>
            <p:cNvSpPr/>
            <p:nvPr/>
          </p:nvSpPr>
          <p:spPr>
            <a:xfrm>
              <a:off x="747866" y="485545"/>
              <a:ext cx="2947" cy="16009"/>
            </a:xfrm>
            <a:custGeom>
              <a:avLst/>
              <a:gdLst/>
              <a:ahLst/>
              <a:cxnLst/>
              <a:rect l="l" t="t" r="r" b="b"/>
              <a:pathLst>
                <a:path w="312" h="1695" extrusionOk="0">
                  <a:moveTo>
                    <a:pt x="208" y="1"/>
                  </a:moveTo>
                  <a:cubicBezTo>
                    <a:pt x="35" y="554"/>
                    <a:pt x="0" y="1107"/>
                    <a:pt x="104" y="1556"/>
                  </a:cubicBezTo>
                  <a:cubicBezTo>
                    <a:pt x="139" y="1625"/>
                    <a:pt x="139" y="1694"/>
                    <a:pt x="242" y="1694"/>
                  </a:cubicBezTo>
                  <a:cubicBezTo>
                    <a:pt x="312" y="1694"/>
                    <a:pt x="312" y="1591"/>
                    <a:pt x="312" y="1522"/>
                  </a:cubicBezTo>
                  <a:cubicBezTo>
                    <a:pt x="242" y="1280"/>
                    <a:pt x="208" y="1038"/>
                    <a:pt x="208" y="761"/>
                  </a:cubicBezTo>
                  <a:cubicBezTo>
                    <a:pt x="173" y="519"/>
                    <a:pt x="208" y="243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31"/>
            <p:cNvSpPr/>
            <p:nvPr/>
          </p:nvSpPr>
          <p:spPr>
            <a:xfrm>
              <a:off x="588227" y="444374"/>
              <a:ext cx="10777" cy="3636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61" y="0"/>
                  </a:moveTo>
                  <a:cubicBezTo>
                    <a:pt x="38" y="0"/>
                    <a:pt x="18" y="2"/>
                    <a:pt x="0" y="5"/>
                  </a:cubicBezTo>
                  <a:cubicBezTo>
                    <a:pt x="215" y="247"/>
                    <a:pt x="494" y="384"/>
                    <a:pt x="835" y="384"/>
                  </a:cubicBezTo>
                  <a:cubicBezTo>
                    <a:pt x="932" y="384"/>
                    <a:pt x="1034" y="373"/>
                    <a:pt x="1141" y="350"/>
                  </a:cubicBezTo>
                  <a:cubicBezTo>
                    <a:pt x="762" y="161"/>
                    <a:pt x="296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31"/>
            <p:cNvSpPr/>
            <p:nvPr/>
          </p:nvSpPr>
          <p:spPr>
            <a:xfrm>
              <a:off x="679305" y="368021"/>
              <a:ext cx="5563" cy="13393"/>
            </a:xfrm>
            <a:custGeom>
              <a:avLst/>
              <a:gdLst/>
              <a:ahLst/>
              <a:cxnLst/>
              <a:rect l="l" t="t" r="r" b="b"/>
              <a:pathLst>
                <a:path w="589" h="1418" extrusionOk="0">
                  <a:moveTo>
                    <a:pt x="588" y="0"/>
                  </a:moveTo>
                  <a:cubicBezTo>
                    <a:pt x="277" y="415"/>
                    <a:pt x="104" y="899"/>
                    <a:pt x="1" y="1418"/>
                  </a:cubicBezTo>
                  <a:lnTo>
                    <a:pt x="104" y="1418"/>
                  </a:lnTo>
                  <a:cubicBezTo>
                    <a:pt x="381" y="968"/>
                    <a:pt x="416" y="484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31"/>
            <p:cNvSpPr/>
            <p:nvPr/>
          </p:nvSpPr>
          <p:spPr>
            <a:xfrm>
              <a:off x="469060" y="430377"/>
              <a:ext cx="1643" cy="14375"/>
            </a:xfrm>
            <a:custGeom>
              <a:avLst/>
              <a:gdLst/>
              <a:ahLst/>
              <a:cxnLst/>
              <a:rect l="l" t="t" r="r" b="b"/>
              <a:pathLst>
                <a:path w="174" h="1522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519"/>
                    <a:pt x="1" y="1037"/>
                    <a:pt x="139" y="1521"/>
                  </a:cubicBezTo>
                  <a:cubicBezTo>
                    <a:pt x="174" y="1003"/>
                    <a:pt x="174" y="5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31"/>
            <p:cNvSpPr/>
            <p:nvPr/>
          </p:nvSpPr>
          <p:spPr>
            <a:xfrm>
              <a:off x="523255" y="4525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31"/>
            <p:cNvSpPr/>
            <p:nvPr/>
          </p:nvSpPr>
          <p:spPr>
            <a:xfrm>
              <a:off x="506283" y="452572"/>
              <a:ext cx="16982" cy="5563"/>
            </a:xfrm>
            <a:custGeom>
              <a:avLst/>
              <a:gdLst/>
              <a:ahLst/>
              <a:cxnLst/>
              <a:rect l="l" t="t" r="r" b="b"/>
              <a:pathLst>
                <a:path w="1798" h="589" extrusionOk="0">
                  <a:moveTo>
                    <a:pt x="1798" y="1"/>
                  </a:moveTo>
                  <a:lnTo>
                    <a:pt x="1798" y="1"/>
                  </a:lnTo>
                  <a:cubicBezTo>
                    <a:pt x="1210" y="104"/>
                    <a:pt x="622" y="208"/>
                    <a:pt x="0" y="588"/>
                  </a:cubicBezTo>
                  <a:cubicBezTo>
                    <a:pt x="208" y="588"/>
                    <a:pt x="277" y="554"/>
                    <a:pt x="380" y="519"/>
                  </a:cubicBezTo>
                  <a:cubicBezTo>
                    <a:pt x="692" y="346"/>
                    <a:pt x="1003" y="243"/>
                    <a:pt x="1348" y="139"/>
                  </a:cubicBezTo>
                  <a:cubicBezTo>
                    <a:pt x="1487" y="104"/>
                    <a:pt x="1659" y="104"/>
                    <a:pt x="1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31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31"/>
            <p:cNvSpPr/>
            <p:nvPr/>
          </p:nvSpPr>
          <p:spPr>
            <a:xfrm>
              <a:off x="484408" y="428743"/>
              <a:ext cx="5884" cy="10456"/>
            </a:xfrm>
            <a:custGeom>
              <a:avLst/>
              <a:gdLst/>
              <a:ahLst/>
              <a:cxnLst/>
              <a:rect l="l" t="t" r="r" b="b"/>
              <a:pathLst>
                <a:path w="623" h="1107" extrusionOk="0">
                  <a:moveTo>
                    <a:pt x="623" y="0"/>
                  </a:moveTo>
                  <a:lnTo>
                    <a:pt x="623" y="0"/>
                  </a:lnTo>
                  <a:cubicBezTo>
                    <a:pt x="242" y="277"/>
                    <a:pt x="139" y="726"/>
                    <a:pt x="0" y="1107"/>
                  </a:cubicBezTo>
                  <a:cubicBezTo>
                    <a:pt x="242" y="830"/>
                    <a:pt x="346" y="450"/>
                    <a:pt x="588" y="173"/>
                  </a:cubicBezTo>
                  <a:cubicBezTo>
                    <a:pt x="623" y="139"/>
                    <a:pt x="623" y="70"/>
                    <a:pt x="6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31"/>
            <p:cNvSpPr/>
            <p:nvPr/>
          </p:nvSpPr>
          <p:spPr>
            <a:xfrm>
              <a:off x="482774" y="422868"/>
              <a:ext cx="3929" cy="11438"/>
            </a:xfrm>
            <a:custGeom>
              <a:avLst/>
              <a:gdLst/>
              <a:ahLst/>
              <a:cxnLst/>
              <a:rect l="l" t="t" r="r" b="b"/>
              <a:pathLst>
                <a:path w="416" h="121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70" y="346"/>
                    <a:pt x="104" y="795"/>
                    <a:pt x="1" y="1210"/>
                  </a:cubicBezTo>
                  <a:cubicBezTo>
                    <a:pt x="139" y="795"/>
                    <a:pt x="277" y="415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31"/>
            <p:cNvSpPr/>
            <p:nvPr/>
          </p:nvSpPr>
          <p:spPr>
            <a:xfrm>
              <a:off x="486694" y="42253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31"/>
            <p:cNvSpPr/>
            <p:nvPr/>
          </p:nvSpPr>
          <p:spPr>
            <a:xfrm>
              <a:off x="454694" y="4303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31"/>
            <p:cNvSpPr/>
            <p:nvPr/>
          </p:nvSpPr>
          <p:spPr>
            <a:xfrm>
              <a:off x="454694" y="430698"/>
              <a:ext cx="5242" cy="9804"/>
            </a:xfrm>
            <a:custGeom>
              <a:avLst/>
              <a:gdLst/>
              <a:ahLst/>
              <a:cxnLst/>
              <a:rect l="l" t="t" r="r" b="b"/>
              <a:pathLst>
                <a:path w="555" h="1038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208" y="554"/>
                    <a:pt x="312" y="796"/>
                  </a:cubicBezTo>
                  <a:cubicBezTo>
                    <a:pt x="347" y="900"/>
                    <a:pt x="416" y="1003"/>
                    <a:pt x="554" y="1038"/>
                  </a:cubicBezTo>
                  <a:cubicBezTo>
                    <a:pt x="381" y="692"/>
                    <a:pt x="208" y="3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31"/>
            <p:cNvSpPr/>
            <p:nvPr/>
          </p:nvSpPr>
          <p:spPr>
            <a:xfrm>
              <a:off x="789981" y="530598"/>
              <a:ext cx="3929" cy="4581"/>
            </a:xfrm>
            <a:custGeom>
              <a:avLst/>
              <a:gdLst/>
              <a:ahLst/>
              <a:cxnLst/>
              <a:rect l="l" t="t" r="r" b="b"/>
              <a:pathLst>
                <a:path w="416" h="485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208"/>
                    <a:pt x="173" y="416"/>
                    <a:pt x="415" y="485"/>
                  </a:cubicBezTo>
                  <a:cubicBezTo>
                    <a:pt x="277" y="312"/>
                    <a:pt x="277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31"/>
            <p:cNvSpPr/>
            <p:nvPr/>
          </p:nvSpPr>
          <p:spPr>
            <a:xfrm>
              <a:off x="493220" y="40785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31"/>
            <p:cNvSpPr/>
            <p:nvPr/>
          </p:nvSpPr>
          <p:spPr>
            <a:xfrm>
              <a:off x="488649" y="408171"/>
              <a:ext cx="4581" cy="7849"/>
            </a:xfrm>
            <a:custGeom>
              <a:avLst/>
              <a:gdLst/>
              <a:ahLst/>
              <a:cxnLst/>
              <a:rect l="l" t="t" r="r" b="b"/>
              <a:pathLst>
                <a:path w="485" h="831" extrusionOk="0">
                  <a:moveTo>
                    <a:pt x="485" y="1"/>
                  </a:moveTo>
                  <a:lnTo>
                    <a:pt x="485" y="1"/>
                  </a:lnTo>
                  <a:cubicBezTo>
                    <a:pt x="243" y="243"/>
                    <a:pt x="174" y="554"/>
                    <a:pt x="1" y="830"/>
                  </a:cubicBezTo>
                  <a:cubicBezTo>
                    <a:pt x="277" y="623"/>
                    <a:pt x="346" y="312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31"/>
            <p:cNvSpPr/>
            <p:nvPr/>
          </p:nvSpPr>
          <p:spPr>
            <a:xfrm>
              <a:off x="523255" y="452327"/>
              <a:ext cx="6536" cy="406"/>
            </a:xfrm>
            <a:custGeom>
              <a:avLst/>
              <a:gdLst/>
              <a:ahLst/>
              <a:cxnLst/>
              <a:rect l="l" t="t" r="r" b="b"/>
              <a:pathLst>
                <a:path w="692" h="43" extrusionOk="0">
                  <a:moveTo>
                    <a:pt x="333" y="1"/>
                  </a:moveTo>
                  <a:cubicBezTo>
                    <a:pt x="217" y="1"/>
                    <a:pt x="104" y="9"/>
                    <a:pt x="1" y="27"/>
                  </a:cubicBezTo>
                  <a:cubicBezTo>
                    <a:pt x="81" y="38"/>
                    <a:pt x="158" y="42"/>
                    <a:pt x="234" y="42"/>
                  </a:cubicBezTo>
                  <a:cubicBezTo>
                    <a:pt x="385" y="42"/>
                    <a:pt x="531" y="27"/>
                    <a:pt x="692" y="27"/>
                  </a:cubicBezTo>
                  <a:cubicBezTo>
                    <a:pt x="571" y="9"/>
                    <a:pt x="450" y="1"/>
                    <a:pt x="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31"/>
            <p:cNvSpPr/>
            <p:nvPr/>
          </p:nvSpPr>
          <p:spPr>
            <a:xfrm>
              <a:off x="415847" y="367038"/>
              <a:ext cx="1974" cy="6867"/>
            </a:xfrm>
            <a:custGeom>
              <a:avLst/>
              <a:gdLst/>
              <a:ahLst/>
              <a:cxnLst/>
              <a:rect l="l" t="t" r="r" b="b"/>
              <a:pathLst>
                <a:path w="209" h="727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43"/>
                    <a:pt x="35" y="519"/>
                    <a:pt x="208" y="727"/>
                  </a:cubicBezTo>
                  <a:cubicBezTo>
                    <a:pt x="104" y="519"/>
                    <a:pt x="174" y="20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31"/>
            <p:cNvSpPr/>
            <p:nvPr/>
          </p:nvSpPr>
          <p:spPr>
            <a:xfrm>
              <a:off x="415847" y="36703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31"/>
            <p:cNvSpPr/>
            <p:nvPr/>
          </p:nvSpPr>
          <p:spPr>
            <a:xfrm>
              <a:off x="418133" y="381404"/>
              <a:ext cx="1643" cy="4902"/>
            </a:xfrm>
            <a:custGeom>
              <a:avLst/>
              <a:gdLst/>
              <a:ahLst/>
              <a:cxnLst/>
              <a:rect l="l" t="t" r="r" b="b"/>
              <a:pathLst>
                <a:path w="174" h="519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08"/>
                    <a:pt x="35" y="381"/>
                    <a:pt x="174" y="519"/>
                  </a:cubicBezTo>
                  <a:cubicBezTo>
                    <a:pt x="104" y="346"/>
                    <a:pt x="139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31"/>
            <p:cNvSpPr/>
            <p:nvPr/>
          </p:nvSpPr>
          <p:spPr>
            <a:xfrm>
              <a:off x="419767" y="3862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31"/>
            <p:cNvSpPr/>
            <p:nvPr/>
          </p:nvSpPr>
          <p:spPr>
            <a:xfrm>
              <a:off x="490283" y="425154"/>
              <a:ext cx="2626" cy="3268"/>
            </a:xfrm>
            <a:custGeom>
              <a:avLst/>
              <a:gdLst/>
              <a:ahLst/>
              <a:cxnLst/>
              <a:rect l="l" t="t" r="r" b="b"/>
              <a:pathLst>
                <a:path w="278" h="346" extrusionOk="0">
                  <a:moveTo>
                    <a:pt x="277" y="0"/>
                  </a:moveTo>
                  <a:cubicBezTo>
                    <a:pt x="139" y="104"/>
                    <a:pt x="35" y="173"/>
                    <a:pt x="1" y="346"/>
                  </a:cubicBezTo>
                  <a:cubicBezTo>
                    <a:pt x="208" y="311"/>
                    <a:pt x="243" y="13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31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31"/>
            <p:cNvSpPr/>
            <p:nvPr/>
          </p:nvSpPr>
          <p:spPr>
            <a:xfrm>
              <a:off x="727295" y="469554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05" y="0"/>
                  </a:moveTo>
                  <a:cubicBezTo>
                    <a:pt x="35" y="35"/>
                    <a:pt x="1" y="69"/>
                    <a:pt x="35" y="104"/>
                  </a:cubicBezTo>
                  <a:lnTo>
                    <a:pt x="1" y="104"/>
                  </a:lnTo>
                  <a:cubicBezTo>
                    <a:pt x="35" y="173"/>
                    <a:pt x="70" y="207"/>
                    <a:pt x="139" y="207"/>
                  </a:cubicBezTo>
                  <a:cubicBezTo>
                    <a:pt x="174" y="207"/>
                    <a:pt x="208" y="138"/>
                    <a:pt x="208" y="104"/>
                  </a:cubicBezTo>
                  <a:cubicBezTo>
                    <a:pt x="208" y="35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31"/>
            <p:cNvSpPr/>
            <p:nvPr/>
          </p:nvSpPr>
          <p:spPr>
            <a:xfrm>
              <a:off x="758964" y="520151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74" y="1"/>
                  </a:moveTo>
                  <a:cubicBezTo>
                    <a:pt x="70" y="35"/>
                    <a:pt x="1" y="104"/>
                    <a:pt x="1" y="243"/>
                  </a:cubicBezTo>
                  <a:cubicBezTo>
                    <a:pt x="139" y="208"/>
                    <a:pt x="174" y="139"/>
                    <a:pt x="208" y="35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31"/>
            <p:cNvSpPr/>
            <p:nvPr/>
          </p:nvSpPr>
          <p:spPr>
            <a:xfrm>
              <a:off x="496809" y="461252"/>
              <a:ext cx="671" cy="1455"/>
            </a:xfrm>
            <a:custGeom>
              <a:avLst/>
              <a:gdLst/>
              <a:ahLst/>
              <a:cxnLst/>
              <a:rect l="l" t="t" r="r" b="b"/>
              <a:pathLst>
                <a:path w="71" h="154" extrusionOk="0">
                  <a:moveTo>
                    <a:pt x="63" y="1"/>
                  </a:moveTo>
                  <a:cubicBezTo>
                    <a:pt x="53" y="1"/>
                    <a:pt x="35" y="25"/>
                    <a:pt x="35" y="50"/>
                  </a:cubicBezTo>
                  <a:cubicBezTo>
                    <a:pt x="35" y="84"/>
                    <a:pt x="1" y="119"/>
                    <a:pt x="1" y="153"/>
                  </a:cubicBezTo>
                  <a:cubicBezTo>
                    <a:pt x="35" y="119"/>
                    <a:pt x="70" y="119"/>
                    <a:pt x="70" y="119"/>
                  </a:cubicBezTo>
                  <a:cubicBezTo>
                    <a:pt x="70" y="84"/>
                    <a:pt x="70" y="50"/>
                    <a:pt x="70" y="15"/>
                  </a:cubicBezTo>
                  <a:cubicBezTo>
                    <a:pt x="70" y="5"/>
                    <a:pt x="67" y="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31"/>
            <p:cNvSpPr/>
            <p:nvPr/>
          </p:nvSpPr>
          <p:spPr>
            <a:xfrm>
              <a:off x="417150" y="374226"/>
              <a:ext cx="992" cy="3920"/>
            </a:xfrm>
            <a:custGeom>
              <a:avLst/>
              <a:gdLst/>
              <a:ahLst/>
              <a:cxnLst/>
              <a:rect l="l" t="t" r="r" b="b"/>
              <a:pathLst>
                <a:path w="105" h="415" extrusionOk="0">
                  <a:moveTo>
                    <a:pt x="70" y="0"/>
                  </a:moveTo>
                  <a:lnTo>
                    <a:pt x="70" y="0"/>
                  </a:lnTo>
                  <a:cubicBezTo>
                    <a:pt x="36" y="104"/>
                    <a:pt x="1" y="207"/>
                    <a:pt x="105" y="41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31"/>
            <p:cNvSpPr/>
            <p:nvPr/>
          </p:nvSpPr>
          <p:spPr>
            <a:xfrm>
              <a:off x="497140" y="4192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31"/>
            <p:cNvSpPr/>
            <p:nvPr/>
          </p:nvSpPr>
          <p:spPr>
            <a:xfrm>
              <a:off x="494854" y="419600"/>
              <a:ext cx="2295" cy="2947"/>
            </a:xfrm>
            <a:custGeom>
              <a:avLst/>
              <a:gdLst/>
              <a:ahLst/>
              <a:cxnLst/>
              <a:rect l="l" t="t" r="r" b="b"/>
              <a:pathLst>
                <a:path w="243" h="312" extrusionOk="0">
                  <a:moveTo>
                    <a:pt x="208" y="1"/>
                  </a:moveTo>
                  <a:cubicBezTo>
                    <a:pt x="104" y="70"/>
                    <a:pt x="35" y="173"/>
                    <a:pt x="0" y="277"/>
                  </a:cubicBezTo>
                  <a:lnTo>
                    <a:pt x="0" y="312"/>
                  </a:lnTo>
                  <a:cubicBezTo>
                    <a:pt x="139" y="243"/>
                    <a:pt x="208" y="139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31"/>
            <p:cNvSpPr/>
            <p:nvPr/>
          </p:nvSpPr>
          <p:spPr>
            <a:xfrm>
              <a:off x="487015" y="416011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05" y="139"/>
                    <a:pt x="70" y="277"/>
                    <a:pt x="1" y="415"/>
                  </a:cubicBezTo>
                  <a:cubicBezTo>
                    <a:pt x="174" y="311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31"/>
            <p:cNvSpPr/>
            <p:nvPr/>
          </p:nvSpPr>
          <p:spPr>
            <a:xfrm>
              <a:off x="488328" y="4160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31"/>
            <p:cNvSpPr/>
            <p:nvPr/>
          </p:nvSpPr>
          <p:spPr>
            <a:xfrm>
              <a:off x="764518" y="42286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cubicBezTo>
                    <a:pt x="0" y="0"/>
                    <a:pt x="35" y="69"/>
                    <a:pt x="35" y="104"/>
                  </a:cubicBezTo>
                  <a:cubicBezTo>
                    <a:pt x="35" y="139"/>
                    <a:pt x="35" y="139"/>
                    <a:pt x="69" y="139"/>
                  </a:cubicBezTo>
                  <a:cubicBezTo>
                    <a:pt x="69" y="139"/>
                    <a:pt x="69" y="104"/>
                    <a:pt x="69" y="69"/>
                  </a:cubicBezTo>
                  <a:cubicBezTo>
                    <a:pt x="69" y="35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31"/>
            <p:cNvSpPr/>
            <p:nvPr/>
          </p:nvSpPr>
          <p:spPr>
            <a:xfrm>
              <a:off x="739375" y="416332"/>
              <a:ext cx="1322" cy="1974"/>
            </a:xfrm>
            <a:custGeom>
              <a:avLst/>
              <a:gdLst/>
              <a:ahLst/>
              <a:cxnLst/>
              <a:rect l="l" t="t" r="r" b="b"/>
              <a:pathLst>
                <a:path w="140" h="209" extrusionOk="0">
                  <a:moveTo>
                    <a:pt x="35" y="1"/>
                  </a:moveTo>
                  <a:cubicBezTo>
                    <a:pt x="35" y="105"/>
                    <a:pt x="1" y="174"/>
                    <a:pt x="139" y="208"/>
                  </a:cubicBezTo>
                  <a:cubicBezTo>
                    <a:pt x="139" y="139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31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31"/>
            <p:cNvSpPr/>
            <p:nvPr/>
          </p:nvSpPr>
          <p:spPr>
            <a:xfrm>
              <a:off x="713911" y="434617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1" y="70"/>
                    <a:pt x="1" y="70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31"/>
            <p:cNvSpPr/>
            <p:nvPr/>
          </p:nvSpPr>
          <p:spPr>
            <a:xfrm>
              <a:off x="419767" y="386297"/>
              <a:ext cx="661" cy="3608"/>
            </a:xfrm>
            <a:custGeom>
              <a:avLst/>
              <a:gdLst/>
              <a:ahLst/>
              <a:cxnLst/>
              <a:rect l="l" t="t" r="r" b="b"/>
              <a:pathLst>
                <a:path w="70" h="382" extrusionOk="0">
                  <a:moveTo>
                    <a:pt x="1" y="1"/>
                  </a:moveTo>
                  <a:cubicBezTo>
                    <a:pt x="1" y="139"/>
                    <a:pt x="1" y="277"/>
                    <a:pt x="70" y="381"/>
                  </a:cubicBezTo>
                  <a:cubicBezTo>
                    <a:pt x="70" y="277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31"/>
            <p:cNvSpPr/>
            <p:nvPr/>
          </p:nvSpPr>
          <p:spPr>
            <a:xfrm>
              <a:off x="699876" y="360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31"/>
            <p:cNvSpPr/>
            <p:nvPr/>
          </p:nvSpPr>
          <p:spPr>
            <a:xfrm>
              <a:off x="697590" y="360181"/>
              <a:ext cx="2295" cy="1322"/>
            </a:xfrm>
            <a:custGeom>
              <a:avLst/>
              <a:gdLst/>
              <a:ahLst/>
              <a:cxnLst/>
              <a:rect l="l" t="t" r="r" b="b"/>
              <a:pathLst>
                <a:path w="243" h="140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39" y="35"/>
                    <a:pt x="70" y="70"/>
                    <a:pt x="0" y="139"/>
                  </a:cubicBezTo>
                  <a:cubicBezTo>
                    <a:pt x="104" y="139"/>
                    <a:pt x="173" y="70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31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31"/>
            <p:cNvSpPr/>
            <p:nvPr/>
          </p:nvSpPr>
          <p:spPr>
            <a:xfrm>
              <a:off x="674413" y="4584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lnTo>
                    <a:pt x="0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35" y="70"/>
                    <a:pt x="69" y="35"/>
                    <a:pt x="69" y="3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31"/>
            <p:cNvSpPr/>
            <p:nvPr/>
          </p:nvSpPr>
          <p:spPr>
            <a:xfrm>
              <a:off x="497792" y="455840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70" y="35"/>
                    <a:pt x="35" y="35"/>
                    <a:pt x="35" y="69"/>
                  </a:cubicBezTo>
                  <a:cubicBezTo>
                    <a:pt x="35" y="69"/>
                    <a:pt x="1" y="139"/>
                    <a:pt x="70" y="139"/>
                  </a:cubicBezTo>
                  <a:cubicBezTo>
                    <a:pt x="70" y="139"/>
                    <a:pt x="70" y="104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31"/>
            <p:cNvSpPr/>
            <p:nvPr/>
          </p:nvSpPr>
          <p:spPr>
            <a:xfrm>
              <a:off x="757330" y="42972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31"/>
            <p:cNvSpPr/>
            <p:nvPr/>
          </p:nvSpPr>
          <p:spPr>
            <a:xfrm>
              <a:off x="667555" y="42645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31"/>
            <p:cNvSpPr/>
            <p:nvPr/>
          </p:nvSpPr>
          <p:spPr>
            <a:xfrm>
              <a:off x="699876" y="4261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31"/>
            <p:cNvSpPr/>
            <p:nvPr/>
          </p:nvSpPr>
          <p:spPr>
            <a:xfrm>
              <a:off x="700197" y="42645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3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31"/>
            <p:cNvSpPr/>
            <p:nvPr/>
          </p:nvSpPr>
          <p:spPr>
            <a:xfrm>
              <a:off x="487015" y="4199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31"/>
            <p:cNvSpPr/>
            <p:nvPr/>
          </p:nvSpPr>
          <p:spPr>
            <a:xfrm>
              <a:off x="486694" y="419930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0" y="277"/>
                  </a:cubicBezTo>
                  <a:cubicBezTo>
                    <a:pt x="35" y="208"/>
                    <a:pt x="69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31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31"/>
            <p:cNvSpPr/>
            <p:nvPr/>
          </p:nvSpPr>
          <p:spPr>
            <a:xfrm>
              <a:off x="716849" y="41405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69"/>
                    <a:pt x="35" y="35"/>
                  </a:cubicBezTo>
                  <a:cubicBezTo>
                    <a:pt x="35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31"/>
            <p:cNvSpPr/>
            <p:nvPr/>
          </p:nvSpPr>
          <p:spPr>
            <a:xfrm>
              <a:off x="421722" y="395118"/>
              <a:ext cx="501" cy="331"/>
            </a:xfrm>
            <a:custGeom>
              <a:avLst/>
              <a:gdLst/>
              <a:ahLst/>
              <a:cxnLst/>
              <a:rect l="l" t="t" r="r" b="b"/>
              <a:pathLst>
                <a:path w="53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18" y="18"/>
                    <a:pt x="27" y="18"/>
                    <a:pt x="35" y="18"/>
                  </a:cubicBezTo>
                  <a:cubicBezTo>
                    <a:pt x="44" y="18"/>
                    <a:pt x="53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31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31"/>
            <p:cNvSpPr/>
            <p:nvPr/>
          </p:nvSpPr>
          <p:spPr>
            <a:xfrm>
              <a:off x="420418" y="39021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31"/>
            <p:cNvSpPr/>
            <p:nvPr/>
          </p:nvSpPr>
          <p:spPr>
            <a:xfrm>
              <a:off x="420749" y="390216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31"/>
            <p:cNvSpPr/>
            <p:nvPr/>
          </p:nvSpPr>
          <p:spPr>
            <a:xfrm>
              <a:off x="681921" y="382056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35" y="1"/>
                  </a:moveTo>
                  <a:cubicBezTo>
                    <a:pt x="35" y="70"/>
                    <a:pt x="0" y="139"/>
                    <a:pt x="0" y="243"/>
                  </a:cubicBezTo>
                  <a:cubicBezTo>
                    <a:pt x="69" y="173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31"/>
            <p:cNvSpPr/>
            <p:nvPr/>
          </p:nvSpPr>
          <p:spPr>
            <a:xfrm>
              <a:off x="682242" y="38173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31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31"/>
            <p:cNvSpPr/>
            <p:nvPr/>
          </p:nvSpPr>
          <p:spPr>
            <a:xfrm>
              <a:off x="414874" y="3650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31"/>
            <p:cNvSpPr/>
            <p:nvPr/>
          </p:nvSpPr>
          <p:spPr>
            <a:xfrm>
              <a:off x="415847" y="3670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31"/>
            <p:cNvSpPr/>
            <p:nvPr/>
          </p:nvSpPr>
          <p:spPr>
            <a:xfrm>
              <a:off x="414874" y="365083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69"/>
                    <a:pt x="35" y="139"/>
                    <a:pt x="104" y="208"/>
                  </a:cubicBezTo>
                  <a:cubicBezTo>
                    <a:pt x="104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31"/>
            <p:cNvSpPr/>
            <p:nvPr/>
          </p:nvSpPr>
          <p:spPr>
            <a:xfrm>
              <a:off x="752759" y="50481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lnTo>
                    <a:pt x="1" y="69"/>
                  </a:lnTo>
                  <a:cubicBezTo>
                    <a:pt x="1" y="69"/>
                    <a:pt x="1" y="35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31"/>
            <p:cNvSpPr/>
            <p:nvPr/>
          </p:nvSpPr>
          <p:spPr>
            <a:xfrm>
              <a:off x="752759" y="5054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31"/>
            <p:cNvSpPr/>
            <p:nvPr/>
          </p:nvSpPr>
          <p:spPr>
            <a:xfrm>
              <a:off x="699876" y="3598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31"/>
            <p:cNvSpPr/>
            <p:nvPr/>
          </p:nvSpPr>
          <p:spPr>
            <a:xfrm>
              <a:off x="700197" y="35953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1"/>
                  </a:moveTo>
                  <a:cubicBezTo>
                    <a:pt x="70" y="1"/>
                    <a:pt x="1" y="35"/>
                    <a:pt x="1" y="70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31"/>
            <p:cNvSpPr/>
            <p:nvPr/>
          </p:nvSpPr>
          <p:spPr>
            <a:xfrm>
              <a:off x="701180" y="35953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31"/>
            <p:cNvSpPr/>
            <p:nvPr/>
          </p:nvSpPr>
          <p:spPr>
            <a:xfrm>
              <a:off x="680618" y="384342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70"/>
                    <a:pt x="35" y="104"/>
                    <a:pt x="0" y="139"/>
                  </a:cubicBezTo>
                  <a:cubicBezTo>
                    <a:pt x="69" y="104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31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31"/>
            <p:cNvSpPr/>
            <p:nvPr/>
          </p:nvSpPr>
          <p:spPr>
            <a:xfrm>
              <a:off x="680618" y="3856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31"/>
            <p:cNvSpPr/>
            <p:nvPr/>
          </p:nvSpPr>
          <p:spPr>
            <a:xfrm>
              <a:off x="702483" y="358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31"/>
            <p:cNvSpPr/>
            <p:nvPr/>
          </p:nvSpPr>
          <p:spPr>
            <a:xfrm>
              <a:off x="421722" y="395676"/>
              <a:ext cx="340" cy="425"/>
            </a:xfrm>
            <a:custGeom>
              <a:avLst/>
              <a:gdLst/>
              <a:ahLst/>
              <a:cxnLst/>
              <a:rect l="l" t="t" r="r" b="b"/>
              <a:pathLst>
                <a:path w="36" h="45" extrusionOk="0">
                  <a:moveTo>
                    <a:pt x="1" y="0"/>
                  </a:moveTo>
                  <a:cubicBezTo>
                    <a:pt x="1" y="0"/>
                    <a:pt x="1" y="3"/>
                    <a:pt x="1" y="10"/>
                  </a:cubicBezTo>
                  <a:cubicBezTo>
                    <a:pt x="1" y="10"/>
                    <a:pt x="1" y="45"/>
                    <a:pt x="1" y="45"/>
                  </a:cubicBezTo>
                  <a:cubicBezTo>
                    <a:pt x="35" y="45"/>
                    <a:pt x="35" y="10"/>
                    <a:pt x="35" y="10"/>
                  </a:cubicBezTo>
                  <a:lnTo>
                    <a:pt x="35" y="10"/>
                  </a:lnTo>
                  <a:cubicBezTo>
                    <a:pt x="28" y="18"/>
                    <a:pt x="22" y="20"/>
                    <a:pt x="18" y="20"/>
                  </a:cubicBezTo>
                  <a:cubicBezTo>
                    <a:pt x="5" y="2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31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31"/>
            <p:cNvSpPr/>
            <p:nvPr/>
          </p:nvSpPr>
          <p:spPr>
            <a:xfrm>
              <a:off x="684859" y="3680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31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31"/>
            <p:cNvSpPr/>
            <p:nvPr/>
          </p:nvSpPr>
          <p:spPr>
            <a:xfrm>
              <a:off x="739706" y="371940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0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31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31"/>
            <p:cNvSpPr/>
            <p:nvPr/>
          </p:nvSpPr>
          <p:spPr>
            <a:xfrm>
              <a:off x="738072" y="372262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39" y="1"/>
                  </a:moveTo>
                  <a:cubicBezTo>
                    <a:pt x="104" y="1"/>
                    <a:pt x="35" y="35"/>
                    <a:pt x="1" y="70"/>
                  </a:cubicBezTo>
                  <a:cubicBezTo>
                    <a:pt x="70" y="70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31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31"/>
            <p:cNvSpPr/>
            <p:nvPr/>
          </p:nvSpPr>
          <p:spPr>
            <a:xfrm>
              <a:off x="704769" y="432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31"/>
            <p:cNvSpPr/>
            <p:nvPr/>
          </p:nvSpPr>
          <p:spPr>
            <a:xfrm>
              <a:off x="494202" y="405565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0" y="104"/>
                    <a:pt x="0" y="173"/>
                  </a:cubicBezTo>
                  <a:cubicBezTo>
                    <a:pt x="35" y="104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31"/>
            <p:cNvSpPr/>
            <p:nvPr/>
          </p:nvSpPr>
          <p:spPr>
            <a:xfrm>
              <a:off x="494202" y="4071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31"/>
            <p:cNvSpPr/>
            <p:nvPr/>
          </p:nvSpPr>
          <p:spPr>
            <a:xfrm>
              <a:off x="494202" y="42221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69" y="0"/>
                  </a:moveTo>
                  <a:cubicBezTo>
                    <a:pt x="35" y="35"/>
                    <a:pt x="0" y="69"/>
                    <a:pt x="35" y="104"/>
                  </a:cubicBezTo>
                  <a:cubicBezTo>
                    <a:pt x="69" y="104"/>
                    <a:pt x="69" y="69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31"/>
            <p:cNvSpPr/>
            <p:nvPr/>
          </p:nvSpPr>
          <p:spPr>
            <a:xfrm>
              <a:off x="720438" y="423274"/>
              <a:ext cx="671" cy="576"/>
            </a:xfrm>
            <a:custGeom>
              <a:avLst/>
              <a:gdLst/>
              <a:ahLst/>
              <a:cxnLst/>
              <a:rect l="l" t="t" r="r" b="b"/>
              <a:pathLst>
                <a:path w="71" h="61" extrusionOk="0">
                  <a:moveTo>
                    <a:pt x="23" y="0"/>
                  </a:moveTo>
                  <a:cubicBezTo>
                    <a:pt x="10" y="0"/>
                    <a:pt x="1" y="9"/>
                    <a:pt x="1" y="26"/>
                  </a:cubicBezTo>
                  <a:cubicBezTo>
                    <a:pt x="1" y="61"/>
                    <a:pt x="1" y="61"/>
                    <a:pt x="36" y="61"/>
                  </a:cubicBezTo>
                  <a:cubicBezTo>
                    <a:pt x="70" y="61"/>
                    <a:pt x="70" y="26"/>
                    <a:pt x="70" y="26"/>
                  </a:cubicBezTo>
                  <a:cubicBezTo>
                    <a:pt x="53" y="9"/>
                    <a:pt x="36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31"/>
            <p:cNvSpPr/>
            <p:nvPr/>
          </p:nvSpPr>
          <p:spPr>
            <a:xfrm>
              <a:off x="720438" y="42384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cubicBezTo>
                    <a:pt x="1" y="1"/>
                    <a:pt x="1" y="36"/>
                    <a:pt x="1" y="36"/>
                  </a:cubicBezTo>
                  <a:lnTo>
                    <a:pt x="36" y="36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31"/>
            <p:cNvSpPr/>
            <p:nvPr/>
          </p:nvSpPr>
          <p:spPr>
            <a:xfrm>
              <a:off x="721099" y="4238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31"/>
            <p:cNvSpPr/>
            <p:nvPr/>
          </p:nvSpPr>
          <p:spPr>
            <a:xfrm>
              <a:off x="700528" y="426457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35"/>
                    <a:pt x="70" y="70"/>
                    <a:pt x="139" y="104"/>
                  </a:cubicBezTo>
                  <a:cubicBezTo>
                    <a:pt x="104" y="70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31"/>
            <p:cNvSpPr/>
            <p:nvPr/>
          </p:nvSpPr>
          <p:spPr>
            <a:xfrm>
              <a:off x="702162" y="42907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31"/>
            <p:cNvSpPr/>
            <p:nvPr/>
          </p:nvSpPr>
          <p:spPr>
            <a:xfrm>
              <a:off x="701510" y="42743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35" y="69"/>
                    <a:pt x="0" y="138"/>
                    <a:pt x="69" y="173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31"/>
            <p:cNvSpPr/>
            <p:nvPr/>
          </p:nvSpPr>
          <p:spPr>
            <a:xfrm>
              <a:off x="454042" y="429073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1" y="0"/>
                  </a:moveTo>
                  <a:lnTo>
                    <a:pt x="31" y="45"/>
                  </a:lnTo>
                  <a:lnTo>
                    <a:pt x="31" y="45"/>
                  </a:lnTo>
                  <a:cubicBezTo>
                    <a:pt x="23" y="28"/>
                    <a:pt x="15" y="14"/>
                    <a:pt x="1" y="0"/>
                  </a:cubicBezTo>
                  <a:close/>
                  <a:moveTo>
                    <a:pt x="31" y="45"/>
                  </a:moveTo>
                  <a:lnTo>
                    <a:pt x="31" y="45"/>
                  </a:lnTo>
                  <a:cubicBezTo>
                    <a:pt x="41" y="68"/>
                    <a:pt x="49" y="97"/>
                    <a:pt x="70" y="138"/>
                  </a:cubicBezTo>
                  <a:lnTo>
                    <a:pt x="70" y="104"/>
                  </a:lnTo>
                  <a:lnTo>
                    <a:pt x="31" y="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31"/>
            <p:cNvSpPr/>
            <p:nvPr/>
          </p:nvSpPr>
          <p:spPr>
            <a:xfrm>
              <a:off x="703144" y="43004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35" y="70"/>
                    <a:pt x="35" y="104"/>
                    <a:pt x="35" y="174"/>
                  </a:cubicBezTo>
                  <a:lnTo>
                    <a:pt x="69" y="139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31"/>
            <p:cNvSpPr/>
            <p:nvPr/>
          </p:nvSpPr>
          <p:spPr>
            <a:xfrm>
              <a:off x="757660" y="3843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31"/>
            <p:cNvSpPr/>
            <p:nvPr/>
          </p:nvSpPr>
          <p:spPr>
            <a:xfrm>
              <a:off x="500408" y="415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31"/>
            <p:cNvSpPr/>
            <p:nvPr/>
          </p:nvSpPr>
          <p:spPr>
            <a:xfrm>
              <a:off x="501381" y="4133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31"/>
            <p:cNvSpPr/>
            <p:nvPr/>
          </p:nvSpPr>
          <p:spPr>
            <a:xfrm>
              <a:off x="501381" y="412422"/>
              <a:ext cx="1322" cy="982"/>
            </a:xfrm>
            <a:custGeom>
              <a:avLst/>
              <a:gdLst/>
              <a:ahLst/>
              <a:cxnLst/>
              <a:rect l="l" t="t" r="r" b="b"/>
              <a:pathLst>
                <a:path w="140" h="104" extrusionOk="0">
                  <a:moveTo>
                    <a:pt x="139" y="0"/>
                  </a:moveTo>
                  <a:cubicBezTo>
                    <a:pt x="70" y="35"/>
                    <a:pt x="35" y="35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69"/>
                    <a:pt x="139" y="35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31"/>
            <p:cNvSpPr/>
            <p:nvPr/>
          </p:nvSpPr>
          <p:spPr>
            <a:xfrm>
              <a:off x="502693" y="412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31"/>
            <p:cNvSpPr/>
            <p:nvPr/>
          </p:nvSpPr>
          <p:spPr>
            <a:xfrm>
              <a:off x="502363" y="41242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31"/>
            <p:cNvSpPr/>
            <p:nvPr/>
          </p:nvSpPr>
          <p:spPr>
            <a:xfrm>
              <a:off x="493220" y="407199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70" y="35"/>
                    <a:pt x="35" y="69"/>
                    <a:pt x="1" y="104"/>
                  </a:cubicBezTo>
                  <a:cubicBezTo>
                    <a:pt x="35" y="69"/>
                    <a:pt x="70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31"/>
            <p:cNvSpPr/>
            <p:nvPr/>
          </p:nvSpPr>
          <p:spPr>
            <a:xfrm>
              <a:off x="497792" y="4189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31"/>
            <p:cNvSpPr/>
            <p:nvPr/>
          </p:nvSpPr>
          <p:spPr>
            <a:xfrm>
              <a:off x="497140" y="41894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35" y="35"/>
                    <a:pt x="0" y="35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31"/>
            <p:cNvSpPr/>
            <p:nvPr/>
          </p:nvSpPr>
          <p:spPr>
            <a:xfrm>
              <a:off x="497140" y="41927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31"/>
            <p:cNvSpPr/>
            <p:nvPr/>
          </p:nvSpPr>
          <p:spPr>
            <a:xfrm>
              <a:off x="499426" y="415359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35" y="35"/>
                    <a:pt x="0" y="69"/>
                    <a:pt x="0" y="139"/>
                  </a:cubicBezTo>
                  <a:cubicBezTo>
                    <a:pt x="35" y="104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31"/>
            <p:cNvSpPr/>
            <p:nvPr/>
          </p:nvSpPr>
          <p:spPr>
            <a:xfrm>
              <a:off x="494524" y="405234"/>
              <a:ext cx="1322" cy="340"/>
            </a:xfrm>
            <a:custGeom>
              <a:avLst/>
              <a:gdLst/>
              <a:ahLst/>
              <a:cxnLst/>
              <a:rect l="l" t="t" r="r" b="b"/>
              <a:pathLst>
                <a:path w="140" h="36" extrusionOk="0">
                  <a:moveTo>
                    <a:pt x="139" y="1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cubicBezTo>
                    <a:pt x="105" y="1"/>
                    <a:pt x="35" y="35"/>
                    <a:pt x="1" y="35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ubicBezTo>
                    <a:pt x="35" y="35"/>
                    <a:pt x="105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31"/>
            <p:cNvSpPr/>
            <p:nvPr/>
          </p:nvSpPr>
          <p:spPr>
            <a:xfrm>
              <a:off x="497140" y="4026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31"/>
            <p:cNvSpPr/>
            <p:nvPr/>
          </p:nvSpPr>
          <p:spPr>
            <a:xfrm>
              <a:off x="497140" y="402382"/>
              <a:ext cx="170" cy="255"/>
            </a:xfrm>
            <a:custGeom>
              <a:avLst/>
              <a:gdLst/>
              <a:ahLst/>
              <a:cxnLst/>
              <a:rect l="l" t="t" r="r" b="b"/>
              <a:pathLst>
                <a:path w="18" h="27" extrusionOk="0">
                  <a:moveTo>
                    <a:pt x="13" y="0"/>
                  </a:moveTo>
                  <a:cubicBezTo>
                    <a:pt x="9" y="0"/>
                    <a:pt x="0" y="9"/>
                    <a:pt x="0" y="26"/>
                  </a:cubicBezTo>
                  <a:cubicBezTo>
                    <a:pt x="18" y="9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31"/>
            <p:cNvSpPr/>
            <p:nvPr/>
          </p:nvSpPr>
          <p:spPr>
            <a:xfrm>
              <a:off x="701510" y="358547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1"/>
                  </a:moveTo>
                  <a:cubicBezTo>
                    <a:pt x="69" y="36"/>
                    <a:pt x="35" y="70"/>
                    <a:pt x="0" y="105"/>
                  </a:cubicBezTo>
                  <a:lnTo>
                    <a:pt x="0" y="105"/>
                  </a:lnTo>
                  <a:cubicBezTo>
                    <a:pt x="35" y="70"/>
                    <a:pt x="69" y="36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31"/>
            <p:cNvSpPr/>
            <p:nvPr/>
          </p:nvSpPr>
          <p:spPr>
            <a:xfrm>
              <a:off x="79879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35"/>
                    <a:pt x="35" y="35"/>
                    <a:pt x="35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31"/>
            <p:cNvSpPr/>
            <p:nvPr/>
          </p:nvSpPr>
          <p:spPr>
            <a:xfrm>
              <a:off x="798793" y="5423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31"/>
            <p:cNvSpPr/>
            <p:nvPr/>
          </p:nvSpPr>
          <p:spPr>
            <a:xfrm>
              <a:off x="703465" y="431349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35" y="1"/>
                  </a:moveTo>
                  <a:lnTo>
                    <a:pt x="1" y="36"/>
                  </a:lnTo>
                  <a:cubicBezTo>
                    <a:pt x="35" y="70"/>
                    <a:pt x="104" y="70"/>
                    <a:pt x="139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31"/>
            <p:cNvSpPr/>
            <p:nvPr/>
          </p:nvSpPr>
          <p:spPr>
            <a:xfrm>
              <a:off x="702162" y="42907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0" y="0"/>
                  </a:moveTo>
                  <a:lnTo>
                    <a:pt x="0" y="35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39" y="104"/>
                  </a:ln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31"/>
            <p:cNvSpPr/>
            <p:nvPr/>
          </p:nvSpPr>
          <p:spPr>
            <a:xfrm>
              <a:off x="453721" y="428412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31"/>
            <p:cNvSpPr/>
            <p:nvPr/>
          </p:nvSpPr>
          <p:spPr>
            <a:xfrm>
              <a:off x="459927" y="4404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31"/>
            <p:cNvSpPr/>
            <p:nvPr/>
          </p:nvSpPr>
          <p:spPr>
            <a:xfrm>
              <a:off x="760598" y="520151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1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31"/>
            <p:cNvSpPr/>
            <p:nvPr/>
          </p:nvSpPr>
          <p:spPr>
            <a:xfrm>
              <a:off x="622503" y="511660"/>
              <a:ext cx="16661" cy="45062"/>
            </a:xfrm>
            <a:custGeom>
              <a:avLst/>
              <a:gdLst/>
              <a:ahLst/>
              <a:cxnLst/>
              <a:rect l="l" t="t" r="r" b="b"/>
              <a:pathLst>
                <a:path w="1764" h="4771" extrusionOk="0">
                  <a:moveTo>
                    <a:pt x="139" y="1"/>
                  </a:moveTo>
                  <a:cubicBezTo>
                    <a:pt x="35" y="347"/>
                    <a:pt x="0" y="347"/>
                    <a:pt x="70" y="658"/>
                  </a:cubicBezTo>
                  <a:cubicBezTo>
                    <a:pt x="242" y="1626"/>
                    <a:pt x="450" y="2559"/>
                    <a:pt x="899" y="3457"/>
                  </a:cubicBezTo>
                  <a:cubicBezTo>
                    <a:pt x="1107" y="3941"/>
                    <a:pt x="1348" y="4391"/>
                    <a:pt x="1763" y="4771"/>
                  </a:cubicBezTo>
                  <a:cubicBezTo>
                    <a:pt x="1763" y="4736"/>
                    <a:pt x="1763" y="4702"/>
                    <a:pt x="1729" y="4702"/>
                  </a:cubicBezTo>
                  <a:cubicBezTo>
                    <a:pt x="968" y="3527"/>
                    <a:pt x="519" y="2282"/>
                    <a:pt x="277" y="934"/>
                  </a:cubicBezTo>
                  <a:cubicBezTo>
                    <a:pt x="242" y="658"/>
                    <a:pt x="208" y="34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31"/>
            <p:cNvSpPr/>
            <p:nvPr/>
          </p:nvSpPr>
          <p:spPr>
            <a:xfrm>
              <a:off x="639154" y="5567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31"/>
            <p:cNvSpPr/>
            <p:nvPr/>
          </p:nvSpPr>
          <p:spPr>
            <a:xfrm>
              <a:off x="719786" y="497625"/>
              <a:ext cx="9483" cy="29393"/>
            </a:xfrm>
            <a:custGeom>
              <a:avLst/>
              <a:gdLst/>
              <a:ahLst/>
              <a:cxnLst/>
              <a:rect l="l" t="t" r="r" b="b"/>
              <a:pathLst>
                <a:path w="1004" h="3112" extrusionOk="0">
                  <a:moveTo>
                    <a:pt x="934" y="1"/>
                  </a:moveTo>
                  <a:cubicBezTo>
                    <a:pt x="865" y="1"/>
                    <a:pt x="830" y="70"/>
                    <a:pt x="830" y="104"/>
                  </a:cubicBezTo>
                  <a:cubicBezTo>
                    <a:pt x="727" y="657"/>
                    <a:pt x="588" y="1210"/>
                    <a:pt x="485" y="1798"/>
                  </a:cubicBezTo>
                  <a:cubicBezTo>
                    <a:pt x="450" y="2040"/>
                    <a:pt x="381" y="2247"/>
                    <a:pt x="277" y="2455"/>
                  </a:cubicBezTo>
                  <a:cubicBezTo>
                    <a:pt x="174" y="2662"/>
                    <a:pt x="70" y="2835"/>
                    <a:pt x="1" y="3112"/>
                  </a:cubicBezTo>
                  <a:cubicBezTo>
                    <a:pt x="312" y="2870"/>
                    <a:pt x="450" y="2593"/>
                    <a:pt x="554" y="2317"/>
                  </a:cubicBezTo>
                  <a:cubicBezTo>
                    <a:pt x="761" y="1798"/>
                    <a:pt x="830" y="1280"/>
                    <a:pt x="865" y="761"/>
                  </a:cubicBezTo>
                  <a:cubicBezTo>
                    <a:pt x="865" y="485"/>
                    <a:pt x="1003" y="277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31"/>
            <p:cNvSpPr/>
            <p:nvPr/>
          </p:nvSpPr>
          <p:spPr>
            <a:xfrm>
              <a:off x="681921" y="561124"/>
              <a:ext cx="33964" cy="8330"/>
            </a:xfrm>
            <a:custGeom>
              <a:avLst/>
              <a:gdLst/>
              <a:ahLst/>
              <a:cxnLst/>
              <a:rect l="l" t="t" r="r" b="b"/>
              <a:pathLst>
                <a:path w="3596" h="882" extrusionOk="0">
                  <a:moveTo>
                    <a:pt x="2746" y="0"/>
                  </a:moveTo>
                  <a:cubicBezTo>
                    <a:pt x="1631" y="0"/>
                    <a:pt x="326" y="366"/>
                    <a:pt x="0" y="882"/>
                  </a:cubicBezTo>
                  <a:cubicBezTo>
                    <a:pt x="1034" y="304"/>
                    <a:pt x="2068" y="74"/>
                    <a:pt x="3148" y="74"/>
                  </a:cubicBezTo>
                  <a:cubicBezTo>
                    <a:pt x="3296" y="74"/>
                    <a:pt x="3445" y="79"/>
                    <a:pt x="3595" y="87"/>
                  </a:cubicBezTo>
                  <a:cubicBezTo>
                    <a:pt x="3342" y="28"/>
                    <a:pt x="3051" y="0"/>
                    <a:pt x="27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31"/>
            <p:cNvSpPr/>
            <p:nvPr/>
          </p:nvSpPr>
          <p:spPr>
            <a:xfrm>
              <a:off x="658743" y="566186"/>
              <a:ext cx="15679" cy="18947"/>
            </a:xfrm>
            <a:custGeom>
              <a:avLst/>
              <a:gdLst/>
              <a:ahLst/>
              <a:cxnLst/>
              <a:rect l="l" t="t" r="r" b="b"/>
              <a:pathLst>
                <a:path w="1660" h="2006" extrusionOk="0">
                  <a:moveTo>
                    <a:pt x="1521" y="0"/>
                  </a:moveTo>
                  <a:cubicBezTo>
                    <a:pt x="1417" y="35"/>
                    <a:pt x="1417" y="104"/>
                    <a:pt x="1417" y="139"/>
                  </a:cubicBezTo>
                  <a:cubicBezTo>
                    <a:pt x="1383" y="657"/>
                    <a:pt x="1210" y="1141"/>
                    <a:pt x="1037" y="1659"/>
                  </a:cubicBezTo>
                  <a:cubicBezTo>
                    <a:pt x="988" y="1807"/>
                    <a:pt x="904" y="1849"/>
                    <a:pt x="798" y="1849"/>
                  </a:cubicBezTo>
                  <a:cubicBezTo>
                    <a:pt x="754" y="1849"/>
                    <a:pt x="707" y="1842"/>
                    <a:pt x="657" y="1832"/>
                  </a:cubicBezTo>
                  <a:cubicBezTo>
                    <a:pt x="553" y="1763"/>
                    <a:pt x="450" y="1729"/>
                    <a:pt x="346" y="1659"/>
                  </a:cubicBezTo>
                  <a:cubicBezTo>
                    <a:pt x="281" y="1638"/>
                    <a:pt x="230" y="1590"/>
                    <a:pt x="159" y="1590"/>
                  </a:cubicBezTo>
                  <a:cubicBezTo>
                    <a:pt x="116" y="1590"/>
                    <a:pt x="65" y="1607"/>
                    <a:pt x="0" y="1659"/>
                  </a:cubicBezTo>
                  <a:cubicBezTo>
                    <a:pt x="311" y="1901"/>
                    <a:pt x="657" y="2005"/>
                    <a:pt x="1037" y="2005"/>
                  </a:cubicBezTo>
                  <a:cubicBezTo>
                    <a:pt x="1106" y="2005"/>
                    <a:pt x="1175" y="1971"/>
                    <a:pt x="1141" y="1901"/>
                  </a:cubicBezTo>
                  <a:cubicBezTo>
                    <a:pt x="1003" y="1729"/>
                    <a:pt x="1175" y="1590"/>
                    <a:pt x="1210" y="1418"/>
                  </a:cubicBezTo>
                  <a:cubicBezTo>
                    <a:pt x="1348" y="1072"/>
                    <a:pt x="1452" y="726"/>
                    <a:pt x="1556" y="346"/>
                  </a:cubicBezTo>
                  <a:cubicBezTo>
                    <a:pt x="1625" y="242"/>
                    <a:pt x="1659" y="69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31"/>
            <p:cNvSpPr/>
            <p:nvPr/>
          </p:nvSpPr>
          <p:spPr>
            <a:xfrm>
              <a:off x="674413" y="527991"/>
              <a:ext cx="10456" cy="28080"/>
            </a:xfrm>
            <a:custGeom>
              <a:avLst/>
              <a:gdLst/>
              <a:ahLst/>
              <a:cxnLst/>
              <a:rect l="l" t="t" r="r" b="b"/>
              <a:pathLst>
                <a:path w="1107" h="297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003" y="35"/>
                    <a:pt x="968" y="104"/>
                    <a:pt x="934" y="173"/>
                  </a:cubicBezTo>
                  <a:cubicBezTo>
                    <a:pt x="450" y="968"/>
                    <a:pt x="208" y="1832"/>
                    <a:pt x="69" y="2731"/>
                  </a:cubicBezTo>
                  <a:cubicBezTo>
                    <a:pt x="35" y="2835"/>
                    <a:pt x="0" y="2938"/>
                    <a:pt x="104" y="2973"/>
                  </a:cubicBezTo>
                  <a:cubicBezTo>
                    <a:pt x="173" y="2973"/>
                    <a:pt x="173" y="2938"/>
                    <a:pt x="208" y="2904"/>
                  </a:cubicBezTo>
                  <a:cubicBezTo>
                    <a:pt x="242" y="2247"/>
                    <a:pt x="450" y="1625"/>
                    <a:pt x="692" y="1003"/>
                  </a:cubicBezTo>
                  <a:cubicBezTo>
                    <a:pt x="795" y="657"/>
                    <a:pt x="1003" y="380"/>
                    <a:pt x="1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31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31"/>
            <p:cNvSpPr/>
            <p:nvPr/>
          </p:nvSpPr>
          <p:spPr>
            <a:xfrm>
              <a:off x="681921" y="575329"/>
              <a:ext cx="19920" cy="9804"/>
            </a:xfrm>
            <a:custGeom>
              <a:avLst/>
              <a:gdLst/>
              <a:ahLst/>
              <a:cxnLst/>
              <a:rect l="l" t="t" r="r" b="b"/>
              <a:pathLst>
                <a:path w="2109" h="1038" extrusionOk="0">
                  <a:moveTo>
                    <a:pt x="160" y="0"/>
                  </a:moveTo>
                  <a:cubicBezTo>
                    <a:pt x="113" y="0"/>
                    <a:pt x="69" y="17"/>
                    <a:pt x="35" y="69"/>
                  </a:cubicBezTo>
                  <a:cubicBezTo>
                    <a:pt x="0" y="208"/>
                    <a:pt x="139" y="208"/>
                    <a:pt x="208" y="208"/>
                  </a:cubicBezTo>
                  <a:cubicBezTo>
                    <a:pt x="864" y="415"/>
                    <a:pt x="1487" y="726"/>
                    <a:pt x="2109" y="1037"/>
                  </a:cubicBezTo>
                  <a:cubicBezTo>
                    <a:pt x="2109" y="864"/>
                    <a:pt x="1971" y="864"/>
                    <a:pt x="1867" y="830"/>
                  </a:cubicBezTo>
                  <a:cubicBezTo>
                    <a:pt x="1383" y="484"/>
                    <a:pt x="864" y="242"/>
                    <a:pt x="311" y="35"/>
                  </a:cubicBezTo>
                  <a:cubicBezTo>
                    <a:pt x="260" y="17"/>
                    <a:pt x="208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31"/>
            <p:cNvSpPr/>
            <p:nvPr/>
          </p:nvSpPr>
          <p:spPr>
            <a:xfrm>
              <a:off x="637851" y="482286"/>
              <a:ext cx="14696" cy="15027"/>
            </a:xfrm>
            <a:custGeom>
              <a:avLst/>
              <a:gdLst/>
              <a:ahLst/>
              <a:cxnLst/>
              <a:rect l="l" t="t" r="r" b="b"/>
              <a:pathLst>
                <a:path w="1556" h="1591" extrusionOk="0">
                  <a:moveTo>
                    <a:pt x="0" y="0"/>
                  </a:moveTo>
                  <a:cubicBezTo>
                    <a:pt x="588" y="277"/>
                    <a:pt x="933" y="726"/>
                    <a:pt x="1244" y="1244"/>
                  </a:cubicBezTo>
                  <a:cubicBezTo>
                    <a:pt x="1313" y="1383"/>
                    <a:pt x="1348" y="1556"/>
                    <a:pt x="1555" y="1590"/>
                  </a:cubicBezTo>
                  <a:cubicBezTo>
                    <a:pt x="1348" y="1072"/>
                    <a:pt x="1072" y="657"/>
                    <a:pt x="691" y="277"/>
                  </a:cubicBezTo>
                  <a:cubicBezTo>
                    <a:pt x="449" y="69"/>
                    <a:pt x="31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31"/>
            <p:cNvSpPr/>
            <p:nvPr/>
          </p:nvSpPr>
          <p:spPr>
            <a:xfrm>
              <a:off x="702162" y="532883"/>
              <a:ext cx="9804" cy="8501"/>
            </a:xfrm>
            <a:custGeom>
              <a:avLst/>
              <a:gdLst/>
              <a:ahLst/>
              <a:cxnLst/>
              <a:rect l="l" t="t" r="r" b="b"/>
              <a:pathLst>
                <a:path w="1038" h="900" extrusionOk="0">
                  <a:moveTo>
                    <a:pt x="934" y="1"/>
                  </a:moveTo>
                  <a:cubicBezTo>
                    <a:pt x="795" y="174"/>
                    <a:pt x="623" y="277"/>
                    <a:pt x="519" y="485"/>
                  </a:cubicBezTo>
                  <a:cubicBezTo>
                    <a:pt x="450" y="692"/>
                    <a:pt x="173" y="692"/>
                    <a:pt x="0" y="899"/>
                  </a:cubicBezTo>
                  <a:cubicBezTo>
                    <a:pt x="311" y="899"/>
                    <a:pt x="692" y="657"/>
                    <a:pt x="934" y="312"/>
                  </a:cubicBezTo>
                  <a:cubicBezTo>
                    <a:pt x="1003" y="243"/>
                    <a:pt x="1037" y="139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31"/>
            <p:cNvSpPr/>
            <p:nvPr/>
          </p:nvSpPr>
          <p:spPr>
            <a:xfrm>
              <a:off x="648949" y="60503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31"/>
            <p:cNvSpPr/>
            <p:nvPr/>
          </p:nvSpPr>
          <p:spPr>
            <a:xfrm>
              <a:off x="649270" y="589034"/>
              <a:ext cx="4260" cy="16009"/>
            </a:xfrm>
            <a:custGeom>
              <a:avLst/>
              <a:gdLst/>
              <a:ahLst/>
              <a:cxnLst/>
              <a:rect l="l" t="t" r="r" b="b"/>
              <a:pathLst>
                <a:path w="451" h="1695" extrusionOk="0">
                  <a:moveTo>
                    <a:pt x="450" y="1"/>
                  </a:moveTo>
                  <a:lnTo>
                    <a:pt x="450" y="1"/>
                  </a:lnTo>
                  <a:cubicBezTo>
                    <a:pt x="243" y="554"/>
                    <a:pt x="174" y="1142"/>
                    <a:pt x="1" y="1695"/>
                  </a:cubicBezTo>
                  <a:cubicBezTo>
                    <a:pt x="277" y="1176"/>
                    <a:pt x="416" y="589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31"/>
            <p:cNvSpPr/>
            <p:nvPr/>
          </p:nvSpPr>
          <p:spPr>
            <a:xfrm>
              <a:off x="658413" y="566753"/>
              <a:ext cx="2626" cy="10541"/>
            </a:xfrm>
            <a:custGeom>
              <a:avLst/>
              <a:gdLst/>
              <a:ahLst/>
              <a:cxnLst/>
              <a:rect l="l" t="t" r="r" b="b"/>
              <a:pathLst>
                <a:path w="278" h="1116" extrusionOk="0">
                  <a:moveTo>
                    <a:pt x="140" y="0"/>
                  </a:moveTo>
                  <a:cubicBezTo>
                    <a:pt x="129" y="0"/>
                    <a:pt x="118" y="3"/>
                    <a:pt x="104" y="9"/>
                  </a:cubicBezTo>
                  <a:cubicBezTo>
                    <a:pt x="35" y="9"/>
                    <a:pt x="1" y="44"/>
                    <a:pt x="35" y="113"/>
                  </a:cubicBezTo>
                  <a:cubicBezTo>
                    <a:pt x="104" y="424"/>
                    <a:pt x="35" y="770"/>
                    <a:pt x="139" y="1116"/>
                  </a:cubicBezTo>
                  <a:cubicBezTo>
                    <a:pt x="277" y="770"/>
                    <a:pt x="243" y="424"/>
                    <a:pt x="208" y="79"/>
                  </a:cubicBezTo>
                  <a:cubicBezTo>
                    <a:pt x="208" y="51"/>
                    <a:pt x="18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31"/>
            <p:cNvSpPr/>
            <p:nvPr/>
          </p:nvSpPr>
          <p:spPr>
            <a:xfrm>
              <a:off x="653841" y="540723"/>
              <a:ext cx="2947" cy="8491"/>
            </a:xfrm>
            <a:custGeom>
              <a:avLst/>
              <a:gdLst/>
              <a:ahLst/>
              <a:cxnLst/>
              <a:rect l="l" t="t" r="r" b="b"/>
              <a:pathLst>
                <a:path w="312" h="899" extrusionOk="0">
                  <a:moveTo>
                    <a:pt x="104" y="0"/>
                  </a:moveTo>
                  <a:cubicBezTo>
                    <a:pt x="174" y="104"/>
                    <a:pt x="174" y="242"/>
                    <a:pt x="104" y="311"/>
                  </a:cubicBezTo>
                  <a:cubicBezTo>
                    <a:pt x="1" y="450"/>
                    <a:pt x="70" y="622"/>
                    <a:pt x="35" y="761"/>
                  </a:cubicBezTo>
                  <a:cubicBezTo>
                    <a:pt x="35" y="830"/>
                    <a:pt x="70" y="899"/>
                    <a:pt x="174" y="899"/>
                  </a:cubicBezTo>
                  <a:cubicBezTo>
                    <a:pt x="277" y="899"/>
                    <a:pt x="312" y="830"/>
                    <a:pt x="312" y="761"/>
                  </a:cubicBezTo>
                  <a:cubicBezTo>
                    <a:pt x="277" y="484"/>
                    <a:pt x="277" y="20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31"/>
            <p:cNvSpPr/>
            <p:nvPr/>
          </p:nvSpPr>
          <p:spPr>
            <a:xfrm>
              <a:off x="666573" y="565856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174" y="1"/>
                  </a:moveTo>
                  <a:cubicBezTo>
                    <a:pt x="35" y="139"/>
                    <a:pt x="1" y="277"/>
                    <a:pt x="35" y="416"/>
                  </a:cubicBezTo>
                  <a:cubicBezTo>
                    <a:pt x="70" y="519"/>
                    <a:pt x="70" y="588"/>
                    <a:pt x="174" y="588"/>
                  </a:cubicBezTo>
                  <a:cubicBezTo>
                    <a:pt x="277" y="588"/>
                    <a:pt x="312" y="519"/>
                    <a:pt x="312" y="416"/>
                  </a:cubicBezTo>
                  <a:cubicBezTo>
                    <a:pt x="277" y="277"/>
                    <a:pt x="277" y="139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31"/>
            <p:cNvSpPr/>
            <p:nvPr/>
          </p:nvSpPr>
          <p:spPr>
            <a:xfrm>
              <a:off x="630342" y="5674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31"/>
            <p:cNvSpPr/>
            <p:nvPr/>
          </p:nvSpPr>
          <p:spPr>
            <a:xfrm>
              <a:off x="630342" y="567490"/>
              <a:ext cx="8491" cy="2947"/>
            </a:xfrm>
            <a:custGeom>
              <a:avLst/>
              <a:gdLst/>
              <a:ahLst/>
              <a:cxnLst/>
              <a:rect l="l" t="t" r="r" b="b"/>
              <a:pathLst>
                <a:path w="899" h="312" extrusionOk="0">
                  <a:moveTo>
                    <a:pt x="0" y="1"/>
                  </a:moveTo>
                  <a:lnTo>
                    <a:pt x="0" y="1"/>
                  </a:lnTo>
                  <a:cubicBezTo>
                    <a:pt x="277" y="208"/>
                    <a:pt x="588" y="277"/>
                    <a:pt x="899" y="312"/>
                  </a:cubicBezTo>
                  <a:cubicBezTo>
                    <a:pt x="622" y="139"/>
                    <a:pt x="311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31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31"/>
            <p:cNvSpPr/>
            <p:nvPr/>
          </p:nvSpPr>
          <p:spPr>
            <a:xfrm>
              <a:off x="684859" y="523740"/>
              <a:ext cx="2947" cy="4260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311" y="1"/>
                  </a:moveTo>
                  <a:lnTo>
                    <a:pt x="311" y="1"/>
                  </a:lnTo>
                  <a:cubicBezTo>
                    <a:pt x="139" y="105"/>
                    <a:pt x="35" y="243"/>
                    <a:pt x="0" y="450"/>
                  </a:cubicBezTo>
                  <a:cubicBezTo>
                    <a:pt x="139" y="312"/>
                    <a:pt x="242" y="174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31"/>
            <p:cNvSpPr/>
            <p:nvPr/>
          </p:nvSpPr>
          <p:spPr>
            <a:xfrm>
              <a:off x="687796" y="52341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31"/>
            <p:cNvSpPr/>
            <p:nvPr/>
          </p:nvSpPr>
          <p:spPr>
            <a:xfrm>
              <a:off x="693350" y="534517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311" y="1"/>
                  </a:moveTo>
                  <a:cubicBezTo>
                    <a:pt x="138" y="70"/>
                    <a:pt x="35" y="242"/>
                    <a:pt x="0" y="415"/>
                  </a:cubicBezTo>
                  <a:cubicBezTo>
                    <a:pt x="138" y="312"/>
                    <a:pt x="207" y="139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31"/>
            <p:cNvSpPr/>
            <p:nvPr/>
          </p:nvSpPr>
          <p:spPr>
            <a:xfrm>
              <a:off x="693019" y="53843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31"/>
            <p:cNvSpPr/>
            <p:nvPr/>
          </p:nvSpPr>
          <p:spPr>
            <a:xfrm>
              <a:off x="661029" y="51851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69" y="174"/>
                    <a:pt x="69" y="346"/>
                    <a:pt x="208" y="485"/>
                  </a:cubicBezTo>
                  <a:cubicBezTo>
                    <a:pt x="138" y="312"/>
                    <a:pt x="173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31"/>
            <p:cNvSpPr/>
            <p:nvPr/>
          </p:nvSpPr>
          <p:spPr>
            <a:xfrm>
              <a:off x="661029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31"/>
            <p:cNvSpPr/>
            <p:nvPr/>
          </p:nvSpPr>
          <p:spPr>
            <a:xfrm>
              <a:off x="662984" y="5230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31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31"/>
            <p:cNvSpPr/>
            <p:nvPr/>
          </p:nvSpPr>
          <p:spPr>
            <a:xfrm>
              <a:off x="652869" y="499590"/>
              <a:ext cx="2286" cy="3920"/>
            </a:xfrm>
            <a:custGeom>
              <a:avLst/>
              <a:gdLst/>
              <a:ahLst/>
              <a:cxnLst/>
              <a:rect l="l" t="t" r="r" b="b"/>
              <a:pathLst>
                <a:path w="242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38"/>
                    <a:pt x="104" y="311"/>
                    <a:pt x="242" y="415"/>
                  </a:cubicBezTo>
                  <a:cubicBezTo>
                    <a:pt x="242" y="242"/>
                    <a:pt x="173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31"/>
            <p:cNvSpPr/>
            <p:nvPr/>
          </p:nvSpPr>
          <p:spPr>
            <a:xfrm>
              <a:off x="652869" y="49925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31"/>
            <p:cNvSpPr/>
            <p:nvPr/>
          </p:nvSpPr>
          <p:spPr>
            <a:xfrm>
              <a:off x="630012" y="56749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31"/>
            <p:cNvSpPr/>
            <p:nvPr/>
          </p:nvSpPr>
          <p:spPr>
            <a:xfrm>
              <a:off x="626744" y="566300"/>
              <a:ext cx="3277" cy="1200"/>
            </a:xfrm>
            <a:custGeom>
              <a:avLst/>
              <a:gdLst/>
              <a:ahLst/>
              <a:cxnLst/>
              <a:rect l="l" t="t" r="r" b="b"/>
              <a:pathLst>
                <a:path w="347" h="127" extrusionOk="0">
                  <a:moveTo>
                    <a:pt x="92" y="0"/>
                  </a:moveTo>
                  <a:cubicBezTo>
                    <a:pt x="63" y="0"/>
                    <a:pt x="33" y="7"/>
                    <a:pt x="1" y="23"/>
                  </a:cubicBezTo>
                  <a:cubicBezTo>
                    <a:pt x="104" y="92"/>
                    <a:pt x="208" y="127"/>
                    <a:pt x="346" y="127"/>
                  </a:cubicBezTo>
                  <a:cubicBezTo>
                    <a:pt x="267" y="74"/>
                    <a:pt x="18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31"/>
            <p:cNvSpPr/>
            <p:nvPr/>
          </p:nvSpPr>
          <p:spPr>
            <a:xfrm>
              <a:off x="676698" y="61352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31"/>
            <p:cNvSpPr/>
            <p:nvPr/>
          </p:nvSpPr>
          <p:spPr>
            <a:xfrm>
              <a:off x="676368" y="613846"/>
              <a:ext cx="992" cy="4260"/>
            </a:xfrm>
            <a:custGeom>
              <a:avLst/>
              <a:gdLst/>
              <a:ahLst/>
              <a:cxnLst/>
              <a:rect l="l" t="t" r="r" b="b"/>
              <a:pathLst>
                <a:path w="105" h="451" extrusionOk="0">
                  <a:moveTo>
                    <a:pt x="35" y="1"/>
                  </a:moveTo>
                  <a:cubicBezTo>
                    <a:pt x="35" y="139"/>
                    <a:pt x="1" y="277"/>
                    <a:pt x="35" y="450"/>
                  </a:cubicBezTo>
                  <a:cubicBezTo>
                    <a:pt x="104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31"/>
            <p:cNvSpPr/>
            <p:nvPr/>
          </p:nvSpPr>
          <p:spPr>
            <a:xfrm>
              <a:off x="647967" y="605685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35" y="70"/>
                    <a:pt x="1" y="139"/>
                    <a:pt x="35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31"/>
            <p:cNvSpPr/>
            <p:nvPr/>
          </p:nvSpPr>
          <p:spPr>
            <a:xfrm>
              <a:off x="648949" y="6053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31"/>
            <p:cNvSpPr/>
            <p:nvPr/>
          </p:nvSpPr>
          <p:spPr>
            <a:xfrm>
              <a:off x="664939" y="533865"/>
              <a:ext cx="671" cy="2616"/>
            </a:xfrm>
            <a:custGeom>
              <a:avLst/>
              <a:gdLst/>
              <a:ahLst/>
              <a:cxnLst/>
              <a:rect l="l" t="t" r="r" b="b"/>
              <a:pathLst>
                <a:path w="71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70"/>
                    <a:pt x="1" y="173"/>
                    <a:pt x="70" y="277"/>
                  </a:cubicBezTo>
                  <a:cubicBezTo>
                    <a:pt x="70" y="173"/>
                    <a:pt x="70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31"/>
            <p:cNvSpPr/>
            <p:nvPr/>
          </p:nvSpPr>
          <p:spPr>
            <a:xfrm>
              <a:off x="664288" y="53191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1" y="69"/>
                    <a:pt x="70" y="138"/>
                    <a:pt x="35" y="207"/>
                  </a:cubicBezTo>
                  <a:cubicBezTo>
                    <a:pt x="70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31"/>
            <p:cNvSpPr/>
            <p:nvPr/>
          </p:nvSpPr>
          <p:spPr>
            <a:xfrm>
              <a:off x="687796" y="5234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31"/>
            <p:cNvSpPr/>
            <p:nvPr/>
          </p:nvSpPr>
          <p:spPr>
            <a:xfrm>
              <a:off x="687796" y="520803"/>
              <a:ext cx="2295" cy="2626"/>
            </a:xfrm>
            <a:custGeom>
              <a:avLst/>
              <a:gdLst/>
              <a:ahLst/>
              <a:cxnLst/>
              <a:rect l="l" t="t" r="r" b="b"/>
              <a:pathLst>
                <a:path w="243" h="278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04" y="35"/>
                    <a:pt x="35" y="139"/>
                    <a:pt x="0" y="277"/>
                  </a:cubicBezTo>
                  <a:cubicBezTo>
                    <a:pt x="104" y="208"/>
                    <a:pt x="208" y="104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31"/>
            <p:cNvSpPr/>
            <p:nvPr/>
          </p:nvSpPr>
          <p:spPr>
            <a:xfrm>
              <a:off x="658092" y="511009"/>
              <a:ext cx="1634" cy="2947"/>
            </a:xfrm>
            <a:custGeom>
              <a:avLst/>
              <a:gdLst/>
              <a:ahLst/>
              <a:cxnLst/>
              <a:rect l="l" t="t" r="r" b="b"/>
              <a:pathLst>
                <a:path w="173" h="312" extrusionOk="0">
                  <a:moveTo>
                    <a:pt x="0" y="1"/>
                  </a:moveTo>
                  <a:cubicBezTo>
                    <a:pt x="35" y="105"/>
                    <a:pt x="69" y="243"/>
                    <a:pt x="173" y="312"/>
                  </a:cubicBezTo>
                  <a:cubicBezTo>
                    <a:pt x="138" y="208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31"/>
            <p:cNvSpPr/>
            <p:nvPr/>
          </p:nvSpPr>
          <p:spPr>
            <a:xfrm>
              <a:off x="659716" y="51394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ubicBezTo>
                    <a:pt x="1" y="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31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31"/>
            <p:cNvSpPr/>
            <p:nvPr/>
          </p:nvSpPr>
          <p:spPr>
            <a:xfrm>
              <a:off x="656779" y="5064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31"/>
            <p:cNvSpPr/>
            <p:nvPr/>
          </p:nvSpPr>
          <p:spPr>
            <a:xfrm>
              <a:off x="655145" y="503830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36" y="242"/>
                    <a:pt x="174" y="277"/>
                  </a:cubicBezTo>
                  <a:cubicBezTo>
                    <a:pt x="139" y="173"/>
                    <a:pt x="10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31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31"/>
            <p:cNvSpPr/>
            <p:nvPr/>
          </p:nvSpPr>
          <p:spPr>
            <a:xfrm>
              <a:off x="666252" y="5403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31"/>
            <p:cNvSpPr/>
            <p:nvPr/>
          </p:nvSpPr>
          <p:spPr>
            <a:xfrm>
              <a:off x="662654" y="523089"/>
              <a:ext cx="992" cy="2947"/>
            </a:xfrm>
            <a:custGeom>
              <a:avLst/>
              <a:gdLst/>
              <a:ahLst/>
              <a:cxnLst/>
              <a:rect l="l" t="t" r="r" b="b"/>
              <a:pathLst>
                <a:path w="105" h="312" extrusionOk="0">
                  <a:moveTo>
                    <a:pt x="36" y="1"/>
                  </a:moveTo>
                  <a:cubicBezTo>
                    <a:pt x="36" y="104"/>
                    <a:pt x="1" y="243"/>
                    <a:pt x="105" y="312"/>
                  </a:cubicBezTo>
                  <a:cubicBezTo>
                    <a:pt x="105" y="208"/>
                    <a:pt x="70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31"/>
            <p:cNvSpPr/>
            <p:nvPr/>
          </p:nvSpPr>
          <p:spPr>
            <a:xfrm>
              <a:off x="691716" y="538758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35" y="35"/>
                    <a:pt x="0" y="105"/>
                    <a:pt x="0" y="208"/>
                  </a:cubicBezTo>
                  <a:cubicBezTo>
                    <a:pt x="69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31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31"/>
            <p:cNvSpPr/>
            <p:nvPr/>
          </p:nvSpPr>
          <p:spPr>
            <a:xfrm>
              <a:off x="693019" y="53875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31"/>
            <p:cNvSpPr/>
            <p:nvPr/>
          </p:nvSpPr>
          <p:spPr>
            <a:xfrm>
              <a:off x="643395" y="5632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1" y="0"/>
                    <a:pt x="1" y="35"/>
                  </a:cubicBezTo>
                  <a:lnTo>
                    <a:pt x="70" y="35"/>
                  </a:ln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31"/>
            <p:cNvSpPr/>
            <p:nvPr/>
          </p:nvSpPr>
          <p:spPr>
            <a:xfrm>
              <a:off x="677671" y="62266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31"/>
            <p:cNvSpPr/>
            <p:nvPr/>
          </p:nvSpPr>
          <p:spPr>
            <a:xfrm>
              <a:off x="642092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31"/>
            <p:cNvSpPr/>
            <p:nvPr/>
          </p:nvSpPr>
          <p:spPr>
            <a:xfrm>
              <a:off x="642413" y="560311"/>
              <a:ext cx="671" cy="151"/>
            </a:xfrm>
            <a:custGeom>
              <a:avLst/>
              <a:gdLst/>
              <a:ahLst/>
              <a:cxnLst/>
              <a:rect l="l" t="t" r="r" b="b"/>
              <a:pathLst>
                <a:path w="71" h="16" extrusionOk="0">
                  <a:moveTo>
                    <a:pt x="1" y="0"/>
                  </a:moveTo>
                  <a:cubicBezTo>
                    <a:pt x="1" y="0"/>
                    <a:pt x="16" y="16"/>
                    <a:pt x="37" y="16"/>
                  </a:cubicBezTo>
                  <a:cubicBezTo>
                    <a:pt x="47" y="16"/>
                    <a:pt x="59" y="1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31"/>
            <p:cNvSpPr/>
            <p:nvPr/>
          </p:nvSpPr>
          <p:spPr>
            <a:xfrm>
              <a:off x="654824" y="540071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0" y="0"/>
                    <a:pt x="0" y="35"/>
                    <a:pt x="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31"/>
            <p:cNvSpPr/>
            <p:nvPr/>
          </p:nvSpPr>
          <p:spPr>
            <a:xfrm>
              <a:off x="654824" y="54072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31"/>
            <p:cNvSpPr/>
            <p:nvPr/>
          </p:nvSpPr>
          <p:spPr>
            <a:xfrm>
              <a:off x="663315" y="526357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0"/>
                  </a:moveTo>
                  <a:cubicBezTo>
                    <a:pt x="35" y="35"/>
                    <a:pt x="0" y="70"/>
                    <a:pt x="69" y="104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31"/>
            <p:cNvSpPr/>
            <p:nvPr/>
          </p:nvSpPr>
          <p:spPr>
            <a:xfrm>
              <a:off x="663636" y="526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31"/>
            <p:cNvSpPr/>
            <p:nvPr/>
          </p:nvSpPr>
          <p:spPr>
            <a:xfrm>
              <a:off x="660377" y="516232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1"/>
                  </a:moveTo>
                  <a:lnTo>
                    <a:pt x="35" y="1"/>
                  </a:lnTo>
                  <a:cubicBezTo>
                    <a:pt x="0" y="70"/>
                    <a:pt x="35" y="139"/>
                    <a:pt x="69" y="243"/>
                  </a:cubicBezTo>
                  <a:cubicBezTo>
                    <a:pt x="69" y="139"/>
                    <a:pt x="104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31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31"/>
            <p:cNvSpPr/>
            <p:nvPr/>
          </p:nvSpPr>
          <p:spPr>
            <a:xfrm>
              <a:off x="656779" y="506437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1" y="1"/>
                  </a:moveTo>
                  <a:cubicBezTo>
                    <a:pt x="1" y="70"/>
                    <a:pt x="1" y="174"/>
                    <a:pt x="70" y="243"/>
                  </a:cubicBezTo>
                  <a:cubicBezTo>
                    <a:pt x="35" y="139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31"/>
            <p:cNvSpPr/>
            <p:nvPr/>
          </p:nvSpPr>
          <p:spPr>
            <a:xfrm>
              <a:off x="657430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31"/>
            <p:cNvSpPr/>
            <p:nvPr/>
          </p:nvSpPr>
          <p:spPr>
            <a:xfrm>
              <a:off x="657761" y="509053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0"/>
                  </a:moveTo>
                  <a:cubicBezTo>
                    <a:pt x="0" y="70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31"/>
            <p:cNvSpPr/>
            <p:nvPr/>
          </p:nvSpPr>
          <p:spPr>
            <a:xfrm>
              <a:off x="657430" y="50872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31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31"/>
            <p:cNvSpPr/>
            <p:nvPr/>
          </p:nvSpPr>
          <p:spPr>
            <a:xfrm>
              <a:off x="659716" y="51427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31"/>
            <p:cNvSpPr/>
            <p:nvPr/>
          </p:nvSpPr>
          <p:spPr>
            <a:xfrm>
              <a:off x="660047" y="514277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1"/>
                  </a:moveTo>
                  <a:cubicBezTo>
                    <a:pt x="0" y="70"/>
                    <a:pt x="0" y="139"/>
                    <a:pt x="35" y="173"/>
                  </a:cubicBezTo>
                  <a:cubicBezTo>
                    <a:pt x="35" y="104"/>
                    <a:pt x="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31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31"/>
            <p:cNvSpPr/>
            <p:nvPr/>
          </p:nvSpPr>
          <p:spPr>
            <a:xfrm>
              <a:off x="691064" y="541044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cubicBezTo>
                    <a:pt x="0" y="35"/>
                    <a:pt x="0" y="70"/>
                    <a:pt x="0" y="139"/>
                  </a:cubicBezTo>
                  <a:cubicBezTo>
                    <a:pt x="69" y="10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31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31"/>
            <p:cNvSpPr/>
            <p:nvPr/>
          </p:nvSpPr>
          <p:spPr>
            <a:xfrm>
              <a:off x="690733" y="54235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31"/>
            <p:cNvSpPr/>
            <p:nvPr/>
          </p:nvSpPr>
          <p:spPr>
            <a:xfrm>
              <a:off x="69073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31"/>
            <p:cNvSpPr/>
            <p:nvPr/>
          </p:nvSpPr>
          <p:spPr>
            <a:xfrm>
              <a:off x="689751" y="542678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1"/>
                  </a:moveTo>
                  <a:lnTo>
                    <a:pt x="105" y="1"/>
                  </a:lnTo>
                  <a:cubicBezTo>
                    <a:pt x="70" y="35"/>
                    <a:pt x="35" y="70"/>
                    <a:pt x="1" y="104"/>
                  </a:cubicBezTo>
                  <a:cubicBezTo>
                    <a:pt x="70" y="70"/>
                    <a:pt x="105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31"/>
            <p:cNvSpPr/>
            <p:nvPr/>
          </p:nvSpPr>
          <p:spPr>
            <a:xfrm>
              <a:off x="689430" y="54366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35" y="70"/>
                    <a:pt x="0" y="139"/>
                    <a:pt x="0" y="208"/>
                  </a:cubicBezTo>
                  <a:cubicBezTo>
                    <a:pt x="69" y="139"/>
                    <a:pt x="35" y="7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31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31"/>
            <p:cNvSpPr/>
            <p:nvPr/>
          </p:nvSpPr>
          <p:spPr>
            <a:xfrm>
              <a:off x="652207" y="497304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1" y="138"/>
                    <a:pt x="70" y="208"/>
                  </a:cubicBezTo>
                  <a:cubicBezTo>
                    <a:pt x="35" y="138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31"/>
            <p:cNvSpPr/>
            <p:nvPr/>
          </p:nvSpPr>
          <p:spPr>
            <a:xfrm>
              <a:off x="652869" y="499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31"/>
            <p:cNvSpPr/>
            <p:nvPr/>
          </p:nvSpPr>
          <p:spPr>
            <a:xfrm>
              <a:off x="626092" y="667720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104" y="0"/>
                  </a:moveTo>
                  <a:cubicBezTo>
                    <a:pt x="35" y="69"/>
                    <a:pt x="35" y="104"/>
                    <a:pt x="1" y="173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31"/>
            <p:cNvSpPr/>
            <p:nvPr/>
          </p:nvSpPr>
          <p:spPr>
            <a:xfrm>
              <a:off x="684859" y="606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31"/>
            <p:cNvSpPr/>
            <p:nvPr/>
          </p:nvSpPr>
          <p:spPr>
            <a:xfrm>
              <a:off x="684859" y="60666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31"/>
            <p:cNvSpPr/>
            <p:nvPr/>
          </p:nvSpPr>
          <p:spPr>
            <a:xfrm>
              <a:off x="685180" y="60666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31"/>
            <p:cNvSpPr/>
            <p:nvPr/>
          </p:nvSpPr>
          <p:spPr>
            <a:xfrm>
              <a:off x="685841" y="60993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31"/>
            <p:cNvSpPr/>
            <p:nvPr/>
          </p:nvSpPr>
          <p:spPr>
            <a:xfrm>
              <a:off x="702162" y="585123"/>
              <a:ext cx="1643" cy="472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cubicBezTo>
                    <a:pt x="49" y="25"/>
                    <a:pt x="81" y="49"/>
                    <a:pt x="120" y="49"/>
                  </a:cubicBezTo>
                  <a:cubicBezTo>
                    <a:pt x="136" y="49"/>
                    <a:pt x="153" y="45"/>
                    <a:pt x="173" y="35"/>
                  </a:cubicBezTo>
                  <a:cubicBezTo>
                    <a:pt x="104" y="0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31"/>
            <p:cNvSpPr/>
            <p:nvPr/>
          </p:nvSpPr>
          <p:spPr>
            <a:xfrm>
              <a:off x="703796" y="5854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31"/>
            <p:cNvSpPr/>
            <p:nvPr/>
          </p:nvSpPr>
          <p:spPr>
            <a:xfrm>
              <a:off x="701831" y="5851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31"/>
            <p:cNvSpPr/>
            <p:nvPr/>
          </p:nvSpPr>
          <p:spPr>
            <a:xfrm>
              <a:off x="696287" y="53418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31"/>
            <p:cNvSpPr/>
            <p:nvPr/>
          </p:nvSpPr>
          <p:spPr>
            <a:xfrm>
              <a:off x="696287" y="5341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31"/>
            <p:cNvSpPr/>
            <p:nvPr/>
          </p:nvSpPr>
          <p:spPr>
            <a:xfrm>
              <a:off x="648949" y="584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31"/>
            <p:cNvSpPr/>
            <p:nvPr/>
          </p:nvSpPr>
          <p:spPr>
            <a:xfrm>
              <a:off x="706081" y="58707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31"/>
            <p:cNvSpPr/>
            <p:nvPr/>
          </p:nvSpPr>
          <p:spPr>
            <a:xfrm>
              <a:off x="639154" y="55704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cubicBezTo>
                    <a:pt x="35" y="35"/>
                    <a:pt x="35" y="35"/>
                    <a:pt x="69" y="70"/>
                  </a:cubicBezTo>
                  <a:cubicBezTo>
                    <a:pt x="69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31"/>
            <p:cNvSpPr/>
            <p:nvPr/>
          </p:nvSpPr>
          <p:spPr>
            <a:xfrm>
              <a:off x="639806" y="5576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31"/>
            <p:cNvSpPr/>
            <p:nvPr/>
          </p:nvSpPr>
          <p:spPr>
            <a:xfrm>
              <a:off x="639154" y="5570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31"/>
            <p:cNvSpPr/>
            <p:nvPr/>
          </p:nvSpPr>
          <p:spPr>
            <a:xfrm>
              <a:off x="697590" y="5479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31"/>
            <p:cNvSpPr/>
            <p:nvPr/>
          </p:nvSpPr>
          <p:spPr>
            <a:xfrm>
              <a:off x="714242" y="543981"/>
              <a:ext cx="982" cy="671"/>
            </a:xfrm>
            <a:custGeom>
              <a:avLst/>
              <a:gdLst/>
              <a:ahLst/>
              <a:cxnLst/>
              <a:rect l="l" t="t" r="r" b="b"/>
              <a:pathLst>
                <a:path w="104" h="71" extrusionOk="0">
                  <a:moveTo>
                    <a:pt x="104" y="1"/>
                  </a:moveTo>
                  <a:lnTo>
                    <a:pt x="0" y="70"/>
                  </a:lnTo>
                  <a:cubicBezTo>
                    <a:pt x="69" y="70"/>
                    <a:pt x="104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31"/>
            <p:cNvSpPr/>
            <p:nvPr/>
          </p:nvSpPr>
          <p:spPr>
            <a:xfrm>
              <a:off x="641440" y="559329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lnTo>
                    <a:pt x="69" y="104"/>
                  </a:lnTo>
                  <a:lnTo>
                    <a:pt x="104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31"/>
            <p:cNvSpPr/>
            <p:nvPr/>
          </p:nvSpPr>
          <p:spPr>
            <a:xfrm>
              <a:off x="641440" y="559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31"/>
            <p:cNvSpPr/>
            <p:nvPr/>
          </p:nvSpPr>
          <p:spPr>
            <a:xfrm>
              <a:off x="640788" y="5583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31"/>
            <p:cNvSpPr/>
            <p:nvPr/>
          </p:nvSpPr>
          <p:spPr>
            <a:xfrm>
              <a:off x="640788" y="5586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lnTo>
                    <a:pt x="69" y="69"/>
                  </a:ln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31"/>
            <p:cNvSpPr/>
            <p:nvPr/>
          </p:nvSpPr>
          <p:spPr>
            <a:xfrm>
              <a:off x="639806" y="55769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31"/>
            <p:cNvSpPr/>
            <p:nvPr/>
          </p:nvSpPr>
          <p:spPr>
            <a:xfrm>
              <a:off x="640127" y="5580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35"/>
                  </a:moveTo>
                  <a:lnTo>
                    <a:pt x="1" y="0"/>
                  </a:lnTo>
                  <a:cubicBezTo>
                    <a:pt x="1" y="0"/>
                    <a:pt x="36" y="35"/>
                    <a:pt x="3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31"/>
            <p:cNvSpPr/>
            <p:nvPr/>
          </p:nvSpPr>
          <p:spPr>
            <a:xfrm>
              <a:off x="640458" y="55834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35" y="35"/>
                  </a:lnTo>
                  <a:cubicBezTo>
                    <a:pt x="35" y="35"/>
                    <a:pt x="1" y="1"/>
                    <a:pt x="1" y="1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31"/>
            <p:cNvSpPr/>
            <p:nvPr/>
          </p:nvSpPr>
          <p:spPr>
            <a:xfrm>
              <a:off x="630994" y="59882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0" y="35"/>
                    <a:pt x="0" y="35"/>
                  </a:cubicBezTo>
                  <a:cubicBezTo>
                    <a:pt x="35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31"/>
            <p:cNvSpPr/>
            <p:nvPr/>
          </p:nvSpPr>
          <p:spPr>
            <a:xfrm>
              <a:off x="631646" y="5988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31"/>
            <p:cNvSpPr/>
            <p:nvPr/>
          </p:nvSpPr>
          <p:spPr>
            <a:xfrm>
              <a:off x="630994" y="5991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31"/>
            <p:cNvSpPr/>
            <p:nvPr/>
          </p:nvSpPr>
          <p:spPr>
            <a:xfrm>
              <a:off x="690082" y="52048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31"/>
            <p:cNvSpPr/>
            <p:nvPr/>
          </p:nvSpPr>
          <p:spPr>
            <a:xfrm>
              <a:off x="632297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31"/>
            <p:cNvSpPr/>
            <p:nvPr/>
          </p:nvSpPr>
          <p:spPr>
            <a:xfrm>
              <a:off x="631646" y="5981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31"/>
            <p:cNvSpPr/>
            <p:nvPr/>
          </p:nvSpPr>
          <p:spPr>
            <a:xfrm>
              <a:off x="631646" y="5985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31"/>
            <p:cNvSpPr/>
            <p:nvPr/>
          </p:nvSpPr>
          <p:spPr>
            <a:xfrm>
              <a:off x="630342" y="59915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35" y="70"/>
                    <a:pt x="35" y="70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31"/>
            <p:cNvSpPr/>
            <p:nvPr/>
          </p:nvSpPr>
          <p:spPr>
            <a:xfrm>
              <a:off x="629360" y="600141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cubicBezTo>
                    <a:pt x="69" y="35"/>
                    <a:pt x="35" y="35"/>
                    <a:pt x="0" y="69"/>
                  </a:cubicBezTo>
                  <a:lnTo>
                    <a:pt x="35" y="69"/>
                  </a:lnTo>
                  <a:cubicBezTo>
                    <a:pt x="35" y="69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31"/>
            <p:cNvSpPr/>
            <p:nvPr/>
          </p:nvSpPr>
          <p:spPr>
            <a:xfrm>
              <a:off x="628378" y="600793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0"/>
                  </a:moveTo>
                  <a:lnTo>
                    <a:pt x="104" y="0"/>
                  </a:lnTo>
                  <a:cubicBezTo>
                    <a:pt x="70" y="35"/>
                    <a:pt x="35" y="69"/>
                    <a:pt x="1" y="104"/>
                  </a:cubicBezTo>
                  <a:cubicBezTo>
                    <a:pt x="70" y="104"/>
                    <a:pt x="104" y="69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31"/>
            <p:cNvSpPr/>
            <p:nvPr/>
          </p:nvSpPr>
          <p:spPr>
            <a:xfrm>
              <a:off x="594423" y="309386"/>
              <a:ext cx="6215" cy="26323"/>
            </a:xfrm>
            <a:custGeom>
              <a:avLst/>
              <a:gdLst/>
              <a:ahLst/>
              <a:cxnLst/>
              <a:rect l="l" t="t" r="r" b="b"/>
              <a:pathLst>
                <a:path w="658" h="2787" extrusionOk="0">
                  <a:moveTo>
                    <a:pt x="212" y="1"/>
                  </a:moveTo>
                  <a:cubicBezTo>
                    <a:pt x="162" y="1"/>
                    <a:pt x="126" y="25"/>
                    <a:pt x="105" y="90"/>
                  </a:cubicBezTo>
                  <a:cubicBezTo>
                    <a:pt x="1" y="229"/>
                    <a:pt x="35" y="367"/>
                    <a:pt x="35" y="540"/>
                  </a:cubicBezTo>
                  <a:cubicBezTo>
                    <a:pt x="139" y="1335"/>
                    <a:pt x="381" y="2061"/>
                    <a:pt x="658" y="2786"/>
                  </a:cubicBezTo>
                  <a:cubicBezTo>
                    <a:pt x="519" y="2302"/>
                    <a:pt x="416" y="1784"/>
                    <a:pt x="347" y="1266"/>
                  </a:cubicBezTo>
                  <a:cubicBezTo>
                    <a:pt x="277" y="920"/>
                    <a:pt x="139" y="540"/>
                    <a:pt x="347" y="194"/>
                  </a:cubicBezTo>
                  <a:cubicBezTo>
                    <a:pt x="416" y="125"/>
                    <a:pt x="381" y="56"/>
                    <a:pt x="312" y="21"/>
                  </a:cubicBezTo>
                  <a:cubicBezTo>
                    <a:pt x="274" y="9"/>
                    <a:pt x="241" y="1"/>
                    <a:pt x="2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31"/>
            <p:cNvSpPr/>
            <p:nvPr/>
          </p:nvSpPr>
          <p:spPr>
            <a:xfrm>
              <a:off x="559165" y="286406"/>
              <a:ext cx="14706" cy="12741"/>
            </a:xfrm>
            <a:custGeom>
              <a:avLst/>
              <a:gdLst/>
              <a:ahLst/>
              <a:cxnLst/>
              <a:rect l="l" t="t" r="r" b="b"/>
              <a:pathLst>
                <a:path w="1557" h="1349" extrusionOk="0">
                  <a:moveTo>
                    <a:pt x="1072" y="0"/>
                  </a:moveTo>
                  <a:cubicBezTo>
                    <a:pt x="1003" y="35"/>
                    <a:pt x="1003" y="104"/>
                    <a:pt x="1003" y="138"/>
                  </a:cubicBezTo>
                  <a:cubicBezTo>
                    <a:pt x="1003" y="415"/>
                    <a:pt x="1107" y="691"/>
                    <a:pt x="1176" y="1002"/>
                  </a:cubicBezTo>
                  <a:cubicBezTo>
                    <a:pt x="938" y="983"/>
                    <a:pt x="700" y="940"/>
                    <a:pt x="475" y="940"/>
                  </a:cubicBezTo>
                  <a:cubicBezTo>
                    <a:pt x="308" y="940"/>
                    <a:pt x="148" y="963"/>
                    <a:pt x="1" y="1037"/>
                  </a:cubicBezTo>
                  <a:cubicBezTo>
                    <a:pt x="52" y="1041"/>
                    <a:pt x="104" y="1042"/>
                    <a:pt x="157" y="1042"/>
                  </a:cubicBezTo>
                  <a:cubicBezTo>
                    <a:pt x="302" y="1042"/>
                    <a:pt x="454" y="1032"/>
                    <a:pt x="605" y="1032"/>
                  </a:cubicBezTo>
                  <a:cubicBezTo>
                    <a:pt x="921" y="1032"/>
                    <a:pt x="1236" y="1076"/>
                    <a:pt x="1487" y="1348"/>
                  </a:cubicBezTo>
                  <a:cubicBezTo>
                    <a:pt x="1556" y="1314"/>
                    <a:pt x="1522" y="1279"/>
                    <a:pt x="1522" y="1244"/>
                  </a:cubicBezTo>
                  <a:cubicBezTo>
                    <a:pt x="1349" y="864"/>
                    <a:pt x="1211" y="519"/>
                    <a:pt x="1211" y="138"/>
                  </a:cubicBezTo>
                  <a:cubicBezTo>
                    <a:pt x="1211" y="69"/>
                    <a:pt x="1176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31"/>
            <p:cNvSpPr/>
            <p:nvPr/>
          </p:nvSpPr>
          <p:spPr>
            <a:xfrm>
              <a:off x="598343" y="307053"/>
              <a:ext cx="16009" cy="19513"/>
            </a:xfrm>
            <a:custGeom>
              <a:avLst/>
              <a:gdLst/>
              <a:ahLst/>
              <a:cxnLst/>
              <a:rect l="l" t="t" r="r" b="b"/>
              <a:pathLst>
                <a:path w="1695" h="2066" extrusionOk="0">
                  <a:moveTo>
                    <a:pt x="104" y="0"/>
                  </a:moveTo>
                  <a:cubicBezTo>
                    <a:pt x="78" y="0"/>
                    <a:pt x="52" y="9"/>
                    <a:pt x="35" y="26"/>
                  </a:cubicBezTo>
                  <a:cubicBezTo>
                    <a:pt x="1" y="95"/>
                    <a:pt x="35" y="130"/>
                    <a:pt x="70" y="164"/>
                  </a:cubicBezTo>
                  <a:cubicBezTo>
                    <a:pt x="173" y="268"/>
                    <a:pt x="312" y="372"/>
                    <a:pt x="415" y="441"/>
                  </a:cubicBezTo>
                  <a:cubicBezTo>
                    <a:pt x="830" y="821"/>
                    <a:pt x="1107" y="1340"/>
                    <a:pt x="1418" y="1789"/>
                  </a:cubicBezTo>
                  <a:cubicBezTo>
                    <a:pt x="1487" y="1893"/>
                    <a:pt x="1521" y="2031"/>
                    <a:pt x="1694" y="2066"/>
                  </a:cubicBezTo>
                  <a:cubicBezTo>
                    <a:pt x="1383" y="1478"/>
                    <a:pt x="1038" y="959"/>
                    <a:pt x="657" y="476"/>
                  </a:cubicBezTo>
                  <a:cubicBezTo>
                    <a:pt x="519" y="303"/>
                    <a:pt x="346" y="164"/>
                    <a:pt x="173" y="26"/>
                  </a:cubicBezTo>
                  <a:cubicBezTo>
                    <a:pt x="156" y="9"/>
                    <a:pt x="13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31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31"/>
            <p:cNvSpPr/>
            <p:nvPr/>
          </p:nvSpPr>
          <p:spPr>
            <a:xfrm>
              <a:off x="569611" y="312191"/>
              <a:ext cx="14054" cy="9152"/>
            </a:xfrm>
            <a:custGeom>
              <a:avLst/>
              <a:gdLst/>
              <a:ahLst/>
              <a:cxnLst/>
              <a:rect l="l" t="t" r="r" b="b"/>
              <a:pathLst>
                <a:path w="1488" h="969" extrusionOk="0">
                  <a:moveTo>
                    <a:pt x="1349" y="1"/>
                  </a:moveTo>
                  <a:cubicBezTo>
                    <a:pt x="1176" y="174"/>
                    <a:pt x="969" y="174"/>
                    <a:pt x="796" y="243"/>
                  </a:cubicBezTo>
                  <a:cubicBezTo>
                    <a:pt x="519" y="346"/>
                    <a:pt x="208" y="415"/>
                    <a:pt x="1" y="692"/>
                  </a:cubicBezTo>
                  <a:cubicBezTo>
                    <a:pt x="208" y="554"/>
                    <a:pt x="450" y="485"/>
                    <a:pt x="692" y="415"/>
                  </a:cubicBezTo>
                  <a:cubicBezTo>
                    <a:pt x="727" y="398"/>
                    <a:pt x="770" y="381"/>
                    <a:pt x="813" y="381"/>
                  </a:cubicBezTo>
                  <a:cubicBezTo>
                    <a:pt x="856" y="381"/>
                    <a:pt x="900" y="398"/>
                    <a:pt x="934" y="450"/>
                  </a:cubicBezTo>
                  <a:cubicBezTo>
                    <a:pt x="969" y="519"/>
                    <a:pt x="900" y="588"/>
                    <a:pt x="865" y="657"/>
                  </a:cubicBezTo>
                  <a:cubicBezTo>
                    <a:pt x="761" y="727"/>
                    <a:pt x="692" y="830"/>
                    <a:pt x="727" y="969"/>
                  </a:cubicBezTo>
                  <a:cubicBezTo>
                    <a:pt x="900" y="761"/>
                    <a:pt x="1038" y="485"/>
                    <a:pt x="1314" y="346"/>
                  </a:cubicBezTo>
                  <a:cubicBezTo>
                    <a:pt x="1487" y="277"/>
                    <a:pt x="1418" y="139"/>
                    <a:pt x="1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31"/>
            <p:cNvSpPr/>
            <p:nvPr/>
          </p:nvSpPr>
          <p:spPr>
            <a:xfrm>
              <a:off x="576468" y="3213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31"/>
            <p:cNvSpPr/>
            <p:nvPr/>
          </p:nvSpPr>
          <p:spPr>
            <a:xfrm>
              <a:off x="607155" y="33928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31"/>
            <p:cNvSpPr/>
            <p:nvPr/>
          </p:nvSpPr>
          <p:spPr>
            <a:xfrm>
              <a:off x="598994" y="316763"/>
              <a:ext cx="8501" cy="22215"/>
            </a:xfrm>
            <a:custGeom>
              <a:avLst/>
              <a:gdLst/>
              <a:ahLst/>
              <a:cxnLst/>
              <a:rect l="l" t="t" r="r" b="b"/>
              <a:pathLst>
                <a:path w="900" h="2352" extrusionOk="0">
                  <a:moveTo>
                    <a:pt x="104" y="1"/>
                  </a:moveTo>
                  <a:cubicBezTo>
                    <a:pt x="1" y="104"/>
                    <a:pt x="35" y="173"/>
                    <a:pt x="35" y="277"/>
                  </a:cubicBezTo>
                  <a:cubicBezTo>
                    <a:pt x="104" y="554"/>
                    <a:pt x="174" y="865"/>
                    <a:pt x="312" y="1141"/>
                  </a:cubicBezTo>
                  <a:cubicBezTo>
                    <a:pt x="485" y="1556"/>
                    <a:pt x="588" y="2005"/>
                    <a:pt x="899" y="2351"/>
                  </a:cubicBezTo>
                  <a:cubicBezTo>
                    <a:pt x="796" y="2109"/>
                    <a:pt x="727" y="1867"/>
                    <a:pt x="623" y="1625"/>
                  </a:cubicBezTo>
                  <a:cubicBezTo>
                    <a:pt x="519" y="1349"/>
                    <a:pt x="450" y="1038"/>
                    <a:pt x="312" y="796"/>
                  </a:cubicBezTo>
                  <a:cubicBezTo>
                    <a:pt x="208" y="554"/>
                    <a:pt x="277" y="243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31"/>
            <p:cNvSpPr/>
            <p:nvPr/>
          </p:nvSpPr>
          <p:spPr>
            <a:xfrm>
              <a:off x="583004" y="309906"/>
              <a:ext cx="4250" cy="16330"/>
            </a:xfrm>
            <a:custGeom>
              <a:avLst/>
              <a:gdLst/>
              <a:ahLst/>
              <a:cxnLst/>
              <a:rect l="l" t="t" r="r" b="b"/>
              <a:pathLst>
                <a:path w="450" h="1729" extrusionOk="0">
                  <a:moveTo>
                    <a:pt x="277" y="1"/>
                  </a:moveTo>
                  <a:lnTo>
                    <a:pt x="277" y="1"/>
                  </a:lnTo>
                  <a:cubicBezTo>
                    <a:pt x="207" y="623"/>
                    <a:pt x="138" y="1176"/>
                    <a:pt x="0" y="1729"/>
                  </a:cubicBezTo>
                  <a:cubicBezTo>
                    <a:pt x="277" y="1245"/>
                    <a:pt x="449" y="346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31"/>
            <p:cNvSpPr/>
            <p:nvPr/>
          </p:nvSpPr>
          <p:spPr>
            <a:xfrm>
              <a:off x="583004" y="326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6"/>
                  </a:moveTo>
                  <a:cubicBezTo>
                    <a:pt x="0" y="36"/>
                    <a:pt x="0" y="36"/>
                    <a:pt x="0" y="1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31"/>
            <p:cNvSpPr/>
            <p:nvPr/>
          </p:nvSpPr>
          <p:spPr>
            <a:xfrm>
              <a:off x="560147" y="304069"/>
              <a:ext cx="6215" cy="1077"/>
            </a:xfrm>
            <a:custGeom>
              <a:avLst/>
              <a:gdLst/>
              <a:ahLst/>
              <a:cxnLst/>
              <a:rect l="l" t="t" r="r" b="b"/>
              <a:pathLst>
                <a:path w="658" h="114" extrusionOk="0">
                  <a:moveTo>
                    <a:pt x="376" y="0"/>
                  </a:moveTo>
                  <a:cubicBezTo>
                    <a:pt x="257" y="0"/>
                    <a:pt x="134" y="24"/>
                    <a:pt x="1" y="100"/>
                  </a:cubicBezTo>
                  <a:cubicBezTo>
                    <a:pt x="75" y="110"/>
                    <a:pt x="144" y="114"/>
                    <a:pt x="209" y="114"/>
                  </a:cubicBezTo>
                  <a:cubicBezTo>
                    <a:pt x="386" y="114"/>
                    <a:pt x="531" y="82"/>
                    <a:pt x="657" y="31"/>
                  </a:cubicBezTo>
                  <a:cubicBezTo>
                    <a:pt x="565" y="16"/>
                    <a:pt x="472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31"/>
            <p:cNvSpPr/>
            <p:nvPr/>
          </p:nvSpPr>
          <p:spPr>
            <a:xfrm>
              <a:off x="550683" y="2893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31"/>
            <p:cNvSpPr/>
            <p:nvPr/>
          </p:nvSpPr>
          <p:spPr>
            <a:xfrm>
              <a:off x="547085" y="289344"/>
              <a:ext cx="3608" cy="850"/>
            </a:xfrm>
            <a:custGeom>
              <a:avLst/>
              <a:gdLst/>
              <a:ahLst/>
              <a:cxnLst/>
              <a:rect l="l" t="t" r="r" b="b"/>
              <a:pathLst>
                <a:path w="382" h="90" extrusionOk="0">
                  <a:moveTo>
                    <a:pt x="381" y="0"/>
                  </a:moveTo>
                  <a:cubicBezTo>
                    <a:pt x="243" y="35"/>
                    <a:pt x="105" y="0"/>
                    <a:pt x="1" y="69"/>
                  </a:cubicBezTo>
                  <a:cubicBezTo>
                    <a:pt x="52" y="82"/>
                    <a:pt x="102" y="90"/>
                    <a:pt x="151" y="90"/>
                  </a:cubicBezTo>
                  <a:cubicBezTo>
                    <a:pt x="236" y="90"/>
                    <a:pt x="315" y="66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31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31"/>
            <p:cNvSpPr/>
            <p:nvPr/>
          </p:nvSpPr>
          <p:spPr>
            <a:xfrm>
              <a:off x="616298" y="33112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31"/>
            <p:cNvSpPr/>
            <p:nvPr/>
          </p:nvSpPr>
          <p:spPr>
            <a:xfrm>
              <a:off x="614342" y="32655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0" y="208"/>
                    <a:pt x="104" y="346"/>
                    <a:pt x="208" y="484"/>
                  </a:cubicBezTo>
                  <a:cubicBezTo>
                    <a:pt x="208" y="277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31"/>
            <p:cNvSpPr/>
            <p:nvPr/>
          </p:nvSpPr>
          <p:spPr>
            <a:xfrm>
              <a:off x="616949" y="3330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31"/>
            <p:cNvSpPr/>
            <p:nvPr/>
          </p:nvSpPr>
          <p:spPr>
            <a:xfrm>
              <a:off x="616949" y="333414"/>
              <a:ext cx="2295" cy="3929"/>
            </a:xfrm>
            <a:custGeom>
              <a:avLst/>
              <a:gdLst/>
              <a:ahLst/>
              <a:cxnLst/>
              <a:rect l="l" t="t" r="r" b="b"/>
              <a:pathLst>
                <a:path w="243" h="416" extrusionOk="0">
                  <a:moveTo>
                    <a:pt x="1" y="0"/>
                  </a:moveTo>
                  <a:cubicBezTo>
                    <a:pt x="105" y="104"/>
                    <a:pt x="139" y="277"/>
                    <a:pt x="243" y="415"/>
                  </a:cubicBezTo>
                  <a:cubicBezTo>
                    <a:pt x="243" y="208"/>
                    <a:pt x="174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31"/>
            <p:cNvSpPr/>
            <p:nvPr/>
          </p:nvSpPr>
          <p:spPr>
            <a:xfrm>
              <a:off x="555906" y="288928"/>
              <a:ext cx="982" cy="746"/>
            </a:xfrm>
            <a:custGeom>
              <a:avLst/>
              <a:gdLst/>
              <a:ahLst/>
              <a:cxnLst/>
              <a:rect l="l" t="t" r="r" b="b"/>
              <a:pathLst>
                <a:path w="104" h="79" extrusionOk="0">
                  <a:moveTo>
                    <a:pt x="82" y="1"/>
                  </a:moveTo>
                  <a:cubicBezTo>
                    <a:pt x="69" y="1"/>
                    <a:pt x="52" y="10"/>
                    <a:pt x="35" y="10"/>
                  </a:cubicBezTo>
                  <a:lnTo>
                    <a:pt x="0" y="44"/>
                  </a:lnTo>
                  <a:lnTo>
                    <a:pt x="35" y="79"/>
                  </a:lnTo>
                  <a:cubicBezTo>
                    <a:pt x="35" y="79"/>
                    <a:pt x="104" y="79"/>
                    <a:pt x="104" y="44"/>
                  </a:cubicBezTo>
                  <a:cubicBezTo>
                    <a:pt x="104" y="10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31"/>
            <p:cNvSpPr/>
            <p:nvPr/>
          </p:nvSpPr>
          <p:spPr>
            <a:xfrm>
              <a:off x="607485" y="33928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31"/>
            <p:cNvSpPr/>
            <p:nvPr/>
          </p:nvSpPr>
          <p:spPr>
            <a:xfrm>
              <a:off x="607155" y="339620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cubicBezTo>
                    <a:pt x="35" y="104"/>
                    <a:pt x="1" y="208"/>
                    <a:pt x="174" y="242"/>
                  </a:cubicBezTo>
                  <a:cubicBezTo>
                    <a:pt x="105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31"/>
            <p:cNvSpPr/>
            <p:nvPr/>
          </p:nvSpPr>
          <p:spPr>
            <a:xfrm>
              <a:off x="579736" y="348101"/>
              <a:ext cx="1643" cy="3608"/>
            </a:xfrm>
            <a:custGeom>
              <a:avLst/>
              <a:gdLst/>
              <a:ahLst/>
              <a:cxnLst/>
              <a:rect l="l" t="t" r="r" b="b"/>
              <a:pathLst>
                <a:path w="174" h="382" extrusionOk="0">
                  <a:moveTo>
                    <a:pt x="173" y="1"/>
                  </a:moveTo>
                  <a:lnTo>
                    <a:pt x="173" y="1"/>
                  </a:lnTo>
                  <a:cubicBezTo>
                    <a:pt x="35" y="70"/>
                    <a:pt x="35" y="243"/>
                    <a:pt x="0" y="381"/>
                  </a:cubicBezTo>
                  <a:cubicBezTo>
                    <a:pt x="104" y="243"/>
                    <a:pt x="139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31"/>
            <p:cNvSpPr/>
            <p:nvPr/>
          </p:nvSpPr>
          <p:spPr>
            <a:xfrm>
              <a:off x="583004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31"/>
            <p:cNvSpPr/>
            <p:nvPr/>
          </p:nvSpPr>
          <p:spPr>
            <a:xfrm>
              <a:off x="582674" y="326557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lnTo>
                    <a:pt x="1" y="104"/>
                  </a:lnTo>
                  <a:cubicBezTo>
                    <a:pt x="1" y="104"/>
                    <a:pt x="1" y="139"/>
                    <a:pt x="1" y="139"/>
                  </a:cubicBezTo>
                  <a:cubicBezTo>
                    <a:pt x="35" y="104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31"/>
            <p:cNvSpPr/>
            <p:nvPr/>
          </p:nvSpPr>
          <p:spPr>
            <a:xfrm>
              <a:off x="572879" y="324271"/>
              <a:ext cx="1965" cy="1313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208" y="1"/>
                  </a:moveTo>
                  <a:cubicBezTo>
                    <a:pt x="104" y="1"/>
                    <a:pt x="70" y="70"/>
                    <a:pt x="1" y="139"/>
                  </a:cubicBezTo>
                  <a:cubicBezTo>
                    <a:pt x="104" y="139"/>
                    <a:pt x="139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31"/>
            <p:cNvSpPr/>
            <p:nvPr/>
          </p:nvSpPr>
          <p:spPr>
            <a:xfrm>
              <a:off x="572548" y="325575"/>
              <a:ext cx="340" cy="1974"/>
            </a:xfrm>
            <a:custGeom>
              <a:avLst/>
              <a:gdLst/>
              <a:ahLst/>
              <a:cxnLst/>
              <a:rect l="l" t="t" r="r" b="b"/>
              <a:pathLst>
                <a:path w="36" h="209" extrusionOk="0">
                  <a:moveTo>
                    <a:pt x="36" y="1"/>
                  </a:moveTo>
                  <a:lnTo>
                    <a:pt x="36" y="1"/>
                  </a:lnTo>
                  <a:cubicBezTo>
                    <a:pt x="36" y="70"/>
                    <a:pt x="1" y="139"/>
                    <a:pt x="1" y="208"/>
                  </a:cubicBezTo>
                  <a:cubicBezTo>
                    <a:pt x="36" y="139"/>
                    <a:pt x="36" y="70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31"/>
            <p:cNvSpPr/>
            <p:nvPr/>
          </p:nvSpPr>
          <p:spPr>
            <a:xfrm>
              <a:off x="551335" y="306647"/>
              <a:ext cx="982" cy="331"/>
            </a:xfrm>
            <a:custGeom>
              <a:avLst/>
              <a:gdLst/>
              <a:ahLst/>
              <a:cxnLst/>
              <a:rect l="l" t="t" r="r" b="b"/>
              <a:pathLst>
                <a:path w="104" h="35" extrusionOk="0">
                  <a:moveTo>
                    <a:pt x="104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31"/>
            <p:cNvSpPr/>
            <p:nvPr/>
          </p:nvSpPr>
          <p:spPr>
            <a:xfrm>
              <a:off x="551335" y="3069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31"/>
            <p:cNvSpPr/>
            <p:nvPr/>
          </p:nvSpPr>
          <p:spPr>
            <a:xfrm>
              <a:off x="576147" y="365735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35" y="0"/>
                    <a:pt x="0" y="0"/>
                    <a:pt x="0" y="70"/>
                  </a:cubicBezTo>
                  <a:cubicBezTo>
                    <a:pt x="0" y="70"/>
                    <a:pt x="0" y="70"/>
                    <a:pt x="0" y="104"/>
                  </a:cubicBezTo>
                  <a:cubicBezTo>
                    <a:pt x="69" y="104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31"/>
            <p:cNvSpPr/>
            <p:nvPr/>
          </p:nvSpPr>
          <p:spPr>
            <a:xfrm>
              <a:off x="556558" y="30566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31"/>
            <p:cNvSpPr/>
            <p:nvPr/>
          </p:nvSpPr>
          <p:spPr>
            <a:xfrm>
              <a:off x="581370" y="3314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31"/>
            <p:cNvSpPr/>
            <p:nvPr/>
          </p:nvSpPr>
          <p:spPr>
            <a:xfrm>
              <a:off x="616628" y="331459"/>
              <a:ext cx="331" cy="1634"/>
            </a:xfrm>
            <a:custGeom>
              <a:avLst/>
              <a:gdLst/>
              <a:ahLst/>
              <a:cxnLst/>
              <a:rect l="l" t="t" r="r" b="b"/>
              <a:pathLst>
                <a:path w="35" h="173" extrusionOk="0">
                  <a:moveTo>
                    <a:pt x="0" y="0"/>
                  </a:moveTo>
                  <a:cubicBezTo>
                    <a:pt x="0" y="35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31"/>
            <p:cNvSpPr/>
            <p:nvPr/>
          </p:nvSpPr>
          <p:spPr>
            <a:xfrm>
              <a:off x="616298" y="3311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31"/>
            <p:cNvSpPr/>
            <p:nvPr/>
          </p:nvSpPr>
          <p:spPr>
            <a:xfrm>
              <a:off x="571576" y="3288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31"/>
            <p:cNvSpPr/>
            <p:nvPr/>
          </p:nvSpPr>
          <p:spPr>
            <a:xfrm>
              <a:off x="571576" y="32753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0"/>
                  </a:moveTo>
                  <a:cubicBezTo>
                    <a:pt x="69" y="69"/>
                    <a:pt x="35" y="104"/>
                    <a:pt x="0" y="139"/>
                  </a:cubicBezTo>
                  <a:lnTo>
                    <a:pt x="104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31"/>
            <p:cNvSpPr/>
            <p:nvPr/>
          </p:nvSpPr>
          <p:spPr>
            <a:xfrm>
              <a:off x="574834" y="322316"/>
              <a:ext cx="340" cy="1965"/>
            </a:xfrm>
            <a:custGeom>
              <a:avLst/>
              <a:gdLst/>
              <a:ahLst/>
              <a:cxnLst/>
              <a:rect l="l" t="t" r="r" b="b"/>
              <a:pathLst>
                <a:path w="36" h="208" extrusionOk="0">
                  <a:moveTo>
                    <a:pt x="36" y="0"/>
                  </a:moveTo>
                  <a:cubicBezTo>
                    <a:pt x="1" y="35"/>
                    <a:pt x="1" y="104"/>
                    <a:pt x="1" y="173"/>
                  </a:cubicBezTo>
                  <a:lnTo>
                    <a:pt x="1" y="208"/>
                  </a:lnTo>
                  <a:cubicBezTo>
                    <a:pt x="1" y="138"/>
                    <a:pt x="36" y="69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31"/>
            <p:cNvSpPr/>
            <p:nvPr/>
          </p:nvSpPr>
          <p:spPr>
            <a:xfrm>
              <a:off x="572548" y="3275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31"/>
            <p:cNvSpPr/>
            <p:nvPr/>
          </p:nvSpPr>
          <p:spPr>
            <a:xfrm>
              <a:off x="564388" y="32035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31"/>
            <p:cNvSpPr/>
            <p:nvPr/>
          </p:nvSpPr>
          <p:spPr>
            <a:xfrm>
              <a:off x="564388" y="320682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0"/>
                  </a:moveTo>
                  <a:cubicBezTo>
                    <a:pt x="18" y="18"/>
                    <a:pt x="27" y="26"/>
                    <a:pt x="31" y="26"/>
                  </a:cubicBezTo>
                  <a:cubicBezTo>
                    <a:pt x="35" y="26"/>
                    <a:pt x="35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31"/>
            <p:cNvSpPr/>
            <p:nvPr/>
          </p:nvSpPr>
          <p:spPr>
            <a:xfrm>
              <a:off x="577781" y="361494"/>
              <a:ext cx="888" cy="463"/>
            </a:xfrm>
            <a:custGeom>
              <a:avLst/>
              <a:gdLst/>
              <a:ahLst/>
              <a:cxnLst/>
              <a:rect l="l" t="t" r="r" b="b"/>
              <a:pathLst>
                <a:path w="94" h="49" extrusionOk="0">
                  <a:moveTo>
                    <a:pt x="35" y="0"/>
                  </a:moveTo>
                  <a:cubicBezTo>
                    <a:pt x="0" y="0"/>
                    <a:pt x="0" y="35"/>
                    <a:pt x="35" y="35"/>
                  </a:cubicBezTo>
                  <a:cubicBezTo>
                    <a:pt x="45" y="45"/>
                    <a:pt x="55" y="49"/>
                    <a:pt x="63" y="49"/>
                  </a:cubicBezTo>
                  <a:cubicBezTo>
                    <a:pt x="83" y="49"/>
                    <a:pt x="94" y="24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31"/>
            <p:cNvSpPr/>
            <p:nvPr/>
          </p:nvSpPr>
          <p:spPr>
            <a:xfrm>
              <a:off x="568959" y="318727"/>
              <a:ext cx="661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1" y="0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31"/>
            <p:cNvSpPr/>
            <p:nvPr/>
          </p:nvSpPr>
          <p:spPr>
            <a:xfrm>
              <a:off x="601611" y="3386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31"/>
            <p:cNvSpPr/>
            <p:nvPr/>
          </p:nvSpPr>
          <p:spPr>
            <a:xfrm>
              <a:off x="619235" y="33733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31"/>
            <p:cNvSpPr/>
            <p:nvPr/>
          </p:nvSpPr>
          <p:spPr>
            <a:xfrm>
              <a:off x="564719" y="32068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31"/>
            <p:cNvSpPr/>
            <p:nvPr/>
          </p:nvSpPr>
          <p:spPr>
            <a:xfrm>
              <a:off x="579736" y="35170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31"/>
            <p:cNvSpPr/>
            <p:nvPr/>
          </p:nvSpPr>
          <p:spPr>
            <a:xfrm>
              <a:off x="579736" y="35170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31"/>
            <p:cNvSpPr/>
            <p:nvPr/>
          </p:nvSpPr>
          <p:spPr>
            <a:xfrm>
              <a:off x="575165" y="321334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31"/>
            <p:cNvSpPr/>
            <p:nvPr/>
          </p:nvSpPr>
          <p:spPr>
            <a:xfrm>
              <a:off x="571576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31"/>
            <p:cNvSpPr/>
            <p:nvPr/>
          </p:nvSpPr>
          <p:spPr>
            <a:xfrm>
              <a:off x="617280" y="316111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0" y="0"/>
                  </a:moveTo>
                  <a:cubicBezTo>
                    <a:pt x="0" y="18"/>
                    <a:pt x="0" y="26"/>
                    <a:pt x="5" y="26"/>
                  </a:cubicBezTo>
                  <a:cubicBezTo>
                    <a:pt x="9" y="26"/>
                    <a:pt x="18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31"/>
            <p:cNvSpPr/>
            <p:nvPr/>
          </p:nvSpPr>
          <p:spPr>
            <a:xfrm>
              <a:off x="581370" y="356262"/>
              <a:ext cx="331" cy="161"/>
            </a:xfrm>
            <a:custGeom>
              <a:avLst/>
              <a:gdLst/>
              <a:ahLst/>
              <a:cxnLst/>
              <a:rect l="l" t="t" r="r" b="b"/>
              <a:pathLst>
                <a:path w="35" h="17" extrusionOk="0">
                  <a:moveTo>
                    <a:pt x="0" y="1"/>
                  </a:moveTo>
                  <a:cubicBezTo>
                    <a:pt x="0" y="1"/>
                    <a:pt x="0" y="16"/>
                    <a:pt x="10" y="16"/>
                  </a:cubicBezTo>
                  <a:cubicBezTo>
                    <a:pt x="16" y="16"/>
                    <a:pt x="23" y="13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31"/>
            <p:cNvSpPr/>
            <p:nvPr/>
          </p:nvSpPr>
          <p:spPr>
            <a:xfrm>
              <a:off x="551005" y="3069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31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31"/>
            <p:cNvSpPr/>
            <p:nvPr/>
          </p:nvSpPr>
          <p:spPr>
            <a:xfrm>
              <a:off x="509220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31"/>
            <p:cNvSpPr/>
            <p:nvPr/>
          </p:nvSpPr>
          <p:spPr>
            <a:xfrm>
              <a:off x="509541" y="530598"/>
              <a:ext cx="8831" cy="11768"/>
            </a:xfrm>
            <a:custGeom>
              <a:avLst/>
              <a:gdLst/>
              <a:ahLst/>
              <a:cxnLst/>
              <a:rect l="l" t="t" r="r" b="b"/>
              <a:pathLst>
                <a:path w="935" h="1246" extrusionOk="0">
                  <a:moveTo>
                    <a:pt x="1" y="1"/>
                  </a:moveTo>
                  <a:cubicBezTo>
                    <a:pt x="208" y="485"/>
                    <a:pt x="554" y="865"/>
                    <a:pt x="934" y="1245"/>
                  </a:cubicBezTo>
                  <a:cubicBezTo>
                    <a:pt x="658" y="796"/>
                    <a:pt x="347" y="38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31"/>
            <p:cNvSpPr/>
            <p:nvPr/>
          </p:nvSpPr>
          <p:spPr>
            <a:xfrm>
              <a:off x="502693" y="521785"/>
              <a:ext cx="6536" cy="8501"/>
            </a:xfrm>
            <a:custGeom>
              <a:avLst/>
              <a:gdLst/>
              <a:ahLst/>
              <a:cxnLst/>
              <a:rect l="l" t="t" r="r" b="b"/>
              <a:pathLst>
                <a:path w="692" h="900" extrusionOk="0">
                  <a:moveTo>
                    <a:pt x="0" y="0"/>
                  </a:moveTo>
                  <a:cubicBezTo>
                    <a:pt x="104" y="173"/>
                    <a:pt x="173" y="346"/>
                    <a:pt x="311" y="484"/>
                  </a:cubicBezTo>
                  <a:cubicBezTo>
                    <a:pt x="415" y="657"/>
                    <a:pt x="484" y="830"/>
                    <a:pt x="691" y="899"/>
                  </a:cubicBezTo>
                  <a:cubicBezTo>
                    <a:pt x="588" y="726"/>
                    <a:pt x="484" y="588"/>
                    <a:pt x="380" y="415"/>
                  </a:cubicBezTo>
                  <a:cubicBezTo>
                    <a:pt x="207" y="104"/>
                    <a:pt x="207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31"/>
            <p:cNvSpPr/>
            <p:nvPr/>
          </p:nvSpPr>
          <p:spPr>
            <a:xfrm>
              <a:off x="509220" y="5302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31"/>
            <p:cNvSpPr/>
            <p:nvPr/>
          </p:nvSpPr>
          <p:spPr>
            <a:xfrm>
              <a:off x="484077" y="505785"/>
              <a:ext cx="1322" cy="4260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70" y="1"/>
                  </a:moveTo>
                  <a:cubicBezTo>
                    <a:pt x="70" y="139"/>
                    <a:pt x="1" y="277"/>
                    <a:pt x="70" y="450"/>
                  </a:cubicBezTo>
                  <a:cubicBezTo>
                    <a:pt x="139" y="277"/>
                    <a:pt x="10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31"/>
            <p:cNvSpPr/>
            <p:nvPr/>
          </p:nvSpPr>
          <p:spPr>
            <a:xfrm>
              <a:off x="484729" y="5054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31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31"/>
            <p:cNvSpPr/>
            <p:nvPr/>
          </p:nvSpPr>
          <p:spPr>
            <a:xfrm>
              <a:off x="510202" y="52667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0" y="1"/>
                  </a:moveTo>
                  <a:cubicBezTo>
                    <a:pt x="0" y="105"/>
                    <a:pt x="104" y="174"/>
                    <a:pt x="138" y="243"/>
                  </a:cubicBezTo>
                  <a:cubicBezTo>
                    <a:pt x="104" y="139"/>
                    <a:pt x="69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31"/>
            <p:cNvSpPr/>
            <p:nvPr/>
          </p:nvSpPr>
          <p:spPr>
            <a:xfrm>
              <a:off x="496488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31"/>
            <p:cNvSpPr/>
            <p:nvPr/>
          </p:nvSpPr>
          <p:spPr>
            <a:xfrm>
              <a:off x="496488" y="508723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0" y="1"/>
                  </a:moveTo>
                  <a:cubicBezTo>
                    <a:pt x="0" y="105"/>
                    <a:pt x="35" y="174"/>
                    <a:pt x="104" y="243"/>
                  </a:cubicBezTo>
                  <a:cubicBezTo>
                    <a:pt x="69" y="174"/>
                    <a:pt x="35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31"/>
            <p:cNvSpPr/>
            <p:nvPr/>
          </p:nvSpPr>
          <p:spPr>
            <a:xfrm>
              <a:off x="497140" y="51100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cubicBezTo>
                    <a:pt x="0" y="1"/>
                    <a:pt x="35" y="1"/>
                    <a:pt x="35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31"/>
            <p:cNvSpPr/>
            <p:nvPr/>
          </p:nvSpPr>
          <p:spPr>
            <a:xfrm>
              <a:off x="497470" y="51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31"/>
            <p:cNvSpPr/>
            <p:nvPr/>
          </p:nvSpPr>
          <p:spPr>
            <a:xfrm>
              <a:off x="497140" y="5110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31"/>
            <p:cNvSpPr/>
            <p:nvPr/>
          </p:nvSpPr>
          <p:spPr>
            <a:xfrm>
              <a:off x="464819" y="545615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31"/>
            <p:cNvSpPr/>
            <p:nvPr/>
          </p:nvSpPr>
          <p:spPr>
            <a:xfrm>
              <a:off x="466123" y="543329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5"/>
                    <a:pt x="1" y="70"/>
                    <a:pt x="1" y="139"/>
                  </a:cubicBezTo>
                  <a:cubicBezTo>
                    <a:pt x="35" y="104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31"/>
            <p:cNvSpPr/>
            <p:nvPr/>
          </p:nvSpPr>
          <p:spPr>
            <a:xfrm>
              <a:off x="466774" y="543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31"/>
            <p:cNvSpPr/>
            <p:nvPr/>
          </p:nvSpPr>
          <p:spPr>
            <a:xfrm>
              <a:off x="466123" y="5446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31"/>
            <p:cNvSpPr/>
            <p:nvPr/>
          </p:nvSpPr>
          <p:spPr>
            <a:xfrm>
              <a:off x="511506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31"/>
            <p:cNvSpPr/>
            <p:nvPr/>
          </p:nvSpPr>
          <p:spPr>
            <a:xfrm>
              <a:off x="464819" y="54464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31"/>
            <p:cNvSpPr/>
            <p:nvPr/>
          </p:nvSpPr>
          <p:spPr>
            <a:xfrm>
              <a:off x="456007" y="647149"/>
              <a:ext cx="16000" cy="32283"/>
            </a:xfrm>
            <a:custGeom>
              <a:avLst/>
              <a:gdLst/>
              <a:ahLst/>
              <a:cxnLst/>
              <a:rect l="l" t="t" r="r" b="b"/>
              <a:pathLst>
                <a:path w="1694" h="3418" extrusionOk="0">
                  <a:moveTo>
                    <a:pt x="1521" y="0"/>
                  </a:moveTo>
                  <a:lnTo>
                    <a:pt x="1521" y="0"/>
                  </a:lnTo>
                  <a:cubicBezTo>
                    <a:pt x="1417" y="173"/>
                    <a:pt x="1452" y="312"/>
                    <a:pt x="1417" y="450"/>
                  </a:cubicBezTo>
                  <a:cubicBezTo>
                    <a:pt x="1383" y="795"/>
                    <a:pt x="1314" y="1141"/>
                    <a:pt x="1245" y="1487"/>
                  </a:cubicBezTo>
                  <a:cubicBezTo>
                    <a:pt x="1210" y="1590"/>
                    <a:pt x="1141" y="1694"/>
                    <a:pt x="1210" y="1832"/>
                  </a:cubicBezTo>
                  <a:cubicBezTo>
                    <a:pt x="1314" y="2074"/>
                    <a:pt x="1245" y="2282"/>
                    <a:pt x="1037" y="2455"/>
                  </a:cubicBezTo>
                  <a:cubicBezTo>
                    <a:pt x="899" y="2558"/>
                    <a:pt x="795" y="2662"/>
                    <a:pt x="657" y="2766"/>
                  </a:cubicBezTo>
                  <a:cubicBezTo>
                    <a:pt x="484" y="2904"/>
                    <a:pt x="277" y="3077"/>
                    <a:pt x="104" y="3215"/>
                  </a:cubicBezTo>
                  <a:cubicBezTo>
                    <a:pt x="35" y="3250"/>
                    <a:pt x="0" y="3319"/>
                    <a:pt x="69" y="3388"/>
                  </a:cubicBezTo>
                  <a:cubicBezTo>
                    <a:pt x="80" y="3409"/>
                    <a:pt x="94" y="3417"/>
                    <a:pt x="110" y="3417"/>
                  </a:cubicBezTo>
                  <a:cubicBezTo>
                    <a:pt x="147" y="3417"/>
                    <a:pt x="194" y="3377"/>
                    <a:pt x="242" y="3353"/>
                  </a:cubicBezTo>
                  <a:cubicBezTo>
                    <a:pt x="277" y="3353"/>
                    <a:pt x="311" y="3319"/>
                    <a:pt x="346" y="3284"/>
                  </a:cubicBezTo>
                  <a:cubicBezTo>
                    <a:pt x="588" y="2939"/>
                    <a:pt x="968" y="2697"/>
                    <a:pt x="1279" y="2420"/>
                  </a:cubicBezTo>
                  <a:cubicBezTo>
                    <a:pt x="1417" y="2316"/>
                    <a:pt x="1590" y="2178"/>
                    <a:pt x="1694" y="1971"/>
                  </a:cubicBezTo>
                  <a:cubicBezTo>
                    <a:pt x="1651" y="1971"/>
                    <a:pt x="1610" y="1973"/>
                    <a:pt x="1573" y="1973"/>
                  </a:cubicBezTo>
                  <a:cubicBezTo>
                    <a:pt x="1463" y="1973"/>
                    <a:pt x="1391" y="1953"/>
                    <a:pt x="1417" y="1798"/>
                  </a:cubicBezTo>
                  <a:cubicBezTo>
                    <a:pt x="1417" y="1729"/>
                    <a:pt x="1417" y="1660"/>
                    <a:pt x="1417" y="1556"/>
                  </a:cubicBezTo>
                  <a:cubicBezTo>
                    <a:pt x="1417" y="1072"/>
                    <a:pt x="1556" y="588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31"/>
            <p:cNvSpPr/>
            <p:nvPr/>
          </p:nvSpPr>
          <p:spPr>
            <a:xfrm>
              <a:off x="507586" y="564222"/>
              <a:ext cx="4250" cy="28420"/>
            </a:xfrm>
            <a:custGeom>
              <a:avLst/>
              <a:gdLst/>
              <a:ahLst/>
              <a:cxnLst/>
              <a:rect l="l" t="t" r="r" b="b"/>
              <a:pathLst>
                <a:path w="450" h="3009" extrusionOk="0">
                  <a:moveTo>
                    <a:pt x="415" y="1"/>
                  </a:moveTo>
                  <a:cubicBezTo>
                    <a:pt x="277" y="174"/>
                    <a:pt x="277" y="347"/>
                    <a:pt x="277" y="485"/>
                  </a:cubicBezTo>
                  <a:lnTo>
                    <a:pt x="277" y="1211"/>
                  </a:lnTo>
                  <a:cubicBezTo>
                    <a:pt x="277" y="1798"/>
                    <a:pt x="139" y="2421"/>
                    <a:pt x="1" y="3008"/>
                  </a:cubicBezTo>
                  <a:cubicBezTo>
                    <a:pt x="139" y="2939"/>
                    <a:pt x="208" y="2835"/>
                    <a:pt x="242" y="2662"/>
                  </a:cubicBezTo>
                  <a:cubicBezTo>
                    <a:pt x="346" y="2109"/>
                    <a:pt x="415" y="1522"/>
                    <a:pt x="415" y="969"/>
                  </a:cubicBezTo>
                  <a:cubicBezTo>
                    <a:pt x="450" y="658"/>
                    <a:pt x="415" y="347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31"/>
            <p:cNvSpPr/>
            <p:nvPr/>
          </p:nvSpPr>
          <p:spPr>
            <a:xfrm>
              <a:off x="474614" y="651720"/>
              <a:ext cx="4581" cy="17313"/>
            </a:xfrm>
            <a:custGeom>
              <a:avLst/>
              <a:gdLst/>
              <a:ahLst/>
              <a:cxnLst/>
              <a:rect l="l" t="t" r="r" b="b"/>
              <a:pathLst>
                <a:path w="485" h="1833" extrusionOk="0">
                  <a:moveTo>
                    <a:pt x="381" y="0"/>
                  </a:moveTo>
                  <a:cubicBezTo>
                    <a:pt x="312" y="277"/>
                    <a:pt x="242" y="588"/>
                    <a:pt x="208" y="865"/>
                  </a:cubicBezTo>
                  <a:cubicBezTo>
                    <a:pt x="139" y="1176"/>
                    <a:pt x="0" y="1452"/>
                    <a:pt x="173" y="1832"/>
                  </a:cubicBezTo>
                  <a:cubicBezTo>
                    <a:pt x="415" y="1176"/>
                    <a:pt x="381" y="588"/>
                    <a:pt x="4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31"/>
            <p:cNvSpPr/>
            <p:nvPr/>
          </p:nvSpPr>
          <p:spPr>
            <a:xfrm>
              <a:off x="511175" y="610908"/>
              <a:ext cx="4581" cy="21884"/>
            </a:xfrm>
            <a:custGeom>
              <a:avLst/>
              <a:gdLst/>
              <a:ahLst/>
              <a:cxnLst/>
              <a:rect l="l" t="t" r="r" b="b"/>
              <a:pathLst>
                <a:path w="485" h="2317" extrusionOk="0">
                  <a:moveTo>
                    <a:pt x="485" y="1"/>
                  </a:moveTo>
                  <a:cubicBezTo>
                    <a:pt x="346" y="796"/>
                    <a:pt x="174" y="1556"/>
                    <a:pt x="1" y="2317"/>
                  </a:cubicBezTo>
                  <a:cubicBezTo>
                    <a:pt x="243" y="2040"/>
                    <a:pt x="485" y="796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31"/>
            <p:cNvSpPr/>
            <p:nvPr/>
          </p:nvSpPr>
          <p:spPr>
            <a:xfrm>
              <a:off x="517380" y="610908"/>
              <a:ext cx="4581" cy="18616"/>
            </a:xfrm>
            <a:custGeom>
              <a:avLst/>
              <a:gdLst/>
              <a:ahLst/>
              <a:cxnLst/>
              <a:rect l="l" t="t" r="r" b="b"/>
              <a:pathLst>
                <a:path w="485" h="1971" extrusionOk="0">
                  <a:moveTo>
                    <a:pt x="484" y="1"/>
                  </a:moveTo>
                  <a:cubicBezTo>
                    <a:pt x="208" y="623"/>
                    <a:pt x="139" y="1314"/>
                    <a:pt x="0" y="1971"/>
                  </a:cubicBezTo>
                  <a:cubicBezTo>
                    <a:pt x="208" y="1833"/>
                    <a:pt x="173" y="1556"/>
                    <a:pt x="242" y="1349"/>
                  </a:cubicBezTo>
                  <a:cubicBezTo>
                    <a:pt x="277" y="1107"/>
                    <a:pt x="312" y="865"/>
                    <a:pt x="346" y="623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31"/>
            <p:cNvSpPr/>
            <p:nvPr/>
          </p:nvSpPr>
          <p:spPr>
            <a:xfrm>
              <a:off x="458293" y="650417"/>
              <a:ext cx="4581" cy="20250"/>
            </a:xfrm>
            <a:custGeom>
              <a:avLst/>
              <a:gdLst/>
              <a:ahLst/>
              <a:cxnLst/>
              <a:rect l="l" t="t" r="r" b="b"/>
              <a:pathLst>
                <a:path w="485" h="2144" extrusionOk="0">
                  <a:moveTo>
                    <a:pt x="415" y="0"/>
                  </a:moveTo>
                  <a:cubicBezTo>
                    <a:pt x="242" y="691"/>
                    <a:pt x="104" y="1417"/>
                    <a:pt x="0" y="2109"/>
                  </a:cubicBezTo>
                  <a:lnTo>
                    <a:pt x="69" y="2143"/>
                  </a:lnTo>
                  <a:cubicBezTo>
                    <a:pt x="208" y="1417"/>
                    <a:pt x="346" y="726"/>
                    <a:pt x="484" y="35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31"/>
            <p:cNvSpPr/>
            <p:nvPr/>
          </p:nvSpPr>
          <p:spPr>
            <a:xfrm>
              <a:off x="470042" y="632462"/>
              <a:ext cx="1965" cy="10777"/>
            </a:xfrm>
            <a:custGeom>
              <a:avLst/>
              <a:gdLst/>
              <a:ahLst/>
              <a:cxnLst/>
              <a:rect l="l" t="t" r="r" b="b"/>
              <a:pathLst>
                <a:path w="208" h="1141" extrusionOk="0">
                  <a:moveTo>
                    <a:pt x="173" y="0"/>
                  </a:moveTo>
                  <a:lnTo>
                    <a:pt x="173" y="0"/>
                  </a:lnTo>
                  <a:cubicBezTo>
                    <a:pt x="208" y="380"/>
                    <a:pt x="1" y="726"/>
                    <a:pt x="104" y="1141"/>
                  </a:cubicBezTo>
                  <a:cubicBezTo>
                    <a:pt x="139" y="726"/>
                    <a:pt x="208" y="38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31"/>
            <p:cNvSpPr/>
            <p:nvPr/>
          </p:nvSpPr>
          <p:spPr>
            <a:xfrm>
              <a:off x="463516" y="642908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138"/>
                    <a:pt x="0" y="208"/>
                  </a:cubicBezTo>
                  <a:cubicBezTo>
                    <a:pt x="69" y="138"/>
                    <a:pt x="104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31"/>
            <p:cNvSpPr/>
            <p:nvPr/>
          </p:nvSpPr>
          <p:spPr>
            <a:xfrm>
              <a:off x="463516" y="6448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31"/>
            <p:cNvSpPr/>
            <p:nvPr/>
          </p:nvSpPr>
          <p:spPr>
            <a:xfrm>
              <a:off x="463185" y="644863"/>
              <a:ext cx="548" cy="1728"/>
            </a:xfrm>
            <a:custGeom>
              <a:avLst/>
              <a:gdLst/>
              <a:ahLst/>
              <a:cxnLst/>
              <a:rect l="l" t="t" r="r" b="b"/>
              <a:pathLst>
                <a:path w="58" h="183" extrusionOk="0">
                  <a:moveTo>
                    <a:pt x="35" y="1"/>
                  </a:moveTo>
                  <a:cubicBezTo>
                    <a:pt x="35" y="35"/>
                    <a:pt x="1" y="70"/>
                    <a:pt x="1" y="104"/>
                  </a:cubicBezTo>
                  <a:cubicBezTo>
                    <a:pt x="1" y="139"/>
                    <a:pt x="1" y="173"/>
                    <a:pt x="1" y="173"/>
                  </a:cubicBezTo>
                  <a:cubicBezTo>
                    <a:pt x="14" y="180"/>
                    <a:pt x="23" y="183"/>
                    <a:pt x="30" y="183"/>
                  </a:cubicBezTo>
                  <a:cubicBezTo>
                    <a:pt x="58" y="183"/>
                    <a:pt x="35" y="132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31"/>
            <p:cNvSpPr/>
            <p:nvPr/>
          </p:nvSpPr>
          <p:spPr>
            <a:xfrm>
              <a:off x="507586" y="5926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31"/>
            <p:cNvSpPr/>
            <p:nvPr/>
          </p:nvSpPr>
          <p:spPr>
            <a:xfrm>
              <a:off x="598994" y="180245"/>
              <a:ext cx="40491" cy="89189"/>
            </a:xfrm>
            <a:custGeom>
              <a:avLst/>
              <a:gdLst/>
              <a:ahLst/>
              <a:cxnLst/>
              <a:rect l="l" t="t" r="r" b="b"/>
              <a:pathLst>
                <a:path w="4287" h="9443" extrusionOk="0">
                  <a:moveTo>
                    <a:pt x="4245" y="1"/>
                  </a:moveTo>
                  <a:cubicBezTo>
                    <a:pt x="4140" y="1"/>
                    <a:pt x="4103" y="114"/>
                    <a:pt x="4010" y="145"/>
                  </a:cubicBezTo>
                  <a:cubicBezTo>
                    <a:pt x="3354" y="387"/>
                    <a:pt x="2904" y="871"/>
                    <a:pt x="2559" y="1458"/>
                  </a:cubicBezTo>
                  <a:cubicBezTo>
                    <a:pt x="2040" y="2357"/>
                    <a:pt x="1452" y="3186"/>
                    <a:pt x="1072" y="4154"/>
                  </a:cubicBezTo>
                  <a:cubicBezTo>
                    <a:pt x="588" y="5399"/>
                    <a:pt x="174" y="6643"/>
                    <a:pt x="35" y="7956"/>
                  </a:cubicBezTo>
                  <a:cubicBezTo>
                    <a:pt x="1" y="8406"/>
                    <a:pt x="1" y="8855"/>
                    <a:pt x="70" y="9304"/>
                  </a:cubicBezTo>
                  <a:cubicBezTo>
                    <a:pt x="70" y="9374"/>
                    <a:pt x="104" y="9443"/>
                    <a:pt x="174" y="9443"/>
                  </a:cubicBezTo>
                  <a:cubicBezTo>
                    <a:pt x="277" y="9408"/>
                    <a:pt x="277" y="9339"/>
                    <a:pt x="277" y="9270"/>
                  </a:cubicBezTo>
                  <a:cubicBezTo>
                    <a:pt x="208" y="8959"/>
                    <a:pt x="208" y="8648"/>
                    <a:pt x="243" y="8371"/>
                  </a:cubicBezTo>
                  <a:cubicBezTo>
                    <a:pt x="312" y="8026"/>
                    <a:pt x="381" y="7680"/>
                    <a:pt x="416" y="7334"/>
                  </a:cubicBezTo>
                  <a:cubicBezTo>
                    <a:pt x="450" y="6816"/>
                    <a:pt x="554" y="6366"/>
                    <a:pt x="727" y="5882"/>
                  </a:cubicBezTo>
                  <a:cubicBezTo>
                    <a:pt x="865" y="5571"/>
                    <a:pt x="969" y="5226"/>
                    <a:pt x="1072" y="4915"/>
                  </a:cubicBezTo>
                  <a:cubicBezTo>
                    <a:pt x="1314" y="4292"/>
                    <a:pt x="1487" y="3670"/>
                    <a:pt x="1833" y="3117"/>
                  </a:cubicBezTo>
                  <a:cubicBezTo>
                    <a:pt x="2006" y="2875"/>
                    <a:pt x="2144" y="2599"/>
                    <a:pt x="2282" y="2322"/>
                  </a:cubicBezTo>
                  <a:cubicBezTo>
                    <a:pt x="2766" y="1596"/>
                    <a:pt x="3181" y="836"/>
                    <a:pt x="4010" y="456"/>
                  </a:cubicBezTo>
                  <a:cubicBezTo>
                    <a:pt x="4218" y="352"/>
                    <a:pt x="4287" y="214"/>
                    <a:pt x="4287" y="6"/>
                  </a:cubicBezTo>
                  <a:cubicBezTo>
                    <a:pt x="4272" y="3"/>
                    <a:pt x="4258" y="1"/>
                    <a:pt x="4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31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31"/>
            <p:cNvSpPr/>
            <p:nvPr/>
          </p:nvSpPr>
          <p:spPr>
            <a:xfrm>
              <a:off x="604869" y="244291"/>
              <a:ext cx="10134" cy="30696"/>
            </a:xfrm>
            <a:custGeom>
              <a:avLst/>
              <a:gdLst/>
              <a:ahLst/>
              <a:cxnLst/>
              <a:rect l="l" t="t" r="r" b="b"/>
              <a:pathLst>
                <a:path w="1073" h="3250" extrusionOk="0">
                  <a:moveTo>
                    <a:pt x="1038" y="0"/>
                  </a:moveTo>
                  <a:cubicBezTo>
                    <a:pt x="865" y="69"/>
                    <a:pt x="830" y="242"/>
                    <a:pt x="796" y="380"/>
                  </a:cubicBezTo>
                  <a:cubicBezTo>
                    <a:pt x="623" y="968"/>
                    <a:pt x="450" y="1590"/>
                    <a:pt x="277" y="2178"/>
                  </a:cubicBezTo>
                  <a:cubicBezTo>
                    <a:pt x="174" y="2523"/>
                    <a:pt x="1" y="2869"/>
                    <a:pt x="35" y="3249"/>
                  </a:cubicBezTo>
                  <a:cubicBezTo>
                    <a:pt x="139" y="3215"/>
                    <a:pt x="208" y="3111"/>
                    <a:pt x="243" y="2973"/>
                  </a:cubicBezTo>
                  <a:cubicBezTo>
                    <a:pt x="554" y="2039"/>
                    <a:pt x="727" y="1037"/>
                    <a:pt x="1072" y="104"/>
                  </a:cubicBezTo>
                  <a:cubicBezTo>
                    <a:pt x="1072" y="69"/>
                    <a:pt x="1072" y="35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31"/>
            <p:cNvSpPr/>
            <p:nvPr/>
          </p:nvSpPr>
          <p:spPr>
            <a:xfrm>
              <a:off x="644047" y="30174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31"/>
            <p:cNvSpPr/>
            <p:nvPr/>
          </p:nvSpPr>
          <p:spPr>
            <a:xfrm>
              <a:off x="618914" y="277717"/>
              <a:ext cx="47669" cy="24094"/>
            </a:xfrm>
            <a:custGeom>
              <a:avLst/>
              <a:gdLst/>
              <a:ahLst/>
              <a:cxnLst/>
              <a:rect l="l" t="t" r="r" b="b"/>
              <a:pathLst>
                <a:path w="5047" h="2551" extrusionOk="0">
                  <a:moveTo>
                    <a:pt x="4331" y="0"/>
                  </a:moveTo>
                  <a:cubicBezTo>
                    <a:pt x="3870" y="0"/>
                    <a:pt x="3421" y="114"/>
                    <a:pt x="2973" y="263"/>
                  </a:cubicBezTo>
                  <a:cubicBezTo>
                    <a:pt x="2765" y="298"/>
                    <a:pt x="2627" y="402"/>
                    <a:pt x="2420" y="436"/>
                  </a:cubicBezTo>
                  <a:cubicBezTo>
                    <a:pt x="1901" y="505"/>
                    <a:pt x="1417" y="747"/>
                    <a:pt x="968" y="955"/>
                  </a:cubicBezTo>
                  <a:cubicBezTo>
                    <a:pt x="553" y="1162"/>
                    <a:pt x="104" y="1369"/>
                    <a:pt x="104" y="1957"/>
                  </a:cubicBezTo>
                  <a:cubicBezTo>
                    <a:pt x="104" y="1992"/>
                    <a:pt x="0" y="2026"/>
                    <a:pt x="69" y="2130"/>
                  </a:cubicBezTo>
                  <a:cubicBezTo>
                    <a:pt x="131" y="2126"/>
                    <a:pt x="194" y="2124"/>
                    <a:pt x="257" y="2124"/>
                  </a:cubicBezTo>
                  <a:cubicBezTo>
                    <a:pt x="788" y="2124"/>
                    <a:pt x="1341" y="2248"/>
                    <a:pt x="1867" y="2372"/>
                  </a:cubicBezTo>
                  <a:cubicBezTo>
                    <a:pt x="2113" y="2433"/>
                    <a:pt x="2332" y="2550"/>
                    <a:pt x="2573" y="2550"/>
                  </a:cubicBezTo>
                  <a:cubicBezTo>
                    <a:pt x="2602" y="2550"/>
                    <a:pt x="2632" y="2548"/>
                    <a:pt x="2662" y="2545"/>
                  </a:cubicBezTo>
                  <a:cubicBezTo>
                    <a:pt x="2282" y="2268"/>
                    <a:pt x="1832" y="2199"/>
                    <a:pt x="1383" y="2061"/>
                  </a:cubicBezTo>
                  <a:cubicBezTo>
                    <a:pt x="1037" y="1992"/>
                    <a:pt x="692" y="1957"/>
                    <a:pt x="380" y="1888"/>
                  </a:cubicBezTo>
                  <a:cubicBezTo>
                    <a:pt x="346" y="1750"/>
                    <a:pt x="415" y="1680"/>
                    <a:pt x="450" y="1611"/>
                  </a:cubicBezTo>
                  <a:cubicBezTo>
                    <a:pt x="692" y="1404"/>
                    <a:pt x="899" y="1231"/>
                    <a:pt x="1210" y="1093"/>
                  </a:cubicBezTo>
                  <a:cubicBezTo>
                    <a:pt x="1763" y="885"/>
                    <a:pt x="2316" y="747"/>
                    <a:pt x="2869" y="540"/>
                  </a:cubicBezTo>
                  <a:cubicBezTo>
                    <a:pt x="3526" y="263"/>
                    <a:pt x="4183" y="194"/>
                    <a:pt x="4839" y="194"/>
                  </a:cubicBezTo>
                  <a:cubicBezTo>
                    <a:pt x="4874" y="194"/>
                    <a:pt x="4917" y="203"/>
                    <a:pt x="4956" y="203"/>
                  </a:cubicBezTo>
                  <a:cubicBezTo>
                    <a:pt x="4995" y="203"/>
                    <a:pt x="5029" y="194"/>
                    <a:pt x="5047" y="160"/>
                  </a:cubicBezTo>
                  <a:cubicBezTo>
                    <a:pt x="5012" y="56"/>
                    <a:pt x="4943" y="56"/>
                    <a:pt x="4874" y="56"/>
                  </a:cubicBezTo>
                  <a:cubicBezTo>
                    <a:pt x="4691" y="17"/>
                    <a:pt x="4510" y="0"/>
                    <a:pt x="4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31"/>
            <p:cNvSpPr/>
            <p:nvPr/>
          </p:nvSpPr>
          <p:spPr>
            <a:xfrm>
              <a:off x="676046" y="280522"/>
              <a:ext cx="33634" cy="16227"/>
            </a:xfrm>
            <a:custGeom>
              <a:avLst/>
              <a:gdLst/>
              <a:ahLst/>
              <a:cxnLst/>
              <a:rect l="l" t="t" r="r" b="b"/>
              <a:pathLst>
                <a:path w="3561" h="1718" extrusionOk="0">
                  <a:moveTo>
                    <a:pt x="208" y="1"/>
                  </a:moveTo>
                  <a:cubicBezTo>
                    <a:pt x="138" y="1"/>
                    <a:pt x="35" y="1"/>
                    <a:pt x="0" y="70"/>
                  </a:cubicBezTo>
                  <a:cubicBezTo>
                    <a:pt x="0" y="208"/>
                    <a:pt x="104" y="208"/>
                    <a:pt x="208" y="243"/>
                  </a:cubicBezTo>
                  <a:lnTo>
                    <a:pt x="277" y="243"/>
                  </a:lnTo>
                  <a:cubicBezTo>
                    <a:pt x="726" y="243"/>
                    <a:pt x="1106" y="416"/>
                    <a:pt x="1521" y="623"/>
                  </a:cubicBezTo>
                  <a:cubicBezTo>
                    <a:pt x="2074" y="900"/>
                    <a:pt x="2627" y="1280"/>
                    <a:pt x="3215" y="1591"/>
                  </a:cubicBezTo>
                  <a:cubicBezTo>
                    <a:pt x="3294" y="1644"/>
                    <a:pt x="3354" y="1717"/>
                    <a:pt x="3455" y="1717"/>
                  </a:cubicBezTo>
                  <a:cubicBezTo>
                    <a:pt x="3486" y="1717"/>
                    <a:pt x="3520" y="1711"/>
                    <a:pt x="3560" y="1695"/>
                  </a:cubicBezTo>
                  <a:cubicBezTo>
                    <a:pt x="3526" y="1556"/>
                    <a:pt x="3422" y="1522"/>
                    <a:pt x="3318" y="1453"/>
                  </a:cubicBezTo>
                  <a:cubicBezTo>
                    <a:pt x="2765" y="1003"/>
                    <a:pt x="2109" y="658"/>
                    <a:pt x="1486" y="312"/>
                  </a:cubicBezTo>
                  <a:cubicBezTo>
                    <a:pt x="1072" y="105"/>
                    <a:pt x="657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31"/>
            <p:cNvSpPr/>
            <p:nvPr/>
          </p:nvSpPr>
          <p:spPr>
            <a:xfrm>
              <a:off x="611405" y="296437"/>
              <a:ext cx="5554" cy="8142"/>
            </a:xfrm>
            <a:custGeom>
              <a:avLst/>
              <a:gdLst/>
              <a:ahLst/>
              <a:cxnLst/>
              <a:rect l="l" t="t" r="r" b="b"/>
              <a:pathLst>
                <a:path w="588" h="862" extrusionOk="0">
                  <a:moveTo>
                    <a:pt x="471" y="0"/>
                  </a:moveTo>
                  <a:cubicBezTo>
                    <a:pt x="414" y="0"/>
                    <a:pt x="409" y="57"/>
                    <a:pt x="380" y="113"/>
                  </a:cubicBezTo>
                  <a:cubicBezTo>
                    <a:pt x="346" y="321"/>
                    <a:pt x="277" y="528"/>
                    <a:pt x="69" y="666"/>
                  </a:cubicBezTo>
                  <a:cubicBezTo>
                    <a:pt x="35" y="701"/>
                    <a:pt x="0" y="770"/>
                    <a:pt x="0" y="805"/>
                  </a:cubicBezTo>
                  <a:cubicBezTo>
                    <a:pt x="41" y="845"/>
                    <a:pt x="81" y="862"/>
                    <a:pt x="115" y="862"/>
                  </a:cubicBezTo>
                  <a:cubicBezTo>
                    <a:pt x="138" y="862"/>
                    <a:pt x="159" y="853"/>
                    <a:pt x="173" y="839"/>
                  </a:cubicBezTo>
                  <a:cubicBezTo>
                    <a:pt x="450" y="666"/>
                    <a:pt x="519" y="390"/>
                    <a:pt x="588" y="182"/>
                  </a:cubicBezTo>
                  <a:cubicBezTo>
                    <a:pt x="588" y="79"/>
                    <a:pt x="553" y="10"/>
                    <a:pt x="519" y="10"/>
                  </a:cubicBezTo>
                  <a:cubicBezTo>
                    <a:pt x="500" y="3"/>
                    <a:pt x="484" y="0"/>
                    <a:pt x="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31"/>
            <p:cNvSpPr/>
            <p:nvPr/>
          </p:nvSpPr>
          <p:spPr>
            <a:xfrm>
              <a:off x="653841" y="3141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31"/>
            <p:cNvSpPr/>
            <p:nvPr/>
          </p:nvSpPr>
          <p:spPr>
            <a:xfrm>
              <a:off x="644377" y="301745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35"/>
                  </a:moveTo>
                  <a:lnTo>
                    <a:pt x="0" y="1"/>
                  </a:lnTo>
                  <a:lnTo>
                    <a:pt x="69" y="35"/>
                  </a:lnTo>
                  <a:cubicBezTo>
                    <a:pt x="69" y="35"/>
                    <a:pt x="69" y="35"/>
                    <a:pt x="69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31"/>
            <p:cNvSpPr/>
            <p:nvPr/>
          </p:nvSpPr>
          <p:spPr>
            <a:xfrm>
              <a:off x="651556" y="323620"/>
              <a:ext cx="661" cy="689"/>
            </a:xfrm>
            <a:custGeom>
              <a:avLst/>
              <a:gdLst/>
              <a:ahLst/>
              <a:cxnLst/>
              <a:rect l="l" t="t" r="r" b="b"/>
              <a:pathLst>
                <a:path w="70" h="73" extrusionOk="0">
                  <a:moveTo>
                    <a:pt x="1" y="0"/>
                  </a:moveTo>
                  <a:cubicBezTo>
                    <a:pt x="1" y="43"/>
                    <a:pt x="14" y="73"/>
                    <a:pt x="32" y="73"/>
                  </a:cubicBezTo>
                  <a:cubicBezTo>
                    <a:pt x="43" y="73"/>
                    <a:pt x="57" y="61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31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31"/>
            <p:cNvSpPr/>
            <p:nvPr/>
          </p:nvSpPr>
          <p:spPr>
            <a:xfrm>
              <a:off x="438373" y="636051"/>
              <a:ext cx="3277" cy="23839"/>
            </a:xfrm>
            <a:custGeom>
              <a:avLst/>
              <a:gdLst/>
              <a:ahLst/>
              <a:cxnLst/>
              <a:rect l="l" t="t" r="r" b="b"/>
              <a:pathLst>
                <a:path w="347" h="2524" extrusionOk="0">
                  <a:moveTo>
                    <a:pt x="243" y="0"/>
                  </a:moveTo>
                  <a:cubicBezTo>
                    <a:pt x="174" y="830"/>
                    <a:pt x="1" y="1659"/>
                    <a:pt x="243" y="2524"/>
                  </a:cubicBezTo>
                  <a:cubicBezTo>
                    <a:pt x="346" y="2454"/>
                    <a:pt x="312" y="2351"/>
                    <a:pt x="312" y="2282"/>
                  </a:cubicBezTo>
                  <a:cubicBezTo>
                    <a:pt x="208" y="1729"/>
                    <a:pt x="139" y="1175"/>
                    <a:pt x="243" y="622"/>
                  </a:cubicBezTo>
                  <a:cubicBezTo>
                    <a:pt x="243" y="519"/>
                    <a:pt x="243" y="415"/>
                    <a:pt x="243" y="277"/>
                  </a:cubicBezTo>
                  <a:cubicBezTo>
                    <a:pt x="243" y="208"/>
                    <a:pt x="243" y="104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31"/>
            <p:cNvSpPr/>
            <p:nvPr/>
          </p:nvSpPr>
          <p:spPr>
            <a:xfrm>
              <a:off x="454694" y="588061"/>
              <a:ext cx="6867" cy="7518"/>
            </a:xfrm>
            <a:custGeom>
              <a:avLst/>
              <a:gdLst/>
              <a:ahLst/>
              <a:cxnLst/>
              <a:rect l="l" t="t" r="r" b="b"/>
              <a:pathLst>
                <a:path w="727" h="796" extrusionOk="0">
                  <a:moveTo>
                    <a:pt x="727" y="0"/>
                  </a:moveTo>
                  <a:cubicBezTo>
                    <a:pt x="721" y="27"/>
                    <a:pt x="714" y="53"/>
                    <a:pt x="705" y="79"/>
                  </a:cubicBezTo>
                  <a:lnTo>
                    <a:pt x="705" y="79"/>
                  </a:lnTo>
                  <a:cubicBezTo>
                    <a:pt x="712" y="64"/>
                    <a:pt x="720" y="49"/>
                    <a:pt x="727" y="35"/>
                  </a:cubicBezTo>
                  <a:lnTo>
                    <a:pt x="727" y="0"/>
                  </a:lnTo>
                  <a:close/>
                  <a:moveTo>
                    <a:pt x="705" y="79"/>
                  </a:moveTo>
                  <a:lnTo>
                    <a:pt x="705" y="79"/>
                  </a:lnTo>
                  <a:cubicBezTo>
                    <a:pt x="570" y="340"/>
                    <a:pt x="398" y="593"/>
                    <a:pt x="70" y="692"/>
                  </a:cubicBezTo>
                  <a:cubicBezTo>
                    <a:pt x="70" y="692"/>
                    <a:pt x="36" y="761"/>
                    <a:pt x="1" y="795"/>
                  </a:cubicBezTo>
                  <a:cubicBezTo>
                    <a:pt x="208" y="761"/>
                    <a:pt x="381" y="622"/>
                    <a:pt x="589" y="622"/>
                  </a:cubicBezTo>
                  <a:cubicBezTo>
                    <a:pt x="658" y="622"/>
                    <a:pt x="727" y="519"/>
                    <a:pt x="692" y="484"/>
                  </a:cubicBezTo>
                  <a:cubicBezTo>
                    <a:pt x="575" y="338"/>
                    <a:pt x="656" y="217"/>
                    <a:pt x="705" y="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31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31"/>
            <p:cNvSpPr/>
            <p:nvPr/>
          </p:nvSpPr>
          <p:spPr>
            <a:xfrm>
              <a:off x="432498" y="611891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73" y="0"/>
                  </a:moveTo>
                  <a:lnTo>
                    <a:pt x="173" y="0"/>
                  </a:lnTo>
                  <a:cubicBezTo>
                    <a:pt x="35" y="35"/>
                    <a:pt x="1" y="139"/>
                    <a:pt x="1" y="277"/>
                  </a:cubicBezTo>
                  <a:cubicBezTo>
                    <a:pt x="104" y="173"/>
                    <a:pt x="139" y="7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31"/>
            <p:cNvSpPr/>
            <p:nvPr/>
          </p:nvSpPr>
          <p:spPr>
            <a:xfrm>
              <a:off x="434132" y="61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31"/>
            <p:cNvSpPr/>
            <p:nvPr/>
          </p:nvSpPr>
          <p:spPr>
            <a:xfrm>
              <a:off x="450784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31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31"/>
            <p:cNvSpPr/>
            <p:nvPr/>
          </p:nvSpPr>
          <p:spPr>
            <a:xfrm>
              <a:off x="451105" y="595891"/>
              <a:ext cx="3599" cy="1974"/>
            </a:xfrm>
            <a:custGeom>
              <a:avLst/>
              <a:gdLst/>
              <a:ahLst/>
              <a:cxnLst/>
              <a:rect l="l" t="t" r="r" b="b"/>
              <a:pathLst>
                <a:path w="381" h="209" extrusionOk="0">
                  <a:moveTo>
                    <a:pt x="381" y="1"/>
                  </a:moveTo>
                  <a:cubicBezTo>
                    <a:pt x="208" y="1"/>
                    <a:pt x="104" y="104"/>
                    <a:pt x="1" y="208"/>
                  </a:cubicBezTo>
                  <a:cubicBezTo>
                    <a:pt x="139" y="174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31"/>
            <p:cNvSpPr/>
            <p:nvPr/>
          </p:nvSpPr>
          <p:spPr>
            <a:xfrm>
              <a:off x="430213" y="589034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04" y="1"/>
                  </a:moveTo>
                  <a:cubicBezTo>
                    <a:pt x="1" y="1"/>
                    <a:pt x="1" y="70"/>
                    <a:pt x="1" y="139"/>
                  </a:cubicBezTo>
                  <a:cubicBezTo>
                    <a:pt x="70" y="139"/>
                    <a:pt x="139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31"/>
            <p:cNvSpPr/>
            <p:nvPr/>
          </p:nvSpPr>
          <p:spPr>
            <a:xfrm>
              <a:off x="483105" y="53810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31"/>
            <p:cNvSpPr/>
            <p:nvPr/>
          </p:nvSpPr>
          <p:spPr>
            <a:xfrm>
              <a:off x="469060" y="559329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35" y="70"/>
                  </a:lnTo>
                  <a:cubicBezTo>
                    <a:pt x="105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31"/>
            <p:cNvSpPr/>
            <p:nvPr/>
          </p:nvSpPr>
          <p:spPr>
            <a:xfrm>
              <a:off x="466774" y="56031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31"/>
            <p:cNvSpPr/>
            <p:nvPr/>
          </p:nvSpPr>
          <p:spPr>
            <a:xfrm>
              <a:off x="469391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31"/>
            <p:cNvSpPr/>
            <p:nvPr/>
          </p:nvSpPr>
          <p:spPr>
            <a:xfrm>
              <a:off x="466123" y="56063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1"/>
                  </a:moveTo>
                  <a:lnTo>
                    <a:pt x="70" y="1"/>
                  </a:lnTo>
                  <a:cubicBezTo>
                    <a:pt x="35" y="35"/>
                    <a:pt x="1" y="104"/>
                    <a:pt x="1" y="139"/>
                  </a:cubicBezTo>
                  <a:lnTo>
                    <a:pt x="1" y="174"/>
                  </a:lnTo>
                  <a:cubicBezTo>
                    <a:pt x="35" y="104"/>
                    <a:pt x="35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31"/>
            <p:cNvSpPr/>
            <p:nvPr/>
          </p:nvSpPr>
          <p:spPr>
            <a:xfrm>
              <a:off x="464489" y="561945"/>
              <a:ext cx="1643" cy="3268"/>
            </a:xfrm>
            <a:custGeom>
              <a:avLst/>
              <a:gdLst/>
              <a:ahLst/>
              <a:cxnLst/>
              <a:rect l="l" t="t" r="r" b="b"/>
              <a:pathLst>
                <a:path w="174" h="346" extrusionOk="0">
                  <a:moveTo>
                    <a:pt x="174" y="0"/>
                  </a:moveTo>
                  <a:lnTo>
                    <a:pt x="70" y="138"/>
                  </a:lnTo>
                  <a:lnTo>
                    <a:pt x="1" y="346"/>
                  </a:lnTo>
                  <a:cubicBezTo>
                    <a:pt x="35" y="277"/>
                    <a:pt x="35" y="207"/>
                    <a:pt x="70" y="173"/>
                  </a:cubicBezTo>
                  <a:cubicBezTo>
                    <a:pt x="105" y="104"/>
                    <a:pt x="139" y="69"/>
                    <a:pt x="174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31"/>
            <p:cNvSpPr/>
            <p:nvPr/>
          </p:nvSpPr>
          <p:spPr>
            <a:xfrm>
              <a:off x="463837" y="56488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1" y="104"/>
                  </a:lnTo>
                  <a:cubicBezTo>
                    <a:pt x="35" y="104"/>
                    <a:pt x="35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31"/>
            <p:cNvSpPr/>
            <p:nvPr/>
          </p:nvSpPr>
          <p:spPr>
            <a:xfrm>
              <a:off x="461882" y="566507"/>
              <a:ext cx="1643" cy="1974"/>
            </a:xfrm>
            <a:custGeom>
              <a:avLst/>
              <a:gdLst/>
              <a:ahLst/>
              <a:cxnLst/>
              <a:rect l="l" t="t" r="r" b="b"/>
              <a:pathLst>
                <a:path w="174" h="209" extrusionOk="0">
                  <a:moveTo>
                    <a:pt x="173" y="1"/>
                  </a:moveTo>
                  <a:cubicBezTo>
                    <a:pt x="70" y="1"/>
                    <a:pt x="0" y="1"/>
                    <a:pt x="104" y="139"/>
                  </a:cubicBezTo>
                  <a:cubicBezTo>
                    <a:pt x="139" y="105"/>
                    <a:pt x="173" y="70"/>
                    <a:pt x="173" y="1"/>
                  </a:cubicBezTo>
                  <a:close/>
                  <a:moveTo>
                    <a:pt x="104" y="139"/>
                  </a:moveTo>
                  <a:cubicBezTo>
                    <a:pt x="70" y="174"/>
                    <a:pt x="70" y="208"/>
                    <a:pt x="70" y="208"/>
                  </a:cubicBezTo>
                  <a:lnTo>
                    <a:pt x="104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31"/>
            <p:cNvSpPr/>
            <p:nvPr/>
          </p:nvSpPr>
          <p:spPr>
            <a:xfrm>
              <a:off x="461882" y="568472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lnTo>
                    <a:pt x="0" y="139"/>
                  </a:ln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31"/>
            <p:cNvSpPr/>
            <p:nvPr/>
          </p:nvSpPr>
          <p:spPr>
            <a:xfrm>
              <a:off x="434132" y="610257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104"/>
                    <a:pt x="0" y="173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31"/>
            <p:cNvSpPr/>
            <p:nvPr/>
          </p:nvSpPr>
          <p:spPr>
            <a:xfrm>
              <a:off x="443275" y="602096"/>
              <a:ext cx="982" cy="340"/>
            </a:xfrm>
            <a:custGeom>
              <a:avLst/>
              <a:gdLst/>
              <a:ahLst/>
              <a:cxnLst/>
              <a:rect l="l" t="t" r="r" b="b"/>
              <a:pathLst>
                <a:path w="104" h="36" extrusionOk="0">
                  <a:moveTo>
                    <a:pt x="104" y="1"/>
                  </a:moveTo>
                  <a:cubicBezTo>
                    <a:pt x="69" y="1"/>
                    <a:pt x="35" y="1"/>
                    <a:pt x="0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31"/>
            <p:cNvSpPr/>
            <p:nvPr/>
          </p:nvSpPr>
          <p:spPr>
            <a:xfrm>
              <a:off x="444248" y="60176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31"/>
            <p:cNvSpPr/>
            <p:nvPr/>
          </p:nvSpPr>
          <p:spPr>
            <a:xfrm>
              <a:off x="455025" y="58349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31"/>
            <p:cNvSpPr/>
            <p:nvPr/>
          </p:nvSpPr>
          <p:spPr>
            <a:xfrm>
              <a:off x="429892" y="61874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31"/>
            <p:cNvSpPr/>
            <p:nvPr/>
          </p:nvSpPr>
          <p:spPr>
            <a:xfrm>
              <a:off x="450453" y="59785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35" y="0"/>
                  </a:ln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31"/>
            <p:cNvSpPr/>
            <p:nvPr/>
          </p:nvSpPr>
          <p:spPr>
            <a:xfrm>
              <a:off x="461551" y="58806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31"/>
            <p:cNvSpPr/>
            <p:nvPr/>
          </p:nvSpPr>
          <p:spPr>
            <a:xfrm>
              <a:off x="461882" y="5697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31"/>
            <p:cNvSpPr/>
            <p:nvPr/>
          </p:nvSpPr>
          <p:spPr>
            <a:xfrm>
              <a:off x="430213" y="6184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1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31"/>
            <p:cNvSpPr/>
            <p:nvPr/>
          </p:nvSpPr>
          <p:spPr>
            <a:xfrm>
              <a:off x="436418" y="60830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31"/>
            <p:cNvSpPr/>
            <p:nvPr/>
          </p:nvSpPr>
          <p:spPr>
            <a:xfrm>
              <a:off x="436739" y="6079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cubicBezTo>
                    <a:pt x="1" y="35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31"/>
            <p:cNvSpPr/>
            <p:nvPr/>
          </p:nvSpPr>
          <p:spPr>
            <a:xfrm>
              <a:off x="436739" y="6079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31"/>
            <p:cNvSpPr/>
            <p:nvPr/>
          </p:nvSpPr>
          <p:spPr>
            <a:xfrm>
              <a:off x="435766" y="60862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35" y="35"/>
                    <a:pt x="0" y="70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31"/>
            <p:cNvSpPr/>
            <p:nvPr/>
          </p:nvSpPr>
          <p:spPr>
            <a:xfrm>
              <a:off x="434454" y="60928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9" y="0"/>
                  </a:moveTo>
                  <a:cubicBezTo>
                    <a:pt x="104" y="35"/>
                    <a:pt x="70" y="69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31"/>
            <p:cNvSpPr/>
            <p:nvPr/>
          </p:nvSpPr>
          <p:spPr>
            <a:xfrm>
              <a:off x="449150" y="598176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9" y="1"/>
                  </a:moveTo>
                  <a:lnTo>
                    <a:pt x="0" y="35"/>
                  </a:lnTo>
                  <a:cubicBezTo>
                    <a:pt x="69" y="35"/>
                    <a:pt x="104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31"/>
            <p:cNvSpPr/>
            <p:nvPr/>
          </p:nvSpPr>
          <p:spPr>
            <a:xfrm>
              <a:off x="440989" y="603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31"/>
            <p:cNvSpPr/>
            <p:nvPr/>
          </p:nvSpPr>
          <p:spPr>
            <a:xfrm>
              <a:off x="440338" y="603730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35" y="69"/>
                    <a:pt x="0" y="104"/>
                  </a:cubicBezTo>
                  <a:lnTo>
                    <a:pt x="0" y="104"/>
                  </a:ln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31"/>
            <p:cNvSpPr/>
            <p:nvPr/>
          </p:nvSpPr>
          <p:spPr>
            <a:xfrm>
              <a:off x="439356" y="60471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70" y="26"/>
                    <a:pt x="87" y="17"/>
                    <a:pt x="104" y="0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3"/>
                    <a:pt x="18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31"/>
            <p:cNvSpPr/>
            <p:nvPr/>
          </p:nvSpPr>
          <p:spPr>
            <a:xfrm>
              <a:off x="438704" y="6060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31"/>
            <p:cNvSpPr/>
            <p:nvPr/>
          </p:nvSpPr>
          <p:spPr>
            <a:xfrm>
              <a:off x="439025" y="60568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1" y="70"/>
                  </a:cubicBezTo>
                  <a:cubicBezTo>
                    <a:pt x="1" y="70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31"/>
            <p:cNvSpPr/>
            <p:nvPr/>
          </p:nvSpPr>
          <p:spPr>
            <a:xfrm>
              <a:off x="439356" y="6053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31"/>
            <p:cNvSpPr/>
            <p:nvPr/>
          </p:nvSpPr>
          <p:spPr>
            <a:xfrm>
              <a:off x="438052" y="606337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31"/>
            <p:cNvSpPr/>
            <p:nvPr/>
          </p:nvSpPr>
          <p:spPr>
            <a:xfrm>
              <a:off x="437070" y="606989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0" y="105"/>
                  </a:moveTo>
                  <a:cubicBezTo>
                    <a:pt x="35" y="70"/>
                    <a:pt x="70" y="36"/>
                    <a:pt x="104" y="1"/>
                  </a:cubicBezTo>
                  <a:lnTo>
                    <a:pt x="104" y="1"/>
                  </a:lnTo>
                  <a:cubicBezTo>
                    <a:pt x="70" y="36"/>
                    <a:pt x="35" y="70"/>
                    <a:pt x="0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31"/>
            <p:cNvSpPr/>
            <p:nvPr/>
          </p:nvSpPr>
          <p:spPr>
            <a:xfrm>
              <a:off x="445561" y="600462"/>
              <a:ext cx="1634" cy="34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27" y="1"/>
                    <a:pt x="81" y="16"/>
                    <a:pt x="45" y="26"/>
                  </a:cubicBezTo>
                  <a:lnTo>
                    <a:pt x="45" y="26"/>
                  </a:lnTo>
                  <a:lnTo>
                    <a:pt x="173" y="1"/>
                  </a:lnTo>
                  <a:close/>
                  <a:moveTo>
                    <a:pt x="45" y="26"/>
                  </a:moveTo>
                  <a:lnTo>
                    <a:pt x="0" y="35"/>
                  </a:lnTo>
                  <a:cubicBezTo>
                    <a:pt x="12" y="35"/>
                    <a:pt x="27" y="31"/>
                    <a:pt x="4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31"/>
            <p:cNvSpPr/>
            <p:nvPr/>
          </p:nvSpPr>
          <p:spPr>
            <a:xfrm>
              <a:off x="444579" y="600793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0" y="104"/>
                  </a:lnTo>
                  <a:lnTo>
                    <a:pt x="0" y="13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31"/>
            <p:cNvSpPr/>
            <p:nvPr/>
          </p:nvSpPr>
          <p:spPr>
            <a:xfrm>
              <a:off x="442945" y="6024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31"/>
            <p:cNvSpPr/>
            <p:nvPr/>
          </p:nvSpPr>
          <p:spPr>
            <a:xfrm>
              <a:off x="376348" y="502007"/>
              <a:ext cx="15679" cy="10323"/>
            </a:xfrm>
            <a:custGeom>
              <a:avLst/>
              <a:gdLst/>
              <a:ahLst/>
              <a:cxnLst/>
              <a:rect l="l" t="t" r="r" b="b"/>
              <a:pathLst>
                <a:path w="1660" h="1093" extrusionOk="0">
                  <a:moveTo>
                    <a:pt x="133" y="0"/>
                  </a:moveTo>
                  <a:cubicBezTo>
                    <a:pt x="98" y="0"/>
                    <a:pt x="55" y="14"/>
                    <a:pt x="0" y="55"/>
                  </a:cubicBezTo>
                  <a:cubicBezTo>
                    <a:pt x="553" y="401"/>
                    <a:pt x="1072" y="816"/>
                    <a:pt x="1659" y="1092"/>
                  </a:cubicBezTo>
                  <a:cubicBezTo>
                    <a:pt x="1625" y="1058"/>
                    <a:pt x="1590" y="988"/>
                    <a:pt x="1556" y="988"/>
                  </a:cubicBezTo>
                  <a:cubicBezTo>
                    <a:pt x="1106" y="712"/>
                    <a:pt x="692" y="366"/>
                    <a:pt x="242" y="55"/>
                  </a:cubicBezTo>
                  <a:cubicBezTo>
                    <a:pt x="221" y="34"/>
                    <a:pt x="18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31"/>
            <p:cNvSpPr/>
            <p:nvPr/>
          </p:nvSpPr>
          <p:spPr>
            <a:xfrm>
              <a:off x="360348" y="530276"/>
              <a:ext cx="4911" cy="5233"/>
            </a:xfrm>
            <a:custGeom>
              <a:avLst/>
              <a:gdLst/>
              <a:ahLst/>
              <a:cxnLst/>
              <a:rect l="l" t="t" r="r" b="b"/>
              <a:pathLst>
                <a:path w="520" h="554" extrusionOk="0">
                  <a:moveTo>
                    <a:pt x="519" y="0"/>
                  </a:moveTo>
                  <a:lnTo>
                    <a:pt x="519" y="0"/>
                  </a:lnTo>
                  <a:cubicBezTo>
                    <a:pt x="312" y="138"/>
                    <a:pt x="139" y="311"/>
                    <a:pt x="1" y="553"/>
                  </a:cubicBezTo>
                  <a:cubicBezTo>
                    <a:pt x="208" y="380"/>
                    <a:pt x="381" y="208"/>
                    <a:pt x="5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31"/>
            <p:cNvSpPr/>
            <p:nvPr/>
          </p:nvSpPr>
          <p:spPr>
            <a:xfrm>
              <a:off x="360348" y="5354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31"/>
            <p:cNvSpPr/>
            <p:nvPr/>
          </p:nvSpPr>
          <p:spPr>
            <a:xfrm>
              <a:off x="370473" y="543329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73" y="174"/>
                    <a:pt x="104" y="346"/>
                    <a:pt x="0" y="588"/>
                  </a:cubicBezTo>
                  <a:cubicBezTo>
                    <a:pt x="311" y="416"/>
                    <a:pt x="311" y="208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31"/>
            <p:cNvSpPr/>
            <p:nvPr/>
          </p:nvSpPr>
          <p:spPr>
            <a:xfrm>
              <a:off x="412910" y="522437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04" y="1"/>
                  </a:moveTo>
                  <a:cubicBezTo>
                    <a:pt x="1" y="104"/>
                    <a:pt x="1" y="173"/>
                    <a:pt x="35" y="312"/>
                  </a:cubicBezTo>
                  <a:cubicBezTo>
                    <a:pt x="104" y="208"/>
                    <a:pt x="139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31"/>
            <p:cNvSpPr/>
            <p:nvPr/>
          </p:nvSpPr>
          <p:spPr>
            <a:xfrm>
              <a:off x="407365" y="5214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0" y="1"/>
                    <a:pt x="0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31"/>
            <p:cNvSpPr/>
            <p:nvPr/>
          </p:nvSpPr>
          <p:spPr>
            <a:xfrm>
              <a:off x="411606" y="528642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0"/>
                  </a:moveTo>
                  <a:cubicBezTo>
                    <a:pt x="35" y="0"/>
                    <a:pt x="0" y="35"/>
                    <a:pt x="0" y="35"/>
                  </a:cubicBezTo>
                  <a:cubicBezTo>
                    <a:pt x="0" y="69"/>
                    <a:pt x="0" y="104"/>
                    <a:pt x="0" y="139"/>
                  </a:cubicBezTo>
                  <a:lnTo>
                    <a:pt x="35" y="6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31"/>
            <p:cNvSpPr/>
            <p:nvPr/>
          </p:nvSpPr>
          <p:spPr>
            <a:xfrm>
              <a:off x="392017" y="512236"/>
              <a:ext cx="3929" cy="1398"/>
            </a:xfrm>
            <a:custGeom>
              <a:avLst/>
              <a:gdLst/>
              <a:ahLst/>
              <a:cxnLst/>
              <a:rect l="l" t="t" r="r" b="b"/>
              <a:pathLst>
                <a:path w="416" h="148" extrusionOk="0">
                  <a:moveTo>
                    <a:pt x="86" y="0"/>
                  </a:moveTo>
                  <a:cubicBezTo>
                    <a:pt x="60" y="0"/>
                    <a:pt x="31" y="3"/>
                    <a:pt x="0" y="9"/>
                  </a:cubicBezTo>
                  <a:cubicBezTo>
                    <a:pt x="139" y="78"/>
                    <a:pt x="277" y="147"/>
                    <a:pt x="415" y="147"/>
                  </a:cubicBezTo>
                  <a:cubicBezTo>
                    <a:pt x="301" y="62"/>
                    <a:pt x="21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31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31"/>
            <p:cNvSpPr/>
            <p:nvPr/>
          </p:nvSpPr>
          <p:spPr>
            <a:xfrm>
              <a:off x="391687" y="5123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31"/>
            <p:cNvSpPr/>
            <p:nvPr/>
          </p:nvSpPr>
          <p:spPr>
            <a:xfrm>
              <a:off x="414544" y="51721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0" y="104"/>
                    <a:pt x="0" y="173"/>
                    <a:pt x="0" y="173"/>
                  </a:cubicBezTo>
                  <a:cubicBezTo>
                    <a:pt x="70" y="173"/>
                    <a:pt x="35" y="139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31"/>
            <p:cNvSpPr/>
            <p:nvPr/>
          </p:nvSpPr>
          <p:spPr>
            <a:xfrm>
              <a:off x="414874" y="51689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31"/>
            <p:cNvSpPr/>
            <p:nvPr/>
          </p:nvSpPr>
          <p:spPr>
            <a:xfrm>
              <a:off x="356759" y="539089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35"/>
                    <a:pt x="35" y="104"/>
                    <a:pt x="0" y="173"/>
                  </a:cubicBezTo>
                  <a:cubicBezTo>
                    <a:pt x="70" y="104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31"/>
            <p:cNvSpPr/>
            <p:nvPr/>
          </p:nvSpPr>
          <p:spPr>
            <a:xfrm>
              <a:off x="356759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31"/>
            <p:cNvSpPr/>
            <p:nvPr/>
          </p:nvSpPr>
          <p:spPr>
            <a:xfrm>
              <a:off x="359366" y="53647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31"/>
            <p:cNvSpPr/>
            <p:nvPr/>
          </p:nvSpPr>
          <p:spPr>
            <a:xfrm>
              <a:off x="358063" y="536472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31"/>
            <p:cNvSpPr/>
            <p:nvPr/>
          </p:nvSpPr>
          <p:spPr>
            <a:xfrm>
              <a:off x="358063" y="53875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31"/>
            <p:cNvSpPr/>
            <p:nvPr/>
          </p:nvSpPr>
          <p:spPr>
            <a:xfrm>
              <a:off x="370794" y="53778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31"/>
            <p:cNvSpPr/>
            <p:nvPr/>
          </p:nvSpPr>
          <p:spPr>
            <a:xfrm>
              <a:off x="371125" y="536992"/>
              <a:ext cx="661" cy="803"/>
            </a:xfrm>
            <a:custGeom>
              <a:avLst/>
              <a:gdLst/>
              <a:ahLst/>
              <a:cxnLst/>
              <a:rect l="l" t="t" r="r" b="b"/>
              <a:pathLst>
                <a:path w="70" h="85" extrusionOk="0">
                  <a:moveTo>
                    <a:pt x="57" y="1"/>
                  </a:moveTo>
                  <a:cubicBezTo>
                    <a:pt x="52" y="1"/>
                    <a:pt x="45" y="5"/>
                    <a:pt x="35" y="15"/>
                  </a:cubicBezTo>
                  <a:cubicBezTo>
                    <a:pt x="0" y="50"/>
                    <a:pt x="0" y="84"/>
                    <a:pt x="0" y="84"/>
                  </a:cubicBezTo>
                  <a:cubicBezTo>
                    <a:pt x="35" y="84"/>
                    <a:pt x="69" y="84"/>
                    <a:pt x="69" y="50"/>
                  </a:cubicBezTo>
                  <a:cubicBezTo>
                    <a:pt x="69" y="25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31"/>
            <p:cNvSpPr/>
            <p:nvPr/>
          </p:nvSpPr>
          <p:spPr>
            <a:xfrm>
              <a:off x="399195" y="51460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31"/>
            <p:cNvSpPr/>
            <p:nvPr/>
          </p:nvSpPr>
          <p:spPr>
            <a:xfrm>
              <a:off x="408338" y="51819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1" y="104"/>
                  </a:cubicBez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31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31"/>
            <p:cNvSpPr/>
            <p:nvPr/>
          </p:nvSpPr>
          <p:spPr>
            <a:xfrm>
              <a:off x="408017" y="519169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70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35" y="1"/>
                  </a:lnTo>
                  <a:cubicBezTo>
                    <a:pt x="35" y="1"/>
                    <a:pt x="0" y="36"/>
                    <a:pt x="0" y="36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31"/>
            <p:cNvSpPr/>
            <p:nvPr/>
          </p:nvSpPr>
          <p:spPr>
            <a:xfrm>
              <a:off x="407687" y="519830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35"/>
                    <a:pt x="1" y="104"/>
                    <a:pt x="1" y="138"/>
                  </a:cubicBez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31"/>
            <p:cNvSpPr/>
            <p:nvPr/>
          </p:nvSpPr>
          <p:spPr>
            <a:xfrm>
              <a:off x="407365" y="52113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31"/>
            <p:cNvSpPr/>
            <p:nvPr/>
          </p:nvSpPr>
          <p:spPr>
            <a:xfrm>
              <a:off x="406053" y="5257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31"/>
            <p:cNvSpPr/>
            <p:nvPr/>
          </p:nvSpPr>
          <p:spPr>
            <a:xfrm>
              <a:off x="405401" y="521455"/>
              <a:ext cx="1974" cy="4581"/>
            </a:xfrm>
            <a:custGeom>
              <a:avLst/>
              <a:gdLst/>
              <a:ahLst/>
              <a:cxnLst/>
              <a:rect l="l" t="t" r="r" b="b"/>
              <a:pathLst>
                <a:path w="209" h="485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39" y="139"/>
                    <a:pt x="104" y="312"/>
                    <a:pt x="35" y="416"/>
                  </a:cubicBezTo>
                  <a:cubicBezTo>
                    <a:pt x="173" y="312"/>
                    <a:pt x="208" y="174"/>
                    <a:pt x="208" y="1"/>
                  </a:cubicBezTo>
                  <a:close/>
                  <a:moveTo>
                    <a:pt x="35" y="416"/>
                  </a:moveTo>
                  <a:cubicBezTo>
                    <a:pt x="1" y="450"/>
                    <a:pt x="1" y="450"/>
                    <a:pt x="35" y="485"/>
                  </a:cubicBezTo>
                  <a:cubicBezTo>
                    <a:pt x="35" y="485"/>
                    <a:pt x="35" y="450"/>
                    <a:pt x="70" y="450"/>
                  </a:cubicBezTo>
                  <a:cubicBezTo>
                    <a:pt x="70" y="450"/>
                    <a:pt x="35" y="450"/>
                    <a:pt x="3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31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31"/>
            <p:cNvSpPr/>
            <p:nvPr/>
          </p:nvSpPr>
          <p:spPr>
            <a:xfrm>
              <a:off x="340108" y="52929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1" y="104"/>
                  </a:lnTo>
                  <a:lnTo>
                    <a:pt x="1" y="10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31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31"/>
            <p:cNvSpPr/>
            <p:nvPr/>
          </p:nvSpPr>
          <p:spPr>
            <a:xfrm>
              <a:off x="395937" y="513625"/>
              <a:ext cx="661" cy="472"/>
            </a:xfrm>
            <a:custGeom>
              <a:avLst/>
              <a:gdLst/>
              <a:ahLst/>
              <a:cxnLst/>
              <a:rect l="l" t="t" r="r" b="b"/>
              <a:pathLst>
                <a:path w="70" h="50" extrusionOk="0">
                  <a:moveTo>
                    <a:pt x="0" y="0"/>
                  </a:moveTo>
                  <a:cubicBezTo>
                    <a:pt x="25" y="25"/>
                    <a:pt x="32" y="49"/>
                    <a:pt x="46" y="49"/>
                  </a:cubicBezTo>
                  <a:cubicBezTo>
                    <a:pt x="52" y="49"/>
                    <a:pt x="59" y="45"/>
                    <a:pt x="69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31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31"/>
            <p:cNvSpPr/>
            <p:nvPr/>
          </p:nvSpPr>
          <p:spPr>
            <a:xfrm>
              <a:off x="394624" y="5319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31"/>
            <p:cNvSpPr/>
            <p:nvPr/>
          </p:nvSpPr>
          <p:spPr>
            <a:xfrm>
              <a:off x="388428" y="531910"/>
              <a:ext cx="6205" cy="11759"/>
            </a:xfrm>
            <a:custGeom>
              <a:avLst/>
              <a:gdLst/>
              <a:ahLst/>
              <a:cxnLst/>
              <a:rect l="l" t="t" r="r" b="b"/>
              <a:pathLst>
                <a:path w="657" h="1245" extrusionOk="0">
                  <a:moveTo>
                    <a:pt x="657" y="0"/>
                  </a:moveTo>
                  <a:lnTo>
                    <a:pt x="657" y="0"/>
                  </a:lnTo>
                  <a:cubicBezTo>
                    <a:pt x="588" y="35"/>
                    <a:pt x="588" y="69"/>
                    <a:pt x="553" y="138"/>
                  </a:cubicBezTo>
                  <a:cubicBezTo>
                    <a:pt x="311" y="484"/>
                    <a:pt x="208" y="864"/>
                    <a:pt x="0" y="1244"/>
                  </a:cubicBezTo>
                  <a:cubicBezTo>
                    <a:pt x="346" y="933"/>
                    <a:pt x="415" y="518"/>
                    <a:pt x="588" y="173"/>
                  </a:cubicBezTo>
                  <a:cubicBezTo>
                    <a:pt x="622" y="138"/>
                    <a:pt x="657" y="69"/>
                    <a:pt x="6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31"/>
            <p:cNvSpPr/>
            <p:nvPr/>
          </p:nvSpPr>
          <p:spPr>
            <a:xfrm>
              <a:off x="403115" y="531910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173"/>
                  </a:cubicBezTo>
                  <a:cubicBezTo>
                    <a:pt x="35" y="104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31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31"/>
            <p:cNvSpPr/>
            <p:nvPr/>
          </p:nvSpPr>
          <p:spPr>
            <a:xfrm>
              <a:off x="403115" y="5335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31"/>
            <p:cNvSpPr/>
            <p:nvPr/>
          </p:nvSpPr>
          <p:spPr>
            <a:xfrm>
              <a:off x="396910" y="53516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31"/>
            <p:cNvSpPr/>
            <p:nvPr/>
          </p:nvSpPr>
          <p:spPr>
            <a:xfrm>
              <a:off x="396258" y="53549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1" y="0"/>
                    <a:pt x="1" y="0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31"/>
            <p:cNvSpPr/>
            <p:nvPr/>
          </p:nvSpPr>
          <p:spPr>
            <a:xfrm>
              <a:off x="355456" y="54169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31"/>
            <p:cNvSpPr/>
            <p:nvPr/>
          </p:nvSpPr>
          <p:spPr>
            <a:xfrm>
              <a:off x="355456" y="542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31"/>
            <p:cNvSpPr/>
            <p:nvPr/>
          </p:nvSpPr>
          <p:spPr>
            <a:xfrm>
              <a:off x="388098" y="543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31"/>
            <p:cNvSpPr/>
            <p:nvPr/>
          </p:nvSpPr>
          <p:spPr>
            <a:xfrm>
              <a:off x="388098" y="5439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31"/>
            <p:cNvSpPr/>
            <p:nvPr/>
          </p:nvSpPr>
          <p:spPr>
            <a:xfrm>
              <a:off x="355456" y="54072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69"/>
                    <a:pt x="138" y="3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31"/>
            <p:cNvSpPr/>
            <p:nvPr/>
          </p:nvSpPr>
          <p:spPr>
            <a:xfrm>
              <a:off x="360348" y="5354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31"/>
            <p:cNvSpPr/>
            <p:nvPr/>
          </p:nvSpPr>
          <p:spPr>
            <a:xfrm>
              <a:off x="359366" y="53615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0"/>
                  </a:moveTo>
                  <a:cubicBezTo>
                    <a:pt x="36" y="0"/>
                    <a:pt x="36" y="35"/>
                    <a:pt x="1" y="35"/>
                  </a:cubicBezTo>
                  <a:lnTo>
                    <a:pt x="36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31"/>
            <p:cNvSpPr/>
            <p:nvPr/>
          </p:nvSpPr>
          <p:spPr>
            <a:xfrm>
              <a:off x="359697" y="53582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31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31"/>
            <p:cNvSpPr/>
            <p:nvPr/>
          </p:nvSpPr>
          <p:spPr>
            <a:xfrm>
              <a:off x="396258" y="533865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cubicBezTo>
                    <a:pt x="105" y="35"/>
                    <a:pt x="1" y="70"/>
                    <a:pt x="35" y="139"/>
                  </a:cubicBezTo>
                  <a:cubicBezTo>
                    <a:pt x="105" y="104"/>
                    <a:pt x="105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31"/>
            <p:cNvSpPr/>
            <p:nvPr/>
          </p:nvSpPr>
          <p:spPr>
            <a:xfrm>
              <a:off x="338804" y="530276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31"/>
            <p:cNvSpPr/>
            <p:nvPr/>
          </p:nvSpPr>
          <p:spPr>
            <a:xfrm>
              <a:off x="782794" y="576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31"/>
            <p:cNvSpPr/>
            <p:nvPr/>
          </p:nvSpPr>
          <p:spPr>
            <a:xfrm>
              <a:off x="771696" y="553171"/>
              <a:ext cx="11438" cy="23471"/>
            </a:xfrm>
            <a:custGeom>
              <a:avLst/>
              <a:gdLst/>
              <a:ahLst/>
              <a:cxnLst/>
              <a:rect l="l" t="t" r="r" b="b"/>
              <a:pathLst>
                <a:path w="1211" h="2485" extrusionOk="0">
                  <a:moveTo>
                    <a:pt x="126" y="1"/>
                  </a:moveTo>
                  <a:cubicBezTo>
                    <a:pt x="109" y="1"/>
                    <a:pt x="91" y="9"/>
                    <a:pt x="70" y="30"/>
                  </a:cubicBezTo>
                  <a:cubicBezTo>
                    <a:pt x="1" y="65"/>
                    <a:pt x="35" y="134"/>
                    <a:pt x="70" y="203"/>
                  </a:cubicBezTo>
                  <a:cubicBezTo>
                    <a:pt x="519" y="860"/>
                    <a:pt x="830" y="1586"/>
                    <a:pt x="1072" y="2346"/>
                  </a:cubicBezTo>
                  <a:cubicBezTo>
                    <a:pt x="1107" y="2381"/>
                    <a:pt x="1107" y="2450"/>
                    <a:pt x="1211" y="2484"/>
                  </a:cubicBezTo>
                  <a:cubicBezTo>
                    <a:pt x="1072" y="1862"/>
                    <a:pt x="796" y="1309"/>
                    <a:pt x="588" y="722"/>
                  </a:cubicBezTo>
                  <a:cubicBezTo>
                    <a:pt x="519" y="480"/>
                    <a:pt x="416" y="272"/>
                    <a:pt x="243" y="65"/>
                  </a:cubicBezTo>
                  <a:cubicBezTo>
                    <a:pt x="195" y="41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31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31"/>
            <p:cNvSpPr/>
            <p:nvPr/>
          </p:nvSpPr>
          <p:spPr>
            <a:xfrm>
              <a:off x="787044" y="595173"/>
              <a:ext cx="6536" cy="11825"/>
            </a:xfrm>
            <a:custGeom>
              <a:avLst/>
              <a:gdLst/>
              <a:ahLst/>
              <a:cxnLst/>
              <a:rect l="l" t="t" r="r" b="b"/>
              <a:pathLst>
                <a:path w="692" h="1252" extrusionOk="0">
                  <a:moveTo>
                    <a:pt x="64" y="1"/>
                  </a:moveTo>
                  <a:cubicBezTo>
                    <a:pt x="45" y="1"/>
                    <a:pt x="23" y="3"/>
                    <a:pt x="0" y="8"/>
                  </a:cubicBezTo>
                  <a:cubicBezTo>
                    <a:pt x="69" y="215"/>
                    <a:pt x="104" y="388"/>
                    <a:pt x="139" y="595"/>
                  </a:cubicBezTo>
                  <a:cubicBezTo>
                    <a:pt x="188" y="566"/>
                    <a:pt x="225" y="553"/>
                    <a:pt x="255" y="553"/>
                  </a:cubicBezTo>
                  <a:cubicBezTo>
                    <a:pt x="331" y="553"/>
                    <a:pt x="356" y="634"/>
                    <a:pt x="380" y="734"/>
                  </a:cubicBezTo>
                  <a:cubicBezTo>
                    <a:pt x="415" y="837"/>
                    <a:pt x="484" y="975"/>
                    <a:pt x="553" y="1079"/>
                  </a:cubicBezTo>
                  <a:cubicBezTo>
                    <a:pt x="553" y="1148"/>
                    <a:pt x="588" y="1217"/>
                    <a:pt x="692" y="1252"/>
                  </a:cubicBezTo>
                  <a:cubicBezTo>
                    <a:pt x="657" y="872"/>
                    <a:pt x="484" y="526"/>
                    <a:pt x="311" y="180"/>
                  </a:cubicBezTo>
                  <a:cubicBezTo>
                    <a:pt x="251" y="91"/>
                    <a:pt x="19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31"/>
            <p:cNvSpPr/>
            <p:nvPr/>
          </p:nvSpPr>
          <p:spPr>
            <a:xfrm>
              <a:off x="785079" y="587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31"/>
            <p:cNvSpPr/>
            <p:nvPr/>
          </p:nvSpPr>
          <p:spPr>
            <a:xfrm>
              <a:off x="777901" y="587730"/>
              <a:ext cx="7188" cy="21884"/>
            </a:xfrm>
            <a:custGeom>
              <a:avLst/>
              <a:gdLst/>
              <a:ahLst/>
              <a:cxnLst/>
              <a:rect l="l" t="t" r="r" b="b"/>
              <a:pathLst>
                <a:path w="761" h="2317" extrusionOk="0">
                  <a:moveTo>
                    <a:pt x="761" y="1"/>
                  </a:moveTo>
                  <a:lnTo>
                    <a:pt x="761" y="1"/>
                  </a:lnTo>
                  <a:cubicBezTo>
                    <a:pt x="657" y="35"/>
                    <a:pt x="588" y="70"/>
                    <a:pt x="554" y="173"/>
                  </a:cubicBezTo>
                  <a:cubicBezTo>
                    <a:pt x="519" y="623"/>
                    <a:pt x="277" y="1003"/>
                    <a:pt x="208" y="1452"/>
                  </a:cubicBezTo>
                  <a:cubicBezTo>
                    <a:pt x="139" y="1729"/>
                    <a:pt x="0" y="2005"/>
                    <a:pt x="0" y="2317"/>
                  </a:cubicBezTo>
                  <a:cubicBezTo>
                    <a:pt x="104" y="2075"/>
                    <a:pt x="208" y="1798"/>
                    <a:pt x="277" y="1522"/>
                  </a:cubicBezTo>
                  <a:cubicBezTo>
                    <a:pt x="381" y="1003"/>
                    <a:pt x="657" y="554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31"/>
            <p:cNvSpPr/>
            <p:nvPr/>
          </p:nvSpPr>
          <p:spPr>
            <a:xfrm>
              <a:off x="782794" y="5766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6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31"/>
            <p:cNvSpPr/>
            <p:nvPr/>
          </p:nvSpPr>
          <p:spPr>
            <a:xfrm>
              <a:off x="787044" y="590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31"/>
            <p:cNvSpPr/>
            <p:nvPr/>
          </p:nvSpPr>
          <p:spPr>
            <a:xfrm>
              <a:off x="782794" y="576632"/>
              <a:ext cx="4260" cy="14045"/>
            </a:xfrm>
            <a:custGeom>
              <a:avLst/>
              <a:gdLst/>
              <a:ahLst/>
              <a:cxnLst/>
              <a:rect l="l" t="t" r="r" b="b"/>
              <a:pathLst>
                <a:path w="451" h="1487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139"/>
                    <a:pt x="36" y="277"/>
                    <a:pt x="70" y="415"/>
                  </a:cubicBezTo>
                  <a:cubicBezTo>
                    <a:pt x="139" y="657"/>
                    <a:pt x="277" y="899"/>
                    <a:pt x="243" y="1176"/>
                  </a:cubicBezTo>
                  <a:cubicBezTo>
                    <a:pt x="347" y="1279"/>
                    <a:pt x="312" y="1418"/>
                    <a:pt x="450" y="1487"/>
                  </a:cubicBezTo>
                  <a:cubicBezTo>
                    <a:pt x="312" y="1003"/>
                    <a:pt x="208" y="484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31"/>
            <p:cNvSpPr/>
            <p:nvPr/>
          </p:nvSpPr>
          <p:spPr>
            <a:xfrm>
              <a:off x="793570" y="606989"/>
              <a:ext cx="1643" cy="4581"/>
            </a:xfrm>
            <a:custGeom>
              <a:avLst/>
              <a:gdLst/>
              <a:ahLst/>
              <a:cxnLst/>
              <a:rect l="l" t="t" r="r" b="b"/>
              <a:pathLst>
                <a:path w="174" h="485" extrusionOk="0">
                  <a:moveTo>
                    <a:pt x="1" y="1"/>
                  </a:moveTo>
                  <a:cubicBezTo>
                    <a:pt x="1" y="208"/>
                    <a:pt x="35" y="347"/>
                    <a:pt x="173" y="485"/>
                  </a:cubicBezTo>
                  <a:cubicBezTo>
                    <a:pt x="104" y="312"/>
                    <a:pt x="139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31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31"/>
            <p:cNvSpPr/>
            <p:nvPr/>
          </p:nvSpPr>
          <p:spPr>
            <a:xfrm>
              <a:off x="786392" y="590668"/>
              <a:ext cx="982" cy="4581"/>
            </a:xfrm>
            <a:custGeom>
              <a:avLst/>
              <a:gdLst/>
              <a:ahLst/>
              <a:cxnLst/>
              <a:rect l="l" t="t" r="r" b="b"/>
              <a:pathLst>
                <a:path w="104" h="485" extrusionOk="0">
                  <a:moveTo>
                    <a:pt x="69" y="1"/>
                  </a:moveTo>
                  <a:cubicBezTo>
                    <a:pt x="0" y="174"/>
                    <a:pt x="69" y="312"/>
                    <a:pt x="69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31"/>
            <p:cNvSpPr/>
            <p:nvPr/>
          </p:nvSpPr>
          <p:spPr>
            <a:xfrm>
              <a:off x="787044" y="595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31"/>
            <p:cNvSpPr/>
            <p:nvPr/>
          </p:nvSpPr>
          <p:spPr>
            <a:xfrm>
              <a:off x="796187" y="615810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lnTo>
                    <a:pt x="0" y="104"/>
                  </a:lnTo>
                  <a:cubicBezTo>
                    <a:pt x="0" y="69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31"/>
            <p:cNvSpPr/>
            <p:nvPr/>
          </p:nvSpPr>
          <p:spPr>
            <a:xfrm>
              <a:off x="780508" y="26191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31"/>
            <p:cNvSpPr/>
            <p:nvPr/>
          </p:nvSpPr>
          <p:spPr>
            <a:xfrm>
              <a:off x="732518" y="262246"/>
              <a:ext cx="47678" cy="11107"/>
            </a:xfrm>
            <a:custGeom>
              <a:avLst/>
              <a:gdLst/>
              <a:ahLst/>
              <a:cxnLst/>
              <a:rect l="l" t="t" r="r" b="b"/>
              <a:pathLst>
                <a:path w="5048" h="1176" extrusionOk="0">
                  <a:moveTo>
                    <a:pt x="5047" y="0"/>
                  </a:moveTo>
                  <a:cubicBezTo>
                    <a:pt x="4875" y="69"/>
                    <a:pt x="4702" y="242"/>
                    <a:pt x="4460" y="311"/>
                  </a:cubicBezTo>
                  <a:cubicBezTo>
                    <a:pt x="4414" y="311"/>
                    <a:pt x="4352" y="342"/>
                    <a:pt x="4296" y="342"/>
                  </a:cubicBezTo>
                  <a:cubicBezTo>
                    <a:pt x="4268" y="342"/>
                    <a:pt x="4241" y="334"/>
                    <a:pt x="4218" y="311"/>
                  </a:cubicBezTo>
                  <a:cubicBezTo>
                    <a:pt x="4153" y="231"/>
                    <a:pt x="4089" y="203"/>
                    <a:pt x="4028" y="203"/>
                  </a:cubicBezTo>
                  <a:cubicBezTo>
                    <a:pt x="3958" y="203"/>
                    <a:pt x="3893" y="240"/>
                    <a:pt x="3838" y="277"/>
                  </a:cubicBezTo>
                  <a:cubicBezTo>
                    <a:pt x="3699" y="346"/>
                    <a:pt x="3561" y="380"/>
                    <a:pt x="3423" y="415"/>
                  </a:cubicBezTo>
                  <a:cubicBezTo>
                    <a:pt x="2974" y="553"/>
                    <a:pt x="2524" y="519"/>
                    <a:pt x="2109" y="692"/>
                  </a:cubicBezTo>
                  <a:cubicBezTo>
                    <a:pt x="1725" y="820"/>
                    <a:pt x="1302" y="891"/>
                    <a:pt x="884" y="891"/>
                  </a:cubicBezTo>
                  <a:cubicBezTo>
                    <a:pt x="738" y="891"/>
                    <a:pt x="593" y="882"/>
                    <a:pt x="450" y="864"/>
                  </a:cubicBezTo>
                  <a:lnTo>
                    <a:pt x="208" y="864"/>
                  </a:lnTo>
                  <a:cubicBezTo>
                    <a:pt x="139" y="899"/>
                    <a:pt x="1" y="899"/>
                    <a:pt x="35" y="1037"/>
                  </a:cubicBezTo>
                  <a:cubicBezTo>
                    <a:pt x="35" y="1175"/>
                    <a:pt x="139" y="1175"/>
                    <a:pt x="243" y="1175"/>
                  </a:cubicBezTo>
                  <a:cubicBezTo>
                    <a:pt x="369" y="1125"/>
                    <a:pt x="496" y="1093"/>
                    <a:pt x="622" y="1093"/>
                  </a:cubicBezTo>
                  <a:cubicBezTo>
                    <a:pt x="669" y="1093"/>
                    <a:pt x="715" y="1097"/>
                    <a:pt x="761" y="1106"/>
                  </a:cubicBezTo>
                  <a:cubicBezTo>
                    <a:pt x="1280" y="1106"/>
                    <a:pt x="1764" y="1003"/>
                    <a:pt x="2213" y="830"/>
                  </a:cubicBezTo>
                  <a:cubicBezTo>
                    <a:pt x="2662" y="692"/>
                    <a:pt x="3146" y="588"/>
                    <a:pt x="3630" y="553"/>
                  </a:cubicBezTo>
                  <a:lnTo>
                    <a:pt x="3630" y="553"/>
                  </a:lnTo>
                  <a:cubicBezTo>
                    <a:pt x="3596" y="622"/>
                    <a:pt x="3527" y="657"/>
                    <a:pt x="3561" y="726"/>
                  </a:cubicBezTo>
                  <a:cubicBezTo>
                    <a:pt x="3581" y="767"/>
                    <a:pt x="3613" y="783"/>
                    <a:pt x="3650" y="783"/>
                  </a:cubicBezTo>
                  <a:cubicBezTo>
                    <a:pt x="3677" y="783"/>
                    <a:pt x="3705" y="775"/>
                    <a:pt x="3734" y="761"/>
                  </a:cubicBezTo>
                  <a:cubicBezTo>
                    <a:pt x="4114" y="657"/>
                    <a:pt x="4494" y="519"/>
                    <a:pt x="4840" y="277"/>
                  </a:cubicBezTo>
                  <a:cubicBezTo>
                    <a:pt x="4944" y="208"/>
                    <a:pt x="5047" y="138"/>
                    <a:pt x="50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31"/>
            <p:cNvSpPr/>
            <p:nvPr/>
          </p:nvSpPr>
          <p:spPr>
            <a:xfrm>
              <a:off x="780508" y="261594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4" y="0"/>
                  </a:moveTo>
                  <a:cubicBezTo>
                    <a:pt x="105" y="0"/>
                    <a:pt x="70" y="0"/>
                    <a:pt x="1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31"/>
            <p:cNvSpPr/>
            <p:nvPr/>
          </p:nvSpPr>
          <p:spPr>
            <a:xfrm>
              <a:off x="780508" y="2619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31"/>
            <p:cNvSpPr/>
            <p:nvPr/>
          </p:nvSpPr>
          <p:spPr>
            <a:xfrm>
              <a:off x="782142" y="261349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31" y="0"/>
                  </a:moveTo>
                  <a:cubicBezTo>
                    <a:pt x="27" y="0"/>
                    <a:pt x="18" y="9"/>
                    <a:pt x="1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31"/>
            <p:cNvSpPr/>
            <p:nvPr/>
          </p:nvSpPr>
          <p:spPr>
            <a:xfrm>
              <a:off x="588548" y="285405"/>
              <a:ext cx="13072" cy="11126"/>
            </a:xfrm>
            <a:custGeom>
              <a:avLst/>
              <a:gdLst/>
              <a:ahLst/>
              <a:cxnLst/>
              <a:rect l="l" t="t" r="r" b="b"/>
              <a:pathLst>
                <a:path w="1384" h="1178" extrusionOk="0">
                  <a:moveTo>
                    <a:pt x="209" y="279"/>
                  </a:moveTo>
                  <a:cubicBezTo>
                    <a:pt x="209" y="279"/>
                    <a:pt x="208" y="279"/>
                    <a:pt x="208" y="279"/>
                  </a:cubicBezTo>
                  <a:lnTo>
                    <a:pt x="243" y="279"/>
                  </a:lnTo>
                  <a:cubicBezTo>
                    <a:pt x="231" y="279"/>
                    <a:pt x="220" y="279"/>
                    <a:pt x="209" y="279"/>
                  </a:cubicBezTo>
                  <a:close/>
                  <a:moveTo>
                    <a:pt x="271" y="1"/>
                  </a:moveTo>
                  <a:cubicBezTo>
                    <a:pt x="250" y="1"/>
                    <a:pt x="229" y="1"/>
                    <a:pt x="208" y="2"/>
                  </a:cubicBezTo>
                  <a:cubicBezTo>
                    <a:pt x="139" y="37"/>
                    <a:pt x="1" y="37"/>
                    <a:pt x="35" y="141"/>
                  </a:cubicBezTo>
                  <a:cubicBezTo>
                    <a:pt x="35" y="264"/>
                    <a:pt x="118" y="277"/>
                    <a:pt x="209" y="279"/>
                  </a:cubicBezTo>
                  <a:lnTo>
                    <a:pt x="209" y="279"/>
                  </a:lnTo>
                  <a:cubicBezTo>
                    <a:pt x="282" y="260"/>
                    <a:pt x="352" y="252"/>
                    <a:pt x="419" y="252"/>
                  </a:cubicBezTo>
                  <a:cubicBezTo>
                    <a:pt x="730" y="252"/>
                    <a:pt x="971" y="438"/>
                    <a:pt x="1141" y="694"/>
                  </a:cubicBezTo>
                  <a:cubicBezTo>
                    <a:pt x="1210" y="832"/>
                    <a:pt x="1280" y="970"/>
                    <a:pt x="1383" y="1178"/>
                  </a:cubicBezTo>
                  <a:cubicBezTo>
                    <a:pt x="1317" y="444"/>
                    <a:pt x="83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31"/>
            <p:cNvSpPr/>
            <p:nvPr/>
          </p:nvSpPr>
          <p:spPr>
            <a:xfrm>
              <a:off x="582022" y="285094"/>
              <a:ext cx="4581" cy="10456"/>
            </a:xfrm>
            <a:custGeom>
              <a:avLst/>
              <a:gdLst/>
              <a:ahLst/>
              <a:cxnLst/>
              <a:rect l="l" t="t" r="r" b="b"/>
              <a:pathLst>
                <a:path w="485" h="1107" extrusionOk="0">
                  <a:moveTo>
                    <a:pt x="346" y="1"/>
                  </a:moveTo>
                  <a:cubicBezTo>
                    <a:pt x="277" y="1"/>
                    <a:pt x="208" y="35"/>
                    <a:pt x="173" y="104"/>
                  </a:cubicBezTo>
                  <a:cubicBezTo>
                    <a:pt x="0" y="312"/>
                    <a:pt x="0" y="796"/>
                    <a:pt x="173" y="1107"/>
                  </a:cubicBezTo>
                  <a:cubicBezTo>
                    <a:pt x="242" y="1003"/>
                    <a:pt x="242" y="934"/>
                    <a:pt x="242" y="865"/>
                  </a:cubicBezTo>
                  <a:cubicBezTo>
                    <a:pt x="242" y="623"/>
                    <a:pt x="173" y="346"/>
                    <a:pt x="450" y="139"/>
                  </a:cubicBezTo>
                  <a:cubicBezTo>
                    <a:pt x="484" y="139"/>
                    <a:pt x="484" y="70"/>
                    <a:pt x="450" y="35"/>
                  </a:cubicBezTo>
                  <a:cubicBezTo>
                    <a:pt x="415" y="35"/>
                    <a:pt x="381" y="1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31"/>
            <p:cNvSpPr/>
            <p:nvPr/>
          </p:nvSpPr>
          <p:spPr>
            <a:xfrm>
              <a:off x="784106" y="279549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31"/>
            <p:cNvSpPr/>
            <p:nvPr/>
          </p:nvSpPr>
          <p:spPr>
            <a:xfrm>
              <a:off x="784428" y="278898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lnTo>
                    <a:pt x="1" y="69"/>
                  </a:lnTo>
                  <a:cubicBezTo>
                    <a:pt x="1" y="69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31"/>
            <p:cNvSpPr/>
            <p:nvPr/>
          </p:nvSpPr>
          <p:spPr>
            <a:xfrm>
              <a:off x="785079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0" name="Google Shape;2960;p32"/>
          <p:cNvSpPr txBox="1">
            <a:spLocks noGrp="1"/>
          </p:cNvSpPr>
          <p:nvPr>
            <p:ph type="title"/>
          </p:nvPr>
        </p:nvSpPr>
        <p:spPr>
          <a:xfrm>
            <a:off x="418525" y="281337"/>
            <a:ext cx="2363400" cy="27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Things to Reflect On…</a:t>
            </a:r>
            <a:endParaRPr/>
          </a:p>
        </p:txBody>
      </p:sp>
      <p:grpSp>
        <p:nvGrpSpPr>
          <p:cNvPr id="2961" name="Google Shape;2961;p32"/>
          <p:cNvGrpSpPr/>
          <p:nvPr/>
        </p:nvGrpSpPr>
        <p:grpSpPr>
          <a:xfrm rot="-2084668">
            <a:off x="2843707" y="1144430"/>
            <a:ext cx="765147" cy="1063883"/>
            <a:chOff x="326724" y="154904"/>
            <a:chExt cx="498195" cy="692706"/>
          </a:xfrm>
        </p:grpSpPr>
        <p:sp>
          <p:nvSpPr>
            <p:cNvPr id="2962" name="Google Shape;2962;p32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32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32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32"/>
            <p:cNvSpPr/>
            <p:nvPr/>
          </p:nvSpPr>
          <p:spPr>
            <a:xfrm>
              <a:off x="632297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32"/>
            <p:cNvSpPr/>
            <p:nvPr/>
          </p:nvSpPr>
          <p:spPr>
            <a:xfrm>
              <a:off x="581370" y="34778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32"/>
            <p:cNvSpPr/>
            <p:nvPr/>
          </p:nvSpPr>
          <p:spPr>
            <a:xfrm>
              <a:off x="368509" y="50611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32"/>
            <p:cNvSpPr/>
            <p:nvPr/>
          </p:nvSpPr>
          <p:spPr>
            <a:xfrm>
              <a:off x="416178" y="316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32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32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32"/>
            <p:cNvSpPr/>
            <p:nvPr/>
          </p:nvSpPr>
          <p:spPr>
            <a:xfrm>
              <a:off x="466774" y="5430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32"/>
            <p:cNvSpPr/>
            <p:nvPr/>
          </p:nvSpPr>
          <p:spPr>
            <a:xfrm>
              <a:off x="338804" y="531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32"/>
            <p:cNvSpPr/>
            <p:nvPr/>
          </p:nvSpPr>
          <p:spPr>
            <a:xfrm>
              <a:off x="466774" y="558677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35" y="0"/>
                  </a:moveTo>
                  <a:cubicBezTo>
                    <a:pt x="35" y="69"/>
                    <a:pt x="35" y="139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32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32"/>
            <p:cNvSpPr/>
            <p:nvPr/>
          </p:nvSpPr>
          <p:spPr>
            <a:xfrm>
              <a:off x="382553" y="34875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32"/>
            <p:cNvSpPr/>
            <p:nvPr/>
          </p:nvSpPr>
          <p:spPr>
            <a:xfrm>
              <a:off x="326724" y="154904"/>
              <a:ext cx="498195" cy="692706"/>
            </a:xfrm>
            <a:custGeom>
              <a:avLst/>
              <a:gdLst/>
              <a:ahLst/>
              <a:cxnLst/>
              <a:rect l="l" t="t" r="r" b="b"/>
              <a:pathLst>
                <a:path w="52747" h="73341" extrusionOk="0">
                  <a:moveTo>
                    <a:pt x="40165" y="2447"/>
                  </a:moveTo>
                  <a:cubicBezTo>
                    <a:pt x="40165" y="3104"/>
                    <a:pt x="40061" y="3450"/>
                    <a:pt x="39647" y="4072"/>
                  </a:cubicBezTo>
                  <a:cubicBezTo>
                    <a:pt x="39578" y="3381"/>
                    <a:pt x="39785" y="2897"/>
                    <a:pt x="40165" y="2447"/>
                  </a:cubicBezTo>
                  <a:close/>
                  <a:moveTo>
                    <a:pt x="44624" y="5455"/>
                  </a:moveTo>
                  <a:cubicBezTo>
                    <a:pt x="44624" y="5489"/>
                    <a:pt x="44659" y="5489"/>
                    <a:pt x="44659" y="5489"/>
                  </a:cubicBezTo>
                  <a:cubicBezTo>
                    <a:pt x="44659" y="5593"/>
                    <a:pt x="44728" y="5731"/>
                    <a:pt x="44589" y="5800"/>
                  </a:cubicBezTo>
                  <a:cubicBezTo>
                    <a:pt x="44589" y="5800"/>
                    <a:pt x="44520" y="5800"/>
                    <a:pt x="44520" y="5766"/>
                  </a:cubicBezTo>
                  <a:cubicBezTo>
                    <a:pt x="44451" y="5662"/>
                    <a:pt x="44520" y="5558"/>
                    <a:pt x="44624" y="5455"/>
                  </a:cubicBezTo>
                  <a:close/>
                  <a:moveTo>
                    <a:pt x="41963" y="5904"/>
                  </a:moveTo>
                  <a:cubicBezTo>
                    <a:pt x="41997" y="5973"/>
                    <a:pt x="41997" y="6008"/>
                    <a:pt x="41997" y="6008"/>
                  </a:cubicBezTo>
                  <a:cubicBezTo>
                    <a:pt x="41997" y="6077"/>
                    <a:pt x="41997" y="6146"/>
                    <a:pt x="41928" y="6180"/>
                  </a:cubicBezTo>
                  <a:cubicBezTo>
                    <a:pt x="41928" y="6192"/>
                    <a:pt x="41924" y="6196"/>
                    <a:pt x="41918" y="6196"/>
                  </a:cubicBezTo>
                  <a:cubicBezTo>
                    <a:pt x="41905" y="6196"/>
                    <a:pt x="41882" y="6180"/>
                    <a:pt x="41859" y="6180"/>
                  </a:cubicBezTo>
                  <a:cubicBezTo>
                    <a:pt x="41824" y="6111"/>
                    <a:pt x="41893" y="6042"/>
                    <a:pt x="41928" y="5973"/>
                  </a:cubicBezTo>
                  <a:cubicBezTo>
                    <a:pt x="41928" y="5973"/>
                    <a:pt x="41928" y="5973"/>
                    <a:pt x="41963" y="5904"/>
                  </a:cubicBezTo>
                  <a:close/>
                  <a:moveTo>
                    <a:pt x="39992" y="4037"/>
                  </a:moveTo>
                  <a:lnTo>
                    <a:pt x="39992" y="4037"/>
                  </a:lnTo>
                  <a:cubicBezTo>
                    <a:pt x="39923" y="4798"/>
                    <a:pt x="39889" y="5558"/>
                    <a:pt x="39819" y="6284"/>
                  </a:cubicBezTo>
                  <a:cubicBezTo>
                    <a:pt x="39405" y="5697"/>
                    <a:pt x="39543" y="4694"/>
                    <a:pt x="39992" y="4037"/>
                  </a:cubicBezTo>
                  <a:close/>
                  <a:moveTo>
                    <a:pt x="44486" y="6111"/>
                  </a:moveTo>
                  <a:cubicBezTo>
                    <a:pt x="44520" y="6284"/>
                    <a:pt x="44486" y="6388"/>
                    <a:pt x="44348" y="6457"/>
                  </a:cubicBezTo>
                  <a:cubicBezTo>
                    <a:pt x="44348" y="6526"/>
                    <a:pt x="44348" y="6561"/>
                    <a:pt x="44278" y="6595"/>
                  </a:cubicBezTo>
                  <a:lnTo>
                    <a:pt x="44244" y="6595"/>
                  </a:lnTo>
                  <a:cubicBezTo>
                    <a:pt x="44244" y="6526"/>
                    <a:pt x="44278" y="6457"/>
                    <a:pt x="44348" y="6457"/>
                  </a:cubicBezTo>
                  <a:cubicBezTo>
                    <a:pt x="44313" y="6319"/>
                    <a:pt x="44382" y="6215"/>
                    <a:pt x="44486" y="6111"/>
                  </a:cubicBezTo>
                  <a:close/>
                  <a:moveTo>
                    <a:pt x="41893" y="6457"/>
                  </a:moveTo>
                  <a:cubicBezTo>
                    <a:pt x="41893" y="6837"/>
                    <a:pt x="41824" y="7079"/>
                    <a:pt x="41755" y="7287"/>
                  </a:cubicBezTo>
                  <a:cubicBezTo>
                    <a:pt x="41727" y="7372"/>
                    <a:pt x="41675" y="7434"/>
                    <a:pt x="41600" y="7434"/>
                  </a:cubicBezTo>
                  <a:cubicBezTo>
                    <a:pt x="41583" y="7434"/>
                    <a:pt x="41566" y="7431"/>
                    <a:pt x="41548" y="7425"/>
                  </a:cubicBezTo>
                  <a:cubicBezTo>
                    <a:pt x="41409" y="7390"/>
                    <a:pt x="41409" y="7287"/>
                    <a:pt x="41444" y="7217"/>
                  </a:cubicBezTo>
                  <a:cubicBezTo>
                    <a:pt x="41513" y="6941"/>
                    <a:pt x="41582" y="6699"/>
                    <a:pt x="41893" y="6457"/>
                  </a:cubicBezTo>
                  <a:close/>
                  <a:moveTo>
                    <a:pt x="42824" y="396"/>
                  </a:moveTo>
                  <a:cubicBezTo>
                    <a:pt x="42959" y="396"/>
                    <a:pt x="43059" y="441"/>
                    <a:pt x="43138" y="546"/>
                  </a:cubicBezTo>
                  <a:cubicBezTo>
                    <a:pt x="43449" y="788"/>
                    <a:pt x="43691" y="1134"/>
                    <a:pt x="43691" y="1549"/>
                  </a:cubicBezTo>
                  <a:cubicBezTo>
                    <a:pt x="43725" y="1860"/>
                    <a:pt x="43760" y="2136"/>
                    <a:pt x="43829" y="2378"/>
                  </a:cubicBezTo>
                  <a:cubicBezTo>
                    <a:pt x="43864" y="2551"/>
                    <a:pt x="43864" y="2724"/>
                    <a:pt x="43864" y="2862"/>
                  </a:cubicBezTo>
                  <a:cubicBezTo>
                    <a:pt x="43829" y="3795"/>
                    <a:pt x="43622" y="4694"/>
                    <a:pt x="43449" y="5558"/>
                  </a:cubicBezTo>
                  <a:cubicBezTo>
                    <a:pt x="43345" y="6042"/>
                    <a:pt x="43069" y="6457"/>
                    <a:pt x="42896" y="6906"/>
                  </a:cubicBezTo>
                  <a:cubicBezTo>
                    <a:pt x="42758" y="7148"/>
                    <a:pt x="42723" y="7425"/>
                    <a:pt x="42481" y="7701"/>
                  </a:cubicBezTo>
                  <a:cubicBezTo>
                    <a:pt x="42412" y="7459"/>
                    <a:pt x="42446" y="7321"/>
                    <a:pt x="42481" y="7148"/>
                  </a:cubicBezTo>
                  <a:cubicBezTo>
                    <a:pt x="42619" y="6664"/>
                    <a:pt x="42758" y="6180"/>
                    <a:pt x="42930" y="5731"/>
                  </a:cubicBezTo>
                  <a:cubicBezTo>
                    <a:pt x="43034" y="5420"/>
                    <a:pt x="42999" y="5144"/>
                    <a:pt x="42965" y="4867"/>
                  </a:cubicBezTo>
                  <a:lnTo>
                    <a:pt x="42965" y="4867"/>
                  </a:lnTo>
                  <a:cubicBezTo>
                    <a:pt x="42619" y="5800"/>
                    <a:pt x="42550" y="6803"/>
                    <a:pt x="41997" y="7632"/>
                  </a:cubicBezTo>
                  <a:cubicBezTo>
                    <a:pt x="41928" y="7287"/>
                    <a:pt x="41963" y="6975"/>
                    <a:pt x="42101" y="6630"/>
                  </a:cubicBezTo>
                  <a:cubicBezTo>
                    <a:pt x="42239" y="6422"/>
                    <a:pt x="42274" y="6180"/>
                    <a:pt x="42239" y="5904"/>
                  </a:cubicBezTo>
                  <a:cubicBezTo>
                    <a:pt x="42170" y="5627"/>
                    <a:pt x="42239" y="5351"/>
                    <a:pt x="42308" y="5074"/>
                  </a:cubicBezTo>
                  <a:cubicBezTo>
                    <a:pt x="42412" y="4729"/>
                    <a:pt x="42343" y="4383"/>
                    <a:pt x="42274" y="4037"/>
                  </a:cubicBezTo>
                  <a:cubicBezTo>
                    <a:pt x="42274" y="3968"/>
                    <a:pt x="42239" y="3934"/>
                    <a:pt x="42135" y="3865"/>
                  </a:cubicBezTo>
                  <a:cubicBezTo>
                    <a:pt x="42135" y="4245"/>
                    <a:pt x="41859" y="4556"/>
                    <a:pt x="41893" y="4936"/>
                  </a:cubicBezTo>
                  <a:cubicBezTo>
                    <a:pt x="41893" y="5178"/>
                    <a:pt x="41824" y="5420"/>
                    <a:pt x="41721" y="5662"/>
                  </a:cubicBezTo>
                  <a:cubicBezTo>
                    <a:pt x="41582" y="5973"/>
                    <a:pt x="41513" y="6319"/>
                    <a:pt x="41409" y="6664"/>
                  </a:cubicBezTo>
                  <a:cubicBezTo>
                    <a:pt x="41375" y="6803"/>
                    <a:pt x="41306" y="6975"/>
                    <a:pt x="41133" y="7079"/>
                  </a:cubicBezTo>
                  <a:cubicBezTo>
                    <a:pt x="41029" y="6595"/>
                    <a:pt x="41271" y="6111"/>
                    <a:pt x="41133" y="5558"/>
                  </a:cubicBezTo>
                  <a:lnTo>
                    <a:pt x="41133" y="5558"/>
                  </a:lnTo>
                  <a:cubicBezTo>
                    <a:pt x="40995" y="6111"/>
                    <a:pt x="41029" y="6595"/>
                    <a:pt x="40891" y="7045"/>
                  </a:cubicBezTo>
                  <a:cubicBezTo>
                    <a:pt x="40718" y="7010"/>
                    <a:pt x="40580" y="6872"/>
                    <a:pt x="40407" y="6872"/>
                  </a:cubicBezTo>
                  <a:cubicBezTo>
                    <a:pt x="40303" y="6872"/>
                    <a:pt x="40303" y="6734"/>
                    <a:pt x="40303" y="6664"/>
                  </a:cubicBezTo>
                  <a:cubicBezTo>
                    <a:pt x="40303" y="6146"/>
                    <a:pt x="40269" y="5627"/>
                    <a:pt x="40234" y="5144"/>
                  </a:cubicBezTo>
                  <a:cubicBezTo>
                    <a:pt x="40234" y="4798"/>
                    <a:pt x="40234" y="4487"/>
                    <a:pt x="40373" y="4141"/>
                  </a:cubicBezTo>
                  <a:cubicBezTo>
                    <a:pt x="40442" y="3968"/>
                    <a:pt x="40407" y="3761"/>
                    <a:pt x="40407" y="3588"/>
                  </a:cubicBezTo>
                  <a:cubicBezTo>
                    <a:pt x="40407" y="3070"/>
                    <a:pt x="40511" y="2551"/>
                    <a:pt x="40684" y="2067"/>
                  </a:cubicBezTo>
                  <a:cubicBezTo>
                    <a:pt x="40787" y="1825"/>
                    <a:pt x="40995" y="1652"/>
                    <a:pt x="41133" y="1445"/>
                  </a:cubicBezTo>
                  <a:cubicBezTo>
                    <a:pt x="41168" y="1376"/>
                    <a:pt x="41202" y="1376"/>
                    <a:pt x="41237" y="1307"/>
                  </a:cubicBezTo>
                  <a:cubicBezTo>
                    <a:pt x="41548" y="719"/>
                    <a:pt x="42101" y="546"/>
                    <a:pt x="42688" y="408"/>
                  </a:cubicBezTo>
                  <a:cubicBezTo>
                    <a:pt x="42737" y="400"/>
                    <a:pt x="42782" y="396"/>
                    <a:pt x="42824" y="396"/>
                  </a:cubicBezTo>
                  <a:close/>
                  <a:moveTo>
                    <a:pt x="43587" y="512"/>
                  </a:moveTo>
                  <a:cubicBezTo>
                    <a:pt x="43864" y="546"/>
                    <a:pt x="44002" y="754"/>
                    <a:pt x="44140" y="961"/>
                  </a:cubicBezTo>
                  <a:cubicBezTo>
                    <a:pt x="44728" y="1825"/>
                    <a:pt x="44901" y="2793"/>
                    <a:pt x="44762" y="3830"/>
                  </a:cubicBezTo>
                  <a:cubicBezTo>
                    <a:pt x="44693" y="4521"/>
                    <a:pt x="44520" y="5144"/>
                    <a:pt x="44313" y="5800"/>
                  </a:cubicBezTo>
                  <a:cubicBezTo>
                    <a:pt x="44071" y="6492"/>
                    <a:pt x="43622" y="7045"/>
                    <a:pt x="43172" y="7598"/>
                  </a:cubicBezTo>
                  <a:cubicBezTo>
                    <a:pt x="43119" y="7651"/>
                    <a:pt x="43066" y="7724"/>
                    <a:pt x="42997" y="7724"/>
                  </a:cubicBezTo>
                  <a:cubicBezTo>
                    <a:pt x="42977" y="7724"/>
                    <a:pt x="42954" y="7717"/>
                    <a:pt x="42930" y="7701"/>
                  </a:cubicBezTo>
                  <a:cubicBezTo>
                    <a:pt x="42792" y="7598"/>
                    <a:pt x="42827" y="7494"/>
                    <a:pt x="42861" y="7390"/>
                  </a:cubicBezTo>
                  <a:cubicBezTo>
                    <a:pt x="43138" y="6837"/>
                    <a:pt x="43345" y="6250"/>
                    <a:pt x="43587" y="5662"/>
                  </a:cubicBezTo>
                  <a:cubicBezTo>
                    <a:pt x="43864" y="4971"/>
                    <a:pt x="43967" y="4245"/>
                    <a:pt x="44071" y="3484"/>
                  </a:cubicBezTo>
                  <a:cubicBezTo>
                    <a:pt x="44106" y="3346"/>
                    <a:pt x="44106" y="3208"/>
                    <a:pt x="44140" y="3070"/>
                  </a:cubicBezTo>
                  <a:cubicBezTo>
                    <a:pt x="44175" y="2931"/>
                    <a:pt x="44175" y="2828"/>
                    <a:pt x="44140" y="2689"/>
                  </a:cubicBezTo>
                  <a:cubicBezTo>
                    <a:pt x="44036" y="2275"/>
                    <a:pt x="44002" y="1860"/>
                    <a:pt x="43967" y="1445"/>
                  </a:cubicBezTo>
                  <a:cubicBezTo>
                    <a:pt x="43933" y="1099"/>
                    <a:pt x="43760" y="823"/>
                    <a:pt x="43587" y="512"/>
                  </a:cubicBezTo>
                  <a:close/>
                  <a:moveTo>
                    <a:pt x="39992" y="6664"/>
                  </a:moveTo>
                  <a:lnTo>
                    <a:pt x="39992" y="6664"/>
                  </a:lnTo>
                  <a:cubicBezTo>
                    <a:pt x="40131" y="6906"/>
                    <a:pt x="40061" y="7079"/>
                    <a:pt x="40027" y="7287"/>
                  </a:cubicBezTo>
                  <a:lnTo>
                    <a:pt x="40269" y="7287"/>
                  </a:lnTo>
                  <a:cubicBezTo>
                    <a:pt x="40328" y="7287"/>
                    <a:pt x="40362" y="7210"/>
                    <a:pt x="40457" y="7210"/>
                  </a:cubicBezTo>
                  <a:cubicBezTo>
                    <a:pt x="40473" y="7210"/>
                    <a:pt x="40491" y="7212"/>
                    <a:pt x="40511" y="7217"/>
                  </a:cubicBezTo>
                  <a:cubicBezTo>
                    <a:pt x="40407" y="7390"/>
                    <a:pt x="40373" y="7563"/>
                    <a:pt x="40407" y="7805"/>
                  </a:cubicBezTo>
                  <a:cubicBezTo>
                    <a:pt x="40165" y="7667"/>
                    <a:pt x="40165" y="7459"/>
                    <a:pt x="40027" y="7287"/>
                  </a:cubicBezTo>
                  <a:cubicBezTo>
                    <a:pt x="39958" y="7045"/>
                    <a:pt x="39958" y="6837"/>
                    <a:pt x="39992" y="6664"/>
                  </a:cubicBezTo>
                  <a:close/>
                  <a:moveTo>
                    <a:pt x="40753" y="7390"/>
                  </a:moveTo>
                  <a:lnTo>
                    <a:pt x="40753" y="7390"/>
                  </a:lnTo>
                  <a:cubicBezTo>
                    <a:pt x="40960" y="7598"/>
                    <a:pt x="41064" y="7736"/>
                    <a:pt x="40995" y="8012"/>
                  </a:cubicBezTo>
                  <a:cubicBezTo>
                    <a:pt x="40870" y="8479"/>
                    <a:pt x="40858" y="8946"/>
                    <a:pt x="40806" y="9438"/>
                  </a:cubicBezTo>
                  <a:lnTo>
                    <a:pt x="40806" y="9438"/>
                  </a:lnTo>
                  <a:cubicBezTo>
                    <a:pt x="40743" y="8771"/>
                    <a:pt x="40689" y="8125"/>
                    <a:pt x="40753" y="7390"/>
                  </a:cubicBezTo>
                  <a:close/>
                  <a:moveTo>
                    <a:pt x="41306" y="7770"/>
                  </a:moveTo>
                  <a:cubicBezTo>
                    <a:pt x="41409" y="7770"/>
                    <a:pt x="41513" y="7840"/>
                    <a:pt x="41513" y="7943"/>
                  </a:cubicBezTo>
                  <a:cubicBezTo>
                    <a:pt x="41548" y="8116"/>
                    <a:pt x="41686" y="8116"/>
                    <a:pt x="41790" y="8116"/>
                  </a:cubicBezTo>
                  <a:cubicBezTo>
                    <a:pt x="41963" y="8116"/>
                    <a:pt x="42101" y="8116"/>
                    <a:pt x="42274" y="8151"/>
                  </a:cubicBezTo>
                  <a:cubicBezTo>
                    <a:pt x="42412" y="8185"/>
                    <a:pt x="42481" y="8324"/>
                    <a:pt x="42343" y="8393"/>
                  </a:cubicBezTo>
                  <a:cubicBezTo>
                    <a:pt x="41859" y="8635"/>
                    <a:pt x="41651" y="9084"/>
                    <a:pt x="41409" y="9533"/>
                  </a:cubicBezTo>
                  <a:cubicBezTo>
                    <a:pt x="41375" y="9568"/>
                    <a:pt x="41340" y="9672"/>
                    <a:pt x="41271" y="9672"/>
                  </a:cubicBezTo>
                  <a:cubicBezTo>
                    <a:pt x="40891" y="9153"/>
                    <a:pt x="40995" y="8600"/>
                    <a:pt x="41098" y="8047"/>
                  </a:cubicBezTo>
                  <a:cubicBezTo>
                    <a:pt x="41133" y="7909"/>
                    <a:pt x="41133" y="7805"/>
                    <a:pt x="41306" y="7770"/>
                  </a:cubicBezTo>
                  <a:close/>
                  <a:moveTo>
                    <a:pt x="40684" y="9914"/>
                  </a:moveTo>
                  <a:cubicBezTo>
                    <a:pt x="40684" y="10225"/>
                    <a:pt x="40545" y="10467"/>
                    <a:pt x="40338" y="10709"/>
                  </a:cubicBezTo>
                  <a:cubicBezTo>
                    <a:pt x="40338" y="10397"/>
                    <a:pt x="40511" y="10155"/>
                    <a:pt x="40684" y="9914"/>
                  </a:cubicBezTo>
                  <a:close/>
                  <a:moveTo>
                    <a:pt x="40234" y="10916"/>
                  </a:moveTo>
                  <a:cubicBezTo>
                    <a:pt x="40269" y="11089"/>
                    <a:pt x="40165" y="11192"/>
                    <a:pt x="40096" y="11262"/>
                  </a:cubicBezTo>
                  <a:cubicBezTo>
                    <a:pt x="40027" y="11123"/>
                    <a:pt x="40096" y="11020"/>
                    <a:pt x="40234" y="10916"/>
                  </a:cubicBezTo>
                  <a:close/>
                  <a:moveTo>
                    <a:pt x="43933" y="12955"/>
                  </a:moveTo>
                  <a:cubicBezTo>
                    <a:pt x="43967" y="12955"/>
                    <a:pt x="44002" y="12990"/>
                    <a:pt x="43967" y="13024"/>
                  </a:cubicBezTo>
                  <a:lnTo>
                    <a:pt x="43898" y="13024"/>
                  </a:lnTo>
                  <a:cubicBezTo>
                    <a:pt x="43898" y="12990"/>
                    <a:pt x="43898" y="12990"/>
                    <a:pt x="43898" y="12955"/>
                  </a:cubicBezTo>
                  <a:close/>
                  <a:moveTo>
                    <a:pt x="23989" y="11538"/>
                  </a:moveTo>
                  <a:cubicBezTo>
                    <a:pt x="24265" y="11676"/>
                    <a:pt x="24507" y="11918"/>
                    <a:pt x="24680" y="12160"/>
                  </a:cubicBezTo>
                  <a:cubicBezTo>
                    <a:pt x="24853" y="12506"/>
                    <a:pt x="25095" y="12748"/>
                    <a:pt x="25371" y="12990"/>
                  </a:cubicBezTo>
                  <a:cubicBezTo>
                    <a:pt x="25475" y="13059"/>
                    <a:pt x="25579" y="13128"/>
                    <a:pt x="25613" y="13266"/>
                  </a:cubicBezTo>
                  <a:cubicBezTo>
                    <a:pt x="25576" y="13272"/>
                    <a:pt x="25542" y="13275"/>
                    <a:pt x="25509" y="13275"/>
                  </a:cubicBezTo>
                  <a:cubicBezTo>
                    <a:pt x="25358" y="13275"/>
                    <a:pt x="25249" y="13213"/>
                    <a:pt x="25164" y="13128"/>
                  </a:cubicBezTo>
                  <a:cubicBezTo>
                    <a:pt x="24715" y="12644"/>
                    <a:pt x="24334" y="12126"/>
                    <a:pt x="23989" y="11607"/>
                  </a:cubicBezTo>
                  <a:cubicBezTo>
                    <a:pt x="23989" y="11607"/>
                    <a:pt x="23989" y="11538"/>
                    <a:pt x="23989" y="11538"/>
                  </a:cubicBezTo>
                  <a:close/>
                  <a:moveTo>
                    <a:pt x="48495" y="9295"/>
                  </a:moveTo>
                  <a:cubicBezTo>
                    <a:pt x="48841" y="9295"/>
                    <a:pt x="49187" y="9326"/>
                    <a:pt x="49532" y="9326"/>
                  </a:cubicBezTo>
                  <a:cubicBezTo>
                    <a:pt x="49740" y="9326"/>
                    <a:pt x="49809" y="9395"/>
                    <a:pt x="49912" y="9637"/>
                  </a:cubicBezTo>
                  <a:cubicBezTo>
                    <a:pt x="50051" y="10052"/>
                    <a:pt x="49947" y="10363"/>
                    <a:pt x="49740" y="10709"/>
                  </a:cubicBezTo>
                  <a:cubicBezTo>
                    <a:pt x="49221" y="11676"/>
                    <a:pt x="48530" y="12471"/>
                    <a:pt x="47597" y="13059"/>
                  </a:cubicBezTo>
                  <a:cubicBezTo>
                    <a:pt x="47251" y="13266"/>
                    <a:pt x="46905" y="13405"/>
                    <a:pt x="46525" y="13474"/>
                  </a:cubicBezTo>
                  <a:cubicBezTo>
                    <a:pt x="46473" y="13474"/>
                    <a:pt x="46413" y="13491"/>
                    <a:pt x="46352" y="13491"/>
                  </a:cubicBezTo>
                  <a:cubicBezTo>
                    <a:pt x="46292" y="13491"/>
                    <a:pt x="46231" y="13474"/>
                    <a:pt x="46179" y="13405"/>
                  </a:cubicBezTo>
                  <a:cubicBezTo>
                    <a:pt x="46150" y="13375"/>
                    <a:pt x="46115" y="13365"/>
                    <a:pt x="46079" y="13365"/>
                  </a:cubicBezTo>
                  <a:cubicBezTo>
                    <a:pt x="46029" y="13365"/>
                    <a:pt x="45977" y="13385"/>
                    <a:pt x="45938" y="13405"/>
                  </a:cubicBezTo>
                  <a:cubicBezTo>
                    <a:pt x="45767" y="13451"/>
                    <a:pt x="45597" y="13484"/>
                    <a:pt x="45429" y="13484"/>
                  </a:cubicBezTo>
                  <a:cubicBezTo>
                    <a:pt x="45223" y="13484"/>
                    <a:pt x="45022" y="13434"/>
                    <a:pt x="44831" y="13301"/>
                  </a:cubicBezTo>
                  <a:cubicBezTo>
                    <a:pt x="44790" y="13280"/>
                    <a:pt x="44743" y="13275"/>
                    <a:pt x="44694" y="13275"/>
                  </a:cubicBezTo>
                  <a:cubicBezTo>
                    <a:pt x="44641" y="13275"/>
                    <a:pt x="44585" y="13281"/>
                    <a:pt x="44532" y="13281"/>
                  </a:cubicBezTo>
                  <a:cubicBezTo>
                    <a:pt x="44465" y="13281"/>
                    <a:pt x="44401" y="13272"/>
                    <a:pt x="44348" y="13232"/>
                  </a:cubicBezTo>
                  <a:cubicBezTo>
                    <a:pt x="44278" y="13197"/>
                    <a:pt x="44209" y="13197"/>
                    <a:pt x="44175" y="13059"/>
                  </a:cubicBezTo>
                  <a:cubicBezTo>
                    <a:pt x="44970" y="12955"/>
                    <a:pt x="45799" y="13059"/>
                    <a:pt x="46594" y="12852"/>
                  </a:cubicBezTo>
                  <a:cubicBezTo>
                    <a:pt x="46487" y="12846"/>
                    <a:pt x="46379" y="12844"/>
                    <a:pt x="46270" y="12844"/>
                  </a:cubicBezTo>
                  <a:cubicBezTo>
                    <a:pt x="45927" y="12844"/>
                    <a:pt x="45579" y="12864"/>
                    <a:pt x="45232" y="12864"/>
                  </a:cubicBezTo>
                  <a:cubicBezTo>
                    <a:pt x="44981" y="12864"/>
                    <a:pt x="44731" y="12854"/>
                    <a:pt x="44486" y="12817"/>
                  </a:cubicBezTo>
                  <a:cubicBezTo>
                    <a:pt x="44555" y="12679"/>
                    <a:pt x="44659" y="12644"/>
                    <a:pt x="44797" y="12644"/>
                  </a:cubicBezTo>
                  <a:cubicBezTo>
                    <a:pt x="45039" y="12644"/>
                    <a:pt x="45281" y="12644"/>
                    <a:pt x="45557" y="12575"/>
                  </a:cubicBezTo>
                  <a:lnTo>
                    <a:pt x="45696" y="12575"/>
                  </a:lnTo>
                  <a:cubicBezTo>
                    <a:pt x="45788" y="12633"/>
                    <a:pt x="45872" y="12656"/>
                    <a:pt x="45953" y="12656"/>
                  </a:cubicBezTo>
                  <a:cubicBezTo>
                    <a:pt x="46114" y="12656"/>
                    <a:pt x="46260" y="12563"/>
                    <a:pt x="46421" y="12471"/>
                  </a:cubicBezTo>
                  <a:cubicBezTo>
                    <a:pt x="46292" y="12397"/>
                    <a:pt x="46162" y="12363"/>
                    <a:pt x="46027" y="12363"/>
                  </a:cubicBezTo>
                  <a:cubicBezTo>
                    <a:pt x="45910" y="12363"/>
                    <a:pt x="45789" y="12389"/>
                    <a:pt x="45661" y="12437"/>
                  </a:cubicBezTo>
                  <a:cubicBezTo>
                    <a:pt x="45557" y="12471"/>
                    <a:pt x="45454" y="12471"/>
                    <a:pt x="45315" y="12471"/>
                  </a:cubicBezTo>
                  <a:cubicBezTo>
                    <a:pt x="45277" y="12469"/>
                    <a:pt x="45238" y="12468"/>
                    <a:pt x="45199" y="12468"/>
                  </a:cubicBezTo>
                  <a:cubicBezTo>
                    <a:pt x="44655" y="12468"/>
                    <a:pt x="44138" y="12683"/>
                    <a:pt x="43622" y="12748"/>
                  </a:cubicBezTo>
                  <a:cubicBezTo>
                    <a:pt x="43380" y="12782"/>
                    <a:pt x="43345" y="12852"/>
                    <a:pt x="43518" y="13093"/>
                  </a:cubicBezTo>
                  <a:cubicBezTo>
                    <a:pt x="43553" y="13128"/>
                    <a:pt x="43622" y="13197"/>
                    <a:pt x="43622" y="13266"/>
                  </a:cubicBezTo>
                  <a:cubicBezTo>
                    <a:pt x="43656" y="13335"/>
                    <a:pt x="43691" y="13474"/>
                    <a:pt x="43587" y="13508"/>
                  </a:cubicBezTo>
                  <a:cubicBezTo>
                    <a:pt x="43553" y="13531"/>
                    <a:pt x="43510" y="13543"/>
                    <a:pt x="43468" y="13543"/>
                  </a:cubicBezTo>
                  <a:cubicBezTo>
                    <a:pt x="43384" y="13543"/>
                    <a:pt x="43299" y="13497"/>
                    <a:pt x="43276" y="13405"/>
                  </a:cubicBezTo>
                  <a:cubicBezTo>
                    <a:pt x="43254" y="13189"/>
                    <a:pt x="43138" y="13148"/>
                    <a:pt x="43004" y="13148"/>
                  </a:cubicBezTo>
                  <a:cubicBezTo>
                    <a:pt x="42923" y="13148"/>
                    <a:pt x="42835" y="13163"/>
                    <a:pt x="42758" y="13163"/>
                  </a:cubicBezTo>
                  <a:cubicBezTo>
                    <a:pt x="42446" y="13232"/>
                    <a:pt x="42135" y="13335"/>
                    <a:pt x="41824" y="13370"/>
                  </a:cubicBezTo>
                  <a:cubicBezTo>
                    <a:pt x="41740" y="13398"/>
                    <a:pt x="41656" y="13449"/>
                    <a:pt x="41554" y="13449"/>
                  </a:cubicBezTo>
                  <a:cubicBezTo>
                    <a:pt x="41530" y="13449"/>
                    <a:pt x="41505" y="13446"/>
                    <a:pt x="41479" y="13439"/>
                  </a:cubicBezTo>
                  <a:cubicBezTo>
                    <a:pt x="41548" y="13266"/>
                    <a:pt x="41651" y="13128"/>
                    <a:pt x="41790" y="13059"/>
                  </a:cubicBezTo>
                  <a:cubicBezTo>
                    <a:pt x="41997" y="12921"/>
                    <a:pt x="42135" y="12713"/>
                    <a:pt x="42377" y="12644"/>
                  </a:cubicBezTo>
                  <a:cubicBezTo>
                    <a:pt x="42446" y="12644"/>
                    <a:pt x="42446" y="12575"/>
                    <a:pt x="42377" y="12540"/>
                  </a:cubicBezTo>
                  <a:cubicBezTo>
                    <a:pt x="42170" y="12402"/>
                    <a:pt x="42274" y="12264"/>
                    <a:pt x="42377" y="12160"/>
                  </a:cubicBezTo>
                  <a:cubicBezTo>
                    <a:pt x="42723" y="11815"/>
                    <a:pt x="43069" y="11503"/>
                    <a:pt x="43518" y="11262"/>
                  </a:cubicBezTo>
                  <a:cubicBezTo>
                    <a:pt x="44002" y="11020"/>
                    <a:pt x="44417" y="10709"/>
                    <a:pt x="44762" y="10259"/>
                  </a:cubicBezTo>
                  <a:cubicBezTo>
                    <a:pt x="44935" y="10017"/>
                    <a:pt x="45108" y="9810"/>
                    <a:pt x="45488" y="9741"/>
                  </a:cubicBezTo>
                  <a:lnTo>
                    <a:pt x="45488" y="9741"/>
                  </a:lnTo>
                  <a:cubicBezTo>
                    <a:pt x="45281" y="10259"/>
                    <a:pt x="44901" y="10570"/>
                    <a:pt x="44589" y="10916"/>
                  </a:cubicBezTo>
                  <a:cubicBezTo>
                    <a:pt x="44278" y="11296"/>
                    <a:pt x="43725" y="11400"/>
                    <a:pt x="43414" y="11918"/>
                  </a:cubicBezTo>
                  <a:cubicBezTo>
                    <a:pt x="43760" y="11884"/>
                    <a:pt x="43967" y="11676"/>
                    <a:pt x="44140" y="11538"/>
                  </a:cubicBezTo>
                  <a:cubicBezTo>
                    <a:pt x="44278" y="11365"/>
                    <a:pt x="44451" y="11227"/>
                    <a:pt x="44624" y="11089"/>
                  </a:cubicBezTo>
                  <a:cubicBezTo>
                    <a:pt x="44797" y="10950"/>
                    <a:pt x="44970" y="10743"/>
                    <a:pt x="45143" y="10536"/>
                  </a:cubicBezTo>
                  <a:cubicBezTo>
                    <a:pt x="45454" y="10190"/>
                    <a:pt x="45730" y="9775"/>
                    <a:pt x="46179" y="9568"/>
                  </a:cubicBezTo>
                  <a:cubicBezTo>
                    <a:pt x="46264" y="9511"/>
                    <a:pt x="46349" y="9455"/>
                    <a:pt x="46452" y="9455"/>
                  </a:cubicBezTo>
                  <a:cubicBezTo>
                    <a:pt x="46476" y="9455"/>
                    <a:pt x="46500" y="9458"/>
                    <a:pt x="46525" y="9464"/>
                  </a:cubicBezTo>
                  <a:cubicBezTo>
                    <a:pt x="46560" y="9481"/>
                    <a:pt x="46594" y="9490"/>
                    <a:pt x="46624" y="9490"/>
                  </a:cubicBezTo>
                  <a:cubicBezTo>
                    <a:pt x="46655" y="9490"/>
                    <a:pt x="46681" y="9481"/>
                    <a:pt x="46698" y="9464"/>
                  </a:cubicBezTo>
                  <a:cubicBezTo>
                    <a:pt x="47113" y="9291"/>
                    <a:pt x="47528" y="9360"/>
                    <a:pt x="47977" y="9326"/>
                  </a:cubicBezTo>
                  <a:cubicBezTo>
                    <a:pt x="48150" y="9303"/>
                    <a:pt x="48323" y="9295"/>
                    <a:pt x="48495" y="9295"/>
                  </a:cubicBezTo>
                  <a:close/>
                  <a:moveTo>
                    <a:pt x="50293" y="9914"/>
                  </a:moveTo>
                  <a:cubicBezTo>
                    <a:pt x="50362" y="9914"/>
                    <a:pt x="50396" y="9983"/>
                    <a:pt x="50431" y="10052"/>
                  </a:cubicBezTo>
                  <a:cubicBezTo>
                    <a:pt x="50431" y="10052"/>
                    <a:pt x="50466" y="10086"/>
                    <a:pt x="50466" y="10121"/>
                  </a:cubicBezTo>
                  <a:cubicBezTo>
                    <a:pt x="50742" y="10674"/>
                    <a:pt x="50569" y="11676"/>
                    <a:pt x="50120" y="12126"/>
                  </a:cubicBezTo>
                  <a:cubicBezTo>
                    <a:pt x="49636" y="12644"/>
                    <a:pt x="49083" y="13093"/>
                    <a:pt x="48564" y="13577"/>
                  </a:cubicBezTo>
                  <a:cubicBezTo>
                    <a:pt x="48392" y="13716"/>
                    <a:pt x="48184" y="13716"/>
                    <a:pt x="47977" y="13819"/>
                  </a:cubicBezTo>
                  <a:cubicBezTo>
                    <a:pt x="48046" y="13508"/>
                    <a:pt x="48357" y="13439"/>
                    <a:pt x="48426" y="13197"/>
                  </a:cubicBezTo>
                  <a:lnTo>
                    <a:pt x="48426" y="13197"/>
                  </a:lnTo>
                  <a:cubicBezTo>
                    <a:pt x="48011" y="13439"/>
                    <a:pt x="47597" y="13750"/>
                    <a:pt x="47147" y="13923"/>
                  </a:cubicBezTo>
                  <a:cubicBezTo>
                    <a:pt x="46865" y="14024"/>
                    <a:pt x="46572" y="14077"/>
                    <a:pt x="46273" y="14077"/>
                  </a:cubicBezTo>
                  <a:cubicBezTo>
                    <a:pt x="46059" y="14077"/>
                    <a:pt x="45843" y="14050"/>
                    <a:pt x="45626" y="13992"/>
                  </a:cubicBezTo>
                  <a:cubicBezTo>
                    <a:pt x="45281" y="13923"/>
                    <a:pt x="44935" y="13785"/>
                    <a:pt x="44555" y="13785"/>
                  </a:cubicBezTo>
                  <a:cubicBezTo>
                    <a:pt x="44486" y="13785"/>
                    <a:pt x="44451" y="13750"/>
                    <a:pt x="44417" y="13750"/>
                  </a:cubicBezTo>
                  <a:cubicBezTo>
                    <a:pt x="44382" y="13716"/>
                    <a:pt x="44348" y="13681"/>
                    <a:pt x="44348" y="13647"/>
                  </a:cubicBezTo>
                  <a:cubicBezTo>
                    <a:pt x="44348" y="13612"/>
                    <a:pt x="44417" y="13577"/>
                    <a:pt x="44451" y="13577"/>
                  </a:cubicBezTo>
                  <a:cubicBezTo>
                    <a:pt x="44555" y="13577"/>
                    <a:pt x="44693" y="13577"/>
                    <a:pt x="44797" y="13612"/>
                  </a:cubicBezTo>
                  <a:cubicBezTo>
                    <a:pt x="45315" y="13681"/>
                    <a:pt x="45868" y="13681"/>
                    <a:pt x="46387" y="13681"/>
                  </a:cubicBezTo>
                  <a:cubicBezTo>
                    <a:pt x="46905" y="13681"/>
                    <a:pt x="47355" y="13508"/>
                    <a:pt x="47735" y="13232"/>
                  </a:cubicBezTo>
                  <a:cubicBezTo>
                    <a:pt x="48599" y="12644"/>
                    <a:pt x="49256" y="11884"/>
                    <a:pt x="49843" y="11020"/>
                  </a:cubicBezTo>
                  <a:cubicBezTo>
                    <a:pt x="50016" y="10743"/>
                    <a:pt x="50120" y="10397"/>
                    <a:pt x="50189" y="10052"/>
                  </a:cubicBezTo>
                  <a:cubicBezTo>
                    <a:pt x="50189" y="10017"/>
                    <a:pt x="50189" y="9914"/>
                    <a:pt x="50293" y="9914"/>
                  </a:cubicBezTo>
                  <a:close/>
                  <a:moveTo>
                    <a:pt x="45039" y="14096"/>
                  </a:moveTo>
                  <a:cubicBezTo>
                    <a:pt x="45073" y="14130"/>
                    <a:pt x="45073" y="14130"/>
                    <a:pt x="45039" y="14165"/>
                  </a:cubicBezTo>
                  <a:cubicBezTo>
                    <a:pt x="45039" y="14165"/>
                    <a:pt x="45039" y="14165"/>
                    <a:pt x="45039" y="14130"/>
                  </a:cubicBezTo>
                  <a:lnTo>
                    <a:pt x="45004" y="14130"/>
                  </a:lnTo>
                  <a:cubicBezTo>
                    <a:pt x="45039" y="14130"/>
                    <a:pt x="45039" y="14096"/>
                    <a:pt x="45039" y="14096"/>
                  </a:cubicBezTo>
                  <a:close/>
                  <a:moveTo>
                    <a:pt x="34487" y="674"/>
                  </a:moveTo>
                  <a:cubicBezTo>
                    <a:pt x="34795" y="674"/>
                    <a:pt x="34955" y="964"/>
                    <a:pt x="34980" y="1272"/>
                  </a:cubicBezTo>
                  <a:cubicBezTo>
                    <a:pt x="35015" y="1549"/>
                    <a:pt x="35049" y="1825"/>
                    <a:pt x="34980" y="2067"/>
                  </a:cubicBezTo>
                  <a:cubicBezTo>
                    <a:pt x="34808" y="3139"/>
                    <a:pt x="34911" y="4176"/>
                    <a:pt x="35119" y="5213"/>
                  </a:cubicBezTo>
                  <a:cubicBezTo>
                    <a:pt x="35395" y="6353"/>
                    <a:pt x="35361" y="7494"/>
                    <a:pt x="34980" y="8600"/>
                  </a:cubicBezTo>
                  <a:cubicBezTo>
                    <a:pt x="34842" y="9015"/>
                    <a:pt x="34738" y="9464"/>
                    <a:pt x="34669" y="9879"/>
                  </a:cubicBezTo>
                  <a:cubicBezTo>
                    <a:pt x="34566" y="10294"/>
                    <a:pt x="34358" y="10639"/>
                    <a:pt x="34116" y="10950"/>
                  </a:cubicBezTo>
                  <a:cubicBezTo>
                    <a:pt x="33840" y="11365"/>
                    <a:pt x="33529" y="11745"/>
                    <a:pt x="33252" y="12126"/>
                  </a:cubicBezTo>
                  <a:cubicBezTo>
                    <a:pt x="33114" y="12298"/>
                    <a:pt x="32976" y="12368"/>
                    <a:pt x="32803" y="12402"/>
                  </a:cubicBezTo>
                  <a:cubicBezTo>
                    <a:pt x="32250" y="12506"/>
                    <a:pt x="31800" y="12817"/>
                    <a:pt x="31386" y="13197"/>
                  </a:cubicBezTo>
                  <a:cubicBezTo>
                    <a:pt x="31282" y="13335"/>
                    <a:pt x="31178" y="13474"/>
                    <a:pt x="31005" y="13508"/>
                  </a:cubicBezTo>
                  <a:cubicBezTo>
                    <a:pt x="30971" y="13526"/>
                    <a:pt x="30945" y="13534"/>
                    <a:pt x="30919" y="13534"/>
                  </a:cubicBezTo>
                  <a:cubicBezTo>
                    <a:pt x="30893" y="13534"/>
                    <a:pt x="30867" y="13526"/>
                    <a:pt x="30833" y="13508"/>
                  </a:cubicBezTo>
                  <a:cubicBezTo>
                    <a:pt x="30798" y="13474"/>
                    <a:pt x="30798" y="13405"/>
                    <a:pt x="30833" y="13370"/>
                  </a:cubicBezTo>
                  <a:cubicBezTo>
                    <a:pt x="30971" y="13093"/>
                    <a:pt x="31005" y="12782"/>
                    <a:pt x="31005" y="12402"/>
                  </a:cubicBezTo>
                  <a:lnTo>
                    <a:pt x="31005" y="12402"/>
                  </a:lnTo>
                  <a:cubicBezTo>
                    <a:pt x="30798" y="12713"/>
                    <a:pt x="30694" y="12990"/>
                    <a:pt x="30556" y="13232"/>
                  </a:cubicBezTo>
                  <a:cubicBezTo>
                    <a:pt x="30383" y="13543"/>
                    <a:pt x="30279" y="13854"/>
                    <a:pt x="30003" y="14061"/>
                  </a:cubicBezTo>
                  <a:cubicBezTo>
                    <a:pt x="29934" y="14130"/>
                    <a:pt x="29899" y="14165"/>
                    <a:pt x="29968" y="14269"/>
                  </a:cubicBezTo>
                  <a:cubicBezTo>
                    <a:pt x="30141" y="14442"/>
                    <a:pt x="29934" y="14511"/>
                    <a:pt x="29830" y="14614"/>
                  </a:cubicBezTo>
                  <a:cubicBezTo>
                    <a:pt x="29830" y="14614"/>
                    <a:pt x="29761" y="14614"/>
                    <a:pt x="29726" y="14580"/>
                  </a:cubicBezTo>
                  <a:cubicBezTo>
                    <a:pt x="29623" y="14511"/>
                    <a:pt x="29623" y="14130"/>
                    <a:pt x="29726" y="14061"/>
                  </a:cubicBezTo>
                  <a:cubicBezTo>
                    <a:pt x="29830" y="13992"/>
                    <a:pt x="29899" y="13923"/>
                    <a:pt x="29934" y="13819"/>
                  </a:cubicBezTo>
                  <a:cubicBezTo>
                    <a:pt x="30141" y="13405"/>
                    <a:pt x="30245" y="12921"/>
                    <a:pt x="30383" y="12471"/>
                  </a:cubicBezTo>
                  <a:lnTo>
                    <a:pt x="30383" y="12471"/>
                  </a:lnTo>
                  <a:cubicBezTo>
                    <a:pt x="30141" y="12679"/>
                    <a:pt x="30141" y="13059"/>
                    <a:pt x="29899" y="13370"/>
                  </a:cubicBezTo>
                  <a:cubicBezTo>
                    <a:pt x="29657" y="13232"/>
                    <a:pt x="29588" y="12955"/>
                    <a:pt x="29450" y="12748"/>
                  </a:cubicBezTo>
                  <a:cubicBezTo>
                    <a:pt x="29312" y="12713"/>
                    <a:pt x="29243" y="12610"/>
                    <a:pt x="29104" y="12540"/>
                  </a:cubicBezTo>
                  <a:cubicBezTo>
                    <a:pt x="29007" y="12467"/>
                    <a:pt x="28891" y="12394"/>
                    <a:pt x="28771" y="12394"/>
                  </a:cubicBezTo>
                  <a:cubicBezTo>
                    <a:pt x="28722" y="12394"/>
                    <a:pt x="28671" y="12406"/>
                    <a:pt x="28620" y="12437"/>
                  </a:cubicBezTo>
                  <a:cubicBezTo>
                    <a:pt x="28655" y="12575"/>
                    <a:pt x="28759" y="12575"/>
                    <a:pt x="28828" y="12610"/>
                  </a:cubicBezTo>
                  <a:cubicBezTo>
                    <a:pt x="29104" y="12782"/>
                    <a:pt x="29346" y="12955"/>
                    <a:pt x="29484" y="13232"/>
                  </a:cubicBezTo>
                  <a:cubicBezTo>
                    <a:pt x="29519" y="13335"/>
                    <a:pt x="29588" y="13439"/>
                    <a:pt x="29692" y="13474"/>
                  </a:cubicBezTo>
                  <a:cubicBezTo>
                    <a:pt x="29830" y="13577"/>
                    <a:pt x="29830" y="13647"/>
                    <a:pt x="29726" y="13785"/>
                  </a:cubicBezTo>
                  <a:cubicBezTo>
                    <a:pt x="29678" y="13833"/>
                    <a:pt x="29630" y="13859"/>
                    <a:pt x="29582" y="13859"/>
                  </a:cubicBezTo>
                  <a:cubicBezTo>
                    <a:pt x="29527" y="13859"/>
                    <a:pt x="29471" y="13824"/>
                    <a:pt x="29415" y="13750"/>
                  </a:cubicBezTo>
                  <a:cubicBezTo>
                    <a:pt x="29208" y="13474"/>
                    <a:pt x="28793" y="13405"/>
                    <a:pt x="28620" y="13059"/>
                  </a:cubicBezTo>
                  <a:cubicBezTo>
                    <a:pt x="28551" y="12990"/>
                    <a:pt x="28413" y="12955"/>
                    <a:pt x="28309" y="12921"/>
                  </a:cubicBezTo>
                  <a:cubicBezTo>
                    <a:pt x="28067" y="12852"/>
                    <a:pt x="27998" y="12679"/>
                    <a:pt x="27998" y="12437"/>
                  </a:cubicBezTo>
                  <a:cubicBezTo>
                    <a:pt x="27964" y="11607"/>
                    <a:pt x="28033" y="10812"/>
                    <a:pt x="28240" y="9983"/>
                  </a:cubicBezTo>
                  <a:cubicBezTo>
                    <a:pt x="28344" y="9637"/>
                    <a:pt x="28344" y="9257"/>
                    <a:pt x="28413" y="8877"/>
                  </a:cubicBezTo>
                  <a:cubicBezTo>
                    <a:pt x="28517" y="8427"/>
                    <a:pt x="28655" y="7978"/>
                    <a:pt x="28828" y="7529"/>
                  </a:cubicBezTo>
                  <a:cubicBezTo>
                    <a:pt x="29070" y="6906"/>
                    <a:pt x="29243" y="6284"/>
                    <a:pt x="29588" y="5697"/>
                  </a:cubicBezTo>
                  <a:cubicBezTo>
                    <a:pt x="29761" y="5351"/>
                    <a:pt x="29934" y="5074"/>
                    <a:pt x="30141" y="4763"/>
                  </a:cubicBezTo>
                  <a:cubicBezTo>
                    <a:pt x="30694" y="4003"/>
                    <a:pt x="31247" y="3242"/>
                    <a:pt x="31800" y="2447"/>
                  </a:cubicBezTo>
                  <a:cubicBezTo>
                    <a:pt x="31939" y="2240"/>
                    <a:pt x="32146" y="2102"/>
                    <a:pt x="32319" y="1964"/>
                  </a:cubicBezTo>
                  <a:cubicBezTo>
                    <a:pt x="32837" y="1480"/>
                    <a:pt x="33494" y="1134"/>
                    <a:pt x="34116" y="788"/>
                  </a:cubicBezTo>
                  <a:cubicBezTo>
                    <a:pt x="34258" y="709"/>
                    <a:pt x="34381" y="674"/>
                    <a:pt x="34487" y="674"/>
                  </a:cubicBezTo>
                  <a:close/>
                  <a:moveTo>
                    <a:pt x="9506" y="14995"/>
                  </a:moveTo>
                  <a:cubicBezTo>
                    <a:pt x="9506" y="14995"/>
                    <a:pt x="9540" y="15029"/>
                    <a:pt x="9540" y="15029"/>
                  </a:cubicBezTo>
                  <a:lnTo>
                    <a:pt x="9506" y="15029"/>
                  </a:lnTo>
                  <a:cubicBezTo>
                    <a:pt x="9471" y="15029"/>
                    <a:pt x="9471" y="15029"/>
                    <a:pt x="9471" y="14995"/>
                  </a:cubicBezTo>
                  <a:close/>
                  <a:moveTo>
                    <a:pt x="31256" y="16364"/>
                  </a:moveTo>
                  <a:cubicBezTo>
                    <a:pt x="31329" y="16364"/>
                    <a:pt x="31397" y="16385"/>
                    <a:pt x="31455" y="16481"/>
                  </a:cubicBezTo>
                  <a:cubicBezTo>
                    <a:pt x="31439" y="16484"/>
                    <a:pt x="31424" y="16485"/>
                    <a:pt x="31410" y="16485"/>
                  </a:cubicBezTo>
                  <a:cubicBezTo>
                    <a:pt x="31291" y="16485"/>
                    <a:pt x="31224" y="16387"/>
                    <a:pt x="31132" y="16374"/>
                  </a:cubicBezTo>
                  <a:lnTo>
                    <a:pt x="31132" y="16374"/>
                  </a:lnTo>
                  <a:cubicBezTo>
                    <a:pt x="31174" y="16370"/>
                    <a:pt x="31215" y="16364"/>
                    <a:pt x="31256" y="16364"/>
                  </a:cubicBezTo>
                  <a:close/>
                  <a:moveTo>
                    <a:pt x="32077" y="16619"/>
                  </a:moveTo>
                  <a:lnTo>
                    <a:pt x="32042" y="16654"/>
                  </a:lnTo>
                  <a:lnTo>
                    <a:pt x="32042" y="16619"/>
                  </a:lnTo>
                  <a:close/>
                  <a:moveTo>
                    <a:pt x="9022" y="14822"/>
                  </a:moveTo>
                  <a:cubicBezTo>
                    <a:pt x="9471" y="14995"/>
                    <a:pt x="9748" y="16032"/>
                    <a:pt x="9506" y="16688"/>
                  </a:cubicBezTo>
                  <a:cubicBezTo>
                    <a:pt x="9333" y="16032"/>
                    <a:pt x="8987" y="15478"/>
                    <a:pt x="9022" y="14822"/>
                  </a:cubicBezTo>
                  <a:close/>
                  <a:moveTo>
                    <a:pt x="32008" y="16896"/>
                  </a:moveTo>
                  <a:cubicBezTo>
                    <a:pt x="32008" y="16896"/>
                    <a:pt x="32008" y="16896"/>
                    <a:pt x="32042" y="16930"/>
                  </a:cubicBezTo>
                  <a:cubicBezTo>
                    <a:pt x="32042" y="16930"/>
                    <a:pt x="32008" y="16930"/>
                    <a:pt x="32008" y="16965"/>
                  </a:cubicBezTo>
                  <a:lnTo>
                    <a:pt x="31973" y="16896"/>
                  </a:lnTo>
                  <a:close/>
                  <a:moveTo>
                    <a:pt x="14656" y="16619"/>
                  </a:moveTo>
                  <a:cubicBezTo>
                    <a:pt x="14967" y="16827"/>
                    <a:pt x="14967" y="16930"/>
                    <a:pt x="14656" y="17241"/>
                  </a:cubicBezTo>
                  <a:cubicBezTo>
                    <a:pt x="14552" y="17034"/>
                    <a:pt x="14621" y="16827"/>
                    <a:pt x="14656" y="16619"/>
                  </a:cubicBezTo>
                  <a:close/>
                  <a:moveTo>
                    <a:pt x="15007" y="17815"/>
                  </a:moveTo>
                  <a:cubicBezTo>
                    <a:pt x="15016" y="17815"/>
                    <a:pt x="15026" y="17819"/>
                    <a:pt x="15036" y="17829"/>
                  </a:cubicBezTo>
                  <a:cubicBezTo>
                    <a:pt x="15036" y="17829"/>
                    <a:pt x="15036" y="17863"/>
                    <a:pt x="15036" y="17863"/>
                  </a:cubicBezTo>
                  <a:cubicBezTo>
                    <a:pt x="15036" y="17898"/>
                    <a:pt x="15002" y="17898"/>
                    <a:pt x="15002" y="17898"/>
                  </a:cubicBezTo>
                  <a:cubicBezTo>
                    <a:pt x="15002" y="17898"/>
                    <a:pt x="14967" y="17863"/>
                    <a:pt x="14967" y="17863"/>
                  </a:cubicBezTo>
                  <a:cubicBezTo>
                    <a:pt x="14967" y="17839"/>
                    <a:pt x="14984" y="17815"/>
                    <a:pt x="15007" y="17815"/>
                  </a:cubicBezTo>
                  <a:close/>
                  <a:moveTo>
                    <a:pt x="9611" y="16926"/>
                  </a:moveTo>
                  <a:cubicBezTo>
                    <a:pt x="9621" y="16926"/>
                    <a:pt x="9632" y="16927"/>
                    <a:pt x="9644" y="16930"/>
                  </a:cubicBezTo>
                  <a:cubicBezTo>
                    <a:pt x="9782" y="16965"/>
                    <a:pt x="9713" y="17103"/>
                    <a:pt x="9713" y="17241"/>
                  </a:cubicBezTo>
                  <a:cubicBezTo>
                    <a:pt x="9679" y="17518"/>
                    <a:pt x="9713" y="17794"/>
                    <a:pt x="9540" y="18105"/>
                  </a:cubicBezTo>
                  <a:cubicBezTo>
                    <a:pt x="9333" y="17760"/>
                    <a:pt x="9471" y="17380"/>
                    <a:pt x="9368" y="17034"/>
                  </a:cubicBezTo>
                  <a:lnTo>
                    <a:pt x="9368" y="17034"/>
                  </a:lnTo>
                  <a:lnTo>
                    <a:pt x="9471" y="17172"/>
                  </a:lnTo>
                  <a:cubicBezTo>
                    <a:pt x="9534" y="17078"/>
                    <a:pt x="9511" y="16926"/>
                    <a:pt x="9611" y="16926"/>
                  </a:cubicBezTo>
                  <a:close/>
                  <a:moveTo>
                    <a:pt x="27583" y="18002"/>
                  </a:moveTo>
                  <a:cubicBezTo>
                    <a:pt x="27618" y="18002"/>
                    <a:pt x="27653" y="18036"/>
                    <a:pt x="27653" y="18071"/>
                  </a:cubicBezTo>
                  <a:cubicBezTo>
                    <a:pt x="27653" y="18071"/>
                    <a:pt x="27618" y="18105"/>
                    <a:pt x="27618" y="18140"/>
                  </a:cubicBezTo>
                  <a:cubicBezTo>
                    <a:pt x="27583" y="18140"/>
                    <a:pt x="27549" y="18105"/>
                    <a:pt x="27549" y="18071"/>
                  </a:cubicBezTo>
                  <a:cubicBezTo>
                    <a:pt x="27549" y="18071"/>
                    <a:pt x="27549" y="18036"/>
                    <a:pt x="27583" y="18002"/>
                  </a:cubicBezTo>
                  <a:close/>
                  <a:moveTo>
                    <a:pt x="22399" y="17829"/>
                  </a:moveTo>
                  <a:lnTo>
                    <a:pt x="22399" y="17829"/>
                  </a:lnTo>
                  <a:cubicBezTo>
                    <a:pt x="22269" y="18088"/>
                    <a:pt x="21716" y="18316"/>
                    <a:pt x="21249" y="18316"/>
                  </a:cubicBezTo>
                  <a:cubicBezTo>
                    <a:pt x="21217" y="18316"/>
                    <a:pt x="21185" y="18315"/>
                    <a:pt x="21154" y="18313"/>
                  </a:cubicBezTo>
                  <a:cubicBezTo>
                    <a:pt x="21569" y="18071"/>
                    <a:pt x="22053" y="18105"/>
                    <a:pt x="22399" y="17829"/>
                  </a:cubicBezTo>
                  <a:close/>
                  <a:moveTo>
                    <a:pt x="6744" y="16644"/>
                  </a:moveTo>
                  <a:cubicBezTo>
                    <a:pt x="6836" y="16644"/>
                    <a:pt x="6892" y="16695"/>
                    <a:pt x="6948" y="16723"/>
                  </a:cubicBezTo>
                  <a:cubicBezTo>
                    <a:pt x="7259" y="16930"/>
                    <a:pt x="7570" y="17103"/>
                    <a:pt x="7881" y="17310"/>
                  </a:cubicBezTo>
                  <a:cubicBezTo>
                    <a:pt x="8054" y="17414"/>
                    <a:pt x="8296" y="17518"/>
                    <a:pt x="8365" y="17760"/>
                  </a:cubicBezTo>
                  <a:cubicBezTo>
                    <a:pt x="8434" y="17829"/>
                    <a:pt x="8503" y="17863"/>
                    <a:pt x="8607" y="17863"/>
                  </a:cubicBezTo>
                  <a:cubicBezTo>
                    <a:pt x="8745" y="17863"/>
                    <a:pt x="8815" y="17967"/>
                    <a:pt x="8918" y="18071"/>
                  </a:cubicBezTo>
                  <a:cubicBezTo>
                    <a:pt x="8987" y="18105"/>
                    <a:pt x="9057" y="18175"/>
                    <a:pt x="8987" y="18278"/>
                  </a:cubicBezTo>
                  <a:lnTo>
                    <a:pt x="8987" y="18244"/>
                  </a:lnTo>
                  <a:cubicBezTo>
                    <a:pt x="8941" y="18336"/>
                    <a:pt x="8880" y="18382"/>
                    <a:pt x="8813" y="18382"/>
                  </a:cubicBezTo>
                  <a:cubicBezTo>
                    <a:pt x="8780" y="18382"/>
                    <a:pt x="8745" y="18370"/>
                    <a:pt x="8711" y="18347"/>
                  </a:cubicBezTo>
                  <a:cubicBezTo>
                    <a:pt x="8020" y="17863"/>
                    <a:pt x="7225" y="17518"/>
                    <a:pt x="6706" y="16792"/>
                  </a:cubicBezTo>
                  <a:cubicBezTo>
                    <a:pt x="6706" y="16757"/>
                    <a:pt x="6706" y="16688"/>
                    <a:pt x="6672" y="16654"/>
                  </a:cubicBezTo>
                  <a:cubicBezTo>
                    <a:pt x="6698" y="16647"/>
                    <a:pt x="6722" y="16644"/>
                    <a:pt x="6744" y="16644"/>
                  </a:cubicBezTo>
                  <a:close/>
                  <a:moveTo>
                    <a:pt x="21819" y="18463"/>
                  </a:moveTo>
                  <a:cubicBezTo>
                    <a:pt x="21840" y="18463"/>
                    <a:pt x="21860" y="18480"/>
                    <a:pt x="21880" y="18520"/>
                  </a:cubicBezTo>
                  <a:cubicBezTo>
                    <a:pt x="21880" y="18555"/>
                    <a:pt x="21846" y="18589"/>
                    <a:pt x="21776" y="18624"/>
                  </a:cubicBezTo>
                  <a:cubicBezTo>
                    <a:pt x="21742" y="18624"/>
                    <a:pt x="21707" y="18624"/>
                    <a:pt x="21673" y="18589"/>
                  </a:cubicBezTo>
                  <a:cubicBezTo>
                    <a:pt x="21673" y="18520"/>
                    <a:pt x="21742" y="18520"/>
                    <a:pt x="21776" y="18486"/>
                  </a:cubicBezTo>
                  <a:cubicBezTo>
                    <a:pt x="21791" y="18471"/>
                    <a:pt x="21805" y="18463"/>
                    <a:pt x="21819" y="18463"/>
                  </a:cubicBezTo>
                  <a:close/>
                  <a:moveTo>
                    <a:pt x="35637" y="12229"/>
                  </a:moveTo>
                  <a:cubicBezTo>
                    <a:pt x="36259" y="12264"/>
                    <a:pt x="36881" y="12333"/>
                    <a:pt x="37504" y="12540"/>
                  </a:cubicBezTo>
                  <a:cubicBezTo>
                    <a:pt x="38713" y="12921"/>
                    <a:pt x="39612" y="13681"/>
                    <a:pt x="40545" y="14442"/>
                  </a:cubicBezTo>
                  <a:cubicBezTo>
                    <a:pt x="40856" y="14718"/>
                    <a:pt x="41064" y="14995"/>
                    <a:pt x="41340" y="15306"/>
                  </a:cubicBezTo>
                  <a:cubicBezTo>
                    <a:pt x="41790" y="15790"/>
                    <a:pt x="41755" y="16515"/>
                    <a:pt x="41340" y="16999"/>
                  </a:cubicBezTo>
                  <a:cubicBezTo>
                    <a:pt x="41098" y="17310"/>
                    <a:pt x="40787" y="17449"/>
                    <a:pt x="40442" y="17622"/>
                  </a:cubicBezTo>
                  <a:cubicBezTo>
                    <a:pt x="40269" y="17725"/>
                    <a:pt x="40061" y="17794"/>
                    <a:pt x="39889" y="17933"/>
                  </a:cubicBezTo>
                  <a:cubicBezTo>
                    <a:pt x="39681" y="18071"/>
                    <a:pt x="39405" y="18140"/>
                    <a:pt x="39163" y="18140"/>
                  </a:cubicBezTo>
                  <a:cubicBezTo>
                    <a:pt x="39113" y="18137"/>
                    <a:pt x="39064" y="18136"/>
                    <a:pt x="39015" y="18136"/>
                  </a:cubicBezTo>
                  <a:cubicBezTo>
                    <a:pt x="38412" y="18136"/>
                    <a:pt x="37835" y="18323"/>
                    <a:pt x="37227" y="18451"/>
                  </a:cubicBezTo>
                  <a:cubicBezTo>
                    <a:pt x="36432" y="18624"/>
                    <a:pt x="35568" y="18589"/>
                    <a:pt x="34738" y="18624"/>
                  </a:cubicBezTo>
                  <a:cubicBezTo>
                    <a:pt x="34600" y="18624"/>
                    <a:pt x="34393" y="18555"/>
                    <a:pt x="34254" y="18486"/>
                  </a:cubicBezTo>
                  <a:cubicBezTo>
                    <a:pt x="34220" y="18451"/>
                    <a:pt x="34185" y="18382"/>
                    <a:pt x="34220" y="18347"/>
                  </a:cubicBezTo>
                  <a:cubicBezTo>
                    <a:pt x="34220" y="18313"/>
                    <a:pt x="34289" y="18313"/>
                    <a:pt x="34324" y="18313"/>
                  </a:cubicBezTo>
                  <a:cubicBezTo>
                    <a:pt x="34566" y="18347"/>
                    <a:pt x="34773" y="18417"/>
                    <a:pt x="35049" y="18417"/>
                  </a:cubicBezTo>
                  <a:cubicBezTo>
                    <a:pt x="35019" y="18235"/>
                    <a:pt x="34963" y="18133"/>
                    <a:pt x="34788" y="18133"/>
                  </a:cubicBezTo>
                  <a:cubicBezTo>
                    <a:pt x="34763" y="18133"/>
                    <a:pt x="34735" y="18136"/>
                    <a:pt x="34704" y="18140"/>
                  </a:cubicBezTo>
                  <a:cubicBezTo>
                    <a:pt x="34657" y="18145"/>
                    <a:pt x="34610" y="18148"/>
                    <a:pt x="34563" y="18148"/>
                  </a:cubicBezTo>
                  <a:cubicBezTo>
                    <a:pt x="34301" y="18148"/>
                    <a:pt x="34050" y="18058"/>
                    <a:pt x="33874" y="17794"/>
                  </a:cubicBezTo>
                  <a:lnTo>
                    <a:pt x="33840" y="17794"/>
                  </a:lnTo>
                  <a:cubicBezTo>
                    <a:pt x="33840" y="17777"/>
                    <a:pt x="33840" y="17768"/>
                    <a:pt x="33844" y="17768"/>
                  </a:cubicBezTo>
                  <a:cubicBezTo>
                    <a:pt x="33848" y="17768"/>
                    <a:pt x="33857" y="17777"/>
                    <a:pt x="33874" y="17794"/>
                  </a:cubicBezTo>
                  <a:cubicBezTo>
                    <a:pt x="33899" y="17789"/>
                    <a:pt x="33923" y="17787"/>
                    <a:pt x="33946" y="17787"/>
                  </a:cubicBezTo>
                  <a:cubicBezTo>
                    <a:pt x="34087" y="17787"/>
                    <a:pt x="34205" y="17863"/>
                    <a:pt x="34324" y="17863"/>
                  </a:cubicBezTo>
                  <a:cubicBezTo>
                    <a:pt x="34220" y="17691"/>
                    <a:pt x="33978" y="17656"/>
                    <a:pt x="33805" y="17587"/>
                  </a:cubicBezTo>
                  <a:cubicBezTo>
                    <a:pt x="33287" y="17380"/>
                    <a:pt x="32803" y="17068"/>
                    <a:pt x="32319" y="16827"/>
                  </a:cubicBezTo>
                  <a:cubicBezTo>
                    <a:pt x="32353" y="16688"/>
                    <a:pt x="32492" y="16757"/>
                    <a:pt x="32526" y="16688"/>
                  </a:cubicBezTo>
                  <a:cubicBezTo>
                    <a:pt x="32077" y="16481"/>
                    <a:pt x="31593" y="16343"/>
                    <a:pt x="31178" y="16032"/>
                  </a:cubicBezTo>
                  <a:cubicBezTo>
                    <a:pt x="31348" y="16001"/>
                    <a:pt x="31514" y="15987"/>
                    <a:pt x="31677" y="15987"/>
                  </a:cubicBezTo>
                  <a:cubicBezTo>
                    <a:pt x="32608" y="15987"/>
                    <a:pt x="33436" y="16444"/>
                    <a:pt x="34289" y="16827"/>
                  </a:cubicBezTo>
                  <a:cubicBezTo>
                    <a:pt x="34289" y="16654"/>
                    <a:pt x="34151" y="16654"/>
                    <a:pt x="34082" y="16619"/>
                  </a:cubicBezTo>
                  <a:cubicBezTo>
                    <a:pt x="33494" y="16377"/>
                    <a:pt x="32976" y="15997"/>
                    <a:pt x="32319" y="15859"/>
                  </a:cubicBezTo>
                  <a:cubicBezTo>
                    <a:pt x="32042" y="15824"/>
                    <a:pt x="31766" y="15790"/>
                    <a:pt x="31489" y="15755"/>
                  </a:cubicBezTo>
                  <a:cubicBezTo>
                    <a:pt x="31449" y="15745"/>
                    <a:pt x="31405" y="15741"/>
                    <a:pt x="31360" y="15741"/>
                  </a:cubicBezTo>
                  <a:cubicBezTo>
                    <a:pt x="31250" y="15741"/>
                    <a:pt x="31128" y="15765"/>
                    <a:pt x="31005" y="15790"/>
                  </a:cubicBezTo>
                  <a:cubicBezTo>
                    <a:pt x="30902" y="15824"/>
                    <a:pt x="30798" y="15824"/>
                    <a:pt x="30763" y="15962"/>
                  </a:cubicBezTo>
                  <a:cubicBezTo>
                    <a:pt x="30729" y="16066"/>
                    <a:pt x="30833" y="16135"/>
                    <a:pt x="30902" y="16170"/>
                  </a:cubicBezTo>
                  <a:cubicBezTo>
                    <a:pt x="31005" y="16239"/>
                    <a:pt x="31040" y="16308"/>
                    <a:pt x="31074" y="16377"/>
                  </a:cubicBezTo>
                  <a:cubicBezTo>
                    <a:pt x="30660" y="16204"/>
                    <a:pt x="30176" y="16066"/>
                    <a:pt x="29726" y="15928"/>
                  </a:cubicBezTo>
                  <a:cubicBezTo>
                    <a:pt x="29415" y="15859"/>
                    <a:pt x="29415" y="15824"/>
                    <a:pt x="29588" y="15513"/>
                  </a:cubicBezTo>
                  <a:cubicBezTo>
                    <a:pt x="29623" y="15444"/>
                    <a:pt x="29657" y="15409"/>
                    <a:pt x="29657" y="15375"/>
                  </a:cubicBezTo>
                  <a:cubicBezTo>
                    <a:pt x="29657" y="15064"/>
                    <a:pt x="29830" y="14925"/>
                    <a:pt x="30072" y="14787"/>
                  </a:cubicBezTo>
                  <a:cubicBezTo>
                    <a:pt x="30314" y="14683"/>
                    <a:pt x="30383" y="14372"/>
                    <a:pt x="30556" y="14165"/>
                  </a:cubicBezTo>
                  <a:cubicBezTo>
                    <a:pt x="30591" y="14130"/>
                    <a:pt x="30625" y="14027"/>
                    <a:pt x="30694" y="13992"/>
                  </a:cubicBezTo>
                  <a:cubicBezTo>
                    <a:pt x="31282" y="13716"/>
                    <a:pt x="31697" y="13232"/>
                    <a:pt x="32215" y="12921"/>
                  </a:cubicBezTo>
                  <a:cubicBezTo>
                    <a:pt x="32305" y="12876"/>
                    <a:pt x="32410" y="12772"/>
                    <a:pt x="32529" y="12772"/>
                  </a:cubicBezTo>
                  <a:cubicBezTo>
                    <a:pt x="32593" y="12772"/>
                    <a:pt x="32661" y="12802"/>
                    <a:pt x="32734" y="12886"/>
                  </a:cubicBezTo>
                  <a:cubicBezTo>
                    <a:pt x="32755" y="12908"/>
                    <a:pt x="32776" y="12916"/>
                    <a:pt x="32797" y="12916"/>
                  </a:cubicBezTo>
                  <a:cubicBezTo>
                    <a:pt x="32842" y="12916"/>
                    <a:pt x="32883" y="12875"/>
                    <a:pt x="32906" y="12852"/>
                  </a:cubicBezTo>
                  <a:cubicBezTo>
                    <a:pt x="33321" y="12506"/>
                    <a:pt x="33805" y="12506"/>
                    <a:pt x="34289" y="12437"/>
                  </a:cubicBezTo>
                  <a:cubicBezTo>
                    <a:pt x="34738" y="12402"/>
                    <a:pt x="35153" y="12229"/>
                    <a:pt x="35637" y="12229"/>
                  </a:cubicBezTo>
                  <a:close/>
                  <a:moveTo>
                    <a:pt x="9195" y="18451"/>
                  </a:moveTo>
                  <a:cubicBezTo>
                    <a:pt x="9333" y="18451"/>
                    <a:pt x="9402" y="18520"/>
                    <a:pt x="9471" y="18624"/>
                  </a:cubicBezTo>
                  <a:cubicBezTo>
                    <a:pt x="9471" y="18728"/>
                    <a:pt x="9368" y="18762"/>
                    <a:pt x="9298" y="18762"/>
                  </a:cubicBezTo>
                  <a:cubicBezTo>
                    <a:pt x="9195" y="18762"/>
                    <a:pt x="9057" y="18728"/>
                    <a:pt x="9057" y="18589"/>
                  </a:cubicBezTo>
                  <a:cubicBezTo>
                    <a:pt x="9022" y="18520"/>
                    <a:pt x="9126" y="18451"/>
                    <a:pt x="9195" y="18451"/>
                  </a:cubicBezTo>
                  <a:close/>
                  <a:moveTo>
                    <a:pt x="4774" y="11981"/>
                  </a:moveTo>
                  <a:cubicBezTo>
                    <a:pt x="5007" y="11981"/>
                    <a:pt x="5217" y="12075"/>
                    <a:pt x="5427" y="12195"/>
                  </a:cubicBezTo>
                  <a:cubicBezTo>
                    <a:pt x="5842" y="12437"/>
                    <a:pt x="6257" y="12679"/>
                    <a:pt x="6706" y="12852"/>
                  </a:cubicBezTo>
                  <a:cubicBezTo>
                    <a:pt x="6948" y="12921"/>
                    <a:pt x="7155" y="13093"/>
                    <a:pt x="7363" y="13232"/>
                  </a:cubicBezTo>
                  <a:cubicBezTo>
                    <a:pt x="7501" y="13301"/>
                    <a:pt x="7605" y="13405"/>
                    <a:pt x="7708" y="13474"/>
                  </a:cubicBezTo>
                  <a:cubicBezTo>
                    <a:pt x="8538" y="13888"/>
                    <a:pt x="8987" y="14545"/>
                    <a:pt x="8987" y="15478"/>
                  </a:cubicBezTo>
                  <a:cubicBezTo>
                    <a:pt x="8987" y="15928"/>
                    <a:pt x="9195" y="16343"/>
                    <a:pt x="9160" y="16792"/>
                  </a:cubicBezTo>
                  <a:cubicBezTo>
                    <a:pt x="9160" y="17138"/>
                    <a:pt x="9195" y="17449"/>
                    <a:pt x="9229" y="17829"/>
                  </a:cubicBezTo>
                  <a:cubicBezTo>
                    <a:pt x="8849" y="17656"/>
                    <a:pt x="9057" y="17345"/>
                    <a:pt x="8987" y="17138"/>
                  </a:cubicBezTo>
                  <a:lnTo>
                    <a:pt x="8987" y="17138"/>
                  </a:lnTo>
                  <a:cubicBezTo>
                    <a:pt x="8987" y="17138"/>
                    <a:pt x="8953" y="17138"/>
                    <a:pt x="8953" y="17172"/>
                  </a:cubicBezTo>
                  <a:cubicBezTo>
                    <a:pt x="8918" y="17310"/>
                    <a:pt x="9022" y="17449"/>
                    <a:pt x="8884" y="17552"/>
                  </a:cubicBezTo>
                  <a:cubicBezTo>
                    <a:pt x="8876" y="17555"/>
                    <a:pt x="8867" y="17556"/>
                    <a:pt x="8857" y="17556"/>
                  </a:cubicBezTo>
                  <a:cubicBezTo>
                    <a:pt x="8735" y="17556"/>
                    <a:pt x="8466" y="17369"/>
                    <a:pt x="8434" y="17241"/>
                  </a:cubicBezTo>
                  <a:cubicBezTo>
                    <a:pt x="8400" y="17138"/>
                    <a:pt x="8365" y="16999"/>
                    <a:pt x="8365" y="16896"/>
                  </a:cubicBezTo>
                  <a:cubicBezTo>
                    <a:pt x="8400" y="16066"/>
                    <a:pt x="8054" y="15409"/>
                    <a:pt x="7570" y="14822"/>
                  </a:cubicBezTo>
                  <a:cubicBezTo>
                    <a:pt x="7467" y="14683"/>
                    <a:pt x="7363" y="14545"/>
                    <a:pt x="7259" y="14372"/>
                  </a:cubicBezTo>
                  <a:cubicBezTo>
                    <a:pt x="6983" y="13819"/>
                    <a:pt x="6602" y="13405"/>
                    <a:pt x="6153" y="12955"/>
                  </a:cubicBezTo>
                  <a:cubicBezTo>
                    <a:pt x="5842" y="12644"/>
                    <a:pt x="5393" y="12471"/>
                    <a:pt x="4978" y="12264"/>
                  </a:cubicBezTo>
                  <a:cubicBezTo>
                    <a:pt x="4909" y="12229"/>
                    <a:pt x="4805" y="12229"/>
                    <a:pt x="4736" y="12229"/>
                  </a:cubicBezTo>
                  <a:cubicBezTo>
                    <a:pt x="4701" y="12229"/>
                    <a:pt x="4632" y="12264"/>
                    <a:pt x="4632" y="12264"/>
                  </a:cubicBezTo>
                  <a:cubicBezTo>
                    <a:pt x="4604" y="12320"/>
                    <a:pt x="4645" y="12377"/>
                    <a:pt x="4680" y="12377"/>
                  </a:cubicBezTo>
                  <a:cubicBezTo>
                    <a:pt x="4687" y="12377"/>
                    <a:pt x="4695" y="12374"/>
                    <a:pt x="4701" y="12368"/>
                  </a:cubicBezTo>
                  <a:cubicBezTo>
                    <a:pt x="4978" y="12368"/>
                    <a:pt x="5185" y="12540"/>
                    <a:pt x="5427" y="12644"/>
                  </a:cubicBezTo>
                  <a:cubicBezTo>
                    <a:pt x="6153" y="13024"/>
                    <a:pt x="6672" y="13647"/>
                    <a:pt x="7086" y="14338"/>
                  </a:cubicBezTo>
                  <a:cubicBezTo>
                    <a:pt x="7121" y="14442"/>
                    <a:pt x="7190" y="14545"/>
                    <a:pt x="7259" y="14614"/>
                  </a:cubicBezTo>
                  <a:cubicBezTo>
                    <a:pt x="7570" y="14925"/>
                    <a:pt x="7743" y="15340"/>
                    <a:pt x="7985" y="15686"/>
                  </a:cubicBezTo>
                  <a:cubicBezTo>
                    <a:pt x="8262" y="16101"/>
                    <a:pt x="8227" y="16550"/>
                    <a:pt x="8227" y="16999"/>
                  </a:cubicBezTo>
                  <a:cubicBezTo>
                    <a:pt x="8227" y="17102"/>
                    <a:pt x="8179" y="17131"/>
                    <a:pt x="8118" y="17131"/>
                  </a:cubicBezTo>
                  <a:cubicBezTo>
                    <a:pt x="8075" y="17131"/>
                    <a:pt x="8027" y="17117"/>
                    <a:pt x="7985" y="17103"/>
                  </a:cubicBezTo>
                  <a:cubicBezTo>
                    <a:pt x="7501" y="16861"/>
                    <a:pt x="7017" y="16654"/>
                    <a:pt x="6672" y="16273"/>
                  </a:cubicBezTo>
                  <a:cubicBezTo>
                    <a:pt x="6360" y="15928"/>
                    <a:pt x="6049" y="15617"/>
                    <a:pt x="5877" y="15202"/>
                  </a:cubicBezTo>
                  <a:cubicBezTo>
                    <a:pt x="5842" y="15133"/>
                    <a:pt x="5807" y="15029"/>
                    <a:pt x="5704" y="15029"/>
                  </a:cubicBezTo>
                  <a:cubicBezTo>
                    <a:pt x="5635" y="15098"/>
                    <a:pt x="5704" y="15167"/>
                    <a:pt x="5704" y="15237"/>
                  </a:cubicBezTo>
                  <a:cubicBezTo>
                    <a:pt x="5877" y="15582"/>
                    <a:pt x="6084" y="15859"/>
                    <a:pt x="6360" y="16135"/>
                  </a:cubicBezTo>
                  <a:cubicBezTo>
                    <a:pt x="6464" y="16273"/>
                    <a:pt x="6568" y="16412"/>
                    <a:pt x="6568" y="16654"/>
                  </a:cubicBezTo>
                  <a:cubicBezTo>
                    <a:pt x="6568" y="16930"/>
                    <a:pt x="6775" y="17172"/>
                    <a:pt x="7017" y="17380"/>
                  </a:cubicBezTo>
                  <a:cubicBezTo>
                    <a:pt x="7363" y="17656"/>
                    <a:pt x="7674" y="17933"/>
                    <a:pt x="8089" y="18140"/>
                  </a:cubicBezTo>
                  <a:cubicBezTo>
                    <a:pt x="8296" y="18244"/>
                    <a:pt x="8469" y="18382"/>
                    <a:pt x="8573" y="18624"/>
                  </a:cubicBezTo>
                  <a:cubicBezTo>
                    <a:pt x="8676" y="18831"/>
                    <a:pt x="8642" y="18866"/>
                    <a:pt x="8434" y="18866"/>
                  </a:cubicBezTo>
                  <a:cubicBezTo>
                    <a:pt x="8227" y="18900"/>
                    <a:pt x="8054" y="18900"/>
                    <a:pt x="7916" y="18970"/>
                  </a:cubicBezTo>
                  <a:cubicBezTo>
                    <a:pt x="7814" y="19042"/>
                    <a:pt x="7725" y="19072"/>
                    <a:pt x="7640" y="19072"/>
                  </a:cubicBezTo>
                  <a:cubicBezTo>
                    <a:pt x="7523" y="19072"/>
                    <a:pt x="7414" y="19015"/>
                    <a:pt x="7294" y="18935"/>
                  </a:cubicBezTo>
                  <a:cubicBezTo>
                    <a:pt x="6948" y="18693"/>
                    <a:pt x="6637" y="18486"/>
                    <a:pt x="6291" y="18278"/>
                  </a:cubicBezTo>
                  <a:cubicBezTo>
                    <a:pt x="5323" y="17656"/>
                    <a:pt x="4736" y="16792"/>
                    <a:pt x="4425" y="15686"/>
                  </a:cubicBezTo>
                  <a:cubicBezTo>
                    <a:pt x="4252" y="14960"/>
                    <a:pt x="4114" y="14200"/>
                    <a:pt x="4079" y="13439"/>
                  </a:cubicBezTo>
                  <a:cubicBezTo>
                    <a:pt x="4079" y="12990"/>
                    <a:pt x="4183" y="12575"/>
                    <a:pt x="4356" y="12195"/>
                  </a:cubicBezTo>
                  <a:cubicBezTo>
                    <a:pt x="4390" y="12057"/>
                    <a:pt x="4494" y="11987"/>
                    <a:pt x="4667" y="11987"/>
                  </a:cubicBezTo>
                  <a:cubicBezTo>
                    <a:pt x="4703" y="11983"/>
                    <a:pt x="4739" y="11981"/>
                    <a:pt x="4774" y="11981"/>
                  </a:cubicBezTo>
                  <a:close/>
                  <a:moveTo>
                    <a:pt x="33666" y="18510"/>
                  </a:moveTo>
                  <a:cubicBezTo>
                    <a:pt x="33749" y="18510"/>
                    <a:pt x="33803" y="18566"/>
                    <a:pt x="33874" y="18589"/>
                  </a:cubicBezTo>
                  <a:cubicBezTo>
                    <a:pt x="34220" y="18693"/>
                    <a:pt x="34531" y="18831"/>
                    <a:pt x="34877" y="18831"/>
                  </a:cubicBezTo>
                  <a:cubicBezTo>
                    <a:pt x="35188" y="18831"/>
                    <a:pt x="35257" y="18935"/>
                    <a:pt x="35119" y="19177"/>
                  </a:cubicBezTo>
                  <a:cubicBezTo>
                    <a:pt x="34980" y="19419"/>
                    <a:pt x="34877" y="19695"/>
                    <a:pt x="34600" y="19834"/>
                  </a:cubicBezTo>
                  <a:cubicBezTo>
                    <a:pt x="34496" y="19903"/>
                    <a:pt x="34393" y="20041"/>
                    <a:pt x="34220" y="20214"/>
                  </a:cubicBezTo>
                  <a:cubicBezTo>
                    <a:pt x="34047" y="19592"/>
                    <a:pt x="33805" y="19073"/>
                    <a:pt x="33529" y="18555"/>
                  </a:cubicBezTo>
                  <a:cubicBezTo>
                    <a:pt x="33583" y="18522"/>
                    <a:pt x="33628" y="18510"/>
                    <a:pt x="33666" y="18510"/>
                  </a:cubicBezTo>
                  <a:close/>
                  <a:moveTo>
                    <a:pt x="35741" y="18797"/>
                  </a:moveTo>
                  <a:cubicBezTo>
                    <a:pt x="35810" y="18831"/>
                    <a:pt x="35844" y="18900"/>
                    <a:pt x="35810" y="18935"/>
                  </a:cubicBezTo>
                  <a:cubicBezTo>
                    <a:pt x="35499" y="19523"/>
                    <a:pt x="35084" y="20007"/>
                    <a:pt x="34531" y="20387"/>
                  </a:cubicBezTo>
                  <a:cubicBezTo>
                    <a:pt x="34531" y="20398"/>
                    <a:pt x="34527" y="20402"/>
                    <a:pt x="34521" y="20402"/>
                  </a:cubicBezTo>
                  <a:cubicBezTo>
                    <a:pt x="34508" y="20402"/>
                    <a:pt x="34485" y="20387"/>
                    <a:pt x="34462" y="20387"/>
                  </a:cubicBezTo>
                  <a:cubicBezTo>
                    <a:pt x="34427" y="20283"/>
                    <a:pt x="34462" y="20248"/>
                    <a:pt x="34496" y="20214"/>
                  </a:cubicBezTo>
                  <a:cubicBezTo>
                    <a:pt x="34980" y="19834"/>
                    <a:pt x="35291" y="19350"/>
                    <a:pt x="35568" y="18866"/>
                  </a:cubicBezTo>
                  <a:cubicBezTo>
                    <a:pt x="35603" y="18797"/>
                    <a:pt x="35672" y="18797"/>
                    <a:pt x="35741" y="18797"/>
                  </a:cubicBezTo>
                  <a:close/>
                  <a:moveTo>
                    <a:pt x="10301" y="20145"/>
                  </a:moveTo>
                  <a:lnTo>
                    <a:pt x="10301" y="20145"/>
                  </a:lnTo>
                  <a:cubicBezTo>
                    <a:pt x="10474" y="20179"/>
                    <a:pt x="10543" y="20318"/>
                    <a:pt x="10646" y="20490"/>
                  </a:cubicBezTo>
                  <a:cubicBezTo>
                    <a:pt x="10439" y="20421"/>
                    <a:pt x="10335" y="20318"/>
                    <a:pt x="10301" y="20145"/>
                  </a:cubicBezTo>
                  <a:close/>
                  <a:moveTo>
                    <a:pt x="11027" y="20421"/>
                  </a:moveTo>
                  <a:cubicBezTo>
                    <a:pt x="11303" y="20421"/>
                    <a:pt x="11441" y="20594"/>
                    <a:pt x="11614" y="20698"/>
                  </a:cubicBezTo>
                  <a:cubicBezTo>
                    <a:pt x="11614" y="20698"/>
                    <a:pt x="11649" y="20767"/>
                    <a:pt x="11649" y="20802"/>
                  </a:cubicBezTo>
                  <a:cubicBezTo>
                    <a:pt x="11614" y="20871"/>
                    <a:pt x="11580" y="20871"/>
                    <a:pt x="11511" y="20871"/>
                  </a:cubicBezTo>
                  <a:cubicBezTo>
                    <a:pt x="11338" y="20767"/>
                    <a:pt x="11165" y="20663"/>
                    <a:pt x="11027" y="20421"/>
                  </a:cubicBezTo>
                  <a:close/>
                  <a:moveTo>
                    <a:pt x="12133" y="21078"/>
                  </a:moveTo>
                  <a:cubicBezTo>
                    <a:pt x="12582" y="21216"/>
                    <a:pt x="13204" y="21873"/>
                    <a:pt x="13412" y="22392"/>
                  </a:cubicBezTo>
                  <a:cubicBezTo>
                    <a:pt x="13377" y="22357"/>
                    <a:pt x="13308" y="22322"/>
                    <a:pt x="13239" y="22288"/>
                  </a:cubicBezTo>
                  <a:cubicBezTo>
                    <a:pt x="12893" y="21908"/>
                    <a:pt x="12548" y="21527"/>
                    <a:pt x="12133" y="21078"/>
                  </a:cubicBezTo>
                  <a:close/>
                  <a:moveTo>
                    <a:pt x="28586" y="22599"/>
                  </a:moveTo>
                  <a:lnTo>
                    <a:pt x="28551" y="22979"/>
                  </a:lnTo>
                  <a:cubicBezTo>
                    <a:pt x="28448" y="22841"/>
                    <a:pt x="28482" y="22737"/>
                    <a:pt x="28586" y="22599"/>
                  </a:cubicBezTo>
                  <a:close/>
                  <a:moveTo>
                    <a:pt x="11511" y="21182"/>
                  </a:moveTo>
                  <a:lnTo>
                    <a:pt x="11511" y="21182"/>
                  </a:lnTo>
                  <a:cubicBezTo>
                    <a:pt x="12236" y="21769"/>
                    <a:pt x="13066" y="22253"/>
                    <a:pt x="13585" y="23117"/>
                  </a:cubicBezTo>
                  <a:cubicBezTo>
                    <a:pt x="13308" y="23014"/>
                    <a:pt x="11856" y="21700"/>
                    <a:pt x="11511" y="21182"/>
                  </a:cubicBezTo>
                  <a:close/>
                  <a:moveTo>
                    <a:pt x="26620" y="23022"/>
                  </a:moveTo>
                  <a:cubicBezTo>
                    <a:pt x="26651" y="23022"/>
                    <a:pt x="26684" y="23039"/>
                    <a:pt x="26719" y="23083"/>
                  </a:cubicBezTo>
                  <a:cubicBezTo>
                    <a:pt x="26823" y="23187"/>
                    <a:pt x="26616" y="23290"/>
                    <a:pt x="26546" y="23394"/>
                  </a:cubicBezTo>
                  <a:cubicBezTo>
                    <a:pt x="26235" y="23774"/>
                    <a:pt x="26028" y="24223"/>
                    <a:pt x="25579" y="24500"/>
                  </a:cubicBezTo>
                  <a:cubicBezTo>
                    <a:pt x="25337" y="24638"/>
                    <a:pt x="25095" y="24811"/>
                    <a:pt x="24784" y="24846"/>
                  </a:cubicBezTo>
                  <a:cubicBezTo>
                    <a:pt x="24784" y="24604"/>
                    <a:pt x="24922" y="24465"/>
                    <a:pt x="25060" y="24362"/>
                  </a:cubicBezTo>
                  <a:cubicBezTo>
                    <a:pt x="25544" y="24016"/>
                    <a:pt x="25959" y="23601"/>
                    <a:pt x="26374" y="23221"/>
                  </a:cubicBezTo>
                  <a:cubicBezTo>
                    <a:pt x="26451" y="23170"/>
                    <a:pt x="26528" y="23022"/>
                    <a:pt x="26620" y="23022"/>
                  </a:cubicBezTo>
                  <a:close/>
                  <a:moveTo>
                    <a:pt x="39232" y="24742"/>
                  </a:moveTo>
                  <a:cubicBezTo>
                    <a:pt x="39128" y="24915"/>
                    <a:pt x="38955" y="24949"/>
                    <a:pt x="38748" y="24949"/>
                  </a:cubicBezTo>
                  <a:cubicBezTo>
                    <a:pt x="38748" y="24949"/>
                    <a:pt x="38679" y="24915"/>
                    <a:pt x="38679" y="24880"/>
                  </a:cubicBezTo>
                  <a:cubicBezTo>
                    <a:pt x="38644" y="24811"/>
                    <a:pt x="38713" y="24776"/>
                    <a:pt x="38748" y="24776"/>
                  </a:cubicBezTo>
                  <a:cubicBezTo>
                    <a:pt x="38921" y="24742"/>
                    <a:pt x="39094" y="24742"/>
                    <a:pt x="39232" y="24742"/>
                  </a:cubicBezTo>
                  <a:close/>
                  <a:moveTo>
                    <a:pt x="38267" y="24882"/>
                  </a:moveTo>
                  <a:cubicBezTo>
                    <a:pt x="38331" y="24882"/>
                    <a:pt x="38398" y="24894"/>
                    <a:pt x="38471" y="24915"/>
                  </a:cubicBezTo>
                  <a:cubicBezTo>
                    <a:pt x="38264" y="25053"/>
                    <a:pt x="38091" y="25088"/>
                    <a:pt x="37815" y="25088"/>
                  </a:cubicBezTo>
                  <a:cubicBezTo>
                    <a:pt x="37983" y="24943"/>
                    <a:pt x="38118" y="24882"/>
                    <a:pt x="38267" y="24882"/>
                  </a:cubicBezTo>
                  <a:close/>
                  <a:moveTo>
                    <a:pt x="37321" y="25056"/>
                  </a:moveTo>
                  <a:cubicBezTo>
                    <a:pt x="37357" y="25056"/>
                    <a:pt x="37394" y="25067"/>
                    <a:pt x="37434" y="25088"/>
                  </a:cubicBezTo>
                  <a:cubicBezTo>
                    <a:pt x="37469" y="25088"/>
                    <a:pt x="37469" y="25122"/>
                    <a:pt x="37469" y="25122"/>
                  </a:cubicBezTo>
                  <a:cubicBezTo>
                    <a:pt x="37400" y="25295"/>
                    <a:pt x="37227" y="25226"/>
                    <a:pt x="37054" y="25295"/>
                  </a:cubicBezTo>
                  <a:cubicBezTo>
                    <a:pt x="37152" y="25123"/>
                    <a:pt x="37233" y="25056"/>
                    <a:pt x="37321" y="25056"/>
                  </a:cubicBezTo>
                  <a:close/>
                  <a:moveTo>
                    <a:pt x="24092" y="25122"/>
                  </a:moveTo>
                  <a:cubicBezTo>
                    <a:pt x="24118" y="25122"/>
                    <a:pt x="24144" y="25139"/>
                    <a:pt x="24161" y="25191"/>
                  </a:cubicBezTo>
                  <a:cubicBezTo>
                    <a:pt x="24196" y="25260"/>
                    <a:pt x="24161" y="25295"/>
                    <a:pt x="24092" y="25330"/>
                  </a:cubicBezTo>
                  <a:lnTo>
                    <a:pt x="24127" y="25330"/>
                  </a:lnTo>
                  <a:cubicBezTo>
                    <a:pt x="24023" y="25399"/>
                    <a:pt x="23954" y="25399"/>
                    <a:pt x="23816" y="25399"/>
                  </a:cubicBezTo>
                  <a:cubicBezTo>
                    <a:pt x="23850" y="25260"/>
                    <a:pt x="23920" y="25191"/>
                    <a:pt x="24023" y="25157"/>
                  </a:cubicBezTo>
                  <a:cubicBezTo>
                    <a:pt x="24040" y="25139"/>
                    <a:pt x="24066" y="25122"/>
                    <a:pt x="24092" y="25122"/>
                  </a:cubicBezTo>
                  <a:close/>
                  <a:moveTo>
                    <a:pt x="38264" y="25259"/>
                  </a:moveTo>
                  <a:cubicBezTo>
                    <a:pt x="38359" y="25259"/>
                    <a:pt x="38461" y="25297"/>
                    <a:pt x="38506" y="25364"/>
                  </a:cubicBezTo>
                  <a:cubicBezTo>
                    <a:pt x="38575" y="25502"/>
                    <a:pt x="38644" y="25675"/>
                    <a:pt x="38610" y="25883"/>
                  </a:cubicBezTo>
                  <a:cubicBezTo>
                    <a:pt x="38402" y="25848"/>
                    <a:pt x="38299" y="25710"/>
                    <a:pt x="38195" y="25537"/>
                  </a:cubicBezTo>
                  <a:cubicBezTo>
                    <a:pt x="38126" y="25468"/>
                    <a:pt x="38057" y="25399"/>
                    <a:pt x="38126" y="25295"/>
                  </a:cubicBezTo>
                  <a:cubicBezTo>
                    <a:pt x="38163" y="25270"/>
                    <a:pt x="38212" y="25259"/>
                    <a:pt x="38264" y="25259"/>
                  </a:cubicBezTo>
                  <a:close/>
                  <a:moveTo>
                    <a:pt x="23643" y="25848"/>
                  </a:moveTo>
                  <a:lnTo>
                    <a:pt x="23643" y="25848"/>
                  </a:lnTo>
                  <a:cubicBezTo>
                    <a:pt x="23505" y="26055"/>
                    <a:pt x="23436" y="26263"/>
                    <a:pt x="23194" y="26297"/>
                  </a:cubicBezTo>
                  <a:cubicBezTo>
                    <a:pt x="23263" y="26021"/>
                    <a:pt x="23263" y="26021"/>
                    <a:pt x="23643" y="25848"/>
                  </a:cubicBezTo>
                  <a:close/>
                  <a:moveTo>
                    <a:pt x="22877" y="26352"/>
                  </a:moveTo>
                  <a:cubicBezTo>
                    <a:pt x="22900" y="26352"/>
                    <a:pt x="22917" y="26377"/>
                    <a:pt x="22917" y="26401"/>
                  </a:cubicBezTo>
                  <a:cubicBezTo>
                    <a:pt x="22952" y="26436"/>
                    <a:pt x="22952" y="26470"/>
                    <a:pt x="22917" y="26505"/>
                  </a:cubicBezTo>
                  <a:cubicBezTo>
                    <a:pt x="22848" y="26608"/>
                    <a:pt x="22744" y="26643"/>
                    <a:pt x="22606" y="26643"/>
                  </a:cubicBezTo>
                  <a:cubicBezTo>
                    <a:pt x="22606" y="26470"/>
                    <a:pt x="22710" y="26401"/>
                    <a:pt x="22848" y="26366"/>
                  </a:cubicBezTo>
                  <a:cubicBezTo>
                    <a:pt x="22858" y="26356"/>
                    <a:pt x="22868" y="26352"/>
                    <a:pt x="22877" y="26352"/>
                  </a:cubicBezTo>
                  <a:close/>
                  <a:moveTo>
                    <a:pt x="32215" y="26470"/>
                  </a:moveTo>
                  <a:cubicBezTo>
                    <a:pt x="32129" y="26585"/>
                    <a:pt x="32067" y="26652"/>
                    <a:pt x="31950" y="26652"/>
                  </a:cubicBezTo>
                  <a:cubicBezTo>
                    <a:pt x="31926" y="26652"/>
                    <a:pt x="31899" y="26649"/>
                    <a:pt x="31869" y="26643"/>
                  </a:cubicBezTo>
                  <a:cubicBezTo>
                    <a:pt x="31939" y="26505"/>
                    <a:pt x="32042" y="26470"/>
                    <a:pt x="32215" y="26470"/>
                  </a:cubicBezTo>
                  <a:close/>
                  <a:moveTo>
                    <a:pt x="42638" y="25944"/>
                  </a:moveTo>
                  <a:cubicBezTo>
                    <a:pt x="42960" y="25944"/>
                    <a:pt x="43039" y="26038"/>
                    <a:pt x="43069" y="26332"/>
                  </a:cubicBezTo>
                  <a:cubicBezTo>
                    <a:pt x="43069" y="26505"/>
                    <a:pt x="43172" y="26643"/>
                    <a:pt x="43138" y="26781"/>
                  </a:cubicBezTo>
                  <a:cubicBezTo>
                    <a:pt x="42861" y="26574"/>
                    <a:pt x="42723" y="26228"/>
                    <a:pt x="42446" y="25952"/>
                  </a:cubicBezTo>
                  <a:cubicBezTo>
                    <a:pt x="42518" y="25947"/>
                    <a:pt x="42582" y="25944"/>
                    <a:pt x="42638" y="25944"/>
                  </a:cubicBezTo>
                  <a:close/>
                  <a:moveTo>
                    <a:pt x="19530" y="11905"/>
                  </a:moveTo>
                  <a:cubicBezTo>
                    <a:pt x="19656" y="11905"/>
                    <a:pt x="19783" y="11909"/>
                    <a:pt x="19910" y="11918"/>
                  </a:cubicBezTo>
                  <a:cubicBezTo>
                    <a:pt x="20774" y="11953"/>
                    <a:pt x="21638" y="12091"/>
                    <a:pt x="22399" y="12437"/>
                  </a:cubicBezTo>
                  <a:cubicBezTo>
                    <a:pt x="22571" y="12506"/>
                    <a:pt x="22744" y="12575"/>
                    <a:pt x="22917" y="12610"/>
                  </a:cubicBezTo>
                  <a:cubicBezTo>
                    <a:pt x="23263" y="12748"/>
                    <a:pt x="23608" y="12886"/>
                    <a:pt x="23885" y="13128"/>
                  </a:cubicBezTo>
                  <a:cubicBezTo>
                    <a:pt x="23948" y="13170"/>
                    <a:pt x="24011" y="13238"/>
                    <a:pt x="24074" y="13238"/>
                  </a:cubicBezTo>
                  <a:cubicBezTo>
                    <a:pt x="24115" y="13238"/>
                    <a:pt x="24155" y="13209"/>
                    <a:pt x="24196" y="13128"/>
                  </a:cubicBezTo>
                  <a:cubicBezTo>
                    <a:pt x="24225" y="13099"/>
                    <a:pt x="24267" y="13088"/>
                    <a:pt x="24313" y="13088"/>
                  </a:cubicBezTo>
                  <a:cubicBezTo>
                    <a:pt x="24376" y="13088"/>
                    <a:pt x="24447" y="13108"/>
                    <a:pt x="24507" y="13128"/>
                  </a:cubicBezTo>
                  <a:cubicBezTo>
                    <a:pt x="24853" y="13266"/>
                    <a:pt x="25198" y="13370"/>
                    <a:pt x="25510" y="13474"/>
                  </a:cubicBezTo>
                  <a:cubicBezTo>
                    <a:pt x="25607" y="13523"/>
                    <a:pt x="25705" y="13571"/>
                    <a:pt x="25815" y="13571"/>
                  </a:cubicBezTo>
                  <a:cubicBezTo>
                    <a:pt x="25861" y="13571"/>
                    <a:pt x="25908" y="13563"/>
                    <a:pt x="25959" y="13543"/>
                  </a:cubicBezTo>
                  <a:cubicBezTo>
                    <a:pt x="25974" y="13539"/>
                    <a:pt x="25989" y="13537"/>
                    <a:pt x="26003" y="13537"/>
                  </a:cubicBezTo>
                  <a:cubicBezTo>
                    <a:pt x="26120" y="13537"/>
                    <a:pt x="26212" y="13650"/>
                    <a:pt x="26305" y="13681"/>
                  </a:cubicBezTo>
                  <a:cubicBezTo>
                    <a:pt x="26443" y="13785"/>
                    <a:pt x="26339" y="13888"/>
                    <a:pt x="26305" y="14027"/>
                  </a:cubicBezTo>
                  <a:cubicBezTo>
                    <a:pt x="26235" y="14234"/>
                    <a:pt x="26305" y="14407"/>
                    <a:pt x="26374" y="14580"/>
                  </a:cubicBezTo>
                  <a:cubicBezTo>
                    <a:pt x="26512" y="14925"/>
                    <a:pt x="26650" y="15237"/>
                    <a:pt x="26788" y="15548"/>
                  </a:cubicBezTo>
                  <a:cubicBezTo>
                    <a:pt x="26892" y="15790"/>
                    <a:pt x="27100" y="15859"/>
                    <a:pt x="27307" y="15962"/>
                  </a:cubicBezTo>
                  <a:cubicBezTo>
                    <a:pt x="27549" y="16049"/>
                    <a:pt x="27791" y="16109"/>
                    <a:pt x="28028" y="16109"/>
                  </a:cubicBezTo>
                  <a:cubicBezTo>
                    <a:pt x="28266" y="16109"/>
                    <a:pt x="28499" y="16049"/>
                    <a:pt x="28724" y="15893"/>
                  </a:cubicBezTo>
                  <a:cubicBezTo>
                    <a:pt x="28789" y="15854"/>
                    <a:pt x="28844" y="15835"/>
                    <a:pt x="28895" y="15835"/>
                  </a:cubicBezTo>
                  <a:cubicBezTo>
                    <a:pt x="28980" y="15835"/>
                    <a:pt x="29052" y="15889"/>
                    <a:pt x="29139" y="15997"/>
                  </a:cubicBezTo>
                  <a:cubicBezTo>
                    <a:pt x="29312" y="16204"/>
                    <a:pt x="29588" y="16343"/>
                    <a:pt x="29830" y="16481"/>
                  </a:cubicBezTo>
                  <a:cubicBezTo>
                    <a:pt x="30141" y="16654"/>
                    <a:pt x="30383" y="16896"/>
                    <a:pt x="30729" y="17068"/>
                  </a:cubicBezTo>
                  <a:cubicBezTo>
                    <a:pt x="30556" y="16723"/>
                    <a:pt x="30210" y="16619"/>
                    <a:pt x="29968" y="16377"/>
                  </a:cubicBezTo>
                  <a:cubicBezTo>
                    <a:pt x="29988" y="16301"/>
                    <a:pt x="30028" y="16277"/>
                    <a:pt x="30072" y="16277"/>
                  </a:cubicBezTo>
                  <a:cubicBezTo>
                    <a:pt x="30107" y="16277"/>
                    <a:pt x="30145" y="16293"/>
                    <a:pt x="30176" y="16308"/>
                  </a:cubicBezTo>
                  <a:cubicBezTo>
                    <a:pt x="30660" y="16446"/>
                    <a:pt x="31109" y="16654"/>
                    <a:pt x="31524" y="16965"/>
                  </a:cubicBezTo>
                  <a:cubicBezTo>
                    <a:pt x="31766" y="17172"/>
                    <a:pt x="32042" y="17310"/>
                    <a:pt x="32284" y="17483"/>
                  </a:cubicBezTo>
                  <a:cubicBezTo>
                    <a:pt x="32664" y="17725"/>
                    <a:pt x="32941" y="18071"/>
                    <a:pt x="33114" y="18451"/>
                  </a:cubicBezTo>
                  <a:cubicBezTo>
                    <a:pt x="33425" y="19039"/>
                    <a:pt x="33736" y="19626"/>
                    <a:pt x="33978" y="20283"/>
                  </a:cubicBezTo>
                  <a:cubicBezTo>
                    <a:pt x="34151" y="20802"/>
                    <a:pt x="34427" y="21285"/>
                    <a:pt x="34600" y="21838"/>
                  </a:cubicBezTo>
                  <a:cubicBezTo>
                    <a:pt x="34842" y="22564"/>
                    <a:pt x="35153" y="23290"/>
                    <a:pt x="35291" y="24085"/>
                  </a:cubicBezTo>
                  <a:cubicBezTo>
                    <a:pt x="35395" y="24569"/>
                    <a:pt x="35361" y="25053"/>
                    <a:pt x="35326" y="25537"/>
                  </a:cubicBezTo>
                  <a:cubicBezTo>
                    <a:pt x="35326" y="25537"/>
                    <a:pt x="35291" y="25571"/>
                    <a:pt x="35291" y="25606"/>
                  </a:cubicBezTo>
                  <a:cubicBezTo>
                    <a:pt x="35193" y="25998"/>
                    <a:pt x="34991" y="26182"/>
                    <a:pt x="34698" y="26182"/>
                  </a:cubicBezTo>
                  <a:cubicBezTo>
                    <a:pt x="34577" y="26182"/>
                    <a:pt x="34440" y="26150"/>
                    <a:pt x="34289" y="26090"/>
                  </a:cubicBezTo>
                  <a:cubicBezTo>
                    <a:pt x="33978" y="25952"/>
                    <a:pt x="33632" y="25779"/>
                    <a:pt x="33321" y="25606"/>
                  </a:cubicBezTo>
                  <a:cubicBezTo>
                    <a:pt x="32008" y="24880"/>
                    <a:pt x="30833" y="23982"/>
                    <a:pt x="29830" y="22875"/>
                  </a:cubicBezTo>
                  <a:cubicBezTo>
                    <a:pt x="29104" y="22080"/>
                    <a:pt x="28517" y="21216"/>
                    <a:pt x="28344" y="20110"/>
                  </a:cubicBezTo>
                  <a:cubicBezTo>
                    <a:pt x="28275" y="19523"/>
                    <a:pt x="28136" y="18970"/>
                    <a:pt x="28033" y="18382"/>
                  </a:cubicBezTo>
                  <a:cubicBezTo>
                    <a:pt x="27929" y="17933"/>
                    <a:pt x="27929" y="17518"/>
                    <a:pt x="27964" y="17068"/>
                  </a:cubicBezTo>
                  <a:cubicBezTo>
                    <a:pt x="27964" y="16965"/>
                    <a:pt x="27964" y="16861"/>
                    <a:pt x="28067" y="16757"/>
                  </a:cubicBezTo>
                  <a:cubicBezTo>
                    <a:pt x="28136" y="16688"/>
                    <a:pt x="28102" y="16585"/>
                    <a:pt x="28033" y="16550"/>
                  </a:cubicBezTo>
                  <a:cubicBezTo>
                    <a:pt x="28009" y="16534"/>
                    <a:pt x="27986" y="16527"/>
                    <a:pt x="27967" y="16527"/>
                  </a:cubicBezTo>
                  <a:cubicBezTo>
                    <a:pt x="27901" y="16527"/>
                    <a:pt x="27860" y="16601"/>
                    <a:pt x="27860" y="16654"/>
                  </a:cubicBezTo>
                  <a:cubicBezTo>
                    <a:pt x="27791" y="17034"/>
                    <a:pt x="27549" y="17310"/>
                    <a:pt x="27480" y="17656"/>
                  </a:cubicBezTo>
                  <a:cubicBezTo>
                    <a:pt x="27376" y="18071"/>
                    <a:pt x="27272" y="18451"/>
                    <a:pt x="27203" y="18866"/>
                  </a:cubicBezTo>
                  <a:cubicBezTo>
                    <a:pt x="27169" y="19039"/>
                    <a:pt x="27100" y="19212"/>
                    <a:pt x="27065" y="19384"/>
                  </a:cubicBezTo>
                  <a:cubicBezTo>
                    <a:pt x="27065" y="19419"/>
                    <a:pt x="26996" y="19488"/>
                    <a:pt x="27030" y="19523"/>
                  </a:cubicBezTo>
                  <a:cubicBezTo>
                    <a:pt x="27134" y="19834"/>
                    <a:pt x="26961" y="20110"/>
                    <a:pt x="26961" y="20387"/>
                  </a:cubicBezTo>
                  <a:cubicBezTo>
                    <a:pt x="27238" y="19765"/>
                    <a:pt x="27411" y="19073"/>
                    <a:pt x="27618" y="18382"/>
                  </a:cubicBezTo>
                  <a:cubicBezTo>
                    <a:pt x="27722" y="18658"/>
                    <a:pt x="27895" y="18935"/>
                    <a:pt x="27653" y="19246"/>
                  </a:cubicBezTo>
                  <a:cubicBezTo>
                    <a:pt x="27583" y="19350"/>
                    <a:pt x="27549" y="19488"/>
                    <a:pt x="27549" y="19592"/>
                  </a:cubicBezTo>
                  <a:cubicBezTo>
                    <a:pt x="27445" y="20076"/>
                    <a:pt x="27272" y="20525"/>
                    <a:pt x="27065" y="20974"/>
                  </a:cubicBezTo>
                  <a:lnTo>
                    <a:pt x="27100" y="20974"/>
                  </a:lnTo>
                  <a:cubicBezTo>
                    <a:pt x="27203" y="20871"/>
                    <a:pt x="27272" y="20698"/>
                    <a:pt x="27341" y="20560"/>
                  </a:cubicBezTo>
                  <a:cubicBezTo>
                    <a:pt x="27411" y="20421"/>
                    <a:pt x="27445" y="20214"/>
                    <a:pt x="27618" y="20076"/>
                  </a:cubicBezTo>
                  <a:lnTo>
                    <a:pt x="27618" y="20076"/>
                  </a:lnTo>
                  <a:cubicBezTo>
                    <a:pt x="27653" y="20456"/>
                    <a:pt x="27618" y="20802"/>
                    <a:pt x="27445" y="21113"/>
                  </a:cubicBezTo>
                  <a:cubicBezTo>
                    <a:pt x="27272" y="21527"/>
                    <a:pt x="27065" y="21873"/>
                    <a:pt x="26858" y="22253"/>
                  </a:cubicBezTo>
                  <a:cubicBezTo>
                    <a:pt x="26823" y="22392"/>
                    <a:pt x="26719" y="22495"/>
                    <a:pt x="26650" y="22599"/>
                  </a:cubicBezTo>
                  <a:cubicBezTo>
                    <a:pt x="26063" y="23083"/>
                    <a:pt x="25510" y="23636"/>
                    <a:pt x="24887" y="24120"/>
                  </a:cubicBezTo>
                  <a:cubicBezTo>
                    <a:pt x="23989" y="24811"/>
                    <a:pt x="23055" y="25468"/>
                    <a:pt x="22226" y="26263"/>
                  </a:cubicBezTo>
                  <a:cubicBezTo>
                    <a:pt x="22018" y="26470"/>
                    <a:pt x="21776" y="26678"/>
                    <a:pt x="21465" y="26747"/>
                  </a:cubicBezTo>
                  <a:cubicBezTo>
                    <a:pt x="21350" y="26775"/>
                    <a:pt x="21249" y="26791"/>
                    <a:pt x="21158" y="26791"/>
                  </a:cubicBezTo>
                  <a:cubicBezTo>
                    <a:pt x="20919" y="26791"/>
                    <a:pt x="20751" y="26686"/>
                    <a:pt x="20601" y="26436"/>
                  </a:cubicBezTo>
                  <a:cubicBezTo>
                    <a:pt x="20394" y="26055"/>
                    <a:pt x="20256" y="25641"/>
                    <a:pt x="20256" y="25226"/>
                  </a:cubicBezTo>
                  <a:cubicBezTo>
                    <a:pt x="20256" y="24535"/>
                    <a:pt x="20256" y="23843"/>
                    <a:pt x="20428" y="23187"/>
                  </a:cubicBezTo>
                  <a:cubicBezTo>
                    <a:pt x="20601" y="22426"/>
                    <a:pt x="20843" y="21700"/>
                    <a:pt x="21016" y="20940"/>
                  </a:cubicBezTo>
                  <a:cubicBezTo>
                    <a:pt x="21189" y="20248"/>
                    <a:pt x="21569" y="19661"/>
                    <a:pt x="21984" y="19073"/>
                  </a:cubicBezTo>
                  <a:cubicBezTo>
                    <a:pt x="22053" y="18970"/>
                    <a:pt x="22226" y="19039"/>
                    <a:pt x="22260" y="18970"/>
                  </a:cubicBezTo>
                  <a:cubicBezTo>
                    <a:pt x="22295" y="18900"/>
                    <a:pt x="22122" y="18762"/>
                    <a:pt x="22260" y="18658"/>
                  </a:cubicBezTo>
                  <a:cubicBezTo>
                    <a:pt x="22399" y="18589"/>
                    <a:pt x="22468" y="18486"/>
                    <a:pt x="22433" y="18347"/>
                  </a:cubicBezTo>
                  <a:cubicBezTo>
                    <a:pt x="22433" y="18244"/>
                    <a:pt x="22502" y="18175"/>
                    <a:pt x="22537" y="18140"/>
                  </a:cubicBezTo>
                  <a:cubicBezTo>
                    <a:pt x="22883" y="17794"/>
                    <a:pt x="23194" y="17449"/>
                    <a:pt x="23678" y="17310"/>
                  </a:cubicBezTo>
                  <a:cubicBezTo>
                    <a:pt x="23885" y="17207"/>
                    <a:pt x="24092" y="17103"/>
                    <a:pt x="24300" y="16999"/>
                  </a:cubicBezTo>
                  <a:cubicBezTo>
                    <a:pt x="24818" y="16688"/>
                    <a:pt x="25337" y="16515"/>
                    <a:pt x="25924" y="16412"/>
                  </a:cubicBezTo>
                  <a:cubicBezTo>
                    <a:pt x="26063" y="16412"/>
                    <a:pt x="26201" y="16412"/>
                    <a:pt x="26305" y="16308"/>
                  </a:cubicBezTo>
                  <a:cubicBezTo>
                    <a:pt x="26261" y="16242"/>
                    <a:pt x="26203" y="16218"/>
                    <a:pt x="26140" y="16218"/>
                  </a:cubicBezTo>
                  <a:cubicBezTo>
                    <a:pt x="26104" y="16218"/>
                    <a:pt x="26066" y="16226"/>
                    <a:pt x="26028" y="16239"/>
                  </a:cubicBezTo>
                  <a:cubicBezTo>
                    <a:pt x="25510" y="16377"/>
                    <a:pt x="24991" y="16377"/>
                    <a:pt x="24507" y="16723"/>
                  </a:cubicBezTo>
                  <a:cubicBezTo>
                    <a:pt x="24300" y="16861"/>
                    <a:pt x="23989" y="16965"/>
                    <a:pt x="23712" y="17068"/>
                  </a:cubicBezTo>
                  <a:cubicBezTo>
                    <a:pt x="23366" y="17207"/>
                    <a:pt x="23055" y="17380"/>
                    <a:pt x="22744" y="17622"/>
                  </a:cubicBezTo>
                  <a:cubicBezTo>
                    <a:pt x="22716" y="17649"/>
                    <a:pt x="22666" y="17700"/>
                    <a:pt x="22611" y="17700"/>
                  </a:cubicBezTo>
                  <a:cubicBezTo>
                    <a:pt x="22598" y="17700"/>
                    <a:pt x="22585" y="17697"/>
                    <a:pt x="22571" y="17691"/>
                  </a:cubicBezTo>
                  <a:cubicBezTo>
                    <a:pt x="22503" y="17668"/>
                    <a:pt x="22434" y="17658"/>
                    <a:pt x="22365" y="17658"/>
                  </a:cubicBezTo>
                  <a:cubicBezTo>
                    <a:pt x="22125" y="17658"/>
                    <a:pt x="21888" y="17775"/>
                    <a:pt x="21673" y="17829"/>
                  </a:cubicBezTo>
                  <a:cubicBezTo>
                    <a:pt x="21154" y="17967"/>
                    <a:pt x="20601" y="18036"/>
                    <a:pt x="20048" y="18036"/>
                  </a:cubicBezTo>
                  <a:cubicBezTo>
                    <a:pt x="19461" y="18036"/>
                    <a:pt x="18942" y="17829"/>
                    <a:pt x="18424" y="17691"/>
                  </a:cubicBezTo>
                  <a:cubicBezTo>
                    <a:pt x="17456" y="17483"/>
                    <a:pt x="16730" y="16896"/>
                    <a:pt x="16039" y="16273"/>
                  </a:cubicBezTo>
                  <a:cubicBezTo>
                    <a:pt x="15589" y="15824"/>
                    <a:pt x="15071" y="15478"/>
                    <a:pt x="14656" y="15029"/>
                  </a:cubicBezTo>
                  <a:cubicBezTo>
                    <a:pt x="14621" y="14995"/>
                    <a:pt x="14587" y="14960"/>
                    <a:pt x="14518" y="14925"/>
                  </a:cubicBezTo>
                  <a:cubicBezTo>
                    <a:pt x="14483" y="14925"/>
                    <a:pt x="14449" y="14925"/>
                    <a:pt x="14414" y="14960"/>
                  </a:cubicBezTo>
                  <a:cubicBezTo>
                    <a:pt x="14345" y="14995"/>
                    <a:pt x="14380" y="15064"/>
                    <a:pt x="14414" y="15098"/>
                  </a:cubicBezTo>
                  <a:cubicBezTo>
                    <a:pt x="14794" y="15444"/>
                    <a:pt x="15071" y="15859"/>
                    <a:pt x="15451" y="16135"/>
                  </a:cubicBezTo>
                  <a:cubicBezTo>
                    <a:pt x="15555" y="16239"/>
                    <a:pt x="15658" y="16308"/>
                    <a:pt x="15762" y="16412"/>
                  </a:cubicBezTo>
                  <a:cubicBezTo>
                    <a:pt x="16453" y="17103"/>
                    <a:pt x="17214" y="17656"/>
                    <a:pt x="18147" y="17967"/>
                  </a:cubicBezTo>
                  <a:cubicBezTo>
                    <a:pt x="18811" y="18188"/>
                    <a:pt x="19474" y="18343"/>
                    <a:pt x="20156" y="18343"/>
                  </a:cubicBezTo>
                  <a:cubicBezTo>
                    <a:pt x="20326" y="18343"/>
                    <a:pt x="20498" y="18334"/>
                    <a:pt x="20670" y="18313"/>
                  </a:cubicBezTo>
                  <a:lnTo>
                    <a:pt x="20843" y="18313"/>
                  </a:lnTo>
                  <a:cubicBezTo>
                    <a:pt x="20843" y="18313"/>
                    <a:pt x="20878" y="18347"/>
                    <a:pt x="20912" y="18382"/>
                  </a:cubicBezTo>
                  <a:cubicBezTo>
                    <a:pt x="20774" y="18520"/>
                    <a:pt x="20601" y="18520"/>
                    <a:pt x="20428" y="18555"/>
                  </a:cubicBezTo>
                  <a:cubicBezTo>
                    <a:pt x="20403" y="18555"/>
                    <a:pt x="20372" y="18553"/>
                    <a:pt x="20344" y="18553"/>
                  </a:cubicBezTo>
                  <a:cubicBezTo>
                    <a:pt x="20258" y="18553"/>
                    <a:pt x="20186" y="18572"/>
                    <a:pt x="20290" y="18728"/>
                  </a:cubicBezTo>
                  <a:cubicBezTo>
                    <a:pt x="20359" y="18831"/>
                    <a:pt x="20256" y="18831"/>
                    <a:pt x="20186" y="18866"/>
                  </a:cubicBezTo>
                  <a:cubicBezTo>
                    <a:pt x="19886" y="18946"/>
                    <a:pt x="19585" y="19003"/>
                    <a:pt x="19285" y="19003"/>
                  </a:cubicBezTo>
                  <a:cubicBezTo>
                    <a:pt x="19067" y="19003"/>
                    <a:pt x="18849" y="18973"/>
                    <a:pt x="18631" y="18900"/>
                  </a:cubicBezTo>
                  <a:cubicBezTo>
                    <a:pt x="17663" y="18589"/>
                    <a:pt x="16765" y="18209"/>
                    <a:pt x="16073" y="17449"/>
                  </a:cubicBezTo>
                  <a:cubicBezTo>
                    <a:pt x="15555" y="16861"/>
                    <a:pt x="15002" y="16343"/>
                    <a:pt x="14414" y="15893"/>
                  </a:cubicBezTo>
                  <a:cubicBezTo>
                    <a:pt x="13930" y="15513"/>
                    <a:pt x="13654" y="14995"/>
                    <a:pt x="13343" y="14476"/>
                  </a:cubicBezTo>
                  <a:cubicBezTo>
                    <a:pt x="13031" y="13992"/>
                    <a:pt x="13377" y="13370"/>
                    <a:pt x="13826" y="13163"/>
                  </a:cubicBezTo>
                  <a:cubicBezTo>
                    <a:pt x="14483" y="12921"/>
                    <a:pt x="15140" y="12748"/>
                    <a:pt x="15831" y="12610"/>
                  </a:cubicBezTo>
                  <a:cubicBezTo>
                    <a:pt x="16246" y="12540"/>
                    <a:pt x="16661" y="12437"/>
                    <a:pt x="17076" y="12333"/>
                  </a:cubicBezTo>
                  <a:cubicBezTo>
                    <a:pt x="17886" y="12093"/>
                    <a:pt x="18697" y="11905"/>
                    <a:pt x="19530" y="11905"/>
                  </a:cubicBezTo>
                  <a:close/>
                  <a:moveTo>
                    <a:pt x="43138" y="26816"/>
                  </a:moveTo>
                  <a:cubicBezTo>
                    <a:pt x="43276" y="26816"/>
                    <a:pt x="43311" y="26920"/>
                    <a:pt x="43311" y="27058"/>
                  </a:cubicBezTo>
                  <a:cubicBezTo>
                    <a:pt x="43172" y="27023"/>
                    <a:pt x="43138" y="26920"/>
                    <a:pt x="43138" y="26816"/>
                  </a:cubicBezTo>
                  <a:close/>
                  <a:moveTo>
                    <a:pt x="31800" y="27058"/>
                  </a:moveTo>
                  <a:cubicBezTo>
                    <a:pt x="31800" y="27058"/>
                    <a:pt x="31800" y="27092"/>
                    <a:pt x="31800" y="27092"/>
                  </a:cubicBezTo>
                  <a:cubicBezTo>
                    <a:pt x="31766" y="27092"/>
                    <a:pt x="31766" y="27092"/>
                    <a:pt x="31800" y="27058"/>
                  </a:cubicBezTo>
                  <a:close/>
                  <a:moveTo>
                    <a:pt x="31762" y="25017"/>
                  </a:moveTo>
                  <a:cubicBezTo>
                    <a:pt x="31796" y="25017"/>
                    <a:pt x="31833" y="25029"/>
                    <a:pt x="31869" y="25053"/>
                  </a:cubicBezTo>
                  <a:cubicBezTo>
                    <a:pt x="32111" y="25191"/>
                    <a:pt x="32353" y="25364"/>
                    <a:pt x="32595" y="25537"/>
                  </a:cubicBezTo>
                  <a:cubicBezTo>
                    <a:pt x="32664" y="25571"/>
                    <a:pt x="32664" y="25641"/>
                    <a:pt x="32630" y="25710"/>
                  </a:cubicBezTo>
                  <a:cubicBezTo>
                    <a:pt x="32526" y="25952"/>
                    <a:pt x="32423" y="26228"/>
                    <a:pt x="32181" y="26297"/>
                  </a:cubicBezTo>
                  <a:cubicBezTo>
                    <a:pt x="31628" y="26436"/>
                    <a:pt x="31213" y="26747"/>
                    <a:pt x="30798" y="27058"/>
                  </a:cubicBezTo>
                  <a:cubicBezTo>
                    <a:pt x="30729" y="27127"/>
                    <a:pt x="30625" y="27161"/>
                    <a:pt x="30556" y="27231"/>
                  </a:cubicBezTo>
                  <a:lnTo>
                    <a:pt x="30487" y="27196"/>
                  </a:lnTo>
                  <a:cubicBezTo>
                    <a:pt x="30625" y="26885"/>
                    <a:pt x="30763" y="26608"/>
                    <a:pt x="30902" y="26332"/>
                  </a:cubicBezTo>
                  <a:cubicBezTo>
                    <a:pt x="31144" y="25917"/>
                    <a:pt x="31420" y="25537"/>
                    <a:pt x="31628" y="25122"/>
                  </a:cubicBezTo>
                  <a:cubicBezTo>
                    <a:pt x="31650" y="25055"/>
                    <a:pt x="31701" y="25017"/>
                    <a:pt x="31762" y="25017"/>
                  </a:cubicBezTo>
                  <a:close/>
                  <a:moveTo>
                    <a:pt x="16244" y="27355"/>
                  </a:moveTo>
                  <a:cubicBezTo>
                    <a:pt x="16257" y="27355"/>
                    <a:pt x="16270" y="27359"/>
                    <a:pt x="16281" y="27369"/>
                  </a:cubicBezTo>
                  <a:cubicBezTo>
                    <a:pt x="16281" y="27369"/>
                    <a:pt x="16315" y="27403"/>
                    <a:pt x="16315" y="27403"/>
                  </a:cubicBezTo>
                  <a:cubicBezTo>
                    <a:pt x="16315" y="27454"/>
                    <a:pt x="16297" y="27486"/>
                    <a:pt x="16260" y="27486"/>
                  </a:cubicBezTo>
                  <a:cubicBezTo>
                    <a:pt x="16246" y="27486"/>
                    <a:pt x="16230" y="27482"/>
                    <a:pt x="16211" y="27473"/>
                  </a:cubicBezTo>
                  <a:cubicBezTo>
                    <a:pt x="16211" y="27473"/>
                    <a:pt x="16177" y="27438"/>
                    <a:pt x="16177" y="27403"/>
                  </a:cubicBezTo>
                  <a:cubicBezTo>
                    <a:pt x="16177" y="27379"/>
                    <a:pt x="16211" y="27355"/>
                    <a:pt x="16244" y="27355"/>
                  </a:cubicBezTo>
                  <a:close/>
                  <a:moveTo>
                    <a:pt x="31213" y="24707"/>
                  </a:moveTo>
                  <a:lnTo>
                    <a:pt x="31213" y="24707"/>
                  </a:lnTo>
                  <a:cubicBezTo>
                    <a:pt x="31489" y="24742"/>
                    <a:pt x="31524" y="24776"/>
                    <a:pt x="31420" y="25018"/>
                  </a:cubicBezTo>
                  <a:cubicBezTo>
                    <a:pt x="31351" y="25226"/>
                    <a:pt x="31282" y="25433"/>
                    <a:pt x="31144" y="25606"/>
                  </a:cubicBezTo>
                  <a:cubicBezTo>
                    <a:pt x="30694" y="26194"/>
                    <a:pt x="30452" y="26885"/>
                    <a:pt x="30038" y="27438"/>
                  </a:cubicBezTo>
                  <a:cubicBezTo>
                    <a:pt x="29934" y="27576"/>
                    <a:pt x="29830" y="27680"/>
                    <a:pt x="29692" y="27784"/>
                  </a:cubicBezTo>
                  <a:cubicBezTo>
                    <a:pt x="29726" y="27438"/>
                    <a:pt x="29934" y="27161"/>
                    <a:pt x="30107" y="26885"/>
                  </a:cubicBezTo>
                  <a:cubicBezTo>
                    <a:pt x="30383" y="26366"/>
                    <a:pt x="30694" y="25848"/>
                    <a:pt x="31005" y="25330"/>
                  </a:cubicBezTo>
                  <a:cubicBezTo>
                    <a:pt x="31144" y="25157"/>
                    <a:pt x="31247" y="24949"/>
                    <a:pt x="31213" y="24707"/>
                  </a:cubicBezTo>
                  <a:close/>
                  <a:moveTo>
                    <a:pt x="31040" y="27447"/>
                  </a:moveTo>
                  <a:cubicBezTo>
                    <a:pt x="31066" y="27447"/>
                    <a:pt x="31092" y="27455"/>
                    <a:pt x="31109" y="27473"/>
                  </a:cubicBezTo>
                  <a:cubicBezTo>
                    <a:pt x="31144" y="27507"/>
                    <a:pt x="31109" y="27542"/>
                    <a:pt x="31109" y="27576"/>
                  </a:cubicBezTo>
                  <a:cubicBezTo>
                    <a:pt x="31074" y="27645"/>
                    <a:pt x="31005" y="27680"/>
                    <a:pt x="30971" y="27715"/>
                  </a:cubicBezTo>
                  <a:cubicBezTo>
                    <a:pt x="30763" y="27887"/>
                    <a:pt x="30556" y="28026"/>
                    <a:pt x="30383" y="28164"/>
                  </a:cubicBezTo>
                  <a:lnTo>
                    <a:pt x="30314" y="28095"/>
                  </a:lnTo>
                  <a:cubicBezTo>
                    <a:pt x="30487" y="27853"/>
                    <a:pt x="30763" y="27680"/>
                    <a:pt x="30971" y="27473"/>
                  </a:cubicBezTo>
                  <a:cubicBezTo>
                    <a:pt x="30988" y="27455"/>
                    <a:pt x="31014" y="27447"/>
                    <a:pt x="31040" y="27447"/>
                  </a:cubicBezTo>
                  <a:close/>
                  <a:moveTo>
                    <a:pt x="29484" y="28129"/>
                  </a:moveTo>
                  <a:cubicBezTo>
                    <a:pt x="29484" y="28337"/>
                    <a:pt x="29415" y="28440"/>
                    <a:pt x="29208" y="28510"/>
                  </a:cubicBezTo>
                  <a:cubicBezTo>
                    <a:pt x="29173" y="28510"/>
                    <a:pt x="29173" y="28510"/>
                    <a:pt x="29173" y="28475"/>
                  </a:cubicBezTo>
                  <a:cubicBezTo>
                    <a:pt x="29208" y="28302"/>
                    <a:pt x="29312" y="28164"/>
                    <a:pt x="29484" y="28129"/>
                  </a:cubicBezTo>
                  <a:close/>
                  <a:moveTo>
                    <a:pt x="15728" y="26954"/>
                  </a:moveTo>
                  <a:lnTo>
                    <a:pt x="15728" y="26954"/>
                  </a:lnTo>
                  <a:cubicBezTo>
                    <a:pt x="16073" y="27300"/>
                    <a:pt x="16177" y="28198"/>
                    <a:pt x="15935" y="28682"/>
                  </a:cubicBezTo>
                  <a:cubicBezTo>
                    <a:pt x="15900" y="28060"/>
                    <a:pt x="15831" y="27507"/>
                    <a:pt x="15728" y="26954"/>
                  </a:cubicBezTo>
                  <a:close/>
                  <a:moveTo>
                    <a:pt x="40988" y="28989"/>
                  </a:moveTo>
                  <a:cubicBezTo>
                    <a:pt x="40987" y="29025"/>
                    <a:pt x="40989" y="29061"/>
                    <a:pt x="40995" y="29097"/>
                  </a:cubicBezTo>
                  <a:cubicBezTo>
                    <a:pt x="40993" y="29061"/>
                    <a:pt x="40990" y="29025"/>
                    <a:pt x="40988" y="28989"/>
                  </a:cubicBezTo>
                  <a:close/>
                  <a:moveTo>
                    <a:pt x="29865" y="28613"/>
                  </a:moveTo>
                  <a:lnTo>
                    <a:pt x="29865" y="28613"/>
                  </a:lnTo>
                  <a:cubicBezTo>
                    <a:pt x="29796" y="28924"/>
                    <a:pt x="29657" y="29097"/>
                    <a:pt x="29415" y="29201"/>
                  </a:cubicBezTo>
                  <a:cubicBezTo>
                    <a:pt x="29484" y="28993"/>
                    <a:pt x="29554" y="28786"/>
                    <a:pt x="29865" y="28613"/>
                  </a:cubicBezTo>
                  <a:close/>
                  <a:moveTo>
                    <a:pt x="27825" y="21631"/>
                  </a:moveTo>
                  <a:cubicBezTo>
                    <a:pt x="27895" y="22150"/>
                    <a:pt x="27895" y="22633"/>
                    <a:pt x="27895" y="23152"/>
                  </a:cubicBezTo>
                  <a:cubicBezTo>
                    <a:pt x="27860" y="23912"/>
                    <a:pt x="27722" y="24638"/>
                    <a:pt x="27583" y="25399"/>
                  </a:cubicBezTo>
                  <a:cubicBezTo>
                    <a:pt x="27445" y="26228"/>
                    <a:pt x="27272" y="27058"/>
                    <a:pt x="27100" y="27887"/>
                  </a:cubicBezTo>
                  <a:cubicBezTo>
                    <a:pt x="26996" y="28268"/>
                    <a:pt x="26996" y="28682"/>
                    <a:pt x="26961" y="29097"/>
                  </a:cubicBezTo>
                  <a:lnTo>
                    <a:pt x="26961" y="29132"/>
                  </a:lnTo>
                  <a:cubicBezTo>
                    <a:pt x="26936" y="29331"/>
                    <a:pt x="26912" y="29404"/>
                    <a:pt x="26810" y="29404"/>
                  </a:cubicBezTo>
                  <a:cubicBezTo>
                    <a:pt x="26770" y="29404"/>
                    <a:pt x="26718" y="29393"/>
                    <a:pt x="26650" y="29374"/>
                  </a:cubicBezTo>
                  <a:cubicBezTo>
                    <a:pt x="25855" y="29166"/>
                    <a:pt x="25060" y="29166"/>
                    <a:pt x="24300" y="29166"/>
                  </a:cubicBezTo>
                  <a:cubicBezTo>
                    <a:pt x="23643" y="29166"/>
                    <a:pt x="22986" y="29235"/>
                    <a:pt x="22330" y="29374"/>
                  </a:cubicBezTo>
                  <a:cubicBezTo>
                    <a:pt x="22270" y="29394"/>
                    <a:pt x="22210" y="29414"/>
                    <a:pt x="22150" y="29414"/>
                  </a:cubicBezTo>
                  <a:cubicBezTo>
                    <a:pt x="22106" y="29414"/>
                    <a:pt x="22062" y="29403"/>
                    <a:pt x="22018" y="29374"/>
                  </a:cubicBezTo>
                  <a:cubicBezTo>
                    <a:pt x="21984" y="29270"/>
                    <a:pt x="22053" y="29201"/>
                    <a:pt x="22122" y="29132"/>
                  </a:cubicBezTo>
                  <a:cubicBezTo>
                    <a:pt x="22399" y="28890"/>
                    <a:pt x="22641" y="28579"/>
                    <a:pt x="22848" y="28268"/>
                  </a:cubicBezTo>
                  <a:cubicBezTo>
                    <a:pt x="22986" y="28026"/>
                    <a:pt x="23194" y="27784"/>
                    <a:pt x="23366" y="27542"/>
                  </a:cubicBezTo>
                  <a:cubicBezTo>
                    <a:pt x="23747" y="27058"/>
                    <a:pt x="23954" y="26470"/>
                    <a:pt x="24334" y="25986"/>
                  </a:cubicBezTo>
                  <a:cubicBezTo>
                    <a:pt x="24403" y="25848"/>
                    <a:pt x="24473" y="25710"/>
                    <a:pt x="24473" y="25537"/>
                  </a:cubicBezTo>
                  <a:cubicBezTo>
                    <a:pt x="24473" y="25260"/>
                    <a:pt x="24645" y="25157"/>
                    <a:pt x="24853" y="25088"/>
                  </a:cubicBezTo>
                  <a:cubicBezTo>
                    <a:pt x="25095" y="24949"/>
                    <a:pt x="25337" y="24846"/>
                    <a:pt x="25544" y="24707"/>
                  </a:cubicBezTo>
                  <a:cubicBezTo>
                    <a:pt x="25890" y="24535"/>
                    <a:pt x="26132" y="24258"/>
                    <a:pt x="26374" y="23947"/>
                  </a:cubicBezTo>
                  <a:cubicBezTo>
                    <a:pt x="26754" y="23498"/>
                    <a:pt x="27030" y="22945"/>
                    <a:pt x="27411" y="22495"/>
                  </a:cubicBezTo>
                  <a:cubicBezTo>
                    <a:pt x="27583" y="22322"/>
                    <a:pt x="27687" y="22115"/>
                    <a:pt x="27653" y="21873"/>
                  </a:cubicBezTo>
                  <a:cubicBezTo>
                    <a:pt x="27653" y="21769"/>
                    <a:pt x="27653" y="21700"/>
                    <a:pt x="27825" y="21631"/>
                  </a:cubicBezTo>
                  <a:close/>
                  <a:moveTo>
                    <a:pt x="28102" y="24016"/>
                  </a:moveTo>
                  <a:cubicBezTo>
                    <a:pt x="28171" y="24051"/>
                    <a:pt x="28171" y="24085"/>
                    <a:pt x="28171" y="24154"/>
                  </a:cubicBezTo>
                  <a:cubicBezTo>
                    <a:pt x="28206" y="25088"/>
                    <a:pt x="28171" y="26021"/>
                    <a:pt x="27964" y="26920"/>
                  </a:cubicBezTo>
                  <a:cubicBezTo>
                    <a:pt x="27895" y="27369"/>
                    <a:pt x="27791" y="27853"/>
                    <a:pt x="27722" y="28302"/>
                  </a:cubicBezTo>
                  <a:cubicBezTo>
                    <a:pt x="27653" y="28648"/>
                    <a:pt x="27722" y="28993"/>
                    <a:pt x="27653" y="29339"/>
                  </a:cubicBezTo>
                  <a:cubicBezTo>
                    <a:pt x="27618" y="29443"/>
                    <a:pt x="27687" y="29650"/>
                    <a:pt x="27480" y="29650"/>
                  </a:cubicBezTo>
                  <a:cubicBezTo>
                    <a:pt x="27272" y="29650"/>
                    <a:pt x="27169" y="29512"/>
                    <a:pt x="27169" y="29305"/>
                  </a:cubicBezTo>
                  <a:cubicBezTo>
                    <a:pt x="27169" y="28579"/>
                    <a:pt x="27272" y="27887"/>
                    <a:pt x="27445" y="27196"/>
                  </a:cubicBezTo>
                  <a:cubicBezTo>
                    <a:pt x="27514" y="26816"/>
                    <a:pt x="27549" y="26436"/>
                    <a:pt x="27618" y="26090"/>
                  </a:cubicBezTo>
                  <a:cubicBezTo>
                    <a:pt x="27653" y="25986"/>
                    <a:pt x="27653" y="25917"/>
                    <a:pt x="27687" y="25848"/>
                  </a:cubicBezTo>
                  <a:cubicBezTo>
                    <a:pt x="27929" y="25433"/>
                    <a:pt x="27895" y="24984"/>
                    <a:pt x="27964" y="24535"/>
                  </a:cubicBezTo>
                  <a:cubicBezTo>
                    <a:pt x="27964" y="24362"/>
                    <a:pt x="27929" y="24154"/>
                    <a:pt x="28102" y="24016"/>
                  </a:cubicBezTo>
                  <a:close/>
                  <a:moveTo>
                    <a:pt x="28695" y="22016"/>
                  </a:moveTo>
                  <a:cubicBezTo>
                    <a:pt x="28729" y="22016"/>
                    <a:pt x="28769" y="22057"/>
                    <a:pt x="28793" y="22080"/>
                  </a:cubicBezTo>
                  <a:cubicBezTo>
                    <a:pt x="28931" y="22219"/>
                    <a:pt x="29070" y="22392"/>
                    <a:pt x="29173" y="22564"/>
                  </a:cubicBezTo>
                  <a:cubicBezTo>
                    <a:pt x="29415" y="23014"/>
                    <a:pt x="29830" y="23325"/>
                    <a:pt x="30210" y="23670"/>
                  </a:cubicBezTo>
                  <a:cubicBezTo>
                    <a:pt x="30452" y="23912"/>
                    <a:pt x="30694" y="24154"/>
                    <a:pt x="30971" y="24362"/>
                  </a:cubicBezTo>
                  <a:cubicBezTo>
                    <a:pt x="31074" y="24465"/>
                    <a:pt x="31247" y="24535"/>
                    <a:pt x="31178" y="24742"/>
                  </a:cubicBezTo>
                  <a:cubicBezTo>
                    <a:pt x="30833" y="25191"/>
                    <a:pt x="30591" y="25675"/>
                    <a:pt x="30314" y="26194"/>
                  </a:cubicBezTo>
                  <a:cubicBezTo>
                    <a:pt x="30107" y="26539"/>
                    <a:pt x="29865" y="26920"/>
                    <a:pt x="29623" y="27265"/>
                  </a:cubicBezTo>
                  <a:cubicBezTo>
                    <a:pt x="29346" y="27542"/>
                    <a:pt x="29208" y="27922"/>
                    <a:pt x="29035" y="28268"/>
                  </a:cubicBezTo>
                  <a:cubicBezTo>
                    <a:pt x="28931" y="28406"/>
                    <a:pt x="28862" y="28579"/>
                    <a:pt x="28759" y="28751"/>
                  </a:cubicBezTo>
                  <a:cubicBezTo>
                    <a:pt x="28517" y="29028"/>
                    <a:pt x="28378" y="29374"/>
                    <a:pt x="28240" y="29685"/>
                  </a:cubicBezTo>
                  <a:lnTo>
                    <a:pt x="28275" y="29685"/>
                  </a:lnTo>
                  <a:cubicBezTo>
                    <a:pt x="28213" y="29777"/>
                    <a:pt x="28206" y="29898"/>
                    <a:pt x="28107" y="29898"/>
                  </a:cubicBezTo>
                  <a:cubicBezTo>
                    <a:pt x="28095" y="29898"/>
                    <a:pt x="28082" y="29896"/>
                    <a:pt x="28067" y="29892"/>
                  </a:cubicBezTo>
                  <a:cubicBezTo>
                    <a:pt x="27929" y="29858"/>
                    <a:pt x="27860" y="29754"/>
                    <a:pt x="27860" y="29616"/>
                  </a:cubicBezTo>
                  <a:cubicBezTo>
                    <a:pt x="27895" y="29166"/>
                    <a:pt x="27860" y="28751"/>
                    <a:pt x="27929" y="28337"/>
                  </a:cubicBezTo>
                  <a:cubicBezTo>
                    <a:pt x="28102" y="27196"/>
                    <a:pt x="28275" y="26055"/>
                    <a:pt x="28448" y="24915"/>
                  </a:cubicBezTo>
                  <a:cubicBezTo>
                    <a:pt x="28551" y="24362"/>
                    <a:pt x="28690" y="23809"/>
                    <a:pt x="28724" y="23256"/>
                  </a:cubicBezTo>
                  <a:cubicBezTo>
                    <a:pt x="28759" y="22910"/>
                    <a:pt x="28897" y="22530"/>
                    <a:pt x="28586" y="22184"/>
                  </a:cubicBezTo>
                  <a:cubicBezTo>
                    <a:pt x="28517" y="22150"/>
                    <a:pt x="28586" y="22080"/>
                    <a:pt x="28655" y="22046"/>
                  </a:cubicBezTo>
                  <a:cubicBezTo>
                    <a:pt x="28666" y="22024"/>
                    <a:pt x="28680" y="22016"/>
                    <a:pt x="28695" y="22016"/>
                  </a:cubicBezTo>
                  <a:close/>
                  <a:moveTo>
                    <a:pt x="28929" y="28980"/>
                  </a:moveTo>
                  <a:cubicBezTo>
                    <a:pt x="28951" y="28980"/>
                    <a:pt x="28975" y="28985"/>
                    <a:pt x="29001" y="28993"/>
                  </a:cubicBezTo>
                  <a:cubicBezTo>
                    <a:pt x="29070" y="29063"/>
                    <a:pt x="29035" y="29166"/>
                    <a:pt x="29001" y="29235"/>
                  </a:cubicBezTo>
                  <a:cubicBezTo>
                    <a:pt x="28897" y="29477"/>
                    <a:pt x="28793" y="29719"/>
                    <a:pt x="28655" y="29961"/>
                  </a:cubicBezTo>
                  <a:cubicBezTo>
                    <a:pt x="28630" y="30012"/>
                    <a:pt x="28586" y="30044"/>
                    <a:pt x="28537" y="30044"/>
                  </a:cubicBezTo>
                  <a:cubicBezTo>
                    <a:pt x="28519" y="30044"/>
                    <a:pt x="28501" y="30040"/>
                    <a:pt x="28482" y="30030"/>
                  </a:cubicBezTo>
                  <a:cubicBezTo>
                    <a:pt x="28413" y="29996"/>
                    <a:pt x="28413" y="29927"/>
                    <a:pt x="28448" y="29823"/>
                  </a:cubicBezTo>
                  <a:cubicBezTo>
                    <a:pt x="28517" y="29581"/>
                    <a:pt x="28586" y="29305"/>
                    <a:pt x="28759" y="29097"/>
                  </a:cubicBezTo>
                  <a:cubicBezTo>
                    <a:pt x="28810" y="29019"/>
                    <a:pt x="28862" y="28980"/>
                    <a:pt x="28929" y="28980"/>
                  </a:cubicBezTo>
                  <a:close/>
                  <a:moveTo>
                    <a:pt x="12236" y="29719"/>
                  </a:moveTo>
                  <a:lnTo>
                    <a:pt x="12236" y="29719"/>
                  </a:lnTo>
                  <a:cubicBezTo>
                    <a:pt x="12651" y="29961"/>
                    <a:pt x="13031" y="30272"/>
                    <a:pt x="13343" y="30653"/>
                  </a:cubicBezTo>
                  <a:cubicBezTo>
                    <a:pt x="12928" y="30583"/>
                    <a:pt x="12444" y="30134"/>
                    <a:pt x="12236" y="29719"/>
                  </a:cubicBezTo>
                  <a:close/>
                  <a:moveTo>
                    <a:pt x="13343" y="30687"/>
                  </a:moveTo>
                  <a:cubicBezTo>
                    <a:pt x="13446" y="30687"/>
                    <a:pt x="13550" y="30722"/>
                    <a:pt x="13585" y="30825"/>
                  </a:cubicBezTo>
                  <a:cubicBezTo>
                    <a:pt x="13560" y="30832"/>
                    <a:pt x="13538" y="30834"/>
                    <a:pt x="13517" y="30834"/>
                  </a:cubicBezTo>
                  <a:cubicBezTo>
                    <a:pt x="13423" y="30834"/>
                    <a:pt x="13371" y="30772"/>
                    <a:pt x="13343" y="30687"/>
                  </a:cubicBezTo>
                  <a:close/>
                  <a:moveTo>
                    <a:pt x="37780" y="31275"/>
                  </a:moveTo>
                  <a:cubicBezTo>
                    <a:pt x="37953" y="31275"/>
                    <a:pt x="38126" y="31309"/>
                    <a:pt x="38229" y="31482"/>
                  </a:cubicBezTo>
                  <a:cubicBezTo>
                    <a:pt x="38178" y="31499"/>
                    <a:pt x="38130" y="31508"/>
                    <a:pt x="38086" y="31508"/>
                  </a:cubicBezTo>
                  <a:cubicBezTo>
                    <a:pt x="37955" y="31508"/>
                    <a:pt x="37858" y="31430"/>
                    <a:pt x="37780" y="31275"/>
                  </a:cubicBezTo>
                  <a:close/>
                  <a:moveTo>
                    <a:pt x="39612" y="31690"/>
                  </a:moveTo>
                  <a:cubicBezTo>
                    <a:pt x="39498" y="31804"/>
                    <a:pt x="39426" y="31855"/>
                    <a:pt x="39338" y="31855"/>
                  </a:cubicBezTo>
                  <a:cubicBezTo>
                    <a:pt x="39266" y="31855"/>
                    <a:pt x="39183" y="31821"/>
                    <a:pt x="39059" y="31759"/>
                  </a:cubicBezTo>
                  <a:cubicBezTo>
                    <a:pt x="39145" y="31707"/>
                    <a:pt x="39232" y="31698"/>
                    <a:pt x="39323" y="31698"/>
                  </a:cubicBezTo>
                  <a:cubicBezTo>
                    <a:pt x="39368" y="31698"/>
                    <a:pt x="39414" y="31700"/>
                    <a:pt x="39462" y="31700"/>
                  </a:cubicBezTo>
                  <a:cubicBezTo>
                    <a:pt x="39511" y="31700"/>
                    <a:pt x="39560" y="31698"/>
                    <a:pt x="39612" y="31690"/>
                  </a:cubicBezTo>
                  <a:close/>
                  <a:moveTo>
                    <a:pt x="15278" y="32381"/>
                  </a:moveTo>
                  <a:cubicBezTo>
                    <a:pt x="15278" y="32415"/>
                    <a:pt x="15313" y="32415"/>
                    <a:pt x="15347" y="32450"/>
                  </a:cubicBezTo>
                  <a:cubicBezTo>
                    <a:pt x="15347" y="32485"/>
                    <a:pt x="15347" y="32554"/>
                    <a:pt x="15313" y="32554"/>
                  </a:cubicBezTo>
                  <a:cubicBezTo>
                    <a:pt x="15313" y="32554"/>
                    <a:pt x="15278" y="32519"/>
                    <a:pt x="15278" y="32485"/>
                  </a:cubicBezTo>
                  <a:cubicBezTo>
                    <a:pt x="15278" y="32450"/>
                    <a:pt x="15278" y="32415"/>
                    <a:pt x="15278" y="32381"/>
                  </a:cubicBezTo>
                  <a:close/>
                  <a:moveTo>
                    <a:pt x="15416" y="32830"/>
                  </a:moveTo>
                  <a:lnTo>
                    <a:pt x="15382" y="32865"/>
                  </a:lnTo>
                  <a:lnTo>
                    <a:pt x="15382" y="32830"/>
                  </a:lnTo>
                  <a:close/>
                  <a:moveTo>
                    <a:pt x="15728" y="32692"/>
                  </a:moveTo>
                  <a:lnTo>
                    <a:pt x="15728" y="32692"/>
                  </a:lnTo>
                  <a:cubicBezTo>
                    <a:pt x="15866" y="32761"/>
                    <a:pt x="15900" y="32934"/>
                    <a:pt x="15935" y="33176"/>
                  </a:cubicBezTo>
                  <a:cubicBezTo>
                    <a:pt x="15831" y="33003"/>
                    <a:pt x="15831" y="32830"/>
                    <a:pt x="15728" y="32692"/>
                  </a:cubicBezTo>
                  <a:close/>
                  <a:moveTo>
                    <a:pt x="18121" y="33259"/>
                  </a:moveTo>
                  <a:lnTo>
                    <a:pt x="18121" y="33259"/>
                  </a:lnTo>
                  <a:cubicBezTo>
                    <a:pt x="18107" y="33266"/>
                    <a:pt x="18092" y="33272"/>
                    <a:pt x="18078" y="33280"/>
                  </a:cubicBezTo>
                  <a:cubicBezTo>
                    <a:pt x="18078" y="33285"/>
                    <a:pt x="18078" y="33290"/>
                    <a:pt x="18078" y="33296"/>
                  </a:cubicBezTo>
                  <a:lnTo>
                    <a:pt x="18078" y="33296"/>
                  </a:lnTo>
                  <a:cubicBezTo>
                    <a:pt x="18092" y="33284"/>
                    <a:pt x="18106" y="33271"/>
                    <a:pt x="18121" y="33259"/>
                  </a:cubicBezTo>
                  <a:close/>
                  <a:moveTo>
                    <a:pt x="16142" y="33521"/>
                  </a:moveTo>
                  <a:cubicBezTo>
                    <a:pt x="16177" y="33521"/>
                    <a:pt x="16211" y="33556"/>
                    <a:pt x="16246" y="33591"/>
                  </a:cubicBezTo>
                  <a:cubicBezTo>
                    <a:pt x="16246" y="33625"/>
                    <a:pt x="16246" y="33660"/>
                    <a:pt x="16177" y="33660"/>
                  </a:cubicBezTo>
                  <a:cubicBezTo>
                    <a:pt x="16142" y="33660"/>
                    <a:pt x="16108" y="33660"/>
                    <a:pt x="16108" y="33625"/>
                  </a:cubicBezTo>
                  <a:cubicBezTo>
                    <a:pt x="16073" y="33556"/>
                    <a:pt x="16108" y="33556"/>
                    <a:pt x="16142" y="33521"/>
                  </a:cubicBezTo>
                  <a:close/>
                  <a:moveTo>
                    <a:pt x="16386" y="33794"/>
                  </a:moveTo>
                  <a:cubicBezTo>
                    <a:pt x="16524" y="33794"/>
                    <a:pt x="16536" y="33981"/>
                    <a:pt x="16695" y="34109"/>
                  </a:cubicBezTo>
                  <a:cubicBezTo>
                    <a:pt x="16587" y="34125"/>
                    <a:pt x="16500" y="34140"/>
                    <a:pt x="16427" y="34140"/>
                  </a:cubicBezTo>
                  <a:cubicBezTo>
                    <a:pt x="16337" y="34140"/>
                    <a:pt x="16269" y="34116"/>
                    <a:pt x="16211" y="34040"/>
                  </a:cubicBezTo>
                  <a:cubicBezTo>
                    <a:pt x="16177" y="33936"/>
                    <a:pt x="16246" y="33833"/>
                    <a:pt x="16315" y="33798"/>
                  </a:cubicBezTo>
                  <a:lnTo>
                    <a:pt x="16350" y="33798"/>
                  </a:lnTo>
                  <a:cubicBezTo>
                    <a:pt x="16363" y="33795"/>
                    <a:pt x="16375" y="33794"/>
                    <a:pt x="16386" y="33794"/>
                  </a:cubicBezTo>
                  <a:close/>
                  <a:moveTo>
                    <a:pt x="27766" y="34404"/>
                  </a:moveTo>
                  <a:cubicBezTo>
                    <a:pt x="27795" y="34404"/>
                    <a:pt x="27826" y="34409"/>
                    <a:pt x="27860" y="34420"/>
                  </a:cubicBezTo>
                  <a:cubicBezTo>
                    <a:pt x="27765" y="34610"/>
                    <a:pt x="27728" y="34770"/>
                    <a:pt x="27538" y="34770"/>
                  </a:cubicBezTo>
                  <a:cubicBezTo>
                    <a:pt x="27520" y="34770"/>
                    <a:pt x="27501" y="34769"/>
                    <a:pt x="27480" y="34766"/>
                  </a:cubicBezTo>
                  <a:cubicBezTo>
                    <a:pt x="27462" y="34757"/>
                    <a:pt x="27443" y="34755"/>
                    <a:pt x="27424" y="34755"/>
                  </a:cubicBezTo>
                  <a:cubicBezTo>
                    <a:pt x="27404" y="34755"/>
                    <a:pt x="27385" y="34757"/>
                    <a:pt x="27367" y="34757"/>
                  </a:cubicBezTo>
                  <a:cubicBezTo>
                    <a:pt x="27333" y="34757"/>
                    <a:pt x="27307" y="34749"/>
                    <a:pt x="27307" y="34697"/>
                  </a:cubicBezTo>
                  <a:cubicBezTo>
                    <a:pt x="27272" y="34628"/>
                    <a:pt x="27341" y="34558"/>
                    <a:pt x="27376" y="34558"/>
                  </a:cubicBezTo>
                  <a:cubicBezTo>
                    <a:pt x="27521" y="34530"/>
                    <a:pt x="27617" y="34404"/>
                    <a:pt x="27766" y="34404"/>
                  </a:cubicBezTo>
                  <a:close/>
                  <a:moveTo>
                    <a:pt x="24853" y="35215"/>
                  </a:moveTo>
                  <a:cubicBezTo>
                    <a:pt x="24784" y="35215"/>
                    <a:pt x="24749" y="35215"/>
                    <a:pt x="24715" y="35284"/>
                  </a:cubicBezTo>
                  <a:lnTo>
                    <a:pt x="24749" y="35284"/>
                  </a:lnTo>
                  <a:cubicBezTo>
                    <a:pt x="24784" y="35284"/>
                    <a:pt x="24853" y="35284"/>
                    <a:pt x="24853" y="35215"/>
                  </a:cubicBezTo>
                  <a:close/>
                  <a:moveTo>
                    <a:pt x="38022" y="35457"/>
                  </a:moveTo>
                  <a:cubicBezTo>
                    <a:pt x="38091" y="35457"/>
                    <a:pt x="38091" y="35492"/>
                    <a:pt x="38091" y="35561"/>
                  </a:cubicBezTo>
                  <a:cubicBezTo>
                    <a:pt x="38091" y="35595"/>
                    <a:pt x="38057" y="35630"/>
                    <a:pt x="38022" y="35630"/>
                  </a:cubicBezTo>
                  <a:cubicBezTo>
                    <a:pt x="37953" y="35630"/>
                    <a:pt x="37953" y="35561"/>
                    <a:pt x="37953" y="35526"/>
                  </a:cubicBezTo>
                  <a:cubicBezTo>
                    <a:pt x="37953" y="35492"/>
                    <a:pt x="37988" y="35457"/>
                    <a:pt x="38022" y="35457"/>
                  </a:cubicBezTo>
                  <a:close/>
                  <a:moveTo>
                    <a:pt x="10716" y="35837"/>
                  </a:moveTo>
                  <a:cubicBezTo>
                    <a:pt x="10785" y="35837"/>
                    <a:pt x="10854" y="35837"/>
                    <a:pt x="10854" y="35906"/>
                  </a:cubicBezTo>
                  <a:lnTo>
                    <a:pt x="10819" y="35906"/>
                  </a:lnTo>
                  <a:cubicBezTo>
                    <a:pt x="10819" y="35976"/>
                    <a:pt x="10750" y="36045"/>
                    <a:pt x="10681" y="36045"/>
                  </a:cubicBezTo>
                  <a:cubicBezTo>
                    <a:pt x="10646" y="36045"/>
                    <a:pt x="10612" y="36010"/>
                    <a:pt x="10612" y="35976"/>
                  </a:cubicBezTo>
                  <a:cubicBezTo>
                    <a:pt x="10612" y="35906"/>
                    <a:pt x="10681" y="35872"/>
                    <a:pt x="10716" y="35837"/>
                  </a:cubicBezTo>
                  <a:close/>
                  <a:moveTo>
                    <a:pt x="38817" y="35353"/>
                  </a:moveTo>
                  <a:cubicBezTo>
                    <a:pt x="38817" y="35699"/>
                    <a:pt x="38783" y="35941"/>
                    <a:pt x="38644" y="36114"/>
                  </a:cubicBezTo>
                  <a:cubicBezTo>
                    <a:pt x="38610" y="35872"/>
                    <a:pt x="38713" y="35665"/>
                    <a:pt x="38817" y="35353"/>
                  </a:cubicBezTo>
                  <a:close/>
                  <a:moveTo>
                    <a:pt x="8365" y="30028"/>
                  </a:moveTo>
                  <a:cubicBezTo>
                    <a:pt x="8503" y="30028"/>
                    <a:pt x="8642" y="30030"/>
                    <a:pt x="8780" y="30030"/>
                  </a:cubicBezTo>
                  <a:cubicBezTo>
                    <a:pt x="9091" y="30030"/>
                    <a:pt x="9368" y="30065"/>
                    <a:pt x="9644" y="30065"/>
                  </a:cubicBezTo>
                  <a:cubicBezTo>
                    <a:pt x="9687" y="30062"/>
                    <a:pt x="9730" y="30061"/>
                    <a:pt x="9772" y="30061"/>
                  </a:cubicBezTo>
                  <a:cubicBezTo>
                    <a:pt x="10303" y="30061"/>
                    <a:pt x="10754" y="30258"/>
                    <a:pt x="11234" y="30514"/>
                  </a:cubicBezTo>
                  <a:cubicBezTo>
                    <a:pt x="11718" y="30756"/>
                    <a:pt x="12167" y="30998"/>
                    <a:pt x="12686" y="31171"/>
                  </a:cubicBezTo>
                  <a:cubicBezTo>
                    <a:pt x="13101" y="31309"/>
                    <a:pt x="13446" y="31586"/>
                    <a:pt x="13792" y="31793"/>
                  </a:cubicBezTo>
                  <a:cubicBezTo>
                    <a:pt x="14068" y="31966"/>
                    <a:pt x="14276" y="32139"/>
                    <a:pt x="14587" y="32173"/>
                  </a:cubicBezTo>
                  <a:cubicBezTo>
                    <a:pt x="14760" y="32173"/>
                    <a:pt x="15002" y="32312"/>
                    <a:pt x="15002" y="32588"/>
                  </a:cubicBezTo>
                  <a:cubicBezTo>
                    <a:pt x="15036" y="32726"/>
                    <a:pt x="15140" y="32830"/>
                    <a:pt x="15175" y="33003"/>
                  </a:cubicBezTo>
                  <a:cubicBezTo>
                    <a:pt x="14552" y="32554"/>
                    <a:pt x="13930" y="32243"/>
                    <a:pt x="13170" y="32173"/>
                  </a:cubicBezTo>
                  <a:lnTo>
                    <a:pt x="13170" y="32173"/>
                  </a:lnTo>
                  <a:cubicBezTo>
                    <a:pt x="13896" y="32450"/>
                    <a:pt x="14621" y="32692"/>
                    <a:pt x="15244" y="33245"/>
                  </a:cubicBezTo>
                  <a:cubicBezTo>
                    <a:pt x="15082" y="33358"/>
                    <a:pt x="14988" y="33419"/>
                    <a:pt x="14924" y="33419"/>
                  </a:cubicBezTo>
                  <a:cubicBezTo>
                    <a:pt x="14850" y="33419"/>
                    <a:pt x="14815" y="33341"/>
                    <a:pt x="14760" y="33176"/>
                  </a:cubicBezTo>
                  <a:cubicBezTo>
                    <a:pt x="14483" y="33280"/>
                    <a:pt x="14172" y="33349"/>
                    <a:pt x="13861" y="33349"/>
                  </a:cubicBezTo>
                  <a:cubicBezTo>
                    <a:pt x="13757" y="33349"/>
                    <a:pt x="13654" y="33418"/>
                    <a:pt x="13792" y="33521"/>
                  </a:cubicBezTo>
                  <a:cubicBezTo>
                    <a:pt x="13930" y="33660"/>
                    <a:pt x="13826" y="33660"/>
                    <a:pt x="13723" y="33729"/>
                  </a:cubicBezTo>
                  <a:cubicBezTo>
                    <a:pt x="13481" y="33867"/>
                    <a:pt x="13239" y="33971"/>
                    <a:pt x="12997" y="34075"/>
                  </a:cubicBezTo>
                  <a:cubicBezTo>
                    <a:pt x="12513" y="34247"/>
                    <a:pt x="12133" y="34593"/>
                    <a:pt x="11718" y="34870"/>
                  </a:cubicBezTo>
                  <a:cubicBezTo>
                    <a:pt x="11649" y="34904"/>
                    <a:pt x="11614" y="34939"/>
                    <a:pt x="11580" y="34973"/>
                  </a:cubicBezTo>
                  <a:cubicBezTo>
                    <a:pt x="11338" y="35423"/>
                    <a:pt x="10854" y="35492"/>
                    <a:pt x="10405" y="35665"/>
                  </a:cubicBezTo>
                  <a:cubicBezTo>
                    <a:pt x="10080" y="35773"/>
                    <a:pt x="9743" y="35827"/>
                    <a:pt x="9400" y="35827"/>
                  </a:cubicBezTo>
                  <a:cubicBezTo>
                    <a:pt x="9195" y="35827"/>
                    <a:pt x="8987" y="35807"/>
                    <a:pt x="8780" y="35768"/>
                  </a:cubicBezTo>
                  <a:cubicBezTo>
                    <a:pt x="8642" y="35751"/>
                    <a:pt x="8495" y="35751"/>
                    <a:pt x="8344" y="35751"/>
                  </a:cubicBezTo>
                  <a:cubicBezTo>
                    <a:pt x="8192" y="35751"/>
                    <a:pt x="8037" y="35751"/>
                    <a:pt x="7881" y="35734"/>
                  </a:cubicBezTo>
                  <a:cubicBezTo>
                    <a:pt x="7225" y="35665"/>
                    <a:pt x="6568" y="35630"/>
                    <a:pt x="5946" y="35423"/>
                  </a:cubicBezTo>
                  <a:cubicBezTo>
                    <a:pt x="5773" y="35353"/>
                    <a:pt x="5635" y="35284"/>
                    <a:pt x="5496" y="35215"/>
                  </a:cubicBezTo>
                  <a:cubicBezTo>
                    <a:pt x="4874" y="34835"/>
                    <a:pt x="4183" y="34628"/>
                    <a:pt x="3561" y="34282"/>
                  </a:cubicBezTo>
                  <a:lnTo>
                    <a:pt x="3561" y="34282"/>
                  </a:lnTo>
                  <a:cubicBezTo>
                    <a:pt x="3492" y="34420"/>
                    <a:pt x="3561" y="34455"/>
                    <a:pt x="3630" y="34489"/>
                  </a:cubicBezTo>
                  <a:cubicBezTo>
                    <a:pt x="3803" y="34662"/>
                    <a:pt x="3975" y="34766"/>
                    <a:pt x="4183" y="34835"/>
                  </a:cubicBezTo>
                  <a:cubicBezTo>
                    <a:pt x="4736" y="35042"/>
                    <a:pt x="5254" y="35319"/>
                    <a:pt x="5738" y="35630"/>
                  </a:cubicBezTo>
                  <a:cubicBezTo>
                    <a:pt x="6049" y="35803"/>
                    <a:pt x="6395" y="35837"/>
                    <a:pt x="6706" y="35872"/>
                  </a:cubicBezTo>
                  <a:cubicBezTo>
                    <a:pt x="7397" y="35941"/>
                    <a:pt x="8054" y="36010"/>
                    <a:pt x="8745" y="36287"/>
                  </a:cubicBezTo>
                  <a:cubicBezTo>
                    <a:pt x="8413" y="36331"/>
                    <a:pt x="8096" y="36389"/>
                    <a:pt x="7783" y="36389"/>
                  </a:cubicBezTo>
                  <a:cubicBezTo>
                    <a:pt x="7607" y="36389"/>
                    <a:pt x="7433" y="36371"/>
                    <a:pt x="7259" y="36321"/>
                  </a:cubicBezTo>
                  <a:cubicBezTo>
                    <a:pt x="7190" y="36287"/>
                    <a:pt x="7121" y="36287"/>
                    <a:pt x="7052" y="36287"/>
                  </a:cubicBezTo>
                  <a:cubicBezTo>
                    <a:pt x="6970" y="36293"/>
                    <a:pt x="6890" y="36296"/>
                    <a:pt x="6811" y="36296"/>
                  </a:cubicBezTo>
                  <a:cubicBezTo>
                    <a:pt x="6051" y="36296"/>
                    <a:pt x="5393" y="36006"/>
                    <a:pt x="4736" y="35630"/>
                  </a:cubicBezTo>
                  <a:cubicBezTo>
                    <a:pt x="4494" y="35457"/>
                    <a:pt x="4217" y="35319"/>
                    <a:pt x="3975" y="35215"/>
                  </a:cubicBezTo>
                  <a:cubicBezTo>
                    <a:pt x="3526" y="34973"/>
                    <a:pt x="3111" y="34697"/>
                    <a:pt x="2662" y="34420"/>
                  </a:cubicBezTo>
                  <a:cubicBezTo>
                    <a:pt x="2178" y="34109"/>
                    <a:pt x="1798" y="33660"/>
                    <a:pt x="1521" y="33141"/>
                  </a:cubicBezTo>
                  <a:cubicBezTo>
                    <a:pt x="1314" y="32796"/>
                    <a:pt x="1348" y="32588"/>
                    <a:pt x="1729" y="32381"/>
                  </a:cubicBezTo>
                  <a:cubicBezTo>
                    <a:pt x="2316" y="32070"/>
                    <a:pt x="2904" y="31724"/>
                    <a:pt x="3526" y="31482"/>
                  </a:cubicBezTo>
                  <a:cubicBezTo>
                    <a:pt x="3768" y="31378"/>
                    <a:pt x="4010" y="31275"/>
                    <a:pt x="4252" y="31136"/>
                  </a:cubicBezTo>
                  <a:cubicBezTo>
                    <a:pt x="4701" y="30860"/>
                    <a:pt x="5220" y="30722"/>
                    <a:pt x="5738" y="30583"/>
                  </a:cubicBezTo>
                  <a:cubicBezTo>
                    <a:pt x="6222" y="30514"/>
                    <a:pt x="6672" y="30341"/>
                    <a:pt x="7121" y="30203"/>
                  </a:cubicBezTo>
                  <a:cubicBezTo>
                    <a:pt x="7536" y="30048"/>
                    <a:pt x="7950" y="30028"/>
                    <a:pt x="8365" y="30028"/>
                  </a:cubicBezTo>
                  <a:close/>
                  <a:moveTo>
                    <a:pt x="9844" y="36846"/>
                  </a:moveTo>
                  <a:cubicBezTo>
                    <a:pt x="9897" y="36846"/>
                    <a:pt x="9946" y="36865"/>
                    <a:pt x="9990" y="36909"/>
                  </a:cubicBezTo>
                  <a:cubicBezTo>
                    <a:pt x="10024" y="36978"/>
                    <a:pt x="10024" y="37047"/>
                    <a:pt x="9955" y="37047"/>
                  </a:cubicBezTo>
                  <a:cubicBezTo>
                    <a:pt x="9915" y="37077"/>
                    <a:pt x="9877" y="37090"/>
                    <a:pt x="9842" y="37090"/>
                  </a:cubicBezTo>
                  <a:cubicBezTo>
                    <a:pt x="9756" y="37090"/>
                    <a:pt x="9683" y="37017"/>
                    <a:pt x="9610" y="36943"/>
                  </a:cubicBezTo>
                  <a:cubicBezTo>
                    <a:pt x="9690" y="36883"/>
                    <a:pt x="9770" y="36846"/>
                    <a:pt x="9844" y="36846"/>
                  </a:cubicBezTo>
                  <a:close/>
                  <a:moveTo>
                    <a:pt x="38744" y="34206"/>
                  </a:moveTo>
                  <a:cubicBezTo>
                    <a:pt x="38755" y="34206"/>
                    <a:pt x="38768" y="34208"/>
                    <a:pt x="38783" y="34213"/>
                  </a:cubicBezTo>
                  <a:cubicBezTo>
                    <a:pt x="38886" y="34247"/>
                    <a:pt x="38852" y="34351"/>
                    <a:pt x="38783" y="34420"/>
                  </a:cubicBezTo>
                  <a:cubicBezTo>
                    <a:pt x="38679" y="34558"/>
                    <a:pt x="38713" y="34731"/>
                    <a:pt x="38679" y="34870"/>
                  </a:cubicBezTo>
                  <a:cubicBezTo>
                    <a:pt x="38644" y="35319"/>
                    <a:pt x="38506" y="35768"/>
                    <a:pt x="38541" y="36218"/>
                  </a:cubicBezTo>
                  <a:cubicBezTo>
                    <a:pt x="38541" y="36287"/>
                    <a:pt x="38541" y="36356"/>
                    <a:pt x="38471" y="36425"/>
                  </a:cubicBezTo>
                  <a:cubicBezTo>
                    <a:pt x="38229" y="36667"/>
                    <a:pt x="38022" y="36943"/>
                    <a:pt x="37780" y="37220"/>
                  </a:cubicBezTo>
                  <a:cubicBezTo>
                    <a:pt x="37746" y="36978"/>
                    <a:pt x="37746" y="36736"/>
                    <a:pt x="37918" y="36563"/>
                  </a:cubicBezTo>
                  <a:cubicBezTo>
                    <a:pt x="38057" y="36390"/>
                    <a:pt x="38126" y="36218"/>
                    <a:pt x="38160" y="36010"/>
                  </a:cubicBezTo>
                  <a:cubicBezTo>
                    <a:pt x="38229" y="35768"/>
                    <a:pt x="38333" y="35526"/>
                    <a:pt x="38299" y="35319"/>
                  </a:cubicBezTo>
                  <a:cubicBezTo>
                    <a:pt x="38195" y="34904"/>
                    <a:pt x="38506" y="34662"/>
                    <a:pt x="38610" y="34351"/>
                  </a:cubicBezTo>
                  <a:cubicBezTo>
                    <a:pt x="38640" y="34291"/>
                    <a:pt x="38669" y="34206"/>
                    <a:pt x="38744" y="34206"/>
                  </a:cubicBezTo>
                  <a:close/>
                  <a:moveTo>
                    <a:pt x="27238" y="36148"/>
                  </a:moveTo>
                  <a:cubicBezTo>
                    <a:pt x="27341" y="36460"/>
                    <a:pt x="27341" y="36701"/>
                    <a:pt x="27341" y="36943"/>
                  </a:cubicBezTo>
                  <a:cubicBezTo>
                    <a:pt x="27341" y="37182"/>
                    <a:pt x="27139" y="37219"/>
                    <a:pt x="26901" y="37286"/>
                  </a:cubicBezTo>
                  <a:lnTo>
                    <a:pt x="26901" y="37286"/>
                  </a:lnTo>
                  <a:cubicBezTo>
                    <a:pt x="27002" y="36888"/>
                    <a:pt x="27104" y="36551"/>
                    <a:pt x="27238" y="36148"/>
                  </a:cubicBezTo>
                  <a:close/>
                  <a:moveTo>
                    <a:pt x="17860" y="37284"/>
                  </a:moveTo>
                  <a:lnTo>
                    <a:pt x="17860" y="37284"/>
                  </a:lnTo>
                  <a:cubicBezTo>
                    <a:pt x="17862" y="37288"/>
                    <a:pt x="17863" y="37292"/>
                    <a:pt x="17864" y="37296"/>
                  </a:cubicBezTo>
                  <a:lnTo>
                    <a:pt x="17864" y="37296"/>
                  </a:lnTo>
                  <a:cubicBezTo>
                    <a:pt x="17866" y="37294"/>
                    <a:pt x="17868" y="37291"/>
                    <a:pt x="17871" y="37289"/>
                  </a:cubicBezTo>
                  <a:cubicBezTo>
                    <a:pt x="17867" y="37287"/>
                    <a:pt x="17864" y="37285"/>
                    <a:pt x="17860" y="37284"/>
                  </a:cubicBezTo>
                  <a:close/>
                  <a:moveTo>
                    <a:pt x="36916" y="37254"/>
                  </a:moveTo>
                  <a:cubicBezTo>
                    <a:pt x="36951" y="37254"/>
                    <a:pt x="36985" y="37289"/>
                    <a:pt x="36985" y="37324"/>
                  </a:cubicBezTo>
                  <a:cubicBezTo>
                    <a:pt x="36985" y="37393"/>
                    <a:pt x="36951" y="37393"/>
                    <a:pt x="36881" y="37393"/>
                  </a:cubicBezTo>
                  <a:cubicBezTo>
                    <a:pt x="36847" y="37393"/>
                    <a:pt x="36778" y="37393"/>
                    <a:pt x="36778" y="37324"/>
                  </a:cubicBezTo>
                  <a:cubicBezTo>
                    <a:pt x="36812" y="37254"/>
                    <a:pt x="36847" y="37254"/>
                    <a:pt x="36916" y="37254"/>
                  </a:cubicBezTo>
                  <a:close/>
                  <a:moveTo>
                    <a:pt x="6672" y="36943"/>
                  </a:moveTo>
                  <a:lnTo>
                    <a:pt x="6672" y="36943"/>
                  </a:lnTo>
                  <a:cubicBezTo>
                    <a:pt x="6844" y="37185"/>
                    <a:pt x="7052" y="37358"/>
                    <a:pt x="7328" y="37427"/>
                  </a:cubicBezTo>
                  <a:cubicBezTo>
                    <a:pt x="7155" y="37220"/>
                    <a:pt x="6948" y="37047"/>
                    <a:pt x="6672" y="36943"/>
                  </a:cubicBezTo>
                  <a:close/>
                  <a:moveTo>
                    <a:pt x="7294" y="36771"/>
                  </a:moveTo>
                  <a:cubicBezTo>
                    <a:pt x="8123" y="36771"/>
                    <a:pt x="8918" y="36874"/>
                    <a:pt x="9644" y="37185"/>
                  </a:cubicBezTo>
                  <a:cubicBezTo>
                    <a:pt x="9748" y="37220"/>
                    <a:pt x="9886" y="37220"/>
                    <a:pt x="9886" y="37358"/>
                  </a:cubicBezTo>
                  <a:cubicBezTo>
                    <a:pt x="9886" y="37462"/>
                    <a:pt x="9852" y="37566"/>
                    <a:pt x="9748" y="37600"/>
                  </a:cubicBezTo>
                  <a:cubicBezTo>
                    <a:pt x="9708" y="37627"/>
                    <a:pt x="9674" y="37638"/>
                    <a:pt x="9640" y="37638"/>
                  </a:cubicBezTo>
                  <a:cubicBezTo>
                    <a:pt x="9586" y="37638"/>
                    <a:pt x="9535" y="37608"/>
                    <a:pt x="9471" y="37566"/>
                  </a:cubicBezTo>
                  <a:cubicBezTo>
                    <a:pt x="8987" y="37324"/>
                    <a:pt x="8434" y="37185"/>
                    <a:pt x="7950" y="36978"/>
                  </a:cubicBezTo>
                  <a:cubicBezTo>
                    <a:pt x="7916" y="36966"/>
                    <a:pt x="7881" y="36963"/>
                    <a:pt x="7847" y="36963"/>
                  </a:cubicBezTo>
                  <a:cubicBezTo>
                    <a:pt x="7778" y="36963"/>
                    <a:pt x="7708" y="36978"/>
                    <a:pt x="7639" y="36978"/>
                  </a:cubicBezTo>
                  <a:cubicBezTo>
                    <a:pt x="7467" y="36978"/>
                    <a:pt x="7363" y="36943"/>
                    <a:pt x="7294" y="36771"/>
                  </a:cubicBezTo>
                  <a:close/>
                  <a:moveTo>
                    <a:pt x="36363" y="37324"/>
                  </a:moveTo>
                  <a:cubicBezTo>
                    <a:pt x="36501" y="37324"/>
                    <a:pt x="36501" y="37427"/>
                    <a:pt x="36570" y="37496"/>
                  </a:cubicBezTo>
                  <a:cubicBezTo>
                    <a:pt x="36570" y="37566"/>
                    <a:pt x="36639" y="37669"/>
                    <a:pt x="36570" y="37738"/>
                  </a:cubicBezTo>
                  <a:cubicBezTo>
                    <a:pt x="36547" y="37738"/>
                    <a:pt x="36524" y="37754"/>
                    <a:pt x="36511" y="37754"/>
                  </a:cubicBezTo>
                  <a:cubicBezTo>
                    <a:pt x="36505" y="37754"/>
                    <a:pt x="36501" y="37750"/>
                    <a:pt x="36501" y="37738"/>
                  </a:cubicBezTo>
                  <a:cubicBezTo>
                    <a:pt x="36363" y="37738"/>
                    <a:pt x="36259" y="37427"/>
                    <a:pt x="36294" y="37358"/>
                  </a:cubicBezTo>
                  <a:lnTo>
                    <a:pt x="36363" y="37324"/>
                  </a:lnTo>
                  <a:close/>
                  <a:moveTo>
                    <a:pt x="7950" y="37151"/>
                  </a:moveTo>
                  <a:cubicBezTo>
                    <a:pt x="8365" y="37254"/>
                    <a:pt x="8780" y="37393"/>
                    <a:pt x="9160" y="37566"/>
                  </a:cubicBezTo>
                  <a:cubicBezTo>
                    <a:pt x="9229" y="37600"/>
                    <a:pt x="9298" y="37635"/>
                    <a:pt x="9264" y="37704"/>
                  </a:cubicBezTo>
                  <a:cubicBezTo>
                    <a:pt x="9264" y="37773"/>
                    <a:pt x="9160" y="37808"/>
                    <a:pt x="9126" y="37808"/>
                  </a:cubicBezTo>
                  <a:cubicBezTo>
                    <a:pt x="9095" y="37818"/>
                    <a:pt x="9068" y="37822"/>
                    <a:pt x="9043" y="37822"/>
                  </a:cubicBezTo>
                  <a:cubicBezTo>
                    <a:pt x="8981" y="37822"/>
                    <a:pt x="8933" y="37797"/>
                    <a:pt x="8884" y="37773"/>
                  </a:cubicBezTo>
                  <a:cubicBezTo>
                    <a:pt x="8573" y="37600"/>
                    <a:pt x="8227" y="37393"/>
                    <a:pt x="7916" y="37220"/>
                  </a:cubicBezTo>
                  <a:lnTo>
                    <a:pt x="7950" y="37151"/>
                  </a:lnTo>
                  <a:close/>
                  <a:moveTo>
                    <a:pt x="7397" y="37496"/>
                  </a:moveTo>
                  <a:lnTo>
                    <a:pt x="7397" y="37496"/>
                  </a:lnTo>
                  <a:cubicBezTo>
                    <a:pt x="7605" y="37704"/>
                    <a:pt x="7847" y="37877"/>
                    <a:pt x="8123" y="37911"/>
                  </a:cubicBezTo>
                  <a:cubicBezTo>
                    <a:pt x="7881" y="37773"/>
                    <a:pt x="7674" y="37600"/>
                    <a:pt x="7397" y="37496"/>
                  </a:cubicBezTo>
                  <a:close/>
                  <a:moveTo>
                    <a:pt x="27307" y="35008"/>
                  </a:moveTo>
                  <a:lnTo>
                    <a:pt x="27307" y="35008"/>
                  </a:lnTo>
                  <a:cubicBezTo>
                    <a:pt x="27411" y="35215"/>
                    <a:pt x="27376" y="35457"/>
                    <a:pt x="27238" y="35595"/>
                  </a:cubicBezTo>
                  <a:cubicBezTo>
                    <a:pt x="26892" y="36079"/>
                    <a:pt x="26858" y="36632"/>
                    <a:pt x="26754" y="37185"/>
                  </a:cubicBezTo>
                  <a:cubicBezTo>
                    <a:pt x="26685" y="37462"/>
                    <a:pt x="26650" y="37808"/>
                    <a:pt x="26685" y="38119"/>
                  </a:cubicBezTo>
                  <a:cubicBezTo>
                    <a:pt x="26719" y="38361"/>
                    <a:pt x="26546" y="38603"/>
                    <a:pt x="26477" y="38810"/>
                  </a:cubicBezTo>
                  <a:lnTo>
                    <a:pt x="26374" y="38775"/>
                  </a:lnTo>
                  <a:cubicBezTo>
                    <a:pt x="26477" y="37496"/>
                    <a:pt x="26719" y="36218"/>
                    <a:pt x="27307" y="35008"/>
                  </a:cubicBezTo>
                  <a:close/>
                  <a:moveTo>
                    <a:pt x="30251" y="38698"/>
                  </a:moveTo>
                  <a:cubicBezTo>
                    <a:pt x="30270" y="38698"/>
                    <a:pt x="30291" y="38700"/>
                    <a:pt x="30314" y="38706"/>
                  </a:cubicBezTo>
                  <a:cubicBezTo>
                    <a:pt x="30349" y="38741"/>
                    <a:pt x="30349" y="38775"/>
                    <a:pt x="30349" y="38775"/>
                  </a:cubicBezTo>
                  <a:cubicBezTo>
                    <a:pt x="30314" y="38914"/>
                    <a:pt x="30210" y="38914"/>
                    <a:pt x="30072" y="38914"/>
                  </a:cubicBezTo>
                  <a:cubicBezTo>
                    <a:pt x="30101" y="38770"/>
                    <a:pt x="30154" y="38698"/>
                    <a:pt x="30251" y="38698"/>
                  </a:cubicBezTo>
                  <a:close/>
                  <a:moveTo>
                    <a:pt x="30210" y="37245"/>
                  </a:moveTo>
                  <a:cubicBezTo>
                    <a:pt x="30221" y="37245"/>
                    <a:pt x="30232" y="37248"/>
                    <a:pt x="30245" y="37254"/>
                  </a:cubicBezTo>
                  <a:cubicBezTo>
                    <a:pt x="30349" y="37289"/>
                    <a:pt x="30349" y="37358"/>
                    <a:pt x="30349" y="37427"/>
                  </a:cubicBezTo>
                  <a:cubicBezTo>
                    <a:pt x="30349" y="37566"/>
                    <a:pt x="30314" y="37738"/>
                    <a:pt x="30349" y="37911"/>
                  </a:cubicBezTo>
                  <a:cubicBezTo>
                    <a:pt x="30383" y="38291"/>
                    <a:pt x="30314" y="38568"/>
                    <a:pt x="29899" y="38672"/>
                  </a:cubicBezTo>
                  <a:cubicBezTo>
                    <a:pt x="29796" y="38706"/>
                    <a:pt x="29623" y="38775"/>
                    <a:pt x="29761" y="38983"/>
                  </a:cubicBezTo>
                  <a:cubicBezTo>
                    <a:pt x="29796" y="39017"/>
                    <a:pt x="29726" y="39086"/>
                    <a:pt x="29692" y="39086"/>
                  </a:cubicBezTo>
                  <a:cubicBezTo>
                    <a:pt x="29603" y="39116"/>
                    <a:pt x="29513" y="39197"/>
                    <a:pt x="29380" y="39197"/>
                  </a:cubicBezTo>
                  <a:cubicBezTo>
                    <a:pt x="29359" y="39197"/>
                    <a:pt x="29336" y="39195"/>
                    <a:pt x="29312" y="39190"/>
                  </a:cubicBezTo>
                  <a:cubicBezTo>
                    <a:pt x="29484" y="38499"/>
                    <a:pt x="29796" y="37946"/>
                    <a:pt x="30107" y="37358"/>
                  </a:cubicBezTo>
                  <a:cubicBezTo>
                    <a:pt x="30135" y="37302"/>
                    <a:pt x="30163" y="37245"/>
                    <a:pt x="30210" y="37245"/>
                  </a:cubicBezTo>
                  <a:close/>
                  <a:moveTo>
                    <a:pt x="23747" y="35768"/>
                  </a:moveTo>
                  <a:lnTo>
                    <a:pt x="23747" y="35768"/>
                  </a:lnTo>
                  <a:cubicBezTo>
                    <a:pt x="24576" y="36494"/>
                    <a:pt x="25233" y="37324"/>
                    <a:pt x="25855" y="38222"/>
                  </a:cubicBezTo>
                  <a:lnTo>
                    <a:pt x="25855" y="38188"/>
                  </a:lnTo>
                  <a:cubicBezTo>
                    <a:pt x="26063" y="38533"/>
                    <a:pt x="26270" y="38879"/>
                    <a:pt x="26097" y="39328"/>
                  </a:cubicBezTo>
                  <a:cubicBezTo>
                    <a:pt x="25890" y="39190"/>
                    <a:pt x="25821" y="39017"/>
                    <a:pt x="25751" y="38844"/>
                  </a:cubicBezTo>
                  <a:cubicBezTo>
                    <a:pt x="25648" y="38464"/>
                    <a:pt x="25440" y="38084"/>
                    <a:pt x="25268" y="37738"/>
                  </a:cubicBezTo>
                  <a:cubicBezTo>
                    <a:pt x="25206" y="37584"/>
                    <a:pt x="25116" y="37457"/>
                    <a:pt x="24949" y="37457"/>
                  </a:cubicBezTo>
                  <a:cubicBezTo>
                    <a:pt x="24929" y="37457"/>
                    <a:pt x="24909" y="37458"/>
                    <a:pt x="24887" y="37462"/>
                  </a:cubicBezTo>
                  <a:cubicBezTo>
                    <a:pt x="24749" y="37462"/>
                    <a:pt x="24680" y="37358"/>
                    <a:pt x="24611" y="37254"/>
                  </a:cubicBezTo>
                  <a:cubicBezTo>
                    <a:pt x="24334" y="36805"/>
                    <a:pt x="24058" y="36356"/>
                    <a:pt x="23781" y="35906"/>
                  </a:cubicBezTo>
                  <a:cubicBezTo>
                    <a:pt x="23747" y="35872"/>
                    <a:pt x="23747" y="35803"/>
                    <a:pt x="23747" y="35768"/>
                  </a:cubicBezTo>
                  <a:close/>
                  <a:moveTo>
                    <a:pt x="44393" y="39333"/>
                  </a:moveTo>
                  <a:cubicBezTo>
                    <a:pt x="44461" y="39333"/>
                    <a:pt x="44542" y="39374"/>
                    <a:pt x="44589" y="39398"/>
                  </a:cubicBezTo>
                  <a:cubicBezTo>
                    <a:pt x="44901" y="39536"/>
                    <a:pt x="45212" y="39709"/>
                    <a:pt x="45523" y="39881"/>
                  </a:cubicBezTo>
                  <a:cubicBezTo>
                    <a:pt x="45696" y="39985"/>
                    <a:pt x="45765" y="40123"/>
                    <a:pt x="45799" y="40296"/>
                  </a:cubicBezTo>
                  <a:cubicBezTo>
                    <a:pt x="45765" y="40365"/>
                    <a:pt x="45730" y="40400"/>
                    <a:pt x="45661" y="40400"/>
                  </a:cubicBezTo>
                  <a:lnTo>
                    <a:pt x="45523" y="40400"/>
                  </a:lnTo>
                  <a:cubicBezTo>
                    <a:pt x="45177" y="40158"/>
                    <a:pt x="44797" y="40020"/>
                    <a:pt x="44417" y="39881"/>
                  </a:cubicBezTo>
                  <a:cubicBezTo>
                    <a:pt x="44348" y="39847"/>
                    <a:pt x="44313" y="39778"/>
                    <a:pt x="44278" y="39709"/>
                  </a:cubicBezTo>
                  <a:cubicBezTo>
                    <a:pt x="44278" y="39605"/>
                    <a:pt x="44175" y="39467"/>
                    <a:pt x="44313" y="39363"/>
                  </a:cubicBezTo>
                  <a:cubicBezTo>
                    <a:pt x="44334" y="39342"/>
                    <a:pt x="44362" y="39333"/>
                    <a:pt x="44393" y="39333"/>
                  </a:cubicBezTo>
                  <a:close/>
                  <a:moveTo>
                    <a:pt x="30326" y="32949"/>
                  </a:moveTo>
                  <a:cubicBezTo>
                    <a:pt x="30344" y="32949"/>
                    <a:pt x="30363" y="32955"/>
                    <a:pt x="30383" y="32968"/>
                  </a:cubicBezTo>
                  <a:cubicBezTo>
                    <a:pt x="30521" y="33038"/>
                    <a:pt x="30487" y="33176"/>
                    <a:pt x="30452" y="33280"/>
                  </a:cubicBezTo>
                  <a:cubicBezTo>
                    <a:pt x="30349" y="33556"/>
                    <a:pt x="30418" y="33867"/>
                    <a:pt x="30452" y="34178"/>
                  </a:cubicBezTo>
                  <a:cubicBezTo>
                    <a:pt x="30521" y="34904"/>
                    <a:pt x="30452" y="35595"/>
                    <a:pt x="30349" y="36287"/>
                  </a:cubicBezTo>
                  <a:cubicBezTo>
                    <a:pt x="30349" y="36460"/>
                    <a:pt x="30279" y="36598"/>
                    <a:pt x="30210" y="36701"/>
                  </a:cubicBezTo>
                  <a:cubicBezTo>
                    <a:pt x="29830" y="37393"/>
                    <a:pt x="29484" y="38084"/>
                    <a:pt x="29243" y="38810"/>
                  </a:cubicBezTo>
                  <a:cubicBezTo>
                    <a:pt x="29104" y="39225"/>
                    <a:pt x="28862" y="39536"/>
                    <a:pt x="28448" y="39743"/>
                  </a:cubicBezTo>
                  <a:cubicBezTo>
                    <a:pt x="27929" y="40020"/>
                    <a:pt x="27445" y="40331"/>
                    <a:pt x="27065" y="40780"/>
                  </a:cubicBezTo>
                  <a:cubicBezTo>
                    <a:pt x="27030" y="40815"/>
                    <a:pt x="26996" y="40849"/>
                    <a:pt x="26927" y="40849"/>
                  </a:cubicBezTo>
                  <a:cubicBezTo>
                    <a:pt x="26927" y="40746"/>
                    <a:pt x="26927" y="40676"/>
                    <a:pt x="26961" y="40573"/>
                  </a:cubicBezTo>
                  <a:cubicBezTo>
                    <a:pt x="27030" y="40227"/>
                    <a:pt x="27030" y="39916"/>
                    <a:pt x="26996" y="39605"/>
                  </a:cubicBezTo>
                  <a:cubicBezTo>
                    <a:pt x="26961" y="39156"/>
                    <a:pt x="27065" y="38706"/>
                    <a:pt x="27203" y="38291"/>
                  </a:cubicBezTo>
                  <a:cubicBezTo>
                    <a:pt x="27514" y="37324"/>
                    <a:pt x="27618" y="36287"/>
                    <a:pt x="27964" y="35319"/>
                  </a:cubicBezTo>
                  <a:cubicBezTo>
                    <a:pt x="27998" y="35181"/>
                    <a:pt x="28033" y="35042"/>
                    <a:pt x="28102" y="34904"/>
                  </a:cubicBezTo>
                  <a:cubicBezTo>
                    <a:pt x="28136" y="34800"/>
                    <a:pt x="28171" y="34731"/>
                    <a:pt x="28136" y="34593"/>
                  </a:cubicBezTo>
                  <a:cubicBezTo>
                    <a:pt x="28067" y="34247"/>
                    <a:pt x="28136" y="34144"/>
                    <a:pt x="28482" y="34040"/>
                  </a:cubicBezTo>
                  <a:cubicBezTo>
                    <a:pt x="28690" y="34005"/>
                    <a:pt x="28862" y="33902"/>
                    <a:pt x="29070" y="33798"/>
                  </a:cubicBezTo>
                  <a:cubicBezTo>
                    <a:pt x="29484" y="33625"/>
                    <a:pt x="29761" y="33349"/>
                    <a:pt x="30107" y="33072"/>
                  </a:cubicBezTo>
                  <a:cubicBezTo>
                    <a:pt x="30190" y="33044"/>
                    <a:pt x="30251" y="32949"/>
                    <a:pt x="30326" y="32949"/>
                  </a:cubicBezTo>
                  <a:close/>
                  <a:moveTo>
                    <a:pt x="28102" y="40262"/>
                  </a:moveTo>
                  <a:lnTo>
                    <a:pt x="28102" y="40262"/>
                  </a:lnTo>
                  <a:cubicBezTo>
                    <a:pt x="27929" y="40504"/>
                    <a:pt x="27687" y="40676"/>
                    <a:pt x="27445" y="40849"/>
                  </a:cubicBezTo>
                  <a:cubicBezTo>
                    <a:pt x="27514" y="40538"/>
                    <a:pt x="27687" y="40400"/>
                    <a:pt x="28102" y="40262"/>
                  </a:cubicBezTo>
                  <a:close/>
                  <a:moveTo>
                    <a:pt x="46836" y="40573"/>
                  </a:moveTo>
                  <a:lnTo>
                    <a:pt x="46836" y="40573"/>
                  </a:lnTo>
                  <a:cubicBezTo>
                    <a:pt x="47078" y="40676"/>
                    <a:pt x="47389" y="40676"/>
                    <a:pt x="47493" y="41091"/>
                  </a:cubicBezTo>
                  <a:cubicBezTo>
                    <a:pt x="47251" y="40918"/>
                    <a:pt x="47044" y="40746"/>
                    <a:pt x="46836" y="40573"/>
                  </a:cubicBezTo>
                  <a:close/>
                  <a:moveTo>
                    <a:pt x="47700" y="41299"/>
                  </a:moveTo>
                  <a:cubicBezTo>
                    <a:pt x="47700" y="41299"/>
                    <a:pt x="47700" y="41333"/>
                    <a:pt x="47700" y="41333"/>
                  </a:cubicBezTo>
                  <a:lnTo>
                    <a:pt x="47666" y="41333"/>
                  </a:lnTo>
                  <a:lnTo>
                    <a:pt x="47666" y="41299"/>
                  </a:lnTo>
                  <a:close/>
                  <a:moveTo>
                    <a:pt x="26477" y="41022"/>
                  </a:moveTo>
                  <a:lnTo>
                    <a:pt x="26477" y="41022"/>
                  </a:lnTo>
                  <a:cubicBezTo>
                    <a:pt x="26546" y="41160"/>
                    <a:pt x="26546" y="41299"/>
                    <a:pt x="26408" y="41402"/>
                  </a:cubicBezTo>
                  <a:lnTo>
                    <a:pt x="26477" y="41022"/>
                  </a:lnTo>
                  <a:close/>
                  <a:moveTo>
                    <a:pt x="9317" y="41475"/>
                  </a:moveTo>
                  <a:cubicBezTo>
                    <a:pt x="9255" y="41483"/>
                    <a:pt x="9209" y="41507"/>
                    <a:pt x="9169" y="41538"/>
                  </a:cubicBezTo>
                  <a:lnTo>
                    <a:pt x="9169" y="41538"/>
                  </a:lnTo>
                  <a:cubicBezTo>
                    <a:pt x="9187" y="41536"/>
                    <a:pt x="9205" y="41535"/>
                    <a:pt x="9223" y="41535"/>
                  </a:cubicBezTo>
                  <a:cubicBezTo>
                    <a:pt x="9248" y="41535"/>
                    <a:pt x="9273" y="41537"/>
                    <a:pt x="9298" y="41541"/>
                  </a:cubicBezTo>
                  <a:cubicBezTo>
                    <a:pt x="9305" y="41519"/>
                    <a:pt x="9311" y="41497"/>
                    <a:pt x="9317" y="41475"/>
                  </a:cubicBezTo>
                  <a:close/>
                  <a:moveTo>
                    <a:pt x="44520" y="40158"/>
                  </a:moveTo>
                  <a:cubicBezTo>
                    <a:pt x="44866" y="40193"/>
                    <a:pt x="45108" y="40400"/>
                    <a:pt x="45384" y="40573"/>
                  </a:cubicBezTo>
                  <a:cubicBezTo>
                    <a:pt x="45454" y="40607"/>
                    <a:pt x="45488" y="40711"/>
                    <a:pt x="45419" y="40780"/>
                  </a:cubicBezTo>
                  <a:cubicBezTo>
                    <a:pt x="45281" y="41022"/>
                    <a:pt x="45143" y="41264"/>
                    <a:pt x="44970" y="41471"/>
                  </a:cubicBezTo>
                  <a:cubicBezTo>
                    <a:pt x="44907" y="41549"/>
                    <a:pt x="44831" y="41585"/>
                    <a:pt x="44763" y="41585"/>
                  </a:cubicBezTo>
                  <a:cubicBezTo>
                    <a:pt x="44680" y="41585"/>
                    <a:pt x="44608" y="41532"/>
                    <a:pt x="44589" y="41437"/>
                  </a:cubicBezTo>
                  <a:cubicBezTo>
                    <a:pt x="44486" y="41057"/>
                    <a:pt x="44451" y="40676"/>
                    <a:pt x="44382" y="40331"/>
                  </a:cubicBezTo>
                  <a:cubicBezTo>
                    <a:pt x="44348" y="40227"/>
                    <a:pt x="44417" y="40158"/>
                    <a:pt x="44520" y="40158"/>
                  </a:cubicBezTo>
                  <a:close/>
                  <a:moveTo>
                    <a:pt x="42480" y="41518"/>
                  </a:moveTo>
                  <a:cubicBezTo>
                    <a:pt x="42539" y="41518"/>
                    <a:pt x="42597" y="41526"/>
                    <a:pt x="42654" y="41541"/>
                  </a:cubicBezTo>
                  <a:cubicBezTo>
                    <a:pt x="42573" y="41581"/>
                    <a:pt x="42492" y="41598"/>
                    <a:pt x="42404" y="41598"/>
                  </a:cubicBezTo>
                  <a:cubicBezTo>
                    <a:pt x="42342" y="41598"/>
                    <a:pt x="42276" y="41589"/>
                    <a:pt x="42204" y="41575"/>
                  </a:cubicBezTo>
                  <a:cubicBezTo>
                    <a:pt x="42306" y="41535"/>
                    <a:pt x="42395" y="41518"/>
                    <a:pt x="42480" y="41518"/>
                  </a:cubicBezTo>
                  <a:close/>
                  <a:moveTo>
                    <a:pt x="20117" y="41644"/>
                  </a:moveTo>
                  <a:cubicBezTo>
                    <a:pt x="20117" y="41679"/>
                    <a:pt x="20152" y="41679"/>
                    <a:pt x="20152" y="41713"/>
                  </a:cubicBezTo>
                  <a:lnTo>
                    <a:pt x="20152" y="41748"/>
                  </a:lnTo>
                  <a:cubicBezTo>
                    <a:pt x="20152" y="41783"/>
                    <a:pt x="20117" y="41817"/>
                    <a:pt x="20048" y="41817"/>
                  </a:cubicBezTo>
                  <a:cubicBezTo>
                    <a:pt x="20048" y="41817"/>
                    <a:pt x="20014" y="41748"/>
                    <a:pt x="20014" y="41713"/>
                  </a:cubicBezTo>
                  <a:cubicBezTo>
                    <a:pt x="20014" y="41679"/>
                    <a:pt x="20048" y="41644"/>
                    <a:pt x="20117" y="41644"/>
                  </a:cubicBezTo>
                  <a:close/>
                  <a:moveTo>
                    <a:pt x="43483" y="39017"/>
                  </a:moveTo>
                  <a:cubicBezTo>
                    <a:pt x="43933" y="39294"/>
                    <a:pt x="43967" y="39363"/>
                    <a:pt x="44140" y="39916"/>
                  </a:cubicBezTo>
                  <a:cubicBezTo>
                    <a:pt x="44209" y="40054"/>
                    <a:pt x="44244" y="40227"/>
                    <a:pt x="44278" y="40365"/>
                  </a:cubicBezTo>
                  <a:cubicBezTo>
                    <a:pt x="44313" y="40780"/>
                    <a:pt x="44244" y="40918"/>
                    <a:pt x="43898" y="41091"/>
                  </a:cubicBezTo>
                  <a:cubicBezTo>
                    <a:pt x="43794" y="41160"/>
                    <a:pt x="43691" y="41195"/>
                    <a:pt x="43587" y="41229"/>
                  </a:cubicBezTo>
                  <a:cubicBezTo>
                    <a:pt x="43553" y="41264"/>
                    <a:pt x="43518" y="41299"/>
                    <a:pt x="43518" y="41368"/>
                  </a:cubicBezTo>
                  <a:cubicBezTo>
                    <a:pt x="43539" y="41430"/>
                    <a:pt x="43572" y="41442"/>
                    <a:pt x="43610" y="41442"/>
                  </a:cubicBezTo>
                  <a:cubicBezTo>
                    <a:pt x="43635" y="41442"/>
                    <a:pt x="43663" y="41437"/>
                    <a:pt x="43691" y="41437"/>
                  </a:cubicBezTo>
                  <a:cubicBezTo>
                    <a:pt x="43829" y="41402"/>
                    <a:pt x="43933" y="41333"/>
                    <a:pt x="44036" y="41229"/>
                  </a:cubicBezTo>
                  <a:cubicBezTo>
                    <a:pt x="44106" y="41160"/>
                    <a:pt x="44175" y="41057"/>
                    <a:pt x="44278" y="41022"/>
                  </a:cubicBezTo>
                  <a:lnTo>
                    <a:pt x="44278" y="41022"/>
                  </a:lnTo>
                  <a:cubicBezTo>
                    <a:pt x="44520" y="41402"/>
                    <a:pt x="44520" y="41402"/>
                    <a:pt x="44244" y="41575"/>
                  </a:cubicBezTo>
                  <a:cubicBezTo>
                    <a:pt x="44313" y="41748"/>
                    <a:pt x="44555" y="41644"/>
                    <a:pt x="44659" y="41817"/>
                  </a:cubicBezTo>
                  <a:cubicBezTo>
                    <a:pt x="44635" y="41960"/>
                    <a:pt x="44561" y="42038"/>
                    <a:pt x="44450" y="42038"/>
                  </a:cubicBezTo>
                  <a:cubicBezTo>
                    <a:pt x="44400" y="42038"/>
                    <a:pt x="44343" y="42022"/>
                    <a:pt x="44278" y="41990"/>
                  </a:cubicBezTo>
                  <a:cubicBezTo>
                    <a:pt x="44140" y="41921"/>
                    <a:pt x="43967" y="41886"/>
                    <a:pt x="43794" y="41852"/>
                  </a:cubicBezTo>
                  <a:cubicBezTo>
                    <a:pt x="43622" y="41817"/>
                    <a:pt x="43518" y="41713"/>
                    <a:pt x="43380" y="41610"/>
                  </a:cubicBezTo>
                  <a:cubicBezTo>
                    <a:pt x="43138" y="41368"/>
                    <a:pt x="43103" y="41160"/>
                    <a:pt x="43311" y="40849"/>
                  </a:cubicBezTo>
                  <a:cubicBezTo>
                    <a:pt x="43518" y="40538"/>
                    <a:pt x="43760" y="40262"/>
                    <a:pt x="43829" y="39881"/>
                  </a:cubicBezTo>
                  <a:cubicBezTo>
                    <a:pt x="43691" y="39881"/>
                    <a:pt x="43691" y="40020"/>
                    <a:pt x="43622" y="40054"/>
                  </a:cubicBezTo>
                  <a:cubicBezTo>
                    <a:pt x="43553" y="40123"/>
                    <a:pt x="43483" y="40193"/>
                    <a:pt x="43449" y="40262"/>
                  </a:cubicBezTo>
                  <a:cubicBezTo>
                    <a:pt x="43398" y="40312"/>
                    <a:pt x="43348" y="40344"/>
                    <a:pt x="43311" y="40344"/>
                  </a:cubicBezTo>
                  <a:cubicBezTo>
                    <a:pt x="43297" y="40344"/>
                    <a:pt x="43285" y="40340"/>
                    <a:pt x="43276" y="40331"/>
                  </a:cubicBezTo>
                  <a:cubicBezTo>
                    <a:pt x="43172" y="40262"/>
                    <a:pt x="43207" y="40193"/>
                    <a:pt x="43276" y="40123"/>
                  </a:cubicBezTo>
                  <a:cubicBezTo>
                    <a:pt x="43380" y="40020"/>
                    <a:pt x="43380" y="39916"/>
                    <a:pt x="43311" y="39778"/>
                  </a:cubicBezTo>
                  <a:cubicBezTo>
                    <a:pt x="43241" y="39536"/>
                    <a:pt x="43241" y="39259"/>
                    <a:pt x="43483" y="39017"/>
                  </a:cubicBezTo>
                  <a:close/>
                  <a:moveTo>
                    <a:pt x="45669" y="39510"/>
                  </a:moveTo>
                  <a:cubicBezTo>
                    <a:pt x="45972" y="39510"/>
                    <a:pt x="46309" y="39588"/>
                    <a:pt x="46491" y="39743"/>
                  </a:cubicBezTo>
                  <a:lnTo>
                    <a:pt x="46491" y="39709"/>
                  </a:lnTo>
                  <a:cubicBezTo>
                    <a:pt x="46560" y="39743"/>
                    <a:pt x="46560" y="39812"/>
                    <a:pt x="46629" y="39812"/>
                  </a:cubicBezTo>
                  <a:cubicBezTo>
                    <a:pt x="46720" y="39795"/>
                    <a:pt x="46809" y="39788"/>
                    <a:pt x="46897" y="39788"/>
                  </a:cubicBezTo>
                  <a:cubicBezTo>
                    <a:pt x="47342" y="39788"/>
                    <a:pt x="47746" y="39985"/>
                    <a:pt x="48150" y="40158"/>
                  </a:cubicBezTo>
                  <a:cubicBezTo>
                    <a:pt x="48461" y="40296"/>
                    <a:pt x="48806" y="40365"/>
                    <a:pt x="49117" y="40538"/>
                  </a:cubicBezTo>
                  <a:cubicBezTo>
                    <a:pt x="49290" y="40642"/>
                    <a:pt x="49394" y="40746"/>
                    <a:pt x="49394" y="40988"/>
                  </a:cubicBezTo>
                  <a:cubicBezTo>
                    <a:pt x="49429" y="41264"/>
                    <a:pt x="49532" y="41575"/>
                    <a:pt x="49705" y="41852"/>
                  </a:cubicBezTo>
                  <a:cubicBezTo>
                    <a:pt x="49705" y="41921"/>
                    <a:pt x="49774" y="41955"/>
                    <a:pt x="49705" y="42059"/>
                  </a:cubicBezTo>
                  <a:cubicBezTo>
                    <a:pt x="49567" y="42059"/>
                    <a:pt x="49532" y="41921"/>
                    <a:pt x="49463" y="41817"/>
                  </a:cubicBezTo>
                  <a:cubicBezTo>
                    <a:pt x="49359" y="41575"/>
                    <a:pt x="49221" y="41333"/>
                    <a:pt x="48910" y="41299"/>
                  </a:cubicBezTo>
                  <a:cubicBezTo>
                    <a:pt x="48806" y="41299"/>
                    <a:pt x="48703" y="41195"/>
                    <a:pt x="48634" y="41126"/>
                  </a:cubicBezTo>
                  <a:cubicBezTo>
                    <a:pt x="48357" y="40918"/>
                    <a:pt x="48046" y="40849"/>
                    <a:pt x="47735" y="40746"/>
                  </a:cubicBezTo>
                  <a:cubicBezTo>
                    <a:pt x="47389" y="40642"/>
                    <a:pt x="47078" y="40504"/>
                    <a:pt x="46802" y="40331"/>
                  </a:cubicBezTo>
                  <a:cubicBezTo>
                    <a:pt x="46594" y="40193"/>
                    <a:pt x="46421" y="40089"/>
                    <a:pt x="46145" y="40054"/>
                  </a:cubicBezTo>
                  <a:lnTo>
                    <a:pt x="46145" y="40054"/>
                  </a:lnTo>
                  <a:cubicBezTo>
                    <a:pt x="46318" y="40331"/>
                    <a:pt x="46663" y="40331"/>
                    <a:pt x="46802" y="40573"/>
                  </a:cubicBezTo>
                  <a:cubicBezTo>
                    <a:pt x="46421" y="40538"/>
                    <a:pt x="46041" y="40434"/>
                    <a:pt x="45938" y="39951"/>
                  </a:cubicBezTo>
                  <a:cubicBezTo>
                    <a:pt x="45903" y="39847"/>
                    <a:pt x="45765" y="39778"/>
                    <a:pt x="45661" y="39743"/>
                  </a:cubicBezTo>
                  <a:cubicBezTo>
                    <a:pt x="45557" y="39674"/>
                    <a:pt x="45454" y="39674"/>
                    <a:pt x="45384" y="39536"/>
                  </a:cubicBezTo>
                  <a:cubicBezTo>
                    <a:pt x="45471" y="39519"/>
                    <a:pt x="45568" y="39510"/>
                    <a:pt x="45669" y="39510"/>
                  </a:cubicBezTo>
                  <a:close/>
                  <a:moveTo>
                    <a:pt x="46940" y="41126"/>
                  </a:moveTo>
                  <a:cubicBezTo>
                    <a:pt x="47147" y="41126"/>
                    <a:pt x="47528" y="41471"/>
                    <a:pt x="48115" y="42163"/>
                  </a:cubicBezTo>
                  <a:cubicBezTo>
                    <a:pt x="48046" y="42163"/>
                    <a:pt x="48011" y="42163"/>
                    <a:pt x="47977" y="42128"/>
                  </a:cubicBezTo>
                  <a:cubicBezTo>
                    <a:pt x="47666" y="41817"/>
                    <a:pt x="47216" y="41610"/>
                    <a:pt x="46974" y="41195"/>
                  </a:cubicBezTo>
                  <a:cubicBezTo>
                    <a:pt x="46940" y="41160"/>
                    <a:pt x="46974" y="41126"/>
                    <a:pt x="46940" y="41126"/>
                  </a:cubicBezTo>
                  <a:close/>
                  <a:moveTo>
                    <a:pt x="48115" y="42163"/>
                  </a:moveTo>
                  <a:lnTo>
                    <a:pt x="48150" y="42232"/>
                  </a:lnTo>
                  <a:cubicBezTo>
                    <a:pt x="48081" y="42232"/>
                    <a:pt x="48115" y="42197"/>
                    <a:pt x="48115" y="42163"/>
                  </a:cubicBezTo>
                  <a:close/>
                  <a:moveTo>
                    <a:pt x="20498" y="41955"/>
                  </a:moveTo>
                  <a:lnTo>
                    <a:pt x="20498" y="41955"/>
                  </a:lnTo>
                  <a:cubicBezTo>
                    <a:pt x="20774" y="41990"/>
                    <a:pt x="20947" y="42059"/>
                    <a:pt x="21120" y="42232"/>
                  </a:cubicBezTo>
                  <a:cubicBezTo>
                    <a:pt x="21022" y="42261"/>
                    <a:pt x="20943" y="42277"/>
                    <a:pt x="20877" y="42277"/>
                  </a:cubicBezTo>
                  <a:cubicBezTo>
                    <a:pt x="20710" y="42277"/>
                    <a:pt x="20621" y="42178"/>
                    <a:pt x="20498" y="41955"/>
                  </a:cubicBezTo>
                  <a:close/>
                  <a:moveTo>
                    <a:pt x="48495" y="41264"/>
                  </a:moveTo>
                  <a:cubicBezTo>
                    <a:pt x="48876" y="41506"/>
                    <a:pt x="49290" y="41713"/>
                    <a:pt x="49325" y="42301"/>
                  </a:cubicBezTo>
                  <a:cubicBezTo>
                    <a:pt x="48979" y="42024"/>
                    <a:pt x="48599" y="41541"/>
                    <a:pt x="48495" y="41264"/>
                  </a:cubicBezTo>
                  <a:close/>
                  <a:moveTo>
                    <a:pt x="45488" y="40953"/>
                  </a:moveTo>
                  <a:cubicBezTo>
                    <a:pt x="45626" y="40953"/>
                    <a:pt x="45626" y="41022"/>
                    <a:pt x="45626" y="41126"/>
                  </a:cubicBezTo>
                  <a:cubicBezTo>
                    <a:pt x="45765" y="41575"/>
                    <a:pt x="45903" y="41990"/>
                    <a:pt x="46041" y="42439"/>
                  </a:cubicBezTo>
                  <a:cubicBezTo>
                    <a:pt x="46041" y="42543"/>
                    <a:pt x="46076" y="42647"/>
                    <a:pt x="46110" y="42716"/>
                  </a:cubicBezTo>
                  <a:cubicBezTo>
                    <a:pt x="46110" y="42796"/>
                    <a:pt x="46090" y="42876"/>
                    <a:pt x="46032" y="42876"/>
                  </a:cubicBezTo>
                  <a:cubicBezTo>
                    <a:pt x="46015" y="42876"/>
                    <a:pt x="45995" y="42870"/>
                    <a:pt x="45972" y="42854"/>
                  </a:cubicBezTo>
                  <a:cubicBezTo>
                    <a:pt x="45557" y="42578"/>
                    <a:pt x="45108" y="42439"/>
                    <a:pt x="44728" y="42163"/>
                  </a:cubicBezTo>
                  <a:cubicBezTo>
                    <a:pt x="44970" y="41713"/>
                    <a:pt x="45246" y="41333"/>
                    <a:pt x="45488" y="40953"/>
                  </a:cubicBezTo>
                  <a:close/>
                  <a:moveTo>
                    <a:pt x="30377" y="39118"/>
                  </a:moveTo>
                  <a:cubicBezTo>
                    <a:pt x="30482" y="39118"/>
                    <a:pt x="30520" y="39186"/>
                    <a:pt x="30591" y="39398"/>
                  </a:cubicBezTo>
                  <a:cubicBezTo>
                    <a:pt x="30591" y="39467"/>
                    <a:pt x="30625" y="39501"/>
                    <a:pt x="30591" y="39570"/>
                  </a:cubicBezTo>
                  <a:cubicBezTo>
                    <a:pt x="30570" y="39580"/>
                    <a:pt x="30553" y="39585"/>
                    <a:pt x="30538" y="39585"/>
                  </a:cubicBezTo>
                  <a:cubicBezTo>
                    <a:pt x="30501" y="39585"/>
                    <a:pt x="30477" y="39560"/>
                    <a:pt x="30452" y="39536"/>
                  </a:cubicBezTo>
                  <a:cubicBezTo>
                    <a:pt x="30410" y="39493"/>
                    <a:pt x="30380" y="39464"/>
                    <a:pt x="30347" y="39464"/>
                  </a:cubicBezTo>
                  <a:cubicBezTo>
                    <a:pt x="30327" y="39464"/>
                    <a:pt x="30306" y="39475"/>
                    <a:pt x="30279" y="39501"/>
                  </a:cubicBezTo>
                  <a:cubicBezTo>
                    <a:pt x="30210" y="39536"/>
                    <a:pt x="30176" y="39605"/>
                    <a:pt x="30210" y="39674"/>
                  </a:cubicBezTo>
                  <a:cubicBezTo>
                    <a:pt x="30279" y="39812"/>
                    <a:pt x="30314" y="39985"/>
                    <a:pt x="30279" y="40123"/>
                  </a:cubicBezTo>
                  <a:cubicBezTo>
                    <a:pt x="30255" y="40139"/>
                    <a:pt x="30235" y="40146"/>
                    <a:pt x="30217" y="40146"/>
                  </a:cubicBezTo>
                  <a:cubicBezTo>
                    <a:pt x="30158" y="40146"/>
                    <a:pt x="30125" y="40073"/>
                    <a:pt x="30072" y="40020"/>
                  </a:cubicBezTo>
                  <a:lnTo>
                    <a:pt x="29934" y="39881"/>
                  </a:lnTo>
                  <a:cubicBezTo>
                    <a:pt x="29899" y="39916"/>
                    <a:pt x="29865" y="39951"/>
                    <a:pt x="29865" y="39951"/>
                  </a:cubicBezTo>
                  <a:cubicBezTo>
                    <a:pt x="30003" y="40434"/>
                    <a:pt x="30107" y="40918"/>
                    <a:pt x="30556" y="41264"/>
                  </a:cubicBezTo>
                  <a:cubicBezTo>
                    <a:pt x="30902" y="41541"/>
                    <a:pt x="31040" y="42024"/>
                    <a:pt x="31316" y="42370"/>
                  </a:cubicBezTo>
                  <a:cubicBezTo>
                    <a:pt x="31373" y="42455"/>
                    <a:pt x="31337" y="42517"/>
                    <a:pt x="31245" y="42517"/>
                  </a:cubicBezTo>
                  <a:cubicBezTo>
                    <a:pt x="31225" y="42517"/>
                    <a:pt x="31203" y="42515"/>
                    <a:pt x="31178" y="42508"/>
                  </a:cubicBezTo>
                  <a:cubicBezTo>
                    <a:pt x="30694" y="42474"/>
                    <a:pt x="30107" y="42024"/>
                    <a:pt x="30003" y="41541"/>
                  </a:cubicBezTo>
                  <a:cubicBezTo>
                    <a:pt x="30003" y="41506"/>
                    <a:pt x="30003" y="41471"/>
                    <a:pt x="30003" y="41437"/>
                  </a:cubicBezTo>
                  <a:cubicBezTo>
                    <a:pt x="29692" y="41057"/>
                    <a:pt x="29588" y="40573"/>
                    <a:pt x="29346" y="40158"/>
                  </a:cubicBezTo>
                  <a:cubicBezTo>
                    <a:pt x="29346" y="40123"/>
                    <a:pt x="29312" y="40123"/>
                    <a:pt x="29312" y="40089"/>
                  </a:cubicBezTo>
                  <a:cubicBezTo>
                    <a:pt x="29261" y="40038"/>
                    <a:pt x="29210" y="40006"/>
                    <a:pt x="29160" y="40006"/>
                  </a:cubicBezTo>
                  <a:cubicBezTo>
                    <a:pt x="29141" y="40006"/>
                    <a:pt x="29123" y="40010"/>
                    <a:pt x="29104" y="40020"/>
                  </a:cubicBezTo>
                  <a:cubicBezTo>
                    <a:pt x="29035" y="40089"/>
                    <a:pt x="29070" y="40158"/>
                    <a:pt x="29104" y="40227"/>
                  </a:cubicBezTo>
                  <a:cubicBezTo>
                    <a:pt x="29173" y="40296"/>
                    <a:pt x="29243" y="40365"/>
                    <a:pt x="29277" y="40434"/>
                  </a:cubicBezTo>
                  <a:cubicBezTo>
                    <a:pt x="29415" y="40849"/>
                    <a:pt x="29657" y="41195"/>
                    <a:pt x="29761" y="41610"/>
                  </a:cubicBezTo>
                  <a:cubicBezTo>
                    <a:pt x="29830" y="41955"/>
                    <a:pt x="30038" y="42197"/>
                    <a:pt x="30349" y="42370"/>
                  </a:cubicBezTo>
                  <a:cubicBezTo>
                    <a:pt x="30210" y="42612"/>
                    <a:pt x="30003" y="42647"/>
                    <a:pt x="29796" y="42681"/>
                  </a:cubicBezTo>
                  <a:cubicBezTo>
                    <a:pt x="29312" y="42716"/>
                    <a:pt x="28828" y="42750"/>
                    <a:pt x="28344" y="42889"/>
                  </a:cubicBezTo>
                  <a:cubicBezTo>
                    <a:pt x="27825" y="43027"/>
                    <a:pt x="27272" y="43096"/>
                    <a:pt x="26754" y="43338"/>
                  </a:cubicBezTo>
                  <a:cubicBezTo>
                    <a:pt x="26688" y="43360"/>
                    <a:pt x="26636" y="43371"/>
                    <a:pt x="26596" y="43371"/>
                  </a:cubicBezTo>
                  <a:cubicBezTo>
                    <a:pt x="26510" y="43371"/>
                    <a:pt x="26477" y="43318"/>
                    <a:pt x="26477" y="43200"/>
                  </a:cubicBezTo>
                  <a:cubicBezTo>
                    <a:pt x="26512" y="42474"/>
                    <a:pt x="26616" y="41748"/>
                    <a:pt x="26858" y="41057"/>
                  </a:cubicBezTo>
                  <a:cubicBezTo>
                    <a:pt x="26858" y="40988"/>
                    <a:pt x="26892" y="40918"/>
                    <a:pt x="26927" y="40884"/>
                  </a:cubicBezTo>
                  <a:cubicBezTo>
                    <a:pt x="26961" y="41057"/>
                    <a:pt x="27169" y="41229"/>
                    <a:pt x="27100" y="41506"/>
                  </a:cubicBezTo>
                  <a:cubicBezTo>
                    <a:pt x="27307" y="41368"/>
                    <a:pt x="27376" y="41160"/>
                    <a:pt x="27514" y="41022"/>
                  </a:cubicBezTo>
                  <a:cubicBezTo>
                    <a:pt x="27687" y="40918"/>
                    <a:pt x="27825" y="40780"/>
                    <a:pt x="27964" y="40676"/>
                  </a:cubicBezTo>
                  <a:cubicBezTo>
                    <a:pt x="28482" y="40227"/>
                    <a:pt x="29001" y="39778"/>
                    <a:pt x="29588" y="39432"/>
                  </a:cubicBezTo>
                  <a:cubicBezTo>
                    <a:pt x="29761" y="39294"/>
                    <a:pt x="29968" y="39225"/>
                    <a:pt x="30176" y="39156"/>
                  </a:cubicBezTo>
                  <a:cubicBezTo>
                    <a:pt x="30264" y="39133"/>
                    <a:pt x="30328" y="39118"/>
                    <a:pt x="30377" y="39118"/>
                  </a:cubicBezTo>
                  <a:close/>
                  <a:moveTo>
                    <a:pt x="26339" y="41783"/>
                  </a:moveTo>
                  <a:lnTo>
                    <a:pt x="26408" y="41817"/>
                  </a:lnTo>
                  <a:cubicBezTo>
                    <a:pt x="26339" y="42266"/>
                    <a:pt x="26305" y="42716"/>
                    <a:pt x="26235" y="43200"/>
                  </a:cubicBezTo>
                  <a:cubicBezTo>
                    <a:pt x="26166" y="43545"/>
                    <a:pt x="26097" y="43614"/>
                    <a:pt x="25786" y="43718"/>
                  </a:cubicBezTo>
                  <a:cubicBezTo>
                    <a:pt x="25924" y="43027"/>
                    <a:pt x="26097" y="42405"/>
                    <a:pt x="26339" y="41783"/>
                  </a:cubicBezTo>
                  <a:close/>
                  <a:moveTo>
                    <a:pt x="17732" y="38948"/>
                  </a:moveTo>
                  <a:cubicBezTo>
                    <a:pt x="17974" y="39363"/>
                    <a:pt x="18078" y="39743"/>
                    <a:pt x="17905" y="40193"/>
                  </a:cubicBezTo>
                  <a:cubicBezTo>
                    <a:pt x="17663" y="40918"/>
                    <a:pt x="17318" y="41610"/>
                    <a:pt x="17006" y="42301"/>
                  </a:cubicBezTo>
                  <a:cubicBezTo>
                    <a:pt x="16799" y="42716"/>
                    <a:pt x="16626" y="43131"/>
                    <a:pt x="16384" y="43545"/>
                  </a:cubicBezTo>
                  <a:cubicBezTo>
                    <a:pt x="16315" y="43649"/>
                    <a:pt x="16281" y="43787"/>
                    <a:pt x="16108" y="43822"/>
                  </a:cubicBezTo>
                  <a:cubicBezTo>
                    <a:pt x="16073" y="43649"/>
                    <a:pt x="16177" y="43545"/>
                    <a:pt x="16211" y="43407"/>
                  </a:cubicBezTo>
                  <a:cubicBezTo>
                    <a:pt x="16557" y="42474"/>
                    <a:pt x="16972" y="41610"/>
                    <a:pt x="17352" y="40711"/>
                  </a:cubicBezTo>
                  <a:cubicBezTo>
                    <a:pt x="17525" y="40262"/>
                    <a:pt x="17663" y="39812"/>
                    <a:pt x="17629" y="39363"/>
                  </a:cubicBezTo>
                  <a:cubicBezTo>
                    <a:pt x="17629" y="39225"/>
                    <a:pt x="17629" y="39121"/>
                    <a:pt x="17732" y="38948"/>
                  </a:cubicBezTo>
                  <a:close/>
                  <a:moveTo>
                    <a:pt x="25095" y="38395"/>
                  </a:moveTo>
                  <a:lnTo>
                    <a:pt x="25095" y="38395"/>
                  </a:lnTo>
                  <a:cubicBezTo>
                    <a:pt x="25233" y="38430"/>
                    <a:pt x="25233" y="38499"/>
                    <a:pt x="25268" y="38568"/>
                  </a:cubicBezTo>
                  <a:cubicBezTo>
                    <a:pt x="25440" y="38879"/>
                    <a:pt x="25613" y="39156"/>
                    <a:pt x="25751" y="39467"/>
                  </a:cubicBezTo>
                  <a:cubicBezTo>
                    <a:pt x="25959" y="39847"/>
                    <a:pt x="26063" y="40227"/>
                    <a:pt x="25993" y="40676"/>
                  </a:cubicBezTo>
                  <a:cubicBezTo>
                    <a:pt x="25890" y="41195"/>
                    <a:pt x="25821" y="41748"/>
                    <a:pt x="25751" y="42301"/>
                  </a:cubicBezTo>
                  <a:cubicBezTo>
                    <a:pt x="25717" y="42819"/>
                    <a:pt x="25579" y="43303"/>
                    <a:pt x="25475" y="43822"/>
                  </a:cubicBezTo>
                  <a:cubicBezTo>
                    <a:pt x="25475" y="43891"/>
                    <a:pt x="25475" y="43960"/>
                    <a:pt x="25440" y="43995"/>
                  </a:cubicBezTo>
                  <a:cubicBezTo>
                    <a:pt x="25129" y="44237"/>
                    <a:pt x="24887" y="44582"/>
                    <a:pt x="24473" y="44755"/>
                  </a:cubicBezTo>
                  <a:cubicBezTo>
                    <a:pt x="24507" y="44202"/>
                    <a:pt x="24715" y="43684"/>
                    <a:pt x="24922" y="43200"/>
                  </a:cubicBezTo>
                  <a:cubicBezTo>
                    <a:pt x="24991" y="43061"/>
                    <a:pt x="25129" y="43027"/>
                    <a:pt x="25233" y="42958"/>
                  </a:cubicBezTo>
                  <a:cubicBezTo>
                    <a:pt x="25406" y="42854"/>
                    <a:pt x="25475" y="42750"/>
                    <a:pt x="25510" y="42543"/>
                  </a:cubicBezTo>
                  <a:cubicBezTo>
                    <a:pt x="25510" y="42197"/>
                    <a:pt x="25544" y="41852"/>
                    <a:pt x="25579" y="41506"/>
                  </a:cubicBezTo>
                  <a:cubicBezTo>
                    <a:pt x="25682" y="40676"/>
                    <a:pt x="25544" y="39916"/>
                    <a:pt x="25302" y="39121"/>
                  </a:cubicBezTo>
                  <a:cubicBezTo>
                    <a:pt x="25198" y="38914"/>
                    <a:pt x="25095" y="38672"/>
                    <a:pt x="25095" y="38395"/>
                  </a:cubicBezTo>
                  <a:close/>
                  <a:moveTo>
                    <a:pt x="15797" y="44617"/>
                  </a:moveTo>
                  <a:cubicBezTo>
                    <a:pt x="15797" y="44617"/>
                    <a:pt x="15831" y="44617"/>
                    <a:pt x="15831" y="44651"/>
                  </a:cubicBezTo>
                  <a:cubicBezTo>
                    <a:pt x="15866" y="44721"/>
                    <a:pt x="15797" y="44790"/>
                    <a:pt x="15693" y="44859"/>
                  </a:cubicBezTo>
                  <a:cubicBezTo>
                    <a:pt x="15693" y="44721"/>
                    <a:pt x="15728" y="44651"/>
                    <a:pt x="15797" y="44617"/>
                  </a:cubicBezTo>
                  <a:close/>
                  <a:moveTo>
                    <a:pt x="15555" y="45135"/>
                  </a:moveTo>
                  <a:cubicBezTo>
                    <a:pt x="15624" y="45135"/>
                    <a:pt x="15624" y="45170"/>
                    <a:pt x="15624" y="45204"/>
                  </a:cubicBezTo>
                  <a:cubicBezTo>
                    <a:pt x="15589" y="45239"/>
                    <a:pt x="15589" y="45308"/>
                    <a:pt x="15555" y="45308"/>
                  </a:cubicBezTo>
                  <a:cubicBezTo>
                    <a:pt x="15486" y="45274"/>
                    <a:pt x="15520" y="45239"/>
                    <a:pt x="15520" y="45204"/>
                  </a:cubicBezTo>
                  <a:cubicBezTo>
                    <a:pt x="15520" y="45170"/>
                    <a:pt x="15555" y="45135"/>
                    <a:pt x="15555" y="45135"/>
                  </a:cubicBezTo>
                  <a:close/>
                  <a:moveTo>
                    <a:pt x="34047" y="45516"/>
                  </a:moveTo>
                  <a:cubicBezTo>
                    <a:pt x="34047" y="45524"/>
                    <a:pt x="34047" y="45532"/>
                    <a:pt x="34046" y="45540"/>
                  </a:cubicBezTo>
                  <a:lnTo>
                    <a:pt x="34046" y="45540"/>
                  </a:lnTo>
                  <a:cubicBezTo>
                    <a:pt x="34058" y="45532"/>
                    <a:pt x="34070" y="45524"/>
                    <a:pt x="34082" y="45516"/>
                  </a:cubicBezTo>
                  <a:close/>
                  <a:moveTo>
                    <a:pt x="18195" y="40132"/>
                  </a:moveTo>
                  <a:cubicBezTo>
                    <a:pt x="18216" y="40132"/>
                    <a:pt x="18234" y="40141"/>
                    <a:pt x="18251" y="40158"/>
                  </a:cubicBezTo>
                  <a:cubicBezTo>
                    <a:pt x="18320" y="40227"/>
                    <a:pt x="18355" y="40331"/>
                    <a:pt x="18389" y="40400"/>
                  </a:cubicBezTo>
                  <a:cubicBezTo>
                    <a:pt x="18424" y="40607"/>
                    <a:pt x="18355" y="40884"/>
                    <a:pt x="18666" y="40918"/>
                  </a:cubicBezTo>
                  <a:cubicBezTo>
                    <a:pt x="18735" y="41264"/>
                    <a:pt x="19046" y="41402"/>
                    <a:pt x="19253" y="41610"/>
                  </a:cubicBezTo>
                  <a:cubicBezTo>
                    <a:pt x="19633" y="42024"/>
                    <a:pt x="20083" y="42370"/>
                    <a:pt x="20636" y="42543"/>
                  </a:cubicBezTo>
                  <a:cubicBezTo>
                    <a:pt x="21016" y="42681"/>
                    <a:pt x="21362" y="42923"/>
                    <a:pt x="21742" y="43061"/>
                  </a:cubicBezTo>
                  <a:cubicBezTo>
                    <a:pt x="21941" y="43136"/>
                    <a:pt x="22141" y="43193"/>
                    <a:pt x="22340" y="43193"/>
                  </a:cubicBezTo>
                  <a:cubicBezTo>
                    <a:pt x="22417" y="43193"/>
                    <a:pt x="22494" y="43184"/>
                    <a:pt x="22571" y="43165"/>
                  </a:cubicBezTo>
                  <a:cubicBezTo>
                    <a:pt x="22694" y="43141"/>
                    <a:pt x="22812" y="43129"/>
                    <a:pt x="22927" y="43129"/>
                  </a:cubicBezTo>
                  <a:cubicBezTo>
                    <a:pt x="23138" y="43129"/>
                    <a:pt x="23338" y="43167"/>
                    <a:pt x="23539" y="43234"/>
                  </a:cubicBezTo>
                  <a:cubicBezTo>
                    <a:pt x="23885" y="43338"/>
                    <a:pt x="24231" y="43269"/>
                    <a:pt x="24611" y="43338"/>
                  </a:cubicBezTo>
                  <a:cubicBezTo>
                    <a:pt x="24611" y="43614"/>
                    <a:pt x="24507" y="43891"/>
                    <a:pt x="24369" y="44133"/>
                  </a:cubicBezTo>
                  <a:cubicBezTo>
                    <a:pt x="24196" y="44409"/>
                    <a:pt x="24161" y="44721"/>
                    <a:pt x="24092" y="45032"/>
                  </a:cubicBezTo>
                  <a:cubicBezTo>
                    <a:pt x="24058" y="45170"/>
                    <a:pt x="24023" y="45274"/>
                    <a:pt x="23816" y="45343"/>
                  </a:cubicBezTo>
                  <a:cubicBezTo>
                    <a:pt x="23574" y="45481"/>
                    <a:pt x="23436" y="45792"/>
                    <a:pt x="23297" y="46034"/>
                  </a:cubicBezTo>
                  <a:cubicBezTo>
                    <a:pt x="23125" y="46414"/>
                    <a:pt x="22917" y="46760"/>
                    <a:pt x="22675" y="47106"/>
                  </a:cubicBezTo>
                  <a:cubicBezTo>
                    <a:pt x="22649" y="47159"/>
                    <a:pt x="22622" y="47232"/>
                    <a:pt x="22564" y="47232"/>
                  </a:cubicBezTo>
                  <a:cubicBezTo>
                    <a:pt x="22547" y="47232"/>
                    <a:pt x="22526" y="47225"/>
                    <a:pt x="22502" y="47209"/>
                  </a:cubicBezTo>
                  <a:cubicBezTo>
                    <a:pt x="22433" y="47209"/>
                    <a:pt x="22433" y="47106"/>
                    <a:pt x="22433" y="47036"/>
                  </a:cubicBezTo>
                  <a:cubicBezTo>
                    <a:pt x="22295" y="46449"/>
                    <a:pt x="22053" y="45861"/>
                    <a:pt x="21880" y="45239"/>
                  </a:cubicBezTo>
                  <a:cubicBezTo>
                    <a:pt x="21742" y="44755"/>
                    <a:pt x="21465" y="44340"/>
                    <a:pt x="21120" y="43960"/>
                  </a:cubicBezTo>
                  <a:cubicBezTo>
                    <a:pt x="21016" y="43822"/>
                    <a:pt x="20912" y="43649"/>
                    <a:pt x="20809" y="43476"/>
                  </a:cubicBezTo>
                  <a:cubicBezTo>
                    <a:pt x="20740" y="43373"/>
                    <a:pt x="20670" y="43269"/>
                    <a:pt x="20567" y="43200"/>
                  </a:cubicBezTo>
                  <a:cubicBezTo>
                    <a:pt x="19772" y="42647"/>
                    <a:pt x="19115" y="41886"/>
                    <a:pt x="18355" y="41264"/>
                  </a:cubicBezTo>
                  <a:cubicBezTo>
                    <a:pt x="18216" y="41160"/>
                    <a:pt x="18113" y="40953"/>
                    <a:pt x="17974" y="40815"/>
                  </a:cubicBezTo>
                  <a:cubicBezTo>
                    <a:pt x="17905" y="40676"/>
                    <a:pt x="18009" y="40262"/>
                    <a:pt x="18113" y="40158"/>
                  </a:cubicBezTo>
                  <a:cubicBezTo>
                    <a:pt x="18147" y="40141"/>
                    <a:pt x="18173" y="40132"/>
                    <a:pt x="18195" y="40132"/>
                  </a:cubicBezTo>
                  <a:close/>
                  <a:moveTo>
                    <a:pt x="23850" y="45585"/>
                  </a:moveTo>
                  <a:cubicBezTo>
                    <a:pt x="23989" y="45688"/>
                    <a:pt x="23954" y="45792"/>
                    <a:pt x="23920" y="45861"/>
                  </a:cubicBezTo>
                  <a:cubicBezTo>
                    <a:pt x="23678" y="46449"/>
                    <a:pt x="23366" y="47002"/>
                    <a:pt x="22952" y="47486"/>
                  </a:cubicBezTo>
                  <a:cubicBezTo>
                    <a:pt x="22952" y="47520"/>
                    <a:pt x="22917" y="47555"/>
                    <a:pt x="22883" y="47589"/>
                  </a:cubicBezTo>
                  <a:cubicBezTo>
                    <a:pt x="22830" y="47616"/>
                    <a:pt x="22778" y="47682"/>
                    <a:pt x="22710" y="47682"/>
                  </a:cubicBezTo>
                  <a:cubicBezTo>
                    <a:pt x="22688" y="47682"/>
                    <a:pt x="22666" y="47675"/>
                    <a:pt x="22641" y="47659"/>
                  </a:cubicBezTo>
                  <a:cubicBezTo>
                    <a:pt x="22537" y="47555"/>
                    <a:pt x="22606" y="47486"/>
                    <a:pt x="22675" y="47382"/>
                  </a:cubicBezTo>
                  <a:cubicBezTo>
                    <a:pt x="23055" y="46864"/>
                    <a:pt x="23366" y="46276"/>
                    <a:pt x="23747" y="45723"/>
                  </a:cubicBezTo>
                  <a:cubicBezTo>
                    <a:pt x="23781" y="45654"/>
                    <a:pt x="23816" y="45619"/>
                    <a:pt x="23850" y="45585"/>
                  </a:cubicBezTo>
                  <a:close/>
                  <a:moveTo>
                    <a:pt x="43038" y="47328"/>
                  </a:moveTo>
                  <a:cubicBezTo>
                    <a:pt x="43276" y="47328"/>
                    <a:pt x="43409" y="47484"/>
                    <a:pt x="43691" y="47831"/>
                  </a:cubicBezTo>
                  <a:cubicBezTo>
                    <a:pt x="43172" y="47831"/>
                    <a:pt x="42792" y="47728"/>
                    <a:pt x="42446" y="47486"/>
                  </a:cubicBezTo>
                  <a:cubicBezTo>
                    <a:pt x="42717" y="47383"/>
                    <a:pt x="42896" y="47328"/>
                    <a:pt x="43038" y="47328"/>
                  </a:cubicBezTo>
                  <a:close/>
                  <a:moveTo>
                    <a:pt x="43138" y="48039"/>
                  </a:moveTo>
                  <a:cubicBezTo>
                    <a:pt x="43760" y="48039"/>
                    <a:pt x="44036" y="48073"/>
                    <a:pt x="44244" y="48281"/>
                  </a:cubicBezTo>
                  <a:cubicBezTo>
                    <a:pt x="44124" y="48292"/>
                    <a:pt x="44003" y="48303"/>
                    <a:pt x="43884" y="48303"/>
                  </a:cubicBezTo>
                  <a:cubicBezTo>
                    <a:pt x="43627" y="48303"/>
                    <a:pt x="43374" y="48252"/>
                    <a:pt x="43138" y="48039"/>
                  </a:cubicBezTo>
                  <a:close/>
                  <a:moveTo>
                    <a:pt x="46318" y="46380"/>
                  </a:moveTo>
                  <a:cubicBezTo>
                    <a:pt x="46387" y="46760"/>
                    <a:pt x="46318" y="47106"/>
                    <a:pt x="46318" y="47451"/>
                  </a:cubicBezTo>
                  <a:cubicBezTo>
                    <a:pt x="46318" y="47693"/>
                    <a:pt x="46318" y="47901"/>
                    <a:pt x="46283" y="48108"/>
                  </a:cubicBezTo>
                  <a:cubicBezTo>
                    <a:pt x="46258" y="48331"/>
                    <a:pt x="46216" y="48429"/>
                    <a:pt x="46080" y="48429"/>
                  </a:cubicBezTo>
                  <a:cubicBezTo>
                    <a:pt x="46026" y="48429"/>
                    <a:pt x="45957" y="48414"/>
                    <a:pt x="45868" y="48384"/>
                  </a:cubicBezTo>
                  <a:cubicBezTo>
                    <a:pt x="45765" y="48350"/>
                    <a:pt x="45696" y="48315"/>
                    <a:pt x="45592" y="48281"/>
                  </a:cubicBezTo>
                  <a:cubicBezTo>
                    <a:pt x="45549" y="48266"/>
                    <a:pt x="45512" y="48258"/>
                    <a:pt x="45476" y="48258"/>
                  </a:cubicBezTo>
                  <a:cubicBezTo>
                    <a:pt x="45425" y="48258"/>
                    <a:pt x="45376" y="48275"/>
                    <a:pt x="45315" y="48315"/>
                  </a:cubicBezTo>
                  <a:cubicBezTo>
                    <a:pt x="45207" y="48369"/>
                    <a:pt x="45106" y="48396"/>
                    <a:pt x="45013" y="48396"/>
                  </a:cubicBezTo>
                  <a:cubicBezTo>
                    <a:pt x="44807" y="48396"/>
                    <a:pt x="44639" y="48266"/>
                    <a:pt x="44520" y="48004"/>
                  </a:cubicBezTo>
                  <a:cubicBezTo>
                    <a:pt x="44486" y="47970"/>
                    <a:pt x="44451" y="47935"/>
                    <a:pt x="44417" y="47935"/>
                  </a:cubicBezTo>
                  <a:cubicBezTo>
                    <a:pt x="43967" y="47901"/>
                    <a:pt x="43794" y="47520"/>
                    <a:pt x="43414" y="47313"/>
                  </a:cubicBezTo>
                  <a:cubicBezTo>
                    <a:pt x="43760" y="47106"/>
                    <a:pt x="44036" y="47071"/>
                    <a:pt x="44313" y="47002"/>
                  </a:cubicBezTo>
                  <a:cubicBezTo>
                    <a:pt x="44331" y="46998"/>
                    <a:pt x="44349" y="46996"/>
                    <a:pt x="44366" y="46996"/>
                  </a:cubicBezTo>
                  <a:cubicBezTo>
                    <a:pt x="44508" y="46996"/>
                    <a:pt x="44601" y="47117"/>
                    <a:pt x="44693" y="47209"/>
                  </a:cubicBezTo>
                  <a:cubicBezTo>
                    <a:pt x="44970" y="47451"/>
                    <a:pt x="45212" y="47762"/>
                    <a:pt x="45557" y="47901"/>
                  </a:cubicBezTo>
                  <a:cubicBezTo>
                    <a:pt x="45592" y="47918"/>
                    <a:pt x="45626" y="47935"/>
                    <a:pt x="45665" y="47935"/>
                  </a:cubicBezTo>
                  <a:cubicBezTo>
                    <a:pt x="45704" y="47935"/>
                    <a:pt x="45747" y="47918"/>
                    <a:pt x="45799" y="47866"/>
                  </a:cubicBezTo>
                  <a:cubicBezTo>
                    <a:pt x="45523" y="47693"/>
                    <a:pt x="45246" y="47520"/>
                    <a:pt x="45039" y="47278"/>
                  </a:cubicBezTo>
                  <a:cubicBezTo>
                    <a:pt x="45004" y="47244"/>
                    <a:pt x="44935" y="47209"/>
                    <a:pt x="44901" y="47175"/>
                  </a:cubicBezTo>
                  <a:cubicBezTo>
                    <a:pt x="44728" y="47002"/>
                    <a:pt x="44728" y="46933"/>
                    <a:pt x="44970" y="46864"/>
                  </a:cubicBezTo>
                  <a:cubicBezTo>
                    <a:pt x="45419" y="46725"/>
                    <a:pt x="45834" y="46518"/>
                    <a:pt x="46318" y="46380"/>
                  </a:cubicBezTo>
                  <a:close/>
                  <a:moveTo>
                    <a:pt x="51606" y="48834"/>
                  </a:moveTo>
                  <a:lnTo>
                    <a:pt x="51606" y="48868"/>
                  </a:lnTo>
                  <a:lnTo>
                    <a:pt x="51572" y="48868"/>
                  </a:lnTo>
                  <a:lnTo>
                    <a:pt x="51606" y="48834"/>
                  </a:lnTo>
                  <a:close/>
                  <a:moveTo>
                    <a:pt x="45920" y="40786"/>
                  </a:moveTo>
                  <a:cubicBezTo>
                    <a:pt x="46016" y="40786"/>
                    <a:pt x="46106" y="40835"/>
                    <a:pt x="46179" y="40884"/>
                  </a:cubicBezTo>
                  <a:cubicBezTo>
                    <a:pt x="46491" y="41022"/>
                    <a:pt x="46698" y="41264"/>
                    <a:pt x="46905" y="41471"/>
                  </a:cubicBezTo>
                  <a:cubicBezTo>
                    <a:pt x="47251" y="41852"/>
                    <a:pt x="47631" y="42232"/>
                    <a:pt x="48011" y="42543"/>
                  </a:cubicBezTo>
                  <a:cubicBezTo>
                    <a:pt x="48357" y="42819"/>
                    <a:pt x="48564" y="43131"/>
                    <a:pt x="48772" y="43476"/>
                  </a:cubicBezTo>
                  <a:cubicBezTo>
                    <a:pt x="48806" y="43580"/>
                    <a:pt x="48841" y="43684"/>
                    <a:pt x="48945" y="43753"/>
                  </a:cubicBezTo>
                  <a:cubicBezTo>
                    <a:pt x="49498" y="44375"/>
                    <a:pt x="49705" y="45170"/>
                    <a:pt x="49982" y="45965"/>
                  </a:cubicBezTo>
                  <a:cubicBezTo>
                    <a:pt x="50189" y="46587"/>
                    <a:pt x="50362" y="47209"/>
                    <a:pt x="50500" y="47866"/>
                  </a:cubicBezTo>
                  <a:cubicBezTo>
                    <a:pt x="50535" y="47728"/>
                    <a:pt x="50500" y="47555"/>
                    <a:pt x="50466" y="47417"/>
                  </a:cubicBezTo>
                  <a:cubicBezTo>
                    <a:pt x="50362" y="46794"/>
                    <a:pt x="50362" y="46172"/>
                    <a:pt x="50189" y="45550"/>
                  </a:cubicBezTo>
                  <a:lnTo>
                    <a:pt x="50189" y="45550"/>
                  </a:lnTo>
                  <a:cubicBezTo>
                    <a:pt x="50466" y="45723"/>
                    <a:pt x="50569" y="45999"/>
                    <a:pt x="50638" y="46276"/>
                  </a:cubicBezTo>
                  <a:cubicBezTo>
                    <a:pt x="50846" y="46933"/>
                    <a:pt x="50984" y="47555"/>
                    <a:pt x="51157" y="48212"/>
                  </a:cubicBezTo>
                  <a:cubicBezTo>
                    <a:pt x="51191" y="48246"/>
                    <a:pt x="51157" y="48315"/>
                    <a:pt x="51157" y="48384"/>
                  </a:cubicBezTo>
                  <a:cubicBezTo>
                    <a:pt x="51053" y="48661"/>
                    <a:pt x="51088" y="48938"/>
                    <a:pt x="51088" y="49249"/>
                  </a:cubicBezTo>
                  <a:cubicBezTo>
                    <a:pt x="51088" y="49387"/>
                    <a:pt x="51122" y="49525"/>
                    <a:pt x="51053" y="49733"/>
                  </a:cubicBezTo>
                  <a:cubicBezTo>
                    <a:pt x="50569" y="49491"/>
                    <a:pt x="49982" y="49421"/>
                    <a:pt x="49671" y="48903"/>
                  </a:cubicBezTo>
                  <a:lnTo>
                    <a:pt x="49671" y="48903"/>
                  </a:lnTo>
                  <a:cubicBezTo>
                    <a:pt x="49697" y="49009"/>
                    <a:pt x="49683" y="49054"/>
                    <a:pt x="49613" y="49054"/>
                  </a:cubicBezTo>
                  <a:cubicBezTo>
                    <a:pt x="49592" y="49054"/>
                    <a:pt x="49565" y="49049"/>
                    <a:pt x="49532" y="49041"/>
                  </a:cubicBezTo>
                  <a:cubicBezTo>
                    <a:pt x="49359" y="49007"/>
                    <a:pt x="49187" y="48972"/>
                    <a:pt x="48979" y="48903"/>
                  </a:cubicBezTo>
                  <a:cubicBezTo>
                    <a:pt x="48288" y="48661"/>
                    <a:pt x="47528" y="48592"/>
                    <a:pt x="46802" y="48454"/>
                  </a:cubicBezTo>
                  <a:cubicBezTo>
                    <a:pt x="46387" y="48419"/>
                    <a:pt x="46352" y="48384"/>
                    <a:pt x="46387" y="48004"/>
                  </a:cubicBezTo>
                  <a:cubicBezTo>
                    <a:pt x="46456" y="47486"/>
                    <a:pt x="46525" y="47002"/>
                    <a:pt x="46560" y="46483"/>
                  </a:cubicBezTo>
                  <a:cubicBezTo>
                    <a:pt x="46560" y="46311"/>
                    <a:pt x="46663" y="46241"/>
                    <a:pt x="46767" y="46207"/>
                  </a:cubicBezTo>
                  <a:cubicBezTo>
                    <a:pt x="47078" y="46069"/>
                    <a:pt x="47355" y="45861"/>
                    <a:pt x="47597" y="45654"/>
                  </a:cubicBezTo>
                  <a:cubicBezTo>
                    <a:pt x="47735" y="45550"/>
                    <a:pt x="47804" y="45412"/>
                    <a:pt x="47873" y="45308"/>
                  </a:cubicBezTo>
                  <a:cubicBezTo>
                    <a:pt x="48046" y="45066"/>
                    <a:pt x="48011" y="44893"/>
                    <a:pt x="47839" y="44686"/>
                  </a:cubicBezTo>
                  <a:cubicBezTo>
                    <a:pt x="47424" y="44168"/>
                    <a:pt x="47009" y="43614"/>
                    <a:pt x="46421" y="43234"/>
                  </a:cubicBezTo>
                  <a:cubicBezTo>
                    <a:pt x="46283" y="43165"/>
                    <a:pt x="46179" y="43061"/>
                    <a:pt x="46179" y="42889"/>
                  </a:cubicBezTo>
                  <a:cubicBezTo>
                    <a:pt x="46145" y="42370"/>
                    <a:pt x="45938" y="41886"/>
                    <a:pt x="45834" y="41402"/>
                  </a:cubicBezTo>
                  <a:cubicBezTo>
                    <a:pt x="45834" y="41333"/>
                    <a:pt x="45799" y="41264"/>
                    <a:pt x="45799" y="41160"/>
                  </a:cubicBezTo>
                  <a:cubicBezTo>
                    <a:pt x="45765" y="41057"/>
                    <a:pt x="45661" y="40884"/>
                    <a:pt x="45799" y="40815"/>
                  </a:cubicBezTo>
                  <a:cubicBezTo>
                    <a:pt x="45840" y="40794"/>
                    <a:pt x="45880" y="40786"/>
                    <a:pt x="45920" y="40786"/>
                  </a:cubicBezTo>
                  <a:close/>
                  <a:moveTo>
                    <a:pt x="15416" y="45585"/>
                  </a:moveTo>
                  <a:lnTo>
                    <a:pt x="15416" y="45585"/>
                  </a:lnTo>
                  <a:cubicBezTo>
                    <a:pt x="15520" y="45896"/>
                    <a:pt x="15382" y="46138"/>
                    <a:pt x="15278" y="46414"/>
                  </a:cubicBezTo>
                  <a:cubicBezTo>
                    <a:pt x="15071" y="46933"/>
                    <a:pt x="14829" y="47451"/>
                    <a:pt x="14621" y="48004"/>
                  </a:cubicBezTo>
                  <a:cubicBezTo>
                    <a:pt x="14380" y="48592"/>
                    <a:pt x="14241" y="49249"/>
                    <a:pt x="13999" y="49836"/>
                  </a:cubicBezTo>
                  <a:cubicBezTo>
                    <a:pt x="13965" y="49940"/>
                    <a:pt x="13965" y="50009"/>
                    <a:pt x="13826" y="50044"/>
                  </a:cubicBezTo>
                  <a:cubicBezTo>
                    <a:pt x="14241" y="48488"/>
                    <a:pt x="14691" y="47002"/>
                    <a:pt x="15416" y="45585"/>
                  </a:cubicBezTo>
                  <a:close/>
                  <a:moveTo>
                    <a:pt x="51157" y="48384"/>
                  </a:moveTo>
                  <a:cubicBezTo>
                    <a:pt x="51191" y="48419"/>
                    <a:pt x="51261" y="48454"/>
                    <a:pt x="51295" y="48523"/>
                  </a:cubicBezTo>
                  <a:cubicBezTo>
                    <a:pt x="51433" y="48972"/>
                    <a:pt x="51572" y="49421"/>
                    <a:pt x="51710" y="49905"/>
                  </a:cubicBezTo>
                  <a:cubicBezTo>
                    <a:pt x="51744" y="49974"/>
                    <a:pt x="51779" y="50078"/>
                    <a:pt x="51710" y="50113"/>
                  </a:cubicBezTo>
                  <a:cubicBezTo>
                    <a:pt x="51670" y="50139"/>
                    <a:pt x="51636" y="50150"/>
                    <a:pt x="51604" y="50150"/>
                  </a:cubicBezTo>
                  <a:cubicBezTo>
                    <a:pt x="51553" y="50150"/>
                    <a:pt x="51511" y="50121"/>
                    <a:pt x="51468" y="50078"/>
                  </a:cubicBezTo>
                  <a:cubicBezTo>
                    <a:pt x="51330" y="49940"/>
                    <a:pt x="51191" y="49836"/>
                    <a:pt x="51191" y="49594"/>
                  </a:cubicBezTo>
                  <a:cubicBezTo>
                    <a:pt x="51226" y="49214"/>
                    <a:pt x="51191" y="48799"/>
                    <a:pt x="51157" y="48384"/>
                  </a:cubicBezTo>
                  <a:close/>
                  <a:moveTo>
                    <a:pt x="13343" y="51979"/>
                  </a:moveTo>
                  <a:lnTo>
                    <a:pt x="13343" y="51979"/>
                  </a:lnTo>
                  <a:cubicBezTo>
                    <a:pt x="13412" y="52256"/>
                    <a:pt x="13377" y="52532"/>
                    <a:pt x="13239" y="52774"/>
                  </a:cubicBezTo>
                  <a:cubicBezTo>
                    <a:pt x="13170" y="52498"/>
                    <a:pt x="13308" y="52256"/>
                    <a:pt x="13343" y="51979"/>
                  </a:cubicBezTo>
                  <a:close/>
                  <a:moveTo>
                    <a:pt x="13135" y="53569"/>
                  </a:moveTo>
                  <a:cubicBezTo>
                    <a:pt x="13170" y="53569"/>
                    <a:pt x="13170" y="53569"/>
                    <a:pt x="13170" y="53604"/>
                  </a:cubicBezTo>
                  <a:lnTo>
                    <a:pt x="13135" y="53604"/>
                  </a:lnTo>
                  <a:cubicBezTo>
                    <a:pt x="13135" y="53604"/>
                    <a:pt x="13135" y="53569"/>
                    <a:pt x="13135" y="53569"/>
                  </a:cubicBezTo>
                  <a:close/>
                  <a:moveTo>
                    <a:pt x="51602" y="54126"/>
                  </a:moveTo>
                  <a:lnTo>
                    <a:pt x="51602" y="54126"/>
                  </a:lnTo>
                  <a:cubicBezTo>
                    <a:pt x="51603" y="54148"/>
                    <a:pt x="51605" y="54170"/>
                    <a:pt x="51606" y="54191"/>
                  </a:cubicBezTo>
                  <a:cubicBezTo>
                    <a:pt x="51613" y="54175"/>
                    <a:pt x="51619" y="54159"/>
                    <a:pt x="51625" y="54142"/>
                  </a:cubicBezTo>
                  <a:lnTo>
                    <a:pt x="51625" y="54142"/>
                  </a:lnTo>
                  <a:cubicBezTo>
                    <a:pt x="51617" y="54136"/>
                    <a:pt x="51610" y="54131"/>
                    <a:pt x="51602" y="54126"/>
                  </a:cubicBezTo>
                  <a:close/>
                  <a:moveTo>
                    <a:pt x="32146" y="53742"/>
                  </a:moveTo>
                  <a:cubicBezTo>
                    <a:pt x="32042" y="53846"/>
                    <a:pt x="31973" y="53949"/>
                    <a:pt x="31904" y="54053"/>
                  </a:cubicBezTo>
                  <a:cubicBezTo>
                    <a:pt x="31835" y="54122"/>
                    <a:pt x="31835" y="54157"/>
                    <a:pt x="31835" y="54226"/>
                  </a:cubicBezTo>
                  <a:cubicBezTo>
                    <a:pt x="31869" y="54191"/>
                    <a:pt x="31904" y="54122"/>
                    <a:pt x="31904" y="54088"/>
                  </a:cubicBezTo>
                  <a:cubicBezTo>
                    <a:pt x="32042" y="54019"/>
                    <a:pt x="32111" y="53880"/>
                    <a:pt x="32146" y="53742"/>
                  </a:cubicBezTo>
                  <a:close/>
                  <a:moveTo>
                    <a:pt x="17283" y="39294"/>
                  </a:moveTo>
                  <a:cubicBezTo>
                    <a:pt x="17456" y="39328"/>
                    <a:pt x="17456" y="39398"/>
                    <a:pt x="17421" y="39501"/>
                  </a:cubicBezTo>
                  <a:cubicBezTo>
                    <a:pt x="17352" y="40089"/>
                    <a:pt x="17248" y="40711"/>
                    <a:pt x="16903" y="41229"/>
                  </a:cubicBezTo>
                  <a:cubicBezTo>
                    <a:pt x="16730" y="41471"/>
                    <a:pt x="16695" y="41748"/>
                    <a:pt x="16592" y="41990"/>
                  </a:cubicBezTo>
                  <a:cubicBezTo>
                    <a:pt x="16073" y="43338"/>
                    <a:pt x="15589" y="44651"/>
                    <a:pt x="15036" y="45965"/>
                  </a:cubicBezTo>
                  <a:cubicBezTo>
                    <a:pt x="14898" y="46345"/>
                    <a:pt x="14725" y="46725"/>
                    <a:pt x="14587" y="47106"/>
                  </a:cubicBezTo>
                  <a:cubicBezTo>
                    <a:pt x="14310" y="47762"/>
                    <a:pt x="14138" y="48419"/>
                    <a:pt x="13930" y="49110"/>
                  </a:cubicBezTo>
                  <a:cubicBezTo>
                    <a:pt x="13723" y="49802"/>
                    <a:pt x="13515" y="50493"/>
                    <a:pt x="13308" y="51184"/>
                  </a:cubicBezTo>
                  <a:cubicBezTo>
                    <a:pt x="13066" y="52048"/>
                    <a:pt x="12997" y="52947"/>
                    <a:pt x="12962" y="53846"/>
                  </a:cubicBezTo>
                  <a:cubicBezTo>
                    <a:pt x="12928" y="54191"/>
                    <a:pt x="12928" y="54537"/>
                    <a:pt x="12824" y="54848"/>
                  </a:cubicBezTo>
                  <a:lnTo>
                    <a:pt x="12859" y="54848"/>
                  </a:lnTo>
                  <a:cubicBezTo>
                    <a:pt x="12790" y="55090"/>
                    <a:pt x="12790" y="55297"/>
                    <a:pt x="12790" y="55539"/>
                  </a:cubicBezTo>
                  <a:cubicBezTo>
                    <a:pt x="12790" y="55609"/>
                    <a:pt x="12824" y="55678"/>
                    <a:pt x="12755" y="55712"/>
                  </a:cubicBezTo>
                  <a:cubicBezTo>
                    <a:pt x="12735" y="55733"/>
                    <a:pt x="12714" y="55741"/>
                    <a:pt x="12694" y="55741"/>
                  </a:cubicBezTo>
                  <a:cubicBezTo>
                    <a:pt x="12645" y="55741"/>
                    <a:pt x="12596" y="55692"/>
                    <a:pt x="12548" y="55643"/>
                  </a:cubicBezTo>
                  <a:cubicBezTo>
                    <a:pt x="12340" y="55401"/>
                    <a:pt x="12133" y="55159"/>
                    <a:pt x="11925" y="54917"/>
                  </a:cubicBezTo>
                  <a:cubicBezTo>
                    <a:pt x="11718" y="54641"/>
                    <a:pt x="11614" y="54330"/>
                    <a:pt x="11441" y="54053"/>
                  </a:cubicBezTo>
                  <a:cubicBezTo>
                    <a:pt x="11096" y="53500"/>
                    <a:pt x="10958" y="52878"/>
                    <a:pt x="10716" y="52256"/>
                  </a:cubicBezTo>
                  <a:cubicBezTo>
                    <a:pt x="10646" y="52048"/>
                    <a:pt x="10612" y="51841"/>
                    <a:pt x="10543" y="51599"/>
                  </a:cubicBezTo>
                  <a:cubicBezTo>
                    <a:pt x="10335" y="50700"/>
                    <a:pt x="10163" y="49767"/>
                    <a:pt x="10093" y="48799"/>
                  </a:cubicBezTo>
                  <a:cubicBezTo>
                    <a:pt x="10024" y="47831"/>
                    <a:pt x="10059" y="46864"/>
                    <a:pt x="10059" y="45896"/>
                  </a:cubicBezTo>
                  <a:cubicBezTo>
                    <a:pt x="10059" y="45619"/>
                    <a:pt x="10266" y="45654"/>
                    <a:pt x="10405" y="45619"/>
                  </a:cubicBezTo>
                  <a:cubicBezTo>
                    <a:pt x="10467" y="45612"/>
                    <a:pt x="10518" y="45608"/>
                    <a:pt x="10559" y="45608"/>
                  </a:cubicBezTo>
                  <a:cubicBezTo>
                    <a:pt x="10724" y="45608"/>
                    <a:pt x="10729" y="45675"/>
                    <a:pt x="10646" y="45896"/>
                  </a:cubicBezTo>
                  <a:cubicBezTo>
                    <a:pt x="10439" y="46449"/>
                    <a:pt x="10405" y="47002"/>
                    <a:pt x="10370" y="47555"/>
                  </a:cubicBezTo>
                  <a:cubicBezTo>
                    <a:pt x="10370" y="47589"/>
                    <a:pt x="10370" y="47624"/>
                    <a:pt x="10370" y="47659"/>
                  </a:cubicBezTo>
                  <a:cubicBezTo>
                    <a:pt x="10370" y="47693"/>
                    <a:pt x="10405" y="47693"/>
                    <a:pt x="10439" y="47693"/>
                  </a:cubicBezTo>
                  <a:cubicBezTo>
                    <a:pt x="10474" y="47486"/>
                    <a:pt x="10508" y="47313"/>
                    <a:pt x="10508" y="47106"/>
                  </a:cubicBezTo>
                  <a:cubicBezTo>
                    <a:pt x="10508" y="46829"/>
                    <a:pt x="10577" y="46553"/>
                    <a:pt x="10819" y="46345"/>
                  </a:cubicBezTo>
                  <a:cubicBezTo>
                    <a:pt x="10888" y="46311"/>
                    <a:pt x="10923" y="46207"/>
                    <a:pt x="10923" y="46103"/>
                  </a:cubicBezTo>
                  <a:cubicBezTo>
                    <a:pt x="10888" y="46069"/>
                    <a:pt x="10819" y="46034"/>
                    <a:pt x="10819" y="45999"/>
                  </a:cubicBezTo>
                  <a:cubicBezTo>
                    <a:pt x="10958" y="45758"/>
                    <a:pt x="10992" y="45446"/>
                    <a:pt x="11303" y="45308"/>
                  </a:cubicBezTo>
                  <a:cubicBezTo>
                    <a:pt x="11787" y="45135"/>
                    <a:pt x="12167" y="44824"/>
                    <a:pt x="12548" y="44444"/>
                  </a:cubicBezTo>
                  <a:cubicBezTo>
                    <a:pt x="12928" y="44133"/>
                    <a:pt x="13308" y="43787"/>
                    <a:pt x="13757" y="43407"/>
                  </a:cubicBezTo>
                  <a:lnTo>
                    <a:pt x="13757" y="43407"/>
                  </a:lnTo>
                  <a:cubicBezTo>
                    <a:pt x="13654" y="43787"/>
                    <a:pt x="13446" y="44029"/>
                    <a:pt x="13308" y="44237"/>
                  </a:cubicBezTo>
                  <a:cubicBezTo>
                    <a:pt x="13101" y="44548"/>
                    <a:pt x="12859" y="44824"/>
                    <a:pt x="12582" y="45066"/>
                  </a:cubicBezTo>
                  <a:cubicBezTo>
                    <a:pt x="12444" y="45204"/>
                    <a:pt x="12271" y="45274"/>
                    <a:pt x="12098" y="45343"/>
                  </a:cubicBezTo>
                  <a:cubicBezTo>
                    <a:pt x="12064" y="45377"/>
                    <a:pt x="11995" y="45412"/>
                    <a:pt x="12029" y="45481"/>
                  </a:cubicBezTo>
                  <a:cubicBezTo>
                    <a:pt x="12048" y="45538"/>
                    <a:pt x="12088" y="45564"/>
                    <a:pt x="12126" y="45564"/>
                  </a:cubicBezTo>
                  <a:cubicBezTo>
                    <a:pt x="12157" y="45564"/>
                    <a:pt x="12186" y="45547"/>
                    <a:pt x="12202" y="45516"/>
                  </a:cubicBezTo>
                  <a:cubicBezTo>
                    <a:pt x="12478" y="45343"/>
                    <a:pt x="12720" y="45135"/>
                    <a:pt x="12962" y="44928"/>
                  </a:cubicBezTo>
                  <a:cubicBezTo>
                    <a:pt x="13308" y="44651"/>
                    <a:pt x="13446" y="44237"/>
                    <a:pt x="13654" y="43891"/>
                  </a:cubicBezTo>
                  <a:cubicBezTo>
                    <a:pt x="14034" y="43303"/>
                    <a:pt x="14380" y="42681"/>
                    <a:pt x="14898" y="42197"/>
                  </a:cubicBezTo>
                  <a:cubicBezTo>
                    <a:pt x="14967" y="42128"/>
                    <a:pt x="15002" y="42059"/>
                    <a:pt x="15140" y="42059"/>
                  </a:cubicBezTo>
                  <a:cubicBezTo>
                    <a:pt x="15105" y="42336"/>
                    <a:pt x="14967" y="42543"/>
                    <a:pt x="14829" y="42785"/>
                  </a:cubicBezTo>
                  <a:cubicBezTo>
                    <a:pt x="15244" y="42612"/>
                    <a:pt x="15416" y="42266"/>
                    <a:pt x="15555" y="41886"/>
                  </a:cubicBezTo>
                  <a:cubicBezTo>
                    <a:pt x="15624" y="41713"/>
                    <a:pt x="15693" y="41575"/>
                    <a:pt x="15762" y="41402"/>
                  </a:cubicBezTo>
                  <a:cubicBezTo>
                    <a:pt x="15797" y="41368"/>
                    <a:pt x="15831" y="41264"/>
                    <a:pt x="15866" y="41264"/>
                  </a:cubicBezTo>
                  <a:cubicBezTo>
                    <a:pt x="16211" y="41160"/>
                    <a:pt x="16211" y="40815"/>
                    <a:pt x="16384" y="40607"/>
                  </a:cubicBezTo>
                  <a:cubicBezTo>
                    <a:pt x="16592" y="40296"/>
                    <a:pt x="16799" y="39985"/>
                    <a:pt x="17041" y="39709"/>
                  </a:cubicBezTo>
                  <a:cubicBezTo>
                    <a:pt x="17145" y="39570"/>
                    <a:pt x="17248" y="39467"/>
                    <a:pt x="17283" y="39294"/>
                  </a:cubicBezTo>
                  <a:close/>
                  <a:moveTo>
                    <a:pt x="31247" y="32899"/>
                  </a:moveTo>
                  <a:cubicBezTo>
                    <a:pt x="31420" y="32899"/>
                    <a:pt x="31593" y="32968"/>
                    <a:pt x="31731" y="33038"/>
                  </a:cubicBezTo>
                  <a:cubicBezTo>
                    <a:pt x="32837" y="33660"/>
                    <a:pt x="33805" y="34420"/>
                    <a:pt x="34496" y="35492"/>
                  </a:cubicBezTo>
                  <a:cubicBezTo>
                    <a:pt x="34877" y="36183"/>
                    <a:pt x="35291" y="36874"/>
                    <a:pt x="35672" y="37531"/>
                  </a:cubicBezTo>
                  <a:cubicBezTo>
                    <a:pt x="35879" y="37911"/>
                    <a:pt x="36017" y="38291"/>
                    <a:pt x="36190" y="38637"/>
                  </a:cubicBezTo>
                  <a:cubicBezTo>
                    <a:pt x="36259" y="38810"/>
                    <a:pt x="36225" y="39017"/>
                    <a:pt x="36225" y="39190"/>
                  </a:cubicBezTo>
                  <a:cubicBezTo>
                    <a:pt x="36259" y="39570"/>
                    <a:pt x="36432" y="39951"/>
                    <a:pt x="36432" y="40331"/>
                  </a:cubicBezTo>
                  <a:cubicBezTo>
                    <a:pt x="36432" y="40607"/>
                    <a:pt x="36467" y="40884"/>
                    <a:pt x="36259" y="41126"/>
                  </a:cubicBezTo>
                  <a:cubicBezTo>
                    <a:pt x="36156" y="41264"/>
                    <a:pt x="36121" y="41506"/>
                    <a:pt x="36363" y="41644"/>
                  </a:cubicBezTo>
                  <a:cubicBezTo>
                    <a:pt x="36398" y="41990"/>
                    <a:pt x="36605" y="42370"/>
                    <a:pt x="36363" y="42750"/>
                  </a:cubicBezTo>
                  <a:cubicBezTo>
                    <a:pt x="36278" y="42713"/>
                    <a:pt x="36198" y="42695"/>
                    <a:pt x="36123" y="42695"/>
                  </a:cubicBezTo>
                  <a:cubicBezTo>
                    <a:pt x="35922" y="42695"/>
                    <a:pt x="35753" y="42816"/>
                    <a:pt x="35603" y="42992"/>
                  </a:cubicBezTo>
                  <a:cubicBezTo>
                    <a:pt x="35533" y="43061"/>
                    <a:pt x="35499" y="43131"/>
                    <a:pt x="35464" y="43200"/>
                  </a:cubicBezTo>
                  <a:cubicBezTo>
                    <a:pt x="35464" y="43269"/>
                    <a:pt x="35430" y="43373"/>
                    <a:pt x="35533" y="43407"/>
                  </a:cubicBezTo>
                  <a:cubicBezTo>
                    <a:pt x="35546" y="43413"/>
                    <a:pt x="35558" y="43416"/>
                    <a:pt x="35568" y="43416"/>
                  </a:cubicBezTo>
                  <a:cubicBezTo>
                    <a:pt x="35615" y="43416"/>
                    <a:pt x="35643" y="43360"/>
                    <a:pt x="35672" y="43303"/>
                  </a:cubicBezTo>
                  <a:cubicBezTo>
                    <a:pt x="35810" y="43061"/>
                    <a:pt x="35983" y="42923"/>
                    <a:pt x="36294" y="42923"/>
                  </a:cubicBezTo>
                  <a:cubicBezTo>
                    <a:pt x="36398" y="43061"/>
                    <a:pt x="36190" y="43200"/>
                    <a:pt x="36294" y="43373"/>
                  </a:cubicBezTo>
                  <a:cubicBezTo>
                    <a:pt x="36398" y="43234"/>
                    <a:pt x="36467" y="43061"/>
                    <a:pt x="36501" y="42854"/>
                  </a:cubicBezTo>
                  <a:cubicBezTo>
                    <a:pt x="36674" y="42059"/>
                    <a:pt x="36778" y="41229"/>
                    <a:pt x="36778" y="40400"/>
                  </a:cubicBezTo>
                  <a:cubicBezTo>
                    <a:pt x="36778" y="40054"/>
                    <a:pt x="36881" y="39709"/>
                    <a:pt x="37020" y="39398"/>
                  </a:cubicBezTo>
                  <a:cubicBezTo>
                    <a:pt x="37193" y="38914"/>
                    <a:pt x="37365" y="38464"/>
                    <a:pt x="37573" y="38015"/>
                  </a:cubicBezTo>
                  <a:cubicBezTo>
                    <a:pt x="37642" y="37842"/>
                    <a:pt x="37711" y="37704"/>
                    <a:pt x="37849" y="37566"/>
                  </a:cubicBezTo>
                  <a:cubicBezTo>
                    <a:pt x="37864" y="37543"/>
                    <a:pt x="37884" y="37535"/>
                    <a:pt x="37906" y="37535"/>
                  </a:cubicBezTo>
                  <a:cubicBezTo>
                    <a:pt x="37960" y="37535"/>
                    <a:pt x="38030" y="37580"/>
                    <a:pt x="38086" y="37580"/>
                  </a:cubicBezTo>
                  <a:cubicBezTo>
                    <a:pt x="38116" y="37580"/>
                    <a:pt x="38142" y="37568"/>
                    <a:pt x="38160" y="37531"/>
                  </a:cubicBezTo>
                  <a:cubicBezTo>
                    <a:pt x="38229" y="37393"/>
                    <a:pt x="38022" y="37358"/>
                    <a:pt x="38057" y="37220"/>
                  </a:cubicBezTo>
                  <a:cubicBezTo>
                    <a:pt x="38091" y="37220"/>
                    <a:pt x="38091" y="37185"/>
                    <a:pt x="38091" y="37151"/>
                  </a:cubicBezTo>
                  <a:cubicBezTo>
                    <a:pt x="38541" y="36632"/>
                    <a:pt x="38886" y="36045"/>
                    <a:pt x="39508" y="35699"/>
                  </a:cubicBezTo>
                  <a:cubicBezTo>
                    <a:pt x="39889" y="35492"/>
                    <a:pt x="40269" y="35284"/>
                    <a:pt x="40649" y="35111"/>
                  </a:cubicBezTo>
                  <a:cubicBezTo>
                    <a:pt x="41029" y="34939"/>
                    <a:pt x="41409" y="34800"/>
                    <a:pt x="41790" y="34558"/>
                  </a:cubicBezTo>
                  <a:cubicBezTo>
                    <a:pt x="41859" y="34489"/>
                    <a:pt x="41928" y="34455"/>
                    <a:pt x="42032" y="34420"/>
                  </a:cubicBezTo>
                  <a:cubicBezTo>
                    <a:pt x="42127" y="34384"/>
                    <a:pt x="42198" y="34365"/>
                    <a:pt x="42257" y="34365"/>
                  </a:cubicBezTo>
                  <a:cubicBezTo>
                    <a:pt x="42368" y="34365"/>
                    <a:pt x="42437" y="34435"/>
                    <a:pt x="42550" y="34593"/>
                  </a:cubicBezTo>
                  <a:cubicBezTo>
                    <a:pt x="42723" y="34870"/>
                    <a:pt x="42861" y="35181"/>
                    <a:pt x="42930" y="35492"/>
                  </a:cubicBezTo>
                  <a:cubicBezTo>
                    <a:pt x="43034" y="36287"/>
                    <a:pt x="43069" y="37116"/>
                    <a:pt x="42896" y="37877"/>
                  </a:cubicBezTo>
                  <a:cubicBezTo>
                    <a:pt x="42688" y="38672"/>
                    <a:pt x="42446" y="39467"/>
                    <a:pt x="41963" y="40158"/>
                  </a:cubicBezTo>
                  <a:cubicBezTo>
                    <a:pt x="41824" y="40331"/>
                    <a:pt x="41651" y="40504"/>
                    <a:pt x="41513" y="40711"/>
                  </a:cubicBezTo>
                  <a:cubicBezTo>
                    <a:pt x="41409" y="40815"/>
                    <a:pt x="41271" y="40884"/>
                    <a:pt x="41237" y="41057"/>
                  </a:cubicBezTo>
                  <a:cubicBezTo>
                    <a:pt x="41306" y="41022"/>
                    <a:pt x="41340" y="40988"/>
                    <a:pt x="41409" y="40953"/>
                  </a:cubicBezTo>
                  <a:cubicBezTo>
                    <a:pt x="41963" y="40365"/>
                    <a:pt x="42481" y="39778"/>
                    <a:pt x="42688" y="38983"/>
                  </a:cubicBezTo>
                  <a:cubicBezTo>
                    <a:pt x="42758" y="38775"/>
                    <a:pt x="42827" y="38568"/>
                    <a:pt x="42999" y="38326"/>
                  </a:cubicBezTo>
                  <a:cubicBezTo>
                    <a:pt x="43138" y="38672"/>
                    <a:pt x="43172" y="38983"/>
                    <a:pt x="43034" y="39294"/>
                  </a:cubicBezTo>
                  <a:cubicBezTo>
                    <a:pt x="42758" y="39812"/>
                    <a:pt x="42481" y="40331"/>
                    <a:pt x="42204" y="40849"/>
                  </a:cubicBezTo>
                  <a:cubicBezTo>
                    <a:pt x="42204" y="40884"/>
                    <a:pt x="42170" y="40918"/>
                    <a:pt x="42135" y="40918"/>
                  </a:cubicBezTo>
                  <a:cubicBezTo>
                    <a:pt x="41824" y="40953"/>
                    <a:pt x="41721" y="41195"/>
                    <a:pt x="41548" y="41368"/>
                  </a:cubicBezTo>
                  <a:cubicBezTo>
                    <a:pt x="41409" y="41541"/>
                    <a:pt x="41237" y="41610"/>
                    <a:pt x="41029" y="41610"/>
                  </a:cubicBezTo>
                  <a:cubicBezTo>
                    <a:pt x="40988" y="41610"/>
                    <a:pt x="40946" y="41615"/>
                    <a:pt x="40911" y="41615"/>
                  </a:cubicBezTo>
                  <a:cubicBezTo>
                    <a:pt x="40859" y="41615"/>
                    <a:pt x="40822" y="41603"/>
                    <a:pt x="40822" y="41541"/>
                  </a:cubicBezTo>
                  <a:cubicBezTo>
                    <a:pt x="40787" y="41471"/>
                    <a:pt x="40891" y="41437"/>
                    <a:pt x="40926" y="41368"/>
                  </a:cubicBezTo>
                  <a:cubicBezTo>
                    <a:pt x="40822" y="41368"/>
                    <a:pt x="40718" y="41437"/>
                    <a:pt x="40649" y="41506"/>
                  </a:cubicBezTo>
                  <a:cubicBezTo>
                    <a:pt x="40200" y="41852"/>
                    <a:pt x="39647" y="41955"/>
                    <a:pt x="39128" y="42094"/>
                  </a:cubicBezTo>
                  <a:cubicBezTo>
                    <a:pt x="39114" y="42108"/>
                    <a:pt x="39094" y="42116"/>
                    <a:pt x="39070" y="42116"/>
                  </a:cubicBezTo>
                  <a:cubicBezTo>
                    <a:pt x="39036" y="42116"/>
                    <a:pt x="38996" y="42100"/>
                    <a:pt x="38955" y="42059"/>
                  </a:cubicBezTo>
                  <a:cubicBezTo>
                    <a:pt x="38990" y="41852"/>
                    <a:pt x="39197" y="41783"/>
                    <a:pt x="39232" y="41610"/>
                  </a:cubicBezTo>
                  <a:lnTo>
                    <a:pt x="39232" y="41610"/>
                  </a:lnTo>
                  <a:cubicBezTo>
                    <a:pt x="39059" y="41783"/>
                    <a:pt x="38817" y="41921"/>
                    <a:pt x="38679" y="42128"/>
                  </a:cubicBezTo>
                  <a:cubicBezTo>
                    <a:pt x="38644" y="42163"/>
                    <a:pt x="38610" y="42197"/>
                    <a:pt x="38575" y="42197"/>
                  </a:cubicBezTo>
                  <a:cubicBezTo>
                    <a:pt x="38479" y="42245"/>
                    <a:pt x="38366" y="42310"/>
                    <a:pt x="38259" y="42310"/>
                  </a:cubicBezTo>
                  <a:cubicBezTo>
                    <a:pt x="38213" y="42310"/>
                    <a:pt x="38168" y="42298"/>
                    <a:pt x="38126" y="42266"/>
                  </a:cubicBezTo>
                  <a:cubicBezTo>
                    <a:pt x="38022" y="42163"/>
                    <a:pt x="38126" y="42024"/>
                    <a:pt x="38160" y="41886"/>
                  </a:cubicBezTo>
                  <a:cubicBezTo>
                    <a:pt x="38229" y="41713"/>
                    <a:pt x="38333" y="41575"/>
                    <a:pt x="38333" y="41368"/>
                  </a:cubicBezTo>
                  <a:lnTo>
                    <a:pt x="38333" y="41368"/>
                  </a:lnTo>
                  <a:cubicBezTo>
                    <a:pt x="38126" y="41575"/>
                    <a:pt x="38091" y="41886"/>
                    <a:pt x="37988" y="42163"/>
                  </a:cubicBezTo>
                  <a:cubicBezTo>
                    <a:pt x="37884" y="42370"/>
                    <a:pt x="37780" y="42543"/>
                    <a:pt x="37573" y="42681"/>
                  </a:cubicBezTo>
                  <a:cubicBezTo>
                    <a:pt x="37434" y="42750"/>
                    <a:pt x="37331" y="42889"/>
                    <a:pt x="37262" y="43027"/>
                  </a:cubicBezTo>
                  <a:cubicBezTo>
                    <a:pt x="37227" y="43165"/>
                    <a:pt x="37227" y="43269"/>
                    <a:pt x="37123" y="43373"/>
                  </a:cubicBezTo>
                  <a:cubicBezTo>
                    <a:pt x="36985" y="43476"/>
                    <a:pt x="37020" y="43580"/>
                    <a:pt x="37054" y="43718"/>
                  </a:cubicBezTo>
                  <a:cubicBezTo>
                    <a:pt x="37158" y="44237"/>
                    <a:pt x="37089" y="44755"/>
                    <a:pt x="36847" y="45239"/>
                  </a:cubicBezTo>
                  <a:cubicBezTo>
                    <a:pt x="36743" y="45550"/>
                    <a:pt x="36432" y="45688"/>
                    <a:pt x="36121" y="45723"/>
                  </a:cubicBezTo>
                  <a:cubicBezTo>
                    <a:pt x="36051" y="45729"/>
                    <a:pt x="35983" y="45732"/>
                    <a:pt x="35915" y="45732"/>
                  </a:cubicBezTo>
                  <a:cubicBezTo>
                    <a:pt x="35613" y="45732"/>
                    <a:pt x="35325" y="45676"/>
                    <a:pt x="35015" y="45619"/>
                  </a:cubicBezTo>
                  <a:cubicBezTo>
                    <a:pt x="34842" y="45550"/>
                    <a:pt x="34669" y="45516"/>
                    <a:pt x="34427" y="45481"/>
                  </a:cubicBezTo>
                  <a:lnTo>
                    <a:pt x="34427" y="45481"/>
                  </a:lnTo>
                  <a:cubicBezTo>
                    <a:pt x="34462" y="45723"/>
                    <a:pt x="34566" y="45758"/>
                    <a:pt x="34738" y="45792"/>
                  </a:cubicBezTo>
                  <a:cubicBezTo>
                    <a:pt x="35188" y="45827"/>
                    <a:pt x="35637" y="45861"/>
                    <a:pt x="36086" y="45896"/>
                  </a:cubicBezTo>
                  <a:cubicBezTo>
                    <a:pt x="36570" y="45930"/>
                    <a:pt x="36605" y="45965"/>
                    <a:pt x="36605" y="46380"/>
                  </a:cubicBezTo>
                  <a:cubicBezTo>
                    <a:pt x="36605" y="46760"/>
                    <a:pt x="36674" y="47106"/>
                    <a:pt x="36778" y="47486"/>
                  </a:cubicBezTo>
                  <a:cubicBezTo>
                    <a:pt x="36847" y="47728"/>
                    <a:pt x="36881" y="48004"/>
                    <a:pt x="36916" y="48281"/>
                  </a:cubicBezTo>
                  <a:cubicBezTo>
                    <a:pt x="36916" y="48384"/>
                    <a:pt x="36916" y="48488"/>
                    <a:pt x="37020" y="48557"/>
                  </a:cubicBezTo>
                  <a:cubicBezTo>
                    <a:pt x="36916" y="47866"/>
                    <a:pt x="36951" y="47175"/>
                    <a:pt x="36778" y="46483"/>
                  </a:cubicBezTo>
                  <a:cubicBezTo>
                    <a:pt x="36778" y="46414"/>
                    <a:pt x="36778" y="46345"/>
                    <a:pt x="36847" y="46276"/>
                  </a:cubicBezTo>
                  <a:cubicBezTo>
                    <a:pt x="37020" y="46311"/>
                    <a:pt x="37089" y="46483"/>
                    <a:pt x="37193" y="46587"/>
                  </a:cubicBezTo>
                  <a:cubicBezTo>
                    <a:pt x="37400" y="46898"/>
                    <a:pt x="37538" y="47244"/>
                    <a:pt x="37711" y="47589"/>
                  </a:cubicBezTo>
                  <a:cubicBezTo>
                    <a:pt x="37780" y="47693"/>
                    <a:pt x="37780" y="47797"/>
                    <a:pt x="37884" y="47831"/>
                  </a:cubicBezTo>
                  <a:lnTo>
                    <a:pt x="37918" y="47831"/>
                  </a:lnTo>
                  <a:cubicBezTo>
                    <a:pt x="37815" y="47589"/>
                    <a:pt x="37676" y="47348"/>
                    <a:pt x="37607" y="47106"/>
                  </a:cubicBezTo>
                  <a:cubicBezTo>
                    <a:pt x="37434" y="46656"/>
                    <a:pt x="37158" y="46276"/>
                    <a:pt x="36812" y="45930"/>
                  </a:cubicBezTo>
                  <a:cubicBezTo>
                    <a:pt x="36674" y="45827"/>
                    <a:pt x="36674" y="45723"/>
                    <a:pt x="36778" y="45585"/>
                  </a:cubicBezTo>
                  <a:cubicBezTo>
                    <a:pt x="37123" y="44997"/>
                    <a:pt x="37365" y="44375"/>
                    <a:pt x="37262" y="43649"/>
                  </a:cubicBezTo>
                  <a:cubicBezTo>
                    <a:pt x="37193" y="43165"/>
                    <a:pt x="37607" y="42681"/>
                    <a:pt x="38126" y="42647"/>
                  </a:cubicBezTo>
                  <a:cubicBezTo>
                    <a:pt x="38299" y="42612"/>
                    <a:pt x="38506" y="42647"/>
                    <a:pt x="38644" y="42474"/>
                  </a:cubicBezTo>
                  <a:cubicBezTo>
                    <a:pt x="38644" y="42439"/>
                    <a:pt x="38679" y="42439"/>
                    <a:pt x="38713" y="42439"/>
                  </a:cubicBezTo>
                  <a:cubicBezTo>
                    <a:pt x="39693" y="42164"/>
                    <a:pt x="40672" y="41834"/>
                    <a:pt x="41699" y="41834"/>
                  </a:cubicBezTo>
                  <a:cubicBezTo>
                    <a:pt x="41832" y="41834"/>
                    <a:pt x="41966" y="41840"/>
                    <a:pt x="42101" y="41852"/>
                  </a:cubicBezTo>
                  <a:cubicBezTo>
                    <a:pt x="42446" y="41852"/>
                    <a:pt x="42792" y="41921"/>
                    <a:pt x="43172" y="41990"/>
                  </a:cubicBezTo>
                  <a:cubicBezTo>
                    <a:pt x="43345" y="42024"/>
                    <a:pt x="43518" y="42128"/>
                    <a:pt x="43656" y="42266"/>
                  </a:cubicBezTo>
                  <a:cubicBezTo>
                    <a:pt x="43794" y="42370"/>
                    <a:pt x="43967" y="42508"/>
                    <a:pt x="44140" y="42578"/>
                  </a:cubicBezTo>
                  <a:cubicBezTo>
                    <a:pt x="44204" y="42610"/>
                    <a:pt x="44261" y="42634"/>
                    <a:pt x="44310" y="42634"/>
                  </a:cubicBezTo>
                  <a:cubicBezTo>
                    <a:pt x="44367" y="42634"/>
                    <a:pt x="44414" y="42601"/>
                    <a:pt x="44451" y="42508"/>
                  </a:cubicBezTo>
                  <a:cubicBezTo>
                    <a:pt x="44483" y="42428"/>
                    <a:pt x="44523" y="42400"/>
                    <a:pt x="44567" y="42400"/>
                  </a:cubicBezTo>
                  <a:cubicBezTo>
                    <a:pt x="44617" y="42400"/>
                    <a:pt x="44672" y="42437"/>
                    <a:pt x="44728" y="42474"/>
                  </a:cubicBezTo>
                  <a:cubicBezTo>
                    <a:pt x="45765" y="42992"/>
                    <a:pt x="46733" y="43649"/>
                    <a:pt x="47424" y="44617"/>
                  </a:cubicBezTo>
                  <a:cubicBezTo>
                    <a:pt x="47735" y="45066"/>
                    <a:pt x="47735" y="45239"/>
                    <a:pt x="47320" y="45585"/>
                  </a:cubicBezTo>
                  <a:cubicBezTo>
                    <a:pt x="46905" y="45930"/>
                    <a:pt x="46421" y="46138"/>
                    <a:pt x="45938" y="46311"/>
                  </a:cubicBezTo>
                  <a:cubicBezTo>
                    <a:pt x="44797" y="46691"/>
                    <a:pt x="43622" y="47002"/>
                    <a:pt x="42446" y="47209"/>
                  </a:cubicBezTo>
                  <a:cubicBezTo>
                    <a:pt x="42295" y="47240"/>
                    <a:pt x="42146" y="47252"/>
                    <a:pt x="41999" y="47252"/>
                  </a:cubicBezTo>
                  <a:cubicBezTo>
                    <a:pt x="41644" y="47252"/>
                    <a:pt x="41302" y="47179"/>
                    <a:pt x="40960" y="47106"/>
                  </a:cubicBezTo>
                  <a:lnTo>
                    <a:pt x="40960" y="47140"/>
                  </a:lnTo>
                  <a:cubicBezTo>
                    <a:pt x="40718" y="47106"/>
                    <a:pt x="40476" y="47002"/>
                    <a:pt x="40234" y="46967"/>
                  </a:cubicBezTo>
                  <a:cubicBezTo>
                    <a:pt x="39992" y="46898"/>
                    <a:pt x="39819" y="46794"/>
                    <a:pt x="39716" y="46518"/>
                  </a:cubicBezTo>
                  <a:lnTo>
                    <a:pt x="39716" y="46518"/>
                  </a:lnTo>
                  <a:cubicBezTo>
                    <a:pt x="40338" y="46587"/>
                    <a:pt x="40856" y="46829"/>
                    <a:pt x="41409" y="46829"/>
                  </a:cubicBezTo>
                  <a:cubicBezTo>
                    <a:pt x="41540" y="46829"/>
                    <a:pt x="41671" y="46831"/>
                    <a:pt x="41801" y="46831"/>
                  </a:cubicBezTo>
                  <a:cubicBezTo>
                    <a:pt x="42257" y="46831"/>
                    <a:pt x="42708" y="46810"/>
                    <a:pt x="43138" y="46622"/>
                  </a:cubicBezTo>
                  <a:cubicBezTo>
                    <a:pt x="43108" y="46577"/>
                    <a:pt x="43078" y="46565"/>
                    <a:pt x="43052" y="46565"/>
                  </a:cubicBezTo>
                  <a:cubicBezTo>
                    <a:pt x="43016" y="46565"/>
                    <a:pt x="42985" y="46587"/>
                    <a:pt x="42965" y="46587"/>
                  </a:cubicBezTo>
                  <a:cubicBezTo>
                    <a:pt x="42573" y="46682"/>
                    <a:pt x="42186" y="46728"/>
                    <a:pt x="41804" y="46728"/>
                  </a:cubicBezTo>
                  <a:cubicBezTo>
                    <a:pt x="41073" y="46728"/>
                    <a:pt x="40362" y="46559"/>
                    <a:pt x="39681" y="46241"/>
                  </a:cubicBezTo>
                  <a:cubicBezTo>
                    <a:pt x="39266" y="46069"/>
                    <a:pt x="38852" y="45861"/>
                    <a:pt x="38471" y="45585"/>
                  </a:cubicBezTo>
                  <a:cubicBezTo>
                    <a:pt x="38229" y="45446"/>
                    <a:pt x="37988" y="45343"/>
                    <a:pt x="37746" y="45274"/>
                  </a:cubicBezTo>
                  <a:cubicBezTo>
                    <a:pt x="37642" y="45274"/>
                    <a:pt x="37573" y="45239"/>
                    <a:pt x="37504" y="45239"/>
                  </a:cubicBezTo>
                  <a:cubicBezTo>
                    <a:pt x="37434" y="45239"/>
                    <a:pt x="37331" y="45239"/>
                    <a:pt x="37331" y="45343"/>
                  </a:cubicBezTo>
                  <a:cubicBezTo>
                    <a:pt x="37331" y="45412"/>
                    <a:pt x="37400" y="45446"/>
                    <a:pt x="37469" y="45446"/>
                  </a:cubicBezTo>
                  <a:cubicBezTo>
                    <a:pt x="38057" y="45550"/>
                    <a:pt x="38506" y="45827"/>
                    <a:pt x="38955" y="46138"/>
                  </a:cubicBezTo>
                  <a:cubicBezTo>
                    <a:pt x="39059" y="46241"/>
                    <a:pt x="39197" y="46276"/>
                    <a:pt x="39197" y="46483"/>
                  </a:cubicBezTo>
                  <a:cubicBezTo>
                    <a:pt x="39163" y="46587"/>
                    <a:pt x="39301" y="46656"/>
                    <a:pt x="39405" y="46725"/>
                  </a:cubicBezTo>
                  <a:cubicBezTo>
                    <a:pt x="39889" y="46967"/>
                    <a:pt x="40061" y="47417"/>
                    <a:pt x="40303" y="47866"/>
                  </a:cubicBezTo>
                  <a:cubicBezTo>
                    <a:pt x="40338" y="47970"/>
                    <a:pt x="40373" y="48073"/>
                    <a:pt x="40476" y="48143"/>
                  </a:cubicBezTo>
                  <a:cubicBezTo>
                    <a:pt x="40338" y="48315"/>
                    <a:pt x="40373" y="48454"/>
                    <a:pt x="40407" y="48626"/>
                  </a:cubicBezTo>
                  <a:cubicBezTo>
                    <a:pt x="40580" y="49076"/>
                    <a:pt x="40753" y="49560"/>
                    <a:pt x="40926" y="50044"/>
                  </a:cubicBezTo>
                  <a:cubicBezTo>
                    <a:pt x="41029" y="50424"/>
                    <a:pt x="41202" y="50804"/>
                    <a:pt x="41237" y="51219"/>
                  </a:cubicBezTo>
                  <a:cubicBezTo>
                    <a:pt x="41306" y="51564"/>
                    <a:pt x="41271" y="51910"/>
                    <a:pt x="41202" y="52256"/>
                  </a:cubicBezTo>
                  <a:cubicBezTo>
                    <a:pt x="41029" y="52912"/>
                    <a:pt x="40995" y="53604"/>
                    <a:pt x="40787" y="54295"/>
                  </a:cubicBezTo>
                  <a:cubicBezTo>
                    <a:pt x="40753" y="54468"/>
                    <a:pt x="40684" y="54641"/>
                    <a:pt x="40614" y="54814"/>
                  </a:cubicBezTo>
                  <a:cubicBezTo>
                    <a:pt x="40536" y="55102"/>
                    <a:pt x="40377" y="55232"/>
                    <a:pt x="40154" y="55232"/>
                  </a:cubicBezTo>
                  <a:cubicBezTo>
                    <a:pt x="40083" y="55232"/>
                    <a:pt x="40006" y="55219"/>
                    <a:pt x="39923" y="55194"/>
                  </a:cubicBezTo>
                  <a:cubicBezTo>
                    <a:pt x="39439" y="55021"/>
                    <a:pt x="39024" y="54814"/>
                    <a:pt x="38644" y="54537"/>
                  </a:cubicBezTo>
                  <a:cubicBezTo>
                    <a:pt x="38299" y="54261"/>
                    <a:pt x="37988" y="54019"/>
                    <a:pt x="37676" y="53777"/>
                  </a:cubicBezTo>
                  <a:cubicBezTo>
                    <a:pt x="37193" y="53431"/>
                    <a:pt x="36847" y="53016"/>
                    <a:pt x="36605" y="52463"/>
                  </a:cubicBezTo>
                  <a:cubicBezTo>
                    <a:pt x="36328" y="51772"/>
                    <a:pt x="36052" y="51115"/>
                    <a:pt x="35637" y="50493"/>
                  </a:cubicBezTo>
                  <a:cubicBezTo>
                    <a:pt x="35533" y="50355"/>
                    <a:pt x="35568" y="50216"/>
                    <a:pt x="35603" y="50078"/>
                  </a:cubicBezTo>
                  <a:cubicBezTo>
                    <a:pt x="35775" y="49491"/>
                    <a:pt x="35844" y="48903"/>
                    <a:pt x="35844" y="48315"/>
                  </a:cubicBezTo>
                  <a:cubicBezTo>
                    <a:pt x="35879" y="47762"/>
                    <a:pt x="35741" y="47278"/>
                    <a:pt x="35568" y="46760"/>
                  </a:cubicBezTo>
                  <a:lnTo>
                    <a:pt x="35568" y="46760"/>
                  </a:lnTo>
                  <a:cubicBezTo>
                    <a:pt x="35603" y="47071"/>
                    <a:pt x="35637" y="47382"/>
                    <a:pt x="35637" y="47693"/>
                  </a:cubicBezTo>
                  <a:cubicBezTo>
                    <a:pt x="35741" y="48523"/>
                    <a:pt x="35603" y="49318"/>
                    <a:pt x="35361" y="50113"/>
                  </a:cubicBezTo>
                  <a:cubicBezTo>
                    <a:pt x="35257" y="50458"/>
                    <a:pt x="35222" y="50804"/>
                    <a:pt x="34980" y="51115"/>
                  </a:cubicBezTo>
                  <a:cubicBezTo>
                    <a:pt x="34877" y="51253"/>
                    <a:pt x="34773" y="51426"/>
                    <a:pt x="34635" y="51599"/>
                  </a:cubicBezTo>
                  <a:cubicBezTo>
                    <a:pt x="34566" y="51288"/>
                    <a:pt x="34669" y="51011"/>
                    <a:pt x="34773" y="50769"/>
                  </a:cubicBezTo>
                  <a:cubicBezTo>
                    <a:pt x="34980" y="50216"/>
                    <a:pt x="35153" y="49629"/>
                    <a:pt x="35222" y="49041"/>
                  </a:cubicBezTo>
                  <a:cubicBezTo>
                    <a:pt x="35326" y="48557"/>
                    <a:pt x="35430" y="48039"/>
                    <a:pt x="35430" y="47520"/>
                  </a:cubicBezTo>
                  <a:cubicBezTo>
                    <a:pt x="35430" y="47106"/>
                    <a:pt x="35361" y="46725"/>
                    <a:pt x="35291" y="46345"/>
                  </a:cubicBezTo>
                  <a:cubicBezTo>
                    <a:pt x="35262" y="46255"/>
                    <a:pt x="35232" y="46166"/>
                    <a:pt x="35134" y="46166"/>
                  </a:cubicBezTo>
                  <a:cubicBezTo>
                    <a:pt x="35119" y="46166"/>
                    <a:pt x="35103" y="46168"/>
                    <a:pt x="35084" y="46172"/>
                  </a:cubicBezTo>
                  <a:cubicBezTo>
                    <a:pt x="34946" y="46207"/>
                    <a:pt x="34877" y="46241"/>
                    <a:pt x="34877" y="46380"/>
                  </a:cubicBezTo>
                  <a:cubicBezTo>
                    <a:pt x="34946" y="46898"/>
                    <a:pt x="34738" y="47417"/>
                    <a:pt x="34704" y="47935"/>
                  </a:cubicBezTo>
                  <a:cubicBezTo>
                    <a:pt x="34911" y="47520"/>
                    <a:pt x="34877" y="47036"/>
                    <a:pt x="35084" y="46587"/>
                  </a:cubicBezTo>
                  <a:cubicBezTo>
                    <a:pt x="35222" y="46725"/>
                    <a:pt x="35222" y="46864"/>
                    <a:pt x="35222" y="47002"/>
                  </a:cubicBezTo>
                  <a:cubicBezTo>
                    <a:pt x="35291" y="48004"/>
                    <a:pt x="35188" y="49007"/>
                    <a:pt x="34877" y="49974"/>
                  </a:cubicBezTo>
                  <a:cubicBezTo>
                    <a:pt x="34738" y="50389"/>
                    <a:pt x="34566" y="50804"/>
                    <a:pt x="34462" y="51219"/>
                  </a:cubicBezTo>
                  <a:cubicBezTo>
                    <a:pt x="34289" y="51876"/>
                    <a:pt x="33909" y="52325"/>
                    <a:pt x="33390" y="52671"/>
                  </a:cubicBezTo>
                  <a:cubicBezTo>
                    <a:pt x="33045" y="52912"/>
                    <a:pt x="32699" y="53154"/>
                    <a:pt x="32423" y="53466"/>
                  </a:cubicBezTo>
                  <a:cubicBezTo>
                    <a:pt x="32319" y="53535"/>
                    <a:pt x="32250" y="53638"/>
                    <a:pt x="32146" y="53742"/>
                  </a:cubicBezTo>
                  <a:cubicBezTo>
                    <a:pt x="32457" y="53604"/>
                    <a:pt x="32664" y="53293"/>
                    <a:pt x="32976" y="53120"/>
                  </a:cubicBezTo>
                  <a:cubicBezTo>
                    <a:pt x="33079" y="53051"/>
                    <a:pt x="33183" y="52912"/>
                    <a:pt x="33356" y="52912"/>
                  </a:cubicBezTo>
                  <a:cubicBezTo>
                    <a:pt x="33425" y="53016"/>
                    <a:pt x="33356" y="53051"/>
                    <a:pt x="33321" y="53085"/>
                  </a:cubicBezTo>
                  <a:cubicBezTo>
                    <a:pt x="32803" y="53742"/>
                    <a:pt x="32250" y="54330"/>
                    <a:pt x="31800" y="55021"/>
                  </a:cubicBezTo>
                  <a:cubicBezTo>
                    <a:pt x="31741" y="55110"/>
                    <a:pt x="31630" y="55277"/>
                    <a:pt x="31512" y="55277"/>
                  </a:cubicBezTo>
                  <a:cubicBezTo>
                    <a:pt x="31493" y="55277"/>
                    <a:pt x="31474" y="55272"/>
                    <a:pt x="31455" y="55263"/>
                  </a:cubicBezTo>
                  <a:cubicBezTo>
                    <a:pt x="31282" y="55159"/>
                    <a:pt x="31455" y="54986"/>
                    <a:pt x="31524" y="54848"/>
                  </a:cubicBezTo>
                  <a:cubicBezTo>
                    <a:pt x="31558" y="54710"/>
                    <a:pt x="31628" y="54606"/>
                    <a:pt x="31697" y="54468"/>
                  </a:cubicBezTo>
                  <a:lnTo>
                    <a:pt x="31697" y="54468"/>
                  </a:lnTo>
                  <a:cubicBezTo>
                    <a:pt x="31455" y="54641"/>
                    <a:pt x="31351" y="54917"/>
                    <a:pt x="31316" y="55194"/>
                  </a:cubicBezTo>
                  <a:cubicBezTo>
                    <a:pt x="31247" y="55436"/>
                    <a:pt x="31144" y="55539"/>
                    <a:pt x="30936" y="55609"/>
                  </a:cubicBezTo>
                  <a:cubicBezTo>
                    <a:pt x="30798" y="55643"/>
                    <a:pt x="30660" y="55747"/>
                    <a:pt x="30521" y="55781"/>
                  </a:cubicBezTo>
                  <a:cubicBezTo>
                    <a:pt x="30404" y="55818"/>
                    <a:pt x="30280" y="55838"/>
                    <a:pt x="30157" y="55838"/>
                  </a:cubicBezTo>
                  <a:cubicBezTo>
                    <a:pt x="29704" y="55838"/>
                    <a:pt x="29270" y="55570"/>
                    <a:pt x="29243" y="54917"/>
                  </a:cubicBezTo>
                  <a:cubicBezTo>
                    <a:pt x="29208" y="54468"/>
                    <a:pt x="29173" y="53984"/>
                    <a:pt x="29208" y="53535"/>
                  </a:cubicBezTo>
                  <a:cubicBezTo>
                    <a:pt x="29277" y="52878"/>
                    <a:pt x="29243" y="52187"/>
                    <a:pt x="29312" y="51495"/>
                  </a:cubicBezTo>
                  <a:cubicBezTo>
                    <a:pt x="29484" y="50355"/>
                    <a:pt x="29796" y="49249"/>
                    <a:pt x="30210" y="48143"/>
                  </a:cubicBezTo>
                  <a:cubicBezTo>
                    <a:pt x="30349" y="47866"/>
                    <a:pt x="30591" y="47693"/>
                    <a:pt x="30798" y="47486"/>
                  </a:cubicBezTo>
                  <a:cubicBezTo>
                    <a:pt x="31386" y="46760"/>
                    <a:pt x="32181" y="46449"/>
                    <a:pt x="33045" y="46172"/>
                  </a:cubicBezTo>
                  <a:cubicBezTo>
                    <a:pt x="33079" y="46172"/>
                    <a:pt x="33148" y="46172"/>
                    <a:pt x="33183" y="46241"/>
                  </a:cubicBezTo>
                  <a:cubicBezTo>
                    <a:pt x="32941" y="46483"/>
                    <a:pt x="32561" y="46587"/>
                    <a:pt x="32353" y="46898"/>
                  </a:cubicBezTo>
                  <a:cubicBezTo>
                    <a:pt x="32734" y="46691"/>
                    <a:pt x="33114" y="46518"/>
                    <a:pt x="33494" y="46311"/>
                  </a:cubicBezTo>
                  <a:cubicBezTo>
                    <a:pt x="33598" y="46241"/>
                    <a:pt x="33736" y="46207"/>
                    <a:pt x="33667" y="46034"/>
                  </a:cubicBezTo>
                  <a:cubicBezTo>
                    <a:pt x="33598" y="45930"/>
                    <a:pt x="33701" y="45896"/>
                    <a:pt x="33736" y="45861"/>
                  </a:cubicBezTo>
                  <a:cubicBezTo>
                    <a:pt x="33869" y="45762"/>
                    <a:pt x="34033" y="45726"/>
                    <a:pt x="34046" y="45540"/>
                  </a:cubicBezTo>
                  <a:lnTo>
                    <a:pt x="34046" y="45540"/>
                  </a:lnTo>
                  <a:cubicBezTo>
                    <a:pt x="33607" y="45832"/>
                    <a:pt x="33134" y="45934"/>
                    <a:pt x="32595" y="46069"/>
                  </a:cubicBezTo>
                  <a:cubicBezTo>
                    <a:pt x="32664" y="45792"/>
                    <a:pt x="32906" y="45758"/>
                    <a:pt x="32941" y="45446"/>
                  </a:cubicBezTo>
                  <a:lnTo>
                    <a:pt x="32941" y="45446"/>
                  </a:lnTo>
                  <a:cubicBezTo>
                    <a:pt x="32526" y="45827"/>
                    <a:pt x="32042" y="45965"/>
                    <a:pt x="31558" y="46138"/>
                  </a:cubicBezTo>
                  <a:cubicBezTo>
                    <a:pt x="31455" y="46172"/>
                    <a:pt x="31351" y="46207"/>
                    <a:pt x="31213" y="46207"/>
                  </a:cubicBezTo>
                  <a:cubicBezTo>
                    <a:pt x="31040" y="46241"/>
                    <a:pt x="30902" y="46207"/>
                    <a:pt x="30867" y="46449"/>
                  </a:cubicBezTo>
                  <a:cubicBezTo>
                    <a:pt x="30798" y="46622"/>
                    <a:pt x="30591" y="46656"/>
                    <a:pt x="30452" y="46656"/>
                  </a:cubicBezTo>
                  <a:cubicBezTo>
                    <a:pt x="29692" y="46760"/>
                    <a:pt x="28931" y="47002"/>
                    <a:pt x="28136" y="47002"/>
                  </a:cubicBezTo>
                  <a:cubicBezTo>
                    <a:pt x="28030" y="47007"/>
                    <a:pt x="27923" y="47010"/>
                    <a:pt x="27817" y="47010"/>
                  </a:cubicBezTo>
                  <a:cubicBezTo>
                    <a:pt x="27267" y="47010"/>
                    <a:pt x="26722" y="46934"/>
                    <a:pt x="26201" y="46760"/>
                  </a:cubicBezTo>
                  <a:cubicBezTo>
                    <a:pt x="25821" y="46622"/>
                    <a:pt x="25475" y="46483"/>
                    <a:pt x="25095" y="46345"/>
                  </a:cubicBezTo>
                  <a:cubicBezTo>
                    <a:pt x="24887" y="46241"/>
                    <a:pt x="24715" y="46103"/>
                    <a:pt x="24542" y="45965"/>
                  </a:cubicBezTo>
                  <a:cubicBezTo>
                    <a:pt x="24403" y="45861"/>
                    <a:pt x="24403" y="45758"/>
                    <a:pt x="24438" y="45619"/>
                  </a:cubicBezTo>
                  <a:cubicBezTo>
                    <a:pt x="24611" y="45135"/>
                    <a:pt x="24922" y="44755"/>
                    <a:pt x="25337" y="44444"/>
                  </a:cubicBezTo>
                  <a:cubicBezTo>
                    <a:pt x="25440" y="44375"/>
                    <a:pt x="25544" y="44306"/>
                    <a:pt x="25613" y="44202"/>
                  </a:cubicBezTo>
                  <a:cubicBezTo>
                    <a:pt x="25671" y="44163"/>
                    <a:pt x="25740" y="44114"/>
                    <a:pt x="25801" y="44114"/>
                  </a:cubicBezTo>
                  <a:cubicBezTo>
                    <a:pt x="25850" y="44114"/>
                    <a:pt x="25894" y="44145"/>
                    <a:pt x="25924" y="44237"/>
                  </a:cubicBezTo>
                  <a:cubicBezTo>
                    <a:pt x="25959" y="44306"/>
                    <a:pt x="26028" y="44375"/>
                    <a:pt x="26132" y="44375"/>
                  </a:cubicBezTo>
                  <a:cubicBezTo>
                    <a:pt x="26235" y="44375"/>
                    <a:pt x="26270" y="44271"/>
                    <a:pt x="26305" y="44168"/>
                  </a:cubicBezTo>
                  <a:cubicBezTo>
                    <a:pt x="26305" y="44098"/>
                    <a:pt x="26305" y="43995"/>
                    <a:pt x="26339" y="43891"/>
                  </a:cubicBezTo>
                  <a:cubicBezTo>
                    <a:pt x="26374" y="43787"/>
                    <a:pt x="26408" y="43684"/>
                    <a:pt x="26512" y="43649"/>
                  </a:cubicBezTo>
                  <a:cubicBezTo>
                    <a:pt x="26823" y="43580"/>
                    <a:pt x="27065" y="43407"/>
                    <a:pt x="27376" y="43338"/>
                  </a:cubicBezTo>
                  <a:cubicBezTo>
                    <a:pt x="27860" y="43234"/>
                    <a:pt x="28309" y="43131"/>
                    <a:pt x="28759" y="43027"/>
                  </a:cubicBezTo>
                  <a:cubicBezTo>
                    <a:pt x="28910" y="42976"/>
                    <a:pt x="29062" y="42944"/>
                    <a:pt x="29214" y="42944"/>
                  </a:cubicBezTo>
                  <a:cubicBezTo>
                    <a:pt x="29270" y="42944"/>
                    <a:pt x="29325" y="42948"/>
                    <a:pt x="29381" y="42958"/>
                  </a:cubicBezTo>
                  <a:cubicBezTo>
                    <a:pt x="29427" y="42962"/>
                    <a:pt x="29472" y="42963"/>
                    <a:pt x="29517" y="42963"/>
                  </a:cubicBezTo>
                  <a:cubicBezTo>
                    <a:pt x="29873" y="42963"/>
                    <a:pt x="30183" y="42854"/>
                    <a:pt x="30521" y="42854"/>
                  </a:cubicBezTo>
                  <a:cubicBezTo>
                    <a:pt x="31213" y="42854"/>
                    <a:pt x="31835" y="42992"/>
                    <a:pt x="32423" y="43373"/>
                  </a:cubicBezTo>
                  <a:cubicBezTo>
                    <a:pt x="32482" y="43392"/>
                    <a:pt x="32542" y="43435"/>
                    <a:pt x="32601" y="43435"/>
                  </a:cubicBezTo>
                  <a:cubicBezTo>
                    <a:pt x="32645" y="43435"/>
                    <a:pt x="32689" y="43412"/>
                    <a:pt x="32734" y="43338"/>
                  </a:cubicBezTo>
                  <a:cubicBezTo>
                    <a:pt x="32756" y="43305"/>
                    <a:pt x="32777" y="43293"/>
                    <a:pt x="32798" y="43293"/>
                  </a:cubicBezTo>
                  <a:cubicBezTo>
                    <a:pt x="32843" y="43293"/>
                    <a:pt x="32883" y="43349"/>
                    <a:pt x="32906" y="43373"/>
                  </a:cubicBezTo>
                  <a:cubicBezTo>
                    <a:pt x="33183" y="43614"/>
                    <a:pt x="33425" y="43822"/>
                    <a:pt x="33667" y="44064"/>
                  </a:cubicBezTo>
                  <a:cubicBezTo>
                    <a:pt x="33840" y="44202"/>
                    <a:pt x="34013" y="44306"/>
                    <a:pt x="34220" y="44375"/>
                  </a:cubicBezTo>
                  <a:cubicBezTo>
                    <a:pt x="34462" y="44409"/>
                    <a:pt x="34600" y="44513"/>
                    <a:pt x="34635" y="44790"/>
                  </a:cubicBezTo>
                  <a:cubicBezTo>
                    <a:pt x="34635" y="44893"/>
                    <a:pt x="34704" y="45032"/>
                    <a:pt x="34773" y="45135"/>
                  </a:cubicBezTo>
                  <a:cubicBezTo>
                    <a:pt x="34773" y="44859"/>
                    <a:pt x="34773" y="44617"/>
                    <a:pt x="34738" y="44340"/>
                  </a:cubicBezTo>
                  <a:cubicBezTo>
                    <a:pt x="34669" y="43891"/>
                    <a:pt x="34704" y="43476"/>
                    <a:pt x="35326" y="43303"/>
                  </a:cubicBezTo>
                  <a:cubicBezTo>
                    <a:pt x="35239" y="43249"/>
                    <a:pt x="35163" y="43229"/>
                    <a:pt x="35091" y="43229"/>
                  </a:cubicBezTo>
                  <a:cubicBezTo>
                    <a:pt x="34934" y="43229"/>
                    <a:pt x="34801" y="43325"/>
                    <a:pt x="34635" y="43373"/>
                  </a:cubicBezTo>
                  <a:cubicBezTo>
                    <a:pt x="34462" y="42992"/>
                    <a:pt x="34393" y="42543"/>
                    <a:pt x="34116" y="42163"/>
                  </a:cubicBezTo>
                  <a:lnTo>
                    <a:pt x="34116" y="42163"/>
                  </a:lnTo>
                  <a:cubicBezTo>
                    <a:pt x="34082" y="42370"/>
                    <a:pt x="34151" y="42474"/>
                    <a:pt x="34185" y="42612"/>
                  </a:cubicBezTo>
                  <a:cubicBezTo>
                    <a:pt x="34358" y="42992"/>
                    <a:pt x="34427" y="43407"/>
                    <a:pt x="34531" y="43856"/>
                  </a:cubicBezTo>
                  <a:cubicBezTo>
                    <a:pt x="34531" y="43891"/>
                    <a:pt x="34531" y="43960"/>
                    <a:pt x="34531" y="43995"/>
                  </a:cubicBezTo>
                  <a:cubicBezTo>
                    <a:pt x="34531" y="44179"/>
                    <a:pt x="34485" y="44256"/>
                    <a:pt x="34383" y="44256"/>
                  </a:cubicBezTo>
                  <a:cubicBezTo>
                    <a:pt x="34331" y="44256"/>
                    <a:pt x="34266" y="44237"/>
                    <a:pt x="34185" y="44202"/>
                  </a:cubicBezTo>
                  <a:cubicBezTo>
                    <a:pt x="33805" y="43995"/>
                    <a:pt x="33494" y="43684"/>
                    <a:pt x="33218" y="43338"/>
                  </a:cubicBezTo>
                  <a:cubicBezTo>
                    <a:pt x="33183" y="43234"/>
                    <a:pt x="33114" y="43165"/>
                    <a:pt x="33010" y="43096"/>
                  </a:cubicBezTo>
                  <a:cubicBezTo>
                    <a:pt x="32803" y="42992"/>
                    <a:pt x="32699" y="42785"/>
                    <a:pt x="32526" y="42612"/>
                  </a:cubicBezTo>
                  <a:cubicBezTo>
                    <a:pt x="31869" y="41921"/>
                    <a:pt x="31386" y="41195"/>
                    <a:pt x="31144" y="40296"/>
                  </a:cubicBezTo>
                  <a:cubicBezTo>
                    <a:pt x="31040" y="39881"/>
                    <a:pt x="30867" y="39501"/>
                    <a:pt x="30729" y="39121"/>
                  </a:cubicBezTo>
                  <a:cubicBezTo>
                    <a:pt x="30556" y="38637"/>
                    <a:pt x="30452" y="38153"/>
                    <a:pt x="30556" y="37669"/>
                  </a:cubicBezTo>
                  <a:cubicBezTo>
                    <a:pt x="30625" y="37427"/>
                    <a:pt x="30521" y="37185"/>
                    <a:pt x="30556" y="36943"/>
                  </a:cubicBezTo>
                  <a:cubicBezTo>
                    <a:pt x="30556" y="36736"/>
                    <a:pt x="30591" y="36598"/>
                    <a:pt x="30729" y="36425"/>
                  </a:cubicBezTo>
                  <a:cubicBezTo>
                    <a:pt x="30902" y="36252"/>
                    <a:pt x="31109" y="36114"/>
                    <a:pt x="31247" y="35837"/>
                  </a:cubicBezTo>
                  <a:cubicBezTo>
                    <a:pt x="31094" y="35837"/>
                    <a:pt x="30995" y="35947"/>
                    <a:pt x="30902" y="35947"/>
                  </a:cubicBezTo>
                  <a:cubicBezTo>
                    <a:pt x="30890" y="35947"/>
                    <a:pt x="30879" y="35945"/>
                    <a:pt x="30867" y="35941"/>
                  </a:cubicBezTo>
                  <a:cubicBezTo>
                    <a:pt x="30867" y="35906"/>
                    <a:pt x="30867" y="35837"/>
                    <a:pt x="30867" y="35837"/>
                  </a:cubicBezTo>
                  <a:cubicBezTo>
                    <a:pt x="30556" y="35630"/>
                    <a:pt x="30625" y="35319"/>
                    <a:pt x="30625" y="35042"/>
                  </a:cubicBezTo>
                  <a:cubicBezTo>
                    <a:pt x="30660" y="34662"/>
                    <a:pt x="30729" y="34247"/>
                    <a:pt x="30625" y="33867"/>
                  </a:cubicBezTo>
                  <a:cubicBezTo>
                    <a:pt x="30591" y="33625"/>
                    <a:pt x="30660" y="33418"/>
                    <a:pt x="30694" y="33210"/>
                  </a:cubicBezTo>
                  <a:cubicBezTo>
                    <a:pt x="30763" y="33003"/>
                    <a:pt x="30971" y="32899"/>
                    <a:pt x="31247" y="32899"/>
                  </a:cubicBezTo>
                  <a:close/>
                  <a:moveTo>
                    <a:pt x="17861" y="41003"/>
                  </a:moveTo>
                  <a:cubicBezTo>
                    <a:pt x="17901" y="41003"/>
                    <a:pt x="17948" y="41031"/>
                    <a:pt x="18009" y="41091"/>
                  </a:cubicBezTo>
                  <a:cubicBezTo>
                    <a:pt x="18285" y="41402"/>
                    <a:pt x="18596" y="41713"/>
                    <a:pt x="18942" y="41955"/>
                  </a:cubicBezTo>
                  <a:cubicBezTo>
                    <a:pt x="19219" y="42163"/>
                    <a:pt x="19357" y="42474"/>
                    <a:pt x="19426" y="42819"/>
                  </a:cubicBezTo>
                  <a:cubicBezTo>
                    <a:pt x="19444" y="42828"/>
                    <a:pt x="19460" y="42832"/>
                    <a:pt x="19474" y="42832"/>
                  </a:cubicBezTo>
                  <a:cubicBezTo>
                    <a:pt x="19560" y="42832"/>
                    <a:pt x="19600" y="42703"/>
                    <a:pt x="19666" y="42703"/>
                  </a:cubicBezTo>
                  <a:cubicBezTo>
                    <a:pt x="19677" y="42703"/>
                    <a:pt x="19689" y="42707"/>
                    <a:pt x="19703" y="42716"/>
                  </a:cubicBezTo>
                  <a:cubicBezTo>
                    <a:pt x="19806" y="42785"/>
                    <a:pt x="19875" y="42819"/>
                    <a:pt x="19945" y="42889"/>
                  </a:cubicBezTo>
                  <a:cubicBezTo>
                    <a:pt x="20532" y="43407"/>
                    <a:pt x="21051" y="44029"/>
                    <a:pt x="21535" y="44651"/>
                  </a:cubicBezTo>
                  <a:cubicBezTo>
                    <a:pt x="21604" y="44721"/>
                    <a:pt x="21638" y="44824"/>
                    <a:pt x="21673" y="44963"/>
                  </a:cubicBezTo>
                  <a:cubicBezTo>
                    <a:pt x="21846" y="45516"/>
                    <a:pt x="22018" y="46069"/>
                    <a:pt x="22226" y="46656"/>
                  </a:cubicBezTo>
                  <a:cubicBezTo>
                    <a:pt x="22330" y="47036"/>
                    <a:pt x="22364" y="47451"/>
                    <a:pt x="22433" y="47866"/>
                  </a:cubicBezTo>
                  <a:cubicBezTo>
                    <a:pt x="22468" y="47970"/>
                    <a:pt x="22399" y="48073"/>
                    <a:pt x="22330" y="48143"/>
                  </a:cubicBezTo>
                  <a:cubicBezTo>
                    <a:pt x="21949" y="48557"/>
                    <a:pt x="21638" y="49041"/>
                    <a:pt x="21327" y="49491"/>
                  </a:cubicBezTo>
                  <a:cubicBezTo>
                    <a:pt x="21085" y="49871"/>
                    <a:pt x="20774" y="50113"/>
                    <a:pt x="20498" y="50424"/>
                  </a:cubicBezTo>
                  <a:cubicBezTo>
                    <a:pt x="19945" y="51046"/>
                    <a:pt x="19288" y="51599"/>
                    <a:pt x="18596" y="52117"/>
                  </a:cubicBezTo>
                  <a:cubicBezTo>
                    <a:pt x="18216" y="52394"/>
                    <a:pt x="17871" y="52774"/>
                    <a:pt x="17525" y="53120"/>
                  </a:cubicBezTo>
                  <a:cubicBezTo>
                    <a:pt x="16937" y="53707"/>
                    <a:pt x="16281" y="54261"/>
                    <a:pt x="15624" y="54779"/>
                  </a:cubicBezTo>
                  <a:cubicBezTo>
                    <a:pt x="15175" y="55125"/>
                    <a:pt x="14691" y="55436"/>
                    <a:pt x="14207" y="55712"/>
                  </a:cubicBezTo>
                  <a:cubicBezTo>
                    <a:pt x="13930" y="55885"/>
                    <a:pt x="13654" y="55954"/>
                    <a:pt x="13343" y="55954"/>
                  </a:cubicBezTo>
                  <a:cubicBezTo>
                    <a:pt x="13101" y="55954"/>
                    <a:pt x="13031" y="55920"/>
                    <a:pt x="13031" y="55678"/>
                  </a:cubicBezTo>
                  <a:cubicBezTo>
                    <a:pt x="12997" y="55539"/>
                    <a:pt x="12997" y="55367"/>
                    <a:pt x="13031" y="55228"/>
                  </a:cubicBezTo>
                  <a:cubicBezTo>
                    <a:pt x="13031" y="55194"/>
                    <a:pt x="13031" y="55090"/>
                    <a:pt x="13066" y="55090"/>
                  </a:cubicBezTo>
                  <a:cubicBezTo>
                    <a:pt x="13412" y="54986"/>
                    <a:pt x="13239" y="54710"/>
                    <a:pt x="13273" y="54537"/>
                  </a:cubicBezTo>
                  <a:cubicBezTo>
                    <a:pt x="13343" y="53984"/>
                    <a:pt x="13377" y="53396"/>
                    <a:pt x="13481" y="52843"/>
                  </a:cubicBezTo>
                  <a:cubicBezTo>
                    <a:pt x="13550" y="52290"/>
                    <a:pt x="13723" y="51772"/>
                    <a:pt x="13757" y="51184"/>
                  </a:cubicBezTo>
                  <a:cubicBezTo>
                    <a:pt x="13757" y="51081"/>
                    <a:pt x="13792" y="50977"/>
                    <a:pt x="13826" y="50873"/>
                  </a:cubicBezTo>
                  <a:cubicBezTo>
                    <a:pt x="14103" y="50320"/>
                    <a:pt x="14207" y="49698"/>
                    <a:pt x="14414" y="49076"/>
                  </a:cubicBezTo>
                  <a:cubicBezTo>
                    <a:pt x="14449" y="48972"/>
                    <a:pt x="14483" y="48834"/>
                    <a:pt x="14587" y="48696"/>
                  </a:cubicBezTo>
                  <a:cubicBezTo>
                    <a:pt x="14656" y="48523"/>
                    <a:pt x="14725" y="48315"/>
                    <a:pt x="14760" y="48108"/>
                  </a:cubicBezTo>
                  <a:cubicBezTo>
                    <a:pt x="14829" y="47693"/>
                    <a:pt x="15002" y="47313"/>
                    <a:pt x="15209" y="46933"/>
                  </a:cubicBezTo>
                  <a:cubicBezTo>
                    <a:pt x="15347" y="46691"/>
                    <a:pt x="15451" y="46483"/>
                    <a:pt x="15555" y="46241"/>
                  </a:cubicBezTo>
                  <a:cubicBezTo>
                    <a:pt x="15658" y="46276"/>
                    <a:pt x="15658" y="46311"/>
                    <a:pt x="15693" y="46380"/>
                  </a:cubicBezTo>
                  <a:cubicBezTo>
                    <a:pt x="16142" y="47244"/>
                    <a:pt x="16730" y="47970"/>
                    <a:pt x="17318" y="48730"/>
                  </a:cubicBezTo>
                  <a:cubicBezTo>
                    <a:pt x="17940" y="49560"/>
                    <a:pt x="18458" y="50458"/>
                    <a:pt x="18596" y="51530"/>
                  </a:cubicBezTo>
                  <a:cubicBezTo>
                    <a:pt x="18596" y="51599"/>
                    <a:pt x="18596" y="51668"/>
                    <a:pt x="18700" y="51737"/>
                  </a:cubicBezTo>
                  <a:cubicBezTo>
                    <a:pt x="18562" y="50493"/>
                    <a:pt x="18182" y="49456"/>
                    <a:pt x="17387" y="48557"/>
                  </a:cubicBezTo>
                  <a:cubicBezTo>
                    <a:pt x="17145" y="48281"/>
                    <a:pt x="16937" y="48039"/>
                    <a:pt x="16799" y="47659"/>
                  </a:cubicBezTo>
                  <a:cubicBezTo>
                    <a:pt x="17214" y="47624"/>
                    <a:pt x="17560" y="47659"/>
                    <a:pt x="17905" y="47589"/>
                  </a:cubicBezTo>
                  <a:cubicBezTo>
                    <a:pt x="18078" y="47520"/>
                    <a:pt x="18285" y="47520"/>
                    <a:pt x="18458" y="47520"/>
                  </a:cubicBezTo>
                  <a:cubicBezTo>
                    <a:pt x="18666" y="47488"/>
                    <a:pt x="18867" y="47464"/>
                    <a:pt x="19067" y="47464"/>
                  </a:cubicBezTo>
                  <a:cubicBezTo>
                    <a:pt x="19299" y="47464"/>
                    <a:pt x="19531" y="47497"/>
                    <a:pt x="19772" y="47589"/>
                  </a:cubicBezTo>
                  <a:cubicBezTo>
                    <a:pt x="19772" y="47451"/>
                    <a:pt x="19703" y="47451"/>
                    <a:pt x="19633" y="47417"/>
                  </a:cubicBezTo>
                  <a:cubicBezTo>
                    <a:pt x="19451" y="47376"/>
                    <a:pt x="19281" y="47359"/>
                    <a:pt x="19108" y="47359"/>
                  </a:cubicBezTo>
                  <a:cubicBezTo>
                    <a:pt x="18987" y="47359"/>
                    <a:pt x="18864" y="47368"/>
                    <a:pt x="18735" y="47382"/>
                  </a:cubicBezTo>
                  <a:cubicBezTo>
                    <a:pt x="18200" y="47445"/>
                    <a:pt x="17636" y="47594"/>
                    <a:pt x="17069" y="47594"/>
                  </a:cubicBezTo>
                  <a:cubicBezTo>
                    <a:pt x="17014" y="47594"/>
                    <a:pt x="16958" y="47593"/>
                    <a:pt x="16903" y="47589"/>
                  </a:cubicBezTo>
                  <a:cubicBezTo>
                    <a:pt x="16765" y="47589"/>
                    <a:pt x="16626" y="47555"/>
                    <a:pt x="16523" y="47417"/>
                  </a:cubicBezTo>
                  <a:cubicBezTo>
                    <a:pt x="16177" y="46967"/>
                    <a:pt x="15866" y="46483"/>
                    <a:pt x="15762" y="45896"/>
                  </a:cubicBezTo>
                  <a:cubicBezTo>
                    <a:pt x="15728" y="45792"/>
                    <a:pt x="15693" y="45688"/>
                    <a:pt x="15728" y="45585"/>
                  </a:cubicBezTo>
                  <a:cubicBezTo>
                    <a:pt x="16004" y="44824"/>
                    <a:pt x="16177" y="43995"/>
                    <a:pt x="16695" y="43303"/>
                  </a:cubicBezTo>
                  <a:cubicBezTo>
                    <a:pt x="17006" y="42889"/>
                    <a:pt x="17110" y="42370"/>
                    <a:pt x="17352" y="41921"/>
                  </a:cubicBezTo>
                  <a:cubicBezTo>
                    <a:pt x="17490" y="41679"/>
                    <a:pt x="17594" y="41402"/>
                    <a:pt x="17732" y="41126"/>
                  </a:cubicBezTo>
                  <a:cubicBezTo>
                    <a:pt x="17771" y="41048"/>
                    <a:pt x="17810" y="41003"/>
                    <a:pt x="17861" y="41003"/>
                  </a:cubicBezTo>
                  <a:close/>
                  <a:moveTo>
                    <a:pt x="42594" y="0"/>
                  </a:moveTo>
                  <a:cubicBezTo>
                    <a:pt x="42360" y="0"/>
                    <a:pt x="42118" y="57"/>
                    <a:pt x="41893" y="132"/>
                  </a:cubicBezTo>
                  <a:cubicBezTo>
                    <a:pt x="41617" y="201"/>
                    <a:pt x="41340" y="443"/>
                    <a:pt x="41168" y="719"/>
                  </a:cubicBezTo>
                  <a:cubicBezTo>
                    <a:pt x="40856" y="1099"/>
                    <a:pt x="40545" y="1445"/>
                    <a:pt x="40303" y="1860"/>
                  </a:cubicBezTo>
                  <a:cubicBezTo>
                    <a:pt x="39854" y="2551"/>
                    <a:pt x="39474" y="3242"/>
                    <a:pt x="39508" y="4107"/>
                  </a:cubicBezTo>
                  <a:cubicBezTo>
                    <a:pt x="39508" y="4176"/>
                    <a:pt x="39474" y="4245"/>
                    <a:pt x="39439" y="4314"/>
                  </a:cubicBezTo>
                  <a:cubicBezTo>
                    <a:pt x="39266" y="4729"/>
                    <a:pt x="39370" y="5178"/>
                    <a:pt x="39405" y="5593"/>
                  </a:cubicBezTo>
                  <a:cubicBezTo>
                    <a:pt x="39474" y="6111"/>
                    <a:pt x="39647" y="6630"/>
                    <a:pt x="39819" y="7148"/>
                  </a:cubicBezTo>
                  <a:cubicBezTo>
                    <a:pt x="39889" y="7494"/>
                    <a:pt x="40061" y="7840"/>
                    <a:pt x="40303" y="8082"/>
                  </a:cubicBezTo>
                  <a:cubicBezTo>
                    <a:pt x="40407" y="8220"/>
                    <a:pt x="40476" y="8358"/>
                    <a:pt x="40511" y="8496"/>
                  </a:cubicBezTo>
                  <a:cubicBezTo>
                    <a:pt x="40545" y="8738"/>
                    <a:pt x="40545" y="8946"/>
                    <a:pt x="40545" y="9188"/>
                  </a:cubicBezTo>
                  <a:cubicBezTo>
                    <a:pt x="40545" y="9568"/>
                    <a:pt x="40373" y="9914"/>
                    <a:pt x="40234" y="10259"/>
                  </a:cubicBezTo>
                  <a:cubicBezTo>
                    <a:pt x="39889" y="11020"/>
                    <a:pt x="39612" y="11815"/>
                    <a:pt x="39094" y="12471"/>
                  </a:cubicBezTo>
                  <a:cubicBezTo>
                    <a:pt x="39059" y="12506"/>
                    <a:pt x="39024" y="12575"/>
                    <a:pt x="39094" y="12610"/>
                  </a:cubicBezTo>
                  <a:cubicBezTo>
                    <a:pt x="39117" y="12633"/>
                    <a:pt x="39140" y="12640"/>
                    <a:pt x="39163" y="12640"/>
                  </a:cubicBezTo>
                  <a:cubicBezTo>
                    <a:pt x="39209" y="12640"/>
                    <a:pt x="39255" y="12610"/>
                    <a:pt x="39301" y="12610"/>
                  </a:cubicBezTo>
                  <a:lnTo>
                    <a:pt x="39336" y="12610"/>
                  </a:lnTo>
                  <a:lnTo>
                    <a:pt x="39301" y="12644"/>
                  </a:lnTo>
                  <a:cubicBezTo>
                    <a:pt x="39259" y="12856"/>
                    <a:pt x="39242" y="12938"/>
                    <a:pt x="39172" y="12938"/>
                  </a:cubicBezTo>
                  <a:cubicBezTo>
                    <a:pt x="39128" y="12938"/>
                    <a:pt x="39062" y="12905"/>
                    <a:pt x="38955" y="12852"/>
                  </a:cubicBezTo>
                  <a:cubicBezTo>
                    <a:pt x="38059" y="12387"/>
                    <a:pt x="37162" y="11985"/>
                    <a:pt x="36142" y="11985"/>
                  </a:cubicBezTo>
                  <a:cubicBezTo>
                    <a:pt x="36101" y="11985"/>
                    <a:pt x="36059" y="11986"/>
                    <a:pt x="36017" y="11987"/>
                  </a:cubicBezTo>
                  <a:cubicBezTo>
                    <a:pt x="35810" y="11987"/>
                    <a:pt x="35578" y="11950"/>
                    <a:pt x="35350" y="11950"/>
                  </a:cubicBezTo>
                  <a:cubicBezTo>
                    <a:pt x="35199" y="11950"/>
                    <a:pt x="35049" y="11967"/>
                    <a:pt x="34911" y="12022"/>
                  </a:cubicBezTo>
                  <a:cubicBezTo>
                    <a:pt x="34600" y="12160"/>
                    <a:pt x="34254" y="12126"/>
                    <a:pt x="33943" y="12195"/>
                  </a:cubicBezTo>
                  <a:cubicBezTo>
                    <a:pt x="33922" y="12198"/>
                    <a:pt x="33901" y="12200"/>
                    <a:pt x="33881" y="12200"/>
                  </a:cubicBezTo>
                  <a:cubicBezTo>
                    <a:pt x="33716" y="12200"/>
                    <a:pt x="33643" y="12077"/>
                    <a:pt x="33736" y="11953"/>
                  </a:cubicBezTo>
                  <a:cubicBezTo>
                    <a:pt x="33909" y="11642"/>
                    <a:pt x="34047" y="11331"/>
                    <a:pt x="34289" y="11089"/>
                  </a:cubicBezTo>
                  <a:cubicBezTo>
                    <a:pt x="34496" y="10881"/>
                    <a:pt x="34635" y="10605"/>
                    <a:pt x="34738" y="10328"/>
                  </a:cubicBezTo>
                  <a:cubicBezTo>
                    <a:pt x="34877" y="10017"/>
                    <a:pt x="34946" y="9741"/>
                    <a:pt x="35015" y="9430"/>
                  </a:cubicBezTo>
                  <a:cubicBezTo>
                    <a:pt x="35222" y="8669"/>
                    <a:pt x="35533" y="7978"/>
                    <a:pt x="35568" y="7183"/>
                  </a:cubicBezTo>
                  <a:cubicBezTo>
                    <a:pt x="35603" y="6422"/>
                    <a:pt x="35637" y="5662"/>
                    <a:pt x="35464" y="4936"/>
                  </a:cubicBezTo>
                  <a:cubicBezTo>
                    <a:pt x="35291" y="4176"/>
                    <a:pt x="35257" y="3381"/>
                    <a:pt x="35326" y="2586"/>
                  </a:cubicBezTo>
                  <a:cubicBezTo>
                    <a:pt x="35361" y="2136"/>
                    <a:pt x="35430" y="1722"/>
                    <a:pt x="35395" y="1272"/>
                  </a:cubicBezTo>
                  <a:cubicBezTo>
                    <a:pt x="35395" y="823"/>
                    <a:pt x="35153" y="546"/>
                    <a:pt x="34808" y="339"/>
                  </a:cubicBezTo>
                  <a:cubicBezTo>
                    <a:pt x="34697" y="284"/>
                    <a:pt x="34575" y="256"/>
                    <a:pt x="34454" y="256"/>
                  </a:cubicBezTo>
                  <a:cubicBezTo>
                    <a:pt x="34271" y="256"/>
                    <a:pt x="34089" y="318"/>
                    <a:pt x="33943" y="443"/>
                  </a:cubicBezTo>
                  <a:cubicBezTo>
                    <a:pt x="33805" y="546"/>
                    <a:pt x="33667" y="650"/>
                    <a:pt x="33529" y="754"/>
                  </a:cubicBezTo>
                  <a:cubicBezTo>
                    <a:pt x="33010" y="1099"/>
                    <a:pt x="32492" y="1410"/>
                    <a:pt x="32042" y="1825"/>
                  </a:cubicBezTo>
                  <a:cubicBezTo>
                    <a:pt x="31766" y="2067"/>
                    <a:pt x="31628" y="2378"/>
                    <a:pt x="31420" y="2620"/>
                  </a:cubicBezTo>
                  <a:cubicBezTo>
                    <a:pt x="30902" y="3242"/>
                    <a:pt x="30487" y="3934"/>
                    <a:pt x="30003" y="4590"/>
                  </a:cubicBezTo>
                  <a:cubicBezTo>
                    <a:pt x="29623" y="5074"/>
                    <a:pt x="29346" y="5627"/>
                    <a:pt x="29104" y="6180"/>
                  </a:cubicBezTo>
                  <a:cubicBezTo>
                    <a:pt x="28828" y="6768"/>
                    <a:pt x="28586" y="7390"/>
                    <a:pt x="28413" y="7978"/>
                  </a:cubicBezTo>
                  <a:cubicBezTo>
                    <a:pt x="28136" y="8946"/>
                    <a:pt x="28067" y="9948"/>
                    <a:pt x="27895" y="10950"/>
                  </a:cubicBezTo>
                  <a:cubicBezTo>
                    <a:pt x="27756" y="11469"/>
                    <a:pt x="27825" y="12022"/>
                    <a:pt x="27825" y="12575"/>
                  </a:cubicBezTo>
                  <a:cubicBezTo>
                    <a:pt x="27825" y="12713"/>
                    <a:pt x="27860" y="12852"/>
                    <a:pt x="27722" y="12921"/>
                  </a:cubicBezTo>
                  <a:cubicBezTo>
                    <a:pt x="27583" y="13024"/>
                    <a:pt x="27445" y="13163"/>
                    <a:pt x="27272" y="13197"/>
                  </a:cubicBezTo>
                  <a:cubicBezTo>
                    <a:pt x="27248" y="13340"/>
                    <a:pt x="27291" y="13418"/>
                    <a:pt x="27387" y="13418"/>
                  </a:cubicBezTo>
                  <a:cubicBezTo>
                    <a:pt x="27430" y="13418"/>
                    <a:pt x="27485" y="13402"/>
                    <a:pt x="27549" y="13370"/>
                  </a:cubicBezTo>
                  <a:cubicBezTo>
                    <a:pt x="27653" y="13301"/>
                    <a:pt x="27756" y="13232"/>
                    <a:pt x="27895" y="13163"/>
                  </a:cubicBezTo>
                  <a:cubicBezTo>
                    <a:pt x="27985" y="13122"/>
                    <a:pt x="28073" y="13103"/>
                    <a:pt x="28156" y="13103"/>
                  </a:cubicBezTo>
                  <a:cubicBezTo>
                    <a:pt x="28358" y="13103"/>
                    <a:pt x="28533" y="13219"/>
                    <a:pt x="28655" y="13439"/>
                  </a:cubicBezTo>
                  <a:cubicBezTo>
                    <a:pt x="28724" y="13508"/>
                    <a:pt x="28793" y="13543"/>
                    <a:pt x="28897" y="13577"/>
                  </a:cubicBezTo>
                  <a:cubicBezTo>
                    <a:pt x="29381" y="13681"/>
                    <a:pt x="29692" y="14753"/>
                    <a:pt x="29415" y="15202"/>
                  </a:cubicBezTo>
                  <a:cubicBezTo>
                    <a:pt x="29312" y="15340"/>
                    <a:pt x="29208" y="15444"/>
                    <a:pt x="29070" y="15478"/>
                  </a:cubicBezTo>
                  <a:cubicBezTo>
                    <a:pt x="28992" y="15512"/>
                    <a:pt x="28935" y="15531"/>
                    <a:pt x="28892" y="15531"/>
                  </a:cubicBezTo>
                  <a:cubicBezTo>
                    <a:pt x="28802" y="15531"/>
                    <a:pt x="28771" y="15447"/>
                    <a:pt x="28724" y="15237"/>
                  </a:cubicBezTo>
                  <a:cubicBezTo>
                    <a:pt x="28551" y="15340"/>
                    <a:pt x="28482" y="15444"/>
                    <a:pt x="28482" y="15617"/>
                  </a:cubicBezTo>
                  <a:cubicBezTo>
                    <a:pt x="28454" y="15702"/>
                    <a:pt x="28425" y="15764"/>
                    <a:pt x="28358" y="15764"/>
                  </a:cubicBezTo>
                  <a:cubicBezTo>
                    <a:pt x="28344" y="15764"/>
                    <a:pt x="28328" y="15761"/>
                    <a:pt x="28309" y="15755"/>
                  </a:cubicBezTo>
                  <a:cubicBezTo>
                    <a:pt x="28206" y="15720"/>
                    <a:pt x="28240" y="15617"/>
                    <a:pt x="28275" y="15548"/>
                  </a:cubicBezTo>
                  <a:cubicBezTo>
                    <a:pt x="28378" y="15375"/>
                    <a:pt x="28482" y="15167"/>
                    <a:pt x="28551" y="14960"/>
                  </a:cubicBezTo>
                  <a:cubicBezTo>
                    <a:pt x="28518" y="14927"/>
                    <a:pt x="28492" y="14915"/>
                    <a:pt x="28471" y="14915"/>
                  </a:cubicBezTo>
                  <a:cubicBezTo>
                    <a:pt x="28426" y="14915"/>
                    <a:pt x="28402" y="14971"/>
                    <a:pt x="28378" y="14995"/>
                  </a:cubicBezTo>
                  <a:cubicBezTo>
                    <a:pt x="28344" y="14995"/>
                    <a:pt x="28309" y="15029"/>
                    <a:pt x="28275" y="15029"/>
                  </a:cubicBezTo>
                  <a:cubicBezTo>
                    <a:pt x="28206" y="15029"/>
                    <a:pt x="28206" y="14960"/>
                    <a:pt x="28206" y="14891"/>
                  </a:cubicBezTo>
                  <a:cubicBezTo>
                    <a:pt x="28240" y="14718"/>
                    <a:pt x="28309" y="14580"/>
                    <a:pt x="28275" y="14338"/>
                  </a:cubicBezTo>
                  <a:lnTo>
                    <a:pt x="28275" y="14338"/>
                  </a:lnTo>
                  <a:cubicBezTo>
                    <a:pt x="28102" y="14580"/>
                    <a:pt x="28171" y="14822"/>
                    <a:pt x="28102" y="15029"/>
                  </a:cubicBezTo>
                  <a:cubicBezTo>
                    <a:pt x="28067" y="15237"/>
                    <a:pt x="27998" y="15444"/>
                    <a:pt x="27964" y="15686"/>
                  </a:cubicBezTo>
                  <a:cubicBezTo>
                    <a:pt x="27722" y="15444"/>
                    <a:pt x="27722" y="15237"/>
                    <a:pt x="27964" y="14269"/>
                  </a:cubicBezTo>
                  <a:lnTo>
                    <a:pt x="27964" y="14269"/>
                  </a:lnTo>
                  <a:cubicBezTo>
                    <a:pt x="27687" y="14580"/>
                    <a:pt x="27583" y="14856"/>
                    <a:pt x="27583" y="15237"/>
                  </a:cubicBezTo>
                  <a:cubicBezTo>
                    <a:pt x="27583" y="15375"/>
                    <a:pt x="27687" y="15548"/>
                    <a:pt x="27514" y="15617"/>
                  </a:cubicBezTo>
                  <a:cubicBezTo>
                    <a:pt x="27487" y="15628"/>
                    <a:pt x="27462" y="15632"/>
                    <a:pt x="27438" y="15632"/>
                  </a:cubicBezTo>
                  <a:cubicBezTo>
                    <a:pt x="27309" y="15632"/>
                    <a:pt x="27221" y="15491"/>
                    <a:pt x="27134" y="15375"/>
                  </a:cubicBezTo>
                  <a:cubicBezTo>
                    <a:pt x="26927" y="14960"/>
                    <a:pt x="26754" y="14580"/>
                    <a:pt x="26685" y="14130"/>
                  </a:cubicBezTo>
                  <a:cubicBezTo>
                    <a:pt x="26650" y="13854"/>
                    <a:pt x="26788" y="13577"/>
                    <a:pt x="26996" y="13370"/>
                  </a:cubicBezTo>
                  <a:cubicBezTo>
                    <a:pt x="27065" y="13301"/>
                    <a:pt x="27169" y="13232"/>
                    <a:pt x="27238" y="13163"/>
                  </a:cubicBezTo>
                  <a:cubicBezTo>
                    <a:pt x="26996" y="12886"/>
                    <a:pt x="26892" y="12540"/>
                    <a:pt x="26719" y="12229"/>
                  </a:cubicBezTo>
                  <a:cubicBezTo>
                    <a:pt x="26685" y="12091"/>
                    <a:pt x="26616" y="11953"/>
                    <a:pt x="26512" y="11849"/>
                  </a:cubicBezTo>
                  <a:cubicBezTo>
                    <a:pt x="26443" y="11745"/>
                    <a:pt x="26512" y="11538"/>
                    <a:pt x="26305" y="11469"/>
                  </a:cubicBezTo>
                  <a:lnTo>
                    <a:pt x="26305" y="11469"/>
                  </a:lnTo>
                  <a:cubicBezTo>
                    <a:pt x="26270" y="11676"/>
                    <a:pt x="26374" y="11815"/>
                    <a:pt x="26443" y="11953"/>
                  </a:cubicBezTo>
                  <a:cubicBezTo>
                    <a:pt x="26581" y="12229"/>
                    <a:pt x="26719" y="12540"/>
                    <a:pt x="26858" y="12817"/>
                  </a:cubicBezTo>
                  <a:cubicBezTo>
                    <a:pt x="26927" y="12990"/>
                    <a:pt x="26961" y="13128"/>
                    <a:pt x="26788" y="13232"/>
                  </a:cubicBezTo>
                  <a:cubicBezTo>
                    <a:pt x="26754" y="13266"/>
                    <a:pt x="26719" y="13335"/>
                    <a:pt x="26685" y="13405"/>
                  </a:cubicBezTo>
                  <a:cubicBezTo>
                    <a:pt x="26595" y="13530"/>
                    <a:pt x="26543" y="13591"/>
                    <a:pt x="26484" y="13591"/>
                  </a:cubicBezTo>
                  <a:cubicBezTo>
                    <a:pt x="26429" y="13591"/>
                    <a:pt x="26370" y="13539"/>
                    <a:pt x="26270" y="13439"/>
                  </a:cubicBezTo>
                  <a:cubicBezTo>
                    <a:pt x="25855" y="13024"/>
                    <a:pt x="25440" y="12610"/>
                    <a:pt x="25060" y="12195"/>
                  </a:cubicBezTo>
                  <a:cubicBezTo>
                    <a:pt x="24576" y="11642"/>
                    <a:pt x="24127" y="11089"/>
                    <a:pt x="23678" y="10536"/>
                  </a:cubicBezTo>
                  <a:cubicBezTo>
                    <a:pt x="23125" y="9879"/>
                    <a:pt x="22744" y="9084"/>
                    <a:pt x="22226" y="8393"/>
                  </a:cubicBezTo>
                  <a:cubicBezTo>
                    <a:pt x="22191" y="8324"/>
                    <a:pt x="22191" y="8220"/>
                    <a:pt x="22157" y="8151"/>
                  </a:cubicBezTo>
                  <a:cubicBezTo>
                    <a:pt x="22018" y="7805"/>
                    <a:pt x="21984" y="7390"/>
                    <a:pt x="21776" y="7045"/>
                  </a:cubicBezTo>
                  <a:cubicBezTo>
                    <a:pt x="21535" y="6699"/>
                    <a:pt x="21362" y="6284"/>
                    <a:pt x="21327" y="5835"/>
                  </a:cubicBezTo>
                  <a:cubicBezTo>
                    <a:pt x="21293" y="5731"/>
                    <a:pt x="21258" y="5593"/>
                    <a:pt x="21189" y="5524"/>
                  </a:cubicBezTo>
                  <a:lnTo>
                    <a:pt x="21189" y="5524"/>
                  </a:lnTo>
                  <a:cubicBezTo>
                    <a:pt x="21154" y="6042"/>
                    <a:pt x="21362" y="6457"/>
                    <a:pt x="21535" y="6906"/>
                  </a:cubicBezTo>
                  <a:cubicBezTo>
                    <a:pt x="21673" y="7183"/>
                    <a:pt x="21811" y="7459"/>
                    <a:pt x="21846" y="7770"/>
                  </a:cubicBezTo>
                  <a:cubicBezTo>
                    <a:pt x="21880" y="8082"/>
                    <a:pt x="22018" y="8358"/>
                    <a:pt x="22191" y="8600"/>
                  </a:cubicBezTo>
                  <a:cubicBezTo>
                    <a:pt x="22468" y="8946"/>
                    <a:pt x="22641" y="9360"/>
                    <a:pt x="22813" y="9775"/>
                  </a:cubicBezTo>
                  <a:cubicBezTo>
                    <a:pt x="22883" y="9983"/>
                    <a:pt x="22986" y="10155"/>
                    <a:pt x="23125" y="10328"/>
                  </a:cubicBezTo>
                  <a:cubicBezTo>
                    <a:pt x="23263" y="10467"/>
                    <a:pt x="23436" y="10639"/>
                    <a:pt x="23574" y="10812"/>
                  </a:cubicBezTo>
                  <a:cubicBezTo>
                    <a:pt x="23747" y="10985"/>
                    <a:pt x="23920" y="11123"/>
                    <a:pt x="23954" y="11400"/>
                  </a:cubicBezTo>
                  <a:cubicBezTo>
                    <a:pt x="23943" y="11402"/>
                    <a:pt x="23933" y="11404"/>
                    <a:pt x="23924" y="11404"/>
                  </a:cubicBezTo>
                  <a:cubicBezTo>
                    <a:pt x="23827" y="11404"/>
                    <a:pt x="23783" y="11282"/>
                    <a:pt x="23675" y="11282"/>
                  </a:cubicBezTo>
                  <a:cubicBezTo>
                    <a:pt x="23656" y="11282"/>
                    <a:pt x="23633" y="11286"/>
                    <a:pt x="23608" y="11296"/>
                  </a:cubicBezTo>
                  <a:cubicBezTo>
                    <a:pt x="23781" y="11815"/>
                    <a:pt x="24161" y="12160"/>
                    <a:pt x="24300" y="12679"/>
                  </a:cubicBezTo>
                  <a:cubicBezTo>
                    <a:pt x="24023" y="12298"/>
                    <a:pt x="23747" y="11918"/>
                    <a:pt x="23436" y="11503"/>
                  </a:cubicBezTo>
                  <a:lnTo>
                    <a:pt x="23436" y="11503"/>
                  </a:lnTo>
                  <a:cubicBezTo>
                    <a:pt x="23505" y="11987"/>
                    <a:pt x="23920" y="12264"/>
                    <a:pt x="24058" y="12713"/>
                  </a:cubicBezTo>
                  <a:cubicBezTo>
                    <a:pt x="24035" y="12716"/>
                    <a:pt x="24013" y="12717"/>
                    <a:pt x="23992" y="12717"/>
                  </a:cubicBezTo>
                  <a:cubicBezTo>
                    <a:pt x="23731" y="12717"/>
                    <a:pt x="23638" y="12528"/>
                    <a:pt x="23574" y="12368"/>
                  </a:cubicBezTo>
                  <a:cubicBezTo>
                    <a:pt x="23332" y="11849"/>
                    <a:pt x="23021" y="11434"/>
                    <a:pt x="22641" y="11054"/>
                  </a:cubicBezTo>
                  <a:cubicBezTo>
                    <a:pt x="21949" y="10294"/>
                    <a:pt x="21535" y="9395"/>
                    <a:pt x="21258" y="8427"/>
                  </a:cubicBezTo>
                  <a:cubicBezTo>
                    <a:pt x="21120" y="7874"/>
                    <a:pt x="21085" y="7321"/>
                    <a:pt x="20912" y="6803"/>
                  </a:cubicBezTo>
                  <a:cubicBezTo>
                    <a:pt x="20670" y="6042"/>
                    <a:pt x="20636" y="5282"/>
                    <a:pt x="20567" y="4521"/>
                  </a:cubicBezTo>
                  <a:cubicBezTo>
                    <a:pt x="20498" y="3726"/>
                    <a:pt x="20532" y="2966"/>
                    <a:pt x="20567" y="2171"/>
                  </a:cubicBezTo>
                  <a:cubicBezTo>
                    <a:pt x="20567" y="1791"/>
                    <a:pt x="20601" y="1410"/>
                    <a:pt x="20740" y="1030"/>
                  </a:cubicBezTo>
                  <a:cubicBezTo>
                    <a:pt x="20856" y="758"/>
                    <a:pt x="20984" y="628"/>
                    <a:pt x="21135" y="628"/>
                  </a:cubicBezTo>
                  <a:cubicBezTo>
                    <a:pt x="21252" y="628"/>
                    <a:pt x="21383" y="706"/>
                    <a:pt x="21535" y="857"/>
                  </a:cubicBezTo>
                  <a:cubicBezTo>
                    <a:pt x="21673" y="996"/>
                    <a:pt x="21811" y="1169"/>
                    <a:pt x="21949" y="1307"/>
                  </a:cubicBezTo>
                  <a:cubicBezTo>
                    <a:pt x="22468" y="1860"/>
                    <a:pt x="23021" y="2344"/>
                    <a:pt x="23712" y="2620"/>
                  </a:cubicBezTo>
                  <a:cubicBezTo>
                    <a:pt x="23850" y="2689"/>
                    <a:pt x="23954" y="2793"/>
                    <a:pt x="24092" y="2862"/>
                  </a:cubicBezTo>
                  <a:cubicBezTo>
                    <a:pt x="24645" y="3312"/>
                    <a:pt x="25060" y="3899"/>
                    <a:pt x="25475" y="4452"/>
                  </a:cubicBezTo>
                  <a:cubicBezTo>
                    <a:pt x="25751" y="4798"/>
                    <a:pt x="25993" y="5144"/>
                    <a:pt x="26166" y="5524"/>
                  </a:cubicBezTo>
                  <a:cubicBezTo>
                    <a:pt x="26546" y="6180"/>
                    <a:pt x="26754" y="6906"/>
                    <a:pt x="26961" y="7632"/>
                  </a:cubicBezTo>
                  <a:cubicBezTo>
                    <a:pt x="27030" y="7909"/>
                    <a:pt x="27134" y="8185"/>
                    <a:pt x="27238" y="8462"/>
                  </a:cubicBezTo>
                  <a:cubicBezTo>
                    <a:pt x="27480" y="9049"/>
                    <a:pt x="27653" y="9637"/>
                    <a:pt x="27653" y="10294"/>
                  </a:cubicBezTo>
                  <a:cubicBezTo>
                    <a:pt x="27653" y="10397"/>
                    <a:pt x="27618" y="10501"/>
                    <a:pt x="27687" y="10639"/>
                  </a:cubicBezTo>
                  <a:cubicBezTo>
                    <a:pt x="27895" y="10017"/>
                    <a:pt x="27791" y="9430"/>
                    <a:pt x="27687" y="8877"/>
                  </a:cubicBezTo>
                  <a:cubicBezTo>
                    <a:pt x="27445" y="7943"/>
                    <a:pt x="27065" y="7079"/>
                    <a:pt x="26754" y="6180"/>
                  </a:cubicBezTo>
                  <a:cubicBezTo>
                    <a:pt x="26443" y="5178"/>
                    <a:pt x="25786" y="4383"/>
                    <a:pt x="25164" y="3554"/>
                  </a:cubicBezTo>
                  <a:cubicBezTo>
                    <a:pt x="24715" y="3000"/>
                    <a:pt x="24196" y="2551"/>
                    <a:pt x="23574" y="2205"/>
                  </a:cubicBezTo>
                  <a:cubicBezTo>
                    <a:pt x="23263" y="2067"/>
                    <a:pt x="22986" y="1894"/>
                    <a:pt x="22744" y="1652"/>
                  </a:cubicBezTo>
                  <a:cubicBezTo>
                    <a:pt x="22433" y="1376"/>
                    <a:pt x="22122" y="1065"/>
                    <a:pt x="21811" y="788"/>
                  </a:cubicBezTo>
                  <a:cubicBezTo>
                    <a:pt x="21638" y="615"/>
                    <a:pt x="21500" y="477"/>
                    <a:pt x="21327" y="339"/>
                  </a:cubicBezTo>
                  <a:cubicBezTo>
                    <a:pt x="21293" y="304"/>
                    <a:pt x="21223" y="270"/>
                    <a:pt x="21154" y="270"/>
                  </a:cubicBezTo>
                  <a:cubicBezTo>
                    <a:pt x="20947" y="270"/>
                    <a:pt x="20498" y="615"/>
                    <a:pt x="20428" y="857"/>
                  </a:cubicBezTo>
                  <a:cubicBezTo>
                    <a:pt x="20325" y="1169"/>
                    <a:pt x="20290" y="1514"/>
                    <a:pt x="20256" y="1860"/>
                  </a:cubicBezTo>
                  <a:cubicBezTo>
                    <a:pt x="20186" y="2759"/>
                    <a:pt x="20186" y="3623"/>
                    <a:pt x="20290" y="4521"/>
                  </a:cubicBezTo>
                  <a:cubicBezTo>
                    <a:pt x="20325" y="4902"/>
                    <a:pt x="20325" y="5316"/>
                    <a:pt x="20394" y="5731"/>
                  </a:cubicBezTo>
                  <a:cubicBezTo>
                    <a:pt x="20463" y="6284"/>
                    <a:pt x="20601" y="6803"/>
                    <a:pt x="20740" y="7321"/>
                  </a:cubicBezTo>
                  <a:cubicBezTo>
                    <a:pt x="20878" y="7978"/>
                    <a:pt x="20981" y="8635"/>
                    <a:pt x="21258" y="9257"/>
                  </a:cubicBezTo>
                  <a:cubicBezTo>
                    <a:pt x="21396" y="9568"/>
                    <a:pt x="21465" y="9879"/>
                    <a:pt x="21604" y="10155"/>
                  </a:cubicBezTo>
                  <a:cubicBezTo>
                    <a:pt x="21984" y="10778"/>
                    <a:pt x="22502" y="11296"/>
                    <a:pt x="22952" y="11884"/>
                  </a:cubicBezTo>
                  <a:cubicBezTo>
                    <a:pt x="23090" y="12057"/>
                    <a:pt x="23228" y="12195"/>
                    <a:pt x="23263" y="12471"/>
                  </a:cubicBezTo>
                  <a:cubicBezTo>
                    <a:pt x="22986" y="12437"/>
                    <a:pt x="22744" y="12333"/>
                    <a:pt x="22537" y="12229"/>
                  </a:cubicBezTo>
                  <a:cubicBezTo>
                    <a:pt x="21610" y="11859"/>
                    <a:pt x="20671" y="11684"/>
                    <a:pt x="19720" y="11684"/>
                  </a:cubicBezTo>
                  <a:cubicBezTo>
                    <a:pt x="19075" y="11684"/>
                    <a:pt x="18424" y="11765"/>
                    <a:pt x="17767" y="11918"/>
                  </a:cubicBezTo>
                  <a:cubicBezTo>
                    <a:pt x="17248" y="12057"/>
                    <a:pt x="16730" y="12264"/>
                    <a:pt x="16177" y="12368"/>
                  </a:cubicBezTo>
                  <a:cubicBezTo>
                    <a:pt x="15382" y="12540"/>
                    <a:pt x="14587" y="12748"/>
                    <a:pt x="13792" y="13024"/>
                  </a:cubicBezTo>
                  <a:cubicBezTo>
                    <a:pt x="13412" y="13163"/>
                    <a:pt x="13204" y="13405"/>
                    <a:pt x="13031" y="13750"/>
                  </a:cubicBezTo>
                  <a:cubicBezTo>
                    <a:pt x="12997" y="13854"/>
                    <a:pt x="12893" y="13958"/>
                    <a:pt x="12928" y="14096"/>
                  </a:cubicBezTo>
                  <a:cubicBezTo>
                    <a:pt x="12997" y="14338"/>
                    <a:pt x="13031" y="14580"/>
                    <a:pt x="13170" y="14787"/>
                  </a:cubicBezTo>
                  <a:cubicBezTo>
                    <a:pt x="13481" y="15237"/>
                    <a:pt x="13757" y="15755"/>
                    <a:pt x="14241" y="16066"/>
                  </a:cubicBezTo>
                  <a:cubicBezTo>
                    <a:pt x="14483" y="16239"/>
                    <a:pt x="14587" y="16481"/>
                    <a:pt x="14552" y="16792"/>
                  </a:cubicBezTo>
                  <a:cubicBezTo>
                    <a:pt x="14518" y="17172"/>
                    <a:pt x="14552" y="17587"/>
                    <a:pt x="14345" y="17967"/>
                  </a:cubicBezTo>
                  <a:cubicBezTo>
                    <a:pt x="14241" y="18071"/>
                    <a:pt x="14172" y="18244"/>
                    <a:pt x="14310" y="18451"/>
                  </a:cubicBezTo>
                  <a:cubicBezTo>
                    <a:pt x="14414" y="18244"/>
                    <a:pt x="14552" y="18105"/>
                    <a:pt x="14760" y="17967"/>
                  </a:cubicBezTo>
                  <a:lnTo>
                    <a:pt x="14760" y="17967"/>
                  </a:lnTo>
                  <a:cubicBezTo>
                    <a:pt x="14725" y="18209"/>
                    <a:pt x="14725" y="18417"/>
                    <a:pt x="14656" y="18589"/>
                  </a:cubicBezTo>
                  <a:cubicBezTo>
                    <a:pt x="14587" y="18762"/>
                    <a:pt x="14449" y="18935"/>
                    <a:pt x="14345" y="19108"/>
                  </a:cubicBezTo>
                  <a:cubicBezTo>
                    <a:pt x="14656" y="19073"/>
                    <a:pt x="14621" y="18658"/>
                    <a:pt x="14898" y="18624"/>
                  </a:cubicBezTo>
                  <a:cubicBezTo>
                    <a:pt x="15002" y="18797"/>
                    <a:pt x="15002" y="18970"/>
                    <a:pt x="14933" y="19108"/>
                  </a:cubicBezTo>
                  <a:cubicBezTo>
                    <a:pt x="14725" y="19523"/>
                    <a:pt x="14760" y="19937"/>
                    <a:pt x="14829" y="20421"/>
                  </a:cubicBezTo>
                  <a:cubicBezTo>
                    <a:pt x="14967" y="21285"/>
                    <a:pt x="15175" y="22115"/>
                    <a:pt x="15451" y="22910"/>
                  </a:cubicBezTo>
                  <a:cubicBezTo>
                    <a:pt x="15866" y="24016"/>
                    <a:pt x="16384" y="25088"/>
                    <a:pt x="16315" y="26366"/>
                  </a:cubicBezTo>
                  <a:cubicBezTo>
                    <a:pt x="16453" y="26055"/>
                    <a:pt x="16419" y="25779"/>
                    <a:pt x="16419" y="25537"/>
                  </a:cubicBezTo>
                  <a:cubicBezTo>
                    <a:pt x="16419" y="25260"/>
                    <a:pt x="16281" y="25018"/>
                    <a:pt x="16246" y="24742"/>
                  </a:cubicBezTo>
                  <a:cubicBezTo>
                    <a:pt x="16142" y="24258"/>
                    <a:pt x="15970" y="23809"/>
                    <a:pt x="15831" y="23325"/>
                  </a:cubicBezTo>
                  <a:cubicBezTo>
                    <a:pt x="15589" y="22599"/>
                    <a:pt x="15347" y="21873"/>
                    <a:pt x="15244" y="21078"/>
                  </a:cubicBezTo>
                  <a:cubicBezTo>
                    <a:pt x="15209" y="20836"/>
                    <a:pt x="15140" y="20594"/>
                    <a:pt x="15071" y="20352"/>
                  </a:cubicBezTo>
                  <a:cubicBezTo>
                    <a:pt x="14967" y="19972"/>
                    <a:pt x="14967" y="19626"/>
                    <a:pt x="15140" y="19281"/>
                  </a:cubicBezTo>
                  <a:cubicBezTo>
                    <a:pt x="15209" y="19177"/>
                    <a:pt x="15278" y="19073"/>
                    <a:pt x="15244" y="18935"/>
                  </a:cubicBezTo>
                  <a:cubicBezTo>
                    <a:pt x="15175" y="18555"/>
                    <a:pt x="15244" y="18209"/>
                    <a:pt x="15313" y="17863"/>
                  </a:cubicBezTo>
                  <a:cubicBezTo>
                    <a:pt x="15347" y="17760"/>
                    <a:pt x="15382" y="17656"/>
                    <a:pt x="15244" y="17587"/>
                  </a:cubicBezTo>
                  <a:cubicBezTo>
                    <a:pt x="15036" y="17483"/>
                    <a:pt x="15209" y="17310"/>
                    <a:pt x="15278" y="17172"/>
                  </a:cubicBezTo>
                  <a:cubicBezTo>
                    <a:pt x="15306" y="17135"/>
                    <a:pt x="15332" y="17120"/>
                    <a:pt x="15356" y="17120"/>
                  </a:cubicBezTo>
                  <a:cubicBezTo>
                    <a:pt x="15419" y="17120"/>
                    <a:pt x="15470" y="17225"/>
                    <a:pt x="15520" y="17276"/>
                  </a:cubicBezTo>
                  <a:cubicBezTo>
                    <a:pt x="15831" y="17552"/>
                    <a:pt x="16108" y="17863"/>
                    <a:pt x="16453" y="18105"/>
                  </a:cubicBezTo>
                  <a:cubicBezTo>
                    <a:pt x="17283" y="18797"/>
                    <a:pt x="18251" y="19177"/>
                    <a:pt x="19322" y="19384"/>
                  </a:cubicBezTo>
                  <a:cubicBezTo>
                    <a:pt x="19639" y="19452"/>
                    <a:pt x="19956" y="19520"/>
                    <a:pt x="20273" y="19520"/>
                  </a:cubicBezTo>
                  <a:cubicBezTo>
                    <a:pt x="20440" y="19520"/>
                    <a:pt x="20607" y="19501"/>
                    <a:pt x="20774" y="19453"/>
                  </a:cubicBezTo>
                  <a:cubicBezTo>
                    <a:pt x="20862" y="19424"/>
                    <a:pt x="20949" y="19414"/>
                    <a:pt x="21034" y="19414"/>
                  </a:cubicBezTo>
                  <a:cubicBezTo>
                    <a:pt x="21151" y="19414"/>
                    <a:pt x="21262" y="19434"/>
                    <a:pt x="21362" y="19453"/>
                  </a:cubicBezTo>
                  <a:cubicBezTo>
                    <a:pt x="21396" y="19488"/>
                    <a:pt x="21396" y="19523"/>
                    <a:pt x="21396" y="19557"/>
                  </a:cubicBezTo>
                  <a:cubicBezTo>
                    <a:pt x="21085" y="20179"/>
                    <a:pt x="20878" y="20836"/>
                    <a:pt x="20705" y="21493"/>
                  </a:cubicBezTo>
                  <a:cubicBezTo>
                    <a:pt x="20394" y="22495"/>
                    <a:pt x="20152" y="23532"/>
                    <a:pt x="20048" y="24569"/>
                  </a:cubicBezTo>
                  <a:cubicBezTo>
                    <a:pt x="19979" y="25191"/>
                    <a:pt x="20083" y="25848"/>
                    <a:pt x="20394" y="26436"/>
                  </a:cubicBezTo>
                  <a:cubicBezTo>
                    <a:pt x="20670" y="26989"/>
                    <a:pt x="21120" y="27196"/>
                    <a:pt x="21707" y="27196"/>
                  </a:cubicBezTo>
                  <a:cubicBezTo>
                    <a:pt x="22018" y="27161"/>
                    <a:pt x="22260" y="27092"/>
                    <a:pt x="22537" y="26920"/>
                  </a:cubicBezTo>
                  <a:cubicBezTo>
                    <a:pt x="22917" y="26712"/>
                    <a:pt x="23332" y="26470"/>
                    <a:pt x="23678" y="26159"/>
                  </a:cubicBezTo>
                  <a:cubicBezTo>
                    <a:pt x="23850" y="25986"/>
                    <a:pt x="24058" y="25813"/>
                    <a:pt x="24265" y="25675"/>
                  </a:cubicBezTo>
                  <a:lnTo>
                    <a:pt x="24265" y="25675"/>
                  </a:lnTo>
                  <a:cubicBezTo>
                    <a:pt x="24300" y="25744"/>
                    <a:pt x="24265" y="25813"/>
                    <a:pt x="24231" y="25848"/>
                  </a:cubicBezTo>
                  <a:cubicBezTo>
                    <a:pt x="23885" y="26401"/>
                    <a:pt x="23574" y="26989"/>
                    <a:pt x="23159" y="27542"/>
                  </a:cubicBezTo>
                  <a:cubicBezTo>
                    <a:pt x="22779" y="28060"/>
                    <a:pt x="22433" y="28613"/>
                    <a:pt x="21949" y="29063"/>
                  </a:cubicBezTo>
                  <a:cubicBezTo>
                    <a:pt x="21154" y="29788"/>
                    <a:pt x="20394" y="30514"/>
                    <a:pt x="19357" y="30860"/>
                  </a:cubicBezTo>
                  <a:cubicBezTo>
                    <a:pt x="19080" y="30964"/>
                    <a:pt x="18942" y="31171"/>
                    <a:pt x="18804" y="31413"/>
                  </a:cubicBezTo>
                  <a:cubicBezTo>
                    <a:pt x="18825" y="31434"/>
                    <a:pt x="18847" y="31443"/>
                    <a:pt x="18867" y="31443"/>
                  </a:cubicBezTo>
                  <a:cubicBezTo>
                    <a:pt x="18913" y="31443"/>
                    <a:pt x="18953" y="31402"/>
                    <a:pt x="18977" y="31378"/>
                  </a:cubicBezTo>
                  <a:cubicBezTo>
                    <a:pt x="19150" y="31275"/>
                    <a:pt x="19288" y="31102"/>
                    <a:pt x="19495" y="31033"/>
                  </a:cubicBezTo>
                  <a:cubicBezTo>
                    <a:pt x="20083" y="30825"/>
                    <a:pt x="20636" y="30376"/>
                    <a:pt x="21258" y="30238"/>
                  </a:cubicBezTo>
                  <a:cubicBezTo>
                    <a:pt x="21293" y="30238"/>
                    <a:pt x="21327" y="30238"/>
                    <a:pt x="21327" y="30169"/>
                  </a:cubicBezTo>
                  <a:cubicBezTo>
                    <a:pt x="21327" y="30161"/>
                    <a:pt x="21327" y="30159"/>
                    <a:pt x="21327" y="30159"/>
                  </a:cubicBezTo>
                  <a:cubicBezTo>
                    <a:pt x="21326" y="30159"/>
                    <a:pt x="21323" y="30179"/>
                    <a:pt x="21310" y="30179"/>
                  </a:cubicBezTo>
                  <a:cubicBezTo>
                    <a:pt x="21306" y="30179"/>
                    <a:pt x="21300" y="30176"/>
                    <a:pt x="21293" y="30169"/>
                  </a:cubicBezTo>
                  <a:cubicBezTo>
                    <a:pt x="21154" y="30134"/>
                    <a:pt x="21223" y="30065"/>
                    <a:pt x="21258" y="29961"/>
                  </a:cubicBezTo>
                  <a:cubicBezTo>
                    <a:pt x="21327" y="29892"/>
                    <a:pt x="21396" y="29823"/>
                    <a:pt x="21500" y="29754"/>
                  </a:cubicBezTo>
                  <a:cubicBezTo>
                    <a:pt x="21596" y="29633"/>
                    <a:pt x="21693" y="29479"/>
                    <a:pt x="21836" y="29479"/>
                  </a:cubicBezTo>
                  <a:cubicBezTo>
                    <a:pt x="21899" y="29479"/>
                    <a:pt x="21969" y="29508"/>
                    <a:pt x="22053" y="29581"/>
                  </a:cubicBezTo>
                  <a:cubicBezTo>
                    <a:pt x="22065" y="29593"/>
                    <a:pt x="22084" y="29596"/>
                    <a:pt x="22107" y="29596"/>
                  </a:cubicBezTo>
                  <a:cubicBezTo>
                    <a:pt x="22153" y="29596"/>
                    <a:pt x="22214" y="29581"/>
                    <a:pt x="22260" y="29581"/>
                  </a:cubicBezTo>
                  <a:cubicBezTo>
                    <a:pt x="22502" y="29512"/>
                    <a:pt x="22710" y="29512"/>
                    <a:pt x="22952" y="29477"/>
                  </a:cubicBezTo>
                  <a:cubicBezTo>
                    <a:pt x="23520" y="29430"/>
                    <a:pt x="24081" y="29390"/>
                    <a:pt x="24639" y="29390"/>
                  </a:cubicBezTo>
                  <a:cubicBezTo>
                    <a:pt x="25301" y="29390"/>
                    <a:pt x="25958" y="29447"/>
                    <a:pt x="26616" y="29616"/>
                  </a:cubicBezTo>
                  <a:cubicBezTo>
                    <a:pt x="26858" y="29650"/>
                    <a:pt x="27065" y="29685"/>
                    <a:pt x="27065" y="30030"/>
                  </a:cubicBezTo>
                  <a:cubicBezTo>
                    <a:pt x="27176" y="29919"/>
                    <a:pt x="27280" y="29874"/>
                    <a:pt x="27373" y="29874"/>
                  </a:cubicBezTo>
                  <a:cubicBezTo>
                    <a:pt x="27483" y="29874"/>
                    <a:pt x="27578" y="29937"/>
                    <a:pt x="27653" y="30030"/>
                  </a:cubicBezTo>
                  <a:cubicBezTo>
                    <a:pt x="27791" y="30134"/>
                    <a:pt x="27895" y="30134"/>
                    <a:pt x="28033" y="30134"/>
                  </a:cubicBezTo>
                  <a:cubicBezTo>
                    <a:pt x="28275" y="30169"/>
                    <a:pt x="28517" y="30272"/>
                    <a:pt x="28551" y="30653"/>
                  </a:cubicBezTo>
                  <a:cubicBezTo>
                    <a:pt x="28639" y="30521"/>
                    <a:pt x="28727" y="30473"/>
                    <a:pt x="28823" y="30473"/>
                  </a:cubicBezTo>
                  <a:cubicBezTo>
                    <a:pt x="28879" y="30473"/>
                    <a:pt x="28937" y="30489"/>
                    <a:pt x="29001" y="30514"/>
                  </a:cubicBezTo>
                  <a:cubicBezTo>
                    <a:pt x="29243" y="30653"/>
                    <a:pt x="29484" y="30722"/>
                    <a:pt x="29726" y="30860"/>
                  </a:cubicBezTo>
                  <a:cubicBezTo>
                    <a:pt x="30107" y="30998"/>
                    <a:pt x="30452" y="31206"/>
                    <a:pt x="30660" y="31586"/>
                  </a:cubicBezTo>
                  <a:cubicBezTo>
                    <a:pt x="30763" y="31759"/>
                    <a:pt x="30867" y="31931"/>
                    <a:pt x="30729" y="32139"/>
                  </a:cubicBezTo>
                  <a:cubicBezTo>
                    <a:pt x="30383" y="32692"/>
                    <a:pt x="29934" y="33072"/>
                    <a:pt x="29381" y="33383"/>
                  </a:cubicBezTo>
                  <a:cubicBezTo>
                    <a:pt x="28586" y="33867"/>
                    <a:pt x="27687" y="34040"/>
                    <a:pt x="26892" y="34420"/>
                  </a:cubicBezTo>
                  <a:cubicBezTo>
                    <a:pt x="26752" y="34504"/>
                    <a:pt x="26588" y="34612"/>
                    <a:pt x="26421" y="34612"/>
                  </a:cubicBezTo>
                  <a:cubicBezTo>
                    <a:pt x="26382" y="34612"/>
                    <a:pt x="26343" y="34606"/>
                    <a:pt x="26305" y="34593"/>
                  </a:cubicBezTo>
                  <a:lnTo>
                    <a:pt x="26270" y="34593"/>
                  </a:lnTo>
                  <a:lnTo>
                    <a:pt x="26305" y="34558"/>
                  </a:lnTo>
                  <a:cubicBezTo>
                    <a:pt x="26270" y="34524"/>
                    <a:pt x="26374" y="34489"/>
                    <a:pt x="26339" y="34420"/>
                  </a:cubicBezTo>
                  <a:lnTo>
                    <a:pt x="26339" y="34420"/>
                  </a:lnTo>
                  <a:cubicBezTo>
                    <a:pt x="25786" y="34512"/>
                    <a:pt x="25248" y="34605"/>
                    <a:pt x="24706" y="34605"/>
                  </a:cubicBezTo>
                  <a:cubicBezTo>
                    <a:pt x="24434" y="34605"/>
                    <a:pt x="24161" y="34581"/>
                    <a:pt x="23885" y="34524"/>
                  </a:cubicBezTo>
                  <a:lnTo>
                    <a:pt x="23747" y="34524"/>
                  </a:lnTo>
                  <a:cubicBezTo>
                    <a:pt x="23712" y="34524"/>
                    <a:pt x="23678" y="34524"/>
                    <a:pt x="23678" y="34593"/>
                  </a:cubicBezTo>
                  <a:cubicBezTo>
                    <a:pt x="23678" y="34628"/>
                    <a:pt x="23678" y="34628"/>
                    <a:pt x="23712" y="34662"/>
                  </a:cubicBezTo>
                  <a:cubicBezTo>
                    <a:pt x="23816" y="34766"/>
                    <a:pt x="23954" y="34800"/>
                    <a:pt x="24058" y="34800"/>
                  </a:cubicBezTo>
                  <a:cubicBezTo>
                    <a:pt x="24300" y="34835"/>
                    <a:pt x="24507" y="34835"/>
                    <a:pt x="24715" y="34835"/>
                  </a:cubicBezTo>
                  <a:cubicBezTo>
                    <a:pt x="24797" y="34835"/>
                    <a:pt x="24918" y="34798"/>
                    <a:pt x="25016" y="34798"/>
                  </a:cubicBezTo>
                  <a:cubicBezTo>
                    <a:pt x="25081" y="34798"/>
                    <a:pt x="25136" y="34814"/>
                    <a:pt x="25164" y="34870"/>
                  </a:cubicBezTo>
                  <a:cubicBezTo>
                    <a:pt x="25233" y="35077"/>
                    <a:pt x="24922" y="35042"/>
                    <a:pt x="24853" y="35215"/>
                  </a:cubicBezTo>
                  <a:cubicBezTo>
                    <a:pt x="25579" y="34973"/>
                    <a:pt x="26374" y="34904"/>
                    <a:pt x="27203" y="34593"/>
                  </a:cubicBezTo>
                  <a:lnTo>
                    <a:pt x="27203" y="34593"/>
                  </a:lnTo>
                  <a:cubicBezTo>
                    <a:pt x="26719" y="35837"/>
                    <a:pt x="26512" y="37047"/>
                    <a:pt x="26270" y="38222"/>
                  </a:cubicBezTo>
                  <a:cubicBezTo>
                    <a:pt x="26166" y="38222"/>
                    <a:pt x="26132" y="38188"/>
                    <a:pt x="26097" y="38153"/>
                  </a:cubicBezTo>
                  <a:cubicBezTo>
                    <a:pt x="25440" y="37254"/>
                    <a:pt x="24749" y="36425"/>
                    <a:pt x="24058" y="35630"/>
                  </a:cubicBezTo>
                  <a:cubicBezTo>
                    <a:pt x="23920" y="35457"/>
                    <a:pt x="23816" y="35250"/>
                    <a:pt x="23643" y="35181"/>
                  </a:cubicBezTo>
                  <a:cubicBezTo>
                    <a:pt x="23366" y="35111"/>
                    <a:pt x="23263" y="34939"/>
                    <a:pt x="23090" y="34766"/>
                  </a:cubicBezTo>
                  <a:cubicBezTo>
                    <a:pt x="22917" y="34628"/>
                    <a:pt x="22744" y="34455"/>
                    <a:pt x="22537" y="34351"/>
                  </a:cubicBezTo>
                  <a:cubicBezTo>
                    <a:pt x="21776" y="33867"/>
                    <a:pt x="20981" y="33521"/>
                    <a:pt x="20083" y="33280"/>
                  </a:cubicBezTo>
                  <a:cubicBezTo>
                    <a:pt x="19806" y="33210"/>
                    <a:pt x="19495" y="33107"/>
                    <a:pt x="19184" y="33038"/>
                  </a:cubicBezTo>
                  <a:cubicBezTo>
                    <a:pt x="18735" y="32934"/>
                    <a:pt x="18631" y="32796"/>
                    <a:pt x="18631" y="32312"/>
                  </a:cubicBezTo>
                  <a:cubicBezTo>
                    <a:pt x="18631" y="32104"/>
                    <a:pt x="18562" y="31897"/>
                    <a:pt x="18493" y="31690"/>
                  </a:cubicBezTo>
                  <a:cubicBezTo>
                    <a:pt x="18465" y="31633"/>
                    <a:pt x="18436" y="31577"/>
                    <a:pt x="18389" y="31577"/>
                  </a:cubicBezTo>
                  <a:cubicBezTo>
                    <a:pt x="18379" y="31577"/>
                    <a:pt x="18367" y="31579"/>
                    <a:pt x="18355" y="31586"/>
                  </a:cubicBezTo>
                  <a:cubicBezTo>
                    <a:pt x="18251" y="31620"/>
                    <a:pt x="18251" y="31690"/>
                    <a:pt x="18251" y="31759"/>
                  </a:cubicBezTo>
                  <a:cubicBezTo>
                    <a:pt x="18251" y="31759"/>
                    <a:pt x="18251" y="31793"/>
                    <a:pt x="18251" y="31828"/>
                  </a:cubicBezTo>
                  <a:cubicBezTo>
                    <a:pt x="18527" y="32035"/>
                    <a:pt x="18424" y="32346"/>
                    <a:pt x="18458" y="32588"/>
                  </a:cubicBezTo>
                  <a:cubicBezTo>
                    <a:pt x="18458" y="32623"/>
                    <a:pt x="18458" y="32657"/>
                    <a:pt x="18424" y="32657"/>
                  </a:cubicBezTo>
                  <a:cubicBezTo>
                    <a:pt x="18147" y="32761"/>
                    <a:pt x="18216" y="33003"/>
                    <a:pt x="18182" y="33210"/>
                  </a:cubicBezTo>
                  <a:cubicBezTo>
                    <a:pt x="18161" y="33226"/>
                    <a:pt x="18141" y="33243"/>
                    <a:pt x="18121" y="33259"/>
                  </a:cubicBezTo>
                  <a:lnTo>
                    <a:pt x="18121" y="33259"/>
                  </a:lnTo>
                  <a:cubicBezTo>
                    <a:pt x="18255" y="33199"/>
                    <a:pt x="18389" y="33171"/>
                    <a:pt x="18523" y="33171"/>
                  </a:cubicBezTo>
                  <a:cubicBezTo>
                    <a:pt x="18651" y="33171"/>
                    <a:pt x="18779" y="33197"/>
                    <a:pt x="18908" y="33245"/>
                  </a:cubicBezTo>
                  <a:cubicBezTo>
                    <a:pt x="19391" y="33418"/>
                    <a:pt x="19910" y="33521"/>
                    <a:pt x="20394" y="33694"/>
                  </a:cubicBezTo>
                  <a:cubicBezTo>
                    <a:pt x="21154" y="33971"/>
                    <a:pt x="21846" y="34316"/>
                    <a:pt x="22502" y="34766"/>
                  </a:cubicBezTo>
                  <a:cubicBezTo>
                    <a:pt x="22813" y="34973"/>
                    <a:pt x="23055" y="35250"/>
                    <a:pt x="23228" y="35561"/>
                  </a:cubicBezTo>
                  <a:cubicBezTo>
                    <a:pt x="23574" y="36218"/>
                    <a:pt x="23989" y="36805"/>
                    <a:pt x="24334" y="37427"/>
                  </a:cubicBezTo>
                  <a:cubicBezTo>
                    <a:pt x="24887" y="38568"/>
                    <a:pt x="25337" y="39743"/>
                    <a:pt x="25371" y="41022"/>
                  </a:cubicBezTo>
                  <a:cubicBezTo>
                    <a:pt x="25406" y="41471"/>
                    <a:pt x="25440" y="41921"/>
                    <a:pt x="25095" y="42301"/>
                  </a:cubicBezTo>
                  <a:cubicBezTo>
                    <a:pt x="25026" y="42405"/>
                    <a:pt x="24956" y="42578"/>
                    <a:pt x="24922" y="42716"/>
                  </a:cubicBezTo>
                  <a:cubicBezTo>
                    <a:pt x="24818" y="42992"/>
                    <a:pt x="24645" y="43096"/>
                    <a:pt x="24369" y="43096"/>
                  </a:cubicBezTo>
                  <a:cubicBezTo>
                    <a:pt x="24312" y="43099"/>
                    <a:pt x="24256" y="43100"/>
                    <a:pt x="24201" y="43100"/>
                  </a:cubicBezTo>
                  <a:cubicBezTo>
                    <a:pt x="23616" y="43100"/>
                    <a:pt x="23108" y="42940"/>
                    <a:pt x="22571" y="42750"/>
                  </a:cubicBezTo>
                  <a:cubicBezTo>
                    <a:pt x="22295" y="42647"/>
                    <a:pt x="22053" y="42508"/>
                    <a:pt x="21811" y="42370"/>
                  </a:cubicBezTo>
                  <a:cubicBezTo>
                    <a:pt x="21293" y="42163"/>
                    <a:pt x="20878" y="41748"/>
                    <a:pt x="20532" y="41333"/>
                  </a:cubicBezTo>
                  <a:cubicBezTo>
                    <a:pt x="20428" y="41229"/>
                    <a:pt x="20394" y="41126"/>
                    <a:pt x="20256" y="41091"/>
                  </a:cubicBezTo>
                  <a:lnTo>
                    <a:pt x="20256" y="41091"/>
                  </a:lnTo>
                  <a:cubicBezTo>
                    <a:pt x="20325" y="41264"/>
                    <a:pt x="20498" y="41368"/>
                    <a:pt x="20532" y="41575"/>
                  </a:cubicBezTo>
                  <a:cubicBezTo>
                    <a:pt x="20513" y="41580"/>
                    <a:pt x="20495" y="41582"/>
                    <a:pt x="20477" y="41582"/>
                  </a:cubicBezTo>
                  <a:cubicBezTo>
                    <a:pt x="20366" y="41582"/>
                    <a:pt x="20276" y="41497"/>
                    <a:pt x="20186" y="41437"/>
                  </a:cubicBezTo>
                  <a:cubicBezTo>
                    <a:pt x="19426" y="40918"/>
                    <a:pt x="18838" y="40262"/>
                    <a:pt x="18493" y="39398"/>
                  </a:cubicBezTo>
                  <a:cubicBezTo>
                    <a:pt x="18285" y="38879"/>
                    <a:pt x="17974" y="38395"/>
                    <a:pt x="17767" y="37877"/>
                  </a:cubicBezTo>
                  <a:cubicBezTo>
                    <a:pt x="17698" y="37669"/>
                    <a:pt x="17732" y="37531"/>
                    <a:pt x="17940" y="37496"/>
                  </a:cubicBezTo>
                  <a:cubicBezTo>
                    <a:pt x="17940" y="37427"/>
                    <a:pt x="17905" y="37358"/>
                    <a:pt x="17871" y="37324"/>
                  </a:cubicBezTo>
                  <a:cubicBezTo>
                    <a:pt x="17868" y="37314"/>
                    <a:pt x="17866" y="37305"/>
                    <a:pt x="17864" y="37296"/>
                  </a:cubicBezTo>
                  <a:lnTo>
                    <a:pt x="17864" y="37296"/>
                  </a:lnTo>
                  <a:cubicBezTo>
                    <a:pt x="17808" y="37351"/>
                    <a:pt x="17752" y="37394"/>
                    <a:pt x="17703" y="37394"/>
                  </a:cubicBezTo>
                  <a:cubicBezTo>
                    <a:pt x="17662" y="37394"/>
                    <a:pt x="17625" y="37365"/>
                    <a:pt x="17594" y="37289"/>
                  </a:cubicBezTo>
                  <a:cubicBezTo>
                    <a:pt x="17594" y="37185"/>
                    <a:pt x="17525" y="37047"/>
                    <a:pt x="17629" y="36943"/>
                  </a:cubicBezTo>
                  <a:cubicBezTo>
                    <a:pt x="17763" y="37011"/>
                    <a:pt x="17734" y="37210"/>
                    <a:pt x="17860" y="37284"/>
                  </a:cubicBezTo>
                  <a:lnTo>
                    <a:pt x="17860" y="37284"/>
                  </a:lnTo>
                  <a:cubicBezTo>
                    <a:pt x="17758" y="36884"/>
                    <a:pt x="17626" y="36515"/>
                    <a:pt x="17560" y="36114"/>
                  </a:cubicBezTo>
                  <a:cubicBezTo>
                    <a:pt x="17560" y="36045"/>
                    <a:pt x="17560" y="35941"/>
                    <a:pt x="17456" y="35941"/>
                  </a:cubicBezTo>
                  <a:cubicBezTo>
                    <a:pt x="17352" y="35941"/>
                    <a:pt x="17387" y="36079"/>
                    <a:pt x="17352" y="36148"/>
                  </a:cubicBezTo>
                  <a:cubicBezTo>
                    <a:pt x="17041" y="35734"/>
                    <a:pt x="17179" y="35181"/>
                    <a:pt x="16937" y="34766"/>
                  </a:cubicBezTo>
                  <a:cubicBezTo>
                    <a:pt x="16661" y="34835"/>
                    <a:pt x="16695" y="35042"/>
                    <a:pt x="16695" y="35250"/>
                  </a:cubicBezTo>
                  <a:cubicBezTo>
                    <a:pt x="16695" y="35699"/>
                    <a:pt x="16730" y="36148"/>
                    <a:pt x="16765" y="36632"/>
                  </a:cubicBezTo>
                  <a:cubicBezTo>
                    <a:pt x="16765" y="36805"/>
                    <a:pt x="16765" y="36978"/>
                    <a:pt x="16695" y="37151"/>
                  </a:cubicBezTo>
                  <a:cubicBezTo>
                    <a:pt x="16834" y="36943"/>
                    <a:pt x="16765" y="36736"/>
                    <a:pt x="16799" y="36494"/>
                  </a:cubicBezTo>
                  <a:cubicBezTo>
                    <a:pt x="16834" y="36356"/>
                    <a:pt x="16765" y="36183"/>
                    <a:pt x="16868" y="36010"/>
                  </a:cubicBezTo>
                  <a:cubicBezTo>
                    <a:pt x="17006" y="36045"/>
                    <a:pt x="17041" y="36183"/>
                    <a:pt x="17006" y="36252"/>
                  </a:cubicBezTo>
                  <a:cubicBezTo>
                    <a:pt x="17006" y="36805"/>
                    <a:pt x="17041" y="37393"/>
                    <a:pt x="16903" y="37946"/>
                  </a:cubicBezTo>
                  <a:cubicBezTo>
                    <a:pt x="16834" y="38084"/>
                    <a:pt x="16834" y="38257"/>
                    <a:pt x="16730" y="38430"/>
                  </a:cubicBezTo>
                  <a:cubicBezTo>
                    <a:pt x="16661" y="38499"/>
                    <a:pt x="16626" y="38603"/>
                    <a:pt x="16626" y="38706"/>
                  </a:cubicBezTo>
                  <a:cubicBezTo>
                    <a:pt x="16661" y="39121"/>
                    <a:pt x="16488" y="39467"/>
                    <a:pt x="16384" y="39847"/>
                  </a:cubicBezTo>
                  <a:cubicBezTo>
                    <a:pt x="16246" y="40158"/>
                    <a:pt x="16073" y="40434"/>
                    <a:pt x="15762" y="40642"/>
                  </a:cubicBezTo>
                  <a:cubicBezTo>
                    <a:pt x="15555" y="40815"/>
                    <a:pt x="15382" y="40988"/>
                    <a:pt x="15278" y="41229"/>
                  </a:cubicBezTo>
                  <a:cubicBezTo>
                    <a:pt x="14933" y="41852"/>
                    <a:pt x="14414" y="42370"/>
                    <a:pt x="13930" y="42889"/>
                  </a:cubicBezTo>
                  <a:cubicBezTo>
                    <a:pt x="13343" y="43545"/>
                    <a:pt x="12651" y="44098"/>
                    <a:pt x="11960" y="44686"/>
                  </a:cubicBezTo>
                  <a:cubicBezTo>
                    <a:pt x="11407" y="45135"/>
                    <a:pt x="10750" y="45343"/>
                    <a:pt x="10024" y="45446"/>
                  </a:cubicBezTo>
                  <a:lnTo>
                    <a:pt x="10024" y="45412"/>
                  </a:lnTo>
                  <a:cubicBezTo>
                    <a:pt x="9713" y="45446"/>
                    <a:pt x="9402" y="45446"/>
                    <a:pt x="9057" y="45446"/>
                  </a:cubicBezTo>
                  <a:cubicBezTo>
                    <a:pt x="8780" y="45412"/>
                    <a:pt x="8503" y="45343"/>
                    <a:pt x="8400" y="45066"/>
                  </a:cubicBezTo>
                  <a:cubicBezTo>
                    <a:pt x="8262" y="44755"/>
                    <a:pt x="8262" y="44409"/>
                    <a:pt x="8503" y="44168"/>
                  </a:cubicBezTo>
                  <a:cubicBezTo>
                    <a:pt x="9057" y="43614"/>
                    <a:pt x="9229" y="42958"/>
                    <a:pt x="9333" y="42232"/>
                  </a:cubicBezTo>
                  <a:cubicBezTo>
                    <a:pt x="9368" y="41990"/>
                    <a:pt x="9402" y="41713"/>
                    <a:pt x="9471" y="41471"/>
                  </a:cubicBezTo>
                  <a:cubicBezTo>
                    <a:pt x="9506" y="41299"/>
                    <a:pt x="9506" y="41091"/>
                    <a:pt x="9713" y="41022"/>
                  </a:cubicBezTo>
                  <a:cubicBezTo>
                    <a:pt x="9817" y="41022"/>
                    <a:pt x="9782" y="40918"/>
                    <a:pt x="9782" y="40849"/>
                  </a:cubicBezTo>
                  <a:cubicBezTo>
                    <a:pt x="9713" y="40434"/>
                    <a:pt x="9817" y="39985"/>
                    <a:pt x="9886" y="39536"/>
                  </a:cubicBezTo>
                  <a:cubicBezTo>
                    <a:pt x="9955" y="38775"/>
                    <a:pt x="10197" y="38049"/>
                    <a:pt x="10543" y="37358"/>
                  </a:cubicBezTo>
                  <a:cubicBezTo>
                    <a:pt x="10716" y="36978"/>
                    <a:pt x="10785" y="36563"/>
                    <a:pt x="11096" y="36218"/>
                  </a:cubicBezTo>
                  <a:cubicBezTo>
                    <a:pt x="11096" y="35872"/>
                    <a:pt x="11303" y="35630"/>
                    <a:pt x="11476" y="35388"/>
                  </a:cubicBezTo>
                  <a:cubicBezTo>
                    <a:pt x="11614" y="35146"/>
                    <a:pt x="11787" y="35008"/>
                    <a:pt x="12029" y="34870"/>
                  </a:cubicBezTo>
                  <a:cubicBezTo>
                    <a:pt x="12513" y="34593"/>
                    <a:pt x="13031" y="34386"/>
                    <a:pt x="13515" y="34144"/>
                  </a:cubicBezTo>
                  <a:cubicBezTo>
                    <a:pt x="14068" y="33867"/>
                    <a:pt x="14656" y="33763"/>
                    <a:pt x="15244" y="33660"/>
                  </a:cubicBezTo>
                  <a:cubicBezTo>
                    <a:pt x="15284" y="33652"/>
                    <a:pt x="15321" y="33647"/>
                    <a:pt x="15355" y="33647"/>
                  </a:cubicBezTo>
                  <a:cubicBezTo>
                    <a:pt x="15465" y="33647"/>
                    <a:pt x="15545" y="33692"/>
                    <a:pt x="15624" y="33798"/>
                  </a:cubicBezTo>
                  <a:cubicBezTo>
                    <a:pt x="15762" y="34040"/>
                    <a:pt x="15970" y="34247"/>
                    <a:pt x="16246" y="34351"/>
                  </a:cubicBezTo>
                  <a:cubicBezTo>
                    <a:pt x="16350" y="34386"/>
                    <a:pt x="16350" y="34489"/>
                    <a:pt x="16350" y="34593"/>
                  </a:cubicBezTo>
                  <a:cubicBezTo>
                    <a:pt x="16315" y="34662"/>
                    <a:pt x="16281" y="34731"/>
                    <a:pt x="16281" y="34766"/>
                  </a:cubicBezTo>
                  <a:cubicBezTo>
                    <a:pt x="16142" y="35284"/>
                    <a:pt x="16039" y="35803"/>
                    <a:pt x="16039" y="36356"/>
                  </a:cubicBezTo>
                  <a:cubicBezTo>
                    <a:pt x="16004" y="37116"/>
                    <a:pt x="15831" y="37877"/>
                    <a:pt x="15658" y="38603"/>
                  </a:cubicBezTo>
                  <a:cubicBezTo>
                    <a:pt x="15555" y="39017"/>
                    <a:pt x="15520" y="39398"/>
                    <a:pt x="15382" y="39778"/>
                  </a:cubicBezTo>
                  <a:cubicBezTo>
                    <a:pt x="15278" y="40158"/>
                    <a:pt x="15105" y="40469"/>
                    <a:pt x="14933" y="40815"/>
                  </a:cubicBezTo>
                  <a:cubicBezTo>
                    <a:pt x="14863" y="40918"/>
                    <a:pt x="14794" y="40988"/>
                    <a:pt x="14794" y="41126"/>
                  </a:cubicBezTo>
                  <a:cubicBezTo>
                    <a:pt x="15209" y="40607"/>
                    <a:pt x="15451" y="40054"/>
                    <a:pt x="15589" y="39432"/>
                  </a:cubicBezTo>
                  <a:cubicBezTo>
                    <a:pt x="15693" y="38879"/>
                    <a:pt x="15866" y="38361"/>
                    <a:pt x="15970" y="37808"/>
                  </a:cubicBezTo>
                  <a:cubicBezTo>
                    <a:pt x="16108" y="37220"/>
                    <a:pt x="16211" y="36598"/>
                    <a:pt x="16211" y="35976"/>
                  </a:cubicBezTo>
                  <a:cubicBezTo>
                    <a:pt x="16211" y="35526"/>
                    <a:pt x="16281" y="35146"/>
                    <a:pt x="16453" y="34731"/>
                  </a:cubicBezTo>
                  <a:cubicBezTo>
                    <a:pt x="16488" y="34662"/>
                    <a:pt x="16488" y="34593"/>
                    <a:pt x="16557" y="34524"/>
                  </a:cubicBezTo>
                  <a:cubicBezTo>
                    <a:pt x="16617" y="34404"/>
                    <a:pt x="16729" y="34310"/>
                    <a:pt x="16871" y="34310"/>
                  </a:cubicBezTo>
                  <a:cubicBezTo>
                    <a:pt x="16893" y="34310"/>
                    <a:pt x="16915" y="34312"/>
                    <a:pt x="16937" y="34316"/>
                  </a:cubicBezTo>
                  <a:cubicBezTo>
                    <a:pt x="17110" y="34351"/>
                    <a:pt x="17110" y="34524"/>
                    <a:pt x="17145" y="34662"/>
                  </a:cubicBezTo>
                  <a:cubicBezTo>
                    <a:pt x="17145" y="34800"/>
                    <a:pt x="17110" y="34904"/>
                    <a:pt x="17248" y="35008"/>
                  </a:cubicBezTo>
                  <a:cubicBezTo>
                    <a:pt x="17283" y="34800"/>
                    <a:pt x="17179" y="34593"/>
                    <a:pt x="17214" y="34420"/>
                  </a:cubicBezTo>
                  <a:cubicBezTo>
                    <a:pt x="17248" y="34351"/>
                    <a:pt x="17248" y="34247"/>
                    <a:pt x="17352" y="34247"/>
                  </a:cubicBezTo>
                  <a:cubicBezTo>
                    <a:pt x="17421" y="34247"/>
                    <a:pt x="17421" y="34351"/>
                    <a:pt x="17456" y="34386"/>
                  </a:cubicBezTo>
                  <a:cubicBezTo>
                    <a:pt x="17629" y="35457"/>
                    <a:pt x="17974" y="36494"/>
                    <a:pt x="18251" y="37531"/>
                  </a:cubicBezTo>
                  <a:cubicBezTo>
                    <a:pt x="18389" y="38153"/>
                    <a:pt x="18700" y="38672"/>
                    <a:pt x="19080" y="39156"/>
                  </a:cubicBezTo>
                  <a:cubicBezTo>
                    <a:pt x="19150" y="39259"/>
                    <a:pt x="19219" y="39363"/>
                    <a:pt x="19357" y="39363"/>
                  </a:cubicBezTo>
                  <a:cubicBezTo>
                    <a:pt x="19357" y="39328"/>
                    <a:pt x="19322" y="39294"/>
                    <a:pt x="19322" y="39259"/>
                  </a:cubicBezTo>
                  <a:cubicBezTo>
                    <a:pt x="18735" y="38568"/>
                    <a:pt x="18458" y="37738"/>
                    <a:pt x="18251" y="36874"/>
                  </a:cubicBezTo>
                  <a:cubicBezTo>
                    <a:pt x="18078" y="36148"/>
                    <a:pt x="17871" y="35457"/>
                    <a:pt x="17629" y="34731"/>
                  </a:cubicBezTo>
                  <a:cubicBezTo>
                    <a:pt x="17525" y="34316"/>
                    <a:pt x="17594" y="34005"/>
                    <a:pt x="17871" y="33729"/>
                  </a:cubicBezTo>
                  <a:cubicBezTo>
                    <a:pt x="17971" y="33595"/>
                    <a:pt x="18071" y="33461"/>
                    <a:pt x="18078" y="33296"/>
                  </a:cubicBezTo>
                  <a:lnTo>
                    <a:pt x="18078" y="33296"/>
                  </a:lnTo>
                  <a:cubicBezTo>
                    <a:pt x="17982" y="33377"/>
                    <a:pt x="17885" y="33452"/>
                    <a:pt x="17732" y="33452"/>
                  </a:cubicBezTo>
                  <a:cubicBezTo>
                    <a:pt x="17732" y="33582"/>
                    <a:pt x="17687" y="33613"/>
                    <a:pt x="17625" y="33613"/>
                  </a:cubicBezTo>
                  <a:cubicBezTo>
                    <a:pt x="17567" y="33613"/>
                    <a:pt x="17494" y="33586"/>
                    <a:pt x="17429" y="33586"/>
                  </a:cubicBezTo>
                  <a:cubicBezTo>
                    <a:pt x="17415" y="33586"/>
                    <a:pt x="17400" y="33587"/>
                    <a:pt x="17387" y="33591"/>
                  </a:cubicBezTo>
                  <a:cubicBezTo>
                    <a:pt x="17338" y="33598"/>
                    <a:pt x="17298" y="33602"/>
                    <a:pt x="17265" y="33602"/>
                  </a:cubicBezTo>
                  <a:cubicBezTo>
                    <a:pt x="17134" y="33602"/>
                    <a:pt x="17117" y="33535"/>
                    <a:pt x="17145" y="33314"/>
                  </a:cubicBezTo>
                  <a:cubicBezTo>
                    <a:pt x="17179" y="33176"/>
                    <a:pt x="17214" y="33038"/>
                    <a:pt x="17248" y="32830"/>
                  </a:cubicBezTo>
                  <a:lnTo>
                    <a:pt x="17248" y="32830"/>
                  </a:lnTo>
                  <a:cubicBezTo>
                    <a:pt x="17076" y="32968"/>
                    <a:pt x="17145" y="33176"/>
                    <a:pt x="16972" y="33245"/>
                  </a:cubicBezTo>
                  <a:cubicBezTo>
                    <a:pt x="16834" y="33210"/>
                    <a:pt x="16903" y="33072"/>
                    <a:pt x="16799" y="33003"/>
                  </a:cubicBezTo>
                  <a:cubicBezTo>
                    <a:pt x="16557" y="32899"/>
                    <a:pt x="16488" y="32657"/>
                    <a:pt x="16488" y="32450"/>
                  </a:cubicBezTo>
                  <a:cubicBezTo>
                    <a:pt x="16453" y="32208"/>
                    <a:pt x="16419" y="32070"/>
                    <a:pt x="16211" y="31966"/>
                  </a:cubicBezTo>
                  <a:cubicBezTo>
                    <a:pt x="16142" y="31931"/>
                    <a:pt x="16177" y="31793"/>
                    <a:pt x="16039" y="31759"/>
                  </a:cubicBezTo>
                  <a:cubicBezTo>
                    <a:pt x="15981" y="31759"/>
                    <a:pt x="15971" y="31879"/>
                    <a:pt x="15890" y="31879"/>
                  </a:cubicBezTo>
                  <a:cubicBezTo>
                    <a:pt x="15874" y="31879"/>
                    <a:pt x="15854" y="31874"/>
                    <a:pt x="15831" y="31862"/>
                  </a:cubicBezTo>
                  <a:lnTo>
                    <a:pt x="15831" y="31448"/>
                  </a:lnTo>
                  <a:cubicBezTo>
                    <a:pt x="15945" y="31430"/>
                    <a:pt x="16057" y="31422"/>
                    <a:pt x="16166" y="31422"/>
                  </a:cubicBezTo>
                  <a:cubicBezTo>
                    <a:pt x="16716" y="31422"/>
                    <a:pt x="17202" y="31643"/>
                    <a:pt x="17663" y="32104"/>
                  </a:cubicBezTo>
                  <a:cubicBezTo>
                    <a:pt x="17663" y="31897"/>
                    <a:pt x="17594" y="31759"/>
                    <a:pt x="17456" y="31690"/>
                  </a:cubicBezTo>
                  <a:cubicBezTo>
                    <a:pt x="17013" y="31437"/>
                    <a:pt x="16570" y="31270"/>
                    <a:pt x="16048" y="31270"/>
                  </a:cubicBezTo>
                  <a:cubicBezTo>
                    <a:pt x="16000" y="31270"/>
                    <a:pt x="15950" y="31272"/>
                    <a:pt x="15900" y="31275"/>
                  </a:cubicBezTo>
                  <a:cubicBezTo>
                    <a:pt x="15693" y="31309"/>
                    <a:pt x="15555" y="31413"/>
                    <a:pt x="15486" y="31620"/>
                  </a:cubicBezTo>
                  <a:cubicBezTo>
                    <a:pt x="15451" y="31759"/>
                    <a:pt x="15451" y="31897"/>
                    <a:pt x="15244" y="32035"/>
                  </a:cubicBezTo>
                  <a:cubicBezTo>
                    <a:pt x="15244" y="31206"/>
                    <a:pt x="15002" y="30445"/>
                    <a:pt x="14656" y="29754"/>
                  </a:cubicBezTo>
                  <a:cubicBezTo>
                    <a:pt x="14656" y="29788"/>
                    <a:pt x="14621" y="29858"/>
                    <a:pt x="14656" y="29892"/>
                  </a:cubicBezTo>
                  <a:cubicBezTo>
                    <a:pt x="14760" y="30341"/>
                    <a:pt x="14898" y="30791"/>
                    <a:pt x="15036" y="31240"/>
                  </a:cubicBezTo>
                  <a:cubicBezTo>
                    <a:pt x="15071" y="31378"/>
                    <a:pt x="15071" y="31482"/>
                    <a:pt x="15036" y="31620"/>
                  </a:cubicBezTo>
                  <a:cubicBezTo>
                    <a:pt x="15036" y="31690"/>
                    <a:pt x="15002" y="31724"/>
                    <a:pt x="14933" y="31724"/>
                  </a:cubicBezTo>
                  <a:cubicBezTo>
                    <a:pt x="14829" y="31724"/>
                    <a:pt x="14483" y="31448"/>
                    <a:pt x="14518" y="31344"/>
                  </a:cubicBezTo>
                  <a:cubicBezTo>
                    <a:pt x="14656" y="30998"/>
                    <a:pt x="14380" y="30895"/>
                    <a:pt x="14172" y="30756"/>
                  </a:cubicBezTo>
                  <a:cubicBezTo>
                    <a:pt x="13446" y="30238"/>
                    <a:pt x="12755" y="29650"/>
                    <a:pt x="12064" y="29097"/>
                  </a:cubicBezTo>
                  <a:cubicBezTo>
                    <a:pt x="11614" y="28751"/>
                    <a:pt x="11200" y="28371"/>
                    <a:pt x="11027" y="27818"/>
                  </a:cubicBezTo>
                  <a:lnTo>
                    <a:pt x="11027" y="27818"/>
                  </a:lnTo>
                  <a:cubicBezTo>
                    <a:pt x="11096" y="28164"/>
                    <a:pt x="11130" y="28510"/>
                    <a:pt x="11441" y="28751"/>
                  </a:cubicBezTo>
                  <a:cubicBezTo>
                    <a:pt x="11718" y="29028"/>
                    <a:pt x="11960" y="29305"/>
                    <a:pt x="12202" y="29581"/>
                  </a:cubicBezTo>
                  <a:cubicBezTo>
                    <a:pt x="12130" y="29608"/>
                    <a:pt x="12062" y="29621"/>
                    <a:pt x="11998" y="29621"/>
                  </a:cubicBezTo>
                  <a:cubicBezTo>
                    <a:pt x="11817" y="29621"/>
                    <a:pt x="11664" y="29518"/>
                    <a:pt x="11511" y="29339"/>
                  </a:cubicBezTo>
                  <a:cubicBezTo>
                    <a:pt x="11383" y="29179"/>
                    <a:pt x="11284" y="28990"/>
                    <a:pt x="11051" y="28990"/>
                  </a:cubicBezTo>
                  <a:cubicBezTo>
                    <a:pt x="11032" y="28990"/>
                    <a:pt x="11013" y="28991"/>
                    <a:pt x="10992" y="28993"/>
                  </a:cubicBezTo>
                  <a:cubicBezTo>
                    <a:pt x="10854" y="28993"/>
                    <a:pt x="10785" y="28855"/>
                    <a:pt x="10716" y="28751"/>
                  </a:cubicBezTo>
                  <a:cubicBezTo>
                    <a:pt x="10439" y="28129"/>
                    <a:pt x="10093" y="27507"/>
                    <a:pt x="9921" y="26816"/>
                  </a:cubicBezTo>
                  <a:cubicBezTo>
                    <a:pt x="9817" y="26332"/>
                    <a:pt x="9644" y="25848"/>
                    <a:pt x="9575" y="25364"/>
                  </a:cubicBezTo>
                  <a:cubicBezTo>
                    <a:pt x="9506" y="24949"/>
                    <a:pt x="9368" y="24535"/>
                    <a:pt x="9298" y="24154"/>
                  </a:cubicBezTo>
                  <a:cubicBezTo>
                    <a:pt x="9126" y="23256"/>
                    <a:pt x="8953" y="22357"/>
                    <a:pt x="8780" y="21458"/>
                  </a:cubicBezTo>
                  <a:cubicBezTo>
                    <a:pt x="8711" y="21009"/>
                    <a:pt x="8642" y="20525"/>
                    <a:pt x="8815" y="20076"/>
                  </a:cubicBezTo>
                  <a:cubicBezTo>
                    <a:pt x="8915" y="19849"/>
                    <a:pt x="8979" y="19769"/>
                    <a:pt x="9127" y="19769"/>
                  </a:cubicBezTo>
                  <a:cubicBezTo>
                    <a:pt x="9182" y="19769"/>
                    <a:pt x="9248" y="19780"/>
                    <a:pt x="9333" y="19799"/>
                  </a:cubicBezTo>
                  <a:cubicBezTo>
                    <a:pt x="9437" y="19834"/>
                    <a:pt x="9506" y="19868"/>
                    <a:pt x="9610" y="19937"/>
                  </a:cubicBezTo>
                  <a:cubicBezTo>
                    <a:pt x="10335" y="20352"/>
                    <a:pt x="11027" y="20905"/>
                    <a:pt x="11649" y="21527"/>
                  </a:cubicBezTo>
                  <a:cubicBezTo>
                    <a:pt x="12133" y="22046"/>
                    <a:pt x="12686" y="22495"/>
                    <a:pt x="13204" y="22979"/>
                  </a:cubicBezTo>
                  <a:cubicBezTo>
                    <a:pt x="13757" y="23498"/>
                    <a:pt x="14207" y="24051"/>
                    <a:pt x="14587" y="24673"/>
                  </a:cubicBezTo>
                  <a:cubicBezTo>
                    <a:pt x="15313" y="25883"/>
                    <a:pt x="15728" y="27161"/>
                    <a:pt x="15831" y="28579"/>
                  </a:cubicBezTo>
                  <a:cubicBezTo>
                    <a:pt x="15831" y="28717"/>
                    <a:pt x="15866" y="28890"/>
                    <a:pt x="15797" y="29028"/>
                  </a:cubicBezTo>
                  <a:cubicBezTo>
                    <a:pt x="15624" y="28993"/>
                    <a:pt x="15728" y="28821"/>
                    <a:pt x="15555" y="28751"/>
                  </a:cubicBezTo>
                  <a:lnTo>
                    <a:pt x="15555" y="28751"/>
                  </a:lnTo>
                  <a:cubicBezTo>
                    <a:pt x="15624" y="29235"/>
                    <a:pt x="15555" y="29719"/>
                    <a:pt x="15693" y="30169"/>
                  </a:cubicBezTo>
                  <a:cubicBezTo>
                    <a:pt x="15693" y="29858"/>
                    <a:pt x="15693" y="29616"/>
                    <a:pt x="15935" y="29408"/>
                  </a:cubicBezTo>
                  <a:cubicBezTo>
                    <a:pt x="16039" y="29512"/>
                    <a:pt x="15935" y="29650"/>
                    <a:pt x="16004" y="29754"/>
                  </a:cubicBezTo>
                  <a:cubicBezTo>
                    <a:pt x="16073" y="29719"/>
                    <a:pt x="16108" y="29650"/>
                    <a:pt x="16108" y="29616"/>
                  </a:cubicBezTo>
                  <a:cubicBezTo>
                    <a:pt x="16108" y="29097"/>
                    <a:pt x="16281" y="28613"/>
                    <a:pt x="16350" y="28129"/>
                  </a:cubicBezTo>
                  <a:cubicBezTo>
                    <a:pt x="16453" y="27576"/>
                    <a:pt x="16695" y="27092"/>
                    <a:pt x="16937" y="26608"/>
                  </a:cubicBezTo>
                  <a:cubicBezTo>
                    <a:pt x="17283" y="25952"/>
                    <a:pt x="17767" y="25399"/>
                    <a:pt x="18113" y="24707"/>
                  </a:cubicBezTo>
                  <a:cubicBezTo>
                    <a:pt x="18320" y="24327"/>
                    <a:pt x="18596" y="24016"/>
                    <a:pt x="18804" y="23636"/>
                  </a:cubicBezTo>
                  <a:cubicBezTo>
                    <a:pt x="18873" y="23532"/>
                    <a:pt x="18977" y="23428"/>
                    <a:pt x="19080" y="23359"/>
                  </a:cubicBezTo>
                  <a:cubicBezTo>
                    <a:pt x="19391" y="23152"/>
                    <a:pt x="19668" y="22945"/>
                    <a:pt x="19945" y="22737"/>
                  </a:cubicBezTo>
                  <a:cubicBezTo>
                    <a:pt x="20083" y="22633"/>
                    <a:pt x="20221" y="22530"/>
                    <a:pt x="20152" y="22288"/>
                  </a:cubicBezTo>
                  <a:lnTo>
                    <a:pt x="20152" y="22288"/>
                  </a:lnTo>
                  <a:cubicBezTo>
                    <a:pt x="19426" y="22737"/>
                    <a:pt x="18769" y="23221"/>
                    <a:pt x="18320" y="23982"/>
                  </a:cubicBezTo>
                  <a:cubicBezTo>
                    <a:pt x="18078" y="24431"/>
                    <a:pt x="17801" y="24846"/>
                    <a:pt x="17560" y="25295"/>
                  </a:cubicBezTo>
                  <a:cubicBezTo>
                    <a:pt x="17214" y="25813"/>
                    <a:pt x="16868" y="26297"/>
                    <a:pt x="16626" y="26850"/>
                  </a:cubicBezTo>
                  <a:cubicBezTo>
                    <a:pt x="16592" y="26920"/>
                    <a:pt x="16557" y="26989"/>
                    <a:pt x="16488" y="27023"/>
                  </a:cubicBezTo>
                  <a:cubicBezTo>
                    <a:pt x="16459" y="27067"/>
                    <a:pt x="16430" y="27086"/>
                    <a:pt x="16401" y="27086"/>
                  </a:cubicBezTo>
                  <a:cubicBezTo>
                    <a:pt x="16361" y="27086"/>
                    <a:pt x="16321" y="27049"/>
                    <a:pt x="16281" y="26989"/>
                  </a:cubicBezTo>
                  <a:cubicBezTo>
                    <a:pt x="16246" y="26954"/>
                    <a:pt x="16246" y="26885"/>
                    <a:pt x="16246" y="26816"/>
                  </a:cubicBezTo>
                  <a:cubicBezTo>
                    <a:pt x="16211" y="26194"/>
                    <a:pt x="16004" y="25571"/>
                    <a:pt x="15797" y="24984"/>
                  </a:cubicBezTo>
                  <a:cubicBezTo>
                    <a:pt x="15486" y="24051"/>
                    <a:pt x="15175" y="23152"/>
                    <a:pt x="14863" y="22219"/>
                  </a:cubicBezTo>
                  <a:cubicBezTo>
                    <a:pt x="14760" y="21942"/>
                    <a:pt x="14621" y="21631"/>
                    <a:pt x="14829" y="21355"/>
                  </a:cubicBezTo>
                  <a:cubicBezTo>
                    <a:pt x="14829" y="21320"/>
                    <a:pt x="14829" y="21251"/>
                    <a:pt x="14829" y="21182"/>
                  </a:cubicBezTo>
                  <a:cubicBezTo>
                    <a:pt x="14656" y="20698"/>
                    <a:pt x="14518" y="20248"/>
                    <a:pt x="14449" y="19730"/>
                  </a:cubicBezTo>
                  <a:cubicBezTo>
                    <a:pt x="14449" y="19670"/>
                    <a:pt x="14397" y="19585"/>
                    <a:pt x="14361" y="19585"/>
                  </a:cubicBezTo>
                  <a:cubicBezTo>
                    <a:pt x="14355" y="19585"/>
                    <a:pt x="14350" y="19587"/>
                    <a:pt x="14345" y="19592"/>
                  </a:cubicBezTo>
                  <a:cubicBezTo>
                    <a:pt x="14301" y="19621"/>
                    <a:pt x="14263" y="19633"/>
                    <a:pt x="14229" y="19633"/>
                  </a:cubicBezTo>
                  <a:cubicBezTo>
                    <a:pt x="14103" y="19633"/>
                    <a:pt x="14032" y="19466"/>
                    <a:pt x="13896" y="19384"/>
                  </a:cubicBezTo>
                  <a:lnTo>
                    <a:pt x="13896" y="19384"/>
                  </a:lnTo>
                  <a:cubicBezTo>
                    <a:pt x="13896" y="19695"/>
                    <a:pt x="14034" y="19903"/>
                    <a:pt x="14103" y="20110"/>
                  </a:cubicBezTo>
                  <a:cubicBezTo>
                    <a:pt x="14241" y="20456"/>
                    <a:pt x="14380" y="20767"/>
                    <a:pt x="14449" y="21078"/>
                  </a:cubicBezTo>
                  <a:cubicBezTo>
                    <a:pt x="14621" y="21873"/>
                    <a:pt x="14829" y="22599"/>
                    <a:pt x="15071" y="23325"/>
                  </a:cubicBezTo>
                  <a:cubicBezTo>
                    <a:pt x="15347" y="24120"/>
                    <a:pt x="15589" y="24880"/>
                    <a:pt x="15728" y="25675"/>
                  </a:cubicBezTo>
                  <a:cubicBezTo>
                    <a:pt x="15762" y="25813"/>
                    <a:pt x="15831" y="25986"/>
                    <a:pt x="15728" y="26125"/>
                  </a:cubicBezTo>
                  <a:cubicBezTo>
                    <a:pt x="15589" y="26055"/>
                    <a:pt x="15555" y="25952"/>
                    <a:pt x="15520" y="25848"/>
                  </a:cubicBezTo>
                  <a:cubicBezTo>
                    <a:pt x="15244" y="25260"/>
                    <a:pt x="15002" y="24638"/>
                    <a:pt x="14656" y="24051"/>
                  </a:cubicBezTo>
                  <a:cubicBezTo>
                    <a:pt x="14552" y="23912"/>
                    <a:pt x="14449" y="23774"/>
                    <a:pt x="14345" y="23636"/>
                  </a:cubicBezTo>
                  <a:cubicBezTo>
                    <a:pt x="14310" y="23567"/>
                    <a:pt x="14345" y="23498"/>
                    <a:pt x="14414" y="23428"/>
                  </a:cubicBezTo>
                  <a:cubicBezTo>
                    <a:pt x="14434" y="23418"/>
                    <a:pt x="14455" y="23414"/>
                    <a:pt x="14474" y="23414"/>
                  </a:cubicBezTo>
                  <a:cubicBezTo>
                    <a:pt x="14521" y="23414"/>
                    <a:pt x="14562" y="23439"/>
                    <a:pt x="14587" y="23463"/>
                  </a:cubicBezTo>
                  <a:cubicBezTo>
                    <a:pt x="14621" y="23532"/>
                    <a:pt x="14656" y="23601"/>
                    <a:pt x="14691" y="23636"/>
                  </a:cubicBezTo>
                  <a:cubicBezTo>
                    <a:pt x="14898" y="23878"/>
                    <a:pt x="15036" y="24154"/>
                    <a:pt x="15175" y="24396"/>
                  </a:cubicBezTo>
                  <a:cubicBezTo>
                    <a:pt x="15244" y="24362"/>
                    <a:pt x="15244" y="24327"/>
                    <a:pt x="15244" y="24258"/>
                  </a:cubicBezTo>
                  <a:cubicBezTo>
                    <a:pt x="15140" y="24051"/>
                    <a:pt x="15036" y="23878"/>
                    <a:pt x="14898" y="23670"/>
                  </a:cubicBezTo>
                  <a:cubicBezTo>
                    <a:pt x="14449" y="22910"/>
                    <a:pt x="13792" y="22253"/>
                    <a:pt x="13239" y="21562"/>
                  </a:cubicBezTo>
                  <a:cubicBezTo>
                    <a:pt x="12962" y="21182"/>
                    <a:pt x="12617" y="20836"/>
                    <a:pt x="12236" y="20594"/>
                  </a:cubicBezTo>
                  <a:cubicBezTo>
                    <a:pt x="11787" y="20352"/>
                    <a:pt x="11303" y="20145"/>
                    <a:pt x="10854" y="19937"/>
                  </a:cubicBezTo>
                  <a:cubicBezTo>
                    <a:pt x="10439" y="19765"/>
                    <a:pt x="10405" y="19730"/>
                    <a:pt x="10474" y="19281"/>
                  </a:cubicBezTo>
                  <a:cubicBezTo>
                    <a:pt x="10508" y="18935"/>
                    <a:pt x="10543" y="18624"/>
                    <a:pt x="10508" y="18278"/>
                  </a:cubicBezTo>
                  <a:cubicBezTo>
                    <a:pt x="10474" y="18036"/>
                    <a:pt x="10439" y="17760"/>
                    <a:pt x="10232" y="17656"/>
                  </a:cubicBezTo>
                  <a:cubicBezTo>
                    <a:pt x="9990" y="17518"/>
                    <a:pt x="10024" y="17310"/>
                    <a:pt x="10024" y="17068"/>
                  </a:cubicBezTo>
                  <a:cubicBezTo>
                    <a:pt x="10024" y="16896"/>
                    <a:pt x="10024" y="16688"/>
                    <a:pt x="10059" y="16481"/>
                  </a:cubicBezTo>
                  <a:cubicBezTo>
                    <a:pt x="10093" y="15928"/>
                    <a:pt x="9990" y="15375"/>
                    <a:pt x="9713" y="14891"/>
                  </a:cubicBezTo>
                  <a:cubicBezTo>
                    <a:pt x="9679" y="14822"/>
                    <a:pt x="9644" y="14718"/>
                    <a:pt x="9540" y="14718"/>
                  </a:cubicBezTo>
                  <a:cubicBezTo>
                    <a:pt x="9229" y="14683"/>
                    <a:pt x="9160" y="14407"/>
                    <a:pt x="8987" y="14200"/>
                  </a:cubicBezTo>
                  <a:cubicBezTo>
                    <a:pt x="8745" y="13923"/>
                    <a:pt x="8573" y="13577"/>
                    <a:pt x="8227" y="13405"/>
                  </a:cubicBezTo>
                  <a:cubicBezTo>
                    <a:pt x="7778" y="13163"/>
                    <a:pt x="7363" y="12817"/>
                    <a:pt x="6879" y="12644"/>
                  </a:cubicBezTo>
                  <a:cubicBezTo>
                    <a:pt x="6257" y="12402"/>
                    <a:pt x="5704" y="12022"/>
                    <a:pt x="5082" y="11745"/>
                  </a:cubicBezTo>
                  <a:cubicBezTo>
                    <a:pt x="4963" y="11691"/>
                    <a:pt x="4854" y="11664"/>
                    <a:pt x="4753" y="11664"/>
                  </a:cubicBezTo>
                  <a:cubicBezTo>
                    <a:pt x="4532" y="11664"/>
                    <a:pt x="4349" y="11795"/>
                    <a:pt x="4183" y="12057"/>
                  </a:cubicBezTo>
                  <a:cubicBezTo>
                    <a:pt x="4010" y="12368"/>
                    <a:pt x="3941" y="12748"/>
                    <a:pt x="3941" y="13128"/>
                  </a:cubicBezTo>
                  <a:cubicBezTo>
                    <a:pt x="3941" y="13854"/>
                    <a:pt x="3941" y="14580"/>
                    <a:pt x="4183" y="15271"/>
                  </a:cubicBezTo>
                  <a:cubicBezTo>
                    <a:pt x="4321" y="15755"/>
                    <a:pt x="4494" y="16239"/>
                    <a:pt x="4701" y="16723"/>
                  </a:cubicBezTo>
                  <a:cubicBezTo>
                    <a:pt x="4840" y="17068"/>
                    <a:pt x="5012" y="17345"/>
                    <a:pt x="5254" y="17552"/>
                  </a:cubicBezTo>
                  <a:cubicBezTo>
                    <a:pt x="5635" y="17933"/>
                    <a:pt x="6049" y="18313"/>
                    <a:pt x="6533" y="18555"/>
                  </a:cubicBezTo>
                  <a:cubicBezTo>
                    <a:pt x="6775" y="18693"/>
                    <a:pt x="6948" y="18831"/>
                    <a:pt x="7190" y="18970"/>
                  </a:cubicBezTo>
                  <a:cubicBezTo>
                    <a:pt x="7225" y="19004"/>
                    <a:pt x="7259" y="19073"/>
                    <a:pt x="7225" y="19108"/>
                  </a:cubicBezTo>
                  <a:cubicBezTo>
                    <a:pt x="7190" y="19142"/>
                    <a:pt x="7155" y="19177"/>
                    <a:pt x="7121" y="19177"/>
                  </a:cubicBezTo>
                  <a:cubicBezTo>
                    <a:pt x="7034" y="19160"/>
                    <a:pt x="6948" y="19134"/>
                    <a:pt x="6866" y="19134"/>
                  </a:cubicBezTo>
                  <a:cubicBezTo>
                    <a:pt x="6784" y="19134"/>
                    <a:pt x="6706" y="19160"/>
                    <a:pt x="6637" y="19246"/>
                  </a:cubicBezTo>
                  <a:cubicBezTo>
                    <a:pt x="6637" y="19258"/>
                    <a:pt x="6629" y="19261"/>
                    <a:pt x="6616" y="19261"/>
                  </a:cubicBezTo>
                  <a:cubicBezTo>
                    <a:pt x="6591" y="19261"/>
                    <a:pt x="6545" y="19246"/>
                    <a:pt x="6499" y="19246"/>
                  </a:cubicBezTo>
                  <a:cubicBezTo>
                    <a:pt x="6222" y="19246"/>
                    <a:pt x="6153" y="18970"/>
                    <a:pt x="6015" y="18762"/>
                  </a:cubicBezTo>
                  <a:lnTo>
                    <a:pt x="6015" y="18762"/>
                  </a:lnTo>
                  <a:cubicBezTo>
                    <a:pt x="5877" y="19108"/>
                    <a:pt x="5980" y="19281"/>
                    <a:pt x="6257" y="19419"/>
                  </a:cubicBezTo>
                  <a:cubicBezTo>
                    <a:pt x="6430" y="19477"/>
                    <a:pt x="6597" y="19504"/>
                    <a:pt x="6758" y="19504"/>
                  </a:cubicBezTo>
                  <a:cubicBezTo>
                    <a:pt x="6983" y="19504"/>
                    <a:pt x="7196" y="19450"/>
                    <a:pt x="7397" y="19350"/>
                  </a:cubicBezTo>
                  <a:cubicBezTo>
                    <a:pt x="7708" y="19246"/>
                    <a:pt x="8054" y="19246"/>
                    <a:pt x="8365" y="19108"/>
                  </a:cubicBezTo>
                  <a:cubicBezTo>
                    <a:pt x="8517" y="19057"/>
                    <a:pt x="8687" y="19025"/>
                    <a:pt x="8836" y="19025"/>
                  </a:cubicBezTo>
                  <a:cubicBezTo>
                    <a:pt x="8890" y="19025"/>
                    <a:pt x="8941" y="19029"/>
                    <a:pt x="8987" y="19039"/>
                  </a:cubicBezTo>
                  <a:cubicBezTo>
                    <a:pt x="9040" y="19054"/>
                    <a:pt x="9088" y="19061"/>
                    <a:pt x="9133" y="19061"/>
                  </a:cubicBezTo>
                  <a:cubicBezTo>
                    <a:pt x="9290" y="19061"/>
                    <a:pt x="9398" y="18974"/>
                    <a:pt x="9506" y="18866"/>
                  </a:cubicBezTo>
                  <a:cubicBezTo>
                    <a:pt x="9644" y="18762"/>
                    <a:pt x="9782" y="18624"/>
                    <a:pt x="9644" y="18417"/>
                  </a:cubicBezTo>
                  <a:cubicBezTo>
                    <a:pt x="9610" y="18382"/>
                    <a:pt x="9610" y="18313"/>
                    <a:pt x="9644" y="18313"/>
                  </a:cubicBezTo>
                  <a:cubicBezTo>
                    <a:pt x="9886" y="18175"/>
                    <a:pt x="9852" y="17898"/>
                    <a:pt x="9955" y="17725"/>
                  </a:cubicBezTo>
                  <a:lnTo>
                    <a:pt x="10024" y="17725"/>
                  </a:lnTo>
                  <a:cubicBezTo>
                    <a:pt x="10024" y="17760"/>
                    <a:pt x="10059" y="17760"/>
                    <a:pt x="10059" y="17794"/>
                  </a:cubicBezTo>
                  <a:cubicBezTo>
                    <a:pt x="10232" y="18175"/>
                    <a:pt x="10439" y="18555"/>
                    <a:pt x="10197" y="19004"/>
                  </a:cubicBezTo>
                  <a:cubicBezTo>
                    <a:pt x="10163" y="19039"/>
                    <a:pt x="10163" y="19108"/>
                    <a:pt x="10163" y="19142"/>
                  </a:cubicBezTo>
                  <a:cubicBezTo>
                    <a:pt x="10128" y="19419"/>
                    <a:pt x="9990" y="19557"/>
                    <a:pt x="9713" y="19661"/>
                  </a:cubicBezTo>
                  <a:cubicBezTo>
                    <a:pt x="9679" y="19557"/>
                    <a:pt x="9644" y="19523"/>
                    <a:pt x="9506" y="19523"/>
                  </a:cubicBezTo>
                  <a:cubicBezTo>
                    <a:pt x="9442" y="19529"/>
                    <a:pt x="9379" y="19532"/>
                    <a:pt x="9316" y="19532"/>
                  </a:cubicBezTo>
                  <a:cubicBezTo>
                    <a:pt x="9035" y="19532"/>
                    <a:pt x="8757" y="19475"/>
                    <a:pt x="8503" y="19419"/>
                  </a:cubicBezTo>
                  <a:cubicBezTo>
                    <a:pt x="8417" y="19397"/>
                    <a:pt x="8331" y="19349"/>
                    <a:pt x="8270" y="19349"/>
                  </a:cubicBezTo>
                  <a:cubicBezTo>
                    <a:pt x="8233" y="19349"/>
                    <a:pt x="8205" y="19367"/>
                    <a:pt x="8192" y="19419"/>
                  </a:cubicBezTo>
                  <a:cubicBezTo>
                    <a:pt x="8158" y="19557"/>
                    <a:pt x="8331" y="19592"/>
                    <a:pt x="8434" y="19626"/>
                  </a:cubicBezTo>
                  <a:cubicBezTo>
                    <a:pt x="8469" y="19661"/>
                    <a:pt x="8503" y="19661"/>
                    <a:pt x="8538" y="19661"/>
                  </a:cubicBezTo>
                  <a:cubicBezTo>
                    <a:pt x="8745" y="19695"/>
                    <a:pt x="8780" y="19799"/>
                    <a:pt x="8711" y="19972"/>
                  </a:cubicBezTo>
                  <a:cubicBezTo>
                    <a:pt x="8469" y="20387"/>
                    <a:pt x="8469" y="20836"/>
                    <a:pt x="8538" y="21251"/>
                  </a:cubicBezTo>
                  <a:cubicBezTo>
                    <a:pt x="8538" y="21320"/>
                    <a:pt x="8538" y="21355"/>
                    <a:pt x="8573" y="21424"/>
                  </a:cubicBezTo>
                  <a:cubicBezTo>
                    <a:pt x="8573" y="21493"/>
                    <a:pt x="8573" y="21527"/>
                    <a:pt x="8503" y="21562"/>
                  </a:cubicBezTo>
                  <a:cubicBezTo>
                    <a:pt x="8483" y="21582"/>
                    <a:pt x="8463" y="21591"/>
                    <a:pt x="8444" y="21591"/>
                  </a:cubicBezTo>
                  <a:cubicBezTo>
                    <a:pt x="8397" y="21591"/>
                    <a:pt x="8355" y="21542"/>
                    <a:pt x="8331" y="21493"/>
                  </a:cubicBezTo>
                  <a:cubicBezTo>
                    <a:pt x="8296" y="21458"/>
                    <a:pt x="8262" y="21424"/>
                    <a:pt x="8227" y="21389"/>
                  </a:cubicBezTo>
                  <a:cubicBezTo>
                    <a:pt x="7950" y="21113"/>
                    <a:pt x="7605" y="20802"/>
                    <a:pt x="7225" y="20767"/>
                  </a:cubicBezTo>
                  <a:cubicBezTo>
                    <a:pt x="6810" y="20698"/>
                    <a:pt x="6395" y="20525"/>
                    <a:pt x="5980" y="20490"/>
                  </a:cubicBezTo>
                  <a:lnTo>
                    <a:pt x="5980" y="20490"/>
                  </a:lnTo>
                  <a:cubicBezTo>
                    <a:pt x="6602" y="20767"/>
                    <a:pt x="7294" y="21009"/>
                    <a:pt x="7847" y="21424"/>
                  </a:cubicBezTo>
                  <a:lnTo>
                    <a:pt x="7950" y="21424"/>
                  </a:lnTo>
                  <a:cubicBezTo>
                    <a:pt x="8262" y="21527"/>
                    <a:pt x="8400" y="21769"/>
                    <a:pt x="8469" y="22046"/>
                  </a:cubicBezTo>
                  <a:cubicBezTo>
                    <a:pt x="8538" y="22322"/>
                    <a:pt x="8538" y="22564"/>
                    <a:pt x="8607" y="22806"/>
                  </a:cubicBezTo>
                  <a:cubicBezTo>
                    <a:pt x="8676" y="23083"/>
                    <a:pt x="8711" y="23394"/>
                    <a:pt x="8953" y="23601"/>
                  </a:cubicBezTo>
                  <a:cubicBezTo>
                    <a:pt x="9022" y="23670"/>
                    <a:pt x="9022" y="23740"/>
                    <a:pt x="9057" y="23843"/>
                  </a:cubicBezTo>
                  <a:cubicBezTo>
                    <a:pt x="9264" y="24880"/>
                    <a:pt x="9402" y="25917"/>
                    <a:pt x="9748" y="26920"/>
                  </a:cubicBezTo>
                  <a:cubicBezTo>
                    <a:pt x="10059" y="27922"/>
                    <a:pt x="10439" y="28924"/>
                    <a:pt x="11338" y="29581"/>
                  </a:cubicBezTo>
                  <a:cubicBezTo>
                    <a:pt x="11372" y="29616"/>
                    <a:pt x="11407" y="29616"/>
                    <a:pt x="11441" y="29650"/>
                  </a:cubicBezTo>
                  <a:cubicBezTo>
                    <a:pt x="11787" y="30030"/>
                    <a:pt x="12167" y="30341"/>
                    <a:pt x="12582" y="30653"/>
                  </a:cubicBezTo>
                  <a:cubicBezTo>
                    <a:pt x="12651" y="30687"/>
                    <a:pt x="12755" y="30722"/>
                    <a:pt x="12755" y="30860"/>
                  </a:cubicBezTo>
                  <a:cubicBezTo>
                    <a:pt x="12735" y="30867"/>
                    <a:pt x="12714" y="30869"/>
                    <a:pt x="12692" y="30869"/>
                  </a:cubicBezTo>
                  <a:cubicBezTo>
                    <a:pt x="12600" y="30869"/>
                    <a:pt x="12493" y="30819"/>
                    <a:pt x="12409" y="30791"/>
                  </a:cubicBezTo>
                  <a:cubicBezTo>
                    <a:pt x="12029" y="30583"/>
                    <a:pt x="11649" y="30411"/>
                    <a:pt x="11269" y="30203"/>
                  </a:cubicBezTo>
                  <a:cubicBezTo>
                    <a:pt x="10819" y="29961"/>
                    <a:pt x="10301" y="29823"/>
                    <a:pt x="9782" y="29823"/>
                  </a:cubicBezTo>
                  <a:cubicBezTo>
                    <a:pt x="9506" y="29823"/>
                    <a:pt x="9229" y="29823"/>
                    <a:pt x="8953" y="29788"/>
                  </a:cubicBezTo>
                  <a:cubicBezTo>
                    <a:pt x="8784" y="29752"/>
                    <a:pt x="8615" y="29737"/>
                    <a:pt x="8447" y="29737"/>
                  </a:cubicBezTo>
                  <a:cubicBezTo>
                    <a:pt x="8131" y="29737"/>
                    <a:pt x="7816" y="29790"/>
                    <a:pt x="7501" y="29858"/>
                  </a:cubicBezTo>
                  <a:cubicBezTo>
                    <a:pt x="6741" y="30030"/>
                    <a:pt x="6049" y="30376"/>
                    <a:pt x="5254" y="30480"/>
                  </a:cubicBezTo>
                  <a:cubicBezTo>
                    <a:pt x="5151" y="30480"/>
                    <a:pt x="5082" y="30514"/>
                    <a:pt x="5012" y="30549"/>
                  </a:cubicBezTo>
                  <a:cubicBezTo>
                    <a:pt x="4528" y="30756"/>
                    <a:pt x="4114" y="31033"/>
                    <a:pt x="3664" y="31206"/>
                  </a:cubicBezTo>
                  <a:cubicBezTo>
                    <a:pt x="3008" y="31482"/>
                    <a:pt x="2385" y="31828"/>
                    <a:pt x="1763" y="32139"/>
                  </a:cubicBezTo>
                  <a:cubicBezTo>
                    <a:pt x="1107" y="32519"/>
                    <a:pt x="1003" y="32554"/>
                    <a:pt x="1418" y="33349"/>
                  </a:cubicBezTo>
                  <a:cubicBezTo>
                    <a:pt x="1798" y="34040"/>
                    <a:pt x="2385" y="34489"/>
                    <a:pt x="3077" y="34904"/>
                  </a:cubicBezTo>
                  <a:cubicBezTo>
                    <a:pt x="3422" y="35111"/>
                    <a:pt x="3768" y="35353"/>
                    <a:pt x="4183" y="35526"/>
                  </a:cubicBezTo>
                  <a:cubicBezTo>
                    <a:pt x="4252" y="35561"/>
                    <a:pt x="4321" y="35595"/>
                    <a:pt x="4390" y="35665"/>
                  </a:cubicBezTo>
                  <a:cubicBezTo>
                    <a:pt x="4459" y="35734"/>
                    <a:pt x="4494" y="35803"/>
                    <a:pt x="4425" y="35906"/>
                  </a:cubicBezTo>
                  <a:cubicBezTo>
                    <a:pt x="4390" y="35976"/>
                    <a:pt x="4356" y="36079"/>
                    <a:pt x="4287" y="36148"/>
                  </a:cubicBezTo>
                  <a:cubicBezTo>
                    <a:pt x="3837" y="36529"/>
                    <a:pt x="3388" y="36943"/>
                    <a:pt x="3008" y="37393"/>
                  </a:cubicBezTo>
                  <a:cubicBezTo>
                    <a:pt x="2973" y="37393"/>
                    <a:pt x="2973" y="37393"/>
                    <a:pt x="2973" y="37427"/>
                  </a:cubicBezTo>
                  <a:cubicBezTo>
                    <a:pt x="2731" y="37566"/>
                    <a:pt x="2524" y="37738"/>
                    <a:pt x="2316" y="37946"/>
                  </a:cubicBezTo>
                  <a:cubicBezTo>
                    <a:pt x="1936" y="38326"/>
                    <a:pt x="1556" y="38741"/>
                    <a:pt x="1141" y="39086"/>
                  </a:cubicBezTo>
                  <a:cubicBezTo>
                    <a:pt x="726" y="39432"/>
                    <a:pt x="484" y="39881"/>
                    <a:pt x="173" y="40331"/>
                  </a:cubicBezTo>
                  <a:cubicBezTo>
                    <a:pt x="0" y="40607"/>
                    <a:pt x="70" y="40849"/>
                    <a:pt x="381" y="41022"/>
                  </a:cubicBezTo>
                  <a:cubicBezTo>
                    <a:pt x="553" y="41126"/>
                    <a:pt x="726" y="41160"/>
                    <a:pt x="899" y="41195"/>
                  </a:cubicBezTo>
                  <a:cubicBezTo>
                    <a:pt x="1590" y="41402"/>
                    <a:pt x="2316" y="41541"/>
                    <a:pt x="3008" y="41713"/>
                  </a:cubicBezTo>
                  <a:cubicBezTo>
                    <a:pt x="4045" y="42024"/>
                    <a:pt x="5116" y="42197"/>
                    <a:pt x="6188" y="42336"/>
                  </a:cubicBezTo>
                  <a:cubicBezTo>
                    <a:pt x="6464" y="42370"/>
                    <a:pt x="6706" y="42405"/>
                    <a:pt x="6948" y="42439"/>
                  </a:cubicBezTo>
                  <a:cubicBezTo>
                    <a:pt x="7778" y="42439"/>
                    <a:pt x="8503" y="42197"/>
                    <a:pt x="9091" y="41610"/>
                  </a:cubicBezTo>
                  <a:cubicBezTo>
                    <a:pt x="9116" y="41585"/>
                    <a:pt x="9141" y="41560"/>
                    <a:pt x="9169" y="41538"/>
                  </a:cubicBezTo>
                  <a:lnTo>
                    <a:pt x="9169" y="41538"/>
                  </a:lnTo>
                  <a:cubicBezTo>
                    <a:pt x="8982" y="41556"/>
                    <a:pt x="8818" y="41669"/>
                    <a:pt x="8676" y="41783"/>
                  </a:cubicBezTo>
                  <a:cubicBezTo>
                    <a:pt x="8227" y="42128"/>
                    <a:pt x="7708" y="42163"/>
                    <a:pt x="7190" y="42232"/>
                  </a:cubicBezTo>
                  <a:cubicBezTo>
                    <a:pt x="7114" y="42238"/>
                    <a:pt x="7038" y="42241"/>
                    <a:pt x="6962" y="42241"/>
                  </a:cubicBezTo>
                  <a:cubicBezTo>
                    <a:pt x="6623" y="42241"/>
                    <a:pt x="6284" y="42185"/>
                    <a:pt x="5946" y="42128"/>
                  </a:cubicBezTo>
                  <a:cubicBezTo>
                    <a:pt x="5427" y="42059"/>
                    <a:pt x="4909" y="41990"/>
                    <a:pt x="4390" y="41886"/>
                  </a:cubicBezTo>
                  <a:cubicBezTo>
                    <a:pt x="4045" y="41817"/>
                    <a:pt x="4010" y="41817"/>
                    <a:pt x="4183" y="41437"/>
                  </a:cubicBezTo>
                  <a:cubicBezTo>
                    <a:pt x="4356" y="41160"/>
                    <a:pt x="4563" y="40918"/>
                    <a:pt x="4667" y="40607"/>
                  </a:cubicBezTo>
                  <a:lnTo>
                    <a:pt x="4667" y="40607"/>
                  </a:lnTo>
                  <a:cubicBezTo>
                    <a:pt x="4356" y="40815"/>
                    <a:pt x="4217" y="41195"/>
                    <a:pt x="4010" y="41471"/>
                  </a:cubicBezTo>
                  <a:cubicBezTo>
                    <a:pt x="3975" y="41541"/>
                    <a:pt x="3941" y="41610"/>
                    <a:pt x="3906" y="41644"/>
                  </a:cubicBezTo>
                  <a:cubicBezTo>
                    <a:pt x="3849" y="41701"/>
                    <a:pt x="3792" y="41727"/>
                    <a:pt x="3729" y="41727"/>
                  </a:cubicBezTo>
                  <a:cubicBezTo>
                    <a:pt x="3678" y="41727"/>
                    <a:pt x="3623" y="41710"/>
                    <a:pt x="3561" y="41679"/>
                  </a:cubicBezTo>
                  <a:cubicBezTo>
                    <a:pt x="3422" y="41610"/>
                    <a:pt x="3526" y="41506"/>
                    <a:pt x="3561" y="41402"/>
                  </a:cubicBezTo>
                  <a:cubicBezTo>
                    <a:pt x="3872" y="40918"/>
                    <a:pt x="4079" y="40400"/>
                    <a:pt x="4390" y="39951"/>
                  </a:cubicBezTo>
                  <a:lnTo>
                    <a:pt x="4390" y="39951"/>
                  </a:lnTo>
                  <a:cubicBezTo>
                    <a:pt x="4079" y="40193"/>
                    <a:pt x="3906" y="40573"/>
                    <a:pt x="3699" y="40884"/>
                  </a:cubicBezTo>
                  <a:cubicBezTo>
                    <a:pt x="3379" y="41404"/>
                    <a:pt x="3302" y="41554"/>
                    <a:pt x="3126" y="41554"/>
                  </a:cubicBezTo>
                  <a:cubicBezTo>
                    <a:pt x="2998" y="41554"/>
                    <a:pt x="2818" y="41475"/>
                    <a:pt x="2455" y="41402"/>
                  </a:cubicBezTo>
                  <a:cubicBezTo>
                    <a:pt x="1832" y="41299"/>
                    <a:pt x="1245" y="41126"/>
                    <a:pt x="657" y="40953"/>
                  </a:cubicBezTo>
                  <a:cubicBezTo>
                    <a:pt x="277" y="40815"/>
                    <a:pt x="277" y="40780"/>
                    <a:pt x="415" y="40400"/>
                  </a:cubicBezTo>
                  <a:cubicBezTo>
                    <a:pt x="588" y="39985"/>
                    <a:pt x="795" y="39639"/>
                    <a:pt x="1141" y="39363"/>
                  </a:cubicBezTo>
                  <a:cubicBezTo>
                    <a:pt x="1452" y="39121"/>
                    <a:pt x="1694" y="38844"/>
                    <a:pt x="1936" y="38568"/>
                  </a:cubicBezTo>
                  <a:cubicBezTo>
                    <a:pt x="2044" y="38460"/>
                    <a:pt x="2131" y="38373"/>
                    <a:pt x="2263" y="38373"/>
                  </a:cubicBezTo>
                  <a:cubicBezTo>
                    <a:pt x="2299" y="38373"/>
                    <a:pt x="2340" y="38380"/>
                    <a:pt x="2385" y="38395"/>
                  </a:cubicBezTo>
                  <a:cubicBezTo>
                    <a:pt x="2408" y="38407"/>
                    <a:pt x="2428" y="38411"/>
                    <a:pt x="2446" y="38411"/>
                  </a:cubicBezTo>
                  <a:cubicBezTo>
                    <a:pt x="2481" y="38411"/>
                    <a:pt x="2512" y="38395"/>
                    <a:pt x="2558" y="38395"/>
                  </a:cubicBezTo>
                  <a:cubicBezTo>
                    <a:pt x="3180" y="38222"/>
                    <a:pt x="3803" y="38049"/>
                    <a:pt x="4390" y="37911"/>
                  </a:cubicBezTo>
                  <a:cubicBezTo>
                    <a:pt x="4371" y="37815"/>
                    <a:pt x="4341" y="37794"/>
                    <a:pt x="4307" y="37794"/>
                  </a:cubicBezTo>
                  <a:cubicBezTo>
                    <a:pt x="4279" y="37794"/>
                    <a:pt x="4248" y="37808"/>
                    <a:pt x="4217" y="37808"/>
                  </a:cubicBezTo>
                  <a:cubicBezTo>
                    <a:pt x="3699" y="37946"/>
                    <a:pt x="3180" y="38084"/>
                    <a:pt x="2662" y="38222"/>
                  </a:cubicBezTo>
                  <a:cubicBezTo>
                    <a:pt x="2627" y="38240"/>
                    <a:pt x="2584" y="38248"/>
                    <a:pt x="2541" y="38248"/>
                  </a:cubicBezTo>
                  <a:cubicBezTo>
                    <a:pt x="2498" y="38248"/>
                    <a:pt x="2455" y="38240"/>
                    <a:pt x="2420" y="38222"/>
                  </a:cubicBezTo>
                  <a:cubicBezTo>
                    <a:pt x="2558" y="37842"/>
                    <a:pt x="3042" y="37496"/>
                    <a:pt x="3388" y="37496"/>
                  </a:cubicBezTo>
                  <a:cubicBezTo>
                    <a:pt x="3630" y="37462"/>
                    <a:pt x="3872" y="37427"/>
                    <a:pt x="4079" y="37393"/>
                  </a:cubicBezTo>
                  <a:cubicBezTo>
                    <a:pt x="4217" y="37358"/>
                    <a:pt x="4356" y="37324"/>
                    <a:pt x="4425" y="37185"/>
                  </a:cubicBezTo>
                  <a:lnTo>
                    <a:pt x="4425" y="37185"/>
                  </a:lnTo>
                  <a:cubicBezTo>
                    <a:pt x="4249" y="37251"/>
                    <a:pt x="4074" y="37275"/>
                    <a:pt x="3899" y="37275"/>
                  </a:cubicBezTo>
                  <a:cubicBezTo>
                    <a:pt x="3798" y="37275"/>
                    <a:pt x="3696" y="37267"/>
                    <a:pt x="3595" y="37254"/>
                  </a:cubicBezTo>
                  <a:cubicBezTo>
                    <a:pt x="3457" y="37254"/>
                    <a:pt x="3457" y="37185"/>
                    <a:pt x="3526" y="37082"/>
                  </a:cubicBezTo>
                  <a:cubicBezTo>
                    <a:pt x="3561" y="37013"/>
                    <a:pt x="3630" y="36943"/>
                    <a:pt x="3699" y="36909"/>
                  </a:cubicBezTo>
                  <a:cubicBezTo>
                    <a:pt x="3975" y="36736"/>
                    <a:pt x="4183" y="36494"/>
                    <a:pt x="4425" y="36218"/>
                  </a:cubicBezTo>
                  <a:cubicBezTo>
                    <a:pt x="4543" y="36060"/>
                    <a:pt x="4628" y="35981"/>
                    <a:pt x="4730" y="35981"/>
                  </a:cubicBezTo>
                  <a:cubicBezTo>
                    <a:pt x="4807" y="35981"/>
                    <a:pt x="4894" y="36025"/>
                    <a:pt x="5012" y="36114"/>
                  </a:cubicBezTo>
                  <a:cubicBezTo>
                    <a:pt x="5393" y="36356"/>
                    <a:pt x="5842" y="36390"/>
                    <a:pt x="6188" y="36632"/>
                  </a:cubicBezTo>
                  <a:cubicBezTo>
                    <a:pt x="6360" y="36736"/>
                    <a:pt x="6464" y="36909"/>
                    <a:pt x="6672" y="36943"/>
                  </a:cubicBezTo>
                  <a:cubicBezTo>
                    <a:pt x="6672" y="36805"/>
                    <a:pt x="6533" y="36771"/>
                    <a:pt x="6499" y="36632"/>
                  </a:cubicBezTo>
                  <a:cubicBezTo>
                    <a:pt x="6563" y="36622"/>
                    <a:pt x="6617" y="36614"/>
                    <a:pt x="6666" y="36614"/>
                  </a:cubicBezTo>
                  <a:cubicBezTo>
                    <a:pt x="6777" y="36614"/>
                    <a:pt x="6863" y="36651"/>
                    <a:pt x="6983" y="36771"/>
                  </a:cubicBezTo>
                  <a:cubicBezTo>
                    <a:pt x="7259" y="37047"/>
                    <a:pt x="7639" y="37254"/>
                    <a:pt x="8020" y="37427"/>
                  </a:cubicBezTo>
                  <a:cubicBezTo>
                    <a:pt x="8227" y="37531"/>
                    <a:pt x="8469" y="37669"/>
                    <a:pt x="8676" y="37773"/>
                  </a:cubicBezTo>
                  <a:cubicBezTo>
                    <a:pt x="8745" y="37808"/>
                    <a:pt x="8815" y="37877"/>
                    <a:pt x="8745" y="37946"/>
                  </a:cubicBezTo>
                  <a:cubicBezTo>
                    <a:pt x="8745" y="37980"/>
                    <a:pt x="8676" y="38015"/>
                    <a:pt x="8642" y="38015"/>
                  </a:cubicBezTo>
                  <a:cubicBezTo>
                    <a:pt x="8434" y="38015"/>
                    <a:pt x="8296" y="37946"/>
                    <a:pt x="8123" y="37911"/>
                  </a:cubicBezTo>
                  <a:lnTo>
                    <a:pt x="8123" y="37911"/>
                  </a:lnTo>
                  <a:cubicBezTo>
                    <a:pt x="8262" y="38119"/>
                    <a:pt x="8227" y="38084"/>
                    <a:pt x="8054" y="38222"/>
                  </a:cubicBezTo>
                  <a:cubicBezTo>
                    <a:pt x="7467" y="38533"/>
                    <a:pt x="6844" y="38706"/>
                    <a:pt x="6188" y="38810"/>
                  </a:cubicBezTo>
                  <a:cubicBezTo>
                    <a:pt x="5704" y="38879"/>
                    <a:pt x="5220" y="38948"/>
                    <a:pt x="4736" y="39017"/>
                  </a:cubicBezTo>
                  <a:cubicBezTo>
                    <a:pt x="4459" y="39052"/>
                    <a:pt x="4183" y="39121"/>
                    <a:pt x="3975" y="39259"/>
                  </a:cubicBezTo>
                  <a:cubicBezTo>
                    <a:pt x="3180" y="39639"/>
                    <a:pt x="2316" y="39812"/>
                    <a:pt x="1556" y="40158"/>
                  </a:cubicBezTo>
                  <a:cubicBezTo>
                    <a:pt x="1472" y="40186"/>
                    <a:pt x="1388" y="40237"/>
                    <a:pt x="1286" y="40237"/>
                  </a:cubicBezTo>
                  <a:cubicBezTo>
                    <a:pt x="1262" y="40237"/>
                    <a:pt x="1237" y="40234"/>
                    <a:pt x="1210" y="40227"/>
                  </a:cubicBezTo>
                  <a:cubicBezTo>
                    <a:pt x="1141" y="40089"/>
                    <a:pt x="1279" y="39985"/>
                    <a:pt x="1279" y="39881"/>
                  </a:cubicBezTo>
                  <a:lnTo>
                    <a:pt x="1279" y="39881"/>
                  </a:lnTo>
                  <a:cubicBezTo>
                    <a:pt x="1107" y="39951"/>
                    <a:pt x="1003" y="40123"/>
                    <a:pt x="899" y="40262"/>
                  </a:cubicBezTo>
                  <a:cubicBezTo>
                    <a:pt x="795" y="40365"/>
                    <a:pt x="830" y="40469"/>
                    <a:pt x="1003" y="40469"/>
                  </a:cubicBezTo>
                  <a:cubicBezTo>
                    <a:pt x="1046" y="40475"/>
                    <a:pt x="1087" y="40478"/>
                    <a:pt x="1129" y="40478"/>
                  </a:cubicBezTo>
                  <a:cubicBezTo>
                    <a:pt x="1319" y="40478"/>
                    <a:pt x="1495" y="40416"/>
                    <a:pt x="1694" y="40331"/>
                  </a:cubicBezTo>
                  <a:cubicBezTo>
                    <a:pt x="2143" y="40089"/>
                    <a:pt x="2593" y="39916"/>
                    <a:pt x="3077" y="39812"/>
                  </a:cubicBezTo>
                  <a:cubicBezTo>
                    <a:pt x="3284" y="39743"/>
                    <a:pt x="3492" y="39674"/>
                    <a:pt x="3699" y="39570"/>
                  </a:cubicBezTo>
                  <a:cubicBezTo>
                    <a:pt x="4390" y="39190"/>
                    <a:pt x="5116" y="39121"/>
                    <a:pt x="5842" y="39052"/>
                  </a:cubicBezTo>
                  <a:cubicBezTo>
                    <a:pt x="6499" y="38983"/>
                    <a:pt x="7121" y="38775"/>
                    <a:pt x="7743" y="38533"/>
                  </a:cubicBezTo>
                  <a:cubicBezTo>
                    <a:pt x="7789" y="38533"/>
                    <a:pt x="7851" y="38503"/>
                    <a:pt x="7917" y="38503"/>
                  </a:cubicBezTo>
                  <a:cubicBezTo>
                    <a:pt x="7950" y="38503"/>
                    <a:pt x="7985" y="38510"/>
                    <a:pt x="8020" y="38533"/>
                  </a:cubicBezTo>
                  <a:cubicBezTo>
                    <a:pt x="7708" y="38983"/>
                    <a:pt x="7259" y="39328"/>
                    <a:pt x="7155" y="39916"/>
                  </a:cubicBezTo>
                  <a:cubicBezTo>
                    <a:pt x="7259" y="39847"/>
                    <a:pt x="7294" y="39743"/>
                    <a:pt x="7363" y="39639"/>
                  </a:cubicBezTo>
                  <a:cubicBezTo>
                    <a:pt x="7467" y="39432"/>
                    <a:pt x="7570" y="39225"/>
                    <a:pt x="7847" y="39121"/>
                  </a:cubicBezTo>
                  <a:cubicBezTo>
                    <a:pt x="8054" y="39052"/>
                    <a:pt x="8158" y="38706"/>
                    <a:pt x="8296" y="38499"/>
                  </a:cubicBezTo>
                  <a:cubicBezTo>
                    <a:pt x="8400" y="38326"/>
                    <a:pt x="8538" y="38222"/>
                    <a:pt x="8745" y="38222"/>
                  </a:cubicBezTo>
                  <a:cubicBezTo>
                    <a:pt x="8815" y="38326"/>
                    <a:pt x="8676" y="38361"/>
                    <a:pt x="8676" y="38464"/>
                  </a:cubicBezTo>
                  <a:cubicBezTo>
                    <a:pt x="8815" y="38395"/>
                    <a:pt x="8918" y="38326"/>
                    <a:pt x="8918" y="38188"/>
                  </a:cubicBezTo>
                  <a:cubicBezTo>
                    <a:pt x="8918" y="38084"/>
                    <a:pt x="9022" y="38049"/>
                    <a:pt x="9091" y="38015"/>
                  </a:cubicBezTo>
                  <a:cubicBezTo>
                    <a:pt x="9155" y="37983"/>
                    <a:pt x="9206" y="37967"/>
                    <a:pt x="9245" y="37967"/>
                  </a:cubicBezTo>
                  <a:cubicBezTo>
                    <a:pt x="9331" y="37967"/>
                    <a:pt x="9357" y="38045"/>
                    <a:pt x="9333" y="38188"/>
                  </a:cubicBezTo>
                  <a:cubicBezTo>
                    <a:pt x="9333" y="38222"/>
                    <a:pt x="9333" y="38291"/>
                    <a:pt x="9298" y="38361"/>
                  </a:cubicBezTo>
                  <a:cubicBezTo>
                    <a:pt x="9437" y="38291"/>
                    <a:pt x="9471" y="38119"/>
                    <a:pt x="9540" y="38015"/>
                  </a:cubicBezTo>
                  <a:cubicBezTo>
                    <a:pt x="9602" y="37953"/>
                    <a:pt x="9609" y="37837"/>
                    <a:pt x="9708" y="37837"/>
                  </a:cubicBezTo>
                  <a:cubicBezTo>
                    <a:pt x="9720" y="37837"/>
                    <a:pt x="9733" y="37838"/>
                    <a:pt x="9748" y="37842"/>
                  </a:cubicBezTo>
                  <a:cubicBezTo>
                    <a:pt x="9852" y="37877"/>
                    <a:pt x="9782" y="37980"/>
                    <a:pt x="9782" y="38084"/>
                  </a:cubicBezTo>
                  <a:cubicBezTo>
                    <a:pt x="9713" y="38361"/>
                    <a:pt x="9679" y="38672"/>
                    <a:pt x="9575" y="38948"/>
                  </a:cubicBezTo>
                  <a:cubicBezTo>
                    <a:pt x="9540" y="39052"/>
                    <a:pt x="9506" y="39156"/>
                    <a:pt x="9506" y="39225"/>
                  </a:cubicBezTo>
                  <a:cubicBezTo>
                    <a:pt x="9679" y="39743"/>
                    <a:pt x="9540" y="40262"/>
                    <a:pt x="9471" y="40780"/>
                  </a:cubicBezTo>
                  <a:cubicBezTo>
                    <a:pt x="9440" y="41000"/>
                    <a:pt x="9380" y="41249"/>
                    <a:pt x="9317" y="41475"/>
                  </a:cubicBezTo>
                  <a:lnTo>
                    <a:pt x="9317" y="41475"/>
                  </a:lnTo>
                  <a:cubicBezTo>
                    <a:pt x="9333" y="41473"/>
                    <a:pt x="9350" y="41471"/>
                    <a:pt x="9368" y="41471"/>
                  </a:cubicBezTo>
                  <a:cubicBezTo>
                    <a:pt x="9298" y="41817"/>
                    <a:pt x="9264" y="42163"/>
                    <a:pt x="9160" y="42508"/>
                  </a:cubicBezTo>
                  <a:cubicBezTo>
                    <a:pt x="9022" y="42958"/>
                    <a:pt x="8953" y="43476"/>
                    <a:pt x="8573" y="43822"/>
                  </a:cubicBezTo>
                  <a:cubicBezTo>
                    <a:pt x="8262" y="44098"/>
                    <a:pt x="8192" y="44375"/>
                    <a:pt x="8192" y="44721"/>
                  </a:cubicBezTo>
                  <a:cubicBezTo>
                    <a:pt x="8192" y="45204"/>
                    <a:pt x="8434" y="45481"/>
                    <a:pt x="8849" y="45585"/>
                  </a:cubicBezTo>
                  <a:cubicBezTo>
                    <a:pt x="9126" y="45654"/>
                    <a:pt x="9402" y="45654"/>
                    <a:pt x="9644" y="45654"/>
                  </a:cubicBezTo>
                  <a:cubicBezTo>
                    <a:pt x="9886" y="45654"/>
                    <a:pt x="9921" y="45688"/>
                    <a:pt x="9921" y="45930"/>
                  </a:cubicBezTo>
                  <a:cubicBezTo>
                    <a:pt x="9921" y="46449"/>
                    <a:pt x="9921" y="46967"/>
                    <a:pt x="9921" y="47486"/>
                  </a:cubicBezTo>
                  <a:cubicBezTo>
                    <a:pt x="9921" y="48454"/>
                    <a:pt x="9955" y="49421"/>
                    <a:pt x="10093" y="50355"/>
                  </a:cubicBezTo>
                  <a:cubicBezTo>
                    <a:pt x="10163" y="50804"/>
                    <a:pt x="10370" y="51219"/>
                    <a:pt x="10439" y="51668"/>
                  </a:cubicBezTo>
                  <a:cubicBezTo>
                    <a:pt x="10474" y="52117"/>
                    <a:pt x="10646" y="52532"/>
                    <a:pt x="10785" y="52982"/>
                  </a:cubicBezTo>
                  <a:cubicBezTo>
                    <a:pt x="10923" y="53327"/>
                    <a:pt x="11061" y="53673"/>
                    <a:pt x="11234" y="54053"/>
                  </a:cubicBezTo>
                  <a:cubicBezTo>
                    <a:pt x="11511" y="54606"/>
                    <a:pt x="11822" y="55159"/>
                    <a:pt x="12271" y="55609"/>
                  </a:cubicBezTo>
                  <a:cubicBezTo>
                    <a:pt x="12409" y="55712"/>
                    <a:pt x="12513" y="55851"/>
                    <a:pt x="12651" y="55989"/>
                  </a:cubicBezTo>
                  <a:cubicBezTo>
                    <a:pt x="12797" y="56197"/>
                    <a:pt x="12956" y="56268"/>
                    <a:pt x="13142" y="56268"/>
                  </a:cubicBezTo>
                  <a:cubicBezTo>
                    <a:pt x="13265" y="56268"/>
                    <a:pt x="13399" y="56237"/>
                    <a:pt x="13550" y="56196"/>
                  </a:cubicBezTo>
                  <a:cubicBezTo>
                    <a:pt x="14207" y="56023"/>
                    <a:pt x="14829" y="55712"/>
                    <a:pt x="15347" y="55297"/>
                  </a:cubicBezTo>
                  <a:cubicBezTo>
                    <a:pt x="16004" y="54744"/>
                    <a:pt x="16730" y="54261"/>
                    <a:pt x="17352" y="53638"/>
                  </a:cubicBezTo>
                  <a:cubicBezTo>
                    <a:pt x="17663" y="53293"/>
                    <a:pt x="18043" y="52947"/>
                    <a:pt x="18389" y="52601"/>
                  </a:cubicBezTo>
                  <a:cubicBezTo>
                    <a:pt x="19184" y="51910"/>
                    <a:pt x="20048" y="51322"/>
                    <a:pt x="20740" y="50528"/>
                  </a:cubicBezTo>
                  <a:cubicBezTo>
                    <a:pt x="21085" y="50147"/>
                    <a:pt x="21431" y="49767"/>
                    <a:pt x="21742" y="49318"/>
                  </a:cubicBezTo>
                  <a:cubicBezTo>
                    <a:pt x="21984" y="49007"/>
                    <a:pt x="22191" y="48696"/>
                    <a:pt x="22433" y="48384"/>
                  </a:cubicBezTo>
                  <a:cubicBezTo>
                    <a:pt x="22744" y="48039"/>
                    <a:pt x="23125" y="47762"/>
                    <a:pt x="23366" y="47348"/>
                  </a:cubicBezTo>
                  <a:cubicBezTo>
                    <a:pt x="23608" y="47002"/>
                    <a:pt x="23816" y="46622"/>
                    <a:pt x="24058" y="46276"/>
                  </a:cubicBezTo>
                  <a:cubicBezTo>
                    <a:pt x="24101" y="46168"/>
                    <a:pt x="24158" y="46114"/>
                    <a:pt x="24228" y="46114"/>
                  </a:cubicBezTo>
                  <a:cubicBezTo>
                    <a:pt x="24270" y="46114"/>
                    <a:pt x="24317" y="46133"/>
                    <a:pt x="24369" y="46172"/>
                  </a:cubicBezTo>
                  <a:cubicBezTo>
                    <a:pt x="24576" y="46380"/>
                    <a:pt x="24818" y="46449"/>
                    <a:pt x="25095" y="46518"/>
                  </a:cubicBezTo>
                  <a:cubicBezTo>
                    <a:pt x="25198" y="46553"/>
                    <a:pt x="25268" y="46622"/>
                    <a:pt x="25233" y="46760"/>
                  </a:cubicBezTo>
                  <a:cubicBezTo>
                    <a:pt x="25129" y="47278"/>
                    <a:pt x="25129" y="47797"/>
                    <a:pt x="25060" y="48315"/>
                  </a:cubicBezTo>
                  <a:cubicBezTo>
                    <a:pt x="24922" y="49214"/>
                    <a:pt x="24818" y="50113"/>
                    <a:pt x="24749" y="51046"/>
                  </a:cubicBezTo>
                  <a:cubicBezTo>
                    <a:pt x="24715" y="51979"/>
                    <a:pt x="24645" y="52912"/>
                    <a:pt x="24576" y="53846"/>
                  </a:cubicBezTo>
                  <a:cubicBezTo>
                    <a:pt x="24507" y="54641"/>
                    <a:pt x="24403" y="55401"/>
                    <a:pt x="24369" y="56196"/>
                  </a:cubicBezTo>
                  <a:cubicBezTo>
                    <a:pt x="24369" y="57129"/>
                    <a:pt x="24161" y="58063"/>
                    <a:pt x="24058" y="58996"/>
                  </a:cubicBezTo>
                  <a:cubicBezTo>
                    <a:pt x="23989" y="59791"/>
                    <a:pt x="23850" y="60621"/>
                    <a:pt x="23885" y="61450"/>
                  </a:cubicBezTo>
                  <a:cubicBezTo>
                    <a:pt x="23920" y="62349"/>
                    <a:pt x="23816" y="63247"/>
                    <a:pt x="23747" y="64146"/>
                  </a:cubicBezTo>
                  <a:cubicBezTo>
                    <a:pt x="23712" y="64803"/>
                    <a:pt x="23608" y="65460"/>
                    <a:pt x="23608" y="66116"/>
                  </a:cubicBezTo>
                  <a:cubicBezTo>
                    <a:pt x="23608" y="67015"/>
                    <a:pt x="23678" y="67879"/>
                    <a:pt x="23747" y="68778"/>
                  </a:cubicBezTo>
                  <a:cubicBezTo>
                    <a:pt x="23816" y="69573"/>
                    <a:pt x="23850" y="70402"/>
                    <a:pt x="23712" y="71232"/>
                  </a:cubicBezTo>
                  <a:cubicBezTo>
                    <a:pt x="23712" y="71267"/>
                    <a:pt x="23747" y="71301"/>
                    <a:pt x="23816" y="71301"/>
                  </a:cubicBezTo>
                  <a:cubicBezTo>
                    <a:pt x="23850" y="71059"/>
                    <a:pt x="23920" y="70817"/>
                    <a:pt x="23920" y="70541"/>
                  </a:cubicBezTo>
                  <a:cubicBezTo>
                    <a:pt x="23954" y="69607"/>
                    <a:pt x="23920" y="68674"/>
                    <a:pt x="23885" y="67741"/>
                  </a:cubicBezTo>
                  <a:cubicBezTo>
                    <a:pt x="23850" y="67257"/>
                    <a:pt x="23781" y="66773"/>
                    <a:pt x="23781" y="66289"/>
                  </a:cubicBezTo>
                  <a:cubicBezTo>
                    <a:pt x="23816" y="65356"/>
                    <a:pt x="23885" y="64388"/>
                    <a:pt x="23989" y="63420"/>
                  </a:cubicBezTo>
                  <a:cubicBezTo>
                    <a:pt x="24023" y="62694"/>
                    <a:pt x="24058" y="61969"/>
                    <a:pt x="24058" y="61243"/>
                  </a:cubicBezTo>
                  <a:cubicBezTo>
                    <a:pt x="24058" y="60379"/>
                    <a:pt x="24092" y="59480"/>
                    <a:pt x="24231" y="58616"/>
                  </a:cubicBezTo>
                  <a:cubicBezTo>
                    <a:pt x="24300" y="57994"/>
                    <a:pt x="24438" y="57371"/>
                    <a:pt x="24473" y="56749"/>
                  </a:cubicBezTo>
                  <a:cubicBezTo>
                    <a:pt x="24611" y="55436"/>
                    <a:pt x="24680" y="54122"/>
                    <a:pt x="24749" y="52843"/>
                  </a:cubicBezTo>
                  <a:cubicBezTo>
                    <a:pt x="24818" y="52014"/>
                    <a:pt x="24887" y="51184"/>
                    <a:pt x="24956" y="50355"/>
                  </a:cubicBezTo>
                  <a:cubicBezTo>
                    <a:pt x="25026" y="49560"/>
                    <a:pt x="25129" y="48799"/>
                    <a:pt x="25233" y="48039"/>
                  </a:cubicBezTo>
                  <a:cubicBezTo>
                    <a:pt x="25268" y="47659"/>
                    <a:pt x="25371" y="47313"/>
                    <a:pt x="25406" y="46933"/>
                  </a:cubicBezTo>
                  <a:cubicBezTo>
                    <a:pt x="25435" y="46789"/>
                    <a:pt x="25487" y="46717"/>
                    <a:pt x="25604" y="46717"/>
                  </a:cubicBezTo>
                  <a:cubicBezTo>
                    <a:pt x="25628" y="46717"/>
                    <a:pt x="25654" y="46720"/>
                    <a:pt x="25682" y="46725"/>
                  </a:cubicBezTo>
                  <a:cubicBezTo>
                    <a:pt x="25855" y="46760"/>
                    <a:pt x="25924" y="46829"/>
                    <a:pt x="25924" y="47036"/>
                  </a:cubicBezTo>
                  <a:cubicBezTo>
                    <a:pt x="25855" y="47555"/>
                    <a:pt x="25786" y="48073"/>
                    <a:pt x="25821" y="48592"/>
                  </a:cubicBezTo>
                  <a:cubicBezTo>
                    <a:pt x="25821" y="48799"/>
                    <a:pt x="25821" y="49041"/>
                    <a:pt x="25786" y="49283"/>
                  </a:cubicBezTo>
                  <a:cubicBezTo>
                    <a:pt x="25579" y="50216"/>
                    <a:pt x="25648" y="51219"/>
                    <a:pt x="25510" y="52187"/>
                  </a:cubicBezTo>
                  <a:cubicBezTo>
                    <a:pt x="25371" y="53016"/>
                    <a:pt x="25337" y="53846"/>
                    <a:pt x="25268" y="54675"/>
                  </a:cubicBezTo>
                  <a:cubicBezTo>
                    <a:pt x="25129" y="56196"/>
                    <a:pt x="24956" y="57717"/>
                    <a:pt x="24991" y="59272"/>
                  </a:cubicBezTo>
                  <a:cubicBezTo>
                    <a:pt x="24991" y="59307"/>
                    <a:pt x="24991" y="59376"/>
                    <a:pt x="24991" y="59411"/>
                  </a:cubicBezTo>
                  <a:cubicBezTo>
                    <a:pt x="24922" y="59722"/>
                    <a:pt x="24956" y="60033"/>
                    <a:pt x="24956" y="60344"/>
                  </a:cubicBezTo>
                  <a:cubicBezTo>
                    <a:pt x="24922" y="60724"/>
                    <a:pt x="24956" y="61139"/>
                    <a:pt x="24887" y="61519"/>
                  </a:cubicBezTo>
                  <a:cubicBezTo>
                    <a:pt x="24784" y="62211"/>
                    <a:pt x="24749" y="62902"/>
                    <a:pt x="24715" y="63593"/>
                  </a:cubicBezTo>
                  <a:cubicBezTo>
                    <a:pt x="24680" y="64284"/>
                    <a:pt x="24611" y="64941"/>
                    <a:pt x="24680" y="65667"/>
                  </a:cubicBezTo>
                  <a:cubicBezTo>
                    <a:pt x="24749" y="66566"/>
                    <a:pt x="24715" y="67464"/>
                    <a:pt x="24749" y="68398"/>
                  </a:cubicBezTo>
                  <a:cubicBezTo>
                    <a:pt x="24749" y="68709"/>
                    <a:pt x="24784" y="69054"/>
                    <a:pt x="24784" y="69400"/>
                  </a:cubicBezTo>
                  <a:cubicBezTo>
                    <a:pt x="24749" y="69919"/>
                    <a:pt x="24784" y="70437"/>
                    <a:pt x="24887" y="70955"/>
                  </a:cubicBezTo>
                  <a:cubicBezTo>
                    <a:pt x="24991" y="71612"/>
                    <a:pt x="25095" y="72269"/>
                    <a:pt x="25198" y="72926"/>
                  </a:cubicBezTo>
                  <a:cubicBezTo>
                    <a:pt x="25233" y="73064"/>
                    <a:pt x="25233" y="73271"/>
                    <a:pt x="25475" y="73340"/>
                  </a:cubicBezTo>
                  <a:cubicBezTo>
                    <a:pt x="25337" y="72649"/>
                    <a:pt x="25233" y="71992"/>
                    <a:pt x="25164" y="71301"/>
                  </a:cubicBezTo>
                  <a:cubicBezTo>
                    <a:pt x="25060" y="70575"/>
                    <a:pt x="24922" y="69849"/>
                    <a:pt x="24956" y="69124"/>
                  </a:cubicBezTo>
                  <a:cubicBezTo>
                    <a:pt x="24991" y="68363"/>
                    <a:pt x="24991" y="67603"/>
                    <a:pt x="24956" y="66842"/>
                  </a:cubicBezTo>
                  <a:cubicBezTo>
                    <a:pt x="24922" y="65805"/>
                    <a:pt x="24853" y="64803"/>
                    <a:pt x="24922" y="63801"/>
                  </a:cubicBezTo>
                  <a:cubicBezTo>
                    <a:pt x="24956" y="63317"/>
                    <a:pt x="24956" y="62867"/>
                    <a:pt x="24991" y="62418"/>
                  </a:cubicBezTo>
                  <a:cubicBezTo>
                    <a:pt x="25026" y="62072"/>
                    <a:pt x="25095" y="61727"/>
                    <a:pt x="25095" y="61381"/>
                  </a:cubicBezTo>
                  <a:cubicBezTo>
                    <a:pt x="25129" y="60828"/>
                    <a:pt x="25233" y="60275"/>
                    <a:pt x="25164" y="59756"/>
                  </a:cubicBezTo>
                  <a:cubicBezTo>
                    <a:pt x="25095" y="59411"/>
                    <a:pt x="25129" y="59100"/>
                    <a:pt x="25164" y="58789"/>
                  </a:cubicBezTo>
                  <a:cubicBezTo>
                    <a:pt x="25164" y="58616"/>
                    <a:pt x="25198" y="58443"/>
                    <a:pt x="25198" y="58270"/>
                  </a:cubicBezTo>
                  <a:cubicBezTo>
                    <a:pt x="25233" y="57510"/>
                    <a:pt x="25302" y="56784"/>
                    <a:pt x="25302" y="56023"/>
                  </a:cubicBezTo>
                  <a:cubicBezTo>
                    <a:pt x="25337" y="55470"/>
                    <a:pt x="25440" y="54952"/>
                    <a:pt x="25475" y="54399"/>
                  </a:cubicBezTo>
                  <a:cubicBezTo>
                    <a:pt x="25510" y="53604"/>
                    <a:pt x="25613" y="52809"/>
                    <a:pt x="25717" y="52048"/>
                  </a:cubicBezTo>
                  <a:cubicBezTo>
                    <a:pt x="25786" y="51495"/>
                    <a:pt x="25924" y="50942"/>
                    <a:pt x="25855" y="50355"/>
                  </a:cubicBezTo>
                  <a:cubicBezTo>
                    <a:pt x="25821" y="50216"/>
                    <a:pt x="25855" y="50078"/>
                    <a:pt x="25890" y="49940"/>
                  </a:cubicBezTo>
                  <a:cubicBezTo>
                    <a:pt x="26028" y="49041"/>
                    <a:pt x="26028" y="48177"/>
                    <a:pt x="26097" y="47278"/>
                  </a:cubicBezTo>
                  <a:cubicBezTo>
                    <a:pt x="26121" y="47041"/>
                    <a:pt x="26128" y="46950"/>
                    <a:pt x="26242" y="46950"/>
                  </a:cubicBezTo>
                  <a:cubicBezTo>
                    <a:pt x="26295" y="46950"/>
                    <a:pt x="26369" y="46969"/>
                    <a:pt x="26477" y="47002"/>
                  </a:cubicBezTo>
                  <a:cubicBezTo>
                    <a:pt x="27065" y="47209"/>
                    <a:pt x="27653" y="47244"/>
                    <a:pt x="28275" y="47244"/>
                  </a:cubicBezTo>
                  <a:cubicBezTo>
                    <a:pt x="28862" y="47209"/>
                    <a:pt x="29484" y="47071"/>
                    <a:pt x="30072" y="46967"/>
                  </a:cubicBezTo>
                  <a:cubicBezTo>
                    <a:pt x="30556" y="46898"/>
                    <a:pt x="30971" y="46725"/>
                    <a:pt x="31386" y="46518"/>
                  </a:cubicBezTo>
                  <a:cubicBezTo>
                    <a:pt x="31428" y="46497"/>
                    <a:pt x="31470" y="46463"/>
                    <a:pt x="31512" y="46463"/>
                  </a:cubicBezTo>
                  <a:cubicBezTo>
                    <a:pt x="31539" y="46463"/>
                    <a:pt x="31566" y="46477"/>
                    <a:pt x="31593" y="46518"/>
                  </a:cubicBezTo>
                  <a:cubicBezTo>
                    <a:pt x="31386" y="46725"/>
                    <a:pt x="31144" y="46967"/>
                    <a:pt x="30902" y="47175"/>
                  </a:cubicBezTo>
                  <a:cubicBezTo>
                    <a:pt x="30383" y="47520"/>
                    <a:pt x="30072" y="48073"/>
                    <a:pt x="29865" y="48661"/>
                  </a:cubicBezTo>
                  <a:cubicBezTo>
                    <a:pt x="29657" y="49179"/>
                    <a:pt x="29484" y="49698"/>
                    <a:pt x="29381" y="50251"/>
                  </a:cubicBezTo>
                  <a:cubicBezTo>
                    <a:pt x="29277" y="50735"/>
                    <a:pt x="29104" y="51219"/>
                    <a:pt x="29104" y="51668"/>
                  </a:cubicBezTo>
                  <a:cubicBezTo>
                    <a:pt x="29104" y="52325"/>
                    <a:pt x="29035" y="52982"/>
                    <a:pt x="29035" y="53638"/>
                  </a:cubicBezTo>
                  <a:cubicBezTo>
                    <a:pt x="29001" y="54122"/>
                    <a:pt x="29001" y="54641"/>
                    <a:pt x="29070" y="55125"/>
                  </a:cubicBezTo>
                  <a:cubicBezTo>
                    <a:pt x="29173" y="55609"/>
                    <a:pt x="29415" y="55920"/>
                    <a:pt x="29934" y="56023"/>
                  </a:cubicBezTo>
                  <a:cubicBezTo>
                    <a:pt x="30044" y="56047"/>
                    <a:pt x="30151" y="56057"/>
                    <a:pt x="30254" y="56057"/>
                  </a:cubicBezTo>
                  <a:cubicBezTo>
                    <a:pt x="30764" y="56057"/>
                    <a:pt x="31190" y="55798"/>
                    <a:pt x="31593" y="55539"/>
                  </a:cubicBezTo>
                  <a:cubicBezTo>
                    <a:pt x="31835" y="55367"/>
                    <a:pt x="32042" y="55125"/>
                    <a:pt x="32215" y="54848"/>
                  </a:cubicBezTo>
                  <a:cubicBezTo>
                    <a:pt x="32630" y="54226"/>
                    <a:pt x="33183" y="53742"/>
                    <a:pt x="33632" y="53120"/>
                  </a:cubicBezTo>
                  <a:cubicBezTo>
                    <a:pt x="33701" y="53085"/>
                    <a:pt x="33771" y="53016"/>
                    <a:pt x="33805" y="52982"/>
                  </a:cubicBezTo>
                  <a:cubicBezTo>
                    <a:pt x="34013" y="52809"/>
                    <a:pt x="34185" y="52636"/>
                    <a:pt x="34358" y="52429"/>
                  </a:cubicBezTo>
                  <a:cubicBezTo>
                    <a:pt x="34808" y="51876"/>
                    <a:pt x="35257" y="51322"/>
                    <a:pt x="35499" y="50631"/>
                  </a:cubicBezTo>
                  <a:cubicBezTo>
                    <a:pt x="35568" y="50631"/>
                    <a:pt x="35603" y="50700"/>
                    <a:pt x="35637" y="50735"/>
                  </a:cubicBezTo>
                  <a:cubicBezTo>
                    <a:pt x="35914" y="51219"/>
                    <a:pt x="36190" y="51703"/>
                    <a:pt x="36363" y="52221"/>
                  </a:cubicBezTo>
                  <a:cubicBezTo>
                    <a:pt x="36501" y="52705"/>
                    <a:pt x="36709" y="53120"/>
                    <a:pt x="37089" y="53466"/>
                  </a:cubicBezTo>
                  <a:cubicBezTo>
                    <a:pt x="37676" y="54053"/>
                    <a:pt x="38333" y="54537"/>
                    <a:pt x="39024" y="54986"/>
                  </a:cubicBezTo>
                  <a:cubicBezTo>
                    <a:pt x="39336" y="55194"/>
                    <a:pt x="39681" y="55367"/>
                    <a:pt x="40061" y="55436"/>
                  </a:cubicBezTo>
                  <a:cubicBezTo>
                    <a:pt x="40100" y="55440"/>
                    <a:pt x="40137" y="55442"/>
                    <a:pt x="40173" y="55442"/>
                  </a:cubicBezTo>
                  <a:cubicBezTo>
                    <a:pt x="40431" y="55442"/>
                    <a:pt x="40636" y="55333"/>
                    <a:pt x="40787" y="55090"/>
                  </a:cubicBezTo>
                  <a:cubicBezTo>
                    <a:pt x="40822" y="54986"/>
                    <a:pt x="40891" y="54848"/>
                    <a:pt x="40926" y="54744"/>
                  </a:cubicBezTo>
                  <a:cubicBezTo>
                    <a:pt x="41202" y="53811"/>
                    <a:pt x="41340" y="52843"/>
                    <a:pt x="41513" y="51910"/>
                  </a:cubicBezTo>
                  <a:cubicBezTo>
                    <a:pt x="41582" y="51564"/>
                    <a:pt x="41548" y="51184"/>
                    <a:pt x="41444" y="50839"/>
                  </a:cubicBezTo>
                  <a:cubicBezTo>
                    <a:pt x="41098" y="50009"/>
                    <a:pt x="40891" y="49145"/>
                    <a:pt x="40649" y="48315"/>
                  </a:cubicBezTo>
                  <a:cubicBezTo>
                    <a:pt x="40614" y="48212"/>
                    <a:pt x="40614" y="48143"/>
                    <a:pt x="40545" y="48108"/>
                  </a:cubicBezTo>
                  <a:cubicBezTo>
                    <a:pt x="40511" y="47762"/>
                    <a:pt x="40269" y="47486"/>
                    <a:pt x="40200" y="47140"/>
                  </a:cubicBezTo>
                  <a:cubicBezTo>
                    <a:pt x="40232" y="47137"/>
                    <a:pt x="40267" y="47135"/>
                    <a:pt x="40304" y="47135"/>
                  </a:cubicBezTo>
                  <a:cubicBezTo>
                    <a:pt x="40986" y="47135"/>
                    <a:pt x="42471" y="47718"/>
                    <a:pt x="42930" y="48177"/>
                  </a:cubicBezTo>
                  <a:cubicBezTo>
                    <a:pt x="42844" y="48181"/>
                    <a:pt x="42759" y="48183"/>
                    <a:pt x="42675" y="48183"/>
                  </a:cubicBezTo>
                  <a:cubicBezTo>
                    <a:pt x="42021" y="48183"/>
                    <a:pt x="41446" y="48053"/>
                    <a:pt x="40926" y="47624"/>
                  </a:cubicBezTo>
                  <a:cubicBezTo>
                    <a:pt x="40873" y="47598"/>
                    <a:pt x="40821" y="47532"/>
                    <a:pt x="40768" y="47532"/>
                  </a:cubicBezTo>
                  <a:cubicBezTo>
                    <a:pt x="40751" y="47532"/>
                    <a:pt x="40735" y="47538"/>
                    <a:pt x="40718" y="47555"/>
                  </a:cubicBezTo>
                  <a:cubicBezTo>
                    <a:pt x="40649" y="47659"/>
                    <a:pt x="40718" y="47728"/>
                    <a:pt x="40753" y="47797"/>
                  </a:cubicBezTo>
                  <a:cubicBezTo>
                    <a:pt x="40822" y="47866"/>
                    <a:pt x="40891" y="47935"/>
                    <a:pt x="40995" y="47970"/>
                  </a:cubicBezTo>
                  <a:cubicBezTo>
                    <a:pt x="41375" y="48177"/>
                    <a:pt x="41755" y="48350"/>
                    <a:pt x="42204" y="48384"/>
                  </a:cubicBezTo>
                  <a:cubicBezTo>
                    <a:pt x="42827" y="48419"/>
                    <a:pt x="43483" y="48419"/>
                    <a:pt x="44106" y="48488"/>
                  </a:cubicBezTo>
                  <a:cubicBezTo>
                    <a:pt x="45039" y="48626"/>
                    <a:pt x="46007" y="48557"/>
                    <a:pt x="46940" y="48799"/>
                  </a:cubicBezTo>
                  <a:cubicBezTo>
                    <a:pt x="47769" y="49007"/>
                    <a:pt x="48634" y="49041"/>
                    <a:pt x="49463" y="49283"/>
                  </a:cubicBezTo>
                  <a:cubicBezTo>
                    <a:pt x="49982" y="49421"/>
                    <a:pt x="50396" y="49733"/>
                    <a:pt x="50707" y="50147"/>
                  </a:cubicBezTo>
                  <a:cubicBezTo>
                    <a:pt x="51330" y="50977"/>
                    <a:pt x="51537" y="51945"/>
                    <a:pt x="51399" y="52947"/>
                  </a:cubicBezTo>
                  <a:cubicBezTo>
                    <a:pt x="51364" y="53327"/>
                    <a:pt x="51468" y="53638"/>
                    <a:pt x="51468" y="53984"/>
                  </a:cubicBezTo>
                  <a:cubicBezTo>
                    <a:pt x="51468" y="54070"/>
                    <a:pt x="51538" y="54085"/>
                    <a:pt x="51602" y="54126"/>
                  </a:cubicBezTo>
                  <a:lnTo>
                    <a:pt x="51602" y="54126"/>
                  </a:lnTo>
                  <a:cubicBezTo>
                    <a:pt x="51566" y="53597"/>
                    <a:pt x="51504" y="53099"/>
                    <a:pt x="51537" y="52601"/>
                  </a:cubicBezTo>
                  <a:cubicBezTo>
                    <a:pt x="51537" y="51979"/>
                    <a:pt x="51433" y="51392"/>
                    <a:pt x="51226" y="50804"/>
                  </a:cubicBezTo>
                  <a:cubicBezTo>
                    <a:pt x="51191" y="50666"/>
                    <a:pt x="51122" y="50562"/>
                    <a:pt x="51088" y="50424"/>
                  </a:cubicBezTo>
                  <a:cubicBezTo>
                    <a:pt x="51059" y="50311"/>
                    <a:pt x="51146" y="50198"/>
                    <a:pt x="51255" y="50198"/>
                  </a:cubicBezTo>
                  <a:cubicBezTo>
                    <a:pt x="51279" y="50198"/>
                    <a:pt x="51304" y="50204"/>
                    <a:pt x="51330" y="50216"/>
                  </a:cubicBezTo>
                  <a:cubicBezTo>
                    <a:pt x="51468" y="50286"/>
                    <a:pt x="51606" y="50355"/>
                    <a:pt x="51675" y="50458"/>
                  </a:cubicBezTo>
                  <a:cubicBezTo>
                    <a:pt x="51917" y="50873"/>
                    <a:pt x="52263" y="51253"/>
                    <a:pt x="52125" y="51806"/>
                  </a:cubicBezTo>
                  <a:cubicBezTo>
                    <a:pt x="51986" y="52290"/>
                    <a:pt x="52056" y="52809"/>
                    <a:pt x="52021" y="53327"/>
                  </a:cubicBezTo>
                  <a:cubicBezTo>
                    <a:pt x="52021" y="53500"/>
                    <a:pt x="52056" y="53638"/>
                    <a:pt x="51848" y="53742"/>
                  </a:cubicBezTo>
                  <a:cubicBezTo>
                    <a:pt x="51723" y="53805"/>
                    <a:pt x="51683" y="53981"/>
                    <a:pt x="51625" y="54142"/>
                  </a:cubicBezTo>
                  <a:lnTo>
                    <a:pt x="51625" y="54142"/>
                  </a:lnTo>
                  <a:cubicBezTo>
                    <a:pt x="51630" y="54147"/>
                    <a:pt x="51636" y="54152"/>
                    <a:pt x="51641" y="54157"/>
                  </a:cubicBezTo>
                  <a:cubicBezTo>
                    <a:pt x="51621" y="54254"/>
                    <a:pt x="51646" y="54297"/>
                    <a:pt x="51689" y="54297"/>
                  </a:cubicBezTo>
                  <a:cubicBezTo>
                    <a:pt x="51723" y="54297"/>
                    <a:pt x="51768" y="54271"/>
                    <a:pt x="51814" y="54226"/>
                  </a:cubicBezTo>
                  <a:cubicBezTo>
                    <a:pt x="51883" y="54157"/>
                    <a:pt x="51917" y="54019"/>
                    <a:pt x="51952" y="53880"/>
                  </a:cubicBezTo>
                  <a:cubicBezTo>
                    <a:pt x="52021" y="53915"/>
                    <a:pt x="52021" y="53984"/>
                    <a:pt x="52021" y="54019"/>
                  </a:cubicBezTo>
                  <a:cubicBezTo>
                    <a:pt x="52056" y="54088"/>
                    <a:pt x="52125" y="54122"/>
                    <a:pt x="52194" y="54122"/>
                  </a:cubicBezTo>
                  <a:cubicBezTo>
                    <a:pt x="52228" y="54088"/>
                    <a:pt x="52263" y="54053"/>
                    <a:pt x="52263" y="53984"/>
                  </a:cubicBezTo>
                  <a:cubicBezTo>
                    <a:pt x="52297" y="53915"/>
                    <a:pt x="52263" y="53846"/>
                    <a:pt x="52263" y="53777"/>
                  </a:cubicBezTo>
                  <a:cubicBezTo>
                    <a:pt x="52297" y="53327"/>
                    <a:pt x="52263" y="52843"/>
                    <a:pt x="52332" y="52394"/>
                  </a:cubicBezTo>
                  <a:cubicBezTo>
                    <a:pt x="52436" y="51599"/>
                    <a:pt x="52539" y="50839"/>
                    <a:pt x="52574" y="50078"/>
                  </a:cubicBezTo>
                  <a:cubicBezTo>
                    <a:pt x="52574" y="49974"/>
                    <a:pt x="52574" y="49871"/>
                    <a:pt x="52574" y="49767"/>
                  </a:cubicBezTo>
                  <a:cubicBezTo>
                    <a:pt x="52712" y="49214"/>
                    <a:pt x="52747" y="48661"/>
                    <a:pt x="52643" y="48108"/>
                  </a:cubicBezTo>
                  <a:lnTo>
                    <a:pt x="52643" y="48108"/>
                  </a:lnTo>
                  <a:lnTo>
                    <a:pt x="52643" y="48177"/>
                  </a:lnTo>
                  <a:cubicBezTo>
                    <a:pt x="52609" y="47970"/>
                    <a:pt x="52539" y="47762"/>
                    <a:pt x="52539" y="47520"/>
                  </a:cubicBezTo>
                  <a:cubicBezTo>
                    <a:pt x="52539" y="46898"/>
                    <a:pt x="52367" y="46276"/>
                    <a:pt x="51986" y="45758"/>
                  </a:cubicBezTo>
                  <a:lnTo>
                    <a:pt x="51952" y="45723"/>
                  </a:lnTo>
                  <a:lnTo>
                    <a:pt x="51952" y="45723"/>
                  </a:lnTo>
                  <a:cubicBezTo>
                    <a:pt x="51952" y="46103"/>
                    <a:pt x="52021" y="46449"/>
                    <a:pt x="52090" y="46760"/>
                  </a:cubicBezTo>
                  <a:cubicBezTo>
                    <a:pt x="52367" y="47901"/>
                    <a:pt x="52297" y="49076"/>
                    <a:pt x="52297" y="50251"/>
                  </a:cubicBezTo>
                  <a:cubicBezTo>
                    <a:pt x="52297" y="50389"/>
                    <a:pt x="52297" y="50389"/>
                    <a:pt x="52159" y="50631"/>
                  </a:cubicBezTo>
                  <a:cubicBezTo>
                    <a:pt x="51986" y="50528"/>
                    <a:pt x="51952" y="50355"/>
                    <a:pt x="51952" y="50182"/>
                  </a:cubicBezTo>
                  <a:cubicBezTo>
                    <a:pt x="51883" y="49767"/>
                    <a:pt x="51848" y="49352"/>
                    <a:pt x="51779" y="48938"/>
                  </a:cubicBezTo>
                  <a:cubicBezTo>
                    <a:pt x="51744" y="48557"/>
                    <a:pt x="51710" y="48177"/>
                    <a:pt x="51433" y="47901"/>
                  </a:cubicBezTo>
                  <a:cubicBezTo>
                    <a:pt x="51295" y="47797"/>
                    <a:pt x="51295" y="47589"/>
                    <a:pt x="51330" y="47451"/>
                  </a:cubicBezTo>
                  <a:cubicBezTo>
                    <a:pt x="51330" y="47278"/>
                    <a:pt x="51330" y="47140"/>
                    <a:pt x="51364" y="47002"/>
                  </a:cubicBezTo>
                  <a:cubicBezTo>
                    <a:pt x="51339" y="46985"/>
                    <a:pt x="51320" y="46979"/>
                    <a:pt x="51305" y="46979"/>
                  </a:cubicBezTo>
                  <a:cubicBezTo>
                    <a:pt x="51259" y="46979"/>
                    <a:pt x="51252" y="47045"/>
                    <a:pt x="51226" y="47071"/>
                  </a:cubicBezTo>
                  <a:cubicBezTo>
                    <a:pt x="51209" y="47106"/>
                    <a:pt x="51174" y="47123"/>
                    <a:pt x="51144" y="47123"/>
                  </a:cubicBezTo>
                  <a:cubicBezTo>
                    <a:pt x="51114" y="47123"/>
                    <a:pt x="51088" y="47106"/>
                    <a:pt x="51088" y="47071"/>
                  </a:cubicBezTo>
                  <a:cubicBezTo>
                    <a:pt x="51053" y="46898"/>
                    <a:pt x="50984" y="46760"/>
                    <a:pt x="51019" y="46587"/>
                  </a:cubicBezTo>
                  <a:cubicBezTo>
                    <a:pt x="51019" y="45723"/>
                    <a:pt x="50949" y="44859"/>
                    <a:pt x="50846" y="43995"/>
                  </a:cubicBezTo>
                  <a:cubicBezTo>
                    <a:pt x="50742" y="44237"/>
                    <a:pt x="50777" y="44444"/>
                    <a:pt x="50811" y="44686"/>
                  </a:cubicBezTo>
                  <a:cubicBezTo>
                    <a:pt x="50811" y="44928"/>
                    <a:pt x="50846" y="45204"/>
                    <a:pt x="50880" y="45446"/>
                  </a:cubicBezTo>
                  <a:cubicBezTo>
                    <a:pt x="50915" y="45688"/>
                    <a:pt x="50949" y="45896"/>
                    <a:pt x="50915" y="46172"/>
                  </a:cubicBezTo>
                  <a:cubicBezTo>
                    <a:pt x="50742" y="46103"/>
                    <a:pt x="50638" y="45930"/>
                    <a:pt x="50673" y="45827"/>
                  </a:cubicBezTo>
                  <a:cubicBezTo>
                    <a:pt x="50707" y="45412"/>
                    <a:pt x="50535" y="45032"/>
                    <a:pt x="50500" y="44617"/>
                  </a:cubicBezTo>
                  <a:cubicBezTo>
                    <a:pt x="50466" y="44168"/>
                    <a:pt x="50362" y="43718"/>
                    <a:pt x="50293" y="43269"/>
                  </a:cubicBezTo>
                  <a:cubicBezTo>
                    <a:pt x="49878" y="43407"/>
                    <a:pt x="49878" y="43407"/>
                    <a:pt x="49982" y="43753"/>
                  </a:cubicBezTo>
                  <a:cubicBezTo>
                    <a:pt x="50051" y="43960"/>
                    <a:pt x="50085" y="44168"/>
                    <a:pt x="50258" y="44375"/>
                  </a:cubicBezTo>
                  <a:cubicBezTo>
                    <a:pt x="50396" y="44513"/>
                    <a:pt x="50466" y="44997"/>
                    <a:pt x="50431" y="45343"/>
                  </a:cubicBezTo>
                  <a:cubicBezTo>
                    <a:pt x="50327" y="45274"/>
                    <a:pt x="50293" y="45170"/>
                    <a:pt x="50258" y="45066"/>
                  </a:cubicBezTo>
                  <a:cubicBezTo>
                    <a:pt x="49878" y="44306"/>
                    <a:pt x="49463" y="43545"/>
                    <a:pt x="48945" y="42854"/>
                  </a:cubicBezTo>
                  <a:cubicBezTo>
                    <a:pt x="48841" y="42716"/>
                    <a:pt x="48703" y="42578"/>
                    <a:pt x="48737" y="42370"/>
                  </a:cubicBezTo>
                  <a:cubicBezTo>
                    <a:pt x="48737" y="42266"/>
                    <a:pt x="48634" y="42197"/>
                    <a:pt x="48564" y="42128"/>
                  </a:cubicBezTo>
                  <a:cubicBezTo>
                    <a:pt x="48357" y="41852"/>
                    <a:pt x="48150" y="41575"/>
                    <a:pt x="47908" y="41264"/>
                  </a:cubicBezTo>
                  <a:cubicBezTo>
                    <a:pt x="47873" y="41229"/>
                    <a:pt x="47839" y="41195"/>
                    <a:pt x="47908" y="41091"/>
                  </a:cubicBezTo>
                  <a:cubicBezTo>
                    <a:pt x="48046" y="41091"/>
                    <a:pt x="48115" y="41229"/>
                    <a:pt x="48184" y="41333"/>
                  </a:cubicBezTo>
                  <a:cubicBezTo>
                    <a:pt x="48323" y="41575"/>
                    <a:pt x="48495" y="41748"/>
                    <a:pt x="48737" y="41886"/>
                  </a:cubicBezTo>
                  <a:cubicBezTo>
                    <a:pt x="48876" y="41990"/>
                    <a:pt x="49048" y="42128"/>
                    <a:pt x="49083" y="42370"/>
                  </a:cubicBezTo>
                  <a:cubicBezTo>
                    <a:pt x="49117" y="42508"/>
                    <a:pt x="49256" y="42508"/>
                    <a:pt x="49359" y="42543"/>
                  </a:cubicBezTo>
                  <a:cubicBezTo>
                    <a:pt x="50016" y="42785"/>
                    <a:pt x="50569" y="43131"/>
                    <a:pt x="51157" y="43476"/>
                  </a:cubicBezTo>
                  <a:cubicBezTo>
                    <a:pt x="51399" y="43614"/>
                    <a:pt x="51502" y="43822"/>
                    <a:pt x="51572" y="44098"/>
                  </a:cubicBezTo>
                  <a:cubicBezTo>
                    <a:pt x="51710" y="44651"/>
                    <a:pt x="51779" y="45204"/>
                    <a:pt x="51986" y="45758"/>
                  </a:cubicBezTo>
                  <a:cubicBezTo>
                    <a:pt x="51952" y="45066"/>
                    <a:pt x="51675" y="44444"/>
                    <a:pt x="51744" y="43753"/>
                  </a:cubicBezTo>
                  <a:cubicBezTo>
                    <a:pt x="51744" y="43684"/>
                    <a:pt x="51675" y="43614"/>
                    <a:pt x="51641" y="43545"/>
                  </a:cubicBezTo>
                  <a:cubicBezTo>
                    <a:pt x="51572" y="43476"/>
                    <a:pt x="51537" y="43373"/>
                    <a:pt x="51537" y="43303"/>
                  </a:cubicBezTo>
                  <a:cubicBezTo>
                    <a:pt x="51399" y="42681"/>
                    <a:pt x="51261" y="42094"/>
                    <a:pt x="51226" y="41471"/>
                  </a:cubicBezTo>
                  <a:cubicBezTo>
                    <a:pt x="51191" y="41091"/>
                    <a:pt x="51122" y="40711"/>
                    <a:pt x="50915" y="40365"/>
                  </a:cubicBezTo>
                  <a:cubicBezTo>
                    <a:pt x="50500" y="39674"/>
                    <a:pt x="50085" y="38948"/>
                    <a:pt x="49636" y="38291"/>
                  </a:cubicBezTo>
                  <a:cubicBezTo>
                    <a:pt x="49463" y="38015"/>
                    <a:pt x="49325" y="37738"/>
                    <a:pt x="49221" y="37462"/>
                  </a:cubicBezTo>
                  <a:cubicBezTo>
                    <a:pt x="49117" y="37116"/>
                    <a:pt x="48979" y="36805"/>
                    <a:pt x="48806" y="36494"/>
                  </a:cubicBezTo>
                  <a:cubicBezTo>
                    <a:pt x="48461" y="35906"/>
                    <a:pt x="48011" y="35388"/>
                    <a:pt x="47493" y="34939"/>
                  </a:cubicBezTo>
                  <a:cubicBezTo>
                    <a:pt x="46871" y="34316"/>
                    <a:pt x="46249" y="33763"/>
                    <a:pt x="45557" y="33280"/>
                  </a:cubicBezTo>
                  <a:cubicBezTo>
                    <a:pt x="45073" y="32934"/>
                    <a:pt x="44486" y="32796"/>
                    <a:pt x="43967" y="32554"/>
                  </a:cubicBezTo>
                  <a:cubicBezTo>
                    <a:pt x="43953" y="32539"/>
                    <a:pt x="43933" y="32531"/>
                    <a:pt x="43911" y="32531"/>
                  </a:cubicBezTo>
                  <a:cubicBezTo>
                    <a:pt x="43881" y="32531"/>
                    <a:pt x="43849" y="32548"/>
                    <a:pt x="43829" y="32588"/>
                  </a:cubicBezTo>
                  <a:cubicBezTo>
                    <a:pt x="43829" y="32623"/>
                    <a:pt x="43829" y="32692"/>
                    <a:pt x="43864" y="32726"/>
                  </a:cubicBezTo>
                  <a:cubicBezTo>
                    <a:pt x="43967" y="32865"/>
                    <a:pt x="44106" y="32899"/>
                    <a:pt x="44278" y="32934"/>
                  </a:cubicBezTo>
                  <a:cubicBezTo>
                    <a:pt x="44970" y="33107"/>
                    <a:pt x="45626" y="33452"/>
                    <a:pt x="46110" y="33971"/>
                  </a:cubicBezTo>
                  <a:cubicBezTo>
                    <a:pt x="46214" y="34075"/>
                    <a:pt x="46318" y="34178"/>
                    <a:pt x="46421" y="34247"/>
                  </a:cubicBezTo>
                  <a:cubicBezTo>
                    <a:pt x="46974" y="34593"/>
                    <a:pt x="47389" y="35077"/>
                    <a:pt x="47839" y="35526"/>
                  </a:cubicBezTo>
                  <a:cubicBezTo>
                    <a:pt x="48426" y="36148"/>
                    <a:pt x="48841" y="36840"/>
                    <a:pt x="49117" y="37600"/>
                  </a:cubicBezTo>
                  <a:cubicBezTo>
                    <a:pt x="49221" y="37946"/>
                    <a:pt x="49359" y="38291"/>
                    <a:pt x="49601" y="38568"/>
                  </a:cubicBezTo>
                  <a:cubicBezTo>
                    <a:pt x="49982" y="39052"/>
                    <a:pt x="50327" y="39570"/>
                    <a:pt x="50638" y="40089"/>
                  </a:cubicBezTo>
                  <a:cubicBezTo>
                    <a:pt x="50777" y="40400"/>
                    <a:pt x="50915" y="40711"/>
                    <a:pt x="50984" y="41022"/>
                  </a:cubicBezTo>
                  <a:cubicBezTo>
                    <a:pt x="51122" y="41713"/>
                    <a:pt x="51191" y="42439"/>
                    <a:pt x="51364" y="43131"/>
                  </a:cubicBezTo>
                  <a:cubicBezTo>
                    <a:pt x="51399" y="43165"/>
                    <a:pt x="51364" y="43200"/>
                    <a:pt x="51330" y="43234"/>
                  </a:cubicBezTo>
                  <a:cubicBezTo>
                    <a:pt x="51053" y="43165"/>
                    <a:pt x="50569" y="42889"/>
                    <a:pt x="50500" y="42785"/>
                  </a:cubicBezTo>
                  <a:cubicBezTo>
                    <a:pt x="50120" y="42301"/>
                    <a:pt x="49912" y="41748"/>
                    <a:pt x="49671" y="41195"/>
                  </a:cubicBezTo>
                  <a:cubicBezTo>
                    <a:pt x="49636" y="41126"/>
                    <a:pt x="49567" y="41022"/>
                    <a:pt x="49636" y="40953"/>
                  </a:cubicBezTo>
                  <a:cubicBezTo>
                    <a:pt x="49664" y="40939"/>
                    <a:pt x="49690" y="40934"/>
                    <a:pt x="49715" y="40934"/>
                  </a:cubicBezTo>
                  <a:cubicBezTo>
                    <a:pt x="49816" y="40934"/>
                    <a:pt x="49899" y="41022"/>
                    <a:pt x="49982" y="41022"/>
                  </a:cubicBezTo>
                  <a:cubicBezTo>
                    <a:pt x="49705" y="40711"/>
                    <a:pt x="49325" y="40504"/>
                    <a:pt x="48979" y="40262"/>
                  </a:cubicBezTo>
                  <a:cubicBezTo>
                    <a:pt x="48841" y="40193"/>
                    <a:pt x="48772" y="40020"/>
                    <a:pt x="48634" y="40020"/>
                  </a:cubicBezTo>
                  <a:cubicBezTo>
                    <a:pt x="48219" y="40020"/>
                    <a:pt x="48184" y="39743"/>
                    <a:pt x="48115" y="39467"/>
                  </a:cubicBezTo>
                  <a:cubicBezTo>
                    <a:pt x="48046" y="39190"/>
                    <a:pt x="47977" y="38914"/>
                    <a:pt x="47908" y="38637"/>
                  </a:cubicBezTo>
                  <a:cubicBezTo>
                    <a:pt x="47804" y="38879"/>
                    <a:pt x="47839" y="39121"/>
                    <a:pt x="47908" y="39328"/>
                  </a:cubicBezTo>
                  <a:cubicBezTo>
                    <a:pt x="47942" y="39501"/>
                    <a:pt x="48046" y="39639"/>
                    <a:pt x="47942" y="39778"/>
                  </a:cubicBezTo>
                  <a:cubicBezTo>
                    <a:pt x="47942" y="39812"/>
                    <a:pt x="47873" y="39812"/>
                    <a:pt x="47839" y="39812"/>
                  </a:cubicBezTo>
                  <a:cubicBezTo>
                    <a:pt x="47666" y="39709"/>
                    <a:pt x="47700" y="39501"/>
                    <a:pt x="47666" y="39363"/>
                  </a:cubicBezTo>
                  <a:cubicBezTo>
                    <a:pt x="47631" y="39225"/>
                    <a:pt x="47700" y="39017"/>
                    <a:pt x="47631" y="38948"/>
                  </a:cubicBezTo>
                  <a:cubicBezTo>
                    <a:pt x="47389" y="38775"/>
                    <a:pt x="47528" y="38568"/>
                    <a:pt x="47493" y="38361"/>
                  </a:cubicBezTo>
                  <a:cubicBezTo>
                    <a:pt x="47493" y="38291"/>
                    <a:pt x="47597" y="38188"/>
                    <a:pt x="47493" y="38084"/>
                  </a:cubicBezTo>
                  <a:lnTo>
                    <a:pt x="47493" y="38084"/>
                  </a:lnTo>
                  <a:cubicBezTo>
                    <a:pt x="47493" y="38533"/>
                    <a:pt x="47320" y="38983"/>
                    <a:pt x="47562" y="39398"/>
                  </a:cubicBezTo>
                  <a:cubicBezTo>
                    <a:pt x="47631" y="39467"/>
                    <a:pt x="47666" y="39605"/>
                    <a:pt x="47528" y="39674"/>
                  </a:cubicBezTo>
                  <a:cubicBezTo>
                    <a:pt x="47511" y="39691"/>
                    <a:pt x="47494" y="39697"/>
                    <a:pt x="47478" y="39697"/>
                  </a:cubicBezTo>
                  <a:cubicBezTo>
                    <a:pt x="47427" y="39697"/>
                    <a:pt x="47381" y="39631"/>
                    <a:pt x="47355" y="39605"/>
                  </a:cubicBezTo>
                  <a:lnTo>
                    <a:pt x="47355" y="39570"/>
                  </a:lnTo>
                  <a:lnTo>
                    <a:pt x="47320" y="39605"/>
                  </a:lnTo>
                  <a:cubicBezTo>
                    <a:pt x="47274" y="39616"/>
                    <a:pt x="47224" y="39624"/>
                    <a:pt x="47174" y="39624"/>
                  </a:cubicBezTo>
                  <a:cubicBezTo>
                    <a:pt x="47074" y="39624"/>
                    <a:pt x="46974" y="39593"/>
                    <a:pt x="46905" y="39501"/>
                  </a:cubicBezTo>
                  <a:cubicBezTo>
                    <a:pt x="46877" y="39473"/>
                    <a:pt x="46849" y="39423"/>
                    <a:pt x="46803" y="39423"/>
                  </a:cubicBezTo>
                  <a:cubicBezTo>
                    <a:pt x="46792" y="39423"/>
                    <a:pt x="46780" y="39425"/>
                    <a:pt x="46767" y="39432"/>
                  </a:cubicBezTo>
                  <a:cubicBezTo>
                    <a:pt x="46709" y="39442"/>
                    <a:pt x="46652" y="39446"/>
                    <a:pt x="46595" y="39446"/>
                  </a:cubicBezTo>
                  <a:cubicBezTo>
                    <a:pt x="46245" y="39446"/>
                    <a:pt x="45914" y="39284"/>
                    <a:pt x="45557" y="39225"/>
                  </a:cubicBezTo>
                  <a:cubicBezTo>
                    <a:pt x="45350" y="39225"/>
                    <a:pt x="45350" y="39190"/>
                    <a:pt x="45281" y="38948"/>
                  </a:cubicBezTo>
                  <a:cubicBezTo>
                    <a:pt x="45162" y="38978"/>
                    <a:pt x="45094" y="39135"/>
                    <a:pt x="44946" y="39135"/>
                  </a:cubicBezTo>
                  <a:cubicBezTo>
                    <a:pt x="44922" y="39135"/>
                    <a:pt x="44895" y="39131"/>
                    <a:pt x="44866" y="39121"/>
                  </a:cubicBezTo>
                  <a:cubicBezTo>
                    <a:pt x="44486" y="39017"/>
                    <a:pt x="44106" y="38983"/>
                    <a:pt x="43725" y="38844"/>
                  </a:cubicBezTo>
                  <a:cubicBezTo>
                    <a:pt x="43483" y="38741"/>
                    <a:pt x="43345" y="38568"/>
                    <a:pt x="43345" y="38326"/>
                  </a:cubicBezTo>
                  <a:cubicBezTo>
                    <a:pt x="43311" y="37980"/>
                    <a:pt x="43311" y="37635"/>
                    <a:pt x="43345" y="37289"/>
                  </a:cubicBezTo>
                  <a:cubicBezTo>
                    <a:pt x="43380" y="36840"/>
                    <a:pt x="43483" y="36356"/>
                    <a:pt x="43380" y="35872"/>
                  </a:cubicBezTo>
                  <a:cubicBezTo>
                    <a:pt x="43311" y="35457"/>
                    <a:pt x="43103" y="35077"/>
                    <a:pt x="42965" y="34697"/>
                  </a:cubicBezTo>
                  <a:cubicBezTo>
                    <a:pt x="42896" y="34558"/>
                    <a:pt x="42827" y="34420"/>
                    <a:pt x="42723" y="34282"/>
                  </a:cubicBezTo>
                  <a:cubicBezTo>
                    <a:pt x="42632" y="34123"/>
                    <a:pt x="42557" y="34054"/>
                    <a:pt x="42438" y="34054"/>
                  </a:cubicBezTo>
                  <a:cubicBezTo>
                    <a:pt x="42375" y="34054"/>
                    <a:pt x="42300" y="34073"/>
                    <a:pt x="42204" y="34109"/>
                  </a:cubicBezTo>
                  <a:cubicBezTo>
                    <a:pt x="42125" y="34129"/>
                    <a:pt x="42056" y="34149"/>
                    <a:pt x="41993" y="34149"/>
                  </a:cubicBezTo>
                  <a:cubicBezTo>
                    <a:pt x="41946" y="34149"/>
                    <a:pt x="41903" y="34138"/>
                    <a:pt x="41859" y="34109"/>
                  </a:cubicBezTo>
                  <a:cubicBezTo>
                    <a:pt x="41813" y="34091"/>
                    <a:pt x="41774" y="34082"/>
                    <a:pt x="41741" y="34082"/>
                  </a:cubicBezTo>
                  <a:cubicBezTo>
                    <a:pt x="41651" y="34082"/>
                    <a:pt x="41608" y="34146"/>
                    <a:pt x="41582" y="34247"/>
                  </a:cubicBezTo>
                  <a:cubicBezTo>
                    <a:pt x="41582" y="34420"/>
                    <a:pt x="41444" y="34524"/>
                    <a:pt x="41306" y="34558"/>
                  </a:cubicBezTo>
                  <a:cubicBezTo>
                    <a:pt x="41064" y="34697"/>
                    <a:pt x="40822" y="34835"/>
                    <a:pt x="40545" y="34939"/>
                  </a:cubicBezTo>
                  <a:cubicBezTo>
                    <a:pt x="40476" y="34973"/>
                    <a:pt x="40426" y="34992"/>
                    <a:pt x="40389" y="34992"/>
                  </a:cubicBezTo>
                  <a:cubicBezTo>
                    <a:pt x="40315" y="34992"/>
                    <a:pt x="40292" y="34916"/>
                    <a:pt x="40269" y="34731"/>
                  </a:cubicBezTo>
                  <a:cubicBezTo>
                    <a:pt x="40200" y="34420"/>
                    <a:pt x="40165" y="34144"/>
                    <a:pt x="40096" y="33763"/>
                  </a:cubicBezTo>
                  <a:cubicBezTo>
                    <a:pt x="39992" y="33971"/>
                    <a:pt x="39992" y="34109"/>
                    <a:pt x="40027" y="34282"/>
                  </a:cubicBezTo>
                  <a:cubicBezTo>
                    <a:pt x="40096" y="34455"/>
                    <a:pt x="40131" y="34628"/>
                    <a:pt x="40165" y="34835"/>
                  </a:cubicBezTo>
                  <a:cubicBezTo>
                    <a:pt x="40200" y="34904"/>
                    <a:pt x="40200" y="34973"/>
                    <a:pt x="40165" y="35077"/>
                  </a:cubicBezTo>
                  <a:cubicBezTo>
                    <a:pt x="40165" y="35146"/>
                    <a:pt x="40096" y="35215"/>
                    <a:pt x="39992" y="35215"/>
                  </a:cubicBezTo>
                  <a:cubicBezTo>
                    <a:pt x="39923" y="35215"/>
                    <a:pt x="39889" y="35146"/>
                    <a:pt x="39854" y="35111"/>
                  </a:cubicBezTo>
                  <a:cubicBezTo>
                    <a:pt x="39785" y="35008"/>
                    <a:pt x="39785" y="34904"/>
                    <a:pt x="39750" y="34800"/>
                  </a:cubicBezTo>
                  <a:cubicBezTo>
                    <a:pt x="39647" y="34524"/>
                    <a:pt x="39681" y="34247"/>
                    <a:pt x="39508" y="33936"/>
                  </a:cubicBezTo>
                  <a:lnTo>
                    <a:pt x="39508" y="33936"/>
                  </a:lnTo>
                  <a:cubicBezTo>
                    <a:pt x="39439" y="34351"/>
                    <a:pt x="39439" y="34351"/>
                    <a:pt x="39612" y="34835"/>
                  </a:cubicBezTo>
                  <a:cubicBezTo>
                    <a:pt x="39785" y="35319"/>
                    <a:pt x="39785" y="35319"/>
                    <a:pt x="39336" y="35595"/>
                  </a:cubicBezTo>
                  <a:cubicBezTo>
                    <a:pt x="39283" y="35648"/>
                    <a:pt x="39229" y="35722"/>
                    <a:pt x="39145" y="35722"/>
                  </a:cubicBezTo>
                  <a:cubicBezTo>
                    <a:pt x="39120" y="35722"/>
                    <a:pt x="39091" y="35715"/>
                    <a:pt x="39059" y="35699"/>
                  </a:cubicBezTo>
                  <a:cubicBezTo>
                    <a:pt x="38955" y="35630"/>
                    <a:pt x="38990" y="35492"/>
                    <a:pt x="38990" y="35388"/>
                  </a:cubicBezTo>
                  <a:cubicBezTo>
                    <a:pt x="39059" y="35077"/>
                    <a:pt x="39094" y="34766"/>
                    <a:pt x="39128" y="34455"/>
                  </a:cubicBezTo>
                  <a:cubicBezTo>
                    <a:pt x="39163" y="34316"/>
                    <a:pt x="39197" y="34178"/>
                    <a:pt x="39197" y="34040"/>
                  </a:cubicBezTo>
                  <a:cubicBezTo>
                    <a:pt x="39197" y="33867"/>
                    <a:pt x="39128" y="33798"/>
                    <a:pt x="39024" y="33763"/>
                  </a:cubicBezTo>
                  <a:cubicBezTo>
                    <a:pt x="38991" y="33750"/>
                    <a:pt x="38965" y="33745"/>
                    <a:pt x="38943" y="33745"/>
                  </a:cubicBezTo>
                  <a:cubicBezTo>
                    <a:pt x="38849" y="33745"/>
                    <a:pt x="38838" y="33846"/>
                    <a:pt x="38783" y="33902"/>
                  </a:cubicBezTo>
                  <a:cubicBezTo>
                    <a:pt x="38299" y="34593"/>
                    <a:pt x="37988" y="35388"/>
                    <a:pt x="37400" y="35976"/>
                  </a:cubicBezTo>
                  <a:cubicBezTo>
                    <a:pt x="37331" y="36010"/>
                    <a:pt x="37331" y="36045"/>
                    <a:pt x="37365" y="36114"/>
                  </a:cubicBezTo>
                  <a:cubicBezTo>
                    <a:pt x="37383" y="36131"/>
                    <a:pt x="37409" y="36140"/>
                    <a:pt x="37439" y="36140"/>
                  </a:cubicBezTo>
                  <a:cubicBezTo>
                    <a:pt x="37469" y="36140"/>
                    <a:pt x="37504" y="36131"/>
                    <a:pt x="37538" y="36114"/>
                  </a:cubicBezTo>
                  <a:cubicBezTo>
                    <a:pt x="37642" y="36045"/>
                    <a:pt x="37676" y="35872"/>
                    <a:pt x="37884" y="35872"/>
                  </a:cubicBezTo>
                  <a:cubicBezTo>
                    <a:pt x="37884" y="36460"/>
                    <a:pt x="37642" y="36978"/>
                    <a:pt x="37642" y="37496"/>
                  </a:cubicBezTo>
                  <a:cubicBezTo>
                    <a:pt x="37642" y="37592"/>
                    <a:pt x="37589" y="37614"/>
                    <a:pt x="37517" y="37614"/>
                  </a:cubicBezTo>
                  <a:cubicBezTo>
                    <a:pt x="37461" y="37614"/>
                    <a:pt x="37392" y="37600"/>
                    <a:pt x="37331" y="37600"/>
                  </a:cubicBezTo>
                  <a:cubicBezTo>
                    <a:pt x="37227" y="37600"/>
                    <a:pt x="37262" y="37496"/>
                    <a:pt x="37262" y="37427"/>
                  </a:cubicBezTo>
                  <a:cubicBezTo>
                    <a:pt x="37262" y="37289"/>
                    <a:pt x="37365" y="37151"/>
                    <a:pt x="37296" y="36978"/>
                  </a:cubicBezTo>
                  <a:lnTo>
                    <a:pt x="37296" y="36978"/>
                  </a:lnTo>
                  <a:cubicBezTo>
                    <a:pt x="37089" y="37102"/>
                    <a:pt x="36857" y="37127"/>
                    <a:pt x="36622" y="37127"/>
                  </a:cubicBezTo>
                  <a:cubicBezTo>
                    <a:pt x="36465" y="37127"/>
                    <a:pt x="36308" y="37116"/>
                    <a:pt x="36156" y="37116"/>
                  </a:cubicBezTo>
                  <a:cubicBezTo>
                    <a:pt x="35948" y="37116"/>
                    <a:pt x="35741" y="37047"/>
                    <a:pt x="35603" y="36805"/>
                  </a:cubicBezTo>
                  <a:cubicBezTo>
                    <a:pt x="35257" y="36114"/>
                    <a:pt x="34842" y="35457"/>
                    <a:pt x="34393" y="34835"/>
                  </a:cubicBezTo>
                  <a:cubicBezTo>
                    <a:pt x="33978" y="34282"/>
                    <a:pt x="33459" y="33833"/>
                    <a:pt x="32906" y="33418"/>
                  </a:cubicBezTo>
                  <a:cubicBezTo>
                    <a:pt x="32323" y="32957"/>
                    <a:pt x="31740" y="32606"/>
                    <a:pt x="30986" y="32606"/>
                  </a:cubicBezTo>
                  <a:cubicBezTo>
                    <a:pt x="30892" y="32606"/>
                    <a:pt x="30795" y="32611"/>
                    <a:pt x="30694" y="32623"/>
                  </a:cubicBezTo>
                  <a:cubicBezTo>
                    <a:pt x="30763" y="32485"/>
                    <a:pt x="30971" y="32415"/>
                    <a:pt x="31005" y="32243"/>
                  </a:cubicBezTo>
                  <a:cubicBezTo>
                    <a:pt x="31144" y="31586"/>
                    <a:pt x="31005" y="31275"/>
                    <a:pt x="30418" y="30929"/>
                  </a:cubicBezTo>
                  <a:cubicBezTo>
                    <a:pt x="30314" y="30860"/>
                    <a:pt x="30210" y="30825"/>
                    <a:pt x="30107" y="30756"/>
                  </a:cubicBezTo>
                  <a:cubicBezTo>
                    <a:pt x="29796" y="30618"/>
                    <a:pt x="29484" y="30480"/>
                    <a:pt x="29173" y="30341"/>
                  </a:cubicBezTo>
                  <a:cubicBezTo>
                    <a:pt x="29070" y="30307"/>
                    <a:pt x="29001" y="30238"/>
                    <a:pt x="29070" y="30100"/>
                  </a:cubicBezTo>
                  <a:cubicBezTo>
                    <a:pt x="29139" y="29996"/>
                    <a:pt x="29104" y="29892"/>
                    <a:pt x="29070" y="29788"/>
                  </a:cubicBezTo>
                  <a:cubicBezTo>
                    <a:pt x="29070" y="29685"/>
                    <a:pt x="29312" y="29754"/>
                    <a:pt x="29346" y="29616"/>
                  </a:cubicBezTo>
                  <a:cubicBezTo>
                    <a:pt x="29381" y="29546"/>
                    <a:pt x="29450" y="29477"/>
                    <a:pt x="29519" y="29408"/>
                  </a:cubicBezTo>
                  <a:cubicBezTo>
                    <a:pt x="29692" y="29201"/>
                    <a:pt x="29865" y="28959"/>
                    <a:pt x="30038" y="28751"/>
                  </a:cubicBezTo>
                  <a:cubicBezTo>
                    <a:pt x="30210" y="28579"/>
                    <a:pt x="30383" y="28337"/>
                    <a:pt x="30660" y="28302"/>
                  </a:cubicBezTo>
                  <a:cubicBezTo>
                    <a:pt x="30763" y="28302"/>
                    <a:pt x="30763" y="28198"/>
                    <a:pt x="30833" y="28164"/>
                  </a:cubicBezTo>
                  <a:cubicBezTo>
                    <a:pt x="31003" y="27908"/>
                    <a:pt x="31197" y="27722"/>
                    <a:pt x="31492" y="27722"/>
                  </a:cubicBezTo>
                  <a:cubicBezTo>
                    <a:pt x="31555" y="27722"/>
                    <a:pt x="31623" y="27731"/>
                    <a:pt x="31697" y="27749"/>
                  </a:cubicBezTo>
                  <a:cubicBezTo>
                    <a:pt x="32388" y="27887"/>
                    <a:pt x="33010" y="28129"/>
                    <a:pt x="33632" y="28406"/>
                  </a:cubicBezTo>
                  <a:cubicBezTo>
                    <a:pt x="33840" y="28510"/>
                    <a:pt x="34013" y="28648"/>
                    <a:pt x="34151" y="28821"/>
                  </a:cubicBezTo>
                  <a:cubicBezTo>
                    <a:pt x="34566" y="29235"/>
                    <a:pt x="34911" y="29650"/>
                    <a:pt x="35326" y="30065"/>
                  </a:cubicBezTo>
                  <a:cubicBezTo>
                    <a:pt x="35810" y="30583"/>
                    <a:pt x="36363" y="31067"/>
                    <a:pt x="37020" y="31378"/>
                  </a:cubicBezTo>
                  <a:cubicBezTo>
                    <a:pt x="37123" y="31413"/>
                    <a:pt x="37262" y="31482"/>
                    <a:pt x="37331" y="31620"/>
                  </a:cubicBezTo>
                  <a:cubicBezTo>
                    <a:pt x="37158" y="31759"/>
                    <a:pt x="36985" y="31759"/>
                    <a:pt x="36778" y="31793"/>
                  </a:cubicBezTo>
                  <a:cubicBezTo>
                    <a:pt x="36190" y="31862"/>
                    <a:pt x="35603" y="32070"/>
                    <a:pt x="35049" y="32312"/>
                  </a:cubicBezTo>
                  <a:cubicBezTo>
                    <a:pt x="34462" y="32554"/>
                    <a:pt x="34082" y="32934"/>
                    <a:pt x="33771" y="33452"/>
                  </a:cubicBezTo>
                  <a:cubicBezTo>
                    <a:pt x="33736" y="33487"/>
                    <a:pt x="33701" y="33556"/>
                    <a:pt x="33701" y="33591"/>
                  </a:cubicBezTo>
                  <a:cubicBezTo>
                    <a:pt x="33701" y="33625"/>
                    <a:pt x="33736" y="33660"/>
                    <a:pt x="33736" y="33694"/>
                  </a:cubicBezTo>
                  <a:lnTo>
                    <a:pt x="33840" y="33694"/>
                  </a:lnTo>
                  <a:cubicBezTo>
                    <a:pt x="33874" y="33625"/>
                    <a:pt x="33943" y="33521"/>
                    <a:pt x="34013" y="33452"/>
                  </a:cubicBezTo>
                  <a:cubicBezTo>
                    <a:pt x="34185" y="33245"/>
                    <a:pt x="34289" y="32968"/>
                    <a:pt x="34566" y="32830"/>
                  </a:cubicBezTo>
                  <a:cubicBezTo>
                    <a:pt x="34877" y="32657"/>
                    <a:pt x="35222" y="32485"/>
                    <a:pt x="35568" y="32346"/>
                  </a:cubicBezTo>
                  <a:cubicBezTo>
                    <a:pt x="36156" y="32104"/>
                    <a:pt x="36778" y="32001"/>
                    <a:pt x="37400" y="31862"/>
                  </a:cubicBezTo>
                  <a:cubicBezTo>
                    <a:pt x="37538" y="31810"/>
                    <a:pt x="37676" y="31785"/>
                    <a:pt x="37819" y="31785"/>
                  </a:cubicBezTo>
                  <a:cubicBezTo>
                    <a:pt x="37962" y="31785"/>
                    <a:pt x="38109" y="31810"/>
                    <a:pt x="38264" y="31862"/>
                  </a:cubicBezTo>
                  <a:cubicBezTo>
                    <a:pt x="38616" y="31980"/>
                    <a:pt x="38979" y="32020"/>
                    <a:pt x="39347" y="32020"/>
                  </a:cubicBezTo>
                  <a:cubicBezTo>
                    <a:pt x="39629" y="32020"/>
                    <a:pt x="39914" y="31996"/>
                    <a:pt x="40200" y="31966"/>
                  </a:cubicBezTo>
                  <a:cubicBezTo>
                    <a:pt x="40269" y="31966"/>
                    <a:pt x="40338" y="31951"/>
                    <a:pt x="40407" y="31951"/>
                  </a:cubicBezTo>
                  <a:cubicBezTo>
                    <a:pt x="40442" y="31951"/>
                    <a:pt x="40476" y="31955"/>
                    <a:pt x="40511" y="31966"/>
                  </a:cubicBezTo>
                  <a:cubicBezTo>
                    <a:pt x="41197" y="32023"/>
                    <a:pt x="41860" y="32199"/>
                    <a:pt x="42519" y="32199"/>
                  </a:cubicBezTo>
                  <a:cubicBezTo>
                    <a:pt x="42656" y="32199"/>
                    <a:pt x="42793" y="32191"/>
                    <a:pt x="42930" y="32173"/>
                  </a:cubicBezTo>
                  <a:cubicBezTo>
                    <a:pt x="42999" y="32173"/>
                    <a:pt x="43069" y="32208"/>
                    <a:pt x="43138" y="32208"/>
                  </a:cubicBezTo>
                  <a:cubicBezTo>
                    <a:pt x="43214" y="32246"/>
                    <a:pt x="43281" y="32261"/>
                    <a:pt x="43344" y="32261"/>
                  </a:cubicBezTo>
                  <a:cubicBezTo>
                    <a:pt x="43451" y="32261"/>
                    <a:pt x="43547" y="32217"/>
                    <a:pt x="43656" y="32173"/>
                  </a:cubicBezTo>
                  <a:cubicBezTo>
                    <a:pt x="44693" y="31690"/>
                    <a:pt x="45730" y="31240"/>
                    <a:pt x="46802" y="30895"/>
                  </a:cubicBezTo>
                  <a:cubicBezTo>
                    <a:pt x="47281" y="30735"/>
                    <a:pt x="47776" y="30590"/>
                    <a:pt x="48276" y="30590"/>
                  </a:cubicBezTo>
                  <a:cubicBezTo>
                    <a:pt x="48533" y="30590"/>
                    <a:pt x="48791" y="30628"/>
                    <a:pt x="49048" y="30722"/>
                  </a:cubicBezTo>
                  <a:cubicBezTo>
                    <a:pt x="49256" y="30791"/>
                    <a:pt x="49394" y="30895"/>
                    <a:pt x="49463" y="31067"/>
                  </a:cubicBezTo>
                  <a:cubicBezTo>
                    <a:pt x="49636" y="31482"/>
                    <a:pt x="49774" y="31862"/>
                    <a:pt x="49843" y="32277"/>
                  </a:cubicBezTo>
                  <a:cubicBezTo>
                    <a:pt x="49843" y="32337"/>
                    <a:pt x="49843" y="32422"/>
                    <a:pt x="49910" y="32422"/>
                  </a:cubicBezTo>
                  <a:cubicBezTo>
                    <a:pt x="49921" y="32422"/>
                    <a:pt x="49933" y="32420"/>
                    <a:pt x="49947" y="32415"/>
                  </a:cubicBezTo>
                  <a:cubicBezTo>
                    <a:pt x="50016" y="32243"/>
                    <a:pt x="49947" y="32035"/>
                    <a:pt x="49982" y="31862"/>
                  </a:cubicBezTo>
                  <a:cubicBezTo>
                    <a:pt x="50016" y="31482"/>
                    <a:pt x="50016" y="31102"/>
                    <a:pt x="49982" y="30687"/>
                  </a:cubicBezTo>
                  <a:cubicBezTo>
                    <a:pt x="49878" y="29443"/>
                    <a:pt x="49221" y="28337"/>
                    <a:pt x="48841" y="27161"/>
                  </a:cubicBezTo>
                  <a:cubicBezTo>
                    <a:pt x="48841" y="27161"/>
                    <a:pt x="48806" y="27161"/>
                    <a:pt x="48806" y="27127"/>
                  </a:cubicBezTo>
                  <a:cubicBezTo>
                    <a:pt x="48357" y="26505"/>
                    <a:pt x="48081" y="25779"/>
                    <a:pt x="47666" y="25088"/>
                  </a:cubicBezTo>
                  <a:cubicBezTo>
                    <a:pt x="47113" y="24223"/>
                    <a:pt x="46594" y="23325"/>
                    <a:pt x="45765" y="22633"/>
                  </a:cubicBezTo>
                  <a:cubicBezTo>
                    <a:pt x="45626" y="22530"/>
                    <a:pt x="45523" y="22392"/>
                    <a:pt x="45419" y="22288"/>
                  </a:cubicBezTo>
                  <a:cubicBezTo>
                    <a:pt x="45281" y="22150"/>
                    <a:pt x="45143" y="22011"/>
                    <a:pt x="45004" y="21942"/>
                  </a:cubicBezTo>
                  <a:cubicBezTo>
                    <a:pt x="44417" y="21597"/>
                    <a:pt x="43864" y="21216"/>
                    <a:pt x="43207" y="20974"/>
                  </a:cubicBezTo>
                  <a:cubicBezTo>
                    <a:pt x="42999" y="20940"/>
                    <a:pt x="42827" y="20802"/>
                    <a:pt x="42654" y="20802"/>
                  </a:cubicBezTo>
                  <a:cubicBezTo>
                    <a:pt x="42239" y="20767"/>
                    <a:pt x="41824" y="20629"/>
                    <a:pt x="41409" y="20560"/>
                  </a:cubicBezTo>
                  <a:cubicBezTo>
                    <a:pt x="40902" y="20449"/>
                    <a:pt x="40380" y="20367"/>
                    <a:pt x="39853" y="20367"/>
                  </a:cubicBezTo>
                  <a:cubicBezTo>
                    <a:pt x="39555" y="20367"/>
                    <a:pt x="39255" y="20393"/>
                    <a:pt x="38955" y="20456"/>
                  </a:cubicBezTo>
                  <a:cubicBezTo>
                    <a:pt x="38541" y="20560"/>
                    <a:pt x="38126" y="20698"/>
                    <a:pt x="37711" y="20802"/>
                  </a:cubicBezTo>
                  <a:cubicBezTo>
                    <a:pt x="37296" y="20940"/>
                    <a:pt x="36951" y="21182"/>
                    <a:pt x="36639" y="21493"/>
                  </a:cubicBezTo>
                  <a:cubicBezTo>
                    <a:pt x="36501" y="21700"/>
                    <a:pt x="36328" y="21873"/>
                    <a:pt x="36121" y="22011"/>
                  </a:cubicBezTo>
                  <a:cubicBezTo>
                    <a:pt x="35879" y="22219"/>
                    <a:pt x="35775" y="22461"/>
                    <a:pt x="35637" y="22737"/>
                  </a:cubicBezTo>
                  <a:cubicBezTo>
                    <a:pt x="35603" y="22806"/>
                    <a:pt x="35568" y="22910"/>
                    <a:pt x="35706" y="22945"/>
                  </a:cubicBezTo>
                  <a:cubicBezTo>
                    <a:pt x="35775" y="22945"/>
                    <a:pt x="35810" y="22875"/>
                    <a:pt x="35810" y="22806"/>
                  </a:cubicBezTo>
                  <a:cubicBezTo>
                    <a:pt x="35844" y="22599"/>
                    <a:pt x="35948" y="22426"/>
                    <a:pt x="36121" y="22288"/>
                  </a:cubicBezTo>
                  <a:cubicBezTo>
                    <a:pt x="36328" y="22150"/>
                    <a:pt x="36501" y="21942"/>
                    <a:pt x="36709" y="21735"/>
                  </a:cubicBezTo>
                  <a:cubicBezTo>
                    <a:pt x="36881" y="21597"/>
                    <a:pt x="37020" y="21389"/>
                    <a:pt x="37227" y="21285"/>
                  </a:cubicBezTo>
                  <a:cubicBezTo>
                    <a:pt x="37849" y="20940"/>
                    <a:pt x="38541" y="20732"/>
                    <a:pt x="39197" y="20629"/>
                  </a:cubicBezTo>
                  <a:cubicBezTo>
                    <a:pt x="39484" y="20588"/>
                    <a:pt x="39777" y="20563"/>
                    <a:pt x="40071" y="20563"/>
                  </a:cubicBezTo>
                  <a:cubicBezTo>
                    <a:pt x="40519" y="20563"/>
                    <a:pt x="40971" y="20621"/>
                    <a:pt x="41409" y="20767"/>
                  </a:cubicBezTo>
                  <a:cubicBezTo>
                    <a:pt x="41790" y="20871"/>
                    <a:pt x="42204" y="20940"/>
                    <a:pt x="42619" y="21009"/>
                  </a:cubicBezTo>
                  <a:cubicBezTo>
                    <a:pt x="42758" y="21009"/>
                    <a:pt x="42896" y="21078"/>
                    <a:pt x="43034" y="21147"/>
                  </a:cubicBezTo>
                  <a:cubicBezTo>
                    <a:pt x="43553" y="21355"/>
                    <a:pt x="44036" y="21631"/>
                    <a:pt x="44520" y="21908"/>
                  </a:cubicBezTo>
                  <a:cubicBezTo>
                    <a:pt x="45143" y="22253"/>
                    <a:pt x="45626" y="22806"/>
                    <a:pt x="46145" y="23256"/>
                  </a:cubicBezTo>
                  <a:cubicBezTo>
                    <a:pt x="46491" y="23567"/>
                    <a:pt x="46698" y="23982"/>
                    <a:pt x="46974" y="24362"/>
                  </a:cubicBezTo>
                  <a:cubicBezTo>
                    <a:pt x="47389" y="24984"/>
                    <a:pt x="47839" y="25641"/>
                    <a:pt x="48115" y="26366"/>
                  </a:cubicBezTo>
                  <a:cubicBezTo>
                    <a:pt x="48150" y="26470"/>
                    <a:pt x="48219" y="26574"/>
                    <a:pt x="48288" y="26678"/>
                  </a:cubicBezTo>
                  <a:cubicBezTo>
                    <a:pt x="48461" y="26885"/>
                    <a:pt x="48599" y="27127"/>
                    <a:pt x="48703" y="27369"/>
                  </a:cubicBezTo>
                  <a:cubicBezTo>
                    <a:pt x="48772" y="27542"/>
                    <a:pt x="48841" y="27749"/>
                    <a:pt x="48772" y="27991"/>
                  </a:cubicBezTo>
                  <a:cubicBezTo>
                    <a:pt x="48392" y="27784"/>
                    <a:pt x="48011" y="27576"/>
                    <a:pt x="47597" y="27438"/>
                  </a:cubicBezTo>
                  <a:cubicBezTo>
                    <a:pt x="47182" y="27334"/>
                    <a:pt x="46802" y="27161"/>
                    <a:pt x="46352" y="27127"/>
                  </a:cubicBezTo>
                  <a:lnTo>
                    <a:pt x="46352" y="27127"/>
                  </a:lnTo>
                  <a:cubicBezTo>
                    <a:pt x="46629" y="27231"/>
                    <a:pt x="46871" y="27334"/>
                    <a:pt x="47147" y="27403"/>
                  </a:cubicBezTo>
                  <a:cubicBezTo>
                    <a:pt x="47597" y="27576"/>
                    <a:pt x="48046" y="27715"/>
                    <a:pt x="48426" y="27956"/>
                  </a:cubicBezTo>
                  <a:cubicBezTo>
                    <a:pt x="48806" y="28198"/>
                    <a:pt x="49152" y="28475"/>
                    <a:pt x="49325" y="28959"/>
                  </a:cubicBezTo>
                  <a:cubicBezTo>
                    <a:pt x="49567" y="29512"/>
                    <a:pt x="49671" y="30100"/>
                    <a:pt x="49809" y="30687"/>
                  </a:cubicBezTo>
                  <a:cubicBezTo>
                    <a:pt x="49912" y="30964"/>
                    <a:pt x="49982" y="31275"/>
                    <a:pt x="49878" y="31586"/>
                  </a:cubicBezTo>
                  <a:cubicBezTo>
                    <a:pt x="49740" y="31517"/>
                    <a:pt x="49705" y="31413"/>
                    <a:pt x="49671" y="31309"/>
                  </a:cubicBezTo>
                  <a:cubicBezTo>
                    <a:pt x="49601" y="31033"/>
                    <a:pt x="49463" y="30756"/>
                    <a:pt x="49325" y="30514"/>
                  </a:cubicBezTo>
                  <a:cubicBezTo>
                    <a:pt x="49187" y="30169"/>
                    <a:pt x="48910" y="29858"/>
                    <a:pt x="48910" y="29443"/>
                  </a:cubicBezTo>
                  <a:cubicBezTo>
                    <a:pt x="48910" y="29408"/>
                    <a:pt x="48876" y="29374"/>
                    <a:pt x="48841" y="29339"/>
                  </a:cubicBezTo>
                  <a:cubicBezTo>
                    <a:pt x="48495" y="28821"/>
                    <a:pt x="48115" y="28371"/>
                    <a:pt x="47562" y="28095"/>
                  </a:cubicBezTo>
                  <a:cubicBezTo>
                    <a:pt x="47009" y="27818"/>
                    <a:pt x="46421" y="27645"/>
                    <a:pt x="45938" y="27231"/>
                  </a:cubicBezTo>
                  <a:cubicBezTo>
                    <a:pt x="45177" y="26574"/>
                    <a:pt x="44140" y="26332"/>
                    <a:pt x="43380" y="25641"/>
                  </a:cubicBezTo>
                  <a:cubicBezTo>
                    <a:pt x="43380" y="25606"/>
                    <a:pt x="43311" y="25606"/>
                    <a:pt x="43276" y="25571"/>
                  </a:cubicBezTo>
                  <a:cubicBezTo>
                    <a:pt x="42758" y="25330"/>
                    <a:pt x="42204" y="25053"/>
                    <a:pt x="41617" y="24880"/>
                  </a:cubicBezTo>
                  <a:cubicBezTo>
                    <a:pt x="41548" y="24846"/>
                    <a:pt x="41444" y="24846"/>
                    <a:pt x="41409" y="24742"/>
                  </a:cubicBezTo>
                  <a:cubicBezTo>
                    <a:pt x="41863" y="24357"/>
                    <a:pt x="42955" y="24135"/>
                    <a:pt x="44042" y="24135"/>
                  </a:cubicBezTo>
                  <a:cubicBezTo>
                    <a:pt x="44614" y="24135"/>
                    <a:pt x="45185" y="24196"/>
                    <a:pt x="45661" y="24327"/>
                  </a:cubicBezTo>
                  <a:cubicBezTo>
                    <a:pt x="45369" y="24093"/>
                    <a:pt x="45052" y="24008"/>
                    <a:pt x="44710" y="24008"/>
                  </a:cubicBezTo>
                  <a:cubicBezTo>
                    <a:pt x="44648" y="24008"/>
                    <a:pt x="44585" y="24011"/>
                    <a:pt x="44520" y="24016"/>
                  </a:cubicBezTo>
                  <a:cubicBezTo>
                    <a:pt x="44036" y="24016"/>
                    <a:pt x="43587" y="24085"/>
                    <a:pt x="43138" y="24120"/>
                  </a:cubicBezTo>
                  <a:cubicBezTo>
                    <a:pt x="42688" y="24154"/>
                    <a:pt x="42274" y="24189"/>
                    <a:pt x="41790" y="24327"/>
                  </a:cubicBezTo>
                  <a:cubicBezTo>
                    <a:pt x="42066" y="23982"/>
                    <a:pt x="42377" y="23740"/>
                    <a:pt x="42896" y="23498"/>
                  </a:cubicBezTo>
                  <a:cubicBezTo>
                    <a:pt x="43138" y="23394"/>
                    <a:pt x="43380" y="23290"/>
                    <a:pt x="43553" y="23083"/>
                  </a:cubicBezTo>
                  <a:cubicBezTo>
                    <a:pt x="43518" y="23083"/>
                    <a:pt x="43483" y="23083"/>
                    <a:pt x="43449" y="23117"/>
                  </a:cubicBezTo>
                  <a:cubicBezTo>
                    <a:pt x="42758" y="23498"/>
                    <a:pt x="41997" y="23740"/>
                    <a:pt x="41444" y="24362"/>
                  </a:cubicBezTo>
                  <a:cubicBezTo>
                    <a:pt x="41298" y="24508"/>
                    <a:pt x="41152" y="24654"/>
                    <a:pt x="40922" y="24654"/>
                  </a:cubicBezTo>
                  <a:cubicBezTo>
                    <a:pt x="40880" y="24654"/>
                    <a:pt x="40835" y="24649"/>
                    <a:pt x="40787" y="24638"/>
                  </a:cubicBezTo>
                  <a:cubicBezTo>
                    <a:pt x="40433" y="24557"/>
                    <a:pt x="40085" y="24524"/>
                    <a:pt x="39739" y="24524"/>
                  </a:cubicBezTo>
                  <a:cubicBezTo>
                    <a:pt x="38906" y="24524"/>
                    <a:pt x="38093" y="24719"/>
                    <a:pt x="37262" y="24915"/>
                  </a:cubicBezTo>
                  <a:cubicBezTo>
                    <a:pt x="37020" y="24949"/>
                    <a:pt x="36743" y="25053"/>
                    <a:pt x="36501" y="25122"/>
                  </a:cubicBezTo>
                  <a:cubicBezTo>
                    <a:pt x="36328" y="25157"/>
                    <a:pt x="36156" y="25122"/>
                    <a:pt x="36259" y="25399"/>
                  </a:cubicBezTo>
                  <a:cubicBezTo>
                    <a:pt x="36294" y="25502"/>
                    <a:pt x="36156" y="25537"/>
                    <a:pt x="36086" y="25571"/>
                  </a:cubicBezTo>
                  <a:cubicBezTo>
                    <a:pt x="35983" y="25675"/>
                    <a:pt x="35844" y="25710"/>
                    <a:pt x="35741" y="25848"/>
                  </a:cubicBezTo>
                  <a:cubicBezTo>
                    <a:pt x="35786" y="25875"/>
                    <a:pt x="35827" y="25886"/>
                    <a:pt x="35865" y="25886"/>
                  </a:cubicBezTo>
                  <a:cubicBezTo>
                    <a:pt x="35968" y="25886"/>
                    <a:pt x="36045" y="25804"/>
                    <a:pt x="36121" y="25779"/>
                  </a:cubicBezTo>
                  <a:cubicBezTo>
                    <a:pt x="36193" y="25755"/>
                    <a:pt x="36264" y="25715"/>
                    <a:pt x="36324" y="25715"/>
                  </a:cubicBezTo>
                  <a:cubicBezTo>
                    <a:pt x="36351" y="25715"/>
                    <a:pt x="36376" y="25723"/>
                    <a:pt x="36398" y="25744"/>
                  </a:cubicBezTo>
                  <a:cubicBezTo>
                    <a:pt x="36501" y="25813"/>
                    <a:pt x="36501" y="25952"/>
                    <a:pt x="36432" y="26021"/>
                  </a:cubicBezTo>
                  <a:cubicBezTo>
                    <a:pt x="36294" y="26228"/>
                    <a:pt x="36363" y="26401"/>
                    <a:pt x="36467" y="26574"/>
                  </a:cubicBezTo>
                  <a:cubicBezTo>
                    <a:pt x="36570" y="26781"/>
                    <a:pt x="36605" y="26989"/>
                    <a:pt x="36605" y="27231"/>
                  </a:cubicBezTo>
                  <a:cubicBezTo>
                    <a:pt x="36605" y="27853"/>
                    <a:pt x="36639" y="28440"/>
                    <a:pt x="36743" y="29063"/>
                  </a:cubicBezTo>
                  <a:cubicBezTo>
                    <a:pt x="36847" y="29581"/>
                    <a:pt x="37123" y="29996"/>
                    <a:pt x="37434" y="30376"/>
                  </a:cubicBezTo>
                  <a:cubicBezTo>
                    <a:pt x="37227" y="29892"/>
                    <a:pt x="36916" y="29477"/>
                    <a:pt x="36847" y="28993"/>
                  </a:cubicBezTo>
                  <a:cubicBezTo>
                    <a:pt x="36743" y="28337"/>
                    <a:pt x="36709" y="27715"/>
                    <a:pt x="36743" y="27058"/>
                  </a:cubicBezTo>
                  <a:cubicBezTo>
                    <a:pt x="36743" y="26952"/>
                    <a:pt x="36784" y="26907"/>
                    <a:pt x="36864" y="26907"/>
                  </a:cubicBezTo>
                  <a:cubicBezTo>
                    <a:pt x="36889" y="26907"/>
                    <a:pt x="36918" y="26911"/>
                    <a:pt x="36951" y="26920"/>
                  </a:cubicBezTo>
                  <a:cubicBezTo>
                    <a:pt x="37020" y="26954"/>
                    <a:pt x="37089" y="26989"/>
                    <a:pt x="37123" y="27023"/>
                  </a:cubicBezTo>
                  <a:cubicBezTo>
                    <a:pt x="37988" y="27473"/>
                    <a:pt x="38817" y="27991"/>
                    <a:pt x="39508" y="28648"/>
                  </a:cubicBezTo>
                  <a:cubicBezTo>
                    <a:pt x="39266" y="28302"/>
                    <a:pt x="38955" y="28026"/>
                    <a:pt x="38610" y="27784"/>
                  </a:cubicBezTo>
                  <a:cubicBezTo>
                    <a:pt x="38160" y="27403"/>
                    <a:pt x="37607" y="27161"/>
                    <a:pt x="37089" y="26816"/>
                  </a:cubicBezTo>
                  <a:cubicBezTo>
                    <a:pt x="36709" y="26574"/>
                    <a:pt x="36570" y="26125"/>
                    <a:pt x="36743" y="25606"/>
                  </a:cubicBezTo>
                  <a:lnTo>
                    <a:pt x="36743" y="25606"/>
                  </a:lnTo>
                  <a:cubicBezTo>
                    <a:pt x="37262" y="26090"/>
                    <a:pt x="37849" y="26436"/>
                    <a:pt x="38368" y="26920"/>
                  </a:cubicBezTo>
                  <a:cubicBezTo>
                    <a:pt x="38160" y="26470"/>
                    <a:pt x="37815" y="26125"/>
                    <a:pt x="37538" y="25744"/>
                  </a:cubicBezTo>
                  <a:cubicBezTo>
                    <a:pt x="37489" y="25671"/>
                    <a:pt x="37423" y="25598"/>
                    <a:pt x="37340" y="25598"/>
                  </a:cubicBezTo>
                  <a:cubicBezTo>
                    <a:pt x="37305" y="25598"/>
                    <a:pt x="37268" y="25610"/>
                    <a:pt x="37227" y="25641"/>
                  </a:cubicBezTo>
                  <a:cubicBezTo>
                    <a:pt x="37198" y="25655"/>
                    <a:pt x="37170" y="25663"/>
                    <a:pt x="37146" y="25663"/>
                  </a:cubicBezTo>
                  <a:cubicBezTo>
                    <a:pt x="37113" y="25663"/>
                    <a:pt x="37089" y="25647"/>
                    <a:pt x="37089" y="25606"/>
                  </a:cubicBezTo>
                  <a:cubicBezTo>
                    <a:pt x="37054" y="25502"/>
                    <a:pt x="37158" y="25502"/>
                    <a:pt x="37227" y="25502"/>
                  </a:cubicBezTo>
                  <a:cubicBezTo>
                    <a:pt x="37262" y="25468"/>
                    <a:pt x="37331" y="25468"/>
                    <a:pt x="37365" y="25468"/>
                  </a:cubicBezTo>
                  <a:cubicBezTo>
                    <a:pt x="37512" y="25431"/>
                    <a:pt x="37611" y="25407"/>
                    <a:pt x="37690" y="25407"/>
                  </a:cubicBezTo>
                  <a:cubicBezTo>
                    <a:pt x="37835" y="25407"/>
                    <a:pt x="37913" y="25486"/>
                    <a:pt x="38091" y="25710"/>
                  </a:cubicBezTo>
                  <a:cubicBezTo>
                    <a:pt x="38229" y="25952"/>
                    <a:pt x="38437" y="26159"/>
                    <a:pt x="38679" y="26332"/>
                  </a:cubicBezTo>
                  <a:cubicBezTo>
                    <a:pt x="38719" y="26352"/>
                    <a:pt x="38770" y="26372"/>
                    <a:pt x="38826" y="26372"/>
                  </a:cubicBezTo>
                  <a:cubicBezTo>
                    <a:pt x="38868" y="26372"/>
                    <a:pt x="38912" y="26361"/>
                    <a:pt x="38955" y="26332"/>
                  </a:cubicBezTo>
                  <a:cubicBezTo>
                    <a:pt x="38921" y="26055"/>
                    <a:pt x="38852" y="25779"/>
                    <a:pt x="38748" y="25537"/>
                  </a:cubicBezTo>
                  <a:cubicBezTo>
                    <a:pt x="38679" y="25260"/>
                    <a:pt x="38713" y="25226"/>
                    <a:pt x="38990" y="25122"/>
                  </a:cubicBezTo>
                  <a:cubicBezTo>
                    <a:pt x="39336" y="25018"/>
                    <a:pt x="39681" y="25018"/>
                    <a:pt x="40061" y="24984"/>
                  </a:cubicBezTo>
                  <a:cubicBezTo>
                    <a:pt x="40234" y="24984"/>
                    <a:pt x="40373" y="25053"/>
                    <a:pt x="40442" y="25260"/>
                  </a:cubicBezTo>
                  <a:cubicBezTo>
                    <a:pt x="40580" y="25641"/>
                    <a:pt x="40718" y="26055"/>
                    <a:pt x="40891" y="26436"/>
                  </a:cubicBezTo>
                  <a:cubicBezTo>
                    <a:pt x="41029" y="26781"/>
                    <a:pt x="41064" y="27092"/>
                    <a:pt x="40995" y="27438"/>
                  </a:cubicBezTo>
                  <a:cubicBezTo>
                    <a:pt x="40897" y="27924"/>
                    <a:pt x="40952" y="28441"/>
                    <a:pt x="40988" y="28989"/>
                  </a:cubicBezTo>
                  <a:lnTo>
                    <a:pt x="40988" y="28989"/>
                  </a:lnTo>
                  <a:cubicBezTo>
                    <a:pt x="40993" y="28818"/>
                    <a:pt x="41064" y="28652"/>
                    <a:pt x="41064" y="28510"/>
                  </a:cubicBezTo>
                  <a:cubicBezTo>
                    <a:pt x="41064" y="28198"/>
                    <a:pt x="41064" y="27887"/>
                    <a:pt x="41098" y="27576"/>
                  </a:cubicBezTo>
                  <a:cubicBezTo>
                    <a:pt x="41098" y="27462"/>
                    <a:pt x="41146" y="27395"/>
                    <a:pt x="41260" y="27395"/>
                  </a:cubicBezTo>
                  <a:cubicBezTo>
                    <a:pt x="41284" y="27395"/>
                    <a:pt x="41311" y="27398"/>
                    <a:pt x="41340" y="27403"/>
                  </a:cubicBezTo>
                  <a:cubicBezTo>
                    <a:pt x="41271" y="27265"/>
                    <a:pt x="41237" y="27127"/>
                    <a:pt x="41202" y="26954"/>
                  </a:cubicBezTo>
                  <a:cubicBezTo>
                    <a:pt x="41029" y="26401"/>
                    <a:pt x="40822" y="25848"/>
                    <a:pt x="40649" y="25295"/>
                  </a:cubicBezTo>
                  <a:cubicBezTo>
                    <a:pt x="40649" y="25226"/>
                    <a:pt x="40580" y="25122"/>
                    <a:pt x="40684" y="25053"/>
                  </a:cubicBezTo>
                  <a:cubicBezTo>
                    <a:pt x="40704" y="25043"/>
                    <a:pt x="40724" y="25039"/>
                    <a:pt x="40744" y="25039"/>
                  </a:cubicBezTo>
                  <a:cubicBezTo>
                    <a:pt x="40793" y="25039"/>
                    <a:pt x="40842" y="25063"/>
                    <a:pt x="40891" y="25088"/>
                  </a:cubicBezTo>
                  <a:cubicBezTo>
                    <a:pt x="41029" y="25088"/>
                    <a:pt x="41064" y="25191"/>
                    <a:pt x="41133" y="25295"/>
                  </a:cubicBezTo>
                  <a:cubicBezTo>
                    <a:pt x="41237" y="25468"/>
                    <a:pt x="41340" y="25675"/>
                    <a:pt x="41479" y="25883"/>
                  </a:cubicBezTo>
                  <a:cubicBezTo>
                    <a:pt x="41548" y="26021"/>
                    <a:pt x="41582" y="26194"/>
                    <a:pt x="41790" y="26332"/>
                  </a:cubicBezTo>
                  <a:cubicBezTo>
                    <a:pt x="41790" y="26021"/>
                    <a:pt x="41582" y="25848"/>
                    <a:pt x="41548" y="25606"/>
                  </a:cubicBezTo>
                  <a:lnTo>
                    <a:pt x="41548" y="25606"/>
                  </a:lnTo>
                  <a:cubicBezTo>
                    <a:pt x="41790" y="25675"/>
                    <a:pt x="41859" y="25917"/>
                    <a:pt x="41963" y="26125"/>
                  </a:cubicBezTo>
                  <a:cubicBezTo>
                    <a:pt x="42066" y="26332"/>
                    <a:pt x="42170" y="26539"/>
                    <a:pt x="42274" y="26781"/>
                  </a:cubicBezTo>
                  <a:cubicBezTo>
                    <a:pt x="42239" y="26436"/>
                    <a:pt x="42101" y="26090"/>
                    <a:pt x="41963" y="25813"/>
                  </a:cubicBezTo>
                  <a:cubicBezTo>
                    <a:pt x="41928" y="25710"/>
                    <a:pt x="41824" y="25641"/>
                    <a:pt x="41928" y="25571"/>
                  </a:cubicBezTo>
                  <a:cubicBezTo>
                    <a:pt x="41948" y="25551"/>
                    <a:pt x="41971" y="25543"/>
                    <a:pt x="41996" y="25543"/>
                  </a:cubicBezTo>
                  <a:cubicBezTo>
                    <a:pt x="42055" y="25543"/>
                    <a:pt x="42121" y="25592"/>
                    <a:pt x="42170" y="25641"/>
                  </a:cubicBezTo>
                  <a:cubicBezTo>
                    <a:pt x="42204" y="25710"/>
                    <a:pt x="42239" y="25744"/>
                    <a:pt x="42274" y="25813"/>
                  </a:cubicBezTo>
                  <a:cubicBezTo>
                    <a:pt x="42619" y="26332"/>
                    <a:pt x="42999" y="26850"/>
                    <a:pt x="43345" y="27369"/>
                  </a:cubicBezTo>
                  <a:cubicBezTo>
                    <a:pt x="43449" y="27507"/>
                    <a:pt x="43553" y="27611"/>
                    <a:pt x="43725" y="27645"/>
                  </a:cubicBezTo>
                  <a:cubicBezTo>
                    <a:pt x="43725" y="27473"/>
                    <a:pt x="43656" y="27334"/>
                    <a:pt x="43587" y="27161"/>
                  </a:cubicBezTo>
                  <a:cubicBezTo>
                    <a:pt x="43449" y="26920"/>
                    <a:pt x="43345" y="26678"/>
                    <a:pt x="43276" y="26401"/>
                  </a:cubicBezTo>
                  <a:cubicBezTo>
                    <a:pt x="43252" y="26256"/>
                    <a:pt x="43261" y="26196"/>
                    <a:pt x="43340" y="26196"/>
                  </a:cubicBezTo>
                  <a:cubicBezTo>
                    <a:pt x="43374" y="26196"/>
                    <a:pt x="43421" y="26207"/>
                    <a:pt x="43483" y="26228"/>
                  </a:cubicBezTo>
                  <a:cubicBezTo>
                    <a:pt x="43622" y="26263"/>
                    <a:pt x="43725" y="26297"/>
                    <a:pt x="43864" y="26366"/>
                  </a:cubicBezTo>
                  <a:cubicBezTo>
                    <a:pt x="43933" y="26401"/>
                    <a:pt x="44002" y="26470"/>
                    <a:pt x="44002" y="26574"/>
                  </a:cubicBezTo>
                  <a:cubicBezTo>
                    <a:pt x="44002" y="27300"/>
                    <a:pt x="44451" y="27956"/>
                    <a:pt x="44417" y="28751"/>
                  </a:cubicBezTo>
                  <a:cubicBezTo>
                    <a:pt x="44589" y="28613"/>
                    <a:pt x="44486" y="28475"/>
                    <a:pt x="44589" y="28371"/>
                  </a:cubicBezTo>
                  <a:cubicBezTo>
                    <a:pt x="44659" y="28613"/>
                    <a:pt x="44728" y="28821"/>
                    <a:pt x="44762" y="29063"/>
                  </a:cubicBezTo>
                  <a:cubicBezTo>
                    <a:pt x="44797" y="28268"/>
                    <a:pt x="44520" y="27507"/>
                    <a:pt x="44451" y="26643"/>
                  </a:cubicBezTo>
                  <a:lnTo>
                    <a:pt x="44451" y="26643"/>
                  </a:lnTo>
                  <a:cubicBezTo>
                    <a:pt x="44728" y="26781"/>
                    <a:pt x="44970" y="26816"/>
                    <a:pt x="45039" y="27092"/>
                  </a:cubicBezTo>
                  <a:cubicBezTo>
                    <a:pt x="45143" y="27680"/>
                    <a:pt x="45315" y="28233"/>
                    <a:pt x="45419" y="28786"/>
                  </a:cubicBezTo>
                  <a:cubicBezTo>
                    <a:pt x="45454" y="28890"/>
                    <a:pt x="45488" y="29028"/>
                    <a:pt x="45626" y="29063"/>
                  </a:cubicBezTo>
                  <a:cubicBezTo>
                    <a:pt x="45454" y="28475"/>
                    <a:pt x="45350" y="27853"/>
                    <a:pt x="45246" y="27127"/>
                  </a:cubicBezTo>
                  <a:lnTo>
                    <a:pt x="45246" y="27127"/>
                  </a:lnTo>
                  <a:cubicBezTo>
                    <a:pt x="45799" y="27403"/>
                    <a:pt x="46214" y="27749"/>
                    <a:pt x="46698" y="27956"/>
                  </a:cubicBezTo>
                  <a:cubicBezTo>
                    <a:pt x="47182" y="28198"/>
                    <a:pt x="47458" y="28648"/>
                    <a:pt x="47873" y="28959"/>
                  </a:cubicBezTo>
                  <a:cubicBezTo>
                    <a:pt x="47804" y="28855"/>
                    <a:pt x="47735" y="28751"/>
                    <a:pt x="47631" y="28648"/>
                  </a:cubicBezTo>
                  <a:cubicBezTo>
                    <a:pt x="47562" y="28544"/>
                    <a:pt x="47389" y="28510"/>
                    <a:pt x="47458" y="28302"/>
                  </a:cubicBezTo>
                  <a:lnTo>
                    <a:pt x="47458" y="28302"/>
                  </a:lnTo>
                  <a:cubicBezTo>
                    <a:pt x="47873" y="28510"/>
                    <a:pt x="48288" y="28751"/>
                    <a:pt x="48461" y="29166"/>
                  </a:cubicBezTo>
                  <a:cubicBezTo>
                    <a:pt x="48634" y="29512"/>
                    <a:pt x="48806" y="29858"/>
                    <a:pt x="49014" y="30169"/>
                  </a:cubicBezTo>
                  <a:cubicBezTo>
                    <a:pt x="49048" y="30238"/>
                    <a:pt x="49083" y="30272"/>
                    <a:pt x="49014" y="30341"/>
                  </a:cubicBezTo>
                  <a:cubicBezTo>
                    <a:pt x="48903" y="30341"/>
                    <a:pt x="48770" y="30297"/>
                    <a:pt x="48651" y="30297"/>
                  </a:cubicBezTo>
                  <a:cubicBezTo>
                    <a:pt x="48621" y="30297"/>
                    <a:pt x="48592" y="30300"/>
                    <a:pt x="48564" y="30307"/>
                  </a:cubicBezTo>
                  <a:cubicBezTo>
                    <a:pt x="47908" y="30376"/>
                    <a:pt x="47216" y="30445"/>
                    <a:pt x="46560" y="30687"/>
                  </a:cubicBezTo>
                  <a:cubicBezTo>
                    <a:pt x="46007" y="30895"/>
                    <a:pt x="45488" y="31206"/>
                    <a:pt x="44866" y="31240"/>
                  </a:cubicBezTo>
                  <a:cubicBezTo>
                    <a:pt x="44762" y="31240"/>
                    <a:pt x="44659" y="31275"/>
                    <a:pt x="44624" y="31344"/>
                  </a:cubicBezTo>
                  <a:cubicBezTo>
                    <a:pt x="44244" y="31793"/>
                    <a:pt x="43760" y="31931"/>
                    <a:pt x="43207" y="31931"/>
                  </a:cubicBezTo>
                  <a:cubicBezTo>
                    <a:pt x="42999" y="31931"/>
                    <a:pt x="42827" y="31931"/>
                    <a:pt x="42619" y="32001"/>
                  </a:cubicBezTo>
                  <a:cubicBezTo>
                    <a:pt x="42532" y="32030"/>
                    <a:pt x="42438" y="32041"/>
                    <a:pt x="42343" y="32041"/>
                  </a:cubicBezTo>
                  <a:cubicBezTo>
                    <a:pt x="42214" y="32041"/>
                    <a:pt x="42082" y="32021"/>
                    <a:pt x="41963" y="32001"/>
                  </a:cubicBezTo>
                  <a:cubicBezTo>
                    <a:pt x="41893" y="31966"/>
                    <a:pt x="41790" y="31931"/>
                    <a:pt x="41859" y="31862"/>
                  </a:cubicBezTo>
                  <a:cubicBezTo>
                    <a:pt x="42020" y="31674"/>
                    <a:pt x="41910" y="31653"/>
                    <a:pt x="41804" y="31653"/>
                  </a:cubicBezTo>
                  <a:cubicBezTo>
                    <a:pt x="41773" y="31653"/>
                    <a:pt x="41744" y="31655"/>
                    <a:pt x="41721" y="31655"/>
                  </a:cubicBezTo>
                  <a:cubicBezTo>
                    <a:pt x="41409" y="31655"/>
                    <a:pt x="41098" y="31655"/>
                    <a:pt x="40822" y="31517"/>
                  </a:cubicBezTo>
                  <a:cubicBezTo>
                    <a:pt x="40758" y="31501"/>
                    <a:pt x="40709" y="31477"/>
                    <a:pt x="40671" y="31477"/>
                  </a:cubicBezTo>
                  <a:cubicBezTo>
                    <a:pt x="40627" y="31477"/>
                    <a:pt x="40598" y="31509"/>
                    <a:pt x="40580" y="31620"/>
                  </a:cubicBezTo>
                  <a:cubicBezTo>
                    <a:pt x="40563" y="31672"/>
                    <a:pt x="40511" y="31698"/>
                    <a:pt x="40455" y="31698"/>
                  </a:cubicBezTo>
                  <a:cubicBezTo>
                    <a:pt x="40398" y="31698"/>
                    <a:pt x="40338" y="31672"/>
                    <a:pt x="40303" y="31620"/>
                  </a:cubicBezTo>
                  <a:cubicBezTo>
                    <a:pt x="40232" y="31501"/>
                    <a:pt x="40127" y="31464"/>
                    <a:pt x="40024" y="31464"/>
                  </a:cubicBezTo>
                  <a:cubicBezTo>
                    <a:pt x="39977" y="31464"/>
                    <a:pt x="39931" y="31471"/>
                    <a:pt x="39889" y="31482"/>
                  </a:cubicBezTo>
                  <a:cubicBezTo>
                    <a:pt x="39797" y="31494"/>
                    <a:pt x="39705" y="31500"/>
                    <a:pt x="39613" y="31500"/>
                  </a:cubicBezTo>
                  <a:cubicBezTo>
                    <a:pt x="39188" y="31500"/>
                    <a:pt x="38766" y="31376"/>
                    <a:pt x="38368" y="31206"/>
                  </a:cubicBezTo>
                  <a:cubicBezTo>
                    <a:pt x="38188" y="31116"/>
                    <a:pt x="37983" y="31026"/>
                    <a:pt x="37774" y="31026"/>
                  </a:cubicBezTo>
                  <a:cubicBezTo>
                    <a:pt x="37741" y="31026"/>
                    <a:pt x="37709" y="31028"/>
                    <a:pt x="37676" y="31033"/>
                  </a:cubicBezTo>
                  <a:cubicBezTo>
                    <a:pt x="37504" y="31033"/>
                    <a:pt x="37434" y="30998"/>
                    <a:pt x="37331" y="30895"/>
                  </a:cubicBezTo>
                  <a:cubicBezTo>
                    <a:pt x="37227" y="30756"/>
                    <a:pt x="37089" y="30618"/>
                    <a:pt x="36951" y="30480"/>
                  </a:cubicBezTo>
                  <a:cubicBezTo>
                    <a:pt x="36812" y="30376"/>
                    <a:pt x="36778" y="30169"/>
                    <a:pt x="36570" y="30030"/>
                  </a:cubicBezTo>
                  <a:lnTo>
                    <a:pt x="36570" y="30030"/>
                  </a:lnTo>
                  <a:cubicBezTo>
                    <a:pt x="36605" y="30583"/>
                    <a:pt x="37123" y="30756"/>
                    <a:pt x="37365" y="31136"/>
                  </a:cubicBezTo>
                  <a:cubicBezTo>
                    <a:pt x="37334" y="31143"/>
                    <a:pt x="37304" y="31146"/>
                    <a:pt x="37277" y="31146"/>
                  </a:cubicBezTo>
                  <a:cubicBezTo>
                    <a:pt x="37153" y="31146"/>
                    <a:pt x="37063" y="31089"/>
                    <a:pt x="36951" y="31033"/>
                  </a:cubicBezTo>
                  <a:cubicBezTo>
                    <a:pt x="36674" y="30860"/>
                    <a:pt x="36398" y="30653"/>
                    <a:pt x="36156" y="30445"/>
                  </a:cubicBezTo>
                  <a:cubicBezTo>
                    <a:pt x="35810" y="30169"/>
                    <a:pt x="35672" y="29823"/>
                    <a:pt x="35844" y="29408"/>
                  </a:cubicBezTo>
                  <a:cubicBezTo>
                    <a:pt x="35879" y="29339"/>
                    <a:pt x="35810" y="29270"/>
                    <a:pt x="35810" y="29235"/>
                  </a:cubicBezTo>
                  <a:cubicBezTo>
                    <a:pt x="35672" y="28924"/>
                    <a:pt x="35706" y="28613"/>
                    <a:pt x="35879" y="28268"/>
                  </a:cubicBezTo>
                  <a:cubicBezTo>
                    <a:pt x="35983" y="28475"/>
                    <a:pt x="35983" y="28648"/>
                    <a:pt x="36121" y="28751"/>
                  </a:cubicBezTo>
                  <a:cubicBezTo>
                    <a:pt x="36052" y="28164"/>
                    <a:pt x="35844" y="27576"/>
                    <a:pt x="35983" y="26920"/>
                  </a:cubicBezTo>
                  <a:lnTo>
                    <a:pt x="35983" y="26920"/>
                  </a:lnTo>
                  <a:cubicBezTo>
                    <a:pt x="35932" y="26970"/>
                    <a:pt x="35884" y="26988"/>
                    <a:pt x="35839" y="26988"/>
                  </a:cubicBezTo>
                  <a:cubicBezTo>
                    <a:pt x="35732" y="26988"/>
                    <a:pt x="35641" y="26885"/>
                    <a:pt x="35568" y="26885"/>
                  </a:cubicBezTo>
                  <a:cubicBezTo>
                    <a:pt x="35499" y="26954"/>
                    <a:pt x="35533" y="27023"/>
                    <a:pt x="35533" y="27058"/>
                  </a:cubicBezTo>
                  <a:cubicBezTo>
                    <a:pt x="35741" y="27334"/>
                    <a:pt x="35741" y="27645"/>
                    <a:pt x="35706" y="27991"/>
                  </a:cubicBezTo>
                  <a:cubicBezTo>
                    <a:pt x="35706" y="28198"/>
                    <a:pt x="35706" y="28440"/>
                    <a:pt x="35637" y="28648"/>
                  </a:cubicBezTo>
                  <a:cubicBezTo>
                    <a:pt x="35603" y="28821"/>
                    <a:pt x="35706" y="29028"/>
                    <a:pt x="35533" y="29097"/>
                  </a:cubicBezTo>
                  <a:cubicBezTo>
                    <a:pt x="35521" y="29100"/>
                    <a:pt x="35509" y="29102"/>
                    <a:pt x="35497" y="29102"/>
                  </a:cubicBezTo>
                  <a:cubicBezTo>
                    <a:pt x="35371" y="29102"/>
                    <a:pt x="35248" y="28950"/>
                    <a:pt x="35153" y="28855"/>
                  </a:cubicBezTo>
                  <a:cubicBezTo>
                    <a:pt x="35132" y="28812"/>
                    <a:pt x="35110" y="28783"/>
                    <a:pt x="35081" y="28783"/>
                  </a:cubicBezTo>
                  <a:cubicBezTo>
                    <a:pt x="35063" y="28783"/>
                    <a:pt x="35041" y="28794"/>
                    <a:pt x="35015" y="28821"/>
                  </a:cubicBezTo>
                  <a:cubicBezTo>
                    <a:pt x="34946" y="28855"/>
                    <a:pt x="34980" y="28959"/>
                    <a:pt x="35015" y="28993"/>
                  </a:cubicBezTo>
                  <a:cubicBezTo>
                    <a:pt x="35153" y="29097"/>
                    <a:pt x="35291" y="29201"/>
                    <a:pt x="35464" y="29305"/>
                  </a:cubicBezTo>
                  <a:cubicBezTo>
                    <a:pt x="35672" y="29443"/>
                    <a:pt x="35706" y="29546"/>
                    <a:pt x="35603" y="29892"/>
                  </a:cubicBezTo>
                  <a:cubicBezTo>
                    <a:pt x="35257" y="29616"/>
                    <a:pt x="34980" y="29305"/>
                    <a:pt x="34704" y="28993"/>
                  </a:cubicBezTo>
                  <a:cubicBezTo>
                    <a:pt x="34566" y="28855"/>
                    <a:pt x="34427" y="28751"/>
                    <a:pt x="34393" y="28613"/>
                  </a:cubicBezTo>
                  <a:cubicBezTo>
                    <a:pt x="34324" y="28302"/>
                    <a:pt x="34082" y="28164"/>
                    <a:pt x="33840" y="28026"/>
                  </a:cubicBezTo>
                  <a:cubicBezTo>
                    <a:pt x="33529" y="27887"/>
                    <a:pt x="33252" y="27715"/>
                    <a:pt x="33010" y="27507"/>
                  </a:cubicBezTo>
                  <a:cubicBezTo>
                    <a:pt x="32957" y="27454"/>
                    <a:pt x="32884" y="27381"/>
                    <a:pt x="32774" y="27381"/>
                  </a:cubicBezTo>
                  <a:cubicBezTo>
                    <a:pt x="32741" y="27381"/>
                    <a:pt x="32705" y="27387"/>
                    <a:pt x="32664" y="27403"/>
                  </a:cubicBezTo>
                  <a:cubicBezTo>
                    <a:pt x="32768" y="27611"/>
                    <a:pt x="33010" y="27645"/>
                    <a:pt x="33114" y="27887"/>
                  </a:cubicBezTo>
                  <a:cubicBezTo>
                    <a:pt x="32595" y="27784"/>
                    <a:pt x="32181" y="27542"/>
                    <a:pt x="31662" y="27507"/>
                  </a:cubicBezTo>
                  <a:cubicBezTo>
                    <a:pt x="32042" y="26989"/>
                    <a:pt x="32630" y="26920"/>
                    <a:pt x="33148" y="26608"/>
                  </a:cubicBezTo>
                  <a:cubicBezTo>
                    <a:pt x="32761" y="26608"/>
                    <a:pt x="32495" y="26819"/>
                    <a:pt x="32152" y="26819"/>
                  </a:cubicBezTo>
                  <a:cubicBezTo>
                    <a:pt x="32127" y="26819"/>
                    <a:pt x="32102" y="26818"/>
                    <a:pt x="32077" y="26816"/>
                  </a:cubicBezTo>
                  <a:cubicBezTo>
                    <a:pt x="32353" y="26608"/>
                    <a:pt x="32630" y="26401"/>
                    <a:pt x="32906" y="26194"/>
                  </a:cubicBezTo>
                  <a:cubicBezTo>
                    <a:pt x="32886" y="26173"/>
                    <a:pt x="32859" y="26168"/>
                    <a:pt x="32831" y="26168"/>
                  </a:cubicBezTo>
                  <a:cubicBezTo>
                    <a:pt x="32801" y="26168"/>
                    <a:pt x="32769" y="26174"/>
                    <a:pt x="32741" y="26174"/>
                  </a:cubicBezTo>
                  <a:cubicBezTo>
                    <a:pt x="32707" y="26174"/>
                    <a:pt x="32678" y="26165"/>
                    <a:pt x="32664" y="26125"/>
                  </a:cubicBezTo>
                  <a:cubicBezTo>
                    <a:pt x="32630" y="25986"/>
                    <a:pt x="32734" y="25883"/>
                    <a:pt x="32803" y="25779"/>
                  </a:cubicBezTo>
                  <a:cubicBezTo>
                    <a:pt x="32843" y="25738"/>
                    <a:pt x="32896" y="25722"/>
                    <a:pt x="32946" y="25722"/>
                  </a:cubicBezTo>
                  <a:cubicBezTo>
                    <a:pt x="32982" y="25722"/>
                    <a:pt x="33016" y="25730"/>
                    <a:pt x="33045" y="25744"/>
                  </a:cubicBezTo>
                  <a:cubicBezTo>
                    <a:pt x="33390" y="25917"/>
                    <a:pt x="33736" y="26125"/>
                    <a:pt x="34151" y="26332"/>
                  </a:cubicBezTo>
                  <a:cubicBezTo>
                    <a:pt x="33874" y="26470"/>
                    <a:pt x="33632" y="26401"/>
                    <a:pt x="33390" y="26539"/>
                  </a:cubicBezTo>
                  <a:cubicBezTo>
                    <a:pt x="33494" y="26602"/>
                    <a:pt x="33598" y="26614"/>
                    <a:pt x="33694" y="26614"/>
                  </a:cubicBezTo>
                  <a:cubicBezTo>
                    <a:pt x="33758" y="26614"/>
                    <a:pt x="33819" y="26608"/>
                    <a:pt x="33874" y="26608"/>
                  </a:cubicBezTo>
                  <a:cubicBezTo>
                    <a:pt x="34185" y="26539"/>
                    <a:pt x="34496" y="26470"/>
                    <a:pt x="34808" y="26470"/>
                  </a:cubicBezTo>
                  <a:cubicBezTo>
                    <a:pt x="35222" y="26436"/>
                    <a:pt x="35430" y="26228"/>
                    <a:pt x="35533" y="25883"/>
                  </a:cubicBezTo>
                  <a:cubicBezTo>
                    <a:pt x="35637" y="25537"/>
                    <a:pt x="35706" y="25191"/>
                    <a:pt x="35706" y="24811"/>
                  </a:cubicBezTo>
                  <a:cubicBezTo>
                    <a:pt x="35672" y="24154"/>
                    <a:pt x="35568" y="23498"/>
                    <a:pt x="35257" y="22910"/>
                  </a:cubicBezTo>
                  <a:cubicBezTo>
                    <a:pt x="35119" y="22564"/>
                    <a:pt x="35119" y="22184"/>
                    <a:pt x="34946" y="21873"/>
                  </a:cubicBezTo>
                  <a:cubicBezTo>
                    <a:pt x="34842" y="21666"/>
                    <a:pt x="34808" y="21424"/>
                    <a:pt x="34738" y="21251"/>
                  </a:cubicBezTo>
                  <a:cubicBezTo>
                    <a:pt x="34566" y="20905"/>
                    <a:pt x="34704" y="20629"/>
                    <a:pt x="34946" y="20421"/>
                  </a:cubicBezTo>
                  <a:cubicBezTo>
                    <a:pt x="34980" y="20387"/>
                    <a:pt x="35015" y="20352"/>
                    <a:pt x="35049" y="20318"/>
                  </a:cubicBezTo>
                  <a:cubicBezTo>
                    <a:pt x="35430" y="19903"/>
                    <a:pt x="35810" y="19453"/>
                    <a:pt x="36086" y="18970"/>
                  </a:cubicBezTo>
                  <a:cubicBezTo>
                    <a:pt x="36190" y="18762"/>
                    <a:pt x="36294" y="18693"/>
                    <a:pt x="36501" y="18693"/>
                  </a:cubicBezTo>
                  <a:cubicBezTo>
                    <a:pt x="36566" y="18699"/>
                    <a:pt x="36632" y="18702"/>
                    <a:pt x="36697" y="18702"/>
                  </a:cubicBezTo>
                  <a:cubicBezTo>
                    <a:pt x="37011" y="18702"/>
                    <a:pt x="37321" y="18635"/>
                    <a:pt x="37607" y="18520"/>
                  </a:cubicBezTo>
                  <a:cubicBezTo>
                    <a:pt x="38057" y="18347"/>
                    <a:pt x="38506" y="18347"/>
                    <a:pt x="38990" y="18313"/>
                  </a:cubicBezTo>
                  <a:cubicBezTo>
                    <a:pt x="39301" y="18278"/>
                    <a:pt x="39647" y="18278"/>
                    <a:pt x="39923" y="18140"/>
                  </a:cubicBezTo>
                  <a:cubicBezTo>
                    <a:pt x="40303" y="17898"/>
                    <a:pt x="40753" y="17760"/>
                    <a:pt x="41133" y="17518"/>
                  </a:cubicBezTo>
                  <a:cubicBezTo>
                    <a:pt x="41479" y="17310"/>
                    <a:pt x="41755" y="16999"/>
                    <a:pt x="41928" y="16619"/>
                  </a:cubicBezTo>
                  <a:cubicBezTo>
                    <a:pt x="42135" y="16101"/>
                    <a:pt x="41928" y="15617"/>
                    <a:pt x="41651" y="15202"/>
                  </a:cubicBezTo>
                  <a:cubicBezTo>
                    <a:pt x="41513" y="14960"/>
                    <a:pt x="41306" y="14787"/>
                    <a:pt x="41133" y="14580"/>
                  </a:cubicBezTo>
                  <a:cubicBezTo>
                    <a:pt x="40822" y="14269"/>
                    <a:pt x="40822" y="14269"/>
                    <a:pt x="41133" y="13958"/>
                  </a:cubicBezTo>
                  <a:cubicBezTo>
                    <a:pt x="41438" y="13714"/>
                    <a:pt x="41743" y="13496"/>
                    <a:pt x="42120" y="13496"/>
                  </a:cubicBezTo>
                  <a:cubicBezTo>
                    <a:pt x="42170" y="13496"/>
                    <a:pt x="42221" y="13500"/>
                    <a:pt x="42274" y="13508"/>
                  </a:cubicBezTo>
                  <a:cubicBezTo>
                    <a:pt x="42723" y="13612"/>
                    <a:pt x="43172" y="13647"/>
                    <a:pt x="43587" y="13716"/>
                  </a:cubicBezTo>
                  <a:cubicBezTo>
                    <a:pt x="43898" y="13785"/>
                    <a:pt x="44140" y="13888"/>
                    <a:pt x="44382" y="14027"/>
                  </a:cubicBezTo>
                  <a:cubicBezTo>
                    <a:pt x="44762" y="14269"/>
                    <a:pt x="45143" y="14442"/>
                    <a:pt x="45557" y="14649"/>
                  </a:cubicBezTo>
                  <a:cubicBezTo>
                    <a:pt x="45592" y="14683"/>
                    <a:pt x="45626" y="14683"/>
                    <a:pt x="45696" y="14683"/>
                  </a:cubicBezTo>
                  <a:cubicBezTo>
                    <a:pt x="45765" y="14683"/>
                    <a:pt x="45799" y="14649"/>
                    <a:pt x="45834" y="14614"/>
                  </a:cubicBezTo>
                  <a:cubicBezTo>
                    <a:pt x="45834" y="14545"/>
                    <a:pt x="45834" y="14511"/>
                    <a:pt x="45765" y="14476"/>
                  </a:cubicBezTo>
                  <a:cubicBezTo>
                    <a:pt x="45696" y="14442"/>
                    <a:pt x="45592" y="14407"/>
                    <a:pt x="45454" y="14338"/>
                  </a:cubicBezTo>
                  <a:cubicBezTo>
                    <a:pt x="45524" y="14328"/>
                    <a:pt x="45586" y="14324"/>
                    <a:pt x="45643" y="14324"/>
                  </a:cubicBezTo>
                  <a:cubicBezTo>
                    <a:pt x="45780" y="14324"/>
                    <a:pt x="45884" y="14348"/>
                    <a:pt x="46007" y="14372"/>
                  </a:cubicBezTo>
                  <a:cubicBezTo>
                    <a:pt x="46162" y="14407"/>
                    <a:pt x="46318" y="14424"/>
                    <a:pt x="46473" y="14424"/>
                  </a:cubicBezTo>
                  <a:cubicBezTo>
                    <a:pt x="46629" y="14424"/>
                    <a:pt x="46784" y="14407"/>
                    <a:pt x="46940" y="14372"/>
                  </a:cubicBezTo>
                  <a:cubicBezTo>
                    <a:pt x="47424" y="14269"/>
                    <a:pt x="47839" y="14027"/>
                    <a:pt x="48323" y="13958"/>
                  </a:cubicBezTo>
                  <a:cubicBezTo>
                    <a:pt x="48392" y="13923"/>
                    <a:pt x="48495" y="13854"/>
                    <a:pt x="48564" y="13785"/>
                  </a:cubicBezTo>
                  <a:cubicBezTo>
                    <a:pt x="48979" y="13405"/>
                    <a:pt x="49463" y="13024"/>
                    <a:pt x="49912" y="12644"/>
                  </a:cubicBezTo>
                  <a:cubicBezTo>
                    <a:pt x="50154" y="12437"/>
                    <a:pt x="50431" y="12195"/>
                    <a:pt x="50604" y="11884"/>
                  </a:cubicBezTo>
                  <a:cubicBezTo>
                    <a:pt x="50880" y="11434"/>
                    <a:pt x="50880" y="10950"/>
                    <a:pt x="50811" y="10432"/>
                  </a:cubicBezTo>
                  <a:cubicBezTo>
                    <a:pt x="50777" y="9948"/>
                    <a:pt x="50466" y="9568"/>
                    <a:pt x="50120" y="9222"/>
                  </a:cubicBezTo>
                  <a:cubicBezTo>
                    <a:pt x="49982" y="9119"/>
                    <a:pt x="49843" y="9049"/>
                    <a:pt x="49671" y="9049"/>
                  </a:cubicBezTo>
                  <a:cubicBezTo>
                    <a:pt x="48668" y="9084"/>
                    <a:pt x="47631" y="9084"/>
                    <a:pt x="46629" y="9119"/>
                  </a:cubicBezTo>
                  <a:cubicBezTo>
                    <a:pt x="46525" y="9119"/>
                    <a:pt x="46456" y="9153"/>
                    <a:pt x="46387" y="9188"/>
                  </a:cubicBezTo>
                  <a:cubicBezTo>
                    <a:pt x="46179" y="9257"/>
                    <a:pt x="45972" y="9360"/>
                    <a:pt x="45765" y="9360"/>
                  </a:cubicBezTo>
                  <a:cubicBezTo>
                    <a:pt x="45523" y="9360"/>
                    <a:pt x="45315" y="9499"/>
                    <a:pt x="45143" y="9637"/>
                  </a:cubicBezTo>
                  <a:cubicBezTo>
                    <a:pt x="44797" y="9948"/>
                    <a:pt x="44486" y="10294"/>
                    <a:pt x="44106" y="10570"/>
                  </a:cubicBezTo>
                  <a:cubicBezTo>
                    <a:pt x="43864" y="10778"/>
                    <a:pt x="43622" y="10950"/>
                    <a:pt x="43345" y="11089"/>
                  </a:cubicBezTo>
                  <a:cubicBezTo>
                    <a:pt x="42896" y="11331"/>
                    <a:pt x="42481" y="11642"/>
                    <a:pt x="42239" y="12091"/>
                  </a:cubicBezTo>
                  <a:cubicBezTo>
                    <a:pt x="41824" y="12817"/>
                    <a:pt x="41237" y="13370"/>
                    <a:pt x="40580" y="13854"/>
                  </a:cubicBezTo>
                  <a:cubicBezTo>
                    <a:pt x="40531" y="13878"/>
                    <a:pt x="40482" y="13903"/>
                    <a:pt x="40433" y="13903"/>
                  </a:cubicBezTo>
                  <a:cubicBezTo>
                    <a:pt x="40413" y="13903"/>
                    <a:pt x="40393" y="13899"/>
                    <a:pt x="40373" y="13888"/>
                  </a:cubicBezTo>
                  <a:cubicBezTo>
                    <a:pt x="40096" y="13681"/>
                    <a:pt x="39785" y="13508"/>
                    <a:pt x="39543" y="13266"/>
                  </a:cubicBezTo>
                  <a:cubicBezTo>
                    <a:pt x="39474" y="13197"/>
                    <a:pt x="39405" y="13093"/>
                    <a:pt x="39508" y="13024"/>
                  </a:cubicBezTo>
                  <a:cubicBezTo>
                    <a:pt x="39681" y="12817"/>
                    <a:pt x="39750" y="12540"/>
                    <a:pt x="39889" y="12298"/>
                  </a:cubicBezTo>
                  <a:cubicBezTo>
                    <a:pt x="40131" y="11849"/>
                    <a:pt x="40407" y="11365"/>
                    <a:pt x="40684" y="10881"/>
                  </a:cubicBezTo>
                  <a:cubicBezTo>
                    <a:pt x="40891" y="10467"/>
                    <a:pt x="40960" y="9948"/>
                    <a:pt x="41444" y="9672"/>
                  </a:cubicBezTo>
                  <a:cubicBezTo>
                    <a:pt x="41721" y="9533"/>
                    <a:pt x="41893" y="9188"/>
                    <a:pt x="42101" y="8911"/>
                  </a:cubicBezTo>
                  <a:cubicBezTo>
                    <a:pt x="42274" y="8704"/>
                    <a:pt x="42481" y="8531"/>
                    <a:pt x="42758" y="8462"/>
                  </a:cubicBezTo>
                  <a:cubicBezTo>
                    <a:pt x="42861" y="8427"/>
                    <a:pt x="42930" y="8393"/>
                    <a:pt x="42999" y="8289"/>
                  </a:cubicBezTo>
                  <a:cubicBezTo>
                    <a:pt x="43138" y="7978"/>
                    <a:pt x="43380" y="7736"/>
                    <a:pt x="43691" y="7529"/>
                  </a:cubicBezTo>
                  <a:cubicBezTo>
                    <a:pt x="44175" y="7183"/>
                    <a:pt x="44520" y="6734"/>
                    <a:pt x="44797" y="6180"/>
                  </a:cubicBezTo>
                  <a:cubicBezTo>
                    <a:pt x="44970" y="5835"/>
                    <a:pt x="45004" y="5455"/>
                    <a:pt x="44901" y="5040"/>
                  </a:cubicBezTo>
                  <a:cubicBezTo>
                    <a:pt x="44866" y="4936"/>
                    <a:pt x="44831" y="4867"/>
                    <a:pt x="44866" y="4729"/>
                  </a:cubicBezTo>
                  <a:cubicBezTo>
                    <a:pt x="44935" y="4383"/>
                    <a:pt x="45004" y="4003"/>
                    <a:pt x="45073" y="3657"/>
                  </a:cubicBezTo>
                  <a:cubicBezTo>
                    <a:pt x="45177" y="2966"/>
                    <a:pt x="45039" y="2344"/>
                    <a:pt x="44866" y="1687"/>
                  </a:cubicBezTo>
                  <a:cubicBezTo>
                    <a:pt x="44762" y="1238"/>
                    <a:pt x="44451" y="823"/>
                    <a:pt x="44106" y="477"/>
                  </a:cubicBezTo>
                  <a:cubicBezTo>
                    <a:pt x="43903" y="245"/>
                    <a:pt x="43651" y="38"/>
                    <a:pt x="43311" y="38"/>
                  </a:cubicBezTo>
                  <a:cubicBezTo>
                    <a:pt x="43245" y="38"/>
                    <a:pt x="43176" y="46"/>
                    <a:pt x="43103" y="62"/>
                  </a:cubicBezTo>
                  <a:cubicBezTo>
                    <a:pt x="43083" y="73"/>
                    <a:pt x="43060" y="77"/>
                    <a:pt x="43035" y="77"/>
                  </a:cubicBezTo>
                  <a:cubicBezTo>
                    <a:pt x="42976" y="77"/>
                    <a:pt x="42910" y="52"/>
                    <a:pt x="42861" y="28"/>
                  </a:cubicBezTo>
                  <a:cubicBezTo>
                    <a:pt x="42774" y="9"/>
                    <a:pt x="42685" y="0"/>
                    <a:pt x="425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32"/>
            <p:cNvSpPr/>
            <p:nvPr/>
          </p:nvSpPr>
          <p:spPr>
            <a:xfrm>
              <a:off x="464489" y="4359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32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32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32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32"/>
            <p:cNvSpPr/>
            <p:nvPr/>
          </p:nvSpPr>
          <p:spPr>
            <a:xfrm>
              <a:off x="803695" y="60698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32"/>
            <p:cNvSpPr/>
            <p:nvPr/>
          </p:nvSpPr>
          <p:spPr>
            <a:xfrm>
              <a:off x="699546" y="425805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2" y="0"/>
                    <a:pt x="24" y="4"/>
                    <a:pt x="34" y="9"/>
                  </a:cubicBezTo>
                  <a:lnTo>
                    <a:pt x="34" y="9"/>
                  </a:lnTo>
                  <a:cubicBezTo>
                    <a:pt x="31" y="0"/>
                    <a:pt x="23" y="0"/>
                    <a:pt x="1" y="0"/>
                  </a:cubicBezTo>
                  <a:close/>
                  <a:moveTo>
                    <a:pt x="34" y="9"/>
                  </a:moveTo>
                  <a:cubicBezTo>
                    <a:pt x="35" y="14"/>
                    <a:pt x="35" y="22"/>
                    <a:pt x="35" y="35"/>
                  </a:cubicBezTo>
                  <a:lnTo>
                    <a:pt x="70" y="35"/>
                  </a:lnTo>
                  <a:cubicBezTo>
                    <a:pt x="70" y="35"/>
                    <a:pt x="54" y="19"/>
                    <a:pt x="34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32"/>
            <p:cNvSpPr/>
            <p:nvPr/>
          </p:nvSpPr>
          <p:spPr>
            <a:xfrm>
              <a:off x="421070" y="250459"/>
              <a:ext cx="39187" cy="90181"/>
            </a:xfrm>
            <a:custGeom>
              <a:avLst/>
              <a:gdLst/>
              <a:ahLst/>
              <a:cxnLst/>
              <a:rect l="l" t="t" r="r" b="b"/>
              <a:pathLst>
                <a:path w="4149" h="9548" extrusionOk="0">
                  <a:moveTo>
                    <a:pt x="2973" y="5361"/>
                  </a:moveTo>
                  <a:cubicBezTo>
                    <a:pt x="3042" y="5396"/>
                    <a:pt x="3077" y="5431"/>
                    <a:pt x="3077" y="5500"/>
                  </a:cubicBezTo>
                  <a:cubicBezTo>
                    <a:pt x="3077" y="5524"/>
                    <a:pt x="3060" y="5549"/>
                    <a:pt x="3050" y="5549"/>
                  </a:cubicBezTo>
                  <a:cubicBezTo>
                    <a:pt x="3045" y="5549"/>
                    <a:pt x="3042" y="5544"/>
                    <a:pt x="3042" y="5534"/>
                  </a:cubicBezTo>
                  <a:lnTo>
                    <a:pt x="3008" y="5534"/>
                  </a:lnTo>
                  <a:cubicBezTo>
                    <a:pt x="2973" y="5500"/>
                    <a:pt x="2973" y="5465"/>
                    <a:pt x="2939" y="5396"/>
                  </a:cubicBezTo>
                  <a:cubicBezTo>
                    <a:pt x="2939" y="5396"/>
                    <a:pt x="2939" y="5361"/>
                    <a:pt x="2973" y="5361"/>
                  </a:cubicBezTo>
                  <a:close/>
                  <a:moveTo>
                    <a:pt x="3492" y="7159"/>
                  </a:moveTo>
                  <a:cubicBezTo>
                    <a:pt x="3699" y="7297"/>
                    <a:pt x="3630" y="7505"/>
                    <a:pt x="3630" y="7677"/>
                  </a:cubicBezTo>
                  <a:cubicBezTo>
                    <a:pt x="3630" y="7712"/>
                    <a:pt x="3596" y="7712"/>
                    <a:pt x="3561" y="7712"/>
                  </a:cubicBezTo>
                  <a:cubicBezTo>
                    <a:pt x="3526" y="7712"/>
                    <a:pt x="3492" y="7677"/>
                    <a:pt x="3492" y="7643"/>
                  </a:cubicBezTo>
                  <a:cubicBezTo>
                    <a:pt x="3457" y="7505"/>
                    <a:pt x="3388" y="7332"/>
                    <a:pt x="3492" y="7159"/>
                  </a:cubicBezTo>
                  <a:close/>
                  <a:moveTo>
                    <a:pt x="1000" y="6829"/>
                  </a:moveTo>
                  <a:cubicBezTo>
                    <a:pt x="1074" y="6829"/>
                    <a:pt x="1079" y="6924"/>
                    <a:pt x="1107" y="6951"/>
                  </a:cubicBezTo>
                  <a:cubicBezTo>
                    <a:pt x="1418" y="7332"/>
                    <a:pt x="1729" y="7712"/>
                    <a:pt x="2075" y="8023"/>
                  </a:cubicBezTo>
                  <a:cubicBezTo>
                    <a:pt x="2109" y="8092"/>
                    <a:pt x="2178" y="8161"/>
                    <a:pt x="2178" y="8230"/>
                  </a:cubicBezTo>
                  <a:cubicBezTo>
                    <a:pt x="2075" y="8230"/>
                    <a:pt x="1971" y="8230"/>
                    <a:pt x="1902" y="8265"/>
                  </a:cubicBezTo>
                  <a:cubicBezTo>
                    <a:pt x="1874" y="8274"/>
                    <a:pt x="1849" y="8279"/>
                    <a:pt x="1826" y="8279"/>
                  </a:cubicBezTo>
                  <a:cubicBezTo>
                    <a:pt x="1764" y="8279"/>
                    <a:pt x="1720" y="8246"/>
                    <a:pt x="1694" y="8196"/>
                  </a:cubicBezTo>
                  <a:cubicBezTo>
                    <a:pt x="1383" y="7781"/>
                    <a:pt x="1107" y="7332"/>
                    <a:pt x="934" y="6848"/>
                  </a:cubicBezTo>
                  <a:cubicBezTo>
                    <a:pt x="961" y="6834"/>
                    <a:pt x="983" y="6829"/>
                    <a:pt x="1000" y="6829"/>
                  </a:cubicBezTo>
                  <a:close/>
                  <a:moveTo>
                    <a:pt x="1487" y="0"/>
                  </a:moveTo>
                  <a:cubicBezTo>
                    <a:pt x="1441" y="0"/>
                    <a:pt x="1395" y="1"/>
                    <a:pt x="1349" y="4"/>
                  </a:cubicBezTo>
                  <a:cubicBezTo>
                    <a:pt x="1072" y="4"/>
                    <a:pt x="761" y="38"/>
                    <a:pt x="485" y="38"/>
                  </a:cubicBezTo>
                  <a:cubicBezTo>
                    <a:pt x="435" y="38"/>
                    <a:pt x="389" y="36"/>
                    <a:pt x="345" y="36"/>
                  </a:cubicBezTo>
                  <a:cubicBezTo>
                    <a:pt x="236" y="36"/>
                    <a:pt x="144" y="53"/>
                    <a:pt x="70" y="177"/>
                  </a:cubicBezTo>
                  <a:cubicBezTo>
                    <a:pt x="1" y="350"/>
                    <a:pt x="35" y="522"/>
                    <a:pt x="139" y="661"/>
                  </a:cubicBezTo>
                  <a:cubicBezTo>
                    <a:pt x="208" y="799"/>
                    <a:pt x="346" y="903"/>
                    <a:pt x="450" y="1041"/>
                  </a:cubicBezTo>
                  <a:lnTo>
                    <a:pt x="450" y="1006"/>
                  </a:lnTo>
                  <a:cubicBezTo>
                    <a:pt x="865" y="1525"/>
                    <a:pt x="1141" y="2112"/>
                    <a:pt x="899" y="2804"/>
                  </a:cubicBezTo>
                  <a:cubicBezTo>
                    <a:pt x="865" y="2907"/>
                    <a:pt x="865" y="3011"/>
                    <a:pt x="830" y="3115"/>
                  </a:cubicBezTo>
                  <a:cubicBezTo>
                    <a:pt x="623" y="3771"/>
                    <a:pt x="796" y="4394"/>
                    <a:pt x="1107" y="5016"/>
                  </a:cubicBezTo>
                  <a:cubicBezTo>
                    <a:pt x="1383" y="5534"/>
                    <a:pt x="1660" y="6053"/>
                    <a:pt x="2006" y="6571"/>
                  </a:cubicBezTo>
                  <a:cubicBezTo>
                    <a:pt x="2420" y="7228"/>
                    <a:pt x="2870" y="7885"/>
                    <a:pt x="3596" y="8230"/>
                  </a:cubicBezTo>
                  <a:cubicBezTo>
                    <a:pt x="3468" y="8409"/>
                    <a:pt x="3340" y="8512"/>
                    <a:pt x="3227" y="8512"/>
                  </a:cubicBezTo>
                  <a:cubicBezTo>
                    <a:pt x="3186" y="8512"/>
                    <a:pt x="3148" y="8499"/>
                    <a:pt x="3112" y="8472"/>
                  </a:cubicBezTo>
                  <a:cubicBezTo>
                    <a:pt x="2870" y="8230"/>
                    <a:pt x="2524" y="8196"/>
                    <a:pt x="2247" y="7954"/>
                  </a:cubicBezTo>
                  <a:cubicBezTo>
                    <a:pt x="1660" y="7435"/>
                    <a:pt x="1141" y="6848"/>
                    <a:pt x="796" y="6122"/>
                  </a:cubicBezTo>
                  <a:cubicBezTo>
                    <a:pt x="761" y="6053"/>
                    <a:pt x="727" y="5984"/>
                    <a:pt x="692" y="5949"/>
                  </a:cubicBezTo>
                  <a:cubicBezTo>
                    <a:pt x="664" y="5921"/>
                    <a:pt x="614" y="5871"/>
                    <a:pt x="540" y="5871"/>
                  </a:cubicBezTo>
                  <a:cubicBezTo>
                    <a:pt x="523" y="5871"/>
                    <a:pt x="504" y="5873"/>
                    <a:pt x="485" y="5880"/>
                  </a:cubicBezTo>
                  <a:cubicBezTo>
                    <a:pt x="381" y="5915"/>
                    <a:pt x="416" y="6018"/>
                    <a:pt x="450" y="6122"/>
                  </a:cubicBezTo>
                  <a:cubicBezTo>
                    <a:pt x="796" y="7124"/>
                    <a:pt x="1280" y="8058"/>
                    <a:pt x="2040" y="8818"/>
                  </a:cubicBezTo>
                  <a:cubicBezTo>
                    <a:pt x="2420" y="9233"/>
                    <a:pt x="2870" y="9475"/>
                    <a:pt x="3423" y="9544"/>
                  </a:cubicBezTo>
                  <a:cubicBezTo>
                    <a:pt x="3446" y="9544"/>
                    <a:pt x="3469" y="9548"/>
                    <a:pt x="3492" y="9548"/>
                  </a:cubicBezTo>
                  <a:cubicBezTo>
                    <a:pt x="3538" y="9548"/>
                    <a:pt x="3584" y="9532"/>
                    <a:pt x="3630" y="9440"/>
                  </a:cubicBezTo>
                  <a:cubicBezTo>
                    <a:pt x="3181" y="9336"/>
                    <a:pt x="2835" y="9198"/>
                    <a:pt x="2593" y="8749"/>
                  </a:cubicBezTo>
                  <a:cubicBezTo>
                    <a:pt x="2904" y="8749"/>
                    <a:pt x="3146" y="8714"/>
                    <a:pt x="3354" y="8714"/>
                  </a:cubicBezTo>
                  <a:cubicBezTo>
                    <a:pt x="3414" y="8704"/>
                    <a:pt x="3471" y="8697"/>
                    <a:pt x="3524" y="8697"/>
                  </a:cubicBezTo>
                  <a:cubicBezTo>
                    <a:pt x="3655" y="8697"/>
                    <a:pt x="3764" y="8740"/>
                    <a:pt x="3837" y="8887"/>
                  </a:cubicBezTo>
                  <a:cubicBezTo>
                    <a:pt x="3862" y="8912"/>
                    <a:pt x="3904" y="8936"/>
                    <a:pt x="3938" y="8936"/>
                  </a:cubicBezTo>
                  <a:cubicBezTo>
                    <a:pt x="3953" y="8936"/>
                    <a:pt x="3966" y="8932"/>
                    <a:pt x="3976" y="8922"/>
                  </a:cubicBezTo>
                  <a:cubicBezTo>
                    <a:pt x="4079" y="8887"/>
                    <a:pt x="4045" y="8818"/>
                    <a:pt x="4010" y="8749"/>
                  </a:cubicBezTo>
                  <a:cubicBezTo>
                    <a:pt x="3872" y="8507"/>
                    <a:pt x="3872" y="8196"/>
                    <a:pt x="3768" y="7919"/>
                  </a:cubicBezTo>
                  <a:cubicBezTo>
                    <a:pt x="3734" y="7850"/>
                    <a:pt x="3734" y="7746"/>
                    <a:pt x="3768" y="7677"/>
                  </a:cubicBezTo>
                  <a:cubicBezTo>
                    <a:pt x="3907" y="7435"/>
                    <a:pt x="3837" y="7228"/>
                    <a:pt x="3803" y="6986"/>
                  </a:cubicBezTo>
                  <a:cubicBezTo>
                    <a:pt x="3768" y="6779"/>
                    <a:pt x="3699" y="6537"/>
                    <a:pt x="3837" y="6295"/>
                  </a:cubicBezTo>
                  <a:cubicBezTo>
                    <a:pt x="4114" y="6675"/>
                    <a:pt x="3941" y="7159"/>
                    <a:pt x="4149" y="7539"/>
                  </a:cubicBezTo>
                  <a:cubicBezTo>
                    <a:pt x="4114" y="7124"/>
                    <a:pt x="4114" y="6744"/>
                    <a:pt x="4010" y="6329"/>
                  </a:cubicBezTo>
                  <a:cubicBezTo>
                    <a:pt x="3980" y="6148"/>
                    <a:pt x="3871" y="6046"/>
                    <a:pt x="3729" y="6046"/>
                  </a:cubicBezTo>
                  <a:cubicBezTo>
                    <a:pt x="3708" y="6046"/>
                    <a:pt x="3687" y="6048"/>
                    <a:pt x="3665" y="6053"/>
                  </a:cubicBezTo>
                  <a:cubicBezTo>
                    <a:pt x="3457" y="6053"/>
                    <a:pt x="3388" y="5949"/>
                    <a:pt x="3319" y="5776"/>
                  </a:cubicBezTo>
                  <a:cubicBezTo>
                    <a:pt x="3146" y="5292"/>
                    <a:pt x="2766" y="4947"/>
                    <a:pt x="2662" y="4428"/>
                  </a:cubicBezTo>
                  <a:cubicBezTo>
                    <a:pt x="2628" y="4566"/>
                    <a:pt x="2593" y="4705"/>
                    <a:pt x="2593" y="4843"/>
                  </a:cubicBezTo>
                  <a:cubicBezTo>
                    <a:pt x="2628" y="5085"/>
                    <a:pt x="2697" y="5361"/>
                    <a:pt x="2766" y="5603"/>
                  </a:cubicBezTo>
                  <a:cubicBezTo>
                    <a:pt x="3112" y="5707"/>
                    <a:pt x="3077" y="6053"/>
                    <a:pt x="3250" y="6260"/>
                  </a:cubicBezTo>
                  <a:cubicBezTo>
                    <a:pt x="3354" y="6226"/>
                    <a:pt x="3250" y="6087"/>
                    <a:pt x="3388" y="6087"/>
                  </a:cubicBezTo>
                  <a:cubicBezTo>
                    <a:pt x="3457" y="6226"/>
                    <a:pt x="3561" y="6398"/>
                    <a:pt x="3388" y="6571"/>
                  </a:cubicBezTo>
                  <a:cubicBezTo>
                    <a:pt x="3284" y="6640"/>
                    <a:pt x="3319" y="6779"/>
                    <a:pt x="3319" y="6882"/>
                  </a:cubicBezTo>
                  <a:cubicBezTo>
                    <a:pt x="3319" y="7090"/>
                    <a:pt x="3319" y="7297"/>
                    <a:pt x="3319" y="7505"/>
                  </a:cubicBezTo>
                  <a:cubicBezTo>
                    <a:pt x="3319" y="7574"/>
                    <a:pt x="3354" y="7677"/>
                    <a:pt x="3250" y="7712"/>
                  </a:cubicBezTo>
                  <a:cubicBezTo>
                    <a:pt x="3231" y="7718"/>
                    <a:pt x="3213" y="7721"/>
                    <a:pt x="3196" y="7721"/>
                  </a:cubicBezTo>
                  <a:cubicBezTo>
                    <a:pt x="3122" y="7721"/>
                    <a:pt x="3071" y="7665"/>
                    <a:pt x="3042" y="7608"/>
                  </a:cubicBezTo>
                  <a:cubicBezTo>
                    <a:pt x="2870" y="7470"/>
                    <a:pt x="2731" y="7297"/>
                    <a:pt x="2628" y="7124"/>
                  </a:cubicBezTo>
                  <a:cubicBezTo>
                    <a:pt x="2075" y="6329"/>
                    <a:pt x="1625" y="5500"/>
                    <a:pt x="1211" y="4636"/>
                  </a:cubicBezTo>
                  <a:cubicBezTo>
                    <a:pt x="899" y="3979"/>
                    <a:pt x="865" y="3288"/>
                    <a:pt x="1107" y="2631"/>
                  </a:cubicBezTo>
                  <a:cubicBezTo>
                    <a:pt x="1245" y="2285"/>
                    <a:pt x="1211" y="2009"/>
                    <a:pt x="1107" y="1698"/>
                  </a:cubicBezTo>
                  <a:cubicBezTo>
                    <a:pt x="969" y="1386"/>
                    <a:pt x="796" y="1110"/>
                    <a:pt x="554" y="868"/>
                  </a:cubicBezTo>
                  <a:cubicBezTo>
                    <a:pt x="450" y="799"/>
                    <a:pt x="381" y="695"/>
                    <a:pt x="312" y="626"/>
                  </a:cubicBezTo>
                  <a:cubicBezTo>
                    <a:pt x="174" y="453"/>
                    <a:pt x="243" y="315"/>
                    <a:pt x="450" y="280"/>
                  </a:cubicBezTo>
                  <a:cubicBezTo>
                    <a:pt x="796" y="280"/>
                    <a:pt x="1141" y="246"/>
                    <a:pt x="1452" y="246"/>
                  </a:cubicBezTo>
                  <a:cubicBezTo>
                    <a:pt x="1971" y="246"/>
                    <a:pt x="2386" y="453"/>
                    <a:pt x="2731" y="833"/>
                  </a:cubicBezTo>
                  <a:cubicBezTo>
                    <a:pt x="3146" y="1248"/>
                    <a:pt x="3492" y="1698"/>
                    <a:pt x="3768" y="2216"/>
                  </a:cubicBezTo>
                  <a:cubicBezTo>
                    <a:pt x="3837" y="2320"/>
                    <a:pt x="3872" y="2423"/>
                    <a:pt x="4010" y="2527"/>
                  </a:cubicBezTo>
                  <a:cubicBezTo>
                    <a:pt x="3907" y="1767"/>
                    <a:pt x="3457" y="1214"/>
                    <a:pt x="3008" y="695"/>
                  </a:cubicBezTo>
                  <a:cubicBezTo>
                    <a:pt x="2590" y="213"/>
                    <a:pt x="2083" y="0"/>
                    <a:pt x="14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32"/>
            <p:cNvSpPr/>
            <p:nvPr/>
          </p:nvSpPr>
          <p:spPr>
            <a:xfrm>
              <a:off x="351857" y="351369"/>
              <a:ext cx="61392" cy="58776"/>
            </a:xfrm>
            <a:custGeom>
              <a:avLst/>
              <a:gdLst/>
              <a:ahLst/>
              <a:cxnLst/>
              <a:rect l="l" t="t" r="r" b="b"/>
              <a:pathLst>
                <a:path w="6500" h="6223" extrusionOk="0">
                  <a:moveTo>
                    <a:pt x="36" y="1"/>
                  </a:moveTo>
                  <a:cubicBezTo>
                    <a:pt x="36" y="35"/>
                    <a:pt x="1" y="70"/>
                    <a:pt x="1" y="70"/>
                  </a:cubicBezTo>
                  <a:cubicBezTo>
                    <a:pt x="1" y="104"/>
                    <a:pt x="1" y="173"/>
                    <a:pt x="36" y="208"/>
                  </a:cubicBezTo>
                  <a:cubicBezTo>
                    <a:pt x="450" y="1763"/>
                    <a:pt x="1280" y="3008"/>
                    <a:pt x="2628" y="3941"/>
                  </a:cubicBezTo>
                  <a:cubicBezTo>
                    <a:pt x="3181" y="4287"/>
                    <a:pt x="3734" y="4598"/>
                    <a:pt x="4356" y="4874"/>
                  </a:cubicBezTo>
                  <a:cubicBezTo>
                    <a:pt x="4736" y="5047"/>
                    <a:pt x="5151" y="5185"/>
                    <a:pt x="5566" y="5185"/>
                  </a:cubicBezTo>
                  <a:cubicBezTo>
                    <a:pt x="5670" y="5185"/>
                    <a:pt x="5739" y="5185"/>
                    <a:pt x="5808" y="5220"/>
                  </a:cubicBezTo>
                  <a:cubicBezTo>
                    <a:pt x="5981" y="5254"/>
                    <a:pt x="6015" y="5358"/>
                    <a:pt x="5877" y="5462"/>
                  </a:cubicBezTo>
                  <a:cubicBezTo>
                    <a:pt x="5670" y="5669"/>
                    <a:pt x="5428" y="5877"/>
                    <a:pt x="5082" y="5911"/>
                  </a:cubicBezTo>
                  <a:cubicBezTo>
                    <a:pt x="5051" y="5927"/>
                    <a:pt x="5013" y="5942"/>
                    <a:pt x="4975" y="5942"/>
                  </a:cubicBezTo>
                  <a:cubicBezTo>
                    <a:pt x="4927" y="5942"/>
                    <a:pt x="4878" y="5918"/>
                    <a:pt x="4840" y="5842"/>
                  </a:cubicBezTo>
                  <a:cubicBezTo>
                    <a:pt x="4944" y="5600"/>
                    <a:pt x="5151" y="5462"/>
                    <a:pt x="5462" y="5393"/>
                  </a:cubicBezTo>
                  <a:cubicBezTo>
                    <a:pt x="5372" y="5328"/>
                    <a:pt x="5296" y="5302"/>
                    <a:pt x="5229" y="5302"/>
                  </a:cubicBezTo>
                  <a:cubicBezTo>
                    <a:pt x="5117" y="5302"/>
                    <a:pt x="5030" y="5375"/>
                    <a:pt x="4944" y="5462"/>
                  </a:cubicBezTo>
                  <a:cubicBezTo>
                    <a:pt x="4771" y="5669"/>
                    <a:pt x="4598" y="5877"/>
                    <a:pt x="4356" y="5946"/>
                  </a:cubicBezTo>
                  <a:cubicBezTo>
                    <a:pt x="4322" y="5946"/>
                    <a:pt x="4252" y="5980"/>
                    <a:pt x="4218" y="6049"/>
                  </a:cubicBezTo>
                  <a:cubicBezTo>
                    <a:pt x="4183" y="6119"/>
                    <a:pt x="4183" y="6222"/>
                    <a:pt x="4322" y="6222"/>
                  </a:cubicBezTo>
                  <a:cubicBezTo>
                    <a:pt x="4736" y="6188"/>
                    <a:pt x="5186" y="6222"/>
                    <a:pt x="5531" y="5946"/>
                  </a:cubicBezTo>
                  <a:cubicBezTo>
                    <a:pt x="5842" y="5738"/>
                    <a:pt x="6119" y="5496"/>
                    <a:pt x="6361" y="5254"/>
                  </a:cubicBezTo>
                  <a:cubicBezTo>
                    <a:pt x="6465" y="5185"/>
                    <a:pt x="6499" y="5116"/>
                    <a:pt x="6499" y="5012"/>
                  </a:cubicBezTo>
                  <a:cubicBezTo>
                    <a:pt x="6499" y="4943"/>
                    <a:pt x="6499" y="4840"/>
                    <a:pt x="6430" y="4805"/>
                  </a:cubicBezTo>
                  <a:cubicBezTo>
                    <a:pt x="6326" y="4805"/>
                    <a:pt x="6292" y="4874"/>
                    <a:pt x="6257" y="4909"/>
                  </a:cubicBezTo>
                  <a:cubicBezTo>
                    <a:pt x="6223" y="4943"/>
                    <a:pt x="6188" y="5012"/>
                    <a:pt x="6154" y="5012"/>
                  </a:cubicBezTo>
                  <a:cubicBezTo>
                    <a:pt x="6126" y="5022"/>
                    <a:pt x="6098" y="5026"/>
                    <a:pt x="6070" y="5026"/>
                  </a:cubicBezTo>
                  <a:cubicBezTo>
                    <a:pt x="5994" y="5026"/>
                    <a:pt x="5918" y="4994"/>
                    <a:pt x="5842" y="4943"/>
                  </a:cubicBezTo>
                  <a:cubicBezTo>
                    <a:pt x="5808" y="4840"/>
                    <a:pt x="5877" y="4805"/>
                    <a:pt x="5912" y="4736"/>
                  </a:cubicBezTo>
                  <a:cubicBezTo>
                    <a:pt x="5981" y="4598"/>
                    <a:pt x="6084" y="4494"/>
                    <a:pt x="6223" y="4390"/>
                  </a:cubicBezTo>
                  <a:cubicBezTo>
                    <a:pt x="6396" y="4217"/>
                    <a:pt x="6396" y="4114"/>
                    <a:pt x="6223" y="3906"/>
                  </a:cubicBezTo>
                  <a:cubicBezTo>
                    <a:pt x="6119" y="3768"/>
                    <a:pt x="6015" y="3630"/>
                    <a:pt x="5877" y="3457"/>
                  </a:cubicBezTo>
                  <a:cubicBezTo>
                    <a:pt x="5773" y="3319"/>
                    <a:pt x="5773" y="3181"/>
                    <a:pt x="5912" y="3077"/>
                  </a:cubicBezTo>
                  <a:cubicBezTo>
                    <a:pt x="6050" y="3008"/>
                    <a:pt x="6015" y="2904"/>
                    <a:pt x="5946" y="2835"/>
                  </a:cubicBezTo>
                  <a:cubicBezTo>
                    <a:pt x="5566" y="2316"/>
                    <a:pt x="5186" y="1798"/>
                    <a:pt x="4806" y="1279"/>
                  </a:cubicBezTo>
                  <a:cubicBezTo>
                    <a:pt x="4784" y="1236"/>
                    <a:pt x="4734" y="1192"/>
                    <a:pt x="4683" y="1192"/>
                  </a:cubicBezTo>
                  <a:cubicBezTo>
                    <a:pt x="4654" y="1192"/>
                    <a:pt x="4624" y="1207"/>
                    <a:pt x="4598" y="1245"/>
                  </a:cubicBezTo>
                  <a:cubicBezTo>
                    <a:pt x="4529" y="1279"/>
                    <a:pt x="4598" y="1349"/>
                    <a:pt x="4633" y="1418"/>
                  </a:cubicBezTo>
                  <a:cubicBezTo>
                    <a:pt x="5117" y="1729"/>
                    <a:pt x="5255" y="2316"/>
                    <a:pt x="5566" y="2766"/>
                  </a:cubicBezTo>
                  <a:cubicBezTo>
                    <a:pt x="5635" y="2869"/>
                    <a:pt x="5739" y="3008"/>
                    <a:pt x="5601" y="3146"/>
                  </a:cubicBezTo>
                  <a:cubicBezTo>
                    <a:pt x="5511" y="3236"/>
                    <a:pt x="5421" y="3326"/>
                    <a:pt x="5241" y="3326"/>
                  </a:cubicBezTo>
                  <a:cubicBezTo>
                    <a:pt x="5214" y="3326"/>
                    <a:pt x="5184" y="3323"/>
                    <a:pt x="5151" y="3319"/>
                  </a:cubicBezTo>
                  <a:cubicBezTo>
                    <a:pt x="4356" y="3111"/>
                    <a:pt x="3561" y="2904"/>
                    <a:pt x="2870" y="2351"/>
                  </a:cubicBezTo>
                  <a:cubicBezTo>
                    <a:pt x="2801" y="2282"/>
                    <a:pt x="2697" y="2247"/>
                    <a:pt x="2593" y="2213"/>
                  </a:cubicBezTo>
                  <a:lnTo>
                    <a:pt x="2559" y="2247"/>
                  </a:lnTo>
                  <a:cubicBezTo>
                    <a:pt x="3216" y="2800"/>
                    <a:pt x="3941" y="3181"/>
                    <a:pt x="4771" y="3353"/>
                  </a:cubicBezTo>
                  <a:cubicBezTo>
                    <a:pt x="5013" y="3388"/>
                    <a:pt x="5255" y="3422"/>
                    <a:pt x="5462" y="3492"/>
                  </a:cubicBezTo>
                  <a:lnTo>
                    <a:pt x="5497" y="3492"/>
                  </a:lnTo>
                  <a:cubicBezTo>
                    <a:pt x="5773" y="3561"/>
                    <a:pt x="6050" y="3906"/>
                    <a:pt x="5981" y="4183"/>
                  </a:cubicBezTo>
                  <a:cubicBezTo>
                    <a:pt x="5841" y="4546"/>
                    <a:pt x="5521" y="4819"/>
                    <a:pt x="5147" y="4819"/>
                  </a:cubicBezTo>
                  <a:cubicBezTo>
                    <a:pt x="5059" y="4819"/>
                    <a:pt x="4967" y="4804"/>
                    <a:pt x="4875" y="4770"/>
                  </a:cubicBezTo>
                  <a:cubicBezTo>
                    <a:pt x="4252" y="4563"/>
                    <a:pt x="3596" y="4356"/>
                    <a:pt x="3043" y="3975"/>
                  </a:cubicBezTo>
                  <a:cubicBezTo>
                    <a:pt x="2455" y="3561"/>
                    <a:pt x="1867" y="3146"/>
                    <a:pt x="1418" y="2593"/>
                  </a:cubicBezTo>
                  <a:cubicBezTo>
                    <a:pt x="865" y="1902"/>
                    <a:pt x="450" y="1141"/>
                    <a:pt x="139" y="277"/>
                  </a:cubicBezTo>
                  <a:cubicBezTo>
                    <a:pt x="139" y="208"/>
                    <a:pt x="105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32"/>
            <p:cNvSpPr/>
            <p:nvPr/>
          </p:nvSpPr>
          <p:spPr>
            <a:xfrm>
              <a:off x="742643" y="494640"/>
              <a:ext cx="31348" cy="23565"/>
            </a:xfrm>
            <a:custGeom>
              <a:avLst/>
              <a:gdLst/>
              <a:ahLst/>
              <a:cxnLst/>
              <a:rect l="l" t="t" r="r" b="b"/>
              <a:pathLst>
                <a:path w="3319" h="2495" extrusionOk="0">
                  <a:moveTo>
                    <a:pt x="3245" y="0"/>
                  </a:moveTo>
                  <a:cubicBezTo>
                    <a:pt x="3048" y="0"/>
                    <a:pt x="2927" y="120"/>
                    <a:pt x="2835" y="213"/>
                  </a:cubicBezTo>
                  <a:cubicBezTo>
                    <a:pt x="2316" y="697"/>
                    <a:pt x="1729" y="1043"/>
                    <a:pt x="1141" y="1423"/>
                  </a:cubicBezTo>
                  <a:cubicBezTo>
                    <a:pt x="1094" y="1446"/>
                    <a:pt x="1047" y="1502"/>
                    <a:pt x="988" y="1502"/>
                  </a:cubicBezTo>
                  <a:cubicBezTo>
                    <a:pt x="961" y="1502"/>
                    <a:pt x="932" y="1490"/>
                    <a:pt x="899" y="1457"/>
                  </a:cubicBezTo>
                  <a:cubicBezTo>
                    <a:pt x="934" y="1354"/>
                    <a:pt x="1003" y="1250"/>
                    <a:pt x="1037" y="1146"/>
                  </a:cubicBezTo>
                  <a:cubicBezTo>
                    <a:pt x="934" y="1146"/>
                    <a:pt x="899" y="1250"/>
                    <a:pt x="830" y="1319"/>
                  </a:cubicBezTo>
                  <a:cubicBezTo>
                    <a:pt x="623" y="1665"/>
                    <a:pt x="346" y="1976"/>
                    <a:pt x="70" y="2287"/>
                  </a:cubicBezTo>
                  <a:cubicBezTo>
                    <a:pt x="35" y="2356"/>
                    <a:pt x="0" y="2391"/>
                    <a:pt x="104" y="2494"/>
                  </a:cubicBezTo>
                  <a:cubicBezTo>
                    <a:pt x="381" y="2287"/>
                    <a:pt x="623" y="2079"/>
                    <a:pt x="899" y="1872"/>
                  </a:cubicBezTo>
                  <a:cubicBezTo>
                    <a:pt x="1418" y="1457"/>
                    <a:pt x="1521" y="1388"/>
                    <a:pt x="1798" y="1388"/>
                  </a:cubicBezTo>
                  <a:cubicBezTo>
                    <a:pt x="1590" y="1734"/>
                    <a:pt x="1383" y="2010"/>
                    <a:pt x="968" y="2114"/>
                  </a:cubicBezTo>
                  <a:cubicBezTo>
                    <a:pt x="899" y="2149"/>
                    <a:pt x="830" y="2183"/>
                    <a:pt x="761" y="2218"/>
                  </a:cubicBezTo>
                  <a:cubicBezTo>
                    <a:pt x="726" y="2252"/>
                    <a:pt x="726" y="2287"/>
                    <a:pt x="726" y="2321"/>
                  </a:cubicBezTo>
                  <a:cubicBezTo>
                    <a:pt x="726" y="2356"/>
                    <a:pt x="795" y="2391"/>
                    <a:pt x="830" y="2391"/>
                  </a:cubicBezTo>
                  <a:cubicBezTo>
                    <a:pt x="968" y="2356"/>
                    <a:pt x="1141" y="2287"/>
                    <a:pt x="1279" y="2183"/>
                  </a:cubicBezTo>
                  <a:cubicBezTo>
                    <a:pt x="1660" y="1907"/>
                    <a:pt x="2143" y="1699"/>
                    <a:pt x="2593" y="1423"/>
                  </a:cubicBezTo>
                  <a:cubicBezTo>
                    <a:pt x="2662" y="1388"/>
                    <a:pt x="2766" y="1354"/>
                    <a:pt x="2766" y="1250"/>
                  </a:cubicBezTo>
                  <a:cubicBezTo>
                    <a:pt x="2766" y="1215"/>
                    <a:pt x="2731" y="1181"/>
                    <a:pt x="2697" y="1146"/>
                  </a:cubicBezTo>
                  <a:cubicBezTo>
                    <a:pt x="2681" y="1142"/>
                    <a:pt x="2668" y="1141"/>
                    <a:pt x="2656" y="1141"/>
                  </a:cubicBezTo>
                  <a:cubicBezTo>
                    <a:pt x="2557" y="1141"/>
                    <a:pt x="2551" y="1254"/>
                    <a:pt x="2489" y="1284"/>
                  </a:cubicBezTo>
                  <a:cubicBezTo>
                    <a:pt x="2297" y="1412"/>
                    <a:pt x="2135" y="1599"/>
                    <a:pt x="1866" y="1599"/>
                  </a:cubicBezTo>
                  <a:cubicBezTo>
                    <a:pt x="1844" y="1599"/>
                    <a:pt x="1821" y="1598"/>
                    <a:pt x="1798" y="1596"/>
                  </a:cubicBezTo>
                  <a:cubicBezTo>
                    <a:pt x="1936" y="1284"/>
                    <a:pt x="2074" y="1008"/>
                    <a:pt x="2351" y="801"/>
                  </a:cubicBezTo>
                  <a:cubicBezTo>
                    <a:pt x="2697" y="593"/>
                    <a:pt x="3008" y="351"/>
                    <a:pt x="3319" y="6"/>
                  </a:cubicBezTo>
                  <a:cubicBezTo>
                    <a:pt x="3293" y="2"/>
                    <a:pt x="3268" y="0"/>
                    <a:pt x="32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32"/>
            <p:cNvSpPr/>
            <p:nvPr/>
          </p:nvSpPr>
          <p:spPr>
            <a:xfrm>
              <a:off x="382223" y="34875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32"/>
            <p:cNvSpPr/>
            <p:nvPr/>
          </p:nvSpPr>
          <p:spPr>
            <a:xfrm>
              <a:off x="352840" y="343124"/>
              <a:ext cx="29393" cy="29478"/>
            </a:xfrm>
            <a:custGeom>
              <a:avLst/>
              <a:gdLst/>
              <a:ahLst/>
              <a:cxnLst/>
              <a:rect l="l" t="t" r="r" b="b"/>
              <a:pathLst>
                <a:path w="3112" h="3121" extrusionOk="0">
                  <a:moveTo>
                    <a:pt x="156" y="0"/>
                  </a:moveTo>
                  <a:cubicBezTo>
                    <a:pt x="82" y="0"/>
                    <a:pt x="35" y="62"/>
                    <a:pt x="35" y="148"/>
                  </a:cubicBezTo>
                  <a:cubicBezTo>
                    <a:pt x="1" y="286"/>
                    <a:pt x="35" y="390"/>
                    <a:pt x="70" y="493"/>
                  </a:cubicBezTo>
                  <a:cubicBezTo>
                    <a:pt x="173" y="804"/>
                    <a:pt x="312" y="1150"/>
                    <a:pt x="519" y="1461"/>
                  </a:cubicBezTo>
                  <a:cubicBezTo>
                    <a:pt x="1038" y="2187"/>
                    <a:pt x="1729" y="2671"/>
                    <a:pt x="2455" y="3120"/>
                  </a:cubicBezTo>
                  <a:lnTo>
                    <a:pt x="2489" y="3086"/>
                  </a:lnTo>
                  <a:cubicBezTo>
                    <a:pt x="2040" y="2671"/>
                    <a:pt x="1556" y="2360"/>
                    <a:pt x="1107" y="1945"/>
                  </a:cubicBezTo>
                  <a:cubicBezTo>
                    <a:pt x="692" y="1565"/>
                    <a:pt x="450" y="1081"/>
                    <a:pt x="243" y="562"/>
                  </a:cubicBezTo>
                  <a:cubicBezTo>
                    <a:pt x="139" y="320"/>
                    <a:pt x="173" y="217"/>
                    <a:pt x="381" y="217"/>
                  </a:cubicBezTo>
                  <a:cubicBezTo>
                    <a:pt x="634" y="217"/>
                    <a:pt x="888" y="201"/>
                    <a:pt x="1131" y="201"/>
                  </a:cubicBezTo>
                  <a:cubicBezTo>
                    <a:pt x="1253" y="201"/>
                    <a:pt x="1372" y="205"/>
                    <a:pt x="1487" y="217"/>
                  </a:cubicBezTo>
                  <a:cubicBezTo>
                    <a:pt x="2075" y="286"/>
                    <a:pt x="2593" y="528"/>
                    <a:pt x="3112" y="597"/>
                  </a:cubicBezTo>
                  <a:cubicBezTo>
                    <a:pt x="3112" y="528"/>
                    <a:pt x="3077" y="493"/>
                    <a:pt x="3008" y="493"/>
                  </a:cubicBezTo>
                  <a:lnTo>
                    <a:pt x="3008" y="459"/>
                  </a:lnTo>
                  <a:cubicBezTo>
                    <a:pt x="2731" y="424"/>
                    <a:pt x="2455" y="286"/>
                    <a:pt x="2178" y="217"/>
                  </a:cubicBezTo>
                  <a:cubicBezTo>
                    <a:pt x="1556" y="9"/>
                    <a:pt x="865" y="79"/>
                    <a:pt x="208" y="9"/>
                  </a:cubicBezTo>
                  <a:cubicBezTo>
                    <a:pt x="190" y="3"/>
                    <a:pt x="172" y="0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32"/>
            <p:cNvSpPr/>
            <p:nvPr/>
          </p:nvSpPr>
          <p:spPr>
            <a:xfrm>
              <a:off x="506604" y="461063"/>
              <a:ext cx="47348" cy="6328"/>
            </a:xfrm>
            <a:custGeom>
              <a:avLst/>
              <a:gdLst/>
              <a:ahLst/>
              <a:cxnLst/>
              <a:rect l="l" t="t" r="r" b="b"/>
              <a:pathLst>
                <a:path w="5013" h="670" extrusionOk="0">
                  <a:moveTo>
                    <a:pt x="1" y="35"/>
                  </a:moveTo>
                  <a:lnTo>
                    <a:pt x="1" y="70"/>
                  </a:lnTo>
                  <a:cubicBezTo>
                    <a:pt x="6" y="64"/>
                    <a:pt x="11" y="59"/>
                    <a:pt x="17" y="54"/>
                  </a:cubicBezTo>
                  <a:lnTo>
                    <a:pt x="17" y="54"/>
                  </a:lnTo>
                  <a:cubicBezTo>
                    <a:pt x="11" y="48"/>
                    <a:pt x="6" y="41"/>
                    <a:pt x="1" y="35"/>
                  </a:cubicBezTo>
                  <a:close/>
                  <a:moveTo>
                    <a:pt x="70" y="0"/>
                  </a:moveTo>
                  <a:cubicBezTo>
                    <a:pt x="70" y="0"/>
                    <a:pt x="45" y="25"/>
                    <a:pt x="17" y="54"/>
                  </a:cubicBezTo>
                  <a:lnTo>
                    <a:pt x="17" y="54"/>
                  </a:lnTo>
                  <a:cubicBezTo>
                    <a:pt x="176" y="244"/>
                    <a:pt x="216" y="278"/>
                    <a:pt x="450" y="311"/>
                  </a:cubicBezTo>
                  <a:cubicBezTo>
                    <a:pt x="796" y="381"/>
                    <a:pt x="1141" y="381"/>
                    <a:pt x="1487" y="484"/>
                  </a:cubicBezTo>
                  <a:cubicBezTo>
                    <a:pt x="1996" y="618"/>
                    <a:pt x="2526" y="669"/>
                    <a:pt x="3061" y="669"/>
                  </a:cubicBezTo>
                  <a:cubicBezTo>
                    <a:pt x="3216" y="669"/>
                    <a:pt x="3371" y="665"/>
                    <a:pt x="3526" y="657"/>
                  </a:cubicBezTo>
                  <a:cubicBezTo>
                    <a:pt x="4010" y="623"/>
                    <a:pt x="4529" y="657"/>
                    <a:pt x="5013" y="519"/>
                  </a:cubicBezTo>
                  <a:lnTo>
                    <a:pt x="4702" y="519"/>
                  </a:lnTo>
                  <a:cubicBezTo>
                    <a:pt x="4457" y="535"/>
                    <a:pt x="4212" y="543"/>
                    <a:pt x="3967" y="543"/>
                  </a:cubicBezTo>
                  <a:cubicBezTo>
                    <a:pt x="2657" y="543"/>
                    <a:pt x="1351" y="321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32"/>
            <p:cNvSpPr/>
            <p:nvPr/>
          </p:nvSpPr>
          <p:spPr>
            <a:xfrm>
              <a:off x="553621" y="4656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32"/>
            <p:cNvSpPr/>
            <p:nvPr/>
          </p:nvSpPr>
          <p:spPr>
            <a:xfrm>
              <a:off x="420749" y="262246"/>
              <a:ext cx="6536" cy="41227"/>
            </a:xfrm>
            <a:custGeom>
              <a:avLst/>
              <a:gdLst/>
              <a:ahLst/>
              <a:cxnLst/>
              <a:rect l="l" t="t" r="r" b="b"/>
              <a:pathLst>
                <a:path w="692" h="4365" extrusionOk="0">
                  <a:moveTo>
                    <a:pt x="346" y="0"/>
                  </a:moveTo>
                  <a:cubicBezTo>
                    <a:pt x="138" y="138"/>
                    <a:pt x="173" y="277"/>
                    <a:pt x="138" y="380"/>
                  </a:cubicBezTo>
                  <a:cubicBezTo>
                    <a:pt x="0" y="1245"/>
                    <a:pt x="35" y="2074"/>
                    <a:pt x="173" y="2938"/>
                  </a:cubicBezTo>
                  <a:cubicBezTo>
                    <a:pt x="208" y="3353"/>
                    <a:pt x="208" y="3802"/>
                    <a:pt x="346" y="4183"/>
                  </a:cubicBezTo>
                  <a:lnTo>
                    <a:pt x="380" y="4217"/>
                  </a:lnTo>
                  <a:cubicBezTo>
                    <a:pt x="402" y="4323"/>
                    <a:pt x="410" y="4364"/>
                    <a:pt x="477" y="4364"/>
                  </a:cubicBezTo>
                  <a:cubicBezTo>
                    <a:pt x="519" y="4364"/>
                    <a:pt x="584" y="4348"/>
                    <a:pt x="691" y="4321"/>
                  </a:cubicBezTo>
                  <a:cubicBezTo>
                    <a:pt x="450" y="4010"/>
                    <a:pt x="415" y="3595"/>
                    <a:pt x="380" y="3215"/>
                  </a:cubicBezTo>
                  <a:cubicBezTo>
                    <a:pt x="380" y="3007"/>
                    <a:pt x="346" y="2835"/>
                    <a:pt x="277" y="2627"/>
                  </a:cubicBezTo>
                  <a:cubicBezTo>
                    <a:pt x="242" y="2523"/>
                    <a:pt x="208" y="2385"/>
                    <a:pt x="208" y="2282"/>
                  </a:cubicBezTo>
                  <a:cubicBezTo>
                    <a:pt x="208" y="1556"/>
                    <a:pt x="242" y="83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32"/>
            <p:cNvSpPr/>
            <p:nvPr/>
          </p:nvSpPr>
          <p:spPr>
            <a:xfrm>
              <a:off x="542844" y="436081"/>
              <a:ext cx="32330" cy="4439"/>
            </a:xfrm>
            <a:custGeom>
              <a:avLst/>
              <a:gdLst/>
              <a:ahLst/>
              <a:cxnLst/>
              <a:rect l="l" t="t" r="r" b="b"/>
              <a:pathLst>
                <a:path w="3423" h="470" extrusionOk="0">
                  <a:moveTo>
                    <a:pt x="931" y="0"/>
                  </a:moveTo>
                  <a:cubicBezTo>
                    <a:pt x="770" y="0"/>
                    <a:pt x="610" y="8"/>
                    <a:pt x="450" y="18"/>
                  </a:cubicBezTo>
                  <a:cubicBezTo>
                    <a:pt x="277" y="18"/>
                    <a:pt x="104" y="18"/>
                    <a:pt x="1" y="191"/>
                  </a:cubicBezTo>
                  <a:cubicBezTo>
                    <a:pt x="21" y="253"/>
                    <a:pt x="54" y="266"/>
                    <a:pt x="85" y="266"/>
                  </a:cubicBezTo>
                  <a:cubicBezTo>
                    <a:pt x="106" y="266"/>
                    <a:pt x="125" y="260"/>
                    <a:pt x="139" y="260"/>
                  </a:cubicBezTo>
                  <a:cubicBezTo>
                    <a:pt x="370" y="217"/>
                    <a:pt x="596" y="198"/>
                    <a:pt x="818" y="198"/>
                  </a:cubicBezTo>
                  <a:cubicBezTo>
                    <a:pt x="1126" y="198"/>
                    <a:pt x="1428" y="235"/>
                    <a:pt x="1729" y="295"/>
                  </a:cubicBezTo>
                  <a:cubicBezTo>
                    <a:pt x="2144" y="373"/>
                    <a:pt x="2578" y="470"/>
                    <a:pt x="3002" y="470"/>
                  </a:cubicBezTo>
                  <a:cubicBezTo>
                    <a:pt x="3144" y="470"/>
                    <a:pt x="3284" y="459"/>
                    <a:pt x="3423" y="433"/>
                  </a:cubicBezTo>
                  <a:cubicBezTo>
                    <a:pt x="2939" y="330"/>
                    <a:pt x="2455" y="295"/>
                    <a:pt x="2005" y="157"/>
                  </a:cubicBezTo>
                  <a:cubicBezTo>
                    <a:pt x="1647" y="37"/>
                    <a:pt x="1289" y="0"/>
                    <a:pt x="9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32"/>
            <p:cNvSpPr/>
            <p:nvPr/>
          </p:nvSpPr>
          <p:spPr>
            <a:xfrm>
              <a:off x="538273" y="471132"/>
              <a:ext cx="28089" cy="3655"/>
            </a:xfrm>
            <a:custGeom>
              <a:avLst/>
              <a:gdLst/>
              <a:ahLst/>
              <a:cxnLst/>
              <a:rect l="l" t="t" r="r" b="b"/>
              <a:pathLst>
                <a:path w="2974" h="387" extrusionOk="0">
                  <a:moveTo>
                    <a:pt x="115" y="0"/>
                  </a:moveTo>
                  <a:cubicBezTo>
                    <a:pt x="67" y="0"/>
                    <a:pt x="21" y="13"/>
                    <a:pt x="1" y="75"/>
                  </a:cubicBezTo>
                  <a:cubicBezTo>
                    <a:pt x="1" y="179"/>
                    <a:pt x="104" y="179"/>
                    <a:pt x="173" y="213"/>
                  </a:cubicBezTo>
                  <a:cubicBezTo>
                    <a:pt x="277" y="213"/>
                    <a:pt x="415" y="213"/>
                    <a:pt x="519" y="248"/>
                  </a:cubicBezTo>
                  <a:cubicBezTo>
                    <a:pt x="794" y="347"/>
                    <a:pt x="1062" y="386"/>
                    <a:pt x="1326" y="386"/>
                  </a:cubicBezTo>
                  <a:cubicBezTo>
                    <a:pt x="1889" y="386"/>
                    <a:pt x="2431" y="205"/>
                    <a:pt x="2973" y="40"/>
                  </a:cubicBezTo>
                  <a:lnTo>
                    <a:pt x="2973" y="40"/>
                  </a:lnTo>
                  <a:cubicBezTo>
                    <a:pt x="2593" y="75"/>
                    <a:pt x="2178" y="110"/>
                    <a:pt x="1798" y="144"/>
                  </a:cubicBezTo>
                  <a:cubicBezTo>
                    <a:pt x="1624" y="171"/>
                    <a:pt x="1450" y="187"/>
                    <a:pt x="1278" y="187"/>
                  </a:cubicBezTo>
                  <a:cubicBezTo>
                    <a:pt x="1006" y="187"/>
                    <a:pt x="739" y="146"/>
                    <a:pt x="485" y="40"/>
                  </a:cubicBezTo>
                  <a:cubicBezTo>
                    <a:pt x="381" y="6"/>
                    <a:pt x="277" y="6"/>
                    <a:pt x="208" y="6"/>
                  </a:cubicBezTo>
                  <a:cubicBezTo>
                    <a:pt x="180" y="6"/>
                    <a:pt x="14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32"/>
            <p:cNvSpPr/>
            <p:nvPr/>
          </p:nvSpPr>
          <p:spPr>
            <a:xfrm>
              <a:off x="495185" y="432983"/>
              <a:ext cx="23509" cy="14800"/>
            </a:xfrm>
            <a:custGeom>
              <a:avLst/>
              <a:gdLst/>
              <a:ahLst/>
              <a:cxnLst/>
              <a:rect l="l" t="t" r="r" b="b"/>
              <a:pathLst>
                <a:path w="2489" h="1567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694" y="554"/>
                    <a:pt x="968" y="1141"/>
                    <a:pt x="0" y="1487"/>
                  </a:cubicBezTo>
                  <a:cubicBezTo>
                    <a:pt x="73" y="1546"/>
                    <a:pt x="140" y="1567"/>
                    <a:pt x="203" y="1567"/>
                  </a:cubicBezTo>
                  <a:cubicBezTo>
                    <a:pt x="290" y="1567"/>
                    <a:pt x="370" y="1527"/>
                    <a:pt x="449" y="1487"/>
                  </a:cubicBezTo>
                  <a:cubicBezTo>
                    <a:pt x="1210" y="1107"/>
                    <a:pt x="1901" y="623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32"/>
            <p:cNvSpPr/>
            <p:nvPr/>
          </p:nvSpPr>
          <p:spPr>
            <a:xfrm>
              <a:off x="668859" y="464331"/>
              <a:ext cx="2947" cy="33303"/>
            </a:xfrm>
            <a:custGeom>
              <a:avLst/>
              <a:gdLst/>
              <a:ahLst/>
              <a:cxnLst/>
              <a:rect l="l" t="t" r="r" b="b"/>
              <a:pathLst>
                <a:path w="312" h="3526" extrusionOk="0">
                  <a:moveTo>
                    <a:pt x="312" y="0"/>
                  </a:moveTo>
                  <a:lnTo>
                    <a:pt x="312" y="0"/>
                  </a:lnTo>
                  <a:cubicBezTo>
                    <a:pt x="208" y="484"/>
                    <a:pt x="70" y="1002"/>
                    <a:pt x="70" y="1486"/>
                  </a:cubicBezTo>
                  <a:lnTo>
                    <a:pt x="70" y="1521"/>
                  </a:lnTo>
                  <a:cubicBezTo>
                    <a:pt x="35" y="2039"/>
                    <a:pt x="1" y="2558"/>
                    <a:pt x="1" y="3111"/>
                  </a:cubicBezTo>
                  <a:cubicBezTo>
                    <a:pt x="1" y="3249"/>
                    <a:pt x="1" y="3422"/>
                    <a:pt x="243" y="3526"/>
                  </a:cubicBezTo>
                  <a:cubicBezTo>
                    <a:pt x="70" y="2316"/>
                    <a:pt x="139" y="1175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32"/>
            <p:cNvSpPr/>
            <p:nvPr/>
          </p:nvSpPr>
          <p:spPr>
            <a:xfrm>
              <a:off x="561130" y="256693"/>
              <a:ext cx="16000" cy="21232"/>
            </a:xfrm>
            <a:custGeom>
              <a:avLst/>
              <a:gdLst/>
              <a:ahLst/>
              <a:cxnLst/>
              <a:rect l="l" t="t" r="r" b="b"/>
              <a:pathLst>
                <a:path w="1694" h="2248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519"/>
                    <a:pt x="450" y="899"/>
                    <a:pt x="761" y="1314"/>
                  </a:cubicBezTo>
                  <a:cubicBezTo>
                    <a:pt x="1037" y="1660"/>
                    <a:pt x="1279" y="2040"/>
                    <a:pt x="1694" y="2247"/>
                  </a:cubicBezTo>
                  <a:cubicBezTo>
                    <a:pt x="1072" y="1556"/>
                    <a:pt x="553" y="7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32"/>
            <p:cNvSpPr/>
            <p:nvPr/>
          </p:nvSpPr>
          <p:spPr>
            <a:xfrm>
              <a:off x="476248" y="442126"/>
              <a:ext cx="18947" cy="8501"/>
            </a:xfrm>
            <a:custGeom>
              <a:avLst/>
              <a:gdLst/>
              <a:ahLst/>
              <a:cxnLst/>
              <a:rect l="l" t="t" r="r" b="b"/>
              <a:pathLst>
                <a:path w="2006" h="900" extrusionOk="0">
                  <a:moveTo>
                    <a:pt x="415" y="1"/>
                  </a:moveTo>
                  <a:cubicBezTo>
                    <a:pt x="139" y="139"/>
                    <a:pt x="0" y="312"/>
                    <a:pt x="0" y="519"/>
                  </a:cubicBezTo>
                  <a:lnTo>
                    <a:pt x="0" y="554"/>
                  </a:lnTo>
                  <a:cubicBezTo>
                    <a:pt x="230" y="364"/>
                    <a:pt x="449" y="291"/>
                    <a:pt x="662" y="291"/>
                  </a:cubicBezTo>
                  <a:cubicBezTo>
                    <a:pt x="994" y="291"/>
                    <a:pt x="1309" y="468"/>
                    <a:pt x="1625" y="657"/>
                  </a:cubicBezTo>
                  <a:cubicBezTo>
                    <a:pt x="1729" y="761"/>
                    <a:pt x="1832" y="865"/>
                    <a:pt x="1970" y="899"/>
                  </a:cubicBezTo>
                  <a:cubicBezTo>
                    <a:pt x="1970" y="865"/>
                    <a:pt x="2005" y="830"/>
                    <a:pt x="2005" y="830"/>
                  </a:cubicBezTo>
                  <a:cubicBezTo>
                    <a:pt x="1970" y="796"/>
                    <a:pt x="1936" y="761"/>
                    <a:pt x="1936" y="726"/>
                  </a:cubicBezTo>
                  <a:cubicBezTo>
                    <a:pt x="1625" y="450"/>
                    <a:pt x="1279" y="243"/>
                    <a:pt x="830" y="173"/>
                  </a:cubicBezTo>
                  <a:cubicBezTo>
                    <a:pt x="692" y="139"/>
                    <a:pt x="519" y="173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32"/>
            <p:cNvSpPr/>
            <p:nvPr/>
          </p:nvSpPr>
          <p:spPr>
            <a:xfrm>
              <a:off x="480488" y="4421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32"/>
            <p:cNvSpPr/>
            <p:nvPr/>
          </p:nvSpPr>
          <p:spPr>
            <a:xfrm>
              <a:off x="682242" y="361815"/>
              <a:ext cx="15358" cy="19929"/>
            </a:xfrm>
            <a:custGeom>
              <a:avLst/>
              <a:gdLst/>
              <a:ahLst/>
              <a:cxnLst/>
              <a:rect l="l" t="t" r="r" b="b"/>
              <a:pathLst>
                <a:path w="1626" h="2110" extrusionOk="0">
                  <a:moveTo>
                    <a:pt x="1625" y="1"/>
                  </a:moveTo>
                  <a:cubicBezTo>
                    <a:pt x="1487" y="35"/>
                    <a:pt x="1418" y="139"/>
                    <a:pt x="1314" y="208"/>
                  </a:cubicBezTo>
                  <a:cubicBezTo>
                    <a:pt x="761" y="761"/>
                    <a:pt x="277" y="1383"/>
                    <a:pt x="1" y="2109"/>
                  </a:cubicBezTo>
                  <a:cubicBezTo>
                    <a:pt x="105" y="2040"/>
                    <a:pt x="174" y="1971"/>
                    <a:pt x="243" y="1867"/>
                  </a:cubicBezTo>
                  <a:cubicBezTo>
                    <a:pt x="519" y="1245"/>
                    <a:pt x="934" y="761"/>
                    <a:pt x="1383" y="277"/>
                  </a:cubicBezTo>
                  <a:cubicBezTo>
                    <a:pt x="1487" y="208"/>
                    <a:pt x="1591" y="139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32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32"/>
            <p:cNvSpPr/>
            <p:nvPr/>
          </p:nvSpPr>
          <p:spPr>
            <a:xfrm>
              <a:off x="699546" y="469271"/>
              <a:ext cx="18295" cy="4203"/>
            </a:xfrm>
            <a:custGeom>
              <a:avLst/>
              <a:gdLst/>
              <a:ahLst/>
              <a:cxnLst/>
              <a:rect l="l" t="t" r="r" b="b"/>
              <a:pathLst>
                <a:path w="1937" h="445" extrusionOk="0">
                  <a:moveTo>
                    <a:pt x="1476" y="0"/>
                  </a:moveTo>
                  <a:cubicBezTo>
                    <a:pt x="849" y="0"/>
                    <a:pt x="279" y="166"/>
                    <a:pt x="1" y="445"/>
                  </a:cubicBezTo>
                  <a:cubicBezTo>
                    <a:pt x="381" y="341"/>
                    <a:pt x="658" y="237"/>
                    <a:pt x="969" y="168"/>
                  </a:cubicBezTo>
                  <a:cubicBezTo>
                    <a:pt x="1280" y="99"/>
                    <a:pt x="1625" y="168"/>
                    <a:pt x="1936" y="30"/>
                  </a:cubicBezTo>
                  <a:cubicBezTo>
                    <a:pt x="1782" y="10"/>
                    <a:pt x="1627" y="0"/>
                    <a:pt x="14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32"/>
            <p:cNvSpPr/>
            <p:nvPr/>
          </p:nvSpPr>
          <p:spPr>
            <a:xfrm>
              <a:off x="747866" y="485545"/>
              <a:ext cx="2947" cy="16009"/>
            </a:xfrm>
            <a:custGeom>
              <a:avLst/>
              <a:gdLst/>
              <a:ahLst/>
              <a:cxnLst/>
              <a:rect l="l" t="t" r="r" b="b"/>
              <a:pathLst>
                <a:path w="312" h="1695" extrusionOk="0">
                  <a:moveTo>
                    <a:pt x="208" y="1"/>
                  </a:moveTo>
                  <a:cubicBezTo>
                    <a:pt x="35" y="554"/>
                    <a:pt x="0" y="1107"/>
                    <a:pt x="104" y="1556"/>
                  </a:cubicBezTo>
                  <a:cubicBezTo>
                    <a:pt x="139" y="1625"/>
                    <a:pt x="139" y="1694"/>
                    <a:pt x="242" y="1694"/>
                  </a:cubicBezTo>
                  <a:cubicBezTo>
                    <a:pt x="312" y="1694"/>
                    <a:pt x="312" y="1591"/>
                    <a:pt x="312" y="1522"/>
                  </a:cubicBezTo>
                  <a:cubicBezTo>
                    <a:pt x="242" y="1280"/>
                    <a:pt x="208" y="1038"/>
                    <a:pt x="208" y="761"/>
                  </a:cubicBezTo>
                  <a:cubicBezTo>
                    <a:pt x="173" y="519"/>
                    <a:pt x="208" y="243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32"/>
            <p:cNvSpPr/>
            <p:nvPr/>
          </p:nvSpPr>
          <p:spPr>
            <a:xfrm>
              <a:off x="588227" y="444374"/>
              <a:ext cx="10777" cy="3636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61" y="0"/>
                  </a:moveTo>
                  <a:cubicBezTo>
                    <a:pt x="38" y="0"/>
                    <a:pt x="18" y="2"/>
                    <a:pt x="0" y="5"/>
                  </a:cubicBezTo>
                  <a:cubicBezTo>
                    <a:pt x="215" y="247"/>
                    <a:pt x="494" y="384"/>
                    <a:pt x="835" y="384"/>
                  </a:cubicBezTo>
                  <a:cubicBezTo>
                    <a:pt x="932" y="384"/>
                    <a:pt x="1034" y="373"/>
                    <a:pt x="1141" y="350"/>
                  </a:cubicBezTo>
                  <a:cubicBezTo>
                    <a:pt x="762" y="161"/>
                    <a:pt x="296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32"/>
            <p:cNvSpPr/>
            <p:nvPr/>
          </p:nvSpPr>
          <p:spPr>
            <a:xfrm>
              <a:off x="679305" y="368021"/>
              <a:ext cx="5563" cy="13393"/>
            </a:xfrm>
            <a:custGeom>
              <a:avLst/>
              <a:gdLst/>
              <a:ahLst/>
              <a:cxnLst/>
              <a:rect l="l" t="t" r="r" b="b"/>
              <a:pathLst>
                <a:path w="589" h="1418" extrusionOk="0">
                  <a:moveTo>
                    <a:pt x="588" y="0"/>
                  </a:moveTo>
                  <a:cubicBezTo>
                    <a:pt x="277" y="415"/>
                    <a:pt x="104" y="899"/>
                    <a:pt x="1" y="1418"/>
                  </a:cubicBezTo>
                  <a:lnTo>
                    <a:pt x="104" y="1418"/>
                  </a:lnTo>
                  <a:cubicBezTo>
                    <a:pt x="381" y="968"/>
                    <a:pt x="416" y="484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32"/>
            <p:cNvSpPr/>
            <p:nvPr/>
          </p:nvSpPr>
          <p:spPr>
            <a:xfrm>
              <a:off x="469060" y="430377"/>
              <a:ext cx="1643" cy="14375"/>
            </a:xfrm>
            <a:custGeom>
              <a:avLst/>
              <a:gdLst/>
              <a:ahLst/>
              <a:cxnLst/>
              <a:rect l="l" t="t" r="r" b="b"/>
              <a:pathLst>
                <a:path w="174" h="1522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519"/>
                    <a:pt x="1" y="1037"/>
                    <a:pt x="139" y="1521"/>
                  </a:cubicBezTo>
                  <a:cubicBezTo>
                    <a:pt x="174" y="1003"/>
                    <a:pt x="174" y="5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32"/>
            <p:cNvSpPr/>
            <p:nvPr/>
          </p:nvSpPr>
          <p:spPr>
            <a:xfrm>
              <a:off x="523255" y="4525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32"/>
            <p:cNvSpPr/>
            <p:nvPr/>
          </p:nvSpPr>
          <p:spPr>
            <a:xfrm>
              <a:off x="506283" y="452572"/>
              <a:ext cx="16982" cy="5563"/>
            </a:xfrm>
            <a:custGeom>
              <a:avLst/>
              <a:gdLst/>
              <a:ahLst/>
              <a:cxnLst/>
              <a:rect l="l" t="t" r="r" b="b"/>
              <a:pathLst>
                <a:path w="1798" h="589" extrusionOk="0">
                  <a:moveTo>
                    <a:pt x="1798" y="1"/>
                  </a:moveTo>
                  <a:lnTo>
                    <a:pt x="1798" y="1"/>
                  </a:lnTo>
                  <a:cubicBezTo>
                    <a:pt x="1210" y="104"/>
                    <a:pt x="622" y="208"/>
                    <a:pt x="0" y="588"/>
                  </a:cubicBezTo>
                  <a:cubicBezTo>
                    <a:pt x="208" y="588"/>
                    <a:pt x="277" y="554"/>
                    <a:pt x="380" y="519"/>
                  </a:cubicBezTo>
                  <a:cubicBezTo>
                    <a:pt x="692" y="346"/>
                    <a:pt x="1003" y="243"/>
                    <a:pt x="1348" y="139"/>
                  </a:cubicBezTo>
                  <a:cubicBezTo>
                    <a:pt x="1487" y="104"/>
                    <a:pt x="1659" y="104"/>
                    <a:pt x="1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32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32"/>
            <p:cNvSpPr/>
            <p:nvPr/>
          </p:nvSpPr>
          <p:spPr>
            <a:xfrm>
              <a:off x="484408" y="428743"/>
              <a:ext cx="5884" cy="10456"/>
            </a:xfrm>
            <a:custGeom>
              <a:avLst/>
              <a:gdLst/>
              <a:ahLst/>
              <a:cxnLst/>
              <a:rect l="l" t="t" r="r" b="b"/>
              <a:pathLst>
                <a:path w="623" h="1107" extrusionOk="0">
                  <a:moveTo>
                    <a:pt x="623" y="0"/>
                  </a:moveTo>
                  <a:lnTo>
                    <a:pt x="623" y="0"/>
                  </a:lnTo>
                  <a:cubicBezTo>
                    <a:pt x="242" y="277"/>
                    <a:pt x="139" y="726"/>
                    <a:pt x="0" y="1107"/>
                  </a:cubicBezTo>
                  <a:cubicBezTo>
                    <a:pt x="242" y="830"/>
                    <a:pt x="346" y="450"/>
                    <a:pt x="588" y="173"/>
                  </a:cubicBezTo>
                  <a:cubicBezTo>
                    <a:pt x="623" y="139"/>
                    <a:pt x="623" y="70"/>
                    <a:pt x="6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32"/>
            <p:cNvSpPr/>
            <p:nvPr/>
          </p:nvSpPr>
          <p:spPr>
            <a:xfrm>
              <a:off x="482774" y="422868"/>
              <a:ext cx="3929" cy="11438"/>
            </a:xfrm>
            <a:custGeom>
              <a:avLst/>
              <a:gdLst/>
              <a:ahLst/>
              <a:cxnLst/>
              <a:rect l="l" t="t" r="r" b="b"/>
              <a:pathLst>
                <a:path w="416" h="121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70" y="346"/>
                    <a:pt x="104" y="795"/>
                    <a:pt x="1" y="1210"/>
                  </a:cubicBezTo>
                  <a:cubicBezTo>
                    <a:pt x="139" y="795"/>
                    <a:pt x="277" y="415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32"/>
            <p:cNvSpPr/>
            <p:nvPr/>
          </p:nvSpPr>
          <p:spPr>
            <a:xfrm>
              <a:off x="486694" y="42253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32"/>
            <p:cNvSpPr/>
            <p:nvPr/>
          </p:nvSpPr>
          <p:spPr>
            <a:xfrm>
              <a:off x="454694" y="4303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32"/>
            <p:cNvSpPr/>
            <p:nvPr/>
          </p:nvSpPr>
          <p:spPr>
            <a:xfrm>
              <a:off x="454694" y="430698"/>
              <a:ext cx="5242" cy="9804"/>
            </a:xfrm>
            <a:custGeom>
              <a:avLst/>
              <a:gdLst/>
              <a:ahLst/>
              <a:cxnLst/>
              <a:rect l="l" t="t" r="r" b="b"/>
              <a:pathLst>
                <a:path w="555" h="1038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208" y="554"/>
                    <a:pt x="312" y="796"/>
                  </a:cubicBezTo>
                  <a:cubicBezTo>
                    <a:pt x="347" y="900"/>
                    <a:pt x="416" y="1003"/>
                    <a:pt x="554" y="1038"/>
                  </a:cubicBezTo>
                  <a:cubicBezTo>
                    <a:pt x="381" y="692"/>
                    <a:pt x="208" y="3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32"/>
            <p:cNvSpPr/>
            <p:nvPr/>
          </p:nvSpPr>
          <p:spPr>
            <a:xfrm>
              <a:off x="789981" y="530598"/>
              <a:ext cx="3929" cy="4581"/>
            </a:xfrm>
            <a:custGeom>
              <a:avLst/>
              <a:gdLst/>
              <a:ahLst/>
              <a:cxnLst/>
              <a:rect l="l" t="t" r="r" b="b"/>
              <a:pathLst>
                <a:path w="416" h="485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208"/>
                    <a:pt x="173" y="416"/>
                    <a:pt x="415" y="485"/>
                  </a:cubicBezTo>
                  <a:cubicBezTo>
                    <a:pt x="277" y="312"/>
                    <a:pt x="277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32"/>
            <p:cNvSpPr/>
            <p:nvPr/>
          </p:nvSpPr>
          <p:spPr>
            <a:xfrm>
              <a:off x="493220" y="40785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32"/>
            <p:cNvSpPr/>
            <p:nvPr/>
          </p:nvSpPr>
          <p:spPr>
            <a:xfrm>
              <a:off x="488649" y="408171"/>
              <a:ext cx="4581" cy="7849"/>
            </a:xfrm>
            <a:custGeom>
              <a:avLst/>
              <a:gdLst/>
              <a:ahLst/>
              <a:cxnLst/>
              <a:rect l="l" t="t" r="r" b="b"/>
              <a:pathLst>
                <a:path w="485" h="831" extrusionOk="0">
                  <a:moveTo>
                    <a:pt x="485" y="1"/>
                  </a:moveTo>
                  <a:lnTo>
                    <a:pt x="485" y="1"/>
                  </a:lnTo>
                  <a:cubicBezTo>
                    <a:pt x="243" y="243"/>
                    <a:pt x="174" y="554"/>
                    <a:pt x="1" y="830"/>
                  </a:cubicBezTo>
                  <a:cubicBezTo>
                    <a:pt x="277" y="623"/>
                    <a:pt x="346" y="312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32"/>
            <p:cNvSpPr/>
            <p:nvPr/>
          </p:nvSpPr>
          <p:spPr>
            <a:xfrm>
              <a:off x="523255" y="452327"/>
              <a:ext cx="6536" cy="406"/>
            </a:xfrm>
            <a:custGeom>
              <a:avLst/>
              <a:gdLst/>
              <a:ahLst/>
              <a:cxnLst/>
              <a:rect l="l" t="t" r="r" b="b"/>
              <a:pathLst>
                <a:path w="692" h="43" extrusionOk="0">
                  <a:moveTo>
                    <a:pt x="333" y="1"/>
                  </a:moveTo>
                  <a:cubicBezTo>
                    <a:pt x="217" y="1"/>
                    <a:pt x="104" y="9"/>
                    <a:pt x="1" y="27"/>
                  </a:cubicBezTo>
                  <a:cubicBezTo>
                    <a:pt x="81" y="38"/>
                    <a:pt x="158" y="42"/>
                    <a:pt x="234" y="42"/>
                  </a:cubicBezTo>
                  <a:cubicBezTo>
                    <a:pt x="385" y="42"/>
                    <a:pt x="531" y="27"/>
                    <a:pt x="692" y="27"/>
                  </a:cubicBezTo>
                  <a:cubicBezTo>
                    <a:pt x="571" y="9"/>
                    <a:pt x="450" y="1"/>
                    <a:pt x="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32"/>
            <p:cNvSpPr/>
            <p:nvPr/>
          </p:nvSpPr>
          <p:spPr>
            <a:xfrm>
              <a:off x="415847" y="367038"/>
              <a:ext cx="1974" cy="6867"/>
            </a:xfrm>
            <a:custGeom>
              <a:avLst/>
              <a:gdLst/>
              <a:ahLst/>
              <a:cxnLst/>
              <a:rect l="l" t="t" r="r" b="b"/>
              <a:pathLst>
                <a:path w="209" h="727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43"/>
                    <a:pt x="35" y="519"/>
                    <a:pt x="208" y="727"/>
                  </a:cubicBezTo>
                  <a:cubicBezTo>
                    <a:pt x="104" y="519"/>
                    <a:pt x="174" y="20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32"/>
            <p:cNvSpPr/>
            <p:nvPr/>
          </p:nvSpPr>
          <p:spPr>
            <a:xfrm>
              <a:off x="415847" y="36703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32"/>
            <p:cNvSpPr/>
            <p:nvPr/>
          </p:nvSpPr>
          <p:spPr>
            <a:xfrm>
              <a:off x="418133" y="381404"/>
              <a:ext cx="1643" cy="4902"/>
            </a:xfrm>
            <a:custGeom>
              <a:avLst/>
              <a:gdLst/>
              <a:ahLst/>
              <a:cxnLst/>
              <a:rect l="l" t="t" r="r" b="b"/>
              <a:pathLst>
                <a:path w="174" h="519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08"/>
                    <a:pt x="35" y="381"/>
                    <a:pt x="174" y="519"/>
                  </a:cubicBezTo>
                  <a:cubicBezTo>
                    <a:pt x="104" y="346"/>
                    <a:pt x="139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32"/>
            <p:cNvSpPr/>
            <p:nvPr/>
          </p:nvSpPr>
          <p:spPr>
            <a:xfrm>
              <a:off x="419767" y="3862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32"/>
            <p:cNvSpPr/>
            <p:nvPr/>
          </p:nvSpPr>
          <p:spPr>
            <a:xfrm>
              <a:off x="490283" y="425154"/>
              <a:ext cx="2626" cy="3268"/>
            </a:xfrm>
            <a:custGeom>
              <a:avLst/>
              <a:gdLst/>
              <a:ahLst/>
              <a:cxnLst/>
              <a:rect l="l" t="t" r="r" b="b"/>
              <a:pathLst>
                <a:path w="278" h="346" extrusionOk="0">
                  <a:moveTo>
                    <a:pt x="277" y="0"/>
                  </a:moveTo>
                  <a:cubicBezTo>
                    <a:pt x="139" y="104"/>
                    <a:pt x="35" y="173"/>
                    <a:pt x="1" y="346"/>
                  </a:cubicBezTo>
                  <a:cubicBezTo>
                    <a:pt x="208" y="311"/>
                    <a:pt x="243" y="13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32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32"/>
            <p:cNvSpPr/>
            <p:nvPr/>
          </p:nvSpPr>
          <p:spPr>
            <a:xfrm>
              <a:off x="727295" y="469554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05" y="0"/>
                  </a:moveTo>
                  <a:cubicBezTo>
                    <a:pt x="35" y="35"/>
                    <a:pt x="1" y="69"/>
                    <a:pt x="35" y="104"/>
                  </a:cubicBezTo>
                  <a:lnTo>
                    <a:pt x="1" y="104"/>
                  </a:lnTo>
                  <a:cubicBezTo>
                    <a:pt x="35" y="173"/>
                    <a:pt x="70" y="207"/>
                    <a:pt x="139" y="207"/>
                  </a:cubicBezTo>
                  <a:cubicBezTo>
                    <a:pt x="174" y="207"/>
                    <a:pt x="208" y="138"/>
                    <a:pt x="208" y="104"/>
                  </a:cubicBezTo>
                  <a:cubicBezTo>
                    <a:pt x="208" y="35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32"/>
            <p:cNvSpPr/>
            <p:nvPr/>
          </p:nvSpPr>
          <p:spPr>
            <a:xfrm>
              <a:off x="758964" y="520151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74" y="1"/>
                  </a:moveTo>
                  <a:cubicBezTo>
                    <a:pt x="70" y="35"/>
                    <a:pt x="1" y="104"/>
                    <a:pt x="1" y="243"/>
                  </a:cubicBezTo>
                  <a:cubicBezTo>
                    <a:pt x="139" y="208"/>
                    <a:pt x="174" y="139"/>
                    <a:pt x="208" y="35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32"/>
            <p:cNvSpPr/>
            <p:nvPr/>
          </p:nvSpPr>
          <p:spPr>
            <a:xfrm>
              <a:off x="496809" y="461252"/>
              <a:ext cx="671" cy="1455"/>
            </a:xfrm>
            <a:custGeom>
              <a:avLst/>
              <a:gdLst/>
              <a:ahLst/>
              <a:cxnLst/>
              <a:rect l="l" t="t" r="r" b="b"/>
              <a:pathLst>
                <a:path w="71" h="154" extrusionOk="0">
                  <a:moveTo>
                    <a:pt x="63" y="1"/>
                  </a:moveTo>
                  <a:cubicBezTo>
                    <a:pt x="53" y="1"/>
                    <a:pt x="35" y="25"/>
                    <a:pt x="35" y="50"/>
                  </a:cubicBezTo>
                  <a:cubicBezTo>
                    <a:pt x="35" y="84"/>
                    <a:pt x="1" y="119"/>
                    <a:pt x="1" y="153"/>
                  </a:cubicBezTo>
                  <a:cubicBezTo>
                    <a:pt x="35" y="119"/>
                    <a:pt x="70" y="119"/>
                    <a:pt x="70" y="119"/>
                  </a:cubicBezTo>
                  <a:cubicBezTo>
                    <a:pt x="70" y="84"/>
                    <a:pt x="70" y="50"/>
                    <a:pt x="70" y="15"/>
                  </a:cubicBezTo>
                  <a:cubicBezTo>
                    <a:pt x="70" y="5"/>
                    <a:pt x="67" y="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32"/>
            <p:cNvSpPr/>
            <p:nvPr/>
          </p:nvSpPr>
          <p:spPr>
            <a:xfrm>
              <a:off x="417150" y="374226"/>
              <a:ext cx="992" cy="3920"/>
            </a:xfrm>
            <a:custGeom>
              <a:avLst/>
              <a:gdLst/>
              <a:ahLst/>
              <a:cxnLst/>
              <a:rect l="l" t="t" r="r" b="b"/>
              <a:pathLst>
                <a:path w="105" h="415" extrusionOk="0">
                  <a:moveTo>
                    <a:pt x="70" y="0"/>
                  </a:moveTo>
                  <a:lnTo>
                    <a:pt x="70" y="0"/>
                  </a:lnTo>
                  <a:cubicBezTo>
                    <a:pt x="36" y="104"/>
                    <a:pt x="1" y="207"/>
                    <a:pt x="105" y="41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32"/>
            <p:cNvSpPr/>
            <p:nvPr/>
          </p:nvSpPr>
          <p:spPr>
            <a:xfrm>
              <a:off x="497140" y="4192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32"/>
            <p:cNvSpPr/>
            <p:nvPr/>
          </p:nvSpPr>
          <p:spPr>
            <a:xfrm>
              <a:off x="494854" y="419600"/>
              <a:ext cx="2295" cy="2947"/>
            </a:xfrm>
            <a:custGeom>
              <a:avLst/>
              <a:gdLst/>
              <a:ahLst/>
              <a:cxnLst/>
              <a:rect l="l" t="t" r="r" b="b"/>
              <a:pathLst>
                <a:path w="243" h="312" extrusionOk="0">
                  <a:moveTo>
                    <a:pt x="208" y="1"/>
                  </a:moveTo>
                  <a:cubicBezTo>
                    <a:pt x="104" y="70"/>
                    <a:pt x="35" y="173"/>
                    <a:pt x="0" y="277"/>
                  </a:cubicBezTo>
                  <a:lnTo>
                    <a:pt x="0" y="312"/>
                  </a:lnTo>
                  <a:cubicBezTo>
                    <a:pt x="139" y="243"/>
                    <a:pt x="208" y="139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32"/>
            <p:cNvSpPr/>
            <p:nvPr/>
          </p:nvSpPr>
          <p:spPr>
            <a:xfrm>
              <a:off x="487015" y="416011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05" y="139"/>
                    <a:pt x="70" y="277"/>
                    <a:pt x="1" y="415"/>
                  </a:cubicBezTo>
                  <a:cubicBezTo>
                    <a:pt x="174" y="311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32"/>
            <p:cNvSpPr/>
            <p:nvPr/>
          </p:nvSpPr>
          <p:spPr>
            <a:xfrm>
              <a:off x="488328" y="4160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32"/>
            <p:cNvSpPr/>
            <p:nvPr/>
          </p:nvSpPr>
          <p:spPr>
            <a:xfrm>
              <a:off x="764518" y="42286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cubicBezTo>
                    <a:pt x="0" y="0"/>
                    <a:pt x="35" y="69"/>
                    <a:pt x="35" y="104"/>
                  </a:cubicBezTo>
                  <a:cubicBezTo>
                    <a:pt x="35" y="139"/>
                    <a:pt x="35" y="139"/>
                    <a:pt x="69" y="139"/>
                  </a:cubicBezTo>
                  <a:cubicBezTo>
                    <a:pt x="69" y="139"/>
                    <a:pt x="69" y="104"/>
                    <a:pt x="69" y="69"/>
                  </a:cubicBezTo>
                  <a:cubicBezTo>
                    <a:pt x="69" y="35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32"/>
            <p:cNvSpPr/>
            <p:nvPr/>
          </p:nvSpPr>
          <p:spPr>
            <a:xfrm>
              <a:off x="739375" y="416332"/>
              <a:ext cx="1322" cy="1974"/>
            </a:xfrm>
            <a:custGeom>
              <a:avLst/>
              <a:gdLst/>
              <a:ahLst/>
              <a:cxnLst/>
              <a:rect l="l" t="t" r="r" b="b"/>
              <a:pathLst>
                <a:path w="140" h="209" extrusionOk="0">
                  <a:moveTo>
                    <a:pt x="35" y="1"/>
                  </a:moveTo>
                  <a:cubicBezTo>
                    <a:pt x="35" y="105"/>
                    <a:pt x="1" y="174"/>
                    <a:pt x="139" y="208"/>
                  </a:cubicBezTo>
                  <a:cubicBezTo>
                    <a:pt x="139" y="139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32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32"/>
            <p:cNvSpPr/>
            <p:nvPr/>
          </p:nvSpPr>
          <p:spPr>
            <a:xfrm>
              <a:off x="713911" y="434617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1" y="70"/>
                    <a:pt x="1" y="70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32"/>
            <p:cNvSpPr/>
            <p:nvPr/>
          </p:nvSpPr>
          <p:spPr>
            <a:xfrm>
              <a:off x="419767" y="386297"/>
              <a:ext cx="661" cy="3608"/>
            </a:xfrm>
            <a:custGeom>
              <a:avLst/>
              <a:gdLst/>
              <a:ahLst/>
              <a:cxnLst/>
              <a:rect l="l" t="t" r="r" b="b"/>
              <a:pathLst>
                <a:path w="70" h="382" extrusionOk="0">
                  <a:moveTo>
                    <a:pt x="1" y="1"/>
                  </a:moveTo>
                  <a:cubicBezTo>
                    <a:pt x="1" y="139"/>
                    <a:pt x="1" y="277"/>
                    <a:pt x="70" y="381"/>
                  </a:cubicBezTo>
                  <a:cubicBezTo>
                    <a:pt x="70" y="277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32"/>
            <p:cNvSpPr/>
            <p:nvPr/>
          </p:nvSpPr>
          <p:spPr>
            <a:xfrm>
              <a:off x="699876" y="360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32"/>
            <p:cNvSpPr/>
            <p:nvPr/>
          </p:nvSpPr>
          <p:spPr>
            <a:xfrm>
              <a:off x="697590" y="360181"/>
              <a:ext cx="2295" cy="1322"/>
            </a:xfrm>
            <a:custGeom>
              <a:avLst/>
              <a:gdLst/>
              <a:ahLst/>
              <a:cxnLst/>
              <a:rect l="l" t="t" r="r" b="b"/>
              <a:pathLst>
                <a:path w="243" h="140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39" y="35"/>
                    <a:pt x="70" y="70"/>
                    <a:pt x="0" y="139"/>
                  </a:cubicBezTo>
                  <a:cubicBezTo>
                    <a:pt x="104" y="139"/>
                    <a:pt x="173" y="70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32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32"/>
            <p:cNvSpPr/>
            <p:nvPr/>
          </p:nvSpPr>
          <p:spPr>
            <a:xfrm>
              <a:off x="674413" y="4584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lnTo>
                    <a:pt x="0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35" y="70"/>
                    <a:pt x="69" y="35"/>
                    <a:pt x="69" y="3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32"/>
            <p:cNvSpPr/>
            <p:nvPr/>
          </p:nvSpPr>
          <p:spPr>
            <a:xfrm>
              <a:off x="497792" y="455840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70" y="35"/>
                    <a:pt x="35" y="35"/>
                    <a:pt x="35" y="69"/>
                  </a:cubicBezTo>
                  <a:cubicBezTo>
                    <a:pt x="35" y="69"/>
                    <a:pt x="1" y="139"/>
                    <a:pt x="70" y="139"/>
                  </a:cubicBezTo>
                  <a:cubicBezTo>
                    <a:pt x="70" y="139"/>
                    <a:pt x="70" y="104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32"/>
            <p:cNvSpPr/>
            <p:nvPr/>
          </p:nvSpPr>
          <p:spPr>
            <a:xfrm>
              <a:off x="757330" y="42972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32"/>
            <p:cNvSpPr/>
            <p:nvPr/>
          </p:nvSpPr>
          <p:spPr>
            <a:xfrm>
              <a:off x="667555" y="42645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32"/>
            <p:cNvSpPr/>
            <p:nvPr/>
          </p:nvSpPr>
          <p:spPr>
            <a:xfrm>
              <a:off x="699876" y="4261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32"/>
            <p:cNvSpPr/>
            <p:nvPr/>
          </p:nvSpPr>
          <p:spPr>
            <a:xfrm>
              <a:off x="700197" y="42645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3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32"/>
            <p:cNvSpPr/>
            <p:nvPr/>
          </p:nvSpPr>
          <p:spPr>
            <a:xfrm>
              <a:off x="487015" y="4199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32"/>
            <p:cNvSpPr/>
            <p:nvPr/>
          </p:nvSpPr>
          <p:spPr>
            <a:xfrm>
              <a:off x="486694" y="419930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0" y="277"/>
                  </a:cubicBezTo>
                  <a:cubicBezTo>
                    <a:pt x="35" y="208"/>
                    <a:pt x="69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32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32"/>
            <p:cNvSpPr/>
            <p:nvPr/>
          </p:nvSpPr>
          <p:spPr>
            <a:xfrm>
              <a:off x="716849" y="41405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69"/>
                    <a:pt x="35" y="35"/>
                  </a:cubicBezTo>
                  <a:cubicBezTo>
                    <a:pt x="35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32"/>
            <p:cNvSpPr/>
            <p:nvPr/>
          </p:nvSpPr>
          <p:spPr>
            <a:xfrm>
              <a:off x="421722" y="395118"/>
              <a:ext cx="501" cy="331"/>
            </a:xfrm>
            <a:custGeom>
              <a:avLst/>
              <a:gdLst/>
              <a:ahLst/>
              <a:cxnLst/>
              <a:rect l="l" t="t" r="r" b="b"/>
              <a:pathLst>
                <a:path w="53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18" y="18"/>
                    <a:pt x="27" y="18"/>
                    <a:pt x="35" y="18"/>
                  </a:cubicBezTo>
                  <a:cubicBezTo>
                    <a:pt x="44" y="18"/>
                    <a:pt x="53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32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32"/>
            <p:cNvSpPr/>
            <p:nvPr/>
          </p:nvSpPr>
          <p:spPr>
            <a:xfrm>
              <a:off x="420418" y="39021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32"/>
            <p:cNvSpPr/>
            <p:nvPr/>
          </p:nvSpPr>
          <p:spPr>
            <a:xfrm>
              <a:off x="420749" y="390216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32"/>
            <p:cNvSpPr/>
            <p:nvPr/>
          </p:nvSpPr>
          <p:spPr>
            <a:xfrm>
              <a:off x="681921" y="382056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35" y="1"/>
                  </a:moveTo>
                  <a:cubicBezTo>
                    <a:pt x="35" y="70"/>
                    <a:pt x="0" y="139"/>
                    <a:pt x="0" y="243"/>
                  </a:cubicBezTo>
                  <a:cubicBezTo>
                    <a:pt x="69" y="173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32"/>
            <p:cNvSpPr/>
            <p:nvPr/>
          </p:nvSpPr>
          <p:spPr>
            <a:xfrm>
              <a:off x="682242" y="38173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32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32"/>
            <p:cNvSpPr/>
            <p:nvPr/>
          </p:nvSpPr>
          <p:spPr>
            <a:xfrm>
              <a:off x="414874" y="3650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32"/>
            <p:cNvSpPr/>
            <p:nvPr/>
          </p:nvSpPr>
          <p:spPr>
            <a:xfrm>
              <a:off x="415847" y="3670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32"/>
            <p:cNvSpPr/>
            <p:nvPr/>
          </p:nvSpPr>
          <p:spPr>
            <a:xfrm>
              <a:off x="414874" y="365083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69"/>
                    <a:pt x="35" y="139"/>
                    <a:pt x="104" y="208"/>
                  </a:cubicBezTo>
                  <a:cubicBezTo>
                    <a:pt x="104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32"/>
            <p:cNvSpPr/>
            <p:nvPr/>
          </p:nvSpPr>
          <p:spPr>
            <a:xfrm>
              <a:off x="752759" y="50481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lnTo>
                    <a:pt x="1" y="69"/>
                  </a:lnTo>
                  <a:cubicBezTo>
                    <a:pt x="1" y="69"/>
                    <a:pt x="1" y="35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32"/>
            <p:cNvSpPr/>
            <p:nvPr/>
          </p:nvSpPr>
          <p:spPr>
            <a:xfrm>
              <a:off x="752759" y="5054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32"/>
            <p:cNvSpPr/>
            <p:nvPr/>
          </p:nvSpPr>
          <p:spPr>
            <a:xfrm>
              <a:off x="699876" y="3598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32"/>
            <p:cNvSpPr/>
            <p:nvPr/>
          </p:nvSpPr>
          <p:spPr>
            <a:xfrm>
              <a:off x="700197" y="35953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1"/>
                  </a:moveTo>
                  <a:cubicBezTo>
                    <a:pt x="70" y="1"/>
                    <a:pt x="1" y="35"/>
                    <a:pt x="1" y="70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32"/>
            <p:cNvSpPr/>
            <p:nvPr/>
          </p:nvSpPr>
          <p:spPr>
            <a:xfrm>
              <a:off x="701180" y="35953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32"/>
            <p:cNvSpPr/>
            <p:nvPr/>
          </p:nvSpPr>
          <p:spPr>
            <a:xfrm>
              <a:off x="680618" y="384342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70"/>
                    <a:pt x="35" y="104"/>
                    <a:pt x="0" y="139"/>
                  </a:cubicBezTo>
                  <a:cubicBezTo>
                    <a:pt x="69" y="104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32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32"/>
            <p:cNvSpPr/>
            <p:nvPr/>
          </p:nvSpPr>
          <p:spPr>
            <a:xfrm>
              <a:off x="680618" y="3856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32"/>
            <p:cNvSpPr/>
            <p:nvPr/>
          </p:nvSpPr>
          <p:spPr>
            <a:xfrm>
              <a:off x="702483" y="358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32"/>
            <p:cNvSpPr/>
            <p:nvPr/>
          </p:nvSpPr>
          <p:spPr>
            <a:xfrm>
              <a:off x="421722" y="395676"/>
              <a:ext cx="340" cy="425"/>
            </a:xfrm>
            <a:custGeom>
              <a:avLst/>
              <a:gdLst/>
              <a:ahLst/>
              <a:cxnLst/>
              <a:rect l="l" t="t" r="r" b="b"/>
              <a:pathLst>
                <a:path w="36" h="45" extrusionOk="0">
                  <a:moveTo>
                    <a:pt x="1" y="0"/>
                  </a:moveTo>
                  <a:cubicBezTo>
                    <a:pt x="1" y="0"/>
                    <a:pt x="1" y="3"/>
                    <a:pt x="1" y="10"/>
                  </a:cubicBezTo>
                  <a:cubicBezTo>
                    <a:pt x="1" y="10"/>
                    <a:pt x="1" y="45"/>
                    <a:pt x="1" y="45"/>
                  </a:cubicBezTo>
                  <a:cubicBezTo>
                    <a:pt x="35" y="45"/>
                    <a:pt x="35" y="10"/>
                    <a:pt x="35" y="10"/>
                  </a:cubicBezTo>
                  <a:lnTo>
                    <a:pt x="35" y="10"/>
                  </a:lnTo>
                  <a:cubicBezTo>
                    <a:pt x="28" y="18"/>
                    <a:pt x="22" y="20"/>
                    <a:pt x="18" y="20"/>
                  </a:cubicBezTo>
                  <a:cubicBezTo>
                    <a:pt x="5" y="2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32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32"/>
            <p:cNvSpPr/>
            <p:nvPr/>
          </p:nvSpPr>
          <p:spPr>
            <a:xfrm>
              <a:off x="684859" y="3680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32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32"/>
            <p:cNvSpPr/>
            <p:nvPr/>
          </p:nvSpPr>
          <p:spPr>
            <a:xfrm>
              <a:off x="739706" y="371940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0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32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32"/>
            <p:cNvSpPr/>
            <p:nvPr/>
          </p:nvSpPr>
          <p:spPr>
            <a:xfrm>
              <a:off x="738072" y="372262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39" y="1"/>
                  </a:moveTo>
                  <a:cubicBezTo>
                    <a:pt x="104" y="1"/>
                    <a:pt x="35" y="35"/>
                    <a:pt x="1" y="70"/>
                  </a:cubicBezTo>
                  <a:cubicBezTo>
                    <a:pt x="70" y="70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32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32"/>
            <p:cNvSpPr/>
            <p:nvPr/>
          </p:nvSpPr>
          <p:spPr>
            <a:xfrm>
              <a:off x="704769" y="432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32"/>
            <p:cNvSpPr/>
            <p:nvPr/>
          </p:nvSpPr>
          <p:spPr>
            <a:xfrm>
              <a:off x="494202" y="405565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0" y="104"/>
                    <a:pt x="0" y="173"/>
                  </a:cubicBezTo>
                  <a:cubicBezTo>
                    <a:pt x="35" y="104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32"/>
            <p:cNvSpPr/>
            <p:nvPr/>
          </p:nvSpPr>
          <p:spPr>
            <a:xfrm>
              <a:off x="494202" y="4071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32"/>
            <p:cNvSpPr/>
            <p:nvPr/>
          </p:nvSpPr>
          <p:spPr>
            <a:xfrm>
              <a:off x="494202" y="42221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69" y="0"/>
                  </a:moveTo>
                  <a:cubicBezTo>
                    <a:pt x="35" y="35"/>
                    <a:pt x="0" y="69"/>
                    <a:pt x="35" y="104"/>
                  </a:cubicBezTo>
                  <a:cubicBezTo>
                    <a:pt x="69" y="104"/>
                    <a:pt x="69" y="69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32"/>
            <p:cNvSpPr/>
            <p:nvPr/>
          </p:nvSpPr>
          <p:spPr>
            <a:xfrm>
              <a:off x="720438" y="423274"/>
              <a:ext cx="671" cy="576"/>
            </a:xfrm>
            <a:custGeom>
              <a:avLst/>
              <a:gdLst/>
              <a:ahLst/>
              <a:cxnLst/>
              <a:rect l="l" t="t" r="r" b="b"/>
              <a:pathLst>
                <a:path w="71" h="61" extrusionOk="0">
                  <a:moveTo>
                    <a:pt x="23" y="0"/>
                  </a:moveTo>
                  <a:cubicBezTo>
                    <a:pt x="10" y="0"/>
                    <a:pt x="1" y="9"/>
                    <a:pt x="1" y="26"/>
                  </a:cubicBezTo>
                  <a:cubicBezTo>
                    <a:pt x="1" y="61"/>
                    <a:pt x="1" y="61"/>
                    <a:pt x="36" y="61"/>
                  </a:cubicBezTo>
                  <a:cubicBezTo>
                    <a:pt x="70" y="61"/>
                    <a:pt x="70" y="26"/>
                    <a:pt x="70" y="26"/>
                  </a:cubicBezTo>
                  <a:cubicBezTo>
                    <a:pt x="53" y="9"/>
                    <a:pt x="36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32"/>
            <p:cNvSpPr/>
            <p:nvPr/>
          </p:nvSpPr>
          <p:spPr>
            <a:xfrm>
              <a:off x="720438" y="42384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cubicBezTo>
                    <a:pt x="1" y="1"/>
                    <a:pt x="1" y="36"/>
                    <a:pt x="1" y="36"/>
                  </a:cubicBezTo>
                  <a:lnTo>
                    <a:pt x="36" y="36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32"/>
            <p:cNvSpPr/>
            <p:nvPr/>
          </p:nvSpPr>
          <p:spPr>
            <a:xfrm>
              <a:off x="721099" y="4238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32"/>
            <p:cNvSpPr/>
            <p:nvPr/>
          </p:nvSpPr>
          <p:spPr>
            <a:xfrm>
              <a:off x="700528" y="426457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35"/>
                    <a:pt x="70" y="70"/>
                    <a:pt x="139" y="104"/>
                  </a:cubicBezTo>
                  <a:cubicBezTo>
                    <a:pt x="104" y="70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32"/>
            <p:cNvSpPr/>
            <p:nvPr/>
          </p:nvSpPr>
          <p:spPr>
            <a:xfrm>
              <a:off x="702162" y="42907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32"/>
            <p:cNvSpPr/>
            <p:nvPr/>
          </p:nvSpPr>
          <p:spPr>
            <a:xfrm>
              <a:off x="701510" y="42743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35" y="69"/>
                    <a:pt x="0" y="138"/>
                    <a:pt x="69" y="173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32"/>
            <p:cNvSpPr/>
            <p:nvPr/>
          </p:nvSpPr>
          <p:spPr>
            <a:xfrm>
              <a:off x="454042" y="429073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1" y="0"/>
                  </a:moveTo>
                  <a:lnTo>
                    <a:pt x="31" y="45"/>
                  </a:lnTo>
                  <a:lnTo>
                    <a:pt x="31" y="45"/>
                  </a:lnTo>
                  <a:cubicBezTo>
                    <a:pt x="23" y="28"/>
                    <a:pt x="15" y="14"/>
                    <a:pt x="1" y="0"/>
                  </a:cubicBezTo>
                  <a:close/>
                  <a:moveTo>
                    <a:pt x="31" y="45"/>
                  </a:moveTo>
                  <a:lnTo>
                    <a:pt x="31" y="45"/>
                  </a:lnTo>
                  <a:cubicBezTo>
                    <a:pt x="41" y="68"/>
                    <a:pt x="49" y="97"/>
                    <a:pt x="70" y="138"/>
                  </a:cubicBezTo>
                  <a:lnTo>
                    <a:pt x="70" y="104"/>
                  </a:lnTo>
                  <a:lnTo>
                    <a:pt x="31" y="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32"/>
            <p:cNvSpPr/>
            <p:nvPr/>
          </p:nvSpPr>
          <p:spPr>
            <a:xfrm>
              <a:off x="703144" y="43004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35" y="70"/>
                    <a:pt x="35" y="104"/>
                    <a:pt x="35" y="174"/>
                  </a:cubicBezTo>
                  <a:lnTo>
                    <a:pt x="69" y="139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32"/>
            <p:cNvSpPr/>
            <p:nvPr/>
          </p:nvSpPr>
          <p:spPr>
            <a:xfrm>
              <a:off x="757660" y="3843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32"/>
            <p:cNvSpPr/>
            <p:nvPr/>
          </p:nvSpPr>
          <p:spPr>
            <a:xfrm>
              <a:off x="500408" y="415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32"/>
            <p:cNvSpPr/>
            <p:nvPr/>
          </p:nvSpPr>
          <p:spPr>
            <a:xfrm>
              <a:off x="501381" y="4133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32"/>
            <p:cNvSpPr/>
            <p:nvPr/>
          </p:nvSpPr>
          <p:spPr>
            <a:xfrm>
              <a:off x="501381" y="412422"/>
              <a:ext cx="1322" cy="982"/>
            </a:xfrm>
            <a:custGeom>
              <a:avLst/>
              <a:gdLst/>
              <a:ahLst/>
              <a:cxnLst/>
              <a:rect l="l" t="t" r="r" b="b"/>
              <a:pathLst>
                <a:path w="140" h="104" extrusionOk="0">
                  <a:moveTo>
                    <a:pt x="139" y="0"/>
                  </a:moveTo>
                  <a:cubicBezTo>
                    <a:pt x="70" y="35"/>
                    <a:pt x="35" y="35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69"/>
                    <a:pt x="139" y="35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32"/>
            <p:cNvSpPr/>
            <p:nvPr/>
          </p:nvSpPr>
          <p:spPr>
            <a:xfrm>
              <a:off x="502693" y="412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32"/>
            <p:cNvSpPr/>
            <p:nvPr/>
          </p:nvSpPr>
          <p:spPr>
            <a:xfrm>
              <a:off x="502363" y="41242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32"/>
            <p:cNvSpPr/>
            <p:nvPr/>
          </p:nvSpPr>
          <p:spPr>
            <a:xfrm>
              <a:off x="493220" y="407199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70" y="35"/>
                    <a:pt x="35" y="69"/>
                    <a:pt x="1" y="104"/>
                  </a:cubicBezTo>
                  <a:cubicBezTo>
                    <a:pt x="35" y="69"/>
                    <a:pt x="70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32"/>
            <p:cNvSpPr/>
            <p:nvPr/>
          </p:nvSpPr>
          <p:spPr>
            <a:xfrm>
              <a:off x="497792" y="4189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32"/>
            <p:cNvSpPr/>
            <p:nvPr/>
          </p:nvSpPr>
          <p:spPr>
            <a:xfrm>
              <a:off x="497140" y="41894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35" y="35"/>
                    <a:pt x="0" y="35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32"/>
            <p:cNvSpPr/>
            <p:nvPr/>
          </p:nvSpPr>
          <p:spPr>
            <a:xfrm>
              <a:off x="497140" y="41927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32"/>
            <p:cNvSpPr/>
            <p:nvPr/>
          </p:nvSpPr>
          <p:spPr>
            <a:xfrm>
              <a:off x="499426" y="415359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35" y="35"/>
                    <a:pt x="0" y="69"/>
                    <a:pt x="0" y="139"/>
                  </a:cubicBezTo>
                  <a:cubicBezTo>
                    <a:pt x="35" y="104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32"/>
            <p:cNvSpPr/>
            <p:nvPr/>
          </p:nvSpPr>
          <p:spPr>
            <a:xfrm>
              <a:off x="494524" y="405234"/>
              <a:ext cx="1322" cy="340"/>
            </a:xfrm>
            <a:custGeom>
              <a:avLst/>
              <a:gdLst/>
              <a:ahLst/>
              <a:cxnLst/>
              <a:rect l="l" t="t" r="r" b="b"/>
              <a:pathLst>
                <a:path w="140" h="36" extrusionOk="0">
                  <a:moveTo>
                    <a:pt x="139" y="1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cubicBezTo>
                    <a:pt x="105" y="1"/>
                    <a:pt x="35" y="35"/>
                    <a:pt x="1" y="35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ubicBezTo>
                    <a:pt x="35" y="35"/>
                    <a:pt x="105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32"/>
            <p:cNvSpPr/>
            <p:nvPr/>
          </p:nvSpPr>
          <p:spPr>
            <a:xfrm>
              <a:off x="497140" y="4026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32"/>
            <p:cNvSpPr/>
            <p:nvPr/>
          </p:nvSpPr>
          <p:spPr>
            <a:xfrm>
              <a:off x="497140" y="402382"/>
              <a:ext cx="170" cy="255"/>
            </a:xfrm>
            <a:custGeom>
              <a:avLst/>
              <a:gdLst/>
              <a:ahLst/>
              <a:cxnLst/>
              <a:rect l="l" t="t" r="r" b="b"/>
              <a:pathLst>
                <a:path w="18" h="27" extrusionOk="0">
                  <a:moveTo>
                    <a:pt x="13" y="0"/>
                  </a:moveTo>
                  <a:cubicBezTo>
                    <a:pt x="9" y="0"/>
                    <a:pt x="0" y="9"/>
                    <a:pt x="0" y="26"/>
                  </a:cubicBezTo>
                  <a:cubicBezTo>
                    <a:pt x="18" y="9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32"/>
            <p:cNvSpPr/>
            <p:nvPr/>
          </p:nvSpPr>
          <p:spPr>
            <a:xfrm>
              <a:off x="701510" y="358547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1"/>
                  </a:moveTo>
                  <a:cubicBezTo>
                    <a:pt x="69" y="36"/>
                    <a:pt x="35" y="70"/>
                    <a:pt x="0" y="105"/>
                  </a:cubicBezTo>
                  <a:lnTo>
                    <a:pt x="0" y="105"/>
                  </a:lnTo>
                  <a:cubicBezTo>
                    <a:pt x="35" y="70"/>
                    <a:pt x="69" y="36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32"/>
            <p:cNvSpPr/>
            <p:nvPr/>
          </p:nvSpPr>
          <p:spPr>
            <a:xfrm>
              <a:off x="79879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35"/>
                    <a:pt x="35" y="35"/>
                    <a:pt x="35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32"/>
            <p:cNvSpPr/>
            <p:nvPr/>
          </p:nvSpPr>
          <p:spPr>
            <a:xfrm>
              <a:off x="798793" y="5423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32"/>
            <p:cNvSpPr/>
            <p:nvPr/>
          </p:nvSpPr>
          <p:spPr>
            <a:xfrm>
              <a:off x="703465" y="431349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35" y="1"/>
                  </a:moveTo>
                  <a:lnTo>
                    <a:pt x="1" y="36"/>
                  </a:lnTo>
                  <a:cubicBezTo>
                    <a:pt x="35" y="70"/>
                    <a:pt x="104" y="70"/>
                    <a:pt x="139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32"/>
            <p:cNvSpPr/>
            <p:nvPr/>
          </p:nvSpPr>
          <p:spPr>
            <a:xfrm>
              <a:off x="702162" y="42907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0" y="0"/>
                  </a:moveTo>
                  <a:lnTo>
                    <a:pt x="0" y="35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39" y="104"/>
                  </a:ln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32"/>
            <p:cNvSpPr/>
            <p:nvPr/>
          </p:nvSpPr>
          <p:spPr>
            <a:xfrm>
              <a:off x="453721" y="428412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32"/>
            <p:cNvSpPr/>
            <p:nvPr/>
          </p:nvSpPr>
          <p:spPr>
            <a:xfrm>
              <a:off x="459927" y="4404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32"/>
            <p:cNvSpPr/>
            <p:nvPr/>
          </p:nvSpPr>
          <p:spPr>
            <a:xfrm>
              <a:off x="760598" y="520151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1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32"/>
            <p:cNvSpPr/>
            <p:nvPr/>
          </p:nvSpPr>
          <p:spPr>
            <a:xfrm>
              <a:off x="622503" y="511660"/>
              <a:ext cx="16661" cy="45062"/>
            </a:xfrm>
            <a:custGeom>
              <a:avLst/>
              <a:gdLst/>
              <a:ahLst/>
              <a:cxnLst/>
              <a:rect l="l" t="t" r="r" b="b"/>
              <a:pathLst>
                <a:path w="1764" h="4771" extrusionOk="0">
                  <a:moveTo>
                    <a:pt x="139" y="1"/>
                  </a:moveTo>
                  <a:cubicBezTo>
                    <a:pt x="35" y="347"/>
                    <a:pt x="0" y="347"/>
                    <a:pt x="70" y="658"/>
                  </a:cubicBezTo>
                  <a:cubicBezTo>
                    <a:pt x="242" y="1626"/>
                    <a:pt x="450" y="2559"/>
                    <a:pt x="899" y="3457"/>
                  </a:cubicBezTo>
                  <a:cubicBezTo>
                    <a:pt x="1107" y="3941"/>
                    <a:pt x="1348" y="4391"/>
                    <a:pt x="1763" y="4771"/>
                  </a:cubicBezTo>
                  <a:cubicBezTo>
                    <a:pt x="1763" y="4736"/>
                    <a:pt x="1763" y="4702"/>
                    <a:pt x="1729" y="4702"/>
                  </a:cubicBezTo>
                  <a:cubicBezTo>
                    <a:pt x="968" y="3527"/>
                    <a:pt x="519" y="2282"/>
                    <a:pt x="277" y="934"/>
                  </a:cubicBezTo>
                  <a:cubicBezTo>
                    <a:pt x="242" y="658"/>
                    <a:pt x="208" y="34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32"/>
            <p:cNvSpPr/>
            <p:nvPr/>
          </p:nvSpPr>
          <p:spPr>
            <a:xfrm>
              <a:off x="639154" y="5567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32"/>
            <p:cNvSpPr/>
            <p:nvPr/>
          </p:nvSpPr>
          <p:spPr>
            <a:xfrm>
              <a:off x="719786" y="497625"/>
              <a:ext cx="9483" cy="29393"/>
            </a:xfrm>
            <a:custGeom>
              <a:avLst/>
              <a:gdLst/>
              <a:ahLst/>
              <a:cxnLst/>
              <a:rect l="l" t="t" r="r" b="b"/>
              <a:pathLst>
                <a:path w="1004" h="3112" extrusionOk="0">
                  <a:moveTo>
                    <a:pt x="934" y="1"/>
                  </a:moveTo>
                  <a:cubicBezTo>
                    <a:pt x="865" y="1"/>
                    <a:pt x="830" y="70"/>
                    <a:pt x="830" y="104"/>
                  </a:cubicBezTo>
                  <a:cubicBezTo>
                    <a:pt x="727" y="657"/>
                    <a:pt x="588" y="1210"/>
                    <a:pt x="485" y="1798"/>
                  </a:cubicBezTo>
                  <a:cubicBezTo>
                    <a:pt x="450" y="2040"/>
                    <a:pt x="381" y="2247"/>
                    <a:pt x="277" y="2455"/>
                  </a:cubicBezTo>
                  <a:cubicBezTo>
                    <a:pt x="174" y="2662"/>
                    <a:pt x="70" y="2835"/>
                    <a:pt x="1" y="3112"/>
                  </a:cubicBezTo>
                  <a:cubicBezTo>
                    <a:pt x="312" y="2870"/>
                    <a:pt x="450" y="2593"/>
                    <a:pt x="554" y="2317"/>
                  </a:cubicBezTo>
                  <a:cubicBezTo>
                    <a:pt x="761" y="1798"/>
                    <a:pt x="830" y="1280"/>
                    <a:pt x="865" y="761"/>
                  </a:cubicBezTo>
                  <a:cubicBezTo>
                    <a:pt x="865" y="485"/>
                    <a:pt x="1003" y="277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32"/>
            <p:cNvSpPr/>
            <p:nvPr/>
          </p:nvSpPr>
          <p:spPr>
            <a:xfrm>
              <a:off x="681921" y="561124"/>
              <a:ext cx="33964" cy="8330"/>
            </a:xfrm>
            <a:custGeom>
              <a:avLst/>
              <a:gdLst/>
              <a:ahLst/>
              <a:cxnLst/>
              <a:rect l="l" t="t" r="r" b="b"/>
              <a:pathLst>
                <a:path w="3596" h="882" extrusionOk="0">
                  <a:moveTo>
                    <a:pt x="2746" y="0"/>
                  </a:moveTo>
                  <a:cubicBezTo>
                    <a:pt x="1631" y="0"/>
                    <a:pt x="326" y="366"/>
                    <a:pt x="0" y="882"/>
                  </a:cubicBezTo>
                  <a:cubicBezTo>
                    <a:pt x="1034" y="304"/>
                    <a:pt x="2068" y="74"/>
                    <a:pt x="3148" y="74"/>
                  </a:cubicBezTo>
                  <a:cubicBezTo>
                    <a:pt x="3296" y="74"/>
                    <a:pt x="3445" y="79"/>
                    <a:pt x="3595" y="87"/>
                  </a:cubicBezTo>
                  <a:cubicBezTo>
                    <a:pt x="3342" y="28"/>
                    <a:pt x="3051" y="0"/>
                    <a:pt x="27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32"/>
            <p:cNvSpPr/>
            <p:nvPr/>
          </p:nvSpPr>
          <p:spPr>
            <a:xfrm>
              <a:off x="658743" y="566186"/>
              <a:ext cx="15679" cy="18947"/>
            </a:xfrm>
            <a:custGeom>
              <a:avLst/>
              <a:gdLst/>
              <a:ahLst/>
              <a:cxnLst/>
              <a:rect l="l" t="t" r="r" b="b"/>
              <a:pathLst>
                <a:path w="1660" h="2006" extrusionOk="0">
                  <a:moveTo>
                    <a:pt x="1521" y="0"/>
                  </a:moveTo>
                  <a:cubicBezTo>
                    <a:pt x="1417" y="35"/>
                    <a:pt x="1417" y="104"/>
                    <a:pt x="1417" y="139"/>
                  </a:cubicBezTo>
                  <a:cubicBezTo>
                    <a:pt x="1383" y="657"/>
                    <a:pt x="1210" y="1141"/>
                    <a:pt x="1037" y="1659"/>
                  </a:cubicBezTo>
                  <a:cubicBezTo>
                    <a:pt x="988" y="1807"/>
                    <a:pt x="904" y="1849"/>
                    <a:pt x="798" y="1849"/>
                  </a:cubicBezTo>
                  <a:cubicBezTo>
                    <a:pt x="754" y="1849"/>
                    <a:pt x="707" y="1842"/>
                    <a:pt x="657" y="1832"/>
                  </a:cubicBezTo>
                  <a:cubicBezTo>
                    <a:pt x="553" y="1763"/>
                    <a:pt x="450" y="1729"/>
                    <a:pt x="346" y="1659"/>
                  </a:cubicBezTo>
                  <a:cubicBezTo>
                    <a:pt x="281" y="1638"/>
                    <a:pt x="230" y="1590"/>
                    <a:pt x="159" y="1590"/>
                  </a:cubicBezTo>
                  <a:cubicBezTo>
                    <a:pt x="116" y="1590"/>
                    <a:pt x="65" y="1607"/>
                    <a:pt x="0" y="1659"/>
                  </a:cubicBezTo>
                  <a:cubicBezTo>
                    <a:pt x="311" y="1901"/>
                    <a:pt x="657" y="2005"/>
                    <a:pt x="1037" y="2005"/>
                  </a:cubicBezTo>
                  <a:cubicBezTo>
                    <a:pt x="1106" y="2005"/>
                    <a:pt x="1175" y="1971"/>
                    <a:pt x="1141" y="1901"/>
                  </a:cubicBezTo>
                  <a:cubicBezTo>
                    <a:pt x="1003" y="1729"/>
                    <a:pt x="1175" y="1590"/>
                    <a:pt x="1210" y="1418"/>
                  </a:cubicBezTo>
                  <a:cubicBezTo>
                    <a:pt x="1348" y="1072"/>
                    <a:pt x="1452" y="726"/>
                    <a:pt x="1556" y="346"/>
                  </a:cubicBezTo>
                  <a:cubicBezTo>
                    <a:pt x="1625" y="242"/>
                    <a:pt x="1659" y="69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32"/>
            <p:cNvSpPr/>
            <p:nvPr/>
          </p:nvSpPr>
          <p:spPr>
            <a:xfrm>
              <a:off x="674413" y="527991"/>
              <a:ext cx="10456" cy="28080"/>
            </a:xfrm>
            <a:custGeom>
              <a:avLst/>
              <a:gdLst/>
              <a:ahLst/>
              <a:cxnLst/>
              <a:rect l="l" t="t" r="r" b="b"/>
              <a:pathLst>
                <a:path w="1107" h="297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003" y="35"/>
                    <a:pt x="968" y="104"/>
                    <a:pt x="934" y="173"/>
                  </a:cubicBezTo>
                  <a:cubicBezTo>
                    <a:pt x="450" y="968"/>
                    <a:pt x="208" y="1832"/>
                    <a:pt x="69" y="2731"/>
                  </a:cubicBezTo>
                  <a:cubicBezTo>
                    <a:pt x="35" y="2835"/>
                    <a:pt x="0" y="2938"/>
                    <a:pt x="104" y="2973"/>
                  </a:cubicBezTo>
                  <a:cubicBezTo>
                    <a:pt x="173" y="2973"/>
                    <a:pt x="173" y="2938"/>
                    <a:pt x="208" y="2904"/>
                  </a:cubicBezTo>
                  <a:cubicBezTo>
                    <a:pt x="242" y="2247"/>
                    <a:pt x="450" y="1625"/>
                    <a:pt x="692" y="1003"/>
                  </a:cubicBezTo>
                  <a:cubicBezTo>
                    <a:pt x="795" y="657"/>
                    <a:pt x="1003" y="380"/>
                    <a:pt x="1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32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32"/>
            <p:cNvSpPr/>
            <p:nvPr/>
          </p:nvSpPr>
          <p:spPr>
            <a:xfrm>
              <a:off x="681921" y="575329"/>
              <a:ext cx="19920" cy="9804"/>
            </a:xfrm>
            <a:custGeom>
              <a:avLst/>
              <a:gdLst/>
              <a:ahLst/>
              <a:cxnLst/>
              <a:rect l="l" t="t" r="r" b="b"/>
              <a:pathLst>
                <a:path w="2109" h="1038" extrusionOk="0">
                  <a:moveTo>
                    <a:pt x="160" y="0"/>
                  </a:moveTo>
                  <a:cubicBezTo>
                    <a:pt x="113" y="0"/>
                    <a:pt x="69" y="17"/>
                    <a:pt x="35" y="69"/>
                  </a:cubicBezTo>
                  <a:cubicBezTo>
                    <a:pt x="0" y="208"/>
                    <a:pt x="139" y="208"/>
                    <a:pt x="208" y="208"/>
                  </a:cubicBezTo>
                  <a:cubicBezTo>
                    <a:pt x="864" y="415"/>
                    <a:pt x="1487" y="726"/>
                    <a:pt x="2109" y="1037"/>
                  </a:cubicBezTo>
                  <a:cubicBezTo>
                    <a:pt x="2109" y="864"/>
                    <a:pt x="1971" y="864"/>
                    <a:pt x="1867" y="830"/>
                  </a:cubicBezTo>
                  <a:cubicBezTo>
                    <a:pt x="1383" y="484"/>
                    <a:pt x="864" y="242"/>
                    <a:pt x="311" y="35"/>
                  </a:cubicBezTo>
                  <a:cubicBezTo>
                    <a:pt x="260" y="17"/>
                    <a:pt x="208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32"/>
            <p:cNvSpPr/>
            <p:nvPr/>
          </p:nvSpPr>
          <p:spPr>
            <a:xfrm>
              <a:off x="637851" y="482286"/>
              <a:ext cx="14696" cy="15027"/>
            </a:xfrm>
            <a:custGeom>
              <a:avLst/>
              <a:gdLst/>
              <a:ahLst/>
              <a:cxnLst/>
              <a:rect l="l" t="t" r="r" b="b"/>
              <a:pathLst>
                <a:path w="1556" h="1591" extrusionOk="0">
                  <a:moveTo>
                    <a:pt x="0" y="0"/>
                  </a:moveTo>
                  <a:cubicBezTo>
                    <a:pt x="588" y="277"/>
                    <a:pt x="933" y="726"/>
                    <a:pt x="1244" y="1244"/>
                  </a:cubicBezTo>
                  <a:cubicBezTo>
                    <a:pt x="1313" y="1383"/>
                    <a:pt x="1348" y="1556"/>
                    <a:pt x="1555" y="1590"/>
                  </a:cubicBezTo>
                  <a:cubicBezTo>
                    <a:pt x="1348" y="1072"/>
                    <a:pt x="1072" y="657"/>
                    <a:pt x="691" y="277"/>
                  </a:cubicBezTo>
                  <a:cubicBezTo>
                    <a:pt x="449" y="69"/>
                    <a:pt x="31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32"/>
            <p:cNvSpPr/>
            <p:nvPr/>
          </p:nvSpPr>
          <p:spPr>
            <a:xfrm>
              <a:off x="702162" y="532883"/>
              <a:ext cx="9804" cy="8501"/>
            </a:xfrm>
            <a:custGeom>
              <a:avLst/>
              <a:gdLst/>
              <a:ahLst/>
              <a:cxnLst/>
              <a:rect l="l" t="t" r="r" b="b"/>
              <a:pathLst>
                <a:path w="1038" h="900" extrusionOk="0">
                  <a:moveTo>
                    <a:pt x="934" y="1"/>
                  </a:moveTo>
                  <a:cubicBezTo>
                    <a:pt x="795" y="174"/>
                    <a:pt x="623" y="277"/>
                    <a:pt x="519" y="485"/>
                  </a:cubicBezTo>
                  <a:cubicBezTo>
                    <a:pt x="450" y="692"/>
                    <a:pt x="173" y="692"/>
                    <a:pt x="0" y="899"/>
                  </a:cubicBezTo>
                  <a:cubicBezTo>
                    <a:pt x="311" y="899"/>
                    <a:pt x="692" y="657"/>
                    <a:pt x="934" y="312"/>
                  </a:cubicBezTo>
                  <a:cubicBezTo>
                    <a:pt x="1003" y="243"/>
                    <a:pt x="1037" y="139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32"/>
            <p:cNvSpPr/>
            <p:nvPr/>
          </p:nvSpPr>
          <p:spPr>
            <a:xfrm>
              <a:off x="648949" y="60503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32"/>
            <p:cNvSpPr/>
            <p:nvPr/>
          </p:nvSpPr>
          <p:spPr>
            <a:xfrm>
              <a:off x="649270" y="589034"/>
              <a:ext cx="4260" cy="16009"/>
            </a:xfrm>
            <a:custGeom>
              <a:avLst/>
              <a:gdLst/>
              <a:ahLst/>
              <a:cxnLst/>
              <a:rect l="l" t="t" r="r" b="b"/>
              <a:pathLst>
                <a:path w="451" h="1695" extrusionOk="0">
                  <a:moveTo>
                    <a:pt x="450" y="1"/>
                  </a:moveTo>
                  <a:lnTo>
                    <a:pt x="450" y="1"/>
                  </a:lnTo>
                  <a:cubicBezTo>
                    <a:pt x="243" y="554"/>
                    <a:pt x="174" y="1142"/>
                    <a:pt x="1" y="1695"/>
                  </a:cubicBezTo>
                  <a:cubicBezTo>
                    <a:pt x="277" y="1176"/>
                    <a:pt x="416" y="589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32"/>
            <p:cNvSpPr/>
            <p:nvPr/>
          </p:nvSpPr>
          <p:spPr>
            <a:xfrm>
              <a:off x="658413" y="566753"/>
              <a:ext cx="2626" cy="10541"/>
            </a:xfrm>
            <a:custGeom>
              <a:avLst/>
              <a:gdLst/>
              <a:ahLst/>
              <a:cxnLst/>
              <a:rect l="l" t="t" r="r" b="b"/>
              <a:pathLst>
                <a:path w="278" h="1116" extrusionOk="0">
                  <a:moveTo>
                    <a:pt x="140" y="0"/>
                  </a:moveTo>
                  <a:cubicBezTo>
                    <a:pt x="129" y="0"/>
                    <a:pt x="118" y="3"/>
                    <a:pt x="104" y="9"/>
                  </a:cubicBezTo>
                  <a:cubicBezTo>
                    <a:pt x="35" y="9"/>
                    <a:pt x="1" y="44"/>
                    <a:pt x="35" y="113"/>
                  </a:cubicBezTo>
                  <a:cubicBezTo>
                    <a:pt x="104" y="424"/>
                    <a:pt x="35" y="770"/>
                    <a:pt x="139" y="1116"/>
                  </a:cubicBezTo>
                  <a:cubicBezTo>
                    <a:pt x="277" y="770"/>
                    <a:pt x="243" y="424"/>
                    <a:pt x="208" y="79"/>
                  </a:cubicBezTo>
                  <a:cubicBezTo>
                    <a:pt x="208" y="51"/>
                    <a:pt x="18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32"/>
            <p:cNvSpPr/>
            <p:nvPr/>
          </p:nvSpPr>
          <p:spPr>
            <a:xfrm>
              <a:off x="653841" y="540723"/>
              <a:ext cx="2947" cy="8491"/>
            </a:xfrm>
            <a:custGeom>
              <a:avLst/>
              <a:gdLst/>
              <a:ahLst/>
              <a:cxnLst/>
              <a:rect l="l" t="t" r="r" b="b"/>
              <a:pathLst>
                <a:path w="312" h="899" extrusionOk="0">
                  <a:moveTo>
                    <a:pt x="104" y="0"/>
                  </a:moveTo>
                  <a:cubicBezTo>
                    <a:pt x="174" y="104"/>
                    <a:pt x="174" y="242"/>
                    <a:pt x="104" y="311"/>
                  </a:cubicBezTo>
                  <a:cubicBezTo>
                    <a:pt x="1" y="450"/>
                    <a:pt x="70" y="622"/>
                    <a:pt x="35" y="761"/>
                  </a:cubicBezTo>
                  <a:cubicBezTo>
                    <a:pt x="35" y="830"/>
                    <a:pt x="70" y="899"/>
                    <a:pt x="174" y="899"/>
                  </a:cubicBezTo>
                  <a:cubicBezTo>
                    <a:pt x="277" y="899"/>
                    <a:pt x="312" y="830"/>
                    <a:pt x="312" y="761"/>
                  </a:cubicBezTo>
                  <a:cubicBezTo>
                    <a:pt x="277" y="484"/>
                    <a:pt x="277" y="20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32"/>
            <p:cNvSpPr/>
            <p:nvPr/>
          </p:nvSpPr>
          <p:spPr>
            <a:xfrm>
              <a:off x="666573" y="565856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174" y="1"/>
                  </a:moveTo>
                  <a:cubicBezTo>
                    <a:pt x="35" y="139"/>
                    <a:pt x="1" y="277"/>
                    <a:pt x="35" y="416"/>
                  </a:cubicBezTo>
                  <a:cubicBezTo>
                    <a:pt x="70" y="519"/>
                    <a:pt x="70" y="588"/>
                    <a:pt x="174" y="588"/>
                  </a:cubicBezTo>
                  <a:cubicBezTo>
                    <a:pt x="277" y="588"/>
                    <a:pt x="312" y="519"/>
                    <a:pt x="312" y="416"/>
                  </a:cubicBezTo>
                  <a:cubicBezTo>
                    <a:pt x="277" y="277"/>
                    <a:pt x="277" y="139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32"/>
            <p:cNvSpPr/>
            <p:nvPr/>
          </p:nvSpPr>
          <p:spPr>
            <a:xfrm>
              <a:off x="630342" y="5674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32"/>
            <p:cNvSpPr/>
            <p:nvPr/>
          </p:nvSpPr>
          <p:spPr>
            <a:xfrm>
              <a:off x="630342" y="567490"/>
              <a:ext cx="8491" cy="2947"/>
            </a:xfrm>
            <a:custGeom>
              <a:avLst/>
              <a:gdLst/>
              <a:ahLst/>
              <a:cxnLst/>
              <a:rect l="l" t="t" r="r" b="b"/>
              <a:pathLst>
                <a:path w="899" h="312" extrusionOk="0">
                  <a:moveTo>
                    <a:pt x="0" y="1"/>
                  </a:moveTo>
                  <a:lnTo>
                    <a:pt x="0" y="1"/>
                  </a:lnTo>
                  <a:cubicBezTo>
                    <a:pt x="277" y="208"/>
                    <a:pt x="588" y="277"/>
                    <a:pt x="899" y="312"/>
                  </a:cubicBezTo>
                  <a:cubicBezTo>
                    <a:pt x="622" y="139"/>
                    <a:pt x="311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32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32"/>
            <p:cNvSpPr/>
            <p:nvPr/>
          </p:nvSpPr>
          <p:spPr>
            <a:xfrm>
              <a:off x="684859" y="523740"/>
              <a:ext cx="2947" cy="4260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311" y="1"/>
                  </a:moveTo>
                  <a:lnTo>
                    <a:pt x="311" y="1"/>
                  </a:lnTo>
                  <a:cubicBezTo>
                    <a:pt x="139" y="105"/>
                    <a:pt x="35" y="243"/>
                    <a:pt x="0" y="450"/>
                  </a:cubicBezTo>
                  <a:cubicBezTo>
                    <a:pt x="139" y="312"/>
                    <a:pt x="242" y="174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32"/>
            <p:cNvSpPr/>
            <p:nvPr/>
          </p:nvSpPr>
          <p:spPr>
            <a:xfrm>
              <a:off x="687796" y="52341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32"/>
            <p:cNvSpPr/>
            <p:nvPr/>
          </p:nvSpPr>
          <p:spPr>
            <a:xfrm>
              <a:off x="693350" y="534517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311" y="1"/>
                  </a:moveTo>
                  <a:cubicBezTo>
                    <a:pt x="138" y="70"/>
                    <a:pt x="35" y="242"/>
                    <a:pt x="0" y="415"/>
                  </a:cubicBezTo>
                  <a:cubicBezTo>
                    <a:pt x="138" y="312"/>
                    <a:pt x="207" y="139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32"/>
            <p:cNvSpPr/>
            <p:nvPr/>
          </p:nvSpPr>
          <p:spPr>
            <a:xfrm>
              <a:off x="693019" y="53843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32"/>
            <p:cNvSpPr/>
            <p:nvPr/>
          </p:nvSpPr>
          <p:spPr>
            <a:xfrm>
              <a:off x="661029" y="51851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69" y="174"/>
                    <a:pt x="69" y="346"/>
                    <a:pt x="208" y="485"/>
                  </a:cubicBezTo>
                  <a:cubicBezTo>
                    <a:pt x="138" y="312"/>
                    <a:pt x="173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32"/>
            <p:cNvSpPr/>
            <p:nvPr/>
          </p:nvSpPr>
          <p:spPr>
            <a:xfrm>
              <a:off x="661029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32"/>
            <p:cNvSpPr/>
            <p:nvPr/>
          </p:nvSpPr>
          <p:spPr>
            <a:xfrm>
              <a:off x="662984" y="5230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32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32"/>
            <p:cNvSpPr/>
            <p:nvPr/>
          </p:nvSpPr>
          <p:spPr>
            <a:xfrm>
              <a:off x="652869" y="499590"/>
              <a:ext cx="2286" cy="3920"/>
            </a:xfrm>
            <a:custGeom>
              <a:avLst/>
              <a:gdLst/>
              <a:ahLst/>
              <a:cxnLst/>
              <a:rect l="l" t="t" r="r" b="b"/>
              <a:pathLst>
                <a:path w="242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38"/>
                    <a:pt x="104" y="311"/>
                    <a:pt x="242" y="415"/>
                  </a:cubicBezTo>
                  <a:cubicBezTo>
                    <a:pt x="242" y="242"/>
                    <a:pt x="173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32"/>
            <p:cNvSpPr/>
            <p:nvPr/>
          </p:nvSpPr>
          <p:spPr>
            <a:xfrm>
              <a:off x="652869" y="49925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32"/>
            <p:cNvSpPr/>
            <p:nvPr/>
          </p:nvSpPr>
          <p:spPr>
            <a:xfrm>
              <a:off x="630012" y="56749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32"/>
            <p:cNvSpPr/>
            <p:nvPr/>
          </p:nvSpPr>
          <p:spPr>
            <a:xfrm>
              <a:off x="626744" y="566300"/>
              <a:ext cx="3277" cy="1200"/>
            </a:xfrm>
            <a:custGeom>
              <a:avLst/>
              <a:gdLst/>
              <a:ahLst/>
              <a:cxnLst/>
              <a:rect l="l" t="t" r="r" b="b"/>
              <a:pathLst>
                <a:path w="347" h="127" extrusionOk="0">
                  <a:moveTo>
                    <a:pt x="92" y="0"/>
                  </a:moveTo>
                  <a:cubicBezTo>
                    <a:pt x="63" y="0"/>
                    <a:pt x="33" y="7"/>
                    <a:pt x="1" y="23"/>
                  </a:cubicBezTo>
                  <a:cubicBezTo>
                    <a:pt x="104" y="92"/>
                    <a:pt x="208" y="127"/>
                    <a:pt x="346" y="127"/>
                  </a:cubicBezTo>
                  <a:cubicBezTo>
                    <a:pt x="267" y="74"/>
                    <a:pt x="18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32"/>
            <p:cNvSpPr/>
            <p:nvPr/>
          </p:nvSpPr>
          <p:spPr>
            <a:xfrm>
              <a:off x="676698" y="61352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32"/>
            <p:cNvSpPr/>
            <p:nvPr/>
          </p:nvSpPr>
          <p:spPr>
            <a:xfrm>
              <a:off x="676368" y="613846"/>
              <a:ext cx="992" cy="4260"/>
            </a:xfrm>
            <a:custGeom>
              <a:avLst/>
              <a:gdLst/>
              <a:ahLst/>
              <a:cxnLst/>
              <a:rect l="l" t="t" r="r" b="b"/>
              <a:pathLst>
                <a:path w="105" h="451" extrusionOk="0">
                  <a:moveTo>
                    <a:pt x="35" y="1"/>
                  </a:moveTo>
                  <a:cubicBezTo>
                    <a:pt x="35" y="139"/>
                    <a:pt x="1" y="277"/>
                    <a:pt x="35" y="450"/>
                  </a:cubicBezTo>
                  <a:cubicBezTo>
                    <a:pt x="104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32"/>
            <p:cNvSpPr/>
            <p:nvPr/>
          </p:nvSpPr>
          <p:spPr>
            <a:xfrm>
              <a:off x="647967" y="605685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35" y="70"/>
                    <a:pt x="1" y="139"/>
                    <a:pt x="35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32"/>
            <p:cNvSpPr/>
            <p:nvPr/>
          </p:nvSpPr>
          <p:spPr>
            <a:xfrm>
              <a:off x="648949" y="6053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32"/>
            <p:cNvSpPr/>
            <p:nvPr/>
          </p:nvSpPr>
          <p:spPr>
            <a:xfrm>
              <a:off x="664939" y="533865"/>
              <a:ext cx="671" cy="2616"/>
            </a:xfrm>
            <a:custGeom>
              <a:avLst/>
              <a:gdLst/>
              <a:ahLst/>
              <a:cxnLst/>
              <a:rect l="l" t="t" r="r" b="b"/>
              <a:pathLst>
                <a:path w="71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70"/>
                    <a:pt x="1" y="173"/>
                    <a:pt x="70" y="277"/>
                  </a:cubicBezTo>
                  <a:cubicBezTo>
                    <a:pt x="70" y="173"/>
                    <a:pt x="70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32"/>
            <p:cNvSpPr/>
            <p:nvPr/>
          </p:nvSpPr>
          <p:spPr>
            <a:xfrm>
              <a:off x="664288" y="53191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1" y="69"/>
                    <a:pt x="70" y="138"/>
                    <a:pt x="35" y="207"/>
                  </a:cubicBezTo>
                  <a:cubicBezTo>
                    <a:pt x="70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32"/>
            <p:cNvSpPr/>
            <p:nvPr/>
          </p:nvSpPr>
          <p:spPr>
            <a:xfrm>
              <a:off x="687796" y="5234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32"/>
            <p:cNvSpPr/>
            <p:nvPr/>
          </p:nvSpPr>
          <p:spPr>
            <a:xfrm>
              <a:off x="687796" y="520803"/>
              <a:ext cx="2295" cy="2626"/>
            </a:xfrm>
            <a:custGeom>
              <a:avLst/>
              <a:gdLst/>
              <a:ahLst/>
              <a:cxnLst/>
              <a:rect l="l" t="t" r="r" b="b"/>
              <a:pathLst>
                <a:path w="243" h="278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04" y="35"/>
                    <a:pt x="35" y="139"/>
                    <a:pt x="0" y="277"/>
                  </a:cubicBezTo>
                  <a:cubicBezTo>
                    <a:pt x="104" y="208"/>
                    <a:pt x="208" y="104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32"/>
            <p:cNvSpPr/>
            <p:nvPr/>
          </p:nvSpPr>
          <p:spPr>
            <a:xfrm>
              <a:off x="658092" y="511009"/>
              <a:ext cx="1634" cy="2947"/>
            </a:xfrm>
            <a:custGeom>
              <a:avLst/>
              <a:gdLst/>
              <a:ahLst/>
              <a:cxnLst/>
              <a:rect l="l" t="t" r="r" b="b"/>
              <a:pathLst>
                <a:path w="173" h="312" extrusionOk="0">
                  <a:moveTo>
                    <a:pt x="0" y="1"/>
                  </a:moveTo>
                  <a:cubicBezTo>
                    <a:pt x="35" y="105"/>
                    <a:pt x="69" y="243"/>
                    <a:pt x="173" y="312"/>
                  </a:cubicBezTo>
                  <a:cubicBezTo>
                    <a:pt x="138" y="208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32"/>
            <p:cNvSpPr/>
            <p:nvPr/>
          </p:nvSpPr>
          <p:spPr>
            <a:xfrm>
              <a:off x="659716" y="51394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ubicBezTo>
                    <a:pt x="1" y="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32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32"/>
            <p:cNvSpPr/>
            <p:nvPr/>
          </p:nvSpPr>
          <p:spPr>
            <a:xfrm>
              <a:off x="656779" y="5064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32"/>
            <p:cNvSpPr/>
            <p:nvPr/>
          </p:nvSpPr>
          <p:spPr>
            <a:xfrm>
              <a:off x="655145" y="503830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36" y="242"/>
                    <a:pt x="174" y="277"/>
                  </a:cubicBezTo>
                  <a:cubicBezTo>
                    <a:pt x="139" y="173"/>
                    <a:pt x="10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32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32"/>
            <p:cNvSpPr/>
            <p:nvPr/>
          </p:nvSpPr>
          <p:spPr>
            <a:xfrm>
              <a:off x="666252" y="5403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32"/>
            <p:cNvSpPr/>
            <p:nvPr/>
          </p:nvSpPr>
          <p:spPr>
            <a:xfrm>
              <a:off x="662654" y="523089"/>
              <a:ext cx="992" cy="2947"/>
            </a:xfrm>
            <a:custGeom>
              <a:avLst/>
              <a:gdLst/>
              <a:ahLst/>
              <a:cxnLst/>
              <a:rect l="l" t="t" r="r" b="b"/>
              <a:pathLst>
                <a:path w="105" h="312" extrusionOk="0">
                  <a:moveTo>
                    <a:pt x="36" y="1"/>
                  </a:moveTo>
                  <a:cubicBezTo>
                    <a:pt x="36" y="104"/>
                    <a:pt x="1" y="243"/>
                    <a:pt x="105" y="312"/>
                  </a:cubicBezTo>
                  <a:cubicBezTo>
                    <a:pt x="105" y="208"/>
                    <a:pt x="70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32"/>
            <p:cNvSpPr/>
            <p:nvPr/>
          </p:nvSpPr>
          <p:spPr>
            <a:xfrm>
              <a:off x="691716" y="538758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35" y="35"/>
                    <a:pt x="0" y="105"/>
                    <a:pt x="0" y="208"/>
                  </a:cubicBezTo>
                  <a:cubicBezTo>
                    <a:pt x="69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32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32"/>
            <p:cNvSpPr/>
            <p:nvPr/>
          </p:nvSpPr>
          <p:spPr>
            <a:xfrm>
              <a:off x="693019" y="53875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32"/>
            <p:cNvSpPr/>
            <p:nvPr/>
          </p:nvSpPr>
          <p:spPr>
            <a:xfrm>
              <a:off x="643395" y="5632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1" y="0"/>
                    <a:pt x="1" y="35"/>
                  </a:cubicBezTo>
                  <a:lnTo>
                    <a:pt x="70" y="35"/>
                  </a:ln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32"/>
            <p:cNvSpPr/>
            <p:nvPr/>
          </p:nvSpPr>
          <p:spPr>
            <a:xfrm>
              <a:off x="677671" y="62266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32"/>
            <p:cNvSpPr/>
            <p:nvPr/>
          </p:nvSpPr>
          <p:spPr>
            <a:xfrm>
              <a:off x="642092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32"/>
            <p:cNvSpPr/>
            <p:nvPr/>
          </p:nvSpPr>
          <p:spPr>
            <a:xfrm>
              <a:off x="642413" y="560311"/>
              <a:ext cx="671" cy="151"/>
            </a:xfrm>
            <a:custGeom>
              <a:avLst/>
              <a:gdLst/>
              <a:ahLst/>
              <a:cxnLst/>
              <a:rect l="l" t="t" r="r" b="b"/>
              <a:pathLst>
                <a:path w="71" h="16" extrusionOk="0">
                  <a:moveTo>
                    <a:pt x="1" y="0"/>
                  </a:moveTo>
                  <a:cubicBezTo>
                    <a:pt x="1" y="0"/>
                    <a:pt x="16" y="16"/>
                    <a:pt x="37" y="16"/>
                  </a:cubicBezTo>
                  <a:cubicBezTo>
                    <a:pt x="47" y="16"/>
                    <a:pt x="59" y="1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32"/>
            <p:cNvSpPr/>
            <p:nvPr/>
          </p:nvSpPr>
          <p:spPr>
            <a:xfrm>
              <a:off x="654824" y="540071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0" y="0"/>
                    <a:pt x="0" y="35"/>
                    <a:pt x="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32"/>
            <p:cNvSpPr/>
            <p:nvPr/>
          </p:nvSpPr>
          <p:spPr>
            <a:xfrm>
              <a:off x="654824" y="54072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32"/>
            <p:cNvSpPr/>
            <p:nvPr/>
          </p:nvSpPr>
          <p:spPr>
            <a:xfrm>
              <a:off x="663315" y="526357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0"/>
                  </a:moveTo>
                  <a:cubicBezTo>
                    <a:pt x="35" y="35"/>
                    <a:pt x="0" y="70"/>
                    <a:pt x="69" y="104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32"/>
            <p:cNvSpPr/>
            <p:nvPr/>
          </p:nvSpPr>
          <p:spPr>
            <a:xfrm>
              <a:off x="663636" y="526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32"/>
            <p:cNvSpPr/>
            <p:nvPr/>
          </p:nvSpPr>
          <p:spPr>
            <a:xfrm>
              <a:off x="660377" y="516232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1"/>
                  </a:moveTo>
                  <a:lnTo>
                    <a:pt x="35" y="1"/>
                  </a:lnTo>
                  <a:cubicBezTo>
                    <a:pt x="0" y="70"/>
                    <a:pt x="35" y="139"/>
                    <a:pt x="69" y="243"/>
                  </a:cubicBezTo>
                  <a:cubicBezTo>
                    <a:pt x="69" y="139"/>
                    <a:pt x="104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32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32"/>
            <p:cNvSpPr/>
            <p:nvPr/>
          </p:nvSpPr>
          <p:spPr>
            <a:xfrm>
              <a:off x="656779" y="506437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1" y="1"/>
                  </a:moveTo>
                  <a:cubicBezTo>
                    <a:pt x="1" y="70"/>
                    <a:pt x="1" y="174"/>
                    <a:pt x="70" y="243"/>
                  </a:cubicBezTo>
                  <a:cubicBezTo>
                    <a:pt x="35" y="139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32"/>
            <p:cNvSpPr/>
            <p:nvPr/>
          </p:nvSpPr>
          <p:spPr>
            <a:xfrm>
              <a:off x="657430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32"/>
            <p:cNvSpPr/>
            <p:nvPr/>
          </p:nvSpPr>
          <p:spPr>
            <a:xfrm>
              <a:off x="657761" y="509053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0"/>
                  </a:moveTo>
                  <a:cubicBezTo>
                    <a:pt x="0" y="70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32"/>
            <p:cNvSpPr/>
            <p:nvPr/>
          </p:nvSpPr>
          <p:spPr>
            <a:xfrm>
              <a:off x="657430" y="50872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32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32"/>
            <p:cNvSpPr/>
            <p:nvPr/>
          </p:nvSpPr>
          <p:spPr>
            <a:xfrm>
              <a:off x="659716" y="51427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32"/>
            <p:cNvSpPr/>
            <p:nvPr/>
          </p:nvSpPr>
          <p:spPr>
            <a:xfrm>
              <a:off x="660047" y="514277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1"/>
                  </a:moveTo>
                  <a:cubicBezTo>
                    <a:pt x="0" y="70"/>
                    <a:pt x="0" y="139"/>
                    <a:pt x="35" y="173"/>
                  </a:cubicBezTo>
                  <a:cubicBezTo>
                    <a:pt x="35" y="104"/>
                    <a:pt x="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32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32"/>
            <p:cNvSpPr/>
            <p:nvPr/>
          </p:nvSpPr>
          <p:spPr>
            <a:xfrm>
              <a:off x="691064" y="541044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cubicBezTo>
                    <a:pt x="0" y="35"/>
                    <a:pt x="0" y="70"/>
                    <a:pt x="0" y="139"/>
                  </a:cubicBezTo>
                  <a:cubicBezTo>
                    <a:pt x="69" y="10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32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32"/>
            <p:cNvSpPr/>
            <p:nvPr/>
          </p:nvSpPr>
          <p:spPr>
            <a:xfrm>
              <a:off x="690733" y="54235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32"/>
            <p:cNvSpPr/>
            <p:nvPr/>
          </p:nvSpPr>
          <p:spPr>
            <a:xfrm>
              <a:off x="69073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32"/>
            <p:cNvSpPr/>
            <p:nvPr/>
          </p:nvSpPr>
          <p:spPr>
            <a:xfrm>
              <a:off x="689751" y="542678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1"/>
                  </a:moveTo>
                  <a:lnTo>
                    <a:pt x="105" y="1"/>
                  </a:lnTo>
                  <a:cubicBezTo>
                    <a:pt x="70" y="35"/>
                    <a:pt x="35" y="70"/>
                    <a:pt x="1" y="104"/>
                  </a:cubicBezTo>
                  <a:cubicBezTo>
                    <a:pt x="70" y="70"/>
                    <a:pt x="105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32"/>
            <p:cNvSpPr/>
            <p:nvPr/>
          </p:nvSpPr>
          <p:spPr>
            <a:xfrm>
              <a:off x="689430" y="54366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35" y="70"/>
                    <a:pt x="0" y="139"/>
                    <a:pt x="0" y="208"/>
                  </a:cubicBezTo>
                  <a:cubicBezTo>
                    <a:pt x="69" y="139"/>
                    <a:pt x="35" y="7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32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32"/>
            <p:cNvSpPr/>
            <p:nvPr/>
          </p:nvSpPr>
          <p:spPr>
            <a:xfrm>
              <a:off x="652207" y="497304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1" y="138"/>
                    <a:pt x="70" y="208"/>
                  </a:cubicBezTo>
                  <a:cubicBezTo>
                    <a:pt x="35" y="138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32"/>
            <p:cNvSpPr/>
            <p:nvPr/>
          </p:nvSpPr>
          <p:spPr>
            <a:xfrm>
              <a:off x="652869" y="499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32"/>
            <p:cNvSpPr/>
            <p:nvPr/>
          </p:nvSpPr>
          <p:spPr>
            <a:xfrm>
              <a:off x="626092" y="667720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104" y="0"/>
                  </a:moveTo>
                  <a:cubicBezTo>
                    <a:pt x="35" y="69"/>
                    <a:pt x="35" y="104"/>
                    <a:pt x="1" y="173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32"/>
            <p:cNvSpPr/>
            <p:nvPr/>
          </p:nvSpPr>
          <p:spPr>
            <a:xfrm>
              <a:off x="684859" y="606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32"/>
            <p:cNvSpPr/>
            <p:nvPr/>
          </p:nvSpPr>
          <p:spPr>
            <a:xfrm>
              <a:off x="684859" y="60666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32"/>
            <p:cNvSpPr/>
            <p:nvPr/>
          </p:nvSpPr>
          <p:spPr>
            <a:xfrm>
              <a:off x="685180" y="60666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32"/>
            <p:cNvSpPr/>
            <p:nvPr/>
          </p:nvSpPr>
          <p:spPr>
            <a:xfrm>
              <a:off x="685841" y="60993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32"/>
            <p:cNvSpPr/>
            <p:nvPr/>
          </p:nvSpPr>
          <p:spPr>
            <a:xfrm>
              <a:off x="702162" y="585123"/>
              <a:ext cx="1643" cy="472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cubicBezTo>
                    <a:pt x="49" y="25"/>
                    <a:pt x="81" y="49"/>
                    <a:pt x="120" y="49"/>
                  </a:cubicBezTo>
                  <a:cubicBezTo>
                    <a:pt x="136" y="49"/>
                    <a:pt x="153" y="45"/>
                    <a:pt x="173" y="35"/>
                  </a:cubicBezTo>
                  <a:cubicBezTo>
                    <a:pt x="104" y="0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32"/>
            <p:cNvSpPr/>
            <p:nvPr/>
          </p:nvSpPr>
          <p:spPr>
            <a:xfrm>
              <a:off x="703796" y="5854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32"/>
            <p:cNvSpPr/>
            <p:nvPr/>
          </p:nvSpPr>
          <p:spPr>
            <a:xfrm>
              <a:off x="701831" y="5851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32"/>
            <p:cNvSpPr/>
            <p:nvPr/>
          </p:nvSpPr>
          <p:spPr>
            <a:xfrm>
              <a:off x="696287" y="53418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32"/>
            <p:cNvSpPr/>
            <p:nvPr/>
          </p:nvSpPr>
          <p:spPr>
            <a:xfrm>
              <a:off x="696287" y="5341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32"/>
            <p:cNvSpPr/>
            <p:nvPr/>
          </p:nvSpPr>
          <p:spPr>
            <a:xfrm>
              <a:off x="648949" y="584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32"/>
            <p:cNvSpPr/>
            <p:nvPr/>
          </p:nvSpPr>
          <p:spPr>
            <a:xfrm>
              <a:off x="706081" y="58707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32"/>
            <p:cNvSpPr/>
            <p:nvPr/>
          </p:nvSpPr>
          <p:spPr>
            <a:xfrm>
              <a:off x="639154" y="55704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cubicBezTo>
                    <a:pt x="35" y="35"/>
                    <a:pt x="35" y="35"/>
                    <a:pt x="69" y="70"/>
                  </a:cubicBezTo>
                  <a:cubicBezTo>
                    <a:pt x="69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32"/>
            <p:cNvSpPr/>
            <p:nvPr/>
          </p:nvSpPr>
          <p:spPr>
            <a:xfrm>
              <a:off x="639806" y="5576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32"/>
            <p:cNvSpPr/>
            <p:nvPr/>
          </p:nvSpPr>
          <p:spPr>
            <a:xfrm>
              <a:off x="639154" y="5570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32"/>
            <p:cNvSpPr/>
            <p:nvPr/>
          </p:nvSpPr>
          <p:spPr>
            <a:xfrm>
              <a:off x="697590" y="5479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32"/>
            <p:cNvSpPr/>
            <p:nvPr/>
          </p:nvSpPr>
          <p:spPr>
            <a:xfrm>
              <a:off x="714242" y="543981"/>
              <a:ext cx="982" cy="671"/>
            </a:xfrm>
            <a:custGeom>
              <a:avLst/>
              <a:gdLst/>
              <a:ahLst/>
              <a:cxnLst/>
              <a:rect l="l" t="t" r="r" b="b"/>
              <a:pathLst>
                <a:path w="104" h="71" extrusionOk="0">
                  <a:moveTo>
                    <a:pt x="104" y="1"/>
                  </a:moveTo>
                  <a:lnTo>
                    <a:pt x="0" y="70"/>
                  </a:lnTo>
                  <a:cubicBezTo>
                    <a:pt x="69" y="70"/>
                    <a:pt x="104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32"/>
            <p:cNvSpPr/>
            <p:nvPr/>
          </p:nvSpPr>
          <p:spPr>
            <a:xfrm>
              <a:off x="641440" y="559329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lnTo>
                    <a:pt x="69" y="104"/>
                  </a:lnTo>
                  <a:lnTo>
                    <a:pt x="104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32"/>
            <p:cNvSpPr/>
            <p:nvPr/>
          </p:nvSpPr>
          <p:spPr>
            <a:xfrm>
              <a:off x="641440" y="559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32"/>
            <p:cNvSpPr/>
            <p:nvPr/>
          </p:nvSpPr>
          <p:spPr>
            <a:xfrm>
              <a:off x="640788" y="5583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32"/>
            <p:cNvSpPr/>
            <p:nvPr/>
          </p:nvSpPr>
          <p:spPr>
            <a:xfrm>
              <a:off x="640788" y="5586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lnTo>
                    <a:pt x="69" y="69"/>
                  </a:ln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32"/>
            <p:cNvSpPr/>
            <p:nvPr/>
          </p:nvSpPr>
          <p:spPr>
            <a:xfrm>
              <a:off x="639806" y="55769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32"/>
            <p:cNvSpPr/>
            <p:nvPr/>
          </p:nvSpPr>
          <p:spPr>
            <a:xfrm>
              <a:off x="640127" y="5580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35"/>
                  </a:moveTo>
                  <a:lnTo>
                    <a:pt x="1" y="0"/>
                  </a:lnTo>
                  <a:cubicBezTo>
                    <a:pt x="1" y="0"/>
                    <a:pt x="36" y="35"/>
                    <a:pt x="3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32"/>
            <p:cNvSpPr/>
            <p:nvPr/>
          </p:nvSpPr>
          <p:spPr>
            <a:xfrm>
              <a:off x="640458" y="55834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35" y="35"/>
                  </a:lnTo>
                  <a:cubicBezTo>
                    <a:pt x="35" y="35"/>
                    <a:pt x="1" y="1"/>
                    <a:pt x="1" y="1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32"/>
            <p:cNvSpPr/>
            <p:nvPr/>
          </p:nvSpPr>
          <p:spPr>
            <a:xfrm>
              <a:off x="630994" y="59882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0" y="35"/>
                    <a:pt x="0" y="35"/>
                  </a:cubicBezTo>
                  <a:cubicBezTo>
                    <a:pt x="35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32"/>
            <p:cNvSpPr/>
            <p:nvPr/>
          </p:nvSpPr>
          <p:spPr>
            <a:xfrm>
              <a:off x="631646" y="5988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32"/>
            <p:cNvSpPr/>
            <p:nvPr/>
          </p:nvSpPr>
          <p:spPr>
            <a:xfrm>
              <a:off x="630994" y="5991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32"/>
            <p:cNvSpPr/>
            <p:nvPr/>
          </p:nvSpPr>
          <p:spPr>
            <a:xfrm>
              <a:off x="690082" y="52048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32"/>
            <p:cNvSpPr/>
            <p:nvPr/>
          </p:nvSpPr>
          <p:spPr>
            <a:xfrm>
              <a:off x="632297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32"/>
            <p:cNvSpPr/>
            <p:nvPr/>
          </p:nvSpPr>
          <p:spPr>
            <a:xfrm>
              <a:off x="631646" y="5981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32"/>
            <p:cNvSpPr/>
            <p:nvPr/>
          </p:nvSpPr>
          <p:spPr>
            <a:xfrm>
              <a:off x="631646" y="5985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32"/>
            <p:cNvSpPr/>
            <p:nvPr/>
          </p:nvSpPr>
          <p:spPr>
            <a:xfrm>
              <a:off x="630342" y="59915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35" y="70"/>
                    <a:pt x="35" y="70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32"/>
            <p:cNvSpPr/>
            <p:nvPr/>
          </p:nvSpPr>
          <p:spPr>
            <a:xfrm>
              <a:off x="629360" y="600141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cubicBezTo>
                    <a:pt x="69" y="35"/>
                    <a:pt x="35" y="35"/>
                    <a:pt x="0" y="69"/>
                  </a:cubicBezTo>
                  <a:lnTo>
                    <a:pt x="35" y="69"/>
                  </a:lnTo>
                  <a:cubicBezTo>
                    <a:pt x="35" y="69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32"/>
            <p:cNvSpPr/>
            <p:nvPr/>
          </p:nvSpPr>
          <p:spPr>
            <a:xfrm>
              <a:off x="628378" y="600793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0"/>
                  </a:moveTo>
                  <a:lnTo>
                    <a:pt x="104" y="0"/>
                  </a:lnTo>
                  <a:cubicBezTo>
                    <a:pt x="70" y="35"/>
                    <a:pt x="35" y="69"/>
                    <a:pt x="1" y="104"/>
                  </a:cubicBezTo>
                  <a:cubicBezTo>
                    <a:pt x="70" y="104"/>
                    <a:pt x="104" y="69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32"/>
            <p:cNvSpPr/>
            <p:nvPr/>
          </p:nvSpPr>
          <p:spPr>
            <a:xfrm>
              <a:off x="594423" y="309386"/>
              <a:ext cx="6215" cy="26323"/>
            </a:xfrm>
            <a:custGeom>
              <a:avLst/>
              <a:gdLst/>
              <a:ahLst/>
              <a:cxnLst/>
              <a:rect l="l" t="t" r="r" b="b"/>
              <a:pathLst>
                <a:path w="658" h="2787" extrusionOk="0">
                  <a:moveTo>
                    <a:pt x="212" y="1"/>
                  </a:moveTo>
                  <a:cubicBezTo>
                    <a:pt x="162" y="1"/>
                    <a:pt x="126" y="25"/>
                    <a:pt x="105" y="90"/>
                  </a:cubicBezTo>
                  <a:cubicBezTo>
                    <a:pt x="1" y="229"/>
                    <a:pt x="35" y="367"/>
                    <a:pt x="35" y="540"/>
                  </a:cubicBezTo>
                  <a:cubicBezTo>
                    <a:pt x="139" y="1335"/>
                    <a:pt x="381" y="2061"/>
                    <a:pt x="658" y="2786"/>
                  </a:cubicBezTo>
                  <a:cubicBezTo>
                    <a:pt x="519" y="2302"/>
                    <a:pt x="416" y="1784"/>
                    <a:pt x="347" y="1266"/>
                  </a:cubicBezTo>
                  <a:cubicBezTo>
                    <a:pt x="277" y="920"/>
                    <a:pt x="139" y="540"/>
                    <a:pt x="347" y="194"/>
                  </a:cubicBezTo>
                  <a:cubicBezTo>
                    <a:pt x="416" y="125"/>
                    <a:pt x="381" y="56"/>
                    <a:pt x="312" y="21"/>
                  </a:cubicBezTo>
                  <a:cubicBezTo>
                    <a:pt x="274" y="9"/>
                    <a:pt x="241" y="1"/>
                    <a:pt x="2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32"/>
            <p:cNvSpPr/>
            <p:nvPr/>
          </p:nvSpPr>
          <p:spPr>
            <a:xfrm>
              <a:off x="559165" y="286406"/>
              <a:ext cx="14706" cy="12741"/>
            </a:xfrm>
            <a:custGeom>
              <a:avLst/>
              <a:gdLst/>
              <a:ahLst/>
              <a:cxnLst/>
              <a:rect l="l" t="t" r="r" b="b"/>
              <a:pathLst>
                <a:path w="1557" h="1349" extrusionOk="0">
                  <a:moveTo>
                    <a:pt x="1072" y="0"/>
                  </a:moveTo>
                  <a:cubicBezTo>
                    <a:pt x="1003" y="35"/>
                    <a:pt x="1003" y="104"/>
                    <a:pt x="1003" y="138"/>
                  </a:cubicBezTo>
                  <a:cubicBezTo>
                    <a:pt x="1003" y="415"/>
                    <a:pt x="1107" y="691"/>
                    <a:pt x="1176" y="1002"/>
                  </a:cubicBezTo>
                  <a:cubicBezTo>
                    <a:pt x="938" y="983"/>
                    <a:pt x="700" y="940"/>
                    <a:pt x="475" y="940"/>
                  </a:cubicBezTo>
                  <a:cubicBezTo>
                    <a:pt x="308" y="940"/>
                    <a:pt x="148" y="963"/>
                    <a:pt x="1" y="1037"/>
                  </a:cubicBezTo>
                  <a:cubicBezTo>
                    <a:pt x="52" y="1041"/>
                    <a:pt x="104" y="1042"/>
                    <a:pt x="157" y="1042"/>
                  </a:cubicBezTo>
                  <a:cubicBezTo>
                    <a:pt x="302" y="1042"/>
                    <a:pt x="454" y="1032"/>
                    <a:pt x="605" y="1032"/>
                  </a:cubicBezTo>
                  <a:cubicBezTo>
                    <a:pt x="921" y="1032"/>
                    <a:pt x="1236" y="1076"/>
                    <a:pt x="1487" y="1348"/>
                  </a:cubicBezTo>
                  <a:cubicBezTo>
                    <a:pt x="1556" y="1314"/>
                    <a:pt x="1522" y="1279"/>
                    <a:pt x="1522" y="1244"/>
                  </a:cubicBezTo>
                  <a:cubicBezTo>
                    <a:pt x="1349" y="864"/>
                    <a:pt x="1211" y="519"/>
                    <a:pt x="1211" y="138"/>
                  </a:cubicBezTo>
                  <a:cubicBezTo>
                    <a:pt x="1211" y="69"/>
                    <a:pt x="1176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32"/>
            <p:cNvSpPr/>
            <p:nvPr/>
          </p:nvSpPr>
          <p:spPr>
            <a:xfrm>
              <a:off x="598343" y="307053"/>
              <a:ext cx="16009" cy="19513"/>
            </a:xfrm>
            <a:custGeom>
              <a:avLst/>
              <a:gdLst/>
              <a:ahLst/>
              <a:cxnLst/>
              <a:rect l="l" t="t" r="r" b="b"/>
              <a:pathLst>
                <a:path w="1695" h="2066" extrusionOk="0">
                  <a:moveTo>
                    <a:pt x="104" y="0"/>
                  </a:moveTo>
                  <a:cubicBezTo>
                    <a:pt x="78" y="0"/>
                    <a:pt x="52" y="9"/>
                    <a:pt x="35" y="26"/>
                  </a:cubicBezTo>
                  <a:cubicBezTo>
                    <a:pt x="1" y="95"/>
                    <a:pt x="35" y="130"/>
                    <a:pt x="70" y="164"/>
                  </a:cubicBezTo>
                  <a:cubicBezTo>
                    <a:pt x="173" y="268"/>
                    <a:pt x="312" y="372"/>
                    <a:pt x="415" y="441"/>
                  </a:cubicBezTo>
                  <a:cubicBezTo>
                    <a:pt x="830" y="821"/>
                    <a:pt x="1107" y="1340"/>
                    <a:pt x="1418" y="1789"/>
                  </a:cubicBezTo>
                  <a:cubicBezTo>
                    <a:pt x="1487" y="1893"/>
                    <a:pt x="1521" y="2031"/>
                    <a:pt x="1694" y="2066"/>
                  </a:cubicBezTo>
                  <a:cubicBezTo>
                    <a:pt x="1383" y="1478"/>
                    <a:pt x="1038" y="959"/>
                    <a:pt x="657" y="476"/>
                  </a:cubicBezTo>
                  <a:cubicBezTo>
                    <a:pt x="519" y="303"/>
                    <a:pt x="346" y="164"/>
                    <a:pt x="173" y="26"/>
                  </a:cubicBezTo>
                  <a:cubicBezTo>
                    <a:pt x="156" y="9"/>
                    <a:pt x="13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32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32"/>
            <p:cNvSpPr/>
            <p:nvPr/>
          </p:nvSpPr>
          <p:spPr>
            <a:xfrm>
              <a:off x="569611" y="312191"/>
              <a:ext cx="14054" cy="9152"/>
            </a:xfrm>
            <a:custGeom>
              <a:avLst/>
              <a:gdLst/>
              <a:ahLst/>
              <a:cxnLst/>
              <a:rect l="l" t="t" r="r" b="b"/>
              <a:pathLst>
                <a:path w="1488" h="969" extrusionOk="0">
                  <a:moveTo>
                    <a:pt x="1349" y="1"/>
                  </a:moveTo>
                  <a:cubicBezTo>
                    <a:pt x="1176" y="174"/>
                    <a:pt x="969" y="174"/>
                    <a:pt x="796" y="243"/>
                  </a:cubicBezTo>
                  <a:cubicBezTo>
                    <a:pt x="519" y="346"/>
                    <a:pt x="208" y="415"/>
                    <a:pt x="1" y="692"/>
                  </a:cubicBezTo>
                  <a:cubicBezTo>
                    <a:pt x="208" y="554"/>
                    <a:pt x="450" y="485"/>
                    <a:pt x="692" y="415"/>
                  </a:cubicBezTo>
                  <a:cubicBezTo>
                    <a:pt x="727" y="398"/>
                    <a:pt x="770" y="381"/>
                    <a:pt x="813" y="381"/>
                  </a:cubicBezTo>
                  <a:cubicBezTo>
                    <a:pt x="856" y="381"/>
                    <a:pt x="900" y="398"/>
                    <a:pt x="934" y="450"/>
                  </a:cubicBezTo>
                  <a:cubicBezTo>
                    <a:pt x="969" y="519"/>
                    <a:pt x="900" y="588"/>
                    <a:pt x="865" y="657"/>
                  </a:cubicBezTo>
                  <a:cubicBezTo>
                    <a:pt x="761" y="727"/>
                    <a:pt x="692" y="830"/>
                    <a:pt x="727" y="969"/>
                  </a:cubicBezTo>
                  <a:cubicBezTo>
                    <a:pt x="900" y="761"/>
                    <a:pt x="1038" y="485"/>
                    <a:pt x="1314" y="346"/>
                  </a:cubicBezTo>
                  <a:cubicBezTo>
                    <a:pt x="1487" y="277"/>
                    <a:pt x="1418" y="139"/>
                    <a:pt x="1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32"/>
            <p:cNvSpPr/>
            <p:nvPr/>
          </p:nvSpPr>
          <p:spPr>
            <a:xfrm>
              <a:off x="576468" y="3213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32"/>
            <p:cNvSpPr/>
            <p:nvPr/>
          </p:nvSpPr>
          <p:spPr>
            <a:xfrm>
              <a:off x="607155" y="33928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32"/>
            <p:cNvSpPr/>
            <p:nvPr/>
          </p:nvSpPr>
          <p:spPr>
            <a:xfrm>
              <a:off x="598994" y="316763"/>
              <a:ext cx="8501" cy="22215"/>
            </a:xfrm>
            <a:custGeom>
              <a:avLst/>
              <a:gdLst/>
              <a:ahLst/>
              <a:cxnLst/>
              <a:rect l="l" t="t" r="r" b="b"/>
              <a:pathLst>
                <a:path w="900" h="2352" extrusionOk="0">
                  <a:moveTo>
                    <a:pt x="104" y="1"/>
                  </a:moveTo>
                  <a:cubicBezTo>
                    <a:pt x="1" y="104"/>
                    <a:pt x="35" y="173"/>
                    <a:pt x="35" y="277"/>
                  </a:cubicBezTo>
                  <a:cubicBezTo>
                    <a:pt x="104" y="554"/>
                    <a:pt x="174" y="865"/>
                    <a:pt x="312" y="1141"/>
                  </a:cubicBezTo>
                  <a:cubicBezTo>
                    <a:pt x="485" y="1556"/>
                    <a:pt x="588" y="2005"/>
                    <a:pt x="899" y="2351"/>
                  </a:cubicBezTo>
                  <a:cubicBezTo>
                    <a:pt x="796" y="2109"/>
                    <a:pt x="727" y="1867"/>
                    <a:pt x="623" y="1625"/>
                  </a:cubicBezTo>
                  <a:cubicBezTo>
                    <a:pt x="519" y="1349"/>
                    <a:pt x="450" y="1038"/>
                    <a:pt x="312" y="796"/>
                  </a:cubicBezTo>
                  <a:cubicBezTo>
                    <a:pt x="208" y="554"/>
                    <a:pt x="277" y="243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32"/>
            <p:cNvSpPr/>
            <p:nvPr/>
          </p:nvSpPr>
          <p:spPr>
            <a:xfrm>
              <a:off x="583004" y="309906"/>
              <a:ext cx="4250" cy="16330"/>
            </a:xfrm>
            <a:custGeom>
              <a:avLst/>
              <a:gdLst/>
              <a:ahLst/>
              <a:cxnLst/>
              <a:rect l="l" t="t" r="r" b="b"/>
              <a:pathLst>
                <a:path w="450" h="1729" extrusionOk="0">
                  <a:moveTo>
                    <a:pt x="277" y="1"/>
                  </a:moveTo>
                  <a:lnTo>
                    <a:pt x="277" y="1"/>
                  </a:lnTo>
                  <a:cubicBezTo>
                    <a:pt x="207" y="623"/>
                    <a:pt x="138" y="1176"/>
                    <a:pt x="0" y="1729"/>
                  </a:cubicBezTo>
                  <a:cubicBezTo>
                    <a:pt x="277" y="1245"/>
                    <a:pt x="449" y="346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32"/>
            <p:cNvSpPr/>
            <p:nvPr/>
          </p:nvSpPr>
          <p:spPr>
            <a:xfrm>
              <a:off x="583004" y="326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6"/>
                  </a:moveTo>
                  <a:cubicBezTo>
                    <a:pt x="0" y="36"/>
                    <a:pt x="0" y="36"/>
                    <a:pt x="0" y="1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32"/>
            <p:cNvSpPr/>
            <p:nvPr/>
          </p:nvSpPr>
          <p:spPr>
            <a:xfrm>
              <a:off x="560147" y="304069"/>
              <a:ext cx="6215" cy="1077"/>
            </a:xfrm>
            <a:custGeom>
              <a:avLst/>
              <a:gdLst/>
              <a:ahLst/>
              <a:cxnLst/>
              <a:rect l="l" t="t" r="r" b="b"/>
              <a:pathLst>
                <a:path w="658" h="114" extrusionOk="0">
                  <a:moveTo>
                    <a:pt x="376" y="0"/>
                  </a:moveTo>
                  <a:cubicBezTo>
                    <a:pt x="257" y="0"/>
                    <a:pt x="134" y="24"/>
                    <a:pt x="1" y="100"/>
                  </a:cubicBezTo>
                  <a:cubicBezTo>
                    <a:pt x="75" y="110"/>
                    <a:pt x="144" y="114"/>
                    <a:pt x="209" y="114"/>
                  </a:cubicBezTo>
                  <a:cubicBezTo>
                    <a:pt x="386" y="114"/>
                    <a:pt x="531" y="82"/>
                    <a:pt x="657" y="31"/>
                  </a:cubicBezTo>
                  <a:cubicBezTo>
                    <a:pt x="565" y="16"/>
                    <a:pt x="472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32"/>
            <p:cNvSpPr/>
            <p:nvPr/>
          </p:nvSpPr>
          <p:spPr>
            <a:xfrm>
              <a:off x="550683" y="2893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32"/>
            <p:cNvSpPr/>
            <p:nvPr/>
          </p:nvSpPr>
          <p:spPr>
            <a:xfrm>
              <a:off x="547085" y="289344"/>
              <a:ext cx="3608" cy="850"/>
            </a:xfrm>
            <a:custGeom>
              <a:avLst/>
              <a:gdLst/>
              <a:ahLst/>
              <a:cxnLst/>
              <a:rect l="l" t="t" r="r" b="b"/>
              <a:pathLst>
                <a:path w="382" h="90" extrusionOk="0">
                  <a:moveTo>
                    <a:pt x="381" y="0"/>
                  </a:moveTo>
                  <a:cubicBezTo>
                    <a:pt x="243" y="35"/>
                    <a:pt x="105" y="0"/>
                    <a:pt x="1" y="69"/>
                  </a:cubicBezTo>
                  <a:cubicBezTo>
                    <a:pt x="52" y="82"/>
                    <a:pt x="102" y="90"/>
                    <a:pt x="151" y="90"/>
                  </a:cubicBezTo>
                  <a:cubicBezTo>
                    <a:pt x="236" y="90"/>
                    <a:pt x="315" y="66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32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32"/>
            <p:cNvSpPr/>
            <p:nvPr/>
          </p:nvSpPr>
          <p:spPr>
            <a:xfrm>
              <a:off x="616298" y="33112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32"/>
            <p:cNvSpPr/>
            <p:nvPr/>
          </p:nvSpPr>
          <p:spPr>
            <a:xfrm>
              <a:off x="614342" y="32655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0" y="208"/>
                    <a:pt x="104" y="346"/>
                    <a:pt x="208" y="484"/>
                  </a:cubicBezTo>
                  <a:cubicBezTo>
                    <a:pt x="208" y="277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32"/>
            <p:cNvSpPr/>
            <p:nvPr/>
          </p:nvSpPr>
          <p:spPr>
            <a:xfrm>
              <a:off x="616949" y="3330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32"/>
            <p:cNvSpPr/>
            <p:nvPr/>
          </p:nvSpPr>
          <p:spPr>
            <a:xfrm>
              <a:off x="616949" y="333414"/>
              <a:ext cx="2295" cy="3929"/>
            </a:xfrm>
            <a:custGeom>
              <a:avLst/>
              <a:gdLst/>
              <a:ahLst/>
              <a:cxnLst/>
              <a:rect l="l" t="t" r="r" b="b"/>
              <a:pathLst>
                <a:path w="243" h="416" extrusionOk="0">
                  <a:moveTo>
                    <a:pt x="1" y="0"/>
                  </a:moveTo>
                  <a:cubicBezTo>
                    <a:pt x="105" y="104"/>
                    <a:pt x="139" y="277"/>
                    <a:pt x="243" y="415"/>
                  </a:cubicBezTo>
                  <a:cubicBezTo>
                    <a:pt x="243" y="208"/>
                    <a:pt x="174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32"/>
            <p:cNvSpPr/>
            <p:nvPr/>
          </p:nvSpPr>
          <p:spPr>
            <a:xfrm>
              <a:off x="555906" y="288928"/>
              <a:ext cx="982" cy="746"/>
            </a:xfrm>
            <a:custGeom>
              <a:avLst/>
              <a:gdLst/>
              <a:ahLst/>
              <a:cxnLst/>
              <a:rect l="l" t="t" r="r" b="b"/>
              <a:pathLst>
                <a:path w="104" h="79" extrusionOk="0">
                  <a:moveTo>
                    <a:pt x="82" y="1"/>
                  </a:moveTo>
                  <a:cubicBezTo>
                    <a:pt x="69" y="1"/>
                    <a:pt x="52" y="10"/>
                    <a:pt x="35" y="10"/>
                  </a:cubicBezTo>
                  <a:lnTo>
                    <a:pt x="0" y="44"/>
                  </a:lnTo>
                  <a:lnTo>
                    <a:pt x="35" y="79"/>
                  </a:lnTo>
                  <a:cubicBezTo>
                    <a:pt x="35" y="79"/>
                    <a:pt x="104" y="79"/>
                    <a:pt x="104" y="44"/>
                  </a:cubicBezTo>
                  <a:cubicBezTo>
                    <a:pt x="104" y="10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32"/>
            <p:cNvSpPr/>
            <p:nvPr/>
          </p:nvSpPr>
          <p:spPr>
            <a:xfrm>
              <a:off x="607485" y="33928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32"/>
            <p:cNvSpPr/>
            <p:nvPr/>
          </p:nvSpPr>
          <p:spPr>
            <a:xfrm>
              <a:off x="607155" y="339620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cubicBezTo>
                    <a:pt x="35" y="104"/>
                    <a:pt x="1" y="208"/>
                    <a:pt x="174" y="242"/>
                  </a:cubicBezTo>
                  <a:cubicBezTo>
                    <a:pt x="105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32"/>
            <p:cNvSpPr/>
            <p:nvPr/>
          </p:nvSpPr>
          <p:spPr>
            <a:xfrm>
              <a:off x="579736" y="348101"/>
              <a:ext cx="1643" cy="3608"/>
            </a:xfrm>
            <a:custGeom>
              <a:avLst/>
              <a:gdLst/>
              <a:ahLst/>
              <a:cxnLst/>
              <a:rect l="l" t="t" r="r" b="b"/>
              <a:pathLst>
                <a:path w="174" h="382" extrusionOk="0">
                  <a:moveTo>
                    <a:pt x="173" y="1"/>
                  </a:moveTo>
                  <a:lnTo>
                    <a:pt x="173" y="1"/>
                  </a:lnTo>
                  <a:cubicBezTo>
                    <a:pt x="35" y="70"/>
                    <a:pt x="35" y="243"/>
                    <a:pt x="0" y="381"/>
                  </a:cubicBezTo>
                  <a:cubicBezTo>
                    <a:pt x="104" y="243"/>
                    <a:pt x="139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32"/>
            <p:cNvSpPr/>
            <p:nvPr/>
          </p:nvSpPr>
          <p:spPr>
            <a:xfrm>
              <a:off x="583004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32"/>
            <p:cNvSpPr/>
            <p:nvPr/>
          </p:nvSpPr>
          <p:spPr>
            <a:xfrm>
              <a:off x="582674" y="326557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lnTo>
                    <a:pt x="1" y="104"/>
                  </a:lnTo>
                  <a:cubicBezTo>
                    <a:pt x="1" y="104"/>
                    <a:pt x="1" y="139"/>
                    <a:pt x="1" y="139"/>
                  </a:cubicBezTo>
                  <a:cubicBezTo>
                    <a:pt x="35" y="104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32"/>
            <p:cNvSpPr/>
            <p:nvPr/>
          </p:nvSpPr>
          <p:spPr>
            <a:xfrm>
              <a:off x="572879" y="324271"/>
              <a:ext cx="1965" cy="1313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208" y="1"/>
                  </a:moveTo>
                  <a:cubicBezTo>
                    <a:pt x="104" y="1"/>
                    <a:pt x="70" y="70"/>
                    <a:pt x="1" y="139"/>
                  </a:cubicBezTo>
                  <a:cubicBezTo>
                    <a:pt x="104" y="139"/>
                    <a:pt x="139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32"/>
            <p:cNvSpPr/>
            <p:nvPr/>
          </p:nvSpPr>
          <p:spPr>
            <a:xfrm>
              <a:off x="572548" y="325575"/>
              <a:ext cx="340" cy="1974"/>
            </a:xfrm>
            <a:custGeom>
              <a:avLst/>
              <a:gdLst/>
              <a:ahLst/>
              <a:cxnLst/>
              <a:rect l="l" t="t" r="r" b="b"/>
              <a:pathLst>
                <a:path w="36" h="209" extrusionOk="0">
                  <a:moveTo>
                    <a:pt x="36" y="1"/>
                  </a:moveTo>
                  <a:lnTo>
                    <a:pt x="36" y="1"/>
                  </a:lnTo>
                  <a:cubicBezTo>
                    <a:pt x="36" y="70"/>
                    <a:pt x="1" y="139"/>
                    <a:pt x="1" y="208"/>
                  </a:cubicBezTo>
                  <a:cubicBezTo>
                    <a:pt x="36" y="139"/>
                    <a:pt x="36" y="70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32"/>
            <p:cNvSpPr/>
            <p:nvPr/>
          </p:nvSpPr>
          <p:spPr>
            <a:xfrm>
              <a:off x="551335" y="306647"/>
              <a:ext cx="982" cy="331"/>
            </a:xfrm>
            <a:custGeom>
              <a:avLst/>
              <a:gdLst/>
              <a:ahLst/>
              <a:cxnLst/>
              <a:rect l="l" t="t" r="r" b="b"/>
              <a:pathLst>
                <a:path w="104" h="35" extrusionOk="0">
                  <a:moveTo>
                    <a:pt x="104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32"/>
            <p:cNvSpPr/>
            <p:nvPr/>
          </p:nvSpPr>
          <p:spPr>
            <a:xfrm>
              <a:off x="551335" y="3069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32"/>
            <p:cNvSpPr/>
            <p:nvPr/>
          </p:nvSpPr>
          <p:spPr>
            <a:xfrm>
              <a:off x="576147" y="365735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35" y="0"/>
                    <a:pt x="0" y="0"/>
                    <a:pt x="0" y="70"/>
                  </a:cubicBezTo>
                  <a:cubicBezTo>
                    <a:pt x="0" y="70"/>
                    <a:pt x="0" y="70"/>
                    <a:pt x="0" y="104"/>
                  </a:cubicBezTo>
                  <a:cubicBezTo>
                    <a:pt x="69" y="104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32"/>
            <p:cNvSpPr/>
            <p:nvPr/>
          </p:nvSpPr>
          <p:spPr>
            <a:xfrm>
              <a:off x="556558" y="30566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32"/>
            <p:cNvSpPr/>
            <p:nvPr/>
          </p:nvSpPr>
          <p:spPr>
            <a:xfrm>
              <a:off x="581370" y="3314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32"/>
            <p:cNvSpPr/>
            <p:nvPr/>
          </p:nvSpPr>
          <p:spPr>
            <a:xfrm>
              <a:off x="616628" y="331459"/>
              <a:ext cx="331" cy="1634"/>
            </a:xfrm>
            <a:custGeom>
              <a:avLst/>
              <a:gdLst/>
              <a:ahLst/>
              <a:cxnLst/>
              <a:rect l="l" t="t" r="r" b="b"/>
              <a:pathLst>
                <a:path w="35" h="173" extrusionOk="0">
                  <a:moveTo>
                    <a:pt x="0" y="0"/>
                  </a:moveTo>
                  <a:cubicBezTo>
                    <a:pt x="0" y="35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32"/>
            <p:cNvSpPr/>
            <p:nvPr/>
          </p:nvSpPr>
          <p:spPr>
            <a:xfrm>
              <a:off x="616298" y="3311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32"/>
            <p:cNvSpPr/>
            <p:nvPr/>
          </p:nvSpPr>
          <p:spPr>
            <a:xfrm>
              <a:off x="571576" y="3288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32"/>
            <p:cNvSpPr/>
            <p:nvPr/>
          </p:nvSpPr>
          <p:spPr>
            <a:xfrm>
              <a:off x="571576" y="32753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0"/>
                  </a:moveTo>
                  <a:cubicBezTo>
                    <a:pt x="69" y="69"/>
                    <a:pt x="35" y="104"/>
                    <a:pt x="0" y="139"/>
                  </a:cubicBezTo>
                  <a:lnTo>
                    <a:pt x="104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32"/>
            <p:cNvSpPr/>
            <p:nvPr/>
          </p:nvSpPr>
          <p:spPr>
            <a:xfrm>
              <a:off x="574834" y="322316"/>
              <a:ext cx="340" cy="1965"/>
            </a:xfrm>
            <a:custGeom>
              <a:avLst/>
              <a:gdLst/>
              <a:ahLst/>
              <a:cxnLst/>
              <a:rect l="l" t="t" r="r" b="b"/>
              <a:pathLst>
                <a:path w="36" h="208" extrusionOk="0">
                  <a:moveTo>
                    <a:pt x="36" y="0"/>
                  </a:moveTo>
                  <a:cubicBezTo>
                    <a:pt x="1" y="35"/>
                    <a:pt x="1" y="104"/>
                    <a:pt x="1" y="173"/>
                  </a:cubicBezTo>
                  <a:lnTo>
                    <a:pt x="1" y="208"/>
                  </a:lnTo>
                  <a:cubicBezTo>
                    <a:pt x="1" y="138"/>
                    <a:pt x="36" y="69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32"/>
            <p:cNvSpPr/>
            <p:nvPr/>
          </p:nvSpPr>
          <p:spPr>
            <a:xfrm>
              <a:off x="572548" y="3275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32"/>
            <p:cNvSpPr/>
            <p:nvPr/>
          </p:nvSpPr>
          <p:spPr>
            <a:xfrm>
              <a:off x="564388" y="32035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32"/>
            <p:cNvSpPr/>
            <p:nvPr/>
          </p:nvSpPr>
          <p:spPr>
            <a:xfrm>
              <a:off x="564388" y="320682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0"/>
                  </a:moveTo>
                  <a:cubicBezTo>
                    <a:pt x="18" y="18"/>
                    <a:pt x="27" y="26"/>
                    <a:pt x="31" y="26"/>
                  </a:cubicBezTo>
                  <a:cubicBezTo>
                    <a:pt x="35" y="26"/>
                    <a:pt x="35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32"/>
            <p:cNvSpPr/>
            <p:nvPr/>
          </p:nvSpPr>
          <p:spPr>
            <a:xfrm>
              <a:off x="577781" y="361494"/>
              <a:ext cx="888" cy="463"/>
            </a:xfrm>
            <a:custGeom>
              <a:avLst/>
              <a:gdLst/>
              <a:ahLst/>
              <a:cxnLst/>
              <a:rect l="l" t="t" r="r" b="b"/>
              <a:pathLst>
                <a:path w="94" h="49" extrusionOk="0">
                  <a:moveTo>
                    <a:pt x="35" y="0"/>
                  </a:moveTo>
                  <a:cubicBezTo>
                    <a:pt x="0" y="0"/>
                    <a:pt x="0" y="35"/>
                    <a:pt x="35" y="35"/>
                  </a:cubicBezTo>
                  <a:cubicBezTo>
                    <a:pt x="45" y="45"/>
                    <a:pt x="55" y="49"/>
                    <a:pt x="63" y="49"/>
                  </a:cubicBezTo>
                  <a:cubicBezTo>
                    <a:pt x="83" y="49"/>
                    <a:pt x="94" y="24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32"/>
            <p:cNvSpPr/>
            <p:nvPr/>
          </p:nvSpPr>
          <p:spPr>
            <a:xfrm>
              <a:off x="568959" y="318727"/>
              <a:ext cx="661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1" y="0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32"/>
            <p:cNvSpPr/>
            <p:nvPr/>
          </p:nvSpPr>
          <p:spPr>
            <a:xfrm>
              <a:off x="601611" y="3386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32"/>
            <p:cNvSpPr/>
            <p:nvPr/>
          </p:nvSpPr>
          <p:spPr>
            <a:xfrm>
              <a:off x="619235" y="33733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32"/>
            <p:cNvSpPr/>
            <p:nvPr/>
          </p:nvSpPr>
          <p:spPr>
            <a:xfrm>
              <a:off x="564719" y="32068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32"/>
            <p:cNvSpPr/>
            <p:nvPr/>
          </p:nvSpPr>
          <p:spPr>
            <a:xfrm>
              <a:off x="579736" y="35170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32"/>
            <p:cNvSpPr/>
            <p:nvPr/>
          </p:nvSpPr>
          <p:spPr>
            <a:xfrm>
              <a:off x="579736" y="35170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32"/>
            <p:cNvSpPr/>
            <p:nvPr/>
          </p:nvSpPr>
          <p:spPr>
            <a:xfrm>
              <a:off x="575165" y="321334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32"/>
            <p:cNvSpPr/>
            <p:nvPr/>
          </p:nvSpPr>
          <p:spPr>
            <a:xfrm>
              <a:off x="571576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32"/>
            <p:cNvSpPr/>
            <p:nvPr/>
          </p:nvSpPr>
          <p:spPr>
            <a:xfrm>
              <a:off x="617280" y="316111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0" y="0"/>
                  </a:moveTo>
                  <a:cubicBezTo>
                    <a:pt x="0" y="18"/>
                    <a:pt x="0" y="26"/>
                    <a:pt x="5" y="26"/>
                  </a:cubicBezTo>
                  <a:cubicBezTo>
                    <a:pt x="9" y="26"/>
                    <a:pt x="18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32"/>
            <p:cNvSpPr/>
            <p:nvPr/>
          </p:nvSpPr>
          <p:spPr>
            <a:xfrm>
              <a:off x="581370" y="356262"/>
              <a:ext cx="331" cy="161"/>
            </a:xfrm>
            <a:custGeom>
              <a:avLst/>
              <a:gdLst/>
              <a:ahLst/>
              <a:cxnLst/>
              <a:rect l="l" t="t" r="r" b="b"/>
              <a:pathLst>
                <a:path w="35" h="17" extrusionOk="0">
                  <a:moveTo>
                    <a:pt x="0" y="1"/>
                  </a:moveTo>
                  <a:cubicBezTo>
                    <a:pt x="0" y="1"/>
                    <a:pt x="0" y="16"/>
                    <a:pt x="10" y="16"/>
                  </a:cubicBezTo>
                  <a:cubicBezTo>
                    <a:pt x="16" y="16"/>
                    <a:pt x="23" y="13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32"/>
            <p:cNvSpPr/>
            <p:nvPr/>
          </p:nvSpPr>
          <p:spPr>
            <a:xfrm>
              <a:off x="551005" y="3069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32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32"/>
            <p:cNvSpPr/>
            <p:nvPr/>
          </p:nvSpPr>
          <p:spPr>
            <a:xfrm>
              <a:off x="509220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32"/>
            <p:cNvSpPr/>
            <p:nvPr/>
          </p:nvSpPr>
          <p:spPr>
            <a:xfrm>
              <a:off x="509541" y="530598"/>
              <a:ext cx="8831" cy="11768"/>
            </a:xfrm>
            <a:custGeom>
              <a:avLst/>
              <a:gdLst/>
              <a:ahLst/>
              <a:cxnLst/>
              <a:rect l="l" t="t" r="r" b="b"/>
              <a:pathLst>
                <a:path w="935" h="1246" extrusionOk="0">
                  <a:moveTo>
                    <a:pt x="1" y="1"/>
                  </a:moveTo>
                  <a:cubicBezTo>
                    <a:pt x="208" y="485"/>
                    <a:pt x="554" y="865"/>
                    <a:pt x="934" y="1245"/>
                  </a:cubicBezTo>
                  <a:cubicBezTo>
                    <a:pt x="658" y="796"/>
                    <a:pt x="347" y="38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32"/>
            <p:cNvSpPr/>
            <p:nvPr/>
          </p:nvSpPr>
          <p:spPr>
            <a:xfrm>
              <a:off x="502693" y="521785"/>
              <a:ext cx="6536" cy="8501"/>
            </a:xfrm>
            <a:custGeom>
              <a:avLst/>
              <a:gdLst/>
              <a:ahLst/>
              <a:cxnLst/>
              <a:rect l="l" t="t" r="r" b="b"/>
              <a:pathLst>
                <a:path w="692" h="900" extrusionOk="0">
                  <a:moveTo>
                    <a:pt x="0" y="0"/>
                  </a:moveTo>
                  <a:cubicBezTo>
                    <a:pt x="104" y="173"/>
                    <a:pt x="173" y="346"/>
                    <a:pt x="311" y="484"/>
                  </a:cubicBezTo>
                  <a:cubicBezTo>
                    <a:pt x="415" y="657"/>
                    <a:pt x="484" y="830"/>
                    <a:pt x="691" y="899"/>
                  </a:cubicBezTo>
                  <a:cubicBezTo>
                    <a:pt x="588" y="726"/>
                    <a:pt x="484" y="588"/>
                    <a:pt x="380" y="415"/>
                  </a:cubicBezTo>
                  <a:cubicBezTo>
                    <a:pt x="207" y="104"/>
                    <a:pt x="207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32"/>
            <p:cNvSpPr/>
            <p:nvPr/>
          </p:nvSpPr>
          <p:spPr>
            <a:xfrm>
              <a:off x="509220" y="5302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32"/>
            <p:cNvSpPr/>
            <p:nvPr/>
          </p:nvSpPr>
          <p:spPr>
            <a:xfrm>
              <a:off x="484077" y="505785"/>
              <a:ext cx="1322" cy="4260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70" y="1"/>
                  </a:moveTo>
                  <a:cubicBezTo>
                    <a:pt x="70" y="139"/>
                    <a:pt x="1" y="277"/>
                    <a:pt x="70" y="450"/>
                  </a:cubicBezTo>
                  <a:cubicBezTo>
                    <a:pt x="139" y="277"/>
                    <a:pt x="10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32"/>
            <p:cNvSpPr/>
            <p:nvPr/>
          </p:nvSpPr>
          <p:spPr>
            <a:xfrm>
              <a:off x="484729" y="5054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32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32"/>
            <p:cNvSpPr/>
            <p:nvPr/>
          </p:nvSpPr>
          <p:spPr>
            <a:xfrm>
              <a:off x="510202" y="52667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0" y="1"/>
                  </a:moveTo>
                  <a:cubicBezTo>
                    <a:pt x="0" y="105"/>
                    <a:pt x="104" y="174"/>
                    <a:pt x="138" y="243"/>
                  </a:cubicBezTo>
                  <a:cubicBezTo>
                    <a:pt x="104" y="139"/>
                    <a:pt x="69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32"/>
            <p:cNvSpPr/>
            <p:nvPr/>
          </p:nvSpPr>
          <p:spPr>
            <a:xfrm>
              <a:off x="496488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32"/>
            <p:cNvSpPr/>
            <p:nvPr/>
          </p:nvSpPr>
          <p:spPr>
            <a:xfrm>
              <a:off x="496488" y="508723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0" y="1"/>
                  </a:moveTo>
                  <a:cubicBezTo>
                    <a:pt x="0" y="105"/>
                    <a:pt x="35" y="174"/>
                    <a:pt x="104" y="243"/>
                  </a:cubicBezTo>
                  <a:cubicBezTo>
                    <a:pt x="69" y="174"/>
                    <a:pt x="35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32"/>
            <p:cNvSpPr/>
            <p:nvPr/>
          </p:nvSpPr>
          <p:spPr>
            <a:xfrm>
              <a:off x="497140" y="51100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cubicBezTo>
                    <a:pt x="0" y="1"/>
                    <a:pt x="35" y="1"/>
                    <a:pt x="35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32"/>
            <p:cNvSpPr/>
            <p:nvPr/>
          </p:nvSpPr>
          <p:spPr>
            <a:xfrm>
              <a:off x="497470" y="51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32"/>
            <p:cNvSpPr/>
            <p:nvPr/>
          </p:nvSpPr>
          <p:spPr>
            <a:xfrm>
              <a:off x="497140" y="5110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32"/>
            <p:cNvSpPr/>
            <p:nvPr/>
          </p:nvSpPr>
          <p:spPr>
            <a:xfrm>
              <a:off x="464819" y="545615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32"/>
            <p:cNvSpPr/>
            <p:nvPr/>
          </p:nvSpPr>
          <p:spPr>
            <a:xfrm>
              <a:off x="466123" y="543329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5"/>
                    <a:pt x="1" y="70"/>
                    <a:pt x="1" y="139"/>
                  </a:cubicBezTo>
                  <a:cubicBezTo>
                    <a:pt x="35" y="104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32"/>
            <p:cNvSpPr/>
            <p:nvPr/>
          </p:nvSpPr>
          <p:spPr>
            <a:xfrm>
              <a:off x="466774" y="543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32"/>
            <p:cNvSpPr/>
            <p:nvPr/>
          </p:nvSpPr>
          <p:spPr>
            <a:xfrm>
              <a:off x="466123" y="5446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32"/>
            <p:cNvSpPr/>
            <p:nvPr/>
          </p:nvSpPr>
          <p:spPr>
            <a:xfrm>
              <a:off x="511506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32"/>
            <p:cNvSpPr/>
            <p:nvPr/>
          </p:nvSpPr>
          <p:spPr>
            <a:xfrm>
              <a:off x="464819" y="54464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32"/>
            <p:cNvSpPr/>
            <p:nvPr/>
          </p:nvSpPr>
          <p:spPr>
            <a:xfrm>
              <a:off x="456007" y="647149"/>
              <a:ext cx="16000" cy="32283"/>
            </a:xfrm>
            <a:custGeom>
              <a:avLst/>
              <a:gdLst/>
              <a:ahLst/>
              <a:cxnLst/>
              <a:rect l="l" t="t" r="r" b="b"/>
              <a:pathLst>
                <a:path w="1694" h="3418" extrusionOk="0">
                  <a:moveTo>
                    <a:pt x="1521" y="0"/>
                  </a:moveTo>
                  <a:lnTo>
                    <a:pt x="1521" y="0"/>
                  </a:lnTo>
                  <a:cubicBezTo>
                    <a:pt x="1417" y="173"/>
                    <a:pt x="1452" y="312"/>
                    <a:pt x="1417" y="450"/>
                  </a:cubicBezTo>
                  <a:cubicBezTo>
                    <a:pt x="1383" y="795"/>
                    <a:pt x="1314" y="1141"/>
                    <a:pt x="1245" y="1487"/>
                  </a:cubicBezTo>
                  <a:cubicBezTo>
                    <a:pt x="1210" y="1590"/>
                    <a:pt x="1141" y="1694"/>
                    <a:pt x="1210" y="1832"/>
                  </a:cubicBezTo>
                  <a:cubicBezTo>
                    <a:pt x="1314" y="2074"/>
                    <a:pt x="1245" y="2282"/>
                    <a:pt x="1037" y="2455"/>
                  </a:cubicBezTo>
                  <a:cubicBezTo>
                    <a:pt x="899" y="2558"/>
                    <a:pt x="795" y="2662"/>
                    <a:pt x="657" y="2766"/>
                  </a:cubicBezTo>
                  <a:cubicBezTo>
                    <a:pt x="484" y="2904"/>
                    <a:pt x="277" y="3077"/>
                    <a:pt x="104" y="3215"/>
                  </a:cubicBezTo>
                  <a:cubicBezTo>
                    <a:pt x="35" y="3250"/>
                    <a:pt x="0" y="3319"/>
                    <a:pt x="69" y="3388"/>
                  </a:cubicBezTo>
                  <a:cubicBezTo>
                    <a:pt x="80" y="3409"/>
                    <a:pt x="94" y="3417"/>
                    <a:pt x="110" y="3417"/>
                  </a:cubicBezTo>
                  <a:cubicBezTo>
                    <a:pt x="147" y="3417"/>
                    <a:pt x="194" y="3377"/>
                    <a:pt x="242" y="3353"/>
                  </a:cubicBezTo>
                  <a:cubicBezTo>
                    <a:pt x="277" y="3353"/>
                    <a:pt x="311" y="3319"/>
                    <a:pt x="346" y="3284"/>
                  </a:cubicBezTo>
                  <a:cubicBezTo>
                    <a:pt x="588" y="2939"/>
                    <a:pt x="968" y="2697"/>
                    <a:pt x="1279" y="2420"/>
                  </a:cubicBezTo>
                  <a:cubicBezTo>
                    <a:pt x="1417" y="2316"/>
                    <a:pt x="1590" y="2178"/>
                    <a:pt x="1694" y="1971"/>
                  </a:cubicBezTo>
                  <a:cubicBezTo>
                    <a:pt x="1651" y="1971"/>
                    <a:pt x="1610" y="1973"/>
                    <a:pt x="1573" y="1973"/>
                  </a:cubicBezTo>
                  <a:cubicBezTo>
                    <a:pt x="1463" y="1973"/>
                    <a:pt x="1391" y="1953"/>
                    <a:pt x="1417" y="1798"/>
                  </a:cubicBezTo>
                  <a:cubicBezTo>
                    <a:pt x="1417" y="1729"/>
                    <a:pt x="1417" y="1660"/>
                    <a:pt x="1417" y="1556"/>
                  </a:cubicBezTo>
                  <a:cubicBezTo>
                    <a:pt x="1417" y="1072"/>
                    <a:pt x="1556" y="588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32"/>
            <p:cNvSpPr/>
            <p:nvPr/>
          </p:nvSpPr>
          <p:spPr>
            <a:xfrm>
              <a:off x="507586" y="564222"/>
              <a:ext cx="4250" cy="28420"/>
            </a:xfrm>
            <a:custGeom>
              <a:avLst/>
              <a:gdLst/>
              <a:ahLst/>
              <a:cxnLst/>
              <a:rect l="l" t="t" r="r" b="b"/>
              <a:pathLst>
                <a:path w="450" h="3009" extrusionOk="0">
                  <a:moveTo>
                    <a:pt x="415" y="1"/>
                  </a:moveTo>
                  <a:cubicBezTo>
                    <a:pt x="277" y="174"/>
                    <a:pt x="277" y="347"/>
                    <a:pt x="277" y="485"/>
                  </a:cubicBezTo>
                  <a:lnTo>
                    <a:pt x="277" y="1211"/>
                  </a:lnTo>
                  <a:cubicBezTo>
                    <a:pt x="277" y="1798"/>
                    <a:pt x="139" y="2421"/>
                    <a:pt x="1" y="3008"/>
                  </a:cubicBezTo>
                  <a:cubicBezTo>
                    <a:pt x="139" y="2939"/>
                    <a:pt x="208" y="2835"/>
                    <a:pt x="242" y="2662"/>
                  </a:cubicBezTo>
                  <a:cubicBezTo>
                    <a:pt x="346" y="2109"/>
                    <a:pt x="415" y="1522"/>
                    <a:pt x="415" y="969"/>
                  </a:cubicBezTo>
                  <a:cubicBezTo>
                    <a:pt x="450" y="658"/>
                    <a:pt x="415" y="347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32"/>
            <p:cNvSpPr/>
            <p:nvPr/>
          </p:nvSpPr>
          <p:spPr>
            <a:xfrm>
              <a:off x="474614" y="651720"/>
              <a:ext cx="4581" cy="17313"/>
            </a:xfrm>
            <a:custGeom>
              <a:avLst/>
              <a:gdLst/>
              <a:ahLst/>
              <a:cxnLst/>
              <a:rect l="l" t="t" r="r" b="b"/>
              <a:pathLst>
                <a:path w="485" h="1833" extrusionOk="0">
                  <a:moveTo>
                    <a:pt x="381" y="0"/>
                  </a:moveTo>
                  <a:cubicBezTo>
                    <a:pt x="312" y="277"/>
                    <a:pt x="242" y="588"/>
                    <a:pt x="208" y="865"/>
                  </a:cubicBezTo>
                  <a:cubicBezTo>
                    <a:pt x="139" y="1176"/>
                    <a:pt x="0" y="1452"/>
                    <a:pt x="173" y="1832"/>
                  </a:cubicBezTo>
                  <a:cubicBezTo>
                    <a:pt x="415" y="1176"/>
                    <a:pt x="381" y="588"/>
                    <a:pt x="4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32"/>
            <p:cNvSpPr/>
            <p:nvPr/>
          </p:nvSpPr>
          <p:spPr>
            <a:xfrm>
              <a:off x="511175" y="610908"/>
              <a:ext cx="4581" cy="21884"/>
            </a:xfrm>
            <a:custGeom>
              <a:avLst/>
              <a:gdLst/>
              <a:ahLst/>
              <a:cxnLst/>
              <a:rect l="l" t="t" r="r" b="b"/>
              <a:pathLst>
                <a:path w="485" h="2317" extrusionOk="0">
                  <a:moveTo>
                    <a:pt x="485" y="1"/>
                  </a:moveTo>
                  <a:cubicBezTo>
                    <a:pt x="346" y="796"/>
                    <a:pt x="174" y="1556"/>
                    <a:pt x="1" y="2317"/>
                  </a:cubicBezTo>
                  <a:cubicBezTo>
                    <a:pt x="243" y="2040"/>
                    <a:pt x="485" y="796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32"/>
            <p:cNvSpPr/>
            <p:nvPr/>
          </p:nvSpPr>
          <p:spPr>
            <a:xfrm>
              <a:off x="517380" y="610908"/>
              <a:ext cx="4581" cy="18616"/>
            </a:xfrm>
            <a:custGeom>
              <a:avLst/>
              <a:gdLst/>
              <a:ahLst/>
              <a:cxnLst/>
              <a:rect l="l" t="t" r="r" b="b"/>
              <a:pathLst>
                <a:path w="485" h="1971" extrusionOk="0">
                  <a:moveTo>
                    <a:pt x="484" y="1"/>
                  </a:moveTo>
                  <a:cubicBezTo>
                    <a:pt x="208" y="623"/>
                    <a:pt x="139" y="1314"/>
                    <a:pt x="0" y="1971"/>
                  </a:cubicBezTo>
                  <a:cubicBezTo>
                    <a:pt x="208" y="1833"/>
                    <a:pt x="173" y="1556"/>
                    <a:pt x="242" y="1349"/>
                  </a:cubicBezTo>
                  <a:cubicBezTo>
                    <a:pt x="277" y="1107"/>
                    <a:pt x="312" y="865"/>
                    <a:pt x="346" y="623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32"/>
            <p:cNvSpPr/>
            <p:nvPr/>
          </p:nvSpPr>
          <p:spPr>
            <a:xfrm>
              <a:off x="458293" y="650417"/>
              <a:ext cx="4581" cy="20250"/>
            </a:xfrm>
            <a:custGeom>
              <a:avLst/>
              <a:gdLst/>
              <a:ahLst/>
              <a:cxnLst/>
              <a:rect l="l" t="t" r="r" b="b"/>
              <a:pathLst>
                <a:path w="485" h="2144" extrusionOk="0">
                  <a:moveTo>
                    <a:pt x="415" y="0"/>
                  </a:moveTo>
                  <a:cubicBezTo>
                    <a:pt x="242" y="691"/>
                    <a:pt x="104" y="1417"/>
                    <a:pt x="0" y="2109"/>
                  </a:cubicBezTo>
                  <a:lnTo>
                    <a:pt x="69" y="2143"/>
                  </a:lnTo>
                  <a:cubicBezTo>
                    <a:pt x="208" y="1417"/>
                    <a:pt x="346" y="726"/>
                    <a:pt x="484" y="35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32"/>
            <p:cNvSpPr/>
            <p:nvPr/>
          </p:nvSpPr>
          <p:spPr>
            <a:xfrm>
              <a:off x="470042" y="632462"/>
              <a:ext cx="1965" cy="10777"/>
            </a:xfrm>
            <a:custGeom>
              <a:avLst/>
              <a:gdLst/>
              <a:ahLst/>
              <a:cxnLst/>
              <a:rect l="l" t="t" r="r" b="b"/>
              <a:pathLst>
                <a:path w="208" h="1141" extrusionOk="0">
                  <a:moveTo>
                    <a:pt x="173" y="0"/>
                  </a:moveTo>
                  <a:lnTo>
                    <a:pt x="173" y="0"/>
                  </a:lnTo>
                  <a:cubicBezTo>
                    <a:pt x="208" y="380"/>
                    <a:pt x="1" y="726"/>
                    <a:pt x="104" y="1141"/>
                  </a:cubicBezTo>
                  <a:cubicBezTo>
                    <a:pt x="139" y="726"/>
                    <a:pt x="208" y="38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32"/>
            <p:cNvSpPr/>
            <p:nvPr/>
          </p:nvSpPr>
          <p:spPr>
            <a:xfrm>
              <a:off x="463516" y="642908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138"/>
                    <a:pt x="0" y="208"/>
                  </a:cubicBezTo>
                  <a:cubicBezTo>
                    <a:pt x="69" y="138"/>
                    <a:pt x="104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32"/>
            <p:cNvSpPr/>
            <p:nvPr/>
          </p:nvSpPr>
          <p:spPr>
            <a:xfrm>
              <a:off x="463516" y="6448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32"/>
            <p:cNvSpPr/>
            <p:nvPr/>
          </p:nvSpPr>
          <p:spPr>
            <a:xfrm>
              <a:off x="463185" y="644863"/>
              <a:ext cx="548" cy="1728"/>
            </a:xfrm>
            <a:custGeom>
              <a:avLst/>
              <a:gdLst/>
              <a:ahLst/>
              <a:cxnLst/>
              <a:rect l="l" t="t" r="r" b="b"/>
              <a:pathLst>
                <a:path w="58" h="183" extrusionOk="0">
                  <a:moveTo>
                    <a:pt x="35" y="1"/>
                  </a:moveTo>
                  <a:cubicBezTo>
                    <a:pt x="35" y="35"/>
                    <a:pt x="1" y="70"/>
                    <a:pt x="1" y="104"/>
                  </a:cubicBezTo>
                  <a:cubicBezTo>
                    <a:pt x="1" y="139"/>
                    <a:pt x="1" y="173"/>
                    <a:pt x="1" y="173"/>
                  </a:cubicBezTo>
                  <a:cubicBezTo>
                    <a:pt x="14" y="180"/>
                    <a:pt x="23" y="183"/>
                    <a:pt x="30" y="183"/>
                  </a:cubicBezTo>
                  <a:cubicBezTo>
                    <a:pt x="58" y="183"/>
                    <a:pt x="35" y="132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32"/>
            <p:cNvSpPr/>
            <p:nvPr/>
          </p:nvSpPr>
          <p:spPr>
            <a:xfrm>
              <a:off x="507586" y="5926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32"/>
            <p:cNvSpPr/>
            <p:nvPr/>
          </p:nvSpPr>
          <p:spPr>
            <a:xfrm>
              <a:off x="598994" y="180245"/>
              <a:ext cx="40491" cy="89189"/>
            </a:xfrm>
            <a:custGeom>
              <a:avLst/>
              <a:gdLst/>
              <a:ahLst/>
              <a:cxnLst/>
              <a:rect l="l" t="t" r="r" b="b"/>
              <a:pathLst>
                <a:path w="4287" h="9443" extrusionOk="0">
                  <a:moveTo>
                    <a:pt x="4245" y="1"/>
                  </a:moveTo>
                  <a:cubicBezTo>
                    <a:pt x="4140" y="1"/>
                    <a:pt x="4103" y="114"/>
                    <a:pt x="4010" y="145"/>
                  </a:cubicBezTo>
                  <a:cubicBezTo>
                    <a:pt x="3354" y="387"/>
                    <a:pt x="2904" y="871"/>
                    <a:pt x="2559" y="1458"/>
                  </a:cubicBezTo>
                  <a:cubicBezTo>
                    <a:pt x="2040" y="2357"/>
                    <a:pt x="1452" y="3186"/>
                    <a:pt x="1072" y="4154"/>
                  </a:cubicBezTo>
                  <a:cubicBezTo>
                    <a:pt x="588" y="5399"/>
                    <a:pt x="174" y="6643"/>
                    <a:pt x="35" y="7956"/>
                  </a:cubicBezTo>
                  <a:cubicBezTo>
                    <a:pt x="1" y="8406"/>
                    <a:pt x="1" y="8855"/>
                    <a:pt x="70" y="9304"/>
                  </a:cubicBezTo>
                  <a:cubicBezTo>
                    <a:pt x="70" y="9374"/>
                    <a:pt x="104" y="9443"/>
                    <a:pt x="174" y="9443"/>
                  </a:cubicBezTo>
                  <a:cubicBezTo>
                    <a:pt x="277" y="9408"/>
                    <a:pt x="277" y="9339"/>
                    <a:pt x="277" y="9270"/>
                  </a:cubicBezTo>
                  <a:cubicBezTo>
                    <a:pt x="208" y="8959"/>
                    <a:pt x="208" y="8648"/>
                    <a:pt x="243" y="8371"/>
                  </a:cubicBezTo>
                  <a:cubicBezTo>
                    <a:pt x="312" y="8026"/>
                    <a:pt x="381" y="7680"/>
                    <a:pt x="416" y="7334"/>
                  </a:cubicBezTo>
                  <a:cubicBezTo>
                    <a:pt x="450" y="6816"/>
                    <a:pt x="554" y="6366"/>
                    <a:pt x="727" y="5882"/>
                  </a:cubicBezTo>
                  <a:cubicBezTo>
                    <a:pt x="865" y="5571"/>
                    <a:pt x="969" y="5226"/>
                    <a:pt x="1072" y="4915"/>
                  </a:cubicBezTo>
                  <a:cubicBezTo>
                    <a:pt x="1314" y="4292"/>
                    <a:pt x="1487" y="3670"/>
                    <a:pt x="1833" y="3117"/>
                  </a:cubicBezTo>
                  <a:cubicBezTo>
                    <a:pt x="2006" y="2875"/>
                    <a:pt x="2144" y="2599"/>
                    <a:pt x="2282" y="2322"/>
                  </a:cubicBezTo>
                  <a:cubicBezTo>
                    <a:pt x="2766" y="1596"/>
                    <a:pt x="3181" y="836"/>
                    <a:pt x="4010" y="456"/>
                  </a:cubicBezTo>
                  <a:cubicBezTo>
                    <a:pt x="4218" y="352"/>
                    <a:pt x="4287" y="214"/>
                    <a:pt x="4287" y="6"/>
                  </a:cubicBezTo>
                  <a:cubicBezTo>
                    <a:pt x="4272" y="3"/>
                    <a:pt x="4258" y="1"/>
                    <a:pt x="4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32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32"/>
            <p:cNvSpPr/>
            <p:nvPr/>
          </p:nvSpPr>
          <p:spPr>
            <a:xfrm>
              <a:off x="604869" y="244291"/>
              <a:ext cx="10134" cy="30696"/>
            </a:xfrm>
            <a:custGeom>
              <a:avLst/>
              <a:gdLst/>
              <a:ahLst/>
              <a:cxnLst/>
              <a:rect l="l" t="t" r="r" b="b"/>
              <a:pathLst>
                <a:path w="1073" h="3250" extrusionOk="0">
                  <a:moveTo>
                    <a:pt x="1038" y="0"/>
                  </a:moveTo>
                  <a:cubicBezTo>
                    <a:pt x="865" y="69"/>
                    <a:pt x="830" y="242"/>
                    <a:pt x="796" y="380"/>
                  </a:cubicBezTo>
                  <a:cubicBezTo>
                    <a:pt x="623" y="968"/>
                    <a:pt x="450" y="1590"/>
                    <a:pt x="277" y="2178"/>
                  </a:cubicBezTo>
                  <a:cubicBezTo>
                    <a:pt x="174" y="2523"/>
                    <a:pt x="1" y="2869"/>
                    <a:pt x="35" y="3249"/>
                  </a:cubicBezTo>
                  <a:cubicBezTo>
                    <a:pt x="139" y="3215"/>
                    <a:pt x="208" y="3111"/>
                    <a:pt x="243" y="2973"/>
                  </a:cubicBezTo>
                  <a:cubicBezTo>
                    <a:pt x="554" y="2039"/>
                    <a:pt x="727" y="1037"/>
                    <a:pt x="1072" y="104"/>
                  </a:cubicBezTo>
                  <a:cubicBezTo>
                    <a:pt x="1072" y="69"/>
                    <a:pt x="1072" y="35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32"/>
            <p:cNvSpPr/>
            <p:nvPr/>
          </p:nvSpPr>
          <p:spPr>
            <a:xfrm>
              <a:off x="644047" y="30174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32"/>
            <p:cNvSpPr/>
            <p:nvPr/>
          </p:nvSpPr>
          <p:spPr>
            <a:xfrm>
              <a:off x="618914" y="277717"/>
              <a:ext cx="47669" cy="24094"/>
            </a:xfrm>
            <a:custGeom>
              <a:avLst/>
              <a:gdLst/>
              <a:ahLst/>
              <a:cxnLst/>
              <a:rect l="l" t="t" r="r" b="b"/>
              <a:pathLst>
                <a:path w="5047" h="2551" extrusionOk="0">
                  <a:moveTo>
                    <a:pt x="4331" y="0"/>
                  </a:moveTo>
                  <a:cubicBezTo>
                    <a:pt x="3870" y="0"/>
                    <a:pt x="3421" y="114"/>
                    <a:pt x="2973" y="263"/>
                  </a:cubicBezTo>
                  <a:cubicBezTo>
                    <a:pt x="2765" y="298"/>
                    <a:pt x="2627" y="402"/>
                    <a:pt x="2420" y="436"/>
                  </a:cubicBezTo>
                  <a:cubicBezTo>
                    <a:pt x="1901" y="505"/>
                    <a:pt x="1417" y="747"/>
                    <a:pt x="968" y="955"/>
                  </a:cubicBezTo>
                  <a:cubicBezTo>
                    <a:pt x="553" y="1162"/>
                    <a:pt x="104" y="1369"/>
                    <a:pt x="104" y="1957"/>
                  </a:cubicBezTo>
                  <a:cubicBezTo>
                    <a:pt x="104" y="1992"/>
                    <a:pt x="0" y="2026"/>
                    <a:pt x="69" y="2130"/>
                  </a:cubicBezTo>
                  <a:cubicBezTo>
                    <a:pt x="131" y="2126"/>
                    <a:pt x="194" y="2124"/>
                    <a:pt x="257" y="2124"/>
                  </a:cubicBezTo>
                  <a:cubicBezTo>
                    <a:pt x="788" y="2124"/>
                    <a:pt x="1341" y="2248"/>
                    <a:pt x="1867" y="2372"/>
                  </a:cubicBezTo>
                  <a:cubicBezTo>
                    <a:pt x="2113" y="2433"/>
                    <a:pt x="2332" y="2550"/>
                    <a:pt x="2573" y="2550"/>
                  </a:cubicBezTo>
                  <a:cubicBezTo>
                    <a:pt x="2602" y="2550"/>
                    <a:pt x="2632" y="2548"/>
                    <a:pt x="2662" y="2545"/>
                  </a:cubicBezTo>
                  <a:cubicBezTo>
                    <a:pt x="2282" y="2268"/>
                    <a:pt x="1832" y="2199"/>
                    <a:pt x="1383" y="2061"/>
                  </a:cubicBezTo>
                  <a:cubicBezTo>
                    <a:pt x="1037" y="1992"/>
                    <a:pt x="692" y="1957"/>
                    <a:pt x="380" y="1888"/>
                  </a:cubicBezTo>
                  <a:cubicBezTo>
                    <a:pt x="346" y="1750"/>
                    <a:pt x="415" y="1680"/>
                    <a:pt x="450" y="1611"/>
                  </a:cubicBezTo>
                  <a:cubicBezTo>
                    <a:pt x="692" y="1404"/>
                    <a:pt x="899" y="1231"/>
                    <a:pt x="1210" y="1093"/>
                  </a:cubicBezTo>
                  <a:cubicBezTo>
                    <a:pt x="1763" y="885"/>
                    <a:pt x="2316" y="747"/>
                    <a:pt x="2869" y="540"/>
                  </a:cubicBezTo>
                  <a:cubicBezTo>
                    <a:pt x="3526" y="263"/>
                    <a:pt x="4183" y="194"/>
                    <a:pt x="4839" y="194"/>
                  </a:cubicBezTo>
                  <a:cubicBezTo>
                    <a:pt x="4874" y="194"/>
                    <a:pt x="4917" y="203"/>
                    <a:pt x="4956" y="203"/>
                  </a:cubicBezTo>
                  <a:cubicBezTo>
                    <a:pt x="4995" y="203"/>
                    <a:pt x="5029" y="194"/>
                    <a:pt x="5047" y="160"/>
                  </a:cubicBezTo>
                  <a:cubicBezTo>
                    <a:pt x="5012" y="56"/>
                    <a:pt x="4943" y="56"/>
                    <a:pt x="4874" y="56"/>
                  </a:cubicBezTo>
                  <a:cubicBezTo>
                    <a:pt x="4691" y="17"/>
                    <a:pt x="4510" y="0"/>
                    <a:pt x="4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32"/>
            <p:cNvSpPr/>
            <p:nvPr/>
          </p:nvSpPr>
          <p:spPr>
            <a:xfrm>
              <a:off x="676046" y="280522"/>
              <a:ext cx="33634" cy="16227"/>
            </a:xfrm>
            <a:custGeom>
              <a:avLst/>
              <a:gdLst/>
              <a:ahLst/>
              <a:cxnLst/>
              <a:rect l="l" t="t" r="r" b="b"/>
              <a:pathLst>
                <a:path w="3561" h="1718" extrusionOk="0">
                  <a:moveTo>
                    <a:pt x="208" y="1"/>
                  </a:moveTo>
                  <a:cubicBezTo>
                    <a:pt x="138" y="1"/>
                    <a:pt x="35" y="1"/>
                    <a:pt x="0" y="70"/>
                  </a:cubicBezTo>
                  <a:cubicBezTo>
                    <a:pt x="0" y="208"/>
                    <a:pt x="104" y="208"/>
                    <a:pt x="208" y="243"/>
                  </a:cubicBezTo>
                  <a:lnTo>
                    <a:pt x="277" y="243"/>
                  </a:lnTo>
                  <a:cubicBezTo>
                    <a:pt x="726" y="243"/>
                    <a:pt x="1106" y="416"/>
                    <a:pt x="1521" y="623"/>
                  </a:cubicBezTo>
                  <a:cubicBezTo>
                    <a:pt x="2074" y="900"/>
                    <a:pt x="2627" y="1280"/>
                    <a:pt x="3215" y="1591"/>
                  </a:cubicBezTo>
                  <a:cubicBezTo>
                    <a:pt x="3294" y="1644"/>
                    <a:pt x="3354" y="1717"/>
                    <a:pt x="3455" y="1717"/>
                  </a:cubicBezTo>
                  <a:cubicBezTo>
                    <a:pt x="3486" y="1717"/>
                    <a:pt x="3520" y="1711"/>
                    <a:pt x="3560" y="1695"/>
                  </a:cubicBezTo>
                  <a:cubicBezTo>
                    <a:pt x="3526" y="1556"/>
                    <a:pt x="3422" y="1522"/>
                    <a:pt x="3318" y="1453"/>
                  </a:cubicBezTo>
                  <a:cubicBezTo>
                    <a:pt x="2765" y="1003"/>
                    <a:pt x="2109" y="658"/>
                    <a:pt x="1486" y="312"/>
                  </a:cubicBezTo>
                  <a:cubicBezTo>
                    <a:pt x="1072" y="105"/>
                    <a:pt x="657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32"/>
            <p:cNvSpPr/>
            <p:nvPr/>
          </p:nvSpPr>
          <p:spPr>
            <a:xfrm>
              <a:off x="611405" y="296437"/>
              <a:ext cx="5554" cy="8142"/>
            </a:xfrm>
            <a:custGeom>
              <a:avLst/>
              <a:gdLst/>
              <a:ahLst/>
              <a:cxnLst/>
              <a:rect l="l" t="t" r="r" b="b"/>
              <a:pathLst>
                <a:path w="588" h="862" extrusionOk="0">
                  <a:moveTo>
                    <a:pt x="471" y="0"/>
                  </a:moveTo>
                  <a:cubicBezTo>
                    <a:pt x="414" y="0"/>
                    <a:pt x="409" y="57"/>
                    <a:pt x="380" y="113"/>
                  </a:cubicBezTo>
                  <a:cubicBezTo>
                    <a:pt x="346" y="321"/>
                    <a:pt x="277" y="528"/>
                    <a:pt x="69" y="666"/>
                  </a:cubicBezTo>
                  <a:cubicBezTo>
                    <a:pt x="35" y="701"/>
                    <a:pt x="0" y="770"/>
                    <a:pt x="0" y="805"/>
                  </a:cubicBezTo>
                  <a:cubicBezTo>
                    <a:pt x="41" y="845"/>
                    <a:pt x="81" y="862"/>
                    <a:pt x="115" y="862"/>
                  </a:cubicBezTo>
                  <a:cubicBezTo>
                    <a:pt x="138" y="862"/>
                    <a:pt x="159" y="853"/>
                    <a:pt x="173" y="839"/>
                  </a:cubicBezTo>
                  <a:cubicBezTo>
                    <a:pt x="450" y="666"/>
                    <a:pt x="519" y="390"/>
                    <a:pt x="588" y="182"/>
                  </a:cubicBezTo>
                  <a:cubicBezTo>
                    <a:pt x="588" y="79"/>
                    <a:pt x="553" y="10"/>
                    <a:pt x="519" y="10"/>
                  </a:cubicBezTo>
                  <a:cubicBezTo>
                    <a:pt x="500" y="3"/>
                    <a:pt x="484" y="0"/>
                    <a:pt x="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32"/>
            <p:cNvSpPr/>
            <p:nvPr/>
          </p:nvSpPr>
          <p:spPr>
            <a:xfrm>
              <a:off x="653841" y="3141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32"/>
            <p:cNvSpPr/>
            <p:nvPr/>
          </p:nvSpPr>
          <p:spPr>
            <a:xfrm>
              <a:off x="644377" y="301745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35"/>
                  </a:moveTo>
                  <a:lnTo>
                    <a:pt x="0" y="1"/>
                  </a:lnTo>
                  <a:lnTo>
                    <a:pt x="69" y="35"/>
                  </a:lnTo>
                  <a:cubicBezTo>
                    <a:pt x="69" y="35"/>
                    <a:pt x="69" y="35"/>
                    <a:pt x="69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32"/>
            <p:cNvSpPr/>
            <p:nvPr/>
          </p:nvSpPr>
          <p:spPr>
            <a:xfrm>
              <a:off x="651556" y="323620"/>
              <a:ext cx="661" cy="689"/>
            </a:xfrm>
            <a:custGeom>
              <a:avLst/>
              <a:gdLst/>
              <a:ahLst/>
              <a:cxnLst/>
              <a:rect l="l" t="t" r="r" b="b"/>
              <a:pathLst>
                <a:path w="70" h="73" extrusionOk="0">
                  <a:moveTo>
                    <a:pt x="1" y="0"/>
                  </a:moveTo>
                  <a:cubicBezTo>
                    <a:pt x="1" y="43"/>
                    <a:pt x="14" y="73"/>
                    <a:pt x="32" y="73"/>
                  </a:cubicBezTo>
                  <a:cubicBezTo>
                    <a:pt x="43" y="73"/>
                    <a:pt x="57" y="61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32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32"/>
            <p:cNvSpPr/>
            <p:nvPr/>
          </p:nvSpPr>
          <p:spPr>
            <a:xfrm>
              <a:off x="438373" y="636051"/>
              <a:ext cx="3277" cy="23839"/>
            </a:xfrm>
            <a:custGeom>
              <a:avLst/>
              <a:gdLst/>
              <a:ahLst/>
              <a:cxnLst/>
              <a:rect l="l" t="t" r="r" b="b"/>
              <a:pathLst>
                <a:path w="347" h="2524" extrusionOk="0">
                  <a:moveTo>
                    <a:pt x="243" y="0"/>
                  </a:moveTo>
                  <a:cubicBezTo>
                    <a:pt x="174" y="830"/>
                    <a:pt x="1" y="1659"/>
                    <a:pt x="243" y="2524"/>
                  </a:cubicBezTo>
                  <a:cubicBezTo>
                    <a:pt x="346" y="2454"/>
                    <a:pt x="312" y="2351"/>
                    <a:pt x="312" y="2282"/>
                  </a:cubicBezTo>
                  <a:cubicBezTo>
                    <a:pt x="208" y="1729"/>
                    <a:pt x="139" y="1175"/>
                    <a:pt x="243" y="622"/>
                  </a:cubicBezTo>
                  <a:cubicBezTo>
                    <a:pt x="243" y="519"/>
                    <a:pt x="243" y="415"/>
                    <a:pt x="243" y="277"/>
                  </a:cubicBezTo>
                  <a:cubicBezTo>
                    <a:pt x="243" y="208"/>
                    <a:pt x="243" y="104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32"/>
            <p:cNvSpPr/>
            <p:nvPr/>
          </p:nvSpPr>
          <p:spPr>
            <a:xfrm>
              <a:off x="454694" y="588061"/>
              <a:ext cx="6867" cy="7518"/>
            </a:xfrm>
            <a:custGeom>
              <a:avLst/>
              <a:gdLst/>
              <a:ahLst/>
              <a:cxnLst/>
              <a:rect l="l" t="t" r="r" b="b"/>
              <a:pathLst>
                <a:path w="727" h="796" extrusionOk="0">
                  <a:moveTo>
                    <a:pt x="727" y="0"/>
                  </a:moveTo>
                  <a:cubicBezTo>
                    <a:pt x="721" y="27"/>
                    <a:pt x="714" y="53"/>
                    <a:pt x="705" y="79"/>
                  </a:cubicBezTo>
                  <a:lnTo>
                    <a:pt x="705" y="79"/>
                  </a:lnTo>
                  <a:cubicBezTo>
                    <a:pt x="712" y="64"/>
                    <a:pt x="720" y="49"/>
                    <a:pt x="727" y="35"/>
                  </a:cubicBezTo>
                  <a:lnTo>
                    <a:pt x="727" y="0"/>
                  </a:lnTo>
                  <a:close/>
                  <a:moveTo>
                    <a:pt x="705" y="79"/>
                  </a:moveTo>
                  <a:lnTo>
                    <a:pt x="705" y="79"/>
                  </a:lnTo>
                  <a:cubicBezTo>
                    <a:pt x="570" y="340"/>
                    <a:pt x="398" y="593"/>
                    <a:pt x="70" y="692"/>
                  </a:cubicBezTo>
                  <a:cubicBezTo>
                    <a:pt x="70" y="692"/>
                    <a:pt x="36" y="761"/>
                    <a:pt x="1" y="795"/>
                  </a:cubicBezTo>
                  <a:cubicBezTo>
                    <a:pt x="208" y="761"/>
                    <a:pt x="381" y="622"/>
                    <a:pt x="589" y="622"/>
                  </a:cubicBezTo>
                  <a:cubicBezTo>
                    <a:pt x="658" y="622"/>
                    <a:pt x="727" y="519"/>
                    <a:pt x="692" y="484"/>
                  </a:cubicBezTo>
                  <a:cubicBezTo>
                    <a:pt x="575" y="338"/>
                    <a:pt x="656" y="217"/>
                    <a:pt x="705" y="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32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32"/>
            <p:cNvSpPr/>
            <p:nvPr/>
          </p:nvSpPr>
          <p:spPr>
            <a:xfrm>
              <a:off x="432498" y="611891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73" y="0"/>
                  </a:moveTo>
                  <a:lnTo>
                    <a:pt x="173" y="0"/>
                  </a:lnTo>
                  <a:cubicBezTo>
                    <a:pt x="35" y="35"/>
                    <a:pt x="1" y="139"/>
                    <a:pt x="1" y="277"/>
                  </a:cubicBezTo>
                  <a:cubicBezTo>
                    <a:pt x="104" y="173"/>
                    <a:pt x="139" y="7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32"/>
            <p:cNvSpPr/>
            <p:nvPr/>
          </p:nvSpPr>
          <p:spPr>
            <a:xfrm>
              <a:off x="434132" y="61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32"/>
            <p:cNvSpPr/>
            <p:nvPr/>
          </p:nvSpPr>
          <p:spPr>
            <a:xfrm>
              <a:off x="450784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32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32"/>
            <p:cNvSpPr/>
            <p:nvPr/>
          </p:nvSpPr>
          <p:spPr>
            <a:xfrm>
              <a:off x="451105" y="595891"/>
              <a:ext cx="3599" cy="1974"/>
            </a:xfrm>
            <a:custGeom>
              <a:avLst/>
              <a:gdLst/>
              <a:ahLst/>
              <a:cxnLst/>
              <a:rect l="l" t="t" r="r" b="b"/>
              <a:pathLst>
                <a:path w="381" h="209" extrusionOk="0">
                  <a:moveTo>
                    <a:pt x="381" y="1"/>
                  </a:moveTo>
                  <a:cubicBezTo>
                    <a:pt x="208" y="1"/>
                    <a:pt x="104" y="104"/>
                    <a:pt x="1" y="208"/>
                  </a:cubicBezTo>
                  <a:cubicBezTo>
                    <a:pt x="139" y="174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32"/>
            <p:cNvSpPr/>
            <p:nvPr/>
          </p:nvSpPr>
          <p:spPr>
            <a:xfrm>
              <a:off x="430213" y="589034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04" y="1"/>
                  </a:moveTo>
                  <a:cubicBezTo>
                    <a:pt x="1" y="1"/>
                    <a:pt x="1" y="70"/>
                    <a:pt x="1" y="139"/>
                  </a:cubicBezTo>
                  <a:cubicBezTo>
                    <a:pt x="70" y="139"/>
                    <a:pt x="139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32"/>
            <p:cNvSpPr/>
            <p:nvPr/>
          </p:nvSpPr>
          <p:spPr>
            <a:xfrm>
              <a:off x="483105" y="53810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32"/>
            <p:cNvSpPr/>
            <p:nvPr/>
          </p:nvSpPr>
          <p:spPr>
            <a:xfrm>
              <a:off x="469060" y="559329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35" y="70"/>
                  </a:lnTo>
                  <a:cubicBezTo>
                    <a:pt x="105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32"/>
            <p:cNvSpPr/>
            <p:nvPr/>
          </p:nvSpPr>
          <p:spPr>
            <a:xfrm>
              <a:off x="466774" y="56031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32"/>
            <p:cNvSpPr/>
            <p:nvPr/>
          </p:nvSpPr>
          <p:spPr>
            <a:xfrm>
              <a:off x="469391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32"/>
            <p:cNvSpPr/>
            <p:nvPr/>
          </p:nvSpPr>
          <p:spPr>
            <a:xfrm>
              <a:off x="466123" y="56063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1"/>
                  </a:moveTo>
                  <a:lnTo>
                    <a:pt x="70" y="1"/>
                  </a:lnTo>
                  <a:cubicBezTo>
                    <a:pt x="35" y="35"/>
                    <a:pt x="1" y="104"/>
                    <a:pt x="1" y="139"/>
                  </a:cubicBezTo>
                  <a:lnTo>
                    <a:pt x="1" y="174"/>
                  </a:lnTo>
                  <a:cubicBezTo>
                    <a:pt x="35" y="104"/>
                    <a:pt x="35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32"/>
            <p:cNvSpPr/>
            <p:nvPr/>
          </p:nvSpPr>
          <p:spPr>
            <a:xfrm>
              <a:off x="464489" y="561945"/>
              <a:ext cx="1643" cy="3268"/>
            </a:xfrm>
            <a:custGeom>
              <a:avLst/>
              <a:gdLst/>
              <a:ahLst/>
              <a:cxnLst/>
              <a:rect l="l" t="t" r="r" b="b"/>
              <a:pathLst>
                <a:path w="174" h="346" extrusionOk="0">
                  <a:moveTo>
                    <a:pt x="174" y="0"/>
                  </a:moveTo>
                  <a:lnTo>
                    <a:pt x="70" y="138"/>
                  </a:lnTo>
                  <a:lnTo>
                    <a:pt x="1" y="346"/>
                  </a:lnTo>
                  <a:cubicBezTo>
                    <a:pt x="35" y="277"/>
                    <a:pt x="35" y="207"/>
                    <a:pt x="70" y="173"/>
                  </a:cubicBezTo>
                  <a:cubicBezTo>
                    <a:pt x="105" y="104"/>
                    <a:pt x="139" y="69"/>
                    <a:pt x="174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32"/>
            <p:cNvSpPr/>
            <p:nvPr/>
          </p:nvSpPr>
          <p:spPr>
            <a:xfrm>
              <a:off x="463837" y="56488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1" y="104"/>
                  </a:lnTo>
                  <a:cubicBezTo>
                    <a:pt x="35" y="104"/>
                    <a:pt x="35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32"/>
            <p:cNvSpPr/>
            <p:nvPr/>
          </p:nvSpPr>
          <p:spPr>
            <a:xfrm>
              <a:off x="461882" y="566507"/>
              <a:ext cx="1643" cy="1974"/>
            </a:xfrm>
            <a:custGeom>
              <a:avLst/>
              <a:gdLst/>
              <a:ahLst/>
              <a:cxnLst/>
              <a:rect l="l" t="t" r="r" b="b"/>
              <a:pathLst>
                <a:path w="174" h="209" extrusionOk="0">
                  <a:moveTo>
                    <a:pt x="173" y="1"/>
                  </a:moveTo>
                  <a:cubicBezTo>
                    <a:pt x="70" y="1"/>
                    <a:pt x="0" y="1"/>
                    <a:pt x="104" y="139"/>
                  </a:cubicBezTo>
                  <a:cubicBezTo>
                    <a:pt x="139" y="105"/>
                    <a:pt x="173" y="70"/>
                    <a:pt x="173" y="1"/>
                  </a:cubicBezTo>
                  <a:close/>
                  <a:moveTo>
                    <a:pt x="104" y="139"/>
                  </a:moveTo>
                  <a:cubicBezTo>
                    <a:pt x="70" y="174"/>
                    <a:pt x="70" y="208"/>
                    <a:pt x="70" y="208"/>
                  </a:cubicBezTo>
                  <a:lnTo>
                    <a:pt x="104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32"/>
            <p:cNvSpPr/>
            <p:nvPr/>
          </p:nvSpPr>
          <p:spPr>
            <a:xfrm>
              <a:off x="461882" y="568472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lnTo>
                    <a:pt x="0" y="139"/>
                  </a:ln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32"/>
            <p:cNvSpPr/>
            <p:nvPr/>
          </p:nvSpPr>
          <p:spPr>
            <a:xfrm>
              <a:off x="434132" y="610257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104"/>
                    <a:pt x="0" y="173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32"/>
            <p:cNvSpPr/>
            <p:nvPr/>
          </p:nvSpPr>
          <p:spPr>
            <a:xfrm>
              <a:off x="443275" y="602096"/>
              <a:ext cx="982" cy="340"/>
            </a:xfrm>
            <a:custGeom>
              <a:avLst/>
              <a:gdLst/>
              <a:ahLst/>
              <a:cxnLst/>
              <a:rect l="l" t="t" r="r" b="b"/>
              <a:pathLst>
                <a:path w="104" h="36" extrusionOk="0">
                  <a:moveTo>
                    <a:pt x="104" y="1"/>
                  </a:moveTo>
                  <a:cubicBezTo>
                    <a:pt x="69" y="1"/>
                    <a:pt x="35" y="1"/>
                    <a:pt x="0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32"/>
            <p:cNvSpPr/>
            <p:nvPr/>
          </p:nvSpPr>
          <p:spPr>
            <a:xfrm>
              <a:off x="444248" y="60176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32"/>
            <p:cNvSpPr/>
            <p:nvPr/>
          </p:nvSpPr>
          <p:spPr>
            <a:xfrm>
              <a:off x="455025" y="58349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32"/>
            <p:cNvSpPr/>
            <p:nvPr/>
          </p:nvSpPr>
          <p:spPr>
            <a:xfrm>
              <a:off x="429892" y="61874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32"/>
            <p:cNvSpPr/>
            <p:nvPr/>
          </p:nvSpPr>
          <p:spPr>
            <a:xfrm>
              <a:off x="450453" y="59785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35" y="0"/>
                  </a:ln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32"/>
            <p:cNvSpPr/>
            <p:nvPr/>
          </p:nvSpPr>
          <p:spPr>
            <a:xfrm>
              <a:off x="461551" y="58806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32"/>
            <p:cNvSpPr/>
            <p:nvPr/>
          </p:nvSpPr>
          <p:spPr>
            <a:xfrm>
              <a:off x="461882" y="5697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32"/>
            <p:cNvSpPr/>
            <p:nvPr/>
          </p:nvSpPr>
          <p:spPr>
            <a:xfrm>
              <a:off x="430213" y="6184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1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32"/>
            <p:cNvSpPr/>
            <p:nvPr/>
          </p:nvSpPr>
          <p:spPr>
            <a:xfrm>
              <a:off x="436418" y="60830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32"/>
            <p:cNvSpPr/>
            <p:nvPr/>
          </p:nvSpPr>
          <p:spPr>
            <a:xfrm>
              <a:off x="436739" y="6079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cubicBezTo>
                    <a:pt x="1" y="35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32"/>
            <p:cNvSpPr/>
            <p:nvPr/>
          </p:nvSpPr>
          <p:spPr>
            <a:xfrm>
              <a:off x="436739" y="6079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32"/>
            <p:cNvSpPr/>
            <p:nvPr/>
          </p:nvSpPr>
          <p:spPr>
            <a:xfrm>
              <a:off x="435766" y="60862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35" y="35"/>
                    <a:pt x="0" y="70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32"/>
            <p:cNvSpPr/>
            <p:nvPr/>
          </p:nvSpPr>
          <p:spPr>
            <a:xfrm>
              <a:off x="434454" y="60928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9" y="0"/>
                  </a:moveTo>
                  <a:cubicBezTo>
                    <a:pt x="104" y="35"/>
                    <a:pt x="70" y="69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32"/>
            <p:cNvSpPr/>
            <p:nvPr/>
          </p:nvSpPr>
          <p:spPr>
            <a:xfrm>
              <a:off x="449150" y="598176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9" y="1"/>
                  </a:moveTo>
                  <a:lnTo>
                    <a:pt x="0" y="35"/>
                  </a:lnTo>
                  <a:cubicBezTo>
                    <a:pt x="69" y="35"/>
                    <a:pt x="104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32"/>
            <p:cNvSpPr/>
            <p:nvPr/>
          </p:nvSpPr>
          <p:spPr>
            <a:xfrm>
              <a:off x="440989" y="603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32"/>
            <p:cNvSpPr/>
            <p:nvPr/>
          </p:nvSpPr>
          <p:spPr>
            <a:xfrm>
              <a:off x="440338" y="603730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35" y="69"/>
                    <a:pt x="0" y="104"/>
                  </a:cubicBezTo>
                  <a:lnTo>
                    <a:pt x="0" y="104"/>
                  </a:ln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32"/>
            <p:cNvSpPr/>
            <p:nvPr/>
          </p:nvSpPr>
          <p:spPr>
            <a:xfrm>
              <a:off x="439356" y="60471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70" y="26"/>
                    <a:pt x="87" y="17"/>
                    <a:pt x="104" y="0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3"/>
                    <a:pt x="18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32"/>
            <p:cNvSpPr/>
            <p:nvPr/>
          </p:nvSpPr>
          <p:spPr>
            <a:xfrm>
              <a:off x="438704" y="6060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32"/>
            <p:cNvSpPr/>
            <p:nvPr/>
          </p:nvSpPr>
          <p:spPr>
            <a:xfrm>
              <a:off x="439025" y="60568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1" y="70"/>
                  </a:cubicBezTo>
                  <a:cubicBezTo>
                    <a:pt x="1" y="70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32"/>
            <p:cNvSpPr/>
            <p:nvPr/>
          </p:nvSpPr>
          <p:spPr>
            <a:xfrm>
              <a:off x="439356" y="6053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32"/>
            <p:cNvSpPr/>
            <p:nvPr/>
          </p:nvSpPr>
          <p:spPr>
            <a:xfrm>
              <a:off x="438052" y="606337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32"/>
            <p:cNvSpPr/>
            <p:nvPr/>
          </p:nvSpPr>
          <p:spPr>
            <a:xfrm>
              <a:off x="437070" y="606989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0" y="105"/>
                  </a:moveTo>
                  <a:cubicBezTo>
                    <a:pt x="35" y="70"/>
                    <a:pt x="70" y="36"/>
                    <a:pt x="104" y="1"/>
                  </a:cubicBezTo>
                  <a:lnTo>
                    <a:pt x="104" y="1"/>
                  </a:lnTo>
                  <a:cubicBezTo>
                    <a:pt x="70" y="36"/>
                    <a:pt x="35" y="70"/>
                    <a:pt x="0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32"/>
            <p:cNvSpPr/>
            <p:nvPr/>
          </p:nvSpPr>
          <p:spPr>
            <a:xfrm>
              <a:off x="445561" y="600462"/>
              <a:ext cx="1634" cy="34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27" y="1"/>
                    <a:pt x="81" y="16"/>
                    <a:pt x="45" y="26"/>
                  </a:cubicBezTo>
                  <a:lnTo>
                    <a:pt x="45" y="26"/>
                  </a:lnTo>
                  <a:lnTo>
                    <a:pt x="173" y="1"/>
                  </a:lnTo>
                  <a:close/>
                  <a:moveTo>
                    <a:pt x="45" y="26"/>
                  </a:moveTo>
                  <a:lnTo>
                    <a:pt x="0" y="35"/>
                  </a:lnTo>
                  <a:cubicBezTo>
                    <a:pt x="12" y="35"/>
                    <a:pt x="27" y="31"/>
                    <a:pt x="4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32"/>
            <p:cNvSpPr/>
            <p:nvPr/>
          </p:nvSpPr>
          <p:spPr>
            <a:xfrm>
              <a:off x="444579" y="600793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0" y="104"/>
                  </a:lnTo>
                  <a:lnTo>
                    <a:pt x="0" y="13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32"/>
            <p:cNvSpPr/>
            <p:nvPr/>
          </p:nvSpPr>
          <p:spPr>
            <a:xfrm>
              <a:off x="442945" y="6024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32"/>
            <p:cNvSpPr/>
            <p:nvPr/>
          </p:nvSpPr>
          <p:spPr>
            <a:xfrm>
              <a:off x="376348" y="502007"/>
              <a:ext cx="15679" cy="10323"/>
            </a:xfrm>
            <a:custGeom>
              <a:avLst/>
              <a:gdLst/>
              <a:ahLst/>
              <a:cxnLst/>
              <a:rect l="l" t="t" r="r" b="b"/>
              <a:pathLst>
                <a:path w="1660" h="1093" extrusionOk="0">
                  <a:moveTo>
                    <a:pt x="133" y="0"/>
                  </a:moveTo>
                  <a:cubicBezTo>
                    <a:pt x="98" y="0"/>
                    <a:pt x="55" y="14"/>
                    <a:pt x="0" y="55"/>
                  </a:cubicBezTo>
                  <a:cubicBezTo>
                    <a:pt x="553" y="401"/>
                    <a:pt x="1072" y="816"/>
                    <a:pt x="1659" y="1092"/>
                  </a:cubicBezTo>
                  <a:cubicBezTo>
                    <a:pt x="1625" y="1058"/>
                    <a:pt x="1590" y="988"/>
                    <a:pt x="1556" y="988"/>
                  </a:cubicBezTo>
                  <a:cubicBezTo>
                    <a:pt x="1106" y="712"/>
                    <a:pt x="692" y="366"/>
                    <a:pt x="242" y="55"/>
                  </a:cubicBezTo>
                  <a:cubicBezTo>
                    <a:pt x="221" y="34"/>
                    <a:pt x="18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32"/>
            <p:cNvSpPr/>
            <p:nvPr/>
          </p:nvSpPr>
          <p:spPr>
            <a:xfrm>
              <a:off x="360348" y="530276"/>
              <a:ext cx="4911" cy="5233"/>
            </a:xfrm>
            <a:custGeom>
              <a:avLst/>
              <a:gdLst/>
              <a:ahLst/>
              <a:cxnLst/>
              <a:rect l="l" t="t" r="r" b="b"/>
              <a:pathLst>
                <a:path w="520" h="554" extrusionOk="0">
                  <a:moveTo>
                    <a:pt x="519" y="0"/>
                  </a:moveTo>
                  <a:lnTo>
                    <a:pt x="519" y="0"/>
                  </a:lnTo>
                  <a:cubicBezTo>
                    <a:pt x="312" y="138"/>
                    <a:pt x="139" y="311"/>
                    <a:pt x="1" y="553"/>
                  </a:cubicBezTo>
                  <a:cubicBezTo>
                    <a:pt x="208" y="380"/>
                    <a:pt x="381" y="208"/>
                    <a:pt x="5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32"/>
            <p:cNvSpPr/>
            <p:nvPr/>
          </p:nvSpPr>
          <p:spPr>
            <a:xfrm>
              <a:off x="360348" y="5354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32"/>
            <p:cNvSpPr/>
            <p:nvPr/>
          </p:nvSpPr>
          <p:spPr>
            <a:xfrm>
              <a:off x="370473" y="543329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73" y="174"/>
                    <a:pt x="104" y="346"/>
                    <a:pt x="0" y="588"/>
                  </a:cubicBezTo>
                  <a:cubicBezTo>
                    <a:pt x="311" y="416"/>
                    <a:pt x="311" y="208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32"/>
            <p:cNvSpPr/>
            <p:nvPr/>
          </p:nvSpPr>
          <p:spPr>
            <a:xfrm>
              <a:off x="412910" y="522437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04" y="1"/>
                  </a:moveTo>
                  <a:cubicBezTo>
                    <a:pt x="1" y="104"/>
                    <a:pt x="1" y="173"/>
                    <a:pt x="35" y="312"/>
                  </a:cubicBezTo>
                  <a:cubicBezTo>
                    <a:pt x="104" y="208"/>
                    <a:pt x="139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32"/>
            <p:cNvSpPr/>
            <p:nvPr/>
          </p:nvSpPr>
          <p:spPr>
            <a:xfrm>
              <a:off x="407365" y="5214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0" y="1"/>
                    <a:pt x="0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32"/>
            <p:cNvSpPr/>
            <p:nvPr/>
          </p:nvSpPr>
          <p:spPr>
            <a:xfrm>
              <a:off x="411606" y="528642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0"/>
                  </a:moveTo>
                  <a:cubicBezTo>
                    <a:pt x="35" y="0"/>
                    <a:pt x="0" y="35"/>
                    <a:pt x="0" y="35"/>
                  </a:cubicBezTo>
                  <a:cubicBezTo>
                    <a:pt x="0" y="69"/>
                    <a:pt x="0" y="104"/>
                    <a:pt x="0" y="139"/>
                  </a:cubicBezTo>
                  <a:lnTo>
                    <a:pt x="35" y="6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32"/>
            <p:cNvSpPr/>
            <p:nvPr/>
          </p:nvSpPr>
          <p:spPr>
            <a:xfrm>
              <a:off x="392017" y="512236"/>
              <a:ext cx="3929" cy="1398"/>
            </a:xfrm>
            <a:custGeom>
              <a:avLst/>
              <a:gdLst/>
              <a:ahLst/>
              <a:cxnLst/>
              <a:rect l="l" t="t" r="r" b="b"/>
              <a:pathLst>
                <a:path w="416" h="148" extrusionOk="0">
                  <a:moveTo>
                    <a:pt x="86" y="0"/>
                  </a:moveTo>
                  <a:cubicBezTo>
                    <a:pt x="60" y="0"/>
                    <a:pt x="31" y="3"/>
                    <a:pt x="0" y="9"/>
                  </a:cubicBezTo>
                  <a:cubicBezTo>
                    <a:pt x="139" y="78"/>
                    <a:pt x="277" y="147"/>
                    <a:pt x="415" y="147"/>
                  </a:cubicBezTo>
                  <a:cubicBezTo>
                    <a:pt x="301" y="62"/>
                    <a:pt x="21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32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32"/>
            <p:cNvSpPr/>
            <p:nvPr/>
          </p:nvSpPr>
          <p:spPr>
            <a:xfrm>
              <a:off x="391687" y="5123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32"/>
            <p:cNvSpPr/>
            <p:nvPr/>
          </p:nvSpPr>
          <p:spPr>
            <a:xfrm>
              <a:off x="414544" y="51721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0" y="104"/>
                    <a:pt x="0" y="173"/>
                    <a:pt x="0" y="173"/>
                  </a:cubicBezTo>
                  <a:cubicBezTo>
                    <a:pt x="70" y="173"/>
                    <a:pt x="35" y="139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32"/>
            <p:cNvSpPr/>
            <p:nvPr/>
          </p:nvSpPr>
          <p:spPr>
            <a:xfrm>
              <a:off x="414874" y="51689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32"/>
            <p:cNvSpPr/>
            <p:nvPr/>
          </p:nvSpPr>
          <p:spPr>
            <a:xfrm>
              <a:off x="356759" y="539089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35"/>
                    <a:pt x="35" y="104"/>
                    <a:pt x="0" y="173"/>
                  </a:cubicBezTo>
                  <a:cubicBezTo>
                    <a:pt x="70" y="104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32"/>
            <p:cNvSpPr/>
            <p:nvPr/>
          </p:nvSpPr>
          <p:spPr>
            <a:xfrm>
              <a:off x="356759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32"/>
            <p:cNvSpPr/>
            <p:nvPr/>
          </p:nvSpPr>
          <p:spPr>
            <a:xfrm>
              <a:off x="359366" y="53647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32"/>
            <p:cNvSpPr/>
            <p:nvPr/>
          </p:nvSpPr>
          <p:spPr>
            <a:xfrm>
              <a:off x="358063" y="536472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32"/>
            <p:cNvSpPr/>
            <p:nvPr/>
          </p:nvSpPr>
          <p:spPr>
            <a:xfrm>
              <a:off x="358063" y="53875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32"/>
            <p:cNvSpPr/>
            <p:nvPr/>
          </p:nvSpPr>
          <p:spPr>
            <a:xfrm>
              <a:off x="370794" y="53778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32"/>
            <p:cNvSpPr/>
            <p:nvPr/>
          </p:nvSpPr>
          <p:spPr>
            <a:xfrm>
              <a:off x="371125" y="536992"/>
              <a:ext cx="661" cy="803"/>
            </a:xfrm>
            <a:custGeom>
              <a:avLst/>
              <a:gdLst/>
              <a:ahLst/>
              <a:cxnLst/>
              <a:rect l="l" t="t" r="r" b="b"/>
              <a:pathLst>
                <a:path w="70" h="85" extrusionOk="0">
                  <a:moveTo>
                    <a:pt x="57" y="1"/>
                  </a:moveTo>
                  <a:cubicBezTo>
                    <a:pt x="52" y="1"/>
                    <a:pt x="45" y="5"/>
                    <a:pt x="35" y="15"/>
                  </a:cubicBezTo>
                  <a:cubicBezTo>
                    <a:pt x="0" y="50"/>
                    <a:pt x="0" y="84"/>
                    <a:pt x="0" y="84"/>
                  </a:cubicBezTo>
                  <a:cubicBezTo>
                    <a:pt x="35" y="84"/>
                    <a:pt x="69" y="84"/>
                    <a:pt x="69" y="50"/>
                  </a:cubicBezTo>
                  <a:cubicBezTo>
                    <a:pt x="69" y="25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32"/>
            <p:cNvSpPr/>
            <p:nvPr/>
          </p:nvSpPr>
          <p:spPr>
            <a:xfrm>
              <a:off x="399195" y="51460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32"/>
            <p:cNvSpPr/>
            <p:nvPr/>
          </p:nvSpPr>
          <p:spPr>
            <a:xfrm>
              <a:off x="408338" y="51819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1" y="104"/>
                  </a:cubicBez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32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32"/>
            <p:cNvSpPr/>
            <p:nvPr/>
          </p:nvSpPr>
          <p:spPr>
            <a:xfrm>
              <a:off x="408017" y="519169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70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35" y="1"/>
                  </a:lnTo>
                  <a:cubicBezTo>
                    <a:pt x="35" y="1"/>
                    <a:pt x="0" y="36"/>
                    <a:pt x="0" y="36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32"/>
            <p:cNvSpPr/>
            <p:nvPr/>
          </p:nvSpPr>
          <p:spPr>
            <a:xfrm>
              <a:off x="407687" y="519830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35"/>
                    <a:pt x="1" y="104"/>
                    <a:pt x="1" y="138"/>
                  </a:cubicBez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32"/>
            <p:cNvSpPr/>
            <p:nvPr/>
          </p:nvSpPr>
          <p:spPr>
            <a:xfrm>
              <a:off x="407365" y="52113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32"/>
            <p:cNvSpPr/>
            <p:nvPr/>
          </p:nvSpPr>
          <p:spPr>
            <a:xfrm>
              <a:off x="406053" y="5257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32"/>
            <p:cNvSpPr/>
            <p:nvPr/>
          </p:nvSpPr>
          <p:spPr>
            <a:xfrm>
              <a:off x="405401" y="521455"/>
              <a:ext cx="1974" cy="4581"/>
            </a:xfrm>
            <a:custGeom>
              <a:avLst/>
              <a:gdLst/>
              <a:ahLst/>
              <a:cxnLst/>
              <a:rect l="l" t="t" r="r" b="b"/>
              <a:pathLst>
                <a:path w="209" h="485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39" y="139"/>
                    <a:pt x="104" y="312"/>
                    <a:pt x="35" y="416"/>
                  </a:cubicBezTo>
                  <a:cubicBezTo>
                    <a:pt x="173" y="312"/>
                    <a:pt x="208" y="174"/>
                    <a:pt x="208" y="1"/>
                  </a:cubicBezTo>
                  <a:close/>
                  <a:moveTo>
                    <a:pt x="35" y="416"/>
                  </a:moveTo>
                  <a:cubicBezTo>
                    <a:pt x="1" y="450"/>
                    <a:pt x="1" y="450"/>
                    <a:pt x="35" y="485"/>
                  </a:cubicBezTo>
                  <a:cubicBezTo>
                    <a:pt x="35" y="485"/>
                    <a:pt x="35" y="450"/>
                    <a:pt x="70" y="450"/>
                  </a:cubicBezTo>
                  <a:cubicBezTo>
                    <a:pt x="70" y="450"/>
                    <a:pt x="35" y="450"/>
                    <a:pt x="3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32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32"/>
            <p:cNvSpPr/>
            <p:nvPr/>
          </p:nvSpPr>
          <p:spPr>
            <a:xfrm>
              <a:off x="340108" y="52929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1" y="104"/>
                  </a:lnTo>
                  <a:lnTo>
                    <a:pt x="1" y="10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32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32"/>
            <p:cNvSpPr/>
            <p:nvPr/>
          </p:nvSpPr>
          <p:spPr>
            <a:xfrm>
              <a:off x="395937" y="513625"/>
              <a:ext cx="661" cy="472"/>
            </a:xfrm>
            <a:custGeom>
              <a:avLst/>
              <a:gdLst/>
              <a:ahLst/>
              <a:cxnLst/>
              <a:rect l="l" t="t" r="r" b="b"/>
              <a:pathLst>
                <a:path w="70" h="50" extrusionOk="0">
                  <a:moveTo>
                    <a:pt x="0" y="0"/>
                  </a:moveTo>
                  <a:cubicBezTo>
                    <a:pt x="25" y="25"/>
                    <a:pt x="32" y="49"/>
                    <a:pt x="46" y="49"/>
                  </a:cubicBezTo>
                  <a:cubicBezTo>
                    <a:pt x="52" y="49"/>
                    <a:pt x="59" y="45"/>
                    <a:pt x="69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32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32"/>
            <p:cNvSpPr/>
            <p:nvPr/>
          </p:nvSpPr>
          <p:spPr>
            <a:xfrm>
              <a:off x="394624" y="5319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32"/>
            <p:cNvSpPr/>
            <p:nvPr/>
          </p:nvSpPr>
          <p:spPr>
            <a:xfrm>
              <a:off x="388428" y="531910"/>
              <a:ext cx="6205" cy="11759"/>
            </a:xfrm>
            <a:custGeom>
              <a:avLst/>
              <a:gdLst/>
              <a:ahLst/>
              <a:cxnLst/>
              <a:rect l="l" t="t" r="r" b="b"/>
              <a:pathLst>
                <a:path w="657" h="1245" extrusionOk="0">
                  <a:moveTo>
                    <a:pt x="657" y="0"/>
                  </a:moveTo>
                  <a:lnTo>
                    <a:pt x="657" y="0"/>
                  </a:lnTo>
                  <a:cubicBezTo>
                    <a:pt x="588" y="35"/>
                    <a:pt x="588" y="69"/>
                    <a:pt x="553" y="138"/>
                  </a:cubicBezTo>
                  <a:cubicBezTo>
                    <a:pt x="311" y="484"/>
                    <a:pt x="208" y="864"/>
                    <a:pt x="0" y="1244"/>
                  </a:cubicBezTo>
                  <a:cubicBezTo>
                    <a:pt x="346" y="933"/>
                    <a:pt x="415" y="518"/>
                    <a:pt x="588" y="173"/>
                  </a:cubicBezTo>
                  <a:cubicBezTo>
                    <a:pt x="622" y="138"/>
                    <a:pt x="657" y="69"/>
                    <a:pt x="6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32"/>
            <p:cNvSpPr/>
            <p:nvPr/>
          </p:nvSpPr>
          <p:spPr>
            <a:xfrm>
              <a:off x="403115" y="531910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173"/>
                  </a:cubicBezTo>
                  <a:cubicBezTo>
                    <a:pt x="35" y="104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32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32"/>
            <p:cNvSpPr/>
            <p:nvPr/>
          </p:nvSpPr>
          <p:spPr>
            <a:xfrm>
              <a:off x="403115" y="5335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32"/>
            <p:cNvSpPr/>
            <p:nvPr/>
          </p:nvSpPr>
          <p:spPr>
            <a:xfrm>
              <a:off x="396910" y="53516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32"/>
            <p:cNvSpPr/>
            <p:nvPr/>
          </p:nvSpPr>
          <p:spPr>
            <a:xfrm>
              <a:off x="396258" y="53549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1" y="0"/>
                    <a:pt x="1" y="0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32"/>
            <p:cNvSpPr/>
            <p:nvPr/>
          </p:nvSpPr>
          <p:spPr>
            <a:xfrm>
              <a:off x="355456" y="54169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32"/>
            <p:cNvSpPr/>
            <p:nvPr/>
          </p:nvSpPr>
          <p:spPr>
            <a:xfrm>
              <a:off x="355456" y="542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32"/>
            <p:cNvSpPr/>
            <p:nvPr/>
          </p:nvSpPr>
          <p:spPr>
            <a:xfrm>
              <a:off x="388098" y="543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32"/>
            <p:cNvSpPr/>
            <p:nvPr/>
          </p:nvSpPr>
          <p:spPr>
            <a:xfrm>
              <a:off x="388098" y="5439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32"/>
            <p:cNvSpPr/>
            <p:nvPr/>
          </p:nvSpPr>
          <p:spPr>
            <a:xfrm>
              <a:off x="355456" y="54072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69"/>
                    <a:pt x="138" y="3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32"/>
            <p:cNvSpPr/>
            <p:nvPr/>
          </p:nvSpPr>
          <p:spPr>
            <a:xfrm>
              <a:off x="360348" y="5354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32"/>
            <p:cNvSpPr/>
            <p:nvPr/>
          </p:nvSpPr>
          <p:spPr>
            <a:xfrm>
              <a:off x="359366" y="53615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0"/>
                  </a:moveTo>
                  <a:cubicBezTo>
                    <a:pt x="36" y="0"/>
                    <a:pt x="36" y="35"/>
                    <a:pt x="1" y="35"/>
                  </a:cubicBezTo>
                  <a:lnTo>
                    <a:pt x="36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32"/>
            <p:cNvSpPr/>
            <p:nvPr/>
          </p:nvSpPr>
          <p:spPr>
            <a:xfrm>
              <a:off x="359697" y="53582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32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32"/>
            <p:cNvSpPr/>
            <p:nvPr/>
          </p:nvSpPr>
          <p:spPr>
            <a:xfrm>
              <a:off x="396258" y="533865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cubicBezTo>
                    <a:pt x="105" y="35"/>
                    <a:pt x="1" y="70"/>
                    <a:pt x="35" y="139"/>
                  </a:cubicBezTo>
                  <a:cubicBezTo>
                    <a:pt x="105" y="104"/>
                    <a:pt x="105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32"/>
            <p:cNvSpPr/>
            <p:nvPr/>
          </p:nvSpPr>
          <p:spPr>
            <a:xfrm>
              <a:off x="338804" y="530276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32"/>
            <p:cNvSpPr/>
            <p:nvPr/>
          </p:nvSpPr>
          <p:spPr>
            <a:xfrm>
              <a:off x="782794" y="576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32"/>
            <p:cNvSpPr/>
            <p:nvPr/>
          </p:nvSpPr>
          <p:spPr>
            <a:xfrm>
              <a:off x="771696" y="553171"/>
              <a:ext cx="11438" cy="23471"/>
            </a:xfrm>
            <a:custGeom>
              <a:avLst/>
              <a:gdLst/>
              <a:ahLst/>
              <a:cxnLst/>
              <a:rect l="l" t="t" r="r" b="b"/>
              <a:pathLst>
                <a:path w="1211" h="2485" extrusionOk="0">
                  <a:moveTo>
                    <a:pt x="126" y="1"/>
                  </a:moveTo>
                  <a:cubicBezTo>
                    <a:pt x="109" y="1"/>
                    <a:pt x="91" y="9"/>
                    <a:pt x="70" y="30"/>
                  </a:cubicBezTo>
                  <a:cubicBezTo>
                    <a:pt x="1" y="65"/>
                    <a:pt x="35" y="134"/>
                    <a:pt x="70" y="203"/>
                  </a:cubicBezTo>
                  <a:cubicBezTo>
                    <a:pt x="519" y="860"/>
                    <a:pt x="830" y="1586"/>
                    <a:pt x="1072" y="2346"/>
                  </a:cubicBezTo>
                  <a:cubicBezTo>
                    <a:pt x="1107" y="2381"/>
                    <a:pt x="1107" y="2450"/>
                    <a:pt x="1211" y="2484"/>
                  </a:cubicBezTo>
                  <a:cubicBezTo>
                    <a:pt x="1072" y="1862"/>
                    <a:pt x="796" y="1309"/>
                    <a:pt x="588" y="722"/>
                  </a:cubicBezTo>
                  <a:cubicBezTo>
                    <a:pt x="519" y="480"/>
                    <a:pt x="416" y="272"/>
                    <a:pt x="243" y="65"/>
                  </a:cubicBezTo>
                  <a:cubicBezTo>
                    <a:pt x="195" y="41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32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32"/>
            <p:cNvSpPr/>
            <p:nvPr/>
          </p:nvSpPr>
          <p:spPr>
            <a:xfrm>
              <a:off x="787044" y="595173"/>
              <a:ext cx="6536" cy="11825"/>
            </a:xfrm>
            <a:custGeom>
              <a:avLst/>
              <a:gdLst/>
              <a:ahLst/>
              <a:cxnLst/>
              <a:rect l="l" t="t" r="r" b="b"/>
              <a:pathLst>
                <a:path w="692" h="1252" extrusionOk="0">
                  <a:moveTo>
                    <a:pt x="64" y="1"/>
                  </a:moveTo>
                  <a:cubicBezTo>
                    <a:pt x="45" y="1"/>
                    <a:pt x="23" y="3"/>
                    <a:pt x="0" y="8"/>
                  </a:cubicBezTo>
                  <a:cubicBezTo>
                    <a:pt x="69" y="215"/>
                    <a:pt x="104" y="388"/>
                    <a:pt x="139" y="595"/>
                  </a:cubicBezTo>
                  <a:cubicBezTo>
                    <a:pt x="188" y="566"/>
                    <a:pt x="225" y="553"/>
                    <a:pt x="255" y="553"/>
                  </a:cubicBezTo>
                  <a:cubicBezTo>
                    <a:pt x="331" y="553"/>
                    <a:pt x="356" y="634"/>
                    <a:pt x="380" y="734"/>
                  </a:cubicBezTo>
                  <a:cubicBezTo>
                    <a:pt x="415" y="837"/>
                    <a:pt x="484" y="975"/>
                    <a:pt x="553" y="1079"/>
                  </a:cubicBezTo>
                  <a:cubicBezTo>
                    <a:pt x="553" y="1148"/>
                    <a:pt x="588" y="1217"/>
                    <a:pt x="692" y="1252"/>
                  </a:cubicBezTo>
                  <a:cubicBezTo>
                    <a:pt x="657" y="872"/>
                    <a:pt x="484" y="526"/>
                    <a:pt x="311" y="180"/>
                  </a:cubicBezTo>
                  <a:cubicBezTo>
                    <a:pt x="251" y="91"/>
                    <a:pt x="19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32"/>
            <p:cNvSpPr/>
            <p:nvPr/>
          </p:nvSpPr>
          <p:spPr>
            <a:xfrm>
              <a:off x="785079" y="587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32"/>
            <p:cNvSpPr/>
            <p:nvPr/>
          </p:nvSpPr>
          <p:spPr>
            <a:xfrm>
              <a:off x="777901" y="587730"/>
              <a:ext cx="7188" cy="21884"/>
            </a:xfrm>
            <a:custGeom>
              <a:avLst/>
              <a:gdLst/>
              <a:ahLst/>
              <a:cxnLst/>
              <a:rect l="l" t="t" r="r" b="b"/>
              <a:pathLst>
                <a:path w="761" h="2317" extrusionOk="0">
                  <a:moveTo>
                    <a:pt x="761" y="1"/>
                  </a:moveTo>
                  <a:lnTo>
                    <a:pt x="761" y="1"/>
                  </a:lnTo>
                  <a:cubicBezTo>
                    <a:pt x="657" y="35"/>
                    <a:pt x="588" y="70"/>
                    <a:pt x="554" y="173"/>
                  </a:cubicBezTo>
                  <a:cubicBezTo>
                    <a:pt x="519" y="623"/>
                    <a:pt x="277" y="1003"/>
                    <a:pt x="208" y="1452"/>
                  </a:cubicBezTo>
                  <a:cubicBezTo>
                    <a:pt x="139" y="1729"/>
                    <a:pt x="0" y="2005"/>
                    <a:pt x="0" y="2317"/>
                  </a:cubicBezTo>
                  <a:cubicBezTo>
                    <a:pt x="104" y="2075"/>
                    <a:pt x="208" y="1798"/>
                    <a:pt x="277" y="1522"/>
                  </a:cubicBezTo>
                  <a:cubicBezTo>
                    <a:pt x="381" y="1003"/>
                    <a:pt x="657" y="554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32"/>
            <p:cNvSpPr/>
            <p:nvPr/>
          </p:nvSpPr>
          <p:spPr>
            <a:xfrm>
              <a:off x="782794" y="5766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6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32"/>
            <p:cNvSpPr/>
            <p:nvPr/>
          </p:nvSpPr>
          <p:spPr>
            <a:xfrm>
              <a:off x="787044" y="590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32"/>
            <p:cNvSpPr/>
            <p:nvPr/>
          </p:nvSpPr>
          <p:spPr>
            <a:xfrm>
              <a:off x="782794" y="576632"/>
              <a:ext cx="4260" cy="14045"/>
            </a:xfrm>
            <a:custGeom>
              <a:avLst/>
              <a:gdLst/>
              <a:ahLst/>
              <a:cxnLst/>
              <a:rect l="l" t="t" r="r" b="b"/>
              <a:pathLst>
                <a:path w="451" h="1487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139"/>
                    <a:pt x="36" y="277"/>
                    <a:pt x="70" y="415"/>
                  </a:cubicBezTo>
                  <a:cubicBezTo>
                    <a:pt x="139" y="657"/>
                    <a:pt x="277" y="899"/>
                    <a:pt x="243" y="1176"/>
                  </a:cubicBezTo>
                  <a:cubicBezTo>
                    <a:pt x="347" y="1279"/>
                    <a:pt x="312" y="1418"/>
                    <a:pt x="450" y="1487"/>
                  </a:cubicBezTo>
                  <a:cubicBezTo>
                    <a:pt x="312" y="1003"/>
                    <a:pt x="208" y="484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32"/>
            <p:cNvSpPr/>
            <p:nvPr/>
          </p:nvSpPr>
          <p:spPr>
            <a:xfrm>
              <a:off x="793570" y="606989"/>
              <a:ext cx="1643" cy="4581"/>
            </a:xfrm>
            <a:custGeom>
              <a:avLst/>
              <a:gdLst/>
              <a:ahLst/>
              <a:cxnLst/>
              <a:rect l="l" t="t" r="r" b="b"/>
              <a:pathLst>
                <a:path w="174" h="485" extrusionOk="0">
                  <a:moveTo>
                    <a:pt x="1" y="1"/>
                  </a:moveTo>
                  <a:cubicBezTo>
                    <a:pt x="1" y="208"/>
                    <a:pt x="35" y="347"/>
                    <a:pt x="173" y="485"/>
                  </a:cubicBezTo>
                  <a:cubicBezTo>
                    <a:pt x="104" y="312"/>
                    <a:pt x="139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32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32"/>
            <p:cNvSpPr/>
            <p:nvPr/>
          </p:nvSpPr>
          <p:spPr>
            <a:xfrm>
              <a:off x="786392" y="590668"/>
              <a:ext cx="982" cy="4581"/>
            </a:xfrm>
            <a:custGeom>
              <a:avLst/>
              <a:gdLst/>
              <a:ahLst/>
              <a:cxnLst/>
              <a:rect l="l" t="t" r="r" b="b"/>
              <a:pathLst>
                <a:path w="104" h="485" extrusionOk="0">
                  <a:moveTo>
                    <a:pt x="69" y="1"/>
                  </a:moveTo>
                  <a:cubicBezTo>
                    <a:pt x="0" y="174"/>
                    <a:pt x="69" y="312"/>
                    <a:pt x="69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32"/>
            <p:cNvSpPr/>
            <p:nvPr/>
          </p:nvSpPr>
          <p:spPr>
            <a:xfrm>
              <a:off x="787044" y="595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32"/>
            <p:cNvSpPr/>
            <p:nvPr/>
          </p:nvSpPr>
          <p:spPr>
            <a:xfrm>
              <a:off x="796187" y="615810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lnTo>
                    <a:pt x="0" y="104"/>
                  </a:lnTo>
                  <a:cubicBezTo>
                    <a:pt x="0" y="69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32"/>
            <p:cNvSpPr/>
            <p:nvPr/>
          </p:nvSpPr>
          <p:spPr>
            <a:xfrm>
              <a:off x="780508" y="26191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32"/>
            <p:cNvSpPr/>
            <p:nvPr/>
          </p:nvSpPr>
          <p:spPr>
            <a:xfrm>
              <a:off x="732518" y="262246"/>
              <a:ext cx="47678" cy="11107"/>
            </a:xfrm>
            <a:custGeom>
              <a:avLst/>
              <a:gdLst/>
              <a:ahLst/>
              <a:cxnLst/>
              <a:rect l="l" t="t" r="r" b="b"/>
              <a:pathLst>
                <a:path w="5048" h="1176" extrusionOk="0">
                  <a:moveTo>
                    <a:pt x="5047" y="0"/>
                  </a:moveTo>
                  <a:cubicBezTo>
                    <a:pt x="4875" y="69"/>
                    <a:pt x="4702" y="242"/>
                    <a:pt x="4460" y="311"/>
                  </a:cubicBezTo>
                  <a:cubicBezTo>
                    <a:pt x="4414" y="311"/>
                    <a:pt x="4352" y="342"/>
                    <a:pt x="4296" y="342"/>
                  </a:cubicBezTo>
                  <a:cubicBezTo>
                    <a:pt x="4268" y="342"/>
                    <a:pt x="4241" y="334"/>
                    <a:pt x="4218" y="311"/>
                  </a:cubicBezTo>
                  <a:cubicBezTo>
                    <a:pt x="4153" y="231"/>
                    <a:pt x="4089" y="203"/>
                    <a:pt x="4028" y="203"/>
                  </a:cubicBezTo>
                  <a:cubicBezTo>
                    <a:pt x="3958" y="203"/>
                    <a:pt x="3893" y="240"/>
                    <a:pt x="3838" y="277"/>
                  </a:cubicBezTo>
                  <a:cubicBezTo>
                    <a:pt x="3699" y="346"/>
                    <a:pt x="3561" y="380"/>
                    <a:pt x="3423" y="415"/>
                  </a:cubicBezTo>
                  <a:cubicBezTo>
                    <a:pt x="2974" y="553"/>
                    <a:pt x="2524" y="519"/>
                    <a:pt x="2109" y="692"/>
                  </a:cubicBezTo>
                  <a:cubicBezTo>
                    <a:pt x="1725" y="820"/>
                    <a:pt x="1302" y="891"/>
                    <a:pt x="884" y="891"/>
                  </a:cubicBezTo>
                  <a:cubicBezTo>
                    <a:pt x="738" y="891"/>
                    <a:pt x="593" y="882"/>
                    <a:pt x="450" y="864"/>
                  </a:cubicBezTo>
                  <a:lnTo>
                    <a:pt x="208" y="864"/>
                  </a:lnTo>
                  <a:cubicBezTo>
                    <a:pt x="139" y="899"/>
                    <a:pt x="1" y="899"/>
                    <a:pt x="35" y="1037"/>
                  </a:cubicBezTo>
                  <a:cubicBezTo>
                    <a:pt x="35" y="1175"/>
                    <a:pt x="139" y="1175"/>
                    <a:pt x="243" y="1175"/>
                  </a:cubicBezTo>
                  <a:cubicBezTo>
                    <a:pt x="369" y="1125"/>
                    <a:pt x="496" y="1093"/>
                    <a:pt x="622" y="1093"/>
                  </a:cubicBezTo>
                  <a:cubicBezTo>
                    <a:pt x="669" y="1093"/>
                    <a:pt x="715" y="1097"/>
                    <a:pt x="761" y="1106"/>
                  </a:cubicBezTo>
                  <a:cubicBezTo>
                    <a:pt x="1280" y="1106"/>
                    <a:pt x="1764" y="1003"/>
                    <a:pt x="2213" y="830"/>
                  </a:cubicBezTo>
                  <a:cubicBezTo>
                    <a:pt x="2662" y="692"/>
                    <a:pt x="3146" y="588"/>
                    <a:pt x="3630" y="553"/>
                  </a:cubicBezTo>
                  <a:lnTo>
                    <a:pt x="3630" y="553"/>
                  </a:lnTo>
                  <a:cubicBezTo>
                    <a:pt x="3596" y="622"/>
                    <a:pt x="3527" y="657"/>
                    <a:pt x="3561" y="726"/>
                  </a:cubicBezTo>
                  <a:cubicBezTo>
                    <a:pt x="3581" y="767"/>
                    <a:pt x="3613" y="783"/>
                    <a:pt x="3650" y="783"/>
                  </a:cubicBezTo>
                  <a:cubicBezTo>
                    <a:pt x="3677" y="783"/>
                    <a:pt x="3705" y="775"/>
                    <a:pt x="3734" y="761"/>
                  </a:cubicBezTo>
                  <a:cubicBezTo>
                    <a:pt x="4114" y="657"/>
                    <a:pt x="4494" y="519"/>
                    <a:pt x="4840" y="277"/>
                  </a:cubicBezTo>
                  <a:cubicBezTo>
                    <a:pt x="4944" y="208"/>
                    <a:pt x="5047" y="138"/>
                    <a:pt x="50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32"/>
            <p:cNvSpPr/>
            <p:nvPr/>
          </p:nvSpPr>
          <p:spPr>
            <a:xfrm>
              <a:off x="780508" y="261594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4" y="0"/>
                  </a:moveTo>
                  <a:cubicBezTo>
                    <a:pt x="105" y="0"/>
                    <a:pt x="70" y="0"/>
                    <a:pt x="1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32"/>
            <p:cNvSpPr/>
            <p:nvPr/>
          </p:nvSpPr>
          <p:spPr>
            <a:xfrm>
              <a:off x="780508" y="2619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32"/>
            <p:cNvSpPr/>
            <p:nvPr/>
          </p:nvSpPr>
          <p:spPr>
            <a:xfrm>
              <a:off x="782142" y="261349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31" y="0"/>
                  </a:moveTo>
                  <a:cubicBezTo>
                    <a:pt x="27" y="0"/>
                    <a:pt x="18" y="9"/>
                    <a:pt x="1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32"/>
            <p:cNvSpPr/>
            <p:nvPr/>
          </p:nvSpPr>
          <p:spPr>
            <a:xfrm>
              <a:off x="588548" y="285405"/>
              <a:ext cx="13072" cy="11126"/>
            </a:xfrm>
            <a:custGeom>
              <a:avLst/>
              <a:gdLst/>
              <a:ahLst/>
              <a:cxnLst/>
              <a:rect l="l" t="t" r="r" b="b"/>
              <a:pathLst>
                <a:path w="1384" h="1178" extrusionOk="0">
                  <a:moveTo>
                    <a:pt x="209" y="279"/>
                  </a:moveTo>
                  <a:cubicBezTo>
                    <a:pt x="209" y="279"/>
                    <a:pt x="208" y="279"/>
                    <a:pt x="208" y="279"/>
                  </a:cubicBezTo>
                  <a:lnTo>
                    <a:pt x="243" y="279"/>
                  </a:lnTo>
                  <a:cubicBezTo>
                    <a:pt x="231" y="279"/>
                    <a:pt x="220" y="279"/>
                    <a:pt x="209" y="279"/>
                  </a:cubicBezTo>
                  <a:close/>
                  <a:moveTo>
                    <a:pt x="271" y="1"/>
                  </a:moveTo>
                  <a:cubicBezTo>
                    <a:pt x="250" y="1"/>
                    <a:pt x="229" y="1"/>
                    <a:pt x="208" y="2"/>
                  </a:cubicBezTo>
                  <a:cubicBezTo>
                    <a:pt x="139" y="37"/>
                    <a:pt x="1" y="37"/>
                    <a:pt x="35" y="141"/>
                  </a:cubicBezTo>
                  <a:cubicBezTo>
                    <a:pt x="35" y="264"/>
                    <a:pt x="118" y="277"/>
                    <a:pt x="209" y="279"/>
                  </a:cubicBezTo>
                  <a:lnTo>
                    <a:pt x="209" y="279"/>
                  </a:lnTo>
                  <a:cubicBezTo>
                    <a:pt x="282" y="260"/>
                    <a:pt x="352" y="252"/>
                    <a:pt x="419" y="252"/>
                  </a:cubicBezTo>
                  <a:cubicBezTo>
                    <a:pt x="730" y="252"/>
                    <a:pt x="971" y="438"/>
                    <a:pt x="1141" y="694"/>
                  </a:cubicBezTo>
                  <a:cubicBezTo>
                    <a:pt x="1210" y="832"/>
                    <a:pt x="1280" y="970"/>
                    <a:pt x="1383" y="1178"/>
                  </a:cubicBezTo>
                  <a:cubicBezTo>
                    <a:pt x="1317" y="444"/>
                    <a:pt x="83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32"/>
            <p:cNvSpPr/>
            <p:nvPr/>
          </p:nvSpPr>
          <p:spPr>
            <a:xfrm>
              <a:off x="582022" y="285094"/>
              <a:ext cx="4581" cy="10456"/>
            </a:xfrm>
            <a:custGeom>
              <a:avLst/>
              <a:gdLst/>
              <a:ahLst/>
              <a:cxnLst/>
              <a:rect l="l" t="t" r="r" b="b"/>
              <a:pathLst>
                <a:path w="485" h="1107" extrusionOk="0">
                  <a:moveTo>
                    <a:pt x="346" y="1"/>
                  </a:moveTo>
                  <a:cubicBezTo>
                    <a:pt x="277" y="1"/>
                    <a:pt x="208" y="35"/>
                    <a:pt x="173" y="104"/>
                  </a:cubicBezTo>
                  <a:cubicBezTo>
                    <a:pt x="0" y="312"/>
                    <a:pt x="0" y="796"/>
                    <a:pt x="173" y="1107"/>
                  </a:cubicBezTo>
                  <a:cubicBezTo>
                    <a:pt x="242" y="1003"/>
                    <a:pt x="242" y="934"/>
                    <a:pt x="242" y="865"/>
                  </a:cubicBezTo>
                  <a:cubicBezTo>
                    <a:pt x="242" y="623"/>
                    <a:pt x="173" y="346"/>
                    <a:pt x="450" y="139"/>
                  </a:cubicBezTo>
                  <a:cubicBezTo>
                    <a:pt x="484" y="139"/>
                    <a:pt x="484" y="70"/>
                    <a:pt x="450" y="35"/>
                  </a:cubicBezTo>
                  <a:cubicBezTo>
                    <a:pt x="415" y="35"/>
                    <a:pt x="381" y="1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32"/>
            <p:cNvSpPr/>
            <p:nvPr/>
          </p:nvSpPr>
          <p:spPr>
            <a:xfrm>
              <a:off x="784106" y="279549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32"/>
            <p:cNvSpPr/>
            <p:nvPr/>
          </p:nvSpPr>
          <p:spPr>
            <a:xfrm>
              <a:off x="784428" y="278898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lnTo>
                    <a:pt x="1" y="69"/>
                  </a:lnTo>
                  <a:cubicBezTo>
                    <a:pt x="1" y="69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32"/>
            <p:cNvSpPr/>
            <p:nvPr/>
          </p:nvSpPr>
          <p:spPr>
            <a:xfrm>
              <a:off x="785079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31" name="Google Shape;3431;p32"/>
          <p:cNvGrpSpPr/>
          <p:nvPr/>
        </p:nvGrpSpPr>
        <p:grpSpPr>
          <a:xfrm rot="8715299">
            <a:off x="-232771" y="-581928"/>
            <a:ext cx="825539" cy="1147798"/>
            <a:chOff x="326724" y="154904"/>
            <a:chExt cx="498195" cy="692706"/>
          </a:xfrm>
        </p:grpSpPr>
        <p:sp>
          <p:nvSpPr>
            <p:cNvPr id="3432" name="Google Shape;3432;p32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32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32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32"/>
            <p:cNvSpPr/>
            <p:nvPr/>
          </p:nvSpPr>
          <p:spPr>
            <a:xfrm>
              <a:off x="632297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32"/>
            <p:cNvSpPr/>
            <p:nvPr/>
          </p:nvSpPr>
          <p:spPr>
            <a:xfrm>
              <a:off x="581370" y="34778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32"/>
            <p:cNvSpPr/>
            <p:nvPr/>
          </p:nvSpPr>
          <p:spPr>
            <a:xfrm>
              <a:off x="368509" y="50611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32"/>
            <p:cNvSpPr/>
            <p:nvPr/>
          </p:nvSpPr>
          <p:spPr>
            <a:xfrm>
              <a:off x="416178" y="316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32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32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32"/>
            <p:cNvSpPr/>
            <p:nvPr/>
          </p:nvSpPr>
          <p:spPr>
            <a:xfrm>
              <a:off x="466774" y="5430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32"/>
            <p:cNvSpPr/>
            <p:nvPr/>
          </p:nvSpPr>
          <p:spPr>
            <a:xfrm>
              <a:off x="338804" y="531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32"/>
            <p:cNvSpPr/>
            <p:nvPr/>
          </p:nvSpPr>
          <p:spPr>
            <a:xfrm>
              <a:off x="466774" y="558677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35" y="0"/>
                  </a:moveTo>
                  <a:cubicBezTo>
                    <a:pt x="35" y="69"/>
                    <a:pt x="35" y="139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32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32"/>
            <p:cNvSpPr/>
            <p:nvPr/>
          </p:nvSpPr>
          <p:spPr>
            <a:xfrm>
              <a:off x="382553" y="34875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32"/>
            <p:cNvSpPr/>
            <p:nvPr/>
          </p:nvSpPr>
          <p:spPr>
            <a:xfrm>
              <a:off x="326724" y="154904"/>
              <a:ext cx="498195" cy="692706"/>
            </a:xfrm>
            <a:custGeom>
              <a:avLst/>
              <a:gdLst/>
              <a:ahLst/>
              <a:cxnLst/>
              <a:rect l="l" t="t" r="r" b="b"/>
              <a:pathLst>
                <a:path w="52747" h="73341" extrusionOk="0">
                  <a:moveTo>
                    <a:pt x="40165" y="2447"/>
                  </a:moveTo>
                  <a:cubicBezTo>
                    <a:pt x="40165" y="3104"/>
                    <a:pt x="40061" y="3450"/>
                    <a:pt x="39647" y="4072"/>
                  </a:cubicBezTo>
                  <a:cubicBezTo>
                    <a:pt x="39578" y="3381"/>
                    <a:pt x="39785" y="2897"/>
                    <a:pt x="40165" y="2447"/>
                  </a:cubicBezTo>
                  <a:close/>
                  <a:moveTo>
                    <a:pt x="44624" y="5455"/>
                  </a:moveTo>
                  <a:cubicBezTo>
                    <a:pt x="44624" y="5489"/>
                    <a:pt x="44659" y="5489"/>
                    <a:pt x="44659" y="5489"/>
                  </a:cubicBezTo>
                  <a:cubicBezTo>
                    <a:pt x="44659" y="5593"/>
                    <a:pt x="44728" y="5731"/>
                    <a:pt x="44589" y="5800"/>
                  </a:cubicBezTo>
                  <a:cubicBezTo>
                    <a:pt x="44589" y="5800"/>
                    <a:pt x="44520" y="5800"/>
                    <a:pt x="44520" y="5766"/>
                  </a:cubicBezTo>
                  <a:cubicBezTo>
                    <a:pt x="44451" y="5662"/>
                    <a:pt x="44520" y="5558"/>
                    <a:pt x="44624" y="5455"/>
                  </a:cubicBezTo>
                  <a:close/>
                  <a:moveTo>
                    <a:pt x="41963" y="5904"/>
                  </a:moveTo>
                  <a:cubicBezTo>
                    <a:pt x="41997" y="5973"/>
                    <a:pt x="41997" y="6008"/>
                    <a:pt x="41997" y="6008"/>
                  </a:cubicBezTo>
                  <a:cubicBezTo>
                    <a:pt x="41997" y="6077"/>
                    <a:pt x="41997" y="6146"/>
                    <a:pt x="41928" y="6180"/>
                  </a:cubicBezTo>
                  <a:cubicBezTo>
                    <a:pt x="41928" y="6192"/>
                    <a:pt x="41924" y="6196"/>
                    <a:pt x="41918" y="6196"/>
                  </a:cubicBezTo>
                  <a:cubicBezTo>
                    <a:pt x="41905" y="6196"/>
                    <a:pt x="41882" y="6180"/>
                    <a:pt x="41859" y="6180"/>
                  </a:cubicBezTo>
                  <a:cubicBezTo>
                    <a:pt x="41824" y="6111"/>
                    <a:pt x="41893" y="6042"/>
                    <a:pt x="41928" y="5973"/>
                  </a:cubicBezTo>
                  <a:cubicBezTo>
                    <a:pt x="41928" y="5973"/>
                    <a:pt x="41928" y="5973"/>
                    <a:pt x="41963" y="5904"/>
                  </a:cubicBezTo>
                  <a:close/>
                  <a:moveTo>
                    <a:pt x="39992" y="4037"/>
                  </a:moveTo>
                  <a:lnTo>
                    <a:pt x="39992" y="4037"/>
                  </a:lnTo>
                  <a:cubicBezTo>
                    <a:pt x="39923" y="4798"/>
                    <a:pt x="39889" y="5558"/>
                    <a:pt x="39819" y="6284"/>
                  </a:cubicBezTo>
                  <a:cubicBezTo>
                    <a:pt x="39405" y="5697"/>
                    <a:pt x="39543" y="4694"/>
                    <a:pt x="39992" y="4037"/>
                  </a:cubicBezTo>
                  <a:close/>
                  <a:moveTo>
                    <a:pt x="44486" y="6111"/>
                  </a:moveTo>
                  <a:cubicBezTo>
                    <a:pt x="44520" y="6284"/>
                    <a:pt x="44486" y="6388"/>
                    <a:pt x="44348" y="6457"/>
                  </a:cubicBezTo>
                  <a:cubicBezTo>
                    <a:pt x="44348" y="6526"/>
                    <a:pt x="44348" y="6561"/>
                    <a:pt x="44278" y="6595"/>
                  </a:cubicBezTo>
                  <a:lnTo>
                    <a:pt x="44244" y="6595"/>
                  </a:lnTo>
                  <a:cubicBezTo>
                    <a:pt x="44244" y="6526"/>
                    <a:pt x="44278" y="6457"/>
                    <a:pt x="44348" y="6457"/>
                  </a:cubicBezTo>
                  <a:cubicBezTo>
                    <a:pt x="44313" y="6319"/>
                    <a:pt x="44382" y="6215"/>
                    <a:pt x="44486" y="6111"/>
                  </a:cubicBezTo>
                  <a:close/>
                  <a:moveTo>
                    <a:pt x="41893" y="6457"/>
                  </a:moveTo>
                  <a:cubicBezTo>
                    <a:pt x="41893" y="6837"/>
                    <a:pt x="41824" y="7079"/>
                    <a:pt x="41755" y="7287"/>
                  </a:cubicBezTo>
                  <a:cubicBezTo>
                    <a:pt x="41727" y="7372"/>
                    <a:pt x="41675" y="7434"/>
                    <a:pt x="41600" y="7434"/>
                  </a:cubicBezTo>
                  <a:cubicBezTo>
                    <a:pt x="41583" y="7434"/>
                    <a:pt x="41566" y="7431"/>
                    <a:pt x="41548" y="7425"/>
                  </a:cubicBezTo>
                  <a:cubicBezTo>
                    <a:pt x="41409" y="7390"/>
                    <a:pt x="41409" y="7287"/>
                    <a:pt x="41444" y="7217"/>
                  </a:cubicBezTo>
                  <a:cubicBezTo>
                    <a:pt x="41513" y="6941"/>
                    <a:pt x="41582" y="6699"/>
                    <a:pt x="41893" y="6457"/>
                  </a:cubicBezTo>
                  <a:close/>
                  <a:moveTo>
                    <a:pt x="42824" y="396"/>
                  </a:moveTo>
                  <a:cubicBezTo>
                    <a:pt x="42959" y="396"/>
                    <a:pt x="43059" y="441"/>
                    <a:pt x="43138" y="546"/>
                  </a:cubicBezTo>
                  <a:cubicBezTo>
                    <a:pt x="43449" y="788"/>
                    <a:pt x="43691" y="1134"/>
                    <a:pt x="43691" y="1549"/>
                  </a:cubicBezTo>
                  <a:cubicBezTo>
                    <a:pt x="43725" y="1860"/>
                    <a:pt x="43760" y="2136"/>
                    <a:pt x="43829" y="2378"/>
                  </a:cubicBezTo>
                  <a:cubicBezTo>
                    <a:pt x="43864" y="2551"/>
                    <a:pt x="43864" y="2724"/>
                    <a:pt x="43864" y="2862"/>
                  </a:cubicBezTo>
                  <a:cubicBezTo>
                    <a:pt x="43829" y="3795"/>
                    <a:pt x="43622" y="4694"/>
                    <a:pt x="43449" y="5558"/>
                  </a:cubicBezTo>
                  <a:cubicBezTo>
                    <a:pt x="43345" y="6042"/>
                    <a:pt x="43069" y="6457"/>
                    <a:pt x="42896" y="6906"/>
                  </a:cubicBezTo>
                  <a:cubicBezTo>
                    <a:pt x="42758" y="7148"/>
                    <a:pt x="42723" y="7425"/>
                    <a:pt x="42481" y="7701"/>
                  </a:cubicBezTo>
                  <a:cubicBezTo>
                    <a:pt x="42412" y="7459"/>
                    <a:pt x="42446" y="7321"/>
                    <a:pt x="42481" y="7148"/>
                  </a:cubicBezTo>
                  <a:cubicBezTo>
                    <a:pt x="42619" y="6664"/>
                    <a:pt x="42758" y="6180"/>
                    <a:pt x="42930" y="5731"/>
                  </a:cubicBezTo>
                  <a:cubicBezTo>
                    <a:pt x="43034" y="5420"/>
                    <a:pt x="42999" y="5144"/>
                    <a:pt x="42965" y="4867"/>
                  </a:cubicBezTo>
                  <a:lnTo>
                    <a:pt x="42965" y="4867"/>
                  </a:lnTo>
                  <a:cubicBezTo>
                    <a:pt x="42619" y="5800"/>
                    <a:pt x="42550" y="6803"/>
                    <a:pt x="41997" y="7632"/>
                  </a:cubicBezTo>
                  <a:cubicBezTo>
                    <a:pt x="41928" y="7287"/>
                    <a:pt x="41963" y="6975"/>
                    <a:pt x="42101" y="6630"/>
                  </a:cubicBezTo>
                  <a:cubicBezTo>
                    <a:pt x="42239" y="6422"/>
                    <a:pt x="42274" y="6180"/>
                    <a:pt x="42239" y="5904"/>
                  </a:cubicBezTo>
                  <a:cubicBezTo>
                    <a:pt x="42170" y="5627"/>
                    <a:pt x="42239" y="5351"/>
                    <a:pt x="42308" y="5074"/>
                  </a:cubicBezTo>
                  <a:cubicBezTo>
                    <a:pt x="42412" y="4729"/>
                    <a:pt x="42343" y="4383"/>
                    <a:pt x="42274" y="4037"/>
                  </a:cubicBezTo>
                  <a:cubicBezTo>
                    <a:pt x="42274" y="3968"/>
                    <a:pt x="42239" y="3934"/>
                    <a:pt x="42135" y="3865"/>
                  </a:cubicBezTo>
                  <a:cubicBezTo>
                    <a:pt x="42135" y="4245"/>
                    <a:pt x="41859" y="4556"/>
                    <a:pt x="41893" y="4936"/>
                  </a:cubicBezTo>
                  <a:cubicBezTo>
                    <a:pt x="41893" y="5178"/>
                    <a:pt x="41824" y="5420"/>
                    <a:pt x="41721" y="5662"/>
                  </a:cubicBezTo>
                  <a:cubicBezTo>
                    <a:pt x="41582" y="5973"/>
                    <a:pt x="41513" y="6319"/>
                    <a:pt x="41409" y="6664"/>
                  </a:cubicBezTo>
                  <a:cubicBezTo>
                    <a:pt x="41375" y="6803"/>
                    <a:pt x="41306" y="6975"/>
                    <a:pt x="41133" y="7079"/>
                  </a:cubicBezTo>
                  <a:cubicBezTo>
                    <a:pt x="41029" y="6595"/>
                    <a:pt x="41271" y="6111"/>
                    <a:pt x="41133" y="5558"/>
                  </a:cubicBezTo>
                  <a:lnTo>
                    <a:pt x="41133" y="5558"/>
                  </a:lnTo>
                  <a:cubicBezTo>
                    <a:pt x="40995" y="6111"/>
                    <a:pt x="41029" y="6595"/>
                    <a:pt x="40891" y="7045"/>
                  </a:cubicBezTo>
                  <a:cubicBezTo>
                    <a:pt x="40718" y="7010"/>
                    <a:pt x="40580" y="6872"/>
                    <a:pt x="40407" y="6872"/>
                  </a:cubicBezTo>
                  <a:cubicBezTo>
                    <a:pt x="40303" y="6872"/>
                    <a:pt x="40303" y="6734"/>
                    <a:pt x="40303" y="6664"/>
                  </a:cubicBezTo>
                  <a:cubicBezTo>
                    <a:pt x="40303" y="6146"/>
                    <a:pt x="40269" y="5627"/>
                    <a:pt x="40234" y="5144"/>
                  </a:cubicBezTo>
                  <a:cubicBezTo>
                    <a:pt x="40234" y="4798"/>
                    <a:pt x="40234" y="4487"/>
                    <a:pt x="40373" y="4141"/>
                  </a:cubicBezTo>
                  <a:cubicBezTo>
                    <a:pt x="40442" y="3968"/>
                    <a:pt x="40407" y="3761"/>
                    <a:pt x="40407" y="3588"/>
                  </a:cubicBezTo>
                  <a:cubicBezTo>
                    <a:pt x="40407" y="3070"/>
                    <a:pt x="40511" y="2551"/>
                    <a:pt x="40684" y="2067"/>
                  </a:cubicBezTo>
                  <a:cubicBezTo>
                    <a:pt x="40787" y="1825"/>
                    <a:pt x="40995" y="1652"/>
                    <a:pt x="41133" y="1445"/>
                  </a:cubicBezTo>
                  <a:cubicBezTo>
                    <a:pt x="41168" y="1376"/>
                    <a:pt x="41202" y="1376"/>
                    <a:pt x="41237" y="1307"/>
                  </a:cubicBezTo>
                  <a:cubicBezTo>
                    <a:pt x="41548" y="719"/>
                    <a:pt x="42101" y="546"/>
                    <a:pt x="42688" y="408"/>
                  </a:cubicBezTo>
                  <a:cubicBezTo>
                    <a:pt x="42737" y="400"/>
                    <a:pt x="42782" y="396"/>
                    <a:pt x="42824" y="396"/>
                  </a:cubicBezTo>
                  <a:close/>
                  <a:moveTo>
                    <a:pt x="43587" y="512"/>
                  </a:moveTo>
                  <a:cubicBezTo>
                    <a:pt x="43864" y="546"/>
                    <a:pt x="44002" y="754"/>
                    <a:pt x="44140" y="961"/>
                  </a:cubicBezTo>
                  <a:cubicBezTo>
                    <a:pt x="44728" y="1825"/>
                    <a:pt x="44901" y="2793"/>
                    <a:pt x="44762" y="3830"/>
                  </a:cubicBezTo>
                  <a:cubicBezTo>
                    <a:pt x="44693" y="4521"/>
                    <a:pt x="44520" y="5144"/>
                    <a:pt x="44313" y="5800"/>
                  </a:cubicBezTo>
                  <a:cubicBezTo>
                    <a:pt x="44071" y="6492"/>
                    <a:pt x="43622" y="7045"/>
                    <a:pt x="43172" y="7598"/>
                  </a:cubicBezTo>
                  <a:cubicBezTo>
                    <a:pt x="43119" y="7651"/>
                    <a:pt x="43066" y="7724"/>
                    <a:pt x="42997" y="7724"/>
                  </a:cubicBezTo>
                  <a:cubicBezTo>
                    <a:pt x="42977" y="7724"/>
                    <a:pt x="42954" y="7717"/>
                    <a:pt x="42930" y="7701"/>
                  </a:cubicBezTo>
                  <a:cubicBezTo>
                    <a:pt x="42792" y="7598"/>
                    <a:pt x="42827" y="7494"/>
                    <a:pt x="42861" y="7390"/>
                  </a:cubicBezTo>
                  <a:cubicBezTo>
                    <a:pt x="43138" y="6837"/>
                    <a:pt x="43345" y="6250"/>
                    <a:pt x="43587" y="5662"/>
                  </a:cubicBezTo>
                  <a:cubicBezTo>
                    <a:pt x="43864" y="4971"/>
                    <a:pt x="43967" y="4245"/>
                    <a:pt x="44071" y="3484"/>
                  </a:cubicBezTo>
                  <a:cubicBezTo>
                    <a:pt x="44106" y="3346"/>
                    <a:pt x="44106" y="3208"/>
                    <a:pt x="44140" y="3070"/>
                  </a:cubicBezTo>
                  <a:cubicBezTo>
                    <a:pt x="44175" y="2931"/>
                    <a:pt x="44175" y="2828"/>
                    <a:pt x="44140" y="2689"/>
                  </a:cubicBezTo>
                  <a:cubicBezTo>
                    <a:pt x="44036" y="2275"/>
                    <a:pt x="44002" y="1860"/>
                    <a:pt x="43967" y="1445"/>
                  </a:cubicBezTo>
                  <a:cubicBezTo>
                    <a:pt x="43933" y="1099"/>
                    <a:pt x="43760" y="823"/>
                    <a:pt x="43587" y="512"/>
                  </a:cubicBezTo>
                  <a:close/>
                  <a:moveTo>
                    <a:pt x="39992" y="6664"/>
                  </a:moveTo>
                  <a:lnTo>
                    <a:pt x="39992" y="6664"/>
                  </a:lnTo>
                  <a:cubicBezTo>
                    <a:pt x="40131" y="6906"/>
                    <a:pt x="40061" y="7079"/>
                    <a:pt x="40027" y="7287"/>
                  </a:cubicBezTo>
                  <a:lnTo>
                    <a:pt x="40269" y="7287"/>
                  </a:lnTo>
                  <a:cubicBezTo>
                    <a:pt x="40328" y="7287"/>
                    <a:pt x="40362" y="7210"/>
                    <a:pt x="40457" y="7210"/>
                  </a:cubicBezTo>
                  <a:cubicBezTo>
                    <a:pt x="40473" y="7210"/>
                    <a:pt x="40491" y="7212"/>
                    <a:pt x="40511" y="7217"/>
                  </a:cubicBezTo>
                  <a:cubicBezTo>
                    <a:pt x="40407" y="7390"/>
                    <a:pt x="40373" y="7563"/>
                    <a:pt x="40407" y="7805"/>
                  </a:cubicBezTo>
                  <a:cubicBezTo>
                    <a:pt x="40165" y="7667"/>
                    <a:pt x="40165" y="7459"/>
                    <a:pt x="40027" y="7287"/>
                  </a:cubicBezTo>
                  <a:cubicBezTo>
                    <a:pt x="39958" y="7045"/>
                    <a:pt x="39958" y="6837"/>
                    <a:pt x="39992" y="6664"/>
                  </a:cubicBezTo>
                  <a:close/>
                  <a:moveTo>
                    <a:pt x="40753" y="7390"/>
                  </a:moveTo>
                  <a:lnTo>
                    <a:pt x="40753" y="7390"/>
                  </a:lnTo>
                  <a:cubicBezTo>
                    <a:pt x="40960" y="7598"/>
                    <a:pt x="41064" y="7736"/>
                    <a:pt x="40995" y="8012"/>
                  </a:cubicBezTo>
                  <a:cubicBezTo>
                    <a:pt x="40870" y="8479"/>
                    <a:pt x="40858" y="8946"/>
                    <a:pt x="40806" y="9438"/>
                  </a:cubicBezTo>
                  <a:lnTo>
                    <a:pt x="40806" y="9438"/>
                  </a:lnTo>
                  <a:cubicBezTo>
                    <a:pt x="40743" y="8771"/>
                    <a:pt x="40689" y="8125"/>
                    <a:pt x="40753" y="7390"/>
                  </a:cubicBezTo>
                  <a:close/>
                  <a:moveTo>
                    <a:pt x="41306" y="7770"/>
                  </a:moveTo>
                  <a:cubicBezTo>
                    <a:pt x="41409" y="7770"/>
                    <a:pt x="41513" y="7840"/>
                    <a:pt x="41513" y="7943"/>
                  </a:cubicBezTo>
                  <a:cubicBezTo>
                    <a:pt x="41548" y="8116"/>
                    <a:pt x="41686" y="8116"/>
                    <a:pt x="41790" y="8116"/>
                  </a:cubicBezTo>
                  <a:cubicBezTo>
                    <a:pt x="41963" y="8116"/>
                    <a:pt x="42101" y="8116"/>
                    <a:pt x="42274" y="8151"/>
                  </a:cubicBezTo>
                  <a:cubicBezTo>
                    <a:pt x="42412" y="8185"/>
                    <a:pt x="42481" y="8324"/>
                    <a:pt x="42343" y="8393"/>
                  </a:cubicBezTo>
                  <a:cubicBezTo>
                    <a:pt x="41859" y="8635"/>
                    <a:pt x="41651" y="9084"/>
                    <a:pt x="41409" y="9533"/>
                  </a:cubicBezTo>
                  <a:cubicBezTo>
                    <a:pt x="41375" y="9568"/>
                    <a:pt x="41340" y="9672"/>
                    <a:pt x="41271" y="9672"/>
                  </a:cubicBezTo>
                  <a:cubicBezTo>
                    <a:pt x="40891" y="9153"/>
                    <a:pt x="40995" y="8600"/>
                    <a:pt x="41098" y="8047"/>
                  </a:cubicBezTo>
                  <a:cubicBezTo>
                    <a:pt x="41133" y="7909"/>
                    <a:pt x="41133" y="7805"/>
                    <a:pt x="41306" y="7770"/>
                  </a:cubicBezTo>
                  <a:close/>
                  <a:moveTo>
                    <a:pt x="40684" y="9914"/>
                  </a:moveTo>
                  <a:cubicBezTo>
                    <a:pt x="40684" y="10225"/>
                    <a:pt x="40545" y="10467"/>
                    <a:pt x="40338" y="10709"/>
                  </a:cubicBezTo>
                  <a:cubicBezTo>
                    <a:pt x="40338" y="10397"/>
                    <a:pt x="40511" y="10155"/>
                    <a:pt x="40684" y="9914"/>
                  </a:cubicBezTo>
                  <a:close/>
                  <a:moveTo>
                    <a:pt x="40234" y="10916"/>
                  </a:moveTo>
                  <a:cubicBezTo>
                    <a:pt x="40269" y="11089"/>
                    <a:pt x="40165" y="11192"/>
                    <a:pt x="40096" y="11262"/>
                  </a:cubicBezTo>
                  <a:cubicBezTo>
                    <a:pt x="40027" y="11123"/>
                    <a:pt x="40096" y="11020"/>
                    <a:pt x="40234" y="10916"/>
                  </a:cubicBezTo>
                  <a:close/>
                  <a:moveTo>
                    <a:pt x="43933" y="12955"/>
                  </a:moveTo>
                  <a:cubicBezTo>
                    <a:pt x="43967" y="12955"/>
                    <a:pt x="44002" y="12990"/>
                    <a:pt x="43967" y="13024"/>
                  </a:cubicBezTo>
                  <a:lnTo>
                    <a:pt x="43898" y="13024"/>
                  </a:lnTo>
                  <a:cubicBezTo>
                    <a:pt x="43898" y="12990"/>
                    <a:pt x="43898" y="12990"/>
                    <a:pt x="43898" y="12955"/>
                  </a:cubicBezTo>
                  <a:close/>
                  <a:moveTo>
                    <a:pt x="23989" y="11538"/>
                  </a:moveTo>
                  <a:cubicBezTo>
                    <a:pt x="24265" y="11676"/>
                    <a:pt x="24507" y="11918"/>
                    <a:pt x="24680" y="12160"/>
                  </a:cubicBezTo>
                  <a:cubicBezTo>
                    <a:pt x="24853" y="12506"/>
                    <a:pt x="25095" y="12748"/>
                    <a:pt x="25371" y="12990"/>
                  </a:cubicBezTo>
                  <a:cubicBezTo>
                    <a:pt x="25475" y="13059"/>
                    <a:pt x="25579" y="13128"/>
                    <a:pt x="25613" y="13266"/>
                  </a:cubicBezTo>
                  <a:cubicBezTo>
                    <a:pt x="25576" y="13272"/>
                    <a:pt x="25542" y="13275"/>
                    <a:pt x="25509" y="13275"/>
                  </a:cubicBezTo>
                  <a:cubicBezTo>
                    <a:pt x="25358" y="13275"/>
                    <a:pt x="25249" y="13213"/>
                    <a:pt x="25164" y="13128"/>
                  </a:cubicBezTo>
                  <a:cubicBezTo>
                    <a:pt x="24715" y="12644"/>
                    <a:pt x="24334" y="12126"/>
                    <a:pt x="23989" y="11607"/>
                  </a:cubicBezTo>
                  <a:cubicBezTo>
                    <a:pt x="23989" y="11607"/>
                    <a:pt x="23989" y="11538"/>
                    <a:pt x="23989" y="11538"/>
                  </a:cubicBezTo>
                  <a:close/>
                  <a:moveTo>
                    <a:pt x="48495" y="9295"/>
                  </a:moveTo>
                  <a:cubicBezTo>
                    <a:pt x="48841" y="9295"/>
                    <a:pt x="49187" y="9326"/>
                    <a:pt x="49532" y="9326"/>
                  </a:cubicBezTo>
                  <a:cubicBezTo>
                    <a:pt x="49740" y="9326"/>
                    <a:pt x="49809" y="9395"/>
                    <a:pt x="49912" y="9637"/>
                  </a:cubicBezTo>
                  <a:cubicBezTo>
                    <a:pt x="50051" y="10052"/>
                    <a:pt x="49947" y="10363"/>
                    <a:pt x="49740" y="10709"/>
                  </a:cubicBezTo>
                  <a:cubicBezTo>
                    <a:pt x="49221" y="11676"/>
                    <a:pt x="48530" y="12471"/>
                    <a:pt x="47597" y="13059"/>
                  </a:cubicBezTo>
                  <a:cubicBezTo>
                    <a:pt x="47251" y="13266"/>
                    <a:pt x="46905" y="13405"/>
                    <a:pt x="46525" y="13474"/>
                  </a:cubicBezTo>
                  <a:cubicBezTo>
                    <a:pt x="46473" y="13474"/>
                    <a:pt x="46413" y="13491"/>
                    <a:pt x="46352" y="13491"/>
                  </a:cubicBezTo>
                  <a:cubicBezTo>
                    <a:pt x="46292" y="13491"/>
                    <a:pt x="46231" y="13474"/>
                    <a:pt x="46179" y="13405"/>
                  </a:cubicBezTo>
                  <a:cubicBezTo>
                    <a:pt x="46150" y="13375"/>
                    <a:pt x="46115" y="13365"/>
                    <a:pt x="46079" y="13365"/>
                  </a:cubicBezTo>
                  <a:cubicBezTo>
                    <a:pt x="46029" y="13365"/>
                    <a:pt x="45977" y="13385"/>
                    <a:pt x="45938" y="13405"/>
                  </a:cubicBezTo>
                  <a:cubicBezTo>
                    <a:pt x="45767" y="13451"/>
                    <a:pt x="45597" y="13484"/>
                    <a:pt x="45429" y="13484"/>
                  </a:cubicBezTo>
                  <a:cubicBezTo>
                    <a:pt x="45223" y="13484"/>
                    <a:pt x="45022" y="13434"/>
                    <a:pt x="44831" y="13301"/>
                  </a:cubicBezTo>
                  <a:cubicBezTo>
                    <a:pt x="44790" y="13280"/>
                    <a:pt x="44743" y="13275"/>
                    <a:pt x="44694" y="13275"/>
                  </a:cubicBezTo>
                  <a:cubicBezTo>
                    <a:pt x="44641" y="13275"/>
                    <a:pt x="44585" y="13281"/>
                    <a:pt x="44532" y="13281"/>
                  </a:cubicBezTo>
                  <a:cubicBezTo>
                    <a:pt x="44465" y="13281"/>
                    <a:pt x="44401" y="13272"/>
                    <a:pt x="44348" y="13232"/>
                  </a:cubicBezTo>
                  <a:cubicBezTo>
                    <a:pt x="44278" y="13197"/>
                    <a:pt x="44209" y="13197"/>
                    <a:pt x="44175" y="13059"/>
                  </a:cubicBezTo>
                  <a:cubicBezTo>
                    <a:pt x="44970" y="12955"/>
                    <a:pt x="45799" y="13059"/>
                    <a:pt x="46594" y="12852"/>
                  </a:cubicBezTo>
                  <a:cubicBezTo>
                    <a:pt x="46487" y="12846"/>
                    <a:pt x="46379" y="12844"/>
                    <a:pt x="46270" y="12844"/>
                  </a:cubicBezTo>
                  <a:cubicBezTo>
                    <a:pt x="45927" y="12844"/>
                    <a:pt x="45579" y="12864"/>
                    <a:pt x="45232" y="12864"/>
                  </a:cubicBezTo>
                  <a:cubicBezTo>
                    <a:pt x="44981" y="12864"/>
                    <a:pt x="44731" y="12854"/>
                    <a:pt x="44486" y="12817"/>
                  </a:cubicBezTo>
                  <a:cubicBezTo>
                    <a:pt x="44555" y="12679"/>
                    <a:pt x="44659" y="12644"/>
                    <a:pt x="44797" y="12644"/>
                  </a:cubicBezTo>
                  <a:cubicBezTo>
                    <a:pt x="45039" y="12644"/>
                    <a:pt x="45281" y="12644"/>
                    <a:pt x="45557" y="12575"/>
                  </a:cubicBezTo>
                  <a:lnTo>
                    <a:pt x="45696" y="12575"/>
                  </a:lnTo>
                  <a:cubicBezTo>
                    <a:pt x="45788" y="12633"/>
                    <a:pt x="45872" y="12656"/>
                    <a:pt x="45953" y="12656"/>
                  </a:cubicBezTo>
                  <a:cubicBezTo>
                    <a:pt x="46114" y="12656"/>
                    <a:pt x="46260" y="12563"/>
                    <a:pt x="46421" y="12471"/>
                  </a:cubicBezTo>
                  <a:cubicBezTo>
                    <a:pt x="46292" y="12397"/>
                    <a:pt x="46162" y="12363"/>
                    <a:pt x="46027" y="12363"/>
                  </a:cubicBezTo>
                  <a:cubicBezTo>
                    <a:pt x="45910" y="12363"/>
                    <a:pt x="45789" y="12389"/>
                    <a:pt x="45661" y="12437"/>
                  </a:cubicBezTo>
                  <a:cubicBezTo>
                    <a:pt x="45557" y="12471"/>
                    <a:pt x="45454" y="12471"/>
                    <a:pt x="45315" y="12471"/>
                  </a:cubicBezTo>
                  <a:cubicBezTo>
                    <a:pt x="45277" y="12469"/>
                    <a:pt x="45238" y="12468"/>
                    <a:pt x="45199" y="12468"/>
                  </a:cubicBezTo>
                  <a:cubicBezTo>
                    <a:pt x="44655" y="12468"/>
                    <a:pt x="44138" y="12683"/>
                    <a:pt x="43622" y="12748"/>
                  </a:cubicBezTo>
                  <a:cubicBezTo>
                    <a:pt x="43380" y="12782"/>
                    <a:pt x="43345" y="12852"/>
                    <a:pt x="43518" y="13093"/>
                  </a:cubicBezTo>
                  <a:cubicBezTo>
                    <a:pt x="43553" y="13128"/>
                    <a:pt x="43622" y="13197"/>
                    <a:pt x="43622" y="13266"/>
                  </a:cubicBezTo>
                  <a:cubicBezTo>
                    <a:pt x="43656" y="13335"/>
                    <a:pt x="43691" y="13474"/>
                    <a:pt x="43587" y="13508"/>
                  </a:cubicBezTo>
                  <a:cubicBezTo>
                    <a:pt x="43553" y="13531"/>
                    <a:pt x="43510" y="13543"/>
                    <a:pt x="43468" y="13543"/>
                  </a:cubicBezTo>
                  <a:cubicBezTo>
                    <a:pt x="43384" y="13543"/>
                    <a:pt x="43299" y="13497"/>
                    <a:pt x="43276" y="13405"/>
                  </a:cubicBezTo>
                  <a:cubicBezTo>
                    <a:pt x="43254" y="13189"/>
                    <a:pt x="43138" y="13148"/>
                    <a:pt x="43004" y="13148"/>
                  </a:cubicBezTo>
                  <a:cubicBezTo>
                    <a:pt x="42923" y="13148"/>
                    <a:pt x="42835" y="13163"/>
                    <a:pt x="42758" y="13163"/>
                  </a:cubicBezTo>
                  <a:cubicBezTo>
                    <a:pt x="42446" y="13232"/>
                    <a:pt x="42135" y="13335"/>
                    <a:pt x="41824" y="13370"/>
                  </a:cubicBezTo>
                  <a:cubicBezTo>
                    <a:pt x="41740" y="13398"/>
                    <a:pt x="41656" y="13449"/>
                    <a:pt x="41554" y="13449"/>
                  </a:cubicBezTo>
                  <a:cubicBezTo>
                    <a:pt x="41530" y="13449"/>
                    <a:pt x="41505" y="13446"/>
                    <a:pt x="41479" y="13439"/>
                  </a:cubicBezTo>
                  <a:cubicBezTo>
                    <a:pt x="41548" y="13266"/>
                    <a:pt x="41651" y="13128"/>
                    <a:pt x="41790" y="13059"/>
                  </a:cubicBezTo>
                  <a:cubicBezTo>
                    <a:pt x="41997" y="12921"/>
                    <a:pt x="42135" y="12713"/>
                    <a:pt x="42377" y="12644"/>
                  </a:cubicBezTo>
                  <a:cubicBezTo>
                    <a:pt x="42446" y="12644"/>
                    <a:pt x="42446" y="12575"/>
                    <a:pt x="42377" y="12540"/>
                  </a:cubicBezTo>
                  <a:cubicBezTo>
                    <a:pt x="42170" y="12402"/>
                    <a:pt x="42274" y="12264"/>
                    <a:pt x="42377" y="12160"/>
                  </a:cubicBezTo>
                  <a:cubicBezTo>
                    <a:pt x="42723" y="11815"/>
                    <a:pt x="43069" y="11503"/>
                    <a:pt x="43518" y="11262"/>
                  </a:cubicBezTo>
                  <a:cubicBezTo>
                    <a:pt x="44002" y="11020"/>
                    <a:pt x="44417" y="10709"/>
                    <a:pt x="44762" y="10259"/>
                  </a:cubicBezTo>
                  <a:cubicBezTo>
                    <a:pt x="44935" y="10017"/>
                    <a:pt x="45108" y="9810"/>
                    <a:pt x="45488" y="9741"/>
                  </a:cubicBezTo>
                  <a:lnTo>
                    <a:pt x="45488" y="9741"/>
                  </a:lnTo>
                  <a:cubicBezTo>
                    <a:pt x="45281" y="10259"/>
                    <a:pt x="44901" y="10570"/>
                    <a:pt x="44589" y="10916"/>
                  </a:cubicBezTo>
                  <a:cubicBezTo>
                    <a:pt x="44278" y="11296"/>
                    <a:pt x="43725" y="11400"/>
                    <a:pt x="43414" y="11918"/>
                  </a:cubicBezTo>
                  <a:cubicBezTo>
                    <a:pt x="43760" y="11884"/>
                    <a:pt x="43967" y="11676"/>
                    <a:pt x="44140" y="11538"/>
                  </a:cubicBezTo>
                  <a:cubicBezTo>
                    <a:pt x="44278" y="11365"/>
                    <a:pt x="44451" y="11227"/>
                    <a:pt x="44624" y="11089"/>
                  </a:cubicBezTo>
                  <a:cubicBezTo>
                    <a:pt x="44797" y="10950"/>
                    <a:pt x="44970" y="10743"/>
                    <a:pt x="45143" y="10536"/>
                  </a:cubicBezTo>
                  <a:cubicBezTo>
                    <a:pt x="45454" y="10190"/>
                    <a:pt x="45730" y="9775"/>
                    <a:pt x="46179" y="9568"/>
                  </a:cubicBezTo>
                  <a:cubicBezTo>
                    <a:pt x="46264" y="9511"/>
                    <a:pt x="46349" y="9455"/>
                    <a:pt x="46452" y="9455"/>
                  </a:cubicBezTo>
                  <a:cubicBezTo>
                    <a:pt x="46476" y="9455"/>
                    <a:pt x="46500" y="9458"/>
                    <a:pt x="46525" y="9464"/>
                  </a:cubicBezTo>
                  <a:cubicBezTo>
                    <a:pt x="46560" y="9481"/>
                    <a:pt x="46594" y="9490"/>
                    <a:pt x="46624" y="9490"/>
                  </a:cubicBezTo>
                  <a:cubicBezTo>
                    <a:pt x="46655" y="9490"/>
                    <a:pt x="46681" y="9481"/>
                    <a:pt x="46698" y="9464"/>
                  </a:cubicBezTo>
                  <a:cubicBezTo>
                    <a:pt x="47113" y="9291"/>
                    <a:pt x="47528" y="9360"/>
                    <a:pt x="47977" y="9326"/>
                  </a:cubicBezTo>
                  <a:cubicBezTo>
                    <a:pt x="48150" y="9303"/>
                    <a:pt x="48323" y="9295"/>
                    <a:pt x="48495" y="9295"/>
                  </a:cubicBezTo>
                  <a:close/>
                  <a:moveTo>
                    <a:pt x="50293" y="9914"/>
                  </a:moveTo>
                  <a:cubicBezTo>
                    <a:pt x="50362" y="9914"/>
                    <a:pt x="50396" y="9983"/>
                    <a:pt x="50431" y="10052"/>
                  </a:cubicBezTo>
                  <a:cubicBezTo>
                    <a:pt x="50431" y="10052"/>
                    <a:pt x="50466" y="10086"/>
                    <a:pt x="50466" y="10121"/>
                  </a:cubicBezTo>
                  <a:cubicBezTo>
                    <a:pt x="50742" y="10674"/>
                    <a:pt x="50569" y="11676"/>
                    <a:pt x="50120" y="12126"/>
                  </a:cubicBezTo>
                  <a:cubicBezTo>
                    <a:pt x="49636" y="12644"/>
                    <a:pt x="49083" y="13093"/>
                    <a:pt x="48564" y="13577"/>
                  </a:cubicBezTo>
                  <a:cubicBezTo>
                    <a:pt x="48392" y="13716"/>
                    <a:pt x="48184" y="13716"/>
                    <a:pt x="47977" y="13819"/>
                  </a:cubicBezTo>
                  <a:cubicBezTo>
                    <a:pt x="48046" y="13508"/>
                    <a:pt x="48357" y="13439"/>
                    <a:pt x="48426" y="13197"/>
                  </a:cubicBezTo>
                  <a:lnTo>
                    <a:pt x="48426" y="13197"/>
                  </a:lnTo>
                  <a:cubicBezTo>
                    <a:pt x="48011" y="13439"/>
                    <a:pt x="47597" y="13750"/>
                    <a:pt x="47147" y="13923"/>
                  </a:cubicBezTo>
                  <a:cubicBezTo>
                    <a:pt x="46865" y="14024"/>
                    <a:pt x="46572" y="14077"/>
                    <a:pt x="46273" y="14077"/>
                  </a:cubicBezTo>
                  <a:cubicBezTo>
                    <a:pt x="46059" y="14077"/>
                    <a:pt x="45843" y="14050"/>
                    <a:pt x="45626" y="13992"/>
                  </a:cubicBezTo>
                  <a:cubicBezTo>
                    <a:pt x="45281" y="13923"/>
                    <a:pt x="44935" y="13785"/>
                    <a:pt x="44555" y="13785"/>
                  </a:cubicBezTo>
                  <a:cubicBezTo>
                    <a:pt x="44486" y="13785"/>
                    <a:pt x="44451" y="13750"/>
                    <a:pt x="44417" y="13750"/>
                  </a:cubicBezTo>
                  <a:cubicBezTo>
                    <a:pt x="44382" y="13716"/>
                    <a:pt x="44348" y="13681"/>
                    <a:pt x="44348" y="13647"/>
                  </a:cubicBezTo>
                  <a:cubicBezTo>
                    <a:pt x="44348" y="13612"/>
                    <a:pt x="44417" y="13577"/>
                    <a:pt x="44451" y="13577"/>
                  </a:cubicBezTo>
                  <a:cubicBezTo>
                    <a:pt x="44555" y="13577"/>
                    <a:pt x="44693" y="13577"/>
                    <a:pt x="44797" y="13612"/>
                  </a:cubicBezTo>
                  <a:cubicBezTo>
                    <a:pt x="45315" y="13681"/>
                    <a:pt x="45868" y="13681"/>
                    <a:pt x="46387" y="13681"/>
                  </a:cubicBezTo>
                  <a:cubicBezTo>
                    <a:pt x="46905" y="13681"/>
                    <a:pt x="47355" y="13508"/>
                    <a:pt x="47735" y="13232"/>
                  </a:cubicBezTo>
                  <a:cubicBezTo>
                    <a:pt x="48599" y="12644"/>
                    <a:pt x="49256" y="11884"/>
                    <a:pt x="49843" y="11020"/>
                  </a:cubicBezTo>
                  <a:cubicBezTo>
                    <a:pt x="50016" y="10743"/>
                    <a:pt x="50120" y="10397"/>
                    <a:pt x="50189" y="10052"/>
                  </a:cubicBezTo>
                  <a:cubicBezTo>
                    <a:pt x="50189" y="10017"/>
                    <a:pt x="50189" y="9914"/>
                    <a:pt x="50293" y="9914"/>
                  </a:cubicBezTo>
                  <a:close/>
                  <a:moveTo>
                    <a:pt x="45039" y="14096"/>
                  </a:moveTo>
                  <a:cubicBezTo>
                    <a:pt x="45073" y="14130"/>
                    <a:pt x="45073" y="14130"/>
                    <a:pt x="45039" y="14165"/>
                  </a:cubicBezTo>
                  <a:cubicBezTo>
                    <a:pt x="45039" y="14165"/>
                    <a:pt x="45039" y="14165"/>
                    <a:pt x="45039" y="14130"/>
                  </a:cubicBezTo>
                  <a:lnTo>
                    <a:pt x="45004" y="14130"/>
                  </a:lnTo>
                  <a:cubicBezTo>
                    <a:pt x="45039" y="14130"/>
                    <a:pt x="45039" y="14096"/>
                    <a:pt x="45039" y="14096"/>
                  </a:cubicBezTo>
                  <a:close/>
                  <a:moveTo>
                    <a:pt x="34487" y="674"/>
                  </a:moveTo>
                  <a:cubicBezTo>
                    <a:pt x="34795" y="674"/>
                    <a:pt x="34955" y="964"/>
                    <a:pt x="34980" y="1272"/>
                  </a:cubicBezTo>
                  <a:cubicBezTo>
                    <a:pt x="35015" y="1549"/>
                    <a:pt x="35049" y="1825"/>
                    <a:pt x="34980" y="2067"/>
                  </a:cubicBezTo>
                  <a:cubicBezTo>
                    <a:pt x="34808" y="3139"/>
                    <a:pt x="34911" y="4176"/>
                    <a:pt x="35119" y="5213"/>
                  </a:cubicBezTo>
                  <a:cubicBezTo>
                    <a:pt x="35395" y="6353"/>
                    <a:pt x="35361" y="7494"/>
                    <a:pt x="34980" y="8600"/>
                  </a:cubicBezTo>
                  <a:cubicBezTo>
                    <a:pt x="34842" y="9015"/>
                    <a:pt x="34738" y="9464"/>
                    <a:pt x="34669" y="9879"/>
                  </a:cubicBezTo>
                  <a:cubicBezTo>
                    <a:pt x="34566" y="10294"/>
                    <a:pt x="34358" y="10639"/>
                    <a:pt x="34116" y="10950"/>
                  </a:cubicBezTo>
                  <a:cubicBezTo>
                    <a:pt x="33840" y="11365"/>
                    <a:pt x="33529" y="11745"/>
                    <a:pt x="33252" y="12126"/>
                  </a:cubicBezTo>
                  <a:cubicBezTo>
                    <a:pt x="33114" y="12298"/>
                    <a:pt x="32976" y="12368"/>
                    <a:pt x="32803" y="12402"/>
                  </a:cubicBezTo>
                  <a:cubicBezTo>
                    <a:pt x="32250" y="12506"/>
                    <a:pt x="31800" y="12817"/>
                    <a:pt x="31386" y="13197"/>
                  </a:cubicBezTo>
                  <a:cubicBezTo>
                    <a:pt x="31282" y="13335"/>
                    <a:pt x="31178" y="13474"/>
                    <a:pt x="31005" y="13508"/>
                  </a:cubicBezTo>
                  <a:cubicBezTo>
                    <a:pt x="30971" y="13526"/>
                    <a:pt x="30945" y="13534"/>
                    <a:pt x="30919" y="13534"/>
                  </a:cubicBezTo>
                  <a:cubicBezTo>
                    <a:pt x="30893" y="13534"/>
                    <a:pt x="30867" y="13526"/>
                    <a:pt x="30833" y="13508"/>
                  </a:cubicBezTo>
                  <a:cubicBezTo>
                    <a:pt x="30798" y="13474"/>
                    <a:pt x="30798" y="13405"/>
                    <a:pt x="30833" y="13370"/>
                  </a:cubicBezTo>
                  <a:cubicBezTo>
                    <a:pt x="30971" y="13093"/>
                    <a:pt x="31005" y="12782"/>
                    <a:pt x="31005" y="12402"/>
                  </a:cubicBezTo>
                  <a:lnTo>
                    <a:pt x="31005" y="12402"/>
                  </a:lnTo>
                  <a:cubicBezTo>
                    <a:pt x="30798" y="12713"/>
                    <a:pt x="30694" y="12990"/>
                    <a:pt x="30556" y="13232"/>
                  </a:cubicBezTo>
                  <a:cubicBezTo>
                    <a:pt x="30383" y="13543"/>
                    <a:pt x="30279" y="13854"/>
                    <a:pt x="30003" y="14061"/>
                  </a:cubicBezTo>
                  <a:cubicBezTo>
                    <a:pt x="29934" y="14130"/>
                    <a:pt x="29899" y="14165"/>
                    <a:pt x="29968" y="14269"/>
                  </a:cubicBezTo>
                  <a:cubicBezTo>
                    <a:pt x="30141" y="14442"/>
                    <a:pt x="29934" y="14511"/>
                    <a:pt x="29830" y="14614"/>
                  </a:cubicBezTo>
                  <a:cubicBezTo>
                    <a:pt x="29830" y="14614"/>
                    <a:pt x="29761" y="14614"/>
                    <a:pt x="29726" y="14580"/>
                  </a:cubicBezTo>
                  <a:cubicBezTo>
                    <a:pt x="29623" y="14511"/>
                    <a:pt x="29623" y="14130"/>
                    <a:pt x="29726" y="14061"/>
                  </a:cubicBezTo>
                  <a:cubicBezTo>
                    <a:pt x="29830" y="13992"/>
                    <a:pt x="29899" y="13923"/>
                    <a:pt x="29934" y="13819"/>
                  </a:cubicBezTo>
                  <a:cubicBezTo>
                    <a:pt x="30141" y="13405"/>
                    <a:pt x="30245" y="12921"/>
                    <a:pt x="30383" y="12471"/>
                  </a:cubicBezTo>
                  <a:lnTo>
                    <a:pt x="30383" y="12471"/>
                  </a:lnTo>
                  <a:cubicBezTo>
                    <a:pt x="30141" y="12679"/>
                    <a:pt x="30141" y="13059"/>
                    <a:pt x="29899" y="13370"/>
                  </a:cubicBezTo>
                  <a:cubicBezTo>
                    <a:pt x="29657" y="13232"/>
                    <a:pt x="29588" y="12955"/>
                    <a:pt x="29450" y="12748"/>
                  </a:cubicBezTo>
                  <a:cubicBezTo>
                    <a:pt x="29312" y="12713"/>
                    <a:pt x="29243" y="12610"/>
                    <a:pt x="29104" y="12540"/>
                  </a:cubicBezTo>
                  <a:cubicBezTo>
                    <a:pt x="29007" y="12467"/>
                    <a:pt x="28891" y="12394"/>
                    <a:pt x="28771" y="12394"/>
                  </a:cubicBezTo>
                  <a:cubicBezTo>
                    <a:pt x="28722" y="12394"/>
                    <a:pt x="28671" y="12406"/>
                    <a:pt x="28620" y="12437"/>
                  </a:cubicBezTo>
                  <a:cubicBezTo>
                    <a:pt x="28655" y="12575"/>
                    <a:pt x="28759" y="12575"/>
                    <a:pt x="28828" y="12610"/>
                  </a:cubicBezTo>
                  <a:cubicBezTo>
                    <a:pt x="29104" y="12782"/>
                    <a:pt x="29346" y="12955"/>
                    <a:pt x="29484" y="13232"/>
                  </a:cubicBezTo>
                  <a:cubicBezTo>
                    <a:pt x="29519" y="13335"/>
                    <a:pt x="29588" y="13439"/>
                    <a:pt x="29692" y="13474"/>
                  </a:cubicBezTo>
                  <a:cubicBezTo>
                    <a:pt x="29830" y="13577"/>
                    <a:pt x="29830" y="13647"/>
                    <a:pt x="29726" y="13785"/>
                  </a:cubicBezTo>
                  <a:cubicBezTo>
                    <a:pt x="29678" y="13833"/>
                    <a:pt x="29630" y="13859"/>
                    <a:pt x="29582" y="13859"/>
                  </a:cubicBezTo>
                  <a:cubicBezTo>
                    <a:pt x="29527" y="13859"/>
                    <a:pt x="29471" y="13824"/>
                    <a:pt x="29415" y="13750"/>
                  </a:cubicBezTo>
                  <a:cubicBezTo>
                    <a:pt x="29208" y="13474"/>
                    <a:pt x="28793" y="13405"/>
                    <a:pt x="28620" y="13059"/>
                  </a:cubicBezTo>
                  <a:cubicBezTo>
                    <a:pt x="28551" y="12990"/>
                    <a:pt x="28413" y="12955"/>
                    <a:pt x="28309" y="12921"/>
                  </a:cubicBezTo>
                  <a:cubicBezTo>
                    <a:pt x="28067" y="12852"/>
                    <a:pt x="27998" y="12679"/>
                    <a:pt x="27998" y="12437"/>
                  </a:cubicBezTo>
                  <a:cubicBezTo>
                    <a:pt x="27964" y="11607"/>
                    <a:pt x="28033" y="10812"/>
                    <a:pt x="28240" y="9983"/>
                  </a:cubicBezTo>
                  <a:cubicBezTo>
                    <a:pt x="28344" y="9637"/>
                    <a:pt x="28344" y="9257"/>
                    <a:pt x="28413" y="8877"/>
                  </a:cubicBezTo>
                  <a:cubicBezTo>
                    <a:pt x="28517" y="8427"/>
                    <a:pt x="28655" y="7978"/>
                    <a:pt x="28828" y="7529"/>
                  </a:cubicBezTo>
                  <a:cubicBezTo>
                    <a:pt x="29070" y="6906"/>
                    <a:pt x="29243" y="6284"/>
                    <a:pt x="29588" y="5697"/>
                  </a:cubicBezTo>
                  <a:cubicBezTo>
                    <a:pt x="29761" y="5351"/>
                    <a:pt x="29934" y="5074"/>
                    <a:pt x="30141" y="4763"/>
                  </a:cubicBezTo>
                  <a:cubicBezTo>
                    <a:pt x="30694" y="4003"/>
                    <a:pt x="31247" y="3242"/>
                    <a:pt x="31800" y="2447"/>
                  </a:cubicBezTo>
                  <a:cubicBezTo>
                    <a:pt x="31939" y="2240"/>
                    <a:pt x="32146" y="2102"/>
                    <a:pt x="32319" y="1964"/>
                  </a:cubicBezTo>
                  <a:cubicBezTo>
                    <a:pt x="32837" y="1480"/>
                    <a:pt x="33494" y="1134"/>
                    <a:pt x="34116" y="788"/>
                  </a:cubicBezTo>
                  <a:cubicBezTo>
                    <a:pt x="34258" y="709"/>
                    <a:pt x="34381" y="674"/>
                    <a:pt x="34487" y="674"/>
                  </a:cubicBezTo>
                  <a:close/>
                  <a:moveTo>
                    <a:pt x="9506" y="14995"/>
                  </a:moveTo>
                  <a:cubicBezTo>
                    <a:pt x="9506" y="14995"/>
                    <a:pt x="9540" y="15029"/>
                    <a:pt x="9540" y="15029"/>
                  </a:cubicBezTo>
                  <a:lnTo>
                    <a:pt x="9506" y="15029"/>
                  </a:lnTo>
                  <a:cubicBezTo>
                    <a:pt x="9471" y="15029"/>
                    <a:pt x="9471" y="15029"/>
                    <a:pt x="9471" y="14995"/>
                  </a:cubicBezTo>
                  <a:close/>
                  <a:moveTo>
                    <a:pt x="31256" y="16364"/>
                  </a:moveTo>
                  <a:cubicBezTo>
                    <a:pt x="31329" y="16364"/>
                    <a:pt x="31397" y="16385"/>
                    <a:pt x="31455" y="16481"/>
                  </a:cubicBezTo>
                  <a:cubicBezTo>
                    <a:pt x="31439" y="16484"/>
                    <a:pt x="31424" y="16485"/>
                    <a:pt x="31410" y="16485"/>
                  </a:cubicBezTo>
                  <a:cubicBezTo>
                    <a:pt x="31291" y="16485"/>
                    <a:pt x="31224" y="16387"/>
                    <a:pt x="31132" y="16374"/>
                  </a:cubicBezTo>
                  <a:lnTo>
                    <a:pt x="31132" y="16374"/>
                  </a:lnTo>
                  <a:cubicBezTo>
                    <a:pt x="31174" y="16370"/>
                    <a:pt x="31215" y="16364"/>
                    <a:pt x="31256" y="16364"/>
                  </a:cubicBezTo>
                  <a:close/>
                  <a:moveTo>
                    <a:pt x="32077" y="16619"/>
                  </a:moveTo>
                  <a:lnTo>
                    <a:pt x="32042" y="16654"/>
                  </a:lnTo>
                  <a:lnTo>
                    <a:pt x="32042" y="16619"/>
                  </a:lnTo>
                  <a:close/>
                  <a:moveTo>
                    <a:pt x="9022" y="14822"/>
                  </a:moveTo>
                  <a:cubicBezTo>
                    <a:pt x="9471" y="14995"/>
                    <a:pt x="9748" y="16032"/>
                    <a:pt x="9506" y="16688"/>
                  </a:cubicBezTo>
                  <a:cubicBezTo>
                    <a:pt x="9333" y="16032"/>
                    <a:pt x="8987" y="15478"/>
                    <a:pt x="9022" y="14822"/>
                  </a:cubicBezTo>
                  <a:close/>
                  <a:moveTo>
                    <a:pt x="32008" y="16896"/>
                  </a:moveTo>
                  <a:cubicBezTo>
                    <a:pt x="32008" y="16896"/>
                    <a:pt x="32008" y="16896"/>
                    <a:pt x="32042" y="16930"/>
                  </a:cubicBezTo>
                  <a:cubicBezTo>
                    <a:pt x="32042" y="16930"/>
                    <a:pt x="32008" y="16930"/>
                    <a:pt x="32008" y="16965"/>
                  </a:cubicBezTo>
                  <a:lnTo>
                    <a:pt x="31973" y="16896"/>
                  </a:lnTo>
                  <a:close/>
                  <a:moveTo>
                    <a:pt x="14656" y="16619"/>
                  </a:moveTo>
                  <a:cubicBezTo>
                    <a:pt x="14967" y="16827"/>
                    <a:pt x="14967" y="16930"/>
                    <a:pt x="14656" y="17241"/>
                  </a:cubicBezTo>
                  <a:cubicBezTo>
                    <a:pt x="14552" y="17034"/>
                    <a:pt x="14621" y="16827"/>
                    <a:pt x="14656" y="16619"/>
                  </a:cubicBezTo>
                  <a:close/>
                  <a:moveTo>
                    <a:pt x="15007" y="17815"/>
                  </a:moveTo>
                  <a:cubicBezTo>
                    <a:pt x="15016" y="17815"/>
                    <a:pt x="15026" y="17819"/>
                    <a:pt x="15036" y="17829"/>
                  </a:cubicBezTo>
                  <a:cubicBezTo>
                    <a:pt x="15036" y="17829"/>
                    <a:pt x="15036" y="17863"/>
                    <a:pt x="15036" y="17863"/>
                  </a:cubicBezTo>
                  <a:cubicBezTo>
                    <a:pt x="15036" y="17898"/>
                    <a:pt x="15002" y="17898"/>
                    <a:pt x="15002" y="17898"/>
                  </a:cubicBezTo>
                  <a:cubicBezTo>
                    <a:pt x="15002" y="17898"/>
                    <a:pt x="14967" y="17863"/>
                    <a:pt x="14967" y="17863"/>
                  </a:cubicBezTo>
                  <a:cubicBezTo>
                    <a:pt x="14967" y="17839"/>
                    <a:pt x="14984" y="17815"/>
                    <a:pt x="15007" y="17815"/>
                  </a:cubicBezTo>
                  <a:close/>
                  <a:moveTo>
                    <a:pt x="9611" y="16926"/>
                  </a:moveTo>
                  <a:cubicBezTo>
                    <a:pt x="9621" y="16926"/>
                    <a:pt x="9632" y="16927"/>
                    <a:pt x="9644" y="16930"/>
                  </a:cubicBezTo>
                  <a:cubicBezTo>
                    <a:pt x="9782" y="16965"/>
                    <a:pt x="9713" y="17103"/>
                    <a:pt x="9713" y="17241"/>
                  </a:cubicBezTo>
                  <a:cubicBezTo>
                    <a:pt x="9679" y="17518"/>
                    <a:pt x="9713" y="17794"/>
                    <a:pt x="9540" y="18105"/>
                  </a:cubicBezTo>
                  <a:cubicBezTo>
                    <a:pt x="9333" y="17760"/>
                    <a:pt x="9471" y="17380"/>
                    <a:pt x="9368" y="17034"/>
                  </a:cubicBezTo>
                  <a:lnTo>
                    <a:pt x="9368" y="17034"/>
                  </a:lnTo>
                  <a:lnTo>
                    <a:pt x="9471" y="17172"/>
                  </a:lnTo>
                  <a:cubicBezTo>
                    <a:pt x="9534" y="17078"/>
                    <a:pt x="9511" y="16926"/>
                    <a:pt x="9611" y="16926"/>
                  </a:cubicBezTo>
                  <a:close/>
                  <a:moveTo>
                    <a:pt x="27583" y="18002"/>
                  </a:moveTo>
                  <a:cubicBezTo>
                    <a:pt x="27618" y="18002"/>
                    <a:pt x="27653" y="18036"/>
                    <a:pt x="27653" y="18071"/>
                  </a:cubicBezTo>
                  <a:cubicBezTo>
                    <a:pt x="27653" y="18071"/>
                    <a:pt x="27618" y="18105"/>
                    <a:pt x="27618" y="18140"/>
                  </a:cubicBezTo>
                  <a:cubicBezTo>
                    <a:pt x="27583" y="18140"/>
                    <a:pt x="27549" y="18105"/>
                    <a:pt x="27549" y="18071"/>
                  </a:cubicBezTo>
                  <a:cubicBezTo>
                    <a:pt x="27549" y="18071"/>
                    <a:pt x="27549" y="18036"/>
                    <a:pt x="27583" y="18002"/>
                  </a:cubicBezTo>
                  <a:close/>
                  <a:moveTo>
                    <a:pt x="22399" y="17829"/>
                  </a:moveTo>
                  <a:lnTo>
                    <a:pt x="22399" y="17829"/>
                  </a:lnTo>
                  <a:cubicBezTo>
                    <a:pt x="22269" y="18088"/>
                    <a:pt x="21716" y="18316"/>
                    <a:pt x="21249" y="18316"/>
                  </a:cubicBezTo>
                  <a:cubicBezTo>
                    <a:pt x="21217" y="18316"/>
                    <a:pt x="21185" y="18315"/>
                    <a:pt x="21154" y="18313"/>
                  </a:cubicBezTo>
                  <a:cubicBezTo>
                    <a:pt x="21569" y="18071"/>
                    <a:pt x="22053" y="18105"/>
                    <a:pt x="22399" y="17829"/>
                  </a:cubicBezTo>
                  <a:close/>
                  <a:moveTo>
                    <a:pt x="6744" y="16644"/>
                  </a:moveTo>
                  <a:cubicBezTo>
                    <a:pt x="6836" y="16644"/>
                    <a:pt x="6892" y="16695"/>
                    <a:pt x="6948" y="16723"/>
                  </a:cubicBezTo>
                  <a:cubicBezTo>
                    <a:pt x="7259" y="16930"/>
                    <a:pt x="7570" y="17103"/>
                    <a:pt x="7881" y="17310"/>
                  </a:cubicBezTo>
                  <a:cubicBezTo>
                    <a:pt x="8054" y="17414"/>
                    <a:pt x="8296" y="17518"/>
                    <a:pt x="8365" y="17760"/>
                  </a:cubicBezTo>
                  <a:cubicBezTo>
                    <a:pt x="8434" y="17829"/>
                    <a:pt x="8503" y="17863"/>
                    <a:pt x="8607" y="17863"/>
                  </a:cubicBezTo>
                  <a:cubicBezTo>
                    <a:pt x="8745" y="17863"/>
                    <a:pt x="8815" y="17967"/>
                    <a:pt x="8918" y="18071"/>
                  </a:cubicBezTo>
                  <a:cubicBezTo>
                    <a:pt x="8987" y="18105"/>
                    <a:pt x="9057" y="18175"/>
                    <a:pt x="8987" y="18278"/>
                  </a:cubicBezTo>
                  <a:lnTo>
                    <a:pt x="8987" y="18244"/>
                  </a:lnTo>
                  <a:cubicBezTo>
                    <a:pt x="8941" y="18336"/>
                    <a:pt x="8880" y="18382"/>
                    <a:pt x="8813" y="18382"/>
                  </a:cubicBezTo>
                  <a:cubicBezTo>
                    <a:pt x="8780" y="18382"/>
                    <a:pt x="8745" y="18370"/>
                    <a:pt x="8711" y="18347"/>
                  </a:cubicBezTo>
                  <a:cubicBezTo>
                    <a:pt x="8020" y="17863"/>
                    <a:pt x="7225" y="17518"/>
                    <a:pt x="6706" y="16792"/>
                  </a:cubicBezTo>
                  <a:cubicBezTo>
                    <a:pt x="6706" y="16757"/>
                    <a:pt x="6706" y="16688"/>
                    <a:pt x="6672" y="16654"/>
                  </a:cubicBezTo>
                  <a:cubicBezTo>
                    <a:pt x="6698" y="16647"/>
                    <a:pt x="6722" y="16644"/>
                    <a:pt x="6744" y="16644"/>
                  </a:cubicBezTo>
                  <a:close/>
                  <a:moveTo>
                    <a:pt x="21819" y="18463"/>
                  </a:moveTo>
                  <a:cubicBezTo>
                    <a:pt x="21840" y="18463"/>
                    <a:pt x="21860" y="18480"/>
                    <a:pt x="21880" y="18520"/>
                  </a:cubicBezTo>
                  <a:cubicBezTo>
                    <a:pt x="21880" y="18555"/>
                    <a:pt x="21846" y="18589"/>
                    <a:pt x="21776" y="18624"/>
                  </a:cubicBezTo>
                  <a:cubicBezTo>
                    <a:pt x="21742" y="18624"/>
                    <a:pt x="21707" y="18624"/>
                    <a:pt x="21673" y="18589"/>
                  </a:cubicBezTo>
                  <a:cubicBezTo>
                    <a:pt x="21673" y="18520"/>
                    <a:pt x="21742" y="18520"/>
                    <a:pt x="21776" y="18486"/>
                  </a:cubicBezTo>
                  <a:cubicBezTo>
                    <a:pt x="21791" y="18471"/>
                    <a:pt x="21805" y="18463"/>
                    <a:pt x="21819" y="18463"/>
                  </a:cubicBezTo>
                  <a:close/>
                  <a:moveTo>
                    <a:pt x="35637" y="12229"/>
                  </a:moveTo>
                  <a:cubicBezTo>
                    <a:pt x="36259" y="12264"/>
                    <a:pt x="36881" y="12333"/>
                    <a:pt x="37504" y="12540"/>
                  </a:cubicBezTo>
                  <a:cubicBezTo>
                    <a:pt x="38713" y="12921"/>
                    <a:pt x="39612" y="13681"/>
                    <a:pt x="40545" y="14442"/>
                  </a:cubicBezTo>
                  <a:cubicBezTo>
                    <a:pt x="40856" y="14718"/>
                    <a:pt x="41064" y="14995"/>
                    <a:pt x="41340" y="15306"/>
                  </a:cubicBezTo>
                  <a:cubicBezTo>
                    <a:pt x="41790" y="15790"/>
                    <a:pt x="41755" y="16515"/>
                    <a:pt x="41340" y="16999"/>
                  </a:cubicBezTo>
                  <a:cubicBezTo>
                    <a:pt x="41098" y="17310"/>
                    <a:pt x="40787" y="17449"/>
                    <a:pt x="40442" y="17622"/>
                  </a:cubicBezTo>
                  <a:cubicBezTo>
                    <a:pt x="40269" y="17725"/>
                    <a:pt x="40061" y="17794"/>
                    <a:pt x="39889" y="17933"/>
                  </a:cubicBezTo>
                  <a:cubicBezTo>
                    <a:pt x="39681" y="18071"/>
                    <a:pt x="39405" y="18140"/>
                    <a:pt x="39163" y="18140"/>
                  </a:cubicBezTo>
                  <a:cubicBezTo>
                    <a:pt x="39113" y="18137"/>
                    <a:pt x="39064" y="18136"/>
                    <a:pt x="39015" y="18136"/>
                  </a:cubicBezTo>
                  <a:cubicBezTo>
                    <a:pt x="38412" y="18136"/>
                    <a:pt x="37835" y="18323"/>
                    <a:pt x="37227" y="18451"/>
                  </a:cubicBezTo>
                  <a:cubicBezTo>
                    <a:pt x="36432" y="18624"/>
                    <a:pt x="35568" y="18589"/>
                    <a:pt x="34738" y="18624"/>
                  </a:cubicBezTo>
                  <a:cubicBezTo>
                    <a:pt x="34600" y="18624"/>
                    <a:pt x="34393" y="18555"/>
                    <a:pt x="34254" y="18486"/>
                  </a:cubicBezTo>
                  <a:cubicBezTo>
                    <a:pt x="34220" y="18451"/>
                    <a:pt x="34185" y="18382"/>
                    <a:pt x="34220" y="18347"/>
                  </a:cubicBezTo>
                  <a:cubicBezTo>
                    <a:pt x="34220" y="18313"/>
                    <a:pt x="34289" y="18313"/>
                    <a:pt x="34324" y="18313"/>
                  </a:cubicBezTo>
                  <a:cubicBezTo>
                    <a:pt x="34566" y="18347"/>
                    <a:pt x="34773" y="18417"/>
                    <a:pt x="35049" y="18417"/>
                  </a:cubicBezTo>
                  <a:cubicBezTo>
                    <a:pt x="35019" y="18235"/>
                    <a:pt x="34963" y="18133"/>
                    <a:pt x="34788" y="18133"/>
                  </a:cubicBezTo>
                  <a:cubicBezTo>
                    <a:pt x="34763" y="18133"/>
                    <a:pt x="34735" y="18136"/>
                    <a:pt x="34704" y="18140"/>
                  </a:cubicBezTo>
                  <a:cubicBezTo>
                    <a:pt x="34657" y="18145"/>
                    <a:pt x="34610" y="18148"/>
                    <a:pt x="34563" y="18148"/>
                  </a:cubicBezTo>
                  <a:cubicBezTo>
                    <a:pt x="34301" y="18148"/>
                    <a:pt x="34050" y="18058"/>
                    <a:pt x="33874" y="17794"/>
                  </a:cubicBezTo>
                  <a:lnTo>
                    <a:pt x="33840" y="17794"/>
                  </a:lnTo>
                  <a:cubicBezTo>
                    <a:pt x="33840" y="17777"/>
                    <a:pt x="33840" y="17768"/>
                    <a:pt x="33844" y="17768"/>
                  </a:cubicBezTo>
                  <a:cubicBezTo>
                    <a:pt x="33848" y="17768"/>
                    <a:pt x="33857" y="17777"/>
                    <a:pt x="33874" y="17794"/>
                  </a:cubicBezTo>
                  <a:cubicBezTo>
                    <a:pt x="33899" y="17789"/>
                    <a:pt x="33923" y="17787"/>
                    <a:pt x="33946" y="17787"/>
                  </a:cubicBezTo>
                  <a:cubicBezTo>
                    <a:pt x="34087" y="17787"/>
                    <a:pt x="34205" y="17863"/>
                    <a:pt x="34324" y="17863"/>
                  </a:cubicBezTo>
                  <a:cubicBezTo>
                    <a:pt x="34220" y="17691"/>
                    <a:pt x="33978" y="17656"/>
                    <a:pt x="33805" y="17587"/>
                  </a:cubicBezTo>
                  <a:cubicBezTo>
                    <a:pt x="33287" y="17380"/>
                    <a:pt x="32803" y="17068"/>
                    <a:pt x="32319" y="16827"/>
                  </a:cubicBezTo>
                  <a:cubicBezTo>
                    <a:pt x="32353" y="16688"/>
                    <a:pt x="32492" y="16757"/>
                    <a:pt x="32526" y="16688"/>
                  </a:cubicBezTo>
                  <a:cubicBezTo>
                    <a:pt x="32077" y="16481"/>
                    <a:pt x="31593" y="16343"/>
                    <a:pt x="31178" y="16032"/>
                  </a:cubicBezTo>
                  <a:cubicBezTo>
                    <a:pt x="31348" y="16001"/>
                    <a:pt x="31514" y="15987"/>
                    <a:pt x="31677" y="15987"/>
                  </a:cubicBezTo>
                  <a:cubicBezTo>
                    <a:pt x="32608" y="15987"/>
                    <a:pt x="33436" y="16444"/>
                    <a:pt x="34289" y="16827"/>
                  </a:cubicBezTo>
                  <a:cubicBezTo>
                    <a:pt x="34289" y="16654"/>
                    <a:pt x="34151" y="16654"/>
                    <a:pt x="34082" y="16619"/>
                  </a:cubicBezTo>
                  <a:cubicBezTo>
                    <a:pt x="33494" y="16377"/>
                    <a:pt x="32976" y="15997"/>
                    <a:pt x="32319" y="15859"/>
                  </a:cubicBezTo>
                  <a:cubicBezTo>
                    <a:pt x="32042" y="15824"/>
                    <a:pt x="31766" y="15790"/>
                    <a:pt x="31489" y="15755"/>
                  </a:cubicBezTo>
                  <a:cubicBezTo>
                    <a:pt x="31449" y="15745"/>
                    <a:pt x="31405" y="15741"/>
                    <a:pt x="31360" y="15741"/>
                  </a:cubicBezTo>
                  <a:cubicBezTo>
                    <a:pt x="31250" y="15741"/>
                    <a:pt x="31128" y="15765"/>
                    <a:pt x="31005" y="15790"/>
                  </a:cubicBezTo>
                  <a:cubicBezTo>
                    <a:pt x="30902" y="15824"/>
                    <a:pt x="30798" y="15824"/>
                    <a:pt x="30763" y="15962"/>
                  </a:cubicBezTo>
                  <a:cubicBezTo>
                    <a:pt x="30729" y="16066"/>
                    <a:pt x="30833" y="16135"/>
                    <a:pt x="30902" y="16170"/>
                  </a:cubicBezTo>
                  <a:cubicBezTo>
                    <a:pt x="31005" y="16239"/>
                    <a:pt x="31040" y="16308"/>
                    <a:pt x="31074" y="16377"/>
                  </a:cubicBezTo>
                  <a:cubicBezTo>
                    <a:pt x="30660" y="16204"/>
                    <a:pt x="30176" y="16066"/>
                    <a:pt x="29726" y="15928"/>
                  </a:cubicBezTo>
                  <a:cubicBezTo>
                    <a:pt x="29415" y="15859"/>
                    <a:pt x="29415" y="15824"/>
                    <a:pt x="29588" y="15513"/>
                  </a:cubicBezTo>
                  <a:cubicBezTo>
                    <a:pt x="29623" y="15444"/>
                    <a:pt x="29657" y="15409"/>
                    <a:pt x="29657" y="15375"/>
                  </a:cubicBezTo>
                  <a:cubicBezTo>
                    <a:pt x="29657" y="15064"/>
                    <a:pt x="29830" y="14925"/>
                    <a:pt x="30072" y="14787"/>
                  </a:cubicBezTo>
                  <a:cubicBezTo>
                    <a:pt x="30314" y="14683"/>
                    <a:pt x="30383" y="14372"/>
                    <a:pt x="30556" y="14165"/>
                  </a:cubicBezTo>
                  <a:cubicBezTo>
                    <a:pt x="30591" y="14130"/>
                    <a:pt x="30625" y="14027"/>
                    <a:pt x="30694" y="13992"/>
                  </a:cubicBezTo>
                  <a:cubicBezTo>
                    <a:pt x="31282" y="13716"/>
                    <a:pt x="31697" y="13232"/>
                    <a:pt x="32215" y="12921"/>
                  </a:cubicBezTo>
                  <a:cubicBezTo>
                    <a:pt x="32305" y="12876"/>
                    <a:pt x="32410" y="12772"/>
                    <a:pt x="32529" y="12772"/>
                  </a:cubicBezTo>
                  <a:cubicBezTo>
                    <a:pt x="32593" y="12772"/>
                    <a:pt x="32661" y="12802"/>
                    <a:pt x="32734" y="12886"/>
                  </a:cubicBezTo>
                  <a:cubicBezTo>
                    <a:pt x="32755" y="12908"/>
                    <a:pt x="32776" y="12916"/>
                    <a:pt x="32797" y="12916"/>
                  </a:cubicBezTo>
                  <a:cubicBezTo>
                    <a:pt x="32842" y="12916"/>
                    <a:pt x="32883" y="12875"/>
                    <a:pt x="32906" y="12852"/>
                  </a:cubicBezTo>
                  <a:cubicBezTo>
                    <a:pt x="33321" y="12506"/>
                    <a:pt x="33805" y="12506"/>
                    <a:pt x="34289" y="12437"/>
                  </a:cubicBezTo>
                  <a:cubicBezTo>
                    <a:pt x="34738" y="12402"/>
                    <a:pt x="35153" y="12229"/>
                    <a:pt x="35637" y="12229"/>
                  </a:cubicBezTo>
                  <a:close/>
                  <a:moveTo>
                    <a:pt x="9195" y="18451"/>
                  </a:moveTo>
                  <a:cubicBezTo>
                    <a:pt x="9333" y="18451"/>
                    <a:pt x="9402" y="18520"/>
                    <a:pt x="9471" y="18624"/>
                  </a:cubicBezTo>
                  <a:cubicBezTo>
                    <a:pt x="9471" y="18728"/>
                    <a:pt x="9368" y="18762"/>
                    <a:pt x="9298" y="18762"/>
                  </a:cubicBezTo>
                  <a:cubicBezTo>
                    <a:pt x="9195" y="18762"/>
                    <a:pt x="9057" y="18728"/>
                    <a:pt x="9057" y="18589"/>
                  </a:cubicBezTo>
                  <a:cubicBezTo>
                    <a:pt x="9022" y="18520"/>
                    <a:pt x="9126" y="18451"/>
                    <a:pt x="9195" y="18451"/>
                  </a:cubicBezTo>
                  <a:close/>
                  <a:moveTo>
                    <a:pt x="4774" y="11981"/>
                  </a:moveTo>
                  <a:cubicBezTo>
                    <a:pt x="5007" y="11981"/>
                    <a:pt x="5217" y="12075"/>
                    <a:pt x="5427" y="12195"/>
                  </a:cubicBezTo>
                  <a:cubicBezTo>
                    <a:pt x="5842" y="12437"/>
                    <a:pt x="6257" y="12679"/>
                    <a:pt x="6706" y="12852"/>
                  </a:cubicBezTo>
                  <a:cubicBezTo>
                    <a:pt x="6948" y="12921"/>
                    <a:pt x="7155" y="13093"/>
                    <a:pt x="7363" y="13232"/>
                  </a:cubicBezTo>
                  <a:cubicBezTo>
                    <a:pt x="7501" y="13301"/>
                    <a:pt x="7605" y="13405"/>
                    <a:pt x="7708" y="13474"/>
                  </a:cubicBezTo>
                  <a:cubicBezTo>
                    <a:pt x="8538" y="13888"/>
                    <a:pt x="8987" y="14545"/>
                    <a:pt x="8987" y="15478"/>
                  </a:cubicBezTo>
                  <a:cubicBezTo>
                    <a:pt x="8987" y="15928"/>
                    <a:pt x="9195" y="16343"/>
                    <a:pt x="9160" y="16792"/>
                  </a:cubicBezTo>
                  <a:cubicBezTo>
                    <a:pt x="9160" y="17138"/>
                    <a:pt x="9195" y="17449"/>
                    <a:pt x="9229" y="17829"/>
                  </a:cubicBezTo>
                  <a:cubicBezTo>
                    <a:pt x="8849" y="17656"/>
                    <a:pt x="9057" y="17345"/>
                    <a:pt x="8987" y="17138"/>
                  </a:cubicBezTo>
                  <a:lnTo>
                    <a:pt x="8987" y="17138"/>
                  </a:lnTo>
                  <a:cubicBezTo>
                    <a:pt x="8987" y="17138"/>
                    <a:pt x="8953" y="17138"/>
                    <a:pt x="8953" y="17172"/>
                  </a:cubicBezTo>
                  <a:cubicBezTo>
                    <a:pt x="8918" y="17310"/>
                    <a:pt x="9022" y="17449"/>
                    <a:pt x="8884" y="17552"/>
                  </a:cubicBezTo>
                  <a:cubicBezTo>
                    <a:pt x="8876" y="17555"/>
                    <a:pt x="8867" y="17556"/>
                    <a:pt x="8857" y="17556"/>
                  </a:cubicBezTo>
                  <a:cubicBezTo>
                    <a:pt x="8735" y="17556"/>
                    <a:pt x="8466" y="17369"/>
                    <a:pt x="8434" y="17241"/>
                  </a:cubicBezTo>
                  <a:cubicBezTo>
                    <a:pt x="8400" y="17138"/>
                    <a:pt x="8365" y="16999"/>
                    <a:pt x="8365" y="16896"/>
                  </a:cubicBezTo>
                  <a:cubicBezTo>
                    <a:pt x="8400" y="16066"/>
                    <a:pt x="8054" y="15409"/>
                    <a:pt x="7570" y="14822"/>
                  </a:cubicBezTo>
                  <a:cubicBezTo>
                    <a:pt x="7467" y="14683"/>
                    <a:pt x="7363" y="14545"/>
                    <a:pt x="7259" y="14372"/>
                  </a:cubicBezTo>
                  <a:cubicBezTo>
                    <a:pt x="6983" y="13819"/>
                    <a:pt x="6602" y="13405"/>
                    <a:pt x="6153" y="12955"/>
                  </a:cubicBezTo>
                  <a:cubicBezTo>
                    <a:pt x="5842" y="12644"/>
                    <a:pt x="5393" y="12471"/>
                    <a:pt x="4978" y="12264"/>
                  </a:cubicBezTo>
                  <a:cubicBezTo>
                    <a:pt x="4909" y="12229"/>
                    <a:pt x="4805" y="12229"/>
                    <a:pt x="4736" y="12229"/>
                  </a:cubicBezTo>
                  <a:cubicBezTo>
                    <a:pt x="4701" y="12229"/>
                    <a:pt x="4632" y="12264"/>
                    <a:pt x="4632" y="12264"/>
                  </a:cubicBezTo>
                  <a:cubicBezTo>
                    <a:pt x="4604" y="12320"/>
                    <a:pt x="4645" y="12377"/>
                    <a:pt x="4680" y="12377"/>
                  </a:cubicBezTo>
                  <a:cubicBezTo>
                    <a:pt x="4687" y="12377"/>
                    <a:pt x="4695" y="12374"/>
                    <a:pt x="4701" y="12368"/>
                  </a:cubicBezTo>
                  <a:cubicBezTo>
                    <a:pt x="4978" y="12368"/>
                    <a:pt x="5185" y="12540"/>
                    <a:pt x="5427" y="12644"/>
                  </a:cubicBezTo>
                  <a:cubicBezTo>
                    <a:pt x="6153" y="13024"/>
                    <a:pt x="6672" y="13647"/>
                    <a:pt x="7086" y="14338"/>
                  </a:cubicBezTo>
                  <a:cubicBezTo>
                    <a:pt x="7121" y="14442"/>
                    <a:pt x="7190" y="14545"/>
                    <a:pt x="7259" y="14614"/>
                  </a:cubicBezTo>
                  <a:cubicBezTo>
                    <a:pt x="7570" y="14925"/>
                    <a:pt x="7743" y="15340"/>
                    <a:pt x="7985" y="15686"/>
                  </a:cubicBezTo>
                  <a:cubicBezTo>
                    <a:pt x="8262" y="16101"/>
                    <a:pt x="8227" y="16550"/>
                    <a:pt x="8227" y="16999"/>
                  </a:cubicBezTo>
                  <a:cubicBezTo>
                    <a:pt x="8227" y="17102"/>
                    <a:pt x="8179" y="17131"/>
                    <a:pt x="8118" y="17131"/>
                  </a:cubicBezTo>
                  <a:cubicBezTo>
                    <a:pt x="8075" y="17131"/>
                    <a:pt x="8027" y="17117"/>
                    <a:pt x="7985" y="17103"/>
                  </a:cubicBezTo>
                  <a:cubicBezTo>
                    <a:pt x="7501" y="16861"/>
                    <a:pt x="7017" y="16654"/>
                    <a:pt x="6672" y="16273"/>
                  </a:cubicBezTo>
                  <a:cubicBezTo>
                    <a:pt x="6360" y="15928"/>
                    <a:pt x="6049" y="15617"/>
                    <a:pt x="5877" y="15202"/>
                  </a:cubicBezTo>
                  <a:cubicBezTo>
                    <a:pt x="5842" y="15133"/>
                    <a:pt x="5807" y="15029"/>
                    <a:pt x="5704" y="15029"/>
                  </a:cubicBezTo>
                  <a:cubicBezTo>
                    <a:pt x="5635" y="15098"/>
                    <a:pt x="5704" y="15167"/>
                    <a:pt x="5704" y="15237"/>
                  </a:cubicBezTo>
                  <a:cubicBezTo>
                    <a:pt x="5877" y="15582"/>
                    <a:pt x="6084" y="15859"/>
                    <a:pt x="6360" y="16135"/>
                  </a:cubicBezTo>
                  <a:cubicBezTo>
                    <a:pt x="6464" y="16273"/>
                    <a:pt x="6568" y="16412"/>
                    <a:pt x="6568" y="16654"/>
                  </a:cubicBezTo>
                  <a:cubicBezTo>
                    <a:pt x="6568" y="16930"/>
                    <a:pt x="6775" y="17172"/>
                    <a:pt x="7017" y="17380"/>
                  </a:cubicBezTo>
                  <a:cubicBezTo>
                    <a:pt x="7363" y="17656"/>
                    <a:pt x="7674" y="17933"/>
                    <a:pt x="8089" y="18140"/>
                  </a:cubicBezTo>
                  <a:cubicBezTo>
                    <a:pt x="8296" y="18244"/>
                    <a:pt x="8469" y="18382"/>
                    <a:pt x="8573" y="18624"/>
                  </a:cubicBezTo>
                  <a:cubicBezTo>
                    <a:pt x="8676" y="18831"/>
                    <a:pt x="8642" y="18866"/>
                    <a:pt x="8434" y="18866"/>
                  </a:cubicBezTo>
                  <a:cubicBezTo>
                    <a:pt x="8227" y="18900"/>
                    <a:pt x="8054" y="18900"/>
                    <a:pt x="7916" y="18970"/>
                  </a:cubicBezTo>
                  <a:cubicBezTo>
                    <a:pt x="7814" y="19042"/>
                    <a:pt x="7725" y="19072"/>
                    <a:pt x="7640" y="19072"/>
                  </a:cubicBezTo>
                  <a:cubicBezTo>
                    <a:pt x="7523" y="19072"/>
                    <a:pt x="7414" y="19015"/>
                    <a:pt x="7294" y="18935"/>
                  </a:cubicBezTo>
                  <a:cubicBezTo>
                    <a:pt x="6948" y="18693"/>
                    <a:pt x="6637" y="18486"/>
                    <a:pt x="6291" y="18278"/>
                  </a:cubicBezTo>
                  <a:cubicBezTo>
                    <a:pt x="5323" y="17656"/>
                    <a:pt x="4736" y="16792"/>
                    <a:pt x="4425" y="15686"/>
                  </a:cubicBezTo>
                  <a:cubicBezTo>
                    <a:pt x="4252" y="14960"/>
                    <a:pt x="4114" y="14200"/>
                    <a:pt x="4079" y="13439"/>
                  </a:cubicBezTo>
                  <a:cubicBezTo>
                    <a:pt x="4079" y="12990"/>
                    <a:pt x="4183" y="12575"/>
                    <a:pt x="4356" y="12195"/>
                  </a:cubicBezTo>
                  <a:cubicBezTo>
                    <a:pt x="4390" y="12057"/>
                    <a:pt x="4494" y="11987"/>
                    <a:pt x="4667" y="11987"/>
                  </a:cubicBezTo>
                  <a:cubicBezTo>
                    <a:pt x="4703" y="11983"/>
                    <a:pt x="4739" y="11981"/>
                    <a:pt x="4774" y="11981"/>
                  </a:cubicBezTo>
                  <a:close/>
                  <a:moveTo>
                    <a:pt x="33666" y="18510"/>
                  </a:moveTo>
                  <a:cubicBezTo>
                    <a:pt x="33749" y="18510"/>
                    <a:pt x="33803" y="18566"/>
                    <a:pt x="33874" y="18589"/>
                  </a:cubicBezTo>
                  <a:cubicBezTo>
                    <a:pt x="34220" y="18693"/>
                    <a:pt x="34531" y="18831"/>
                    <a:pt x="34877" y="18831"/>
                  </a:cubicBezTo>
                  <a:cubicBezTo>
                    <a:pt x="35188" y="18831"/>
                    <a:pt x="35257" y="18935"/>
                    <a:pt x="35119" y="19177"/>
                  </a:cubicBezTo>
                  <a:cubicBezTo>
                    <a:pt x="34980" y="19419"/>
                    <a:pt x="34877" y="19695"/>
                    <a:pt x="34600" y="19834"/>
                  </a:cubicBezTo>
                  <a:cubicBezTo>
                    <a:pt x="34496" y="19903"/>
                    <a:pt x="34393" y="20041"/>
                    <a:pt x="34220" y="20214"/>
                  </a:cubicBezTo>
                  <a:cubicBezTo>
                    <a:pt x="34047" y="19592"/>
                    <a:pt x="33805" y="19073"/>
                    <a:pt x="33529" y="18555"/>
                  </a:cubicBezTo>
                  <a:cubicBezTo>
                    <a:pt x="33583" y="18522"/>
                    <a:pt x="33628" y="18510"/>
                    <a:pt x="33666" y="18510"/>
                  </a:cubicBezTo>
                  <a:close/>
                  <a:moveTo>
                    <a:pt x="35741" y="18797"/>
                  </a:moveTo>
                  <a:cubicBezTo>
                    <a:pt x="35810" y="18831"/>
                    <a:pt x="35844" y="18900"/>
                    <a:pt x="35810" y="18935"/>
                  </a:cubicBezTo>
                  <a:cubicBezTo>
                    <a:pt x="35499" y="19523"/>
                    <a:pt x="35084" y="20007"/>
                    <a:pt x="34531" y="20387"/>
                  </a:cubicBezTo>
                  <a:cubicBezTo>
                    <a:pt x="34531" y="20398"/>
                    <a:pt x="34527" y="20402"/>
                    <a:pt x="34521" y="20402"/>
                  </a:cubicBezTo>
                  <a:cubicBezTo>
                    <a:pt x="34508" y="20402"/>
                    <a:pt x="34485" y="20387"/>
                    <a:pt x="34462" y="20387"/>
                  </a:cubicBezTo>
                  <a:cubicBezTo>
                    <a:pt x="34427" y="20283"/>
                    <a:pt x="34462" y="20248"/>
                    <a:pt x="34496" y="20214"/>
                  </a:cubicBezTo>
                  <a:cubicBezTo>
                    <a:pt x="34980" y="19834"/>
                    <a:pt x="35291" y="19350"/>
                    <a:pt x="35568" y="18866"/>
                  </a:cubicBezTo>
                  <a:cubicBezTo>
                    <a:pt x="35603" y="18797"/>
                    <a:pt x="35672" y="18797"/>
                    <a:pt x="35741" y="18797"/>
                  </a:cubicBezTo>
                  <a:close/>
                  <a:moveTo>
                    <a:pt x="10301" y="20145"/>
                  </a:moveTo>
                  <a:lnTo>
                    <a:pt x="10301" y="20145"/>
                  </a:lnTo>
                  <a:cubicBezTo>
                    <a:pt x="10474" y="20179"/>
                    <a:pt x="10543" y="20318"/>
                    <a:pt x="10646" y="20490"/>
                  </a:cubicBezTo>
                  <a:cubicBezTo>
                    <a:pt x="10439" y="20421"/>
                    <a:pt x="10335" y="20318"/>
                    <a:pt x="10301" y="20145"/>
                  </a:cubicBezTo>
                  <a:close/>
                  <a:moveTo>
                    <a:pt x="11027" y="20421"/>
                  </a:moveTo>
                  <a:cubicBezTo>
                    <a:pt x="11303" y="20421"/>
                    <a:pt x="11441" y="20594"/>
                    <a:pt x="11614" y="20698"/>
                  </a:cubicBezTo>
                  <a:cubicBezTo>
                    <a:pt x="11614" y="20698"/>
                    <a:pt x="11649" y="20767"/>
                    <a:pt x="11649" y="20802"/>
                  </a:cubicBezTo>
                  <a:cubicBezTo>
                    <a:pt x="11614" y="20871"/>
                    <a:pt x="11580" y="20871"/>
                    <a:pt x="11511" y="20871"/>
                  </a:cubicBezTo>
                  <a:cubicBezTo>
                    <a:pt x="11338" y="20767"/>
                    <a:pt x="11165" y="20663"/>
                    <a:pt x="11027" y="20421"/>
                  </a:cubicBezTo>
                  <a:close/>
                  <a:moveTo>
                    <a:pt x="12133" y="21078"/>
                  </a:moveTo>
                  <a:cubicBezTo>
                    <a:pt x="12582" y="21216"/>
                    <a:pt x="13204" y="21873"/>
                    <a:pt x="13412" y="22392"/>
                  </a:cubicBezTo>
                  <a:cubicBezTo>
                    <a:pt x="13377" y="22357"/>
                    <a:pt x="13308" y="22322"/>
                    <a:pt x="13239" y="22288"/>
                  </a:cubicBezTo>
                  <a:cubicBezTo>
                    <a:pt x="12893" y="21908"/>
                    <a:pt x="12548" y="21527"/>
                    <a:pt x="12133" y="21078"/>
                  </a:cubicBezTo>
                  <a:close/>
                  <a:moveTo>
                    <a:pt x="28586" y="22599"/>
                  </a:moveTo>
                  <a:lnTo>
                    <a:pt x="28551" y="22979"/>
                  </a:lnTo>
                  <a:cubicBezTo>
                    <a:pt x="28448" y="22841"/>
                    <a:pt x="28482" y="22737"/>
                    <a:pt x="28586" y="22599"/>
                  </a:cubicBezTo>
                  <a:close/>
                  <a:moveTo>
                    <a:pt x="11511" y="21182"/>
                  </a:moveTo>
                  <a:lnTo>
                    <a:pt x="11511" y="21182"/>
                  </a:lnTo>
                  <a:cubicBezTo>
                    <a:pt x="12236" y="21769"/>
                    <a:pt x="13066" y="22253"/>
                    <a:pt x="13585" y="23117"/>
                  </a:cubicBezTo>
                  <a:cubicBezTo>
                    <a:pt x="13308" y="23014"/>
                    <a:pt x="11856" y="21700"/>
                    <a:pt x="11511" y="21182"/>
                  </a:cubicBezTo>
                  <a:close/>
                  <a:moveTo>
                    <a:pt x="26620" y="23022"/>
                  </a:moveTo>
                  <a:cubicBezTo>
                    <a:pt x="26651" y="23022"/>
                    <a:pt x="26684" y="23039"/>
                    <a:pt x="26719" y="23083"/>
                  </a:cubicBezTo>
                  <a:cubicBezTo>
                    <a:pt x="26823" y="23187"/>
                    <a:pt x="26616" y="23290"/>
                    <a:pt x="26546" y="23394"/>
                  </a:cubicBezTo>
                  <a:cubicBezTo>
                    <a:pt x="26235" y="23774"/>
                    <a:pt x="26028" y="24223"/>
                    <a:pt x="25579" y="24500"/>
                  </a:cubicBezTo>
                  <a:cubicBezTo>
                    <a:pt x="25337" y="24638"/>
                    <a:pt x="25095" y="24811"/>
                    <a:pt x="24784" y="24846"/>
                  </a:cubicBezTo>
                  <a:cubicBezTo>
                    <a:pt x="24784" y="24604"/>
                    <a:pt x="24922" y="24465"/>
                    <a:pt x="25060" y="24362"/>
                  </a:cubicBezTo>
                  <a:cubicBezTo>
                    <a:pt x="25544" y="24016"/>
                    <a:pt x="25959" y="23601"/>
                    <a:pt x="26374" y="23221"/>
                  </a:cubicBezTo>
                  <a:cubicBezTo>
                    <a:pt x="26451" y="23170"/>
                    <a:pt x="26528" y="23022"/>
                    <a:pt x="26620" y="23022"/>
                  </a:cubicBezTo>
                  <a:close/>
                  <a:moveTo>
                    <a:pt x="39232" y="24742"/>
                  </a:moveTo>
                  <a:cubicBezTo>
                    <a:pt x="39128" y="24915"/>
                    <a:pt x="38955" y="24949"/>
                    <a:pt x="38748" y="24949"/>
                  </a:cubicBezTo>
                  <a:cubicBezTo>
                    <a:pt x="38748" y="24949"/>
                    <a:pt x="38679" y="24915"/>
                    <a:pt x="38679" y="24880"/>
                  </a:cubicBezTo>
                  <a:cubicBezTo>
                    <a:pt x="38644" y="24811"/>
                    <a:pt x="38713" y="24776"/>
                    <a:pt x="38748" y="24776"/>
                  </a:cubicBezTo>
                  <a:cubicBezTo>
                    <a:pt x="38921" y="24742"/>
                    <a:pt x="39094" y="24742"/>
                    <a:pt x="39232" y="24742"/>
                  </a:cubicBezTo>
                  <a:close/>
                  <a:moveTo>
                    <a:pt x="38267" y="24882"/>
                  </a:moveTo>
                  <a:cubicBezTo>
                    <a:pt x="38331" y="24882"/>
                    <a:pt x="38398" y="24894"/>
                    <a:pt x="38471" y="24915"/>
                  </a:cubicBezTo>
                  <a:cubicBezTo>
                    <a:pt x="38264" y="25053"/>
                    <a:pt x="38091" y="25088"/>
                    <a:pt x="37815" y="25088"/>
                  </a:cubicBezTo>
                  <a:cubicBezTo>
                    <a:pt x="37983" y="24943"/>
                    <a:pt x="38118" y="24882"/>
                    <a:pt x="38267" y="24882"/>
                  </a:cubicBezTo>
                  <a:close/>
                  <a:moveTo>
                    <a:pt x="37321" y="25056"/>
                  </a:moveTo>
                  <a:cubicBezTo>
                    <a:pt x="37357" y="25056"/>
                    <a:pt x="37394" y="25067"/>
                    <a:pt x="37434" y="25088"/>
                  </a:cubicBezTo>
                  <a:cubicBezTo>
                    <a:pt x="37469" y="25088"/>
                    <a:pt x="37469" y="25122"/>
                    <a:pt x="37469" y="25122"/>
                  </a:cubicBezTo>
                  <a:cubicBezTo>
                    <a:pt x="37400" y="25295"/>
                    <a:pt x="37227" y="25226"/>
                    <a:pt x="37054" y="25295"/>
                  </a:cubicBezTo>
                  <a:cubicBezTo>
                    <a:pt x="37152" y="25123"/>
                    <a:pt x="37233" y="25056"/>
                    <a:pt x="37321" y="25056"/>
                  </a:cubicBezTo>
                  <a:close/>
                  <a:moveTo>
                    <a:pt x="24092" y="25122"/>
                  </a:moveTo>
                  <a:cubicBezTo>
                    <a:pt x="24118" y="25122"/>
                    <a:pt x="24144" y="25139"/>
                    <a:pt x="24161" y="25191"/>
                  </a:cubicBezTo>
                  <a:cubicBezTo>
                    <a:pt x="24196" y="25260"/>
                    <a:pt x="24161" y="25295"/>
                    <a:pt x="24092" y="25330"/>
                  </a:cubicBezTo>
                  <a:lnTo>
                    <a:pt x="24127" y="25330"/>
                  </a:lnTo>
                  <a:cubicBezTo>
                    <a:pt x="24023" y="25399"/>
                    <a:pt x="23954" y="25399"/>
                    <a:pt x="23816" y="25399"/>
                  </a:cubicBezTo>
                  <a:cubicBezTo>
                    <a:pt x="23850" y="25260"/>
                    <a:pt x="23920" y="25191"/>
                    <a:pt x="24023" y="25157"/>
                  </a:cubicBezTo>
                  <a:cubicBezTo>
                    <a:pt x="24040" y="25139"/>
                    <a:pt x="24066" y="25122"/>
                    <a:pt x="24092" y="25122"/>
                  </a:cubicBezTo>
                  <a:close/>
                  <a:moveTo>
                    <a:pt x="38264" y="25259"/>
                  </a:moveTo>
                  <a:cubicBezTo>
                    <a:pt x="38359" y="25259"/>
                    <a:pt x="38461" y="25297"/>
                    <a:pt x="38506" y="25364"/>
                  </a:cubicBezTo>
                  <a:cubicBezTo>
                    <a:pt x="38575" y="25502"/>
                    <a:pt x="38644" y="25675"/>
                    <a:pt x="38610" y="25883"/>
                  </a:cubicBezTo>
                  <a:cubicBezTo>
                    <a:pt x="38402" y="25848"/>
                    <a:pt x="38299" y="25710"/>
                    <a:pt x="38195" y="25537"/>
                  </a:cubicBezTo>
                  <a:cubicBezTo>
                    <a:pt x="38126" y="25468"/>
                    <a:pt x="38057" y="25399"/>
                    <a:pt x="38126" y="25295"/>
                  </a:cubicBezTo>
                  <a:cubicBezTo>
                    <a:pt x="38163" y="25270"/>
                    <a:pt x="38212" y="25259"/>
                    <a:pt x="38264" y="25259"/>
                  </a:cubicBezTo>
                  <a:close/>
                  <a:moveTo>
                    <a:pt x="23643" y="25848"/>
                  </a:moveTo>
                  <a:lnTo>
                    <a:pt x="23643" y="25848"/>
                  </a:lnTo>
                  <a:cubicBezTo>
                    <a:pt x="23505" y="26055"/>
                    <a:pt x="23436" y="26263"/>
                    <a:pt x="23194" y="26297"/>
                  </a:cubicBezTo>
                  <a:cubicBezTo>
                    <a:pt x="23263" y="26021"/>
                    <a:pt x="23263" y="26021"/>
                    <a:pt x="23643" y="25848"/>
                  </a:cubicBezTo>
                  <a:close/>
                  <a:moveTo>
                    <a:pt x="22877" y="26352"/>
                  </a:moveTo>
                  <a:cubicBezTo>
                    <a:pt x="22900" y="26352"/>
                    <a:pt x="22917" y="26377"/>
                    <a:pt x="22917" y="26401"/>
                  </a:cubicBezTo>
                  <a:cubicBezTo>
                    <a:pt x="22952" y="26436"/>
                    <a:pt x="22952" y="26470"/>
                    <a:pt x="22917" y="26505"/>
                  </a:cubicBezTo>
                  <a:cubicBezTo>
                    <a:pt x="22848" y="26608"/>
                    <a:pt x="22744" y="26643"/>
                    <a:pt x="22606" y="26643"/>
                  </a:cubicBezTo>
                  <a:cubicBezTo>
                    <a:pt x="22606" y="26470"/>
                    <a:pt x="22710" y="26401"/>
                    <a:pt x="22848" y="26366"/>
                  </a:cubicBezTo>
                  <a:cubicBezTo>
                    <a:pt x="22858" y="26356"/>
                    <a:pt x="22868" y="26352"/>
                    <a:pt x="22877" y="26352"/>
                  </a:cubicBezTo>
                  <a:close/>
                  <a:moveTo>
                    <a:pt x="32215" y="26470"/>
                  </a:moveTo>
                  <a:cubicBezTo>
                    <a:pt x="32129" y="26585"/>
                    <a:pt x="32067" y="26652"/>
                    <a:pt x="31950" y="26652"/>
                  </a:cubicBezTo>
                  <a:cubicBezTo>
                    <a:pt x="31926" y="26652"/>
                    <a:pt x="31899" y="26649"/>
                    <a:pt x="31869" y="26643"/>
                  </a:cubicBezTo>
                  <a:cubicBezTo>
                    <a:pt x="31939" y="26505"/>
                    <a:pt x="32042" y="26470"/>
                    <a:pt x="32215" y="26470"/>
                  </a:cubicBezTo>
                  <a:close/>
                  <a:moveTo>
                    <a:pt x="42638" y="25944"/>
                  </a:moveTo>
                  <a:cubicBezTo>
                    <a:pt x="42960" y="25944"/>
                    <a:pt x="43039" y="26038"/>
                    <a:pt x="43069" y="26332"/>
                  </a:cubicBezTo>
                  <a:cubicBezTo>
                    <a:pt x="43069" y="26505"/>
                    <a:pt x="43172" y="26643"/>
                    <a:pt x="43138" y="26781"/>
                  </a:cubicBezTo>
                  <a:cubicBezTo>
                    <a:pt x="42861" y="26574"/>
                    <a:pt x="42723" y="26228"/>
                    <a:pt x="42446" y="25952"/>
                  </a:cubicBezTo>
                  <a:cubicBezTo>
                    <a:pt x="42518" y="25947"/>
                    <a:pt x="42582" y="25944"/>
                    <a:pt x="42638" y="25944"/>
                  </a:cubicBezTo>
                  <a:close/>
                  <a:moveTo>
                    <a:pt x="19530" y="11905"/>
                  </a:moveTo>
                  <a:cubicBezTo>
                    <a:pt x="19656" y="11905"/>
                    <a:pt x="19783" y="11909"/>
                    <a:pt x="19910" y="11918"/>
                  </a:cubicBezTo>
                  <a:cubicBezTo>
                    <a:pt x="20774" y="11953"/>
                    <a:pt x="21638" y="12091"/>
                    <a:pt x="22399" y="12437"/>
                  </a:cubicBezTo>
                  <a:cubicBezTo>
                    <a:pt x="22571" y="12506"/>
                    <a:pt x="22744" y="12575"/>
                    <a:pt x="22917" y="12610"/>
                  </a:cubicBezTo>
                  <a:cubicBezTo>
                    <a:pt x="23263" y="12748"/>
                    <a:pt x="23608" y="12886"/>
                    <a:pt x="23885" y="13128"/>
                  </a:cubicBezTo>
                  <a:cubicBezTo>
                    <a:pt x="23948" y="13170"/>
                    <a:pt x="24011" y="13238"/>
                    <a:pt x="24074" y="13238"/>
                  </a:cubicBezTo>
                  <a:cubicBezTo>
                    <a:pt x="24115" y="13238"/>
                    <a:pt x="24155" y="13209"/>
                    <a:pt x="24196" y="13128"/>
                  </a:cubicBezTo>
                  <a:cubicBezTo>
                    <a:pt x="24225" y="13099"/>
                    <a:pt x="24267" y="13088"/>
                    <a:pt x="24313" y="13088"/>
                  </a:cubicBezTo>
                  <a:cubicBezTo>
                    <a:pt x="24376" y="13088"/>
                    <a:pt x="24447" y="13108"/>
                    <a:pt x="24507" y="13128"/>
                  </a:cubicBezTo>
                  <a:cubicBezTo>
                    <a:pt x="24853" y="13266"/>
                    <a:pt x="25198" y="13370"/>
                    <a:pt x="25510" y="13474"/>
                  </a:cubicBezTo>
                  <a:cubicBezTo>
                    <a:pt x="25607" y="13523"/>
                    <a:pt x="25705" y="13571"/>
                    <a:pt x="25815" y="13571"/>
                  </a:cubicBezTo>
                  <a:cubicBezTo>
                    <a:pt x="25861" y="13571"/>
                    <a:pt x="25908" y="13563"/>
                    <a:pt x="25959" y="13543"/>
                  </a:cubicBezTo>
                  <a:cubicBezTo>
                    <a:pt x="25974" y="13539"/>
                    <a:pt x="25989" y="13537"/>
                    <a:pt x="26003" y="13537"/>
                  </a:cubicBezTo>
                  <a:cubicBezTo>
                    <a:pt x="26120" y="13537"/>
                    <a:pt x="26212" y="13650"/>
                    <a:pt x="26305" y="13681"/>
                  </a:cubicBezTo>
                  <a:cubicBezTo>
                    <a:pt x="26443" y="13785"/>
                    <a:pt x="26339" y="13888"/>
                    <a:pt x="26305" y="14027"/>
                  </a:cubicBezTo>
                  <a:cubicBezTo>
                    <a:pt x="26235" y="14234"/>
                    <a:pt x="26305" y="14407"/>
                    <a:pt x="26374" y="14580"/>
                  </a:cubicBezTo>
                  <a:cubicBezTo>
                    <a:pt x="26512" y="14925"/>
                    <a:pt x="26650" y="15237"/>
                    <a:pt x="26788" y="15548"/>
                  </a:cubicBezTo>
                  <a:cubicBezTo>
                    <a:pt x="26892" y="15790"/>
                    <a:pt x="27100" y="15859"/>
                    <a:pt x="27307" y="15962"/>
                  </a:cubicBezTo>
                  <a:cubicBezTo>
                    <a:pt x="27549" y="16049"/>
                    <a:pt x="27791" y="16109"/>
                    <a:pt x="28028" y="16109"/>
                  </a:cubicBezTo>
                  <a:cubicBezTo>
                    <a:pt x="28266" y="16109"/>
                    <a:pt x="28499" y="16049"/>
                    <a:pt x="28724" y="15893"/>
                  </a:cubicBezTo>
                  <a:cubicBezTo>
                    <a:pt x="28789" y="15854"/>
                    <a:pt x="28844" y="15835"/>
                    <a:pt x="28895" y="15835"/>
                  </a:cubicBezTo>
                  <a:cubicBezTo>
                    <a:pt x="28980" y="15835"/>
                    <a:pt x="29052" y="15889"/>
                    <a:pt x="29139" y="15997"/>
                  </a:cubicBezTo>
                  <a:cubicBezTo>
                    <a:pt x="29312" y="16204"/>
                    <a:pt x="29588" y="16343"/>
                    <a:pt x="29830" y="16481"/>
                  </a:cubicBezTo>
                  <a:cubicBezTo>
                    <a:pt x="30141" y="16654"/>
                    <a:pt x="30383" y="16896"/>
                    <a:pt x="30729" y="17068"/>
                  </a:cubicBezTo>
                  <a:cubicBezTo>
                    <a:pt x="30556" y="16723"/>
                    <a:pt x="30210" y="16619"/>
                    <a:pt x="29968" y="16377"/>
                  </a:cubicBezTo>
                  <a:cubicBezTo>
                    <a:pt x="29988" y="16301"/>
                    <a:pt x="30028" y="16277"/>
                    <a:pt x="30072" y="16277"/>
                  </a:cubicBezTo>
                  <a:cubicBezTo>
                    <a:pt x="30107" y="16277"/>
                    <a:pt x="30145" y="16293"/>
                    <a:pt x="30176" y="16308"/>
                  </a:cubicBezTo>
                  <a:cubicBezTo>
                    <a:pt x="30660" y="16446"/>
                    <a:pt x="31109" y="16654"/>
                    <a:pt x="31524" y="16965"/>
                  </a:cubicBezTo>
                  <a:cubicBezTo>
                    <a:pt x="31766" y="17172"/>
                    <a:pt x="32042" y="17310"/>
                    <a:pt x="32284" y="17483"/>
                  </a:cubicBezTo>
                  <a:cubicBezTo>
                    <a:pt x="32664" y="17725"/>
                    <a:pt x="32941" y="18071"/>
                    <a:pt x="33114" y="18451"/>
                  </a:cubicBezTo>
                  <a:cubicBezTo>
                    <a:pt x="33425" y="19039"/>
                    <a:pt x="33736" y="19626"/>
                    <a:pt x="33978" y="20283"/>
                  </a:cubicBezTo>
                  <a:cubicBezTo>
                    <a:pt x="34151" y="20802"/>
                    <a:pt x="34427" y="21285"/>
                    <a:pt x="34600" y="21838"/>
                  </a:cubicBezTo>
                  <a:cubicBezTo>
                    <a:pt x="34842" y="22564"/>
                    <a:pt x="35153" y="23290"/>
                    <a:pt x="35291" y="24085"/>
                  </a:cubicBezTo>
                  <a:cubicBezTo>
                    <a:pt x="35395" y="24569"/>
                    <a:pt x="35361" y="25053"/>
                    <a:pt x="35326" y="25537"/>
                  </a:cubicBezTo>
                  <a:cubicBezTo>
                    <a:pt x="35326" y="25537"/>
                    <a:pt x="35291" y="25571"/>
                    <a:pt x="35291" y="25606"/>
                  </a:cubicBezTo>
                  <a:cubicBezTo>
                    <a:pt x="35193" y="25998"/>
                    <a:pt x="34991" y="26182"/>
                    <a:pt x="34698" y="26182"/>
                  </a:cubicBezTo>
                  <a:cubicBezTo>
                    <a:pt x="34577" y="26182"/>
                    <a:pt x="34440" y="26150"/>
                    <a:pt x="34289" y="26090"/>
                  </a:cubicBezTo>
                  <a:cubicBezTo>
                    <a:pt x="33978" y="25952"/>
                    <a:pt x="33632" y="25779"/>
                    <a:pt x="33321" y="25606"/>
                  </a:cubicBezTo>
                  <a:cubicBezTo>
                    <a:pt x="32008" y="24880"/>
                    <a:pt x="30833" y="23982"/>
                    <a:pt x="29830" y="22875"/>
                  </a:cubicBezTo>
                  <a:cubicBezTo>
                    <a:pt x="29104" y="22080"/>
                    <a:pt x="28517" y="21216"/>
                    <a:pt x="28344" y="20110"/>
                  </a:cubicBezTo>
                  <a:cubicBezTo>
                    <a:pt x="28275" y="19523"/>
                    <a:pt x="28136" y="18970"/>
                    <a:pt x="28033" y="18382"/>
                  </a:cubicBezTo>
                  <a:cubicBezTo>
                    <a:pt x="27929" y="17933"/>
                    <a:pt x="27929" y="17518"/>
                    <a:pt x="27964" y="17068"/>
                  </a:cubicBezTo>
                  <a:cubicBezTo>
                    <a:pt x="27964" y="16965"/>
                    <a:pt x="27964" y="16861"/>
                    <a:pt x="28067" y="16757"/>
                  </a:cubicBezTo>
                  <a:cubicBezTo>
                    <a:pt x="28136" y="16688"/>
                    <a:pt x="28102" y="16585"/>
                    <a:pt x="28033" y="16550"/>
                  </a:cubicBezTo>
                  <a:cubicBezTo>
                    <a:pt x="28009" y="16534"/>
                    <a:pt x="27986" y="16527"/>
                    <a:pt x="27967" y="16527"/>
                  </a:cubicBezTo>
                  <a:cubicBezTo>
                    <a:pt x="27901" y="16527"/>
                    <a:pt x="27860" y="16601"/>
                    <a:pt x="27860" y="16654"/>
                  </a:cubicBezTo>
                  <a:cubicBezTo>
                    <a:pt x="27791" y="17034"/>
                    <a:pt x="27549" y="17310"/>
                    <a:pt x="27480" y="17656"/>
                  </a:cubicBezTo>
                  <a:cubicBezTo>
                    <a:pt x="27376" y="18071"/>
                    <a:pt x="27272" y="18451"/>
                    <a:pt x="27203" y="18866"/>
                  </a:cubicBezTo>
                  <a:cubicBezTo>
                    <a:pt x="27169" y="19039"/>
                    <a:pt x="27100" y="19212"/>
                    <a:pt x="27065" y="19384"/>
                  </a:cubicBezTo>
                  <a:cubicBezTo>
                    <a:pt x="27065" y="19419"/>
                    <a:pt x="26996" y="19488"/>
                    <a:pt x="27030" y="19523"/>
                  </a:cubicBezTo>
                  <a:cubicBezTo>
                    <a:pt x="27134" y="19834"/>
                    <a:pt x="26961" y="20110"/>
                    <a:pt x="26961" y="20387"/>
                  </a:cubicBezTo>
                  <a:cubicBezTo>
                    <a:pt x="27238" y="19765"/>
                    <a:pt x="27411" y="19073"/>
                    <a:pt x="27618" y="18382"/>
                  </a:cubicBezTo>
                  <a:cubicBezTo>
                    <a:pt x="27722" y="18658"/>
                    <a:pt x="27895" y="18935"/>
                    <a:pt x="27653" y="19246"/>
                  </a:cubicBezTo>
                  <a:cubicBezTo>
                    <a:pt x="27583" y="19350"/>
                    <a:pt x="27549" y="19488"/>
                    <a:pt x="27549" y="19592"/>
                  </a:cubicBezTo>
                  <a:cubicBezTo>
                    <a:pt x="27445" y="20076"/>
                    <a:pt x="27272" y="20525"/>
                    <a:pt x="27065" y="20974"/>
                  </a:cubicBezTo>
                  <a:lnTo>
                    <a:pt x="27100" y="20974"/>
                  </a:lnTo>
                  <a:cubicBezTo>
                    <a:pt x="27203" y="20871"/>
                    <a:pt x="27272" y="20698"/>
                    <a:pt x="27341" y="20560"/>
                  </a:cubicBezTo>
                  <a:cubicBezTo>
                    <a:pt x="27411" y="20421"/>
                    <a:pt x="27445" y="20214"/>
                    <a:pt x="27618" y="20076"/>
                  </a:cubicBezTo>
                  <a:lnTo>
                    <a:pt x="27618" y="20076"/>
                  </a:lnTo>
                  <a:cubicBezTo>
                    <a:pt x="27653" y="20456"/>
                    <a:pt x="27618" y="20802"/>
                    <a:pt x="27445" y="21113"/>
                  </a:cubicBezTo>
                  <a:cubicBezTo>
                    <a:pt x="27272" y="21527"/>
                    <a:pt x="27065" y="21873"/>
                    <a:pt x="26858" y="22253"/>
                  </a:cubicBezTo>
                  <a:cubicBezTo>
                    <a:pt x="26823" y="22392"/>
                    <a:pt x="26719" y="22495"/>
                    <a:pt x="26650" y="22599"/>
                  </a:cubicBezTo>
                  <a:cubicBezTo>
                    <a:pt x="26063" y="23083"/>
                    <a:pt x="25510" y="23636"/>
                    <a:pt x="24887" y="24120"/>
                  </a:cubicBezTo>
                  <a:cubicBezTo>
                    <a:pt x="23989" y="24811"/>
                    <a:pt x="23055" y="25468"/>
                    <a:pt x="22226" y="26263"/>
                  </a:cubicBezTo>
                  <a:cubicBezTo>
                    <a:pt x="22018" y="26470"/>
                    <a:pt x="21776" y="26678"/>
                    <a:pt x="21465" y="26747"/>
                  </a:cubicBezTo>
                  <a:cubicBezTo>
                    <a:pt x="21350" y="26775"/>
                    <a:pt x="21249" y="26791"/>
                    <a:pt x="21158" y="26791"/>
                  </a:cubicBezTo>
                  <a:cubicBezTo>
                    <a:pt x="20919" y="26791"/>
                    <a:pt x="20751" y="26686"/>
                    <a:pt x="20601" y="26436"/>
                  </a:cubicBezTo>
                  <a:cubicBezTo>
                    <a:pt x="20394" y="26055"/>
                    <a:pt x="20256" y="25641"/>
                    <a:pt x="20256" y="25226"/>
                  </a:cubicBezTo>
                  <a:cubicBezTo>
                    <a:pt x="20256" y="24535"/>
                    <a:pt x="20256" y="23843"/>
                    <a:pt x="20428" y="23187"/>
                  </a:cubicBezTo>
                  <a:cubicBezTo>
                    <a:pt x="20601" y="22426"/>
                    <a:pt x="20843" y="21700"/>
                    <a:pt x="21016" y="20940"/>
                  </a:cubicBezTo>
                  <a:cubicBezTo>
                    <a:pt x="21189" y="20248"/>
                    <a:pt x="21569" y="19661"/>
                    <a:pt x="21984" y="19073"/>
                  </a:cubicBezTo>
                  <a:cubicBezTo>
                    <a:pt x="22053" y="18970"/>
                    <a:pt x="22226" y="19039"/>
                    <a:pt x="22260" y="18970"/>
                  </a:cubicBezTo>
                  <a:cubicBezTo>
                    <a:pt x="22295" y="18900"/>
                    <a:pt x="22122" y="18762"/>
                    <a:pt x="22260" y="18658"/>
                  </a:cubicBezTo>
                  <a:cubicBezTo>
                    <a:pt x="22399" y="18589"/>
                    <a:pt x="22468" y="18486"/>
                    <a:pt x="22433" y="18347"/>
                  </a:cubicBezTo>
                  <a:cubicBezTo>
                    <a:pt x="22433" y="18244"/>
                    <a:pt x="22502" y="18175"/>
                    <a:pt x="22537" y="18140"/>
                  </a:cubicBezTo>
                  <a:cubicBezTo>
                    <a:pt x="22883" y="17794"/>
                    <a:pt x="23194" y="17449"/>
                    <a:pt x="23678" y="17310"/>
                  </a:cubicBezTo>
                  <a:cubicBezTo>
                    <a:pt x="23885" y="17207"/>
                    <a:pt x="24092" y="17103"/>
                    <a:pt x="24300" y="16999"/>
                  </a:cubicBezTo>
                  <a:cubicBezTo>
                    <a:pt x="24818" y="16688"/>
                    <a:pt x="25337" y="16515"/>
                    <a:pt x="25924" y="16412"/>
                  </a:cubicBezTo>
                  <a:cubicBezTo>
                    <a:pt x="26063" y="16412"/>
                    <a:pt x="26201" y="16412"/>
                    <a:pt x="26305" y="16308"/>
                  </a:cubicBezTo>
                  <a:cubicBezTo>
                    <a:pt x="26261" y="16242"/>
                    <a:pt x="26203" y="16218"/>
                    <a:pt x="26140" y="16218"/>
                  </a:cubicBezTo>
                  <a:cubicBezTo>
                    <a:pt x="26104" y="16218"/>
                    <a:pt x="26066" y="16226"/>
                    <a:pt x="26028" y="16239"/>
                  </a:cubicBezTo>
                  <a:cubicBezTo>
                    <a:pt x="25510" y="16377"/>
                    <a:pt x="24991" y="16377"/>
                    <a:pt x="24507" y="16723"/>
                  </a:cubicBezTo>
                  <a:cubicBezTo>
                    <a:pt x="24300" y="16861"/>
                    <a:pt x="23989" y="16965"/>
                    <a:pt x="23712" y="17068"/>
                  </a:cubicBezTo>
                  <a:cubicBezTo>
                    <a:pt x="23366" y="17207"/>
                    <a:pt x="23055" y="17380"/>
                    <a:pt x="22744" y="17622"/>
                  </a:cubicBezTo>
                  <a:cubicBezTo>
                    <a:pt x="22716" y="17649"/>
                    <a:pt x="22666" y="17700"/>
                    <a:pt x="22611" y="17700"/>
                  </a:cubicBezTo>
                  <a:cubicBezTo>
                    <a:pt x="22598" y="17700"/>
                    <a:pt x="22585" y="17697"/>
                    <a:pt x="22571" y="17691"/>
                  </a:cubicBezTo>
                  <a:cubicBezTo>
                    <a:pt x="22503" y="17668"/>
                    <a:pt x="22434" y="17658"/>
                    <a:pt x="22365" y="17658"/>
                  </a:cubicBezTo>
                  <a:cubicBezTo>
                    <a:pt x="22125" y="17658"/>
                    <a:pt x="21888" y="17775"/>
                    <a:pt x="21673" y="17829"/>
                  </a:cubicBezTo>
                  <a:cubicBezTo>
                    <a:pt x="21154" y="17967"/>
                    <a:pt x="20601" y="18036"/>
                    <a:pt x="20048" y="18036"/>
                  </a:cubicBezTo>
                  <a:cubicBezTo>
                    <a:pt x="19461" y="18036"/>
                    <a:pt x="18942" y="17829"/>
                    <a:pt x="18424" y="17691"/>
                  </a:cubicBezTo>
                  <a:cubicBezTo>
                    <a:pt x="17456" y="17483"/>
                    <a:pt x="16730" y="16896"/>
                    <a:pt x="16039" y="16273"/>
                  </a:cubicBezTo>
                  <a:cubicBezTo>
                    <a:pt x="15589" y="15824"/>
                    <a:pt x="15071" y="15478"/>
                    <a:pt x="14656" y="15029"/>
                  </a:cubicBezTo>
                  <a:cubicBezTo>
                    <a:pt x="14621" y="14995"/>
                    <a:pt x="14587" y="14960"/>
                    <a:pt x="14518" y="14925"/>
                  </a:cubicBezTo>
                  <a:cubicBezTo>
                    <a:pt x="14483" y="14925"/>
                    <a:pt x="14449" y="14925"/>
                    <a:pt x="14414" y="14960"/>
                  </a:cubicBezTo>
                  <a:cubicBezTo>
                    <a:pt x="14345" y="14995"/>
                    <a:pt x="14380" y="15064"/>
                    <a:pt x="14414" y="15098"/>
                  </a:cubicBezTo>
                  <a:cubicBezTo>
                    <a:pt x="14794" y="15444"/>
                    <a:pt x="15071" y="15859"/>
                    <a:pt x="15451" y="16135"/>
                  </a:cubicBezTo>
                  <a:cubicBezTo>
                    <a:pt x="15555" y="16239"/>
                    <a:pt x="15658" y="16308"/>
                    <a:pt x="15762" y="16412"/>
                  </a:cubicBezTo>
                  <a:cubicBezTo>
                    <a:pt x="16453" y="17103"/>
                    <a:pt x="17214" y="17656"/>
                    <a:pt x="18147" y="17967"/>
                  </a:cubicBezTo>
                  <a:cubicBezTo>
                    <a:pt x="18811" y="18188"/>
                    <a:pt x="19474" y="18343"/>
                    <a:pt x="20156" y="18343"/>
                  </a:cubicBezTo>
                  <a:cubicBezTo>
                    <a:pt x="20326" y="18343"/>
                    <a:pt x="20498" y="18334"/>
                    <a:pt x="20670" y="18313"/>
                  </a:cubicBezTo>
                  <a:lnTo>
                    <a:pt x="20843" y="18313"/>
                  </a:lnTo>
                  <a:cubicBezTo>
                    <a:pt x="20843" y="18313"/>
                    <a:pt x="20878" y="18347"/>
                    <a:pt x="20912" y="18382"/>
                  </a:cubicBezTo>
                  <a:cubicBezTo>
                    <a:pt x="20774" y="18520"/>
                    <a:pt x="20601" y="18520"/>
                    <a:pt x="20428" y="18555"/>
                  </a:cubicBezTo>
                  <a:cubicBezTo>
                    <a:pt x="20403" y="18555"/>
                    <a:pt x="20372" y="18553"/>
                    <a:pt x="20344" y="18553"/>
                  </a:cubicBezTo>
                  <a:cubicBezTo>
                    <a:pt x="20258" y="18553"/>
                    <a:pt x="20186" y="18572"/>
                    <a:pt x="20290" y="18728"/>
                  </a:cubicBezTo>
                  <a:cubicBezTo>
                    <a:pt x="20359" y="18831"/>
                    <a:pt x="20256" y="18831"/>
                    <a:pt x="20186" y="18866"/>
                  </a:cubicBezTo>
                  <a:cubicBezTo>
                    <a:pt x="19886" y="18946"/>
                    <a:pt x="19585" y="19003"/>
                    <a:pt x="19285" y="19003"/>
                  </a:cubicBezTo>
                  <a:cubicBezTo>
                    <a:pt x="19067" y="19003"/>
                    <a:pt x="18849" y="18973"/>
                    <a:pt x="18631" y="18900"/>
                  </a:cubicBezTo>
                  <a:cubicBezTo>
                    <a:pt x="17663" y="18589"/>
                    <a:pt x="16765" y="18209"/>
                    <a:pt x="16073" y="17449"/>
                  </a:cubicBezTo>
                  <a:cubicBezTo>
                    <a:pt x="15555" y="16861"/>
                    <a:pt x="15002" y="16343"/>
                    <a:pt x="14414" y="15893"/>
                  </a:cubicBezTo>
                  <a:cubicBezTo>
                    <a:pt x="13930" y="15513"/>
                    <a:pt x="13654" y="14995"/>
                    <a:pt x="13343" y="14476"/>
                  </a:cubicBezTo>
                  <a:cubicBezTo>
                    <a:pt x="13031" y="13992"/>
                    <a:pt x="13377" y="13370"/>
                    <a:pt x="13826" y="13163"/>
                  </a:cubicBezTo>
                  <a:cubicBezTo>
                    <a:pt x="14483" y="12921"/>
                    <a:pt x="15140" y="12748"/>
                    <a:pt x="15831" y="12610"/>
                  </a:cubicBezTo>
                  <a:cubicBezTo>
                    <a:pt x="16246" y="12540"/>
                    <a:pt x="16661" y="12437"/>
                    <a:pt x="17076" y="12333"/>
                  </a:cubicBezTo>
                  <a:cubicBezTo>
                    <a:pt x="17886" y="12093"/>
                    <a:pt x="18697" y="11905"/>
                    <a:pt x="19530" y="11905"/>
                  </a:cubicBezTo>
                  <a:close/>
                  <a:moveTo>
                    <a:pt x="43138" y="26816"/>
                  </a:moveTo>
                  <a:cubicBezTo>
                    <a:pt x="43276" y="26816"/>
                    <a:pt x="43311" y="26920"/>
                    <a:pt x="43311" y="27058"/>
                  </a:cubicBezTo>
                  <a:cubicBezTo>
                    <a:pt x="43172" y="27023"/>
                    <a:pt x="43138" y="26920"/>
                    <a:pt x="43138" y="26816"/>
                  </a:cubicBezTo>
                  <a:close/>
                  <a:moveTo>
                    <a:pt x="31800" y="27058"/>
                  </a:moveTo>
                  <a:cubicBezTo>
                    <a:pt x="31800" y="27058"/>
                    <a:pt x="31800" y="27092"/>
                    <a:pt x="31800" y="27092"/>
                  </a:cubicBezTo>
                  <a:cubicBezTo>
                    <a:pt x="31766" y="27092"/>
                    <a:pt x="31766" y="27092"/>
                    <a:pt x="31800" y="27058"/>
                  </a:cubicBezTo>
                  <a:close/>
                  <a:moveTo>
                    <a:pt x="31762" y="25017"/>
                  </a:moveTo>
                  <a:cubicBezTo>
                    <a:pt x="31796" y="25017"/>
                    <a:pt x="31833" y="25029"/>
                    <a:pt x="31869" y="25053"/>
                  </a:cubicBezTo>
                  <a:cubicBezTo>
                    <a:pt x="32111" y="25191"/>
                    <a:pt x="32353" y="25364"/>
                    <a:pt x="32595" y="25537"/>
                  </a:cubicBezTo>
                  <a:cubicBezTo>
                    <a:pt x="32664" y="25571"/>
                    <a:pt x="32664" y="25641"/>
                    <a:pt x="32630" y="25710"/>
                  </a:cubicBezTo>
                  <a:cubicBezTo>
                    <a:pt x="32526" y="25952"/>
                    <a:pt x="32423" y="26228"/>
                    <a:pt x="32181" y="26297"/>
                  </a:cubicBezTo>
                  <a:cubicBezTo>
                    <a:pt x="31628" y="26436"/>
                    <a:pt x="31213" y="26747"/>
                    <a:pt x="30798" y="27058"/>
                  </a:cubicBezTo>
                  <a:cubicBezTo>
                    <a:pt x="30729" y="27127"/>
                    <a:pt x="30625" y="27161"/>
                    <a:pt x="30556" y="27231"/>
                  </a:cubicBezTo>
                  <a:lnTo>
                    <a:pt x="30487" y="27196"/>
                  </a:lnTo>
                  <a:cubicBezTo>
                    <a:pt x="30625" y="26885"/>
                    <a:pt x="30763" y="26608"/>
                    <a:pt x="30902" y="26332"/>
                  </a:cubicBezTo>
                  <a:cubicBezTo>
                    <a:pt x="31144" y="25917"/>
                    <a:pt x="31420" y="25537"/>
                    <a:pt x="31628" y="25122"/>
                  </a:cubicBezTo>
                  <a:cubicBezTo>
                    <a:pt x="31650" y="25055"/>
                    <a:pt x="31701" y="25017"/>
                    <a:pt x="31762" y="25017"/>
                  </a:cubicBezTo>
                  <a:close/>
                  <a:moveTo>
                    <a:pt x="16244" y="27355"/>
                  </a:moveTo>
                  <a:cubicBezTo>
                    <a:pt x="16257" y="27355"/>
                    <a:pt x="16270" y="27359"/>
                    <a:pt x="16281" y="27369"/>
                  </a:cubicBezTo>
                  <a:cubicBezTo>
                    <a:pt x="16281" y="27369"/>
                    <a:pt x="16315" y="27403"/>
                    <a:pt x="16315" y="27403"/>
                  </a:cubicBezTo>
                  <a:cubicBezTo>
                    <a:pt x="16315" y="27454"/>
                    <a:pt x="16297" y="27486"/>
                    <a:pt x="16260" y="27486"/>
                  </a:cubicBezTo>
                  <a:cubicBezTo>
                    <a:pt x="16246" y="27486"/>
                    <a:pt x="16230" y="27482"/>
                    <a:pt x="16211" y="27473"/>
                  </a:cubicBezTo>
                  <a:cubicBezTo>
                    <a:pt x="16211" y="27473"/>
                    <a:pt x="16177" y="27438"/>
                    <a:pt x="16177" y="27403"/>
                  </a:cubicBezTo>
                  <a:cubicBezTo>
                    <a:pt x="16177" y="27379"/>
                    <a:pt x="16211" y="27355"/>
                    <a:pt x="16244" y="27355"/>
                  </a:cubicBezTo>
                  <a:close/>
                  <a:moveTo>
                    <a:pt x="31213" y="24707"/>
                  </a:moveTo>
                  <a:lnTo>
                    <a:pt x="31213" y="24707"/>
                  </a:lnTo>
                  <a:cubicBezTo>
                    <a:pt x="31489" y="24742"/>
                    <a:pt x="31524" y="24776"/>
                    <a:pt x="31420" y="25018"/>
                  </a:cubicBezTo>
                  <a:cubicBezTo>
                    <a:pt x="31351" y="25226"/>
                    <a:pt x="31282" y="25433"/>
                    <a:pt x="31144" y="25606"/>
                  </a:cubicBezTo>
                  <a:cubicBezTo>
                    <a:pt x="30694" y="26194"/>
                    <a:pt x="30452" y="26885"/>
                    <a:pt x="30038" y="27438"/>
                  </a:cubicBezTo>
                  <a:cubicBezTo>
                    <a:pt x="29934" y="27576"/>
                    <a:pt x="29830" y="27680"/>
                    <a:pt x="29692" y="27784"/>
                  </a:cubicBezTo>
                  <a:cubicBezTo>
                    <a:pt x="29726" y="27438"/>
                    <a:pt x="29934" y="27161"/>
                    <a:pt x="30107" y="26885"/>
                  </a:cubicBezTo>
                  <a:cubicBezTo>
                    <a:pt x="30383" y="26366"/>
                    <a:pt x="30694" y="25848"/>
                    <a:pt x="31005" y="25330"/>
                  </a:cubicBezTo>
                  <a:cubicBezTo>
                    <a:pt x="31144" y="25157"/>
                    <a:pt x="31247" y="24949"/>
                    <a:pt x="31213" y="24707"/>
                  </a:cubicBezTo>
                  <a:close/>
                  <a:moveTo>
                    <a:pt x="31040" y="27447"/>
                  </a:moveTo>
                  <a:cubicBezTo>
                    <a:pt x="31066" y="27447"/>
                    <a:pt x="31092" y="27455"/>
                    <a:pt x="31109" y="27473"/>
                  </a:cubicBezTo>
                  <a:cubicBezTo>
                    <a:pt x="31144" y="27507"/>
                    <a:pt x="31109" y="27542"/>
                    <a:pt x="31109" y="27576"/>
                  </a:cubicBezTo>
                  <a:cubicBezTo>
                    <a:pt x="31074" y="27645"/>
                    <a:pt x="31005" y="27680"/>
                    <a:pt x="30971" y="27715"/>
                  </a:cubicBezTo>
                  <a:cubicBezTo>
                    <a:pt x="30763" y="27887"/>
                    <a:pt x="30556" y="28026"/>
                    <a:pt x="30383" y="28164"/>
                  </a:cubicBezTo>
                  <a:lnTo>
                    <a:pt x="30314" y="28095"/>
                  </a:lnTo>
                  <a:cubicBezTo>
                    <a:pt x="30487" y="27853"/>
                    <a:pt x="30763" y="27680"/>
                    <a:pt x="30971" y="27473"/>
                  </a:cubicBezTo>
                  <a:cubicBezTo>
                    <a:pt x="30988" y="27455"/>
                    <a:pt x="31014" y="27447"/>
                    <a:pt x="31040" y="27447"/>
                  </a:cubicBezTo>
                  <a:close/>
                  <a:moveTo>
                    <a:pt x="29484" y="28129"/>
                  </a:moveTo>
                  <a:cubicBezTo>
                    <a:pt x="29484" y="28337"/>
                    <a:pt x="29415" y="28440"/>
                    <a:pt x="29208" y="28510"/>
                  </a:cubicBezTo>
                  <a:cubicBezTo>
                    <a:pt x="29173" y="28510"/>
                    <a:pt x="29173" y="28510"/>
                    <a:pt x="29173" y="28475"/>
                  </a:cubicBezTo>
                  <a:cubicBezTo>
                    <a:pt x="29208" y="28302"/>
                    <a:pt x="29312" y="28164"/>
                    <a:pt x="29484" y="28129"/>
                  </a:cubicBezTo>
                  <a:close/>
                  <a:moveTo>
                    <a:pt x="15728" y="26954"/>
                  </a:moveTo>
                  <a:lnTo>
                    <a:pt x="15728" y="26954"/>
                  </a:lnTo>
                  <a:cubicBezTo>
                    <a:pt x="16073" y="27300"/>
                    <a:pt x="16177" y="28198"/>
                    <a:pt x="15935" y="28682"/>
                  </a:cubicBezTo>
                  <a:cubicBezTo>
                    <a:pt x="15900" y="28060"/>
                    <a:pt x="15831" y="27507"/>
                    <a:pt x="15728" y="26954"/>
                  </a:cubicBezTo>
                  <a:close/>
                  <a:moveTo>
                    <a:pt x="40988" y="28989"/>
                  </a:moveTo>
                  <a:cubicBezTo>
                    <a:pt x="40987" y="29025"/>
                    <a:pt x="40989" y="29061"/>
                    <a:pt x="40995" y="29097"/>
                  </a:cubicBezTo>
                  <a:cubicBezTo>
                    <a:pt x="40993" y="29061"/>
                    <a:pt x="40990" y="29025"/>
                    <a:pt x="40988" y="28989"/>
                  </a:cubicBezTo>
                  <a:close/>
                  <a:moveTo>
                    <a:pt x="29865" y="28613"/>
                  </a:moveTo>
                  <a:lnTo>
                    <a:pt x="29865" y="28613"/>
                  </a:lnTo>
                  <a:cubicBezTo>
                    <a:pt x="29796" y="28924"/>
                    <a:pt x="29657" y="29097"/>
                    <a:pt x="29415" y="29201"/>
                  </a:cubicBezTo>
                  <a:cubicBezTo>
                    <a:pt x="29484" y="28993"/>
                    <a:pt x="29554" y="28786"/>
                    <a:pt x="29865" y="28613"/>
                  </a:cubicBezTo>
                  <a:close/>
                  <a:moveTo>
                    <a:pt x="27825" y="21631"/>
                  </a:moveTo>
                  <a:cubicBezTo>
                    <a:pt x="27895" y="22150"/>
                    <a:pt x="27895" y="22633"/>
                    <a:pt x="27895" y="23152"/>
                  </a:cubicBezTo>
                  <a:cubicBezTo>
                    <a:pt x="27860" y="23912"/>
                    <a:pt x="27722" y="24638"/>
                    <a:pt x="27583" y="25399"/>
                  </a:cubicBezTo>
                  <a:cubicBezTo>
                    <a:pt x="27445" y="26228"/>
                    <a:pt x="27272" y="27058"/>
                    <a:pt x="27100" y="27887"/>
                  </a:cubicBezTo>
                  <a:cubicBezTo>
                    <a:pt x="26996" y="28268"/>
                    <a:pt x="26996" y="28682"/>
                    <a:pt x="26961" y="29097"/>
                  </a:cubicBezTo>
                  <a:lnTo>
                    <a:pt x="26961" y="29132"/>
                  </a:lnTo>
                  <a:cubicBezTo>
                    <a:pt x="26936" y="29331"/>
                    <a:pt x="26912" y="29404"/>
                    <a:pt x="26810" y="29404"/>
                  </a:cubicBezTo>
                  <a:cubicBezTo>
                    <a:pt x="26770" y="29404"/>
                    <a:pt x="26718" y="29393"/>
                    <a:pt x="26650" y="29374"/>
                  </a:cubicBezTo>
                  <a:cubicBezTo>
                    <a:pt x="25855" y="29166"/>
                    <a:pt x="25060" y="29166"/>
                    <a:pt x="24300" y="29166"/>
                  </a:cubicBezTo>
                  <a:cubicBezTo>
                    <a:pt x="23643" y="29166"/>
                    <a:pt x="22986" y="29235"/>
                    <a:pt x="22330" y="29374"/>
                  </a:cubicBezTo>
                  <a:cubicBezTo>
                    <a:pt x="22270" y="29394"/>
                    <a:pt x="22210" y="29414"/>
                    <a:pt x="22150" y="29414"/>
                  </a:cubicBezTo>
                  <a:cubicBezTo>
                    <a:pt x="22106" y="29414"/>
                    <a:pt x="22062" y="29403"/>
                    <a:pt x="22018" y="29374"/>
                  </a:cubicBezTo>
                  <a:cubicBezTo>
                    <a:pt x="21984" y="29270"/>
                    <a:pt x="22053" y="29201"/>
                    <a:pt x="22122" y="29132"/>
                  </a:cubicBezTo>
                  <a:cubicBezTo>
                    <a:pt x="22399" y="28890"/>
                    <a:pt x="22641" y="28579"/>
                    <a:pt x="22848" y="28268"/>
                  </a:cubicBezTo>
                  <a:cubicBezTo>
                    <a:pt x="22986" y="28026"/>
                    <a:pt x="23194" y="27784"/>
                    <a:pt x="23366" y="27542"/>
                  </a:cubicBezTo>
                  <a:cubicBezTo>
                    <a:pt x="23747" y="27058"/>
                    <a:pt x="23954" y="26470"/>
                    <a:pt x="24334" y="25986"/>
                  </a:cubicBezTo>
                  <a:cubicBezTo>
                    <a:pt x="24403" y="25848"/>
                    <a:pt x="24473" y="25710"/>
                    <a:pt x="24473" y="25537"/>
                  </a:cubicBezTo>
                  <a:cubicBezTo>
                    <a:pt x="24473" y="25260"/>
                    <a:pt x="24645" y="25157"/>
                    <a:pt x="24853" y="25088"/>
                  </a:cubicBezTo>
                  <a:cubicBezTo>
                    <a:pt x="25095" y="24949"/>
                    <a:pt x="25337" y="24846"/>
                    <a:pt x="25544" y="24707"/>
                  </a:cubicBezTo>
                  <a:cubicBezTo>
                    <a:pt x="25890" y="24535"/>
                    <a:pt x="26132" y="24258"/>
                    <a:pt x="26374" y="23947"/>
                  </a:cubicBezTo>
                  <a:cubicBezTo>
                    <a:pt x="26754" y="23498"/>
                    <a:pt x="27030" y="22945"/>
                    <a:pt x="27411" y="22495"/>
                  </a:cubicBezTo>
                  <a:cubicBezTo>
                    <a:pt x="27583" y="22322"/>
                    <a:pt x="27687" y="22115"/>
                    <a:pt x="27653" y="21873"/>
                  </a:cubicBezTo>
                  <a:cubicBezTo>
                    <a:pt x="27653" y="21769"/>
                    <a:pt x="27653" y="21700"/>
                    <a:pt x="27825" y="21631"/>
                  </a:cubicBezTo>
                  <a:close/>
                  <a:moveTo>
                    <a:pt x="28102" y="24016"/>
                  </a:moveTo>
                  <a:cubicBezTo>
                    <a:pt x="28171" y="24051"/>
                    <a:pt x="28171" y="24085"/>
                    <a:pt x="28171" y="24154"/>
                  </a:cubicBezTo>
                  <a:cubicBezTo>
                    <a:pt x="28206" y="25088"/>
                    <a:pt x="28171" y="26021"/>
                    <a:pt x="27964" y="26920"/>
                  </a:cubicBezTo>
                  <a:cubicBezTo>
                    <a:pt x="27895" y="27369"/>
                    <a:pt x="27791" y="27853"/>
                    <a:pt x="27722" y="28302"/>
                  </a:cubicBezTo>
                  <a:cubicBezTo>
                    <a:pt x="27653" y="28648"/>
                    <a:pt x="27722" y="28993"/>
                    <a:pt x="27653" y="29339"/>
                  </a:cubicBezTo>
                  <a:cubicBezTo>
                    <a:pt x="27618" y="29443"/>
                    <a:pt x="27687" y="29650"/>
                    <a:pt x="27480" y="29650"/>
                  </a:cubicBezTo>
                  <a:cubicBezTo>
                    <a:pt x="27272" y="29650"/>
                    <a:pt x="27169" y="29512"/>
                    <a:pt x="27169" y="29305"/>
                  </a:cubicBezTo>
                  <a:cubicBezTo>
                    <a:pt x="27169" y="28579"/>
                    <a:pt x="27272" y="27887"/>
                    <a:pt x="27445" y="27196"/>
                  </a:cubicBezTo>
                  <a:cubicBezTo>
                    <a:pt x="27514" y="26816"/>
                    <a:pt x="27549" y="26436"/>
                    <a:pt x="27618" y="26090"/>
                  </a:cubicBezTo>
                  <a:cubicBezTo>
                    <a:pt x="27653" y="25986"/>
                    <a:pt x="27653" y="25917"/>
                    <a:pt x="27687" y="25848"/>
                  </a:cubicBezTo>
                  <a:cubicBezTo>
                    <a:pt x="27929" y="25433"/>
                    <a:pt x="27895" y="24984"/>
                    <a:pt x="27964" y="24535"/>
                  </a:cubicBezTo>
                  <a:cubicBezTo>
                    <a:pt x="27964" y="24362"/>
                    <a:pt x="27929" y="24154"/>
                    <a:pt x="28102" y="24016"/>
                  </a:cubicBezTo>
                  <a:close/>
                  <a:moveTo>
                    <a:pt x="28695" y="22016"/>
                  </a:moveTo>
                  <a:cubicBezTo>
                    <a:pt x="28729" y="22016"/>
                    <a:pt x="28769" y="22057"/>
                    <a:pt x="28793" y="22080"/>
                  </a:cubicBezTo>
                  <a:cubicBezTo>
                    <a:pt x="28931" y="22219"/>
                    <a:pt x="29070" y="22392"/>
                    <a:pt x="29173" y="22564"/>
                  </a:cubicBezTo>
                  <a:cubicBezTo>
                    <a:pt x="29415" y="23014"/>
                    <a:pt x="29830" y="23325"/>
                    <a:pt x="30210" y="23670"/>
                  </a:cubicBezTo>
                  <a:cubicBezTo>
                    <a:pt x="30452" y="23912"/>
                    <a:pt x="30694" y="24154"/>
                    <a:pt x="30971" y="24362"/>
                  </a:cubicBezTo>
                  <a:cubicBezTo>
                    <a:pt x="31074" y="24465"/>
                    <a:pt x="31247" y="24535"/>
                    <a:pt x="31178" y="24742"/>
                  </a:cubicBezTo>
                  <a:cubicBezTo>
                    <a:pt x="30833" y="25191"/>
                    <a:pt x="30591" y="25675"/>
                    <a:pt x="30314" y="26194"/>
                  </a:cubicBezTo>
                  <a:cubicBezTo>
                    <a:pt x="30107" y="26539"/>
                    <a:pt x="29865" y="26920"/>
                    <a:pt x="29623" y="27265"/>
                  </a:cubicBezTo>
                  <a:cubicBezTo>
                    <a:pt x="29346" y="27542"/>
                    <a:pt x="29208" y="27922"/>
                    <a:pt x="29035" y="28268"/>
                  </a:cubicBezTo>
                  <a:cubicBezTo>
                    <a:pt x="28931" y="28406"/>
                    <a:pt x="28862" y="28579"/>
                    <a:pt x="28759" y="28751"/>
                  </a:cubicBezTo>
                  <a:cubicBezTo>
                    <a:pt x="28517" y="29028"/>
                    <a:pt x="28378" y="29374"/>
                    <a:pt x="28240" y="29685"/>
                  </a:cubicBezTo>
                  <a:lnTo>
                    <a:pt x="28275" y="29685"/>
                  </a:lnTo>
                  <a:cubicBezTo>
                    <a:pt x="28213" y="29777"/>
                    <a:pt x="28206" y="29898"/>
                    <a:pt x="28107" y="29898"/>
                  </a:cubicBezTo>
                  <a:cubicBezTo>
                    <a:pt x="28095" y="29898"/>
                    <a:pt x="28082" y="29896"/>
                    <a:pt x="28067" y="29892"/>
                  </a:cubicBezTo>
                  <a:cubicBezTo>
                    <a:pt x="27929" y="29858"/>
                    <a:pt x="27860" y="29754"/>
                    <a:pt x="27860" y="29616"/>
                  </a:cubicBezTo>
                  <a:cubicBezTo>
                    <a:pt x="27895" y="29166"/>
                    <a:pt x="27860" y="28751"/>
                    <a:pt x="27929" y="28337"/>
                  </a:cubicBezTo>
                  <a:cubicBezTo>
                    <a:pt x="28102" y="27196"/>
                    <a:pt x="28275" y="26055"/>
                    <a:pt x="28448" y="24915"/>
                  </a:cubicBezTo>
                  <a:cubicBezTo>
                    <a:pt x="28551" y="24362"/>
                    <a:pt x="28690" y="23809"/>
                    <a:pt x="28724" y="23256"/>
                  </a:cubicBezTo>
                  <a:cubicBezTo>
                    <a:pt x="28759" y="22910"/>
                    <a:pt x="28897" y="22530"/>
                    <a:pt x="28586" y="22184"/>
                  </a:cubicBezTo>
                  <a:cubicBezTo>
                    <a:pt x="28517" y="22150"/>
                    <a:pt x="28586" y="22080"/>
                    <a:pt x="28655" y="22046"/>
                  </a:cubicBezTo>
                  <a:cubicBezTo>
                    <a:pt x="28666" y="22024"/>
                    <a:pt x="28680" y="22016"/>
                    <a:pt x="28695" y="22016"/>
                  </a:cubicBezTo>
                  <a:close/>
                  <a:moveTo>
                    <a:pt x="28929" y="28980"/>
                  </a:moveTo>
                  <a:cubicBezTo>
                    <a:pt x="28951" y="28980"/>
                    <a:pt x="28975" y="28985"/>
                    <a:pt x="29001" y="28993"/>
                  </a:cubicBezTo>
                  <a:cubicBezTo>
                    <a:pt x="29070" y="29063"/>
                    <a:pt x="29035" y="29166"/>
                    <a:pt x="29001" y="29235"/>
                  </a:cubicBezTo>
                  <a:cubicBezTo>
                    <a:pt x="28897" y="29477"/>
                    <a:pt x="28793" y="29719"/>
                    <a:pt x="28655" y="29961"/>
                  </a:cubicBezTo>
                  <a:cubicBezTo>
                    <a:pt x="28630" y="30012"/>
                    <a:pt x="28586" y="30044"/>
                    <a:pt x="28537" y="30044"/>
                  </a:cubicBezTo>
                  <a:cubicBezTo>
                    <a:pt x="28519" y="30044"/>
                    <a:pt x="28501" y="30040"/>
                    <a:pt x="28482" y="30030"/>
                  </a:cubicBezTo>
                  <a:cubicBezTo>
                    <a:pt x="28413" y="29996"/>
                    <a:pt x="28413" y="29927"/>
                    <a:pt x="28448" y="29823"/>
                  </a:cubicBezTo>
                  <a:cubicBezTo>
                    <a:pt x="28517" y="29581"/>
                    <a:pt x="28586" y="29305"/>
                    <a:pt x="28759" y="29097"/>
                  </a:cubicBezTo>
                  <a:cubicBezTo>
                    <a:pt x="28810" y="29019"/>
                    <a:pt x="28862" y="28980"/>
                    <a:pt x="28929" y="28980"/>
                  </a:cubicBezTo>
                  <a:close/>
                  <a:moveTo>
                    <a:pt x="12236" y="29719"/>
                  </a:moveTo>
                  <a:lnTo>
                    <a:pt x="12236" y="29719"/>
                  </a:lnTo>
                  <a:cubicBezTo>
                    <a:pt x="12651" y="29961"/>
                    <a:pt x="13031" y="30272"/>
                    <a:pt x="13343" y="30653"/>
                  </a:cubicBezTo>
                  <a:cubicBezTo>
                    <a:pt x="12928" y="30583"/>
                    <a:pt x="12444" y="30134"/>
                    <a:pt x="12236" y="29719"/>
                  </a:cubicBezTo>
                  <a:close/>
                  <a:moveTo>
                    <a:pt x="13343" y="30687"/>
                  </a:moveTo>
                  <a:cubicBezTo>
                    <a:pt x="13446" y="30687"/>
                    <a:pt x="13550" y="30722"/>
                    <a:pt x="13585" y="30825"/>
                  </a:cubicBezTo>
                  <a:cubicBezTo>
                    <a:pt x="13560" y="30832"/>
                    <a:pt x="13538" y="30834"/>
                    <a:pt x="13517" y="30834"/>
                  </a:cubicBezTo>
                  <a:cubicBezTo>
                    <a:pt x="13423" y="30834"/>
                    <a:pt x="13371" y="30772"/>
                    <a:pt x="13343" y="30687"/>
                  </a:cubicBezTo>
                  <a:close/>
                  <a:moveTo>
                    <a:pt x="37780" y="31275"/>
                  </a:moveTo>
                  <a:cubicBezTo>
                    <a:pt x="37953" y="31275"/>
                    <a:pt x="38126" y="31309"/>
                    <a:pt x="38229" y="31482"/>
                  </a:cubicBezTo>
                  <a:cubicBezTo>
                    <a:pt x="38178" y="31499"/>
                    <a:pt x="38130" y="31508"/>
                    <a:pt x="38086" y="31508"/>
                  </a:cubicBezTo>
                  <a:cubicBezTo>
                    <a:pt x="37955" y="31508"/>
                    <a:pt x="37858" y="31430"/>
                    <a:pt x="37780" y="31275"/>
                  </a:cubicBezTo>
                  <a:close/>
                  <a:moveTo>
                    <a:pt x="39612" y="31690"/>
                  </a:moveTo>
                  <a:cubicBezTo>
                    <a:pt x="39498" y="31804"/>
                    <a:pt x="39426" y="31855"/>
                    <a:pt x="39338" y="31855"/>
                  </a:cubicBezTo>
                  <a:cubicBezTo>
                    <a:pt x="39266" y="31855"/>
                    <a:pt x="39183" y="31821"/>
                    <a:pt x="39059" y="31759"/>
                  </a:cubicBezTo>
                  <a:cubicBezTo>
                    <a:pt x="39145" y="31707"/>
                    <a:pt x="39232" y="31698"/>
                    <a:pt x="39323" y="31698"/>
                  </a:cubicBezTo>
                  <a:cubicBezTo>
                    <a:pt x="39368" y="31698"/>
                    <a:pt x="39414" y="31700"/>
                    <a:pt x="39462" y="31700"/>
                  </a:cubicBezTo>
                  <a:cubicBezTo>
                    <a:pt x="39511" y="31700"/>
                    <a:pt x="39560" y="31698"/>
                    <a:pt x="39612" y="31690"/>
                  </a:cubicBezTo>
                  <a:close/>
                  <a:moveTo>
                    <a:pt x="15278" y="32381"/>
                  </a:moveTo>
                  <a:cubicBezTo>
                    <a:pt x="15278" y="32415"/>
                    <a:pt x="15313" y="32415"/>
                    <a:pt x="15347" y="32450"/>
                  </a:cubicBezTo>
                  <a:cubicBezTo>
                    <a:pt x="15347" y="32485"/>
                    <a:pt x="15347" y="32554"/>
                    <a:pt x="15313" y="32554"/>
                  </a:cubicBezTo>
                  <a:cubicBezTo>
                    <a:pt x="15313" y="32554"/>
                    <a:pt x="15278" y="32519"/>
                    <a:pt x="15278" y="32485"/>
                  </a:cubicBezTo>
                  <a:cubicBezTo>
                    <a:pt x="15278" y="32450"/>
                    <a:pt x="15278" y="32415"/>
                    <a:pt x="15278" y="32381"/>
                  </a:cubicBezTo>
                  <a:close/>
                  <a:moveTo>
                    <a:pt x="15416" y="32830"/>
                  </a:moveTo>
                  <a:lnTo>
                    <a:pt x="15382" y="32865"/>
                  </a:lnTo>
                  <a:lnTo>
                    <a:pt x="15382" y="32830"/>
                  </a:lnTo>
                  <a:close/>
                  <a:moveTo>
                    <a:pt x="15728" y="32692"/>
                  </a:moveTo>
                  <a:lnTo>
                    <a:pt x="15728" y="32692"/>
                  </a:lnTo>
                  <a:cubicBezTo>
                    <a:pt x="15866" y="32761"/>
                    <a:pt x="15900" y="32934"/>
                    <a:pt x="15935" y="33176"/>
                  </a:cubicBezTo>
                  <a:cubicBezTo>
                    <a:pt x="15831" y="33003"/>
                    <a:pt x="15831" y="32830"/>
                    <a:pt x="15728" y="32692"/>
                  </a:cubicBezTo>
                  <a:close/>
                  <a:moveTo>
                    <a:pt x="18121" y="33259"/>
                  </a:moveTo>
                  <a:lnTo>
                    <a:pt x="18121" y="33259"/>
                  </a:lnTo>
                  <a:cubicBezTo>
                    <a:pt x="18107" y="33266"/>
                    <a:pt x="18092" y="33272"/>
                    <a:pt x="18078" y="33280"/>
                  </a:cubicBezTo>
                  <a:cubicBezTo>
                    <a:pt x="18078" y="33285"/>
                    <a:pt x="18078" y="33290"/>
                    <a:pt x="18078" y="33296"/>
                  </a:cubicBezTo>
                  <a:lnTo>
                    <a:pt x="18078" y="33296"/>
                  </a:lnTo>
                  <a:cubicBezTo>
                    <a:pt x="18092" y="33284"/>
                    <a:pt x="18106" y="33271"/>
                    <a:pt x="18121" y="33259"/>
                  </a:cubicBezTo>
                  <a:close/>
                  <a:moveTo>
                    <a:pt x="16142" y="33521"/>
                  </a:moveTo>
                  <a:cubicBezTo>
                    <a:pt x="16177" y="33521"/>
                    <a:pt x="16211" y="33556"/>
                    <a:pt x="16246" y="33591"/>
                  </a:cubicBezTo>
                  <a:cubicBezTo>
                    <a:pt x="16246" y="33625"/>
                    <a:pt x="16246" y="33660"/>
                    <a:pt x="16177" y="33660"/>
                  </a:cubicBezTo>
                  <a:cubicBezTo>
                    <a:pt x="16142" y="33660"/>
                    <a:pt x="16108" y="33660"/>
                    <a:pt x="16108" y="33625"/>
                  </a:cubicBezTo>
                  <a:cubicBezTo>
                    <a:pt x="16073" y="33556"/>
                    <a:pt x="16108" y="33556"/>
                    <a:pt x="16142" y="33521"/>
                  </a:cubicBezTo>
                  <a:close/>
                  <a:moveTo>
                    <a:pt x="16386" y="33794"/>
                  </a:moveTo>
                  <a:cubicBezTo>
                    <a:pt x="16524" y="33794"/>
                    <a:pt x="16536" y="33981"/>
                    <a:pt x="16695" y="34109"/>
                  </a:cubicBezTo>
                  <a:cubicBezTo>
                    <a:pt x="16587" y="34125"/>
                    <a:pt x="16500" y="34140"/>
                    <a:pt x="16427" y="34140"/>
                  </a:cubicBezTo>
                  <a:cubicBezTo>
                    <a:pt x="16337" y="34140"/>
                    <a:pt x="16269" y="34116"/>
                    <a:pt x="16211" y="34040"/>
                  </a:cubicBezTo>
                  <a:cubicBezTo>
                    <a:pt x="16177" y="33936"/>
                    <a:pt x="16246" y="33833"/>
                    <a:pt x="16315" y="33798"/>
                  </a:cubicBezTo>
                  <a:lnTo>
                    <a:pt x="16350" y="33798"/>
                  </a:lnTo>
                  <a:cubicBezTo>
                    <a:pt x="16363" y="33795"/>
                    <a:pt x="16375" y="33794"/>
                    <a:pt x="16386" y="33794"/>
                  </a:cubicBezTo>
                  <a:close/>
                  <a:moveTo>
                    <a:pt x="27766" y="34404"/>
                  </a:moveTo>
                  <a:cubicBezTo>
                    <a:pt x="27795" y="34404"/>
                    <a:pt x="27826" y="34409"/>
                    <a:pt x="27860" y="34420"/>
                  </a:cubicBezTo>
                  <a:cubicBezTo>
                    <a:pt x="27765" y="34610"/>
                    <a:pt x="27728" y="34770"/>
                    <a:pt x="27538" y="34770"/>
                  </a:cubicBezTo>
                  <a:cubicBezTo>
                    <a:pt x="27520" y="34770"/>
                    <a:pt x="27501" y="34769"/>
                    <a:pt x="27480" y="34766"/>
                  </a:cubicBezTo>
                  <a:cubicBezTo>
                    <a:pt x="27462" y="34757"/>
                    <a:pt x="27443" y="34755"/>
                    <a:pt x="27424" y="34755"/>
                  </a:cubicBezTo>
                  <a:cubicBezTo>
                    <a:pt x="27404" y="34755"/>
                    <a:pt x="27385" y="34757"/>
                    <a:pt x="27367" y="34757"/>
                  </a:cubicBezTo>
                  <a:cubicBezTo>
                    <a:pt x="27333" y="34757"/>
                    <a:pt x="27307" y="34749"/>
                    <a:pt x="27307" y="34697"/>
                  </a:cubicBezTo>
                  <a:cubicBezTo>
                    <a:pt x="27272" y="34628"/>
                    <a:pt x="27341" y="34558"/>
                    <a:pt x="27376" y="34558"/>
                  </a:cubicBezTo>
                  <a:cubicBezTo>
                    <a:pt x="27521" y="34530"/>
                    <a:pt x="27617" y="34404"/>
                    <a:pt x="27766" y="34404"/>
                  </a:cubicBezTo>
                  <a:close/>
                  <a:moveTo>
                    <a:pt x="24853" y="35215"/>
                  </a:moveTo>
                  <a:cubicBezTo>
                    <a:pt x="24784" y="35215"/>
                    <a:pt x="24749" y="35215"/>
                    <a:pt x="24715" y="35284"/>
                  </a:cubicBezTo>
                  <a:lnTo>
                    <a:pt x="24749" y="35284"/>
                  </a:lnTo>
                  <a:cubicBezTo>
                    <a:pt x="24784" y="35284"/>
                    <a:pt x="24853" y="35284"/>
                    <a:pt x="24853" y="35215"/>
                  </a:cubicBezTo>
                  <a:close/>
                  <a:moveTo>
                    <a:pt x="38022" y="35457"/>
                  </a:moveTo>
                  <a:cubicBezTo>
                    <a:pt x="38091" y="35457"/>
                    <a:pt x="38091" y="35492"/>
                    <a:pt x="38091" y="35561"/>
                  </a:cubicBezTo>
                  <a:cubicBezTo>
                    <a:pt x="38091" y="35595"/>
                    <a:pt x="38057" y="35630"/>
                    <a:pt x="38022" y="35630"/>
                  </a:cubicBezTo>
                  <a:cubicBezTo>
                    <a:pt x="37953" y="35630"/>
                    <a:pt x="37953" y="35561"/>
                    <a:pt x="37953" y="35526"/>
                  </a:cubicBezTo>
                  <a:cubicBezTo>
                    <a:pt x="37953" y="35492"/>
                    <a:pt x="37988" y="35457"/>
                    <a:pt x="38022" y="35457"/>
                  </a:cubicBezTo>
                  <a:close/>
                  <a:moveTo>
                    <a:pt x="10716" y="35837"/>
                  </a:moveTo>
                  <a:cubicBezTo>
                    <a:pt x="10785" y="35837"/>
                    <a:pt x="10854" y="35837"/>
                    <a:pt x="10854" y="35906"/>
                  </a:cubicBezTo>
                  <a:lnTo>
                    <a:pt x="10819" y="35906"/>
                  </a:lnTo>
                  <a:cubicBezTo>
                    <a:pt x="10819" y="35976"/>
                    <a:pt x="10750" y="36045"/>
                    <a:pt x="10681" y="36045"/>
                  </a:cubicBezTo>
                  <a:cubicBezTo>
                    <a:pt x="10646" y="36045"/>
                    <a:pt x="10612" y="36010"/>
                    <a:pt x="10612" y="35976"/>
                  </a:cubicBezTo>
                  <a:cubicBezTo>
                    <a:pt x="10612" y="35906"/>
                    <a:pt x="10681" y="35872"/>
                    <a:pt x="10716" y="35837"/>
                  </a:cubicBezTo>
                  <a:close/>
                  <a:moveTo>
                    <a:pt x="38817" y="35353"/>
                  </a:moveTo>
                  <a:cubicBezTo>
                    <a:pt x="38817" y="35699"/>
                    <a:pt x="38783" y="35941"/>
                    <a:pt x="38644" y="36114"/>
                  </a:cubicBezTo>
                  <a:cubicBezTo>
                    <a:pt x="38610" y="35872"/>
                    <a:pt x="38713" y="35665"/>
                    <a:pt x="38817" y="35353"/>
                  </a:cubicBezTo>
                  <a:close/>
                  <a:moveTo>
                    <a:pt x="8365" y="30028"/>
                  </a:moveTo>
                  <a:cubicBezTo>
                    <a:pt x="8503" y="30028"/>
                    <a:pt x="8642" y="30030"/>
                    <a:pt x="8780" y="30030"/>
                  </a:cubicBezTo>
                  <a:cubicBezTo>
                    <a:pt x="9091" y="30030"/>
                    <a:pt x="9368" y="30065"/>
                    <a:pt x="9644" y="30065"/>
                  </a:cubicBezTo>
                  <a:cubicBezTo>
                    <a:pt x="9687" y="30062"/>
                    <a:pt x="9730" y="30061"/>
                    <a:pt x="9772" y="30061"/>
                  </a:cubicBezTo>
                  <a:cubicBezTo>
                    <a:pt x="10303" y="30061"/>
                    <a:pt x="10754" y="30258"/>
                    <a:pt x="11234" y="30514"/>
                  </a:cubicBezTo>
                  <a:cubicBezTo>
                    <a:pt x="11718" y="30756"/>
                    <a:pt x="12167" y="30998"/>
                    <a:pt x="12686" y="31171"/>
                  </a:cubicBezTo>
                  <a:cubicBezTo>
                    <a:pt x="13101" y="31309"/>
                    <a:pt x="13446" y="31586"/>
                    <a:pt x="13792" y="31793"/>
                  </a:cubicBezTo>
                  <a:cubicBezTo>
                    <a:pt x="14068" y="31966"/>
                    <a:pt x="14276" y="32139"/>
                    <a:pt x="14587" y="32173"/>
                  </a:cubicBezTo>
                  <a:cubicBezTo>
                    <a:pt x="14760" y="32173"/>
                    <a:pt x="15002" y="32312"/>
                    <a:pt x="15002" y="32588"/>
                  </a:cubicBezTo>
                  <a:cubicBezTo>
                    <a:pt x="15036" y="32726"/>
                    <a:pt x="15140" y="32830"/>
                    <a:pt x="15175" y="33003"/>
                  </a:cubicBezTo>
                  <a:cubicBezTo>
                    <a:pt x="14552" y="32554"/>
                    <a:pt x="13930" y="32243"/>
                    <a:pt x="13170" y="32173"/>
                  </a:cubicBezTo>
                  <a:lnTo>
                    <a:pt x="13170" y="32173"/>
                  </a:lnTo>
                  <a:cubicBezTo>
                    <a:pt x="13896" y="32450"/>
                    <a:pt x="14621" y="32692"/>
                    <a:pt x="15244" y="33245"/>
                  </a:cubicBezTo>
                  <a:cubicBezTo>
                    <a:pt x="15082" y="33358"/>
                    <a:pt x="14988" y="33419"/>
                    <a:pt x="14924" y="33419"/>
                  </a:cubicBezTo>
                  <a:cubicBezTo>
                    <a:pt x="14850" y="33419"/>
                    <a:pt x="14815" y="33341"/>
                    <a:pt x="14760" y="33176"/>
                  </a:cubicBezTo>
                  <a:cubicBezTo>
                    <a:pt x="14483" y="33280"/>
                    <a:pt x="14172" y="33349"/>
                    <a:pt x="13861" y="33349"/>
                  </a:cubicBezTo>
                  <a:cubicBezTo>
                    <a:pt x="13757" y="33349"/>
                    <a:pt x="13654" y="33418"/>
                    <a:pt x="13792" y="33521"/>
                  </a:cubicBezTo>
                  <a:cubicBezTo>
                    <a:pt x="13930" y="33660"/>
                    <a:pt x="13826" y="33660"/>
                    <a:pt x="13723" y="33729"/>
                  </a:cubicBezTo>
                  <a:cubicBezTo>
                    <a:pt x="13481" y="33867"/>
                    <a:pt x="13239" y="33971"/>
                    <a:pt x="12997" y="34075"/>
                  </a:cubicBezTo>
                  <a:cubicBezTo>
                    <a:pt x="12513" y="34247"/>
                    <a:pt x="12133" y="34593"/>
                    <a:pt x="11718" y="34870"/>
                  </a:cubicBezTo>
                  <a:cubicBezTo>
                    <a:pt x="11649" y="34904"/>
                    <a:pt x="11614" y="34939"/>
                    <a:pt x="11580" y="34973"/>
                  </a:cubicBezTo>
                  <a:cubicBezTo>
                    <a:pt x="11338" y="35423"/>
                    <a:pt x="10854" y="35492"/>
                    <a:pt x="10405" y="35665"/>
                  </a:cubicBezTo>
                  <a:cubicBezTo>
                    <a:pt x="10080" y="35773"/>
                    <a:pt x="9743" y="35827"/>
                    <a:pt x="9400" y="35827"/>
                  </a:cubicBezTo>
                  <a:cubicBezTo>
                    <a:pt x="9195" y="35827"/>
                    <a:pt x="8987" y="35807"/>
                    <a:pt x="8780" y="35768"/>
                  </a:cubicBezTo>
                  <a:cubicBezTo>
                    <a:pt x="8642" y="35751"/>
                    <a:pt x="8495" y="35751"/>
                    <a:pt x="8344" y="35751"/>
                  </a:cubicBezTo>
                  <a:cubicBezTo>
                    <a:pt x="8192" y="35751"/>
                    <a:pt x="8037" y="35751"/>
                    <a:pt x="7881" y="35734"/>
                  </a:cubicBezTo>
                  <a:cubicBezTo>
                    <a:pt x="7225" y="35665"/>
                    <a:pt x="6568" y="35630"/>
                    <a:pt x="5946" y="35423"/>
                  </a:cubicBezTo>
                  <a:cubicBezTo>
                    <a:pt x="5773" y="35353"/>
                    <a:pt x="5635" y="35284"/>
                    <a:pt x="5496" y="35215"/>
                  </a:cubicBezTo>
                  <a:cubicBezTo>
                    <a:pt x="4874" y="34835"/>
                    <a:pt x="4183" y="34628"/>
                    <a:pt x="3561" y="34282"/>
                  </a:cubicBezTo>
                  <a:lnTo>
                    <a:pt x="3561" y="34282"/>
                  </a:lnTo>
                  <a:cubicBezTo>
                    <a:pt x="3492" y="34420"/>
                    <a:pt x="3561" y="34455"/>
                    <a:pt x="3630" y="34489"/>
                  </a:cubicBezTo>
                  <a:cubicBezTo>
                    <a:pt x="3803" y="34662"/>
                    <a:pt x="3975" y="34766"/>
                    <a:pt x="4183" y="34835"/>
                  </a:cubicBezTo>
                  <a:cubicBezTo>
                    <a:pt x="4736" y="35042"/>
                    <a:pt x="5254" y="35319"/>
                    <a:pt x="5738" y="35630"/>
                  </a:cubicBezTo>
                  <a:cubicBezTo>
                    <a:pt x="6049" y="35803"/>
                    <a:pt x="6395" y="35837"/>
                    <a:pt x="6706" y="35872"/>
                  </a:cubicBezTo>
                  <a:cubicBezTo>
                    <a:pt x="7397" y="35941"/>
                    <a:pt x="8054" y="36010"/>
                    <a:pt x="8745" y="36287"/>
                  </a:cubicBezTo>
                  <a:cubicBezTo>
                    <a:pt x="8413" y="36331"/>
                    <a:pt x="8096" y="36389"/>
                    <a:pt x="7783" y="36389"/>
                  </a:cubicBezTo>
                  <a:cubicBezTo>
                    <a:pt x="7607" y="36389"/>
                    <a:pt x="7433" y="36371"/>
                    <a:pt x="7259" y="36321"/>
                  </a:cubicBezTo>
                  <a:cubicBezTo>
                    <a:pt x="7190" y="36287"/>
                    <a:pt x="7121" y="36287"/>
                    <a:pt x="7052" y="36287"/>
                  </a:cubicBezTo>
                  <a:cubicBezTo>
                    <a:pt x="6970" y="36293"/>
                    <a:pt x="6890" y="36296"/>
                    <a:pt x="6811" y="36296"/>
                  </a:cubicBezTo>
                  <a:cubicBezTo>
                    <a:pt x="6051" y="36296"/>
                    <a:pt x="5393" y="36006"/>
                    <a:pt x="4736" y="35630"/>
                  </a:cubicBezTo>
                  <a:cubicBezTo>
                    <a:pt x="4494" y="35457"/>
                    <a:pt x="4217" y="35319"/>
                    <a:pt x="3975" y="35215"/>
                  </a:cubicBezTo>
                  <a:cubicBezTo>
                    <a:pt x="3526" y="34973"/>
                    <a:pt x="3111" y="34697"/>
                    <a:pt x="2662" y="34420"/>
                  </a:cubicBezTo>
                  <a:cubicBezTo>
                    <a:pt x="2178" y="34109"/>
                    <a:pt x="1798" y="33660"/>
                    <a:pt x="1521" y="33141"/>
                  </a:cubicBezTo>
                  <a:cubicBezTo>
                    <a:pt x="1314" y="32796"/>
                    <a:pt x="1348" y="32588"/>
                    <a:pt x="1729" y="32381"/>
                  </a:cubicBezTo>
                  <a:cubicBezTo>
                    <a:pt x="2316" y="32070"/>
                    <a:pt x="2904" y="31724"/>
                    <a:pt x="3526" y="31482"/>
                  </a:cubicBezTo>
                  <a:cubicBezTo>
                    <a:pt x="3768" y="31378"/>
                    <a:pt x="4010" y="31275"/>
                    <a:pt x="4252" y="31136"/>
                  </a:cubicBezTo>
                  <a:cubicBezTo>
                    <a:pt x="4701" y="30860"/>
                    <a:pt x="5220" y="30722"/>
                    <a:pt x="5738" y="30583"/>
                  </a:cubicBezTo>
                  <a:cubicBezTo>
                    <a:pt x="6222" y="30514"/>
                    <a:pt x="6672" y="30341"/>
                    <a:pt x="7121" y="30203"/>
                  </a:cubicBezTo>
                  <a:cubicBezTo>
                    <a:pt x="7536" y="30048"/>
                    <a:pt x="7950" y="30028"/>
                    <a:pt x="8365" y="30028"/>
                  </a:cubicBezTo>
                  <a:close/>
                  <a:moveTo>
                    <a:pt x="9844" y="36846"/>
                  </a:moveTo>
                  <a:cubicBezTo>
                    <a:pt x="9897" y="36846"/>
                    <a:pt x="9946" y="36865"/>
                    <a:pt x="9990" y="36909"/>
                  </a:cubicBezTo>
                  <a:cubicBezTo>
                    <a:pt x="10024" y="36978"/>
                    <a:pt x="10024" y="37047"/>
                    <a:pt x="9955" y="37047"/>
                  </a:cubicBezTo>
                  <a:cubicBezTo>
                    <a:pt x="9915" y="37077"/>
                    <a:pt x="9877" y="37090"/>
                    <a:pt x="9842" y="37090"/>
                  </a:cubicBezTo>
                  <a:cubicBezTo>
                    <a:pt x="9756" y="37090"/>
                    <a:pt x="9683" y="37017"/>
                    <a:pt x="9610" y="36943"/>
                  </a:cubicBezTo>
                  <a:cubicBezTo>
                    <a:pt x="9690" y="36883"/>
                    <a:pt x="9770" y="36846"/>
                    <a:pt x="9844" y="36846"/>
                  </a:cubicBezTo>
                  <a:close/>
                  <a:moveTo>
                    <a:pt x="38744" y="34206"/>
                  </a:moveTo>
                  <a:cubicBezTo>
                    <a:pt x="38755" y="34206"/>
                    <a:pt x="38768" y="34208"/>
                    <a:pt x="38783" y="34213"/>
                  </a:cubicBezTo>
                  <a:cubicBezTo>
                    <a:pt x="38886" y="34247"/>
                    <a:pt x="38852" y="34351"/>
                    <a:pt x="38783" y="34420"/>
                  </a:cubicBezTo>
                  <a:cubicBezTo>
                    <a:pt x="38679" y="34558"/>
                    <a:pt x="38713" y="34731"/>
                    <a:pt x="38679" y="34870"/>
                  </a:cubicBezTo>
                  <a:cubicBezTo>
                    <a:pt x="38644" y="35319"/>
                    <a:pt x="38506" y="35768"/>
                    <a:pt x="38541" y="36218"/>
                  </a:cubicBezTo>
                  <a:cubicBezTo>
                    <a:pt x="38541" y="36287"/>
                    <a:pt x="38541" y="36356"/>
                    <a:pt x="38471" y="36425"/>
                  </a:cubicBezTo>
                  <a:cubicBezTo>
                    <a:pt x="38229" y="36667"/>
                    <a:pt x="38022" y="36943"/>
                    <a:pt x="37780" y="37220"/>
                  </a:cubicBezTo>
                  <a:cubicBezTo>
                    <a:pt x="37746" y="36978"/>
                    <a:pt x="37746" y="36736"/>
                    <a:pt x="37918" y="36563"/>
                  </a:cubicBezTo>
                  <a:cubicBezTo>
                    <a:pt x="38057" y="36390"/>
                    <a:pt x="38126" y="36218"/>
                    <a:pt x="38160" y="36010"/>
                  </a:cubicBezTo>
                  <a:cubicBezTo>
                    <a:pt x="38229" y="35768"/>
                    <a:pt x="38333" y="35526"/>
                    <a:pt x="38299" y="35319"/>
                  </a:cubicBezTo>
                  <a:cubicBezTo>
                    <a:pt x="38195" y="34904"/>
                    <a:pt x="38506" y="34662"/>
                    <a:pt x="38610" y="34351"/>
                  </a:cubicBezTo>
                  <a:cubicBezTo>
                    <a:pt x="38640" y="34291"/>
                    <a:pt x="38669" y="34206"/>
                    <a:pt x="38744" y="34206"/>
                  </a:cubicBezTo>
                  <a:close/>
                  <a:moveTo>
                    <a:pt x="27238" y="36148"/>
                  </a:moveTo>
                  <a:cubicBezTo>
                    <a:pt x="27341" y="36460"/>
                    <a:pt x="27341" y="36701"/>
                    <a:pt x="27341" y="36943"/>
                  </a:cubicBezTo>
                  <a:cubicBezTo>
                    <a:pt x="27341" y="37182"/>
                    <a:pt x="27139" y="37219"/>
                    <a:pt x="26901" y="37286"/>
                  </a:cubicBezTo>
                  <a:lnTo>
                    <a:pt x="26901" y="37286"/>
                  </a:lnTo>
                  <a:cubicBezTo>
                    <a:pt x="27002" y="36888"/>
                    <a:pt x="27104" y="36551"/>
                    <a:pt x="27238" y="36148"/>
                  </a:cubicBezTo>
                  <a:close/>
                  <a:moveTo>
                    <a:pt x="17860" y="37284"/>
                  </a:moveTo>
                  <a:lnTo>
                    <a:pt x="17860" y="37284"/>
                  </a:lnTo>
                  <a:cubicBezTo>
                    <a:pt x="17862" y="37288"/>
                    <a:pt x="17863" y="37292"/>
                    <a:pt x="17864" y="37296"/>
                  </a:cubicBezTo>
                  <a:lnTo>
                    <a:pt x="17864" y="37296"/>
                  </a:lnTo>
                  <a:cubicBezTo>
                    <a:pt x="17866" y="37294"/>
                    <a:pt x="17868" y="37291"/>
                    <a:pt x="17871" y="37289"/>
                  </a:cubicBezTo>
                  <a:cubicBezTo>
                    <a:pt x="17867" y="37287"/>
                    <a:pt x="17864" y="37285"/>
                    <a:pt x="17860" y="37284"/>
                  </a:cubicBezTo>
                  <a:close/>
                  <a:moveTo>
                    <a:pt x="36916" y="37254"/>
                  </a:moveTo>
                  <a:cubicBezTo>
                    <a:pt x="36951" y="37254"/>
                    <a:pt x="36985" y="37289"/>
                    <a:pt x="36985" y="37324"/>
                  </a:cubicBezTo>
                  <a:cubicBezTo>
                    <a:pt x="36985" y="37393"/>
                    <a:pt x="36951" y="37393"/>
                    <a:pt x="36881" y="37393"/>
                  </a:cubicBezTo>
                  <a:cubicBezTo>
                    <a:pt x="36847" y="37393"/>
                    <a:pt x="36778" y="37393"/>
                    <a:pt x="36778" y="37324"/>
                  </a:cubicBezTo>
                  <a:cubicBezTo>
                    <a:pt x="36812" y="37254"/>
                    <a:pt x="36847" y="37254"/>
                    <a:pt x="36916" y="37254"/>
                  </a:cubicBezTo>
                  <a:close/>
                  <a:moveTo>
                    <a:pt x="6672" y="36943"/>
                  </a:moveTo>
                  <a:lnTo>
                    <a:pt x="6672" y="36943"/>
                  </a:lnTo>
                  <a:cubicBezTo>
                    <a:pt x="6844" y="37185"/>
                    <a:pt x="7052" y="37358"/>
                    <a:pt x="7328" y="37427"/>
                  </a:cubicBezTo>
                  <a:cubicBezTo>
                    <a:pt x="7155" y="37220"/>
                    <a:pt x="6948" y="37047"/>
                    <a:pt x="6672" y="36943"/>
                  </a:cubicBezTo>
                  <a:close/>
                  <a:moveTo>
                    <a:pt x="7294" y="36771"/>
                  </a:moveTo>
                  <a:cubicBezTo>
                    <a:pt x="8123" y="36771"/>
                    <a:pt x="8918" y="36874"/>
                    <a:pt x="9644" y="37185"/>
                  </a:cubicBezTo>
                  <a:cubicBezTo>
                    <a:pt x="9748" y="37220"/>
                    <a:pt x="9886" y="37220"/>
                    <a:pt x="9886" y="37358"/>
                  </a:cubicBezTo>
                  <a:cubicBezTo>
                    <a:pt x="9886" y="37462"/>
                    <a:pt x="9852" y="37566"/>
                    <a:pt x="9748" y="37600"/>
                  </a:cubicBezTo>
                  <a:cubicBezTo>
                    <a:pt x="9708" y="37627"/>
                    <a:pt x="9674" y="37638"/>
                    <a:pt x="9640" y="37638"/>
                  </a:cubicBezTo>
                  <a:cubicBezTo>
                    <a:pt x="9586" y="37638"/>
                    <a:pt x="9535" y="37608"/>
                    <a:pt x="9471" y="37566"/>
                  </a:cubicBezTo>
                  <a:cubicBezTo>
                    <a:pt x="8987" y="37324"/>
                    <a:pt x="8434" y="37185"/>
                    <a:pt x="7950" y="36978"/>
                  </a:cubicBezTo>
                  <a:cubicBezTo>
                    <a:pt x="7916" y="36966"/>
                    <a:pt x="7881" y="36963"/>
                    <a:pt x="7847" y="36963"/>
                  </a:cubicBezTo>
                  <a:cubicBezTo>
                    <a:pt x="7778" y="36963"/>
                    <a:pt x="7708" y="36978"/>
                    <a:pt x="7639" y="36978"/>
                  </a:cubicBezTo>
                  <a:cubicBezTo>
                    <a:pt x="7467" y="36978"/>
                    <a:pt x="7363" y="36943"/>
                    <a:pt x="7294" y="36771"/>
                  </a:cubicBezTo>
                  <a:close/>
                  <a:moveTo>
                    <a:pt x="36363" y="37324"/>
                  </a:moveTo>
                  <a:cubicBezTo>
                    <a:pt x="36501" y="37324"/>
                    <a:pt x="36501" y="37427"/>
                    <a:pt x="36570" y="37496"/>
                  </a:cubicBezTo>
                  <a:cubicBezTo>
                    <a:pt x="36570" y="37566"/>
                    <a:pt x="36639" y="37669"/>
                    <a:pt x="36570" y="37738"/>
                  </a:cubicBezTo>
                  <a:cubicBezTo>
                    <a:pt x="36547" y="37738"/>
                    <a:pt x="36524" y="37754"/>
                    <a:pt x="36511" y="37754"/>
                  </a:cubicBezTo>
                  <a:cubicBezTo>
                    <a:pt x="36505" y="37754"/>
                    <a:pt x="36501" y="37750"/>
                    <a:pt x="36501" y="37738"/>
                  </a:cubicBezTo>
                  <a:cubicBezTo>
                    <a:pt x="36363" y="37738"/>
                    <a:pt x="36259" y="37427"/>
                    <a:pt x="36294" y="37358"/>
                  </a:cubicBezTo>
                  <a:lnTo>
                    <a:pt x="36363" y="37324"/>
                  </a:lnTo>
                  <a:close/>
                  <a:moveTo>
                    <a:pt x="7950" y="37151"/>
                  </a:moveTo>
                  <a:cubicBezTo>
                    <a:pt x="8365" y="37254"/>
                    <a:pt x="8780" y="37393"/>
                    <a:pt x="9160" y="37566"/>
                  </a:cubicBezTo>
                  <a:cubicBezTo>
                    <a:pt x="9229" y="37600"/>
                    <a:pt x="9298" y="37635"/>
                    <a:pt x="9264" y="37704"/>
                  </a:cubicBezTo>
                  <a:cubicBezTo>
                    <a:pt x="9264" y="37773"/>
                    <a:pt x="9160" y="37808"/>
                    <a:pt x="9126" y="37808"/>
                  </a:cubicBezTo>
                  <a:cubicBezTo>
                    <a:pt x="9095" y="37818"/>
                    <a:pt x="9068" y="37822"/>
                    <a:pt x="9043" y="37822"/>
                  </a:cubicBezTo>
                  <a:cubicBezTo>
                    <a:pt x="8981" y="37822"/>
                    <a:pt x="8933" y="37797"/>
                    <a:pt x="8884" y="37773"/>
                  </a:cubicBezTo>
                  <a:cubicBezTo>
                    <a:pt x="8573" y="37600"/>
                    <a:pt x="8227" y="37393"/>
                    <a:pt x="7916" y="37220"/>
                  </a:cubicBezTo>
                  <a:lnTo>
                    <a:pt x="7950" y="37151"/>
                  </a:lnTo>
                  <a:close/>
                  <a:moveTo>
                    <a:pt x="7397" y="37496"/>
                  </a:moveTo>
                  <a:lnTo>
                    <a:pt x="7397" y="37496"/>
                  </a:lnTo>
                  <a:cubicBezTo>
                    <a:pt x="7605" y="37704"/>
                    <a:pt x="7847" y="37877"/>
                    <a:pt x="8123" y="37911"/>
                  </a:cubicBezTo>
                  <a:cubicBezTo>
                    <a:pt x="7881" y="37773"/>
                    <a:pt x="7674" y="37600"/>
                    <a:pt x="7397" y="37496"/>
                  </a:cubicBezTo>
                  <a:close/>
                  <a:moveTo>
                    <a:pt x="27307" y="35008"/>
                  </a:moveTo>
                  <a:lnTo>
                    <a:pt x="27307" y="35008"/>
                  </a:lnTo>
                  <a:cubicBezTo>
                    <a:pt x="27411" y="35215"/>
                    <a:pt x="27376" y="35457"/>
                    <a:pt x="27238" y="35595"/>
                  </a:cubicBezTo>
                  <a:cubicBezTo>
                    <a:pt x="26892" y="36079"/>
                    <a:pt x="26858" y="36632"/>
                    <a:pt x="26754" y="37185"/>
                  </a:cubicBezTo>
                  <a:cubicBezTo>
                    <a:pt x="26685" y="37462"/>
                    <a:pt x="26650" y="37808"/>
                    <a:pt x="26685" y="38119"/>
                  </a:cubicBezTo>
                  <a:cubicBezTo>
                    <a:pt x="26719" y="38361"/>
                    <a:pt x="26546" y="38603"/>
                    <a:pt x="26477" y="38810"/>
                  </a:cubicBezTo>
                  <a:lnTo>
                    <a:pt x="26374" y="38775"/>
                  </a:lnTo>
                  <a:cubicBezTo>
                    <a:pt x="26477" y="37496"/>
                    <a:pt x="26719" y="36218"/>
                    <a:pt x="27307" y="35008"/>
                  </a:cubicBezTo>
                  <a:close/>
                  <a:moveTo>
                    <a:pt x="30251" y="38698"/>
                  </a:moveTo>
                  <a:cubicBezTo>
                    <a:pt x="30270" y="38698"/>
                    <a:pt x="30291" y="38700"/>
                    <a:pt x="30314" y="38706"/>
                  </a:cubicBezTo>
                  <a:cubicBezTo>
                    <a:pt x="30349" y="38741"/>
                    <a:pt x="30349" y="38775"/>
                    <a:pt x="30349" y="38775"/>
                  </a:cubicBezTo>
                  <a:cubicBezTo>
                    <a:pt x="30314" y="38914"/>
                    <a:pt x="30210" y="38914"/>
                    <a:pt x="30072" y="38914"/>
                  </a:cubicBezTo>
                  <a:cubicBezTo>
                    <a:pt x="30101" y="38770"/>
                    <a:pt x="30154" y="38698"/>
                    <a:pt x="30251" y="38698"/>
                  </a:cubicBezTo>
                  <a:close/>
                  <a:moveTo>
                    <a:pt x="30210" y="37245"/>
                  </a:moveTo>
                  <a:cubicBezTo>
                    <a:pt x="30221" y="37245"/>
                    <a:pt x="30232" y="37248"/>
                    <a:pt x="30245" y="37254"/>
                  </a:cubicBezTo>
                  <a:cubicBezTo>
                    <a:pt x="30349" y="37289"/>
                    <a:pt x="30349" y="37358"/>
                    <a:pt x="30349" y="37427"/>
                  </a:cubicBezTo>
                  <a:cubicBezTo>
                    <a:pt x="30349" y="37566"/>
                    <a:pt x="30314" y="37738"/>
                    <a:pt x="30349" y="37911"/>
                  </a:cubicBezTo>
                  <a:cubicBezTo>
                    <a:pt x="30383" y="38291"/>
                    <a:pt x="30314" y="38568"/>
                    <a:pt x="29899" y="38672"/>
                  </a:cubicBezTo>
                  <a:cubicBezTo>
                    <a:pt x="29796" y="38706"/>
                    <a:pt x="29623" y="38775"/>
                    <a:pt x="29761" y="38983"/>
                  </a:cubicBezTo>
                  <a:cubicBezTo>
                    <a:pt x="29796" y="39017"/>
                    <a:pt x="29726" y="39086"/>
                    <a:pt x="29692" y="39086"/>
                  </a:cubicBezTo>
                  <a:cubicBezTo>
                    <a:pt x="29603" y="39116"/>
                    <a:pt x="29513" y="39197"/>
                    <a:pt x="29380" y="39197"/>
                  </a:cubicBezTo>
                  <a:cubicBezTo>
                    <a:pt x="29359" y="39197"/>
                    <a:pt x="29336" y="39195"/>
                    <a:pt x="29312" y="39190"/>
                  </a:cubicBezTo>
                  <a:cubicBezTo>
                    <a:pt x="29484" y="38499"/>
                    <a:pt x="29796" y="37946"/>
                    <a:pt x="30107" y="37358"/>
                  </a:cubicBezTo>
                  <a:cubicBezTo>
                    <a:pt x="30135" y="37302"/>
                    <a:pt x="30163" y="37245"/>
                    <a:pt x="30210" y="37245"/>
                  </a:cubicBezTo>
                  <a:close/>
                  <a:moveTo>
                    <a:pt x="23747" y="35768"/>
                  </a:moveTo>
                  <a:lnTo>
                    <a:pt x="23747" y="35768"/>
                  </a:lnTo>
                  <a:cubicBezTo>
                    <a:pt x="24576" y="36494"/>
                    <a:pt x="25233" y="37324"/>
                    <a:pt x="25855" y="38222"/>
                  </a:cubicBezTo>
                  <a:lnTo>
                    <a:pt x="25855" y="38188"/>
                  </a:lnTo>
                  <a:cubicBezTo>
                    <a:pt x="26063" y="38533"/>
                    <a:pt x="26270" y="38879"/>
                    <a:pt x="26097" y="39328"/>
                  </a:cubicBezTo>
                  <a:cubicBezTo>
                    <a:pt x="25890" y="39190"/>
                    <a:pt x="25821" y="39017"/>
                    <a:pt x="25751" y="38844"/>
                  </a:cubicBezTo>
                  <a:cubicBezTo>
                    <a:pt x="25648" y="38464"/>
                    <a:pt x="25440" y="38084"/>
                    <a:pt x="25268" y="37738"/>
                  </a:cubicBezTo>
                  <a:cubicBezTo>
                    <a:pt x="25206" y="37584"/>
                    <a:pt x="25116" y="37457"/>
                    <a:pt x="24949" y="37457"/>
                  </a:cubicBezTo>
                  <a:cubicBezTo>
                    <a:pt x="24929" y="37457"/>
                    <a:pt x="24909" y="37458"/>
                    <a:pt x="24887" y="37462"/>
                  </a:cubicBezTo>
                  <a:cubicBezTo>
                    <a:pt x="24749" y="37462"/>
                    <a:pt x="24680" y="37358"/>
                    <a:pt x="24611" y="37254"/>
                  </a:cubicBezTo>
                  <a:cubicBezTo>
                    <a:pt x="24334" y="36805"/>
                    <a:pt x="24058" y="36356"/>
                    <a:pt x="23781" y="35906"/>
                  </a:cubicBezTo>
                  <a:cubicBezTo>
                    <a:pt x="23747" y="35872"/>
                    <a:pt x="23747" y="35803"/>
                    <a:pt x="23747" y="35768"/>
                  </a:cubicBezTo>
                  <a:close/>
                  <a:moveTo>
                    <a:pt x="44393" y="39333"/>
                  </a:moveTo>
                  <a:cubicBezTo>
                    <a:pt x="44461" y="39333"/>
                    <a:pt x="44542" y="39374"/>
                    <a:pt x="44589" y="39398"/>
                  </a:cubicBezTo>
                  <a:cubicBezTo>
                    <a:pt x="44901" y="39536"/>
                    <a:pt x="45212" y="39709"/>
                    <a:pt x="45523" y="39881"/>
                  </a:cubicBezTo>
                  <a:cubicBezTo>
                    <a:pt x="45696" y="39985"/>
                    <a:pt x="45765" y="40123"/>
                    <a:pt x="45799" y="40296"/>
                  </a:cubicBezTo>
                  <a:cubicBezTo>
                    <a:pt x="45765" y="40365"/>
                    <a:pt x="45730" y="40400"/>
                    <a:pt x="45661" y="40400"/>
                  </a:cubicBezTo>
                  <a:lnTo>
                    <a:pt x="45523" y="40400"/>
                  </a:lnTo>
                  <a:cubicBezTo>
                    <a:pt x="45177" y="40158"/>
                    <a:pt x="44797" y="40020"/>
                    <a:pt x="44417" y="39881"/>
                  </a:cubicBezTo>
                  <a:cubicBezTo>
                    <a:pt x="44348" y="39847"/>
                    <a:pt x="44313" y="39778"/>
                    <a:pt x="44278" y="39709"/>
                  </a:cubicBezTo>
                  <a:cubicBezTo>
                    <a:pt x="44278" y="39605"/>
                    <a:pt x="44175" y="39467"/>
                    <a:pt x="44313" y="39363"/>
                  </a:cubicBezTo>
                  <a:cubicBezTo>
                    <a:pt x="44334" y="39342"/>
                    <a:pt x="44362" y="39333"/>
                    <a:pt x="44393" y="39333"/>
                  </a:cubicBezTo>
                  <a:close/>
                  <a:moveTo>
                    <a:pt x="30326" y="32949"/>
                  </a:moveTo>
                  <a:cubicBezTo>
                    <a:pt x="30344" y="32949"/>
                    <a:pt x="30363" y="32955"/>
                    <a:pt x="30383" y="32968"/>
                  </a:cubicBezTo>
                  <a:cubicBezTo>
                    <a:pt x="30521" y="33038"/>
                    <a:pt x="30487" y="33176"/>
                    <a:pt x="30452" y="33280"/>
                  </a:cubicBezTo>
                  <a:cubicBezTo>
                    <a:pt x="30349" y="33556"/>
                    <a:pt x="30418" y="33867"/>
                    <a:pt x="30452" y="34178"/>
                  </a:cubicBezTo>
                  <a:cubicBezTo>
                    <a:pt x="30521" y="34904"/>
                    <a:pt x="30452" y="35595"/>
                    <a:pt x="30349" y="36287"/>
                  </a:cubicBezTo>
                  <a:cubicBezTo>
                    <a:pt x="30349" y="36460"/>
                    <a:pt x="30279" y="36598"/>
                    <a:pt x="30210" y="36701"/>
                  </a:cubicBezTo>
                  <a:cubicBezTo>
                    <a:pt x="29830" y="37393"/>
                    <a:pt x="29484" y="38084"/>
                    <a:pt x="29243" y="38810"/>
                  </a:cubicBezTo>
                  <a:cubicBezTo>
                    <a:pt x="29104" y="39225"/>
                    <a:pt x="28862" y="39536"/>
                    <a:pt x="28448" y="39743"/>
                  </a:cubicBezTo>
                  <a:cubicBezTo>
                    <a:pt x="27929" y="40020"/>
                    <a:pt x="27445" y="40331"/>
                    <a:pt x="27065" y="40780"/>
                  </a:cubicBezTo>
                  <a:cubicBezTo>
                    <a:pt x="27030" y="40815"/>
                    <a:pt x="26996" y="40849"/>
                    <a:pt x="26927" y="40849"/>
                  </a:cubicBezTo>
                  <a:cubicBezTo>
                    <a:pt x="26927" y="40746"/>
                    <a:pt x="26927" y="40676"/>
                    <a:pt x="26961" y="40573"/>
                  </a:cubicBezTo>
                  <a:cubicBezTo>
                    <a:pt x="27030" y="40227"/>
                    <a:pt x="27030" y="39916"/>
                    <a:pt x="26996" y="39605"/>
                  </a:cubicBezTo>
                  <a:cubicBezTo>
                    <a:pt x="26961" y="39156"/>
                    <a:pt x="27065" y="38706"/>
                    <a:pt x="27203" y="38291"/>
                  </a:cubicBezTo>
                  <a:cubicBezTo>
                    <a:pt x="27514" y="37324"/>
                    <a:pt x="27618" y="36287"/>
                    <a:pt x="27964" y="35319"/>
                  </a:cubicBezTo>
                  <a:cubicBezTo>
                    <a:pt x="27998" y="35181"/>
                    <a:pt x="28033" y="35042"/>
                    <a:pt x="28102" y="34904"/>
                  </a:cubicBezTo>
                  <a:cubicBezTo>
                    <a:pt x="28136" y="34800"/>
                    <a:pt x="28171" y="34731"/>
                    <a:pt x="28136" y="34593"/>
                  </a:cubicBezTo>
                  <a:cubicBezTo>
                    <a:pt x="28067" y="34247"/>
                    <a:pt x="28136" y="34144"/>
                    <a:pt x="28482" y="34040"/>
                  </a:cubicBezTo>
                  <a:cubicBezTo>
                    <a:pt x="28690" y="34005"/>
                    <a:pt x="28862" y="33902"/>
                    <a:pt x="29070" y="33798"/>
                  </a:cubicBezTo>
                  <a:cubicBezTo>
                    <a:pt x="29484" y="33625"/>
                    <a:pt x="29761" y="33349"/>
                    <a:pt x="30107" y="33072"/>
                  </a:cubicBezTo>
                  <a:cubicBezTo>
                    <a:pt x="30190" y="33044"/>
                    <a:pt x="30251" y="32949"/>
                    <a:pt x="30326" y="32949"/>
                  </a:cubicBezTo>
                  <a:close/>
                  <a:moveTo>
                    <a:pt x="28102" y="40262"/>
                  </a:moveTo>
                  <a:lnTo>
                    <a:pt x="28102" y="40262"/>
                  </a:lnTo>
                  <a:cubicBezTo>
                    <a:pt x="27929" y="40504"/>
                    <a:pt x="27687" y="40676"/>
                    <a:pt x="27445" y="40849"/>
                  </a:cubicBezTo>
                  <a:cubicBezTo>
                    <a:pt x="27514" y="40538"/>
                    <a:pt x="27687" y="40400"/>
                    <a:pt x="28102" y="40262"/>
                  </a:cubicBezTo>
                  <a:close/>
                  <a:moveTo>
                    <a:pt x="46836" y="40573"/>
                  </a:moveTo>
                  <a:lnTo>
                    <a:pt x="46836" y="40573"/>
                  </a:lnTo>
                  <a:cubicBezTo>
                    <a:pt x="47078" y="40676"/>
                    <a:pt x="47389" y="40676"/>
                    <a:pt x="47493" y="41091"/>
                  </a:cubicBezTo>
                  <a:cubicBezTo>
                    <a:pt x="47251" y="40918"/>
                    <a:pt x="47044" y="40746"/>
                    <a:pt x="46836" y="40573"/>
                  </a:cubicBezTo>
                  <a:close/>
                  <a:moveTo>
                    <a:pt x="47700" y="41299"/>
                  </a:moveTo>
                  <a:cubicBezTo>
                    <a:pt x="47700" y="41299"/>
                    <a:pt x="47700" y="41333"/>
                    <a:pt x="47700" y="41333"/>
                  </a:cubicBezTo>
                  <a:lnTo>
                    <a:pt x="47666" y="41333"/>
                  </a:lnTo>
                  <a:lnTo>
                    <a:pt x="47666" y="41299"/>
                  </a:lnTo>
                  <a:close/>
                  <a:moveTo>
                    <a:pt x="26477" y="41022"/>
                  </a:moveTo>
                  <a:lnTo>
                    <a:pt x="26477" y="41022"/>
                  </a:lnTo>
                  <a:cubicBezTo>
                    <a:pt x="26546" y="41160"/>
                    <a:pt x="26546" y="41299"/>
                    <a:pt x="26408" y="41402"/>
                  </a:cubicBezTo>
                  <a:lnTo>
                    <a:pt x="26477" y="41022"/>
                  </a:lnTo>
                  <a:close/>
                  <a:moveTo>
                    <a:pt x="9317" y="41475"/>
                  </a:moveTo>
                  <a:cubicBezTo>
                    <a:pt x="9255" y="41483"/>
                    <a:pt x="9209" y="41507"/>
                    <a:pt x="9169" y="41538"/>
                  </a:cubicBezTo>
                  <a:lnTo>
                    <a:pt x="9169" y="41538"/>
                  </a:lnTo>
                  <a:cubicBezTo>
                    <a:pt x="9187" y="41536"/>
                    <a:pt x="9205" y="41535"/>
                    <a:pt x="9223" y="41535"/>
                  </a:cubicBezTo>
                  <a:cubicBezTo>
                    <a:pt x="9248" y="41535"/>
                    <a:pt x="9273" y="41537"/>
                    <a:pt x="9298" y="41541"/>
                  </a:cubicBezTo>
                  <a:cubicBezTo>
                    <a:pt x="9305" y="41519"/>
                    <a:pt x="9311" y="41497"/>
                    <a:pt x="9317" y="41475"/>
                  </a:cubicBezTo>
                  <a:close/>
                  <a:moveTo>
                    <a:pt x="44520" y="40158"/>
                  </a:moveTo>
                  <a:cubicBezTo>
                    <a:pt x="44866" y="40193"/>
                    <a:pt x="45108" y="40400"/>
                    <a:pt x="45384" y="40573"/>
                  </a:cubicBezTo>
                  <a:cubicBezTo>
                    <a:pt x="45454" y="40607"/>
                    <a:pt x="45488" y="40711"/>
                    <a:pt x="45419" y="40780"/>
                  </a:cubicBezTo>
                  <a:cubicBezTo>
                    <a:pt x="45281" y="41022"/>
                    <a:pt x="45143" y="41264"/>
                    <a:pt x="44970" y="41471"/>
                  </a:cubicBezTo>
                  <a:cubicBezTo>
                    <a:pt x="44907" y="41549"/>
                    <a:pt x="44831" y="41585"/>
                    <a:pt x="44763" y="41585"/>
                  </a:cubicBezTo>
                  <a:cubicBezTo>
                    <a:pt x="44680" y="41585"/>
                    <a:pt x="44608" y="41532"/>
                    <a:pt x="44589" y="41437"/>
                  </a:cubicBezTo>
                  <a:cubicBezTo>
                    <a:pt x="44486" y="41057"/>
                    <a:pt x="44451" y="40676"/>
                    <a:pt x="44382" y="40331"/>
                  </a:cubicBezTo>
                  <a:cubicBezTo>
                    <a:pt x="44348" y="40227"/>
                    <a:pt x="44417" y="40158"/>
                    <a:pt x="44520" y="40158"/>
                  </a:cubicBezTo>
                  <a:close/>
                  <a:moveTo>
                    <a:pt x="42480" y="41518"/>
                  </a:moveTo>
                  <a:cubicBezTo>
                    <a:pt x="42539" y="41518"/>
                    <a:pt x="42597" y="41526"/>
                    <a:pt x="42654" y="41541"/>
                  </a:cubicBezTo>
                  <a:cubicBezTo>
                    <a:pt x="42573" y="41581"/>
                    <a:pt x="42492" y="41598"/>
                    <a:pt x="42404" y="41598"/>
                  </a:cubicBezTo>
                  <a:cubicBezTo>
                    <a:pt x="42342" y="41598"/>
                    <a:pt x="42276" y="41589"/>
                    <a:pt x="42204" y="41575"/>
                  </a:cubicBezTo>
                  <a:cubicBezTo>
                    <a:pt x="42306" y="41535"/>
                    <a:pt x="42395" y="41518"/>
                    <a:pt x="42480" y="41518"/>
                  </a:cubicBezTo>
                  <a:close/>
                  <a:moveTo>
                    <a:pt x="20117" y="41644"/>
                  </a:moveTo>
                  <a:cubicBezTo>
                    <a:pt x="20117" y="41679"/>
                    <a:pt x="20152" y="41679"/>
                    <a:pt x="20152" y="41713"/>
                  </a:cubicBezTo>
                  <a:lnTo>
                    <a:pt x="20152" y="41748"/>
                  </a:lnTo>
                  <a:cubicBezTo>
                    <a:pt x="20152" y="41783"/>
                    <a:pt x="20117" y="41817"/>
                    <a:pt x="20048" y="41817"/>
                  </a:cubicBezTo>
                  <a:cubicBezTo>
                    <a:pt x="20048" y="41817"/>
                    <a:pt x="20014" y="41748"/>
                    <a:pt x="20014" y="41713"/>
                  </a:cubicBezTo>
                  <a:cubicBezTo>
                    <a:pt x="20014" y="41679"/>
                    <a:pt x="20048" y="41644"/>
                    <a:pt x="20117" y="41644"/>
                  </a:cubicBezTo>
                  <a:close/>
                  <a:moveTo>
                    <a:pt x="43483" y="39017"/>
                  </a:moveTo>
                  <a:cubicBezTo>
                    <a:pt x="43933" y="39294"/>
                    <a:pt x="43967" y="39363"/>
                    <a:pt x="44140" y="39916"/>
                  </a:cubicBezTo>
                  <a:cubicBezTo>
                    <a:pt x="44209" y="40054"/>
                    <a:pt x="44244" y="40227"/>
                    <a:pt x="44278" y="40365"/>
                  </a:cubicBezTo>
                  <a:cubicBezTo>
                    <a:pt x="44313" y="40780"/>
                    <a:pt x="44244" y="40918"/>
                    <a:pt x="43898" y="41091"/>
                  </a:cubicBezTo>
                  <a:cubicBezTo>
                    <a:pt x="43794" y="41160"/>
                    <a:pt x="43691" y="41195"/>
                    <a:pt x="43587" y="41229"/>
                  </a:cubicBezTo>
                  <a:cubicBezTo>
                    <a:pt x="43553" y="41264"/>
                    <a:pt x="43518" y="41299"/>
                    <a:pt x="43518" y="41368"/>
                  </a:cubicBezTo>
                  <a:cubicBezTo>
                    <a:pt x="43539" y="41430"/>
                    <a:pt x="43572" y="41442"/>
                    <a:pt x="43610" y="41442"/>
                  </a:cubicBezTo>
                  <a:cubicBezTo>
                    <a:pt x="43635" y="41442"/>
                    <a:pt x="43663" y="41437"/>
                    <a:pt x="43691" y="41437"/>
                  </a:cubicBezTo>
                  <a:cubicBezTo>
                    <a:pt x="43829" y="41402"/>
                    <a:pt x="43933" y="41333"/>
                    <a:pt x="44036" y="41229"/>
                  </a:cubicBezTo>
                  <a:cubicBezTo>
                    <a:pt x="44106" y="41160"/>
                    <a:pt x="44175" y="41057"/>
                    <a:pt x="44278" y="41022"/>
                  </a:cubicBezTo>
                  <a:lnTo>
                    <a:pt x="44278" y="41022"/>
                  </a:lnTo>
                  <a:cubicBezTo>
                    <a:pt x="44520" y="41402"/>
                    <a:pt x="44520" y="41402"/>
                    <a:pt x="44244" y="41575"/>
                  </a:cubicBezTo>
                  <a:cubicBezTo>
                    <a:pt x="44313" y="41748"/>
                    <a:pt x="44555" y="41644"/>
                    <a:pt x="44659" y="41817"/>
                  </a:cubicBezTo>
                  <a:cubicBezTo>
                    <a:pt x="44635" y="41960"/>
                    <a:pt x="44561" y="42038"/>
                    <a:pt x="44450" y="42038"/>
                  </a:cubicBezTo>
                  <a:cubicBezTo>
                    <a:pt x="44400" y="42038"/>
                    <a:pt x="44343" y="42022"/>
                    <a:pt x="44278" y="41990"/>
                  </a:cubicBezTo>
                  <a:cubicBezTo>
                    <a:pt x="44140" y="41921"/>
                    <a:pt x="43967" y="41886"/>
                    <a:pt x="43794" y="41852"/>
                  </a:cubicBezTo>
                  <a:cubicBezTo>
                    <a:pt x="43622" y="41817"/>
                    <a:pt x="43518" y="41713"/>
                    <a:pt x="43380" y="41610"/>
                  </a:cubicBezTo>
                  <a:cubicBezTo>
                    <a:pt x="43138" y="41368"/>
                    <a:pt x="43103" y="41160"/>
                    <a:pt x="43311" y="40849"/>
                  </a:cubicBezTo>
                  <a:cubicBezTo>
                    <a:pt x="43518" y="40538"/>
                    <a:pt x="43760" y="40262"/>
                    <a:pt x="43829" y="39881"/>
                  </a:cubicBezTo>
                  <a:cubicBezTo>
                    <a:pt x="43691" y="39881"/>
                    <a:pt x="43691" y="40020"/>
                    <a:pt x="43622" y="40054"/>
                  </a:cubicBezTo>
                  <a:cubicBezTo>
                    <a:pt x="43553" y="40123"/>
                    <a:pt x="43483" y="40193"/>
                    <a:pt x="43449" y="40262"/>
                  </a:cubicBezTo>
                  <a:cubicBezTo>
                    <a:pt x="43398" y="40312"/>
                    <a:pt x="43348" y="40344"/>
                    <a:pt x="43311" y="40344"/>
                  </a:cubicBezTo>
                  <a:cubicBezTo>
                    <a:pt x="43297" y="40344"/>
                    <a:pt x="43285" y="40340"/>
                    <a:pt x="43276" y="40331"/>
                  </a:cubicBezTo>
                  <a:cubicBezTo>
                    <a:pt x="43172" y="40262"/>
                    <a:pt x="43207" y="40193"/>
                    <a:pt x="43276" y="40123"/>
                  </a:cubicBezTo>
                  <a:cubicBezTo>
                    <a:pt x="43380" y="40020"/>
                    <a:pt x="43380" y="39916"/>
                    <a:pt x="43311" y="39778"/>
                  </a:cubicBezTo>
                  <a:cubicBezTo>
                    <a:pt x="43241" y="39536"/>
                    <a:pt x="43241" y="39259"/>
                    <a:pt x="43483" y="39017"/>
                  </a:cubicBezTo>
                  <a:close/>
                  <a:moveTo>
                    <a:pt x="45669" y="39510"/>
                  </a:moveTo>
                  <a:cubicBezTo>
                    <a:pt x="45972" y="39510"/>
                    <a:pt x="46309" y="39588"/>
                    <a:pt x="46491" y="39743"/>
                  </a:cubicBezTo>
                  <a:lnTo>
                    <a:pt x="46491" y="39709"/>
                  </a:lnTo>
                  <a:cubicBezTo>
                    <a:pt x="46560" y="39743"/>
                    <a:pt x="46560" y="39812"/>
                    <a:pt x="46629" y="39812"/>
                  </a:cubicBezTo>
                  <a:cubicBezTo>
                    <a:pt x="46720" y="39795"/>
                    <a:pt x="46809" y="39788"/>
                    <a:pt x="46897" y="39788"/>
                  </a:cubicBezTo>
                  <a:cubicBezTo>
                    <a:pt x="47342" y="39788"/>
                    <a:pt x="47746" y="39985"/>
                    <a:pt x="48150" y="40158"/>
                  </a:cubicBezTo>
                  <a:cubicBezTo>
                    <a:pt x="48461" y="40296"/>
                    <a:pt x="48806" y="40365"/>
                    <a:pt x="49117" y="40538"/>
                  </a:cubicBezTo>
                  <a:cubicBezTo>
                    <a:pt x="49290" y="40642"/>
                    <a:pt x="49394" y="40746"/>
                    <a:pt x="49394" y="40988"/>
                  </a:cubicBezTo>
                  <a:cubicBezTo>
                    <a:pt x="49429" y="41264"/>
                    <a:pt x="49532" y="41575"/>
                    <a:pt x="49705" y="41852"/>
                  </a:cubicBezTo>
                  <a:cubicBezTo>
                    <a:pt x="49705" y="41921"/>
                    <a:pt x="49774" y="41955"/>
                    <a:pt x="49705" y="42059"/>
                  </a:cubicBezTo>
                  <a:cubicBezTo>
                    <a:pt x="49567" y="42059"/>
                    <a:pt x="49532" y="41921"/>
                    <a:pt x="49463" y="41817"/>
                  </a:cubicBezTo>
                  <a:cubicBezTo>
                    <a:pt x="49359" y="41575"/>
                    <a:pt x="49221" y="41333"/>
                    <a:pt x="48910" y="41299"/>
                  </a:cubicBezTo>
                  <a:cubicBezTo>
                    <a:pt x="48806" y="41299"/>
                    <a:pt x="48703" y="41195"/>
                    <a:pt x="48634" y="41126"/>
                  </a:cubicBezTo>
                  <a:cubicBezTo>
                    <a:pt x="48357" y="40918"/>
                    <a:pt x="48046" y="40849"/>
                    <a:pt x="47735" y="40746"/>
                  </a:cubicBezTo>
                  <a:cubicBezTo>
                    <a:pt x="47389" y="40642"/>
                    <a:pt x="47078" y="40504"/>
                    <a:pt x="46802" y="40331"/>
                  </a:cubicBezTo>
                  <a:cubicBezTo>
                    <a:pt x="46594" y="40193"/>
                    <a:pt x="46421" y="40089"/>
                    <a:pt x="46145" y="40054"/>
                  </a:cubicBezTo>
                  <a:lnTo>
                    <a:pt x="46145" y="40054"/>
                  </a:lnTo>
                  <a:cubicBezTo>
                    <a:pt x="46318" y="40331"/>
                    <a:pt x="46663" y="40331"/>
                    <a:pt x="46802" y="40573"/>
                  </a:cubicBezTo>
                  <a:cubicBezTo>
                    <a:pt x="46421" y="40538"/>
                    <a:pt x="46041" y="40434"/>
                    <a:pt x="45938" y="39951"/>
                  </a:cubicBezTo>
                  <a:cubicBezTo>
                    <a:pt x="45903" y="39847"/>
                    <a:pt x="45765" y="39778"/>
                    <a:pt x="45661" y="39743"/>
                  </a:cubicBezTo>
                  <a:cubicBezTo>
                    <a:pt x="45557" y="39674"/>
                    <a:pt x="45454" y="39674"/>
                    <a:pt x="45384" y="39536"/>
                  </a:cubicBezTo>
                  <a:cubicBezTo>
                    <a:pt x="45471" y="39519"/>
                    <a:pt x="45568" y="39510"/>
                    <a:pt x="45669" y="39510"/>
                  </a:cubicBezTo>
                  <a:close/>
                  <a:moveTo>
                    <a:pt x="46940" y="41126"/>
                  </a:moveTo>
                  <a:cubicBezTo>
                    <a:pt x="47147" y="41126"/>
                    <a:pt x="47528" y="41471"/>
                    <a:pt x="48115" y="42163"/>
                  </a:cubicBezTo>
                  <a:cubicBezTo>
                    <a:pt x="48046" y="42163"/>
                    <a:pt x="48011" y="42163"/>
                    <a:pt x="47977" y="42128"/>
                  </a:cubicBezTo>
                  <a:cubicBezTo>
                    <a:pt x="47666" y="41817"/>
                    <a:pt x="47216" y="41610"/>
                    <a:pt x="46974" y="41195"/>
                  </a:cubicBezTo>
                  <a:cubicBezTo>
                    <a:pt x="46940" y="41160"/>
                    <a:pt x="46974" y="41126"/>
                    <a:pt x="46940" y="41126"/>
                  </a:cubicBezTo>
                  <a:close/>
                  <a:moveTo>
                    <a:pt x="48115" y="42163"/>
                  </a:moveTo>
                  <a:lnTo>
                    <a:pt x="48150" y="42232"/>
                  </a:lnTo>
                  <a:cubicBezTo>
                    <a:pt x="48081" y="42232"/>
                    <a:pt x="48115" y="42197"/>
                    <a:pt x="48115" y="42163"/>
                  </a:cubicBezTo>
                  <a:close/>
                  <a:moveTo>
                    <a:pt x="20498" y="41955"/>
                  </a:moveTo>
                  <a:lnTo>
                    <a:pt x="20498" y="41955"/>
                  </a:lnTo>
                  <a:cubicBezTo>
                    <a:pt x="20774" y="41990"/>
                    <a:pt x="20947" y="42059"/>
                    <a:pt x="21120" y="42232"/>
                  </a:cubicBezTo>
                  <a:cubicBezTo>
                    <a:pt x="21022" y="42261"/>
                    <a:pt x="20943" y="42277"/>
                    <a:pt x="20877" y="42277"/>
                  </a:cubicBezTo>
                  <a:cubicBezTo>
                    <a:pt x="20710" y="42277"/>
                    <a:pt x="20621" y="42178"/>
                    <a:pt x="20498" y="41955"/>
                  </a:cubicBezTo>
                  <a:close/>
                  <a:moveTo>
                    <a:pt x="48495" y="41264"/>
                  </a:moveTo>
                  <a:cubicBezTo>
                    <a:pt x="48876" y="41506"/>
                    <a:pt x="49290" y="41713"/>
                    <a:pt x="49325" y="42301"/>
                  </a:cubicBezTo>
                  <a:cubicBezTo>
                    <a:pt x="48979" y="42024"/>
                    <a:pt x="48599" y="41541"/>
                    <a:pt x="48495" y="41264"/>
                  </a:cubicBezTo>
                  <a:close/>
                  <a:moveTo>
                    <a:pt x="45488" y="40953"/>
                  </a:moveTo>
                  <a:cubicBezTo>
                    <a:pt x="45626" y="40953"/>
                    <a:pt x="45626" y="41022"/>
                    <a:pt x="45626" y="41126"/>
                  </a:cubicBezTo>
                  <a:cubicBezTo>
                    <a:pt x="45765" y="41575"/>
                    <a:pt x="45903" y="41990"/>
                    <a:pt x="46041" y="42439"/>
                  </a:cubicBezTo>
                  <a:cubicBezTo>
                    <a:pt x="46041" y="42543"/>
                    <a:pt x="46076" y="42647"/>
                    <a:pt x="46110" y="42716"/>
                  </a:cubicBezTo>
                  <a:cubicBezTo>
                    <a:pt x="46110" y="42796"/>
                    <a:pt x="46090" y="42876"/>
                    <a:pt x="46032" y="42876"/>
                  </a:cubicBezTo>
                  <a:cubicBezTo>
                    <a:pt x="46015" y="42876"/>
                    <a:pt x="45995" y="42870"/>
                    <a:pt x="45972" y="42854"/>
                  </a:cubicBezTo>
                  <a:cubicBezTo>
                    <a:pt x="45557" y="42578"/>
                    <a:pt x="45108" y="42439"/>
                    <a:pt x="44728" y="42163"/>
                  </a:cubicBezTo>
                  <a:cubicBezTo>
                    <a:pt x="44970" y="41713"/>
                    <a:pt x="45246" y="41333"/>
                    <a:pt x="45488" y="40953"/>
                  </a:cubicBezTo>
                  <a:close/>
                  <a:moveTo>
                    <a:pt x="30377" y="39118"/>
                  </a:moveTo>
                  <a:cubicBezTo>
                    <a:pt x="30482" y="39118"/>
                    <a:pt x="30520" y="39186"/>
                    <a:pt x="30591" y="39398"/>
                  </a:cubicBezTo>
                  <a:cubicBezTo>
                    <a:pt x="30591" y="39467"/>
                    <a:pt x="30625" y="39501"/>
                    <a:pt x="30591" y="39570"/>
                  </a:cubicBezTo>
                  <a:cubicBezTo>
                    <a:pt x="30570" y="39580"/>
                    <a:pt x="30553" y="39585"/>
                    <a:pt x="30538" y="39585"/>
                  </a:cubicBezTo>
                  <a:cubicBezTo>
                    <a:pt x="30501" y="39585"/>
                    <a:pt x="30477" y="39560"/>
                    <a:pt x="30452" y="39536"/>
                  </a:cubicBezTo>
                  <a:cubicBezTo>
                    <a:pt x="30410" y="39493"/>
                    <a:pt x="30380" y="39464"/>
                    <a:pt x="30347" y="39464"/>
                  </a:cubicBezTo>
                  <a:cubicBezTo>
                    <a:pt x="30327" y="39464"/>
                    <a:pt x="30306" y="39475"/>
                    <a:pt x="30279" y="39501"/>
                  </a:cubicBezTo>
                  <a:cubicBezTo>
                    <a:pt x="30210" y="39536"/>
                    <a:pt x="30176" y="39605"/>
                    <a:pt x="30210" y="39674"/>
                  </a:cubicBezTo>
                  <a:cubicBezTo>
                    <a:pt x="30279" y="39812"/>
                    <a:pt x="30314" y="39985"/>
                    <a:pt x="30279" y="40123"/>
                  </a:cubicBezTo>
                  <a:cubicBezTo>
                    <a:pt x="30255" y="40139"/>
                    <a:pt x="30235" y="40146"/>
                    <a:pt x="30217" y="40146"/>
                  </a:cubicBezTo>
                  <a:cubicBezTo>
                    <a:pt x="30158" y="40146"/>
                    <a:pt x="30125" y="40073"/>
                    <a:pt x="30072" y="40020"/>
                  </a:cubicBezTo>
                  <a:lnTo>
                    <a:pt x="29934" y="39881"/>
                  </a:lnTo>
                  <a:cubicBezTo>
                    <a:pt x="29899" y="39916"/>
                    <a:pt x="29865" y="39951"/>
                    <a:pt x="29865" y="39951"/>
                  </a:cubicBezTo>
                  <a:cubicBezTo>
                    <a:pt x="30003" y="40434"/>
                    <a:pt x="30107" y="40918"/>
                    <a:pt x="30556" y="41264"/>
                  </a:cubicBezTo>
                  <a:cubicBezTo>
                    <a:pt x="30902" y="41541"/>
                    <a:pt x="31040" y="42024"/>
                    <a:pt x="31316" y="42370"/>
                  </a:cubicBezTo>
                  <a:cubicBezTo>
                    <a:pt x="31373" y="42455"/>
                    <a:pt x="31337" y="42517"/>
                    <a:pt x="31245" y="42517"/>
                  </a:cubicBezTo>
                  <a:cubicBezTo>
                    <a:pt x="31225" y="42517"/>
                    <a:pt x="31203" y="42515"/>
                    <a:pt x="31178" y="42508"/>
                  </a:cubicBezTo>
                  <a:cubicBezTo>
                    <a:pt x="30694" y="42474"/>
                    <a:pt x="30107" y="42024"/>
                    <a:pt x="30003" y="41541"/>
                  </a:cubicBezTo>
                  <a:cubicBezTo>
                    <a:pt x="30003" y="41506"/>
                    <a:pt x="30003" y="41471"/>
                    <a:pt x="30003" y="41437"/>
                  </a:cubicBezTo>
                  <a:cubicBezTo>
                    <a:pt x="29692" y="41057"/>
                    <a:pt x="29588" y="40573"/>
                    <a:pt x="29346" y="40158"/>
                  </a:cubicBezTo>
                  <a:cubicBezTo>
                    <a:pt x="29346" y="40123"/>
                    <a:pt x="29312" y="40123"/>
                    <a:pt x="29312" y="40089"/>
                  </a:cubicBezTo>
                  <a:cubicBezTo>
                    <a:pt x="29261" y="40038"/>
                    <a:pt x="29210" y="40006"/>
                    <a:pt x="29160" y="40006"/>
                  </a:cubicBezTo>
                  <a:cubicBezTo>
                    <a:pt x="29141" y="40006"/>
                    <a:pt x="29123" y="40010"/>
                    <a:pt x="29104" y="40020"/>
                  </a:cubicBezTo>
                  <a:cubicBezTo>
                    <a:pt x="29035" y="40089"/>
                    <a:pt x="29070" y="40158"/>
                    <a:pt x="29104" y="40227"/>
                  </a:cubicBezTo>
                  <a:cubicBezTo>
                    <a:pt x="29173" y="40296"/>
                    <a:pt x="29243" y="40365"/>
                    <a:pt x="29277" y="40434"/>
                  </a:cubicBezTo>
                  <a:cubicBezTo>
                    <a:pt x="29415" y="40849"/>
                    <a:pt x="29657" y="41195"/>
                    <a:pt x="29761" y="41610"/>
                  </a:cubicBezTo>
                  <a:cubicBezTo>
                    <a:pt x="29830" y="41955"/>
                    <a:pt x="30038" y="42197"/>
                    <a:pt x="30349" y="42370"/>
                  </a:cubicBezTo>
                  <a:cubicBezTo>
                    <a:pt x="30210" y="42612"/>
                    <a:pt x="30003" y="42647"/>
                    <a:pt x="29796" y="42681"/>
                  </a:cubicBezTo>
                  <a:cubicBezTo>
                    <a:pt x="29312" y="42716"/>
                    <a:pt x="28828" y="42750"/>
                    <a:pt x="28344" y="42889"/>
                  </a:cubicBezTo>
                  <a:cubicBezTo>
                    <a:pt x="27825" y="43027"/>
                    <a:pt x="27272" y="43096"/>
                    <a:pt x="26754" y="43338"/>
                  </a:cubicBezTo>
                  <a:cubicBezTo>
                    <a:pt x="26688" y="43360"/>
                    <a:pt x="26636" y="43371"/>
                    <a:pt x="26596" y="43371"/>
                  </a:cubicBezTo>
                  <a:cubicBezTo>
                    <a:pt x="26510" y="43371"/>
                    <a:pt x="26477" y="43318"/>
                    <a:pt x="26477" y="43200"/>
                  </a:cubicBezTo>
                  <a:cubicBezTo>
                    <a:pt x="26512" y="42474"/>
                    <a:pt x="26616" y="41748"/>
                    <a:pt x="26858" y="41057"/>
                  </a:cubicBezTo>
                  <a:cubicBezTo>
                    <a:pt x="26858" y="40988"/>
                    <a:pt x="26892" y="40918"/>
                    <a:pt x="26927" y="40884"/>
                  </a:cubicBezTo>
                  <a:cubicBezTo>
                    <a:pt x="26961" y="41057"/>
                    <a:pt x="27169" y="41229"/>
                    <a:pt x="27100" y="41506"/>
                  </a:cubicBezTo>
                  <a:cubicBezTo>
                    <a:pt x="27307" y="41368"/>
                    <a:pt x="27376" y="41160"/>
                    <a:pt x="27514" y="41022"/>
                  </a:cubicBezTo>
                  <a:cubicBezTo>
                    <a:pt x="27687" y="40918"/>
                    <a:pt x="27825" y="40780"/>
                    <a:pt x="27964" y="40676"/>
                  </a:cubicBezTo>
                  <a:cubicBezTo>
                    <a:pt x="28482" y="40227"/>
                    <a:pt x="29001" y="39778"/>
                    <a:pt x="29588" y="39432"/>
                  </a:cubicBezTo>
                  <a:cubicBezTo>
                    <a:pt x="29761" y="39294"/>
                    <a:pt x="29968" y="39225"/>
                    <a:pt x="30176" y="39156"/>
                  </a:cubicBezTo>
                  <a:cubicBezTo>
                    <a:pt x="30264" y="39133"/>
                    <a:pt x="30328" y="39118"/>
                    <a:pt x="30377" y="39118"/>
                  </a:cubicBezTo>
                  <a:close/>
                  <a:moveTo>
                    <a:pt x="26339" y="41783"/>
                  </a:moveTo>
                  <a:lnTo>
                    <a:pt x="26408" y="41817"/>
                  </a:lnTo>
                  <a:cubicBezTo>
                    <a:pt x="26339" y="42266"/>
                    <a:pt x="26305" y="42716"/>
                    <a:pt x="26235" y="43200"/>
                  </a:cubicBezTo>
                  <a:cubicBezTo>
                    <a:pt x="26166" y="43545"/>
                    <a:pt x="26097" y="43614"/>
                    <a:pt x="25786" y="43718"/>
                  </a:cubicBezTo>
                  <a:cubicBezTo>
                    <a:pt x="25924" y="43027"/>
                    <a:pt x="26097" y="42405"/>
                    <a:pt x="26339" y="41783"/>
                  </a:cubicBezTo>
                  <a:close/>
                  <a:moveTo>
                    <a:pt x="17732" y="38948"/>
                  </a:moveTo>
                  <a:cubicBezTo>
                    <a:pt x="17974" y="39363"/>
                    <a:pt x="18078" y="39743"/>
                    <a:pt x="17905" y="40193"/>
                  </a:cubicBezTo>
                  <a:cubicBezTo>
                    <a:pt x="17663" y="40918"/>
                    <a:pt x="17318" y="41610"/>
                    <a:pt x="17006" y="42301"/>
                  </a:cubicBezTo>
                  <a:cubicBezTo>
                    <a:pt x="16799" y="42716"/>
                    <a:pt x="16626" y="43131"/>
                    <a:pt x="16384" y="43545"/>
                  </a:cubicBezTo>
                  <a:cubicBezTo>
                    <a:pt x="16315" y="43649"/>
                    <a:pt x="16281" y="43787"/>
                    <a:pt x="16108" y="43822"/>
                  </a:cubicBezTo>
                  <a:cubicBezTo>
                    <a:pt x="16073" y="43649"/>
                    <a:pt x="16177" y="43545"/>
                    <a:pt x="16211" y="43407"/>
                  </a:cubicBezTo>
                  <a:cubicBezTo>
                    <a:pt x="16557" y="42474"/>
                    <a:pt x="16972" y="41610"/>
                    <a:pt x="17352" y="40711"/>
                  </a:cubicBezTo>
                  <a:cubicBezTo>
                    <a:pt x="17525" y="40262"/>
                    <a:pt x="17663" y="39812"/>
                    <a:pt x="17629" y="39363"/>
                  </a:cubicBezTo>
                  <a:cubicBezTo>
                    <a:pt x="17629" y="39225"/>
                    <a:pt x="17629" y="39121"/>
                    <a:pt x="17732" y="38948"/>
                  </a:cubicBezTo>
                  <a:close/>
                  <a:moveTo>
                    <a:pt x="25095" y="38395"/>
                  </a:moveTo>
                  <a:lnTo>
                    <a:pt x="25095" y="38395"/>
                  </a:lnTo>
                  <a:cubicBezTo>
                    <a:pt x="25233" y="38430"/>
                    <a:pt x="25233" y="38499"/>
                    <a:pt x="25268" y="38568"/>
                  </a:cubicBezTo>
                  <a:cubicBezTo>
                    <a:pt x="25440" y="38879"/>
                    <a:pt x="25613" y="39156"/>
                    <a:pt x="25751" y="39467"/>
                  </a:cubicBezTo>
                  <a:cubicBezTo>
                    <a:pt x="25959" y="39847"/>
                    <a:pt x="26063" y="40227"/>
                    <a:pt x="25993" y="40676"/>
                  </a:cubicBezTo>
                  <a:cubicBezTo>
                    <a:pt x="25890" y="41195"/>
                    <a:pt x="25821" y="41748"/>
                    <a:pt x="25751" y="42301"/>
                  </a:cubicBezTo>
                  <a:cubicBezTo>
                    <a:pt x="25717" y="42819"/>
                    <a:pt x="25579" y="43303"/>
                    <a:pt x="25475" y="43822"/>
                  </a:cubicBezTo>
                  <a:cubicBezTo>
                    <a:pt x="25475" y="43891"/>
                    <a:pt x="25475" y="43960"/>
                    <a:pt x="25440" y="43995"/>
                  </a:cubicBezTo>
                  <a:cubicBezTo>
                    <a:pt x="25129" y="44237"/>
                    <a:pt x="24887" y="44582"/>
                    <a:pt x="24473" y="44755"/>
                  </a:cubicBezTo>
                  <a:cubicBezTo>
                    <a:pt x="24507" y="44202"/>
                    <a:pt x="24715" y="43684"/>
                    <a:pt x="24922" y="43200"/>
                  </a:cubicBezTo>
                  <a:cubicBezTo>
                    <a:pt x="24991" y="43061"/>
                    <a:pt x="25129" y="43027"/>
                    <a:pt x="25233" y="42958"/>
                  </a:cubicBezTo>
                  <a:cubicBezTo>
                    <a:pt x="25406" y="42854"/>
                    <a:pt x="25475" y="42750"/>
                    <a:pt x="25510" y="42543"/>
                  </a:cubicBezTo>
                  <a:cubicBezTo>
                    <a:pt x="25510" y="42197"/>
                    <a:pt x="25544" y="41852"/>
                    <a:pt x="25579" y="41506"/>
                  </a:cubicBezTo>
                  <a:cubicBezTo>
                    <a:pt x="25682" y="40676"/>
                    <a:pt x="25544" y="39916"/>
                    <a:pt x="25302" y="39121"/>
                  </a:cubicBezTo>
                  <a:cubicBezTo>
                    <a:pt x="25198" y="38914"/>
                    <a:pt x="25095" y="38672"/>
                    <a:pt x="25095" y="38395"/>
                  </a:cubicBezTo>
                  <a:close/>
                  <a:moveTo>
                    <a:pt x="15797" y="44617"/>
                  </a:moveTo>
                  <a:cubicBezTo>
                    <a:pt x="15797" y="44617"/>
                    <a:pt x="15831" y="44617"/>
                    <a:pt x="15831" y="44651"/>
                  </a:cubicBezTo>
                  <a:cubicBezTo>
                    <a:pt x="15866" y="44721"/>
                    <a:pt x="15797" y="44790"/>
                    <a:pt x="15693" y="44859"/>
                  </a:cubicBezTo>
                  <a:cubicBezTo>
                    <a:pt x="15693" y="44721"/>
                    <a:pt x="15728" y="44651"/>
                    <a:pt x="15797" y="44617"/>
                  </a:cubicBezTo>
                  <a:close/>
                  <a:moveTo>
                    <a:pt x="15555" y="45135"/>
                  </a:moveTo>
                  <a:cubicBezTo>
                    <a:pt x="15624" y="45135"/>
                    <a:pt x="15624" y="45170"/>
                    <a:pt x="15624" y="45204"/>
                  </a:cubicBezTo>
                  <a:cubicBezTo>
                    <a:pt x="15589" y="45239"/>
                    <a:pt x="15589" y="45308"/>
                    <a:pt x="15555" y="45308"/>
                  </a:cubicBezTo>
                  <a:cubicBezTo>
                    <a:pt x="15486" y="45274"/>
                    <a:pt x="15520" y="45239"/>
                    <a:pt x="15520" y="45204"/>
                  </a:cubicBezTo>
                  <a:cubicBezTo>
                    <a:pt x="15520" y="45170"/>
                    <a:pt x="15555" y="45135"/>
                    <a:pt x="15555" y="45135"/>
                  </a:cubicBezTo>
                  <a:close/>
                  <a:moveTo>
                    <a:pt x="34047" y="45516"/>
                  </a:moveTo>
                  <a:cubicBezTo>
                    <a:pt x="34047" y="45524"/>
                    <a:pt x="34047" y="45532"/>
                    <a:pt x="34046" y="45540"/>
                  </a:cubicBezTo>
                  <a:lnTo>
                    <a:pt x="34046" y="45540"/>
                  </a:lnTo>
                  <a:cubicBezTo>
                    <a:pt x="34058" y="45532"/>
                    <a:pt x="34070" y="45524"/>
                    <a:pt x="34082" y="45516"/>
                  </a:cubicBezTo>
                  <a:close/>
                  <a:moveTo>
                    <a:pt x="18195" y="40132"/>
                  </a:moveTo>
                  <a:cubicBezTo>
                    <a:pt x="18216" y="40132"/>
                    <a:pt x="18234" y="40141"/>
                    <a:pt x="18251" y="40158"/>
                  </a:cubicBezTo>
                  <a:cubicBezTo>
                    <a:pt x="18320" y="40227"/>
                    <a:pt x="18355" y="40331"/>
                    <a:pt x="18389" y="40400"/>
                  </a:cubicBezTo>
                  <a:cubicBezTo>
                    <a:pt x="18424" y="40607"/>
                    <a:pt x="18355" y="40884"/>
                    <a:pt x="18666" y="40918"/>
                  </a:cubicBezTo>
                  <a:cubicBezTo>
                    <a:pt x="18735" y="41264"/>
                    <a:pt x="19046" y="41402"/>
                    <a:pt x="19253" y="41610"/>
                  </a:cubicBezTo>
                  <a:cubicBezTo>
                    <a:pt x="19633" y="42024"/>
                    <a:pt x="20083" y="42370"/>
                    <a:pt x="20636" y="42543"/>
                  </a:cubicBezTo>
                  <a:cubicBezTo>
                    <a:pt x="21016" y="42681"/>
                    <a:pt x="21362" y="42923"/>
                    <a:pt x="21742" y="43061"/>
                  </a:cubicBezTo>
                  <a:cubicBezTo>
                    <a:pt x="21941" y="43136"/>
                    <a:pt x="22141" y="43193"/>
                    <a:pt x="22340" y="43193"/>
                  </a:cubicBezTo>
                  <a:cubicBezTo>
                    <a:pt x="22417" y="43193"/>
                    <a:pt x="22494" y="43184"/>
                    <a:pt x="22571" y="43165"/>
                  </a:cubicBezTo>
                  <a:cubicBezTo>
                    <a:pt x="22694" y="43141"/>
                    <a:pt x="22812" y="43129"/>
                    <a:pt x="22927" y="43129"/>
                  </a:cubicBezTo>
                  <a:cubicBezTo>
                    <a:pt x="23138" y="43129"/>
                    <a:pt x="23338" y="43167"/>
                    <a:pt x="23539" y="43234"/>
                  </a:cubicBezTo>
                  <a:cubicBezTo>
                    <a:pt x="23885" y="43338"/>
                    <a:pt x="24231" y="43269"/>
                    <a:pt x="24611" y="43338"/>
                  </a:cubicBezTo>
                  <a:cubicBezTo>
                    <a:pt x="24611" y="43614"/>
                    <a:pt x="24507" y="43891"/>
                    <a:pt x="24369" y="44133"/>
                  </a:cubicBezTo>
                  <a:cubicBezTo>
                    <a:pt x="24196" y="44409"/>
                    <a:pt x="24161" y="44721"/>
                    <a:pt x="24092" y="45032"/>
                  </a:cubicBezTo>
                  <a:cubicBezTo>
                    <a:pt x="24058" y="45170"/>
                    <a:pt x="24023" y="45274"/>
                    <a:pt x="23816" y="45343"/>
                  </a:cubicBezTo>
                  <a:cubicBezTo>
                    <a:pt x="23574" y="45481"/>
                    <a:pt x="23436" y="45792"/>
                    <a:pt x="23297" y="46034"/>
                  </a:cubicBezTo>
                  <a:cubicBezTo>
                    <a:pt x="23125" y="46414"/>
                    <a:pt x="22917" y="46760"/>
                    <a:pt x="22675" y="47106"/>
                  </a:cubicBezTo>
                  <a:cubicBezTo>
                    <a:pt x="22649" y="47159"/>
                    <a:pt x="22622" y="47232"/>
                    <a:pt x="22564" y="47232"/>
                  </a:cubicBezTo>
                  <a:cubicBezTo>
                    <a:pt x="22547" y="47232"/>
                    <a:pt x="22526" y="47225"/>
                    <a:pt x="22502" y="47209"/>
                  </a:cubicBezTo>
                  <a:cubicBezTo>
                    <a:pt x="22433" y="47209"/>
                    <a:pt x="22433" y="47106"/>
                    <a:pt x="22433" y="47036"/>
                  </a:cubicBezTo>
                  <a:cubicBezTo>
                    <a:pt x="22295" y="46449"/>
                    <a:pt x="22053" y="45861"/>
                    <a:pt x="21880" y="45239"/>
                  </a:cubicBezTo>
                  <a:cubicBezTo>
                    <a:pt x="21742" y="44755"/>
                    <a:pt x="21465" y="44340"/>
                    <a:pt x="21120" y="43960"/>
                  </a:cubicBezTo>
                  <a:cubicBezTo>
                    <a:pt x="21016" y="43822"/>
                    <a:pt x="20912" y="43649"/>
                    <a:pt x="20809" y="43476"/>
                  </a:cubicBezTo>
                  <a:cubicBezTo>
                    <a:pt x="20740" y="43373"/>
                    <a:pt x="20670" y="43269"/>
                    <a:pt x="20567" y="43200"/>
                  </a:cubicBezTo>
                  <a:cubicBezTo>
                    <a:pt x="19772" y="42647"/>
                    <a:pt x="19115" y="41886"/>
                    <a:pt x="18355" y="41264"/>
                  </a:cubicBezTo>
                  <a:cubicBezTo>
                    <a:pt x="18216" y="41160"/>
                    <a:pt x="18113" y="40953"/>
                    <a:pt x="17974" y="40815"/>
                  </a:cubicBezTo>
                  <a:cubicBezTo>
                    <a:pt x="17905" y="40676"/>
                    <a:pt x="18009" y="40262"/>
                    <a:pt x="18113" y="40158"/>
                  </a:cubicBezTo>
                  <a:cubicBezTo>
                    <a:pt x="18147" y="40141"/>
                    <a:pt x="18173" y="40132"/>
                    <a:pt x="18195" y="40132"/>
                  </a:cubicBezTo>
                  <a:close/>
                  <a:moveTo>
                    <a:pt x="23850" y="45585"/>
                  </a:moveTo>
                  <a:cubicBezTo>
                    <a:pt x="23989" y="45688"/>
                    <a:pt x="23954" y="45792"/>
                    <a:pt x="23920" y="45861"/>
                  </a:cubicBezTo>
                  <a:cubicBezTo>
                    <a:pt x="23678" y="46449"/>
                    <a:pt x="23366" y="47002"/>
                    <a:pt x="22952" y="47486"/>
                  </a:cubicBezTo>
                  <a:cubicBezTo>
                    <a:pt x="22952" y="47520"/>
                    <a:pt x="22917" y="47555"/>
                    <a:pt x="22883" y="47589"/>
                  </a:cubicBezTo>
                  <a:cubicBezTo>
                    <a:pt x="22830" y="47616"/>
                    <a:pt x="22778" y="47682"/>
                    <a:pt x="22710" y="47682"/>
                  </a:cubicBezTo>
                  <a:cubicBezTo>
                    <a:pt x="22688" y="47682"/>
                    <a:pt x="22666" y="47675"/>
                    <a:pt x="22641" y="47659"/>
                  </a:cubicBezTo>
                  <a:cubicBezTo>
                    <a:pt x="22537" y="47555"/>
                    <a:pt x="22606" y="47486"/>
                    <a:pt x="22675" y="47382"/>
                  </a:cubicBezTo>
                  <a:cubicBezTo>
                    <a:pt x="23055" y="46864"/>
                    <a:pt x="23366" y="46276"/>
                    <a:pt x="23747" y="45723"/>
                  </a:cubicBezTo>
                  <a:cubicBezTo>
                    <a:pt x="23781" y="45654"/>
                    <a:pt x="23816" y="45619"/>
                    <a:pt x="23850" y="45585"/>
                  </a:cubicBezTo>
                  <a:close/>
                  <a:moveTo>
                    <a:pt x="43038" y="47328"/>
                  </a:moveTo>
                  <a:cubicBezTo>
                    <a:pt x="43276" y="47328"/>
                    <a:pt x="43409" y="47484"/>
                    <a:pt x="43691" y="47831"/>
                  </a:cubicBezTo>
                  <a:cubicBezTo>
                    <a:pt x="43172" y="47831"/>
                    <a:pt x="42792" y="47728"/>
                    <a:pt x="42446" y="47486"/>
                  </a:cubicBezTo>
                  <a:cubicBezTo>
                    <a:pt x="42717" y="47383"/>
                    <a:pt x="42896" y="47328"/>
                    <a:pt x="43038" y="47328"/>
                  </a:cubicBezTo>
                  <a:close/>
                  <a:moveTo>
                    <a:pt x="43138" y="48039"/>
                  </a:moveTo>
                  <a:cubicBezTo>
                    <a:pt x="43760" y="48039"/>
                    <a:pt x="44036" y="48073"/>
                    <a:pt x="44244" y="48281"/>
                  </a:cubicBezTo>
                  <a:cubicBezTo>
                    <a:pt x="44124" y="48292"/>
                    <a:pt x="44003" y="48303"/>
                    <a:pt x="43884" y="48303"/>
                  </a:cubicBezTo>
                  <a:cubicBezTo>
                    <a:pt x="43627" y="48303"/>
                    <a:pt x="43374" y="48252"/>
                    <a:pt x="43138" y="48039"/>
                  </a:cubicBezTo>
                  <a:close/>
                  <a:moveTo>
                    <a:pt x="46318" y="46380"/>
                  </a:moveTo>
                  <a:cubicBezTo>
                    <a:pt x="46387" y="46760"/>
                    <a:pt x="46318" y="47106"/>
                    <a:pt x="46318" y="47451"/>
                  </a:cubicBezTo>
                  <a:cubicBezTo>
                    <a:pt x="46318" y="47693"/>
                    <a:pt x="46318" y="47901"/>
                    <a:pt x="46283" y="48108"/>
                  </a:cubicBezTo>
                  <a:cubicBezTo>
                    <a:pt x="46258" y="48331"/>
                    <a:pt x="46216" y="48429"/>
                    <a:pt x="46080" y="48429"/>
                  </a:cubicBezTo>
                  <a:cubicBezTo>
                    <a:pt x="46026" y="48429"/>
                    <a:pt x="45957" y="48414"/>
                    <a:pt x="45868" y="48384"/>
                  </a:cubicBezTo>
                  <a:cubicBezTo>
                    <a:pt x="45765" y="48350"/>
                    <a:pt x="45696" y="48315"/>
                    <a:pt x="45592" y="48281"/>
                  </a:cubicBezTo>
                  <a:cubicBezTo>
                    <a:pt x="45549" y="48266"/>
                    <a:pt x="45512" y="48258"/>
                    <a:pt x="45476" y="48258"/>
                  </a:cubicBezTo>
                  <a:cubicBezTo>
                    <a:pt x="45425" y="48258"/>
                    <a:pt x="45376" y="48275"/>
                    <a:pt x="45315" y="48315"/>
                  </a:cubicBezTo>
                  <a:cubicBezTo>
                    <a:pt x="45207" y="48369"/>
                    <a:pt x="45106" y="48396"/>
                    <a:pt x="45013" y="48396"/>
                  </a:cubicBezTo>
                  <a:cubicBezTo>
                    <a:pt x="44807" y="48396"/>
                    <a:pt x="44639" y="48266"/>
                    <a:pt x="44520" y="48004"/>
                  </a:cubicBezTo>
                  <a:cubicBezTo>
                    <a:pt x="44486" y="47970"/>
                    <a:pt x="44451" y="47935"/>
                    <a:pt x="44417" y="47935"/>
                  </a:cubicBezTo>
                  <a:cubicBezTo>
                    <a:pt x="43967" y="47901"/>
                    <a:pt x="43794" y="47520"/>
                    <a:pt x="43414" y="47313"/>
                  </a:cubicBezTo>
                  <a:cubicBezTo>
                    <a:pt x="43760" y="47106"/>
                    <a:pt x="44036" y="47071"/>
                    <a:pt x="44313" y="47002"/>
                  </a:cubicBezTo>
                  <a:cubicBezTo>
                    <a:pt x="44331" y="46998"/>
                    <a:pt x="44349" y="46996"/>
                    <a:pt x="44366" y="46996"/>
                  </a:cubicBezTo>
                  <a:cubicBezTo>
                    <a:pt x="44508" y="46996"/>
                    <a:pt x="44601" y="47117"/>
                    <a:pt x="44693" y="47209"/>
                  </a:cubicBezTo>
                  <a:cubicBezTo>
                    <a:pt x="44970" y="47451"/>
                    <a:pt x="45212" y="47762"/>
                    <a:pt x="45557" y="47901"/>
                  </a:cubicBezTo>
                  <a:cubicBezTo>
                    <a:pt x="45592" y="47918"/>
                    <a:pt x="45626" y="47935"/>
                    <a:pt x="45665" y="47935"/>
                  </a:cubicBezTo>
                  <a:cubicBezTo>
                    <a:pt x="45704" y="47935"/>
                    <a:pt x="45747" y="47918"/>
                    <a:pt x="45799" y="47866"/>
                  </a:cubicBezTo>
                  <a:cubicBezTo>
                    <a:pt x="45523" y="47693"/>
                    <a:pt x="45246" y="47520"/>
                    <a:pt x="45039" y="47278"/>
                  </a:cubicBezTo>
                  <a:cubicBezTo>
                    <a:pt x="45004" y="47244"/>
                    <a:pt x="44935" y="47209"/>
                    <a:pt x="44901" y="47175"/>
                  </a:cubicBezTo>
                  <a:cubicBezTo>
                    <a:pt x="44728" y="47002"/>
                    <a:pt x="44728" y="46933"/>
                    <a:pt x="44970" y="46864"/>
                  </a:cubicBezTo>
                  <a:cubicBezTo>
                    <a:pt x="45419" y="46725"/>
                    <a:pt x="45834" y="46518"/>
                    <a:pt x="46318" y="46380"/>
                  </a:cubicBezTo>
                  <a:close/>
                  <a:moveTo>
                    <a:pt x="51606" y="48834"/>
                  </a:moveTo>
                  <a:lnTo>
                    <a:pt x="51606" y="48868"/>
                  </a:lnTo>
                  <a:lnTo>
                    <a:pt x="51572" y="48868"/>
                  </a:lnTo>
                  <a:lnTo>
                    <a:pt x="51606" y="48834"/>
                  </a:lnTo>
                  <a:close/>
                  <a:moveTo>
                    <a:pt x="45920" y="40786"/>
                  </a:moveTo>
                  <a:cubicBezTo>
                    <a:pt x="46016" y="40786"/>
                    <a:pt x="46106" y="40835"/>
                    <a:pt x="46179" y="40884"/>
                  </a:cubicBezTo>
                  <a:cubicBezTo>
                    <a:pt x="46491" y="41022"/>
                    <a:pt x="46698" y="41264"/>
                    <a:pt x="46905" y="41471"/>
                  </a:cubicBezTo>
                  <a:cubicBezTo>
                    <a:pt x="47251" y="41852"/>
                    <a:pt x="47631" y="42232"/>
                    <a:pt x="48011" y="42543"/>
                  </a:cubicBezTo>
                  <a:cubicBezTo>
                    <a:pt x="48357" y="42819"/>
                    <a:pt x="48564" y="43131"/>
                    <a:pt x="48772" y="43476"/>
                  </a:cubicBezTo>
                  <a:cubicBezTo>
                    <a:pt x="48806" y="43580"/>
                    <a:pt x="48841" y="43684"/>
                    <a:pt x="48945" y="43753"/>
                  </a:cubicBezTo>
                  <a:cubicBezTo>
                    <a:pt x="49498" y="44375"/>
                    <a:pt x="49705" y="45170"/>
                    <a:pt x="49982" y="45965"/>
                  </a:cubicBezTo>
                  <a:cubicBezTo>
                    <a:pt x="50189" y="46587"/>
                    <a:pt x="50362" y="47209"/>
                    <a:pt x="50500" y="47866"/>
                  </a:cubicBezTo>
                  <a:cubicBezTo>
                    <a:pt x="50535" y="47728"/>
                    <a:pt x="50500" y="47555"/>
                    <a:pt x="50466" y="47417"/>
                  </a:cubicBezTo>
                  <a:cubicBezTo>
                    <a:pt x="50362" y="46794"/>
                    <a:pt x="50362" y="46172"/>
                    <a:pt x="50189" y="45550"/>
                  </a:cubicBezTo>
                  <a:lnTo>
                    <a:pt x="50189" y="45550"/>
                  </a:lnTo>
                  <a:cubicBezTo>
                    <a:pt x="50466" y="45723"/>
                    <a:pt x="50569" y="45999"/>
                    <a:pt x="50638" y="46276"/>
                  </a:cubicBezTo>
                  <a:cubicBezTo>
                    <a:pt x="50846" y="46933"/>
                    <a:pt x="50984" y="47555"/>
                    <a:pt x="51157" y="48212"/>
                  </a:cubicBezTo>
                  <a:cubicBezTo>
                    <a:pt x="51191" y="48246"/>
                    <a:pt x="51157" y="48315"/>
                    <a:pt x="51157" y="48384"/>
                  </a:cubicBezTo>
                  <a:cubicBezTo>
                    <a:pt x="51053" y="48661"/>
                    <a:pt x="51088" y="48938"/>
                    <a:pt x="51088" y="49249"/>
                  </a:cubicBezTo>
                  <a:cubicBezTo>
                    <a:pt x="51088" y="49387"/>
                    <a:pt x="51122" y="49525"/>
                    <a:pt x="51053" y="49733"/>
                  </a:cubicBezTo>
                  <a:cubicBezTo>
                    <a:pt x="50569" y="49491"/>
                    <a:pt x="49982" y="49421"/>
                    <a:pt x="49671" y="48903"/>
                  </a:cubicBezTo>
                  <a:lnTo>
                    <a:pt x="49671" y="48903"/>
                  </a:lnTo>
                  <a:cubicBezTo>
                    <a:pt x="49697" y="49009"/>
                    <a:pt x="49683" y="49054"/>
                    <a:pt x="49613" y="49054"/>
                  </a:cubicBezTo>
                  <a:cubicBezTo>
                    <a:pt x="49592" y="49054"/>
                    <a:pt x="49565" y="49049"/>
                    <a:pt x="49532" y="49041"/>
                  </a:cubicBezTo>
                  <a:cubicBezTo>
                    <a:pt x="49359" y="49007"/>
                    <a:pt x="49187" y="48972"/>
                    <a:pt x="48979" y="48903"/>
                  </a:cubicBezTo>
                  <a:cubicBezTo>
                    <a:pt x="48288" y="48661"/>
                    <a:pt x="47528" y="48592"/>
                    <a:pt x="46802" y="48454"/>
                  </a:cubicBezTo>
                  <a:cubicBezTo>
                    <a:pt x="46387" y="48419"/>
                    <a:pt x="46352" y="48384"/>
                    <a:pt x="46387" y="48004"/>
                  </a:cubicBezTo>
                  <a:cubicBezTo>
                    <a:pt x="46456" y="47486"/>
                    <a:pt x="46525" y="47002"/>
                    <a:pt x="46560" y="46483"/>
                  </a:cubicBezTo>
                  <a:cubicBezTo>
                    <a:pt x="46560" y="46311"/>
                    <a:pt x="46663" y="46241"/>
                    <a:pt x="46767" y="46207"/>
                  </a:cubicBezTo>
                  <a:cubicBezTo>
                    <a:pt x="47078" y="46069"/>
                    <a:pt x="47355" y="45861"/>
                    <a:pt x="47597" y="45654"/>
                  </a:cubicBezTo>
                  <a:cubicBezTo>
                    <a:pt x="47735" y="45550"/>
                    <a:pt x="47804" y="45412"/>
                    <a:pt x="47873" y="45308"/>
                  </a:cubicBezTo>
                  <a:cubicBezTo>
                    <a:pt x="48046" y="45066"/>
                    <a:pt x="48011" y="44893"/>
                    <a:pt x="47839" y="44686"/>
                  </a:cubicBezTo>
                  <a:cubicBezTo>
                    <a:pt x="47424" y="44168"/>
                    <a:pt x="47009" y="43614"/>
                    <a:pt x="46421" y="43234"/>
                  </a:cubicBezTo>
                  <a:cubicBezTo>
                    <a:pt x="46283" y="43165"/>
                    <a:pt x="46179" y="43061"/>
                    <a:pt x="46179" y="42889"/>
                  </a:cubicBezTo>
                  <a:cubicBezTo>
                    <a:pt x="46145" y="42370"/>
                    <a:pt x="45938" y="41886"/>
                    <a:pt x="45834" y="41402"/>
                  </a:cubicBezTo>
                  <a:cubicBezTo>
                    <a:pt x="45834" y="41333"/>
                    <a:pt x="45799" y="41264"/>
                    <a:pt x="45799" y="41160"/>
                  </a:cubicBezTo>
                  <a:cubicBezTo>
                    <a:pt x="45765" y="41057"/>
                    <a:pt x="45661" y="40884"/>
                    <a:pt x="45799" y="40815"/>
                  </a:cubicBezTo>
                  <a:cubicBezTo>
                    <a:pt x="45840" y="40794"/>
                    <a:pt x="45880" y="40786"/>
                    <a:pt x="45920" y="40786"/>
                  </a:cubicBezTo>
                  <a:close/>
                  <a:moveTo>
                    <a:pt x="15416" y="45585"/>
                  </a:moveTo>
                  <a:lnTo>
                    <a:pt x="15416" y="45585"/>
                  </a:lnTo>
                  <a:cubicBezTo>
                    <a:pt x="15520" y="45896"/>
                    <a:pt x="15382" y="46138"/>
                    <a:pt x="15278" y="46414"/>
                  </a:cubicBezTo>
                  <a:cubicBezTo>
                    <a:pt x="15071" y="46933"/>
                    <a:pt x="14829" y="47451"/>
                    <a:pt x="14621" y="48004"/>
                  </a:cubicBezTo>
                  <a:cubicBezTo>
                    <a:pt x="14380" y="48592"/>
                    <a:pt x="14241" y="49249"/>
                    <a:pt x="13999" y="49836"/>
                  </a:cubicBezTo>
                  <a:cubicBezTo>
                    <a:pt x="13965" y="49940"/>
                    <a:pt x="13965" y="50009"/>
                    <a:pt x="13826" y="50044"/>
                  </a:cubicBezTo>
                  <a:cubicBezTo>
                    <a:pt x="14241" y="48488"/>
                    <a:pt x="14691" y="47002"/>
                    <a:pt x="15416" y="45585"/>
                  </a:cubicBezTo>
                  <a:close/>
                  <a:moveTo>
                    <a:pt x="51157" y="48384"/>
                  </a:moveTo>
                  <a:cubicBezTo>
                    <a:pt x="51191" y="48419"/>
                    <a:pt x="51261" y="48454"/>
                    <a:pt x="51295" y="48523"/>
                  </a:cubicBezTo>
                  <a:cubicBezTo>
                    <a:pt x="51433" y="48972"/>
                    <a:pt x="51572" y="49421"/>
                    <a:pt x="51710" y="49905"/>
                  </a:cubicBezTo>
                  <a:cubicBezTo>
                    <a:pt x="51744" y="49974"/>
                    <a:pt x="51779" y="50078"/>
                    <a:pt x="51710" y="50113"/>
                  </a:cubicBezTo>
                  <a:cubicBezTo>
                    <a:pt x="51670" y="50139"/>
                    <a:pt x="51636" y="50150"/>
                    <a:pt x="51604" y="50150"/>
                  </a:cubicBezTo>
                  <a:cubicBezTo>
                    <a:pt x="51553" y="50150"/>
                    <a:pt x="51511" y="50121"/>
                    <a:pt x="51468" y="50078"/>
                  </a:cubicBezTo>
                  <a:cubicBezTo>
                    <a:pt x="51330" y="49940"/>
                    <a:pt x="51191" y="49836"/>
                    <a:pt x="51191" y="49594"/>
                  </a:cubicBezTo>
                  <a:cubicBezTo>
                    <a:pt x="51226" y="49214"/>
                    <a:pt x="51191" y="48799"/>
                    <a:pt x="51157" y="48384"/>
                  </a:cubicBezTo>
                  <a:close/>
                  <a:moveTo>
                    <a:pt x="13343" y="51979"/>
                  </a:moveTo>
                  <a:lnTo>
                    <a:pt x="13343" y="51979"/>
                  </a:lnTo>
                  <a:cubicBezTo>
                    <a:pt x="13412" y="52256"/>
                    <a:pt x="13377" y="52532"/>
                    <a:pt x="13239" y="52774"/>
                  </a:cubicBezTo>
                  <a:cubicBezTo>
                    <a:pt x="13170" y="52498"/>
                    <a:pt x="13308" y="52256"/>
                    <a:pt x="13343" y="51979"/>
                  </a:cubicBezTo>
                  <a:close/>
                  <a:moveTo>
                    <a:pt x="13135" y="53569"/>
                  </a:moveTo>
                  <a:cubicBezTo>
                    <a:pt x="13170" y="53569"/>
                    <a:pt x="13170" y="53569"/>
                    <a:pt x="13170" y="53604"/>
                  </a:cubicBezTo>
                  <a:lnTo>
                    <a:pt x="13135" y="53604"/>
                  </a:lnTo>
                  <a:cubicBezTo>
                    <a:pt x="13135" y="53604"/>
                    <a:pt x="13135" y="53569"/>
                    <a:pt x="13135" y="53569"/>
                  </a:cubicBezTo>
                  <a:close/>
                  <a:moveTo>
                    <a:pt x="51602" y="54126"/>
                  </a:moveTo>
                  <a:lnTo>
                    <a:pt x="51602" y="54126"/>
                  </a:lnTo>
                  <a:cubicBezTo>
                    <a:pt x="51603" y="54148"/>
                    <a:pt x="51605" y="54170"/>
                    <a:pt x="51606" y="54191"/>
                  </a:cubicBezTo>
                  <a:cubicBezTo>
                    <a:pt x="51613" y="54175"/>
                    <a:pt x="51619" y="54159"/>
                    <a:pt x="51625" y="54142"/>
                  </a:cubicBezTo>
                  <a:lnTo>
                    <a:pt x="51625" y="54142"/>
                  </a:lnTo>
                  <a:cubicBezTo>
                    <a:pt x="51617" y="54136"/>
                    <a:pt x="51610" y="54131"/>
                    <a:pt x="51602" y="54126"/>
                  </a:cubicBezTo>
                  <a:close/>
                  <a:moveTo>
                    <a:pt x="32146" y="53742"/>
                  </a:moveTo>
                  <a:cubicBezTo>
                    <a:pt x="32042" y="53846"/>
                    <a:pt x="31973" y="53949"/>
                    <a:pt x="31904" y="54053"/>
                  </a:cubicBezTo>
                  <a:cubicBezTo>
                    <a:pt x="31835" y="54122"/>
                    <a:pt x="31835" y="54157"/>
                    <a:pt x="31835" y="54226"/>
                  </a:cubicBezTo>
                  <a:cubicBezTo>
                    <a:pt x="31869" y="54191"/>
                    <a:pt x="31904" y="54122"/>
                    <a:pt x="31904" y="54088"/>
                  </a:cubicBezTo>
                  <a:cubicBezTo>
                    <a:pt x="32042" y="54019"/>
                    <a:pt x="32111" y="53880"/>
                    <a:pt x="32146" y="53742"/>
                  </a:cubicBezTo>
                  <a:close/>
                  <a:moveTo>
                    <a:pt x="17283" y="39294"/>
                  </a:moveTo>
                  <a:cubicBezTo>
                    <a:pt x="17456" y="39328"/>
                    <a:pt x="17456" y="39398"/>
                    <a:pt x="17421" y="39501"/>
                  </a:cubicBezTo>
                  <a:cubicBezTo>
                    <a:pt x="17352" y="40089"/>
                    <a:pt x="17248" y="40711"/>
                    <a:pt x="16903" y="41229"/>
                  </a:cubicBezTo>
                  <a:cubicBezTo>
                    <a:pt x="16730" y="41471"/>
                    <a:pt x="16695" y="41748"/>
                    <a:pt x="16592" y="41990"/>
                  </a:cubicBezTo>
                  <a:cubicBezTo>
                    <a:pt x="16073" y="43338"/>
                    <a:pt x="15589" y="44651"/>
                    <a:pt x="15036" y="45965"/>
                  </a:cubicBezTo>
                  <a:cubicBezTo>
                    <a:pt x="14898" y="46345"/>
                    <a:pt x="14725" y="46725"/>
                    <a:pt x="14587" y="47106"/>
                  </a:cubicBezTo>
                  <a:cubicBezTo>
                    <a:pt x="14310" y="47762"/>
                    <a:pt x="14138" y="48419"/>
                    <a:pt x="13930" y="49110"/>
                  </a:cubicBezTo>
                  <a:cubicBezTo>
                    <a:pt x="13723" y="49802"/>
                    <a:pt x="13515" y="50493"/>
                    <a:pt x="13308" y="51184"/>
                  </a:cubicBezTo>
                  <a:cubicBezTo>
                    <a:pt x="13066" y="52048"/>
                    <a:pt x="12997" y="52947"/>
                    <a:pt x="12962" y="53846"/>
                  </a:cubicBezTo>
                  <a:cubicBezTo>
                    <a:pt x="12928" y="54191"/>
                    <a:pt x="12928" y="54537"/>
                    <a:pt x="12824" y="54848"/>
                  </a:cubicBezTo>
                  <a:lnTo>
                    <a:pt x="12859" y="54848"/>
                  </a:lnTo>
                  <a:cubicBezTo>
                    <a:pt x="12790" y="55090"/>
                    <a:pt x="12790" y="55297"/>
                    <a:pt x="12790" y="55539"/>
                  </a:cubicBezTo>
                  <a:cubicBezTo>
                    <a:pt x="12790" y="55609"/>
                    <a:pt x="12824" y="55678"/>
                    <a:pt x="12755" y="55712"/>
                  </a:cubicBezTo>
                  <a:cubicBezTo>
                    <a:pt x="12735" y="55733"/>
                    <a:pt x="12714" y="55741"/>
                    <a:pt x="12694" y="55741"/>
                  </a:cubicBezTo>
                  <a:cubicBezTo>
                    <a:pt x="12645" y="55741"/>
                    <a:pt x="12596" y="55692"/>
                    <a:pt x="12548" y="55643"/>
                  </a:cubicBezTo>
                  <a:cubicBezTo>
                    <a:pt x="12340" y="55401"/>
                    <a:pt x="12133" y="55159"/>
                    <a:pt x="11925" y="54917"/>
                  </a:cubicBezTo>
                  <a:cubicBezTo>
                    <a:pt x="11718" y="54641"/>
                    <a:pt x="11614" y="54330"/>
                    <a:pt x="11441" y="54053"/>
                  </a:cubicBezTo>
                  <a:cubicBezTo>
                    <a:pt x="11096" y="53500"/>
                    <a:pt x="10958" y="52878"/>
                    <a:pt x="10716" y="52256"/>
                  </a:cubicBezTo>
                  <a:cubicBezTo>
                    <a:pt x="10646" y="52048"/>
                    <a:pt x="10612" y="51841"/>
                    <a:pt x="10543" y="51599"/>
                  </a:cubicBezTo>
                  <a:cubicBezTo>
                    <a:pt x="10335" y="50700"/>
                    <a:pt x="10163" y="49767"/>
                    <a:pt x="10093" y="48799"/>
                  </a:cubicBezTo>
                  <a:cubicBezTo>
                    <a:pt x="10024" y="47831"/>
                    <a:pt x="10059" y="46864"/>
                    <a:pt x="10059" y="45896"/>
                  </a:cubicBezTo>
                  <a:cubicBezTo>
                    <a:pt x="10059" y="45619"/>
                    <a:pt x="10266" y="45654"/>
                    <a:pt x="10405" y="45619"/>
                  </a:cubicBezTo>
                  <a:cubicBezTo>
                    <a:pt x="10467" y="45612"/>
                    <a:pt x="10518" y="45608"/>
                    <a:pt x="10559" y="45608"/>
                  </a:cubicBezTo>
                  <a:cubicBezTo>
                    <a:pt x="10724" y="45608"/>
                    <a:pt x="10729" y="45675"/>
                    <a:pt x="10646" y="45896"/>
                  </a:cubicBezTo>
                  <a:cubicBezTo>
                    <a:pt x="10439" y="46449"/>
                    <a:pt x="10405" y="47002"/>
                    <a:pt x="10370" y="47555"/>
                  </a:cubicBezTo>
                  <a:cubicBezTo>
                    <a:pt x="10370" y="47589"/>
                    <a:pt x="10370" y="47624"/>
                    <a:pt x="10370" y="47659"/>
                  </a:cubicBezTo>
                  <a:cubicBezTo>
                    <a:pt x="10370" y="47693"/>
                    <a:pt x="10405" y="47693"/>
                    <a:pt x="10439" y="47693"/>
                  </a:cubicBezTo>
                  <a:cubicBezTo>
                    <a:pt x="10474" y="47486"/>
                    <a:pt x="10508" y="47313"/>
                    <a:pt x="10508" y="47106"/>
                  </a:cubicBezTo>
                  <a:cubicBezTo>
                    <a:pt x="10508" y="46829"/>
                    <a:pt x="10577" y="46553"/>
                    <a:pt x="10819" y="46345"/>
                  </a:cubicBezTo>
                  <a:cubicBezTo>
                    <a:pt x="10888" y="46311"/>
                    <a:pt x="10923" y="46207"/>
                    <a:pt x="10923" y="46103"/>
                  </a:cubicBezTo>
                  <a:cubicBezTo>
                    <a:pt x="10888" y="46069"/>
                    <a:pt x="10819" y="46034"/>
                    <a:pt x="10819" y="45999"/>
                  </a:cubicBezTo>
                  <a:cubicBezTo>
                    <a:pt x="10958" y="45758"/>
                    <a:pt x="10992" y="45446"/>
                    <a:pt x="11303" y="45308"/>
                  </a:cubicBezTo>
                  <a:cubicBezTo>
                    <a:pt x="11787" y="45135"/>
                    <a:pt x="12167" y="44824"/>
                    <a:pt x="12548" y="44444"/>
                  </a:cubicBezTo>
                  <a:cubicBezTo>
                    <a:pt x="12928" y="44133"/>
                    <a:pt x="13308" y="43787"/>
                    <a:pt x="13757" y="43407"/>
                  </a:cubicBezTo>
                  <a:lnTo>
                    <a:pt x="13757" y="43407"/>
                  </a:lnTo>
                  <a:cubicBezTo>
                    <a:pt x="13654" y="43787"/>
                    <a:pt x="13446" y="44029"/>
                    <a:pt x="13308" y="44237"/>
                  </a:cubicBezTo>
                  <a:cubicBezTo>
                    <a:pt x="13101" y="44548"/>
                    <a:pt x="12859" y="44824"/>
                    <a:pt x="12582" y="45066"/>
                  </a:cubicBezTo>
                  <a:cubicBezTo>
                    <a:pt x="12444" y="45204"/>
                    <a:pt x="12271" y="45274"/>
                    <a:pt x="12098" y="45343"/>
                  </a:cubicBezTo>
                  <a:cubicBezTo>
                    <a:pt x="12064" y="45377"/>
                    <a:pt x="11995" y="45412"/>
                    <a:pt x="12029" y="45481"/>
                  </a:cubicBezTo>
                  <a:cubicBezTo>
                    <a:pt x="12048" y="45538"/>
                    <a:pt x="12088" y="45564"/>
                    <a:pt x="12126" y="45564"/>
                  </a:cubicBezTo>
                  <a:cubicBezTo>
                    <a:pt x="12157" y="45564"/>
                    <a:pt x="12186" y="45547"/>
                    <a:pt x="12202" y="45516"/>
                  </a:cubicBezTo>
                  <a:cubicBezTo>
                    <a:pt x="12478" y="45343"/>
                    <a:pt x="12720" y="45135"/>
                    <a:pt x="12962" y="44928"/>
                  </a:cubicBezTo>
                  <a:cubicBezTo>
                    <a:pt x="13308" y="44651"/>
                    <a:pt x="13446" y="44237"/>
                    <a:pt x="13654" y="43891"/>
                  </a:cubicBezTo>
                  <a:cubicBezTo>
                    <a:pt x="14034" y="43303"/>
                    <a:pt x="14380" y="42681"/>
                    <a:pt x="14898" y="42197"/>
                  </a:cubicBezTo>
                  <a:cubicBezTo>
                    <a:pt x="14967" y="42128"/>
                    <a:pt x="15002" y="42059"/>
                    <a:pt x="15140" y="42059"/>
                  </a:cubicBezTo>
                  <a:cubicBezTo>
                    <a:pt x="15105" y="42336"/>
                    <a:pt x="14967" y="42543"/>
                    <a:pt x="14829" y="42785"/>
                  </a:cubicBezTo>
                  <a:cubicBezTo>
                    <a:pt x="15244" y="42612"/>
                    <a:pt x="15416" y="42266"/>
                    <a:pt x="15555" y="41886"/>
                  </a:cubicBezTo>
                  <a:cubicBezTo>
                    <a:pt x="15624" y="41713"/>
                    <a:pt x="15693" y="41575"/>
                    <a:pt x="15762" y="41402"/>
                  </a:cubicBezTo>
                  <a:cubicBezTo>
                    <a:pt x="15797" y="41368"/>
                    <a:pt x="15831" y="41264"/>
                    <a:pt x="15866" y="41264"/>
                  </a:cubicBezTo>
                  <a:cubicBezTo>
                    <a:pt x="16211" y="41160"/>
                    <a:pt x="16211" y="40815"/>
                    <a:pt x="16384" y="40607"/>
                  </a:cubicBezTo>
                  <a:cubicBezTo>
                    <a:pt x="16592" y="40296"/>
                    <a:pt x="16799" y="39985"/>
                    <a:pt x="17041" y="39709"/>
                  </a:cubicBezTo>
                  <a:cubicBezTo>
                    <a:pt x="17145" y="39570"/>
                    <a:pt x="17248" y="39467"/>
                    <a:pt x="17283" y="39294"/>
                  </a:cubicBezTo>
                  <a:close/>
                  <a:moveTo>
                    <a:pt x="31247" y="32899"/>
                  </a:moveTo>
                  <a:cubicBezTo>
                    <a:pt x="31420" y="32899"/>
                    <a:pt x="31593" y="32968"/>
                    <a:pt x="31731" y="33038"/>
                  </a:cubicBezTo>
                  <a:cubicBezTo>
                    <a:pt x="32837" y="33660"/>
                    <a:pt x="33805" y="34420"/>
                    <a:pt x="34496" y="35492"/>
                  </a:cubicBezTo>
                  <a:cubicBezTo>
                    <a:pt x="34877" y="36183"/>
                    <a:pt x="35291" y="36874"/>
                    <a:pt x="35672" y="37531"/>
                  </a:cubicBezTo>
                  <a:cubicBezTo>
                    <a:pt x="35879" y="37911"/>
                    <a:pt x="36017" y="38291"/>
                    <a:pt x="36190" y="38637"/>
                  </a:cubicBezTo>
                  <a:cubicBezTo>
                    <a:pt x="36259" y="38810"/>
                    <a:pt x="36225" y="39017"/>
                    <a:pt x="36225" y="39190"/>
                  </a:cubicBezTo>
                  <a:cubicBezTo>
                    <a:pt x="36259" y="39570"/>
                    <a:pt x="36432" y="39951"/>
                    <a:pt x="36432" y="40331"/>
                  </a:cubicBezTo>
                  <a:cubicBezTo>
                    <a:pt x="36432" y="40607"/>
                    <a:pt x="36467" y="40884"/>
                    <a:pt x="36259" y="41126"/>
                  </a:cubicBezTo>
                  <a:cubicBezTo>
                    <a:pt x="36156" y="41264"/>
                    <a:pt x="36121" y="41506"/>
                    <a:pt x="36363" y="41644"/>
                  </a:cubicBezTo>
                  <a:cubicBezTo>
                    <a:pt x="36398" y="41990"/>
                    <a:pt x="36605" y="42370"/>
                    <a:pt x="36363" y="42750"/>
                  </a:cubicBezTo>
                  <a:cubicBezTo>
                    <a:pt x="36278" y="42713"/>
                    <a:pt x="36198" y="42695"/>
                    <a:pt x="36123" y="42695"/>
                  </a:cubicBezTo>
                  <a:cubicBezTo>
                    <a:pt x="35922" y="42695"/>
                    <a:pt x="35753" y="42816"/>
                    <a:pt x="35603" y="42992"/>
                  </a:cubicBezTo>
                  <a:cubicBezTo>
                    <a:pt x="35533" y="43061"/>
                    <a:pt x="35499" y="43131"/>
                    <a:pt x="35464" y="43200"/>
                  </a:cubicBezTo>
                  <a:cubicBezTo>
                    <a:pt x="35464" y="43269"/>
                    <a:pt x="35430" y="43373"/>
                    <a:pt x="35533" y="43407"/>
                  </a:cubicBezTo>
                  <a:cubicBezTo>
                    <a:pt x="35546" y="43413"/>
                    <a:pt x="35558" y="43416"/>
                    <a:pt x="35568" y="43416"/>
                  </a:cubicBezTo>
                  <a:cubicBezTo>
                    <a:pt x="35615" y="43416"/>
                    <a:pt x="35643" y="43360"/>
                    <a:pt x="35672" y="43303"/>
                  </a:cubicBezTo>
                  <a:cubicBezTo>
                    <a:pt x="35810" y="43061"/>
                    <a:pt x="35983" y="42923"/>
                    <a:pt x="36294" y="42923"/>
                  </a:cubicBezTo>
                  <a:cubicBezTo>
                    <a:pt x="36398" y="43061"/>
                    <a:pt x="36190" y="43200"/>
                    <a:pt x="36294" y="43373"/>
                  </a:cubicBezTo>
                  <a:cubicBezTo>
                    <a:pt x="36398" y="43234"/>
                    <a:pt x="36467" y="43061"/>
                    <a:pt x="36501" y="42854"/>
                  </a:cubicBezTo>
                  <a:cubicBezTo>
                    <a:pt x="36674" y="42059"/>
                    <a:pt x="36778" y="41229"/>
                    <a:pt x="36778" y="40400"/>
                  </a:cubicBezTo>
                  <a:cubicBezTo>
                    <a:pt x="36778" y="40054"/>
                    <a:pt x="36881" y="39709"/>
                    <a:pt x="37020" y="39398"/>
                  </a:cubicBezTo>
                  <a:cubicBezTo>
                    <a:pt x="37193" y="38914"/>
                    <a:pt x="37365" y="38464"/>
                    <a:pt x="37573" y="38015"/>
                  </a:cubicBezTo>
                  <a:cubicBezTo>
                    <a:pt x="37642" y="37842"/>
                    <a:pt x="37711" y="37704"/>
                    <a:pt x="37849" y="37566"/>
                  </a:cubicBezTo>
                  <a:cubicBezTo>
                    <a:pt x="37864" y="37543"/>
                    <a:pt x="37884" y="37535"/>
                    <a:pt x="37906" y="37535"/>
                  </a:cubicBezTo>
                  <a:cubicBezTo>
                    <a:pt x="37960" y="37535"/>
                    <a:pt x="38030" y="37580"/>
                    <a:pt x="38086" y="37580"/>
                  </a:cubicBezTo>
                  <a:cubicBezTo>
                    <a:pt x="38116" y="37580"/>
                    <a:pt x="38142" y="37568"/>
                    <a:pt x="38160" y="37531"/>
                  </a:cubicBezTo>
                  <a:cubicBezTo>
                    <a:pt x="38229" y="37393"/>
                    <a:pt x="38022" y="37358"/>
                    <a:pt x="38057" y="37220"/>
                  </a:cubicBezTo>
                  <a:cubicBezTo>
                    <a:pt x="38091" y="37220"/>
                    <a:pt x="38091" y="37185"/>
                    <a:pt x="38091" y="37151"/>
                  </a:cubicBezTo>
                  <a:cubicBezTo>
                    <a:pt x="38541" y="36632"/>
                    <a:pt x="38886" y="36045"/>
                    <a:pt x="39508" y="35699"/>
                  </a:cubicBezTo>
                  <a:cubicBezTo>
                    <a:pt x="39889" y="35492"/>
                    <a:pt x="40269" y="35284"/>
                    <a:pt x="40649" y="35111"/>
                  </a:cubicBezTo>
                  <a:cubicBezTo>
                    <a:pt x="41029" y="34939"/>
                    <a:pt x="41409" y="34800"/>
                    <a:pt x="41790" y="34558"/>
                  </a:cubicBezTo>
                  <a:cubicBezTo>
                    <a:pt x="41859" y="34489"/>
                    <a:pt x="41928" y="34455"/>
                    <a:pt x="42032" y="34420"/>
                  </a:cubicBezTo>
                  <a:cubicBezTo>
                    <a:pt x="42127" y="34384"/>
                    <a:pt x="42198" y="34365"/>
                    <a:pt x="42257" y="34365"/>
                  </a:cubicBezTo>
                  <a:cubicBezTo>
                    <a:pt x="42368" y="34365"/>
                    <a:pt x="42437" y="34435"/>
                    <a:pt x="42550" y="34593"/>
                  </a:cubicBezTo>
                  <a:cubicBezTo>
                    <a:pt x="42723" y="34870"/>
                    <a:pt x="42861" y="35181"/>
                    <a:pt x="42930" y="35492"/>
                  </a:cubicBezTo>
                  <a:cubicBezTo>
                    <a:pt x="43034" y="36287"/>
                    <a:pt x="43069" y="37116"/>
                    <a:pt x="42896" y="37877"/>
                  </a:cubicBezTo>
                  <a:cubicBezTo>
                    <a:pt x="42688" y="38672"/>
                    <a:pt x="42446" y="39467"/>
                    <a:pt x="41963" y="40158"/>
                  </a:cubicBezTo>
                  <a:cubicBezTo>
                    <a:pt x="41824" y="40331"/>
                    <a:pt x="41651" y="40504"/>
                    <a:pt x="41513" y="40711"/>
                  </a:cubicBezTo>
                  <a:cubicBezTo>
                    <a:pt x="41409" y="40815"/>
                    <a:pt x="41271" y="40884"/>
                    <a:pt x="41237" y="41057"/>
                  </a:cubicBezTo>
                  <a:cubicBezTo>
                    <a:pt x="41306" y="41022"/>
                    <a:pt x="41340" y="40988"/>
                    <a:pt x="41409" y="40953"/>
                  </a:cubicBezTo>
                  <a:cubicBezTo>
                    <a:pt x="41963" y="40365"/>
                    <a:pt x="42481" y="39778"/>
                    <a:pt x="42688" y="38983"/>
                  </a:cubicBezTo>
                  <a:cubicBezTo>
                    <a:pt x="42758" y="38775"/>
                    <a:pt x="42827" y="38568"/>
                    <a:pt x="42999" y="38326"/>
                  </a:cubicBezTo>
                  <a:cubicBezTo>
                    <a:pt x="43138" y="38672"/>
                    <a:pt x="43172" y="38983"/>
                    <a:pt x="43034" y="39294"/>
                  </a:cubicBezTo>
                  <a:cubicBezTo>
                    <a:pt x="42758" y="39812"/>
                    <a:pt x="42481" y="40331"/>
                    <a:pt x="42204" y="40849"/>
                  </a:cubicBezTo>
                  <a:cubicBezTo>
                    <a:pt x="42204" y="40884"/>
                    <a:pt x="42170" y="40918"/>
                    <a:pt x="42135" y="40918"/>
                  </a:cubicBezTo>
                  <a:cubicBezTo>
                    <a:pt x="41824" y="40953"/>
                    <a:pt x="41721" y="41195"/>
                    <a:pt x="41548" y="41368"/>
                  </a:cubicBezTo>
                  <a:cubicBezTo>
                    <a:pt x="41409" y="41541"/>
                    <a:pt x="41237" y="41610"/>
                    <a:pt x="41029" y="41610"/>
                  </a:cubicBezTo>
                  <a:cubicBezTo>
                    <a:pt x="40988" y="41610"/>
                    <a:pt x="40946" y="41615"/>
                    <a:pt x="40911" y="41615"/>
                  </a:cubicBezTo>
                  <a:cubicBezTo>
                    <a:pt x="40859" y="41615"/>
                    <a:pt x="40822" y="41603"/>
                    <a:pt x="40822" y="41541"/>
                  </a:cubicBezTo>
                  <a:cubicBezTo>
                    <a:pt x="40787" y="41471"/>
                    <a:pt x="40891" y="41437"/>
                    <a:pt x="40926" y="41368"/>
                  </a:cubicBezTo>
                  <a:cubicBezTo>
                    <a:pt x="40822" y="41368"/>
                    <a:pt x="40718" y="41437"/>
                    <a:pt x="40649" y="41506"/>
                  </a:cubicBezTo>
                  <a:cubicBezTo>
                    <a:pt x="40200" y="41852"/>
                    <a:pt x="39647" y="41955"/>
                    <a:pt x="39128" y="42094"/>
                  </a:cubicBezTo>
                  <a:cubicBezTo>
                    <a:pt x="39114" y="42108"/>
                    <a:pt x="39094" y="42116"/>
                    <a:pt x="39070" y="42116"/>
                  </a:cubicBezTo>
                  <a:cubicBezTo>
                    <a:pt x="39036" y="42116"/>
                    <a:pt x="38996" y="42100"/>
                    <a:pt x="38955" y="42059"/>
                  </a:cubicBezTo>
                  <a:cubicBezTo>
                    <a:pt x="38990" y="41852"/>
                    <a:pt x="39197" y="41783"/>
                    <a:pt x="39232" y="41610"/>
                  </a:cubicBezTo>
                  <a:lnTo>
                    <a:pt x="39232" y="41610"/>
                  </a:lnTo>
                  <a:cubicBezTo>
                    <a:pt x="39059" y="41783"/>
                    <a:pt x="38817" y="41921"/>
                    <a:pt x="38679" y="42128"/>
                  </a:cubicBezTo>
                  <a:cubicBezTo>
                    <a:pt x="38644" y="42163"/>
                    <a:pt x="38610" y="42197"/>
                    <a:pt x="38575" y="42197"/>
                  </a:cubicBezTo>
                  <a:cubicBezTo>
                    <a:pt x="38479" y="42245"/>
                    <a:pt x="38366" y="42310"/>
                    <a:pt x="38259" y="42310"/>
                  </a:cubicBezTo>
                  <a:cubicBezTo>
                    <a:pt x="38213" y="42310"/>
                    <a:pt x="38168" y="42298"/>
                    <a:pt x="38126" y="42266"/>
                  </a:cubicBezTo>
                  <a:cubicBezTo>
                    <a:pt x="38022" y="42163"/>
                    <a:pt x="38126" y="42024"/>
                    <a:pt x="38160" y="41886"/>
                  </a:cubicBezTo>
                  <a:cubicBezTo>
                    <a:pt x="38229" y="41713"/>
                    <a:pt x="38333" y="41575"/>
                    <a:pt x="38333" y="41368"/>
                  </a:cubicBezTo>
                  <a:lnTo>
                    <a:pt x="38333" y="41368"/>
                  </a:lnTo>
                  <a:cubicBezTo>
                    <a:pt x="38126" y="41575"/>
                    <a:pt x="38091" y="41886"/>
                    <a:pt x="37988" y="42163"/>
                  </a:cubicBezTo>
                  <a:cubicBezTo>
                    <a:pt x="37884" y="42370"/>
                    <a:pt x="37780" y="42543"/>
                    <a:pt x="37573" y="42681"/>
                  </a:cubicBezTo>
                  <a:cubicBezTo>
                    <a:pt x="37434" y="42750"/>
                    <a:pt x="37331" y="42889"/>
                    <a:pt x="37262" y="43027"/>
                  </a:cubicBezTo>
                  <a:cubicBezTo>
                    <a:pt x="37227" y="43165"/>
                    <a:pt x="37227" y="43269"/>
                    <a:pt x="37123" y="43373"/>
                  </a:cubicBezTo>
                  <a:cubicBezTo>
                    <a:pt x="36985" y="43476"/>
                    <a:pt x="37020" y="43580"/>
                    <a:pt x="37054" y="43718"/>
                  </a:cubicBezTo>
                  <a:cubicBezTo>
                    <a:pt x="37158" y="44237"/>
                    <a:pt x="37089" y="44755"/>
                    <a:pt x="36847" y="45239"/>
                  </a:cubicBezTo>
                  <a:cubicBezTo>
                    <a:pt x="36743" y="45550"/>
                    <a:pt x="36432" y="45688"/>
                    <a:pt x="36121" y="45723"/>
                  </a:cubicBezTo>
                  <a:cubicBezTo>
                    <a:pt x="36051" y="45729"/>
                    <a:pt x="35983" y="45732"/>
                    <a:pt x="35915" y="45732"/>
                  </a:cubicBezTo>
                  <a:cubicBezTo>
                    <a:pt x="35613" y="45732"/>
                    <a:pt x="35325" y="45676"/>
                    <a:pt x="35015" y="45619"/>
                  </a:cubicBezTo>
                  <a:cubicBezTo>
                    <a:pt x="34842" y="45550"/>
                    <a:pt x="34669" y="45516"/>
                    <a:pt x="34427" y="45481"/>
                  </a:cubicBezTo>
                  <a:lnTo>
                    <a:pt x="34427" y="45481"/>
                  </a:lnTo>
                  <a:cubicBezTo>
                    <a:pt x="34462" y="45723"/>
                    <a:pt x="34566" y="45758"/>
                    <a:pt x="34738" y="45792"/>
                  </a:cubicBezTo>
                  <a:cubicBezTo>
                    <a:pt x="35188" y="45827"/>
                    <a:pt x="35637" y="45861"/>
                    <a:pt x="36086" y="45896"/>
                  </a:cubicBezTo>
                  <a:cubicBezTo>
                    <a:pt x="36570" y="45930"/>
                    <a:pt x="36605" y="45965"/>
                    <a:pt x="36605" y="46380"/>
                  </a:cubicBezTo>
                  <a:cubicBezTo>
                    <a:pt x="36605" y="46760"/>
                    <a:pt x="36674" y="47106"/>
                    <a:pt x="36778" y="47486"/>
                  </a:cubicBezTo>
                  <a:cubicBezTo>
                    <a:pt x="36847" y="47728"/>
                    <a:pt x="36881" y="48004"/>
                    <a:pt x="36916" y="48281"/>
                  </a:cubicBezTo>
                  <a:cubicBezTo>
                    <a:pt x="36916" y="48384"/>
                    <a:pt x="36916" y="48488"/>
                    <a:pt x="37020" y="48557"/>
                  </a:cubicBezTo>
                  <a:cubicBezTo>
                    <a:pt x="36916" y="47866"/>
                    <a:pt x="36951" y="47175"/>
                    <a:pt x="36778" y="46483"/>
                  </a:cubicBezTo>
                  <a:cubicBezTo>
                    <a:pt x="36778" y="46414"/>
                    <a:pt x="36778" y="46345"/>
                    <a:pt x="36847" y="46276"/>
                  </a:cubicBezTo>
                  <a:cubicBezTo>
                    <a:pt x="37020" y="46311"/>
                    <a:pt x="37089" y="46483"/>
                    <a:pt x="37193" y="46587"/>
                  </a:cubicBezTo>
                  <a:cubicBezTo>
                    <a:pt x="37400" y="46898"/>
                    <a:pt x="37538" y="47244"/>
                    <a:pt x="37711" y="47589"/>
                  </a:cubicBezTo>
                  <a:cubicBezTo>
                    <a:pt x="37780" y="47693"/>
                    <a:pt x="37780" y="47797"/>
                    <a:pt x="37884" y="47831"/>
                  </a:cubicBezTo>
                  <a:lnTo>
                    <a:pt x="37918" y="47831"/>
                  </a:lnTo>
                  <a:cubicBezTo>
                    <a:pt x="37815" y="47589"/>
                    <a:pt x="37676" y="47348"/>
                    <a:pt x="37607" y="47106"/>
                  </a:cubicBezTo>
                  <a:cubicBezTo>
                    <a:pt x="37434" y="46656"/>
                    <a:pt x="37158" y="46276"/>
                    <a:pt x="36812" y="45930"/>
                  </a:cubicBezTo>
                  <a:cubicBezTo>
                    <a:pt x="36674" y="45827"/>
                    <a:pt x="36674" y="45723"/>
                    <a:pt x="36778" y="45585"/>
                  </a:cubicBezTo>
                  <a:cubicBezTo>
                    <a:pt x="37123" y="44997"/>
                    <a:pt x="37365" y="44375"/>
                    <a:pt x="37262" y="43649"/>
                  </a:cubicBezTo>
                  <a:cubicBezTo>
                    <a:pt x="37193" y="43165"/>
                    <a:pt x="37607" y="42681"/>
                    <a:pt x="38126" y="42647"/>
                  </a:cubicBezTo>
                  <a:cubicBezTo>
                    <a:pt x="38299" y="42612"/>
                    <a:pt x="38506" y="42647"/>
                    <a:pt x="38644" y="42474"/>
                  </a:cubicBezTo>
                  <a:cubicBezTo>
                    <a:pt x="38644" y="42439"/>
                    <a:pt x="38679" y="42439"/>
                    <a:pt x="38713" y="42439"/>
                  </a:cubicBezTo>
                  <a:cubicBezTo>
                    <a:pt x="39693" y="42164"/>
                    <a:pt x="40672" y="41834"/>
                    <a:pt x="41699" y="41834"/>
                  </a:cubicBezTo>
                  <a:cubicBezTo>
                    <a:pt x="41832" y="41834"/>
                    <a:pt x="41966" y="41840"/>
                    <a:pt x="42101" y="41852"/>
                  </a:cubicBezTo>
                  <a:cubicBezTo>
                    <a:pt x="42446" y="41852"/>
                    <a:pt x="42792" y="41921"/>
                    <a:pt x="43172" y="41990"/>
                  </a:cubicBezTo>
                  <a:cubicBezTo>
                    <a:pt x="43345" y="42024"/>
                    <a:pt x="43518" y="42128"/>
                    <a:pt x="43656" y="42266"/>
                  </a:cubicBezTo>
                  <a:cubicBezTo>
                    <a:pt x="43794" y="42370"/>
                    <a:pt x="43967" y="42508"/>
                    <a:pt x="44140" y="42578"/>
                  </a:cubicBezTo>
                  <a:cubicBezTo>
                    <a:pt x="44204" y="42610"/>
                    <a:pt x="44261" y="42634"/>
                    <a:pt x="44310" y="42634"/>
                  </a:cubicBezTo>
                  <a:cubicBezTo>
                    <a:pt x="44367" y="42634"/>
                    <a:pt x="44414" y="42601"/>
                    <a:pt x="44451" y="42508"/>
                  </a:cubicBezTo>
                  <a:cubicBezTo>
                    <a:pt x="44483" y="42428"/>
                    <a:pt x="44523" y="42400"/>
                    <a:pt x="44567" y="42400"/>
                  </a:cubicBezTo>
                  <a:cubicBezTo>
                    <a:pt x="44617" y="42400"/>
                    <a:pt x="44672" y="42437"/>
                    <a:pt x="44728" y="42474"/>
                  </a:cubicBezTo>
                  <a:cubicBezTo>
                    <a:pt x="45765" y="42992"/>
                    <a:pt x="46733" y="43649"/>
                    <a:pt x="47424" y="44617"/>
                  </a:cubicBezTo>
                  <a:cubicBezTo>
                    <a:pt x="47735" y="45066"/>
                    <a:pt x="47735" y="45239"/>
                    <a:pt x="47320" y="45585"/>
                  </a:cubicBezTo>
                  <a:cubicBezTo>
                    <a:pt x="46905" y="45930"/>
                    <a:pt x="46421" y="46138"/>
                    <a:pt x="45938" y="46311"/>
                  </a:cubicBezTo>
                  <a:cubicBezTo>
                    <a:pt x="44797" y="46691"/>
                    <a:pt x="43622" y="47002"/>
                    <a:pt x="42446" y="47209"/>
                  </a:cubicBezTo>
                  <a:cubicBezTo>
                    <a:pt x="42295" y="47240"/>
                    <a:pt x="42146" y="47252"/>
                    <a:pt x="41999" y="47252"/>
                  </a:cubicBezTo>
                  <a:cubicBezTo>
                    <a:pt x="41644" y="47252"/>
                    <a:pt x="41302" y="47179"/>
                    <a:pt x="40960" y="47106"/>
                  </a:cubicBezTo>
                  <a:lnTo>
                    <a:pt x="40960" y="47140"/>
                  </a:lnTo>
                  <a:cubicBezTo>
                    <a:pt x="40718" y="47106"/>
                    <a:pt x="40476" y="47002"/>
                    <a:pt x="40234" y="46967"/>
                  </a:cubicBezTo>
                  <a:cubicBezTo>
                    <a:pt x="39992" y="46898"/>
                    <a:pt x="39819" y="46794"/>
                    <a:pt x="39716" y="46518"/>
                  </a:cubicBezTo>
                  <a:lnTo>
                    <a:pt x="39716" y="46518"/>
                  </a:lnTo>
                  <a:cubicBezTo>
                    <a:pt x="40338" y="46587"/>
                    <a:pt x="40856" y="46829"/>
                    <a:pt x="41409" y="46829"/>
                  </a:cubicBezTo>
                  <a:cubicBezTo>
                    <a:pt x="41540" y="46829"/>
                    <a:pt x="41671" y="46831"/>
                    <a:pt x="41801" y="46831"/>
                  </a:cubicBezTo>
                  <a:cubicBezTo>
                    <a:pt x="42257" y="46831"/>
                    <a:pt x="42708" y="46810"/>
                    <a:pt x="43138" y="46622"/>
                  </a:cubicBezTo>
                  <a:cubicBezTo>
                    <a:pt x="43108" y="46577"/>
                    <a:pt x="43078" y="46565"/>
                    <a:pt x="43052" y="46565"/>
                  </a:cubicBezTo>
                  <a:cubicBezTo>
                    <a:pt x="43016" y="46565"/>
                    <a:pt x="42985" y="46587"/>
                    <a:pt x="42965" y="46587"/>
                  </a:cubicBezTo>
                  <a:cubicBezTo>
                    <a:pt x="42573" y="46682"/>
                    <a:pt x="42186" y="46728"/>
                    <a:pt x="41804" y="46728"/>
                  </a:cubicBezTo>
                  <a:cubicBezTo>
                    <a:pt x="41073" y="46728"/>
                    <a:pt x="40362" y="46559"/>
                    <a:pt x="39681" y="46241"/>
                  </a:cubicBezTo>
                  <a:cubicBezTo>
                    <a:pt x="39266" y="46069"/>
                    <a:pt x="38852" y="45861"/>
                    <a:pt x="38471" y="45585"/>
                  </a:cubicBezTo>
                  <a:cubicBezTo>
                    <a:pt x="38229" y="45446"/>
                    <a:pt x="37988" y="45343"/>
                    <a:pt x="37746" y="45274"/>
                  </a:cubicBezTo>
                  <a:cubicBezTo>
                    <a:pt x="37642" y="45274"/>
                    <a:pt x="37573" y="45239"/>
                    <a:pt x="37504" y="45239"/>
                  </a:cubicBezTo>
                  <a:cubicBezTo>
                    <a:pt x="37434" y="45239"/>
                    <a:pt x="37331" y="45239"/>
                    <a:pt x="37331" y="45343"/>
                  </a:cubicBezTo>
                  <a:cubicBezTo>
                    <a:pt x="37331" y="45412"/>
                    <a:pt x="37400" y="45446"/>
                    <a:pt x="37469" y="45446"/>
                  </a:cubicBezTo>
                  <a:cubicBezTo>
                    <a:pt x="38057" y="45550"/>
                    <a:pt x="38506" y="45827"/>
                    <a:pt x="38955" y="46138"/>
                  </a:cubicBezTo>
                  <a:cubicBezTo>
                    <a:pt x="39059" y="46241"/>
                    <a:pt x="39197" y="46276"/>
                    <a:pt x="39197" y="46483"/>
                  </a:cubicBezTo>
                  <a:cubicBezTo>
                    <a:pt x="39163" y="46587"/>
                    <a:pt x="39301" y="46656"/>
                    <a:pt x="39405" y="46725"/>
                  </a:cubicBezTo>
                  <a:cubicBezTo>
                    <a:pt x="39889" y="46967"/>
                    <a:pt x="40061" y="47417"/>
                    <a:pt x="40303" y="47866"/>
                  </a:cubicBezTo>
                  <a:cubicBezTo>
                    <a:pt x="40338" y="47970"/>
                    <a:pt x="40373" y="48073"/>
                    <a:pt x="40476" y="48143"/>
                  </a:cubicBezTo>
                  <a:cubicBezTo>
                    <a:pt x="40338" y="48315"/>
                    <a:pt x="40373" y="48454"/>
                    <a:pt x="40407" y="48626"/>
                  </a:cubicBezTo>
                  <a:cubicBezTo>
                    <a:pt x="40580" y="49076"/>
                    <a:pt x="40753" y="49560"/>
                    <a:pt x="40926" y="50044"/>
                  </a:cubicBezTo>
                  <a:cubicBezTo>
                    <a:pt x="41029" y="50424"/>
                    <a:pt x="41202" y="50804"/>
                    <a:pt x="41237" y="51219"/>
                  </a:cubicBezTo>
                  <a:cubicBezTo>
                    <a:pt x="41306" y="51564"/>
                    <a:pt x="41271" y="51910"/>
                    <a:pt x="41202" y="52256"/>
                  </a:cubicBezTo>
                  <a:cubicBezTo>
                    <a:pt x="41029" y="52912"/>
                    <a:pt x="40995" y="53604"/>
                    <a:pt x="40787" y="54295"/>
                  </a:cubicBezTo>
                  <a:cubicBezTo>
                    <a:pt x="40753" y="54468"/>
                    <a:pt x="40684" y="54641"/>
                    <a:pt x="40614" y="54814"/>
                  </a:cubicBezTo>
                  <a:cubicBezTo>
                    <a:pt x="40536" y="55102"/>
                    <a:pt x="40377" y="55232"/>
                    <a:pt x="40154" y="55232"/>
                  </a:cubicBezTo>
                  <a:cubicBezTo>
                    <a:pt x="40083" y="55232"/>
                    <a:pt x="40006" y="55219"/>
                    <a:pt x="39923" y="55194"/>
                  </a:cubicBezTo>
                  <a:cubicBezTo>
                    <a:pt x="39439" y="55021"/>
                    <a:pt x="39024" y="54814"/>
                    <a:pt x="38644" y="54537"/>
                  </a:cubicBezTo>
                  <a:cubicBezTo>
                    <a:pt x="38299" y="54261"/>
                    <a:pt x="37988" y="54019"/>
                    <a:pt x="37676" y="53777"/>
                  </a:cubicBezTo>
                  <a:cubicBezTo>
                    <a:pt x="37193" y="53431"/>
                    <a:pt x="36847" y="53016"/>
                    <a:pt x="36605" y="52463"/>
                  </a:cubicBezTo>
                  <a:cubicBezTo>
                    <a:pt x="36328" y="51772"/>
                    <a:pt x="36052" y="51115"/>
                    <a:pt x="35637" y="50493"/>
                  </a:cubicBezTo>
                  <a:cubicBezTo>
                    <a:pt x="35533" y="50355"/>
                    <a:pt x="35568" y="50216"/>
                    <a:pt x="35603" y="50078"/>
                  </a:cubicBezTo>
                  <a:cubicBezTo>
                    <a:pt x="35775" y="49491"/>
                    <a:pt x="35844" y="48903"/>
                    <a:pt x="35844" y="48315"/>
                  </a:cubicBezTo>
                  <a:cubicBezTo>
                    <a:pt x="35879" y="47762"/>
                    <a:pt x="35741" y="47278"/>
                    <a:pt x="35568" y="46760"/>
                  </a:cubicBezTo>
                  <a:lnTo>
                    <a:pt x="35568" y="46760"/>
                  </a:lnTo>
                  <a:cubicBezTo>
                    <a:pt x="35603" y="47071"/>
                    <a:pt x="35637" y="47382"/>
                    <a:pt x="35637" y="47693"/>
                  </a:cubicBezTo>
                  <a:cubicBezTo>
                    <a:pt x="35741" y="48523"/>
                    <a:pt x="35603" y="49318"/>
                    <a:pt x="35361" y="50113"/>
                  </a:cubicBezTo>
                  <a:cubicBezTo>
                    <a:pt x="35257" y="50458"/>
                    <a:pt x="35222" y="50804"/>
                    <a:pt x="34980" y="51115"/>
                  </a:cubicBezTo>
                  <a:cubicBezTo>
                    <a:pt x="34877" y="51253"/>
                    <a:pt x="34773" y="51426"/>
                    <a:pt x="34635" y="51599"/>
                  </a:cubicBezTo>
                  <a:cubicBezTo>
                    <a:pt x="34566" y="51288"/>
                    <a:pt x="34669" y="51011"/>
                    <a:pt x="34773" y="50769"/>
                  </a:cubicBezTo>
                  <a:cubicBezTo>
                    <a:pt x="34980" y="50216"/>
                    <a:pt x="35153" y="49629"/>
                    <a:pt x="35222" y="49041"/>
                  </a:cubicBezTo>
                  <a:cubicBezTo>
                    <a:pt x="35326" y="48557"/>
                    <a:pt x="35430" y="48039"/>
                    <a:pt x="35430" y="47520"/>
                  </a:cubicBezTo>
                  <a:cubicBezTo>
                    <a:pt x="35430" y="47106"/>
                    <a:pt x="35361" y="46725"/>
                    <a:pt x="35291" y="46345"/>
                  </a:cubicBezTo>
                  <a:cubicBezTo>
                    <a:pt x="35262" y="46255"/>
                    <a:pt x="35232" y="46166"/>
                    <a:pt x="35134" y="46166"/>
                  </a:cubicBezTo>
                  <a:cubicBezTo>
                    <a:pt x="35119" y="46166"/>
                    <a:pt x="35103" y="46168"/>
                    <a:pt x="35084" y="46172"/>
                  </a:cubicBezTo>
                  <a:cubicBezTo>
                    <a:pt x="34946" y="46207"/>
                    <a:pt x="34877" y="46241"/>
                    <a:pt x="34877" y="46380"/>
                  </a:cubicBezTo>
                  <a:cubicBezTo>
                    <a:pt x="34946" y="46898"/>
                    <a:pt x="34738" y="47417"/>
                    <a:pt x="34704" y="47935"/>
                  </a:cubicBezTo>
                  <a:cubicBezTo>
                    <a:pt x="34911" y="47520"/>
                    <a:pt x="34877" y="47036"/>
                    <a:pt x="35084" y="46587"/>
                  </a:cubicBezTo>
                  <a:cubicBezTo>
                    <a:pt x="35222" y="46725"/>
                    <a:pt x="35222" y="46864"/>
                    <a:pt x="35222" y="47002"/>
                  </a:cubicBezTo>
                  <a:cubicBezTo>
                    <a:pt x="35291" y="48004"/>
                    <a:pt x="35188" y="49007"/>
                    <a:pt x="34877" y="49974"/>
                  </a:cubicBezTo>
                  <a:cubicBezTo>
                    <a:pt x="34738" y="50389"/>
                    <a:pt x="34566" y="50804"/>
                    <a:pt x="34462" y="51219"/>
                  </a:cubicBezTo>
                  <a:cubicBezTo>
                    <a:pt x="34289" y="51876"/>
                    <a:pt x="33909" y="52325"/>
                    <a:pt x="33390" y="52671"/>
                  </a:cubicBezTo>
                  <a:cubicBezTo>
                    <a:pt x="33045" y="52912"/>
                    <a:pt x="32699" y="53154"/>
                    <a:pt x="32423" y="53466"/>
                  </a:cubicBezTo>
                  <a:cubicBezTo>
                    <a:pt x="32319" y="53535"/>
                    <a:pt x="32250" y="53638"/>
                    <a:pt x="32146" y="53742"/>
                  </a:cubicBezTo>
                  <a:cubicBezTo>
                    <a:pt x="32457" y="53604"/>
                    <a:pt x="32664" y="53293"/>
                    <a:pt x="32976" y="53120"/>
                  </a:cubicBezTo>
                  <a:cubicBezTo>
                    <a:pt x="33079" y="53051"/>
                    <a:pt x="33183" y="52912"/>
                    <a:pt x="33356" y="52912"/>
                  </a:cubicBezTo>
                  <a:cubicBezTo>
                    <a:pt x="33425" y="53016"/>
                    <a:pt x="33356" y="53051"/>
                    <a:pt x="33321" y="53085"/>
                  </a:cubicBezTo>
                  <a:cubicBezTo>
                    <a:pt x="32803" y="53742"/>
                    <a:pt x="32250" y="54330"/>
                    <a:pt x="31800" y="55021"/>
                  </a:cubicBezTo>
                  <a:cubicBezTo>
                    <a:pt x="31741" y="55110"/>
                    <a:pt x="31630" y="55277"/>
                    <a:pt x="31512" y="55277"/>
                  </a:cubicBezTo>
                  <a:cubicBezTo>
                    <a:pt x="31493" y="55277"/>
                    <a:pt x="31474" y="55272"/>
                    <a:pt x="31455" y="55263"/>
                  </a:cubicBezTo>
                  <a:cubicBezTo>
                    <a:pt x="31282" y="55159"/>
                    <a:pt x="31455" y="54986"/>
                    <a:pt x="31524" y="54848"/>
                  </a:cubicBezTo>
                  <a:cubicBezTo>
                    <a:pt x="31558" y="54710"/>
                    <a:pt x="31628" y="54606"/>
                    <a:pt x="31697" y="54468"/>
                  </a:cubicBezTo>
                  <a:lnTo>
                    <a:pt x="31697" y="54468"/>
                  </a:lnTo>
                  <a:cubicBezTo>
                    <a:pt x="31455" y="54641"/>
                    <a:pt x="31351" y="54917"/>
                    <a:pt x="31316" y="55194"/>
                  </a:cubicBezTo>
                  <a:cubicBezTo>
                    <a:pt x="31247" y="55436"/>
                    <a:pt x="31144" y="55539"/>
                    <a:pt x="30936" y="55609"/>
                  </a:cubicBezTo>
                  <a:cubicBezTo>
                    <a:pt x="30798" y="55643"/>
                    <a:pt x="30660" y="55747"/>
                    <a:pt x="30521" y="55781"/>
                  </a:cubicBezTo>
                  <a:cubicBezTo>
                    <a:pt x="30404" y="55818"/>
                    <a:pt x="30280" y="55838"/>
                    <a:pt x="30157" y="55838"/>
                  </a:cubicBezTo>
                  <a:cubicBezTo>
                    <a:pt x="29704" y="55838"/>
                    <a:pt x="29270" y="55570"/>
                    <a:pt x="29243" y="54917"/>
                  </a:cubicBezTo>
                  <a:cubicBezTo>
                    <a:pt x="29208" y="54468"/>
                    <a:pt x="29173" y="53984"/>
                    <a:pt x="29208" y="53535"/>
                  </a:cubicBezTo>
                  <a:cubicBezTo>
                    <a:pt x="29277" y="52878"/>
                    <a:pt x="29243" y="52187"/>
                    <a:pt x="29312" y="51495"/>
                  </a:cubicBezTo>
                  <a:cubicBezTo>
                    <a:pt x="29484" y="50355"/>
                    <a:pt x="29796" y="49249"/>
                    <a:pt x="30210" y="48143"/>
                  </a:cubicBezTo>
                  <a:cubicBezTo>
                    <a:pt x="30349" y="47866"/>
                    <a:pt x="30591" y="47693"/>
                    <a:pt x="30798" y="47486"/>
                  </a:cubicBezTo>
                  <a:cubicBezTo>
                    <a:pt x="31386" y="46760"/>
                    <a:pt x="32181" y="46449"/>
                    <a:pt x="33045" y="46172"/>
                  </a:cubicBezTo>
                  <a:cubicBezTo>
                    <a:pt x="33079" y="46172"/>
                    <a:pt x="33148" y="46172"/>
                    <a:pt x="33183" y="46241"/>
                  </a:cubicBezTo>
                  <a:cubicBezTo>
                    <a:pt x="32941" y="46483"/>
                    <a:pt x="32561" y="46587"/>
                    <a:pt x="32353" y="46898"/>
                  </a:cubicBezTo>
                  <a:cubicBezTo>
                    <a:pt x="32734" y="46691"/>
                    <a:pt x="33114" y="46518"/>
                    <a:pt x="33494" y="46311"/>
                  </a:cubicBezTo>
                  <a:cubicBezTo>
                    <a:pt x="33598" y="46241"/>
                    <a:pt x="33736" y="46207"/>
                    <a:pt x="33667" y="46034"/>
                  </a:cubicBezTo>
                  <a:cubicBezTo>
                    <a:pt x="33598" y="45930"/>
                    <a:pt x="33701" y="45896"/>
                    <a:pt x="33736" y="45861"/>
                  </a:cubicBezTo>
                  <a:cubicBezTo>
                    <a:pt x="33869" y="45762"/>
                    <a:pt x="34033" y="45726"/>
                    <a:pt x="34046" y="45540"/>
                  </a:cubicBezTo>
                  <a:lnTo>
                    <a:pt x="34046" y="45540"/>
                  </a:lnTo>
                  <a:cubicBezTo>
                    <a:pt x="33607" y="45832"/>
                    <a:pt x="33134" y="45934"/>
                    <a:pt x="32595" y="46069"/>
                  </a:cubicBezTo>
                  <a:cubicBezTo>
                    <a:pt x="32664" y="45792"/>
                    <a:pt x="32906" y="45758"/>
                    <a:pt x="32941" y="45446"/>
                  </a:cubicBezTo>
                  <a:lnTo>
                    <a:pt x="32941" y="45446"/>
                  </a:lnTo>
                  <a:cubicBezTo>
                    <a:pt x="32526" y="45827"/>
                    <a:pt x="32042" y="45965"/>
                    <a:pt x="31558" y="46138"/>
                  </a:cubicBezTo>
                  <a:cubicBezTo>
                    <a:pt x="31455" y="46172"/>
                    <a:pt x="31351" y="46207"/>
                    <a:pt x="31213" y="46207"/>
                  </a:cubicBezTo>
                  <a:cubicBezTo>
                    <a:pt x="31040" y="46241"/>
                    <a:pt x="30902" y="46207"/>
                    <a:pt x="30867" y="46449"/>
                  </a:cubicBezTo>
                  <a:cubicBezTo>
                    <a:pt x="30798" y="46622"/>
                    <a:pt x="30591" y="46656"/>
                    <a:pt x="30452" y="46656"/>
                  </a:cubicBezTo>
                  <a:cubicBezTo>
                    <a:pt x="29692" y="46760"/>
                    <a:pt x="28931" y="47002"/>
                    <a:pt x="28136" y="47002"/>
                  </a:cubicBezTo>
                  <a:cubicBezTo>
                    <a:pt x="28030" y="47007"/>
                    <a:pt x="27923" y="47010"/>
                    <a:pt x="27817" y="47010"/>
                  </a:cubicBezTo>
                  <a:cubicBezTo>
                    <a:pt x="27267" y="47010"/>
                    <a:pt x="26722" y="46934"/>
                    <a:pt x="26201" y="46760"/>
                  </a:cubicBezTo>
                  <a:cubicBezTo>
                    <a:pt x="25821" y="46622"/>
                    <a:pt x="25475" y="46483"/>
                    <a:pt x="25095" y="46345"/>
                  </a:cubicBezTo>
                  <a:cubicBezTo>
                    <a:pt x="24887" y="46241"/>
                    <a:pt x="24715" y="46103"/>
                    <a:pt x="24542" y="45965"/>
                  </a:cubicBezTo>
                  <a:cubicBezTo>
                    <a:pt x="24403" y="45861"/>
                    <a:pt x="24403" y="45758"/>
                    <a:pt x="24438" y="45619"/>
                  </a:cubicBezTo>
                  <a:cubicBezTo>
                    <a:pt x="24611" y="45135"/>
                    <a:pt x="24922" y="44755"/>
                    <a:pt x="25337" y="44444"/>
                  </a:cubicBezTo>
                  <a:cubicBezTo>
                    <a:pt x="25440" y="44375"/>
                    <a:pt x="25544" y="44306"/>
                    <a:pt x="25613" y="44202"/>
                  </a:cubicBezTo>
                  <a:cubicBezTo>
                    <a:pt x="25671" y="44163"/>
                    <a:pt x="25740" y="44114"/>
                    <a:pt x="25801" y="44114"/>
                  </a:cubicBezTo>
                  <a:cubicBezTo>
                    <a:pt x="25850" y="44114"/>
                    <a:pt x="25894" y="44145"/>
                    <a:pt x="25924" y="44237"/>
                  </a:cubicBezTo>
                  <a:cubicBezTo>
                    <a:pt x="25959" y="44306"/>
                    <a:pt x="26028" y="44375"/>
                    <a:pt x="26132" y="44375"/>
                  </a:cubicBezTo>
                  <a:cubicBezTo>
                    <a:pt x="26235" y="44375"/>
                    <a:pt x="26270" y="44271"/>
                    <a:pt x="26305" y="44168"/>
                  </a:cubicBezTo>
                  <a:cubicBezTo>
                    <a:pt x="26305" y="44098"/>
                    <a:pt x="26305" y="43995"/>
                    <a:pt x="26339" y="43891"/>
                  </a:cubicBezTo>
                  <a:cubicBezTo>
                    <a:pt x="26374" y="43787"/>
                    <a:pt x="26408" y="43684"/>
                    <a:pt x="26512" y="43649"/>
                  </a:cubicBezTo>
                  <a:cubicBezTo>
                    <a:pt x="26823" y="43580"/>
                    <a:pt x="27065" y="43407"/>
                    <a:pt x="27376" y="43338"/>
                  </a:cubicBezTo>
                  <a:cubicBezTo>
                    <a:pt x="27860" y="43234"/>
                    <a:pt x="28309" y="43131"/>
                    <a:pt x="28759" y="43027"/>
                  </a:cubicBezTo>
                  <a:cubicBezTo>
                    <a:pt x="28910" y="42976"/>
                    <a:pt x="29062" y="42944"/>
                    <a:pt x="29214" y="42944"/>
                  </a:cubicBezTo>
                  <a:cubicBezTo>
                    <a:pt x="29270" y="42944"/>
                    <a:pt x="29325" y="42948"/>
                    <a:pt x="29381" y="42958"/>
                  </a:cubicBezTo>
                  <a:cubicBezTo>
                    <a:pt x="29427" y="42962"/>
                    <a:pt x="29472" y="42963"/>
                    <a:pt x="29517" y="42963"/>
                  </a:cubicBezTo>
                  <a:cubicBezTo>
                    <a:pt x="29873" y="42963"/>
                    <a:pt x="30183" y="42854"/>
                    <a:pt x="30521" y="42854"/>
                  </a:cubicBezTo>
                  <a:cubicBezTo>
                    <a:pt x="31213" y="42854"/>
                    <a:pt x="31835" y="42992"/>
                    <a:pt x="32423" y="43373"/>
                  </a:cubicBezTo>
                  <a:cubicBezTo>
                    <a:pt x="32482" y="43392"/>
                    <a:pt x="32542" y="43435"/>
                    <a:pt x="32601" y="43435"/>
                  </a:cubicBezTo>
                  <a:cubicBezTo>
                    <a:pt x="32645" y="43435"/>
                    <a:pt x="32689" y="43412"/>
                    <a:pt x="32734" y="43338"/>
                  </a:cubicBezTo>
                  <a:cubicBezTo>
                    <a:pt x="32756" y="43305"/>
                    <a:pt x="32777" y="43293"/>
                    <a:pt x="32798" y="43293"/>
                  </a:cubicBezTo>
                  <a:cubicBezTo>
                    <a:pt x="32843" y="43293"/>
                    <a:pt x="32883" y="43349"/>
                    <a:pt x="32906" y="43373"/>
                  </a:cubicBezTo>
                  <a:cubicBezTo>
                    <a:pt x="33183" y="43614"/>
                    <a:pt x="33425" y="43822"/>
                    <a:pt x="33667" y="44064"/>
                  </a:cubicBezTo>
                  <a:cubicBezTo>
                    <a:pt x="33840" y="44202"/>
                    <a:pt x="34013" y="44306"/>
                    <a:pt x="34220" y="44375"/>
                  </a:cubicBezTo>
                  <a:cubicBezTo>
                    <a:pt x="34462" y="44409"/>
                    <a:pt x="34600" y="44513"/>
                    <a:pt x="34635" y="44790"/>
                  </a:cubicBezTo>
                  <a:cubicBezTo>
                    <a:pt x="34635" y="44893"/>
                    <a:pt x="34704" y="45032"/>
                    <a:pt x="34773" y="45135"/>
                  </a:cubicBezTo>
                  <a:cubicBezTo>
                    <a:pt x="34773" y="44859"/>
                    <a:pt x="34773" y="44617"/>
                    <a:pt x="34738" y="44340"/>
                  </a:cubicBezTo>
                  <a:cubicBezTo>
                    <a:pt x="34669" y="43891"/>
                    <a:pt x="34704" y="43476"/>
                    <a:pt x="35326" y="43303"/>
                  </a:cubicBezTo>
                  <a:cubicBezTo>
                    <a:pt x="35239" y="43249"/>
                    <a:pt x="35163" y="43229"/>
                    <a:pt x="35091" y="43229"/>
                  </a:cubicBezTo>
                  <a:cubicBezTo>
                    <a:pt x="34934" y="43229"/>
                    <a:pt x="34801" y="43325"/>
                    <a:pt x="34635" y="43373"/>
                  </a:cubicBezTo>
                  <a:cubicBezTo>
                    <a:pt x="34462" y="42992"/>
                    <a:pt x="34393" y="42543"/>
                    <a:pt x="34116" y="42163"/>
                  </a:cubicBezTo>
                  <a:lnTo>
                    <a:pt x="34116" y="42163"/>
                  </a:lnTo>
                  <a:cubicBezTo>
                    <a:pt x="34082" y="42370"/>
                    <a:pt x="34151" y="42474"/>
                    <a:pt x="34185" y="42612"/>
                  </a:cubicBezTo>
                  <a:cubicBezTo>
                    <a:pt x="34358" y="42992"/>
                    <a:pt x="34427" y="43407"/>
                    <a:pt x="34531" y="43856"/>
                  </a:cubicBezTo>
                  <a:cubicBezTo>
                    <a:pt x="34531" y="43891"/>
                    <a:pt x="34531" y="43960"/>
                    <a:pt x="34531" y="43995"/>
                  </a:cubicBezTo>
                  <a:cubicBezTo>
                    <a:pt x="34531" y="44179"/>
                    <a:pt x="34485" y="44256"/>
                    <a:pt x="34383" y="44256"/>
                  </a:cubicBezTo>
                  <a:cubicBezTo>
                    <a:pt x="34331" y="44256"/>
                    <a:pt x="34266" y="44237"/>
                    <a:pt x="34185" y="44202"/>
                  </a:cubicBezTo>
                  <a:cubicBezTo>
                    <a:pt x="33805" y="43995"/>
                    <a:pt x="33494" y="43684"/>
                    <a:pt x="33218" y="43338"/>
                  </a:cubicBezTo>
                  <a:cubicBezTo>
                    <a:pt x="33183" y="43234"/>
                    <a:pt x="33114" y="43165"/>
                    <a:pt x="33010" y="43096"/>
                  </a:cubicBezTo>
                  <a:cubicBezTo>
                    <a:pt x="32803" y="42992"/>
                    <a:pt x="32699" y="42785"/>
                    <a:pt x="32526" y="42612"/>
                  </a:cubicBezTo>
                  <a:cubicBezTo>
                    <a:pt x="31869" y="41921"/>
                    <a:pt x="31386" y="41195"/>
                    <a:pt x="31144" y="40296"/>
                  </a:cubicBezTo>
                  <a:cubicBezTo>
                    <a:pt x="31040" y="39881"/>
                    <a:pt x="30867" y="39501"/>
                    <a:pt x="30729" y="39121"/>
                  </a:cubicBezTo>
                  <a:cubicBezTo>
                    <a:pt x="30556" y="38637"/>
                    <a:pt x="30452" y="38153"/>
                    <a:pt x="30556" y="37669"/>
                  </a:cubicBezTo>
                  <a:cubicBezTo>
                    <a:pt x="30625" y="37427"/>
                    <a:pt x="30521" y="37185"/>
                    <a:pt x="30556" y="36943"/>
                  </a:cubicBezTo>
                  <a:cubicBezTo>
                    <a:pt x="30556" y="36736"/>
                    <a:pt x="30591" y="36598"/>
                    <a:pt x="30729" y="36425"/>
                  </a:cubicBezTo>
                  <a:cubicBezTo>
                    <a:pt x="30902" y="36252"/>
                    <a:pt x="31109" y="36114"/>
                    <a:pt x="31247" y="35837"/>
                  </a:cubicBezTo>
                  <a:cubicBezTo>
                    <a:pt x="31094" y="35837"/>
                    <a:pt x="30995" y="35947"/>
                    <a:pt x="30902" y="35947"/>
                  </a:cubicBezTo>
                  <a:cubicBezTo>
                    <a:pt x="30890" y="35947"/>
                    <a:pt x="30879" y="35945"/>
                    <a:pt x="30867" y="35941"/>
                  </a:cubicBezTo>
                  <a:cubicBezTo>
                    <a:pt x="30867" y="35906"/>
                    <a:pt x="30867" y="35837"/>
                    <a:pt x="30867" y="35837"/>
                  </a:cubicBezTo>
                  <a:cubicBezTo>
                    <a:pt x="30556" y="35630"/>
                    <a:pt x="30625" y="35319"/>
                    <a:pt x="30625" y="35042"/>
                  </a:cubicBezTo>
                  <a:cubicBezTo>
                    <a:pt x="30660" y="34662"/>
                    <a:pt x="30729" y="34247"/>
                    <a:pt x="30625" y="33867"/>
                  </a:cubicBezTo>
                  <a:cubicBezTo>
                    <a:pt x="30591" y="33625"/>
                    <a:pt x="30660" y="33418"/>
                    <a:pt x="30694" y="33210"/>
                  </a:cubicBezTo>
                  <a:cubicBezTo>
                    <a:pt x="30763" y="33003"/>
                    <a:pt x="30971" y="32899"/>
                    <a:pt x="31247" y="32899"/>
                  </a:cubicBezTo>
                  <a:close/>
                  <a:moveTo>
                    <a:pt x="17861" y="41003"/>
                  </a:moveTo>
                  <a:cubicBezTo>
                    <a:pt x="17901" y="41003"/>
                    <a:pt x="17948" y="41031"/>
                    <a:pt x="18009" y="41091"/>
                  </a:cubicBezTo>
                  <a:cubicBezTo>
                    <a:pt x="18285" y="41402"/>
                    <a:pt x="18596" y="41713"/>
                    <a:pt x="18942" y="41955"/>
                  </a:cubicBezTo>
                  <a:cubicBezTo>
                    <a:pt x="19219" y="42163"/>
                    <a:pt x="19357" y="42474"/>
                    <a:pt x="19426" y="42819"/>
                  </a:cubicBezTo>
                  <a:cubicBezTo>
                    <a:pt x="19444" y="42828"/>
                    <a:pt x="19460" y="42832"/>
                    <a:pt x="19474" y="42832"/>
                  </a:cubicBezTo>
                  <a:cubicBezTo>
                    <a:pt x="19560" y="42832"/>
                    <a:pt x="19600" y="42703"/>
                    <a:pt x="19666" y="42703"/>
                  </a:cubicBezTo>
                  <a:cubicBezTo>
                    <a:pt x="19677" y="42703"/>
                    <a:pt x="19689" y="42707"/>
                    <a:pt x="19703" y="42716"/>
                  </a:cubicBezTo>
                  <a:cubicBezTo>
                    <a:pt x="19806" y="42785"/>
                    <a:pt x="19875" y="42819"/>
                    <a:pt x="19945" y="42889"/>
                  </a:cubicBezTo>
                  <a:cubicBezTo>
                    <a:pt x="20532" y="43407"/>
                    <a:pt x="21051" y="44029"/>
                    <a:pt x="21535" y="44651"/>
                  </a:cubicBezTo>
                  <a:cubicBezTo>
                    <a:pt x="21604" y="44721"/>
                    <a:pt x="21638" y="44824"/>
                    <a:pt x="21673" y="44963"/>
                  </a:cubicBezTo>
                  <a:cubicBezTo>
                    <a:pt x="21846" y="45516"/>
                    <a:pt x="22018" y="46069"/>
                    <a:pt x="22226" y="46656"/>
                  </a:cubicBezTo>
                  <a:cubicBezTo>
                    <a:pt x="22330" y="47036"/>
                    <a:pt x="22364" y="47451"/>
                    <a:pt x="22433" y="47866"/>
                  </a:cubicBezTo>
                  <a:cubicBezTo>
                    <a:pt x="22468" y="47970"/>
                    <a:pt x="22399" y="48073"/>
                    <a:pt x="22330" y="48143"/>
                  </a:cubicBezTo>
                  <a:cubicBezTo>
                    <a:pt x="21949" y="48557"/>
                    <a:pt x="21638" y="49041"/>
                    <a:pt x="21327" y="49491"/>
                  </a:cubicBezTo>
                  <a:cubicBezTo>
                    <a:pt x="21085" y="49871"/>
                    <a:pt x="20774" y="50113"/>
                    <a:pt x="20498" y="50424"/>
                  </a:cubicBezTo>
                  <a:cubicBezTo>
                    <a:pt x="19945" y="51046"/>
                    <a:pt x="19288" y="51599"/>
                    <a:pt x="18596" y="52117"/>
                  </a:cubicBezTo>
                  <a:cubicBezTo>
                    <a:pt x="18216" y="52394"/>
                    <a:pt x="17871" y="52774"/>
                    <a:pt x="17525" y="53120"/>
                  </a:cubicBezTo>
                  <a:cubicBezTo>
                    <a:pt x="16937" y="53707"/>
                    <a:pt x="16281" y="54261"/>
                    <a:pt x="15624" y="54779"/>
                  </a:cubicBezTo>
                  <a:cubicBezTo>
                    <a:pt x="15175" y="55125"/>
                    <a:pt x="14691" y="55436"/>
                    <a:pt x="14207" y="55712"/>
                  </a:cubicBezTo>
                  <a:cubicBezTo>
                    <a:pt x="13930" y="55885"/>
                    <a:pt x="13654" y="55954"/>
                    <a:pt x="13343" y="55954"/>
                  </a:cubicBezTo>
                  <a:cubicBezTo>
                    <a:pt x="13101" y="55954"/>
                    <a:pt x="13031" y="55920"/>
                    <a:pt x="13031" y="55678"/>
                  </a:cubicBezTo>
                  <a:cubicBezTo>
                    <a:pt x="12997" y="55539"/>
                    <a:pt x="12997" y="55367"/>
                    <a:pt x="13031" y="55228"/>
                  </a:cubicBezTo>
                  <a:cubicBezTo>
                    <a:pt x="13031" y="55194"/>
                    <a:pt x="13031" y="55090"/>
                    <a:pt x="13066" y="55090"/>
                  </a:cubicBezTo>
                  <a:cubicBezTo>
                    <a:pt x="13412" y="54986"/>
                    <a:pt x="13239" y="54710"/>
                    <a:pt x="13273" y="54537"/>
                  </a:cubicBezTo>
                  <a:cubicBezTo>
                    <a:pt x="13343" y="53984"/>
                    <a:pt x="13377" y="53396"/>
                    <a:pt x="13481" y="52843"/>
                  </a:cubicBezTo>
                  <a:cubicBezTo>
                    <a:pt x="13550" y="52290"/>
                    <a:pt x="13723" y="51772"/>
                    <a:pt x="13757" y="51184"/>
                  </a:cubicBezTo>
                  <a:cubicBezTo>
                    <a:pt x="13757" y="51081"/>
                    <a:pt x="13792" y="50977"/>
                    <a:pt x="13826" y="50873"/>
                  </a:cubicBezTo>
                  <a:cubicBezTo>
                    <a:pt x="14103" y="50320"/>
                    <a:pt x="14207" y="49698"/>
                    <a:pt x="14414" y="49076"/>
                  </a:cubicBezTo>
                  <a:cubicBezTo>
                    <a:pt x="14449" y="48972"/>
                    <a:pt x="14483" y="48834"/>
                    <a:pt x="14587" y="48696"/>
                  </a:cubicBezTo>
                  <a:cubicBezTo>
                    <a:pt x="14656" y="48523"/>
                    <a:pt x="14725" y="48315"/>
                    <a:pt x="14760" y="48108"/>
                  </a:cubicBezTo>
                  <a:cubicBezTo>
                    <a:pt x="14829" y="47693"/>
                    <a:pt x="15002" y="47313"/>
                    <a:pt x="15209" y="46933"/>
                  </a:cubicBezTo>
                  <a:cubicBezTo>
                    <a:pt x="15347" y="46691"/>
                    <a:pt x="15451" y="46483"/>
                    <a:pt x="15555" y="46241"/>
                  </a:cubicBezTo>
                  <a:cubicBezTo>
                    <a:pt x="15658" y="46276"/>
                    <a:pt x="15658" y="46311"/>
                    <a:pt x="15693" y="46380"/>
                  </a:cubicBezTo>
                  <a:cubicBezTo>
                    <a:pt x="16142" y="47244"/>
                    <a:pt x="16730" y="47970"/>
                    <a:pt x="17318" y="48730"/>
                  </a:cubicBezTo>
                  <a:cubicBezTo>
                    <a:pt x="17940" y="49560"/>
                    <a:pt x="18458" y="50458"/>
                    <a:pt x="18596" y="51530"/>
                  </a:cubicBezTo>
                  <a:cubicBezTo>
                    <a:pt x="18596" y="51599"/>
                    <a:pt x="18596" y="51668"/>
                    <a:pt x="18700" y="51737"/>
                  </a:cubicBezTo>
                  <a:cubicBezTo>
                    <a:pt x="18562" y="50493"/>
                    <a:pt x="18182" y="49456"/>
                    <a:pt x="17387" y="48557"/>
                  </a:cubicBezTo>
                  <a:cubicBezTo>
                    <a:pt x="17145" y="48281"/>
                    <a:pt x="16937" y="48039"/>
                    <a:pt x="16799" y="47659"/>
                  </a:cubicBezTo>
                  <a:cubicBezTo>
                    <a:pt x="17214" y="47624"/>
                    <a:pt x="17560" y="47659"/>
                    <a:pt x="17905" y="47589"/>
                  </a:cubicBezTo>
                  <a:cubicBezTo>
                    <a:pt x="18078" y="47520"/>
                    <a:pt x="18285" y="47520"/>
                    <a:pt x="18458" y="47520"/>
                  </a:cubicBezTo>
                  <a:cubicBezTo>
                    <a:pt x="18666" y="47488"/>
                    <a:pt x="18867" y="47464"/>
                    <a:pt x="19067" y="47464"/>
                  </a:cubicBezTo>
                  <a:cubicBezTo>
                    <a:pt x="19299" y="47464"/>
                    <a:pt x="19531" y="47497"/>
                    <a:pt x="19772" y="47589"/>
                  </a:cubicBezTo>
                  <a:cubicBezTo>
                    <a:pt x="19772" y="47451"/>
                    <a:pt x="19703" y="47451"/>
                    <a:pt x="19633" y="47417"/>
                  </a:cubicBezTo>
                  <a:cubicBezTo>
                    <a:pt x="19451" y="47376"/>
                    <a:pt x="19281" y="47359"/>
                    <a:pt x="19108" y="47359"/>
                  </a:cubicBezTo>
                  <a:cubicBezTo>
                    <a:pt x="18987" y="47359"/>
                    <a:pt x="18864" y="47368"/>
                    <a:pt x="18735" y="47382"/>
                  </a:cubicBezTo>
                  <a:cubicBezTo>
                    <a:pt x="18200" y="47445"/>
                    <a:pt x="17636" y="47594"/>
                    <a:pt x="17069" y="47594"/>
                  </a:cubicBezTo>
                  <a:cubicBezTo>
                    <a:pt x="17014" y="47594"/>
                    <a:pt x="16958" y="47593"/>
                    <a:pt x="16903" y="47589"/>
                  </a:cubicBezTo>
                  <a:cubicBezTo>
                    <a:pt x="16765" y="47589"/>
                    <a:pt x="16626" y="47555"/>
                    <a:pt x="16523" y="47417"/>
                  </a:cubicBezTo>
                  <a:cubicBezTo>
                    <a:pt x="16177" y="46967"/>
                    <a:pt x="15866" y="46483"/>
                    <a:pt x="15762" y="45896"/>
                  </a:cubicBezTo>
                  <a:cubicBezTo>
                    <a:pt x="15728" y="45792"/>
                    <a:pt x="15693" y="45688"/>
                    <a:pt x="15728" y="45585"/>
                  </a:cubicBezTo>
                  <a:cubicBezTo>
                    <a:pt x="16004" y="44824"/>
                    <a:pt x="16177" y="43995"/>
                    <a:pt x="16695" y="43303"/>
                  </a:cubicBezTo>
                  <a:cubicBezTo>
                    <a:pt x="17006" y="42889"/>
                    <a:pt x="17110" y="42370"/>
                    <a:pt x="17352" y="41921"/>
                  </a:cubicBezTo>
                  <a:cubicBezTo>
                    <a:pt x="17490" y="41679"/>
                    <a:pt x="17594" y="41402"/>
                    <a:pt x="17732" y="41126"/>
                  </a:cubicBezTo>
                  <a:cubicBezTo>
                    <a:pt x="17771" y="41048"/>
                    <a:pt x="17810" y="41003"/>
                    <a:pt x="17861" y="41003"/>
                  </a:cubicBezTo>
                  <a:close/>
                  <a:moveTo>
                    <a:pt x="42594" y="0"/>
                  </a:moveTo>
                  <a:cubicBezTo>
                    <a:pt x="42360" y="0"/>
                    <a:pt x="42118" y="57"/>
                    <a:pt x="41893" y="132"/>
                  </a:cubicBezTo>
                  <a:cubicBezTo>
                    <a:pt x="41617" y="201"/>
                    <a:pt x="41340" y="443"/>
                    <a:pt x="41168" y="719"/>
                  </a:cubicBezTo>
                  <a:cubicBezTo>
                    <a:pt x="40856" y="1099"/>
                    <a:pt x="40545" y="1445"/>
                    <a:pt x="40303" y="1860"/>
                  </a:cubicBezTo>
                  <a:cubicBezTo>
                    <a:pt x="39854" y="2551"/>
                    <a:pt x="39474" y="3242"/>
                    <a:pt x="39508" y="4107"/>
                  </a:cubicBezTo>
                  <a:cubicBezTo>
                    <a:pt x="39508" y="4176"/>
                    <a:pt x="39474" y="4245"/>
                    <a:pt x="39439" y="4314"/>
                  </a:cubicBezTo>
                  <a:cubicBezTo>
                    <a:pt x="39266" y="4729"/>
                    <a:pt x="39370" y="5178"/>
                    <a:pt x="39405" y="5593"/>
                  </a:cubicBezTo>
                  <a:cubicBezTo>
                    <a:pt x="39474" y="6111"/>
                    <a:pt x="39647" y="6630"/>
                    <a:pt x="39819" y="7148"/>
                  </a:cubicBezTo>
                  <a:cubicBezTo>
                    <a:pt x="39889" y="7494"/>
                    <a:pt x="40061" y="7840"/>
                    <a:pt x="40303" y="8082"/>
                  </a:cubicBezTo>
                  <a:cubicBezTo>
                    <a:pt x="40407" y="8220"/>
                    <a:pt x="40476" y="8358"/>
                    <a:pt x="40511" y="8496"/>
                  </a:cubicBezTo>
                  <a:cubicBezTo>
                    <a:pt x="40545" y="8738"/>
                    <a:pt x="40545" y="8946"/>
                    <a:pt x="40545" y="9188"/>
                  </a:cubicBezTo>
                  <a:cubicBezTo>
                    <a:pt x="40545" y="9568"/>
                    <a:pt x="40373" y="9914"/>
                    <a:pt x="40234" y="10259"/>
                  </a:cubicBezTo>
                  <a:cubicBezTo>
                    <a:pt x="39889" y="11020"/>
                    <a:pt x="39612" y="11815"/>
                    <a:pt x="39094" y="12471"/>
                  </a:cubicBezTo>
                  <a:cubicBezTo>
                    <a:pt x="39059" y="12506"/>
                    <a:pt x="39024" y="12575"/>
                    <a:pt x="39094" y="12610"/>
                  </a:cubicBezTo>
                  <a:cubicBezTo>
                    <a:pt x="39117" y="12633"/>
                    <a:pt x="39140" y="12640"/>
                    <a:pt x="39163" y="12640"/>
                  </a:cubicBezTo>
                  <a:cubicBezTo>
                    <a:pt x="39209" y="12640"/>
                    <a:pt x="39255" y="12610"/>
                    <a:pt x="39301" y="12610"/>
                  </a:cubicBezTo>
                  <a:lnTo>
                    <a:pt x="39336" y="12610"/>
                  </a:lnTo>
                  <a:lnTo>
                    <a:pt x="39301" y="12644"/>
                  </a:lnTo>
                  <a:cubicBezTo>
                    <a:pt x="39259" y="12856"/>
                    <a:pt x="39242" y="12938"/>
                    <a:pt x="39172" y="12938"/>
                  </a:cubicBezTo>
                  <a:cubicBezTo>
                    <a:pt x="39128" y="12938"/>
                    <a:pt x="39062" y="12905"/>
                    <a:pt x="38955" y="12852"/>
                  </a:cubicBezTo>
                  <a:cubicBezTo>
                    <a:pt x="38059" y="12387"/>
                    <a:pt x="37162" y="11985"/>
                    <a:pt x="36142" y="11985"/>
                  </a:cubicBezTo>
                  <a:cubicBezTo>
                    <a:pt x="36101" y="11985"/>
                    <a:pt x="36059" y="11986"/>
                    <a:pt x="36017" y="11987"/>
                  </a:cubicBezTo>
                  <a:cubicBezTo>
                    <a:pt x="35810" y="11987"/>
                    <a:pt x="35578" y="11950"/>
                    <a:pt x="35350" y="11950"/>
                  </a:cubicBezTo>
                  <a:cubicBezTo>
                    <a:pt x="35199" y="11950"/>
                    <a:pt x="35049" y="11967"/>
                    <a:pt x="34911" y="12022"/>
                  </a:cubicBezTo>
                  <a:cubicBezTo>
                    <a:pt x="34600" y="12160"/>
                    <a:pt x="34254" y="12126"/>
                    <a:pt x="33943" y="12195"/>
                  </a:cubicBezTo>
                  <a:cubicBezTo>
                    <a:pt x="33922" y="12198"/>
                    <a:pt x="33901" y="12200"/>
                    <a:pt x="33881" y="12200"/>
                  </a:cubicBezTo>
                  <a:cubicBezTo>
                    <a:pt x="33716" y="12200"/>
                    <a:pt x="33643" y="12077"/>
                    <a:pt x="33736" y="11953"/>
                  </a:cubicBezTo>
                  <a:cubicBezTo>
                    <a:pt x="33909" y="11642"/>
                    <a:pt x="34047" y="11331"/>
                    <a:pt x="34289" y="11089"/>
                  </a:cubicBezTo>
                  <a:cubicBezTo>
                    <a:pt x="34496" y="10881"/>
                    <a:pt x="34635" y="10605"/>
                    <a:pt x="34738" y="10328"/>
                  </a:cubicBezTo>
                  <a:cubicBezTo>
                    <a:pt x="34877" y="10017"/>
                    <a:pt x="34946" y="9741"/>
                    <a:pt x="35015" y="9430"/>
                  </a:cubicBezTo>
                  <a:cubicBezTo>
                    <a:pt x="35222" y="8669"/>
                    <a:pt x="35533" y="7978"/>
                    <a:pt x="35568" y="7183"/>
                  </a:cubicBezTo>
                  <a:cubicBezTo>
                    <a:pt x="35603" y="6422"/>
                    <a:pt x="35637" y="5662"/>
                    <a:pt x="35464" y="4936"/>
                  </a:cubicBezTo>
                  <a:cubicBezTo>
                    <a:pt x="35291" y="4176"/>
                    <a:pt x="35257" y="3381"/>
                    <a:pt x="35326" y="2586"/>
                  </a:cubicBezTo>
                  <a:cubicBezTo>
                    <a:pt x="35361" y="2136"/>
                    <a:pt x="35430" y="1722"/>
                    <a:pt x="35395" y="1272"/>
                  </a:cubicBezTo>
                  <a:cubicBezTo>
                    <a:pt x="35395" y="823"/>
                    <a:pt x="35153" y="546"/>
                    <a:pt x="34808" y="339"/>
                  </a:cubicBezTo>
                  <a:cubicBezTo>
                    <a:pt x="34697" y="284"/>
                    <a:pt x="34575" y="256"/>
                    <a:pt x="34454" y="256"/>
                  </a:cubicBezTo>
                  <a:cubicBezTo>
                    <a:pt x="34271" y="256"/>
                    <a:pt x="34089" y="318"/>
                    <a:pt x="33943" y="443"/>
                  </a:cubicBezTo>
                  <a:cubicBezTo>
                    <a:pt x="33805" y="546"/>
                    <a:pt x="33667" y="650"/>
                    <a:pt x="33529" y="754"/>
                  </a:cubicBezTo>
                  <a:cubicBezTo>
                    <a:pt x="33010" y="1099"/>
                    <a:pt x="32492" y="1410"/>
                    <a:pt x="32042" y="1825"/>
                  </a:cubicBezTo>
                  <a:cubicBezTo>
                    <a:pt x="31766" y="2067"/>
                    <a:pt x="31628" y="2378"/>
                    <a:pt x="31420" y="2620"/>
                  </a:cubicBezTo>
                  <a:cubicBezTo>
                    <a:pt x="30902" y="3242"/>
                    <a:pt x="30487" y="3934"/>
                    <a:pt x="30003" y="4590"/>
                  </a:cubicBezTo>
                  <a:cubicBezTo>
                    <a:pt x="29623" y="5074"/>
                    <a:pt x="29346" y="5627"/>
                    <a:pt x="29104" y="6180"/>
                  </a:cubicBezTo>
                  <a:cubicBezTo>
                    <a:pt x="28828" y="6768"/>
                    <a:pt x="28586" y="7390"/>
                    <a:pt x="28413" y="7978"/>
                  </a:cubicBezTo>
                  <a:cubicBezTo>
                    <a:pt x="28136" y="8946"/>
                    <a:pt x="28067" y="9948"/>
                    <a:pt x="27895" y="10950"/>
                  </a:cubicBezTo>
                  <a:cubicBezTo>
                    <a:pt x="27756" y="11469"/>
                    <a:pt x="27825" y="12022"/>
                    <a:pt x="27825" y="12575"/>
                  </a:cubicBezTo>
                  <a:cubicBezTo>
                    <a:pt x="27825" y="12713"/>
                    <a:pt x="27860" y="12852"/>
                    <a:pt x="27722" y="12921"/>
                  </a:cubicBezTo>
                  <a:cubicBezTo>
                    <a:pt x="27583" y="13024"/>
                    <a:pt x="27445" y="13163"/>
                    <a:pt x="27272" y="13197"/>
                  </a:cubicBezTo>
                  <a:cubicBezTo>
                    <a:pt x="27248" y="13340"/>
                    <a:pt x="27291" y="13418"/>
                    <a:pt x="27387" y="13418"/>
                  </a:cubicBezTo>
                  <a:cubicBezTo>
                    <a:pt x="27430" y="13418"/>
                    <a:pt x="27485" y="13402"/>
                    <a:pt x="27549" y="13370"/>
                  </a:cubicBezTo>
                  <a:cubicBezTo>
                    <a:pt x="27653" y="13301"/>
                    <a:pt x="27756" y="13232"/>
                    <a:pt x="27895" y="13163"/>
                  </a:cubicBezTo>
                  <a:cubicBezTo>
                    <a:pt x="27985" y="13122"/>
                    <a:pt x="28073" y="13103"/>
                    <a:pt x="28156" y="13103"/>
                  </a:cubicBezTo>
                  <a:cubicBezTo>
                    <a:pt x="28358" y="13103"/>
                    <a:pt x="28533" y="13219"/>
                    <a:pt x="28655" y="13439"/>
                  </a:cubicBezTo>
                  <a:cubicBezTo>
                    <a:pt x="28724" y="13508"/>
                    <a:pt x="28793" y="13543"/>
                    <a:pt x="28897" y="13577"/>
                  </a:cubicBezTo>
                  <a:cubicBezTo>
                    <a:pt x="29381" y="13681"/>
                    <a:pt x="29692" y="14753"/>
                    <a:pt x="29415" y="15202"/>
                  </a:cubicBezTo>
                  <a:cubicBezTo>
                    <a:pt x="29312" y="15340"/>
                    <a:pt x="29208" y="15444"/>
                    <a:pt x="29070" y="15478"/>
                  </a:cubicBezTo>
                  <a:cubicBezTo>
                    <a:pt x="28992" y="15512"/>
                    <a:pt x="28935" y="15531"/>
                    <a:pt x="28892" y="15531"/>
                  </a:cubicBezTo>
                  <a:cubicBezTo>
                    <a:pt x="28802" y="15531"/>
                    <a:pt x="28771" y="15447"/>
                    <a:pt x="28724" y="15237"/>
                  </a:cubicBezTo>
                  <a:cubicBezTo>
                    <a:pt x="28551" y="15340"/>
                    <a:pt x="28482" y="15444"/>
                    <a:pt x="28482" y="15617"/>
                  </a:cubicBezTo>
                  <a:cubicBezTo>
                    <a:pt x="28454" y="15702"/>
                    <a:pt x="28425" y="15764"/>
                    <a:pt x="28358" y="15764"/>
                  </a:cubicBezTo>
                  <a:cubicBezTo>
                    <a:pt x="28344" y="15764"/>
                    <a:pt x="28328" y="15761"/>
                    <a:pt x="28309" y="15755"/>
                  </a:cubicBezTo>
                  <a:cubicBezTo>
                    <a:pt x="28206" y="15720"/>
                    <a:pt x="28240" y="15617"/>
                    <a:pt x="28275" y="15548"/>
                  </a:cubicBezTo>
                  <a:cubicBezTo>
                    <a:pt x="28378" y="15375"/>
                    <a:pt x="28482" y="15167"/>
                    <a:pt x="28551" y="14960"/>
                  </a:cubicBezTo>
                  <a:cubicBezTo>
                    <a:pt x="28518" y="14927"/>
                    <a:pt x="28492" y="14915"/>
                    <a:pt x="28471" y="14915"/>
                  </a:cubicBezTo>
                  <a:cubicBezTo>
                    <a:pt x="28426" y="14915"/>
                    <a:pt x="28402" y="14971"/>
                    <a:pt x="28378" y="14995"/>
                  </a:cubicBezTo>
                  <a:cubicBezTo>
                    <a:pt x="28344" y="14995"/>
                    <a:pt x="28309" y="15029"/>
                    <a:pt x="28275" y="15029"/>
                  </a:cubicBezTo>
                  <a:cubicBezTo>
                    <a:pt x="28206" y="15029"/>
                    <a:pt x="28206" y="14960"/>
                    <a:pt x="28206" y="14891"/>
                  </a:cubicBezTo>
                  <a:cubicBezTo>
                    <a:pt x="28240" y="14718"/>
                    <a:pt x="28309" y="14580"/>
                    <a:pt x="28275" y="14338"/>
                  </a:cubicBezTo>
                  <a:lnTo>
                    <a:pt x="28275" y="14338"/>
                  </a:lnTo>
                  <a:cubicBezTo>
                    <a:pt x="28102" y="14580"/>
                    <a:pt x="28171" y="14822"/>
                    <a:pt x="28102" y="15029"/>
                  </a:cubicBezTo>
                  <a:cubicBezTo>
                    <a:pt x="28067" y="15237"/>
                    <a:pt x="27998" y="15444"/>
                    <a:pt x="27964" y="15686"/>
                  </a:cubicBezTo>
                  <a:cubicBezTo>
                    <a:pt x="27722" y="15444"/>
                    <a:pt x="27722" y="15237"/>
                    <a:pt x="27964" y="14269"/>
                  </a:cubicBezTo>
                  <a:lnTo>
                    <a:pt x="27964" y="14269"/>
                  </a:lnTo>
                  <a:cubicBezTo>
                    <a:pt x="27687" y="14580"/>
                    <a:pt x="27583" y="14856"/>
                    <a:pt x="27583" y="15237"/>
                  </a:cubicBezTo>
                  <a:cubicBezTo>
                    <a:pt x="27583" y="15375"/>
                    <a:pt x="27687" y="15548"/>
                    <a:pt x="27514" y="15617"/>
                  </a:cubicBezTo>
                  <a:cubicBezTo>
                    <a:pt x="27487" y="15628"/>
                    <a:pt x="27462" y="15632"/>
                    <a:pt x="27438" y="15632"/>
                  </a:cubicBezTo>
                  <a:cubicBezTo>
                    <a:pt x="27309" y="15632"/>
                    <a:pt x="27221" y="15491"/>
                    <a:pt x="27134" y="15375"/>
                  </a:cubicBezTo>
                  <a:cubicBezTo>
                    <a:pt x="26927" y="14960"/>
                    <a:pt x="26754" y="14580"/>
                    <a:pt x="26685" y="14130"/>
                  </a:cubicBezTo>
                  <a:cubicBezTo>
                    <a:pt x="26650" y="13854"/>
                    <a:pt x="26788" y="13577"/>
                    <a:pt x="26996" y="13370"/>
                  </a:cubicBezTo>
                  <a:cubicBezTo>
                    <a:pt x="27065" y="13301"/>
                    <a:pt x="27169" y="13232"/>
                    <a:pt x="27238" y="13163"/>
                  </a:cubicBezTo>
                  <a:cubicBezTo>
                    <a:pt x="26996" y="12886"/>
                    <a:pt x="26892" y="12540"/>
                    <a:pt x="26719" y="12229"/>
                  </a:cubicBezTo>
                  <a:cubicBezTo>
                    <a:pt x="26685" y="12091"/>
                    <a:pt x="26616" y="11953"/>
                    <a:pt x="26512" y="11849"/>
                  </a:cubicBezTo>
                  <a:cubicBezTo>
                    <a:pt x="26443" y="11745"/>
                    <a:pt x="26512" y="11538"/>
                    <a:pt x="26305" y="11469"/>
                  </a:cubicBezTo>
                  <a:lnTo>
                    <a:pt x="26305" y="11469"/>
                  </a:lnTo>
                  <a:cubicBezTo>
                    <a:pt x="26270" y="11676"/>
                    <a:pt x="26374" y="11815"/>
                    <a:pt x="26443" y="11953"/>
                  </a:cubicBezTo>
                  <a:cubicBezTo>
                    <a:pt x="26581" y="12229"/>
                    <a:pt x="26719" y="12540"/>
                    <a:pt x="26858" y="12817"/>
                  </a:cubicBezTo>
                  <a:cubicBezTo>
                    <a:pt x="26927" y="12990"/>
                    <a:pt x="26961" y="13128"/>
                    <a:pt x="26788" y="13232"/>
                  </a:cubicBezTo>
                  <a:cubicBezTo>
                    <a:pt x="26754" y="13266"/>
                    <a:pt x="26719" y="13335"/>
                    <a:pt x="26685" y="13405"/>
                  </a:cubicBezTo>
                  <a:cubicBezTo>
                    <a:pt x="26595" y="13530"/>
                    <a:pt x="26543" y="13591"/>
                    <a:pt x="26484" y="13591"/>
                  </a:cubicBezTo>
                  <a:cubicBezTo>
                    <a:pt x="26429" y="13591"/>
                    <a:pt x="26370" y="13539"/>
                    <a:pt x="26270" y="13439"/>
                  </a:cubicBezTo>
                  <a:cubicBezTo>
                    <a:pt x="25855" y="13024"/>
                    <a:pt x="25440" y="12610"/>
                    <a:pt x="25060" y="12195"/>
                  </a:cubicBezTo>
                  <a:cubicBezTo>
                    <a:pt x="24576" y="11642"/>
                    <a:pt x="24127" y="11089"/>
                    <a:pt x="23678" y="10536"/>
                  </a:cubicBezTo>
                  <a:cubicBezTo>
                    <a:pt x="23125" y="9879"/>
                    <a:pt x="22744" y="9084"/>
                    <a:pt x="22226" y="8393"/>
                  </a:cubicBezTo>
                  <a:cubicBezTo>
                    <a:pt x="22191" y="8324"/>
                    <a:pt x="22191" y="8220"/>
                    <a:pt x="22157" y="8151"/>
                  </a:cubicBezTo>
                  <a:cubicBezTo>
                    <a:pt x="22018" y="7805"/>
                    <a:pt x="21984" y="7390"/>
                    <a:pt x="21776" y="7045"/>
                  </a:cubicBezTo>
                  <a:cubicBezTo>
                    <a:pt x="21535" y="6699"/>
                    <a:pt x="21362" y="6284"/>
                    <a:pt x="21327" y="5835"/>
                  </a:cubicBezTo>
                  <a:cubicBezTo>
                    <a:pt x="21293" y="5731"/>
                    <a:pt x="21258" y="5593"/>
                    <a:pt x="21189" y="5524"/>
                  </a:cubicBezTo>
                  <a:lnTo>
                    <a:pt x="21189" y="5524"/>
                  </a:lnTo>
                  <a:cubicBezTo>
                    <a:pt x="21154" y="6042"/>
                    <a:pt x="21362" y="6457"/>
                    <a:pt x="21535" y="6906"/>
                  </a:cubicBezTo>
                  <a:cubicBezTo>
                    <a:pt x="21673" y="7183"/>
                    <a:pt x="21811" y="7459"/>
                    <a:pt x="21846" y="7770"/>
                  </a:cubicBezTo>
                  <a:cubicBezTo>
                    <a:pt x="21880" y="8082"/>
                    <a:pt x="22018" y="8358"/>
                    <a:pt x="22191" y="8600"/>
                  </a:cubicBezTo>
                  <a:cubicBezTo>
                    <a:pt x="22468" y="8946"/>
                    <a:pt x="22641" y="9360"/>
                    <a:pt x="22813" y="9775"/>
                  </a:cubicBezTo>
                  <a:cubicBezTo>
                    <a:pt x="22883" y="9983"/>
                    <a:pt x="22986" y="10155"/>
                    <a:pt x="23125" y="10328"/>
                  </a:cubicBezTo>
                  <a:cubicBezTo>
                    <a:pt x="23263" y="10467"/>
                    <a:pt x="23436" y="10639"/>
                    <a:pt x="23574" y="10812"/>
                  </a:cubicBezTo>
                  <a:cubicBezTo>
                    <a:pt x="23747" y="10985"/>
                    <a:pt x="23920" y="11123"/>
                    <a:pt x="23954" y="11400"/>
                  </a:cubicBezTo>
                  <a:cubicBezTo>
                    <a:pt x="23943" y="11402"/>
                    <a:pt x="23933" y="11404"/>
                    <a:pt x="23924" y="11404"/>
                  </a:cubicBezTo>
                  <a:cubicBezTo>
                    <a:pt x="23827" y="11404"/>
                    <a:pt x="23783" y="11282"/>
                    <a:pt x="23675" y="11282"/>
                  </a:cubicBezTo>
                  <a:cubicBezTo>
                    <a:pt x="23656" y="11282"/>
                    <a:pt x="23633" y="11286"/>
                    <a:pt x="23608" y="11296"/>
                  </a:cubicBezTo>
                  <a:cubicBezTo>
                    <a:pt x="23781" y="11815"/>
                    <a:pt x="24161" y="12160"/>
                    <a:pt x="24300" y="12679"/>
                  </a:cubicBezTo>
                  <a:cubicBezTo>
                    <a:pt x="24023" y="12298"/>
                    <a:pt x="23747" y="11918"/>
                    <a:pt x="23436" y="11503"/>
                  </a:cubicBezTo>
                  <a:lnTo>
                    <a:pt x="23436" y="11503"/>
                  </a:lnTo>
                  <a:cubicBezTo>
                    <a:pt x="23505" y="11987"/>
                    <a:pt x="23920" y="12264"/>
                    <a:pt x="24058" y="12713"/>
                  </a:cubicBezTo>
                  <a:cubicBezTo>
                    <a:pt x="24035" y="12716"/>
                    <a:pt x="24013" y="12717"/>
                    <a:pt x="23992" y="12717"/>
                  </a:cubicBezTo>
                  <a:cubicBezTo>
                    <a:pt x="23731" y="12717"/>
                    <a:pt x="23638" y="12528"/>
                    <a:pt x="23574" y="12368"/>
                  </a:cubicBezTo>
                  <a:cubicBezTo>
                    <a:pt x="23332" y="11849"/>
                    <a:pt x="23021" y="11434"/>
                    <a:pt x="22641" y="11054"/>
                  </a:cubicBezTo>
                  <a:cubicBezTo>
                    <a:pt x="21949" y="10294"/>
                    <a:pt x="21535" y="9395"/>
                    <a:pt x="21258" y="8427"/>
                  </a:cubicBezTo>
                  <a:cubicBezTo>
                    <a:pt x="21120" y="7874"/>
                    <a:pt x="21085" y="7321"/>
                    <a:pt x="20912" y="6803"/>
                  </a:cubicBezTo>
                  <a:cubicBezTo>
                    <a:pt x="20670" y="6042"/>
                    <a:pt x="20636" y="5282"/>
                    <a:pt x="20567" y="4521"/>
                  </a:cubicBezTo>
                  <a:cubicBezTo>
                    <a:pt x="20498" y="3726"/>
                    <a:pt x="20532" y="2966"/>
                    <a:pt x="20567" y="2171"/>
                  </a:cubicBezTo>
                  <a:cubicBezTo>
                    <a:pt x="20567" y="1791"/>
                    <a:pt x="20601" y="1410"/>
                    <a:pt x="20740" y="1030"/>
                  </a:cubicBezTo>
                  <a:cubicBezTo>
                    <a:pt x="20856" y="758"/>
                    <a:pt x="20984" y="628"/>
                    <a:pt x="21135" y="628"/>
                  </a:cubicBezTo>
                  <a:cubicBezTo>
                    <a:pt x="21252" y="628"/>
                    <a:pt x="21383" y="706"/>
                    <a:pt x="21535" y="857"/>
                  </a:cubicBezTo>
                  <a:cubicBezTo>
                    <a:pt x="21673" y="996"/>
                    <a:pt x="21811" y="1169"/>
                    <a:pt x="21949" y="1307"/>
                  </a:cubicBezTo>
                  <a:cubicBezTo>
                    <a:pt x="22468" y="1860"/>
                    <a:pt x="23021" y="2344"/>
                    <a:pt x="23712" y="2620"/>
                  </a:cubicBezTo>
                  <a:cubicBezTo>
                    <a:pt x="23850" y="2689"/>
                    <a:pt x="23954" y="2793"/>
                    <a:pt x="24092" y="2862"/>
                  </a:cubicBezTo>
                  <a:cubicBezTo>
                    <a:pt x="24645" y="3312"/>
                    <a:pt x="25060" y="3899"/>
                    <a:pt x="25475" y="4452"/>
                  </a:cubicBezTo>
                  <a:cubicBezTo>
                    <a:pt x="25751" y="4798"/>
                    <a:pt x="25993" y="5144"/>
                    <a:pt x="26166" y="5524"/>
                  </a:cubicBezTo>
                  <a:cubicBezTo>
                    <a:pt x="26546" y="6180"/>
                    <a:pt x="26754" y="6906"/>
                    <a:pt x="26961" y="7632"/>
                  </a:cubicBezTo>
                  <a:cubicBezTo>
                    <a:pt x="27030" y="7909"/>
                    <a:pt x="27134" y="8185"/>
                    <a:pt x="27238" y="8462"/>
                  </a:cubicBezTo>
                  <a:cubicBezTo>
                    <a:pt x="27480" y="9049"/>
                    <a:pt x="27653" y="9637"/>
                    <a:pt x="27653" y="10294"/>
                  </a:cubicBezTo>
                  <a:cubicBezTo>
                    <a:pt x="27653" y="10397"/>
                    <a:pt x="27618" y="10501"/>
                    <a:pt x="27687" y="10639"/>
                  </a:cubicBezTo>
                  <a:cubicBezTo>
                    <a:pt x="27895" y="10017"/>
                    <a:pt x="27791" y="9430"/>
                    <a:pt x="27687" y="8877"/>
                  </a:cubicBezTo>
                  <a:cubicBezTo>
                    <a:pt x="27445" y="7943"/>
                    <a:pt x="27065" y="7079"/>
                    <a:pt x="26754" y="6180"/>
                  </a:cubicBezTo>
                  <a:cubicBezTo>
                    <a:pt x="26443" y="5178"/>
                    <a:pt x="25786" y="4383"/>
                    <a:pt x="25164" y="3554"/>
                  </a:cubicBezTo>
                  <a:cubicBezTo>
                    <a:pt x="24715" y="3000"/>
                    <a:pt x="24196" y="2551"/>
                    <a:pt x="23574" y="2205"/>
                  </a:cubicBezTo>
                  <a:cubicBezTo>
                    <a:pt x="23263" y="2067"/>
                    <a:pt x="22986" y="1894"/>
                    <a:pt x="22744" y="1652"/>
                  </a:cubicBezTo>
                  <a:cubicBezTo>
                    <a:pt x="22433" y="1376"/>
                    <a:pt x="22122" y="1065"/>
                    <a:pt x="21811" y="788"/>
                  </a:cubicBezTo>
                  <a:cubicBezTo>
                    <a:pt x="21638" y="615"/>
                    <a:pt x="21500" y="477"/>
                    <a:pt x="21327" y="339"/>
                  </a:cubicBezTo>
                  <a:cubicBezTo>
                    <a:pt x="21293" y="304"/>
                    <a:pt x="21223" y="270"/>
                    <a:pt x="21154" y="270"/>
                  </a:cubicBezTo>
                  <a:cubicBezTo>
                    <a:pt x="20947" y="270"/>
                    <a:pt x="20498" y="615"/>
                    <a:pt x="20428" y="857"/>
                  </a:cubicBezTo>
                  <a:cubicBezTo>
                    <a:pt x="20325" y="1169"/>
                    <a:pt x="20290" y="1514"/>
                    <a:pt x="20256" y="1860"/>
                  </a:cubicBezTo>
                  <a:cubicBezTo>
                    <a:pt x="20186" y="2759"/>
                    <a:pt x="20186" y="3623"/>
                    <a:pt x="20290" y="4521"/>
                  </a:cubicBezTo>
                  <a:cubicBezTo>
                    <a:pt x="20325" y="4902"/>
                    <a:pt x="20325" y="5316"/>
                    <a:pt x="20394" y="5731"/>
                  </a:cubicBezTo>
                  <a:cubicBezTo>
                    <a:pt x="20463" y="6284"/>
                    <a:pt x="20601" y="6803"/>
                    <a:pt x="20740" y="7321"/>
                  </a:cubicBezTo>
                  <a:cubicBezTo>
                    <a:pt x="20878" y="7978"/>
                    <a:pt x="20981" y="8635"/>
                    <a:pt x="21258" y="9257"/>
                  </a:cubicBezTo>
                  <a:cubicBezTo>
                    <a:pt x="21396" y="9568"/>
                    <a:pt x="21465" y="9879"/>
                    <a:pt x="21604" y="10155"/>
                  </a:cubicBezTo>
                  <a:cubicBezTo>
                    <a:pt x="21984" y="10778"/>
                    <a:pt x="22502" y="11296"/>
                    <a:pt x="22952" y="11884"/>
                  </a:cubicBezTo>
                  <a:cubicBezTo>
                    <a:pt x="23090" y="12057"/>
                    <a:pt x="23228" y="12195"/>
                    <a:pt x="23263" y="12471"/>
                  </a:cubicBezTo>
                  <a:cubicBezTo>
                    <a:pt x="22986" y="12437"/>
                    <a:pt x="22744" y="12333"/>
                    <a:pt x="22537" y="12229"/>
                  </a:cubicBezTo>
                  <a:cubicBezTo>
                    <a:pt x="21610" y="11859"/>
                    <a:pt x="20671" y="11684"/>
                    <a:pt x="19720" y="11684"/>
                  </a:cubicBezTo>
                  <a:cubicBezTo>
                    <a:pt x="19075" y="11684"/>
                    <a:pt x="18424" y="11765"/>
                    <a:pt x="17767" y="11918"/>
                  </a:cubicBezTo>
                  <a:cubicBezTo>
                    <a:pt x="17248" y="12057"/>
                    <a:pt x="16730" y="12264"/>
                    <a:pt x="16177" y="12368"/>
                  </a:cubicBezTo>
                  <a:cubicBezTo>
                    <a:pt x="15382" y="12540"/>
                    <a:pt x="14587" y="12748"/>
                    <a:pt x="13792" y="13024"/>
                  </a:cubicBezTo>
                  <a:cubicBezTo>
                    <a:pt x="13412" y="13163"/>
                    <a:pt x="13204" y="13405"/>
                    <a:pt x="13031" y="13750"/>
                  </a:cubicBezTo>
                  <a:cubicBezTo>
                    <a:pt x="12997" y="13854"/>
                    <a:pt x="12893" y="13958"/>
                    <a:pt x="12928" y="14096"/>
                  </a:cubicBezTo>
                  <a:cubicBezTo>
                    <a:pt x="12997" y="14338"/>
                    <a:pt x="13031" y="14580"/>
                    <a:pt x="13170" y="14787"/>
                  </a:cubicBezTo>
                  <a:cubicBezTo>
                    <a:pt x="13481" y="15237"/>
                    <a:pt x="13757" y="15755"/>
                    <a:pt x="14241" y="16066"/>
                  </a:cubicBezTo>
                  <a:cubicBezTo>
                    <a:pt x="14483" y="16239"/>
                    <a:pt x="14587" y="16481"/>
                    <a:pt x="14552" y="16792"/>
                  </a:cubicBezTo>
                  <a:cubicBezTo>
                    <a:pt x="14518" y="17172"/>
                    <a:pt x="14552" y="17587"/>
                    <a:pt x="14345" y="17967"/>
                  </a:cubicBezTo>
                  <a:cubicBezTo>
                    <a:pt x="14241" y="18071"/>
                    <a:pt x="14172" y="18244"/>
                    <a:pt x="14310" y="18451"/>
                  </a:cubicBezTo>
                  <a:cubicBezTo>
                    <a:pt x="14414" y="18244"/>
                    <a:pt x="14552" y="18105"/>
                    <a:pt x="14760" y="17967"/>
                  </a:cubicBezTo>
                  <a:lnTo>
                    <a:pt x="14760" y="17967"/>
                  </a:lnTo>
                  <a:cubicBezTo>
                    <a:pt x="14725" y="18209"/>
                    <a:pt x="14725" y="18417"/>
                    <a:pt x="14656" y="18589"/>
                  </a:cubicBezTo>
                  <a:cubicBezTo>
                    <a:pt x="14587" y="18762"/>
                    <a:pt x="14449" y="18935"/>
                    <a:pt x="14345" y="19108"/>
                  </a:cubicBezTo>
                  <a:cubicBezTo>
                    <a:pt x="14656" y="19073"/>
                    <a:pt x="14621" y="18658"/>
                    <a:pt x="14898" y="18624"/>
                  </a:cubicBezTo>
                  <a:cubicBezTo>
                    <a:pt x="15002" y="18797"/>
                    <a:pt x="15002" y="18970"/>
                    <a:pt x="14933" y="19108"/>
                  </a:cubicBezTo>
                  <a:cubicBezTo>
                    <a:pt x="14725" y="19523"/>
                    <a:pt x="14760" y="19937"/>
                    <a:pt x="14829" y="20421"/>
                  </a:cubicBezTo>
                  <a:cubicBezTo>
                    <a:pt x="14967" y="21285"/>
                    <a:pt x="15175" y="22115"/>
                    <a:pt x="15451" y="22910"/>
                  </a:cubicBezTo>
                  <a:cubicBezTo>
                    <a:pt x="15866" y="24016"/>
                    <a:pt x="16384" y="25088"/>
                    <a:pt x="16315" y="26366"/>
                  </a:cubicBezTo>
                  <a:cubicBezTo>
                    <a:pt x="16453" y="26055"/>
                    <a:pt x="16419" y="25779"/>
                    <a:pt x="16419" y="25537"/>
                  </a:cubicBezTo>
                  <a:cubicBezTo>
                    <a:pt x="16419" y="25260"/>
                    <a:pt x="16281" y="25018"/>
                    <a:pt x="16246" y="24742"/>
                  </a:cubicBezTo>
                  <a:cubicBezTo>
                    <a:pt x="16142" y="24258"/>
                    <a:pt x="15970" y="23809"/>
                    <a:pt x="15831" y="23325"/>
                  </a:cubicBezTo>
                  <a:cubicBezTo>
                    <a:pt x="15589" y="22599"/>
                    <a:pt x="15347" y="21873"/>
                    <a:pt x="15244" y="21078"/>
                  </a:cubicBezTo>
                  <a:cubicBezTo>
                    <a:pt x="15209" y="20836"/>
                    <a:pt x="15140" y="20594"/>
                    <a:pt x="15071" y="20352"/>
                  </a:cubicBezTo>
                  <a:cubicBezTo>
                    <a:pt x="14967" y="19972"/>
                    <a:pt x="14967" y="19626"/>
                    <a:pt x="15140" y="19281"/>
                  </a:cubicBezTo>
                  <a:cubicBezTo>
                    <a:pt x="15209" y="19177"/>
                    <a:pt x="15278" y="19073"/>
                    <a:pt x="15244" y="18935"/>
                  </a:cubicBezTo>
                  <a:cubicBezTo>
                    <a:pt x="15175" y="18555"/>
                    <a:pt x="15244" y="18209"/>
                    <a:pt x="15313" y="17863"/>
                  </a:cubicBezTo>
                  <a:cubicBezTo>
                    <a:pt x="15347" y="17760"/>
                    <a:pt x="15382" y="17656"/>
                    <a:pt x="15244" y="17587"/>
                  </a:cubicBezTo>
                  <a:cubicBezTo>
                    <a:pt x="15036" y="17483"/>
                    <a:pt x="15209" y="17310"/>
                    <a:pt x="15278" y="17172"/>
                  </a:cubicBezTo>
                  <a:cubicBezTo>
                    <a:pt x="15306" y="17135"/>
                    <a:pt x="15332" y="17120"/>
                    <a:pt x="15356" y="17120"/>
                  </a:cubicBezTo>
                  <a:cubicBezTo>
                    <a:pt x="15419" y="17120"/>
                    <a:pt x="15470" y="17225"/>
                    <a:pt x="15520" y="17276"/>
                  </a:cubicBezTo>
                  <a:cubicBezTo>
                    <a:pt x="15831" y="17552"/>
                    <a:pt x="16108" y="17863"/>
                    <a:pt x="16453" y="18105"/>
                  </a:cubicBezTo>
                  <a:cubicBezTo>
                    <a:pt x="17283" y="18797"/>
                    <a:pt x="18251" y="19177"/>
                    <a:pt x="19322" y="19384"/>
                  </a:cubicBezTo>
                  <a:cubicBezTo>
                    <a:pt x="19639" y="19452"/>
                    <a:pt x="19956" y="19520"/>
                    <a:pt x="20273" y="19520"/>
                  </a:cubicBezTo>
                  <a:cubicBezTo>
                    <a:pt x="20440" y="19520"/>
                    <a:pt x="20607" y="19501"/>
                    <a:pt x="20774" y="19453"/>
                  </a:cubicBezTo>
                  <a:cubicBezTo>
                    <a:pt x="20862" y="19424"/>
                    <a:pt x="20949" y="19414"/>
                    <a:pt x="21034" y="19414"/>
                  </a:cubicBezTo>
                  <a:cubicBezTo>
                    <a:pt x="21151" y="19414"/>
                    <a:pt x="21262" y="19434"/>
                    <a:pt x="21362" y="19453"/>
                  </a:cubicBezTo>
                  <a:cubicBezTo>
                    <a:pt x="21396" y="19488"/>
                    <a:pt x="21396" y="19523"/>
                    <a:pt x="21396" y="19557"/>
                  </a:cubicBezTo>
                  <a:cubicBezTo>
                    <a:pt x="21085" y="20179"/>
                    <a:pt x="20878" y="20836"/>
                    <a:pt x="20705" y="21493"/>
                  </a:cubicBezTo>
                  <a:cubicBezTo>
                    <a:pt x="20394" y="22495"/>
                    <a:pt x="20152" y="23532"/>
                    <a:pt x="20048" y="24569"/>
                  </a:cubicBezTo>
                  <a:cubicBezTo>
                    <a:pt x="19979" y="25191"/>
                    <a:pt x="20083" y="25848"/>
                    <a:pt x="20394" y="26436"/>
                  </a:cubicBezTo>
                  <a:cubicBezTo>
                    <a:pt x="20670" y="26989"/>
                    <a:pt x="21120" y="27196"/>
                    <a:pt x="21707" y="27196"/>
                  </a:cubicBezTo>
                  <a:cubicBezTo>
                    <a:pt x="22018" y="27161"/>
                    <a:pt x="22260" y="27092"/>
                    <a:pt x="22537" y="26920"/>
                  </a:cubicBezTo>
                  <a:cubicBezTo>
                    <a:pt x="22917" y="26712"/>
                    <a:pt x="23332" y="26470"/>
                    <a:pt x="23678" y="26159"/>
                  </a:cubicBezTo>
                  <a:cubicBezTo>
                    <a:pt x="23850" y="25986"/>
                    <a:pt x="24058" y="25813"/>
                    <a:pt x="24265" y="25675"/>
                  </a:cubicBezTo>
                  <a:lnTo>
                    <a:pt x="24265" y="25675"/>
                  </a:lnTo>
                  <a:cubicBezTo>
                    <a:pt x="24300" y="25744"/>
                    <a:pt x="24265" y="25813"/>
                    <a:pt x="24231" y="25848"/>
                  </a:cubicBezTo>
                  <a:cubicBezTo>
                    <a:pt x="23885" y="26401"/>
                    <a:pt x="23574" y="26989"/>
                    <a:pt x="23159" y="27542"/>
                  </a:cubicBezTo>
                  <a:cubicBezTo>
                    <a:pt x="22779" y="28060"/>
                    <a:pt x="22433" y="28613"/>
                    <a:pt x="21949" y="29063"/>
                  </a:cubicBezTo>
                  <a:cubicBezTo>
                    <a:pt x="21154" y="29788"/>
                    <a:pt x="20394" y="30514"/>
                    <a:pt x="19357" y="30860"/>
                  </a:cubicBezTo>
                  <a:cubicBezTo>
                    <a:pt x="19080" y="30964"/>
                    <a:pt x="18942" y="31171"/>
                    <a:pt x="18804" y="31413"/>
                  </a:cubicBezTo>
                  <a:cubicBezTo>
                    <a:pt x="18825" y="31434"/>
                    <a:pt x="18847" y="31443"/>
                    <a:pt x="18867" y="31443"/>
                  </a:cubicBezTo>
                  <a:cubicBezTo>
                    <a:pt x="18913" y="31443"/>
                    <a:pt x="18953" y="31402"/>
                    <a:pt x="18977" y="31378"/>
                  </a:cubicBezTo>
                  <a:cubicBezTo>
                    <a:pt x="19150" y="31275"/>
                    <a:pt x="19288" y="31102"/>
                    <a:pt x="19495" y="31033"/>
                  </a:cubicBezTo>
                  <a:cubicBezTo>
                    <a:pt x="20083" y="30825"/>
                    <a:pt x="20636" y="30376"/>
                    <a:pt x="21258" y="30238"/>
                  </a:cubicBezTo>
                  <a:cubicBezTo>
                    <a:pt x="21293" y="30238"/>
                    <a:pt x="21327" y="30238"/>
                    <a:pt x="21327" y="30169"/>
                  </a:cubicBezTo>
                  <a:cubicBezTo>
                    <a:pt x="21327" y="30161"/>
                    <a:pt x="21327" y="30159"/>
                    <a:pt x="21327" y="30159"/>
                  </a:cubicBezTo>
                  <a:cubicBezTo>
                    <a:pt x="21326" y="30159"/>
                    <a:pt x="21323" y="30179"/>
                    <a:pt x="21310" y="30179"/>
                  </a:cubicBezTo>
                  <a:cubicBezTo>
                    <a:pt x="21306" y="30179"/>
                    <a:pt x="21300" y="30176"/>
                    <a:pt x="21293" y="30169"/>
                  </a:cubicBezTo>
                  <a:cubicBezTo>
                    <a:pt x="21154" y="30134"/>
                    <a:pt x="21223" y="30065"/>
                    <a:pt x="21258" y="29961"/>
                  </a:cubicBezTo>
                  <a:cubicBezTo>
                    <a:pt x="21327" y="29892"/>
                    <a:pt x="21396" y="29823"/>
                    <a:pt x="21500" y="29754"/>
                  </a:cubicBezTo>
                  <a:cubicBezTo>
                    <a:pt x="21596" y="29633"/>
                    <a:pt x="21693" y="29479"/>
                    <a:pt x="21836" y="29479"/>
                  </a:cubicBezTo>
                  <a:cubicBezTo>
                    <a:pt x="21899" y="29479"/>
                    <a:pt x="21969" y="29508"/>
                    <a:pt x="22053" y="29581"/>
                  </a:cubicBezTo>
                  <a:cubicBezTo>
                    <a:pt x="22065" y="29593"/>
                    <a:pt x="22084" y="29596"/>
                    <a:pt x="22107" y="29596"/>
                  </a:cubicBezTo>
                  <a:cubicBezTo>
                    <a:pt x="22153" y="29596"/>
                    <a:pt x="22214" y="29581"/>
                    <a:pt x="22260" y="29581"/>
                  </a:cubicBezTo>
                  <a:cubicBezTo>
                    <a:pt x="22502" y="29512"/>
                    <a:pt x="22710" y="29512"/>
                    <a:pt x="22952" y="29477"/>
                  </a:cubicBezTo>
                  <a:cubicBezTo>
                    <a:pt x="23520" y="29430"/>
                    <a:pt x="24081" y="29390"/>
                    <a:pt x="24639" y="29390"/>
                  </a:cubicBezTo>
                  <a:cubicBezTo>
                    <a:pt x="25301" y="29390"/>
                    <a:pt x="25958" y="29447"/>
                    <a:pt x="26616" y="29616"/>
                  </a:cubicBezTo>
                  <a:cubicBezTo>
                    <a:pt x="26858" y="29650"/>
                    <a:pt x="27065" y="29685"/>
                    <a:pt x="27065" y="30030"/>
                  </a:cubicBezTo>
                  <a:cubicBezTo>
                    <a:pt x="27176" y="29919"/>
                    <a:pt x="27280" y="29874"/>
                    <a:pt x="27373" y="29874"/>
                  </a:cubicBezTo>
                  <a:cubicBezTo>
                    <a:pt x="27483" y="29874"/>
                    <a:pt x="27578" y="29937"/>
                    <a:pt x="27653" y="30030"/>
                  </a:cubicBezTo>
                  <a:cubicBezTo>
                    <a:pt x="27791" y="30134"/>
                    <a:pt x="27895" y="30134"/>
                    <a:pt x="28033" y="30134"/>
                  </a:cubicBezTo>
                  <a:cubicBezTo>
                    <a:pt x="28275" y="30169"/>
                    <a:pt x="28517" y="30272"/>
                    <a:pt x="28551" y="30653"/>
                  </a:cubicBezTo>
                  <a:cubicBezTo>
                    <a:pt x="28639" y="30521"/>
                    <a:pt x="28727" y="30473"/>
                    <a:pt x="28823" y="30473"/>
                  </a:cubicBezTo>
                  <a:cubicBezTo>
                    <a:pt x="28879" y="30473"/>
                    <a:pt x="28937" y="30489"/>
                    <a:pt x="29001" y="30514"/>
                  </a:cubicBezTo>
                  <a:cubicBezTo>
                    <a:pt x="29243" y="30653"/>
                    <a:pt x="29484" y="30722"/>
                    <a:pt x="29726" y="30860"/>
                  </a:cubicBezTo>
                  <a:cubicBezTo>
                    <a:pt x="30107" y="30998"/>
                    <a:pt x="30452" y="31206"/>
                    <a:pt x="30660" y="31586"/>
                  </a:cubicBezTo>
                  <a:cubicBezTo>
                    <a:pt x="30763" y="31759"/>
                    <a:pt x="30867" y="31931"/>
                    <a:pt x="30729" y="32139"/>
                  </a:cubicBezTo>
                  <a:cubicBezTo>
                    <a:pt x="30383" y="32692"/>
                    <a:pt x="29934" y="33072"/>
                    <a:pt x="29381" y="33383"/>
                  </a:cubicBezTo>
                  <a:cubicBezTo>
                    <a:pt x="28586" y="33867"/>
                    <a:pt x="27687" y="34040"/>
                    <a:pt x="26892" y="34420"/>
                  </a:cubicBezTo>
                  <a:cubicBezTo>
                    <a:pt x="26752" y="34504"/>
                    <a:pt x="26588" y="34612"/>
                    <a:pt x="26421" y="34612"/>
                  </a:cubicBezTo>
                  <a:cubicBezTo>
                    <a:pt x="26382" y="34612"/>
                    <a:pt x="26343" y="34606"/>
                    <a:pt x="26305" y="34593"/>
                  </a:cubicBezTo>
                  <a:lnTo>
                    <a:pt x="26270" y="34593"/>
                  </a:lnTo>
                  <a:lnTo>
                    <a:pt x="26305" y="34558"/>
                  </a:lnTo>
                  <a:cubicBezTo>
                    <a:pt x="26270" y="34524"/>
                    <a:pt x="26374" y="34489"/>
                    <a:pt x="26339" y="34420"/>
                  </a:cubicBezTo>
                  <a:lnTo>
                    <a:pt x="26339" y="34420"/>
                  </a:lnTo>
                  <a:cubicBezTo>
                    <a:pt x="25786" y="34512"/>
                    <a:pt x="25248" y="34605"/>
                    <a:pt x="24706" y="34605"/>
                  </a:cubicBezTo>
                  <a:cubicBezTo>
                    <a:pt x="24434" y="34605"/>
                    <a:pt x="24161" y="34581"/>
                    <a:pt x="23885" y="34524"/>
                  </a:cubicBezTo>
                  <a:lnTo>
                    <a:pt x="23747" y="34524"/>
                  </a:lnTo>
                  <a:cubicBezTo>
                    <a:pt x="23712" y="34524"/>
                    <a:pt x="23678" y="34524"/>
                    <a:pt x="23678" y="34593"/>
                  </a:cubicBezTo>
                  <a:cubicBezTo>
                    <a:pt x="23678" y="34628"/>
                    <a:pt x="23678" y="34628"/>
                    <a:pt x="23712" y="34662"/>
                  </a:cubicBezTo>
                  <a:cubicBezTo>
                    <a:pt x="23816" y="34766"/>
                    <a:pt x="23954" y="34800"/>
                    <a:pt x="24058" y="34800"/>
                  </a:cubicBezTo>
                  <a:cubicBezTo>
                    <a:pt x="24300" y="34835"/>
                    <a:pt x="24507" y="34835"/>
                    <a:pt x="24715" y="34835"/>
                  </a:cubicBezTo>
                  <a:cubicBezTo>
                    <a:pt x="24797" y="34835"/>
                    <a:pt x="24918" y="34798"/>
                    <a:pt x="25016" y="34798"/>
                  </a:cubicBezTo>
                  <a:cubicBezTo>
                    <a:pt x="25081" y="34798"/>
                    <a:pt x="25136" y="34814"/>
                    <a:pt x="25164" y="34870"/>
                  </a:cubicBezTo>
                  <a:cubicBezTo>
                    <a:pt x="25233" y="35077"/>
                    <a:pt x="24922" y="35042"/>
                    <a:pt x="24853" y="35215"/>
                  </a:cubicBezTo>
                  <a:cubicBezTo>
                    <a:pt x="25579" y="34973"/>
                    <a:pt x="26374" y="34904"/>
                    <a:pt x="27203" y="34593"/>
                  </a:cubicBezTo>
                  <a:lnTo>
                    <a:pt x="27203" y="34593"/>
                  </a:lnTo>
                  <a:cubicBezTo>
                    <a:pt x="26719" y="35837"/>
                    <a:pt x="26512" y="37047"/>
                    <a:pt x="26270" y="38222"/>
                  </a:cubicBezTo>
                  <a:cubicBezTo>
                    <a:pt x="26166" y="38222"/>
                    <a:pt x="26132" y="38188"/>
                    <a:pt x="26097" y="38153"/>
                  </a:cubicBezTo>
                  <a:cubicBezTo>
                    <a:pt x="25440" y="37254"/>
                    <a:pt x="24749" y="36425"/>
                    <a:pt x="24058" y="35630"/>
                  </a:cubicBezTo>
                  <a:cubicBezTo>
                    <a:pt x="23920" y="35457"/>
                    <a:pt x="23816" y="35250"/>
                    <a:pt x="23643" y="35181"/>
                  </a:cubicBezTo>
                  <a:cubicBezTo>
                    <a:pt x="23366" y="35111"/>
                    <a:pt x="23263" y="34939"/>
                    <a:pt x="23090" y="34766"/>
                  </a:cubicBezTo>
                  <a:cubicBezTo>
                    <a:pt x="22917" y="34628"/>
                    <a:pt x="22744" y="34455"/>
                    <a:pt x="22537" y="34351"/>
                  </a:cubicBezTo>
                  <a:cubicBezTo>
                    <a:pt x="21776" y="33867"/>
                    <a:pt x="20981" y="33521"/>
                    <a:pt x="20083" y="33280"/>
                  </a:cubicBezTo>
                  <a:cubicBezTo>
                    <a:pt x="19806" y="33210"/>
                    <a:pt x="19495" y="33107"/>
                    <a:pt x="19184" y="33038"/>
                  </a:cubicBezTo>
                  <a:cubicBezTo>
                    <a:pt x="18735" y="32934"/>
                    <a:pt x="18631" y="32796"/>
                    <a:pt x="18631" y="32312"/>
                  </a:cubicBezTo>
                  <a:cubicBezTo>
                    <a:pt x="18631" y="32104"/>
                    <a:pt x="18562" y="31897"/>
                    <a:pt x="18493" y="31690"/>
                  </a:cubicBezTo>
                  <a:cubicBezTo>
                    <a:pt x="18465" y="31633"/>
                    <a:pt x="18436" y="31577"/>
                    <a:pt x="18389" y="31577"/>
                  </a:cubicBezTo>
                  <a:cubicBezTo>
                    <a:pt x="18379" y="31577"/>
                    <a:pt x="18367" y="31579"/>
                    <a:pt x="18355" y="31586"/>
                  </a:cubicBezTo>
                  <a:cubicBezTo>
                    <a:pt x="18251" y="31620"/>
                    <a:pt x="18251" y="31690"/>
                    <a:pt x="18251" y="31759"/>
                  </a:cubicBezTo>
                  <a:cubicBezTo>
                    <a:pt x="18251" y="31759"/>
                    <a:pt x="18251" y="31793"/>
                    <a:pt x="18251" y="31828"/>
                  </a:cubicBezTo>
                  <a:cubicBezTo>
                    <a:pt x="18527" y="32035"/>
                    <a:pt x="18424" y="32346"/>
                    <a:pt x="18458" y="32588"/>
                  </a:cubicBezTo>
                  <a:cubicBezTo>
                    <a:pt x="18458" y="32623"/>
                    <a:pt x="18458" y="32657"/>
                    <a:pt x="18424" y="32657"/>
                  </a:cubicBezTo>
                  <a:cubicBezTo>
                    <a:pt x="18147" y="32761"/>
                    <a:pt x="18216" y="33003"/>
                    <a:pt x="18182" y="33210"/>
                  </a:cubicBezTo>
                  <a:cubicBezTo>
                    <a:pt x="18161" y="33226"/>
                    <a:pt x="18141" y="33243"/>
                    <a:pt x="18121" y="33259"/>
                  </a:cubicBezTo>
                  <a:lnTo>
                    <a:pt x="18121" y="33259"/>
                  </a:lnTo>
                  <a:cubicBezTo>
                    <a:pt x="18255" y="33199"/>
                    <a:pt x="18389" y="33171"/>
                    <a:pt x="18523" y="33171"/>
                  </a:cubicBezTo>
                  <a:cubicBezTo>
                    <a:pt x="18651" y="33171"/>
                    <a:pt x="18779" y="33197"/>
                    <a:pt x="18908" y="33245"/>
                  </a:cubicBezTo>
                  <a:cubicBezTo>
                    <a:pt x="19391" y="33418"/>
                    <a:pt x="19910" y="33521"/>
                    <a:pt x="20394" y="33694"/>
                  </a:cubicBezTo>
                  <a:cubicBezTo>
                    <a:pt x="21154" y="33971"/>
                    <a:pt x="21846" y="34316"/>
                    <a:pt x="22502" y="34766"/>
                  </a:cubicBezTo>
                  <a:cubicBezTo>
                    <a:pt x="22813" y="34973"/>
                    <a:pt x="23055" y="35250"/>
                    <a:pt x="23228" y="35561"/>
                  </a:cubicBezTo>
                  <a:cubicBezTo>
                    <a:pt x="23574" y="36218"/>
                    <a:pt x="23989" y="36805"/>
                    <a:pt x="24334" y="37427"/>
                  </a:cubicBezTo>
                  <a:cubicBezTo>
                    <a:pt x="24887" y="38568"/>
                    <a:pt x="25337" y="39743"/>
                    <a:pt x="25371" y="41022"/>
                  </a:cubicBezTo>
                  <a:cubicBezTo>
                    <a:pt x="25406" y="41471"/>
                    <a:pt x="25440" y="41921"/>
                    <a:pt x="25095" y="42301"/>
                  </a:cubicBezTo>
                  <a:cubicBezTo>
                    <a:pt x="25026" y="42405"/>
                    <a:pt x="24956" y="42578"/>
                    <a:pt x="24922" y="42716"/>
                  </a:cubicBezTo>
                  <a:cubicBezTo>
                    <a:pt x="24818" y="42992"/>
                    <a:pt x="24645" y="43096"/>
                    <a:pt x="24369" y="43096"/>
                  </a:cubicBezTo>
                  <a:cubicBezTo>
                    <a:pt x="24312" y="43099"/>
                    <a:pt x="24256" y="43100"/>
                    <a:pt x="24201" y="43100"/>
                  </a:cubicBezTo>
                  <a:cubicBezTo>
                    <a:pt x="23616" y="43100"/>
                    <a:pt x="23108" y="42940"/>
                    <a:pt x="22571" y="42750"/>
                  </a:cubicBezTo>
                  <a:cubicBezTo>
                    <a:pt x="22295" y="42647"/>
                    <a:pt x="22053" y="42508"/>
                    <a:pt x="21811" y="42370"/>
                  </a:cubicBezTo>
                  <a:cubicBezTo>
                    <a:pt x="21293" y="42163"/>
                    <a:pt x="20878" y="41748"/>
                    <a:pt x="20532" y="41333"/>
                  </a:cubicBezTo>
                  <a:cubicBezTo>
                    <a:pt x="20428" y="41229"/>
                    <a:pt x="20394" y="41126"/>
                    <a:pt x="20256" y="41091"/>
                  </a:cubicBezTo>
                  <a:lnTo>
                    <a:pt x="20256" y="41091"/>
                  </a:lnTo>
                  <a:cubicBezTo>
                    <a:pt x="20325" y="41264"/>
                    <a:pt x="20498" y="41368"/>
                    <a:pt x="20532" y="41575"/>
                  </a:cubicBezTo>
                  <a:cubicBezTo>
                    <a:pt x="20513" y="41580"/>
                    <a:pt x="20495" y="41582"/>
                    <a:pt x="20477" y="41582"/>
                  </a:cubicBezTo>
                  <a:cubicBezTo>
                    <a:pt x="20366" y="41582"/>
                    <a:pt x="20276" y="41497"/>
                    <a:pt x="20186" y="41437"/>
                  </a:cubicBezTo>
                  <a:cubicBezTo>
                    <a:pt x="19426" y="40918"/>
                    <a:pt x="18838" y="40262"/>
                    <a:pt x="18493" y="39398"/>
                  </a:cubicBezTo>
                  <a:cubicBezTo>
                    <a:pt x="18285" y="38879"/>
                    <a:pt x="17974" y="38395"/>
                    <a:pt x="17767" y="37877"/>
                  </a:cubicBezTo>
                  <a:cubicBezTo>
                    <a:pt x="17698" y="37669"/>
                    <a:pt x="17732" y="37531"/>
                    <a:pt x="17940" y="37496"/>
                  </a:cubicBezTo>
                  <a:cubicBezTo>
                    <a:pt x="17940" y="37427"/>
                    <a:pt x="17905" y="37358"/>
                    <a:pt x="17871" y="37324"/>
                  </a:cubicBezTo>
                  <a:cubicBezTo>
                    <a:pt x="17868" y="37314"/>
                    <a:pt x="17866" y="37305"/>
                    <a:pt x="17864" y="37296"/>
                  </a:cubicBezTo>
                  <a:lnTo>
                    <a:pt x="17864" y="37296"/>
                  </a:lnTo>
                  <a:cubicBezTo>
                    <a:pt x="17808" y="37351"/>
                    <a:pt x="17752" y="37394"/>
                    <a:pt x="17703" y="37394"/>
                  </a:cubicBezTo>
                  <a:cubicBezTo>
                    <a:pt x="17662" y="37394"/>
                    <a:pt x="17625" y="37365"/>
                    <a:pt x="17594" y="37289"/>
                  </a:cubicBezTo>
                  <a:cubicBezTo>
                    <a:pt x="17594" y="37185"/>
                    <a:pt x="17525" y="37047"/>
                    <a:pt x="17629" y="36943"/>
                  </a:cubicBezTo>
                  <a:cubicBezTo>
                    <a:pt x="17763" y="37011"/>
                    <a:pt x="17734" y="37210"/>
                    <a:pt x="17860" y="37284"/>
                  </a:cubicBezTo>
                  <a:lnTo>
                    <a:pt x="17860" y="37284"/>
                  </a:lnTo>
                  <a:cubicBezTo>
                    <a:pt x="17758" y="36884"/>
                    <a:pt x="17626" y="36515"/>
                    <a:pt x="17560" y="36114"/>
                  </a:cubicBezTo>
                  <a:cubicBezTo>
                    <a:pt x="17560" y="36045"/>
                    <a:pt x="17560" y="35941"/>
                    <a:pt x="17456" y="35941"/>
                  </a:cubicBezTo>
                  <a:cubicBezTo>
                    <a:pt x="17352" y="35941"/>
                    <a:pt x="17387" y="36079"/>
                    <a:pt x="17352" y="36148"/>
                  </a:cubicBezTo>
                  <a:cubicBezTo>
                    <a:pt x="17041" y="35734"/>
                    <a:pt x="17179" y="35181"/>
                    <a:pt x="16937" y="34766"/>
                  </a:cubicBezTo>
                  <a:cubicBezTo>
                    <a:pt x="16661" y="34835"/>
                    <a:pt x="16695" y="35042"/>
                    <a:pt x="16695" y="35250"/>
                  </a:cubicBezTo>
                  <a:cubicBezTo>
                    <a:pt x="16695" y="35699"/>
                    <a:pt x="16730" y="36148"/>
                    <a:pt x="16765" y="36632"/>
                  </a:cubicBezTo>
                  <a:cubicBezTo>
                    <a:pt x="16765" y="36805"/>
                    <a:pt x="16765" y="36978"/>
                    <a:pt x="16695" y="37151"/>
                  </a:cubicBezTo>
                  <a:cubicBezTo>
                    <a:pt x="16834" y="36943"/>
                    <a:pt x="16765" y="36736"/>
                    <a:pt x="16799" y="36494"/>
                  </a:cubicBezTo>
                  <a:cubicBezTo>
                    <a:pt x="16834" y="36356"/>
                    <a:pt x="16765" y="36183"/>
                    <a:pt x="16868" y="36010"/>
                  </a:cubicBezTo>
                  <a:cubicBezTo>
                    <a:pt x="17006" y="36045"/>
                    <a:pt x="17041" y="36183"/>
                    <a:pt x="17006" y="36252"/>
                  </a:cubicBezTo>
                  <a:cubicBezTo>
                    <a:pt x="17006" y="36805"/>
                    <a:pt x="17041" y="37393"/>
                    <a:pt x="16903" y="37946"/>
                  </a:cubicBezTo>
                  <a:cubicBezTo>
                    <a:pt x="16834" y="38084"/>
                    <a:pt x="16834" y="38257"/>
                    <a:pt x="16730" y="38430"/>
                  </a:cubicBezTo>
                  <a:cubicBezTo>
                    <a:pt x="16661" y="38499"/>
                    <a:pt x="16626" y="38603"/>
                    <a:pt x="16626" y="38706"/>
                  </a:cubicBezTo>
                  <a:cubicBezTo>
                    <a:pt x="16661" y="39121"/>
                    <a:pt x="16488" y="39467"/>
                    <a:pt x="16384" y="39847"/>
                  </a:cubicBezTo>
                  <a:cubicBezTo>
                    <a:pt x="16246" y="40158"/>
                    <a:pt x="16073" y="40434"/>
                    <a:pt x="15762" y="40642"/>
                  </a:cubicBezTo>
                  <a:cubicBezTo>
                    <a:pt x="15555" y="40815"/>
                    <a:pt x="15382" y="40988"/>
                    <a:pt x="15278" y="41229"/>
                  </a:cubicBezTo>
                  <a:cubicBezTo>
                    <a:pt x="14933" y="41852"/>
                    <a:pt x="14414" y="42370"/>
                    <a:pt x="13930" y="42889"/>
                  </a:cubicBezTo>
                  <a:cubicBezTo>
                    <a:pt x="13343" y="43545"/>
                    <a:pt x="12651" y="44098"/>
                    <a:pt x="11960" y="44686"/>
                  </a:cubicBezTo>
                  <a:cubicBezTo>
                    <a:pt x="11407" y="45135"/>
                    <a:pt x="10750" y="45343"/>
                    <a:pt x="10024" y="45446"/>
                  </a:cubicBezTo>
                  <a:lnTo>
                    <a:pt x="10024" y="45412"/>
                  </a:lnTo>
                  <a:cubicBezTo>
                    <a:pt x="9713" y="45446"/>
                    <a:pt x="9402" y="45446"/>
                    <a:pt x="9057" y="45446"/>
                  </a:cubicBezTo>
                  <a:cubicBezTo>
                    <a:pt x="8780" y="45412"/>
                    <a:pt x="8503" y="45343"/>
                    <a:pt x="8400" y="45066"/>
                  </a:cubicBezTo>
                  <a:cubicBezTo>
                    <a:pt x="8262" y="44755"/>
                    <a:pt x="8262" y="44409"/>
                    <a:pt x="8503" y="44168"/>
                  </a:cubicBezTo>
                  <a:cubicBezTo>
                    <a:pt x="9057" y="43614"/>
                    <a:pt x="9229" y="42958"/>
                    <a:pt x="9333" y="42232"/>
                  </a:cubicBezTo>
                  <a:cubicBezTo>
                    <a:pt x="9368" y="41990"/>
                    <a:pt x="9402" y="41713"/>
                    <a:pt x="9471" y="41471"/>
                  </a:cubicBezTo>
                  <a:cubicBezTo>
                    <a:pt x="9506" y="41299"/>
                    <a:pt x="9506" y="41091"/>
                    <a:pt x="9713" y="41022"/>
                  </a:cubicBezTo>
                  <a:cubicBezTo>
                    <a:pt x="9817" y="41022"/>
                    <a:pt x="9782" y="40918"/>
                    <a:pt x="9782" y="40849"/>
                  </a:cubicBezTo>
                  <a:cubicBezTo>
                    <a:pt x="9713" y="40434"/>
                    <a:pt x="9817" y="39985"/>
                    <a:pt x="9886" y="39536"/>
                  </a:cubicBezTo>
                  <a:cubicBezTo>
                    <a:pt x="9955" y="38775"/>
                    <a:pt x="10197" y="38049"/>
                    <a:pt x="10543" y="37358"/>
                  </a:cubicBezTo>
                  <a:cubicBezTo>
                    <a:pt x="10716" y="36978"/>
                    <a:pt x="10785" y="36563"/>
                    <a:pt x="11096" y="36218"/>
                  </a:cubicBezTo>
                  <a:cubicBezTo>
                    <a:pt x="11096" y="35872"/>
                    <a:pt x="11303" y="35630"/>
                    <a:pt x="11476" y="35388"/>
                  </a:cubicBezTo>
                  <a:cubicBezTo>
                    <a:pt x="11614" y="35146"/>
                    <a:pt x="11787" y="35008"/>
                    <a:pt x="12029" y="34870"/>
                  </a:cubicBezTo>
                  <a:cubicBezTo>
                    <a:pt x="12513" y="34593"/>
                    <a:pt x="13031" y="34386"/>
                    <a:pt x="13515" y="34144"/>
                  </a:cubicBezTo>
                  <a:cubicBezTo>
                    <a:pt x="14068" y="33867"/>
                    <a:pt x="14656" y="33763"/>
                    <a:pt x="15244" y="33660"/>
                  </a:cubicBezTo>
                  <a:cubicBezTo>
                    <a:pt x="15284" y="33652"/>
                    <a:pt x="15321" y="33647"/>
                    <a:pt x="15355" y="33647"/>
                  </a:cubicBezTo>
                  <a:cubicBezTo>
                    <a:pt x="15465" y="33647"/>
                    <a:pt x="15545" y="33692"/>
                    <a:pt x="15624" y="33798"/>
                  </a:cubicBezTo>
                  <a:cubicBezTo>
                    <a:pt x="15762" y="34040"/>
                    <a:pt x="15970" y="34247"/>
                    <a:pt x="16246" y="34351"/>
                  </a:cubicBezTo>
                  <a:cubicBezTo>
                    <a:pt x="16350" y="34386"/>
                    <a:pt x="16350" y="34489"/>
                    <a:pt x="16350" y="34593"/>
                  </a:cubicBezTo>
                  <a:cubicBezTo>
                    <a:pt x="16315" y="34662"/>
                    <a:pt x="16281" y="34731"/>
                    <a:pt x="16281" y="34766"/>
                  </a:cubicBezTo>
                  <a:cubicBezTo>
                    <a:pt x="16142" y="35284"/>
                    <a:pt x="16039" y="35803"/>
                    <a:pt x="16039" y="36356"/>
                  </a:cubicBezTo>
                  <a:cubicBezTo>
                    <a:pt x="16004" y="37116"/>
                    <a:pt x="15831" y="37877"/>
                    <a:pt x="15658" y="38603"/>
                  </a:cubicBezTo>
                  <a:cubicBezTo>
                    <a:pt x="15555" y="39017"/>
                    <a:pt x="15520" y="39398"/>
                    <a:pt x="15382" y="39778"/>
                  </a:cubicBezTo>
                  <a:cubicBezTo>
                    <a:pt x="15278" y="40158"/>
                    <a:pt x="15105" y="40469"/>
                    <a:pt x="14933" y="40815"/>
                  </a:cubicBezTo>
                  <a:cubicBezTo>
                    <a:pt x="14863" y="40918"/>
                    <a:pt x="14794" y="40988"/>
                    <a:pt x="14794" y="41126"/>
                  </a:cubicBezTo>
                  <a:cubicBezTo>
                    <a:pt x="15209" y="40607"/>
                    <a:pt x="15451" y="40054"/>
                    <a:pt x="15589" y="39432"/>
                  </a:cubicBezTo>
                  <a:cubicBezTo>
                    <a:pt x="15693" y="38879"/>
                    <a:pt x="15866" y="38361"/>
                    <a:pt x="15970" y="37808"/>
                  </a:cubicBezTo>
                  <a:cubicBezTo>
                    <a:pt x="16108" y="37220"/>
                    <a:pt x="16211" y="36598"/>
                    <a:pt x="16211" y="35976"/>
                  </a:cubicBezTo>
                  <a:cubicBezTo>
                    <a:pt x="16211" y="35526"/>
                    <a:pt x="16281" y="35146"/>
                    <a:pt x="16453" y="34731"/>
                  </a:cubicBezTo>
                  <a:cubicBezTo>
                    <a:pt x="16488" y="34662"/>
                    <a:pt x="16488" y="34593"/>
                    <a:pt x="16557" y="34524"/>
                  </a:cubicBezTo>
                  <a:cubicBezTo>
                    <a:pt x="16617" y="34404"/>
                    <a:pt x="16729" y="34310"/>
                    <a:pt x="16871" y="34310"/>
                  </a:cubicBezTo>
                  <a:cubicBezTo>
                    <a:pt x="16893" y="34310"/>
                    <a:pt x="16915" y="34312"/>
                    <a:pt x="16937" y="34316"/>
                  </a:cubicBezTo>
                  <a:cubicBezTo>
                    <a:pt x="17110" y="34351"/>
                    <a:pt x="17110" y="34524"/>
                    <a:pt x="17145" y="34662"/>
                  </a:cubicBezTo>
                  <a:cubicBezTo>
                    <a:pt x="17145" y="34800"/>
                    <a:pt x="17110" y="34904"/>
                    <a:pt x="17248" y="35008"/>
                  </a:cubicBezTo>
                  <a:cubicBezTo>
                    <a:pt x="17283" y="34800"/>
                    <a:pt x="17179" y="34593"/>
                    <a:pt x="17214" y="34420"/>
                  </a:cubicBezTo>
                  <a:cubicBezTo>
                    <a:pt x="17248" y="34351"/>
                    <a:pt x="17248" y="34247"/>
                    <a:pt x="17352" y="34247"/>
                  </a:cubicBezTo>
                  <a:cubicBezTo>
                    <a:pt x="17421" y="34247"/>
                    <a:pt x="17421" y="34351"/>
                    <a:pt x="17456" y="34386"/>
                  </a:cubicBezTo>
                  <a:cubicBezTo>
                    <a:pt x="17629" y="35457"/>
                    <a:pt x="17974" y="36494"/>
                    <a:pt x="18251" y="37531"/>
                  </a:cubicBezTo>
                  <a:cubicBezTo>
                    <a:pt x="18389" y="38153"/>
                    <a:pt x="18700" y="38672"/>
                    <a:pt x="19080" y="39156"/>
                  </a:cubicBezTo>
                  <a:cubicBezTo>
                    <a:pt x="19150" y="39259"/>
                    <a:pt x="19219" y="39363"/>
                    <a:pt x="19357" y="39363"/>
                  </a:cubicBezTo>
                  <a:cubicBezTo>
                    <a:pt x="19357" y="39328"/>
                    <a:pt x="19322" y="39294"/>
                    <a:pt x="19322" y="39259"/>
                  </a:cubicBezTo>
                  <a:cubicBezTo>
                    <a:pt x="18735" y="38568"/>
                    <a:pt x="18458" y="37738"/>
                    <a:pt x="18251" y="36874"/>
                  </a:cubicBezTo>
                  <a:cubicBezTo>
                    <a:pt x="18078" y="36148"/>
                    <a:pt x="17871" y="35457"/>
                    <a:pt x="17629" y="34731"/>
                  </a:cubicBezTo>
                  <a:cubicBezTo>
                    <a:pt x="17525" y="34316"/>
                    <a:pt x="17594" y="34005"/>
                    <a:pt x="17871" y="33729"/>
                  </a:cubicBezTo>
                  <a:cubicBezTo>
                    <a:pt x="17971" y="33595"/>
                    <a:pt x="18071" y="33461"/>
                    <a:pt x="18078" y="33296"/>
                  </a:cubicBezTo>
                  <a:lnTo>
                    <a:pt x="18078" y="33296"/>
                  </a:lnTo>
                  <a:cubicBezTo>
                    <a:pt x="17982" y="33377"/>
                    <a:pt x="17885" y="33452"/>
                    <a:pt x="17732" y="33452"/>
                  </a:cubicBezTo>
                  <a:cubicBezTo>
                    <a:pt x="17732" y="33582"/>
                    <a:pt x="17687" y="33613"/>
                    <a:pt x="17625" y="33613"/>
                  </a:cubicBezTo>
                  <a:cubicBezTo>
                    <a:pt x="17567" y="33613"/>
                    <a:pt x="17494" y="33586"/>
                    <a:pt x="17429" y="33586"/>
                  </a:cubicBezTo>
                  <a:cubicBezTo>
                    <a:pt x="17415" y="33586"/>
                    <a:pt x="17400" y="33587"/>
                    <a:pt x="17387" y="33591"/>
                  </a:cubicBezTo>
                  <a:cubicBezTo>
                    <a:pt x="17338" y="33598"/>
                    <a:pt x="17298" y="33602"/>
                    <a:pt x="17265" y="33602"/>
                  </a:cubicBezTo>
                  <a:cubicBezTo>
                    <a:pt x="17134" y="33602"/>
                    <a:pt x="17117" y="33535"/>
                    <a:pt x="17145" y="33314"/>
                  </a:cubicBezTo>
                  <a:cubicBezTo>
                    <a:pt x="17179" y="33176"/>
                    <a:pt x="17214" y="33038"/>
                    <a:pt x="17248" y="32830"/>
                  </a:cubicBezTo>
                  <a:lnTo>
                    <a:pt x="17248" y="32830"/>
                  </a:lnTo>
                  <a:cubicBezTo>
                    <a:pt x="17076" y="32968"/>
                    <a:pt x="17145" y="33176"/>
                    <a:pt x="16972" y="33245"/>
                  </a:cubicBezTo>
                  <a:cubicBezTo>
                    <a:pt x="16834" y="33210"/>
                    <a:pt x="16903" y="33072"/>
                    <a:pt x="16799" y="33003"/>
                  </a:cubicBezTo>
                  <a:cubicBezTo>
                    <a:pt x="16557" y="32899"/>
                    <a:pt x="16488" y="32657"/>
                    <a:pt x="16488" y="32450"/>
                  </a:cubicBezTo>
                  <a:cubicBezTo>
                    <a:pt x="16453" y="32208"/>
                    <a:pt x="16419" y="32070"/>
                    <a:pt x="16211" y="31966"/>
                  </a:cubicBezTo>
                  <a:cubicBezTo>
                    <a:pt x="16142" y="31931"/>
                    <a:pt x="16177" y="31793"/>
                    <a:pt x="16039" y="31759"/>
                  </a:cubicBezTo>
                  <a:cubicBezTo>
                    <a:pt x="15981" y="31759"/>
                    <a:pt x="15971" y="31879"/>
                    <a:pt x="15890" y="31879"/>
                  </a:cubicBezTo>
                  <a:cubicBezTo>
                    <a:pt x="15874" y="31879"/>
                    <a:pt x="15854" y="31874"/>
                    <a:pt x="15831" y="31862"/>
                  </a:cubicBezTo>
                  <a:lnTo>
                    <a:pt x="15831" y="31448"/>
                  </a:lnTo>
                  <a:cubicBezTo>
                    <a:pt x="15945" y="31430"/>
                    <a:pt x="16057" y="31422"/>
                    <a:pt x="16166" y="31422"/>
                  </a:cubicBezTo>
                  <a:cubicBezTo>
                    <a:pt x="16716" y="31422"/>
                    <a:pt x="17202" y="31643"/>
                    <a:pt x="17663" y="32104"/>
                  </a:cubicBezTo>
                  <a:cubicBezTo>
                    <a:pt x="17663" y="31897"/>
                    <a:pt x="17594" y="31759"/>
                    <a:pt x="17456" y="31690"/>
                  </a:cubicBezTo>
                  <a:cubicBezTo>
                    <a:pt x="17013" y="31437"/>
                    <a:pt x="16570" y="31270"/>
                    <a:pt x="16048" y="31270"/>
                  </a:cubicBezTo>
                  <a:cubicBezTo>
                    <a:pt x="16000" y="31270"/>
                    <a:pt x="15950" y="31272"/>
                    <a:pt x="15900" y="31275"/>
                  </a:cubicBezTo>
                  <a:cubicBezTo>
                    <a:pt x="15693" y="31309"/>
                    <a:pt x="15555" y="31413"/>
                    <a:pt x="15486" y="31620"/>
                  </a:cubicBezTo>
                  <a:cubicBezTo>
                    <a:pt x="15451" y="31759"/>
                    <a:pt x="15451" y="31897"/>
                    <a:pt x="15244" y="32035"/>
                  </a:cubicBezTo>
                  <a:cubicBezTo>
                    <a:pt x="15244" y="31206"/>
                    <a:pt x="15002" y="30445"/>
                    <a:pt x="14656" y="29754"/>
                  </a:cubicBezTo>
                  <a:cubicBezTo>
                    <a:pt x="14656" y="29788"/>
                    <a:pt x="14621" y="29858"/>
                    <a:pt x="14656" y="29892"/>
                  </a:cubicBezTo>
                  <a:cubicBezTo>
                    <a:pt x="14760" y="30341"/>
                    <a:pt x="14898" y="30791"/>
                    <a:pt x="15036" y="31240"/>
                  </a:cubicBezTo>
                  <a:cubicBezTo>
                    <a:pt x="15071" y="31378"/>
                    <a:pt x="15071" y="31482"/>
                    <a:pt x="15036" y="31620"/>
                  </a:cubicBezTo>
                  <a:cubicBezTo>
                    <a:pt x="15036" y="31690"/>
                    <a:pt x="15002" y="31724"/>
                    <a:pt x="14933" y="31724"/>
                  </a:cubicBezTo>
                  <a:cubicBezTo>
                    <a:pt x="14829" y="31724"/>
                    <a:pt x="14483" y="31448"/>
                    <a:pt x="14518" y="31344"/>
                  </a:cubicBezTo>
                  <a:cubicBezTo>
                    <a:pt x="14656" y="30998"/>
                    <a:pt x="14380" y="30895"/>
                    <a:pt x="14172" y="30756"/>
                  </a:cubicBezTo>
                  <a:cubicBezTo>
                    <a:pt x="13446" y="30238"/>
                    <a:pt x="12755" y="29650"/>
                    <a:pt x="12064" y="29097"/>
                  </a:cubicBezTo>
                  <a:cubicBezTo>
                    <a:pt x="11614" y="28751"/>
                    <a:pt x="11200" y="28371"/>
                    <a:pt x="11027" y="27818"/>
                  </a:cubicBezTo>
                  <a:lnTo>
                    <a:pt x="11027" y="27818"/>
                  </a:lnTo>
                  <a:cubicBezTo>
                    <a:pt x="11096" y="28164"/>
                    <a:pt x="11130" y="28510"/>
                    <a:pt x="11441" y="28751"/>
                  </a:cubicBezTo>
                  <a:cubicBezTo>
                    <a:pt x="11718" y="29028"/>
                    <a:pt x="11960" y="29305"/>
                    <a:pt x="12202" y="29581"/>
                  </a:cubicBezTo>
                  <a:cubicBezTo>
                    <a:pt x="12130" y="29608"/>
                    <a:pt x="12062" y="29621"/>
                    <a:pt x="11998" y="29621"/>
                  </a:cubicBezTo>
                  <a:cubicBezTo>
                    <a:pt x="11817" y="29621"/>
                    <a:pt x="11664" y="29518"/>
                    <a:pt x="11511" y="29339"/>
                  </a:cubicBezTo>
                  <a:cubicBezTo>
                    <a:pt x="11383" y="29179"/>
                    <a:pt x="11284" y="28990"/>
                    <a:pt x="11051" y="28990"/>
                  </a:cubicBezTo>
                  <a:cubicBezTo>
                    <a:pt x="11032" y="28990"/>
                    <a:pt x="11013" y="28991"/>
                    <a:pt x="10992" y="28993"/>
                  </a:cubicBezTo>
                  <a:cubicBezTo>
                    <a:pt x="10854" y="28993"/>
                    <a:pt x="10785" y="28855"/>
                    <a:pt x="10716" y="28751"/>
                  </a:cubicBezTo>
                  <a:cubicBezTo>
                    <a:pt x="10439" y="28129"/>
                    <a:pt x="10093" y="27507"/>
                    <a:pt x="9921" y="26816"/>
                  </a:cubicBezTo>
                  <a:cubicBezTo>
                    <a:pt x="9817" y="26332"/>
                    <a:pt x="9644" y="25848"/>
                    <a:pt x="9575" y="25364"/>
                  </a:cubicBezTo>
                  <a:cubicBezTo>
                    <a:pt x="9506" y="24949"/>
                    <a:pt x="9368" y="24535"/>
                    <a:pt x="9298" y="24154"/>
                  </a:cubicBezTo>
                  <a:cubicBezTo>
                    <a:pt x="9126" y="23256"/>
                    <a:pt x="8953" y="22357"/>
                    <a:pt x="8780" y="21458"/>
                  </a:cubicBezTo>
                  <a:cubicBezTo>
                    <a:pt x="8711" y="21009"/>
                    <a:pt x="8642" y="20525"/>
                    <a:pt x="8815" y="20076"/>
                  </a:cubicBezTo>
                  <a:cubicBezTo>
                    <a:pt x="8915" y="19849"/>
                    <a:pt x="8979" y="19769"/>
                    <a:pt x="9127" y="19769"/>
                  </a:cubicBezTo>
                  <a:cubicBezTo>
                    <a:pt x="9182" y="19769"/>
                    <a:pt x="9248" y="19780"/>
                    <a:pt x="9333" y="19799"/>
                  </a:cubicBezTo>
                  <a:cubicBezTo>
                    <a:pt x="9437" y="19834"/>
                    <a:pt x="9506" y="19868"/>
                    <a:pt x="9610" y="19937"/>
                  </a:cubicBezTo>
                  <a:cubicBezTo>
                    <a:pt x="10335" y="20352"/>
                    <a:pt x="11027" y="20905"/>
                    <a:pt x="11649" y="21527"/>
                  </a:cubicBezTo>
                  <a:cubicBezTo>
                    <a:pt x="12133" y="22046"/>
                    <a:pt x="12686" y="22495"/>
                    <a:pt x="13204" y="22979"/>
                  </a:cubicBezTo>
                  <a:cubicBezTo>
                    <a:pt x="13757" y="23498"/>
                    <a:pt x="14207" y="24051"/>
                    <a:pt x="14587" y="24673"/>
                  </a:cubicBezTo>
                  <a:cubicBezTo>
                    <a:pt x="15313" y="25883"/>
                    <a:pt x="15728" y="27161"/>
                    <a:pt x="15831" y="28579"/>
                  </a:cubicBezTo>
                  <a:cubicBezTo>
                    <a:pt x="15831" y="28717"/>
                    <a:pt x="15866" y="28890"/>
                    <a:pt x="15797" y="29028"/>
                  </a:cubicBezTo>
                  <a:cubicBezTo>
                    <a:pt x="15624" y="28993"/>
                    <a:pt x="15728" y="28821"/>
                    <a:pt x="15555" y="28751"/>
                  </a:cubicBezTo>
                  <a:lnTo>
                    <a:pt x="15555" y="28751"/>
                  </a:lnTo>
                  <a:cubicBezTo>
                    <a:pt x="15624" y="29235"/>
                    <a:pt x="15555" y="29719"/>
                    <a:pt x="15693" y="30169"/>
                  </a:cubicBezTo>
                  <a:cubicBezTo>
                    <a:pt x="15693" y="29858"/>
                    <a:pt x="15693" y="29616"/>
                    <a:pt x="15935" y="29408"/>
                  </a:cubicBezTo>
                  <a:cubicBezTo>
                    <a:pt x="16039" y="29512"/>
                    <a:pt x="15935" y="29650"/>
                    <a:pt x="16004" y="29754"/>
                  </a:cubicBezTo>
                  <a:cubicBezTo>
                    <a:pt x="16073" y="29719"/>
                    <a:pt x="16108" y="29650"/>
                    <a:pt x="16108" y="29616"/>
                  </a:cubicBezTo>
                  <a:cubicBezTo>
                    <a:pt x="16108" y="29097"/>
                    <a:pt x="16281" y="28613"/>
                    <a:pt x="16350" y="28129"/>
                  </a:cubicBezTo>
                  <a:cubicBezTo>
                    <a:pt x="16453" y="27576"/>
                    <a:pt x="16695" y="27092"/>
                    <a:pt x="16937" y="26608"/>
                  </a:cubicBezTo>
                  <a:cubicBezTo>
                    <a:pt x="17283" y="25952"/>
                    <a:pt x="17767" y="25399"/>
                    <a:pt x="18113" y="24707"/>
                  </a:cubicBezTo>
                  <a:cubicBezTo>
                    <a:pt x="18320" y="24327"/>
                    <a:pt x="18596" y="24016"/>
                    <a:pt x="18804" y="23636"/>
                  </a:cubicBezTo>
                  <a:cubicBezTo>
                    <a:pt x="18873" y="23532"/>
                    <a:pt x="18977" y="23428"/>
                    <a:pt x="19080" y="23359"/>
                  </a:cubicBezTo>
                  <a:cubicBezTo>
                    <a:pt x="19391" y="23152"/>
                    <a:pt x="19668" y="22945"/>
                    <a:pt x="19945" y="22737"/>
                  </a:cubicBezTo>
                  <a:cubicBezTo>
                    <a:pt x="20083" y="22633"/>
                    <a:pt x="20221" y="22530"/>
                    <a:pt x="20152" y="22288"/>
                  </a:cubicBezTo>
                  <a:lnTo>
                    <a:pt x="20152" y="22288"/>
                  </a:lnTo>
                  <a:cubicBezTo>
                    <a:pt x="19426" y="22737"/>
                    <a:pt x="18769" y="23221"/>
                    <a:pt x="18320" y="23982"/>
                  </a:cubicBezTo>
                  <a:cubicBezTo>
                    <a:pt x="18078" y="24431"/>
                    <a:pt x="17801" y="24846"/>
                    <a:pt x="17560" y="25295"/>
                  </a:cubicBezTo>
                  <a:cubicBezTo>
                    <a:pt x="17214" y="25813"/>
                    <a:pt x="16868" y="26297"/>
                    <a:pt x="16626" y="26850"/>
                  </a:cubicBezTo>
                  <a:cubicBezTo>
                    <a:pt x="16592" y="26920"/>
                    <a:pt x="16557" y="26989"/>
                    <a:pt x="16488" y="27023"/>
                  </a:cubicBezTo>
                  <a:cubicBezTo>
                    <a:pt x="16459" y="27067"/>
                    <a:pt x="16430" y="27086"/>
                    <a:pt x="16401" y="27086"/>
                  </a:cubicBezTo>
                  <a:cubicBezTo>
                    <a:pt x="16361" y="27086"/>
                    <a:pt x="16321" y="27049"/>
                    <a:pt x="16281" y="26989"/>
                  </a:cubicBezTo>
                  <a:cubicBezTo>
                    <a:pt x="16246" y="26954"/>
                    <a:pt x="16246" y="26885"/>
                    <a:pt x="16246" y="26816"/>
                  </a:cubicBezTo>
                  <a:cubicBezTo>
                    <a:pt x="16211" y="26194"/>
                    <a:pt x="16004" y="25571"/>
                    <a:pt x="15797" y="24984"/>
                  </a:cubicBezTo>
                  <a:cubicBezTo>
                    <a:pt x="15486" y="24051"/>
                    <a:pt x="15175" y="23152"/>
                    <a:pt x="14863" y="22219"/>
                  </a:cubicBezTo>
                  <a:cubicBezTo>
                    <a:pt x="14760" y="21942"/>
                    <a:pt x="14621" y="21631"/>
                    <a:pt x="14829" y="21355"/>
                  </a:cubicBezTo>
                  <a:cubicBezTo>
                    <a:pt x="14829" y="21320"/>
                    <a:pt x="14829" y="21251"/>
                    <a:pt x="14829" y="21182"/>
                  </a:cubicBezTo>
                  <a:cubicBezTo>
                    <a:pt x="14656" y="20698"/>
                    <a:pt x="14518" y="20248"/>
                    <a:pt x="14449" y="19730"/>
                  </a:cubicBezTo>
                  <a:cubicBezTo>
                    <a:pt x="14449" y="19670"/>
                    <a:pt x="14397" y="19585"/>
                    <a:pt x="14361" y="19585"/>
                  </a:cubicBezTo>
                  <a:cubicBezTo>
                    <a:pt x="14355" y="19585"/>
                    <a:pt x="14350" y="19587"/>
                    <a:pt x="14345" y="19592"/>
                  </a:cubicBezTo>
                  <a:cubicBezTo>
                    <a:pt x="14301" y="19621"/>
                    <a:pt x="14263" y="19633"/>
                    <a:pt x="14229" y="19633"/>
                  </a:cubicBezTo>
                  <a:cubicBezTo>
                    <a:pt x="14103" y="19633"/>
                    <a:pt x="14032" y="19466"/>
                    <a:pt x="13896" y="19384"/>
                  </a:cubicBezTo>
                  <a:lnTo>
                    <a:pt x="13896" y="19384"/>
                  </a:lnTo>
                  <a:cubicBezTo>
                    <a:pt x="13896" y="19695"/>
                    <a:pt x="14034" y="19903"/>
                    <a:pt x="14103" y="20110"/>
                  </a:cubicBezTo>
                  <a:cubicBezTo>
                    <a:pt x="14241" y="20456"/>
                    <a:pt x="14380" y="20767"/>
                    <a:pt x="14449" y="21078"/>
                  </a:cubicBezTo>
                  <a:cubicBezTo>
                    <a:pt x="14621" y="21873"/>
                    <a:pt x="14829" y="22599"/>
                    <a:pt x="15071" y="23325"/>
                  </a:cubicBezTo>
                  <a:cubicBezTo>
                    <a:pt x="15347" y="24120"/>
                    <a:pt x="15589" y="24880"/>
                    <a:pt x="15728" y="25675"/>
                  </a:cubicBezTo>
                  <a:cubicBezTo>
                    <a:pt x="15762" y="25813"/>
                    <a:pt x="15831" y="25986"/>
                    <a:pt x="15728" y="26125"/>
                  </a:cubicBezTo>
                  <a:cubicBezTo>
                    <a:pt x="15589" y="26055"/>
                    <a:pt x="15555" y="25952"/>
                    <a:pt x="15520" y="25848"/>
                  </a:cubicBezTo>
                  <a:cubicBezTo>
                    <a:pt x="15244" y="25260"/>
                    <a:pt x="15002" y="24638"/>
                    <a:pt x="14656" y="24051"/>
                  </a:cubicBezTo>
                  <a:cubicBezTo>
                    <a:pt x="14552" y="23912"/>
                    <a:pt x="14449" y="23774"/>
                    <a:pt x="14345" y="23636"/>
                  </a:cubicBezTo>
                  <a:cubicBezTo>
                    <a:pt x="14310" y="23567"/>
                    <a:pt x="14345" y="23498"/>
                    <a:pt x="14414" y="23428"/>
                  </a:cubicBezTo>
                  <a:cubicBezTo>
                    <a:pt x="14434" y="23418"/>
                    <a:pt x="14455" y="23414"/>
                    <a:pt x="14474" y="23414"/>
                  </a:cubicBezTo>
                  <a:cubicBezTo>
                    <a:pt x="14521" y="23414"/>
                    <a:pt x="14562" y="23439"/>
                    <a:pt x="14587" y="23463"/>
                  </a:cubicBezTo>
                  <a:cubicBezTo>
                    <a:pt x="14621" y="23532"/>
                    <a:pt x="14656" y="23601"/>
                    <a:pt x="14691" y="23636"/>
                  </a:cubicBezTo>
                  <a:cubicBezTo>
                    <a:pt x="14898" y="23878"/>
                    <a:pt x="15036" y="24154"/>
                    <a:pt x="15175" y="24396"/>
                  </a:cubicBezTo>
                  <a:cubicBezTo>
                    <a:pt x="15244" y="24362"/>
                    <a:pt x="15244" y="24327"/>
                    <a:pt x="15244" y="24258"/>
                  </a:cubicBezTo>
                  <a:cubicBezTo>
                    <a:pt x="15140" y="24051"/>
                    <a:pt x="15036" y="23878"/>
                    <a:pt x="14898" y="23670"/>
                  </a:cubicBezTo>
                  <a:cubicBezTo>
                    <a:pt x="14449" y="22910"/>
                    <a:pt x="13792" y="22253"/>
                    <a:pt x="13239" y="21562"/>
                  </a:cubicBezTo>
                  <a:cubicBezTo>
                    <a:pt x="12962" y="21182"/>
                    <a:pt x="12617" y="20836"/>
                    <a:pt x="12236" y="20594"/>
                  </a:cubicBezTo>
                  <a:cubicBezTo>
                    <a:pt x="11787" y="20352"/>
                    <a:pt x="11303" y="20145"/>
                    <a:pt x="10854" y="19937"/>
                  </a:cubicBezTo>
                  <a:cubicBezTo>
                    <a:pt x="10439" y="19765"/>
                    <a:pt x="10405" y="19730"/>
                    <a:pt x="10474" y="19281"/>
                  </a:cubicBezTo>
                  <a:cubicBezTo>
                    <a:pt x="10508" y="18935"/>
                    <a:pt x="10543" y="18624"/>
                    <a:pt x="10508" y="18278"/>
                  </a:cubicBezTo>
                  <a:cubicBezTo>
                    <a:pt x="10474" y="18036"/>
                    <a:pt x="10439" y="17760"/>
                    <a:pt x="10232" y="17656"/>
                  </a:cubicBezTo>
                  <a:cubicBezTo>
                    <a:pt x="9990" y="17518"/>
                    <a:pt x="10024" y="17310"/>
                    <a:pt x="10024" y="17068"/>
                  </a:cubicBezTo>
                  <a:cubicBezTo>
                    <a:pt x="10024" y="16896"/>
                    <a:pt x="10024" y="16688"/>
                    <a:pt x="10059" y="16481"/>
                  </a:cubicBezTo>
                  <a:cubicBezTo>
                    <a:pt x="10093" y="15928"/>
                    <a:pt x="9990" y="15375"/>
                    <a:pt x="9713" y="14891"/>
                  </a:cubicBezTo>
                  <a:cubicBezTo>
                    <a:pt x="9679" y="14822"/>
                    <a:pt x="9644" y="14718"/>
                    <a:pt x="9540" y="14718"/>
                  </a:cubicBezTo>
                  <a:cubicBezTo>
                    <a:pt x="9229" y="14683"/>
                    <a:pt x="9160" y="14407"/>
                    <a:pt x="8987" y="14200"/>
                  </a:cubicBezTo>
                  <a:cubicBezTo>
                    <a:pt x="8745" y="13923"/>
                    <a:pt x="8573" y="13577"/>
                    <a:pt x="8227" y="13405"/>
                  </a:cubicBezTo>
                  <a:cubicBezTo>
                    <a:pt x="7778" y="13163"/>
                    <a:pt x="7363" y="12817"/>
                    <a:pt x="6879" y="12644"/>
                  </a:cubicBezTo>
                  <a:cubicBezTo>
                    <a:pt x="6257" y="12402"/>
                    <a:pt x="5704" y="12022"/>
                    <a:pt x="5082" y="11745"/>
                  </a:cubicBezTo>
                  <a:cubicBezTo>
                    <a:pt x="4963" y="11691"/>
                    <a:pt x="4854" y="11664"/>
                    <a:pt x="4753" y="11664"/>
                  </a:cubicBezTo>
                  <a:cubicBezTo>
                    <a:pt x="4532" y="11664"/>
                    <a:pt x="4349" y="11795"/>
                    <a:pt x="4183" y="12057"/>
                  </a:cubicBezTo>
                  <a:cubicBezTo>
                    <a:pt x="4010" y="12368"/>
                    <a:pt x="3941" y="12748"/>
                    <a:pt x="3941" y="13128"/>
                  </a:cubicBezTo>
                  <a:cubicBezTo>
                    <a:pt x="3941" y="13854"/>
                    <a:pt x="3941" y="14580"/>
                    <a:pt x="4183" y="15271"/>
                  </a:cubicBezTo>
                  <a:cubicBezTo>
                    <a:pt x="4321" y="15755"/>
                    <a:pt x="4494" y="16239"/>
                    <a:pt x="4701" y="16723"/>
                  </a:cubicBezTo>
                  <a:cubicBezTo>
                    <a:pt x="4840" y="17068"/>
                    <a:pt x="5012" y="17345"/>
                    <a:pt x="5254" y="17552"/>
                  </a:cubicBezTo>
                  <a:cubicBezTo>
                    <a:pt x="5635" y="17933"/>
                    <a:pt x="6049" y="18313"/>
                    <a:pt x="6533" y="18555"/>
                  </a:cubicBezTo>
                  <a:cubicBezTo>
                    <a:pt x="6775" y="18693"/>
                    <a:pt x="6948" y="18831"/>
                    <a:pt x="7190" y="18970"/>
                  </a:cubicBezTo>
                  <a:cubicBezTo>
                    <a:pt x="7225" y="19004"/>
                    <a:pt x="7259" y="19073"/>
                    <a:pt x="7225" y="19108"/>
                  </a:cubicBezTo>
                  <a:cubicBezTo>
                    <a:pt x="7190" y="19142"/>
                    <a:pt x="7155" y="19177"/>
                    <a:pt x="7121" y="19177"/>
                  </a:cubicBezTo>
                  <a:cubicBezTo>
                    <a:pt x="7034" y="19160"/>
                    <a:pt x="6948" y="19134"/>
                    <a:pt x="6866" y="19134"/>
                  </a:cubicBezTo>
                  <a:cubicBezTo>
                    <a:pt x="6784" y="19134"/>
                    <a:pt x="6706" y="19160"/>
                    <a:pt x="6637" y="19246"/>
                  </a:cubicBezTo>
                  <a:cubicBezTo>
                    <a:pt x="6637" y="19258"/>
                    <a:pt x="6629" y="19261"/>
                    <a:pt x="6616" y="19261"/>
                  </a:cubicBezTo>
                  <a:cubicBezTo>
                    <a:pt x="6591" y="19261"/>
                    <a:pt x="6545" y="19246"/>
                    <a:pt x="6499" y="19246"/>
                  </a:cubicBezTo>
                  <a:cubicBezTo>
                    <a:pt x="6222" y="19246"/>
                    <a:pt x="6153" y="18970"/>
                    <a:pt x="6015" y="18762"/>
                  </a:cubicBezTo>
                  <a:lnTo>
                    <a:pt x="6015" y="18762"/>
                  </a:lnTo>
                  <a:cubicBezTo>
                    <a:pt x="5877" y="19108"/>
                    <a:pt x="5980" y="19281"/>
                    <a:pt x="6257" y="19419"/>
                  </a:cubicBezTo>
                  <a:cubicBezTo>
                    <a:pt x="6430" y="19477"/>
                    <a:pt x="6597" y="19504"/>
                    <a:pt x="6758" y="19504"/>
                  </a:cubicBezTo>
                  <a:cubicBezTo>
                    <a:pt x="6983" y="19504"/>
                    <a:pt x="7196" y="19450"/>
                    <a:pt x="7397" y="19350"/>
                  </a:cubicBezTo>
                  <a:cubicBezTo>
                    <a:pt x="7708" y="19246"/>
                    <a:pt x="8054" y="19246"/>
                    <a:pt x="8365" y="19108"/>
                  </a:cubicBezTo>
                  <a:cubicBezTo>
                    <a:pt x="8517" y="19057"/>
                    <a:pt x="8687" y="19025"/>
                    <a:pt x="8836" y="19025"/>
                  </a:cubicBezTo>
                  <a:cubicBezTo>
                    <a:pt x="8890" y="19025"/>
                    <a:pt x="8941" y="19029"/>
                    <a:pt x="8987" y="19039"/>
                  </a:cubicBezTo>
                  <a:cubicBezTo>
                    <a:pt x="9040" y="19054"/>
                    <a:pt x="9088" y="19061"/>
                    <a:pt x="9133" y="19061"/>
                  </a:cubicBezTo>
                  <a:cubicBezTo>
                    <a:pt x="9290" y="19061"/>
                    <a:pt x="9398" y="18974"/>
                    <a:pt x="9506" y="18866"/>
                  </a:cubicBezTo>
                  <a:cubicBezTo>
                    <a:pt x="9644" y="18762"/>
                    <a:pt x="9782" y="18624"/>
                    <a:pt x="9644" y="18417"/>
                  </a:cubicBezTo>
                  <a:cubicBezTo>
                    <a:pt x="9610" y="18382"/>
                    <a:pt x="9610" y="18313"/>
                    <a:pt x="9644" y="18313"/>
                  </a:cubicBezTo>
                  <a:cubicBezTo>
                    <a:pt x="9886" y="18175"/>
                    <a:pt x="9852" y="17898"/>
                    <a:pt x="9955" y="17725"/>
                  </a:cubicBezTo>
                  <a:lnTo>
                    <a:pt x="10024" y="17725"/>
                  </a:lnTo>
                  <a:cubicBezTo>
                    <a:pt x="10024" y="17760"/>
                    <a:pt x="10059" y="17760"/>
                    <a:pt x="10059" y="17794"/>
                  </a:cubicBezTo>
                  <a:cubicBezTo>
                    <a:pt x="10232" y="18175"/>
                    <a:pt x="10439" y="18555"/>
                    <a:pt x="10197" y="19004"/>
                  </a:cubicBezTo>
                  <a:cubicBezTo>
                    <a:pt x="10163" y="19039"/>
                    <a:pt x="10163" y="19108"/>
                    <a:pt x="10163" y="19142"/>
                  </a:cubicBezTo>
                  <a:cubicBezTo>
                    <a:pt x="10128" y="19419"/>
                    <a:pt x="9990" y="19557"/>
                    <a:pt x="9713" y="19661"/>
                  </a:cubicBezTo>
                  <a:cubicBezTo>
                    <a:pt x="9679" y="19557"/>
                    <a:pt x="9644" y="19523"/>
                    <a:pt x="9506" y="19523"/>
                  </a:cubicBezTo>
                  <a:cubicBezTo>
                    <a:pt x="9442" y="19529"/>
                    <a:pt x="9379" y="19532"/>
                    <a:pt x="9316" y="19532"/>
                  </a:cubicBezTo>
                  <a:cubicBezTo>
                    <a:pt x="9035" y="19532"/>
                    <a:pt x="8757" y="19475"/>
                    <a:pt x="8503" y="19419"/>
                  </a:cubicBezTo>
                  <a:cubicBezTo>
                    <a:pt x="8417" y="19397"/>
                    <a:pt x="8331" y="19349"/>
                    <a:pt x="8270" y="19349"/>
                  </a:cubicBezTo>
                  <a:cubicBezTo>
                    <a:pt x="8233" y="19349"/>
                    <a:pt x="8205" y="19367"/>
                    <a:pt x="8192" y="19419"/>
                  </a:cubicBezTo>
                  <a:cubicBezTo>
                    <a:pt x="8158" y="19557"/>
                    <a:pt x="8331" y="19592"/>
                    <a:pt x="8434" y="19626"/>
                  </a:cubicBezTo>
                  <a:cubicBezTo>
                    <a:pt x="8469" y="19661"/>
                    <a:pt x="8503" y="19661"/>
                    <a:pt x="8538" y="19661"/>
                  </a:cubicBezTo>
                  <a:cubicBezTo>
                    <a:pt x="8745" y="19695"/>
                    <a:pt x="8780" y="19799"/>
                    <a:pt x="8711" y="19972"/>
                  </a:cubicBezTo>
                  <a:cubicBezTo>
                    <a:pt x="8469" y="20387"/>
                    <a:pt x="8469" y="20836"/>
                    <a:pt x="8538" y="21251"/>
                  </a:cubicBezTo>
                  <a:cubicBezTo>
                    <a:pt x="8538" y="21320"/>
                    <a:pt x="8538" y="21355"/>
                    <a:pt x="8573" y="21424"/>
                  </a:cubicBezTo>
                  <a:cubicBezTo>
                    <a:pt x="8573" y="21493"/>
                    <a:pt x="8573" y="21527"/>
                    <a:pt x="8503" y="21562"/>
                  </a:cubicBezTo>
                  <a:cubicBezTo>
                    <a:pt x="8483" y="21582"/>
                    <a:pt x="8463" y="21591"/>
                    <a:pt x="8444" y="21591"/>
                  </a:cubicBezTo>
                  <a:cubicBezTo>
                    <a:pt x="8397" y="21591"/>
                    <a:pt x="8355" y="21542"/>
                    <a:pt x="8331" y="21493"/>
                  </a:cubicBezTo>
                  <a:cubicBezTo>
                    <a:pt x="8296" y="21458"/>
                    <a:pt x="8262" y="21424"/>
                    <a:pt x="8227" y="21389"/>
                  </a:cubicBezTo>
                  <a:cubicBezTo>
                    <a:pt x="7950" y="21113"/>
                    <a:pt x="7605" y="20802"/>
                    <a:pt x="7225" y="20767"/>
                  </a:cubicBezTo>
                  <a:cubicBezTo>
                    <a:pt x="6810" y="20698"/>
                    <a:pt x="6395" y="20525"/>
                    <a:pt x="5980" y="20490"/>
                  </a:cubicBezTo>
                  <a:lnTo>
                    <a:pt x="5980" y="20490"/>
                  </a:lnTo>
                  <a:cubicBezTo>
                    <a:pt x="6602" y="20767"/>
                    <a:pt x="7294" y="21009"/>
                    <a:pt x="7847" y="21424"/>
                  </a:cubicBezTo>
                  <a:lnTo>
                    <a:pt x="7950" y="21424"/>
                  </a:lnTo>
                  <a:cubicBezTo>
                    <a:pt x="8262" y="21527"/>
                    <a:pt x="8400" y="21769"/>
                    <a:pt x="8469" y="22046"/>
                  </a:cubicBezTo>
                  <a:cubicBezTo>
                    <a:pt x="8538" y="22322"/>
                    <a:pt x="8538" y="22564"/>
                    <a:pt x="8607" y="22806"/>
                  </a:cubicBezTo>
                  <a:cubicBezTo>
                    <a:pt x="8676" y="23083"/>
                    <a:pt x="8711" y="23394"/>
                    <a:pt x="8953" y="23601"/>
                  </a:cubicBezTo>
                  <a:cubicBezTo>
                    <a:pt x="9022" y="23670"/>
                    <a:pt x="9022" y="23740"/>
                    <a:pt x="9057" y="23843"/>
                  </a:cubicBezTo>
                  <a:cubicBezTo>
                    <a:pt x="9264" y="24880"/>
                    <a:pt x="9402" y="25917"/>
                    <a:pt x="9748" y="26920"/>
                  </a:cubicBezTo>
                  <a:cubicBezTo>
                    <a:pt x="10059" y="27922"/>
                    <a:pt x="10439" y="28924"/>
                    <a:pt x="11338" y="29581"/>
                  </a:cubicBezTo>
                  <a:cubicBezTo>
                    <a:pt x="11372" y="29616"/>
                    <a:pt x="11407" y="29616"/>
                    <a:pt x="11441" y="29650"/>
                  </a:cubicBezTo>
                  <a:cubicBezTo>
                    <a:pt x="11787" y="30030"/>
                    <a:pt x="12167" y="30341"/>
                    <a:pt x="12582" y="30653"/>
                  </a:cubicBezTo>
                  <a:cubicBezTo>
                    <a:pt x="12651" y="30687"/>
                    <a:pt x="12755" y="30722"/>
                    <a:pt x="12755" y="30860"/>
                  </a:cubicBezTo>
                  <a:cubicBezTo>
                    <a:pt x="12735" y="30867"/>
                    <a:pt x="12714" y="30869"/>
                    <a:pt x="12692" y="30869"/>
                  </a:cubicBezTo>
                  <a:cubicBezTo>
                    <a:pt x="12600" y="30869"/>
                    <a:pt x="12493" y="30819"/>
                    <a:pt x="12409" y="30791"/>
                  </a:cubicBezTo>
                  <a:cubicBezTo>
                    <a:pt x="12029" y="30583"/>
                    <a:pt x="11649" y="30411"/>
                    <a:pt x="11269" y="30203"/>
                  </a:cubicBezTo>
                  <a:cubicBezTo>
                    <a:pt x="10819" y="29961"/>
                    <a:pt x="10301" y="29823"/>
                    <a:pt x="9782" y="29823"/>
                  </a:cubicBezTo>
                  <a:cubicBezTo>
                    <a:pt x="9506" y="29823"/>
                    <a:pt x="9229" y="29823"/>
                    <a:pt x="8953" y="29788"/>
                  </a:cubicBezTo>
                  <a:cubicBezTo>
                    <a:pt x="8784" y="29752"/>
                    <a:pt x="8615" y="29737"/>
                    <a:pt x="8447" y="29737"/>
                  </a:cubicBezTo>
                  <a:cubicBezTo>
                    <a:pt x="8131" y="29737"/>
                    <a:pt x="7816" y="29790"/>
                    <a:pt x="7501" y="29858"/>
                  </a:cubicBezTo>
                  <a:cubicBezTo>
                    <a:pt x="6741" y="30030"/>
                    <a:pt x="6049" y="30376"/>
                    <a:pt x="5254" y="30480"/>
                  </a:cubicBezTo>
                  <a:cubicBezTo>
                    <a:pt x="5151" y="30480"/>
                    <a:pt x="5082" y="30514"/>
                    <a:pt x="5012" y="30549"/>
                  </a:cubicBezTo>
                  <a:cubicBezTo>
                    <a:pt x="4528" y="30756"/>
                    <a:pt x="4114" y="31033"/>
                    <a:pt x="3664" y="31206"/>
                  </a:cubicBezTo>
                  <a:cubicBezTo>
                    <a:pt x="3008" y="31482"/>
                    <a:pt x="2385" y="31828"/>
                    <a:pt x="1763" y="32139"/>
                  </a:cubicBezTo>
                  <a:cubicBezTo>
                    <a:pt x="1107" y="32519"/>
                    <a:pt x="1003" y="32554"/>
                    <a:pt x="1418" y="33349"/>
                  </a:cubicBezTo>
                  <a:cubicBezTo>
                    <a:pt x="1798" y="34040"/>
                    <a:pt x="2385" y="34489"/>
                    <a:pt x="3077" y="34904"/>
                  </a:cubicBezTo>
                  <a:cubicBezTo>
                    <a:pt x="3422" y="35111"/>
                    <a:pt x="3768" y="35353"/>
                    <a:pt x="4183" y="35526"/>
                  </a:cubicBezTo>
                  <a:cubicBezTo>
                    <a:pt x="4252" y="35561"/>
                    <a:pt x="4321" y="35595"/>
                    <a:pt x="4390" y="35665"/>
                  </a:cubicBezTo>
                  <a:cubicBezTo>
                    <a:pt x="4459" y="35734"/>
                    <a:pt x="4494" y="35803"/>
                    <a:pt x="4425" y="35906"/>
                  </a:cubicBezTo>
                  <a:cubicBezTo>
                    <a:pt x="4390" y="35976"/>
                    <a:pt x="4356" y="36079"/>
                    <a:pt x="4287" y="36148"/>
                  </a:cubicBezTo>
                  <a:cubicBezTo>
                    <a:pt x="3837" y="36529"/>
                    <a:pt x="3388" y="36943"/>
                    <a:pt x="3008" y="37393"/>
                  </a:cubicBezTo>
                  <a:cubicBezTo>
                    <a:pt x="2973" y="37393"/>
                    <a:pt x="2973" y="37393"/>
                    <a:pt x="2973" y="37427"/>
                  </a:cubicBezTo>
                  <a:cubicBezTo>
                    <a:pt x="2731" y="37566"/>
                    <a:pt x="2524" y="37738"/>
                    <a:pt x="2316" y="37946"/>
                  </a:cubicBezTo>
                  <a:cubicBezTo>
                    <a:pt x="1936" y="38326"/>
                    <a:pt x="1556" y="38741"/>
                    <a:pt x="1141" y="39086"/>
                  </a:cubicBezTo>
                  <a:cubicBezTo>
                    <a:pt x="726" y="39432"/>
                    <a:pt x="484" y="39881"/>
                    <a:pt x="173" y="40331"/>
                  </a:cubicBezTo>
                  <a:cubicBezTo>
                    <a:pt x="0" y="40607"/>
                    <a:pt x="70" y="40849"/>
                    <a:pt x="381" y="41022"/>
                  </a:cubicBezTo>
                  <a:cubicBezTo>
                    <a:pt x="553" y="41126"/>
                    <a:pt x="726" y="41160"/>
                    <a:pt x="899" y="41195"/>
                  </a:cubicBezTo>
                  <a:cubicBezTo>
                    <a:pt x="1590" y="41402"/>
                    <a:pt x="2316" y="41541"/>
                    <a:pt x="3008" y="41713"/>
                  </a:cubicBezTo>
                  <a:cubicBezTo>
                    <a:pt x="4045" y="42024"/>
                    <a:pt x="5116" y="42197"/>
                    <a:pt x="6188" y="42336"/>
                  </a:cubicBezTo>
                  <a:cubicBezTo>
                    <a:pt x="6464" y="42370"/>
                    <a:pt x="6706" y="42405"/>
                    <a:pt x="6948" y="42439"/>
                  </a:cubicBezTo>
                  <a:cubicBezTo>
                    <a:pt x="7778" y="42439"/>
                    <a:pt x="8503" y="42197"/>
                    <a:pt x="9091" y="41610"/>
                  </a:cubicBezTo>
                  <a:cubicBezTo>
                    <a:pt x="9116" y="41585"/>
                    <a:pt x="9141" y="41560"/>
                    <a:pt x="9169" y="41538"/>
                  </a:cubicBezTo>
                  <a:lnTo>
                    <a:pt x="9169" y="41538"/>
                  </a:lnTo>
                  <a:cubicBezTo>
                    <a:pt x="8982" y="41556"/>
                    <a:pt x="8818" y="41669"/>
                    <a:pt x="8676" y="41783"/>
                  </a:cubicBezTo>
                  <a:cubicBezTo>
                    <a:pt x="8227" y="42128"/>
                    <a:pt x="7708" y="42163"/>
                    <a:pt x="7190" y="42232"/>
                  </a:cubicBezTo>
                  <a:cubicBezTo>
                    <a:pt x="7114" y="42238"/>
                    <a:pt x="7038" y="42241"/>
                    <a:pt x="6962" y="42241"/>
                  </a:cubicBezTo>
                  <a:cubicBezTo>
                    <a:pt x="6623" y="42241"/>
                    <a:pt x="6284" y="42185"/>
                    <a:pt x="5946" y="42128"/>
                  </a:cubicBezTo>
                  <a:cubicBezTo>
                    <a:pt x="5427" y="42059"/>
                    <a:pt x="4909" y="41990"/>
                    <a:pt x="4390" y="41886"/>
                  </a:cubicBezTo>
                  <a:cubicBezTo>
                    <a:pt x="4045" y="41817"/>
                    <a:pt x="4010" y="41817"/>
                    <a:pt x="4183" y="41437"/>
                  </a:cubicBezTo>
                  <a:cubicBezTo>
                    <a:pt x="4356" y="41160"/>
                    <a:pt x="4563" y="40918"/>
                    <a:pt x="4667" y="40607"/>
                  </a:cubicBezTo>
                  <a:lnTo>
                    <a:pt x="4667" y="40607"/>
                  </a:lnTo>
                  <a:cubicBezTo>
                    <a:pt x="4356" y="40815"/>
                    <a:pt x="4217" y="41195"/>
                    <a:pt x="4010" y="41471"/>
                  </a:cubicBezTo>
                  <a:cubicBezTo>
                    <a:pt x="3975" y="41541"/>
                    <a:pt x="3941" y="41610"/>
                    <a:pt x="3906" y="41644"/>
                  </a:cubicBezTo>
                  <a:cubicBezTo>
                    <a:pt x="3849" y="41701"/>
                    <a:pt x="3792" y="41727"/>
                    <a:pt x="3729" y="41727"/>
                  </a:cubicBezTo>
                  <a:cubicBezTo>
                    <a:pt x="3678" y="41727"/>
                    <a:pt x="3623" y="41710"/>
                    <a:pt x="3561" y="41679"/>
                  </a:cubicBezTo>
                  <a:cubicBezTo>
                    <a:pt x="3422" y="41610"/>
                    <a:pt x="3526" y="41506"/>
                    <a:pt x="3561" y="41402"/>
                  </a:cubicBezTo>
                  <a:cubicBezTo>
                    <a:pt x="3872" y="40918"/>
                    <a:pt x="4079" y="40400"/>
                    <a:pt x="4390" y="39951"/>
                  </a:cubicBezTo>
                  <a:lnTo>
                    <a:pt x="4390" y="39951"/>
                  </a:lnTo>
                  <a:cubicBezTo>
                    <a:pt x="4079" y="40193"/>
                    <a:pt x="3906" y="40573"/>
                    <a:pt x="3699" y="40884"/>
                  </a:cubicBezTo>
                  <a:cubicBezTo>
                    <a:pt x="3379" y="41404"/>
                    <a:pt x="3302" y="41554"/>
                    <a:pt x="3126" y="41554"/>
                  </a:cubicBezTo>
                  <a:cubicBezTo>
                    <a:pt x="2998" y="41554"/>
                    <a:pt x="2818" y="41475"/>
                    <a:pt x="2455" y="41402"/>
                  </a:cubicBezTo>
                  <a:cubicBezTo>
                    <a:pt x="1832" y="41299"/>
                    <a:pt x="1245" y="41126"/>
                    <a:pt x="657" y="40953"/>
                  </a:cubicBezTo>
                  <a:cubicBezTo>
                    <a:pt x="277" y="40815"/>
                    <a:pt x="277" y="40780"/>
                    <a:pt x="415" y="40400"/>
                  </a:cubicBezTo>
                  <a:cubicBezTo>
                    <a:pt x="588" y="39985"/>
                    <a:pt x="795" y="39639"/>
                    <a:pt x="1141" y="39363"/>
                  </a:cubicBezTo>
                  <a:cubicBezTo>
                    <a:pt x="1452" y="39121"/>
                    <a:pt x="1694" y="38844"/>
                    <a:pt x="1936" y="38568"/>
                  </a:cubicBezTo>
                  <a:cubicBezTo>
                    <a:pt x="2044" y="38460"/>
                    <a:pt x="2131" y="38373"/>
                    <a:pt x="2263" y="38373"/>
                  </a:cubicBezTo>
                  <a:cubicBezTo>
                    <a:pt x="2299" y="38373"/>
                    <a:pt x="2340" y="38380"/>
                    <a:pt x="2385" y="38395"/>
                  </a:cubicBezTo>
                  <a:cubicBezTo>
                    <a:pt x="2408" y="38407"/>
                    <a:pt x="2428" y="38411"/>
                    <a:pt x="2446" y="38411"/>
                  </a:cubicBezTo>
                  <a:cubicBezTo>
                    <a:pt x="2481" y="38411"/>
                    <a:pt x="2512" y="38395"/>
                    <a:pt x="2558" y="38395"/>
                  </a:cubicBezTo>
                  <a:cubicBezTo>
                    <a:pt x="3180" y="38222"/>
                    <a:pt x="3803" y="38049"/>
                    <a:pt x="4390" y="37911"/>
                  </a:cubicBezTo>
                  <a:cubicBezTo>
                    <a:pt x="4371" y="37815"/>
                    <a:pt x="4341" y="37794"/>
                    <a:pt x="4307" y="37794"/>
                  </a:cubicBezTo>
                  <a:cubicBezTo>
                    <a:pt x="4279" y="37794"/>
                    <a:pt x="4248" y="37808"/>
                    <a:pt x="4217" y="37808"/>
                  </a:cubicBezTo>
                  <a:cubicBezTo>
                    <a:pt x="3699" y="37946"/>
                    <a:pt x="3180" y="38084"/>
                    <a:pt x="2662" y="38222"/>
                  </a:cubicBezTo>
                  <a:cubicBezTo>
                    <a:pt x="2627" y="38240"/>
                    <a:pt x="2584" y="38248"/>
                    <a:pt x="2541" y="38248"/>
                  </a:cubicBezTo>
                  <a:cubicBezTo>
                    <a:pt x="2498" y="38248"/>
                    <a:pt x="2455" y="38240"/>
                    <a:pt x="2420" y="38222"/>
                  </a:cubicBezTo>
                  <a:cubicBezTo>
                    <a:pt x="2558" y="37842"/>
                    <a:pt x="3042" y="37496"/>
                    <a:pt x="3388" y="37496"/>
                  </a:cubicBezTo>
                  <a:cubicBezTo>
                    <a:pt x="3630" y="37462"/>
                    <a:pt x="3872" y="37427"/>
                    <a:pt x="4079" y="37393"/>
                  </a:cubicBezTo>
                  <a:cubicBezTo>
                    <a:pt x="4217" y="37358"/>
                    <a:pt x="4356" y="37324"/>
                    <a:pt x="4425" y="37185"/>
                  </a:cubicBezTo>
                  <a:lnTo>
                    <a:pt x="4425" y="37185"/>
                  </a:lnTo>
                  <a:cubicBezTo>
                    <a:pt x="4249" y="37251"/>
                    <a:pt x="4074" y="37275"/>
                    <a:pt x="3899" y="37275"/>
                  </a:cubicBezTo>
                  <a:cubicBezTo>
                    <a:pt x="3798" y="37275"/>
                    <a:pt x="3696" y="37267"/>
                    <a:pt x="3595" y="37254"/>
                  </a:cubicBezTo>
                  <a:cubicBezTo>
                    <a:pt x="3457" y="37254"/>
                    <a:pt x="3457" y="37185"/>
                    <a:pt x="3526" y="37082"/>
                  </a:cubicBezTo>
                  <a:cubicBezTo>
                    <a:pt x="3561" y="37013"/>
                    <a:pt x="3630" y="36943"/>
                    <a:pt x="3699" y="36909"/>
                  </a:cubicBezTo>
                  <a:cubicBezTo>
                    <a:pt x="3975" y="36736"/>
                    <a:pt x="4183" y="36494"/>
                    <a:pt x="4425" y="36218"/>
                  </a:cubicBezTo>
                  <a:cubicBezTo>
                    <a:pt x="4543" y="36060"/>
                    <a:pt x="4628" y="35981"/>
                    <a:pt x="4730" y="35981"/>
                  </a:cubicBezTo>
                  <a:cubicBezTo>
                    <a:pt x="4807" y="35981"/>
                    <a:pt x="4894" y="36025"/>
                    <a:pt x="5012" y="36114"/>
                  </a:cubicBezTo>
                  <a:cubicBezTo>
                    <a:pt x="5393" y="36356"/>
                    <a:pt x="5842" y="36390"/>
                    <a:pt x="6188" y="36632"/>
                  </a:cubicBezTo>
                  <a:cubicBezTo>
                    <a:pt x="6360" y="36736"/>
                    <a:pt x="6464" y="36909"/>
                    <a:pt x="6672" y="36943"/>
                  </a:cubicBezTo>
                  <a:cubicBezTo>
                    <a:pt x="6672" y="36805"/>
                    <a:pt x="6533" y="36771"/>
                    <a:pt x="6499" y="36632"/>
                  </a:cubicBezTo>
                  <a:cubicBezTo>
                    <a:pt x="6563" y="36622"/>
                    <a:pt x="6617" y="36614"/>
                    <a:pt x="6666" y="36614"/>
                  </a:cubicBezTo>
                  <a:cubicBezTo>
                    <a:pt x="6777" y="36614"/>
                    <a:pt x="6863" y="36651"/>
                    <a:pt x="6983" y="36771"/>
                  </a:cubicBezTo>
                  <a:cubicBezTo>
                    <a:pt x="7259" y="37047"/>
                    <a:pt x="7639" y="37254"/>
                    <a:pt x="8020" y="37427"/>
                  </a:cubicBezTo>
                  <a:cubicBezTo>
                    <a:pt x="8227" y="37531"/>
                    <a:pt x="8469" y="37669"/>
                    <a:pt x="8676" y="37773"/>
                  </a:cubicBezTo>
                  <a:cubicBezTo>
                    <a:pt x="8745" y="37808"/>
                    <a:pt x="8815" y="37877"/>
                    <a:pt x="8745" y="37946"/>
                  </a:cubicBezTo>
                  <a:cubicBezTo>
                    <a:pt x="8745" y="37980"/>
                    <a:pt x="8676" y="38015"/>
                    <a:pt x="8642" y="38015"/>
                  </a:cubicBezTo>
                  <a:cubicBezTo>
                    <a:pt x="8434" y="38015"/>
                    <a:pt x="8296" y="37946"/>
                    <a:pt x="8123" y="37911"/>
                  </a:cubicBezTo>
                  <a:lnTo>
                    <a:pt x="8123" y="37911"/>
                  </a:lnTo>
                  <a:cubicBezTo>
                    <a:pt x="8262" y="38119"/>
                    <a:pt x="8227" y="38084"/>
                    <a:pt x="8054" y="38222"/>
                  </a:cubicBezTo>
                  <a:cubicBezTo>
                    <a:pt x="7467" y="38533"/>
                    <a:pt x="6844" y="38706"/>
                    <a:pt x="6188" y="38810"/>
                  </a:cubicBezTo>
                  <a:cubicBezTo>
                    <a:pt x="5704" y="38879"/>
                    <a:pt x="5220" y="38948"/>
                    <a:pt x="4736" y="39017"/>
                  </a:cubicBezTo>
                  <a:cubicBezTo>
                    <a:pt x="4459" y="39052"/>
                    <a:pt x="4183" y="39121"/>
                    <a:pt x="3975" y="39259"/>
                  </a:cubicBezTo>
                  <a:cubicBezTo>
                    <a:pt x="3180" y="39639"/>
                    <a:pt x="2316" y="39812"/>
                    <a:pt x="1556" y="40158"/>
                  </a:cubicBezTo>
                  <a:cubicBezTo>
                    <a:pt x="1472" y="40186"/>
                    <a:pt x="1388" y="40237"/>
                    <a:pt x="1286" y="40237"/>
                  </a:cubicBezTo>
                  <a:cubicBezTo>
                    <a:pt x="1262" y="40237"/>
                    <a:pt x="1237" y="40234"/>
                    <a:pt x="1210" y="40227"/>
                  </a:cubicBezTo>
                  <a:cubicBezTo>
                    <a:pt x="1141" y="40089"/>
                    <a:pt x="1279" y="39985"/>
                    <a:pt x="1279" y="39881"/>
                  </a:cubicBezTo>
                  <a:lnTo>
                    <a:pt x="1279" y="39881"/>
                  </a:lnTo>
                  <a:cubicBezTo>
                    <a:pt x="1107" y="39951"/>
                    <a:pt x="1003" y="40123"/>
                    <a:pt x="899" y="40262"/>
                  </a:cubicBezTo>
                  <a:cubicBezTo>
                    <a:pt x="795" y="40365"/>
                    <a:pt x="830" y="40469"/>
                    <a:pt x="1003" y="40469"/>
                  </a:cubicBezTo>
                  <a:cubicBezTo>
                    <a:pt x="1046" y="40475"/>
                    <a:pt x="1087" y="40478"/>
                    <a:pt x="1129" y="40478"/>
                  </a:cubicBezTo>
                  <a:cubicBezTo>
                    <a:pt x="1319" y="40478"/>
                    <a:pt x="1495" y="40416"/>
                    <a:pt x="1694" y="40331"/>
                  </a:cubicBezTo>
                  <a:cubicBezTo>
                    <a:pt x="2143" y="40089"/>
                    <a:pt x="2593" y="39916"/>
                    <a:pt x="3077" y="39812"/>
                  </a:cubicBezTo>
                  <a:cubicBezTo>
                    <a:pt x="3284" y="39743"/>
                    <a:pt x="3492" y="39674"/>
                    <a:pt x="3699" y="39570"/>
                  </a:cubicBezTo>
                  <a:cubicBezTo>
                    <a:pt x="4390" y="39190"/>
                    <a:pt x="5116" y="39121"/>
                    <a:pt x="5842" y="39052"/>
                  </a:cubicBezTo>
                  <a:cubicBezTo>
                    <a:pt x="6499" y="38983"/>
                    <a:pt x="7121" y="38775"/>
                    <a:pt x="7743" y="38533"/>
                  </a:cubicBezTo>
                  <a:cubicBezTo>
                    <a:pt x="7789" y="38533"/>
                    <a:pt x="7851" y="38503"/>
                    <a:pt x="7917" y="38503"/>
                  </a:cubicBezTo>
                  <a:cubicBezTo>
                    <a:pt x="7950" y="38503"/>
                    <a:pt x="7985" y="38510"/>
                    <a:pt x="8020" y="38533"/>
                  </a:cubicBezTo>
                  <a:cubicBezTo>
                    <a:pt x="7708" y="38983"/>
                    <a:pt x="7259" y="39328"/>
                    <a:pt x="7155" y="39916"/>
                  </a:cubicBezTo>
                  <a:cubicBezTo>
                    <a:pt x="7259" y="39847"/>
                    <a:pt x="7294" y="39743"/>
                    <a:pt x="7363" y="39639"/>
                  </a:cubicBezTo>
                  <a:cubicBezTo>
                    <a:pt x="7467" y="39432"/>
                    <a:pt x="7570" y="39225"/>
                    <a:pt x="7847" y="39121"/>
                  </a:cubicBezTo>
                  <a:cubicBezTo>
                    <a:pt x="8054" y="39052"/>
                    <a:pt x="8158" y="38706"/>
                    <a:pt x="8296" y="38499"/>
                  </a:cubicBezTo>
                  <a:cubicBezTo>
                    <a:pt x="8400" y="38326"/>
                    <a:pt x="8538" y="38222"/>
                    <a:pt x="8745" y="38222"/>
                  </a:cubicBezTo>
                  <a:cubicBezTo>
                    <a:pt x="8815" y="38326"/>
                    <a:pt x="8676" y="38361"/>
                    <a:pt x="8676" y="38464"/>
                  </a:cubicBezTo>
                  <a:cubicBezTo>
                    <a:pt x="8815" y="38395"/>
                    <a:pt x="8918" y="38326"/>
                    <a:pt x="8918" y="38188"/>
                  </a:cubicBezTo>
                  <a:cubicBezTo>
                    <a:pt x="8918" y="38084"/>
                    <a:pt x="9022" y="38049"/>
                    <a:pt x="9091" y="38015"/>
                  </a:cubicBezTo>
                  <a:cubicBezTo>
                    <a:pt x="9155" y="37983"/>
                    <a:pt x="9206" y="37967"/>
                    <a:pt x="9245" y="37967"/>
                  </a:cubicBezTo>
                  <a:cubicBezTo>
                    <a:pt x="9331" y="37967"/>
                    <a:pt x="9357" y="38045"/>
                    <a:pt x="9333" y="38188"/>
                  </a:cubicBezTo>
                  <a:cubicBezTo>
                    <a:pt x="9333" y="38222"/>
                    <a:pt x="9333" y="38291"/>
                    <a:pt x="9298" y="38361"/>
                  </a:cubicBezTo>
                  <a:cubicBezTo>
                    <a:pt x="9437" y="38291"/>
                    <a:pt x="9471" y="38119"/>
                    <a:pt x="9540" y="38015"/>
                  </a:cubicBezTo>
                  <a:cubicBezTo>
                    <a:pt x="9602" y="37953"/>
                    <a:pt x="9609" y="37837"/>
                    <a:pt x="9708" y="37837"/>
                  </a:cubicBezTo>
                  <a:cubicBezTo>
                    <a:pt x="9720" y="37837"/>
                    <a:pt x="9733" y="37838"/>
                    <a:pt x="9748" y="37842"/>
                  </a:cubicBezTo>
                  <a:cubicBezTo>
                    <a:pt x="9852" y="37877"/>
                    <a:pt x="9782" y="37980"/>
                    <a:pt x="9782" y="38084"/>
                  </a:cubicBezTo>
                  <a:cubicBezTo>
                    <a:pt x="9713" y="38361"/>
                    <a:pt x="9679" y="38672"/>
                    <a:pt x="9575" y="38948"/>
                  </a:cubicBezTo>
                  <a:cubicBezTo>
                    <a:pt x="9540" y="39052"/>
                    <a:pt x="9506" y="39156"/>
                    <a:pt x="9506" y="39225"/>
                  </a:cubicBezTo>
                  <a:cubicBezTo>
                    <a:pt x="9679" y="39743"/>
                    <a:pt x="9540" y="40262"/>
                    <a:pt x="9471" y="40780"/>
                  </a:cubicBezTo>
                  <a:cubicBezTo>
                    <a:pt x="9440" y="41000"/>
                    <a:pt x="9380" y="41249"/>
                    <a:pt x="9317" y="41475"/>
                  </a:cubicBezTo>
                  <a:lnTo>
                    <a:pt x="9317" y="41475"/>
                  </a:lnTo>
                  <a:cubicBezTo>
                    <a:pt x="9333" y="41473"/>
                    <a:pt x="9350" y="41471"/>
                    <a:pt x="9368" y="41471"/>
                  </a:cubicBezTo>
                  <a:cubicBezTo>
                    <a:pt x="9298" y="41817"/>
                    <a:pt x="9264" y="42163"/>
                    <a:pt x="9160" y="42508"/>
                  </a:cubicBezTo>
                  <a:cubicBezTo>
                    <a:pt x="9022" y="42958"/>
                    <a:pt x="8953" y="43476"/>
                    <a:pt x="8573" y="43822"/>
                  </a:cubicBezTo>
                  <a:cubicBezTo>
                    <a:pt x="8262" y="44098"/>
                    <a:pt x="8192" y="44375"/>
                    <a:pt x="8192" y="44721"/>
                  </a:cubicBezTo>
                  <a:cubicBezTo>
                    <a:pt x="8192" y="45204"/>
                    <a:pt x="8434" y="45481"/>
                    <a:pt x="8849" y="45585"/>
                  </a:cubicBezTo>
                  <a:cubicBezTo>
                    <a:pt x="9126" y="45654"/>
                    <a:pt x="9402" y="45654"/>
                    <a:pt x="9644" y="45654"/>
                  </a:cubicBezTo>
                  <a:cubicBezTo>
                    <a:pt x="9886" y="45654"/>
                    <a:pt x="9921" y="45688"/>
                    <a:pt x="9921" y="45930"/>
                  </a:cubicBezTo>
                  <a:cubicBezTo>
                    <a:pt x="9921" y="46449"/>
                    <a:pt x="9921" y="46967"/>
                    <a:pt x="9921" y="47486"/>
                  </a:cubicBezTo>
                  <a:cubicBezTo>
                    <a:pt x="9921" y="48454"/>
                    <a:pt x="9955" y="49421"/>
                    <a:pt x="10093" y="50355"/>
                  </a:cubicBezTo>
                  <a:cubicBezTo>
                    <a:pt x="10163" y="50804"/>
                    <a:pt x="10370" y="51219"/>
                    <a:pt x="10439" y="51668"/>
                  </a:cubicBezTo>
                  <a:cubicBezTo>
                    <a:pt x="10474" y="52117"/>
                    <a:pt x="10646" y="52532"/>
                    <a:pt x="10785" y="52982"/>
                  </a:cubicBezTo>
                  <a:cubicBezTo>
                    <a:pt x="10923" y="53327"/>
                    <a:pt x="11061" y="53673"/>
                    <a:pt x="11234" y="54053"/>
                  </a:cubicBezTo>
                  <a:cubicBezTo>
                    <a:pt x="11511" y="54606"/>
                    <a:pt x="11822" y="55159"/>
                    <a:pt x="12271" y="55609"/>
                  </a:cubicBezTo>
                  <a:cubicBezTo>
                    <a:pt x="12409" y="55712"/>
                    <a:pt x="12513" y="55851"/>
                    <a:pt x="12651" y="55989"/>
                  </a:cubicBezTo>
                  <a:cubicBezTo>
                    <a:pt x="12797" y="56197"/>
                    <a:pt x="12956" y="56268"/>
                    <a:pt x="13142" y="56268"/>
                  </a:cubicBezTo>
                  <a:cubicBezTo>
                    <a:pt x="13265" y="56268"/>
                    <a:pt x="13399" y="56237"/>
                    <a:pt x="13550" y="56196"/>
                  </a:cubicBezTo>
                  <a:cubicBezTo>
                    <a:pt x="14207" y="56023"/>
                    <a:pt x="14829" y="55712"/>
                    <a:pt x="15347" y="55297"/>
                  </a:cubicBezTo>
                  <a:cubicBezTo>
                    <a:pt x="16004" y="54744"/>
                    <a:pt x="16730" y="54261"/>
                    <a:pt x="17352" y="53638"/>
                  </a:cubicBezTo>
                  <a:cubicBezTo>
                    <a:pt x="17663" y="53293"/>
                    <a:pt x="18043" y="52947"/>
                    <a:pt x="18389" y="52601"/>
                  </a:cubicBezTo>
                  <a:cubicBezTo>
                    <a:pt x="19184" y="51910"/>
                    <a:pt x="20048" y="51322"/>
                    <a:pt x="20740" y="50528"/>
                  </a:cubicBezTo>
                  <a:cubicBezTo>
                    <a:pt x="21085" y="50147"/>
                    <a:pt x="21431" y="49767"/>
                    <a:pt x="21742" y="49318"/>
                  </a:cubicBezTo>
                  <a:cubicBezTo>
                    <a:pt x="21984" y="49007"/>
                    <a:pt x="22191" y="48696"/>
                    <a:pt x="22433" y="48384"/>
                  </a:cubicBezTo>
                  <a:cubicBezTo>
                    <a:pt x="22744" y="48039"/>
                    <a:pt x="23125" y="47762"/>
                    <a:pt x="23366" y="47348"/>
                  </a:cubicBezTo>
                  <a:cubicBezTo>
                    <a:pt x="23608" y="47002"/>
                    <a:pt x="23816" y="46622"/>
                    <a:pt x="24058" y="46276"/>
                  </a:cubicBezTo>
                  <a:cubicBezTo>
                    <a:pt x="24101" y="46168"/>
                    <a:pt x="24158" y="46114"/>
                    <a:pt x="24228" y="46114"/>
                  </a:cubicBezTo>
                  <a:cubicBezTo>
                    <a:pt x="24270" y="46114"/>
                    <a:pt x="24317" y="46133"/>
                    <a:pt x="24369" y="46172"/>
                  </a:cubicBezTo>
                  <a:cubicBezTo>
                    <a:pt x="24576" y="46380"/>
                    <a:pt x="24818" y="46449"/>
                    <a:pt x="25095" y="46518"/>
                  </a:cubicBezTo>
                  <a:cubicBezTo>
                    <a:pt x="25198" y="46553"/>
                    <a:pt x="25268" y="46622"/>
                    <a:pt x="25233" y="46760"/>
                  </a:cubicBezTo>
                  <a:cubicBezTo>
                    <a:pt x="25129" y="47278"/>
                    <a:pt x="25129" y="47797"/>
                    <a:pt x="25060" y="48315"/>
                  </a:cubicBezTo>
                  <a:cubicBezTo>
                    <a:pt x="24922" y="49214"/>
                    <a:pt x="24818" y="50113"/>
                    <a:pt x="24749" y="51046"/>
                  </a:cubicBezTo>
                  <a:cubicBezTo>
                    <a:pt x="24715" y="51979"/>
                    <a:pt x="24645" y="52912"/>
                    <a:pt x="24576" y="53846"/>
                  </a:cubicBezTo>
                  <a:cubicBezTo>
                    <a:pt x="24507" y="54641"/>
                    <a:pt x="24403" y="55401"/>
                    <a:pt x="24369" y="56196"/>
                  </a:cubicBezTo>
                  <a:cubicBezTo>
                    <a:pt x="24369" y="57129"/>
                    <a:pt x="24161" y="58063"/>
                    <a:pt x="24058" y="58996"/>
                  </a:cubicBezTo>
                  <a:cubicBezTo>
                    <a:pt x="23989" y="59791"/>
                    <a:pt x="23850" y="60621"/>
                    <a:pt x="23885" y="61450"/>
                  </a:cubicBezTo>
                  <a:cubicBezTo>
                    <a:pt x="23920" y="62349"/>
                    <a:pt x="23816" y="63247"/>
                    <a:pt x="23747" y="64146"/>
                  </a:cubicBezTo>
                  <a:cubicBezTo>
                    <a:pt x="23712" y="64803"/>
                    <a:pt x="23608" y="65460"/>
                    <a:pt x="23608" y="66116"/>
                  </a:cubicBezTo>
                  <a:cubicBezTo>
                    <a:pt x="23608" y="67015"/>
                    <a:pt x="23678" y="67879"/>
                    <a:pt x="23747" y="68778"/>
                  </a:cubicBezTo>
                  <a:cubicBezTo>
                    <a:pt x="23816" y="69573"/>
                    <a:pt x="23850" y="70402"/>
                    <a:pt x="23712" y="71232"/>
                  </a:cubicBezTo>
                  <a:cubicBezTo>
                    <a:pt x="23712" y="71267"/>
                    <a:pt x="23747" y="71301"/>
                    <a:pt x="23816" y="71301"/>
                  </a:cubicBezTo>
                  <a:cubicBezTo>
                    <a:pt x="23850" y="71059"/>
                    <a:pt x="23920" y="70817"/>
                    <a:pt x="23920" y="70541"/>
                  </a:cubicBezTo>
                  <a:cubicBezTo>
                    <a:pt x="23954" y="69607"/>
                    <a:pt x="23920" y="68674"/>
                    <a:pt x="23885" y="67741"/>
                  </a:cubicBezTo>
                  <a:cubicBezTo>
                    <a:pt x="23850" y="67257"/>
                    <a:pt x="23781" y="66773"/>
                    <a:pt x="23781" y="66289"/>
                  </a:cubicBezTo>
                  <a:cubicBezTo>
                    <a:pt x="23816" y="65356"/>
                    <a:pt x="23885" y="64388"/>
                    <a:pt x="23989" y="63420"/>
                  </a:cubicBezTo>
                  <a:cubicBezTo>
                    <a:pt x="24023" y="62694"/>
                    <a:pt x="24058" y="61969"/>
                    <a:pt x="24058" y="61243"/>
                  </a:cubicBezTo>
                  <a:cubicBezTo>
                    <a:pt x="24058" y="60379"/>
                    <a:pt x="24092" y="59480"/>
                    <a:pt x="24231" y="58616"/>
                  </a:cubicBezTo>
                  <a:cubicBezTo>
                    <a:pt x="24300" y="57994"/>
                    <a:pt x="24438" y="57371"/>
                    <a:pt x="24473" y="56749"/>
                  </a:cubicBezTo>
                  <a:cubicBezTo>
                    <a:pt x="24611" y="55436"/>
                    <a:pt x="24680" y="54122"/>
                    <a:pt x="24749" y="52843"/>
                  </a:cubicBezTo>
                  <a:cubicBezTo>
                    <a:pt x="24818" y="52014"/>
                    <a:pt x="24887" y="51184"/>
                    <a:pt x="24956" y="50355"/>
                  </a:cubicBezTo>
                  <a:cubicBezTo>
                    <a:pt x="25026" y="49560"/>
                    <a:pt x="25129" y="48799"/>
                    <a:pt x="25233" y="48039"/>
                  </a:cubicBezTo>
                  <a:cubicBezTo>
                    <a:pt x="25268" y="47659"/>
                    <a:pt x="25371" y="47313"/>
                    <a:pt x="25406" y="46933"/>
                  </a:cubicBezTo>
                  <a:cubicBezTo>
                    <a:pt x="25435" y="46789"/>
                    <a:pt x="25487" y="46717"/>
                    <a:pt x="25604" y="46717"/>
                  </a:cubicBezTo>
                  <a:cubicBezTo>
                    <a:pt x="25628" y="46717"/>
                    <a:pt x="25654" y="46720"/>
                    <a:pt x="25682" y="46725"/>
                  </a:cubicBezTo>
                  <a:cubicBezTo>
                    <a:pt x="25855" y="46760"/>
                    <a:pt x="25924" y="46829"/>
                    <a:pt x="25924" y="47036"/>
                  </a:cubicBezTo>
                  <a:cubicBezTo>
                    <a:pt x="25855" y="47555"/>
                    <a:pt x="25786" y="48073"/>
                    <a:pt x="25821" y="48592"/>
                  </a:cubicBezTo>
                  <a:cubicBezTo>
                    <a:pt x="25821" y="48799"/>
                    <a:pt x="25821" y="49041"/>
                    <a:pt x="25786" y="49283"/>
                  </a:cubicBezTo>
                  <a:cubicBezTo>
                    <a:pt x="25579" y="50216"/>
                    <a:pt x="25648" y="51219"/>
                    <a:pt x="25510" y="52187"/>
                  </a:cubicBezTo>
                  <a:cubicBezTo>
                    <a:pt x="25371" y="53016"/>
                    <a:pt x="25337" y="53846"/>
                    <a:pt x="25268" y="54675"/>
                  </a:cubicBezTo>
                  <a:cubicBezTo>
                    <a:pt x="25129" y="56196"/>
                    <a:pt x="24956" y="57717"/>
                    <a:pt x="24991" y="59272"/>
                  </a:cubicBezTo>
                  <a:cubicBezTo>
                    <a:pt x="24991" y="59307"/>
                    <a:pt x="24991" y="59376"/>
                    <a:pt x="24991" y="59411"/>
                  </a:cubicBezTo>
                  <a:cubicBezTo>
                    <a:pt x="24922" y="59722"/>
                    <a:pt x="24956" y="60033"/>
                    <a:pt x="24956" y="60344"/>
                  </a:cubicBezTo>
                  <a:cubicBezTo>
                    <a:pt x="24922" y="60724"/>
                    <a:pt x="24956" y="61139"/>
                    <a:pt x="24887" y="61519"/>
                  </a:cubicBezTo>
                  <a:cubicBezTo>
                    <a:pt x="24784" y="62211"/>
                    <a:pt x="24749" y="62902"/>
                    <a:pt x="24715" y="63593"/>
                  </a:cubicBezTo>
                  <a:cubicBezTo>
                    <a:pt x="24680" y="64284"/>
                    <a:pt x="24611" y="64941"/>
                    <a:pt x="24680" y="65667"/>
                  </a:cubicBezTo>
                  <a:cubicBezTo>
                    <a:pt x="24749" y="66566"/>
                    <a:pt x="24715" y="67464"/>
                    <a:pt x="24749" y="68398"/>
                  </a:cubicBezTo>
                  <a:cubicBezTo>
                    <a:pt x="24749" y="68709"/>
                    <a:pt x="24784" y="69054"/>
                    <a:pt x="24784" y="69400"/>
                  </a:cubicBezTo>
                  <a:cubicBezTo>
                    <a:pt x="24749" y="69919"/>
                    <a:pt x="24784" y="70437"/>
                    <a:pt x="24887" y="70955"/>
                  </a:cubicBezTo>
                  <a:cubicBezTo>
                    <a:pt x="24991" y="71612"/>
                    <a:pt x="25095" y="72269"/>
                    <a:pt x="25198" y="72926"/>
                  </a:cubicBezTo>
                  <a:cubicBezTo>
                    <a:pt x="25233" y="73064"/>
                    <a:pt x="25233" y="73271"/>
                    <a:pt x="25475" y="73340"/>
                  </a:cubicBezTo>
                  <a:cubicBezTo>
                    <a:pt x="25337" y="72649"/>
                    <a:pt x="25233" y="71992"/>
                    <a:pt x="25164" y="71301"/>
                  </a:cubicBezTo>
                  <a:cubicBezTo>
                    <a:pt x="25060" y="70575"/>
                    <a:pt x="24922" y="69849"/>
                    <a:pt x="24956" y="69124"/>
                  </a:cubicBezTo>
                  <a:cubicBezTo>
                    <a:pt x="24991" y="68363"/>
                    <a:pt x="24991" y="67603"/>
                    <a:pt x="24956" y="66842"/>
                  </a:cubicBezTo>
                  <a:cubicBezTo>
                    <a:pt x="24922" y="65805"/>
                    <a:pt x="24853" y="64803"/>
                    <a:pt x="24922" y="63801"/>
                  </a:cubicBezTo>
                  <a:cubicBezTo>
                    <a:pt x="24956" y="63317"/>
                    <a:pt x="24956" y="62867"/>
                    <a:pt x="24991" y="62418"/>
                  </a:cubicBezTo>
                  <a:cubicBezTo>
                    <a:pt x="25026" y="62072"/>
                    <a:pt x="25095" y="61727"/>
                    <a:pt x="25095" y="61381"/>
                  </a:cubicBezTo>
                  <a:cubicBezTo>
                    <a:pt x="25129" y="60828"/>
                    <a:pt x="25233" y="60275"/>
                    <a:pt x="25164" y="59756"/>
                  </a:cubicBezTo>
                  <a:cubicBezTo>
                    <a:pt x="25095" y="59411"/>
                    <a:pt x="25129" y="59100"/>
                    <a:pt x="25164" y="58789"/>
                  </a:cubicBezTo>
                  <a:cubicBezTo>
                    <a:pt x="25164" y="58616"/>
                    <a:pt x="25198" y="58443"/>
                    <a:pt x="25198" y="58270"/>
                  </a:cubicBezTo>
                  <a:cubicBezTo>
                    <a:pt x="25233" y="57510"/>
                    <a:pt x="25302" y="56784"/>
                    <a:pt x="25302" y="56023"/>
                  </a:cubicBezTo>
                  <a:cubicBezTo>
                    <a:pt x="25337" y="55470"/>
                    <a:pt x="25440" y="54952"/>
                    <a:pt x="25475" y="54399"/>
                  </a:cubicBezTo>
                  <a:cubicBezTo>
                    <a:pt x="25510" y="53604"/>
                    <a:pt x="25613" y="52809"/>
                    <a:pt x="25717" y="52048"/>
                  </a:cubicBezTo>
                  <a:cubicBezTo>
                    <a:pt x="25786" y="51495"/>
                    <a:pt x="25924" y="50942"/>
                    <a:pt x="25855" y="50355"/>
                  </a:cubicBezTo>
                  <a:cubicBezTo>
                    <a:pt x="25821" y="50216"/>
                    <a:pt x="25855" y="50078"/>
                    <a:pt x="25890" y="49940"/>
                  </a:cubicBezTo>
                  <a:cubicBezTo>
                    <a:pt x="26028" y="49041"/>
                    <a:pt x="26028" y="48177"/>
                    <a:pt x="26097" y="47278"/>
                  </a:cubicBezTo>
                  <a:cubicBezTo>
                    <a:pt x="26121" y="47041"/>
                    <a:pt x="26128" y="46950"/>
                    <a:pt x="26242" y="46950"/>
                  </a:cubicBezTo>
                  <a:cubicBezTo>
                    <a:pt x="26295" y="46950"/>
                    <a:pt x="26369" y="46969"/>
                    <a:pt x="26477" y="47002"/>
                  </a:cubicBezTo>
                  <a:cubicBezTo>
                    <a:pt x="27065" y="47209"/>
                    <a:pt x="27653" y="47244"/>
                    <a:pt x="28275" y="47244"/>
                  </a:cubicBezTo>
                  <a:cubicBezTo>
                    <a:pt x="28862" y="47209"/>
                    <a:pt x="29484" y="47071"/>
                    <a:pt x="30072" y="46967"/>
                  </a:cubicBezTo>
                  <a:cubicBezTo>
                    <a:pt x="30556" y="46898"/>
                    <a:pt x="30971" y="46725"/>
                    <a:pt x="31386" y="46518"/>
                  </a:cubicBezTo>
                  <a:cubicBezTo>
                    <a:pt x="31428" y="46497"/>
                    <a:pt x="31470" y="46463"/>
                    <a:pt x="31512" y="46463"/>
                  </a:cubicBezTo>
                  <a:cubicBezTo>
                    <a:pt x="31539" y="46463"/>
                    <a:pt x="31566" y="46477"/>
                    <a:pt x="31593" y="46518"/>
                  </a:cubicBezTo>
                  <a:cubicBezTo>
                    <a:pt x="31386" y="46725"/>
                    <a:pt x="31144" y="46967"/>
                    <a:pt x="30902" y="47175"/>
                  </a:cubicBezTo>
                  <a:cubicBezTo>
                    <a:pt x="30383" y="47520"/>
                    <a:pt x="30072" y="48073"/>
                    <a:pt x="29865" y="48661"/>
                  </a:cubicBezTo>
                  <a:cubicBezTo>
                    <a:pt x="29657" y="49179"/>
                    <a:pt x="29484" y="49698"/>
                    <a:pt x="29381" y="50251"/>
                  </a:cubicBezTo>
                  <a:cubicBezTo>
                    <a:pt x="29277" y="50735"/>
                    <a:pt x="29104" y="51219"/>
                    <a:pt x="29104" y="51668"/>
                  </a:cubicBezTo>
                  <a:cubicBezTo>
                    <a:pt x="29104" y="52325"/>
                    <a:pt x="29035" y="52982"/>
                    <a:pt x="29035" y="53638"/>
                  </a:cubicBezTo>
                  <a:cubicBezTo>
                    <a:pt x="29001" y="54122"/>
                    <a:pt x="29001" y="54641"/>
                    <a:pt x="29070" y="55125"/>
                  </a:cubicBezTo>
                  <a:cubicBezTo>
                    <a:pt x="29173" y="55609"/>
                    <a:pt x="29415" y="55920"/>
                    <a:pt x="29934" y="56023"/>
                  </a:cubicBezTo>
                  <a:cubicBezTo>
                    <a:pt x="30044" y="56047"/>
                    <a:pt x="30151" y="56057"/>
                    <a:pt x="30254" y="56057"/>
                  </a:cubicBezTo>
                  <a:cubicBezTo>
                    <a:pt x="30764" y="56057"/>
                    <a:pt x="31190" y="55798"/>
                    <a:pt x="31593" y="55539"/>
                  </a:cubicBezTo>
                  <a:cubicBezTo>
                    <a:pt x="31835" y="55367"/>
                    <a:pt x="32042" y="55125"/>
                    <a:pt x="32215" y="54848"/>
                  </a:cubicBezTo>
                  <a:cubicBezTo>
                    <a:pt x="32630" y="54226"/>
                    <a:pt x="33183" y="53742"/>
                    <a:pt x="33632" y="53120"/>
                  </a:cubicBezTo>
                  <a:cubicBezTo>
                    <a:pt x="33701" y="53085"/>
                    <a:pt x="33771" y="53016"/>
                    <a:pt x="33805" y="52982"/>
                  </a:cubicBezTo>
                  <a:cubicBezTo>
                    <a:pt x="34013" y="52809"/>
                    <a:pt x="34185" y="52636"/>
                    <a:pt x="34358" y="52429"/>
                  </a:cubicBezTo>
                  <a:cubicBezTo>
                    <a:pt x="34808" y="51876"/>
                    <a:pt x="35257" y="51322"/>
                    <a:pt x="35499" y="50631"/>
                  </a:cubicBezTo>
                  <a:cubicBezTo>
                    <a:pt x="35568" y="50631"/>
                    <a:pt x="35603" y="50700"/>
                    <a:pt x="35637" y="50735"/>
                  </a:cubicBezTo>
                  <a:cubicBezTo>
                    <a:pt x="35914" y="51219"/>
                    <a:pt x="36190" y="51703"/>
                    <a:pt x="36363" y="52221"/>
                  </a:cubicBezTo>
                  <a:cubicBezTo>
                    <a:pt x="36501" y="52705"/>
                    <a:pt x="36709" y="53120"/>
                    <a:pt x="37089" y="53466"/>
                  </a:cubicBezTo>
                  <a:cubicBezTo>
                    <a:pt x="37676" y="54053"/>
                    <a:pt x="38333" y="54537"/>
                    <a:pt x="39024" y="54986"/>
                  </a:cubicBezTo>
                  <a:cubicBezTo>
                    <a:pt x="39336" y="55194"/>
                    <a:pt x="39681" y="55367"/>
                    <a:pt x="40061" y="55436"/>
                  </a:cubicBezTo>
                  <a:cubicBezTo>
                    <a:pt x="40100" y="55440"/>
                    <a:pt x="40137" y="55442"/>
                    <a:pt x="40173" y="55442"/>
                  </a:cubicBezTo>
                  <a:cubicBezTo>
                    <a:pt x="40431" y="55442"/>
                    <a:pt x="40636" y="55333"/>
                    <a:pt x="40787" y="55090"/>
                  </a:cubicBezTo>
                  <a:cubicBezTo>
                    <a:pt x="40822" y="54986"/>
                    <a:pt x="40891" y="54848"/>
                    <a:pt x="40926" y="54744"/>
                  </a:cubicBezTo>
                  <a:cubicBezTo>
                    <a:pt x="41202" y="53811"/>
                    <a:pt x="41340" y="52843"/>
                    <a:pt x="41513" y="51910"/>
                  </a:cubicBezTo>
                  <a:cubicBezTo>
                    <a:pt x="41582" y="51564"/>
                    <a:pt x="41548" y="51184"/>
                    <a:pt x="41444" y="50839"/>
                  </a:cubicBezTo>
                  <a:cubicBezTo>
                    <a:pt x="41098" y="50009"/>
                    <a:pt x="40891" y="49145"/>
                    <a:pt x="40649" y="48315"/>
                  </a:cubicBezTo>
                  <a:cubicBezTo>
                    <a:pt x="40614" y="48212"/>
                    <a:pt x="40614" y="48143"/>
                    <a:pt x="40545" y="48108"/>
                  </a:cubicBezTo>
                  <a:cubicBezTo>
                    <a:pt x="40511" y="47762"/>
                    <a:pt x="40269" y="47486"/>
                    <a:pt x="40200" y="47140"/>
                  </a:cubicBezTo>
                  <a:cubicBezTo>
                    <a:pt x="40232" y="47137"/>
                    <a:pt x="40267" y="47135"/>
                    <a:pt x="40304" y="47135"/>
                  </a:cubicBezTo>
                  <a:cubicBezTo>
                    <a:pt x="40986" y="47135"/>
                    <a:pt x="42471" y="47718"/>
                    <a:pt x="42930" y="48177"/>
                  </a:cubicBezTo>
                  <a:cubicBezTo>
                    <a:pt x="42844" y="48181"/>
                    <a:pt x="42759" y="48183"/>
                    <a:pt x="42675" y="48183"/>
                  </a:cubicBezTo>
                  <a:cubicBezTo>
                    <a:pt x="42021" y="48183"/>
                    <a:pt x="41446" y="48053"/>
                    <a:pt x="40926" y="47624"/>
                  </a:cubicBezTo>
                  <a:cubicBezTo>
                    <a:pt x="40873" y="47598"/>
                    <a:pt x="40821" y="47532"/>
                    <a:pt x="40768" y="47532"/>
                  </a:cubicBezTo>
                  <a:cubicBezTo>
                    <a:pt x="40751" y="47532"/>
                    <a:pt x="40735" y="47538"/>
                    <a:pt x="40718" y="47555"/>
                  </a:cubicBezTo>
                  <a:cubicBezTo>
                    <a:pt x="40649" y="47659"/>
                    <a:pt x="40718" y="47728"/>
                    <a:pt x="40753" y="47797"/>
                  </a:cubicBezTo>
                  <a:cubicBezTo>
                    <a:pt x="40822" y="47866"/>
                    <a:pt x="40891" y="47935"/>
                    <a:pt x="40995" y="47970"/>
                  </a:cubicBezTo>
                  <a:cubicBezTo>
                    <a:pt x="41375" y="48177"/>
                    <a:pt x="41755" y="48350"/>
                    <a:pt x="42204" y="48384"/>
                  </a:cubicBezTo>
                  <a:cubicBezTo>
                    <a:pt x="42827" y="48419"/>
                    <a:pt x="43483" y="48419"/>
                    <a:pt x="44106" y="48488"/>
                  </a:cubicBezTo>
                  <a:cubicBezTo>
                    <a:pt x="45039" y="48626"/>
                    <a:pt x="46007" y="48557"/>
                    <a:pt x="46940" y="48799"/>
                  </a:cubicBezTo>
                  <a:cubicBezTo>
                    <a:pt x="47769" y="49007"/>
                    <a:pt x="48634" y="49041"/>
                    <a:pt x="49463" y="49283"/>
                  </a:cubicBezTo>
                  <a:cubicBezTo>
                    <a:pt x="49982" y="49421"/>
                    <a:pt x="50396" y="49733"/>
                    <a:pt x="50707" y="50147"/>
                  </a:cubicBezTo>
                  <a:cubicBezTo>
                    <a:pt x="51330" y="50977"/>
                    <a:pt x="51537" y="51945"/>
                    <a:pt x="51399" y="52947"/>
                  </a:cubicBezTo>
                  <a:cubicBezTo>
                    <a:pt x="51364" y="53327"/>
                    <a:pt x="51468" y="53638"/>
                    <a:pt x="51468" y="53984"/>
                  </a:cubicBezTo>
                  <a:cubicBezTo>
                    <a:pt x="51468" y="54070"/>
                    <a:pt x="51538" y="54085"/>
                    <a:pt x="51602" y="54126"/>
                  </a:cubicBezTo>
                  <a:lnTo>
                    <a:pt x="51602" y="54126"/>
                  </a:lnTo>
                  <a:cubicBezTo>
                    <a:pt x="51566" y="53597"/>
                    <a:pt x="51504" y="53099"/>
                    <a:pt x="51537" y="52601"/>
                  </a:cubicBezTo>
                  <a:cubicBezTo>
                    <a:pt x="51537" y="51979"/>
                    <a:pt x="51433" y="51392"/>
                    <a:pt x="51226" y="50804"/>
                  </a:cubicBezTo>
                  <a:cubicBezTo>
                    <a:pt x="51191" y="50666"/>
                    <a:pt x="51122" y="50562"/>
                    <a:pt x="51088" y="50424"/>
                  </a:cubicBezTo>
                  <a:cubicBezTo>
                    <a:pt x="51059" y="50311"/>
                    <a:pt x="51146" y="50198"/>
                    <a:pt x="51255" y="50198"/>
                  </a:cubicBezTo>
                  <a:cubicBezTo>
                    <a:pt x="51279" y="50198"/>
                    <a:pt x="51304" y="50204"/>
                    <a:pt x="51330" y="50216"/>
                  </a:cubicBezTo>
                  <a:cubicBezTo>
                    <a:pt x="51468" y="50286"/>
                    <a:pt x="51606" y="50355"/>
                    <a:pt x="51675" y="50458"/>
                  </a:cubicBezTo>
                  <a:cubicBezTo>
                    <a:pt x="51917" y="50873"/>
                    <a:pt x="52263" y="51253"/>
                    <a:pt x="52125" y="51806"/>
                  </a:cubicBezTo>
                  <a:cubicBezTo>
                    <a:pt x="51986" y="52290"/>
                    <a:pt x="52056" y="52809"/>
                    <a:pt x="52021" y="53327"/>
                  </a:cubicBezTo>
                  <a:cubicBezTo>
                    <a:pt x="52021" y="53500"/>
                    <a:pt x="52056" y="53638"/>
                    <a:pt x="51848" y="53742"/>
                  </a:cubicBezTo>
                  <a:cubicBezTo>
                    <a:pt x="51723" y="53805"/>
                    <a:pt x="51683" y="53981"/>
                    <a:pt x="51625" y="54142"/>
                  </a:cubicBezTo>
                  <a:lnTo>
                    <a:pt x="51625" y="54142"/>
                  </a:lnTo>
                  <a:cubicBezTo>
                    <a:pt x="51630" y="54147"/>
                    <a:pt x="51636" y="54152"/>
                    <a:pt x="51641" y="54157"/>
                  </a:cubicBezTo>
                  <a:cubicBezTo>
                    <a:pt x="51621" y="54254"/>
                    <a:pt x="51646" y="54297"/>
                    <a:pt x="51689" y="54297"/>
                  </a:cubicBezTo>
                  <a:cubicBezTo>
                    <a:pt x="51723" y="54297"/>
                    <a:pt x="51768" y="54271"/>
                    <a:pt x="51814" y="54226"/>
                  </a:cubicBezTo>
                  <a:cubicBezTo>
                    <a:pt x="51883" y="54157"/>
                    <a:pt x="51917" y="54019"/>
                    <a:pt x="51952" y="53880"/>
                  </a:cubicBezTo>
                  <a:cubicBezTo>
                    <a:pt x="52021" y="53915"/>
                    <a:pt x="52021" y="53984"/>
                    <a:pt x="52021" y="54019"/>
                  </a:cubicBezTo>
                  <a:cubicBezTo>
                    <a:pt x="52056" y="54088"/>
                    <a:pt x="52125" y="54122"/>
                    <a:pt x="52194" y="54122"/>
                  </a:cubicBezTo>
                  <a:cubicBezTo>
                    <a:pt x="52228" y="54088"/>
                    <a:pt x="52263" y="54053"/>
                    <a:pt x="52263" y="53984"/>
                  </a:cubicBezTo>
                  <a:cubicBezTo>
                    <a:pt x="52297" y="53915"/>
                    <a:pt x="52263" y="53846"/>
                    <a:pt x="52263" y="53777"/>
                  </a:cubicBezTo>
                  <a:cubicBezTo>
                    <a:pt x="52297" y="53327"/>
                    <a:pt x="52263" y="52843"/>
                    <a:pt x="52332" y="52394"/>
                  </a:cubicBezTo>
                  <a:cubicBezTo>
                    <a:pt x="52436" y="51599"/>
                    <a:pt x="52539" y="50839"/>
                    <a:pt x="52574" y="50078"/>
                  </a:cubicBezTo>
                  <a:cubicBezTo>
                    <a:pt x="52574" y="49974"/>
                    <a:pt x="52574" y="49871"/>
                    <a:pt x="52574" y="49767"/>
                  </a:cubicBezTo>
                  <a:cubicBezTo>
                    <a:pt x="52712" y="49214"/>
                    <a:pt x="52747" y="48661"/>
                    <a:pt x="52643" y="48108"/>
                  </a:cubicBezTo>
                  <a:lnTo>
                    <a:pt x="52643" y="48108"/>
                  </a:lnTo>
                  <a:lnTo>
                    <a:pt x="52643" y="48177"/>
                  </a:lnTo>
                  <a:cubicBezTo>
                    <a:pt x="52609" y="47970"/>
                    <a:pt x="52539" y="47762"/>
                    <a:pt x="52539" y="47520"/>
                  </a:cubicBezTo>
                  <a:cubicBezTo>
                    <a:pt x="52539" y="46898"/>
                    <a:pt x="52367" y="46276"/>
                    <a:pt x="51986" y="45758"/>
                  </a:cubicBezTo>
                  <a:lnTo>
                    <a:pt x="51952" y="45723"/>
                  </a:lnTo>
                  <a:lnTo>
                    <a:pt x="51952" y="45723"/>
                  </a:lnTo>
                  <a:cubicBezTo>
                    <a:pt x="51952" y="46103"/>
                    <a:pt x="52021" y="46449"/>
                    <a:pt x="52090" y="46760"/>
                  </a:cubicBezTo>
                  <a:cubicBezTo>
                    <a:pt x="52367" y="47901"/>
                    <a:pt x="52297" y="49076"/>
                    <a:pt x="52297" y="50251"/>
                  </a:cubicBezTo>
                  <a:cubicBezTo>
                    <a:pt x="52297" y="50389"/>
                    <a:pt x="52297" y="50389"/>
                    <a:pt x="52159" y="50631"/>
                  </a:cubicBezTo>
                  <a:cubicBezTo>
                    <a:pt x="51986" y="50528"/>
                    <a:pt x="51952" y="50355"/>
                    <a:pt x="51952" y="50182"/>
                  </a:cubicBezTo>
                  <a:cubicBezTo>
                    <a:pt x="51883" y="49767"/>
                    <a:pt x="51848" y="49352"/>
                    <a:pt x="51779" y="48938"/>
                  </a:cubicBezTo>
                  <a:cubicBezTo>
                    <a:pt x="51744" y="48557"/>
                    <a:pt x="51710" y="48177"/>
                    <a:pt x="51433" y="47901"/>
                  </a:cubicBezTo>
                  <a:cubicBezTo>
                    <a:pt x="51295" y="47797"/>
                    <a:pt x="51295" y="47589"/>
                    <a:pt x="51330" y="47451"/>
                  </a:cubicBezTo>
                  <a:cubicBezTo>
                    <a:pt x="51330" y="47278"/>
                    <a:pt x="51330" y="47140"/>
                    <a:pt x="51364" y="47002"/>
                  </a:cubicBezTo>
                  <a:cubicBezTo>
                    <a:pt x="51339" y="46985"/>
                    <a:pt x="51320" y="46979"/>
                    <a:pt x="51305" y="46979"/>
                  </a:cubicBezTo>
                  <a:cubicBezTo>
                    <a:pt x="51259" y="46979"/>
                    <a:pt x="51252" y="47045"/>
                    <a:pt x="51226" y="47071"/>
                  </a:cubicBezTo>
                  <a:cubicBezTo>
                    <a:pt x="51209" y="47106"/>
                    <a:pt x="51174" y="47123"/>
                    <a:pt x="51144" y="47123"/>
                  </a:cubicBezTo>
                  <a:cubicBezTo>
                    <a:pt x="51114" y="47123"/>
                    <a:pt x="51088" y="47106"/>
                    <a:pt x="51088" y="47071"/>
                  </a:cubicBezTo>
                  <a:cubicBezTo>
                    <a:pt x="51053" y="46898"/>
                    <a:pt x="50984" y="46760"/>
                    <a:pt x="51019" y="46587"/>
                  </a:cubicBezTo>
                  <a:cubicBezTo>
                    <a:pt x="51019" y="45723"/>
                    <a:pt x="50949" y="44859"/>
                    <a:pt x="50846" y="43995"/>
                  </a:cubicBezTo>
                  <a:cubicBezTo>
                    <a:pt x="50742" y="44237"/>
                    <a:pt x="50777" y="44444"/>
                    <a:pt x="50811" y="44686"/>
                  </a:cubicBezTo>
                  <a:cubicBezTo>
                    <a:pt x="50811" y="44928"/>
                    <a:pt x="50846" y="45204"/>
                    <a:pt x="50880" y="45446"/>
                  </a:cubicBezTo>
                  <a:cubicBezTo>
                    <a:pt x="50915" y="45688"/>
                    <a:pt x="50949" y="45896"/>
                    <a:pt x="50915" y="46172"/>
                  </a:cubicBezTo>
                  <a:cubicBezTo>
                    <a:pt x="50742" y="46103"/>
                    <a:pt x="50638" y="45930"/>
                    <a:pt x="50673" y="45827"/>
                  </a:cubicBezTo>
                  <a:cubicBezTo>
                    <a:pt x="50707" y="45412"/>
                    <a:pt x="50535" y="45032"/>
                    <a:pt x="50500" y="44617"/>
                  </a:cubicBezTo>
                  <a:cubicBezTo>
                    <a:pt x="50466" y="44168"/>
                    <a:pt x="50362" y="43718"/>
                    <a:pt x="50293" y="43269"/>
                  </a:cubicBezTo>
                  <a:cubicBezTo>
                    <a:pt x="49878" y="43407"/>
                    <a:pt x="49878" y="43407"/>
                    <a:pt x="49982" y="43753"/>
                  </a:cubicBezTo>
                  <a:cubicBezTo>
                    <a:pt x="50051" y="43960"/>
                    <a:pt x="50085" y="44168"/>
                    <a:pt x="50258" y="44375"/>
                  </a:cubicBezTo>
                  <a:cubicBezTo>
                    <a:pt x="50396" y="44513"/>
                    <a:pt x="50466" y="44997"/>
                    <a:pt x="50431" y="45343"/>
                  </a:cubicBezTo>
                  <a:cubicBezTo>
                    <a:pt x="50327" y="45274"/>
                    <a:pt x="50293" y="45170"/>
                    <a:pt x="50258" y="45066"/>
                  </a:cubicBezTo>
                  <a:cubicBezTo>
                    <a:pt x="49878" y="44306"/>
                    <a:pt x="49463" y="43545"/>
                    <a:pt x="48945" y="42854"/>
                  </a:cubicBezTo>
                  <a:cubicBezTo>
                    <a:pt x="48841" y="42716"/>
                    <a:pt x="48703" y="42578"/>
                    <a:pt x="48737" y="42370"/>
                  </a:cubicBezTo>
                  <a:cubicBezTo>
                    <a:pt x="48737" y="42266"/>
                    <a:pt x="48634" y="42197"/>
                    <a:pt x="48564" y="42128"/>
                  </a:cubicBezTo>
                  <a:cubicBezTo>
                    <a:pt x="48357" y="41852"/>
                    <a:pt x="48150" y="41575"/>
                    <a:pt x="47908" y="41264"/>
                  </a:cubicBezTo>
                  <a:cubicBezTo>
                    <a:pt x="47873" y="41229"/>
                    <a:pt x="47839" y="41195"/>
                    <a:pt x="47908" y="41091"/>
                  </a:cubicBezTo>
                  <a:cubicBezTo>
                    <a:pt x="48046" y="41091"/>
                    <a:pt x="48115" y="41229"/>
                    <a:pt x="48184" y="41333"/>
                  </a:cubicBezTo>
                  <a:cubicBezTo>
                    <a:pt x="48323" y="41575"/>
                    <a:pt x="48495" y="41748"/>
                    <a:pt x="48737" y="41886"/>
                  </a:cubicBezTo>
                  <a:cubicBezTo>
                    <a:pt x="48876" y="41990"/>
                    <a:pt x="49048" y="42128"/>
                    <a:pt x="49083" y="42370"/>
                  </a:cubicBezTo>
                  <a:cubicBezTo>
                    <a:pt x="49117" y="42508"/>
                    <a:pt x="49256" y="42508"/>
                    <a:pt x="49359" y="42543"/>
                  </a:cubicBezTo>
                  <a:cubicBezTo>
                    <a:pt x="50016" y="42785"/>
                    <a:pt x="50569" y="43131"/>
                    <a:pt x="51157" y="43476"/>
                  </a:cubicBezTo>
                  <a:cubicBezTo>
                    <a:pt x="51399" y="43614"/>
                    <a:pt x="51502" y="43822"/>
                    <a:pt x="51572" y="44098"/>
                  </a:cubicBezTo>
                  <a:cubicBezTo>
                    <a:pt x="51710" y="44651"/>
                    <a:pt x="51779" y="45204"/>
                    <a:pt x="51986" y="45758"/>
                  </a:cubicBezTo>
                  <a:cubicBezTo>
                    <a:pt x="51952" y="45066"/>
                    <a:pt x="51675" y="44444"/>
                    <a:pt x="51744" y="43753"/>
                  </a:cubicBezTo>
                  <a:cubicBezTo>
                    <a:pt x="51744" y="43684"/>
                    <a:pt x="51675" y="43614"/>
                    <a:pt x="51641" y="43545"/>
                  </a:cubicBezTo>
                  <a:cubicBezTo>
                    <a:pt x="51572" y="43476"/>
                    <a:pt x="51537" y="43373"/>
                    <a:pt x="51537" y="43303"/>
                  </a:cubicBezTo>
                  <a:cubicBezTo>
                    <a:pt x="51399" y="42681"/>
                    <a:pt x="51261" y="42094"/>
                    <a:pt x="51226" y="41471"/>
                  </a:cubicBezTo>
                  <a:cubicBezTo>
                    <a:pt x="51191" y="41091"/>
                    <a:pt x="51122" y="40711"/>
                    <a:pt x="50915" y="40365"/>
                  </a:cubicBezTo>
                  <a:cubicBezTo>
                    <a:pt x="50500" y="39674"/>
                    <a:pt x="50085" y="38948"/>
                    <a:pt x="49636" y="38291"/>
                  </a:cubicBezTo>
                  <a:cubicBezTo>
                    <a:pt x="49463" y="38015"/>
                    <a:pt x="49325" y="37738"/>
                    <a:pt x="49221" y="37462"/>
                  </a:cubicBezTo>
                  <a:cubicBezTo>
                    <a:pt x="49117" y="37116"/>
                    <a:pt x="48979" y="36805"/>
                    <a:pt x="48806" y="36494"/>
                  </a:cubicBezTo>
                  <a:cubicBezTo>
                    <a:pt x="48461" y="35906"/>
                    <a:pt x="48011" y="35388"/>
                    <a:pt x="47493" y="34939"/>
                  </a:cubicBezTo>
                  <a:cubicBezTo>
                    <a:pt x="46871" y="34316"/>
                    <a:pt x="46249" y="33763"/>
                    <a:pt x="45557" y="33280"/>
                  </a:cubicBezTo>
                  <a:cubicBezTo>
                    <a:pt x="45073" y="32934"/>
                    <a:pt x="44486" y="32796"/>
                    <a:pt x="43967" y="32554"/>
                  </a:cubicBezTo>
                  <a:cubicBezTo>
                    <a:pt x="43953" y="32539"/>
                    <a:pt x="43933" y="32531"/>
                    <a:pt x="43911" y="32531"/>
                  </a:cubicBezTo>
                  <a:cubicBezTo>
                    <a:pt x="43881" y="32531"/>
                    <a:pt x="43849" y="32548"/>
                    <a:pt x="43829" y="32588"/>
                  </a:cubicBezTo>
                  <a:cubicBezTo>
                    <a:pt x="43829" y="32623"/>
                    <a:pt x="43829" y="32692"/>
                    <a:pt x="43864" y="32726"/>
                  </a:cubicBezTo>
                  <a:cubicBezTo>
                    <a:pt x="43967" y="32865"/>
                    <a:pt x="44106" y="32899"/>
                    <a:pt x="44278" y="32934"/>
                  </a:cubicBezTo>
                  <a:cubicBezTo>
                    <a:pt x="44970" y="33107"/>
                    <a:pt x="45626" y="33452"/>
                    <a:pt x="46110" y="33971"/>
                  </a:cubicBezTo>
                  <a:cubicBezTo>
                    <a:pt x="46214" y="34075"/>
                    <a:pt x="46318" y="34178"/>
                    <a:pt x="46421" y="34247"/>
                  </a:cubicBezTo>
                  <a:cubicBezTo>
                    <a:pt x="46974" y="34593"/>
                    <a:pt x="47389" y="35077"/>
                    <a:pt x="47839" y="35526"/>
                  </a:cubicBezTo>
                  <a:cubicBezTo>
                    <a:pt x="48426" y="36148"/>
                    <a:pt x="48841" y="36840"/>
                    <a:pt x="49117" y="37600"/>
                  </a:cubicBezTo>
                  <a:cubicBezTo>
                    <a:pt x="49221" y="37946"/>
                    <a:pt x="49359" y="38291"/>
                    <a:pt x="49601" y="38568"/>
                  </a:cubicBezTo>
                  <a:cubicBezTo>
                    <a:pt x="49982" y="39052"/>
                    <a:pt x="50327" y="39570"/>
                    <a:pt x="50638" y="40089"/>
                  </a:cubicBezTo>
                  <a:cubicBezTo>
                    <a:pt x="50777" y="40400"/>
                    <a:pt x="50915" y="40711"/>
                    <a:pt x="50984" y="41022"/>
                  </a:cubicBezTo>
                  <a:cubicBezTo>
                    <a:pt x="51122" y="41713"/>
                    <a:pt x="51191" y="42439"/>
                    <a:pt x="51364" y="43131"/>
                  </a:cubicBezTo>
                  <a:cubicBezTo>
                    <a:pt x="51399" y="43165"/>
                    <a:pt x="51364" y="43200"/>
                    <a:pt x="51330" y="43234"/>
                  </a:cubicBezTo>
                  <a:cubicBezTo>
                    <a:pt x="51053" y="43165"/>
                    <a:pt x="50569" y="42889"/>
                    <a:pt x="50500" y="42785"/>
                  </a:cubicBezTo>
                  <a:cubicBezTo>
                    <a:pt x="50120" y="42301"/>
                    <a:pt x="49912" y="41748"/>
                    <a:pt x="49671" y="41195"/>
                  </a:cubicBezTo>
                  <a:cubicBezTo>
                    <a:pt x="49636" y="41126"/>
                    <a:pt x="49567" y="41022"/>
                    <a:pt x="49636" y="40953"/>
                  </a:cubicBezTo>
                  <a:cubicBezTo>
                    <a:pt x="49664" y="40939"/>
                    <a:pt x="49690" y="40934"/>
                    <a:pt x="49715" y="40934"/>
                  </a:cubicBezTo>
                  <a:cubicBezTo>
                    <a:pt x="49816" y="40934"/>
                    <a:pt x="49899" y="41022"/>
                    <a:pt x="49982" y="41022"/>
                  </a:cubicBezTo>
                  <a:cubicBezTo>
                    <a:pt x="49705" y="40711"/>
                    <a:pt x="49325" y="40504"/>
                    <a:pt x="48979" y="40262"/>
                  </a:cubicBezTo>
                  <a:cubicBezTo>
                    <a:pt x="48841" y="40193"/>
                    <a:pt x="48772" y="40020"/>
                    <a:pt x="48634" y="40020"/>
                  </a:cubicBezTo>
                  <a:cubicBezTo>
                    <a:pt x="48219" y="40020"/>
                    <a:pt x="48184" y="39743"/>
                    <a:pt x="48115" y="39467"/>
                  </a:cubicBezTo>
                  <a:cubicBezTo>
                    <a:pt x="48046" y="39190"/>
                    <a:pt x="47977" y="38914"/>
                    <a:pt x="47908" y="38637"/>
                  </a:cubicBezTo>
                  <a:cubicBezTo>
                    <a:pt x="47804" y="38879"/>
                    <a:pt x="47839" y="39121"/>
                    <a:pt x="47908" y="39328"/>
                  </a:cubicBezTo>
                  <a:cubicBezTo>
                    <a:pt x="47942" y="39501"/>
                    <a:pt x="48046" y="39639"/>
                    <a:pt x="47942" y="39778"/>
                  </a:cubicBezTo>
                  <a:cubicBezTo>
                    <a:pt x="47942" y="39812"/>
                    <a:pt x="47873" y="39812"/>
                    <a:pt x="47839" y="39812"/>
                  </a:cubicBezTo>
                  <a:cubicBezTo>
                    <a:pt x="47666" y="39709"/>
                    <a:pt x="47700" y="39501"/>
                    <a:pt x="47666" y="39363"/>
                  </a:cubicBezTo>
                  <a:cubicBezTo>
                    <a:pt x="47631" y="39225"/>
                    <a:pt x="47700" y="39017"/>
                    <a:pt x="47631" y="38948"/>
                  </a:cubicBezTo>
                  <a:cubicBezTo>
                    <a:pt x="47389" y="38775"/>
                    <a:pt x="47528" y="38568"/>
                    <a:pt x="47493" y="38361"/>
                  </a:cubicBezTo>
                  <a:cubicBezTo>
                    <a:pt x="47493" y="38291"/>
                    <a:pt x="47597" y="38188"/>
                    <a:pt x="47493" y="38084"/>
                  </a:cubicBezTo>
                  <a:lnTo>
                    <a:pt x="47493" y="38084"/>
                  </a:lnTo>
                  <a:cubicBezTo>
                    <a:pt x="47493" y="38533"/>
                    <a:pt x="47320" y="38983"/>
                    <a:pt x="47562" y="39398"/>
                  </a:cubicBezTo>
                  <a:cubicBezTo>
                    <a:pt x="47631" y="39467"/>
                    <a:pt x="47666" y="39605"/>
                    <a:pt x="47528" y="39674"/>
                  </a:cubicBezTo>
                  <a:cubicBezTo>
                    <a:pt x="47511" y="39691"/>
                    <a:pt x="47494" y="39697"/>
                    <a:pt x="47478" y="39697"/>
                  </a:cubicBezTo>
                  <a:cubicBezTo>
                    <a:pt x="47427" y="39697"/>
                    <a:pt x="47381" y="39631"/>
                    <a:pt x="47355" y="39605"/>
                  </a:cubicBezTo>
                  <a:lnTo>
                    <a:pt x="47355" y="39570"/>
                  </a:lnTo>
                  <a:lnTo>
                    <a:pt x="47320" y="39605"/>
                  </a:lnTo>
                  <a:cubicBezTo>
                    <a:pt x="47274" y="39616"/>
                    <a:pt x="47224" y="39624"/>
                    <a:pt x="47174" y="39624"/>
                  </a:cubicBezTo>
                  <a:cubicBezTo>
                    <a:pt x="47074" y="39624"/>
                    <a:pt x="46974" y="39593"/>
                    <a:pt x="46905" y="39501"/>
                  </a:cubicBezTo>
                  <a:cubicBezTo>
                    <a:pt x="46877" y="39473"/>
                    <a:pt x="46849" y="39423"/>
                    <a:pt x="46803" y="39423"/>
                  </a:cubicBezTo>
                  <a:cubicBezTo>
                    <a:pt x="46792" y="39423"/>
                    <a:pt x="46780" y="39425"/>
                    <a:pt x="46767" y="39432"/>
                  </a:cubicBezTo>
                  <a:cubicBezTo>
                    <a:pt x="46709" y="39442"/>
                    <a:pt x="46652" y="39446"/>
                    <a:pt x="46595" y="39446"/>
                  </a:cubicBezTo>
                  <a:cubicBezTo>
                    <a:pt x="46245" y="39446"/>
                    <a:pt x="45914" y="39284"/>
                    <a:pt x="45557" y="39225"/>
                  </a:cubicBezTo>
                  <a:cubicBezTo>
                    <a:pt x="45350" y="39225"/>
                    <a:pt x="45350" y="39190"/>
                    <a:pt x="45281" y="38948"/>
                  </a:cubicBezTo>
                  <a:cubicBezTo>
                    <a:pt x="45162" y="38978"/>
                    <a:pt x="45094" y="39135"/>
                    <a:pt x="44946" y="39135"/>
                  </a:cubicBezTo>
                  <a:cubicBezTo>
                    <a:pt x="44922" y="39135"/>
                    <a:pt x="44895" y="39131"/>
                    <a:pt x="44866" y="39121"/>
                  </a:cubicBezTo>
                  <a:cubicBezTo>
                    <a:pt x="44486" y="39017"/>
                    <a:pt x="44106" y="38983"/>
                    <a:pt x="43725" y="38844"/>
                  </a:cubicBezTo>
                  <a:cubicBezTo>
                    <a:pt x="43483" y="38741"/>
                    <a:pt x="43345" y="38568"/>
                    <a:pt x="43345" y="38326"/>
                  </a:cubicBezTo>
                  <a:cubicBezTo>
                    <a:pt x="43311" y="37980"/>
                    <a:pt x="43311" y="37635"/>
                    <a:pt x="43345" y="37289"/>
                  </a:cubicBezTo>
                  <a:cubicBezTo>
                    <a:pt x="43380" y="36840"/>
                    <a:pt x="43483" y="36356"/>
                    <a:pt x="43380" y="35872"/>
                  </a:cubicBezTo>
                  <a:cubicBezTo>
                    <a:pt x="43311" y="35457"/>
                    <a:pt x="43103" y="35077"/>
                    <a:pt x="42965" y="34697"/>
                  </a:cubicBezTo>
                  <a:cubicBezTo>
                    <a:pt x="42896" y="34558"/>
                    <a:pt x="42827" y="34420"/>
                    <a:pt x="42723" y="34282"/>
                  </a:cubicBezTo>
                  <a:cubicBezTo>
                    <a:pt x="42632" y="34123"/>
                    <a:pt x="42557" y="34054"/>
                    <a:pt x="42438" y="34054"/>
                  </a:cubicBezTo>
                  <a:cubicBezTo>
                    <a:pt x="42375" y="34054"/>
                    <a:pt x="42300" y="34073"/>
                    <a:pt x="42204" y="34109"/>
                  </a:cubicBezTo>
                  <a:cubicBezTo>
                    <a:pt x="42125" y="34129"/>
                    <a:pt x="42056" y="34149"/>
                    <a:pt x="41993" y="34149"/>
                  </a:cubicBezTo>
                  <a:cubicBezTo>
                    <a:pt x="41946" y="34149"/>
                    <a:pt x="41903" y="34138"/>
                    <a:pt x="41859" y="34109"/>
                  </a:cubicBezTo>
                  <a:cubicBezTo>
                    <a:pt x="41813" y="34091"/>
                    <a:pt x="41774" y="34082"/>
                    <a:pt x="41741" y="34082"/>
                  </a:cubicBezTo>
                  <a:cubicBezTo>
                    <a:pt x="41651" y="34082"/>
                    <a:pt x="41608" y="34146"/>
                    <a:pt x="41582" y="34247"/>
                  </a:cubicBezTo>
                  <a:cubicBezTo>
                    <a:pt x="41582" y="34420"/>
                    <a:pt x="41444" y="34524"/>
                    <a:pt x="41306" y="34558"/>
                  </a:cubicBezTo>
                  <a:cubicBezTo>
                    <a:pt x="41064" y="34697"/>
                    <a:pt x="40822" y="34835"/>
                    <a:pt x="40545" y="34939"/>
                  </a:cubicBezTo>
                  <a:cubicBezTo>
                    <a:pt x="40476" y="34973"/>
                    <a:pt x="40426" y="34992"/>
                    <a:pt x="40389" y="34992"/>
                  </a:cubicBezTo>
                  <a:cubicBezTo>
                    <a:pt x="40315" y="34992"/>
                    <a:pt x="40292" y="34916"/>
                    <a:pt x="40269" y="34731"/>
                  </a:cubicBezTo>
                  <a:cubicBezTo>
                    <a:pt x="40200" y="34420"/>
                    <a:pt x="40165" y="34144"/>
                    <a:pt x="40096" y="33763"/>
                  </a:cubicBezTo>
                  <a:cubicBezTo>
                    <a:pt x="39992" y="33971"/>
                    <a:pt x="39992" y="34109"/>
                    <a:pt x="40027" y="34282"/>
                  </a:cubicBezTo>
                  <a:cubicBezTo>
                    <a:pt x="40096" y="34455"/>
                    <a:pt x="40131" y="34628"/>
                    <a:pt x="40165" y="34835"/>
                  </a:cubicBezTo>
                  <a:cubicBezTo>
                    <a:pt x="40200" y="34904"/>
                    <a:pt x="40200" y="34973"/>
                    <a:pt x="40165" y="35077"/>
                  </a:cubicBezTo>
                  <a:cubicBezTo>
                    <a:pt x="40165" y="35146"/>
                    <a:pt x="40096" y="35215"/>
                    <a:pt x="39992" y="35215"/>
                  </a:cubicBezTo>
                  <a:cubicBezTo>
                    <a:pt x="39923" y="35215"/>
                    <a:pt x="39889" y="35146"/>
                    <a:pt x="39854" y="35111"/>
                  </a:cubicBezTo>
                  <a:cubicBezTo>
                    <a:pt x="39785" y="35008"/>
                    <a:pt x="39785" y="34904"/>
                    <a:pt x="39750" y="34800"/>
                  </a:cubicBezTo>
                  <a:cubicBezTo>
                    <a:pt x="39647" y="34524"/>
                    <a:pt x="39681" y="34247"/>
                    <a:pt x="39508" y="33936"/>
                  </a:cubicBezTo>
                  <a:lnTo>
                    <a:pt x="39508" y="33936"/>
                  </a:lnTo>
                  <a:cubicBezTo>
                    <a:pt x="39439" y="34351"/>
                    <a:pt x="39439" y="34351"/>
                    <a:pt x="39612" y="34835"/>
                  </a:cubicBezTo>
                  <a:cubicBezTo>
                    <a:pt x="39785" y="35319"/>
                    <a:pt x="39785" y="35319"/>
                    <a:pt x="39336" y="35595"/>
                  </a:cubicBezTo>
                  <a:cubicBezTo>
                    <a:pt x="39283" y="35648"/>
                    <a:pt x="39229" y="35722"/>
                    <a:pt x="39145" y="35722"/>
                  </a:cubicBezTo>
                  <a:cubicBezTo>
                    <a:pt x="39120" y="35722"/>
                    <a:pt x="39091" y="35715"/>
                    <a:pt x="39059" y="35699"/>
                  </a:cubicBezTo>
                  <a:cubicBezTo>
                    <a:pt x="38955" y="35630"/>
                    <a:pt x="38990" y="35492"/>
                    <a:pt x="38990" y="35388"/>
                  </a:cubicBezTo>
                  <a:cubicBezTo>
                    <a:pt x="39059" y="35077"/>
                    <a:pt x="39094" y="34766"/>
                    <a:pt x="39128" y="34455"/>
                  </a:cubicBezTo>
                  <a:cubicBezTo>
                    <a:pt x="39163" y="34316"/>
                    <a:pt x="39197" y="34178"/>
                    <a:pt x="39197" y="34040"/>
                  </a:cubicBezTo>
                  <a:cubicBezTo>
                    <a:pt x="39197" y="33867"/>
                    <a:pt x="39128" y="33798"/>
                    <a:pt x="39024" y="33763"/>
                  </a:cubicBezTo>
                  <a:cubicBezTo>
                    <a:pt x="38991" y="33750"/>
                    <a:pt x="38965" y="33745"/>
                    <a:pt x="38943" y="33745"/>
                  </a:cubicBezTo>
                  <a:cubicBezTo>
                    <a:pt x="38849" y="33745"/>
                    <a:pt x="38838" y="33846"/>
                    <a:pt x="38783" y="33902"/>
                  </a:cubicBezTo>
                  <a:cubicBezTo>
                    <a:pt x="38299" y="34593"/>
                    <a:pt x="37988" y="35388"/>
                    <a:pt x="37400" y="35976"/>
                  </a:cubicBezTo>
                  <a:cubicBezTo>
                    <a:pt x="37331" y="36010"/>
                    <a:pt x="37331" y="36045"/>
                    <a:pt x="37365" y="36114"/>
                  </a:cubicBezTo>
                  <a:cubicBezTo>
                    <a:pt x="37383" y="36131"/>
                    <a:pt x="37409" y="36140"/>
                    <a:pt x="37439" y="36140"/>
                  </a:cubicBezTo>
                  <a:cubicBezTo>
                    <a:pt x="37469" y="36140"/>
                    <a:pt x="37504" y="36131"/>
                    <a:pt x="37538" y="36114"/>
                  </a:cubicBezTo>
                  <a:cubicBezTo>
                    <a:pt x="37642" y="36045"/>
                    <a:pt x="37676" y="35872"/>
                    <a:pt x="37884" y="35872"/>
                  </a:cubicBezTo>
                  <a:cubicBezTo>
                    <a:pt x="37884" y="36460"/>
                    <a:pt x="37642" y="36978"/>
                    <a:pt x="37642" y="37496"/>
                  </a:cubicBezTo>
                  <a:cubicBezTo>
                    <a:pt x="37642" y="37592"/>
                    <a:pt x="37589" y="37614"/>
                    <a:pt x="37517" y="37614"/>
                  </a:cubicBezTo>
                  <a:cubicBezTo>
                    <a:pt x="37461" y="37614"/>
                    <a:pt x="37392" y="37600"/>
                    <a:pt x="37331" y="37600"/>
                  </a:cubicBezTo>
                  <a:cubicBezTo>
                    <a:pt x="37227" y="37600"/>
                    <a:pt x="37262" y="37496"/>
                    <a:pt x="37262" y="37427"/>
                  </a:cubicBezTo>
                  <a:cubicBezTo>
                    <a:pt x="37262" y="37289"/>
                    <a:pt x="37365" y="37151"/>
                    <a:pt x="37296" y="36978"/>
                  </a:cubicBezTo>
                  <a:lnTo>
                    <a:pt x="37296" y="36978"/>
                  </a:lnTo>
                  <a:cubicBezTo>
                    <a:pt x="37089" y="37102"/>
                    <a:pt x="36857" y="37127"/>
                    <a:pt x="36622" y="37127"/>
                  </a:cubicBezTo>
                  <a:cubicBezTo>
                    <a:pt x="36465" y="37127"/>
                    <a:pt x="36308" y="37116"/>
                    <a:pt x="36156" y="37116"/>
                  </a:cubicBezTo>
                  <a:cubicBezTo>
                    <a:pt x="35948" y="37116"/>
                    <a:pt x="35741" y="37047"/>
                    <a:pt x="35603" y="36805"/>
                  </a:cubicBezTo>
                  <a:cubicBezTo>
                    <a:pt x="35257" y="36114"/>
                    <a:pt x="34842" y="35457"/>
                    <a:pt x="34393" y="34835"/>
                  </a:cubicBezTo>
                  <a:cubicBezTo>
                    <a:pt x="33978" y="34282"/>
                    <a:pt x="33459" y="33833"/>
                    <a:pt x="32906" y="33418"/>
                  </a:cubicBezTo>
                  <a:cubicBezTo>
                    <a:pt x="32323" y="32957"/>
                    <a:pt x="31740" y="32606"/>
                    <a:pt x="30986" y="32606"/>
                  </a:cubicBezTo>
                  <a:cubicBezTo>
                    <a:pt x="30892" y="32606"/>
                    <a:pt x="30795" y="32611"/>
                    <a:pt x="30694" y="32623"/>
                  </a:cubicBezTo>
                  <a:cubicBezTo>
                    <a:pt x="30763" y="32485"/>
                    <a:pt x="30971" y="32415"/>
                    <a:pt x="31005" y="32243"/>
                  </a:cubicBezTo>
                  <a:cubicBezTo>
                    <a:pt x="31144" y="31586"/>
                    <a:pt x="31005" y="31275"/>
                    <a:pt x="30418" y="30929"/>
                  </a:cubicBezTo>
                  <a:cubicBezTo>
                    <a:pt x="30314" y="30860"/>
                    <a:pt x="30210" y="30825"/>
                    <a:pt x="30107" y="30756"/>
                  </a:cubicBezTo>
                  <a:cubicBezTo>
                    <a:pt x="29796" y="30618"/>
                    <a:pt x="29484" y="30480"/>
                    <a:pt x="29173" y="30341"/>
                  </a:cubicBezTo>
                  <a:cubicBezTo>
                    <a:pt x="29070" y="30307"/>
                    <a:pt x="29001" y="30238"/>
                    <a:pt x="29070" y="30100"/>
                  </a:cubicBezTo>
                  <a:cubicBezTo>
                    <a:pt x="29139" y="29996"/>
                    <a:pt x="29104" y="29892"/>
                    <a:pt x="29070" y="29788"/>
                  </a:cubicBezTo>
                  <a:cubicBezTo>
                    <a:pt x="29070" y="29685"/>
                    <a:pt x="29312" y="29754"/>
                    <a:pt x="29346" y="29616"/>
                  </a:cubicBezTo>
                  <a:cubicBezTo>
                    <a:pt x="29381" y="29546"/>
                    <a:pt x="29450" y="29477"/>
                    <a:pt x="29519" y="29408"/>
                  </a:cubicBezTo>
                  <a:cubicBezTo>
                    <a:pt x="29692" y="29201"/>
                    <a:pt x="29865" y="28959"/>
                    <a:pt x="30038" y="28751"/>
                  </a:cubicBezTo>
                  <a:cubicBezTo>
                    <a:pt x="30210" y="28579"/>
                    <a:pt x="30383" y="28337"/>
                    <a:pt x="30660" y="28302"/>
                  </a:cubicBezTo>
                  <a:cubicBezTo>
                    <a:pt x="30763" y="28302"/>
                    <a:pt x="30763" y="28198"/>
                    <a:pt x="30833" y="28164"/>
                  </a:cubicBezTo>
                  <a:cubicBezTo>
                    <a:pt x="31003" y="27908"/>
                    <a:pt x="31197" y="27722"/>
                    <a:pt x="31492" y="27722"/>
                  </a:cubicBezTo>
                  <a:cubicBezTo>
                    <a:pt x="31555" y="27722"/>
                    <a:pt x="31623" y="27731"/>
                    <a:pt x="31697" y="27749"/>
                  </a:cubicBezTo>
                  <a:cubicBezTo>
                    <a:pt x="32388" y="27887"/>
                    <a:pt x="33010" y="28129"/>
                    <a:pt x="33632" y="28406"/>
                  </a:cubicBezTo>
                  <a:cubicBezTo>
                    <a:pt x="33840" y="28510"/>
                    <a:pt x="34013" y="28648"/>
                    <a:pt x="34151" y="28821"/>
                  </a:cubicBezTo>
                  <a:cubicBezTo>
                    <a:pt x="34566" y="29235"/>
                    <a:pt x="34911" y="29650"/>
                    <a:pt x="35326" y="30065"/>
                  </a:cubicBezTo>
                  <a:cubicBezTo>
                    <a:pt x="35810" y="30583"/>
                    <a:pt x="36363" y="31067"/>
                    <a:pt x="37020" y="31378"/>
                  </a:cubicBezTo>
                  <a:cubicBezTo>
                    <a:pt x="37123" y="31413"/>
                    <a:pt x="37262" y="31482"/>
                    <a:pt x="37331" y="31620"/>
                  </a:cubicBezTo>
                  <a:cubicBezTo>
                    <a:pt x="37158" y="31759"/>
                    <a:pt x="36985" y="31759"/>
                    <a:pt x="36778" y="31793"/>
                  </a:cubicBezTo>
                  <a:cubicBezTo>
                    <a:pt x="36190" y="31862"/>
                    <a:pt x="35603" y="32070"/>
                    <a:pt x="35049" y="32312"/>
                  </a:cubicBezTo>
                  <a:cubicBezTo>
                    <a:pt x="34462" y="32554"/>
                    <a:pt x="34082" y="32934"/>
                    <a:pt x="33771" y="33452"/>
                  </a:cubicBezTo>
                  <a:cubicBezTo>
                    <a:pt x="33736" y="33487"/>
                    <a:pt x="33701" y="33556"/>
                    <a:pt x="33701" y="33591"/>
                  </a:cubicBezTo>
                  <a:cubicBezTo>
                    <a:pt x="33701" y="33625"/>
                    <a:pt x="33736" y="33660"/>
                    <a:pt x="33736" y="33694"/>
                  </a:cubicBezTo>
                  <a:lnTo>
                    <a:pt x="33840" y="33694"/>
                  </a:lnTo>
                  <a:cubicBezTo>
                    <a:pt x="33874" y="33625"/>
                    <a:pt x="33943" y="33521"/>
                    <a:pt x="34013" y="33452"/>
                  </a:cubicBezTo>
                  <a:cubicBezTo>
                    <a:pt x="34185" y="33245"/>
                    <a:pt x="34289" y="32968"/>
                    <a:pt x="34566" y="32830"/>
                  </a:cubicBezTo>
                  <a:cubicBezTo>
                    <a:pt x="34877" y="32657"/>
                    <a:pt x="35222" y="32485"/>
                    <a:pt x="35568" y="32346"/>
                  </a:cubicBezTo>
                  <a:cubicBezTo>
                    <a:pt x="36156" y="32104"/>
                    <a:pt x="36778" y="32001"/>
                    <a:pt x="37400" y="31862"/>
                  </a:cubicBezTo>
                  <a:cubicBezTo>
                    <a:pt x="37538" y="31810"/>
                    <a:pt x="37676" y="31785"/>
                    <a:pt x="37819" y="31785"/>
                  </a:cubicBezTo>
                  <a:cubicBezTo>
                    <a:pt x="37962" y="31785"/>
                    <a:pt x="38109" y="31810"/>
                    <a:pt x="38264" y="31862"/>
                  </a:cubicBezTo>
                  <a:cubicBezTo>
                    <a:pt x="38616" y="31980"/>
                    <a:pt x="38979" y="32020"/>
                    <a:pt x="39347" y="32020"/>
                  </a:cubicBezTo>
                  <a:cubicBezTo>
                    <a:pt x="39629" y="32020"/>
                    <a:pt x="39914" y="31996"/>
                    <a:pt x="40200" y="31966"/>
                  </a:cubicBezTo>
                  <a:cubicBezTo>
                    <a:pt x="40269" y="31966"/>
                    <a:pt x="40338" y="31951"/>
                    <a:pt x="40407" y="31951"/>
                  </a:cubicBezTo>
                  <a:cubicBezTo>
                    <a:pt x="40442" y="31951"/>
                    <a:pt x="40476" y="31955"/>
                    <a:pt x="40511" y="31966"/>
                  </a:cubicBezTo>
                  <a:cubicBezTo>
                    <a:pt x="41197" y="32023"/>
                    <a:pt x="41860" y="32199"/>
                    <a:pt x="42519" y="32199"/>
                  </a:cubicBezTo>
                  <a:cubicBezTo>
                    <a:pt x="42656" y="32199"/>
                    <a:pt x="42793" y="32191"/>
                    <a:pt x="42930" y="32173"/>
                  </a:cubicBezTo>
                  <a:cubicBezTo>
                    <a:pt x="42999" y="32173"/>
                    <a:pt x="43069" y="32208"/>
                    <a:pt x="43138" y="32208"/>
                  </a:cubicBezTo>
                  <a:cubicBezTo>
                    <a:pt x="43214" y="32246"/>
                    <a:pt x="43281" y="32261"/>
                    <a:pt x="43344" y="32261"/>
                  </a:cubicBezTo>
                  <a:cubicBezTo>
                    <a:pt x="43451" y="32261"/>
                    <a:pt x="43547" y="32217"/>
                    <a:pt x="43656" y="32173"/>
                  </a:cubicBezTo>
                  <a:cubicBezTo>
                    <a:pt x="44693" y="31690"/>
                    <a:pt x="45730" y="31240"/>
                    <a:pt x="46802" y="30895"/>
                  </a:cubicBezTo>
                  <a:cubicBezTo>
                    <a:pt x="47281" y="30735"/>
                    <a:pt x="47776" y="30590"/>
                    <a:pt x="48276" y="30590"/>
                  </a:cubicBezTo>
                  <a:cubicBezTo>
                    <a:pt x="48533" y="30590"/>
                    <a:pt x="48791" y="30628"/>
                    <a:pt x="49048" y="30722"/>
                  </a:cubicBezTo>
                  <a:cubicBezTo>
                    <a:pt x="49256" y="30791"/>
                    <a:pt x="49394" y="30895"/>
                    <a:pt x="49463" y="31067"/>
                  </a:cubicBezTo>
                  <a:cubicBezTo>
                    <a:pt x="49636" y="31482"/>
                    <a:pt x="49774" y="31862"/>
                    <a:pt x="49843" y="32277"/>
                  </a:cubicBezTo>
                  <a:cubicBezTo>
                    <a:pt x="49843" y="32337"/>
                    <a:pt x="49843" y="32422"/>
                    <a:pt x="49910" y="32422"/>
                  </a:cubicBezTo>
                  <a:cubicBezTo>
                    <a:pt x="49921" y="32422"/>
                    <a:pt x="49933" y="32420"/>
                    <a:pt x="49947" y="32415"/>
                  </a:cubicBezTo>
                  <a:cubicBezTo>
                    <a:pt x="50016" y="32243"/>
                    <a:pt x="49947" y="32035"/>
                    <a:pt x="49982" y="31862"/>
                  </a:cubicBezTo>
                  <a:cubicBezTo>
                    <a:pt x="50016" y="31482"/>
                    <a:pt x="50016" y="31102"/>
                    <a:pt x="49982" y="30687"/>
                  </a:cubicBezTo>
                  <a:cubicBezTo>
                    <a:pt x="49878" y="29443"/>
                    <a:pt x="49221" y="28337"/>
                    <a:pt x="48841" y="27161"/>
                  </a:cubicBezTo>
                  <a:cubicBezTo>
                    <a:pt x="48841" y="27161"/>
                    <a:pt x="48806" y="27161"/>
                    <a:pt x="48806" y="27127"/>
                  </a:cubicBezTo>
                  <a:cubicBezTo>
                    <a:pt x="48357" y="26505"/>
                    <a:pt x="48081" y="25779"/>
                    <a:pt x="47666" y="25088"/>
                  </a:cubicBezTo>
                  <a:cubicBezTo>
                    <a:pt x="47113" y="24223"/>
                    <a:pt x="46594" y="23325"/>
                    <a:pt x="45765" y="22633"/>
                  </a:cubicBezTo>
                  <a:cubicBezTo>
                    <a:pt x="45626" y="22530"/>
                    <a:pt x="45523" y="22392"/>
                    <a:pt x="45419" y="22288"/>
                  </a:cubicBezTo>
                  <a:cubicBezTo>
                    <a:pt x="45281" y="22150"/>
                    <a:pt x="45143" y="22011"/>
                    <a:pt x="45004" y="21942"/>
                  </a:cubicBezTo>
                  <a:cubicBezTo>
                    <a:pt x="44417" y="21597"/>
                    <a:pt x="43864" y="21216"/>
                    <a:pt x="43207" y="20974"/>
                  </a:cubicBezTo>
                  <a:cubicBezTo>
                    <a:pt x="42999" y="20940"/>
                    <a:pt x="42827" y="20802"/>
                    <a:pt x="42654" y="20802"/>
                  </a:cubicBezTo>
                  <a:cubicBezTo>
                    <a:pt x="42239" y="20767"/>
                    <a:pt x="41824" y="20629"/>
                    <a:pt x="41409" y="20560"/>
                  </a:cubicBezTo>
                  <a:cubicBezTo>
                    <a:pt x="40902" y="20449"/>
                    <a:pt x="40380" y="20367"/>
                    <a:pt x="39853" y="20367"/>
                  </a:cubicBezTo>
                  <a:cubicBezTo>
                    <a:pt x="39555" y="20367"/>
                    <a:pt x="39255" y="20393"/>
                    <a:pt x="38955" y="20456"/>
                  </a:cubicBezTo>
                  <a:cubicBezTo>
                    <a:pt x="38541" y="20560"/>
                    <a:pt x="38126" y="20698"/>
                    <a:pt x="37711" y="20802"/>
                  </a:cubicBezTo>
                  <a:cubicBezTo>
                    <a:pt x="37296" y="20940"/>
                    <a:pt x="36951" y="21182"/>
                    <a:pt x="36639" y="21493"/>
                  </a:cubicBezTo>
                  <a:cubicBezTo>
                    <a:pt x="36501" y="21700"/>
                    <a:pt x="36328" y="21873"/>
                    <a:pt x="36121" y="22011"/>
                  </a:cubicBezTo>
                  <a:cubicBezTo>
                    <a:pt x="35879" y="22219"/>
                    <a:pt x="35775" y="22461"/>
                    <a:pt x="35637" y="22737"/>
                  </a:cubicBezTo>
                  <a:cubicBezTo>
                    <a:pt x="35603" y="22806"/>
                    <a:pt x="35568" y="22910"/>
                    <a:pt x="35706" y="22945"/>
                  </a:cubicBezTo>
                  <a:cubicBezTo>
                    <a:pt x="35775" y="22945"/>
                    <a:pt x="35810" y="22875"/>
                    <a:pt x="35810" y="22806"/>
                  </a:cubicBezTo>
                  <a:cubicBezTo>
                    <a:pt x="35844" y="22599"/>
                    <a:pt x="35948" y="22426"/>
                    <a:pt x="36121" y="22288"/>
                  </a:cubicBezTo>
                  <a:cubicBezTo>
                    <a:pt x="36328" y="22150"/>
                    <a:pt x="36501" y="21942"/>
                    <a:pt x="36709" y="21735"/>
                  </a:cubicBezTo>
                  <a:cubicBezTo>
                    <a:pt x="36881" y="21597"/>
                    <a:pt x="37020" y="21389"/>
                    <a:pt x="37227" y="21285"/>
                  </a:cubicBezTo>
                  <a:cubicBezTo>
                    <a:pt x="37849" y="20940"/>
                    <a:pt x="38541" y="20732"/>
                    <a:pt x="39197" y="20629"/>
                  </a:cubicBezTo>
                  <a:cubicBezTo>
                    <a:pt x="39484" y="20588"/>
                    <a:pt x="39777" y="20563"/>
                    <a:pt x="40071" y="20563"/>
                  </a:cubicBezTo>
                  <a:cubicBezTo>
                    <a:pt x="40519" y="20563"/>
                    <a:pt x="40971" y="20621"/>
                    <a:pt x="41409" y="20767"/>
                  </a:cubicBezTo>
                  <a:cubicBezTo>
                    <a:pt x="41790" y="20871"/>
                    <a:pt x="42204" y="20940"/>
                    <a:pt x="42619" y="21009"/>
                  </a:cubicBezTo>
                  <a:cubicBezTo>
                    <a:pt x="42758" y="21009"/>
                    <a:pt x="42896" y="21078"/>
                    <a:pt x="43034" y="21147"/>
                  </a:cubicBezTo>
                  <a:cubicBezTo>
                    <a:pt x="43553" y="21355"/>
                    <a:pt x="44036" y="21631"/>
                    <a:pt x="44520" y="21908"/>
                  </a:cubicBezTo>
                  <a:cubicBezTo>
                    <a:pt x="45143" y="22253"/>
                    <a:pt x="45626" y="22806"/>
                    <a:pt x="46145" y="23256"/>
                  </a:cubicBezTo>
                  <a:cubicBezTo>
                    <a:pt x="46491" y="23567"/>
                    <a:pt x="46698" y="23982"/>
                    <a:pt x="46974" y="24362"/>
                  </a:cubicBezTo>
                  <a:cubicBezTo>
                    <a:pt x="47389" y="24984"/>
                    <a:pt x="47839" y="25641"/>
                    <a:pt x="48115" y="26366"/>
                  </a:cubicBezTo>
                  <a:cubicBezTo>
                    <a:pt x="48150" y="26470"/>
                    <a:pt x="48219" y="26574"/>
                    <a:pt x="48288" y="26678"/>
                  </a:cubicBezTo>
                  <a:cubicBezTo>
                    <a:pt x="48461" y="26885"/>
                    <a:pt x="48599" y="27127"/>
                    <a:pt x="48703" y="27369"/>
                  </a:cubicBezTo>
                  <a:cubicBezTo>
                    <a:pt x="48772" y="27542"/>
                    <a:pt x="48841" y="27749"/>
                    <a:pt x="48772" y="27991"/>
                  </a:cubicBezTo>
                  <a:cubicBezTo>
                    <a:pt x="48392" y="27784"/>
                    <a:pt x="48011" y="27576"/>
                    <a:pt x="47597" y="27438"/>
                  </a:cubicBezTo>
                  <a:cubicBezTo>
                    <a:pt x="47182" y="27334"/>
                    <a:pt x="46802" y="27161"/>
                    <a:pt x="46352" y="27127"/>
                  </a:cubicBezTo>
                  <a:lnTo>
                    <a:pt x="46352" y="27127"/>
                  </a:lnTo>
                  <a:cubicBezTo>
                    <a:pt x="46629" y="27231"/>
                    <a:pt x="46871" y="27334"/>
                    <a:pt x="47147" y="27403"/>
                  </a:cubicBezTo>
                  <a:cubicBezTo>
                    <a:pt x="47597" y="27576"/>
                    <a:pt x="48046" y="27715"/>
                    <a:pt x="48426" y="27956"/>
                  </a:cubicBezTo>
                  <a:cubicBezTo>
                    <a:pt x="48806" y="28198"/>
                    <a:pt x="49152" y="28475"/>
                    <a:pt x="49325" y="28959"/>
                  </a:cubicBezTo>
                  <a:cubicBezTo>
                    <a:pt x="49567" y="29512"/>
                    <a:pt x="49671" y="30100"/>
                    <a:pt x="49809" y="30687"/>
                  </a:cubicBezTo>
                  <a:cubicBezTo>
                    <a:pt x="49912" y="30964"/>
                    <a:pt x="49982" y="31275"/>
                    <a:pt x="49878" y="31586"/>
                  </a:cubicBezTo>
                  <a:cubicBezTo>
                    <a:pt x="49740" y="31517"/>
                    <a:pt x="49705" y="31413"/>
                    <a:pt x="49671" y="31309"/>
                  </a:cubicBezTo>
                  <a:cubicBezTo>
                    <a:pt x="49601" y="31033"/>
                    <a:pt x="49463" y="30756"/>
                    <a:pt x="49325" y="30514"/>
                  </a:cubicBezTo>
                  <a:cubicBezTo>
                    <a:pt x="49187" y="30169"/>
                    <a:pt x="48910" y="29858"/>
                    <a:pt x="48910" y="29443"/>
                  </a:cubicBezTo>
                  <a:cubicBezTo>
                    <a:pt x="48910" y="29408"/>
                    <a:pt x="48876" y="29374"/>
                    <a:pt x="48841" y="29339"/>
                  </a:cubicBezTo>
                  <a:cubicBezTo>
                    <a:pt x="48495" y="28821"/>
                    <a:pt x="48115" y="28371"/>
                    <a:pt x="47562" y="28095"/>
                  </a:cubicBezTo>
                  <a:cubicBezTo>
                    <a:pt x="47009" y="27818"/>
                    <a:pt x="46421" y="27645"/>
                    <a:pt x="45938" y="27231"/>
                  </a:cubicBezTo>
                  <a:cubicBezTo>
                    <a:pt x="45177" y="26574"/>
                    <a:pt x="44140" y="26332"/>
                    <a:pt x="43380" y="25641"/>
                  </a:cubicBezTo>
                  <a:cubicBezTo>
                    <a:pt x="43380" y="25606"/>
                    <a:pt x="43311" y="25606"/>
                    <a:pt x="43276" y="25571"/>
                  </a:cubicBezTo>
                  <a:cubicBezTo>
                    <a:pt x="42758" y="25330"/>
                    <a:pt x="42204" y="25053"/>
                    <a:pt x="41617" y="24880"/>
                  </a:cubicBezTo>
                  <a:cubicBezTo>
                    <a:pt x="41548" y="24846"/>
                    <a:pt x="41444" y="24846"/>
                    <a:pt x="41409" y="24742"/>
                  </a:cubicBezTo>
                  <a:cubicBezTo>
                    <a:pt x="41863" y="24357"/>
                    <a:pt x="42955" y="24135"/>
                    <a:pt x="44042" y="24135"/>
                  </a:cubicBezTo>
                  <a:cubicBezTo>
                    <a:pt x="44614" y="24135"/>
                    <a:pt x="45185" y="24196"/>
                    <a:pt x="45661" y="24327"/>
                  </a:cubicBezTo>
                  <a:cubicBezTo>
                    <a:pt x="45369" y="24093"/>
                    <a:pt x="45052" y="24008"/>
                    <a:pt x="44710" y="24008"/>
                  </a:cubicBezTo>
                  <a:cubicBezTo>
                    <a:pt x="44648" y="24008"/>
                    <a:pt x="44585" y="24011"/>
                    <a:pt x="44520" y="24016"/>
                  </a:cubicBezTo>
                  <a:cubicBezTo>
                    <a:pt x="44036" y="24016"/>
                    <a:pt x="43587" y="24085"/>
                    <a:pt x="43138" y="24120"/>
                  </a:cubicBezTo>
                  <a:cubicBezTo>
                    <a:pt x="42688" y="24154"/>
                    <a:pt x="42274" y="24189"/>
                    <a:pt x="41790" y="24327"/>
                  </a:cubicBezTo>
                  <a:cubicBezTo>
                    <a:pt x="42066" y="23982"/>
                    <a:pt x="42377" y="23740"/>
                    <a:pt x="42896" y="23498"/>
                  </a:cubicBezTo>
                  <a:cubicBezTo>
                    <a:pt x="43138" y="23394"/>
                    <a:pt x="43380" y="23290"/>
                    <a:pt x="43553" y="23083"/>
                  </a:cubicBezTo>
                  <a:cubicBezTo>
                    <a:pt x="43518" y="23083"/>
                    <a:pt x="43483" y="23083"/>
                    <a:pt x="43449" y="23117"/>
                  </a:cubicBezTo>
                  <a:cubicBezTo>
                    <a:pt x="42758" y="23498"/>
                    <a:pt x="41997" y="23740"/>
                    <a:pt x="41444" y="24362"/>
                  </a:cubicBezTo>
                  <a:cubicBezTo>
                    <a:pt x="41298" y="24508"/>
                    <a:pt x="41152" y="24654"/>
                    <a:pt x="40922" y="24654"/>
                  </a:cubicBezTo>
                  <a:cubicBezTo>
                    <a:pt x="40880" y="24654"/>
                    <a:pt x="40835" y="24649"/>
                    <a:pt x="40787" y="24638"/>
                  </a:cubicBezTo>
                  <a:cubicBezTo>
                    <a:pt x="40433" y="24557"/>
                    <a:pt x="40085" y="24524"/>
                    <a:pt x="39739" y="24524"/>
                  </a:cubicBezTo>
                  <a:cubicBezTo>
                    <a:pt x="38906" y="24524"/>
                    <a:pt x="38093" y="24719"/>
                    <a:pt x="37262" y="24915"/>
                  </a:cubicBezTo>
                  <a:cubicBezTo>
                    <a:pt x="37020" y="24949"/>
                    <a:pt x="36743" y="25053"/>
                    <a:pt x="36501" y="25122"/>
                  </a:cubicBezTo>
                  <a:cubicBezTo>
                    <a:pt x="36328" y="25157"/>
                    <a:pt x="36156" y="25122"/>
                    <a:pt x="36259" y="25399"/>
                  </a:cubicBezTo>
                  <a:cubicBezTo>
                    <a:pt x="36294" y="25502"/>
                    <a:pt x="36156" y="25537"/>
                    <a:pt x="36086" y="25571"/>
                  </a:cubicBezTo>
                  <a:cubicBezTo>
                    <a:pt x="35983" y="25675"/>
                    <a:pt x="35844" y="25710"/>
                    <a:pt x="35741" y="25848"/>
                  </a:cubicBezTo>
                  <a:cubicBezTo>
                    <a:pt x="35786" y="25875"/>
                    <a:pt x="35827" y="25886"/>
                    <a:pt x="35865" y="25886"/>
                  </a:cubicBezTo>
                  <a:cubicBezTo>
                    <a:pt x="35968" y="25886"/>
                    <a:pt x="36045" y="25804"/>
                    <a:pt x="36121" y="25779"/>
                  </a:cubicBezTo>
                  <a:cubicBezTo>
                    <a:pt x="36193" y="25755"/>
                    <a:pt x="36264" y="25715"/>
                    <a:pt x="36324" y="25715"/>
                  </a:cubicBezTo>
                  <a:cubicBezTo>
                    <a:pt x="36351" y="25715"/>
                    <a:pt x="36376" y="25723"/>
                    <a:pt x="36398" y="25744"/>
                  </a:cubicBezTo>
                  <a:cubicBezTo>
                    <a:pt x="36501" y="25813"/>
                    <a:pt x="36501" y="25952"/>
                    <a:pt x="36432" y="26021"/>
                  </a:cubicBezTo>
                  <a:cubicBezTo>
                    <a:pt x="36294" y="26228"/>
                    <a:pt x="36363" y="26401"/>
                    <a:pt x="36467" y="26574"/>
                  </a:cubicBezTo>
                  <a:cubicBezTo>
                    <a:pt x="36570" y="26781"/>
                    <a:pt x="36605" y="26989"/>
                    <a:pt x="36605" y="27231"/>
                  </a:cubicBezTo>
                  <a:cubicBezTo>
                    <a:pt x="36605" y="27853"/>
                    <a:pt x="36639" y="28440"/>
                    <a:pt x="36743" y="29063"/>
                  </a:cubicBezTo>
                  <a:cubicBezTo>
                    <a:pt x="36847" y="29581"/>
                    <a:pt x="37123" y="29996"/>
                    <a:pt x="37434" y="30376"/>
                  </a:cubicBezTo>
                  <a:cubicBezTo>
                    <a:pt x="37227" y="29892"/>
                    <a:pt x="36916" y="29477"/>
                    <a:pt x="36847" y="28993"/>
                  </a:cubicBezTo>
                  <a:cubicBezTo>
                    <a:pt x="36743" y="28337"/>
                    <a:pt x="36709" y="27715"/>
                    <a:pt x="36743" y="27058"/>
                  </a:cubicBezTo>
                  <a:cubicBezTo>
                    <a:pt x="36743" y="26952"/>
                    <a:pt x="36784" y="26907"/>
                    <a:pt x="36864" y="26907"/>
                  </a:cubicBezTo>
                  <a:cubicBezTo>
                    <a:pt x="36889" y="26907"/>
                    <a:pt x="36918" y="26911"/>
                    <a:pt x="36951" y="26920"/>
                  </a:cubicBezTo>
                  <a:cubicBezTo>
                    <a:pt x="37020" y="26954"/>
                    <a:pt x="37089" y="26989"/>
                    <a:pt x="37123" y="27023"/>
                  </a:cubicBezTo>
                  <a:cubicBezTo>
                    <a:pt x="37988" y="27473"/>
                    <a:pt x="38817" y="27991"/>
                    <a:pt x="39508" y="28648"/>
                  </a:cubicBezTo>
                  <a:cubicBezTo>
                    <a:pt x="39266" y="28302"/>
                    <a:pt x="38955" y="28026"/>
                    <a:pt x="38610" y="27784"/>
                  </a:cubicBezTo>
                  <a:cubicBezTo>
                    <a:pt x="38160" y="27403"/>
                    <a:pt x="37607" y="27161"/>
                    <a:pt x="37089" y="26816"/>
                  </a:cubicBezTo>
                  <a:cubicBezTo>
                    <a:pt x="36709" y="26574"/>
                    <a:pt x="36570" y="26125"/>
                    <a:pt x="36743" y="25606"/>
                  </a:cubicBezTo>
                  <a:lnTo>
                    <a:pt x="36743" y="25606"/>
                  </a:lnTo>
                  <a:cubicBezTo>
                    <a:pt x="37262" y="26090"/>
                    <a:pt x="37849" y="26436"/>
                    <a:pt x="38368" y="26920"/>
                  </a:cubicBezTo>
                  <a:cubicBezTo>
                    <a:pt x="38160" y="26470"/>
                    <a:pt x="37815" y="26125"/>
                    <a:pt x="37538" y="25744"/>
                  </a:cubicBezTo>
                  <a:cubicBezTo>
                    <a:pt x="37489" y="25671"/>
                    <a:pt x="37423" y="25598"/>
                    <a:pt x="37340" y="25598"/>
                  </a:cubicBezTo>
                  <a:cubicBezTo>
                    <a:pt x="37305" y="25598"/>
                    <a:pt x="37268" y="25610"/>
                    <a:pt x="37227" y="25641"/>
                  </a:cubicBezTo>
                  <a:cubicBezTo>
                    <a:pt x="37198" y="25655"/>
                    <a:pt x="37170" y="25663"/>
                    <a:pt x="37146" y="25663"/>
                  </a:cubicBezTo>
                  <a:cubicBezTo>
                    <a:pt x="37113" y="25663"/>
                    <a:pt x="37089" y="25647"/>
                    <a:pt x="37089" y="25606"/>
                  </a:cubicBezTo>
                  <a:cubicBezTo>
                    <a:pt x="37054" y="25502"/>
                    <a:pt x="37158" y="25502"/>
                    <a:pt x="37227" y="25502"/>
                  </a:cubicBezTo>
                  <a:cubicBezTo>
                    <a:pt x="37262" y="25468"/>
                    <a:pt x="37331" y="25468"/>
                    <a:pt x="37365" y="25468"/>
                  </a:cubicBezTo>
                  <a:cubicBezTo>
                    <a:pt x="37512" y="25431"/>
                    <a:pt x="37611" y="25407"/>
                    <a:pt x="37690" y="25407"/>
                  </a:cubicBezTo>
                  <a:cubicBezTo>
                    <a:pt x="37835" y="25407"/>
                    <a:pt x="37913" y="25486"/>
                    <a:pt x="38091" y="25710"/>
                  </a:cubicBezTo>
                  <a:cubicBezTo>
                    <a:pt x="38229" y="25952"/>
                    <a:pt x="38437" y="26159"/>
                    <a:pt x="38679" y="26332"/>
                  </a:cubicBezTo>
                  <a:cubicBezTo>
                    <a:pt x="38719" y="26352"/>
                    <a:pt x="38770" y="26372"/>
                    <a:pt x="38826" y="26372"/>
                  </a:cubicBezTo>
                  <a:cubicBezTo>
                    <a:pt x="38868" y="26372"/>
                    <a:pt x="38912" y="26361"/>
                    <a:pt x="38955" y="26332"/>
                  </a:cubicBezTo>
                  <a:cubicBezTo>
                    <a:pt x="38921" y="26055"/>
                    <a:pt x="38852" y="25779"/>
                    <a:pt x="38748" y="25537"/>
                  </a:cubicBezTo>
                  <a:cubicBezTo>
                    <a:pt x="38679" y="25260"/>
                    <a:pt x="38713" y="25226"/>
                    <a:pt x="38990" y="25122"/>
                  </a:cubicBezTo>
                  <a:cubicBezTo>
                    <a:pt x="39336" y="25018"/>
                    <a:pt x="39681" y="25018"/>
                    <a:pt x="40061" y="24984"/>
                  </a:cubicBezTo>
                  <a:cubicBezTo>
                    <a:pt x="40234" y="24984"/>
                    <a:pt x="40373" y="25053"/>
                    <a:pt x="40442" y="25260"/>
                  </a:cubicBezTo>
                  <a:cubicBezTo>
                    <a:pt x="40580" y="25641"/>
                    <a:pt x="40718" y="26055"/>
                    <a:pt x="40891" y="26436"/>
                  </a:cubicBezTo>
                  <a:cubicBezTo>
                    <a:pt x="41029" y="26781"/>
                    <a:pt x="41064" y="27092"/>
                    <a:pt x="40995" y="27438"/>
                  </a:cubicBezTo>
                  <a:cubicBezTo>
                    <a:pt x="40897" y="27924"/>
                    <a:pt x="40952" y="28441"/>
                    <a:pt x="40988" y="28989"/>
                  </a:cubicBezTo>
                  <a:lnTo>
                    <a:pt x="40988" y="28989"/>
                  </a:lnTo>
                  <a:cubicBezTo>
                    <a:pt x="40993" y="28818"/>
                    <a:pt x="41064" y="28652"/>
                    <a:pt x="41064" y="28510"/>
                  </a:cubicBezTo>
                  <a:cubicBezTo>
                    <a:pt x="41064" y="28198"/>
                    <a:pt x="41064" y="27887"/>
                    <a:pt x="41098" y="27576"/>
                  </a:cubicBezTo>
                  <a:cubicBezTo>
                    <a:pt x="41098" y="27462"/>
                    <a:pt x="41146" y="27395"/>
                    <a:pt x="41260" y="27395"/>
                  </a:cubicBezTo>
                  <a:cubicBezTo>
                    <a:pt x="41284" y="27395"/>
                    <a:pt x="41311" y="27398"/>
                    <a:pt x="41340" y="27403"/>
                  </a:cubicBezTo>
                  <a:cubicBezTo>
                    <a:pt x="41271" y="27265"/>
                    <a:pt x="41237" y="27127"/>
                    <a:pt x="41202" y="26954"/>
                  </a:cubicBezTo>
                  <a:cubicBezTo>
                    <a:pt x="41029" y="26401"/>
                    <a:pt x="40822" y="25848"/>
                    <a:pt x="40649" y="25295"/>
                  </a:cubicBezTo>
                  <a:cubicBezTo>
                    <a:pt x="40649" y="25226"/>
                    <a:pt x="40580" y="25122"/>
                    <a:pt x="40684" y="25053"/>
                  </a:cubicBezTo>
                  <a:cubicBezTo>
                    <a:pt x="40704" y="25043"/>
                    <a:pt x="40724" y="25039"/>
                    <a:pt x="40744" y="25039"/>
                  </a:cubicBezTo>
                  <a:cubicBezTo>
                    <a:pt x="40793" y="25039"/>
                    <a:pt x="40842" y="25063"/>
                    <a:pt x="40891" y="25088"/>
                  </a:cubicBezTo>
                  <a:cubicBezTo>
                    <a:pt x="41029" y="25088"/>
                    <a:pt x="41064" y="25191"/>
                    <a:pt x="41133" y="25295"/>
                  </a:cubicBezTo>
                  <a:cubicBezTo>
                    <a:pt x="41237" y="25468"/>
                    <a:pt x="41340" y="25675"/>
                    <a:pt x="41479" y="25883"/>
                  </a:cubicBezTo>
                  <a:cubicBezTo>
                    <a:pt x="41548" y="26021"/>
                    <a:pt x="41582" y="26194"/>
                    <a:pt x="41790" y="26332"/>
                  </a:cubicBezTo>
                  <a:cubicBezTo>
                    <a:pt x="41790" y="26021"/>
                    <a:pt x="41582" y="25848"/>
                    <a:pt x="41548" y="25606"/>
                  </a:cubicBezTo>
                  <a:lnTo>
                    <a:pt x="41548" y="25606"/>
                  </a:lnTo>
                  <a:cubicBezTo>
                    <a:pt x="41790" y="25675"/>
                    <a:pt x="41859" y="25917"/>
                    <a:pt x="41963" y="26125"/>
                  </a:cubicBezTo>
                  <a:cubicBezTo>
                    <a:pt x="42066" y="26332"/>
                    <a:pt x="42170" y="26539"/>
                    <a:pt x="42274" y="26781"/>
                  </a:cubicBezTo>
                  <a:cubicBezTo>
                    <a:pt x="42239" y="26436"/>
                    <a:pt x="42101" y="26090"/>
                    <a:pt x="41963" y="25813"/>
                  </a:cubicBezTo>
                  <a:cubicBezTo>
                    <a:pt x="41928" y="25710"/>
                    <a:pt x="41824" y="25641"/>
                    <a:pt x="41928" y="25571"/>
                  </a:cubicBezTo>
                  <a:cubicBezTo>
                    <a:pt x="41948" y="25551"/>
                    <a:pt x="41971" y="25543"/>
                    <a:pt x="41996" y="25543"/>
                  </a:cubicBezTo>
                  <a:cubicBezTo>
                    <a:pt x="42055" y="25543"/>
                    <a:pt x="42121" y="25592"/>
                    <a:pt x="42170" y="25641"/>
                  </a:cubicBezTo>
                  <a:cubicBezTo>
                    <a:pt x="42204" y="25710"/>
                    <a:pt x="42239" y="25744"/>
                    <a:pt x="42274" y="25813"/>
                  </a:cubicBezTo>
                  <a:cubicBezTo>
                    <a:pt x="42619" y="26332"/>
                    <a:pt x="42999" y="26850"/>
                    <a:pt x="43345" y="27369"/>
                  </a:cubicBezTo>
                  <a:cubicBezTo>
                    <a:pt x="43449" y="27507"/>
                    <a:pt x="43553" y="27611"/>
                    <a:pt x="43725" y="27645"/>
                  </a:cubicBezTo>
                  <a:cubicBezTo>
                    <a:pt x="43725" y="27473"/>
                    <a:pt x="43656" y="27334"/>
                    <a:pt x="43587" y="27161"/>
                  </a:cubicBezTo>
                  <a:cubicBezTo>
                    <a:pt x="43449" y="26920"/>
                    <a:pt x="43345" y="26678"/>
                    <a:pt x="43276" y="26401"/>
                  </a:cubicBezTo>
                  <a:cubicBezTo>
                    <a:pt x="43252" y="26256"/>
                    <a:pt x="43261" y="26196"/>
                    <a:pt x="43340" y="26196"/>
                  </a:cubicBezTo>
                  <a:cubicBezTo>
                    <a:pt x="43374" y="26196"/>
                    <a:pt x="43421" y="26207"/>
                    <a:pt x="43483" y="26228"/>
                  </a:cubicBezTo>
                  <a:cubicBezTo>
                    <a:pt x="43622" y="26263"/>
                    <a:pt x="43725" y="26297"/>
                    <a:pt x="43864" y="26366"/>
                  </a:cubicBezTo>
                  <a:cubicBezTo>
                    <a:pt x="43933" y="26401"/>
                    <a:pt x="44002" y="26470"/>
                    <a:pt x="44002" y="26574"/>
                  </a:cubicBezTo>
                  <a:cubicBezTo>
                    <a:pt x="44002" y="27300"/>
                    <a:pt x="44451" y="27956"/>
                    <a:pt x="44417" y="28751"/>
                  </a:cubicBezTo>
                  <a:cubicBezTo>
                    <a:pt x="44589" y="28613"/>
                    <a:pt x="44486" y="28475"/>
                    <a:pt x="44589" y="28371"/>
                  </a:cubicBezTo>
                  <a:cubicBezTo>
                    <a:pt x="44659" y="28613"/>
                    <a:pt x="44728" y="28821"/>
                    <a:pt x="44762" y="29063"/>
                  </a:cubicBezTo>
                  <a:cubicBezTo>
                    <a:pt x="44797" y="28268"/>
                    <a:pt x="44520" y="27507"/>
                    <a:pt x="44451" y="26643"/>
                  </a:cubicBezTo>
                  <a:lnTo>
                    <a:pt x="44451" y="26643"/>
                  </a:lnTo>
                  <a:cubicBezTo>
                    <a:pt x="44728" y="26781"/>
                    <a:pt x="44970" y="26816"/>
                    <a:pt x="45039" y="27092"/>
                  </a:cubicBezTo>
                  <a:cubicBezTo>
                    <a:pt x="45143" y="27680"/>
                    <a:pt x="45315" y="28233"/>
                    <a:pt x="45419" y="28786"/>
                  </a:cubicBezTo>
                  <a:cubicBezTo>
                    <a:pt x="45454" y="28890"/>
                    <a:pt x="45488" y="29028"/>
                    <a:pt x="45626" y="29063"/>
                  </a:cubicBezTo>
                  <a:cubicBezTo>
                    <a:pt x="45454" y="28475"/>
                    <a:pt x="45350" y="27853"/>
                    <a:pt x="45246" y="27127"/>
                  </a:cubicBezTo>
                  <a:lnTo>
                    <a:pt x="45246" y="27127"/>
                  </a:lnTo>
                  <a:cubicBezTo>
                    <a:pt x="45799" y="27403"/>
                    <a:pt x="46214" y="27749"/>
                    <a:pt x="46698" y="27956"/>
                  </a:cubicBezTo>
                  <a:cubicBezTo>
                    <a:pt x="47182" y="28198"/>
                    <a:pt x="47458" y="28648"/>
                    <a:pt x="47873" y="28959"/>
                  </a:cubicBezTo>
                  <a:cubicBezTo>
                    <a:pt x="47804" y="28855"/>
                    <a:pt x="47735" y="28751"/>
                    <a:pt x="47631" y="28648"/>
                  </a:cubicBezTo>
                  <a:cubicBezTo>
                    <a:pt x="47562" y="28544"/>
                    <a:pt x="47389" y="28510"/>
                    <a:pt x="47458" y="28302"/>
                  </a:cubicBezTo>
                  <a:lnTo>
                    <a:pt x="47458" y="28302"/>
                  </a:lnTo>
                  <a:cubicBezTo>
                    <a:pt x="47873" y="28510"/>
                    <a:pt x="48288" y="28751"/>
                    <a:pt x="48461" y="29166"/>
                  </a:cubicBezTo>
                  <a:cubicBezTo>
                    <a:pt x="48634" y="29512"/>
                    <a:pt x="48806" y="29858"/>
                    <a:pt x="49014" y="30169"/>
                  </a:cubicBezTo>
                  <a:cubicBezTo>
                    <a:pt x="49048" y="30238"/>
                    <a:pt x="49083" y="30272"/>
                    <a:pt x="49014" y="30341"/>
                  </a:cubicBezTo>
                  <a:cubicBezTo>
                    <a:pt x="48903" y="30341"/>
                    <a:pt x="48770" y="30297"/>
                    <a:pt x="48651" y="30297"/>
                  </a:cubicBezTo>
                  <a:cubicBezTo>
                    <a:pt x="48621" y="30297"/>
                    <a:pt x="48592" y="30300"/>
                    <a:pt x="48564" y="30307"/>
                  </a:cubicBezTo>
                  <a:cubicBezTo>
                    <a:pt x="47908" y="30376"/>
                    <a:pt x="47216" y="30445"/>
                    <a:pt x="46560" y="30687"/>
                  </a:cubicBezTo>
                  <a:cubicBezTo>
                    <a:pt x="46007" y="30895"/>
                    <a:pt x="45488" y="31206"/>
                    <a:pt x="44866" y="31240"/>
                  </a:cubicBezTo>
                  <a:cubicBezTo>
                    <a:pt x="44762" y="31240"/>
                    <a:pt x="44659" y="31275"/>
                    <a:pt x="44624" y="31344"/>
                  </a:cubicBezTo>
                  <a:cubicBezTo>
                    <a:pt x="44244" y="31793"/>
                    <a:pt x="43760" y="31931"/>
                    <a:pt x="43207" y="31931"/>
                  </a:cubicBezTo>
                  <a:cubicBezTo>
                    <a:pt x="42999" y="31931"/>
                    <a:pt x="42827" y="31931"/>
                    <a:pt x="42619" y="32001"/>
                  </a:cubicBezTo>
                  <a:cubicBezTo>
                    <a:pt x="42532" y="32030"/>
                    <a:pt x="42438" y="32041"/>
                    <a:pt x="42343" y="32041"/>
                  </a:cubicBezTo>
                  <a:cubicBezTo>
                    <a:pt x="42214" y="32041"/>
                    <a:pt x="42082" y="32021"/>
                    <a:pt x="41963" y="32001"/>
                  </a:cubicBezTo>
                  <a:cubicBezTo>
                    <a:pt x="41893" y="31966"/>
                    <a:pt x="41790" y="31931"/>
                    <a:pt x="41859" y="31862"/>
                  </a:cubicBezTo>
                  <a:cubicBezTo>
                    <a:pt x="42020" y="31674"/>
                    <a:pt x="41910" y="31653"/>
                    <a:pt x="41804" y="31653"/>
                  </a:cubicBezTo>
                  <a:cubicBezTo>
                    <a:pt x="41773" y="31653"/>
                    <a:pt x="41744" y="31655"/>
                    <a:pt x="41721" y="31655"/>
                  </a:cubicBezTo>
                  <a:cubicBezTo>
                    <a:pt x="41409" y="31655"/>
                    <a:pt x="41098" y="31655"/>
                    <a:pt x="40822" y="31517"/>
                  </a:cubicBezTo>
                  <a:cubicBezTo>
                    <a:pt x="40758" y="31501"/>
                    <a:pt x="40709" y="31477"/>
                    <a:pt x="40671" y="31477"/>
                  </a:cubicBezTo>
                  <a:cubicBezTo>
                    <a:pt x="40627" y="31477"/>
                    <a:pt x="40598" y="31509"/>
                    <a:pt x="40580" y="31620"/>
                  </a:cubicBezTo>
                  <a:cubicBezTo>
                    <a:pt x="40563" y="31672"/>
                    <a:pt x="40511" y="31698"/>
                    <a:pt x="40455" y="31698"/>
                  </a:cubicBezTo>
                  <a:cubicBezTo>
                    <a:pt x="40398" y="31698"/>
                    <a:pt x="40338" y="31672"/>
                    <a:pt x="40303" y="31620"/>
                  </a:cubicBezTo>
                  <a:cubicBezTo>
                    <a:pt x="40232" y="31501"/>
                    <a:pt x="40127" y="31464"/>
                    <a:pt x="40024" y="31464"/>
                  </a:cubicBezTo>
                  <a:cubicBezTo>
                    <a:pt x="39977" y="31464"/>
                    <a:pt x="39931" y="31471"/>
                    <a:pt x="39889" y="31482"/>
                  </a:cubicBezTo>
                  <a:cubicBezTo>
                    <a:pt x="39797" y="31494"/>
                    <a:pt x="39705" y="31500"/>
                    <a:pt x="39613" y="31500"/>
                  </a:cubicBezTo>
                  <a:cubicBezTo>
                    <a:pt x="39188" y="31500"/>
                    <a:pt x="38766" y="31376"/>
                    <a:pt x="38368" y="31206"/>
                  </a:cubicBezTo>
                  <a:cubicBezTo>
                    <a:pt x="38188" y="31116"/>
                    <a:pt x="37983" y="31026"/>
                    <a:pt x="37774" y="31026"/>
                  </a:cubicBezTo>
                  <a:cubicBezTo>
                    <a:pt x="37741" y="31026"/>
                    <a:pt x="37709" y="31028"/>
                    <a:pt x="37676" y="31033"/>
                  </a:cubicBezTo>
                  <a:cubicBezTo>
                    <a:pt x="37504" y="31033"/>
                    <a:pt x="37434" y="30998"/>
                    <a:pt x="37331" y="30895"/>
                  </a:cubicBezTo>
                  <a:cubicBezTo>
                    <a:pt x="37227" y="30756"/>
                    <a:pt x="37089" y="30618"/>
                    <a:pt x="36951" y="30480"/>
                  </a:cubicBezTo>
                  <a:cubicBezTo>
                    <a:pt x="36812" y="30376"/>
                    <a:pt x="36778" y="30169"/>
                    <a:pt x="36570" y="30030"/>
                  </a:cubicBezTo>
                  <a:lnTo>
                    <a:pt x="36570" y="30030"/>
                  </a:lnTo>
                  <a:cubicBezTo>
                    <a:pt x="36605" y="30583"/>
                    <a:pt x="37123" y="30756"/>
                    <a:pt x="37365" y="31136"/>
                  </a:cubicBezTo>
                  <a:cubicBezTo>
                    <a:pt x="37334" y="31143"/>
                    <a:pt x="37304" y="31146"/>
                    <a:pt x="37277" y="31146"/>
                  </a:cubicBezTo>
                  <a:cubicBezTo>
                    <a:pt x="37153" y="31146"/>
                    <a:pt x="37063" y="31089"/>
                    <a:pt x="36951" y="31033"/>
                  </a:cubicBezTo>
                  <a:cubicBezTo>
                    <a:pt x="36674" y="30860"/>
                    <a:pt x="36398" y="30653"/>
                    <a:pt x="36156" y="30445"/>
                  </a:cubicBezTo>
                  <a:cubicBezTo>
                    <a:pt x="35810" y="30169"/>
                    <a:pt x="35672" y="29823"/>
                    <a:pt x="35844" y="29408"/>
                  </a:cubicBezTo>
                  <a:cubicBezTo>
                    <a:pt x="35879" y="29339"/>
                    <a:pt x="35810" y="29270"/>
                    <a:pt x="35810" y="29235"/>
                  </a:cubicBezTo>
                  <a:cubicBezTo>
                    <a:pt x="35672" y="28924"/>
                    <a:pt x="35706" y="28613"/>
                    <a:pt x="35879" y="28268"/>
                  </a:cubicBezTo>
                  <a:cubicBezTo>
                    <a:pt x="35983" y="28475"/>
                    <a:pt x="35983" y="28648"/>
                    <a:pt x="36121" y="28751"/>
                  </a:cubicBezTo>
                  <a:cubicBezTo>
                    <a:pt x="36052" y="28164"/>
                    <a:pt x="35844" y="27576"/>
                    <a:pt x="35983" y="26920"/>
                  </a:cubicBezTo>
                  <a:lnTo>
                    <a:pt x="35983" y="26920"/>
                  </a:lnTo>
                  <a:cubicBezTo>
                    <a:pt x="35932" y="26970"/>
                    <a:pt x="35884" y="26988"/>
                    <a:pt x="35839" y="26988"/>
                  </a:cubicBezTo>
                  <a:cubicBezTo>
                    <a:pt x="35732" y="26988"/>
                    <a:pt x="35641" y="26885"/>
                    <a:pt x="35568" y="26885"/>
                  </a:cubicBezTo>
                  <a:cubicBezTo>
                    <a:pt x="35499" y="26954"/>
                    <a:pt x="35533" y="27023"/>
                    <a:pt x="35533" y="27058"/>
                  </a:cubicBezTo>
                  <a:cubicBezTo>
                    <a:pt x="35741" y="27334"/>
                    <a:pt x="35741" y="27645"/>
                    <a:pt x="35706" y="27991"/>
                  </a:cubicBezTo>
                  <a:cubicBezTo>
                    <a:pt x="35706" y="28198"/>
                    <a:pt x="35706" y="28440"/>
                    <a:pt x="35637" y="28648"/>
                  </a:cubicBezTo>
                  <a:cubicBezTo>
                    <a:pt x="35603" y="28821"/>
                    <a:pt x="35706" y="29028"/>
                    <a:pt x="35533" y="29097"/>
                  </a:cubicBezTo>
                  <a:cubicBezTo>
                    <a:pt x="35521" y="29100"/>
                    <a:pt x="35509" y="29102"/>
                    <a:pt x="35497" y="29102"/>
                  </a:cubicBezTo>
                  <a:cubicBezTo>
                    <a:pt x="35371" y="29102"/>
                    <a:pt x="35248" y="28950"/>
                    <a:pt x="35153" y="28855"/>
                  </a:cubicBezTo>
                  <a:cubicBezTo>
                    <a:pt x="35132" y="28812"/>
                    <a:pt x="35110" y="28783"/>
                    <a:pt x="35081" y="28783"/>
                  </a:cubicBezTo>
                  <a:cubicBezTo>
                    <a:pt x="35063" y="28783"/>
                    <a:pt x="35041" y="28794"/>
                    <a:pt x="35015" y="28821"/>
                  </a:cubicBezTo>
                  <a:cubicBezTo>
                    <a:pt x="34946" y="28855"/>
                    <a:pt x="34980" y="28959"/>
                    <a:pt x="35015" y="28993"/>
                  </a:cubicBezTo>
                  <a:cubicBezTo>
                    <a:pt x="35153" y="29097"/>
                    <a:pt x="35291" y="29201"/>
                    <a:pt x="35464" y="29305"/>
                  </a:cubicBezTo>
                  <a:cubicBezTo>
                    <a:pt x="35672" y="29443"/>
                    <a:pt x="35706" y="29546"/>
                    <a:pt x="35603" y="29892"/>
                  </a:cubicBezTo>
                  <a:cubicBezTo>
                    <a:pt x="35257" y="29616"/>
                    <a:pt x="34980" y="29305"/>
                    <a:pt x="34704" y="28993"/>
                  </a:cubicBezTo>
                  <a:cubicBezTo>
                    <a:pt x="34566" y="28855"/>
                    <a:pt x="34427" y="28751"/>
                    <a:pt x="34393" y="28613"/>
                  </a:cubicBezTo>
                  <a:cubicBezTo>
                    <a:pt x="34324" y="28302"/>
                    <a:pt x="34082" y="28164"/>
                    <a:pt x="33840" y="28026"/>
                  </a:cubicBezTo>
                  <a:cubicBezTo>
                    <a:pt x="33529" y="27887"/>
                    <a:pt x="33252" y="27715"/>
                    <a:pt x="33010" y="27507"/>
                  </a:cubicBezTo>
                  <a:cubicBezTo>
                    <a:pt x="32957" y="27454"/>
                    <a:pt x="32884" y="27381"/>
                    <a:pt x="32774" y="27381"/>
                  </a:cubicBezTo>
                  <a:cubicBezTo>
                    <a:pt x="32741" y="27381"/>
                    <a:pt x="32705" y="27387"/>
                    <a:pt x="32664" y="27403"/>
                  </a:cubicBezTo>
                  <a:cubicBezTo>
                    <a:pt x="32768" y="27611"/>
                    <a:pt x="33010" y="27645"/>
                    <a:pt x="33114" y="27887"/>
                  </a:cubicBezTo>
                  <a:cubicBezTo>
                    <a:pt x="32595" y="27784"/>
                    <a:pt x="32181" y="27542"/>
                    <a:pt x="31662" y="27507"/>
                  </a:cubicBezTo>
                  <a:cubicBezTo>
                    <a:pt x="32042" y="26989"/>
                    <a:pt x="32630" y="26920"/>
                    <a:pt x="33148" y="26608"/>
                  </a:cubicBezTo>
                  <a:cubicBezTo>
                    <a:pt x="32761" y="26608"/>
                    <a:pt x="32495" y="26819"/>
                    <a:pt x="32152" y="26819"/>
                  </a:cubicBezTo>
                  <a:cubicBezTo>
                    <a:pt x="32127" y="26819"/>
                    <a:pt x="32102" y="26818"/>
                    <a:pt x="32077" y="26816"/>
                  </a:cubicBezTo>
                  <a:cubicBezTo>
                    <a:pt x="32353" y="26608"/>
                    <a:pt x="32630" y="26401"/>
                    <a:pt x="32906" y="26194"/>
                  </a:cubicBezTo>
                  <a:cubicBezTo>
                    <a:pt x="32886" y="26173"/>
                    <a:pt x="32859" y="26168"/>
                    <a:pt x="32831" y="26168"/>
                  </a:cubicBezTo>
                  <a:cubicBezTo>
                    <a:pt x="32801" y="26168"/>
                    <a:pt x="32769" y="26174"/>
                    <a:pt x="32741" y="26174"/>
                  </a:cubicBezTo>
                  <a:cubicBezTo>
                    <a:pt x="32707" y="26174"/>
                    <a:pt x="32678" y="26165"/>
                    <a:pt x="32664" y="26125"/>
                  </a:cubicBezTo>
                  <a:cubicBezTo>
                    <a:pt x="32630" y="25986"/>
                    <a:pt x="32734" y="25883"/>
                    <a:pt x="32803" y="25779"/>
                  </a:cubicBezTo>
                  <a:cubicBezTo>
                    <a:pt x="32843" y="25738"/>
                    <a:pt x="32896" y="25722"/>
                    <a:pt x="32946" y="25722"/>
                  </a:cubicBezTo>
                  <a:cubicBezTo>
                    <a:pt x="32982" y="25722"/>
                    <a:pt x="33016" y="25730"/>
                    <a:pt x="33045" y="25744"/>
                  </a:cubicBezTo>
                  <a:cubicBezTo>
                    <a:pt x="33390" y="25917"/>
                    <a:pt x="33736" y="26125"/>
                    <a:pt x="34151" y="26332"/>
                  </a:cubicBezTo>
                  <a:cubicBezTo>
                    <a:pt x="33874" y="26470"/>
                    <a:pt x="33632" y="26401"/>
                    <a:pt x="33390" y="26539"/>
                  </a:cubicBezTo>
                  <a:cubicBezTo>
                    <a:pt x="33494" y="26602"/>
                    <a:pt x="33598" y="26614"/>
                    <a:pt x="33694" y="26614"/>
                  </a:cubicBezTo>
                  <a:cubicBezTo>
                    <a:pt x="33758" y="26614"/>
                    <a:pt x="33819" y="26608"/>
                    <a:pt x="33874" y="26608"/>
                  </a:cubicBezTo>
                  <a:cubicBezTo>
                    <a:pt x="34185" y="26539"/>
                    <a:pt x="34496" y="26470"/>
                    <a:pt x="34808" y="26470"/>
                  </a:cubicBezTo>
                  <a:cubicBezTo>
                    <a:pt x="35222" y="26436"/>
                    <a:pt x="35430" y="26228"/>
                    <a:pt x="35533" y="25883"/>
                  </a:cubicBezTo>
                  <a:cubicBezTo>
                    <a:pt x="35637" y="25537"/>
                    <a:pt x="35706" y="25191"/>
                    <a:pt x="35706" y="24811"/>
                  </a:cubicBezTo>
                  <a:cubicBezTo>
                    <a:pt x="35672" y="24154"/>
                    <a:pt x="35568" y="23498"/>
                    <a:pt x="35257" y="22910"/>
                  </a:cubicBezTo>
                  <a:cubicBezTo>
                    <a:pt x="35119" y="22564"/>
                    <a:pt x="35119" y="22184"/>
                    <a:pt x="34946" y="21873"/>
                  </a:cubicBezTo>
                  <a:cubicBezTo>
                    <a:pt x="34842" y="21666"/>
                    <a:pt x="34808" y="21424"/>
                    <a:pt x="34738" y="21251"/>
                  </a:cubicBezTo>
                  <a:cubicBezTo>
                    <a:pt x="34566" y="20905"/>
                    <a:pt x="34704" y="20629"/>
                    <a:pt x="34946" y="20421"/>
                  </a:cubicBezTo>
                  <a:cubicBezTo>
                    <a:pt x="34980" y="20387"/>
                    <a:pt x="35015" y="20352"/>
                    <a:pt x="35049" y="20318"/>
                  </a:cubicBezTo>
                  <a:cubicBezTo>
                    <a:pt x="35430" y="19903"/>
                    <a:pt x="35810" y="19453"/>
                    <a:pt x="36086" y="18970"/>
                  </a:cubicBezTo>
                  <a:cubicBezTo>
                    <a:pt x="36190" y="18762"/>
                    <a:pt x="36294" y="18693"/>
                    <a:pt x="36501" y="18693"/>
                  </a:cubicBezTo>
                  <a:cubicBezTo>
                    <a:pt x="36566" y="18699"/>
                    <a:pt x="36632" y="18702"/>
                    <a:pt x="36697" y="18702"/>
                  </a:cubicBezTo>
                  <a:cubicBezTo>
                    <a:pt x="37011" y="18702"/>
                    <a:pt x="37321" y="18635"/>
                    <a:pt x="37607" y="18520"/>
                  </a:cubicBezTo>
                  <a:cubicBezTo>
                    <a:pt x="38057" y="18347"/>
                    <a:pt x="38506" y="18347"/>
                    <a:pt x="38990" y="18313"/>
                  </a:cubicBezTo>
                  <a:cubicBezTo>
                    <a:pt x="39301" y="18278"/>
                    <a:pt x="39647" y="18278"/>
                    <a:pt x="39923" y="18140"/>
                  </a:cubicBezTo>
                  <a:cubicBezTo>
                    <a:pt x="40303" y="17898"/>
                    <a:pt x="40753" y="17760"/>
                    <a:pt x="41133" y="17518"/>
                  </a:cubicBezTo>
                  <a:cubicBezTo>
                    <a:pt x="41479" y="17310"/>
                    <a:pt x="41755" y="16999"/>
                    <a:pt x="41928" y="16619"/>
                  </a:cubicBezTo>
                  <a:cubicBezTo>
                    <a:pt x="42135" y="16101"/>
                    <a:pt x="41928" y="15617"/>
                    <a:pt x="41651" y="15202"/>
                  </a:cubicBezTo>
                  <a:cubicBezTo>
                    <a:pt x="41513" y="14960"/>
                    <a:pt x="41306" y="14787"/>
                    <a:pt x="41133" y="14580"/>
                  </a:cubicBezTo>
                  <a:cubicBezTo>
                    <a:pt x="40822" y="14269"/>
                    <a:pt x="40822" y="14269"/>
                    <a:pt x="41133" y="13958"/>
                  </a:cubicBezTo>
                  <a:cubicBezTo>
                    <a:pt x="41438" y="13714"/>
                    <a:pt x="41743" y="13496"/>
                    <a:pt x="42120" y="13496"/>
                  </a:cubicBezTo>
                  <a:cubicBezTo>
                    <a:pt x="42170" y="13496"/>
                    <a:pt x="42221" y="13500"/>
                    <a:pt x="42274" y="13508"/>
                  </a:cubicBezTo>
                  <a:cubicBezTo>
                    <a:pt x="42723" y="13612"/>
                    <a:pt x="43172" y="13647"/>
                    <a:pt x="43587" y="13716"/>
                  </a:cubicBezTo>
                  <a:cubicBezTo>
                    <a:pt x="43898" y="13785"/>
                    <a:pt x="44140" y="13888"/>
                    <a:pt x="44382" y="14027"/>
                  </a:cubicBezTo>
                  <a:cubicBezTo>
                    <a:pt x="44762" y="14269"/>
                    <a:pt x="45143" y="14442"/>
                    <a:pt x="45557" y="14649"/>
                  </a:cubicBezTo>
                  <a:cubicBezTo>
                    <a:pt x="45592" y="14683"/>
                    <a:pt x="45626" y="14683"/>
                    <a:pt x="45696" y="14683"/>
                  </a:cubicBezTo>
                  <a:cubicBezTo>
                    <a:pt x="45765" y="14683"/>
                    <a:pt x="45799" y="14649"/>
                    <a:pt x="45834" y="14614"/>
                  </a:cubicBezTo>
                  <a:cubicBezTo>
                    <a:pt x="45834" y="14545"/>
                    <a:pt x="45834" y="14511"/>
                    <a:pt x="45765" y="14476"/>
                  </a:cubicBezTo>
                  <a:cubicBezTo>
                    <a:pt x="45696" y="14442"/>
                    <a:pt x="45592" y="14407"/>
                    <a:pt x="45454" y="14338"/>
                  </a:cubicBezTo>
                  <a:cubicBezTo>
                    <a:pt x="45524" y="14328"/>
                    <a:pt x="45586" y="14324"/>
                    <a:pt x="45643" y="14324"/>
                  </a:cubicBezTo>
                  <a:cubicBezTo>
                    <a:pt x="45780" y="14324"/>
                    <a:pt x="45884" y="14348"/>
                    <a:pt x="46007" y="14372"/>
                  </a:cubicBezTo>
                  <a:cubicBezTo>
                    <a:pt x="46162" y="14407"/>
                    <a:pt x="46318" y="14424"/>
                    <a:pt x="46473" y="14424"/>
                  </a:cubicBezTo>
                  <a:cubicBezTo>
                    <a:pt x="46629" y="14424"/>
                    <a:pt x="46784" y="14407"/>
                    <a:pt x="46940" y="14372"/>
                  </a:cubicBezTo>
                  <a:cubicBezTo>
                    <a:pt x="47424" y="14269"/>
                    <a:pt x="47839" y="14027"/>
                    <a:pt x="48323" y="13958"/>
                  </a:cubicBezTo>
                  <a:cubicBezTo>
                    <a:pt x="48392" y="13923"/>
                    <a:pt x="48495" y="13854"/>
                    <a:pt x="48564" y="13785"/>
                  </a:cubicBezTo>
                  <a:cubicBezTo>
                    <a:pt x="48979" y="13405"/>
                    <a:pt x="49463" y="13024"/>
                    <a:pt x="49912" y="12644"/>
                  </a:cubicBezTo>
                  <a:cubicBezTo>
                    <a:pt x="50154" y="12437"/>
                    <a:pt x="50431" y="12195"/>
                    <a:pt x="50604" y="11884"/>
                  </a:cubicBezTo>
                  <a:cubicBezTo>
                    <a:pt x="50880" y="11434"/>
                    <a:pt x="50880" y="10950"/>
                    <a:pt x="50811" y="10432"/>
                  </a:cubicBezTo>
                  <a:cubicBezTo>
                    <a:pt x="50777" y="9948"/>
                    <a:pt x="50466" y="9568"/>
                    <a:pt x="50120" y="9222"/>
                  </a:cubicBezTo>
                  <a:cubicBezTo>
                    <a:pt x="49982" y="9119"/>
                    <a:pt x="49843" y="9049"/>
                    <a:pt x="49671" y="9049"/>
                  </a:cubicBezTo>
                  <a:cubicBezTo>
                    <a:pt x="48668" y="9084"/>
                    <a:pt x="47631" y="9084"/>
                    <a:pt x="46629" y="9119"/>
                  </a:cubicBezTo>
                  <a:cubicBezTo>
                    <a:pt x="46525" y="9119"/>
                    <a:pt x="46456" y="9153"/>
                    <a:pt x="46387" y="9188"/>
                  </a:cubicBezTo>
                  <a:cubicBezTo>
                    <a:pt x="46179" y="9257"/>
                    <a:pt x="45972" y="9360"/>
                    <a:pt x="45765" y="9360"/>
                  </a:cubicBezTo>
                  <a:cubicBezTo>
                    <a:pt x="45523" y="9360"/>
                    <a:pt x="45315" y="9499"/>
                    <a:pt x="45143" y="9637"/>
                  </a:cubicBezTo>
                  <a:cubicBezTo>
                    <a:pt x="44797" y="9948"/>
                    <a:pt x="44486" y="10294"/>
                    <a:pt x="44106" y="10570"/>
                  </a:cubicBezTo>
                  <a:cubicBezTo>
                    <a:pt x="43864" y="10778"/>
                    <a:pt x="43622" y="10950"/>
                    <a:pt x="43345" y="11089"/>
                  </a:cubicBezTo>
                  <a:cubicBezTo>
                    <a:pt x="42896" y="11331"/>
                    <a:pt x="42481" y="11642"/>
                    <a:pt x="42239" y="12091"/>
                  </a:cubicBezTo>
                  <a:cubicBezTo>
                    <a:pt x="41824" y="12817"/>
                    <a:pt x="41237" y="13370"/>
                    <a:pt x="40580" y="13854"/>
                  </a:cubicBezTo>
                  <a:cubicBezTo>
                    <a:pt x="40531" y="13878"/>
                    <a:pt x="40482" y="13903"/>
                    <a:pt x="40433" y="13903"/>
                  </a:cubicBezTo>
                  <a:cubicBezTo>
                    <a:pt x="40413" y="13903"/>
                    <a:pt x="40393" y="13899"/>
                    <a:pt x="40373" y="13888"/>
                  </a:cubicBezTo>
                  <a:cubicBezTo>
                    <a:pt x="40096" y="13681"/>
                    <a:pt x="39785" y="13508"/>
                    <a:pt x="39543" y="13266"/>
                  </a:cubicBezTo>
                  <a:cubicBezTo>
                    <a:pt x="39474" y="13197"/>
                    <a:pt x="39405" y="13093"/>
                    <a:pt x="39508" y="13024"/>
                  </a:cubicBezTo>
                  <a:cubicBezTo>
                    <a:pt x="39681" y="12817"/>
                    <a:pt x="39750" y="12540"/>
                    <a:pt x="39889" y="12298"/>
                  </a:cubicBezTo>
                  <a:cubicBezTo>
                    <a:pt x="40131" y="11849"/>
                    <a:pt x="40407" y="11365"/>
                    <a:pt x="40684" y="10881"/>
                  </a:cubicBezTo>
                  <a:cubicBezTo>
                    <a:pt x="40891" y="10467"/>
                    <a:pt x="40960" y="9948"/>
                    <a:pt x="41444" y="9672"/>
                  </a:cubicBezTo>
                  <a:cubicBezTo>
                    <a:pt x="41721" y="9533"/>
                    <a:pt x="41893" y="9188"/>
                    <a:pt x="42101" y="8911"/>
                  </a:cubicBezTo>
                  <a:cubicBezTo>
                    <a:pt x="42274" y="8704"/>
                    <a:pt x="42481" y="8531"/>
                    <a:pt x="42758" y="8462"/>
                  </a:cubicBezTo>
                  <a:cubicBezTo>
                    <a:pt x="42861" y="8427"/>
                    <a:pt x="42930" y="8393"/>
                    <a:pt x="42999" y="8289"/>
                  </a:cubicBezTo>
                  <a:cubicBezTo>
                    <a:pt x="43138" y="7978"/>
                    <a:pt x="43380" y="7736"/>
                    <a:pt x="43691" y="7529"/>
                  </a:cubicBezTo>
                  <a:cubicBezTo>
                    <a:pt x="44175" y="7183"/>
                    <a:pt x="44520" y="6734"/>
                    <a:pt x="44797" y="6180"/>
                  </a:cubicBezTo>
                  <a:cubicBezTo>
                    <a:pt x="44970" y="5835"/>
                    <a:pt x="45004" y="5455"/>
                    <a:pt x="44901" y="5040"/>
                  </a:cubicBezTo>
                  <a:cubicBezTo>
                    <a:pt x="44866" y="4936"/>
                    <a:pt x="44831" y="4867"/>
                    <a:pt x="44866" y="4729"/>
                  </a:cubicBezTo>
                  <a:cubicBezTo>
                    <a:pt x="44935" y="4383"/>
                    <a:pt x="45004" y="4003"/>
                    <a:pt x="45073" y="3657"/>
                  </a:cubicBezTo>
                  <a:cubicBezTo>
                    <a:pt x="45177" y="2966"/>
                    <a:pt x="45039" y="2344"/>
                    <a:pt x="44866" y="1687"/>
                  </a:cubicBezTo>
                  <a:cubicBezTo>
                    <a:pt x="44762" y="1238"/>
                    <a:pt x="44451" y="823"/>
                    <a:pt x="44106" y="477"/>
                  </a:cubicBezTo>
                  <a:cubicBezTo>
                    <a:pt x="43903" y="245"/>
                    <a:pt x="43651" y="38"/>
                    <a:pt x="43311" y="38"/>
                  </a:cubicBezTo>
                  <a:cubicBezTo>
                    <a:pt x="43245" y="38"/>
                    <a:pt x="43176" y="46"/>
                    <a:pt x="43103" y="62"/>
                  </a:cubicBezTo>
                  <a:cubicBezTo>
                    <a:pt x="43083" y="73"/>
                    <a:pt x="43060" y="77"/>
                    <a:pt x="43035" y="77"/>
                  </a:cubicBezTo>
                  <a:cubicBezTo>
                    <a:pt x="42976" y="77"/>
                    <a:pt x="42910" y="52"/>
                    <a:pt x="42861" y="28"/>
                  </a:cubicBezTo>
                  <a:cubicBezTo>
                    <a:pt x="42774" y="9"/>
                    <a:pt x="42685" y="0"/>
                    <a:pt x="425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32"/>
            <p:cNvSpPr/>
            <p:nvPr/>
          </p:nvSpPr>
          <p:spPr>
            <a:xfrm>
              <a:off x="464489" y="4359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32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32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32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32"/>
            <p:cNvSpPr/>
            <p:nvPr/>
          </p:nvSpPr>
          <p:spPr>
            <a:xfrm>
              <a:off x="803695" y="60698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32"/>
            <p:cNvSpPr/>
            <p:nvPr/>
          </p:nvSpPr>
          <p:spPr>
            <a:xfrm>
              <a:off x="699546" y="425805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2" y="0"/>
                    <a:pt x="24" y="4"/>
                    <a:pt x="34" y="9"/>
                  </a:cubicBezTo>
                  <a:lnTo>
                    <a:pt x="34" y="9"/>
                  </a:lnTo>
                  <a:cubicBezTo>
                    <a:pt x="31" y="0"/>
                    <a:pt x="23" y="0"/>
                    <a:pt x="1" y="0"/>
                  </a:cubicBezTo>
                  <a:close/>
                  <a:moveTo>
                    <a:pt x="34" y="9"/>
                  </a:moveTo>
                  <a:cubicBezTo>
                    <a:pt x="35" y="14"/>
                    <a:pt x="35" y="22"/>
                    <a:pt x="35" y="35"/>
                  </a:cubicBezTo>
                  <a:lnTo>
                    <a:pt x="70" y="35"/>
                  </a:lnTo>
                  <a:cubicBezTo>
                    <a:pt x="70" y="35"/>
                    <a:pt x="54" y="19"/>
                    <a:pt x="34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32"/>
            <p:cNvSpPr/>
            <p:nvPr/>
          </p:nvSpPr>
          <p:spPr>
            <a:xfrm>
              <a:off x="421070" y="250459"/>
              <a:ext cx="39187" cy="90181"/>
            </a:xfrm>
            <a:custGeom>
              <a:avLst/>
              <a:gdLst/>
              <a:ahLst/>
              <a:cxnLst/>
              <a:rect l="l" t="t" r="r" b="b"/>
              <a:pathLst>
                <a:path w="4149" h="9548" extrusionOk="0">
                  <a:moveTo>
                    <a:pt x="2973" y="5361"/>
                  </a:moveTo>
                  <a:cubicBezTo>
                    <a:pt x="3042" y="5396"/>
                    <a:pt x="3077" y="5431"/>
                    <a:pt x="3077" y="5500"/>
                  </a:cubicBezTo>
                  <a:cubicBezTo>
                    <a:pt x="3077" y="5524"/>
                    <a:pt x="3060" y="5549"/>
                    <a:pt x="3050" y="5549"/>
                  </a:cubicBezTo>
                  <a:cubicBezTo>
                    <a:pt x="3045" y="5549"/>
                    <a:pt x="3042" y="5544"/>
                    <a:pt x="3042" y="5534"/>
                  </a:cubicBezTo>
                  <a:lnTo>
                    <a:pt x="3008" y="5534"/>
                  </a:lnTo>
                  <a:cubicBezTo>
                    <a:pt x="2973" y="5500"/>
                    <a:pt x="2973" y="5465"/>
                    <a:pt x="2939" y="5396"/>
                  </a:cubicBezTo>
                  <a:cubicBezTo>
                    <a:pt x="2939" y="5396"/>
                    <a:pt x="2939" y="5361"/>
                    <a:pt x="2973" y="5361"/>
                  </a:cubicBezTo>
                  <a:close/>
                  <a:moveTo>
                    <a:pt x="3492" y="7159"/>
                  </a:moveTo>
                  <a:cubicBezTo>
                    <a:pt x="3699" y="7297"/>
                    <a:pt x="3630" y="7505"/>
                    <a:pt x="3630" y="7677"/>
                  </a:cubicBezTo>
                  <a:cubicBezTo>
                    <a:pt x="3630" y="7712"/>
                    <a:pt x="3596" y="7712"/>
                    <a:pt x="3561" y="7712"/>
                  </a:cubicBezTo>
                  <a:cubicBezTo>
                    <a:pt x="3526" y="7712"/>
                    <a:pt x="3492" y="7677"/>
                    <a:pt x="3492" y="7643"/>
                  </a:cubicBezTo>
                  <a:cubicBezTo>
                    <a:pt x="3457" y="7505"/>
                    <a:pt x="3388" y="7332"/>
                    <a:pt x="3492" y="7159"/>
                  </a:cubicBezTo>
                  <a:close/>
                  <a:moveTo>
                    <a:pt x="1000" y="6829"/>
                  </a:moveTo>
                  <a:cubicBezTo>
                    <a:pt x="1074" y="6829"/>
                    <a:pt x="1079" y="6924"/>
                    <a:pt x="1107" y="6951"/>
                  </a:cubicBezTo>
                  <a:cubicBezTo>
                    <a:pt x="1418" y="7332"/>
                    <a:pt x="1729" y="7712"/>
                    <a:pt x="2075" y="8023"/>
                  </a:cubicBezTo>
                  <a:cubicBezTo>
                    <a:pt x="2109" y="8092"/>
                    <a:pt x="2178" y="8161"/>
                    <a:pt x="2178" y="8230"/>
                  </a:cubicBezTo>
                  <a:cubicBezTo>
                    <a:pt x="2075" y="8230"/>
                    <a:pt x="1971" y="8230"/>
                    <a:pt x="1902" y="8265"/>
                  </a:cubicBezTo>
                  <a:cubicBezTo>
                    <a:pt x="1874" y="8274"/>
                    <a:pt x="1849" y="8279"/>
                    <a:pt x="1826" y="8279"/>
                  </a:cubicBezTo>
                  <a:cubicBezTo>
                    <a:pt x="1764" y="8279"/>
                    <a:pt x="1720" y="8246"/>
                    <a:pt x="1694" y="8196"/>
                  </a:cubicBezTo>
                  <a:cubicBezTo>
                    <a:pt x="1383" y="7781"/>
                    <a:pt x="1107" y="7332"/>
                    <a:pt x="934" y="6848"/>
                  </a:cubicBezTo>
                  <a:cubicBezTo>
                    <a:pt x="961" y="6834"/>
                    <a:pt x="983" y="6829"/>
                    <a:pt x="1000" y="6829"/>
                  </a:cubicBezTo>
                  <a:close/>
                  <a:moveTo>
                    <a:pt x="1487" y="0"/>
                  </a:moveTo>
                  <a:cubicBezTo>
                    <a:pt x="1441" y="0"/>
                    <a:pt x="1395" y="1"/>
                    <a:pt x="1349" y="4"/>
                  </a:cubicBezTo>
                  <a:cubicBezTo>
                    <a:pt x="1072" y="4"/>
                    <a:pt x="761" y="38"/>
                    <a:pt x="485" y="38"/>
                  </a:cubicBezTo>
                  <a:cubicBezTo>
                    <a:pt x="435" y="38"/>
                    <a:pt x="389" y="36"/>
                    <a:pt x="345" y="36"/>
                  </a:cubicBezTo>
                  <a:cubicBezTo>
                    <a:pt x="236" y="36"/>
                    <a:pt x="144" y="53"/>
                    <a:pt x="70" y="177"/>
                  </a:cubicBezTo>
                  <a:cubicBezTo>
                    <a:pt x="1" y="350"/>
                    <a:pt x="35" y="522"/>
                    <a:pt x="139" y="661"/>
                  </a:cubicBezTo>
                  <a:cubicBezTo>
                    <a:pt x="208" y="799"/>
                    <a:pt x="346" y="903"/>
                    <a:pt x="450" y="1041"/>
                  </a:cubicBezTo>
                  <a:lnTo>
                    <a:pt x="450" y="1006"/>
                  </a:lnTo>
                  <a:cubicBezTo>
                    <a:pt x="865" y="1525"/>
                    <a:pt x="1141" y="2112"/>
                    <a:pt x="899" y="2804"/>
                  </a:cubicBezTo>
                  <a:cubicBezTo>
                    <a:pt x="865" y="2907"/>
                    <a:pt x="865" y="3011"/>
                    <a:pt x="830" y="3115"/>
                  </a:cubicBezTo>
                  <a:cubicBezTo>
                    <a:pt x="623" y="3771"/>
                    <a:pt x="796" y="4394"/>
                    <a:pt x="1107" y="5016"/>
                  </a:cubicBezTo>
                  <a:cubicBezTo>
                    <a:pt x="1383" y="5534"/>
                    <a:pt x="1660" y="6053"/>
                    <a:pt x="2006" y="6571"/>
                  </a:cubicBezTo>
                  <a:cubicBezTo>
                    <a:pt x="2420" y="7228"/>
                    <a:pt x="2870" y="7885"/>
                    <a:pt x="3596" y="8230"/>
                  </a:cubicBezTo>
                  <a:cubicBezTo>
                    <a:pt x="3468" y="8409"/>
                    <a:pt x="3340" y="8512"/>
                    <a:pt x="3227" y="8512"/>
                  </a:cubicBezTo>
                  <a:cubicBezTo>
                    <a:pt x="3186" y="8512"/>
                    <a:pt x="3148" y="8499"/>
                    <a:pt x="3112" y="8472"/>
                  </a:cubicBezTo>
                  <a:cubicBezTo>
                    <a:pt x="2870" y="8230"/>
                    <a:pt x="2524" y="8196"/>
                    <a:pt x="2247" y="7954"/>
                  </a:cubicBezTo>
                  <a:cubicBezTo>
                    <a:pt x="1660" y="7435"/>
                    <a:pt x="1141" y="6848"/>
                    <a:pt x="796" y="6122"/>
                  </a:cubicBezTo>
                  <a:cubicBezTo>
                    <a:pt x="761" y="6053"/>
                    <a:pt x="727" y="5984"/>
                    <a:pt x="692" y="5949"/>
                  </a:cubicBezTo>
                  <a:cubicBezTo>
                    <a:pt x="664" y="5921"/>
                    <a:pt x="614" y="5871"/>
                    <a:pt x="540" y="5871"/>
                  </a:cubicBezTo>
                  <a:cubicBezTo>
                    <a:pt x="523" y="5871"/>
                    <a:pt x="504" y="5873"/>
                    <a:pt x="485" y="5880"/>
                  </a:cubicBezTo>
                  <a:cubicBezTo>
                    <a:pt x="381" y="5915"/>
                    <a:pt x="416" y="6018"/>
                    <a:pt x="450" y="6122"/>
                  </a:cubicBezTo>
                  <a:cubicBezTo>
                    <a:pt x="796" y="7124"/>
                    <a:pt x="1280" y="8058"/>
                    <a:pt x="2040" y="8818"/>
                  </a:cubicBezTo>
                  <a:cubicBezTo>
                    <a:pt x="2420" y="9233"/>
                    <a:pt x="2870" y="9475"/>
                    <a:pt x="3423" y="9544"/>
                  </a:cubicBezTo>
                  <a:cubicBezTo>
                    <a:pt x="3446" y="9544"/>
                    <a:pt x="3469" y="9548"/>
                    <a:pt x="3492" y="9548"/>
                  </a:cubicBezTo>
                  <a:cubicBezTo>
                    <a:pt x="3538" y="9548"/>
                    <a:pt x="3584" y="9532"/>
                    <a:pt x="3630" y="9440"/>
                  </a:cubicBezTo>
                  <a:cubicBezTo>
                    <a:pt x="3181" y="9336"/>
                    <a:pt x="2835" y="9198"/>
                    <a:pt x="2593" y="8749"/>
                  </a:cubicBezTo>
                  <a:cubicBezTo>
                    <a:pt x="2904" y="8749"/>
                    <a:pt x="3146" y="8714"/>
                    <a:pt x="3354" y="8714"/>
                  </a:cubicBezTo>
                  <a:cubicBezTo>
                    <a:pt x="3414" y="8704"/>
                    <a:pt x="3471" y="8697"/>
                    <a:pt x="3524" y="8697"/>
                  </a:cubicBezTo>
                  <a:cubicBezTo>
                    <a:pt x="3655" y="8697"/>
                    <a:pt x="3764" y="8740"/>
                    <a:pt x="3837" y="8887"/>
                  </a:cubicBezTo>
                  <a:cubicBezTo>
                    <a:pt x="3862" y="8912"/>
                    <a:pt x="3904" y="8936"/>
                    <a:pt x="3938" y="8936"/>
                  </a:cubicBezTo>
                  <a:cubicBezTo>
                    <a:pt x="3953" y="8936"/>
                    <a:pt x="3966" y="8932"/>
                    <a:pt x="3976" y="8922"/>
                  </a:cubicBezTo>
                  <a:cubicBezTo>
                    <a:pt x="4079" y="8887"/>
                    <a:pt x="4045" y="8818"/>
                    <a:pt x="4010" y="8749"/>
                  </a:cubicBezTo>
                  <a:cubicBezTo>
                    <a:pt x="3872" y="8507"/>
                    <a:pt x="3872" y="8196"/>
                    <a:pt x="3768" y="7919"/>
                  </a:cubicBezTo>
                  <a:cubicBezTo>
                    <a:pt x="3734" y="7850"/>
                    <a:pt x="3734" y="7746"/>
                    <a:pt x="3768" y="7677"/>
                  </a:cubicBezTo>
                  <a:cubicBezTo>
                    <a:pt x="3907" y="7435"/>
                    <a:pt x="3837" y="7228"/>
                    <a:pt x="3803" y="6986"/>
                  </a:cubicBezTo>
                  <a:cubicBezTo>
                    <a:pt x="3768" y="6779"/>
                    <a:pt x="3699" y="6537"/>
                    <a:pt x="3837" y="6295"/>
                  </a:cubicBezTo>
                  <a:cubicBezTo>
                    <a:pt x="4114" y="6675"/>
                    <a:pt x="3941" y="7159"/>
                    <a:pt x="4149" y="7539"/>
                  </a:cubicBezTo>
                  <a:cubicBezTo>
                    <a:pt x="4114" y="7124"/>
                    <a:pt x="4114" y="6744"/>
                    <a:pt x="4010" y="6329"/>
                  </a:cubicBezTo>
                  <a:cubicBezTo>
                    <a:pt x="3980" y="6148"/>
                    <a:pt x="3871" y="6046"/>
                    <a:pt x="3729" y="6046"/>
                  </a:cubicBezTo>
                  <a:cubicBezTo>
                    <a:pt x="3708" y="6046"/>
                    <a:pt x="3687" y="6048"/>
                    <a:pt x="3665" y="6053"/>
                  </a:cubicBezTo>
                  <a:cubicBezTo>
                    <a:pt x="3457" y="6053"/>
                    <a:pt x="3388" y="5949"/>
                    <a:pt x="3319" y="5776"/>
                  </a:cubicBezTo>
                  <a:cubicBezTo>
                    <a:pt x="3146" y="5292"/>
                    <a:pt x="2766" y="4947"/>
                    <a:pt x="2662" y="4428"/>
                  </a:cubicBezTo>
                  <a:cubicBezTo>
                    <a:pt x="2628" y="4566"/>
                    <a:pt x="2593" y="4705"/>
                    <a:pt x="2593" y="4843"/>
                  </a:cubicBezTo>
                  <a:cubicBezTo>
                    <a:pt x="2628" y="5085"/>
                    <a:pt x="2697" y="5361"/>
                    <a:pt x="2766" y="5603"/>
                  </a:cubicBezTo>
                  <a:cubicBezTo>
                    <a:pt x="3112" y="5707"/>
                    <a:pt x="3077" y="6053"/>
                    <a:pt x="3250" y="6260"/>
                  </a:cubicBezTo>
                  <a:cubicBezTo>
                    <a:pt x="3354" y="6226"/>
                    <a:pt x="3250" y="6087"/>
                    <a:pt x="3388" y="6087"/>
                  </a:cubicBezTo>
                  <a:cubicBezTo>
                    <a:pt x="3457" y="6226"/>
                    <a:pt x="3561" y="6398"/>
                    <a:pt x="3388" y="6571"/>
                  </a:cubicBezTo>
                  <a:cubicBezTo>
                    <a:pt x="3284" y="6640"/>
                    <a:pt x="3319" y="6779"/>
                    <a:pt x="3319" y="6882"/>
                  </a:cubicBezTo>
                  <a:cubicBezTo>
                    <a:pt x="3319" y="7090"/>
                    <a:pt x="3319" y="7297"/>
                    <a:pt x="3319" y="7505"/>
                  </a:cubicBezTo>
                  <a:cubicBezTo>
                    <a:pt x="3319" y="7574"/>
                    <a:pt x="3354" y="7677"/>
                    <a:pt x="3250" y="7712"/>
                  </a:cubicBezTo>
                  <a:cubicBezTo>
                    <a:pt x="3231" y="7718"/>
                    <a:pt x="3213" y="7721"/>
                    <a:pt x="3196" y="7721"/>
                  </a:cubicBezTo>
                  <a:cubicBezTo>
                    <a:pt x="3122" y="7721"/>
                    <a:pt x="3071" y="7665"/>
                    <a:pt x="3042" y="7608"/>
                  </a:cubicBezTo>
                  <a:cubicBezTo>
                    <a:pt x="2870" y="7470"/>
                    <a:pt x="2731" y="7297"/>
                    <a:pt x="2628" y="7124"/>
                  </a:cubicBezTo>
                  <a:cubicBezTo>
                    <a:pt x="2075" y="6329"/>
                    <a:pt x="1625" y="5500"/>
                    <a:pt x="1211" y="4636"/>
                  </a:cubicBezTo>
                  <a:cubicBezTo>
                    <a:pt x="899" y="3979"/>
                    <a:pt x="865" y="3288"/>
                    <a:pt x="1107" y="2631"/>
                  </a:cubicBezTo>
                  <a:cubicBezTo>
                    <a:pt x="1245" y="2285"/>
                    <a:pt x="1211" y="2009"/>
                    <a:pt x="1107" y="1698"/>
                  </a:cubicBezTo>
                  <a:cubicBezTo>
                    <a:pt x="969" y="1386"/>
                    <a:pt x="796" y="1110"/>
                    <a:pt x="554" y="868"/>
                  </a:cubicBezTo>
                  <a:cubicBezTo>
                    <a:pt x="450" y="799"/>
                    <a:pt x="381" y="695"/>
                    <a:pt x="312" y="626"/>
                  </a:cubicBezTo>
                  <a:cubicBezTo>
                    <a:pt x="174" y="453"/>
                    <a:pt x="243" y="315"/>
                    <a:pt x="450" y="280"/>
                  </a:cubicBezTo>
                  <a:cubicBezTo>
                    <a:pt x="796" y="280"/>
                    <a:pt x="1141" y="246"/>
                    <a:pt x="1452" y="246"/>
                  </a:cubicBezTo>
                  <a:cubicBezTo>
                    <a:pt x="1971" y="246"/>
                    <a:pt x="2386" y="453"/>
                    <a:pt x="2731" y="833"/>
                  </a:cubicBezTo>
                  <a:cubicBezTo>
                    <a:pt x="3146" y="1248"/>
                    <a:pt x="3492" y="1698"/>
                    <a:pt x="3768" y="2216"/>
                  </a:cubicBezTo>
                  <a:cubicBezTo>
                    <a:pt x="3837" y="2320"/>
                    <a:pt x="3872" y="2423"/>
                    <a:pt x="4010" y="2527"/>
                  </a:cubicBezTo>
                  <a:cubicBezTo>
                    <a:pt x="3907" y="1767"/>
                    <a:pt x="3457" y="1214"/>
                    <a:pt x="3008" y="695"/>
                  </a:cubicBezTo>
                  <a:cubicBezTo>
                    <a:pt x="2590" y="213"/>
                    <a:pt x="2083" y="0"/>
                    <a:pt x="14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32"/>
            <p:cNvSpPr/>
            <p:nvPr/>
          </p:nvSpPr>
          <p:spPr>
            <a:xfrm>
              <a:off x="351857" y="351369"/>
              <a:ext cx="61392" cy="58776"/>
            </a:xfrm>
            <a:custGeom>
              <a:avLst/>
              <a:gdLst/>
              <a:ahLst/>
              <a:cxnLst/>
              <a:rect l="l" t="t" r="r" b="b"/>
              <a:pathLst>
                <a:path w="6500" h="6223" extrusionOk="0">
                  <a:moveTo>
                    <a:pt x="36" y="1"/>
                  </a:moveTo>
                  <a:cubicBezTo>
                    <a:pt x="36" y="35"/>
                    <a:pt x="1" y="70"/>
                    <a:pt x="1" y="70"/>
                  </a:cubicBezTo>
                  <a:cubicBezTo>
                    <a:pt x="1" y="104"/>
                    <a:pt x="1" y="173"/>
                    <a:pt x="36" y="208"/>
                  </a:cubicBezTo>
                  <a:cubicBezTo>
                    <a:pt x="450" y="1763"/>
                    <a:pt x="1280" y="3008"/>
                    <a:pt x="2628" y="3941"/>
                  </a:cubicBezTo>
                  <a:cubicBezTo>
                    <a:pt x="3181" y="4287"/>
                    <a:pt x="3734" y="4598"/>
                    <a:pt x="4356" y="4874"/>
                  </a:cubicBezTo>
                  <a:cubicBezTo>
                    <a:pt x="4736" y="5047"/>
                    <a:pt x="5151" y="5185"/>
                    <a:pt x="5566" y="5185"/>
                  </a:cubicBezTo>
                  <a:cubicBezTo>
                    <a:pt x="5670" y="5185"/>
                    <a:pt x="5739" y="5185"/>
                    <a:pt x="5808" y="5220"/>
                  </a:cubicBezTo>
                  <a:cubicBezTo>
                    <a:pt x="5981" y="5254"/>
                    <a:pt x="6015" y="5358"/>
                    <a:pt x="5877" y="5462"/>
                  </a:cubicBezTo>
                  <a:cubicBezTo>
                    <a:pt x="5670" y="5669"/>
                    <a:pt x="5428" y="5877"/>
                    <a:pt x="5082" y="5911"/>
                  </a:cubicBezTo>
                  <a:cubicBezTo>
                    <a:pt x="5051" y="5927"/>
                    <a:pt x="5013" y="5942"/>
                    <a:pt x="4975" y="5942"/>
                  </a:cubicBezTo>
                  <a:cubicBezTo>
                    <a:pt x="4927" y="5942"/>
                    <a:pt x="4878" y="5918"/>
                    <a:pt x="4840" y="5842"/>
                  </a:cubicBezTo>
                  <a:cubicBezTo>
                    <a:pt x="4944" y="5600"/>
                    <a:pt x="5151" y="5462"/>
                    <a:pt x="5462" y="5393"/>
                  </a:cubicBezTo>
                  <a:cubicBezTo>
                    <a:pt x="5372" y="5328"/>
                    <a:pt x="5296" y="5302"/>
                    <a:pt x="5229" y="5302"/>
                  </a:cubicBezTo>
                  <a:cubicBezTo>
                    <a:pt x="5117" y="5302"/>
                    <a:pt x="5030" y="5375"/>
                    <a:pt x="4944" y="5462"/>
                  </a:cubicBezTo>
                  <a:cubicBezTo>
                    <a:pt x="4771" y="5669"/>
                    <a:pt x="4598" y="5877"/>
                    <a:pt x="4356" y="5946"/>
                  </a:cubicBezTo>
                  <a:cubicBezTo>
                    <a:pt x="4322" y="5946"/>
                    <a:pt x="4252" y="5980"/>
                    <a:pt x="4218" y="6049"/>
                  </a:cubicBezTo>
                  <a:cubicBezTo>
                    <a:pt x="4183" y="6119"/>
                    <a:pt x="4183" y="6222"/>
                    <a:pt x="4322" y="6222"/>
                  </a:cubicBezTo>
                  <a:cubicBezTo>
                    <a:pt x="4736" y="6188"/>
                    <a:pt x="5186" y="6222"/>
                    <a:pt x="5531" y="5946"/>
                  </a:cubicBezTo>
                  <a:cubicBezTo>
                    <a:pt x="5842" y="5738"/>
                    <a:pt x="6119" y="5496"/>
                    <a:pt x="6361" y="5254"/>
                  </a:cubicBezTo>
                  <a:cubicBezTo>
                    <a:pt x="6465" y="5185"/>
                    <a:pt x="6499" y="5116"/>
                    <a:pt x="6499" y="5012"/>
                  </a:cubicBezTo>
                  <a:cubicBezTo>
                    <a:pt x="6499" y="4943"/>
                    <a:pt x="6499" y="4840"/>
                    <a:pt x="6430" y="4805"/>
                  </a:cubicBezTo>
                  <a:cubicBezTo>
                    <a:pt x="6326" y="4805"/>
                    <a:pt x="6292" y="4874"/>
                    <a:pt x="6257" y="4909"/>
                  </a:cubicBezTo>
                  <a:cubicBezTo>
                    <a:pt x="6223" y="4943"/>
                    <a:pt x="6188" y="5012"/>
                    <a:pt x="6154" y="5012"/>
                  </a:cubicBezTo>
                  <a:cubicBezTo>
                    <a:pt x="6126" y="5022"/>
                    <a:pt x="6098" y="5026"/>
                    <a:pt x="6070" y="5026"/>
                  </a:cubicBezTo>
                  <a:cubicBezTo>
                    <a:pt x="5994" y="5026"/>
                    <a:pt x="5918" y="4994"/>
                    <a:pt x="5842" y="4943"/>
                  </a:cubicBezTo>
                  <a:cubicBezTo>
                    <a:pt x="5808" y="4840"/>
                    <a:pt x="5877" y="4805"/>
                    <a:pt x="5912" y="4736"/>
                  </a:cubicBezTo>
                  <a:cubicBezTo>
                    <a:pt x="5981" y="4598"/>
                    <a:pt x="6084" y="4494"/>
                    <a:pt x="6223" y="4390"/>
                  </a:cubicBezTo>
                  <a:cubicBezTo>
                    <a:pt x="6396" y="4217"/>
                    <a:pt x="6396" y="4114"/>
                    <a:pt x="6223" y="3906"/>
                  </a:cubicBezTo>
                  <a:cubicBezTo>
                    <a:pt x="6119" y="3768"/>
                    <a:pt x="6015" y="3630"/>
                    <a:pt x="5877" y="3457"/>
                  </a:cubicBezTo>
                  <a:cubicBezTo>
                    <a:pt x="5773" y="3319"/>
                    <a:pt x="5773" y="3181"/>
                    <a:pt x="5912" y="3077"/>
                  </a:cubicBezTo>
                  <a:cubicBezTo>
                    <a:pt x="6050" y="3008"/>
                    <a:pt x="6015" y="2904"/>
                    <a:pt x="5946" y="2835"/>
                  </a:cubicBezTo>
                  <a:cubicBezTo>
                    <a:pt x="5566" y="2316"/>
                    <a:pt x="5186" y="1798"/>
                    <a:pt x="4806" y="1279"/>
                  </a:cubicBezTo>
                  <a:cubicBezTo>
                    <a:pt x="4784" y="1236"/>
                    <a:pt x="4734" y="1192"/>
                    <a:pt x="4683" y="1192"/>
                  </a:cubicBezTo>
                  <a:cubicBezTo>
                    <a:pt x="4654" y="1192"/>
                    <a:pt x="4624" y="1207"/>
                    <a:pt x="4598" y="1245"/>
                  </a:cubicBezTo>
                  <a:cubicBezTo>
                    <a:pt x="4529" y="1279"/>
                    <a:pt x="4598" y="1349"/>
                    <a:pt x="4633" y="1418"/>
                  </a:cubicBezTo>
                  <a:cubicBezTo>
                    <a:pt x="5117" y="1729"/>
                    <a:pt x="5255" y="2316"/>
                    <a:pt x="5566" y="2766"/>
                  </a:cubicBezTo>
                  <a:cubicBezTo>
                    <a:pt x="5635" y="2869"/>
                    <a:pt x="5739" y="3008"/>
                    <a:pt x="5601" y="3146"/>
                  </a:cubicBezTo>
                  <a:cubicBezTo>
                    <a:pt x="5511" y="3236"/>
                    <a:pt x="5421" y="3326"/>
                    <a:pt x="5241" y="3326"/>
                  </a:cubicBezTo>
                  <a:cubicBezTo>
                    <a:pt x="5214" y="3326"/>
                    <a:pt x="5184" y="3323"/>
                    <a:pt x="5151" y="3319"/>
                  </a:cubicBezTo>
                  <a:cubicBezTo>
                    <a:pt x="4356" y="3111"/>
                    <a:pt x="3561" y="2904"/>
                    <a:pt x="2870" y="2351"/>
                  </a:cubicBezTo>
                  <a:cubicBezTo>
                    <a:pt x="2801" y="2282"/>
                    <a:pt x="2697" y="2247"/>
                    <a:pt x="2593" y="2213"/>
                  </a:cubicBezTo>
                  <a:lnTo>
                    <a:pt x="2559" y="2247"/>
                  </a:lnTo>
                  <a:cubicBezTo>
                    <a:pt x="3216" y="2800"/>
                    <a:pt x="3941" y="3181"/>
                    <a:pt x="4771" y="3353"/>
                  </a:cubicBezTo>
                  <a:cubicBezTo>
                    <a:pt x="5013" y="3388"/>
                    <a:pt x="5255" y="3422"/>
                    <a:pt x="5462" y="3492"/>
                  </a:cubicBezTo>
                  <a:lnTo>
                    <a:pt x="5497" y="3492"/>
                  </a:lnTo>
                  <a:cubicBezTo>
                    <a:pt x="5773" y="3561"/>
                    <a:pt x="6050" y="3906"/>
                    <a:pt x="5981" y="4183"/>
                  </a:cubicBezTo>
                  <a:cubicBezTo>
                    <a:pt x="5841" y="4546"/>
                    <a:pt x="5521" y="4819"/>
                    <a:pt x="5147" y="4819"/>
                  </a:cubicBezTo>
                  <a:cubicBezTo>
                    <a:pt x="5059" y="4819"/>
                    <a:pt x="4967" y="4804"/>
                    <a:pt x="4875" y="4770"/>
                  </a:cubicBezTo>
                  <a:cubicBezTo>
                    <a:pt x="4252" y="4563"/>
                    <a:pt x="3596" y="4356"/>
                    <a:pt x="3043" y="3975"/>
                  </a:cubicBezTo>
                  <a:cubicBezTo>
                    <a:pt x="2455" y="3561"/>
                    <a:pt x="1867" y="3146"/>
                    <a:pt x="1418" y="2593"/>
                  </a:cubicBezTo>
                  <a:cubicBezTo>
                    <a:pt x="865" y="1902"/>
                    <a:pt x="450" y="1141"/>
                    <a:pt x="139" y="277"/>
                  </a:cubicBezTo>
                  <a:cubicBezTo>
                    <a:pt x="139" y="208"/>
                    <a:pt x="105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32"/>
            <p:cNvSpPr/>
            <p:nvPr/>
          </p:nvSpPr>
          <p:spPr>
            <a:xfrm>
              <a:off x="742643" y="494640"/>
              <a:ext cx="31348" cy="23565"/>
            </a:xfrm>
            <a:custGeom>
              <a:avLst/>
              <a:gdLst/>
              <a:ahLst/>
              <a:cxnLst/>
              <a:rect l="l" t="t" r="r" b="b"/>
              <a:pathLst>
                <a:path w="3319" h="2495" extrusionOk="0">
                  <a:moveTo>
                    <a:pt x="3245" y="0"/>
                  </a:moveTo>
                  <a:cubicBezTo>
                    <a:pt x="3048" y="0"/>
                    <a:pt x="2927" y="120"/>
                    <a:pt x="2835" y="213"/>
                  </a:cubicBezTo>
                  <a:cubicBezTo>
                    <a:pt x="2316" y="697"/>
                    <a:pt x="1729" y="1043"/>
                    <a:pt x="1141" y="1423"/>
                  </a:cubicBezTo>
                  <a:cubicBezTo>
                    <a:pt x="1094" y="1446"/>
                    <a:pt x="1047" y="1502"/>
                    <a:pt x="988" y="1502"/>
                  </a:cubicBezTo>
                  <a:cubicBezTo>
                    <a:pt x="961" y="1502"/>
                    <a:pt x="932" y="1490"/>
                    <a:pt x="899" y="1457"/>
                  </a:cubicBezTo>
                  <a:cubicBezTo>
                    <a:pt x="934" y="1354"/>
                    <a:pt x="1003" y="1250"/>
                    <a:pt x="1037" y="1146"/>
                  </a:cubicBezTo>
                  <a:cubicBezTo>
                    <a:pt x="934" y="1146"/>
                    <a:pt x="899" y="1250"/>
                    <a:pt x="830" y="1319"/>
                  </a:cubicBezTo>
                  <a:cubicBezTo>
                    <a:pt x="623" y="1665"/>
                    <a:pt x="346" y="1976"/>
                    <a:pt x="70" y="2287"/>
                  </a:cubicBezTo>
                  <a:cubicBezTo>
                    <a:pt x="35" y="2356"/>
                    <a:pt x="0" y="2391"/>
                    <a:pt x="104" y="2494"/>
                  </a:cubicBezTo>
                  <a:cubicBezTo>
                    <a:pt x="381" y="2287"/>
                    <a:pt x="623" y="2079"/>
                    <a:pt x="899" y="1872"/>
                  </a:cubicBezTo>
                  <a:cubicBezTo>
                    <a:pt x="1418" y="1457"/>
                    <a:pt x="1521" y="1388"/>
                    <a:pt x="1798" y="1388"/>
                  </a:cubicBezTo>
                  <a:cubicBezTo>
                    <a:pt x="1590" y="1734"/>
                    <a:pt x="1383" y="2010"/>
                    <a:pt x="968" y="2114"/>
                  </a:cubicBezTo>
                  <a:cubicBezTo>
                    <a:pt x="899" y="2149"/>
                    <a:pt x="830" y="2183"/>
                    <a:pt x="761" y="2218"/>
                  </a:cubicBezTo>
                  <a:cubicBezTo>
                    <a:pt x="726" y="2252"/>
                    <a:pt x="726" y="2287"/>
                    <a:pt x="726" y="2321"/>
                  </a:cubicBezTo>
                  <a:cubicBezTo>
                    <a:pt x="726" y="2356"/>
                    <a:pt x="795" y="2391"/>
                    <a:pt x="830" y="2391"/>
                  </a:cubicBezTo>
                  <a:cubicBezTo>
                    <a:pt x="968" y="2356"/>
                    <a:pt x="1141" y="2287"/>
                    <a:pt x="1279" y="2183"/>
                  </a:cubicBezTo>
                  <a:cubicBezTo>
                    <a:pt x="1660" y="1907"/>
                    <a:pt x="2143" y="1699"/>
                    <a:pt x="2593" y="1423"/>
                  </a:cubicBezTo>
                  <a:cubicBezTo>
                    <a:pt x="2662" y="1388"/>
                    <a:pt x="2766" y="1354"/>
                    <a:pt x="2766" y="1250"/>
                  </a:cubicBezTo>
                  <a:cubicBezTo>
                    <a:pt x="2766" y="1215"/>
                    <a:pt x="2731" y="1181"/>
                    <a:pt x="2697" y="1146"/>
                  </a:cubicBezTo>
                  <a:cubicBezTo>
                    <a:pt x="2681" y="1142"/>
                    <a:pt x="2668" y="1141"/>
                    <a:pt x="2656" y="1141"/>
                  </a:cubicBezTo>
                  <a:cubicBezTo>
                    <a:pt x="2557" y="1141"/>
                    <a:pt x="2551" y="1254"/>
                    <a:pt x="2489" y="1284"/>
                  </a:cubicBezTo>
                  <a:cubicBezTo>
                    <a:pt x="2297" y="1412"/>
                    <a:pt x="2135" y="1599"/>
                    <a:pt x="1866" y="1599"/>
                  </a:cubicBezTo>
                  <a:cubicBezTo>
                    <a:pt x="1844" y="1599"/>
                    <a:pt x="1821" y="1598"/>
                    <a:pt x="1798" y="1596"/>
                  </a:cubicBezTo>
                  <a:cubicBezTo>
                    <a:pt x="1936" y="1284"/>
                    <a:pt x="2074" y="1008"/>
                    <a:pt x="2351" y="801"/>
                  </a:cubicBezTo>
                  <a:cubicBezTo>
                    <a:pt x="2697" y="593"/>
                    <a:pt x="3008" y="351"/>
                    <a:pt x="3319" y="6"/>
                  </a:cubicBezTo>
                  <a:cubicBezTo>
                    <a:pt x="3293" y="2"/>
                    <a:pt x="3268" y="0"/>
                    <a:pt x="32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32"/>
            <p:cNvSpPr/>
            <p:nvPr/>
          </p:nvSpPr>
          <p:spPr>
            <a:xfrm>
              <a:off x="382223" y="34875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32"/>
            <p:cNvSpPr/>
            <p:nvPr/>
          </p:nvSpPr>
          <p:spPr>
            <a:xfrm>
              <a:off x="352840" y="343124"/>
              <a:ext cx="29393" cy="29478"/>
            </a:xfrm>
            <a:custGeom>
              <a:avLst/>
              <a:gdLst/>
              <a:ahLst/>
              <a:cxnLst/>
              <a:rect l="l" t="t" r="r" b="b"/>
              <a:pathLst>
                <a:path w="3112" h="3121" extrusionOk="0">
                  <a:moveTo>
                    <a:pt x="156" y="0"/>
                  </a:moveTo>
                  <a:cubicBezTo>
                    <a:pt x="82" y="0"/>
                    <a:pt x="35" y="62"/>
                    <a:pt x="35" y="148"/>
                  </a:cubicBezTo>
                  <a:cubicBezTo>
                    <a:pt x="1" y="286"/>
                    <a:pt x="35" y="390"/>
                    <a:pt x="70" y="493"/>
                  </a:cubicBezTo>
                  <a:cubicBezTo>
                    <a:pt x="173" y="804"/>
                    <a:pt x="312" y="1150"/>
                    <a:pt x="519" y="1461"/>
                  </a:cubicBezTo>
                  <a:cubicBezTo>
                    <a:pt x="1038" y="2187"/>
                    <a:pt x="1729" y="2671"/>
                    <a:pt x="2455" y="3120"/>
                  </a:cubicBezTo>
                  <a:lnTo>
                    <a:pt x="2489" y="3086"/>
                  </a:lnTo>
                  <a:cubicBezTo>
                    <a:pt x="2040" y="2671"/>
                    <a:pt x="1556" y="2360"/>
                    <a:pt x="1107" y="1945"/>
                  </a:cubicBezTo>
                  <a:cubicBezTo>
                    <a:pt x="692" y="1565"/>
                    <a:pt x="450" y="1081"/>
                    <a:pt x="243" y="562"/>
                  </a:cubicBezTo>
                  <a:cubicBezTo>
                    <a:pt x="139" y="320"/>
                    <a:pt x="173" y="217"/>
                    <a:pt x="381" y="217"/>
                  </a:cubicBezTo>
                  <a:cubicBezTo>
                    <a:pt x="634" y="217"/>
                    <a:pt x="888" y="201"/>
                    <a:pt x="1131" y="201"/>
                  </a:cubicBezTo>
                  <a:cubicBezTo>
                    <a:pt x="1253" y="201"/>
                    <a:pt x="1372" y="205"/>
                    <a:pt x="1487" y="217"/>
                  </a:cubicBezTo>
                  <a:cubicBezTo>
                    <a:pt x="2075" y="286"/>
                    <a:pt x="2593" y="528"/>
                    <a:pt x="3112" y="597"/>
                  </a:cubicBezTo>
                  <a:cubicBezTo>
                    <a:pt x="3112" y="528"/>
                    <a:pt x="3077" y="493"/>
                    <a:pt x="3008" y="493"/>
                  </a:cubicBezTo>
                  <a:lnTo>
                    <a:pt x="3008" y="459"/>
                  </a:lnTo>
                  <a:cubicBezTo>
                    <a:pt x="2731" y="424"/>
                    <a:pt x="2455" y="286"/>
                    <a:pt x="2178" y="217"/>
                  </a:cubicBezTo>
                  <a:cubicBezTo>
                    <a:pt x="1556" y="9"/>
                    <a:pt x="865" y="79"/>
                    <a:pt x="208" y="9"/>
                  </a:cubicBezTo>
                  <a:cubicBezTo>
                    <a:pt x="190" y="3"/>
                    <a:pt x="172" y="0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32"/>
            <p:cNvSpPr/>
            <p:nvPr/>
          </p:nvSpPr>
          <p:spPr>
            <a:xfrm>
              <a:off x="506604" y="461063"/>
              <a:ext cx="47348" cy="6328"/>
            </a:xfrm>
            <a:custGeom>
              <a:avLst/>
              <a:gdLst/>
              <a:ahLst/>
              <a:cxnLst/>
              <a:rect l="l" t="t" r="r" b="b"/>
              <a:pathLst>
                <a:path w="5013" h="670" extrusionOk="0">
                  <a:moveTo>
                    <a:pt x="1" y="35"/>
                  </a:moveTo>
                  <a:lnTo>
                    <a:pt x="1" y="70"/>
                  </a:lnTo>
                  <a:cubicBezTo>
                    <a:pt x="6" y="64"/>
                    <a:pt x="11" y="59"/>
                    <a:pt x="17" y="54"/>
                  </a:cubicBezTo>
                  <a:lnTo>
                    <a:pt x="17" y="54"/>
                  </a:lnTo>
                  <a:cubicBezTo>
                    <a:pt x="11" y="48"/>
                    <a:pt x="6" y="41"/>
                    <a:pt x="1" y="35"/>
                  </a:cubicBezTo>
                  <a:close/>
                  <a:moveTo>
                    <a:pt x="70" y="0"/>
                  </a:moveTo>
                  <a:cubicBezTo>
                    <a:pt x="70" y="0"/>
                    <a:pt x="45" y="25"/>
                    <a:pt x="17" y="54"/>
                  </a:cubicBezTo>
                  <a:lnTo>
                    <a:pt x="17" y="54"/>
                  </a:lnTo>
                  <a:cubicBezTo>
                    <a:pt x="176" y="244"/>
                    <a:pt x="216" y="278"/>
                    <a:pt x="450" y="311"/>
                  </a:cubicBezTo>
                  <a:cubicBezTo>
                    <a:pt x="796" y="381"/>
                    <a:pt x="1141" y="381"/>
                    <a:pt x="1487" y="484"/>
                  </a:cubicBezTo>
                  <a:cubicBezTo>
                    <a:pt x="1996" y="618"/>
                    <a:pt x="2526" y="669"/>
                    <a:pt x="3061" y="669"/>
                  </a:cubicBezTo>
                  <a:cubicBezTo>
                    <a:pt x="3216" y="669"/>
                    <a:pt x="3371" y="665"/>
                    <a:pt x="3526" y="657"/>
                  </a:cubicBezTo>
                  <a:cubicBezTo>
                    <a:pt x="4010" y="623"/>
                    <a:pt x="4529" y="657"/>
                    <a:pt x="5013" y="519"/>
                  </a:cubicBezTo>
                  <a:lnTo>
                    <a:pt x="4702" y="519"/>
                  </a:lnTo>
                  <a:cubicBezTo>
                    <a:pt x="4457" y="535"/>
                    <a:pt x="4212" y="543"/>
                    <a:pt x="3967" y="543"/>
                  </a:cubicBezTo>
                  <a:cubicBezTo>
                    <a:pt x="2657" y="543"/>
                    <a:pt x="1351" y="321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32"/>
            <p:cNvSpPr/>
            <p:nvPr/>
          </p:nvSpPr>
          <p:spPr>
            <a:xfrm>
              <a:off x="553621" y="4656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32"/>
            <p:cNvSpPr/>
            <p:nvPr/>
          </p:nvSpPr>
          <p:spPr>
            <a:xfrm>
              <a:off x="420749" y="262246"/>
              <a:ext cx="6536" cy="41227"/>
            </a:xfrm>
            <a:custGeom>
              <a:avLst/>
              <a:gdLst/>
              <a:ahLst/>
              <a:cxnLst/>
              <a:rect l="l" t="t" r="r" b="b"/>
              <a:pathLst>
                <a:path w="692" h="4365" extrusionOk="0">
                  <a:moveTo>
                    <a:pt x="346" y="0"/>
                  </a:moveTo>
                  <a:cubicBezTo>
                    <a:pt x="138" y="138"/>
                    <a:pt x="173" y="277"/>
                    <a:pt x="138" y="380"/>
                  </a:cubicBezTo>
                  <a:cubicBezTo>
                    <a:pt x="0" y="1245"/>
                    <a:pt x="35" y="2074"/>
                    <a:pt x="173" y="2938"/>
                  </a:cubicBezTo>
                  <a:cubicBezTo>
                    <a:pt x="208" y="3353"/>
                    <a:pt x="208" y="3802"/>
                    <a:pt x="346" y="4183"/>
                  </a:cubicBezTo>
                  <a:lnTo>
                    <a:pt x="380" y="4217"/>
                  </a:lnTo>
                  <a:cubicBezTo>
                    <a:pt x="402" y="4323"/>
                    <a:pt x="410" y="4364"/>
                    <a:pt x="477" y="4364"/>
                  </a:cubicBezTo>
                  <a:cubicBezTo>
                    <a:pt x="519" y="4364"/>
                    <a:pt x="584" y="4348"/>
                    <a:pt x="691" y="4321"/>
                  </a:cubicBezTo>
                  <a:cubicBezTo>
                    <a:pt x="450" y="4010"/>
                    <a:pt x="415" y="3595"/>
                    <a:pt x="380" y="3215"/>
                  </a:cubicBezTo>
                  <a:cubicBezTo>
                    <a:pt x="380" y="3007"/>
                    <a:pt x="346" y="2835"/>
                    <a:pt x="277" y="2627"/>
                  </a:cubicBezTo>
                  <a:cubicBezTo>
                    <a:pt x="242" y="2523"/>
                    <a:pt x="208" y="2385"/>
                    <a:pt x="208" y="2282"/>
                  </a:cubicBezTo>
                  <a:cubicBezTo>
                    <a:pt x="208" y="1556"/>
                    <a:pt x="242" y="83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32"/>
            <p:cNvSpPr/>
            <p:nvPr/>
          </p:nvSpPr>
          <p:spPr>
            <a:xfrm>
              <a:off x="542844" y="436081"/>
              <a:ext cx="32330" cy="4439"/>
            </a:xfrm>
            <a:custGeom>
              <a:avLst/>
              <a:gdLst/>
              <a:ahLst/>
              <a:cxnLst/>
              <a:rect l="l" t="t" r="r" b="b"/>
              <a:pathLst>
                <a:path w="3423" h="470" extrusionOk="0">
                  <a:moveTo>
                    <a:pt x="931" y="0"/>
                  </a:moveTo>
                  <a:cubicBezTo>
                    <a:pt x="770" y="0"/>
                    <a:pt x="610" y="8"/>
                    <a:pt x="450" y="18"/>
                  </a:cubicBezTo>
                  <a:cubicBezTo>
                    <a:pt x="277" y="18"/>
                    <a:pt x="104" y="18"/>
                    <a:pt x="1" y="191"/>
                  </a:cubicBezTo>
                  <a:cubicBezTo>
                    <a:pt x="21" y="253"/>
                    <a:pt x="54" y="266"/>
                    <a:pt x="85" y="266"/>
                  </a:cubicBezTo>
                  <a:cubicBezTo>
                    <a:pt x="106" y="266"/>
                    <a:pt x="125" y="260"/>
                    <a:pt x="139" y="260"/>
                  </a:cubicBezTo>
                  <a:cubicBezTo>
                    <a:pt x="370" y="217"/>
                    <a:pt x="596" y="198"/>
                    <a:pt x="818" y="198"/>
                  </a:cubicBezTo>
                  <a:cubicBezTo>
                    <a:pt x="1126" y="198"/>
                    <a:pt x="1428" y="235"/>
                    <a:pt x="1729" y="295"/>
                  </a:cubicBezTo>
                  <a:cubicBezTo>
                    <a:pt x="2144" y="373"/>
                    <a:pt x="2578" y="470"/>
                    <a:pt x="3002" y="470"/>
                  </a:cubicBezTo>
                  <a:cubicBezTo>
                    <a:pt x="3144" y="470"/>
                    <a:pt x="3284" y="459"/>
                    <a:pt x="3423" y="433"/>
                  </a:cubicBezTo>
                  <a:cubicBezTo>
                    <a:pt x="2939" y="330"/>
                    <a:pt x="2455" y="295"/>
                    <a:pt x="2005" y="157"/>
                  </a:cubicBezTo>
                  <a:cubicBezTo>
                    <a:pt x="1647" y="37"/>
                    <a:pt x="1289" y="0"/>
                    <a:pt x="9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32"/>
            <p:cNvSpPr/>
            <p:nvPr/>
          </p:nvSpPr>
          <p:spPr>
            <a:xfrm>
              <a:off x="538273" y="471132"/>
              <a:ext cx="28089" cy="3655"/>
            </a:xfrm>
            <a:custGeom>
              <a:avLst/>
              <a:gdLst/>
              <a:ahLst/>
              <a:cxnLst/>
              <a:rect l="l" t="t" r="r" b="b"/>
              <a:pathLst>
                <a:path w="2974" h="387" extrusionOk="0">
                  <a:moveTo>
                    <a:pt x="115" y="0"/>
                  </a:moveTo>
                  <a:cubicBezTo>
                    <a:pt x="67" y="0"/>
                    <a:pt x="21" y="13"/>
                    <a:pt x="1" y="75"/>
                  </a:cubicBezTo>
                  <a:cubicBezTo>
                    <a:pt x="1" y="179"/>
                    <a:pt x="104" y="179"/>
                    <a:pt x="173" y="213"/>
                  </a:cubicBezTo>
                  <a:cubicBezTo>
                    <a:pt x="277" y="213"/>
                    <a:pt x="415" y="213"/>
                    <a:pt x="519" y="248"/>
                  </a:cubicBezTo>
                  <a:cubicBezTo>
                    <a:pt x="794" y="347"/>
                    <a:pt x="1062" y="386"/>
                    <a:pt x="1326" y="386"/>
                  </a:cubicBezTo>
                  <a:cubicBezTo>
                    <a:pt x="1889" y="386"/>
                    <a:pt x="2431" y="205"/>
                    <a:pt x="2973" y="40"/>
                  </a:cubicBezTo>
                  <a:lnTo>
                    <a:pt x="2973" y="40"/>
                  </a:lnTo>
                  <a:cubicBezTo>
                    <a:pt x="2593" y="75"/>
                    <a:pt x="2178" y="110"/>
                    <a:pt x="1798" y="144"/>
                  </a:cubicBezTo>
                  <a:cubicBezTo>
                    <a:pt x="1624" y="171"/>
                    <a:pt x="1450" y="187"/>
                    <a:pt x="1278" y="187"/>
                  </a:cubicBezTo>
                  <a:cubicBezTo>
                    <a:pt x="1006" y="187"/>
                    <a:pt x="739" y="146"/>
                    <a:pt x="485" y="40"/>
                  </a:cubicBezTo>
                  <a:cubicBezTo>
                    <a:pt x="381" y="6"/>
                    <a:pt x="277" y="6"/>
                    <a:pt x="208" y="6"/>
                  </a:cubicBezTo>
                  <a:cubicBezTo>
                    <a:pt x="180" y="6"/>
                    <a:pt x="14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32"/>
            <p:cNvSpPr/>
            <p:nvPr/>
          </p:nvSpPr>
          <p:spPr>
            <a:xfrm>
              <a:off x="495185" y="432983"/>
              <a:ext cx="23509" cy="14800"/>
            </a:xfrm>
            <a:custGeom>
              <a:avLst/>
              <a:gdLst/>
              <a:ahLst/>
              <a:cxnLst/>
              <a:rect l="l" t="t" r="r" b="b"/>
              <a:pathLst>
                <a:path w="2489" h="1567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694" y="554"/>
                    <a:pt x="968" y="1141"/>
                    <a:pt x="0" y="1487"/>
                  </a:cubicBezTo>
                  <a:cubicBezTo>
                    <a:pt x="73" y="1546"/>
                    <a:pt x="140" y="1567"/>
                    <a:pt x="203" y="1567"/>
                  </a:cubicBezTo>
                  <a:cubicBezTo>
                    <a:pt x="290" y="1567"/>
                    <a:pt x="370" y="1527"/>
                    <a:pt x="449" y="1487"/>
                  </a:cubicBezTo>
                  <a:cubicBezTo>
                    <a:pt x="1210" y="1107"/>
                    <a:pt x="1901" y="623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32"/>
            <p:cNvSpPr/>
            <p:nvPr/>
          </p:nvSpPr>
          <p:spPr>
            <a:xfrm>
              <a:off x="668859" y="464331"/>
              <a:ext cx="2947" cy="33303"/>
            </a:xfrm>
            <a:custGeom>
              <a:avLst/>
              <a:gdLst/>
              <a:ahLst/>
              <a:cxnLst/>
              <a:rect l="l" t="t" r="r" b="b"/>
              <a:pathLst>
                <a:path w="312" h="3526" extrusionOk="0">
                  <a:moveTo>
                    <a:pt x="312" y="0"/>
                  </a:moveTo>
                  <a:lnTo>
                    <a:pt x="312" y="0"/>
                  </a:lnTo>
                  <a:cubicBezTo>
                    <a:pt x="208" y="484"/>
                    <a:pt x="70" y="1002"/>
                    <a:pt x="70" y="1486"/>
                  </a:cubicBezTo>
                  <a:lnTo>
                    <a:pt x="70" y="1521"/>
                  </a:lnTo>
                  <a:cubicBezTo>
                    <a:pt x="35" y="2039"/>
                    <a:pt x="1" y="2558"/>
                    <a:pt x="1" y="3111"/>
                  </a:cubicBezTo>
                  <a:cubicBezTo>
                    <a:pt x="1" y="3249"/>
                    <a:pt x="1" y="3422"/>
                    <a:pt x="243" y="3526"/>
                  </a:cubicBezTo>
                  <a:cubicBezTo>
                    <a:pt x="70" y="2316"/>
                    <a:pt x="139" y="1175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32"/>
            <p:cNvSpPr/>
            <p:nvPr/>
          </p:nvSpPr>
          <p:spPr>
            <a:xfrm>
              <a:off x="561130" y="256693"/>
              <a:ext cx="16000" cy="21232"/>
            </a:xfrm>
            <a:custGeom>
              <a:avLst/>
              <a:gdLst/>
              <a:ahLst/>
              <a:cxnLst/>
              <a:rect l="l" t="t" r="r" b="b"/>
              <a:pathLst>
                <a:path w="1694" h="2248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519"/>
                    <a:pt x="450" y="899"/>
                    <a:pt x="761" y="1314"/>
                  </a:cubicBezTo>
                  <a:cubicBezTo>
                    <a:pt x="1037" y="1660"/>
                    <a:pt x="1279" y="2040"/>
                    <a:pt x="1694" y="2247"/>
                  </a:cubicBezTo>
                  <a:cubicBezTo>
                    <a:pt x="1072" y="1556"/>
                    <a:pt x="553" y="7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32"/>
            <p:cNvSpPr/>
            <p:nvPr/>
          </p:nvSpPr>
          <p:spPr>
            <a:xfrm>
              <a:off x="476248" y="442126"/>
              <a:ext cx="18947" cy="8501"/>
            </a:xfrm>
            <a:custGeom>
              <a:avLst/>
              <a:gdLst/>
              <a:ahLst/>
              <a:cxnLst/>
              <a:rect l="l" t="t" r="r" b="b"/>
              <a:pathLst>
                <a:path w="2006" h="900" extrusionOk="0">
                  <a:moveTo>
                    <a:pt x="415" y="1"/>
                  </a:moveTo>
                  <a:cubicBezTo>
                    <a:pt x="139" y="139"/>
                    <a:pt x="0" y="312"/>
                    <a:pt x="0" y="519"/>
                  </a:cubicBezTo>
                  <a:lnTo>
                    <a:pt x="0" y="554"/>
                  </a:lnTo>
                  <a:cubicBezTo>
                    <a:pt x="230" y="364"/>
                    <a:pt x="449" y="291"/>
                    <a:pt x="662" y="291"/>
                  </a:cubicBezTo>
                  <a:cubicBezTo>
                    <a:pt x="994" y="291"/>
                    <a:pt x="1309" y="468"/>
                    <a:pt x="1625" y="657"/>
                  </a:cubicBezTo>
                  <a:cubicBezTo>
                    <a:pt x="1729" y="761"/>
                    <a:pt x="1832" y="865"/>
                    <a:pt x="1970" y="899"/>
                  </a:cubicBezTo>
                  <a:cubicBezTo>
                    <a:pt x="1970" y="865"/>
                    <a:pt x="2005" y="830"/>
                    <a:pt x="2005" y="830"/>
                  </a:cubicBezTo>
                  <a:cubicBezTo>
                    <a:pt x="1970" y="796"/>
                    <a:pt x="1936" y="761"/>
                    <a:pt x="1936" y="726"/>
                  </a:cubicBezTo>
                  <a:cubicBezTo>
                    <a:pt x="1625" y="450"/>
                    <a:pt x="1279" y="243"/>
                    <a:pt x="830" y="173"/>
                  </a:cubicBezTo>
                  <a:cubicBezTo>
                    <a:pt x="692" y="139"/>
                    <a:pt x="519" y="173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32"/>
            <p:cNvSpPr/>
            <p:nvPr/>
          </p:nvSpPr>
          <p:spPr>
            <a:xfrm>
              <a:off x="480488" y="4421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32"/>
            <p:cNvSpPr/>
            <p:nvPr/>
          </p:nvSpPr>
          <p:spPr>
            <a:xfrm>
              <a:off x="682242" y="361815"/>
              <a:ext cx="15358" cy="19929"/>
            </a:xfrm>
            <a:custGeom>
              <a:avLst/>
              <a:gdLst/>
              <a:ahLst/>
              <a:cxnLst/>
              <a:rect l="l" t="t" r="r" b="b"/>
              <a:pathLst>
                <a:path w="1626" h="2110" extrusionOk="0">
                  <a:moveTo>
                    <a:pt x="1625" y="1"/>
                  </a:moveTo>
                  <a:cubicBezTo>
                    <a:pt x="1487" y="35"/>
                    <a:pt x="1418" y="139"/>
                    <a:pt x="1314" y="208"/>
                  </a:cubicBezTo>
                  <a:cubicBezTo>
                    <a:pt x="761" y="761"/>
                    <a:pt x="277" y="1383"/>
                    <a:pt x="1" y="2109"/>
                  </a:cubicBezTo>
                  <a:cubicBezTo>
                    <a:pt x="105" y="2040"/>
                    <a:pt x="174" y="1971"/>
                    <a:pt x="243" y="1867"/>
                  </a:cubicBezTo>
                  <a:cubicBezTo>
                    <a:pt x="519" y="1245"/>
                    <a:pt x="934" y="761"/>
                    <a:pt x="1383" y="277"/>
                  </a:cubicBezTo>
                  <a:cubicBezTo>
                    <a:pt x="1487" y="208"/>
                    <a:pt x="1591" y="139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32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32"/>
            <p:cNvSpPr/>
            <p:nvPr/>
          </p:nvSpPr>
          <p:spPr>
            <a:xfrm>
              <a:off x="699546" y="469271"/>
              <a:ext cx="18295" cy="4203"/>
            </a:xfrm>
            <a:custGeom>
              <a:avLst/>
              <a:gdLst/>
              <a:ahLst/>
              <a:cxnLst/>
              <a:rect l="l" t="t" r="r" b="b"/>
              <a:pathLst>
                <a:path w="1937" h="445" extrusionOk="0">
                  <a:moveTo>
                    <a:pt x="1476" y="0"/>
                  </a:moveTo>
                  <a:cubicBezTo>
                    <a:pt x="849" y="0"/>
                    <a:pt x="279" y="166"/>
                    <a:pt x="1" y="445"/>
                  </a:cubicBezTo>
                  <a:cubicBezTo>
                    <a:pt x="381" y="341"/>
                    <a:pt x="658" y="237"/>
                    <a:pt x="969" y="168"/>
                  </a:cubicBezTo>
                  <a:cubicBezTo>
                    <a:pt x="1280" y="99"/>
                    <a:pt x="1625" y="168"/>
                    <a:pt x="1936" y="30"/>
                  </a:cubicBezTo>
                  <a:cubicBezTo>
                    <a:pt x="1782" y="10"/>
                    <a:pt x="1627" y="0"/>
                    <a:pt x="14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32"/>
            <p:cNvSpPr/>
            <p:nvPr/>
          </p:nvSpPr>
          <p:spPr>
            <a:xfrm>
              <a:off x="747866" y="485545"/>
              <a:ext cx="2947" cy="16009"/>
            </a:xfrm>
            <a:custGeom>
              <a:avLst/>
              <a:gdLst/>
              <a:ahLst/>
              <a:cxnLst/>
              <a:rect l="l" t="t" r="r" b="b"/>
              <a:pathLst>
                <a:path w="312" h="1695" extrusionOk="0">
                  <a:moveTo>
                    <a:pt x="208" y="1"/>
                  </a:moveTo>
                  <a:cubicBezTo>
                    <a:pt x="35" y="554"/>
                    <a:pt x="0" y="1107"/>
                    <a:pt x="104" y="1556"/>
                  </a:cubicBezTo>
                  <a:cubicBezTo>
                    <a:pt x="139" y="1625"/>
                    <a:pt x="139" y="1694"/>
                    <a:pt x="242" y="1694"/>
                  </a:cubicBezTo>
                  <a:cubicBezTo>
                    <a:pt x="312" y="1694"/>
                    <a:pt x="312" y="1591"/>
                    <a:pt x="312" y="1522"/>
                  </a:cubicBezTo>
                  <a:cubicBezTo>
                    <a:pt x="242" y="1280"/>
                    <a:pt x="208" y="1038"/>
                    <a:pt x="208" y="761"/>
                  </a:cubicBezTo>
                  <a:cubicBezTo>
                    <a:pt x="173" y="519"/>
                    <a:pt x="208" y="243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32"/>
            <p:cNvSpPr/>
            <p:nvPr/>
          </p:nvSpPr>
          <p:spPr>
            <a:xfrm>
              <a:off x="588227" y="444374"/>
              <a:ext cx="10777" cy="3636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61" y="0"/>
                  </a:moveTo>
                  <a:cubicBezTo>
                    <a:pt x="38" y="0"/>
                    <a:pt x="18" y="2"/>
                    <a:pt x="0" y="5"/>
                  </a:cubicBezTo>
                  <a:cubicBezTo>
                    <a:pt x="215" y="247"/>
                    <a:pt x="494" y="384"/>
                    <a:pt x="835" y="384"/>
                  </a:cubicBezTo>
                  <a:cubicBezTo>
                    <a:pt x="932" y="384"/>
                    <a:pt x="1034" y="373"/>
                    <a:pt x="1141" y="350"/>
                  </a:cubicBezTo>
                  <a:cubicBezTo>
                    <a:pt x="762" y="161"/>
                    <a:pt x="296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32"/>
            <p:cNvSpPr/>
            <p:nvPr/>
          </p:nvSpPr>
          <p:spPr>
            <a:xfrm>
              <a:off x="679305" y="368021"/>
              <a:ext cx="5563" cy="13393"/>
            </a:xfrm>
            <a:custGeom>
              <a:avLst/>
              <a:gdLst/>
              <a:ahLst/>
              <a:cxnLst/>
              <a:rect l="l" t="t" r="r" b="b"/>
              <a:pathLst>
                <a:path w="589" h="1418" extrusionOk="0">
                  <a:moveTo>
                    <a:pt x="588" y="0"/>
                  </a:moveTo>
                  <a:cubicBezTo>
                    <a:pt x="277" y="415"/>
                    <a:pt x="104" y="899"/>
                    <a:pt x="1" y="1418"/>
                  </a:cubicBezTo>
                  <a:lnTo>
                    <a:pt x="104" y="1418"/>
                  </a:lnTo>
                  <a:cubicBezTo>
                    <a:pt x="381" y="968"/>
                    <a:pt x="416" y="484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32"/>
            <p:cNvSpPr/>
            <p:nvPr/>
          </p:nvSpPr>
          <p:spPr>
            <a:xfrm>
              <a:off x="469060" y="430377"/>
              <a:ext cx="1643" cy="14375"/>
            </a:xfrm>
            <a:custGeom>
              <a:avLst/>
              <a:gdLst/>
              <a:ahLst/>
              <a:cxnLst/>
              <a:rect l="l" t="t" r="r" b="b"/>
              <a:pathLst>
                <a:path w="174" h="1522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519"/>
                    <a:pt x="1" y="1037"/>
                    <a:pt x="139" y="1521"/>
                  </a:cubicBezTo>
                  <a:cubicBezTo>
                    <a:pt x="174" y="1003"/>
                    <a:pt x="174" y="5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32"/>
            <p:cNvSpPr/>
            <p:nvPr/>
          </p:nvSpPr>
          <p:spPr>
            <a:xfrm>
              <a:off x="523255" y="4525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32"/>
            <p:cNvSpPr/>
            <p:nvPr/>
          </p:nvSpPr>
          <p:spPr>
            <a:xfrm>
              <a:off x="506283" y="452572"/>
              <a:ext cx="16982" cy="5563"/>
            </a:xfrm>
            <a:custGeom>
              <a:avLst/>
              <a:gdLst/>
              <a:ahLst/>
              <a:cxnLst/>
              <a:rect l="l" t="t" r="r" b="b"/>
              <a:pathLst>
                <a:path w="1798" h="589" extrusionOk="0">
                  <a:moveTo>
                    <a:pt x="1798" y="1"/>
                  </a:moveTo>
                  <a:lnTo>
                    <a:pt x="1798" y="1"/>
                  </a:lnTo>
                  <a:cubicBezTo>
                    <a:pt x="1210" y="104"/>
                    <a:pt x="622" y="208"/>
                    <a:pt x="0" y="588"/>
                  </a:cubicBezTo>
                  <a:cubicBezTo>
                    <a:pt x="208" y="588"/>
                    <a:pt x="277" y="554"/>
                    <a:pt x="380" y="519"/>
                  </a:cubicBezTo>
                  <a:cubicBezTo>
                    <a:pt x="692" y="346"/>
                    <a:pt x="1003" y="243"/>
                    <a:pt x="1348" y="139"/>
                  </a:cubicBezTo>
                  <a:cubicBezTo>
                    <a:pt x="1487" y="104"/>
                    <a:pt x="1659" y="104"/>
                    <a:pt x="1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32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32"/>
            <p:cNvSpPr/>
            <p:nvPr/>
          </p:nvSpPr>
          <p:spPr>
            <a:xfrm>
              <a:off x="484408" y="428743"/>
              <a:ext cx="5884" cy="10456"/>
            </a:xfrm>
            <a:custGeom>
              <a:avLst/>
              <a:gdLst/>
              <a:ahLst/>
              <a:cxnLst/>
              <a:rect l="l" t="t" r="r" b="b"/>
              <a:pathLst>
                <a:path w="623" h="1107" extrusionOk="0">
                  <a:moveTo>
                    <a:pt x="623" y="0"/>
                  </a:moveTo>
                  <a:lnTo>
                    <a:pt x="623" y="0"/>
                  </a:lnTo>
                  <a:cubicBezTo>
                    <a:pt x="242" y="277"/>
                    <a:pt x="139" y="726"/>
                    <a:pt x="0" y="1107"/>
                  </a:cubicBezTo>
                  <a:cubicBezTo>
                    <a:pt x="242" y="830"/>
                    <a:pt x="346" y="450"/>
                    <a:pt x="588" y="173"/>
                  </a:cubicBezTo>
                  <a:cubicBezTo>
                    <a:pt x="623" y="139"/>
                    <a:pt x="623" y="70"/>
                    <a:pt x="6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32"/>
            <p:cNvSpPr/>
            <p:nvPr/>
          </p:nvSpPr>
          <p:spPr>
            <a:xfrm>
              <a:off x="482774" y="422868"/>
              <a:ext cx="3929" cy="11438"/>
            </a:xfrm>
            <a:custGeom>
              <a:avLst/>
              <a:gdLst/>
              <a:ahLst/>
              <a:cxnLst/>
              <a:rect l="l" t="t" r="r" b="b"/>
              <a:pathLst>
                <a:path w="416" h="121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70" y="346"/>
                    <a:pt x="104" y="795"/>
                    <a:pt x="1" y="1210"/>
                  </a:cubicBezTo>
                  <a:cubicBezTo>
                    <a:pt x="139" y="795"/>
                    <a:pt x="277" y="415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32"/>
            <p:cNvSpPr/>
            <p:nvPr/>
          </p:nvSpPr>
          <p:spPr>
            <a:xfrm>
              <a:off x="486694" y="42253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32"/>
            <p:cNvSpPr/>
            <p:nvPr/>
          </p:nvSpPr>
          <p:spPr>
            <a:xfrm>
              <a:off x="454694" y="4303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32"/>
            <p:cNvSpPr/>
            <p:nvPr/>
          </p:nvSpPr>
          <p:spPr>
            <a:xfrm>
              <a:off x="454694" y="430698"/>
              <a:ext cx="5242" cy="9804"/>
            </a:xfrm>
            <a:custGeom>
              <a:avLst/>
              <a:gdLst/>
              <a:ahLst/>
              <a:cxnLst/>
              <a:rect l="l" t="t" r="r" b="b"/>
              <a:pathLst>
                <a:path w="555" h="1038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208" y="554"/>
                    <a:pt x="312" y="796"/>
                  </a:cubicBezTo>
                  <a:cubicBezTo>
                    <a:pt x="347" y="900"/>
                    <a:pt x="416" y="1003"/>
                    <a:pt x="554" y="1038"/>
                  </a:cubicBezTo>
                  <a:cubicBezTo>
                    <a:pt x="381" y="692"/>
                    <a:pt x="208" y="3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32"/>
            <p:cNvSpPr/>
            <p:nvPr/>
          </p:nvSpPr>
          <p:spPr>
            <a:xfrm>
              <a:off x="789981" y="530598"/>
              <a:ext cx="3929" cy="4581"/>
            </a:xfrm>
            <a:custGeom>
              <a:avLst/>
              <a:gdLst/>
              <a:ahLst/>
              <a:cxnLst/>
              <a:rect l="l" t="t" r="r" b="b"/>
              <a:pathLst>
                <a:path w="416" h="485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208"/>
                    <a:pt x="173" y="416"/>
                    <a:pt x="415" y="485"/>
                  </a:cubicBezTo>
                  <a:cubicBezTo>
                    <a:pt x="277" y="312"/>
                    <a:pt x="277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32"/>
            <p:cNvSpPr/>
            <p:nvPr/>
          </p:nvSpPr>
          <p:spPr>
            <a:xfrm>
              <a:off x="493220" y="40785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32"/>
            <p:cNvSpPr/>
            <p:nvPr/>
          </p:nvSpPr>
          <p:spPr>
            <a:xfrm>
              <a:off x="488649" y="408171"/>
              <a:ext cx="4581" cy="7849"/>
            </a:xfrm>
            <a:custGeom>
              <a:avLst/>
              <a:gdLst/>
              <a:ahLst/>
              <a:cxnLst/>
              <a:rect l="l" t="t" r="r" b="b"/>
              <a:pathLst>
                <a:path w="485" h="831" extrusionOk="0">
                  <a:moveTo>
                    <a:pt x="485" y="1"/>
                  </a:moveTo>
                  <a:lnTo>
                    <a:pt x="485" y="1"/>
                  </a:lnTo>
                  <a:cubicBezTo>
                    <a:pt x="243" y="243"/>
                    <a:pt x="174" y="554"/>
                    <a:pt x="1" y="830"/>
                  </a:cubicBezTo>
                  <a:cubicBezTo>
                    <a:pt x="277" y="623"/>
                    <a:pt x="346" y="312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32"/>
            <p:cNvSpPr/>
            <p:nvPr/>
          </p:nvSpPr>
          <p:spPr>
            <a:xfrm>
              <a:off x="523255" y="452327"/>
              <a:ext cx="6536" cy="406"/>
            </a:xfrm>
            <a:custGeom>
              <a:avLst/>
              <a:gdLst/>
              <a:ahLst/>
              <a:cxnLst/>
              <a:rect l="l" t="t" r="r" b="b"/>
              <a:pathLst>
                <a:path w="692" h="43" extrusionOk="0">
                  <a:moveTo>
                    <a:pt x="333" y="1"/>
                  </a:moveTo>
                  <a:cubicBezTo>
                    <a:pt x="217" y="1"/>
                    <a:pt x="104" y="9"/>
                    <a:pt x="1" y="27"/>
                  </a:cubicBezTo>
                  <a:cubicBezTo>
                    <a:pt x="81" y="38"/>
                    <a:pt x="158" y="42"/>
                    <a:pt x="234" y="42"/>
                  </a:cubicBezTo>
                  <a:cubicBezTo>
                    <a:pt x="385" y="42"/>
                    <a:pt x="531" y="27"/>
                    <a:pt x="692" y="27"/>
                  </a:cubicBezTo>
                  <a:cubicBezTo>
                    <a:pt x="571" y="9"/>
                    <a:pt x="450" y="1"/>
                    <a:pt x="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32"/>
            <p:cNvSpPr/>
            <p:nvPr/>
          </p:nvSpPr>
          <p:spPr>
            <a:xfrm>
              <a:off x="415847" y="367038"/>
              <a:ext cx="1974" cy="6867"/>
            </a:xfrm>
            <a:custGeom>
              <a:avLst/>
              <a:gdLst/>
              <a:ahLst/>
              <a:cxnLst/>
              <a:rect l="l" t="t" r="r" b="b"/>
              <a:pathLst>
                <a:path w="209" h="727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43"/>
                    <a:pt x="35" y="519"/>
                    <a:pt x="208" y="727"/>
                  </a:cubicBezTo>
                  <a:cubicBezTo>
                    <a:pt x="104" y="519"/>
                    <a:pt x="174" y="20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32"/>
            <p:cNvSpPr/>
            <p:nvPr/>
          </p:nvSpPr>
          <p:spPr>
            <a:xfrm>
              <a:off x="415847" y="36703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32"/>
            <p:cNvSpPr/>
            <p:nvPr/>
          </p:nvSpPr>
          <p:spPr>
            <a:xfrm>
              <a:off x="418133" y="381404"/>
              <a:ext cx="1643" cy="4902"/>
            </a:xfrm>
            <a:custGeom>
              <a:avLst/>
              <a:gdLst/>
              <a:ahLst/>
              <a:cxnLst/>
              <a:rect l="l" t="t" r="r" b="b"/>
              <a:pathLst>
                <a:path w="174" h="519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08"/>
                    <a:pt x="35" y="381"/>
                    <a:pt x="174" y="519"/>
                  </a:cubicBezTo>
                  <a:cubicBezTo>
                    <a:pt x="104" y="346"/>
                    <a:pt x="139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32"/>
            <p:cNvSpPr/>
            <p:nvPr/>
          </p:nvSpPr>
          <p:spPr>
            <a:xfrm>
              <a:off x="419767" y="3862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32"/>
            <p:cNvSpPr/>
            <p:nvPr/>
          </p:nvSpPr>
          <p:spPr>
            <a:xfrm>
              <a:off x="490283" y="425154"/>
              <a:ext cx="2626" cy="3268"/>
            </a:xfrm>
            <a:custGeom>
              <a:avLst/>
              <a:gdLst/>
              <a:ahLst/>
              <a:cxnLst/>
              <a:rect l="l" t="t" r="r" b="b"/>
              <a:pathLst>
                <a:path w="278" h="346" extrusionOk="0">
                  <a:moveTo>
                    <a:pt x="277" y="0"/>
                  </a:moveTo>
                  <a:cubicBezTo>
                    <a:pt x="139" y="104"/>
                    <a:pt x="35" y="173"/>
                    <a:pt x="1" y="346"/>
                  </a:cubicBezTo>
                  <a:cubicBezTo>
                    <a:pt x="208" y="311"/>
                    <a:pt x="243" y="13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32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32"/>
            <p:cNvSpPr/>
            <p:nvPr/>
          </p:nvSpPr>
          <p:spPr>
            <a:xfrm>
              <a:off x="727295" y="469554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05" y="0"/>
                  </a:moveTo>
                  <a:cubicBezTo>
                    <a:pt x="35" y="35"/>
                    <a:pt x="1" y="69"/>
                    <a:pt x="35" y="104"/>
                  </a:cubicBezTo>
                  <a:lnTo>
                    <a:pt x="1" y="104"/>
                  </a:lnTo>
                  <a:cubicBezTo>
                    <a:pt x="35" y="173"/>
                    <a:pt x="70" y="207"/>
                    <a:pt x="139" y="207"/>
                  </a:cubicBezTo>
                  <a:cubicBezTo>
                    <a:pt x="174" y="207"/>
                    <a:pt x="208" y="138"/>
                    <a:pt x="208" y="104"/>
                  </a:cubicBezTo>
                  <a:cubicBezTo>
                    <a:pt x="208" y="35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32"/>
            <p:cNvSpPr/>
            <p:nvPr/>
          </p:nvSpPr>
          <p:spPr>
            <a:xfrm>
              <a:off x="758964" y="520151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74" y="1"/>
                  </a:moveTo>
                  <a:cubicBezTo>
                    <a:pt x="70" y="35"/>
                    <a:pt x="1" y="104"/>
                    <a:pt x="1" y="243"/>
                  </a:cubicBezTo>
                  <a:cubicBezTo>
                    <a:pt x="139" y="208"/>
                    <a:pt x="174" y="139"/>
                    <a:pt x="208" y="35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32"/>
            <p:cNvSpPr/>
            <p:nvPr/>
          </p:nvSpPr>
          <p:spPr>
            <a:xfrm>
              <a:off x="496809" y="461252"/>
              <a:ext cx="671" cy="1455"/>
            </a:xfrm>
            <a:custGeom>
              <a:avLst/>
              <a:gdLst/>
              <a:ahLst/>
              <a:cxnLst/>
              <a:rect l="l" t="t" r="r" b="b"/>
              <a:pathLst>
                <a:path w="71" h="154" extrusionOk="0">
                  <a:moveTo>
                    <a:pt x="63" y="1"/>
                  </a:moveTo>
                  <a:cubicBezTo>
                    <a:pt x="53" y="1"/>
                    <a:pt x="35" y="25"/>
                    <a:pt x="35" y="50"/>
                  </a:cubicBezTo>
                  <a:cubicBezTo>
                    <a:pt x="35" y="84"/>
                    <a:pt x="1" y="119"/>
                    <a:pt x="1" y="153"/>
                  </a:cubicBezTo>
                  <a:cubicBezTo>
                    <a:pt x="35" y="119"/>
                    <a:pt x="70" y="119"/>
                    <a:pt x="70" y="119"/>
                  </a:cubicBezTo>
                  <a:cubicBezTo>
                    <a:pt x="70" y="84"/>
                    <a:pt x="70" y="50"/>
                    <a:pt x="70" y="15"/>
                  </a:cubicBezTo>
                  <a:cubicBezTo>
                    <a:pt x="70" y="5"/>
                    <a:pt x="67" y="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32"/>
            <p:cNvSpPr/>
            <p:nvPr/>
          </p:nvSpPr>
          <p:spPr>
            <a:xfrm>
              <a:off x="417150" y="374226"/>
              <a:ext cx="992" cy="3920"/>
            </a:xfrm>
            <a:custGeom>
              <a:avLst/>
              <a:gdLst/>
              <a:ahLst/>
              <a:cxnLst/>
              <a:rect l="l" t="t" r="r" b="b"/>
              <a:pathLst>
                <a:path w="105" h="415" extrusionOk="0">
                  <a:moveTo>
                    <a:pt x="70" y="0"/>
                  </a:moveTo>
                  <a:lnTo>
                    <a:pt x="70" y="0"/>
                  </a:lnTo>
                  <a:cubicBezTo>
                    <a:pt x="36" y="104"/>
                    <a:pt x="1" y="207"/>
                    <a:pt x="105" y="41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32"/>
            <p:cNvSpPr/>
            <p:nvPr/>
          </p:nvSpPr>
          <p:spPr>
            <a:xfrm>
              <a:off x="497140" y="4192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32"/>
            <p:cNvSpPr/>
            <p:nvPr/>
          </p:nvSpPr>
          <p:spPr>
            <a:xfrm>
              <a:off x="494854" y="419600"/>
              <a:ext cx="2295" cy="2947"/>
            </a:xfrm>
            <a:custGeom>
              <a:avLst/>
              <a:gdLst/>
              <a:ahLst/>
              <a:cxnLst/>
              <a:rect l="l" t="t" r="r" b="b"/>
              <a:pathLst>
                <a:path w="243" h="312" extrusionOk="0">
                  <a:moveTo>
                    <a:pt x="208" y="1"/>
                  </a:moveTo>
                  <a:cubicBezTo>
                    <a:pt x="104" y="70"/>
                    <a:pt x="35" y="173"/>
                    <a:pt x="0" y="277"/>
                  </a:cubicBezTo>
                  <a:lnTo>
                    <a:pt x="0" y="312"/>
                  </a:lnTo>
                  <a:cubicBezTo>
                    <a:pt x="139" y="243"/>
                    <a:pt x="208" y="139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32"/>
            <p:cNvSpPr/>
            <p:nvPr/>
          </p:nvSpPr>
          <p:spPr>
            <a:xfrm>
              <a:off x="487015" y="416011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05" y="139"/>
                    <a:pt x="70" y="277"/>
                    <a:pt x="1" y="415"/>
                  </a:cubicBezTo>
                  <a:cubicBezTo>
                    <a:pt x="174" y="311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32"/>
            <p:cNvSpPr/>
            <p:nvPr/>
          </p:nvSpPr>
          <p:spPr>
            <a:xfrm>
              <a:off x="488328" y="4160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32"/>
            <p:cNvSpPr/>
            <p:nvPr/>
          </p:nvSpPr>
          <p:spPr>
            <a:xfrm>
              <a:off x="764518" y="42286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cubicBezTo>
                    <a:pt x="0" y="0"/>
                    <a:pt x="35" y="69"/>
                    <a:pt x="35" y="104"/>
                  </a:cubicBezTo>
                  <a:cubicBezTo>
                    <a:pt x="35" y="139"/>
                    <a:pt x="35" y="139"/>
                    <a:pt x="69" y="139"/>
                  </a:cubicBezTo>
                  <a:cubicBezTo>
                    <a:pt x="69" y="139"/>
                    <a:pt x="69" y="104"/>
                    <a:pt x="69" y="69"/>
                  </a:cubicBezTo>
                  <a:cubicBezTo>
                    <a:pt x="69" y="35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32"/>
            <p:cNvSpPr/>
            <p:nvPr/>
          </p:nvSpPr>
          <p:spPr>
            <a:xfrm>
              <a:off x="739375" y="416332"/>
              <a:ext cx="1322" cy="1974"/>
            </a:xfrm>
            <a:custGeom>
              <a:avLst/>
              <a:gdLst/>
              <a:ahLst/>
              <a:cxnLst/>
              <a:rect l="l" t="t" r="r" b="b"/>
              <a:pathLst>
                <a:path w="140" h="209" extrusionOk="0">
                  <a:moveTo>
                    <a:pt x="35" y="1"/>
                  </a:moveTo>
                  <a:cubicBezTo>
                    <a:pt x="35" y="105"/>
                    <a:pt x="1" y="174"/>
                    <a:pt x="139" y="208"/>
                  </a:cubicBezTo>
                  <a:cubicBezTo>
                    <a:pt x="139" y="139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32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32"/>
            <p:cNvSpPr/>
            <p:nvPr/>
          </p:nvSpPr>
          <p:spPr>
            <a:xfrm>
              <a:off x="713911" y="434617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1" y="70"/>
                    <a:pt x="1" y="70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32"/>
            <p:cNvSpPr/>
            <p:nvPr/>
          </p:nvSpPr>
          <p:spPr>
            <a:xfrm>
              <a:off x="419767" y="386297"/>
              <a:ext cx="661" cy="3608"/>
            </a:xfrm>
            <a:custGeom>
              <a:avLst/>
              <a:gdLst/>
              <a:ahLst/>
              <a:cxnLst/>
              <a:rect l="l" t="t" r="r" b="b"/>
              <a:pathLst>
                <a:path w="70" h="382" extrusionOk="0">
                  <a:moveTo>
                    <a:pt x="1" y="1"/>
                  </a:moveTo>
                  <a:cubicBezTo>
                    <a:pt x="1" y="139"/>
                    <a:pt x="1" y="277"/>
                    <a:pt x="70" y="381"/>
                  </a:cubicBezTo>
                  <a:cubicBezTo>
                    <a:pt x="70" y="277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32"/>
            <p:cNvSpPr/>
            <p:nvPr/>
          </p:nvSpPr>
          <p:spPr>
            <a:xfrm>
              <a:off x="699876" y="360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32"/>
            <p:cNvSpPr/>
            <p:nvPr/>
          </p:nvSpPr>
          <p:spPr>
            <a:xfrm>
              <a:off x="697590" y="360181"/>
              <a:ext cx="2295" cy="1322"/>
            </a:xfrm>
            <a:custGeom>
              <a:avLst/>
              <a:gdLst/>
              <a:ahLst/>
              <a:cxnLst/>
              <a:rect l="l" t="t" r="r" b="b"/>
              <a:pathLst>
                <a:path w="243" h="140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39" y="35"/>
                    <a:pt x="70" y="70"/>
                    <a:pt x="0" y="139"/>
                  </a:cubicBezTo>
                  <a:cubicBezTo>
                    <a:pt x="104" y="139"/>
                    <a:pt x="173" y="70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32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32"/>
            <p:cNvSpPr/>
            <p:nvPr/>
          </p:nvSpPr>
          <p:spPr>
            <a:xfrm>
              <a:off x="674413" y="4584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lnTo>
                    <a:pt x="0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35" y="70"/>
                    <a:pt x="69" y="35"/>
                    <a:pt x="69" y="3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32"/>
            <p:cNvSpPr/>
            <p:nvPr/>
          </p:nvSpPr>
          <p:spPr>
            <a:xfrm>
              <a:off x="497792" y="455840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70" y="35"/>
                    <a:pt x="35" y="35"/>
                    <a:pt x="35" y="69"/>
                  </a:cubicBezTo>
                  <a:cubicBezTo>
                    <a:pt x="35" y="69"/>
                    <a:pt x="1" y="139"/>
                    <a:pt x="70" y="139"/>
                  </a:cubicBezTo>
                  <a:cubicBezTo>
                    <a:pt x="70" y="139"/>
                    <a:pt x="70" y="104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32"/>
            <p:cNvSpPr/>
            <p:nvPr/>
          </p:nvSpPr>
          <p:spPr>
            <a:xfrm>
              <a:off x="757330" y="42972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32"/>
            <p:cNvSpPr/>
            <p:nvPr/>
          </p:nvSpPr>
          <p:spPr>
            <a:xfrm>
              <a:off x="667555" y="42645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32"/>
            <p:cNvSpPr/>
            <p:nvPr/>
          </p:nvSpPr>
          <p:spPr>
            <a:xfrm>
              <a:off x="699876" y="4261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32"/>
            <p:cNvSpPr/>
            <p:nvPr/>
          </p:nvSpPr>
          <p:spPr>
            <a:xfrm>
              <a:off x="700197" y="42645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3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32"/>
            <p:cNvSpPr/>
            <p:nvPr/>
          </p:nvSpPr>
          <p:spPr>
            <a:xfrm>
              <a:off x="487015" y="4199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32"/>
            <p:cNvSpPr/>
            <p:nvPr/>
          </p:nvSpPr>
          <p:spPr>
            <a:xfrm>
              <a:off x="486694" y="419930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0" y="277"/>
                  </a:cubicBezTo>
                  <a:cubicBezTo>
                    <a:pt x="35" y="208"/>
                    <a:pt x="69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32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32"/>
            <p:cNvSpPr/>
            <p:nvPr/>
          </p:nvSpPr>
          <p:spPr>
            <a:xfrm>
              <a:off x="716849" y="41405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69"/>
                    <a:pt x="35" y="35"/>
                  </a:cubicBezTo>
                  <a:cubicBezTo>
                    <a:pt x="35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32"/>
            <p:cNvSpPr/>
            <p:nvPr/>
          </p:nvSpPr>
          <p:spPr>
            <a:xfrm>
              <a:off x="421722" y="395118"/>
              <a:ext cx="501" cy="331"/>
            </a:xfrm>
            <a:custGeom>
              <a:avLst/>
              <a:gdLst/>
              <a:ahLst/>
              <a:cxnLst/>
              <a:rect l="l" t="t" r="r" b="b"/>
              <a:pathLst>
                <a:path w="53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18" y="18"/>
                    <a:pt x="27" y="18"/>
                    <a:pt x="35" y="18"/>
                  </a:cubicBezTo>
                  <a:cubicBezTo>
                    <a:pt x="44" y="18"/>
                    <a:pt x="53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32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32"/>
            <p:cNvSpPr/>
            <p:nvPr/>
          </p:nvSpPr>
          <p:spPr>
            <a:xfrm>
              <a:off x="420418" y="39021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32"/>
            <p:cNvSpPr/>
            <p:nvPr/>
          </p:nvSpPr>
          <p:spPr>
            <a:xfrm>
              <a:off x="420749" y="390216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32"/>
            <p:cNvSpPr/>
            <p:nvPr/>
          </p:nvSpPr>
          <p:spPr>
            <a:xfrm>
              <a:off x="681921" y="382056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35" y="1"/>
                  </a:moveTo>
                  <a:cubicBezTo>
                    <a:pt x="35" y="70"/>
                    <a:pt x="0" y="139"/>
                    <a:pt x="0" y="243"/>
                  </a:cubicBezTo>
                  <a:cubicBezTo>
                    <a:pt x="69" y="173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32"/>
            <p:cNvSpPr/>
            <p:nvPr/>
          </p:nvSpPr>
          <p:spPr>
            <a:xfrm>
              <a:off x="682242" y="38173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32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32"/>
            <p:cNvSpPr/>
            <p:nvPr/>
          </p:nvSpPr>
          <p:spPr>
            <a:xfrm>
              <a:off x="414874" y="3650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32"/>
            <p:cNvSpPr/>
            <p:nvPr/>
          </p:nvSpPr>
          <p:spPr>
            <a:xfrm>
              <a:off x="415847" y="3670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32"/>
            <p:cNvSpPr/>
            <p:nvPr/>
          </p:nvSpPr>
          <p:spPr>
            <a:xfrm>
              <a:off x="414874" y="365083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69"/>
                    <a:pt x="35" y="139"/>
                    <a:pt x="104" y="208"/>
                  </a:cubicBezTo>
                  <a:cubicBezTo>
                    <a:pt x="104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32"/>
            <p:cNvSpPr/>
            <p:nvPr/>
          </p:nvSpPr>
          <p:spPr>
            <a:xfrm>
              <a:off x="752759" y="50481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lnTo>
                    <a:pt x="1" y="69"/>
                  </a:lnTo>
                  <a:cubicBezTo>
                    <a:pt x="1" y="69"/>
                    <a:pt x="1" y="35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32"/>
            <p:cNvSpPr/>
            <p:nvPr/>
          </p:nvSpPr>
          <p:spPr>
            <a:xfrm>
              <a:off x="752759" y="5054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32"/>
            <p:cNvSpPr/>
            <p:nvPr/>
          </p:nvSpPr>
          <p:spPr>
            <a:xfrm>
              <a:off x="699876" y="3598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32"/>
            <p:cNvSpPr/>
            <p:nvPr/>
          </p:nvSpPr>
          <p:spPr>
            <a:xfrm>
              <a:off x="700197" y="35953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1"/>
                  </a:moveTo>
                  <a:cubicBezTo>
                    <a:pt x="70" y="1"/>
                    <a:pt x="1" y="35"/>
                    <a:pt x="1" y="70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32"/>
            <p:cNvSpPr/>
            <p:nvPr/>
          </p:nvSpPr>
          <p:spPr>
            <a:xfrm>
              <a:off x="701180" y="35953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32"/>
            <p:cNvSpPr/>
            <p:nvPr/>
          </p:nvSpPr>
          <p:spPr>
            <a:xfrm>
              <a:off x="680618" y="384342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70"/>
                    <a:pt x="35" y="104"/>
                    <a:pt x="0" y="139"/>
                  </a:cubicBezTo>
                  <a:cubicBezTo>
                    <a:pt x="69" y="104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32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32"/>
            <p:cNvSpPr/>
            <p:nvPr/>
          </p:nvSpPr>
          <p:spPr>
            <a:xfrm>
              <a:off x="680618" y="3856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32"/>
            <p:cNvSpPr/>
            <p:nvPr/>
          </p:nvSpPr>
          <p:spPr>
            <a:xfrm>
              <a:off x="702483" y="358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32"/>
            <p:cNvSpPr/>
            <p:nvPr/>
          </p:nvSpPr>
          <p:spPr>
            <a:xfrm>
              <a:off x="421722" y="395676"/>
              <a:ext cx="340" cy="425"/>
            </a:xfrm>
            <a:custGeom>
              <a:avLst/>
              <a:gdLst/>
              <a:ahLst/>
              <a:cxnLst/>
              <a:rect l="l" t="t" r="r" b="b"/>
              <a:pathLst>
                <a:path w="36" h="45" extrusionOk="0">
                  <a:moveTo>
                    <a:pt x="1" y="0"/>
                  </a:moveTo>
                  <a:cubicBezTo>
                    <a:pt x="1" y="0"/>
                    <a:pt x="1" y="3"/>
                    <a:pt x="1" y="10"/>
                  </a:cubicBezTo>
                  <a:cubicBezTo>
                    <a:pt x="1" y="10"/>
                    <a:pt x="1" y="45"/>
                    <a:pt x="1" y="45"/>
                  </a:cubicBezTo>
                  <a:cubicBezTo>
                    <a:pt x="35" y="45"/>
                    <a:pt x="35" y="10"/>
                    <a:pt x="35" y="10"/>
                  </a:cubicBezTo>
                  <a:lnTo>
                    <a:pt x="35" y="10"/>
                  </a:lnTo>
                  <a:cubicBezTo>
                    <a:pt x="28" y="18"/>
                    <a:pt x="22" y="20"/>
                    <a:pt x="18" y="20"/>
                  </a:cubicBezTo>
                  <a:cubicBezTo>
                    <a:pt x="5" y="2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32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32"/>
            <p:cNvSpPr/>
            <p:nvPr/>
          </p:nvSpPr>
          <p:spPr>
            <a:xfrm>
              <a:off x="684859" y="3680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32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32"/>
            <p:cNvSpPr/>
            <p:nvPr/>
          </p:nvSpPr>
          <p:spPr>
            <a:xfrm>
              <a:off x="739706" y="371940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0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32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32"/>
            <p:cNvSpPr/>
            <p:nvPr/>
          </p:nvSpPr>
          <p:spPr>
            <a:xfrm>
              <a:off x="738072" y="372262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39" y="1"/>
                  </a:moveTo>
                  <a:cubicBezTo>
                    <a:pt x="104" y="1"/>
                    <a:pt x="35" y="35"/>
                    <a:pt x="1" y="70"/>
                  </a:cubicBezTo>
                  <a:cubicBezTo>
                    <a:pt x="70" y="70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32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32"/>
            <p:cNvSpPr/>
            <p:nvPr/>
          </p:nvSpPr>
          <p:spPr>
            <a:xfrm>
              <a:off x="704769" y="432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32"/>
            <p:cNvSpPr/>
            <p:nvPr/>
          </p:nvSpPr>
          <p:spPr>
            <a:xfrm>
              <a:off x="494202" y="405565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0" y="104"/>
                    <a:pt x="0" y="173"/>
                  </a:cubicBezTo>
                  <a:cubicBezTo>
                    <a:pt x="35" y="104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32"/>
            <p:cNvSpPr/>
            <p:nvPr/>
          </p:nvSpPr>
          <p:spPr>
            <a:xfrm>
              <a:off x="494202" y="4071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32"/>
            <p:cNvSpPr/>
            <p:nvPr/>
          </p:nvSpPr>
          <p:spPr>
            <a:xfrm>
              <a:off x="494202" y="42221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69" y="0"/>
                  </a:moveTo>
                  <a:cubicBezTo>
                    <a:pt x="35" y="35"/>
                    <a:pt x="0" y="69"/>
                    <a:pt x="35" y="104"/>
                  </a:cubicBezTo>
                  <a:cubicBezTo>
                    <a:pt x="69" y="104"/>
                    <a:pt x="69" y="69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32"/>
            <p:cNvSpPr/>
            <p:nvPr/>
          </p:nvSpPr>
          <p:spPr>
            <a:xfrm>
              <a:off x="720438" y="423274"/>
              <a:ext cx="671" cy="576"/>
            </a:xfrm>
            <a:custGeom>
              <a:avLst/>
              <a:gdLst/>
              <a:ahLst/>
              <a:cxnLst/>
              <a:rect l="l" t="t" r="r" b="b"/>
              <a:pathLst>
                <a:path w="71" h="61" extrusionOk="0">
                  <a:moveTo>
                    <a:pt x="23" y="0"/>
                  </a:moveTo>
                  <a:cubicBezTo>
                    <a:pt x="10" y="0"/>
                    <a:pt x="1" y="9"/>
                    <a:pt x="1" y="26"/>
                  </a:cubicBezTo>
                  <a:cubicBezTo>
                    <a:pt x="1" y="61"/>
                    <a:pt x="1" y="61"/>
                    <a:pt x="36" y="61"/>
                  </a:cubicBezTo>
                  <a:cubicBezTo>
                    <a:pt x="70" y="61"/>
                    <a:pt x="70" y="26"/>
                    <a:pt x="70" y="26"/>
                  </a:cubicBezTo>
                  <a:cubicBezTo>
                    <a:pt x="53" y="9"/>
                    <a:pt x="36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32"/>
            <p:cNvSpPr/>
            <p:nvPr/>
          </p:nvSpPr>
          <p:spPr>
            <a:xfrm>
              <a:off x="720438" y="42384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cubicBezTo>
                    <a:pt x="1" y="1"/>
                    <a:pt x="1" y="36"/>
                    <a:pt x="1" y="36"/>
                  </a:cubicBezTo>
                  <a:lnTo>
                    <a:pt x="36" y="36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32"/>
            <p:cNvSpPr/>
            <p:nvPr/>
          </p:nvSpPr>
          <p:spPr>
            <a:xfrm>
              <a:off x="721099" y="4238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32"/>
            <p:cNvSpPr/>
            <p:nvPr/>
          </p:nvSpPr>
          <p:spPr>
            <a:xfrm>
              <a:off x="700528" y="426457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35"/>
                    <a:pt x="70" y="70"/>
                    <a:pt x="139" y="104"/>
                  </a:cubicBezTo>
                  <a:cubicBezTo>
                    <a:pt x="104" y="70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32"/>
            <p:cNvSpPr/>
            <p:nvPr/>
          </p:nvSpPr>
          <p:spPr>
            <a:xfrm>
              <a:off x="702162" y="42907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32"/>
            <p:cNvSpPr/>
            <p:nvPr/>
          </p:nvSpPr>
          <p:spPr>
            <a:xfrm>
              <a:off x="701510" y="42743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35" y="69"/>
                    <a:pt x="0" y="138"/>
                    <a:pt x="69" y="173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32"/>
            <p:cNvSpPr/>
            <p:nvPr/>
          </p:nvSpPr>
          <p:spPr>
            <a:xfrm>
              <a:off x="454042" y="429073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1" y="0"/>
                  </a:moveTo>
                  <a:lnTo>
                    <a:pt x="31" y="45"/>
                  </a:lnTo>
                  <a:lnTo>
                    <a:pt x="31" y="45"/>
                  </a:lnTo>
                  <a:cubicBezTo>
                    <a:pt x="23" y="28"/>
                    <a:pt x="15" y="14"/>
                    <a:pt x="1" y="0"/>
                  </a:cubicBezTo>
                  <a:close/>
                  <a:moveTo>
                    <a:pt x="31" y="45"/>
                  </a:moveTo>
                  <a:lnTo>
                    <a:pt x="31" y="45"/>
                  </a:lnTo>
                  <a:cubicBezTo>
                    <a:pt x="41" y="68"/>
                    <a:pt x="49" y="97"/>
                    <a:pt x="70" y="138"/>
                  </a:cubicBezTo>
                  <a:lnTo>
                    <a:pt x="70" y="104"/>
                  </a:lnTo>
                  <a:lnTo>
                    <a:pt x="31" y="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32"/>
            <p:cNvSpPr/>
            <p:nvPr/>
          </p:nvSpPr>
          <p:spPr>
            <a:xfrm>
              <a:off x="703144" y="43004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35" y="70"/>
                    <a:pt x="35" y="104"/>
                    <a:pt x="35" y="174"/>
                  </a:cubicBezTo>
                  <a:lnTo>
                    <a:pt x="69" y="139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32"/>
            <p:cNvSpPr/>
            <p:nvPr/>
          </p:nvSpPr>
          <p:spPr>
            <a:xfrm>
              <a:off x="757660" y="3843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32"/>
            <p:cNvSpPr/>
            <p:nvPr/>
          </p:nvSpPr>
          <p:spPr>
            <a:xfrm>
              <a:off x="500408" y="415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32"/>
            <p:cNvSpPr/>
            <p:nvPr/>
          </p:nvSpPr>
          <p:spPr>
            <a:xfrm>
              <a:off x="501381" y="4133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32"/>
            <p:cNvSpPr/>
            <p:nvPr/>
          </p:nvSpPr>
          <p:spPr>
            <a:xfrm>
              <a:off x="501381" y="412422"/>
              <a:ext cx="1322" cy="982"/>
            </a:xfrm>
            <a:custGeom>
              <a:avLst/>
              <a:gdLst/>
              <a:ahLst/>
              <a:cxnLst/>
              <a:rect l="l" t="t" r="r" b="b"/>
              <a:pathLst>
                <a:path w="140" h="104" extrusionOk="0">
                  <a:moveTo>
                    <a:pt x="139" y="0"/>
                  </a:moveTo>
                  <a:cubicBezTo>
                    <a:pt x="70" y="35"/>
                    <a:pt x="35" y="35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69"/>
                    <a:pt x="139" y="35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32"/>
            <p:cNvSpPr/>
            <p:nvPr/>
          </p:nvSpPr>
          <p:spPr>
            <a:xfrm>
              <a:off x="502693" y="412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32"/>
            <p:cNvSpPr/>
            <p:nvPr/>
          </p:nvSpPr>
          <p:spPr>
            <a:xfrm>
              <a:off x="502363" y="41242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32"/>
            <p:cNvSpPr/>
            <p:nvPr/>
          </p:nvSpPr>
          <p:spPr>
            <a:xfrm>
              <a:off x="493220" y="407199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70" y="35"/>
                    <a:pt x="35" y="69"/>
                    <a:pt x="1" y="104"/>
                  </a:cubicBezTo>
                  <a:cubicBezTo>
                    <a:pt x="35" y="69"/>
                    <a:pt x="70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32"/>
            <p:cNvSpPr/>
            <p:nvPr/>
          </p:nvSpPr>
          <p:spPr>
            <a:xfrm>
              <a:off x="497792" y="4189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32"/>
            <p:cNvSpPr/>
            <p:nvPr/>
          </p:nvSpPr>
          <p:spPr>
            <a:xfrm>
              <a:off x="497140" y="41894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35" y="35"/>
                    <a:pt x="0" y="35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32"/>
            <p:cNvSpPr/>
            <p:nvPr/>
          </p:nvSpPr>
          <p:spPr>
            <a:xfrm>
              <a:off x="497140" y="41927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32"/>
            <p:cNvSpPr/>
            <p:nvPr/>
          </p:nvSpPr>
          <p:spPr>
            <a:xfrm>
              <a:off x="499426" y="415359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35" y="35"/>
                    <a:pt x="0" y="69"/>
                    <a:pt x="0" y="139"/>
                  </a:cubicBezTo>
                  <a:cubicBezTo>
                    <a:pt x="35" y="104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32"/>
            <p:cNvSpPr/>
            <p:nvPr/>
          </p:nvSpPr>
          <p:spPr>
            <a:xfrm>
              <a:off x="494524" y="405234"/>
              <a:ext cx="1322" cy="340"/>
            </a:xfrm>
            <a:custGeom>
              <a:avLst/>
              <a:gdLst/>
              <a:ahLst/>
              <a:cxnLst/>
              <a:rect l="l" t="t" r="r" b="b"/>
              <a:pathLst>
                <a:path w="140" h="36" extrusionOk="0">
                  <a:moveTo>
                    <a:pt x="139" y="1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cubicBezTo>
                    <a:pt x="105" y="1"/>
                    <a:pt x="35" y="35"/>
                    <a:pt x="1" y="35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ubicBezTo>
                    <a:pt x="35" y="35"/>
                    <a:pt x="105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32"/>
            <p:cNvSpPr/>
            <p:nvPr/>
          </p:nvSpPr>
          <p:spPr>
            <a:xfrm>
              <a:off x="497140" y="4026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32"/>
            <p:cNvSpPr/>
            <p:nvPr/>
          </p:nvSpPr>
          <p:spPr>
            <a:xfrm>
              <a:off x="497140" y="402382"/>
              <a:ext cx="170" cy="255"/>
            </a:xfrm>
            <a:custGeom>
              <a:avLst/>
              <a:gdLst/>
              <a:ahLst/>
              <a:cxnLst/>
              <a:rect l="l" t="t" r="r" b="b"/>
              <a:pathLst>
                <a:path w="18" h="27" extrusionOk="0">
                  <a:moveTo>
                    <a:pt x="13" y="0"/>
                  </a:moveTo>
                  <a:cubicBezTo>
                    <a:pt x="9" y="0"/>
                    <a:pt x="0" y="9"/>
                    <a:pt x="0" y="26"/>
                  </a:cubicBezTo>
                  <a:cubicBezTo>
                    <a:pt x="18" y="9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32"/>
            <p:cNvSpPr/>
            <p:nvPr/>
          </p:nvSpPr>
          <p:spPr>
            <a:xfrm>
              <a:off x="701510" y="358547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1"/>
                  </a:moveTo>
                  <a:cubicBezTo>
                    <a:pt x="69" y="36"/>
                    <a:pt x="35" y="70"/>
                    <a:pt x="0" y="105"/>
                  </a:cubicBezTo>
                  <a:lnTo>
                    <a:pt x="0" y="105"/>
                  </a:lnTo>
                  <a:cubicBezTo>
                    <a:pt x="35" y="70"/>
                    <a:pt x="69" y="36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32"/>
            <p:cNvSpPr/>
            <p:nvPr/>
          </p:nvSpPr>
          <p:spPr>
            <a:xfrm>
              <a:off x="79879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35"/>
                    <a:pt x="35" y="35"/>
                    <a:pt x="35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32"/>
            <p:cNvSpPr/>
            <p:nvPr/>
          </p:nvSpPr>
          <p:spPr>
            <a:xfrm>
              <a:off x="798793" y="5423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32"/>
            <p:cNvSpPr/>
            <p:nvPr/>
          </p:nvSpPr>
          <p:spPr>
            <a:xfrm>
              <a:off x="703465" y="431349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35" y="1"/>
                  </a:moveTo>
                  <a:lnTo>
                    <a:pt x="1" y="36"/>
                  </a:lnTo>
                  <a:cubicBezTo>
                    <a:pt x="35" y="70"/>
                    <a:pt x="104" y="70"/>
                    <a:pt x="139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32"/>
            <p:cNvSpPr/>
            <p:nvPr/>
          </p:nvSpPr>
          <p:spPr>
            <a:xfrm>
              <a:off x="702162" y="42907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0" y="0"/>
                  </a:moveTo>
                  <a:lnTo>
                    <a:pt x="0" y="35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39" y="104"/>
                  </a:ln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32"/>
            <p:cNvSpPr/>
            <p:nvPr/>
          </p:nvSpPr>
          <p:spPr>
            <a:xfrm>
              <a:off x="453721" y="428412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32"/>
            <p:cNvSpPr/>
            <p:nvPr/>
          </p:nvSpPr>
          <p:spPr>
            <a:xfrm>
              <a:off x="459927" y="4404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32"/>
            <p:cNvSpPr/>
            <p:nvPr/>
          </p:nvSpPr>
          <p:spPr>
            <a:xfrm>
              <a:off x="760598" y="520151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1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32"/>
            <p:cNvSpPr/>
            <p:nvPr/>
          </p:nvSpPr>
          <p:spPr>
            <a:xfrm>
              <a:off x="622503" y="511660"/>
              <a:ext cx="16661" cy="45062"/>
            </a:xfrm>
            <a:custGeom>
              <a:avLst/>
              <a:gdLst/>
              <a:ahLst/>
              <a:cxnLst/>
              <a:rect l="l" t="t" r="r" b="b"/>
              <a:pathLst>
                <a:path w="1764" h="4771" extrusionOk="0">
                  <a:moveTo>
                    <a:pt x="139" y="1"/>
                  </a:moveTo>
                  <a:cubicBezTo>
                    <a:pt x="35" y="347"/>
                    <a:pt x="0" y="347"/>
                    <a:pt x="70" y="658"/>
                  </a:cubicBezTo>
                  <a:cubicBezTo>
                    <a:pt x="242" y="1626"/>
                    <a:pt x="450" y="2559"/>
                    <a:pt x="899" y="3457"/>
                  </a:cubicBezTo>
                  <a:cubicBezTo>
                    <a:pt x="1107" y="3941"/>
                    <a:pt x="1348" y="4391"/>
                    <a:pt x="1763" y="4771"/>
                  </a:cubicBezTo>
                  <a:cubicBezTo>
                    <a:pt x="1763" y="4736"/>
                    <a:pt x="1763" y="4702"/>
                    <a:pt x="1729" y="4702"/>
                  </a:cubicBezTo>
                  <a:cubicBezTo>
                    <a:pt x="968" y="3527"/>
                    <a:pt x="519" y="2282"/>
                    <a:pt x="277" y="934"/>
                  </a:cubicBezTo>
                  <a:cubicBezTo>
                    <a:pt x="242" y="658"/>
                    <a:pt x="208" y="34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32"/>
            <p:cNvSpPr/>
            <p:nvPr/>
          </p:nvSpPr>
          <p:spPr>
            <a:xfrm>
              <a:off x="639154" y="5567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32"/>
            <p:cNvSpPr/>
            <p:nvPr/>
          </p:nvSpPr>
          <p:spPr>
            <a:xfrm>
              <a:off x="719786" y="497625"/>
              <a:ext cx="9483" cy="29393"/>
            </a:xfrm>
            <a:custGeom>
              <a:avLst/>
              <a:gdLst/>
              <a:ahLst/>
              <a:cxnLst/>
              <a:rect l="l" t="t" r="r" b="b"/>
              <a:pathLst>
                <a:path w="1004" h="3112" extrusionOk="0">
                  <a:moveTo>
                    <a:pt x="934" y="1"/>
                  </a:moveTo>
                  <a:cubicBezTo>
                    <a:pt x="865" y="1"/>
                    <a:pt x="830" y="70"/>
                    <a:pt x="830" y="104"/>
                  </a:cubicBezTo>
                  <a:cubicBezTo>
                    <a:pt x="727" y="657"/>
                    <a:pt x="588" y="1210"/>
                    <a:pt x="485" y="1798"/>
                  </a:cubicBezTo>
                  <a:cubicBezTo>
                    <a:pt x="450" y="2040"/>
                    <a:pt x="381" y="2247"/>
                    <a:pt x="277" y="2455"/>
                  </a:cubicBezTo>
                  <a:cubicBezTo>
                    <a:pt x="174" y="2662"/>
                    <a:pt x="70" y="2835"/>
                    <a:pt x="1" y="3112"/>
                  </a:cubicBezTo>
                  <a:cubicBezTo>
                    <a:pt x="312" y="2870"/>
                    <a:pt x="450" y="2593"/>
                    <a:pt x="554" y="2317"/>
                  </a:cubicBezTo>
                  <a:cubicBezTo>
                    <a:pt x="761" y="1798"/>
                    <a:pt x="830" y="1280"/>
                    <a:pt x="865" y="761"/>
                  </a:cubicBezTo>
                  <a:cubicBezTo>
                    <a:pt x="865" y="485"/>
                    <a:pt x="1003" y="277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32"/>
            <p:cNvSpPr/>
            <p:nvPr/>
          </p:nvSpPr>
          <p:spPr>
            <a:xfrm>
              <a:off x="681921" y="561124"/>
              <a:ext cx="33964" cy="8330"/>
            </a:xfrm>
            <a:custGeom>
              <a:avLst/>
              <a:gdLst/>
              <a:ahLst/>
              <a:cxnLst/>
              <a:rect l="l" t="t" r="r" b="b"/>
              <a:pathLst>
                <a:path w="3596" h="882" extrusionOk="0">
                  <a:moveTo>
                    <a:pt x="2746" y="0"/>
                  </a:moveTo>
                  <a:cubicBezTo>
                    <a:pt x="1631" y="0"/>
                    <a:pt x="326" y="366"/>
                    <a:pt x="0" y="882"/>
                  </a:cubicBezTo>
                  <a:cubicBezTo>
                    <a:pt x="1034" y="304"/>
                    <a:pt x="2068" y="74"/>
                    <a:pt x="3148" y="74"/>
                  </a:cubicBezTo>
                  <a:cubicBezTo>
                    <a:pt x="3296" y="74"/>
                    <a:pt x="3445" y="79"/>
                    <a:pt x="3595" y="87"/>
                  </a:cubicBezTo>
                  <a:cubicBezTo>
                    <a:pt x="3342" y="28"/>
                    <a:pt x="3051" y="0"/>
                    <a:pt x="27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32"/>
            <p:cNvSpPr/>
            <p:nvPr/>
          </p:nvSpPr>
          <p:spPr>
            <a:xfrm>
              <a:off x="658743" y="566186"/>
              <a:ext cx="15679" cy="18947"/>
            </a:xfrm>
            <a:custGeom>
              <a:avLst/>
              <a:gdLst/>
              <a:ahLst/>
              <a:cxnLst/>
              <a:rect l="l" t="t" r="r" b="b"/>
              <a:pathLst>
                <a:path w="1660" h="2006" extrusionOk="0">
                  <a:moveTo>
                    <a:pt x="1521" y="0"/>
                  </a:moveTo>
                  <a:cubicBezTo>
                    <a:pt x="1417" y="35"/>
                    <a:pt x="1417" y="104"/>
                    <a:pt x="1417" y="139"/>
                  </a:cubicBezTo>
                  <a:cubicBezTo>
                    <a:pt x="1383" y="657"/>
                    <a:pt x="1210" y="1141"/>
                    <a:pt x="1037" y="1659"/>
                  </a:cubicBezTo>
                  <a:cubicBezTo>
                    <a:pt x="988" y="1807"/>
                    <a:pt x="904" y="1849"/>
                    <a:pt x="798" y="1849"/>
                  </a:cubicBezTo>
                  <a:cubicBezTo>
                    <a:pt x="754" y="1849"/>
                    <a:pt x="707" y="1842"/>
                    <a:pt x="657" y="1832"/>
                  </a:cubicBezTo>
                  <a:cubicBezTo>
                    <a:pt x="553" y="1763"/>
                    <a:pt x="450" y="1729"/>
                    <a:pt x="346" y="1659"/>
                  </a:cubicBezTo>
                  <a:cubicBezTo>
                    <a:pt x="281" y="1638"/>
                    <a:pt x="230" y="1590"/>
                    <a:pt x="159" y="1590"/>
                  </a:cubicBezTo>
                  <a:cubicBezTo>
                    <a:pt x="116" y="1590"/>
                    <a:pt x="65" y="1607"/>
                    <a:pt x="0" y="1659"/>
                  </a:cubicBezTo>
                  <a:cubicBezTo>
                    <a:pt x="311" y="1901"/>
                    <a:pt x="657" y="2005"/>
                    <a:pt x="1037" y="2005"/>
                  </a:cubicBezTo>
                  <a:cubicBezTo>
                    <a:pt x="1106" y="2005"/>
                    <a:pt x="1175" y="1971"/>
                    <a:pt x="1141" y="1901"/>
                  </a:cubicBezTo>
                  <a:cubicBezTo>
                    <a:pt x="1003" y="1729"/>
                    <a:pt x="1175" y="1590"/>
                    <a:pt x="1210" y="1418"/>
                  </a:cubicBezTo>
                  <a:cubicBezTo>
                    <a:pt x="1348" y="1072"/>
                    <a:pt x="1452" y="726"/>
                    <a:pt x="1556" y="346"/>
                  </a:cubicBezTo>
                  <a:cubicBezTo>
                    <a:pt x="1625" y="242"/>
                    <a:pt x="1659" y="69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32"/>
            <p:cNvSpPr/>
            <p:nvPr/>
          </p:nvSpPr>
          <p:spPr>
            <a:xfrm>
              <a:off x="674413" y="527991"/>
              <a:ext cx="10456" cy="28080"/>
            </a:xfrm>
            <a:custGeom>
              <a:avLst/>
              <a:gdLst/>
              <a:ahLst/>
              <a:cxnLst/>
              <a:rect l="l" t="t" r="r" b="b"/>
              <a:pathLst>
                <a:path w="1107" h="297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003" y="35"/>
                    <a:pt x="968" y="104"/>
                    <a:pt x="934" y="173"/>
                  </a:cubicBezTo>
                  <a:cubicBezTo>
                    <a:pt x="450" y="968"/>
                    <a:pt x="208" y="1832"/>
                    <a:pt x="69" y="2731"/>
                  </a:cubicBezTo>
                  <a:cubicBezTo>
                    <a:pt x="35" y="2835"/>
                    <a:pt x="0" y="2938"/>
                    <a:pt x="104" y="2973"/>
                  </a:cubicBezTo>
                  <a:cubicBezTo>
                    <a:pt x="173" y="2973"/>
                    <a:pt x="173" y="2938"/>
                    <a:pt x="208" y="2904"/>
                  </a:cubicBezTo>
                  <a:cubicBezTo>
                    <a:pt x="242" y="2247"/>
                    <a:pt x="450" y="1625"/>
                    <a:pt x="692" y="1003"/>
                  </a:cubicBezTo>
                  <a:cubicBezTo>
                    <a:pt x="795" y="657"/>
                    <a:pt x="1003" y="380"/>
                    <a:pt x="1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32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32"/>
            <p:cNvSpPr/>
            <p:nvPr/>
          </p:nvSpPr>
          <p:spPr>
            <a:xfrm>
              <a:off x="681921" y="575329"/>
              <a:ext cx="19920" cy="9804"/>
            </a:xfrm>
            <a:custGeom>
              <a:avLst/>
              <a:gdLst/>
              <a:ahLst/>
              <a:cxnLst/>
              <a:rect l="l" t="t" r="r" b="b"/>
              <a:pathLst>
                <a:path w="2109" h="1038" extrusionOk="0">
                  <a:moveTo>
                    <a:pt x="160" y="0"/>
                  </a:moveTo>
                  <a:cubicBezTo>
                    <a:pt x="113" y="0"/>
                    <a:pt x="69" y="17"/>
                    <a:pt x="35" y="69"/>
                  </a:cubicBezTo>
                  <a:cubicBezTo>
                    <a:pt x="0" y="208"/>
                    <a:pt x="139" y="208"/>
                    <a:pt x="208" y="208"/>
                  </a:cubicBezTo>
                  <a:cubicBezTo>
                    <a:pt x="864" y="415"/>
                    <a:pt x="1487" y="726"/>
                    <a:pt x="2109" y="1037"/>
                  </a:cubicBezTo>
                  <a:cubicBezTo>
                    <a:pt x="2109" y="864"/>
                    <a:pt x="1971" y="864"/>
                    <a:pt x="1867" y="830"/>
                  </a:cubicBezTo>
                  <a:cubicBezTo>
                    <a:pt x="1383" y="484"/>
                    <a:pt x="864" y="242"/>
                    <a:pt x="311" y="35"/>
                  </a:cubicBezTo>
                  <a:cubicBezTo>
                    <a:pt x="260" y="17"/>
                    <a:pt x="208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32"/>
            <p:cNvSpPr/>
            <p:nvPr/>
          </p:nvSpPr>
          <p:spPr>
            <a:xfrm>
              <a:off x="637851" y="482286"/>
              <a:ext cx="14696" cy="15027"/>
            </a:xfrm>
            <a:custGeom>
              <a:avLst/>
              <a:gdLst/>
              <a:ahLst/>
              <a:cxnLst/>
              <a:rect l="l" t="t" r="r" b="b"/>
              <a:pathLst>
                <a:path w="1556" h="1591" extrusionOk="0">
                  <a:moveTo>
                    <a:pt x="0" y="0"/>
                  </a:moveTo>
                  <a:cubicBezTo>
                    <a:pt x="588" y="277"/>
                    <a:pt x="933" y="726"/>
                    <a:pt x="1244" y="1244"/>
                  </a:cubicBezTo>
                  <a:cubicBezTo>
                    <a:pt x="1313" y="1383"/>
                    <a:pt x="1348" y="1556"/>
                    <a:pt x="1555" y="1590"/>
                  </a:cubicBezTo>
                  <a:cubicBezTo>
                    <a:pt x="1348" y="1072"/>
                    <a:pt x="1072" y="657"/>
                    <a:pt x="691" y="277"/>
                  </a:cubicBezTo>
                  <a:cubicBezTo>
                    <a:pt x="449" y="69"/>
                    <a:pt x="31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32"/>
            <p:cNvSpPr/>
            <p:nvPr/>
          </p:nvSpPr>
          <p:spPr>
            <a:xfrm>
              <a:off x="702162" y="532883"/>
              <a:ext cx="9804" cy="8501"/>
            </a:xfrm>
            <a:custGeom>
              <a:avLst/>
              <a:gdLst/>
              <a:ahLst/>
              <a:cxnLst/>
              <a:rect l="l" t="t" r="r" b="b"/>
              <a:pathLst>
                <a:path w="1038" h="900" extrusionOk="0">
                  <a:moveTo>
                    <a:pt x="934" y="1"/>
                  </a:moveTo>
                  <a:cubicBezTo>
                    <a:pt x="795" y="174"/>
                    <a:pt x="623" y="277"/>
                    <a:pt x="519" y="485"/>
                  </a:cubicBezTo>
                  <a:cubicBezTo>
                    <a:pt x="450" y="692"/>
                    <a:pt x="173" y="692"/>
                    <a:pt x="0" y="899"/>
                  </a:cubicBezTo>
                  <a:cubicBezTo>
                    <a:pt x="311" y="899"/>
                    <a:pt x="692" y="657"/>
                    <a:pt x="934" y="312"/>
                  </a:cubicBezTo>
                  <a:cubicBezTo>
                    <a:pt x="1003" y="243"/>
                    <a:pt x="1037" y="139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32"/>
            <p:cNvSpPr/>
            <p:nvPr/>
          </p:nvSpPr>
          <p:spPr>
            <a:xfrm>
              <a:off x="648949" y="60503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32"/>
            <p:cNvSpPr/>
            <p:nvPr/>
          </p:nvSpPr>
          <p:spPr>
            <a:xfrm>
              <a:off x="649270" y="589034"/>
              <a:ext cx="4260" cy="16009"/>
            </a:xfrm>
            <a:custGeom>
              <a:avLst/>
              <a:gdLst/>
              <a:ahLst/>
              <a:cxnLst/>
              <a:rect l="l" t="t" r="r" b="b"/>
              <a:pathLst>
                <a:path w="451" h="1695" extrusionOk="0">
                  <a:moveTo>
                    <a:pt x="450" y="1"/>
                  </a:moveTo>
                  <a:lnTo>
                    <a:pt x="450" y="1"/>
                  </a:lnTo>
                  <a:cubicBezTo>
                    <a:pt x="243" y="554"/>
                    <a:pt x="174" y="1142"/>
                    <a:pt x="1" y="1695"/>
                  </a:cubicBezTo>
                  <a:cubicBezTo>
                    <a:pt x="277" y="1176"/>
                    <a:pt x="416" y="589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32"/>
            <p:cNvSpPr/>
            <p:nvPr/>
          </p:nvSpPr>
          <p:spPr>
            <a:xfrm>
              <a:off x="658413" y="566753"/>
              <a:ext cx="2626" cy="10541"/>
            </a:xfrm>
            <a:custGeom>
              <a:avLst/>
              <a:gdLst/>
              <a:ahLst/>
              <a:cxnLst/>
              <a:rect l="l" t="t" r="r" b="b"/>
              <a:pathLst>
                <a:path w="278" h="1116" extrusionOk="0">
                  <a:moveTo>
                    <a:pt x="140" y="0"/>
                  </a:moveTo>
                  <a:cubicBezTo>
                    <a:pt x="129" y="0"/>
                    <a:pt x="118" y="3"/>
                    <a:pt x="104" y="9"/>
                  </a:cubicBezTo>
                  <a:cubicBezTo>
                    <a:pt x="35" y="9"/>
                    <a:pt x="1" y="44"/>
                    <a:pt x="35" y="113"/>
                  </a:cubicBezTo>
                  <a:cubicBezTo>
                    <a:pt x="104" y="424"/>
                    <a:pt x="35" y="770"/>
                    <a:pt x="139" y="1116"/>
                  </a:cubicBezTo>
                  <a:cubicBezTo>
                    <a:pt x="277" y="770"/>
                    <a:pt x="243" y="424"/>
                    <a:pt x="208" y="79"/>
                  </a:cubicBezTo>
                  <a:cubicBezTo>
                    <a:pt x="208" y="51"/>
                    <a:pt x="18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32"/>
            <p:cNvSpPr/>
            <p:nvPr/>
          </p:nvSpPr>
          <p:spPr>
            <a:xfrm>
              <a:off x="653841" y="540723"/>
              <a:ext cx="2947" cy="8491"/>
            </a:xfrm>
            <a:custGeom>
              <a:avLst/>
              <a:gdLst/>
              <a:ahLst/>
              <a:cxnLst/>
              <a:rect l="l" t="t" r="r" b="b"/>
              <a:pathLst>
                <a:path w="312" h="899" extrusionOk="0">
                  <a:moveTo>
                    <a:pt x="104" y="0"/>
                  </a:moveTo>
                  <a:cubicBezTo>
                    <a:pt x="174" y="104"/>
                    <a:pt x="174" y="242"/>
                    <a:pt x="104" y="311"/>
                  </a:cubicBezTo>
                  <a:cubicBezTo>
                    <a:pt x="1" y="450"/>
                    <a:pt x="70" y="622"/>
                    <a:pt x="35" y="761"/>
                  </a:cubicBezTo>
                  <a:cubicBezTo>
                    <a:pt x="35" y="830"/>
                    <a:pt x="70" y="899"/>
                    <a:pt x="174" y="899"/>
                  </a:cubicBezTo>
                  <a:cubicBezTo>
                    <a:pt x="277" y="899"/>
                    <a:pt x="312" y="830"/>
                    <a:pt x="312" y="761"/>
                  </a:cubicBezTo>
                  <a:cubicBezTo>
                    <a:pt x="277" y="484"/>
                    <a:pt x="277" y="20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32"/>
            <p:cNvSpPr/>
            <p:nvPr/>
          </p:nvSpPr>
          <p:spPr>
            <a:xfrm>
              <a:off x="666573" y="565856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174" y="1"/>
                  </a:moveTo>
                  <a:cubicBezTo>
                    <a:pt x="35" y="139"/>
                    <a:pt x="1" y="277"/>
                    <a:pt x="35" y="416"/>
                  </a:cubicBezTo>
                  <a:cubicBezTo>
                    <a:pt x="70" y="519"/>
                    <a:pt x="70" y="588"/>
                    <a:pt x="174" y="588"/>
                  </a:cubicBezTo>
                  <a:cubicBezTo>
                    <a:pt x="277" y="588"/>
                    <a:pt x="312" y="519"/>
                    <a:pt x="312" y="416"/>
                  </a:cubicBezTo>
                  <a:cubicBezTo>
                    <a:pt x="277" y="277"/>
                    <a:pt x="277" y="139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32"/>
            <p:cNvSpPr/>
            <p:nvPr/>
          </p:nvSpPr>
          <p:spPr>
            <a:xfrm>
              <a:off x="630342" y="5674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32"/>
            <p:cNvSpPr/>
            <p:nvPr/>
          </p:nvSpPr>
          <p:spPr>
            <a:xfrm>
              <a:off x="630342" y="567490"/>
              <a:ext cx="8491" cy="2947"/>
            </a:xfrm>
            <a:custGeom>
              <a:avLst/>
              <a:gdLst/>
              <a:ahLst/>
              <a:cxnLst/>
              <a:rect l="l" t="t" r="r" b="b"/>
              <a:pathLst>
                <a:path w="899" h="312" extrusionOk="0">
                  <a:moveTo>
                    <a:pt x="0" y="1"/>
                  </a:moveTo>
                  <a:lnTo>
                    <a:pt x="0" y="1"/>
                  </a:lnTo>
                  <a:cubicBezTo>
                    <a:pt x="277" y="208"/>
                    <a:pt x="588" y="277"/>
                    <a:pt x="899" y="312"/>
                  </a:cubicBezTo>
                  <a:cubicBezTo>
                    <a:pt x="622" y="139"/>
                    <a:pt x="311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32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32"/>
            <p:cNvSpPr/>
            <p:nvPr/>
          </p:nvSpPr>
          <p:spPr>
            <a:xfrm>
              <a:off x="684859" y="523740"/>
              <a:ext cx="2947" cy="4260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311" y="1"/>
                  </a:moveTo>
                  <a:lnTo>
                    <a:pt x="311" y="1"/>
                  </a:lnTo>
                  <a:cubicBezTo>
                    <a:pt x="139" y="105"/>
                    <a:pt x="35" y="243"/>
                    <a:pt x="0" y="450"/>
                  </a:cubicBezTo>
                  <a:cubicBezTo>
                    <a:pt x="139" y="312"/>
                    <a:pt x="242" y="174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32"/>
            <p:cNvSpPr/>
            <p:nvPr/>
          </p:nvSpPr>
          <p:spPr>
            <a:xfrm>
              <a:off x="687796" y="52341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32"/>
            <p:cNvSpPr/>
            <p:nvPr/>
          </p:nvSpPr>
          <p:spPr>
            <a:xfrm>
              <a:off x="693350" y="534517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311" y="1"/>
                  </a:moveTo>
                  <a:cubicBezTo>
                    <a:pt x="138" y="70"/>
                    <a:pt x="35" y="242"/>
                    <a:pt x="0" y="415"/>
                  </a:cubicBezTo>
                  <a:cubicBezTo>
                    <a:pt x="138" y="312"/>
                    <a:pt x="207" y="139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32"/>
            <p:cNvSpPr/>
            <p:nvPr/>
          </p:nvSpPr>
          <p:spPr>
            <a:xfrm>
              <a:off x="693019" y="53843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32"/>
            <p:cNvSpPr/>
            <p:nvPr/>
          </p:nvSpPr>
          <p:spPr>
            <a:xfrm>
              <a:off x="661029" y="51851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69" y="174"/>
                    <a:pt x="69" y="346"/>
                    <a:pt x="208" y="485"/>
                  </a:cubicBezTo>
                  <a:cubicBezTo>
                    <a:pt x="138" y="312"/>
                    <a:pt x="173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32"/>
            <p:cNvSpPr/>
            <p:nvPr/>
          </p:nvSpPr>
          <p:spPr>
            <a:xfrm>
              <a:off x="661029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32"/>
            <p:cNvSpPr/>
            <p:nvPr/>
          </p:nvSpPr>
          <p:spPr>
            <a:xfrm>
              <a:off x="662984" y="5230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32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32"/>
            <p:cNvSpPr/>
            <p:nvPr/>
          </p:nvSpPr>
          <p:spPr>
            <a:xfrm>
              <a:off x="652869" y="499590"/>
              <a:ext cx="2286" cy="3920"/>
            </a:xfrm>
            <a:custGeom>
              <a:avLst/>
              <a:gdLst/>
              <a:ahLst/>
              <a:cxnLst/>
              <a:rect l="l" t="t" r="r" b="b"/>
              <a:pathLst>
                <a:path w="242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38"/>
                    <a:pt x="104" y="311"/>
                    <a:pt x="242" y="415"/>
                  </a:cubicBezTo>
                  <a:cubicBezTo>
                    <a:pt x="242" y="242"/>
                    <a:pt x="173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32"/>
            <p:cNvSpPr/>
            <p:nvPr/>
          </p:nvSpPr>
          <p:spPr>
            <a:xfrm>
              <a:off x="652869" y="49925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32"/>
            <p:cNvSpPr/>
            <p:nvPr/>
          </p:nvSpPr>
          <p:spPr>
            <a:xfrm>
              <a:off x="630012" y="56749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32"/>
            <p:cNvSpPr/>
            <p:nvPr/>
          </p:nvSpPr>
          <p:spPr>
            <a:xfrm>
              <a:off x="626744" y="566300"/>
              <a:ext cx="3277" cy="1200"/>
            </a:xfrm>
            <a:custGeom>
              <a:avLst/>
              <a:gdLst/>
              <a:ahLst/>
              <a:cxnLst/>
              <a:rect l="l" t="t" r="r" b="b"/>
              <a:pathLst>
                <a:path w="347" h="127" extrusionOk="0">
                  <a:moveTo>
                    <a:pt x="92" y="0"/>
                  </a:moveTo>
                  <a:cubicBezTo>
                    <a:pt x="63" y="0"/>
                    <a:pt x="33" y="7"/>
                    <a:pt x="1" y="23"/>
                  </a:cubicBezTo>
                  <a:cubicBezTo>
                    <a:pt x="104" y="92"/>
                    <a:pt x="208" y="127"/>
                    <a:pt x="346" y="127"/>
                  </a:cubicBezTo>
                  <a:cubicBezTo>
                    <a:pt x="267" y="74"/>
                    <a:pt x="18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32"/>
            <p:cNvSpPr/>
            <p:nvPr/>
          </p:nvSpPr>
          <p:spPr>
            <a:xfrm>
              <a:off x="676698" y="61352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32"/>
            <p:cNvSpPr/>
            <p:nvPr/>
          </p:nvSpPr>
          <p:spPr>
            <a:xfrm>
              <a:off x="676368" y="613846"/>
              <a:ext cx="992" cy="4260"/>
            </a:xfrm>
            <a:custGeom>
              <a:avLst/>
              <a:gdLst/>
              <a:ahLst/>
              <a:cxnLst/>
              <a:rect l="l" t="t" r="r" b="b"/>
              <a:pathLst>
                <a:path w="105" h="451" extrusionOk="0">
                  <a:moveTo>
                    <a:pt x="35" y="1"/>
                  </a:moveTo>
                  <a:cubicBezTo>
                    <a:pt x="35" y="139"/>
                    <a:pt x="1" y="277"/>
                    <a:pt x="35" y="450"/>
                  </a:cubicBezTo>
                  <a:cubicBezTo>
                    <a:pt x="104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32"/>
            <p:cNvSpPr/>
            <p:nvPr/>
          </p:nvSpPr>
          <p:spPr>
            <a:xfrm>
              <a:off x="647967" y="605685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35" y="70"/>
                    <a:pt x="1" y="139"/>
                    <a:pt x="35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32"/>
            <p:cNvSpPr/>
            <p:nvPr/>
          </p:nvSpPr>
          <p:spPr>
            <a:xfrm>
              <a:off x="648949" y="6053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32"/>
            <p:cNvSpPr/>
            <p:nvPr/>
          </p:nvSpPr>
          <p:spPr>
            <a:xfrm>
              <a:off x="664939" y="533865"/>
              <a:ext cx="671" cy="2616"/>
            </a:xfrm>
            <a:custGeom>
              <a:avLst/>
              <a:gdLst/>
              <a:ahLst/>
              <a:cxnLst/>
              <a:rect l="l" t="t" r="r" b="b"/>
              <a:pathLst>
                <a:path w="71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70"/>
                    <a:pt x="1" y="173"/>
                    <a:pt x="70" y="277"/>
                  </a:cubicBezTo>
                  <a:cubicBezTo>
                    <a:pt x="70" y="173"/>
                    <a:pt x="70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32"/>
            <p:cNvSpPr/>
            <p:nvPr/>
          </p:nvSpPr>
          <p:spPr>
            <a:xfrm>
              <a:off x="664288" y="53191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1" y="69"/>
                    <a:pt x="70" y="138"/>
                    <a:pt x="35" y="207"/>
                  </a:cubicBezTo>
                  <a:cubicBezTo>
                    <a:pt x="70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32"/>
            <p:cNvSpPr/>
            <p:nvPr/>
          </p:nvSpPr>
          <p:spPr>
            <a:xfrm>
              <a:off x="687796" y="5234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32"/>
            <p:cNvSpPr/>
            <p:nvPr/>
          </p:nvSpPr>
          <p:spPr>
            <a:xfrm>
              <a:off x="687796" y="520803"/>
              <a:ext cx="2295" cy="2626"/>
            </a:xfrm>
            <a:custGeom>
              <a:avLst/>
              <a:gdLst/>
              <a:ahLst/>
              <a:cxnLst/>
              <a:rect l="l" t="t" r="r" b="b"/>
              <a:pathLst>
                <a:path w="243" h="278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04" y="35"/>
                    <a:pt x="35" y="139"/>
                    <a:pt x="0" y="277"/>
                  </a:cubicBezTo>
                  <a:cubicBezTo>
                    <a:pt x="104" y="208"/>
                    <a:pt x="208" y="104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32"/>
            <p:cNvSpPr/>
            <p:nvPr/>
          </p:nvSpPr>
          <p:spPr>
            <a:xfrm>
              <a:off x="658092" y="511009"/>
              <a:ext cx="1634" cy="2947"/>
            </a:xfrm>
            <a:custGeom>
              <a:avLst/>
              <a:gdLst/>
              <a:ahLst/>
              <a:cxnLst/>
              <a:rect l="l" t="t" r="r" b="b"/>
              <a:pathLst>
                <a:path w="173" h="312" extrusionOk="0">
                  <a:moveTo>
                    <a:pt x="0" y="1"/>
                  </a:moveTo>
                  <a:cubicBezTo>
                    <a:pt x="35" y="105"/>
                    <a:pt x="69" y="243"/>
                    <a:pt x="173" y="312"/>
                  </a:cubicBezTo>
                  <a:cubicBezTo>
                    <a:pt x="138" y="208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32"/>
            <p:cNvSpPr/>
            <p:nvPr/>
          </p:nvSpPr>
          <p:spPr>
            <a:xfrm>
              <a:off x="659716" y="51394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ubicBezTo>
                    <a:pt x="1" y="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32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32"/>
            <p:cNvSpPr/>
            <p:nvPr/>
          </p:nvSpPr>
          <p:spPr>
            <a:xfrm>
              <a:off x="656779" y="5064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32"/>
            <p:cNvSpPr/>
            <p:nvPr/>
          </p:nvSpPr>
          <p:spPr>
            <a:xfrm>
              <a:off x="655145" y="503830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36" y="242"/>
                    <a:pt x="174" y="277"/>
                  </a:cubicBezTo>
                  <a:cubicBezTo>
                    <a:pt x="139" y="173"/>
                    <a:pt x="10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32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32"/>
            <p:cNvSpPr/>
            <p:nvPr/>
          </p:nvSpPr>
          <p:spPr>
            <a:xfrm>
              <a:off x="666252" y="5403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32"/>
            <p:cNvSpPr/>
            <p:nvPr/>
          </p:nvSpPr>
          <p:spPr>
            <a:xfrm>
              <a:off x="662654" y="523089"/>
              <a:ext cx="992" cy="2947"/>
            </a:xfrm>
            <a:custGeom>
              <a:avLst/>
              <a:gdLst/>
              <a:ahLst/>
              <a:cxnLst/>
              <a:rect l="l" t="t" r="r" b="b"/>
              <a:pathLst>
                <a:path w="105" h="312" extrusionOk="0">
                  <a:moveTo>
                    <a:pt x="36" y="1"/>
                  </a:moveTo>
                  <a:cubicBezTo>
                    <a:pt x="36" y="104"/>
                    <a:pt x="1" y="243"/>
                    <a:pt x="105" y="312"/>
                  </a:cubicBezTo>
                  <a:cubicBezTo>
                    <a:pt x="105" y="208"/>
                    <a:pt x="70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32"/>
            <p:cNvSpPr/>
            <p:nvPr/>
          </p:nvSpPr>
          <p:spPr>
            <a:xfrm>
              <a:off x="691716" y="538758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35" y="35"/>
                    <a:pt x="0" y="105"/>
                    <a:pt x="0" y="208"/>
                  </a:cubicBezTo>
                  <a:cubicBezTo>
                    <a:pt x="69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32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32"/>
            <p:cNvSpPr/>
            <p:nvPr/>
          </p:nvSpPr>
          <p:spPr>
            <a:xfrm>
              <a:off x="693019" y="53875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32"/>
            <p:cNvSpPr/>
            <p:nvPr/>
          </p:nvSpPr>
          <p:spPr>
            <a:xfrm>
              <a:off x="643395" y="5632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1" y="0"/>
                    <a:pt x="1" y="35"/>
                  </a:cubicBezTo>
                  <a:lnTo>
                    <a:pt x="70" y="35"/>
                  </a:ln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32"/>
            <p:cNvSpPr/>
            <p:nvPr/>
          </p:nvSpPr>
          <p:spPr>
            <a:xfrm>
              <a:off x="677671" y="62266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32"/>
            <p:cNvSpPr/>
            <p:nvPr/>
          </p:nvSpPr>
          <p:spPr>
            <a:xfrm>
              <a:off x="642092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32"/>
            <p:cNvSpPr/>
            <p:nvPr/>
          </p:nvSpPr>
          <p:spPr>
            <a:xfrm>
              <a:off x="642413" y="560311"/>
              <a:ext cx="671" cy="151"/>
            </a:xfrm>
            <a:custGeom>
              <a:avLst/>
              <a:gdLst/>
              <a:ahLst/>
              <a:cxnLst/>
              <a:rect l="l" t="t" r="r" b="b"/>
              <a:pathLst>
                <a:path w="71" h="16" extrusionOk="0">
                  <a:moveTo>
                    <a:pt x="1" y="0"/>
                  </a:moveTo>
                  <a:cubicBezTo>
                    <a:pt x="1" y="0"/>
                    <a:pt x="16" y="16"/>
                    <a:pt x="37" y="16"/>
                  </a:cubicBezTo>
                  <a:cubicBezTo>
                    <a:pt x="47" y="16"/>
                    <a:pt x="59" y="1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32"/>
            <p:cNvSpPr/>
            <p:nvPr/>
          </p:nvSpPr>
          <p:spPr>
            <a:xfrm>
              <a:off x="654824" y="540071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0" y="0"/>
                    <a:pt x="0" y="35"/>
                    <a:pt x="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32"/>
            <p:cNvSpPr/>
            <p:nvPr/>
          </p:nvSpPr>
          <p:spPr>
            <a:xfrm>
              <a:off x="654824" y="54072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32"/>
            <p:cNvSpPr/>
            <p:nvPr/>
          </p:nvSpPr>
          <p:spPr>
            <a:xfrm>
              <a:off x="663315" y="526357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0"/>
                  </a:moveTo>
                  <a:cubicBezTo>
                    <a:pt x="35" y="35"/>
                    <a:pt x="0" y="70"/>
                    <a:pt x="69" y="104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32"/>
            <p:cNvSpPr/>
            <p:nvPr/>
          </p:nvSpPr>
          <p:spPr>
            <a:xfrm>
              <a:off x="663636" y="526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32"/>
            <p:cNvSpPr/>
            <p:nvPr/>
          </p:nvSpPr>
          <p:spPr>
            <a:xfrm>
              <a:off x="660377" y="516232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1"/>
                  </a:moveTo>
                  <a:lnTo>
                    <a:pt x="35" y="1"/>
                  </a:lnTo>
                  <a:cubicBezTo>
                    <a:pt x="0" y="70"/>
                    <a:pt x="35" y="139"/>
                    <a:pt x="69" y="243"/>
                  </a:cubicBezTo>
                  <a:cubicBezTo>
                    <a:pt x="69" y="139"/>
                    <a:pt x="104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32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32"/>
            <p:cNvSpPr/>
            <p:nvPr/>
          </p:nvSpPr>
          <p:spPr>
            <a:xfrm>
              <a:off x="656779" y="506437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1" y="1"/>
                  </a:moveTo>
                  <a:cubicBezTo>
                    <a:pt x="1" y="70"/>
                    <a:pt x="1" y="174"/>
                    <a:pt x="70" y="243"/>
                  </a:cubicBezTo>
                  <a:cubicBezTo>
                    <a:pt x="35" y="139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32"/>
            <p:cNvSpPr/>
            <p:nvPr/>
          </p:nvSpPr>
          <p:spPr>
            <a:xfrm>
              <a:off x="657430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32"/>
            <p:cNvSpPr/>
            <p:nvPr/>
          </p:nvSpPr>
          <p:spPr>
            <a:xfrm>
              <a:off x="657761" y="509053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0"/>
                  </a:moveTo>
                  <a:cubicBezTo>
                    <a:pt x="0" y="70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32"/>
            <p:cNvSpPr/>
            <p:nvPr/>
          </p:nvSpPr>
          <p:spPr>
            <a:xfrm>
              <a:off x="657430" y="50872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32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32"/>
            <p:cNvSpPr/>
            <p:nvPr/>
          </p:nvSpPr>
          <p:spPr>
            <a:xfrm>
              <a:off x="659716" y="51427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32"/>
            <p:cNvSpPr/>
            <p:nvPr/>
          </p:nvSpPr>
          <p:spPr>
            <a:xfrm>
              <a:off x="660047" y="514277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1"/>
                  </a:moveTo>
                  <a:cubicBezTo>
                    <a:pt x="0" y="70"/>
                    <a:pt x="0" y="139"/>
                    <a:pt x="35" y="173"/>
                  </a:cubicBezTo>
                  <a:cubicBezTo>
                    <a:pt x="35" y="104"/>
                    <a:pt x="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32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32"/>
            <p:cNvSpPr/>
            <p:nvPr/>
          </p:nvSpPr>
          <p:spPr>
            <a:xfrm>
              <a:off x="691064" y="541044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cubicBezTo>
                    <a:pt x="0" y="35"/>
                    <a:pt x="0" y="70"/>
                    <a:pt x="0" y="139"/>
                  </a:cubicBezTo>
                  <a:cubicBezTo>
                    <a:pt x="69" y="10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32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32"/>
            <p:cNvSpPr/>
            <p:nvPr/>
          </p:nvSpPr>
          <p:spPr>
            <a:xfrm>
              <a:off x="690733" y="54235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32"/>
            <p:cNvSpPr/>
            <p:nvPr/>
          </p:nvSpPr>
          <p:spPr>
            <a:xfrm>
              <a:off x="69073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32"/>
            <p:cNvSpPr/>
            <p:nvPr/>
          </p:nvSpPr>
          <p:spPr>
            <a:xfrm>
              <a:off x="689751" y="542678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1"/>
                  </a:moveTo>
                  <a:lnTo>
                    <a:pt x="105" y="1"/>
                  </a:lnTo>
                  <a:cubicBezTo>
                    <a:pt x="70" y="35"/>
                    <a:pt x="35" y="70"/>
                    <a:pt x="1" y="104"/>
                  </a:cubicBezTo>
                  <a:cubicBezTo>
                    <a:pt x="70" y="70"/>
                    <a:pt x="105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32"/>
            <p:cNvSpPr/>
            <p:nvPr/>
          </p:nvSpPr>
          <p:spPr>
            <a:xfrm>
              <a:off x="689430" y="54366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35" y="70"/>
                    <a:pt x="0" y="139"/>
                    <a:pt x="0" y="208"/>
                  </a:cubicBezTo>
                  <a:cubicBezTo>
                    <a:pt x="69" y="139"/>
                    <a:pt x="35" y="7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32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32"/>
            <p:cNvSpPr/>
            <p:nvPr/>
          </p:nvSpPr>
          <p:spPr>
            <a:xfrm>
              <a:off x="652207" y="497304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1" y="138"/>
                    <a:pt x="70" y="208"/>
                  </a:cubicBezTo>
                  <a:cubicBezTo>
                    <a:pt x="35" y="138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32"/>
            <p:cNvSpPr/>
            <p:nvPr/>
          </p:nvSpPr>
          <p:spPr>
            <a:xfrm>
              <a:off x="652869" y="499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32"/>
            <p:cNvSpPr/>
            <p:nvPr/>
          </p:nvSpPr>
          <p:spPr>
            <a:xfrm>
              <a:off x="626092" y="667720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104" y="0"/>
                  </a:moveTo>
                  <a:cubicBezTo>
                    <a:pt x="35" y="69"/>
                    <a:pt x="35" y="104"/>
                    <a:pt x="1" y="173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32"/>
            <p:cNvSpPr/>
            <p:nvPr/>
          </p:nvSpPr>
          <p:spPr>
            <a:xfrm>
              <a:off x="684859" y="606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32"/>
            <p:cNvSpPr/>
            <p:nvPr/>
          </p:nvSpPr>
          <p:spPr>
            <a:xfrm>
              <a:off x="684859" y="60666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32"/>
            <p:cNvSpPr/>
            <p:nvPr/>
          </p:nvSpPr>
          <p:spPr>
            <a:xfrm>
              <a:off x="685180" y="60666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32"/>
            <p:cNvSpPr/>
            <p:nvPr/>
          </p:nvSpPr>
          <p:spPr>
            <a:xfrm>
              <a:off x="685841" y="60993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32"/>
            <p:cNvSpPr/>
            <p:nvPr/>
          </p:nvSpPr>
          <p:spPr>
            <a:xfrm>
              <a:off x="702162" y="585123"/>
              <a:ext cx="1643" cy="472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cubicBezTo>
                    <a:pt x="49" y="25"/>
                    <a:pt x="81" y="49"/>
                    <a:pt x="120" y="49"/>
                  </a:cubicBezTo>
                  <a:cubicBezTo>
                    <a:pt x="136" y="49"/>
                    <a:pt x="153" y="45"/>
                    <a:pt x="173" y="35"/>
                  </a:cubicBezTo>
                  <a:cubicBezTo>
                    <a:pt x="104" y="0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32"/>
            <p:cNvSpPr/>
            <p:nvPr/>
          </p:nvSpPr>
          <p:spPr>
            <a:xfrm>
              <a:off x="703796" y="5854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32"/>
            <p:cNvSpPr/>
            <p:nvPr/>
          </p:nvSpPr>
          <p:spPr>
            <a:xfrm>
              <a:off x="701831" y="5851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32"/>
            <p:cNvSpPr/>
            <p:nvPr/>
          </p:nvSpPr>
          <p:spPr>
            <a:xfrm>
              <a:off x="696287" y="53418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32"/>
            <p:cNvSpPr/>
            <p:nvPr/>
          </p:nvSpPr>
          <p:spPr>
            <a:xfrm>
              <a:off x="696287" y="5341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32"/>
            <p:cNvSpPr/>
            <p:nvPr/>
          </p:nvSpPr>
          <p:spPr>
            <a:xfrm>
              <a:off x="648949" y="584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32"/>
            <p:cNvSpPr/>
            <p:nvPr/>
          </p:nvSpPr>
          <p:spPr>
            <a:xfrm>
              <a:off x="706081" y="58707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32"/>
            <p:cNvSpPr/>
            <p:nvPr/>
          </p:nvSpPr>
          <p:spPr>
            <a:xfrm>
              <a:off x="639154" y="55704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cubicBezTo>
                    <a:pt x="35" y="35"/>
                    <a:pt x="35" y="35"/>
                    <a:pt x="69" y="70"/>
                  </a:cubicBezTo>
                  <a:cubicBezTo>
                    <a:pt x="69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32"/>
            <p:cNvSpPr/>
            <p:nvPr/>
          </p:nvSpPr>
          <p:spPr>
            <a:xfrm>
              <a:off x="639806" y="5576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32"/>
            <p:cNvSpPr/>
            <p:nvPr/>
          </p:nvSpPr>
          <p:spPr>
            <a:xfrm>
              <a:off x="639154" y="5570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32"/>
            <p:cNvSpPr/>
            <p:nvPr/>
          </p:nvSpPr>
          <p:spPr>
            <a:xfrm>
              <a:off x="697590" y="5479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32"/>
            <p:cNvSpPr/>
            <p:nvPr/>
          </p:nvSpPr>
          <p:spPr>
            <a:xfrm>
              <a:off x="714242" y="543981"/>
              <a:ext cx="982" cy="671"/>
            </a:xfrm>
            <a:custGeom>
              <a:avLst/>
              <a:gdLst/>
              <a:ahLst/>
              <a:cxnLst/>
              <a:rect l="l" t="t" r="r" b="b"/>
              <a:pathLst>
                <a:path w="104" h="71" extrusionOk="0">
                  <a:moveTo>
                    <a:pt x="104" y="1"/>
                  </a:moveTo>
                  <a:lnTo>
                    <a:pt x="0" y="70"/>
                  </a:lnTo>
                  <a:cubicBezTo>
                    <a:pt x="69" y="70"/>
                    <a:pt x="104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32"/>
            <p:cNvSpPr/>
            <p:nvPr/>
          </p:nvSpPr>
          <p:spPr>
            <a:xfrm>
              <a:off x="641440" y="559329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lnTo>
                    <a:pt x="69" y="104"/>
                  </a:lnTo>
                  <a:lnTo>
                    <a:pt x="104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32"/>
            <p:cNvSpPr/>
            <p:nvPr/>
          </p:nvSpPr>
          <p:spPr>
            <a:xfrm>
              <a:off x="641440" y="559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32"/>
            <p:cNvSpPr/>
            <p:nvPr/>
          </p:nvSpPr>
          <p:spPr>
            <a:xfrm>
              <a:off x="640788" y="5583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32"/>
            <p:cNvSpPr/>
            <p:nvPr/>
          </p:nvSpPr>
          <p:spPr>
            <a:xfrm>
              <a:off x="640788" y="5586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lnTo>
                    <a:pt x="69" y="69"/>
                  </a:ln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32"/>
            <p:cNvSpPr/>
            <p:nvPr/>
          </p:nvSpPr>
          <p:spPr>
            <a:xfrm>
              <a:off x="639806" y="55769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32"/>
            <p:cNvSpPr/>
            <p:nvPr/>
          </p:nvSpPr>
          <p:spPr>
            <a:xfrm>
              <a:off x="640127" y="5580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35"/>
                  </a:moveTo>
                  <a:lnTo>
                    <a:pt x="1" y="0"/>
                  </a:lnTo>
                  <a:cubicBezTo>
                    <a:pt x="1" y="0"/>
                    <a:pt x="36" y="35"/>
                    <a:pt x="3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32"/>
            <p:cNvSpPr/>
            <p:nvPr/>
          </p:nvSpPr>
          <p:spPr>
            <a:xfrm>
              <a:off x="640458" y="55834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35" y="35"/>
                  </a:lnTo>
                  <a:cubicBezTo>
                    <a:pt x="35" y="35"/>
                    <a:pt x="1" y="1"/>
                    <a:pt x="1" y="1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32"/>
            <p:cNvSpPr/>
            <p:nvPr/>
          </p:nvSpPr>
          <p:spPr>
            <a:xfrm>
              <a:off x="630994" y="59882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0" y="35"/>
                    <a:pt x="0" y="35"/>
                  </a:cubicBezTo>
                  <a:cubicBezTo>
                    <a:pt x="35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32"/>
            <p:cNvSpPr/>
            <p:nvPr/>
          </p:nvSpPr>
          <p:spPr>
            <a:xfrm>
              <a:off x="631646" y="5988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32"/>
            <p:cNvSpPr/>
            <p:nvPr/>
          </p:nvSpPr>
          <p:spPr>
            <a:xfrm>
              <a:off x="630994" y="5991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32"/>
            <p:cNvSpPr/>
            <p:nvPr/>
          </p:nvSpPr>
          <p:spPr>
            <a:xfrm>
              <a:off x="690082" y="52048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32"/>
            <p:cNvSpPr/>
            <p:nvPr/>
          </p:nvSpPr>
          <p:spPr>
            <a:xfrm>
              <a:off x="632297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32"/>
            <p:cNvSpPr/>
            <p:nvPr/>
          </p:nvSpPr>
          <p:spPr>
            <a:xfrm>
              <a:off x="631646" y="5981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32"/>
            <p:cNvSpPr/>
            <p:nvPr/>
          </p:nvSpPr>
          <p:spPr>
            <a:xfrm>
              <a:off x="631646" y="5985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32"/>
            <p:cNvSpPr/>
            <p:nvPr/>
          </p:nvSpPr>
          <p:spPr>
            <a:xfrm>
              <a:off x="630342" y="59915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35" y="70"/>
                    <a:pt x="35" y="70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32"/>
            <p:cNvSpPr/>
            <p:nvPr/>
          </p:nvSpPr>
          <p:spPr>
            <a:xfrm>
              <a:off x="629360" y="600141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cubicBezTo>
                    <a:pt x="69" y="35"/>
                    <a:pt x="35" y="35"/>
                    <a:pt x="0" y="69"/>
                  </a:cubicBezTo>
                  <a:lnTo>
                    <a:pt x="35" y="69"/>
                  </a:lnTo>
                  <a:cubicBezTo>
                    <a:pt x="35" y="69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32"/>
            <p:cNvSpPr/>
            <p:nvPr/>
          </p:nvSpPr>
          <p:spPr>
            <a:xfrm>
              <a:off x="628378" y="600793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0"/>
                  </a:moveTo>
                  <a:lnTo>
                    <a:pt x="104" y="0"/>
                  </a:lnTo>
                  <a:cubicBezTo>
                    <a:pt x="70" y="35"/>
                    <a:pt x="35" y="69"/>
                    <a:pt x="1" y="104"/>
                  </a:cubicBezTo>
                  <a:cubicBezTo>
                    <a:pt x="70" y="104"/>
                    <a:pt x="104" y="69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32"/>
            <p:cNvSpPr/>
            <p:nvPr/>
          </p:nvSpPr>
          <p:spPr>
            <a:xfrm>
              <a:off x="594423" y="309386"/>
              <a:ext cx="6215" cy="26323"/>
            </a:xfrm>
            <a:custGeom>
              <a:avLst/>
              <a:gdLst/>
              <a:ahLst/>
              <a:cxnLst/>
              <a:rect l="l" t="t" r="r" b="b"/>
              <a:pathLst>
                <a:path w="658" h="2787" extrusionOk="0">
                  <a:moveTo>
                    <a:pt x="212" y="1"/>
                  </a:moveTo>
                  <a:cubicBezTo>
                    <a:pt x="162" y="1"/>
                    <a:pt x="126" y="25"/>
                    <a:pt x="105" y="90"/>
                  </a:cubicBezTo>
                  <a:cubicBezTo>
                    <a:pt x="1" y="229"/>
                    <a:pt x="35" y="367"/>
                    <a:pt x="35" y="540"/>
                  </a:cubicBezTo>
                  <a:cubicBezTo>
                    <a:pt x="139" y="1335"/>
                    <a:pt x="381" y="2061"/>
                    <a:pt x="658" y="2786"/>
                  </a:cubicBezTo>
                  <a:cubicBezTo>
                    <a:pt x="519" y="2302"/>
                    <a:pt x="416" y="1784"/>
                    <a:pt x="347" y="1266"/>
                  </a:cubicBezTo>
                  <a:cubicBezTo>
                    <a:pt x="277" y="920"/>
                    <a:pt x="139" y="540"/>
                    <a:pt x="347" y="194"/>
                  </a:cubicBezTo>
                  <a:cubicBezTo>
                    <a:pt x="416" y="125"/>
                    <a:pt x="381" y="56"/>
                    <a:pt x="312" y="21"/>
                  </a:cubicBezTo>
                  <a:cubicBezTo>
                    <a:pt x="274" y="9"/>
                    <a:pt x="241" y="1"/>
                    <a:pt x="2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32"/>
            <p:cNvSpPr/>
            <p:nvPr/>
          </p:nvSpPr>
          <p:spPr>
            <a:xfrm>
              <a:off x="559165" y="286406"/>
              <a:ext cx="14706" cy="12741"/>
            </a:xfrm>
            <a:custGeom>
              <a:avLst/>
              <a:gdLst/>
              <a:ahLst/>
              <a:cxnLst/>
              <a:rect l="l" t="t" r="r" b="b"/>
              <a:pathLst>
                <a:path w="1557" h="1349" extrusionOk="0">
                  <a:moveTo>
                    <a:pt x="1072" y="0"/>
                  </a:moveTo>
                  <a:cubicBezTo>
                    <a:pt x="1003" y="35"/>
                    <a:pt x="1003" y="104"/>
                    <a:pt x="1003" y="138"/>
                  </a:cubicBezTo>
                  <a:cubicBezTo>
                    <a:pt x="1003" y="415"/>
                    <a:pt x="1107" y="691"/>
                    <a:pt x="1176" y="1002"/>
                  </a:cubicBezTo>
                  <a:cubicBezTo>
                    <a:pt x="938" y="983"/>
                    <a:pt x="700" y="940"/>
                    <a:pt x="475" y="940"/>
                  </a:cubicBezTo>
                  <a:cubicBezTo>
                    <a:pt x="308" y="940"/>
                    <a:pt x="148" y="963"/>
                    <a:pt x="1" y="1037"/>
                  </a:cubicBezTo>
                  <a:cubicBezTo>
                    <a:pt x="52" y="1041"/>
                    <a:pt x="104" y="1042"/>
                    <a:pt x="157" y="1042"/>
                  </a:cubicBezTo>
                  <a:cubicBezTo>
                    <a:pt x="302" y="1042"/>
                    <a:pt x="454" y="1032"/>
                    <a:pt x="605" y="1032"/>
                  </a:cubicBezTo>
                  <a:cubicBezTo>
                    <a:pt x="921" y="1032"/>
                    <a:pt x="1236" y="1076"/>
                    <a:pt x="1487" y="1348"/>
                  </a:cubicBezTo>
                  <a:cubicBezTo>
                    <a:pt x="1556" y="1314"/>
                    <a:pt x="1522" y="1279"/>
                    <a:pt x="1522" y="1244"/>
                  </a:cubicBezTo>
                  <a:cubicBezTo>
                    <a:pt x="1349" y="864"/>
                    <a:pt x="1211" y="519"/>
                    <a:pt x="1211" y="138"/>
                  </a:cubicBezTo>
                  <a:cubicBezTo>
                    <a:pt x="1211" y="69"/>
                    <a:pt x="1176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32"/>
            <p:cNvSpPr/>
            <p:nvPr/>
          </p:nvSpPr>
          <p:spPr>
            <a:xfrm>
              <a:off x="598343" y="307053"/>
              <a:ext cx="16009" cy="19513"/>
            </a:xfrm>
            <a:custGeom>
              <a:avLst/>
              <a:gdLst/>
              <a:ahLst/>
              <a:cxnLst/>
              <a:rect l="l" t="t" r="r" b="b"/>
              <a:pathLst>
                <a:path w="1695" h="2066" extrusionOk="0">
                  <a:moveTo>
                    <a:pt x="104" y="0"/>
                  </a:moveTo>
                  <a:cubicBezTo>
                    <a:pt x="78" y="0"/>
                    <a:pt x="52" y="9"/>
                    <a:pt x="35" y="26"/>
                  </a:cubicBezTo>
                  <a:cubicBezTo>
                    <a:pt x="1" y="95"/>
                    <a:pt x="35" y="130"/>
                    <a:pt x="70" y="164"/>
                  </a:cubicBezTo>
                  <a:cubicBezTo>
                    <a:pt x="173" y="268"/>
                    <a:pt x="312" y="372"/>
                    <a:pt x="415" y="441"/>
                  </a:cubicBezTo>
                  <a:cubicBezTo>
                    <a:pt x="830" y="821"/>
                    <a:pt x="1107" y="1340"/>
                    <a:pt x="1418" y="1789"/>
                  </a:cubicBezTo>
                  <a:cubicBezTo>
                    <a:pt x="1487" y="1893"/>
                    <a:pt x="1521" y="2031"/>
                    <a:pt x="1694" y="2066"/>
                  </a:cubicBezTo>
                  <a:cubicBezTo>
                    <a:pt x="1383" y="1478"/>
                    <a:pt x="1038" y="959"/>
                    <a:pt x="657" y="476"/>
                  </a:cubicBezTo>
                  <a:cubicBezTo>
                    <a:pt x="519" y="303"/>
                    <a:pt x="346" y="164"/>
                    <a:pt x="173" y="26"/>
                  </a:cubicBezTo>
                  <a:cubicBezTo>
                    <a:pt x="156" y="9"/>
                    <a:pt x="13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32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32"/>
            <p:cNvSpPr/>
            <p:nvPr/>
          </p:nvSpPr>
          <p:spPr>
            <a:xfrm>
              <a:off x="569611" y="312191"/>
              <a:ext cx="14054" cy="9152"/>
            </a:xfrm>
            <a:custGeom>
              <a:avLst/>
              <a:gdLst/>
              <a:ahLst/>
              <a:cxnLst/>
              <a:rect l="l" t="t" r="r" b="b"/>
              <a:pathLst>
                <a:path w="1488" h="969" extrusionOk="0">
                  <a:moveTo>
                    <a:pt x="1349" y="1"/>
                  </a:moveTo>
                  <a:cubicBezTo>
                    <a:pt x="1176" y="174"/>
                    <a:pt x="969" y="174"/>
                    <a:pt x="796" y="243"/>
                  </a:cubicBezTo>
                  <a:cubicBezTo>
                    <a:pt x="519" y="346"/>
                    <a:pt x="208" y="415"/>
                    <a:pt x="1" y="692"/>
                  </a:cubicBezTo>
                  <a:cubicBezTo>
                    <a:pt x="208" y="554"/>
                    <a:pt x="450" y="485"/>
                    <a:pt x="692" y="415"/>
                  </a:cubicBezTo>
                  <a:cubicBezTo>
                    <a:pt x="727" y="398"/>
                    <a:pt x="770" y="381"/>
                    <a:pt x="813" y="381"/>
                  </a:cubicBezTo>
                  <a:cubicBezTo>
                    <a:pt x="856" y="381"/>
                    <a:pt x="900" y="398"/>
                    <a:pt x="934" y="450"/>
                  </a:cubicBezTo>
                  <a:cubicBezTo>
                    <a:pt x="969" y="519"/>
                    <a:pt x="900" y="588"/>
                    <a:pt x="865" y="657"/>
                  </a:cubicBezTo>
                  <a:cubicBezTo>
                    <a:pt x="761" y="727"/>
                    <a:pt x="692" y="830"/>
                    <a:pt x="727" y="969"/>
                  </a:cubicBezTo>
                  <a:cubicBezTo>
                    <a:pt x="900" y="761"/>
                    <a:pt x="1038" y="485"/>
                    <a:pt x="1314" y="346"/>
                  </a:cubicBezTo>
                  <a:cubicBezTo>
                    <a:pt x="1487" y="277"/>
                    <a:pt x="1418" y="139"/>
                    <a:pt x="1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32"/>
            <p:cNvSpPr/>
            <p:nvPr/>
          </p:nvSpPr>
          <p:spPr>
            <a:xfrm>
              <a:off x="576468" y="3213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32"/>
            <p:cNvSpPr/>
            <p:nvPr/>
          </p:nvSpPr>
          <p:spPr>
            <a:xfrm>
              <a:off x="607155" y="33928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32"/>
            <p:cNvSpPr/>
            <p:nvPr/>
          </p:nvSpPr>
          <p:spPr>
            <a:xfrm>
              <a:off x="598994" y="316763"/>
              <a:ext cx="8501" cy="22215"/>
            </a:xfrm>
            <a:custGeom>
              <a:avLst/>
              <a:gdLst/>
              <a:ahLst/>
              <a:cxnLst/>
              <a:rect l="l" t="t" r="r" b="b"/>
              <a:pathLst>
                <a:path w="900" h="2352" extrusionOk="0">
                  <a:moveTo>
                    <a:pt x="104" y="1"/>
                  </a:moveTo>
                  <a:cubicBezTo>
                    <a:pt x="1" y="104"/>
                    <a:pt x="35" y="173"/>
                    <a:pt x="35" y="277"/>
                  </a:cubicBezTo>
                  <a:cubicBezTo>
                    <a:pt x="104" y="554"/>
                    <a:pt x="174" y="865"/>
                    <a:pt x="312" y="1141"/>
                  </a:cubicBezTo>
                  <a:cubicBezTo>
                    <a:pt x="485" y="1556"/>
                    <a:pt x="588" y="2005"/>
                    <a:pt x="899" y="2351"/>
                  </a:cubicBezTo>
                  <a:cubicBezTo>
                    <a:pt x="796" y="2109"/>
                    <a:pt x="727" y="1867"/>
                    <a:pt x="623" y="1625"/>
                  </a:cubicBezTo>
                  <a:cubicBezTo>
                    <a:pt x="519" y="1349"/>
                    <a:pt x="450" y="1038"/>
                    <a:pt x="312" y="796"/>
                  </a:cubicBezTo>
                  <a:cubicBezTo>
                    <a:pt x="208" y="554"/>
                    <a:pt x="277" y="243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32"/>
            <p:cNvSpPr/>
            <p:nvPr/>
          </p:nvSpPr>
          <p:spPr>
            <a:xfrm>
              <a:off x="583004" y="309906"/>
              <a:ext cx="4250" cy="16330"/>
            </a:xfrm>
            <a:custGeom>
              <a:avLst/>
              <a:gdLst/>
              <a:ahLst/>
              <a:cxnLst/>
              <a:rect l="l" t="t" r="r" b="b"/>
              <a:pathLst>
                <a:path w="450" h="1729" extrusionOk="0">
                  <a:moveTo>
                    <a:pt x="277" y="1"/>
                  </a:moveTo>
                  <a:lnTo>
                    <a:pt x="277" y="1"/>
                  </a:lnTo>
                  <a:cubicBezTo>
                    <a:pt x="207" y="623"/>
                    <a:pt x="138" y="1176"/>
                    <a:pt x="0" y="1729"/>
                  </a:cubicBezTo>
                  <a:cubicBezTo>
                    <a:pt x="277" y="1245"/>
                    <a:pt x="449" y="346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32"/>
            <p:cNvSpPr/>
            <p:nvPr/>
          </p:nvSpPr>
          <p:spPr>
            <a:xfrm>
              <a:off x="583004" y="326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6"/>
                  </a:moveTo>
                  <a:cubicBezTo>
                    <a:pt x="0" y="36"/>
                    <a:pt x="0" y="36"/>
                    <a:pt x="0" y="1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32"/>
            <p:cNvSpPr/>
            <p:nvPr/>
          </p:nvSpPr>
          <p:spPr>
            <a:xfrm>
              <a:off x="560147" y="304069"/>
              <a:ext cx="6215" cy="1077"/>
            </a:xfrm>
            <a:custGeom>
              <a:avLst/>
              <a:gdLst/>
              <a:ahLst/>
              <a:cxnLst/>
              <a:rect l="l" t="t" r="r" b="b"/>
              <a:pathLst>
                <a:path w="658" h="114" extrusionOk="0">
                  <a:moveTo>
                    <a:pt x="376" y="0"/>
                  </a:moveTo>
                  <a:cubicBezTo>
                    <a:pt x="257" y="0"/>
                    <a:pt x="134" y="24"/>
                    <a:pt x="1" y="100"/>
                  </a:cubicBezTo>
                  <a:cubicBezTo>
                    <a:pt x="75" y="110"/>
                    <a:pt x="144" y="114"/>
                    <a:pt x="209" y="114"/>
                  </a:cubicBezTo>
                  <a:cubicBezTo>
                    <a:pt x="386" y="114"/>
                    <a:pt x="531" y="82"/>
                    <a:pt x="657" y="31"/>
                  </a:cubicBezTo>
                  <a:cubicBezTo>
                    <a:pt x="565" y="16"/>
                    <a:pt x="472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32"/>
            <p:cNvSpPr/>
            <p:nvPr/>
          </p:nvSpPr>
          <p:spPr>
            <a:xfrm>
              <a:off x="550683" y="2893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32"/>
            <p:cNvSpPr/>
            <p:nvPr/>
          </p:nvSpPr>
          <p:spPr>
            <a:xfrm>
              <a:off x="547085" y="289344"/>
              <a:ext cx="3608" cy="850"/>
            </a:xfrm>
            <a:custGeom>
              <a:avLst/>
              <a:gdLst/>
              <a:ahLst/>
              <a:cxnLst/>
              <a:rect l="l" t="t" r="r" b="b"/>
              <a:pathLst>
                <a:path w="382" h="90" extrusionOk="0">
                  <a:moveTo>
                    <a:pt x="381" y="0"/>
                  </a:moveTo>
                  <a:cubicBezTo>
                    <a:pt x="243" y="35"/>
                    <a:pt x="105" y="0"/>
                    <a:pt x="1" y="69"/>
                  </a:cubicBezTo>
                  <a:cubicBezTo>
                    <a:pt x="52" y="82"/>
                    <a:pt x="102" y="90"/>
                    <a:pt x="151" y="90"/>
                  </a:cubicBezTo>
                  <a:cubicBezTo>
                    <a:pt x="236" y="90"/>
                    <a:pt x="315" y="66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32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32"/>
            <p:cNvSpPr/>
            <p:nvPr/>
          </p:nvSpPr>
          <p:spPr>
            <a:xfrm>
              <a:off x="616298" y="33112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32"/>
            <p:cNvSpPr/>
            <p:nvPr/>
          </p:nvSpPr>
          <p:spPr>
            <a:xfrm>
              <a:off x="614342" y="32655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0" y="208"/>
                    <a:pt x="104" y="346"/>
                    <a:pt x="208" y="484"/>
                  </a:cubicBezTo>
                  <a:cubicBezTo>
                    <a:pt x="208" y="277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32"/>
            <p:cNvSpPr/>
            <p:nvPr/>
          </p:nvSpPr>
          <p:spPr>
            <a:xfrm>
              <a:off x="616949" y="3330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32"/>
            <p:cNvSpPr/>
            <p:nvPr/>
          </p:nvSpPr>
          <p:spPr>
            <a:xfrm>
              <a:off x="616949" y="333414"/>
              <a:ext cx="2295" cy="3929"/>
            </a:xfrm>
            <a:custGeom>
              <a:avLst/>
              <a:gdLst/>
              <a:ahLst/>
              <a:cxnLst/>
              <a:rect l="l" t="t" r="r" b="b"/>
              <a:pathLst>
                <a:path w="243" h="416" extrusionOk="0">
                  <a:moveTo>
                    <a:pt x="1" y="0"/>
                  </a:moveTo>
                  <a:cubicBezTo>
                    <a:pt x="105" y="104"/>
                    <a:pt x="139" y="277"/>
                    <a:pt x="243" y="415"/>
                  </a:cubicBezTo>
                  <a:cubicBezTo>
                    <a:pt x="243" y="208"/>
                    <a:pt x="174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32"/>
            <p:cNvSpPr/>
            <p:nvPr/>
          </p:nvSpPr>
          <p:spPr>
            <a:xfrm>
              <a:off x="555906" y="288928"/>
              <a:ext cx="982" cy="746"/>
            </a:xfrm>
            <a:custGeom>
              <a:avLst/>
              <a:gdLst/>
              <a:ahLst/>
              <a:cxnLst/>
              <a:rect l="l" t="t" r="r" b="b"/>
              <a:pathLst>
                <a:path w="104" h="79" extrusionOk="0">
                  <a:moveTo>
                    <a:pt x="82" y="1"/>
                  </a:moveTo>
                  <a:cubicBezTo>
                    <a:pt x="69" y="1"/>
                    <a:pt x="52" y="10"/>
                    <a:pt x="35" y="10"/>
                  </a:cubicBezTo>
                  <a:lnTo>
                    <a:pt x="0" y="44"/>
                  </a:lnTo>
                  <a:lnTo>
                    <a:pt x="35" y="79"/>
                  </a:lnTo>
                  <a:cubicBezTo>
                    <a:pt x="35" y="79"/>
                    <a:pt x="104" y="79"/>
                    <a:pt x="104" y="44"/>
                  </a:cubicBezTo>
                  <a:cubicBezTo>
                    <a:pt x="104" y="10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32"/>
            <p:cNvSpPr/>
            <p:nvPr/>
          </p:nvSpPr>
          <p:spPr>
            <a:xfrm>
              <a:off x="607485" y="33928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32"/>
            <p:cNvSpPr/>
            <p:nvPr/>
          </p:nvSpPr>
          <p:spPr>
            <a:xfrm>
              <a:off x="607155" y="339620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cubicBezTo>
                    <a:pt x="35" y="104"/>
                    <a:pt x="1" y="208"/>
                    <a:pt x="174" y="242"/>
                  </a:cubicBezTo>
                  <a:cubicBezTo>
                    <a:pt x="105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32"/>
            <p:cNvSpPr/>
            <p:nvPr/>
          </p:nvSpPr>
          <p:spPr>
            <a:xfrm>
              <a:off x="579736" y="348101"/>
              <a:ext cx="1643" cy="3608"/>
            </a:xfrm>
            <a:custGeom>
              <a:avLst/>
              <a:gdLst/>
              <a:ahLst/>
              <a:cxnLst/>
              <a:rect l="l" t="t" r="r" b="b"/>
              <a:pathLst>
                <a:path w="174" h="382" extrusionOk="0">
                  <a:moveTo>
                    <a:pt x="173" y="1"/>
                  </a:moveTo>
                  <a:lnTo>
                    <a:pt x="173" y="1"/>
                  </a:lnTo>
                  <a:cubicBezTo>
                    <a:pt x="35" y="70"/>
                    <a:pt x="35" y="243"/>
                    <a:pt x="0" y="381"/>
                  </a:cubicBezTo>
                  <a:cubicBezTo>
                    <a:pt x="104" y="243"/>
                    <a:pt x="139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32"/>
            <p:cNvSpPr/>
            <p:nvPr/>
          </p:nvSpPr>
          <p:spPr>
            <a:xfrm>
              <a:off x="583004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32"/>
            <p:cNvSpPr/>
            <p:nvPr/>
          </p:nvSpPr>
          <p:spPr>
            <a:xfrm>
              <a:off x="582674" y="326557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lnTo>
                    <a:pt x="1" y="104"/>
                  </a:lnTo>
                  <a:cubicBezTo>
                    <a:pt x="1" y="104"/>
                    <a:pt x="1" y="139"/>
                    <a:pt x="1" y="139"/>
                  </a:cubicBezTo>
                  <a:cubicBezTo>
                    <a:pt x="35" y="104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32"/>
            <p:cNvSpPr/>
            <p:nvPr/>
          </p:nvSpPr>
          <p:spPr>
            <a:xfrm>
              <a:off x="572879" y="324271"/>
              <a:ext cx="1965" cy="1313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208" y="1"/>
                  </a:moveTo>
                  <a:cubicBezTo>
                    <a:pt x="104" y="1"/>
                    <a:pt x="70" y="70"/>
                    <a:pt x="1" y="139"/>
                  </a:cubicBezTo>
                  <a:cubicBezTo>
                    <a:pt x="104" y="139"/>
                    <a:pt x="139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32"/>
            <p:cNvSpPr/>
            <p:nvPr/>
          </p:nvSpPr>
          <p:spPr>
            <a:xfrm>
              <a:off x="572548" y="325575"/>
              <a:ext cx="340" cy="1974"/>
            </a:xfrm>
            <a:custGeom>
              <a:avLst/>
              <a:gdLst/>
              <a:ahLst/>
              <a:cxnLst/>
              <a:rect l="l" t="t" r="r" b="b"/>
              <a:pathLst>
                <a:path w="36" h="209" extrusionOk="0">
                  <a:moveTo>
                    <a:pt x="36" y="1"/>
                  </a:moveTo>
                  <a:lnTo>
                    <a:pt x="36" y="1"/>
                  </a:lnTo>
                  <a:cubicBezTo>
                    <a:pt x="36" y="70"/>
                    <a:pt x="1" y="139"/>
                    <a:pt x="1" y="208"/>
                  </a:cubicBezTo>
                  <a:cubicBezTo>
                    <a:pt x="36" y="139"/>
                    <a:pt x="36" y="70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32"/>
            <p:cNvSpPr/>
            <p:nvPr/>
          </p:nvSpPr>
          <p:spPr>
            <a:xfrm>
              <a:off x="551335" y="306647"/>
              <a:ext cx="982" cy="331"/>
            </a:xfrm>
            <a:custGeom>
              <a:avLst/>
              <a:gdLst/>
              <a:ahLst/>
              <a:cxnLst/>
              <a:rect l="l" t="t" r="r" b="b"/>
              <a:pathLst>
                <a:path w="104" h="35" extrusionOk="0">
                  <a:moveTo>
                    <a:pt x="104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32"/>
            <p:cNvSpPr/>
            <p:nvPr/>
          </p:nvSpPr>
          <p:spPr>
            <a:xfrm>
              <a:off x="551335" y="3069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32"/>
            <p:cNvSpPr/>
            <p:nvPr/>
          </p:nvSpPr>
          <p:spPr>
            <a:xfrm>
              <a:off x="576147" y="365735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35" y="0"/>
                    <a:pt x="0" y="0"/>
                    <a:pt x="0" y="70"/>
                  </a:cubicBezTo>
                  <a:cubicBezTo>
                    <a:pt x="0" y="70"/>
                    <a:pt x="0" y="70"/>
                    <a:pt x="0" y="104"/>
                  </a:cubicBezTo>
                  <a:cubicBezTo>
                    <a:pt x="69" y="104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32"/>
            <p:cNvSpPr/>
            <p:nvPr/>
          </p:nvSpPr>
          <p:spPr>
            <a:xfrm>
              <a:off x="556558" y="30566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32"/>
            <p:cNvSpPr/>
            <p:nvPr/>
          </p:nvSpPr>
          <p:spPr>
            <a:xfrm>
              <a:off x="581370" y="3314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32"/>
            <p:cNvSpPr/>
            <p:nvPr/>
          </p:nvSpPr>
          <p:spPr>
            <a:xfrm>
              <a:off x="616628" y="331459"/>
              <a:ext cx="331" cy="1634"/>
            </a:xfrm>
            <a:custGeom>
              <a:avLst/>
              <a:gdLst/>
              <a:ahLst/>
              <a:cxnLst/>
              <a:rect l="l" t="t" r="r" b="b"/>
              <a:pathLst>
                <a:path w="35" h="173" extrusionOk="0">
                  <a:moveTo>
                    <a:pt x="0" y="0"/>
                  </a:moveTo>
                  <a:cubicBezTo>
                    <a:pt x="0" y="35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32"/>
            <p:cNvSpPr/>
            <p:nvPr/>
          </p:nvSpPr>
          <p:spPr>
            <a:xfrm>
              <a:off x="616298" y="3311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32"/>
            <p:cNvSpPr/>
            <p:nvPr/>
          </p:nvSpPr>
          <p:spPr>
            <a:xfrm>
              <a:off x="571576" y="3288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32"/>
            <p:cNvSpPr/>
            <p:nvPr/>
          </p:nvSpPr>
          <p:spPr>
            <a:xfrm>
              <a:off x="571576" y="32753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0"/>
                  </a:moveTo>
                  <a:cubicBezTo>
                    <a:pt x="69" y="69"/>
                    <a:pt x="35" y="104"/>
                    <a:pt x="0" y="139"/>
                  </a:cubicBezTo>
                  <a:lnTo>
                    <a:pt x="104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32"/>
            <p:cNvSpPr/>
            <p:nvPr/>
          </p:nvSpPr>
          <p:spPr>
            <a:xfrm>
              <a:off x="574834" y="322316"/>
              <a:ext cx="340" cy="1965"/>
            </a:xfrm>
            <a:custGeom>
              <a:avLst/>
              <a:gdLst/>
              <a:ahLst/>
              <a:cxnLst/>
              <a:rect l="l" t="t" r="r" b="b"/>
              <a:pathLst>
                <a:path w="36" h="208" extrusionOk="0">
                  <a:moveTo>
                    <a:pt x="36" y="0"/>
                  </a:moveTo>
                  <a:cubicBezTo>
                    <a:pt x="1" y="35"/>
                    <a:pt x="1" y="104"/>
                    <a:pt x="1" y="173"/>
                  </a:cubicBezTo>
                  <a:lnTo>
                    <a:pt x="1" y="208"/>
                  </a:lnTo>
                  <a:cubicBezTo>
                    <a:pt x="1" y="138"/>
                    <a:pt x="36" y="69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32"/>
            <p:cNvSpPr/>
            <p:nvPr/>
          </p:nvSpPr>
          <p:spPr>
            <a:xfrm>
              <a:off x="572548" y="3275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32"/>
            <p:cNvSpPr/>
            <p:nvPr/>
          </p:nvSpPr>
          <p:spPr>
            <a:xfrm>
              <a:off x="564388" y="32035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32"/>
            <p:cNvSpPr/>
            <p:nvPr/>
          </p:nvSpPr>
          <p:spPr>
            <a:xfrm>
              <a:off x="564388" y="320682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0"/>
                  </a:moveTo>
                  <a:cubicBezTo>
                    <a:pt x="18" y="18"/>
                    <a:pt x="27" y="26"/>
                    <a:pt x="31" y="26"/>
                  </a:cubicBezTo>
                  <a:cubicBezTo>
                    <a:pt x="35" y="26"/>
                    <a:pt x="35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32"/>
            <p:cNvSpPr/>
            <p:nvPr/>
          </p:nvSpPr>
          <p:spPr>
            <a:xfrm>
              <a:off x="577781" y="361494"/>
              <a:ext cx="888" cy="463"/>
            </a:xfrm>
            <a:custGeom>
              <a:avLst/>
              <a:gdLst/>
              <a:ahLst/>
              <a:cxnLst/>
              <a:rect l="l" t="t" r="r" b="b"/>
              <a:pathLst>
                <a:path w="94" h="49" extrusionOk="0">
                  <a:moveTo>
                    <a:pt x="35" y="0"/>
                  </a:moveTo>
                  <a:cubicBezTo>
                    <a:pt x="0" y="0"/>
                    <a:pt x="0" y="35"/>
                    <a:pt x="35" y="35"/>
                  </a:cubicBezTo>
                  <a:cubicBezTo>
                    <a:pt x="45" y="45"/>
                    <a:pt x="55" y="49"/>
                    <a:pt x="63" y="49"/>
                  </a:cubicBezTo>
                  <a:cubicBezTo>
                    <a:pt x="83" y="49"/>
                    <a:pt x="94" y="24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32"/>
            <p:cNvSpPr/>
            <p:nvPr/>
          </p:nvSpPr>
          <p:spPr>
            <a:xfrm>
              <a:off x="568959" y="318727"/>
              <a:ext cx="661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1" y="0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32"/>
            <p:cNvSpPr/>
            <p:nvPr/>
          </p:nvSpPr>
          <p:spPr>
            <a:xfrm>
              <a:off x="601611" y="3386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32"/>
            <p:cNvSpPr/>
            <p:nvPr/>
          </p:nvSpPr>
          <p:spPr>
            <a:xfrm>
              <a:off x="619235" y="33733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32"/>
            <p:cNvSpPr/>
            <p:nvPr/>
          </p:nvSpPr>
          <p:spPr>
            <a:xfrm>
              <a:off x="564719" y="32068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32"/>
            <p:cNvSpPr/>
            <p:nvPr/>
          </p:nvSpPr>
          <p:spPr>
            <a:xfrm>
              <a:off x="579736" y="35170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32"/>
            <p:cNvSpPr/>
            <p:nvPr/>
          </p:nvSpPr>
          <p:spPr>
            <a:xfrm>
              <a:off x="579736" y="35170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32"/>
            <p:cNvSpPr/>
            <p:nvPr/>
          </p:nvSpPr>
          <p:spPr>
            <a:xfrm>
              <a:off x="575165" y="321334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32"/>
            <p:cNvSpPr/>
            <p:nvPr/>
          </p:nvSpPr>
          <p:spPr>
            <a:xfrm>
              <a:off x="571576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32"/>
            <p:cNvSpPr/>
            <p:nvPr/>
          </p:nvSpPr>
          <p:spPr>
            <a:xfrm>
              <a:off x="617280" y="316111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0" y="0"/>
                  </a:moveTo>
                  <a:cubicBezTo>
                    <a:pt x="0" y="18"/>
                    <a:pt x="0" y="26"/>
                    <a:pt x="5" y="26"/>
                  </a:cubicBezTo>
                  <a:cubicBezTo>
                    <a:pt x="9" y="26"/>
                    <a:pt x="18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32"/>
            <p:cNvSpPr/>
            <p:nvPr/>
          </p:nvSpPr>
          <p:spPr>
            <a:xfrm>
              <a:off x="581370" y="356262"/>
              <a:ext cx="331" cy="161"/>
            </a:xfrm>
            <a:custGeom>
              <a:avLst/>
              <a:gdLst/>
              <a:ahLst/>
              <a:cxnLst/>
              <a:rect l="l" t="t" r="r" b="b"/>
              <a:pathLst>
                <a:path w="35" h="17" extrusionOk="0">
                  <a:moveTo>
                    <a:pt x="0" y="1"/>
                  </a:moveTo>
                  <a:cubicBezTo>
                    <a:pt x="0" y="1"/>
                    <a:pt x="0" y="16"/>
                    <a:pt x="10" y="16"/>
                  </a:cubicBezTo>
                  <a:cubicBezTo>
                    <a:pt x="16" y="16"/>
                    <a:pt x="23" y="13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32"/>
            <p:cNvSpPr/>
            <p:nvPr/>
          </p:nvSpPr>
          <p:spPr>
            <a:xfrm>
              <a:off x="551005" y="3069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32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32"/>
            <p:cNvSpPr/>
            <p:nvPr/>
          </p:nvSpPr>
          <p:spPr>
            <a:xfrm>
              <a:off x="509220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32"/>
            <p:cNvSpPr/>
            <p:nvPr/>
          </p:nvSpPr>
          <p:spPr>
            <a:xfrm>
              <a:off x="509541" y="530598"/>
              <a:ext cx="8831" cy="11768"/>
            </a:xfrm>
            <a:custGeom>
              <a:avLst/>
              <a:gdLst/>
              <a:ahLst/>
              <a:cxnLst/>
              <a:rect l="l" t="t" r="r" b="b"/>
              <a:pathLst>
                <a:path w="935" h="1246" extrusionOk="0">
                  <a:moveTo>
                    <a:pt x="1" y="1"/>
                  </a:moveTo>
                  <a:cubicBezTo>
                    <a:pt x="208" y="485"/>
                    <a:pt x="554" y="865"/>
                    <a:pt x="934" y="1245"/>
                  </a:cubicBezTo>
                  <a:cubicBezTo>
                    <a:pt x="658" y="796"/>
                    <a:pt x="347" y="38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32"/>
            <p:cNvSpPr/>
            <p:nvPr/>
          </p:nvSpPr>
          <p:spPr>
            <a:xfrm>
              <a:off x="502693" y="521785"/>
              <a:ext cx="6536" cy="8501"/>
            </a:xfrm>
            <a:custGeom>
              <a:avLst/>
              <a:gdLst/>
              <a:ahLst/>
              <a:cxnLst/>
              <a:rect l="l" t="t" r="r" b="b"/>
              <a:pathLst>
                <a:path w="692" h="900" extrusionOk="0">
                  <a:moveTo>
                    <a:pt x="0" y="0"/>
                  </a:moveTo>
                  <a:cubicBezTo>
                    <a:pt x="104" y="173"/>
                    <a:pt x="173" y="346"/>
                    <a:pt x="311" y="484"/>
                  </a:cubicBezTo>
                  <a:cubicBezTo>
                    <a:pt x="415" y="657"/>
                    <a:pt x="484" y="830"/>
                    <a:pt x="691" y="899"/>
                  </a:cubicBezTo>
                  <a:cubicBezTo>
                    <a:pt x="588" y="726"/>
                    <a:pt x="484" y="588"/>
                    <a:pt x="380" y="415"/>
                  </a:cubicBezTo>
                  <a:cubicBezTo>
                    <a:pt x="207" y="104"/>
                    <a:pt x="207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32"/>
            <p:cNvSpPr/>
            <p:nvPr/>
          </p:nvSpPr>
          <p:spPr>
            <a:xfrm>
              <a:off x="509220" y="5302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32"/>
            <p:cNvSpPr/>
            <p:nvPr/>
          </p:nvSpPr>
          <p:spPr>
            <a:xfrm>
              <a:off x="484077" y="505785"/>
              <a:ext cx="1322" cy="4260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70" y="1"/>
                  </a:moveTo>
                  <a:cubicBezTo>
                    <a:pt x="70" y="139"/>
                    <a:pt x="1" y="277"/>
                    <a:pt x="70" y="450"/>
                  </a:cubicBezTo>
                  <a:cubicBezTo>
                    <a:pt x="139" y="277"/>
                    <a:pt x="10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32"/>
            <p:cNvSpPr/>
            <p:nvPr/>
          </p:nvSpPr>
          <p:spPr>
            <a:xfrm>
              <a:off x="484729" y="5054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32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32"/>
            <p:cNvSpPr/>
            <p:nvPr/>
          </p:nvSpPr>
          <p:spPr>
            <a:xfrm>
              <a:off x="510202" y="52667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0" y="1"/>
                  </a:moveTo>
                  <a:cubicBezTo>
                    <a:pt x="0" y="105"/>
                    <a:pt x="104" y="174"/>
                    <a:pt x="138" y="243"/>
                  </a:cubicBezTo>
                  <a:cubicBezTo>
                    <a:pt x="104" y="139"/>
                    <a:pt x="69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32"/>
            <p:cNvSpPr/>
            <p:nvPr/>
          </p:nvSpPr>
          <p:spPr>
            <a:xfrm>
              <a:off x="496488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32"/>
            <p:cNvSpPr/>
            <p:nvPr/>
          </p:nvSpPr>
          <p:spPr>
            <a:xfrm>
              <a:off x="496488" y="508723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0" y="1"/>
                  </a:moveTo>
                  <a:cubicBezTo>
                    <a:pt x="0" y="105"/>
                    <a:pt x="35" y="174"/>
                    <a:pt x="104" y="243"/>
                  </a:cubicBezTo>
                  <a:cubicBezTo>
                    <a:pt x="69" y="174"/>
                    <a:pt x="35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32"/>
            <p:cNvSpPr/>
            <p:nvPr/>
          </p:nvSpPr>
          <p:spPr>
            <a:xfrm>
              <a:off x="497140" y="51100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cubicBezTo>
                    <a:pt x="0" y="1"/>
                    <a:pt x="35" y="1"/>
                    <a:pt x="35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32"/>
            <p:cNvSpPr/>
            <p:nvPr/>
          </p:nvSpPr>
          <p:spPr>
            <a:xfrm>
              <a:off x="497470" y="51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32"/>
            <p:cNvSpPr/>
            <p:nvPr/>
          </p:nvSpPr>
          <p:spPr>
            <a:xfrm>
              <a:off x="497140" y="5110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32"/>
            <p:cNvSpPr/>
            <p:nvPr/>
          </p:nvSpPr>
          <p:spPr>
            <a:xfrm>
              <a:off x="464819" y="545615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32"/>
            <p:cNvSpPr/>
            <p:nvPr/>
          </p:nvSpPr>
          <p:spPr>
            <a:xfrm>
              <a:off x="466123" y="543329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5"/>
                    <a:pt x="1" y="70"/>
                    <a:pt x="1" y="139"/>
                  </a:cubicBezTo>
                  <a:cubicBezTo>
                    <a:pt x="35" y="104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32"/>
            <p:cNvSpPr/>
            <p:nvPr/>
          </p:nvSpPr>
          <p:spPr>
            <a:xfrm>
              <a:off x="466774" y="543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32"/>
            <p:cNvSpPr/>
            <p:nvPr/>
          </p:nvSpPr>
          <p:spPr>
            <a:xfrm>
              <a:off x="466123" y="5446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32"/>
            <p:cNvSpPr/>
            <p:nvPr/>
          </p:nvSpPr>
          <p:spPr>
            <a:xfrm>
              <a:off x="511506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32"/>
            <p:cNvSpPr/>
            <p:nvPr/>
          </p:nvSpPr>
          <p:spPr>
            <a:xfrm>
              <a:off x="464819" y="54464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32"/>
            <p:cNvSpPr/>
            <p:nvPr/>
          </p:nvSpPr>
          <p:spPr>
            <a:xfrm>
              <a:off x="456007" y="647149"/>
              <a:ext cx="16000" cy="32283"/>
            </a:xfrm>
            <a:custGeom>
              <a:avLst/>
              <a:gdLst/>
              <a:ahLst/>
              <a:cxnLst/>
              <a:rect l="l" t="t" r="r" b="b"/>
              <a:pathLst>
                <a:path w="1694" h="3418" extrusionOk="0">
                  <a:moveTo>
                    <a:pt x="1521" y="0"/>
                  </a:moveTo>
                  <a:lnTo>
                    <a:pt x="1521" y="0"/>
                  </a:lnTo>
                  <a:cubicBezTo>
                    <a:pt x="1417" y="173"/>
                    <a:pt x="1452" y="312"/>
                    <a:pt x="1417" y="450"/>
                  </a:cubicBezTo>
                  <a:cubicBezTo>
                    <a:pt x="1383" y="795"/>
                    <a:pt x="1314" y="1141"/>
                    <a:pt x="1245" y="1487"/>
                  </a:cubicBezTo>
                  <a:cubicBezTo>
                    <a:pt x="1210" y="1590"/>
                    <a:pt x="1141" y="1694"/>
                    <a:pt x="1210" y="1832"/>
                  </a:cubicBezTo>
                  <a:cubicBezTo>
                    <a:pt x="1314" y="2074"/>
                    <a:pt x="1245" y="2282"/>
                    <a:pt x="1037" y="2455"/>
                  </a:cubicBezTo>
                  <a:cubicBezTo>
                    <a:pt x="899" y="2558"/>
                    <a:pt x="795" y="2662"/>
                    <a:pt x="657" y="2766"/>
                  </a:cubicBezTo>
                  <a:cubicBezTo>
                    <a:pt x="484" y="2904"/>
                    <a:pt x="277" y="3077"/>
                    <a:pt x="104" y="3215"/>
                  </a:cubicBezTo>
                  <a:cubicBezTo>
                    <a:pt x="35" y="3250"/>
                    <a:pt x="0" y="3319"/>
                    <a:pt x="69" y="3388"/>
                  </a:cubicBezTo>
                  <a:cubicBezTo>
                    <a:pt x="80" y="3409"/>
                    <a:pt x="94" y="3417"/>
                    <a:pt x="110" y="3417"/>
                  </a:cubicBezTo>
                  <a:cubicBezTo>
                    <a:pt x="147" y="3417"/>
                    <a:pt x="194" y="3377"/>
                    <a:pt x="242" y="3353"/>
                  </a:cubicBezTo>
                  <a:cubicBezTo>
                    <a:pt x="277" y="3353"/>
                    <a:pt x="311" y="3319"/>
                    <a:pt x="346" y="3284"/>
                  </a:cubicBezTo>
                  <a:cubicBezTo>
                    <a:pt x="588" y="2939"/>
                    <a:pt x="968" y="2697"/>
                    <a:pt x="1279" y="2420"/>
                  </a:cubicBezTo>
                  <a:cubicBezTo>
                    <a:pt x="1417" y="2316"/>
                    <a:pt x="1590" y="2178"/>
                    <a:pt x="1694" y="1971"/>
                  </a:cubicBezTo>
                  <a:cubicBezTo>
                    <a:pt x="1651" y="1971"/>
                    <a:pt x="1610" y="1973"/>
                    <a:pt x="1573" y="1973"/>
                  </a:cubicBezTo>
                  <a:cubicBezTo>
                    <a:pt x="1463" y="1973"/>
                    <a:pt x="1391" y="1953"/>
                    <a:pt x="1417" y="1798"/>
                  </a:cubicBezTo>
                  <a:cubicBezTo>
                    <a:pt x="1417" y="1729"/>
                    <a:pt x="1417" y="1660"/>
                    <a:pt x="1417" y="1556"/>
                  </a:cubicBezTo>
                  <a:cubicBezTo>
                    <a:pt x="1417" y="1072"/>
                    <a:pt x="1556" y="588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32"/>
            <p:cNvSpPr/>
            <p:nvPr/>
          </p:nvSpPr>
          <p:spPr>
            <a:xfrm>
              <a:off x="507586" y="564222"/>
              <a:ext cx="4250" cy="28420"/>
            </a:xfrm>
            <a:custGeom>
              <a:avLst/>
              <a:gdLst/>
              <a:ahLst/>
              <a:cxnLst/>
              <a:rect l="l" t="t" r="r" b="b"/>
              <a:pathLst>
                <a:path w="450" h="3009" extrusionOk="0">
                  <a:moveTo>
                    <a:pt x="415" y="1"/>
                  </a:moveTo>
                  <a:cubicBezTo>
                    <a:pt x="277" y="174"/>
                    <a:pt x="277" y="347"/>
                    <a:pt x="277" y="485"/>
                  </a:cubicBezTo>
                  <a:lnTo>
                    <a:pt x="277" y="1211"/>
                  </a:lnTo>
                  <a:cubicBezTo>
                    <a:pt x="277" y="1798"/>
                    <a:pt x="139" y="2421"/>
                    <a:pt x="1" y="3008"/>
                  </a:cubicBezTo>
                  <a:cubicBezTo>
                    <a:pt x="139" y="2939"/>
                    <a:pt x="208" y="2835"/>
                    <a:pt x="242" y="2662"/>
                  </a:cubicBezTo>
                  <a:cubicBezTo>
                    <a:pt x="346" y="2109"/>
                    <a:pt x="415" y="1522"/>
                    <a:pt x="415" y="969"/>
                  </a:cubicBezTo>
                  <a:cubicBezTo>
                    <a:pt x="450" y="658"/>
                    <a:pt x="415" y="347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32"/>
            <p:cNvSpPr/>
            <p:nvPr/>
          </p:nvSpPr>
          <p:spPr>
            <a:xfrm>
              <a:off x="474614" y="651720"/>
              <a:ext cx="4581" cy="17313"/>
            </a:xfrm>
            <a:custGeom>
              <a:avLst/>
              <a:gdLst/>
              <a:ahLst/>
              <a:cxnLst/>
              <a:rect l="l" t="t" r="r" b="b"/>
              <a:pathLst>
                <a:path w="485" h="1833" extrusionOk="0">
                  <a:moveTo>
                    <a:pt x="381" y="0"/>
                  </a:moveTo>
                  <a:cubicBezTo>
                    <a:pt x="312" y="277"/>
                    <a:pt x="242" y="588"/>
                    <a:pt x="208" y="865"/>
                  </a:cubicBezTo>
                  <a:cubicBezTo>
                    <a:pt x="139" y="1176"/>
                    <a:pt x="0" y="1452"/>
                    <a:pt x="173" y="1832"/>
                  </a:cubicBezTo>
                  <a:cubicBezTo>
                    <a:pt x="415" y="1176"/>
                    <a:pt x="381" y="588"/>
                    <a:pt x="4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32"/>
            <p:cNvSpPr/>
            <p:nvPr/>
          </p:nvSpPr>
          <p:spPr>
            <a:xfrm>
              <a:off x="511175" y="610908"/>
              <a:ext cx="4581" cy="21884"/>
            </a:xfrm>
            <a:custGeom>
              <a:avLst/>
              <a:gdLst/>
              <a:ahLst/>
              <a:cxnLst/>
              <a:rect l="l" t="t" r="r" b="b"/>
              <a:pathLst>
                <a:path w="485" h="2317" extrusionOk="0">
                  <a:moveTo>
                    <a:pt x="485" y="1"/>
                  </a:moveTo>
                  <a:cubicBezTo>
                    <a:pt x="346" y="796"/>
                    <a:pt x="174" y="1556"/>
                    <a:pt x="1" y="2317"/>
                  </a:cubicBezTo>
                  <a:cubicBezTo>
                    <a:pt x="243" y="2040"/>
                    <a:pt x="485" y="796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32"/>
            <p:cNvSpPr/>
            <p:nvPr/>
          </p:nvSpPr>
          <p:spPr>
            <a:xfrm>
              <a:off x="517380" y="610908"/>
              <a:ext cx="4581" cy="18616"/>
            </a:xfrm>
            <a:custGeom>
              <a:avLst/>
              <a:gdLst/>
              <a:ahLst/>
              <a:cxnLst/>
              <a:rect l="l" t="t" r="r" b="b"/>
              <a:pathLst>
                <a:path w="485" h="1971" extrusionOk="0">
                  <a:moveTo>
                    <a:pt x="484" y="1"/>
                  </a:moveTo>
                  <a:cubicBezTo>
                    <a:pt x="208" y="623"/>
                    <a:pt x="139" y="1314"/>
                    <a:pt x="0" y="1971"/>
                  </a:cubicBezTo>
                  <a:cubicBezTo>
                    <a:pt x="208" y="1833"/>
                    <a:pt x="173" y="1556"/>
                    <a:pt x="242" y="1349"/>
                  </a:cubicBezTo>
                  <a:cubicBezTo>
                    <a:pt x="277" y="1107"/>
                    <a:pt x="312" y="865"/>
                    <a:pt x="346" y="623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32"/>
            <p:cNvSpPr/>
            <p:nvPr/>
          </p:nvSpPr>
          <p:spPr>
            <a:xfrm>
              <a:off x="458293" y="650417"/>
              <a:ext cx="4581" cy="20250"/>
            </a:xfrm>
            <a:custGeom>
              <a:avLst/>
              <a:gdLst/>
              <a:ahLst/>
              <a:cxnLst/>
              <a:rect l="l" t="t" r="r" b="b"/>
              <a:pathLst>
                <a:path w="485" h="2144" extrusionOk="0">
                  <a:moveTo>
                    <a:pt x="415" y="0"/>
                  </a:moveTo>
                  <a:cubicBezTo>
                    <a:pt x="242" y="691"/>
                    <a:pt x="104" y="1417"/>
                    <a:pt x="0" y="2109"/>
                  </a:cubicBezTo>
                  <a:lnTo>
                    <a:pt x="69" y="2143"/>
                  </a:lnTo>
                  <a:cubicBezTo>
                    <a:pt x="208" y="1417"/>
                    <a:pt x="346" y="726"/>
                    <a:pt x="484" y="35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32"/>
            <p:cNvSpPr/>
            <p:nvPr/>
          </p:nvSpPr>
          <p:spPr>
            <a:xfrm>
              <a:off x="470042" y="632462"/>
              <a:ext cx="1965" cy="10777"/>
            </a:xfrm>
            <a:custGeom>
              <a:avLst/>
              <a:gdLst/>
              <a:ahLst/>
              <a:cxnLst/>
              <a:rect l="l" t="t" r="r" b="b"/>
              <a:pathLst>
                <a:path w="208" h="1141" extrusionOk="0">
                  <a:moveTo>
                    <a:pt x="173" y="0"/>
                  </a:moveTo>
                  <a:lnTo>
                    <a:pt x="173" y="0"/>
                  </a:lnTo>
                  <a:cubicBezTo>
                    <a:pt x="208" y="380"/>
                    <a:pt x="1" y="726"/>
                    <a:pt x="104" y="1141"/>
                  </a:cubicBezTo>
                  <a:cubicBezTo>
                    <a:pt x="139" y="726"/>
                    <a:pt x="208" y="38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32"/>
            <p:cNvSpPr/>
            <p:nvPr/>
          </p:nvSpPr>
          <p:spPr>
            <a:xfrm>
              <a:off x="463516" y="642908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138"/>
                    <a:pt x="0" y="208"/>
                  </a:cubicBezTo>
                  <a:cubicBezTo>
                    <a:pt x="69" y="138"/>
                    <a:pt x="104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32"/>
            <p:cNvSpPr/>
            <p:nvPr/>
          </p:nvSpPr>
          <p:spPr>
            <a:xfrm>
              <a:off x="463516" y="6448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32"/>
            <p:cNvSpPr/>
            <p:nvPr/>
          </p:nvSpPr>
          <p:spPr>
            <a:xfrm>
              <a:off x="463185" y="644863"/>
              <a:ext cx="548" cy="1728"/>
            </a:xfrm>
            <a:custGeom>
              <a:avLst/>
              <a:gdLst/>
              <a:ahLst/>
              <a:cxnLst/>
              <a:rect l="l" t="t" r="r" b="b"/>
              <a:pathLst>
                <a:path w="58" h="183" extrusionOk="0">
                  <a:moveTo>
                    <a:pt x="35" y="1"/>
                  </a:moveTo>
                  <a:cubicBezTo>
                    <a:pt x="35" y="35"/>
                    <a:pt x="1" y="70"/>
                    <a:pt x="1" y="104"/>
                  </a:cubicBezTo>
                  <a:cubicBezTo>
                    <a:pt x="1" y="139"/>
                    <a:pt x="1" y="173"/>
                    <a:pt x="1" y="173"/>
                  </a:cubicBezTo>
                  <a:cubicBezTo>
                    <a:pt x="14" y="180"/>
                    <a:pt x="23" y="183"/>
                    <a:pt x="30" y="183"/>
                  </a:cubicBezTo>
                  <a:cubicBezTo>
                    <a:pt x="58" y="183"/>
                    <a:pt x="35" y="132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32"/>
            <p:cNvSpPr/>
            <p:nvPr/>
          </p:nvSpPr>
          <p:spPr>
            <a:xfrm>
              <a:off x="507586" y="5926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32"/>
            <p:cNvSpPr/>
            <p:nvPr/>
          </p:nvSpPr>
          <p:spPr>
            <a:xfrm>
              <a:off x="598994" y="180245"/>
              <a:ext cx="40491" cy="89189"/>
            </a:xfrm>
            <a:custGeom>
              <a:avLst/>
              <a:gdLst/>
              <a:ahLst/>
              <a:cxnLst/>
              <a:rect l="l" t="t" r="r" b="b"/>
              <a:pathLst>
                <a:path w="4287" h="9443" extrusionOk="0">
                  <a:moveTo>
                    <a:pt x="4245" y="1"/>
                  </a:moveTo>
                  <a:cubicBezTo>
                    <a:pt x="4140" y="1"/>
                    <a:pt x="4103" y="114"/>
                    <a:pt x="4010" y="145"/>
                  </a:cubicBezTo>
                  <a:cubicBezTo>
                    <a:pt x="3354" y="387"/>
                    <a:pt x="2904" y="871"/>
                    <a:pt x="2559" y="1458"/>
                  </a:cubicBezTo>
                  <a:cubicBezTo>
                    <a:pt x="2040" y="2357"/>
                    <a:pt x="1452" y="3186"/>
                    <a:pt x="1072" y="4154"/>
                  </a:cubicBezTo>
                  <a:cubicBezTo>
                    <a:pt x="588" y="5399"/>
                    <a:pt x="174" y="6643"/>
                    <a:pt x="35" y="7956"/>
                  </a:cubicBezTo>
                  <a:cubicBezTo>
                    <a:pt x="1" y="8406"/>
                    <a:pt x="1" y="8855"/>
                    <a:pt x="70" y="9304"/>
                  </a:cubicBezTo>
                  <a:cubicBezTo>
                    <a:pt x="70" y="9374"/>
                    <a:pt x="104" y="9443"/>
                    <a:pt x="174" y="9443"/>
                  </a:cubicBezTo>
                  <a:cubicBezTo>
                    <a:pt x="277" y="9408"/>
                    <a:pt x="277" y="9339"/>
                    <a:pt x="277" y="9270"/>
                  </a:cubicBezTo>
                  <a:cubicBezTo>
                    <a:pt x="208" y="8959"/>
                    <a:pt x="208" y="8648"/>
                    <a:pt x="243" y="8371"/>
                  </a:cubicBezTo>
                  <a:cubicBezTo>
                    <a:pt x="312" y="8026"/>
                    <a:pt x="381" y="7680"/>
                    <a:pt x="416" y="7334"/>
                  </a:cubicBezTo>
                  <a:cubicBezTo>
                    <a:pt x="450" y="6816"/>
                    <a:pt x="554" y="6366"/>
                    <a:pt x="727" y="5882"/>
                  </a:cubicBezTo>
                  <a:cubicBezTo>
                    <a:pt x="865" y="5571"/>
                    <a:pt x="969" y="5226"/>
                    <a:pt x="1072" y="4915"/>
                  </a:cubicBezTo>
                  <a:cubicBezTo>
                    <a:pt x="1314" y="4292"/>
                    <a:pt x="1487" y="3670"/>
                    <a:pt x="1833" y="3117"/>
                  </a:cubicBezTo>
                  <a:cubicBezTo>
                    <a:pt x="2006" y="2875"/>
                    <a:pt x="2144" y="2599"/>
                    <a:pt x="2282" y="2322"/>
                  </a:cubicBezTo>
                  <a:cubicBezTo>
                    <a:pt x="2766" y="1596"/>
                    <a:pt x="3181" y="836"/>
                    <a:pt x="4010" y="456"/>
                  </a:cubicBezTo>
                  <a:cubicBezTo>
                    <a:pt x="4218" y="352"/>
                    <a:pt x="4287" y="214"/>
                    <a:pt x="4287" y="6"/>
                  </a:cubicBezTo>
                  <a:cubicBezTo>
                    <a:pt x="4272" y="3"/>
                    <a:pt x="4258" y="1"/>
                    <a:pt x="4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32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32"/>
            <p:cNvSpPr/>
            <p:nvPr/>
          </p:nvSpPr>
          <p:spPr>
            <a:xfrm>
              <a:off x="604869" y="244291"/>
              <a:ext cx="10134" cy="30696"/>
            </a:xfrm>
            <a:custGeom>
              <a:avLst/>
              <a:gdLst/>
              <a:ahLst/>
              <a:cxnLst/>
              <a:rect l="l" t="t" r="r" b="b"/>
              <a:pathLst>
                <a:path w="1073" h="3250" extrusionOk="0">
                  <a:moveTo>
                    <a:pt x="1038" y="0"/>
                  </a:moveTo>
                  <a:cubicBezTo>
                    <a:pt x="865" y="69"/>
                    <a:pt x="830" y="242"/>
                    <a:pt x="796" y="380"/>
                  </a:cubicBezTo>
                  <a:cubicBezTo>
                    <a:pt x="623" y="968"/>
                    <a:pt x="450" y="1590"/>
                    <a:pt x="277" y="2178"/>
                  </a:cubicBezTo>
                  <a:cubicBezTo>
                    <a:pt x="174" y="2523"/>
                    <a:pt x="1" y="2869"/>
                    <a:pt x="35" y="3249"/>
                  </a:cubicBezTo>
                  <a:cubicBezTo>
                    <a:pt x="139" y="3215"/>
                    <a:pt x="208" y="3111"/>
                    <a:pt x="243" y="2973"/>
                  </a:cubicBezTo>
                  <a:cubicBezTo>
                    <a:pt x="554" y="2039"/>
                    <a:pt x="727" y="1037"/>
                    <a:pt x="1072" y="104"/>
                  </a:cubicBezTo>
                  <a:cubicBezTo>
                    <a:pt x="1072" y="69"/>
                    <a:pt x="1072" y="35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32"/>
            <p:cNvSpPr/>
            <p:nvPr/>
          </p:nvSpPr>
          <p:spPr>
            <a:xfrm>
              <a:off x="644047" y="30174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32"/>
            <p:cNvSpPr/>
            <p:nvPr/>
          </p:nvSpPr>
          <p:spPr>
            <a:xfrm>
              <a:off x="618914" y="277717"/>
              <a:ext cx="47669" cy="24094"/>
            </a:xfrm>
            <a:custGeom>
              <a:avLst/>
              <a:gdLst/>
              <a:ahLst/>
              <a:cxnLst/>
              <a:rect l="l" t="t" r="r" b="b"/>
              <a:pathLst>
                <a:path w="5047" h="2551" extrusionOk="0">
                  <a:moveTo>
                    <a:pt x="4331" y="0"/>
                  </a:moveTo>
                  <a:cubicBezTo>
                    <a:pt x="3870" y="0"/>
                    <a:pt x="3421" y="114"/>
                    <a:pt x="2973" y="263"/>
                  </a:cubicBezTo>
                  <a:cubicBezTo>
                    <a:pt x="2765" y="298"/>
                    <a:pt x="2627" y="402"/>
                    <a:pt x="2420" y="436"/>
                  </a:cubicBezTo>
                  <a:cubicBezTo>
                    <a:pt x="1901" y="505"/>
                    <a:pt x="1417" y="747"/>
                    <a:pt x="968" y="955"/>
                  </a:cubicBezTo>
                  <a:cubicBezTo>
                    <a:pt x="553" y="1162"/>
                    <a:pt x="104" y="1369"/>
                    <a:pt x="104" y="1957"/>
                  </a:cubicBezTo>
                  <a:cubicBezTo>
                    <a:pt x="104" y="1992"/>
                    <a:pt x="0" y="2026"/>
                    <a:pt x="69" y="2130"/>
                  </a:cubicBezTo>
                  <a:cubicBezTo>
                    <a:pt x="131" y="2126"/>
                    <a:pt x="194" y="2124"/>
                    <a:pt x="257" y="2124"/>
                  </a:cubicBezTo>
                  <a:cubicBezTo>
                    <a:pt x="788" y="2124"/>
                    <a:pt x="1341" y="2248"/>
                    <a:pt x="1867" y="2372"/>
                  </a:cubicBezTo>
                  <a:cubicBezTo>
                    <a:pt x="2113" y="2433"/>
                    <a:pt x="2332" y="2550"/>
                    <a:pt x="2573" y="2550"/>
                  </a:cubicBezTo>
                  <a:cubicBezTo>
                    <a:pt x="2602" y="2550"/>
                    <a:pt x="2632" y="2548"/>
                    <a:pt x="2662" y="2545"/>
                  </a:cubicBezTo>
                  <a:cubicBezTo>
                    <a:pt x="2282" y="2268"/>
                    <a:pt x="1832" y="2199"/>
                    <a:pt x="1383" y="2061"/>
                  </a:cubicBezTo>
                  <a:cubicBezTo>
                    <a:pt x="1037" y="1992"/>
                    <a:pt x="692" y="1957"/>
                    <a:pt x="380" y="1888"/>
                  </a:cubicBezTo>
                  <a:cubicBezTo>
                    <a:pt x="346" y="1750"/>
                    <a:pt x="415" y="1680"/>
                    <a:pt x="450" y="1611"/>
                  </a:cubicBezTo>
                  <a:cubicBezTo>
                    <a:pt x="692" y="1404"/>
                    <a:pt x="899" y="1231"/>
                    <a:pt x="1210" y="1093"/>
                  </a:cubicBezTo>
                  <a:cubicBezTo>
                    <a:pt x="1763" y="885"/>
                    <a:pt x="2316" y="747"/>
                    <a:pt x="2869" y="540"/>
                  </a:cubicBezTo>
                  <a:cubicBezTo>
                    <a:pt x="3526" y="263"/>
                    <a:pt x="4183" y="194"/>
                    <a:pt x="4839" y="194"/>
                  </a:cubicBezTo>
                  <a:cubicBezTo>
                    <a:pt x="4874" y="194"/>
                    <a:pt x="4917" y="203"/>
                    <a:pt x="4956" y="203"/>
                  </a:cubicBezTo>
                  <a:cubicBezTo>
                    <a:pt x="4995" y="203"/>
                    <a:pt x="5029" y="194"/>
                    <a:pt x="5047" y="160"/>
                  </a:cubicBezTo>
                  <a:cubicBezTo>
                    <a:pt x="5012" y="56"/>
                    <a:pt x="4943" y="56"/>
                    <a:pt x="4874" y="56"/>
                  </a:cubicBezTo>
                  <a:cubicBezTo>
                    <a:pt x="4691" y="17"/>
                    <a:pt x="4510" y="0"/>
                    <a:pt x="4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32"/>
            <p:cNvSpPr/>
            <p:nvPr/>
          </p:nvSpPr>
          <p:spPr>
            <a:xfrm>
              <a:off x="676046" y="280522"/>
              <a:ext cx="33634" cy="16227"/>
            </a:xfrm>
            <a:custGeom>
              <a:avLst/>
              <a:gdLst/>
              <a:ahLst/>
              <a:cxnLst/>
              <a:rect l="l" t="t" r="r" b="b"/>
              <a:pathLst>
                <a:path w="3561" h="1718" extrusionOk="0">
                  <a:moveTo>
                    <a:pt x="208" y="1"/>
                  </a:moveTo>
                  <a:cubicBezTo>
                    <a:pt x="138" y="1"/>
                    <a:pt x="35" y="1"/>
                    <a:pt x="0" y="70"/>
                  </a:cubicBezTo>
                  <a:cubicBezTo>
                    <a:pt x="0" y="208"/>
                    <a:pt x="104" y="208"/>
                    <a:pt x="208" y="243"/>
                  </a:cubicBezTo>
                  <a:lnTo>
                    <a:pt x="277" y="243"/>
                  </a:lnTo>
                  <a:cubicBezTo>
                    <a:pt x="726" y="243"/>
                    <a:pt x="1106" y="416"/>
                    <a:pt x="1521" y="623"/>
                  </a:cubicBezTo>
                  <a:cubicBezTo>
                    <a:pt x="2074" y="900"/>
                    <a:pt x="2627" y="1280"/>
                    <a:pt x="3215" y="1591"/>
                  </a:cubicBezTo>
                  <a:cubicBezTo>
                    <a:pt x="3294" y="1644"/>
                    <a:pt x="3354" y="1717"/>
                    <a:pt x="3455" y="1717"/>
                  </a:cubicBezTo>
                  <a:cubicBezTo>
                    <a:pt x="3486" y="1717"/>
                    <a:pt x="3520" y="1711"/>
                    <a:pt x="3560" y="1695"/>
                  </a:cubicBezTo>
                  <a:cubicBezTo>
                    <a:pt x="3526" y="1556"/>
                    <a:pt x="3422" y="1522"/>
                    <a:pt x="3318" y="1453"/>
                  </a:cubicBezTo>
                  <a:cubicBezTo>
                    <a:pt x="2765" y="1003"/>
                    <a:pt x="2109" y="658"/>
                    <a:pt x="1486" y="312"/>
                  </a:cubicBezTo>
                  <a:cubicBezTo>
                    <a:pt x="1072" y="105"/>
                    <a:pt x="657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32"/>
            <p:cNvSpPr/>
            <p:nvPr/>
          </p:nvSpPr>
          <p:spPr>
            <a:xfrm>
              <a:off x="611405" y="296437"/>
              <a:ext cx="5554" cy="8142"/>
            </a:xfrm>
            <a:custGeom>
              <a:avLst/>
              <a:gdLst/>
              <a:ahLst/>
              <a:cxnLst/>
              <a:rect l="l" t="t" r="r" b="b"/>
              <a:pathLst>
                <a:path w="588" h="862" extrusionOk="0">
                  <a:moveTo>
                    <a:pt x="471" y="0"/>
                  </a:moveTo>
                  <a:cubicBezTo>
                    <a:pt x="414" y="0"/>
                    <a:pt x="409" y="57"/>
                    <a:pt x="380" y="113"/>
                  </a:cubicBezTo>
                  <a:cubicBezTo>
                    <a:pt x="346" y="321"/>
                    <a:pt x="277" y="528"/>
                    <a:pt x="69" y="666"/>
                  </a:cubicBezTo>
                  <a:cubicBezTo>
                    <a:pt x="35" y="701"/>
                    <a:pt x="0" y="770"/>
                    <a:pt x="0" y="805"/>
                  </a:cubicBezTo>
                  <a:cubicBezTo>
                    <a:pt x="41" y="845"/>
                    <a:pt x="81" y="862"/>
                    <a:pt x="115" y="862"/>
                  </a:cubicBezTo>
                  <a:cubicBezTo>
                    <a:pt x="138" y="862"/>
                    <a:pt x="159" y="853"/>
                    <a:pt x="173" y="839"/>
                  </a:cubicBezTo>
                  <a:cubicBezTo>
                    <a:pt x="450" y="666"/>
                    <a:pt x="519" y="390"/>
                    <a:pt x="588" y="182"/>
                  </a:cubicBezTo>
                  <a:cubicBezTo>
                    <a:pt x="588" y="79"/>
                    <a:pt x="553" y="10"/>
                    <a:pt x="519" y="10"/>
                  </a:cubicBezTo>
                  <a:cubicBezTo>
                    <a:pt x="500" y="3"/>
                    <a:pt x="484" y="0"/>
                    <a:pt x="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32"/>
            <p:cNvSpPr/>
            <p:nvPr/>
          </p:nvSpPr>
          <p:spPr>
            <a:xfrm>
              <a:off x="653841" y="3141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32"/>
            <p:cNvSpPr/>
            <p:nvPr/>
          </p:nvSpPr>
          <p:spPr>
            <a:xfrm>
              <a:off x="644377" y="301745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35"/>
                  </a:moveTo>
                  <a:lnTo>
                    <a:pt x="0" y="1"/>
                  </a:lnTo>
                  <a:lnTo>
                    <a:pt x="69" y="35"/>
                  </a:lnTo>
                  <a:cubicBezTo>
                    <a:pt x="69" y="35"/>
                    <a:pt x="69" y="35"/>
                    <a:pt x="69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32"/>
            <p:cNvSpPr/>
            <p:nvPr/>
          </p:nvSpPr>
          <p:spPr>
            <a:xfrm>
              <a:off x="651556" y="323620"/>
              <a:ext cx="661" cy="689"/>
            </a:xfrm>
            <a:custGeom>
              <a:avLst/>
              <a:gdLst/>
              <a:ahLst/>
              <a:cxnLst/>
              <a:rect l="l" t="t" r="r" b="b"/>
              <a:pathLst>
                <a:path w="70" h="73" extrusionOk="0">
                  <a:moveTo>
                    <a:pt x="1" y="0"/>
                  </a:moveTo>
                  <a:cubicBezTo>
                    <a:pt x="1" y="43"/>
                    <a:pt x="14" y="73"/>
                    <a:pt x="32" y="73"/>
                  </a:cubicBezTo>
                  <a:cubicBezTo>
                    <a:pt x="43" y="73"/>
                    <a:pt x="57" y="61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32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32"/>
            <p:cNvSpPr/>
            <p:nvPr/>
          </p:nvSpPr>
          <p:spPr>
            <a:xfrm>
              <a:off x="438373" y="636051"/>
              <a:ext cx="3277" cy="23839"/>
            </a:xfrm>
            <a:custGeom>
              <a:avLst/>
              <a:gdLst/>
              <a:ahLst/>
              <a:cxnLst/>
              <a:rect l="l" t="t" r="r" b="b"/>
              <a:pathLst>
                <a:path w="347" h="2524" extrusionOk="0">
                  <a:moveTo>
                    <a:pt x="243" y="0"/>
                  </a:moveTo>
                  <a:cubicBezTo>
                    <a:pt x="174" y="830"/>
                    <a:pt x="1" y="1659"/>
                    <a:pt x="243" y="2524"/>
                  </a:cubicBezTo>
                  <a:cubicBezTo>
                    <a:pt x="346" y="2454"/>
                    <a:pt x="312" y="2351"/>
                    <a:pt x="312" y="2282"/>
                  </a:cubicBezTo>
                  <a:cubicBezTo>
                    <a:pt x="208" y="1729"/>
                    <a:pt x="139" y="1175"/>
                    <a:pt x="243" y="622"/>
                  </a:cubicBezTo>
                  <a:cubicBezTo>
                    <a:pt x="243" y="519"/>
                    <a:pt x="243" y="415"/>
                    <a:pt x="243" y="277"/>
                  </a:cubicBezTo>
                  <a:cubicBezTo>
                    <a:pt x="243" y="208"/>
                    <a:pt x="243" y="104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32"/>
            <p:cNvSpPr/>
            <p:nvPr/>
          </p:nvSpPr>
          <p:spPr>
            <a:xfrm>
              <a:off x="454694" y="588061"/>
              <a:ext cx="6867" cy="7518"/>
            </a:xfrm>
            <a:custGeom>
              <a:avLst/>
              <a:gdLst/>
              <a:ahLst/>
              <a:cxnLst/>
              <a:rect l="l" t="t" r="r" b="b"/>
              <a:pathLst>
                <a:path w="727" h="796" extrusionOk="0">
                  <a:moveTo>
                    <a:pt x="727" y="0"/>
                  </a:moveTo>
                  <a:cubicBezTo>
                    <a:pt x="721" y="27"/>
                    <a:pt x="714" y="53"/>
                    <a:pt x="705" y="79"/>
                  </a:cubicBezTo>
                  <a:lnTo>
                    <a:pt x="705" y="79"/>
                  </a:lnTo>
                  <a:cubicBezTo>
                    <a:pt x="712" y="64"/>
                    <a:pt x="720" y="49"/>
                    <a:pt x="727" y="35"/>
                  </a:cubicBezTo>
                  <a:lnTo>
                    <a:pt x="727" y="0"/>
                  </a:lnTo>
                  <a:close/>
                  <a:moveTo>
                    <a:pt x="705" y="79"/>
                  </a:moveTo>
                  <a:lnTo>
                    <a:pt x="705" y="79"/>
                  </a:lnTo>
                  <a:cubicBezTo>
                    <a:pt x="570" y="340"/>
                    <a:pt x="398" y="593"/>
                    <a:pt x="70" y="692"/>
                  </a:cubicBezTo>
                  <a:cubicBezTo>
                    <a:pt x="70" y="692"/>
                    <a:pt x="36" y="761"/>
                    <a:pt x="1" y="795"/>
                  </a:cubicBezTo>
                  <a:cubicBezTo>
                    <a:pt x="208" y="761"/>
                    <a:pt x="381" y="622"/>
                    <a:pt x="589" y="622"/>
                  </a:cubicBezTo>
                  <a:cubicBezTo>
                    <a:pt x="658" y="622"/>
                    <a:pt x="727" y="519"/>
                    <a:pt x="692" y="484"/>
                  </a:cubicBezTo>
                  <a:cubicBezTo>
                    <a:pt x="575" y="338"/>
                    <a:pt x="656" y="217"/>
                    <a:pt x="705" y="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32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32"/>
            <p:cNvSpPr/>
            <p:nvPr/>
          </p:nvSpPr>
          <p:spPr>
            <a:xfrm>
              <a:off x="432498" y="611891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73" y="0"/>
                  </a:moveTo>
                  <a:lnTo>
                    <a:pt x="173" y="0"/>
                  </a:lnTo>
                  <a:cubicBezTo>
                    <a:pt x="35" y="35"/>
                    <a:pt x="1" y="139"/>
                    <a:pt x="1" y="277"/>
                  </a:cubicBezTo>
                  <a:cubicBezTo>
                    <a:pt x="104" y="173"/>
                    <a:pt x="139" y="7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32"/>
            <p:cNvSpPr/>
            <p:nvPr/>
          </p:nvSpPr>
          <p:spPr>
            <a:xfrm>
              <a:off x="434132" y="61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32"/>
            <p:cNvSpPr/>
            <p:nvPr/>
          </p:nvSpPr>
          <p:spPr>
            <a:xfrm>
              <a:off x="450784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32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32"/>
            <p:cNvSpPr/>
            <p:nvPr/>
          </p:nvSpPr>
          <p:spPr>
            <a:xfrm>
              <a:off x="451105" y="595891"/>
              <a:ext cx="3599" cy="1974"/>
            </a:xfrm>
            <a:custGeom>
              <a:avLst/>
              <a:gdLst/>
              <a:ahLst/>
              <a:cxnLst/>
              <a:rect l="l" t="t" r="r" b="b"/>
              <a:pathLst>
                <a:path w="381" h="209" extrusionOk="0">
                  <a:moveTo>
                    <a:pt x="381" y="1"/>
                  </a:moveTo>
                  <a:cubicBezTo>
                    <a:pt x="208" y="1"/>
                    <a:pt x="104" y="104"/>
                    <a:pt x="1" y="208"/>
                  </a:cubicBezTo>
                  <a:cubicBezTo>
                    <a:pt x="139" y="174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32"/>
            <p:cNvSpPr/>
            <p:nvPr/>
          </p:nvSpPr>
          <p:spPr>
            <a:xfrm>
              <a:off x="430213" y="589034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04" y="1"/>
                  </a:moveTo>
                  <a:cubicBezTo>
                    <a:pt x="1" y="1"/>
                    <a:pt x="1" y="70"/>
                    <a:pt x="1" y="139"/>
                  </a:cubicBezTo>
                  <a:cubicBezTo>
                    <a:pt x="70" y="139"/>
                    <a:pt x="139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32"/>
            <p:cNvSpPr/>
            <p:nvPr/>
          </p:nvSpPr>
          <p:spPr>
            <a:xfrm>
              <a:off x="483105" y="53810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32"/>
            <p:cNvSpPr/>
            <p:nvPr/>
          </p:nvSpPr>
          <p:spPr>
            <a:xfrm>
              <a:off x="469060" y="559329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35" y="70"/>
                  </a:lnTo>
                  <a:cubicBezTo>
                    <a:pt x="105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32"/>
            <p:cNvSpPr/>
            <p:nvPr/>
          </p:nvSpPr>
          <p:spPr>
            <a:xfrm>
              <a:off x="466774" y="56031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32"/>
            <p:cNvSpPr/>
            <p:nvPr/>
          </p:nvSpPr>
          <p:spPr>
            <a:xfrm>
              <a:off x="469391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32"/>
            <p:cNvSpPr/>
            <p:nvPr/>
          </p:nvSpPr>
          <p:spPr>
            <a:xfrm>
              <a:off x="466123" y="56063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1"/>
                  </a:moveTo>
                  <a:lnTo>
                    <a:pt x="70" y="1"/>
                  </a:lnTo>
                  <a:cubicBezTo>
                    <a:pt x="35" y="35"/>
                    <a:pt x="1" y="104"/>
                    <a:pt x="1" y="139"/>
                  </a:cubicBezTo>
                  <a:lnTo>
                    <a:pt x="1" y="174"/>
                  </a:lnTo>
                  <a:cubicBezTo>
                    <a:pt x="35" y="104"/>
                    <a:pt x="35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32"/>
            <p:cNvSpPr/>
            <p:nvPr/>
          </p:nvSpPr>
          <p:spPr>
            <a:xfrm>
              <a:off x="464489" y="561945"/>
              <a:ext cx="1643" cy="3268"/>
            </a:xfrm>
            <a:custGeom>
              <a:avLst/>
              <a:gdLst/>
              <a:ahLst/>
              <a:cxnLst/>
              <a:rect l="l" t="t" r="r" b="b"/>
              <a:pathLst>
                <a:path w="174" h="346" extrusionOk="0">
                  <a:moveTo>
                    <a:pt x="174" y="0"/>
                  </a:moveTo>
                  <a:lnTo>
                    <a:pt x="70" y="138"/>
                  </a:lnTo>
                  <a:lnTo>
                    <a:pt x="1" y="346"/>
                  </a:lnTo>
                  <a:cubicBezTo>
                    <a:pt x="35" y="277"/>
                    <a:pt x="35" y="207"/>
                    <a:pt x="70" y="173"/>
                  </a:cubicBezTo>
                  <a:cubicBezTo>
                    <a:pt x="105" y="104"/>
                    <a:pt x="139" y="69"/>
                    <a:pt x="174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32"/>
            <p:cNvSpPr/>
            <p:nvPr/>
          </p:nvSpPr>
          <p:spPr>
            <a:xfrm>
              <a:off x="463837" y="56488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1" y="104"/>
                  </a:lnTo>
                  <a:cubicBezTo>
                    <a:pt x="35" y="104"/>
                    <a:pt x="35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32"/>
            <p:cNvSpPr/>
            <p:nvPr/>
          </p:nvSpPr>
          <p:spPr>
            <a:xfrm>
              <a:off x="461882" y="566507"/>
              <a:ext cx="1643" cy="1974"/>
            </a:xfrm>
            <a:custGeom>
              <a:avLst/>
              <a:gdLst/>
              <a:ahLst/>
              <a:cxnLst/>
              <a:rect l="l" t="t" r="r" b="b"/>
              <a:pathLst>
                <a:path w="174" h="209" extrusionOk="0">
                  <a:moveTo>
                    <a:pt x="173" y="1"/>
                  </a:moveTo>
                  <a:cubicBezTo>
                    <a:pt x="70" y="1"/>
                    <a:pt x="0" y="1"/>
                    <a:pt x="104" y="139"/>
                  </a:cubicBezTo>
                  <a:cubicBezTo>
                    <a:pt x="139" y="105"/>
                    <a:pt x="173" y="70"/>
                    <a:pt x="173" y="1"/>
                  </a:cubicBezTo>
                  <a:close/>
                  <a:moveTo>
                    <a:pt x="104" y="139"/>
                  </a:moveTo>
                  <a:cubicBezTo>
                    <a:pt x="70" y="174"/>
                    <a:pt x="70" y="208"/>
                    <a:pt x="70" y="208"/>
                  </a:cubicBezTo>
                  <a:lnTo>
                    <a:pt x="104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32"/>
            <p:cNvSpPr/>
            <p:nvPr/>
          </p:nvSpPr>
          <p:spPr>
            <a:xfrm>
              <a:off x="461882" y="568472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lnTo>
                    <a:pt x="0" y="139"/>
                  </a:ln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32"/>
            <p:cNvSpPr/>
            <p:nvPr/>
          </p:nvSpPr>
          <p:spPr>
            <a:xfrm>
              <a:off x="434132" y="610257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104"/>
                    <a:pt x="0" y="173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32"/>
            <p:cNvSpPr/>
            <p:nvPr/>
          </p:nvSpPr>
          <p:spPr>
            <a:xfrm>
              <a:off x="443275" y="602096"/>
              <a:ext cx="982" cy="340"/>
            </a:xfrm>
            <a:custGeom>
              <a:avLst/>
              <a:gdLst/>
              <a:ahLst/>
              <a:cxnLst/>
              <a:rect l="l" t="t" r="r" b="b"/>
              <a:pathLst>
                <a:path w="104" h="36" extrusionOk="0">
                  <a:moveTo>
                    <a:pt x="104" y="1"/>
                  </a:moveTo>
                  <a:cubicBezTo>
                    <a:pt x="69" y="1"/>
                    <a:pt x="35" y="1"/>
                    <a:pt x="0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32"/>
            <p:cNvSpPr/>
            <p:nvPr/>
          </p:nvSpPr>
          <p:spPr>
            <a:xfrm>
              <a:off x="444248" y="60176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32"/>
            <p:cNvSpPr/>
            <p:nvPr/>
          </p:nvSpPr>
          <p:spPr>
            <a:xfrm>
              <a:off x="455025" y="58349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32"/>
            <p:cNvSpPr/>
            <p:nvPr/>
          </p:nvSpPr>
          <p:spPr>
            <a:xfrm>
              <a:off x="429892" y="61874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32"/>
            <p:cNvSpPr/>
            <p:nvPr/>
          </p:nvSpPr>
          <p:spPr>
            <a:xfrm>
              <a:off x="450453" y="59785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35" y="0"/>
                  </a:ln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32"/>
            <p:cNvSpPr/>
            <p:nvPr/>
          </p:nvSpPr>
          <p:spPr>
            <a:xfrm>
              <a:off x="461551" y="58806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32"/>
            <p:cNvSpPr/>
            <p:nvPr/>
          </p:nvSpPr>
          <p:spPr>
            <a:xfrm>
              <a:off x="461882" y="5697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32"/>
            <p:cNvSpPr/>
            <p:nvPr/>
          </p:nvSpPr>
          <p:spPr>
            <a:xfrm>
              <a:off x="430213" y="6184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1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32"/>
            <p:cNvSpPr/>
            <p:nvPr/>
          </p:nvSpPr>
          <p:spPr>
            <a:xfrm>
              <a:off x="436418" y="60830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32"/>
            <p:cNvSpPr/>
            <p:nvPr/>
          </p:nvSpPr>
          <p:spPr>
            <a:xfrm>
              <a:off x="436739" y="6079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cubicBezTo>
                    <a:pt x="1" y="35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32"/>
            <p:cNvSpPr/>
            <p:nvPr/>
          </p:nvSpPr>
          <p:spPr>
            <a:xfrm>
              <a:off x="436739" y="6079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32"/>
            <p:cNvSpPr/>
            <p:nvPr/>
          </p:nvSpPr>
          <p:spPr>
            <a:xfrm>
              <a:off x="435766" y="60862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35" y="35"/>
                    <a:pt x="0" y="70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32"/>
            <p:cNvSpPr/>
            <p:nvPr/>
          </p:nvSpPr>
          <p:spPr>
            <a:xfrm>
              <a:off x="434454" y="60928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9" y="0"/>
                  </a:moveTo>
                  <a:cubicBezTo>
                    <a:pt x="104" y="35"/>
                    <a:pt x="70" y="69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32"/>
            <p:cNvSpPr/>
            <p:nvPr/>
          </p:nvSpPr>
          <p:spPr>
            <a:xfrm>
              <a:off x="449150" y="598176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9" y="1"/>
                  </a:moveTo>
                  <a:lnTo>
                    <a:pt x="0" y="35"/>
                  </a:lnTo>
                  <a:cubicBezTo>
                    <a:pt x="69" y="35"/>
                    <a:pt x="104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32"/>
            <p:cNvSpPr/>
            <p:nvPr/>
          </p:nvSpPr>
          <p:spPr>
            <a:xfrm>
              <a:off x="440989" y="603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32"/>
            <p:cNvSpPr/>
            <p:nvPr/>
          </p:nvSpPr>
          <p:spPr>
            <a:xfrm>
              <a:off x="440338" y="603730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35" y="69"/>
                    <a:pt x="0" y="104"/>
                  </a:cubicBezTo>
                  <a:lnTo>
                    <a:pt x="0" y="104"/>
                  </a:ln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32"/>
            <p:cNvSpPr/>
            <p:nvPr/>
          </p:nvSpPr>
          <p:spPr>
            <a:xfrm>
              <a:off x="439356" y="60471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70" y="26"/>
                    <a:pt x="87" y="17"/>
                    <a:pt x="104" y="0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3"/>
                    <a:pt x="18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32"/>
            <p:cNvSpPr/>
            <p:nvPr/>
          </p:nvSpPr>
          <p:spPr>
            <a:xfrm>
              <a:off x="438704" y="6060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32"/>
            <p:cNvSpPr/>
            <p:nvPr/>
          </p:nvSpPr>
          <p:spPr>
            <a:xfrm>
              <a:off x="439025" y="60568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1" y="70"/>
                  </a:cubicBezTo>
                  <a:cubicBezTo>
                    <a:pt x="1" y="70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32"/>
            <p:cNvSpPr/>
            <p:nvPr/>
          </p:nvSpPr>
          <p:spPr>
            <a:xfrm>
              <a:off x="439356" y="6053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32"/>
            <p:cNvSpPr/>
            <p:nvPr/>
          </p:nvSpPr>
          <p:spPr>
            <a:xfrm>
              <a:off x="438052" y="606337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32"/>
            <p:cNvSpPr/>
            <p:nvPr/>
          </p:nvSpPr>
          <p:spPr>
            <a:xfrm>
              <a:off x="437070" y="606989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0" y="105"/>
                  </a:moveTo>
                  <a:cubicBezTo>
                    <a:pt x="35" y="70"/>
                    <a:pt x="70" y="36"/>
                    <a:pt x="104" y="1"/>
                  </a:cubicBezTo>
                  <a:lnTo>
                    <a:pt x="104" y="1"/>
                  </a:lnTo>
                  <a:cubicBezTo>
                    <a:pt x="70" y="36"/>
                    <a:pt x="35" y="70"/>
                    <a:pt x="0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32"/>
            <p:cNvSpPr/>
            <p:nvPr/>
          </p:nvSpPr>
          <p:spPr>
            <a:xfrm>
              <a:off x="445561" y="600462"/>
              <a:ext cx="1634" cy="34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27" y="1"/>
                    <a:pt x="81" y="16"/>
                    <a:pt x="45" y="26"/>
                  </a:cubicBezTo>
                  <a:lnTo>
                    <a:pt x="45" y="26"/>
                  </a:lnTo>
                  <a:lnTo>
                    <a:pt x="173" y="1"/>
                  </a:lnTo>
                  <a:close/>
                  <a:moveTo>
                    <a:pt x="45" y="26"/>
                  </a:moveTo>
                  <a:lnTo>
                    <a:pt x="0" y="35"/>
                  </a:lnTo>
                  <a:cubicBezTo>
                    <a:pt x="12" y="35"/>
                    <a:pt x="27" y="31"/>
                    <a:pt x="4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32"/>
            <p:cNvSpPr/>
            <p:nvPr/>
          </p:nvSpPr>
          <p:spPr>
            <a:xfrm>
              <a:off x="444579" y="600793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0" y="104"/>
                  </a:lnTo>
                  <a:lnTo>
                    <a:pt x="0" y="13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32"/>
            <p:cNvSpPr/>
            <p:nvPr/>
          </p:nvSpPr>
          <p:spPr>
            <a:xfrm>
              <a:off x="442945" y="6024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32"/>
            <p:cNvSpPr/>
            <p:nvPr/>
          </p:nvSpPr>
          <p:spPr>
            <a:xfrm>
              <a:off x="376348" y="502007"/>
              <a:ext cx="15679" cy="10323"/>
            </a:xfrm>
            <a:custGeom>
              <a:avLst/>
              <a:gdLst/>
              <a:ahLst/>
              <a:cxnLst/>
              <a:rect l="l" t="t" r="r" b="b"/>
              <a:pathLst>
                <a:path w="1660" h="1093" extrusionOk="0">
                  <a:moveTo>
                    <a:pt x="133" y="0"/>
                  </a:moveTo>
                  <a:cubicBezTo>
                    <a:pt x="98" y="0"/>
                    <a:pt x="55" y="14"/>
                    <a:pt x="0" y="55"/>
                  </a:cubicBezTo>
                  <a:cubicBezTo>
                    <a:pt x="553" y="401"/>
                    <a:pt x="1072" y="816"/>
                    <a:pt x="1659" y="1092"/>
                  </a:cubicBezTo>
                  <a:cubicBezTo>
                    <a:pt x="1625" y="1058"/>
                    <a:pt x="1590" y="988"/>
                    <a:pt x="1556" y="988"/>
                  </a:cubicBezTo>
                  <a:cubicBezTo>
                    <a:pt x="1106" y="712"/>
                    <a:pt x="692" y="366"/>
                    <a:pt x="242" y="55"/>
                  </a:cubicBezTo>
                  <a:cubicBezTo>
                    <a:pt x="221" y="34"/>
                    <a:pt x="18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32"/>
            <p:cNvSpPr/>
            <p:nvPr/>
          </p:nvSpPr>
          <p:spPr>
            <a:xfrm>
              <a:off x="360348" y="530276"/>
              <a:ext cx="4911" cy="5233"/>
            </a:xfrm>
            <a:custGeom>
              <a:avLst/>
              <a:gdLst/>
              <a:ahLst/>
              <a:cxnLst/>
              <a:rect l="l" t="t" r="r" b="b"/>
              <a:pathLst>
                <a:path w="520" h="554" extrusionOk="0">
                  <a:moveTo>
                    <a:pt x="519" y="0"/>
                  </a:moveTo>
                  <a:lnTo>
                    <a:pt x="519" y="0"/>
                  </a:lnTo>
                  <a:cubicBezTo>
                    <a:pt x="312" y="138"/>
                    <a:pt x="139" y="311"/>
                    <a:pt x="1" y="553"/>
                  </a:cubicBezTo>
                  <a:cubicBezTo>
                    <a:pt x="208" y="380"/>
                    <a:pt x="381" y="208"/>
                    <a:pt x="5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32"/>
            <p:cNvSpPr/>
            <p:nvPr/>
          </p:nvSpPr>
          <p:spPr>
            <a:xfrm>
              <a:off x="360348" y="5354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32"/>
            <p:cNvSpPr/>
            <p:nvPr/>
          </p:nvSpPr>
          <p:spPr>
            <a:xfrm>
              <a:off x="370473" y="543329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73" y="174"/>
                    <a:pt x="104" y="346"/>
                    <a:pt x="0" y="588"/>
                  </a:cubicBezTo>
                  <a:cubicBezTo>
                    <a:pt x="311" y="416"/>
                    <a:pt x="311" y="208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32"/>
            <p:cNvSpPr/>
            <p:nvPr/>
          </p:nvSpPr>
          <p:spPr>
            <a:xfrm>
              <a:off x="412910" y="522437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04" y="1"/>
                  </a:moveTo>
                  <a:cubicBezTo>
                    <a:pt x="1" y="104"/>
                    <a:pt x="1" y="173"/>
                    <a:pt x="35" y="312"/>
                  </a:cubicBezTo>
                  <a:cubicBezTo>
                    <a:pt x="104" y="208"/>
                    <a:pt x="139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32"/>
            <p:cNvSpPr/>
            <p:nvPr/>
          </p:nvSpPr>
          <p:spPr>
            <a:xfrm>
              <a:off x="407365" y="5214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0" y="1"/>
                    <a:pt x="0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32"/>
            <p:cNvSpPr/>
            <p:nvPr/>
          </p:nvSpPr>
          <p:spPr>
            <a:xfrm>
              <a:off x="411606" y="528642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0"/>
                  </a:moveTo>
                  <a:cubicBezTo>
                    <a:pt x="35" y="0"/>
                    <a:pt x="0" y="35"/>
                    <a:pt x="0" y="35"/>
                  </a:cubicBezTo>
                  <a:cubicBezTo>
                    <a:pt x="0" y="69"/>
                    <a:pt x="0" y="104"/>
                    <a:pt x="0" y="139"/>
                  </a:cubicBezTo>
                  <a:lnTo>
                    <a:pt x="35" y="6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32"/>
            <p:cNvSpPr/>
            <p:nvPr/>
          </p:nvSpPr>
          <p:spPr>
            <a:xfrm>
              <a:off x="392017" y="512236"/>
              <a:ext cx="3929" cy="1398"/>
            </a:xfrm>
            <a:custGeom>
              <a:avLst/>
              <a:gdLst/>
              <a:ahLst/>
              <a:cxnLst/>
              <a:rect l="l" t="t" r="r" b="b"/>
              <a:pathLst>
                <a:path w="416" h="148" extrusionOk="0">
                  <a:moveTo>
                    <a:pt x="86" y="0"/>
                  </a:moveTo>
                  <a:cubicBezTo>
                    <a:pt x="60" y="0"/>
                    <a:pt x="31" y="3"/>
                    <a:pt x="0" y="9"/>
                  </a:cubicBezTo>
                  <a:cubicBezTo>
                    <a:pt x="139" y="78"/>
                    <a:pt x="277" y="147"/>
                    <a:pt x="415" y="147"/>
                  </a:cubicBezTo>
                  <a:cubicBezTo>
                    <a:pt x="301" y="62"/>
                    <a:pt x="21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32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391687" y="5123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32"/>
            <p:cNvSpPr/>
            <p:nvPr/>
          </p:nvSpPr>
          <p:spPr>
            <a:xfrm>
              <a:off x="414544" y="51721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0" y="104"/>
                    <a:pt x="0" y="173"/>
                    <a:pt x="0" y="173"/>
                  </a:cubicBezTo>
                  <a:cubicBezTo>
                    <a:pt x="70" y="173"/>
                    <a:pt x="35" y="139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32"/>
            <p:cNvSpPr/>
            <p:nvPr/>
          </p:nvSpPr>
          <p:spPr>
            <a:xfrm>
              <a:off x="414874" y="51689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32"/>
            <p:cNvSpPr/>
            <p:nvPr/>
          </p:nvSpPr>
          <p:spPr>
            <a:xfrm>
              <a:off x="356759" y="539089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35"/>
                    <a:pt x="35" y="104"/>
                    <a:pt x="0" y="173"/>
                  </a:cubicBezTo>
                  <a:cubicBezTo>
                    <a:pt x="70" y="104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32"/>
            <p:cNvSpPr/>
            <p:nvPr/>
          </p:nvSpPr>
          <p:spPr>
            <a:xfrm>
              <a:off x="356759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32"/>
            <p:cNvSpPr/>
            <p:nvPr/>
          </p:nvSpPr>
          <p:spPr>
            <a:xfrm>
              <a:off x="359366" y="53647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358063" y="536472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358063" y="53875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32"/>
            <p:cNvSpPr/>
            <p:nvPr/>
          </p:nvSpPr>
          <p:spPr>
            <a:xfrm>
              <a:off x="370794" y="53778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32"/>
            <p:cNvSpPr/>
            <p:nvPr/>
          </p:nvSpPr>
          <p:spPr>
            <a:xfrm>
              <a:off x="371125" y="536992"/>
              <a:ext cx="661" cy="803"/>
            </a:xfrm>
            <a:custGeom>
              <a:avLst/>
              <a:gdLst/>
              <a:ahLst/>
              <a:cxnLst/>
              <a:rect l="l" t="t" r="r" b="b"/>
              <a:pathLst>
                <a:path w="70" h="85" extrusionOk="0">
                  <a:moveTo>
                    <a:pt x="57" y="1"/>
                  </a:moveTo>
                  <a:cubicBezTo>
                    <a:pt x="52" y="1"/>
                    <a:pt x="45" y="5"/>
                    <a:pt x="35" y="15"/>
                  </a:cubicBezTo>
                  <a:cubicBezTo>
                    <a:pt x="0" y="50"/>
                    <a:pt x="0" y="84"/>
                    <a:pt x="0" y="84"/>
                  </a:cubicBezTo>
                  <a:cubicBezTo>
                    <a:pt x="35" y="84"/>
                    <a:pt x="69" y="84"/>
                    <a:pt x="69" y="50"/>
                  </a:cubicBezTo>
                  <a:cubicBezTo>
                    <a:pt x="69" y="25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32"/>
            <p:cNvSpPr/>
            <p:nvPr/>
          </p:nvSpPr>
          <p:spPr>
            <a:xfrm>
              <a:off x="399195" y="51460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32"/>
            <p:cNvSpPr/>
            <p:nvPr/>
          </p:nvSpPr>
          <p:spPr>
            <a:xfrm>
              <a:off x="408338" y="51819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1" y="104"/>
                  </a:cubicBez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408017" y="519169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70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35" y="1"/>
                  </a:lnTo>
                  <a:cubicBezTo>
                    <a:pt x="35" y="1"/>
                    <a:pt x="0" y="36"/>
                    <a:pt x="0" y="36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32"/>
            <p:cNvSpPr/>
            <p:nvPr/>
          </p:nvSpPr>
          <p:spPr>
            <a:xfrm>
              <a:off x="407687" y="519830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35"/>
                    <a:pt x="1" y="104"/>
                    <a:pt x="1" y="138"/>
                  </a:cubicBez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32"/>
            <p:cNvSpPr/>
            <p:nvPr/>
          </p:nvSpPr>
          <p:spPr>
            <a:xfrm>
              <a:off x="407365" y="52113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32"/>
            <p:cNvSpPr/>
            <p:nvPr/>
          </p:nvSpPr>
          <p:spPr>
            <a:xfrm>
              <a:off x="406053" y="5257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405401" y="521455"/>
              <a:ext cx="1974" cy="4581"/>
            </a:xfrm>
            <a:custGeom>
              <a:avLst/>
              <a:gdLst/>
              <a:ahLst/>
              <a:cxnLst/>
              <a:rect l="l" t="t" r="r" b="b"/>
              <a:pathLst>
                <a:path w="209" h="485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39" y="139"/>
                    <a:pt x="104" y="312"/>
                    <a:pt x="35" y="416"/>
                  </a:cubicBezTo>
                  <a:cubicBezTo>
                    <a:pt x="173" y="312"/>
                    <a:pt x="208" y="174"/>
                    <a:pt x="208" y="1"/>
                  </a:cubicBezTo>
                  <a:close/>
                  <a:moveTo>
                    <a:pt x="35" y="416"/>
                  </a:moveTo>
                  <a:cubicBezTo>
                    <a:pt x="1" y="450"/>
                    <a:pt x="1" y="450"/>
                    <a:pt x="35" y="485"/>
                  </a:cubicBezTo>
                  <a:cubicBezTo>
                    <a:pt x="35" y="485"/>
                    <a:pt x="35" y="450"/>
                    <a:pt x="70" y="450"/>
                  </a:cubicBezTo>
                  <a:cubicBezTo>
                    <a:pt x="70" y="450"/>
                    <a:pt x="35" y="450"/>
                    <a:pt x="3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340108" y="52929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1" y="104"/>
                  </a:lnTo>
                  <a:lnTo>
                    <a:pt x="1" y="10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32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32"/>
            <p:cNvSpPr/>
            <p:nvPr/>
          </p:nvSpPr>
          <p:spPr>
            <a:xfrm>
              <a:off x="395937" y="513625"/>
              <a:ext cx="661" cy="472"/>
            </a:xfrm>
            <a:custGeom>
              <a:avLst/>
              <a:gdLst/>
              <a:ahLst/>
              <a:cxnLst/>
              <a:rect l="l" t="t" r="r" b="b"/>
              <a:pathLst>
                <a:path w="70" h="50" extrusionOk="0">
                  <a:moveTo>
                    <a:pt x="0" y="0"/>
                  </a:moveTo>
                  <a:cubicBezTo>
                    <a:pt x="25" y="25"/>
                    <a:pt x="32" y="49"/>
                    <a:pt x="46" y="49"/>
                  </a:cubicBezTo>
                  <a:cubicBezTo>
                    <a:pt x="52" y="49"/>
                    <a:pt x="59" y="45"/>
                    <a:pt x="69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32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394624" y="5319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388428" y="531910"/>
              <a:ext cx="6205" cy="11759"/>
            </a:xfrm>
            <a:custGeom>
              <a:avLst/>
              <a:gdLst/>
              <a:ahLst/>
              <a:cxnLst/>
              <a:rect l="l" t="t" r="r" b="b"/>
              <a:pathLst>
                <a:path w="657" h="1245" extrusionOk="0">
                  <a:moveTo>
                    <a:pt x="657" y="0"/>
                  </a:moveTo>
                  <a:lnTo>
                    <a:pt x="657" y="0"/>
                  </a:lnTo>
                  <a:cubicBezTo>
                    <a:pt x="588" y="35"/>
                    <a:pt x="588" y="69"/>
                    <a:pt x="553" y="138"/>
                  </a:cubicBezTo>
                  <a:cubicBezTo>
                    <a:pt x="311" y="484"/>
                    <a:pt x="208" y="864"/>
                    <a:pt x="0" y="1244"/>
                  </a:cubicBezTo>
                  <a:cubicBezTo>
                    <a:pt x="346" y="933"/>
                    <a:pt x="415" y="518"/>
                    <a:pt x="588" y="173"/>
                  </a:cubicBezTo>
                  <a:cubicBezTo>
                    <a:pt x="622" y="138"/>
                    <a:pt x="657" y="69"/>
                    <a:pt x="6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32"/>
            <p:cNvSpPr/>
            <p:nvPr/>
          </p:nvSpPr>
          <p:spPr>
            <a:xfrm>
              <a:off x="403115" y="531910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173"/>
                  </a:cubicBezTo>
                  <a:cubicBezTo>
                    <a:pt x="35" y="104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32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32"/>
            <p:cNvSpPr/>
            <p:nvPr/>
          </p:nvSpPr>
          <p:spPr>
            <a:xfrm>
              <a:off x="403115" y="5335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32"/>
            <p:cNvSpPr/>
            <p:nvPr/>
          </p:nvSpPr>
          <p:spPr>
            <a:xfrm>
              <a:off x="396910" y="53516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32"/>
            <p:cNvSpPr/>
            <p:nvPr/>
          </p:nvSpPr>
          <p:spPr>
            <a:xfrm>
              <a:off x="396258" y="53549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1" y="0"/>
                    <a:pt x="1" y="0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32"/>
            <p:cNvSpPr/>
            <p:nvPr/>
          </p:nvSpPr>
          <p:spPr>
            <a:xfrm>
              <a:off x="355456" y="54169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32"/>
            <p:cNvSpPr/>
            <p:nvPr/>
          </p:nvSpPr>
          <p:spPr>
            <a:xfrm>
              <a:off x="355456" y="542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32"/>
            <p:cNvSpPr/>
            <p:nvPr/>
          </p:nvSpPr>
          <p:spPr>
            <a:xfrm>
              <a:off x="388098" y="543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32"/>
            <p:cNvSpPr/>
            <p:nvPr/>
          </p:nvSpPr>
          <p:spPr>
            <a:xfrm>
              <a:off x="388098" y="5439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32"/>
            <p:cNvSpPr/>
            <p:nvPr/>
          </p:nvSpPr>
          <p:spPr>
            <a:xfrm>
              <a:off x="355456" y="54072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69"/>
                    <a:pt x="138" y="3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32"/>
            <p:cNvSpPr/>
            <p:nvPr/>
          </p:nvSpPr>
          <p:spPr>
            <a:xfrm>
              <a:off x="360348" y="5354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32"/>
            <p:cNvSpPr/>
            <p:nvPr/>
          </p:nvSpPr>
          <p:spPr>
            <a:xfrm>
              <a:off x="359366" y="53615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0"/>
                  </a:moveTo>
                  <a:cubicBezTo>
                    <a:pt x="36" y="0"/>
                    <a:pt x="36" y="35"/>
                    <a:pt x="1" y="35"/>
                  </a:cubicBezTo>
                  <a:lnTo>
                    <a:pt x="36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32"/>
            <p:cNvSpPr/>
            <p:nvPr/>
          </p:nvSpPr>
          <p:spPr>
            <a:xfrm>
              <a:off x="359697" y="53582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32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32"/>
            <p:cNvSpPr/>
            <p:nvPr/>
          </p:nvSpPr>
          <p:spPr>
            <a:xfrm>
              <a:off x="396258" y="533865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cubicBezTo>
                    <a:pt x="105" y="35"/>
                    <a:pt x="1" y="70"/>
                    <a:pt x="35" y="139"/>
                  </a:cubicBezTo>
                  <a:cubicBezTo>
                    <a:pt x="105" y="104"/>
                    <a:pt x="105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32"/>
            <p:cNvSpPr/>
            <p:nvPr/>
          </p:nvSpPr>
          <p:spPr>
            <a:xfrm>
              <a:off x="338804" y="530276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32"/>
            <p:cNvSpPr/>
            <p:nvPr/>
          </p:nvSpPr>
          <p:spPr>
            <a:xfrm>
              <a:off x="782794" y="576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32"/>
            <p:cNvSpPr/>
            <p:nvPr/>
          </p:nvSpPr>
          <p:spPr>
            <a:xfrm>
              <a:off x="771696" y="553171"/>
              <a:ext cx="11438" cy="23471"/>
            </a:xfrm>
            <a:custGeom>
              <a:avLst/>
              <a:gdLst/>
              <a:ahLst/>
              <a:cxnLst/>
              <a:rect l="l" t="t" r="r" b="b"/>
              <a:pathLst>
                <a:path w="1211" h="2485" extrusionOk="0">
                  <a:moveTo>
                    <a:pt x="126" y="1"/>
                  </a:moveTo>
                  <a:cubicBezTo>
                    <a:pt x="109" y="1"/>
                    <a:pt x="91" y="9"/>
                    <a:pt x="70" y="30"/>
                  </a:cubicBezTo>
                  <a:cubicBezTo>
                    <a:pt x="1" y="65"/>
                    <a:pt x="35" y="134"/>
                    <a:pt x="70" y="203"/>
                  </a:cubicBezTo>
                  <a:cubicBezTo>
                    <a:pt x="519" y="860"/>
                    <a:pt x="830" y="1586"/>
                    <a:pt x="1072" y="2346"/>
                  </a:cubicBezTo>
                  <a:cubicBezTo>
                    <a:pt x="1107" y="2381"/>
                    <a:pt x="1107" y="2450"/>
                    <a:pt x="1211" y="2484"/>
                  </a:cubicBezTo>
                  <a:cubicBezTo>
                    <a:pt x="1072" y="1862"/>
                    <a:pt x="796" y="1309"/>
                    <a:pt x="588" y="722"/>
                  </a:cubicBezTo>
                  <a:cubicBezTo>
                    <a:pt x="519" y="480"/>
                    <a:pt x="416" y="272"/>
                    <a:pt x="243" y="65"/>
                  </a:cubicBezTo>
                  <a:cubicBezTo>
                    <a:pt x="195" y="41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32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32"/>
            <p:cNvSpPr/>
            <p:nvPr/>
          </p:nvSpPr>
          <p:spPr>
            <a:xfrm>
              <a:off x="787044" y="595173"/>
              <a:ext cx="6536" cy="11825"/>
            </a:xfrm>
            <a:custGeom>
              <a:avLst/>
              <a:gdLst/>
              <a:ahLst/>
              <a:cxnLst/>
              <a:rect l="l" t="t" r="r" b="b"/>
              <a:pathLst>
                <a:path w="692" h="1252" extrusionOk="0">
                  <a:moveTo>
                    <a:pt x="64" y="1"/>
                  </a:moveTo>
                  <a:cubicBezTo>
                    <a:pt x="45" y="1"/>
                    <a:pt x="23" y="3"/>
                    <a:pt x="0" y="8"/>
                  </a:cubicBezTo>
                  <a:cubicBezTo>
                    <a:pt x="69" y="215"/>
                    <a:pt x="104" y="388"/>
                    <a:pt x="139" y="595"/>
                  </a:cubicBezTo>
                  <a:cubicBezTo>
                    <a:pt x="188" y="566"/>
                    <a:pt x="225" y="553"/>
                    <a:pt x="255" y="553"/>
                  </a:cubicBezTo>
                  <a:cubicBezTo>
                    <a:pt x="331" y="553"/>
                    <a:pt x="356" y="634"/>
                    <a:pt x="380" y="734"/>
                  </a:cubicBezTo>
                  <a:cubicBezTo>
                    <a:pt x="415" y="837"/>
                    <a:pt x="484" y="975"/>
                    <a:pt x="553" y="1079"/>
                  </a:cubicBezTo>
                  <a:cubicBezTo>
                    <a:pt x="553" y="1148"/>
                    <a:pt x="588" y="1217"/>
                    <a:pt x="692" y="1252"/>
                  </a:cubicBezTo>
                  <a:cubicBezTo>
                    <a:pt x="657" y="872"/>
                    <a:pt x="484" y="526"/>
                    <a:pt x="311" y="180"/>
                  </a:cubicBezTo>
                  <a:cubicBezTo>
                    <a:pt x="251" y="91"/>
                    <a:pt x="19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32"/>
            <p:cNvSpPr/>
            <p:nvPr/>
          </p:nvSpPr>
          <p:spPr>
            <a:xfrm>
              <a:off x="785079" y="587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32"/>
            <p:cNvSpPr/>
            <p:nvPr/>
          </p:nvSpPr>
          <p:spPr>
            <a:xfrm>
              <a:off x="777901" y="587730"/>
              <a:ext cx="7188" cy="21884"/>
            </a:xfrm>
            <a:custGeom>
              <a:avLst/>
              <a:gdLst/>
              <a:ahLst/>
              <a:cxnLst/>
              <a:rect l="l" t="t" r="r" b="b"/>
              <a:pathLst>
                <a:path w="761" h="2317" extrusionOk="0">
                  <a:moveTo>
                    <a:pt x="761" y="1"/>
                  </a:moveTo>
                  <a:lnTo>
                    <a:pt x="761" y="1"/>
                  </a:lnTo>
                  <a:cubicBezTo>
                    <a:pt x="657" y="35"/>
                    <a:pt x="588" y="70"/>
                    <a:pt x="554" y="173"/>
                  </a:cubicBezTo>
                  <a:cubicBezTo>
                    <a:pt x="519" y="623"/>
                    <a:pt x="277" y="1003"/>
                    <a:pt x="208" y="1452"/>
                  </a:cubicBezTo>
                  <a:cubicBezTo>
                    <a:pt x="139" y="1729"/>
                    <a:pt x="0" y="2005"/>
                    <a:pt x="0" y="2317"/>
                  </a:cubicBezTo>
                  <a:cubicBezTo>
                    <a:pt x="104" y="2075"/>
                    <a:pt x="208" y="1798"/>
                    <a:pt x="277" y="1522"/>
                  </a:cubicBezTo>
                  <a:cubicBezTo>
                    <a:pt x="381" y="1003"/>
                    <a:pt x="657" y="554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32"/>
            <p:cNvSpPr/>
            <p:nvPr/>
          </p:nvSpPr>
          <p:spPr>
            <a:xfrm>
              <a:off x="782794" y="5766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6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32"/>
            <p:cNvSpPr/>
            <p:nvPr/>
          </p:nvSpPr>
          <p:spPr>
            <a:xfrm>
              <a:off x="787044" y="590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32"/>
            <p:cNvSpPr/>
            <p:nvPr/>
          </p:nvSpPr>
          <p:spPr>
            <a:xfrm>
              <a:off x="782794" y="576632"/>
              <a:ext cx="4260" cy="14045"/>
            </a:xfrm>
            <a:custGeom>
              <a:avLst/>
              <a:gdLst/>
              <a:ahLst/>
              <a:cxnLst/>
              <a:rect l="l" t="t" r="r" b="b"/>
              <a:pathLst>
                <a:path w="451" h="1487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139"/>
                    <a:pt x="36" y="277"/>
                    <a:pt x="70" y="415"/>
                  </a:cubicBezTo>
                  <a:cubicBezTo>
                    <a:pt x="139" y="657"/>
                    <a:pt x="277" y="899"/>
                    <a:pt x="243" y="1176"/>
                  </a:cubicBezTo>
                  <a:cubicBezTo>
                    <a:pt x="347" y="1279"/>
                    <a:pt x="312" y="1418"/>
                    <a:pt x="450" y="1487"/>
                  </a:cubicBezTo>
                  <a:cubicBezTo>
                    <a:pt x="312" y="1003"/>
                    <a:pt x="208" y="484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32"/>
            <p:cNvSpPr/>
            <p:nvPr/>
          </p:nvSpPr>
          <p:spPr>
            <a:xfrm>
              <a:off x="793570" y="606989"/>
              <a:ext cx="1643" cy="4581"/>
            </a:xfrm>
            <a:custGeom>
              <a:avLst/>
              <a:gdLst/>
              <a:ahLst/>
              <a:cxnLst/>
              <a:rect l="l" t="t" r="r" b="b"/>
              <a:pathLst>
                <a:path w="174" h="485" extrusionOk="0">
                  <a:moveTo>
                    <a:pt x="1" y="1"/>
                  </a:moveTo>
                  <a:cubicBezTo>
                    <a:pt x="1" y="208"/>
                    <a:pt x="35" y="347"/>
                    <a:pt x="173" y="485"/>
                  </a:cubicBezTo>
                  <a:cubicBezTo>
                    <a:pt x="104" y="312"/>
                    <a:pt x="139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32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32"/>
            <p:cNvSpPr/>
            <p:nvPr/>
          </p:nvSpPr>
          <p:spPr>
            <a:xfrm>
              <a:off x="786392" y="590668"/>
              <a:ext cx="982" cy="4581"/>
            </a:xfrm>
            <a:custGeom>
              <a:avLst/>
              <a:gdLst/>
              <a:ahLst/>
              <a:cxnLst/>
              <a:rect l="l" t="t" r="r" b="b"/>
              <a:pathLst>
                <a:path w="104" h="485" extrusionOk="0">
                  <a:moveTo>
                    <a:pt x="69" y="1"/>
                  </a:moveTo>
                  <a:cubicBezTo>
                    <a:pt x="0" y="174"/>
                    <a:pt x="69" y="312"/>
                    <a:pt x="69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32"/>
            <p:cNvSpPr/>
            <p:nvPr/>
          </p:nvSpPr>
          <p:spPr>
            <a:xfrm>
              <a:off x="787044" y="595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32"/>
            <p:cNvSpPr/>
            <p:nvPr/>
          </p:nvSpPr>
          <p:spPr>
            <a:xfrm>
              <a:off x="796187" y="615810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lnTo>
                    <a:pt x="0" y="104"/>
                  </a:lnTo>
                  <a:cubicBezTo>
                    <a:pt x="0" y="69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32"/>
            <p:cNvSpPr/>
            <p:nvPr/>
          </p:nvSpPr>
          <p:spPr>
            <a:xfrm>
              <a:off x="780508" y="26191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32"/>
            <p:cNvSpPr/>
            <p:nvPr/>
          </p:nvSpPr>
          <p:spPr>
            <a:xfrm>
              <a:off x="732518" y="262246"/>
              <a:ext cx="47678" cy="11107"/>
            </a:xfrm>
            <a:custGeom>
              <a:avLst/>
              <a:gdLst/>
              <a:ahLst/>
              <a:cxnLst/>
              <a:rect l="l" t="t" r="r" b="b"/>
              <a:pathLst>
                <a:path w="5048" h="1176" extrusionOk="0">
                  <a:moveTo>
                    <a:pt x="5047" y="0"/>
                  </a:moveTo>
                  <a:cubicBezTo>
                    <a:pt x="4875" y="69"/>
                    <a:pt x="4702" y="242"/>
                    <a:pt x="4460" y="311"/>
                  </a:cubicBezTo>
                  <a:cubicBezTo>
                    <a:pt x="4414" y="311"/>
                    <a:pt x="4352" y="342"/>
                    <a:pt x="4296" y="342"/>
                  </a:cubicBezTo>
                  <a:cubicBezTo>
                    <a:pt x="4268" y="342"/>
                    <a:pt x="4241" y="334"/>
                    <a:pt x="4218" y="311"/>
                  </a:cubicBezTo>
                  <a:cubicBezTo>
                    <a:pt x="4153" y="231"/>
                    <a:pt x="4089" y="203"/>
                    <a:pt x="4028" y="203"/>
                  </a:cubicBezTo>
                  <a:cubicBezTo>
                    <a:pt x="3958" y="203"/>
                    <a:pt x="3893" y="240"/>
                    <a:pt x="3838" y="277"/>
                  </a:cubicBezTo>
                  <a:cubicBezTo>
                    <a:pt x="3699" y="346"/>
                    <a:pt x="3561" y="380"/>
                    <a:pt x="3423" y="415"/>
                  </a:cubicBezTo>
                  <a:cubicBezTo>
                    <a:pt x="2974" y="553"/>
                    <a:pt x="2524" y="519"/>
                    <a:pt x="2109" y="692"/>
                  </a:cubicBezTo>
                  <a:cubicBezTo>
                    <a:pt x="1725" y="820"/>
                    <a:pt x="1302" y="891"/>
                    <a:pt x="884" y="891"/>
                  </a:cubicBezTo>
                  <a:cubicBezTo>
                    <a:pt x="738" y="891"/>
                    <a:pt x="593" y="882"/>
                    <a:pt x="450" y="864"/>
                  </a:cubicBezTo>
                  <a:lnTo>
                    <a:pt x="208" y="864"/>
                  </a:lnTo>
                  <a:cubicBezTo>
                    <a:pt x="139" y="899"/>
                    <a:pt x="1" y="899"/>
                    <a:pt x="35" y="1037"/>
                  </a:cubicBezTo>
                  <a:cubicBezTo>
                    <a:pt x="35" y="1175"/>
                    <a:pt x="139" y="1175"/>
                    <a:pt x="243" y="1175"/>
                  </a:cubicBezTo>
                  <a:cubicBezTo>
                    <a:pt x="369" y="1125"/>
                    <a:pt x="496" y="1093"/>
                    <a:pt x="622" y="1093"/>
                  </a:cubicBezTo>
                  <a:cubicBezTo>
                    <a:pt x="669" y="1093"/>
                    <a:pt x="715" y="1097"/>
                    <a:pt x="761" y="1106"/>
                  </a:cubicBezTo>
                  <a:cubicBezTo>
                    <a:pt x="1280" y="1106"/>
                    <a:pt x="1764" y="1003"/>
                    <a:pt x="2213" y="830"/>
                  </a:cubicBezTo>
                  <a:cubicBezTo>
                    <a:pt x="2662" y="692"/>
                    <a:pt x="3146" y="588"/>
                    <a:pt x="3630" y="553"/>
                  </a:cubicBezTo>
                  <a:lnTo>
                    <a:pt x="3630" y="553"/>
                  </a:lnTo>
                  <a:cubicBezTo>
                    <a:pt x="3596" y="622"/>
                    <a:pt x="3527" y="657"/>
                    <a:pt x="3561" y="726"/>
                  </a:cubicBezTo>
                  <a:cubicBezTo>
                    <a:pt x="3581" y="767"/>
                    <a:pt x="3613" y="783"/>
                    <a:pt x="3650" y="783"/>
                  </a:cubicBezTo>
                  <a:cubicBezTo>
                    <a:pt x="3677" y="783"/>
                    <a:pt x="3705" y="775"/>
                    <a:pt x="3734" y="761"/>
                  </a:cubicBezTo>
                  <a:cubicBezTo>
                    <a:pt x="4114" y="657"/>
                    <a:pt x="4494" y="519"/>
                    <a:pt x="4840" y="277"/>
                  </a:cubicBezTo>
                  <a:cubicBezTo>
                    <a:pt x="4944" y="208"/>
                    <a:pt x="5047" y="138"/>
                    <a:pt x="50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32"/>
            <p:cNvSpPr/>
            <p:nvPr/>
          </p:nvSpPr>
          <p:spPr>
            <a:xfrm>
              <a:off x="780508" y="261594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4" y="0"/>
                  </a:moveTo>
                  <a:cubicBezTo>
                    <a:pt x="105" y="0"/>
                    <a:pt x="70" y="0"/>
                    <a:pt x="1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32"/>
            <p:cNvSpPr/>
            <p:nvPr/>
          </p:nvSpPr>
          <p:spPr>
            <a:xfrm>
              <a:off x="780508" y="2619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32"/>
            <p:cNvSpPr/>
            <p:nvPr/>
          </p:nvSpPr>
          <p:spPr>
            <a:xfrm>
              <a:off x="782142" y="261349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31" y="0"/>
                  </a:moveTo>
                  <a:cubicBezTo>
                    <a:pt x="27" y="0"/>
                    <a:pt x="18" y="9"/>
                    <a:pt x="1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32"/>
            <p:cNvSpPr/>
            <p:nvPr/>
          </p:nvSpPr>
          <p:spPr>
            <a:xfrm>
              <a:off x="588548" y="285405"/>
              <a:ext cx="13072" cy="11126"/>
            </a:xfrm>
            <a:custGeom>
              <a:avLst/>
              <a:gdLst/>
              <a:ahLst/>
              <a:cxnLst/>
              <a:rect l="l" t="t" r="r" b="b"/>
              <a:pathLst>
                <a:path w="1384" h="1178" extrusionOk="0">
                  <a:moveTo>
                    <a:pt x="209" y="279"/>
                  </a:moveTo>
                  <a:cubicBezTo>
                    <a:pt x="209" y="279"/>
                    <a:pt x="208" y="279"/>
                    <a:pt x="208" y="279"/>
                  </a:cubicBezTo>
                  <a:lnTo>
                    <a:pt x="243" y="279"/>
                  </a:lnTo>
                  <a:cubicBezTo>
                    <a:pt x="231" y="279"/>
                    <a:pt x="220" y="279"/>
                    <a:pt x="209" y="279"/>
                  </a:cubicBezTo>
                  <a:close/>
                  <a:moveTo>
                    <a:pt x="271" y="1"/>
                  </a:moveTo>
                  <a:cubicBezTo>
                    <a:pt x="250" y="1"/>
                    <a:pt x="229" y="1"/>
                    <a:pt x="208" y="2"/>
                  </a:cubicBezTo>
                  <a:cubicBezTo>
                    <a:pt x="139" y="37"/>
                    <a:pt x="1" y="37"/>
                    <a:pt x="35" y="141"/>
                  </a:cubicBezTo>
                  <a:cubicBezTo>
                    <a:pt x="35" y="264"/>
                    <a:pt x="118" y="277"/>
                    <a:pt x="209" y="279"/>
                  </a:cubicBezTo>
                  <a:lnTo>
                    <a:pt x="209" y="279"/>
                  </a:lnTo>
                  <a:cubicBezTo>
                    <a:pt x="282" y="260"/>
                    <a:pt x="352" y="252"/>
                    <a:pt x="419" y="252"/>
                  </a:cubicBezTo>
                  <a:cubicBezTo>
                    <a:pt x="730" y="252"/>
                    <a:pt x="971" y="438"/>
                    <a:pt x="1141" y="694"/>
                  </a:cubicBezTo>
                  <a:cubicBezTo>
                    <a:pt x="1210" y="832"/>
                    <a:pt x="1280" y="970"/>
                    <a:pt x="1383" y="1178"/>
                  </a:cubicBezTo>
                  <a:cubicBezTo>
                    <a:pt x="1317" y="444"/>
                    <a:pt x="83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32"/>
            <p:cNvSpPr/>
            <p:nvPr/>
          </p:nvSpPr>
          <p:spPr>
            <a:xfrm>
              <a:off x="582022" y="285094"/>
              <a:ext cx="4581" cy="10456"/>
            </a:xfrm>
            <a:custGeom>
              <a:avLst/>
              <a:gdLst/>
              <a:ahLst/>
              <a:cxnLst/>
              <a:rect l="l" t="t" r="r" b="b"/>
              <a:pathLst>
                <a:path w="485" h="1107" extrusionOk="0">
                  <a:moveTo>
                    <a:pt x="346" y="1"/>
                  </a:moveTo>
                  <a:cubicBezTo>
                    <a:pt x="277" y="1"/>
                    <a:pt x="208" y="35"/>
                    <a:pt x="173" y="104"/>
                  </a:cubicBezTo>
                  <a:cubicBezTo>
                    <a:pt x="0" y="312"/>
                    <a:pt x="0" y="796"/>
                    <a:pt x="173" y="1107"/>
                  </a:cubicBezTo>
                  <a:cubicBezTo>
                    <a:pt x="242" y="1003"/>
                    <a:pt x="242" y="934"/>
                    <a:pt x="242" y="865"/>
                  </a:cubicBezTo>
                  <a:cubicBezTo>
                    <a:pt x="242" y="623"/>
                    <a:pt x="173" y="346"/>
                    <a:pt x="450" y="139"/>
                  </a:cubicBezTo>
                  <a:cubicBezTo>
                    <a:pt x="484" y="139"/>
                    <a:pt x="484" y="70"/>
                    <a:pt x="450" y="35"/>
                  </a:cubicBezTo>
                  <a:cubicBezTo>
                    <a:pt x="415" y="35"/>
                    <a:pt x="381" y="1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32"/>
            <p:cNvSpPr/>
            <p:nvPr/>
          </p:nvSpPr>
          <p:spPr>
            <a:xfrm>
              <a:off x="784106" y="279549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32"/>
            <p:cNvSpPr/>
            <p:nvPr/>
          </p:nvSpPr>
          <p:spPr>
            <a:xfrm>
              <a:off x="784428" y="278898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lnTo>
                    <a:pt x="1" y="69"/>
                  </a:lnTo>
                  <a:cubicBezTo>
                    <a:pt x="1" y="69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32"/>
            <p:cNvSpPr/>
            <p:nvPr/>
          </p:nvSpPr>
          <p:spPr>
            <a:xfrm>
              <a:off x="785079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01" name="Google Shape;3901;p32"/>
          <p:cNvSpPr txBox="1"/>
          <p:nvPr/>
        </p:nvSpPr>
        <p:spPr>
          <a:xfrm>
            <a:off x="448925" y="570350"/>
            <a:ext cx="2333100" cy="83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2667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"/>
              <a:buChar char="●"/>
            </a:pPr>
            <a:r>
              <a:rPr lang="en" sz="600">
                <a:solidFill>
                  <a:schemeClr val="dk2"/>
                </a:solidFill>
                <a:highlight>
                  <a:schemeClr val="lt1"/>
                </a:highlight>
                <a:latin typeface="Albert Sans"/>
                <a:ea typeface="Albert Sans"/>
                <a:cs typeface="Albert Sans"/>
                <a:sym typeface="Albert Sans"/>
              </a:rPr>
              <a:t>A time when you felt your best. </a:t>
            </a:r>
            <a:endParaRPr sz="600">
              <a:solidFill>
                <a:schemeClr val="dk2"/>
              </a:solidFill>
              <a:highlight>
                <a:schemeClr val="lt1"/>
              </a:highlight>
              <a:latin typeface="Albert Sans"/>
              <a:ea typeface="Albert Sans"/>
              <a:cs typeface="Albert Sans"/>
              <a:sym typeface="Albert Sans"/>
            </a:endParaRPr>
          </a:p>
          <a:p>
            <a:pPr marL="457200" lvl="0" indent="-2667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"/>
              <a:buChar char="●"/>
            </a:pPr>
            <a:r>
              <a:rPr lang="en" sz="600">
                <a:solidFill>
                  <a:schemeClr val="dk2"/>
                </a:solidFill>
                <a:highlight>
                  <a:schemeClr val="lt1"/>
                </a:highlight>
                <a:latin typeface="Albert Sans"/>
                <a:ea typeface="Albert Sans"/>
                <a:cs typeface="Albert Sans"/>
                <a:sym typeface="Albert Sans"/>
              </a:rPr>
              <a:t>Think of someone you view as a role model. What characteristics make them special?</a:t>
            </a:r>
            <a:endParaRPr sz="600">
              <a:solidFill>
                <a:schemeClr val="dk2"/>
              </a:solidFill>
              <a:highlight>
                <a:schemeClr val="lt1"/>
              </a:highlight>
              <a:latin typeface="Albert Sans"/>
              <a:ea typeface="Albert Sans"/>
              <a:cs typeface="Albert Sans"/>
              <a:sym typeface="Albert Sans"/>
            </a:endParaRPr>
          </a:p>
          <a:p>
            <a:pPr marL="457200" lvl="0" indent="-2667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"/>
              <a:buChar char="●"/>
            </a:pPr>
            <a:r>
              <a:rPr lang="en" sz="600">
                <a:solidFill>
                  <a:schemeClr val="dk2"/>
                </a:solidFill>
                <a:highlight>
                  <a:schemeClr val="lt1"/>
                </a:highlight>
                <a:latin typeface="Albert Sans"/>
                <a:ea typeface="Albert Sans"/>
                <a:cs typeface="Albert Sans"/>
                <a:sym typeface="Albert Sans"/>
              </a:rPr>
              <a:t>What are some positive qualities that others have said about you?</a:t>
            </a:r>
            <a:endParaRPr sz="600">
              <a:solidFill>
                <a:schemeClr val="dk2"/>
              </a:solidFill>
              <a:highlight>
                <a:schemeClr val="lt1"/>
              </a:highlight>
              <a:latin typeface="Albert Sans"/>
              <a:ea typeface="Albert Sans"/>
              <a:cs typeface="Albert Sans"/>
              <a:sym typeface="Albert Sans"/>
            </a:endParaRPr>
          </a:p>
          <a:p>
            <a:pPr marL="457200" lvl="0" indent="-2667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"/>
              <a:buChar char="●"/>
            </a:pPr>
            <a:r>
              <a:rPr lang="en" sz="600">
                <a:solidFill>
                  <a:schemeClr val="dk2"/>
                </a:solidFill>
                <a:highlight>
                  <a:schemeClr val="lt1"/>
                </a:highlight>
                <a:latin typeface="Albert Sans"/>
                <a:ea typeface="Albert Sans"/>
                <a:cs typeface="Albert Sans"/>
                <a:sym typeface="Albert Sans"/>
              </a:rPr>
              <a:t>Think about times you've faced a challenge. How did you overcome that challenge?</a:t>
            </a:r>
            <a:endParaRPr sz="600">
              <a:solidFill>
                <a:schemeClr val="dk2"/>
              </a:solidFill>
              <a:highlight>
                <a:schemeClr val="lt1"/>
              </a:highlight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6" name="Google Shape;3906;p33"/>
          <p:cNvGrpSpPr/>
          <p:nvPr/>
        </p:nvGrpSpPr>
        <p:grpSpPr>
          <a:xfrm rot="-2084668">
            <a:off x="2843707" y="1144430"/>
            <a:ext cx="765147" cy="1063883"/>
            <a:chOff x="326724" y="154904"/>
            <a:chExt cx="498195" cy="692706"/>
          </a:xfrm>
        </p:grpSpPr>
        <p:sp>
          <p:nvSpPr>
            <p:cNvPr id="3907" name="Google Shape;3907;p33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33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33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33"/>
            <p:cNvSpPr/>
            <p:nvPr/>
          </p:nvSpPr>
          <p:spPr>
            <a:xfrm>
              <a:off x="632297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33"/>
            <p:cNvSpPr/>
            <p:nvPr/>
          </p:nvSpPr>
          <p:spPr>
            <a:xfrm>
              <a:off x="581370" y="34778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33"/>
            <p:cNvSpPr/>
            <p:nvPr/>
          </p:nvSpPr>
          <p:spPr>
            <a:xfrm>
              <a:off x="368509" y="50611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33"/>
            <p:cNvSpPr/>
            <p:nvPr/>
          </p:nvSpPr>
          <p:spPr>
            <a:xfrm>
              <a:off x="416178" y="316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33"/>
            <p:cNvSpPr/>
            <p:nvPr/>
          </p:nvSpPr>
          <p:spPr>
            <a:xfrm>
              <a:off x="466774" y="5430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33"/>
            <p:cNvSpPr/>
            <p:nvPr/>
          </p:nvSpPr>
          <p:spPr>
            <a:xfrm>
              <a:off x="338804" y="531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33"/>
            <p:cNvSpPr/>
            <p:nvPr/>
          </p:nvSpPr>
          <p:spPr>
            <a:xfrm>
              <a:off x="466774" y="558677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35" y="0"/>
                  </a:moveTo>
                  <a:cubicBezTo>
                    <a:pt x="35" y="69"/>
                    <a:pt x="35" y="139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33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33"/>
            <p:cNvSpPr/>
            <p:nvPr/>
          </p:nvSpPr>
          <p:spPr>
            <a:xfrm>
              <a:off x="382553" y="34875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33"/>
            <p:cNvSpPr/>
            <p:nvPr/>
          </p:nvSpPr>
          <p:spPr>
            <a:xfrm>
              <a:off x="326724" y="154904"/>
              <a:ext cx="498195" cy="692706"/>
            </a:xfrm>
            <a:custGeom>
              <a:avLst/>
              <a:gdLst/>
              <a:ahLst/>
              <a:cxnLst/>
              <a:rect l="l" t="t" r="r" b="b"/>
              <a:pathLst>
                <a:path w="52747" h="73341" extrusionOk="0">
                  <a:moveTo>
                    <a:pt x="40165" y="2447"/>
                  </a:moveTo>
                  <a:cubicBezTo>
                    <a:pt x="40165" y="3104"/>
                    <a:pt x="40061" y="3450"/>
                    <a:pt x="39647" y="4072"/>
                  </a:cubicBezTo>
                  <a:cubicBezTo>
                    <a:pt x="39578" y="3381"/>
                    <a:pt x="39785" y="2897"/>
                    <a:pt x="40165" y="2447"/>
                  </a:cubicBezTo>
                  <a:close/>
                  <a:moveTo>
                    <a:pt x="44624" y="5455"/>
                  </a:moveTo>
                  <a:cubicBezTo>
                    <a:pt x="44624" y="5489"/>
                    <a:pt x="44659" y="5489"/>
                    <a:pt x="44659" y="5489"/>
                  </a:cubicBezTo>
                  <a:cubicBezTo>
                    <a:pt x="44659" y="5593"/>
                    <a:pt x="44728" y="5731"/>
                    <a:pt x="44589" y="5800"/>
                  </a:cubicBezTo>
                  <a:cubicBezTo>
                    <a:pt x="44589" y="5800"/>
                    <a:pt x="44520" y="5800"/>
                    <a:pt x="44520" y="5766"/>
                  </a:cubicBezTo>
                  <a:cubicBezTo>
                    <a:pt x="44451" y="5662"/>
                    <a:pt x="44520" y="5558"/>
                    <a:pt x="44624" y="5455"/>
                  </a:cubicBezTo>
                  <a:close/>
                  <a:moveTo>
                    <a:pt x="41963" y="5904"/>
                  </a:moveTo>
                  <a:cubicBezTo>
                    <a:pt x="41997" y="5973"/>
                    <a:pt x="41997" y="6008"/>
                    <a:pt x="41997" y="6008"/>
                  </a:cubicBezTo>
                  <a:cubicBezTo>
                    <a:pt x="41997" y="6077"/>
                    <a:pt x="41997" y="6146"/>
                    <a:pt x="41928" y="6180"/>
                  </a:cubicBezTo>
                  <a:cubicBezTo>
                    <a:pt x="41928" y="6192"/>
                    <a:pt x="41924" y="6196"/>
                    <a:pt x="41918" y="6196"/>
                  </a:cubicBezTo>
                  <a:cubicBezTo>
                    <a:pt x="41905" y="6196"/>
                    <a:pt x="41882" y="6180"/>
                    <a:pt x="41859" y="6180"/>
                  </a:cubicBezTo>
                  <a:cubicBezTo>
                    <a:pt x="41824" y="6111"/>
                    <a:pt x="41893" y="6042"/>
                    <a:pt x="41928" y="5973"/>
                  </a:cubicBezTo>
                  <a:cubicBezTo>
                    <a:pt x="41928" y="5973"/>
                    <a:pt x="41928" y="5973"/>
                    <a:pt x="41963" y="5904"/>
                  </a:cubicBezTo>
                  <a:close/>
                  <a:moveTo>
                    <a:pt x="39992" y="4037"/>
                  </a:moveTo>
                  <a:lnTo>
                    <a:pt x="39992" y="4037"/>
                  </a:lnTo>
                  <a:cubicBezTo>
                    <a:pt x="39923" y="4798"/>
                    <a:pt x="39889" y="5558"/>
                    <a:pt x="39819" y="6284"/>
                  </a:cubicBezTo>
                  <a:cubicBezTo>
                    <a:pt x="39405" y="5697"/>
                    <a:pt x="39543" y="4694"/>
                    <a:pt x="39992" y="4037"/>
                  </a:cubicBezTo>
                  <a:close/>
                  <a:moveTo>
                    <a:pt x="44486" y="6111"/>
                  </a:moveTo>
                  <a:cubicBezTo>
                    <a:pt x="44520" y="6284"/>
                    <a:pt x="44486" y="6388"/>
                    <a:pt x="44348" y="6457"/>
                  </a:cubicBezTo>
                  <a:cubicBezTo>
                    <a:pt x="44348" y="6526"/>
                    <a:pt x="44348" y="6561"/>
                    <a:pt x="44278" y="6595"/>
                  </a:cubicBezTo>
                  <a:lnTo>
                    <a:pt x="44244" y="6595"/>
                  </a:lnTo>
                  <a:cubicBezTo>
                    <a:pt x="44244" y="6526"/>
                    <a:pt x="44278" y="6457"/>
                    <a:pt x="44348" y="6457"/>
                  </a:cubicBezTo>
                  <a:cubicBezTo>
                    <a:pt x="44313" y="6319"/>
                    <a:pt x="44382" y="6215"/>
                    <a:pt x="44486" y="6111"/>
                  </a:cubicBezTo>
                  <a:close/>
                  <a:moveTo>
                    <a:pt x="41893" y="6457"/>
                  </a:moveTo>
                  <a:cubicBezTo>
                    <a:pt x="41893" y="6837"/>
                    <a:pt x="41824" y="7079"/>
                    <a:pt x="41755" y="7287"/>
                  </a:cubicBezTo>
                  <a:cubicBezTo>
                    <a:pt x="41727" y="7372"/>
                    <a:pt x="41675" y="7434"/>
                    <a:pt x="41600" y="7434"/>
                  </a:cubicBezTo>
                  <a:cubicBezTo>
                    <a:pt x="41583" y="7434"/>
                    <a:pt x="41566" y="7431"/>
                    <a:pt x="41548" y="7425"/>
                  </a:cubicBezTo>
                  <a:cubicBezTo>
                    <a:pt x="41409" y="7390"/>
                    <a:pt x="41409" y="7287"/>
                    <a:pt x="41444" y="7217"/>
                  </a:cubicBezTo>
                  <a:cubicBezTo>
                    <a:pt x="41513" y="6941"/>
                    <a:pt x="41582" y="6699"/>
                    <a:pt x="41893" y="6457"/>
                  </a:cubicBezTo>
                  <a:close/>
                  <a:moveTo>
                    <a:pt x="42824" y="396"/>
                  </a:moveTo>
                  <a:cubicBezTo>
                    <a:pt x="42959" y="396"/>
                    <a:pt x="43059" y="441"/>
                    <a:pt x="43138" y="546"/>
                  </a:cubicBezTo>
                  <a:cubicBezTo>
                    <a:pt x="43449" y="788"/>
                    <a:pt x="43691" y="1134"/>
                    <a:pt x="43691" y="1549"/>
                  </a:cubicBezTo>
                  <a:cubicBezTo>
                    <a:pt x="43725" y="1860"/>
                    <a:pt x="43760" y="2136"/>
                    <a:pt x="43829" y="2378"/>
                  </a:cubicBezTo>
                  <a:cubicBezTo>
                    <a:pt x="43864" y="2551"/>
                    <a:pt x="43864" y="2724"/>
                    <a:pt x="43864" y="2862"/>
                  </a:cubicBezTo>
                  <a:cubicBezTo>
                    <a:pt x="43829" y="3795"/>
                    <a:pt x="43622" y="4694"/>
                    <a:pt x="43449" y="5558"/>
                  </a:cubicBezTo>
                  <a:cubicBezTo>
                    <a:pt x="43345" y="6042"/>
                    <a:pt x="43069" y="6457"/>
                    <a:pt x="42896" y="6906"/>
                  </a:cubicBezTo>
                  <a:cubicBezTo>
                    <a:pt x="42758" y="7148"/>
                    <a:pt x="42723" y="7425"/>
                    <a:pt x="42481" y="7701"/>
                  </a:cubicBezTo>
                  <a:cubicBezTo>
                    <a:pt x="42412" y="7459"/>
                    <a:pt x="42446" y="7321"/>
                    <a:pt x="42481" y="7148"/>
                  </a:cubicBezTo>
                  <a:cubicBezTo>
                    <a:pt x="42619" y="6664"/>
                    <a:pt x="42758" y="6180"/>
                    <a:pt x="42930" y="5731"/>
                  </a:cubicBezTo>
                  <a:cubicBezTo>
                    <a:pt x="43034" y="5420"/>
                    <a:pt x="42999" y="5144"/>
                    <a:pt x="42965" y="4867"/>
                  </a:cubicBezTo>
                  <a:lnTo>
                    <a:pt x="42965" y="4867"/>
                  </a:lnTo>
                  <a:cubicBezTo>
                    <a:pt x="42619" y="5800"/>
                    <a:pt x="42550" y="6803"/>
                    <a:pt x="41997" y="7632"/>
                  </a:cubicBezTo>
                  <a:cubicBezTo>
                    <a:pt x="41928" y="7287"/>
                    <a:pt x="41963" y="6975"/>
                    <a:pt x="42101" y="6630"/>
                  </a:cubicBezTo>
                  <a:cubicBezTo>
                    <a:pt x="42239" y="6422"/>
                    <a:pt x="42274" y="6180"/>
                    <a:pt x="42239" y="5904"/>
                  </a:cubicBezTo>
                  <a:cubicBezTo>
                    <a:pt x="42170" y="5627"/>
                    <a:pt x="42239" y="5351"/>
                    <a:pt x="42308" y="5074"/>
                  </a:cubicBezTo>
                  <a:cubicBezTo>
                    <a:pt x="42412" y="4729"/>
                    <a:pt x="42343" y="4383"/>
                    <a:pt x="42274" y="4037"/>
                  </a:cubicBezTo>
                  <a:cubicBezTo>
                    <a:pt x="42274" y="3968"/>
                    <a:pt x="42239" y="3934"/>
                    <a:pt x="42135" y="3865"/>
                  </a:cubicBezTo>
                  <a:cubicBezTo>
                    <a:pt x="42135" y="4245"/>
                    <a:pt x="41859" y="4556"/>
                    <a:pt x="41893" y="4936"/>
                  </a:cubicBezTo>
                  <a:cubicBezTo>
                    <a:pt x="41893" y="5178"/>
                    <a:pt x="41824" y="5420"/>
                    <a:pt x="41721" y="5662"/>
                  </a:cubicBezTo>
                  <a:cubicBezTo>
                    <a:pt x="41582" y="5973"/>
                    <a:pt x="41513" y="6319"/>
                    <a:pt x="41409" y="6664"/>
                  </a:cubicBezTo>
                  <a:cubicBezTo>
                    <a:pt x="41375" y="6803"/>
                    <a:pt x="41306" y="6975"/>
                    <a:pt x="41133" y="7079"/>
                  </a:cubicBezTo>
                  <a:cubicBezTo>
                    <a:pt x="41029" y="6595"/>
                    <a:pt x="41271" y="6111"/>
                    <a:pt x="41133" y="5558"/>
                  </a:cubicBezTo>
                  <a:lnTo>
                    <a:pt x="41133" y="5558"/>
                  </a:lnTo>
                  <a:cubicBezTo>
                    <a:pt x="40995" y="6111"/>
                    <a:pt x="41029" y="6595"/>
                    <a:pt x="40891" y="7045"/>
                  </a:cubicBezTo>
                  <a:cubicBezTo>
                    <a:pt x="40718" y="7010"/>
                    <a:pt x="40580" y="6872"/>
                    <a:pt x="40407" y="6872"/>
                  </a:cubicBezTo>
                  <a:cubicBezTo>
                    <a:pt x="40303" y="6872"/>
                    <a:pt x="40303" y="6734"/>
                    <a:pt x="40303" y="6664"/>
                  </a:cubicBezTo>
                  <a:cubicBezTo>
                    <a:pt x="40303" y="6146"/>
                    <a:pt x="40269" y="5627"/>
                    <a:pt x="40234" y="5144"/>
                  </a:cubicBezTo>
                  <a:cubicBezTo>
                    <a:pt x="40234" y="4798"/>
                    <a:pt x="40234" y="4487"/>
                    <a:pt x="40373" y="4141"/>
                  </a:cubicBezTo>
                  <a:cubicBezTo>
                    <a:pt x="40442" y="3968"/>
                    <a:pt x="40407" y="3761"/>
                    <a:pt x="40407" y="3588"/>
                  </a:cubicBezTo>
                  <a:cubicBezTo>
                    <a:pt x="40407" y="3070"/>
                    <a:pt x="40511" y="2551"/>
                    <a:pt x="40684" y="2067"/>
                  </a:cubicBezTo>
                  <a:cubicBezTo>
                    <a:pt x="40787" y="1825"/>
                    <a:pt x="40995" y="1652"/>
                    <a:pt x="41133" y="1445"/>
                  </a:cubicBezTo>
                  <a:cubicBezTo>
                    <a:pt x="41168" y="1376"/>
                    <a:pt x="41202" y="1376"/>
                    <a:pt x="41237" y="1307"/>
                  </a:cubicBezTo>
                  <a:cubicBezTo>
                    <a:pt x="41548" y="719"/>
                    <a:pt x="42101" y="546"/>
                    <a:pt x="42688" y="408"/>
                  </a:cubicBezTo>
                  <a:cubicBezTo>
                    <a:pt x="42737" y="400"/>
                    <a:pt x="42782" y="396"/>
                    <a:pt x="42824" y="396"/>
                  </a:cubicBezTo>
                  <a:close/>
                  <a:moveTo>
                    <a:pt x="43587" y="512"/>
                  </a:moveTo>
                  <a:cubicBezTo>
                    <a:pt x="43864" y="546"/>
                    <a:pt x="44002" y="754"/>
                    <a:pt x="44140" y="961"/>
                  </a:cubicBezTo>
                  <a:cubicBezTo>
                    <a:pt x="44728" y="1825"/>
                    <a:pt x="44901" y="2793"/>
                    <a:pt x="44762" y="3830"/>
                  </a:cubicBezTo>
                  <a:cubicBezTo>
                    <a:pt x="44693" y="4521"/>
                    <a:pt x="44520" y="5144"/>
                    <a:pt x="44313" y="5800"/>
                  </a:cubicBezTo>
                  <a:cubicBezTo>
                    <a:pt x="44071" y="6492"/>
                    <a:pt x="43622" y="7045"/>
                    <a:pt x="43172" y="7598"/>
                  </a:cubicBezTo>
                  <a:cubicBezTo>
                    <a:pt x="43119" y="7651"/>
                    <a:pt x="43066" y="7724"/>
                    <a:pt x="42997" y="7724"/>
                  </a:cubicBezTo>
                  <a:cubicBezTo>
                    <a:pt x="42977" y="7724"/>
                    <a:pt x="42954" y="7717"/>
                    <a:pt x="42930" y="7701"/>
                  </a:cubicBezTo>
                  <a:cubicBezTo>
                    <a:pt x="42792" y="7598"/>
                    <a:pt x="42827" y="7494"/>
                    <a:pt x="42861" y="7390"/>
                  </a:cubicBezTo>
                  <a:cubicBezTo>
                    <a:pt x="43138" y="6837"/>
                    <a:pt x="43345" y="6250"/>
                    <a:pt x="43587" y="5662"/>
                  </a:cubicBezTo>
                  <a:cubicBezTo>
                    <a:pt x="43864" y="4971"/>
                    <a:pt x="43967" y="4245"/>
                    <a:pt x="44071" y="3484"/>
                  </a:cubicBezTo>
                  <a:cubicBezTo>
                    <a:pt x="44106" y="3346"/>
                    <a:pt x="44106" y="3208"/>
                    <a:pt x="44140" y="3070"/>
                  </a:cubicBezTo>
                  <a:cubicBezTo>
                    <a:pt x="44175" y="2931"/>
                    <a:pt x="44175" y="2828"/>
                    <a:pt x="44140" y="2689"/>
                  </a:cubicBezTo>
                  <a:cubicBezTo>
                    <a:pt x="44036" y="2275"/>
                    <a:pt x="44002" y="1860"/>
                    <a:pt x="43967" y="1445"/>
                  </a:cubicBezTo>
                  <a:cubicBezTo>
                    <a:pt x="43933" y="1099"/>
                    <a:pt x="43760" y="823"/>
                    <a:pt x="43587" y="512"/>
                  </a:cubicBezTo>
                  <a:close/>
                  <a:moveTo>
                    <a:pt x="39992" y="6664"/>
                  </a:moveTo>
                  <a:lnTo>
                    <a:pt x="39992" y="6664"/>
                  </a:lnTo>
                  <a:cubicBezTo>
                    <a:pt x="40131" y="6906"/>
                    <a:pt x="40061" y="7079"/>
                    <a:pt x="40027" y="7287"/>
                  </a:cubicBezTo>
                  <a:lnTo>
                    <a:pt x="40269" y="7287"/>
                  </a:lnTo>
                  <a:cubicBezTo>
                    <a:pt x="40328" y="7287"/>
                    <a:pt x="40362" y="7210"/>
                    <a:pt x="40457" y="7210"/>
                  </a:cubicBezTo>
                  <a:cubicBezTo>
                    <a:pt x="40473" y="7210"/>
                    <a:pt x="40491" y="7212"/>
                    <a:pt x="40511" y="7217"/>
                  </a:cubicBezTo>
                  <a:cubicBezTo>
                    <a:pt x="40407" y="7390"/>
                    <a:pt x="40373" y="7563"/>
                    <a:pt x="40407" y="7805"/>
                  </a:cubicBezTo>
                  <a:cubicBezTo>
                    <a:pt x="40165" y="7667"/>
                    <a:pt x="40165" y="7459"/>
                    <a:pt x="40027" y="7287"/>
                  </a:cubicBezTo>
                  <a:cubicBezTo>
                    <a:pt x="39958" y="7045"/>
                    <a:pt x="39958" y="6837"/>
                    <a:pt x="39992" y="6664"/>
                  </a:cubicBezTo>
                  <a:close/>
                  <a:moveTo>
                    <a:pt x="40753" y="7390"/>
                  </a:moveTo>
                  <a:lnTo>
                    <a:pt x="40753" y="7390"/>
                  </a:lnTo>
                  <a:cubicBezTo>
                    <a:pt x="40960" y="7598"/>
                    <a:pt x="41064" y="7736"/>
                    <a:pt x="40995" y="8012"/>
                  </a:cubicBezTo>
                  <a:cubicBezTo>
                    <a:pt x="40870" y="8479"/>
                    <a:pt x="40858" y="8946"/>
                    <a:pt x="40806" y="9438"/>
                  </a:cubicBezTo>
                  <a:lnTo>
                    <a:pt x="40806" y="9438"/>
                  </a:lnTo>
                  <a:cubicBezTo>
                    <a:pt x="40743" y="8771"/>
                    <a:pt x="40689" y="8125"/>
                    <a:pt x="40753" y="7390"/>
                  </a:cubicBezTo>
                  <a:close/>
                  <a:moveTo>
                    <a:pt x="41306" y="7770"/>
                  </a:moveTo>
                  <a:cubicBezTo>
                    <a:pt x="41409" y="7770"/>
                    <a:pt x="41513" y="7840"/>
                    <a:pt x="41513" y="7943"/>
                  </a:cubicBezTo>
                  <a:cubicBezTo>
                    <a:pt x="41548" y="8116"/>
                    <a:pt x="41686" y="8116"/>
                    <a:pt x="41790" y="8116"/>
                  </a:cubicBezTo>
                  <a:cubicBezTo>
                    <a:pt x="41963" y="8116"/>
                    <a:pt x="42101" y="8116"/>
                    <a:pt x="42274" y="8151"/>
                  </a:cubicBezTo>
                  <a:cubicBezTo>
                    <a:pt x="42412" y="8185"/>
                    <a:pt x="42481" y="8324"/>
                    <a:pt x="42343" y="8393"/>
                  </a:cubicBezTo>
                  <a:cubicBezTo>
                    <a:pt x="41859" y="8635"/>
                    <a:pt x="41651" y="9084"/>
                    <a:pt x="41409" y="9533"/>
                  </a:cubicBezTo>
                  <a:cubicBezTo>
                    <a:pt x="41375" y="9568"/>
                    <a:pt x="41340" y="9672"/>
                    <a:pt x="41271" y="9672"/>
                  </a:cubicBezTo>
                  <a:cubicBezTo>
                    <a:pt x="40891" y="9153"/>
                    <a:pt x="40995" y="8600"/>
                    <a:pt x="41098" y="8047"/>
                  </a:cubicBezTo>
                  <a:cubicBezTo>
                    <a:pt x="41133" y="7909"/>
                    <a:pt x="41133" y="7805"/>
                    <a:pt x="41306" y="7770"/>
                  </a:cubicBezTo>
                  <a:close/>
                  <a:moveTo>
                    <a:pt x="40684" y="9914"/>
                  </a:moveTo>
                  <a:cubicBezTo>
                    <a:pt x="40684" y="10225"/>
                    <a:pt x="40545" y="10467"/>
                    <a:pt x="40338" y="10709"/>
                  </a:cubicBezTo>
                  <a:cubicBezTo>
                    <a:pt x="40338" y="10397"/>
                    <a:pt x="40511" y="10155"/>
                    <a:pt x="40684" y="9914"/>
                  </a:cubicBezTo>
                  <a:close/>
                  <a:moveTo>
                    <a:pt x="40234" y="10916"/>
                  </a:moveTo>
                  <a:cubicBezTo>
                    <a:pt x="40269" y="11089"/>
                    <a:pt x="40165" y="11192"/>
                    <a:pt x="40096" y="11262"/>
                  </a:cubicBezTo>
                  <a:cubicBezTo>
                    <a:pt x="40027" y="11123"/>
                    <a:pt x="40096" y="11020"/>
                    <a:pt x="40234" y="10916"/>
                  </a:cubicBezTo>
                  <a:close/>
                  <a:moveTo>
                    <a:pt x="43933" y="12955"/>
                  </a:moveTo>
                  <a:cubicBezTo>
                    <a:pt x="43967" y="12955"/>
                    <a:pt x="44002" y="12990"/>
                    <a:pt x="43967" y="13024"/>
                  </a:cubicBezTo>
                  <a:lnTo>
                    <a:pt x="43898" y="13024"/>
                  </a:lnTo>
                  <a:cubicBezTo>
                    <a:pt x="43898" y="12990"/>
                    <a:pt x="43898" y="12990"/>
                    <a:pt x="43898" y="12955"/>
                  </a:cubicBezTo>
                  <a:close/>
                  <a:moveTo>
                    <a:pt x="23989" y="11538"/>
                  </a:moveTo>
                  <a:cubicBezTo>
                    <a:pt x="24265" y="11676"/>
                    <a:pt x="24507" y="11918"/>
                    <a:pt x="24680" y="12160"/>
                  </a:cubicBezTo>
                  <a:cubicBezTo>
                    <a:pt x="24853" y="12506"/>
                    <a:pt x="25095" y="12748"/>
                    <a:pt x="25371" y="12990"/>
                  </a:cubicBezTo>
                  <a:cubicBezTo>
                    <a:pt x="25475" y="13059"/>
                    <a:pt x="25579" y="13128"/>
                    <a:pt x="25613" y="13266"/>
                  </a:cubicBezTo>
                  <a:cubicBezTo>
                    <a:pt x="25576" y="13272"/>
                    <a:pt x="25542" y="13275"/>
                    <a:pt x="25509" y="13275"/>
                  </a:cubicBezTo>
                  <a:cubicBezTo>
                    <a:pt x="25358" y="13275"/>
                    <a:pt x="25249" y="13213"/>
                    <a:pt x="25164" y="13128"/>
                  </a:cubicBezTo>
                  <a:cubicBezTo>
                    <a:pt x="24715" y="12644"/>
                    <a:pt x="24334" y="12126"/>
                    <a:pt x="23989" y="11607"/>
                  </a:cubicBezTo>
                  <a:cubicBezTo>
                    <a:pt x="23989" y="11607"/>
                    <a:pt x="23989" y="11538"/>
                    <a:pt x="23989" y="11538"/>
                  </a:cubicBezTo>
                  <a:close/>
                  <a:moveTo>
                    <a:pt x="48495" y="9295"/>
                  </a:moveTo>
                  <a:cubicBezTo>
                    <a:pt x="48841" y="9295"/>
                    <a:pt x="49187" y="9326"/>
                    <a:pt x="49532" y="9326"/>
                  </a:cubicBezTo>
                  <a:cubicBezTo>
                    <a:pt x="49740" y="9326"/>
                    <a:pt x="49809" y="9395"/>
                    <a:pt x="49912" y="9637"/>
                  </a:cubicBezTo>
                  <a:cubicBezTo>
                    <a:pt x="50051" y="10052"/>
                    <a:pt x="49947" y="10363"/>
                    <a:pt x="49740" y="10709"/>
                  </a:cubicBezTo>
                  <a:cubicBezTo>
                    <a:pt x="49221" y="11676"/>
                    <a:pt x="48530" y="12471"/>
                    <a:pt x="47597" y="13059"/>
                  </a:cubicBezTo>
                  <a:cubicBezTo>
                    <a:pt x="47251" y="13266"/>
                    <a:pt x="46905" y="13405"/>
                    <a:pt x="46525" y="13474"/>
                  </a:cubicBezTo>
                  <a:cubicBezTo>
                    <a:pt x="46473" y="13474"/>
                    <a:pt x="46413" y="13491"/>
                    <a:pt x="46352" y="13491"/>
                  </a:cubicBezTo>
                  <a:cubicBezTo>
                    <a:pt x="46292" y="13491"/>
                    <a:pt x="46231" y="13474"/>
                    <a:pt x="46179" y="13405"/>
                  </a:cubicBezTo>
                  <a:cubicBezTo>
                    <a:pt x="46150" y="13375"/>
                    <a:pt x="46115" y="13365"/>
                    <a:pt x="46079" y="13365"/>
                  </a:cubicBezTo>
                  <a:cubicBezTo>
                    <a:pt x="46029" y="13365"/>
                    <a:pt x="45977" y="13385"/>
                    <a:pt x="45938" y="13405"/>
                  </a:cubicBezTo>
                  <a:cubicBezTo>
                    <a:pt x="45767" y="13451"/>
                    <a:pt x="45597" y="13484"/>
                    <a:pt x="45429" y="13484"/>
                  </a:cubicBezTo>
                  <a:cubicBezTo>
                    <a:pt x="45223" y="13484"/>
                    <a:pt x="45022" y="13434"/>
                    <a:pt x="44831" y="13301"/>
                  </a:cubicBezTo>
                  <a:cubicBezTo>
                    <a:pt x="44790" y="13280"/>
                    <a:pt x="44743" y="13275"/>
                    <a:pt x="44694" y="13275"/>
                  </a:cubicBezTo>
                  <a:cubicBezTo>
                    <a:pt x="44641" y="13275"/>
                    <a:pt x="44585" y="13281"/>
                    <a:pt x="44532" y="13281"/>
                  </a:cubicBezTo>
                  <a:cubicBezTo>
                    <a:pt x="44465" y="13281"/>
                    <a:pt x="44401" y="13272"/>
                    <a:pt x="44348" y="13232"/>
                  </a:cubicBezTo>
                  <a:cubicBezTo>
                    <a:pt x="44278" y="13197"/>
                    <a:pt x="44209" y="13197"/>
                    <a:pt x="44175" y="13059"/>
                  </a:cubicBezTo>
                  <a:cubicBezTo>
                    <a:pt x="44970" y="12955"/>
                    <a:pt x="45799" y="13059"/>
                    <a:pt x="46594" y="12852"/>
                  </a:cubicBezTo>
                  <a:cubicBezTo>
                    <a:pt x="46487" y="12846"/>
                    <a:pt x="46379" y="12844"/>
                    <a:pt x="46270" y="12844"/>
                  </a:cubicBezTo>
                  <a:cubicBezTo>
                    <a:pt x="45927" y="12844"/>
                    <a:pt x="45579" y="12864"/>
                    <a:pt x="45232" y="12864"/>
                  </a:cubicBezTo>
                  <a:cubicBezTo>
                    <a:pt x="44981" y="12864"/>
                    <a:pt x="44731" y="12854"/>
                    <a:pt x="44486" y="12817"/>
                  </a:cubicBezTo>
                  <a:cubicBezTo>
                    <a:pt x="44555" y="12679"/>
                    <a:pt x="44659" y="12644"/>
                    <a:pt x="44797" y="12644"/>
                  </a:cubicBezTo>
                  <a:cubicBezTo>
                    <a:pt x="45039" y="12644"/>
                    <a:pt x="45281" y="12644"/>
                    <a:pt x="45557" y="12575"/>
                  </a:cubicBezTo>
                  <a:lnTo>
                    <a:pt x="45696" y="12575"/>
                  </a:lnTo>
                  <a:cubicBezTo>
                    <a:pt x="45788" y="12633"/>
                    <a:pt x="45872" y="12656"/>
                    <a:pt x="45953" y="12656"/>
                  </a:cubicBezTo>
                  <a:cubicBezTo>
                    <a:pt x="46114" y="12656"/>
                    <a:pt x="46260" y="12563"/>
                    <a:pt x="46421" y="12471"/>
                  </a:cubicBezTo>
                  <a:cubicBezTo>
                    <a:pt x="46292" y="12397"/>
                    <a:pt x="46162" y="12363"/>
                    <a:pt x="46027" y="12363"/>
                  </a:cubicBezTo>
                  <a:cubicBezTo>
                    <a:pt x="45910" y="12363"/>
                    <a:pt x="45789" y="12389"/>
                    <a:pt x="45661" y="12437"/>
                  </a:cubicBezTo>
                  <a:cubicBezTo>
                    <a:pt x="45557" y="12471"/>
                    <a:pt x="45454" y="12471"/>
                    <a:pt x="45315" y="12471"/>
                  </a:cubicBezTo>
                  <a:cubicBezTo>
                    <a:pt x="45277" y="12469"/>
                    <a:pt x="45238" y="12468"/>
                    <a:pt x="45199" y="12468"/>
                  </a:cubicBezTo>
                  <a:cubicBezTo>
                    <a:pt x="44655" y="12468"/>
                    <a:pt x="44138" y="12683"/>
                    <a:pt x="43622" y="12748"/>
                  </a:cubicBezTo>
                  <a:cubicBezTo>
                    <a:pt x="43380" y="12782"/>
                    <a:pt x="43345" y="12852"/>
                    <a:pt x="43518" y="13093"/>
                  </a:cubicBezTo>
                  <a:cubicBezTo>
                    <a:pt x="43553" y="13128"/>
                    <a:pt x="43622" y="13197"/>
                    <a:pt x="43622" y="13266"/>
                  </a:cubicBezTo>
                  <a:cubicBezTo>
                    <a:pt x="43656" y="13335"/>
                    <a:pt x="43691" y="13474"/>
                    <a:pt x="43587" y="13508"/>
                  </a:cubicBezTo>
                  <a:cubicBezTo>
                    <a:pt x="43553" y="13531"/>
                    <a:pt x="43510" y="13543"/>
                    <a:pt x="43468" y="13543"/>
                  </a:cubicBezTo>
                  <a:cubicBezTo>
                    <a:pt x="43384" y="13543"/>
                    <a:pt x="43299" y="13497"/>
                    <a:pt x="43276" y="13405"/>
                  </a:cubicBezTo>
                  <a:cubicBezTo>
                    <a:pt x="43254" y="13189"/>
                    <a:pt x="43138" y="13148"/>
                    <a:pt x="43004" y="13148"/>
                  </a:cubicBezTo>
                  <a:cubicBezTo>
                    <a:pt x="42923" y="13148"/>
                    <a:pt x="42835" y="13163"/>
                    <a:pt x="42758" y="13163"/>
                  </a:cubicBezTo>
                  <a:cubicBezTo>
                    <a:pt x="42446" y="13232"/>
                    <a:pt x="42135" y="13335"/>
                    <a:pt x="41824" y="13370"/>
                  </a:cubicBezTo>
                  <a:cubicBezTo>
                    <a:pt x="41740" y="13398"/>
                    <a:pt x="41656" y="13449"/>
                    <a:pt x="41554" y="13449"/>
                  </a:cubicBezTo>
                  <a:cubicBezTo>
                    <a:pt x="41530" y="13449"/>
                    <a:pt x="41505" y="13446"/>
                    <a:pt x="41479" y="13439"/>
                  </a:cubicBezTo>
                  <a:cubicBezTo>
                    <a:pt x="41548" y="13266"/>
                    <a:pt x="41651" y="13128"/>
                    <a:pt x="41790" y="13059"/>
                  </a:cubicBezTo>
                  <a:cubicBezTo>
                    <a:pt x="41997" y="12921"/>
                    <a:pt x="42135" y="12713"/>
                    <a:pt x="42377" y="12644"/>
                  </a:cubicBezTo>
                  <a:cubicBezTo>
                    <a:pt x="42446" y="12644"/>
                    <a:pt x="42446" y="12575"/>
                    <a:pt x="42377" y="12540"/>
                  </a:cubicBezTo>
                  <a:cubicBezTo>
                    <a:pt x="42170" y="12402"/>
                    <a:pt x="42274" y="12264"/>
                    <a:pt x="42377" y="12160"/>
                  </a:cubicBezTo>
                  <a:cubicBezTo>
                    <a:pt x="42723" y="11815"/>
                    <a:pt x="43069" y="11503"/>
                    <a:pt x="43518" y="11262"/>
                  </a:cubicBezTo>
                  <a:cubicBezTo>
                    <a:pt x="44002" y="11020"/>
                    <a:pt x="44417" y="10709"/>
                    <a:pt x="44762" y="10259"/>
                  </a:cubicBezTo>
                  <a:cubicBezTo>
                    <a:pt x="44935" y="10017"/>
                    <a:pt x="45108" y="9810"/>
                    <a:pt x="45488" y="9741"/>
                  </a:cubicBezTo>
                  <a:lnTo>
                    <a:pt x="45488" y="9741"/>
                  </a:lnTo>
                  <a:cubicBezTo>
                    <a:pt x="45281" y="10259"/>
                    <a:pt x="44901" y="10570"/>
                    <a:pt x="44589" y="10916"/>
                  </a:cubicBezTo>
                  <a:cubicBezTo>
                    <a:pt x="44278" y="11296"/>
                    <a:pt x="43725" y="11400"/>
                    <a:pt x="43414" y="11918"/>
                  </a:cubicBezTo>
                  <a:cubicBezTo>
                    <a:pt x="43760" y="11884"/>
                    <a:pt x="43967" y="11676"/>
                    <a:pt x="44140" y="11538"/>
                  </a:cubicBezTo>
                  <a:cubicBezTo>
                    <a:pt x="44278" y="11365"/>
                    <a:pt x="44451" y="11227"/>
                    <a:pt x="44624" y="11089"/>
                  </a:cubicBezTo>
                  <a:cubicBezTo>
                    <a:pt x="44797" y="10950"/>
                    <a:pt x="44970" y="10743"/>
                    <a:pt x="45143" y="10536"/>
                  </a:cubicBezTo>
                  <a:cubicBezTo>
                    <a:pt x="45454" y="10190"/>
                    <a:pt x="45730" y="9775"/>
                    <a:pt x="46179" y="9568"/>
                  </a:cubicBezTo>
                  <a:cubicBezTo>
                    <a:pt x="46264" y="9511"/>
                    <a:pt x="46349" y="9455"/>
                    <a:pt x="46452" y="9455"/>
                  </a:cubicBezTo>
                  <a:cubicBezTo>
                    <a:pt x="46476" y="9455"/>
                    <a:pt x="46500" y="9458"/>
                    <a:pt x="46525" y="9464"/>
                  </a:cubicBezTo>
                  <a:cubicBezTo>
                    <a:pt x="46560" y="9481"/>
                    <a:pt x="46594" y="9490"/>
                    <a:pt x="46624" y="9490"/>
                  </a:cubicBezTo>
                  <a:cubicBezTo>
                    <a:pt x="46655" y="9490"/>
                    <a:pt x="46681" y="9481"/>
                    <a:pt x="46698" y="9464"/>
                  </a:cubicBezTo>
                  <a:cubicBezTo>
                    <a:pt x="47113" y="9291"/>
                    <a:pt x="47528" y="9360"/>
                    <a:pt x="47977" y="9326"/>
                  </a:cubicBezTo>
                  <a:cubicBezTo>
                    <a:pt x="48150" y="9303"/>
                    <a:pt x="48323" y="9295"/>
                    <a:pt x="48495" y="9295"/>
                  </a:cubicBezTo>
                  <a:close/>
                  <a:moveTo>
                    <a:pt x="50293" y="9914"/>
                  </a:moveTo>
                  <a:cubicBezTo>
                    <a:pt x="50362" y="9914"/>
                    <a:pt x="50396" y="9983"/>
                    <a:pt x="50431" y="10052"/>
                  </a:cubicBezTo>
                  <a:cubicBezTo>
                    <a:pt x="50431" y="10052"/>
                    <a:pt x="50466" y="10086"/>
                    <a:pt x="50466" y="10121"/>
                  </a:cubicBezTo>
                  <a:cubicBezTo>
                    <a:pt x="50742" y="10674"/>
                    <a:pt x="50569" y="11676"/>
                    <a:pt x="50120" y="12126"/>
                  </a:cubicBezTo>
                  <a:cubicBezTo>
                    <a:pt x="49636" y="12644"/>
                    <a:pt x="49083" y="13093"/>
                    <a:pt x="48564" y="13577"/>
                  </a:cubicBezTo>
                  <a:cubicBezTo>
                    <a:pt x="48392" y="13716"/>
                    <a:pt x="48184" y="13716"/>
                    <a:pt x="47977" y="13819"/>
                  </a:cubicBezTo>
                  <a:cubicBezTo>
                    <a:pt x="48046" y="13508"/>
                    <a:pt x="48357" y="13439"/>
                    <a:pt x="48426" y="13197"/>
                  </a:cubicBezTo>
                  <a:lnTo>
                    <a:pt x="48426" y="13197"/>
                  </a:lnTo>
                  <a:cubicBezTo>
                    <a:pt x="48011" y="13439"/>
                    <a:pt x="47597" y="13750"/>
                    <a:pt x="47147" y="13923"/>
                  </a:cubicBezTo>
                  <a:cubicBezTo>
                    <a:pt x="46865" y="14024"/>
                    <a:pt x="46572" y="14077"/>
                    <a:pt x="46273" y="14077"/>
                  </a:cubicBezTo>
                  <a:cubicBezTo>
                    <a:pt x="46059" y="14077"/>
                    <a:pt x="45843" y="14050"/>
                    <a:pt x="45626" y="13992"/>
                  </a:cubicBezTo>
                  <a:cubicBezTo>
                    <a:pt x="45281" y="13923"/>
                    <a:pt x="44935" y="13785"/>
                    <a:pt x="44555" y="13785"/>
                  </a:cubicBezTo>
                  <a:cubicBezTo>
                    <a:pt x="44486" y="13785"/>
                    <a:pt x="44451" y="13750"/>
                    <a:pt x="44417" y="13750"/>
                  </a:cubicBezTo>
                  <a:cubicBezTo>
                    <a:pt x="44382" y="13716"/>
                    <a:pt x="44348" y="13681"/>
                    <a:pt x="44348" y="13647"/>
                  </a:cubicBezTo>
                  <a:cubicBezTo>
                    <a:pt x="44348" y="13612"/>
                    <a:pt x="44417" y="13577"/>
                    <a:pt x="44451" y="13577"/>
                  </a:cubicBezTo>
                  <a:cubicBezTo>
                    <a:pt x="44555" y="13577"/>
                    <a:pt x="44693" y="13577"/>
                    <a:pt x="44797" y="13612"/>
                  </a:cubicBezTo>
                  <a:cubicBezTo>
                    <a:pt x="45315" y="13681"/>
                    <a:pt x="45868" y="13681"/>
                    <a:pt x="46387" y="13681"/>
                  </a:cubicBezTo>
                  <a:cubicBezTo>
                    <a:pt x="46905" y="13681"/>
                    <a:pt x="47355" y="13508"/>
                    <a:pt x="47735" y="13232"/>
                  </a:cubicBezTo>
                  <a:cubicBezTo>
                    <a:pt x="48599" y="12644"/>
                    <a:pt x="49256" y="11884"/>
                    <a:pt x="49843" y="11020"/>
                  </a:cubicBezTo>
                  <a:cubicBezTo>
                    <a:pt x="50016" y="10743"/>
                    <a:pt x="50120" y="10397"/>
                    <a:pt x="50189" y="10052"/>
                  </a:cubicBezTo>
                  <a:cubicBezTo>
                    <a:pt x="50189" y="10017"/>
                    <a:pt x="50189" y="9914"/>
                    <a:pt x="50293" y="9914"/>
                  </a:cubicBezTo>
                  <a:close/>
                  <a:moveTo>
                    <a:pt x="45039" y="14096"/>
                  </a:moveTo>
                  <a:cubicBezTo>
                    <a:pt x="45073" y="14130"/>
                    <a:pt x="45073" y="14130"/>
                    <a:pt x="45039" y="14165"/>
                  </a:cubicBezTo>
                  <a:cubicBezTo>
                    <a:pt x="45039" y="14165"/>
                    <a:pt x="45039" y="14165"/>
                    <a:pt x="45039" y="14130"/>
                  </a:cubicBezTo>
                  <a:lnTo>
                    <a:pt x="45004" y="14130"/>
                  </a:lnTo>
                  <a:cubicBezTo>
                    <a:pt x="45039" y="14130"/>
                    <a:pt x="45039" y="14096"/>
                    <a:pt x="45039" y="14096"/>
                  </a:cubicBezTo>
                  <a:close/>
                  <a:moveTo>
                    <a:pt x="34487" y="674"/>
                  </a:moveTo>
                  <a:cubicBezTo>
                    <a:pt x="34795" y="674"/>
                    <a:pt x="34955" y="964"/>
                    <a:pt x="34980" y="1272"/>
                  </a:cubicBezTo>
                  <a:cubicBezTo>
                    <a:pt x="35015" y="1549"/>
                    <a:pt x="35049" y="1825"/>
                    <a:pt x="34980" y="2067"/>
                  </a:cubicBezTo>
                  <a:cubicBezTo>
                    <a:pt x="34808" y="3139"/>
                    <a:pt x="34911" y="4176"/>
                    <a:pt x="35119" y="5213"/>
                  </a:cubicBezTo>
                  <a:cubicBezTo>
                    <a:pt x="35395" y="6353"/>
                    <a:pt x="35361" y="7494"/>
                    <a:pt x="34980" y="8600"/>
                  </a:cubicBezTo>
                  <a:cubicBezTo>
                    <a:pt x="34842" y="9015"/>
                    <a:pt x="34738" y="9464"/>
                    <a:pt x="34669" y="9879"/>
                  </a:cubicBezTo>
                  <a:cubicBezTo>
                    <a:pt x="34566" y="10294"/>
                    <a:pt x="34358" y="10639"/>
                    <a:pt x="34116" y="10950"/>
                  </a:cubicBezTo>
                  <a:cubicBezTo>
                    <a:pt x="33840" y="11365"/>
                    <a:pt x="33529" y="11745"/>
                    <a:pt x="33252" y="12126"/>
                  </a:cubicBezTo>
                  <a:cubicBezTo>
                    <a:pt x="33114" y="12298"/>
                    <a:pt x="32976" y="12368"/>
                    <a:pt x="32803" y="12402"/>
                  </a:cubicBezTo>
                  <a:cubicBezTo>
                    <a:pt x="32250" y="12506"/>
                    <a:pt x="31800" y="12817"/>
                    <a:pt x="31386" y="13197"/>
                  </a:cubicBezTo>
                  <a:cubicBezTo>
                    <a:pt x="31282" y="13335"/>
                    <a:pt x="31178" y="13474"/>
                    <a:pt x="31005" y="13508"/>
                  </a:cubicBezTo>
                  <a:cubicBezTo>
                    <a:pt x="30971" y="13526"/>
                    <a:pt x="30945" y="13534"/>
                    <a:pt x="30919" y="13534"/>
                  </a:cubicBezTo>
                  <a:cubicBezTo>
                    <a:pt x="30893" y="13534"/>
                    <a:pt x="30867" y="13526"/>
                    <a:pt x="30833" y="13508"/>
                  </a:cubicBezTo>
                  <a:cubicBezTo>
                    <a:pt x="30798" y="13474"/>
                    <a:pt x="30798" y="13405"/>
                    <a:pt x="30833" y="13370"/>
                  </a:cubicBezTo>
                  <a:cubicBezTo>
                    <a:pt x="30971" y="13093"/>
                    <a:pt x="31005" y="12782"/>
                    <a:pt x="31005" y="12402"/>
                  </a:cubicBezTo>
                  <a:lnTo>
                    <a:pt x="31005" y="12402"/>
                  </a:lnTo>
                  <a:cubicBezTo>
                    <a:pt x="30798" y="12713"/>
                    <a:pt x="30694" y="12990"/>
                    <a:pt x="30556" y="13232"/>
                  </a:cubicBezTo>
                  <a:cubicBezTo>
                    <a:pt x="30383" y="13543"/>
                    <a:pt x="30279" y="13854"/>
                    <a:pt x="30003" y="14061"/>
                  </a:cubicBezTo>
                  <a:cubicBezTo>
                    <a:pt x="29934" y="14130"/>
                    <a:pt x="29899" y="14165"/>
                    <a:pt x="29968" y="14269"/>
                  </a:cubicBezTo>
                  <a:cubicBezTo>
                    <a:pt x="30141" y="14442"/>
                    <a:pt x="29934" y="14511"/>
                    <a:pt x="29830" y="14614"/>
                  </a:cubicBezTo>
                  <a:cubicBezTo>
                    <a:pt x="29830" y="14614"/>
                    <a:pt x="29761" y="14614"/>
                    <a:pt x="29726" y="14580"/>
                  </a:cubicBezTo>
                  <a:cubicBezTo>
                    <a:pt x="29623" y="14511"/>
                    <a:pt x="29623" y="14130"/>
                    <a:pt x="29726" y="14061"/>
                  </a:cubicBezTo>
                  <a:cubicBezTo>
                    <a:pt x="29830" y="13992"/>
                    <a:pt x="29899" y="13923"/>
                    <a:pt x="29934" y="13819"/>
                  </a:cubicBezTo>
                  <a:cubicBezTo>
                    <a:pt x="30141" y="13405"/>
                    <a:pt x="30245" y="12921"/>
                    <a:pt x="30383" y="12471"/>
                  </a:cubicBezTo>
                  <a:lnTo>
                    <a:pt x="30383" y="12471"/>
                  </a:lnTo>
                  <a:cubicBezTo>
                    <a:pt x="30141" y="12679"/>
                    <a:pt x="30141" y="13059"/>
                    <a:pt x="29899" y="13370"/>
                  </a:cubicBezTo>
                  <a:cubicBezTo>
                    <a:pt x="29657" y="13232"/>
                    <a:pt x="29588" y="12955"/>
                    <a:pt x="29450" y="12748"/>
                  </a:cubicBezTo>
                  <a:cubicBezTo>
                    <a:pt x="29312" y="12713"/>
                    <a:pt x="29243" y="12610"/>
                    <a:pt x="29104" y="12540"/>
                  </a:cubicBezTo>
                  <a:cubicBezTo>
                    <a:pt x="29007" y="12467"/>
                    <a:pt x="28891" y="12394"/>
                    <a:pt x="28771" y="12394"/>
                  </a:cubicBezTo>
                  <a:cubicBezTo>
                    <a:pt x="28722" y="12394"/>
                    <a:pt x="28671" y="12406"/>
                    <a:pt x="28620" y="12437"/>
                  </a:cubicBezTo>
                  <a:cubicBezTo>
                    <a:pt x="28655" y="12575"/>
                    <a:pt x="28759" y="12575"/>
                    <a:pt x="28828" y="12610"/>
                  </a:cubicBezTo>
                  <a:cubicBezTo>
                    <a:pt x="29104" y="12782"/>
                    <a:pt x="29346" y="12955"/>
                    <a:pt x="29484" y="13232"/>
                  </a:cubicBezTo>
                  <a:cubicBezTo>
                    <a:pt x="29519" y="13335"/>
                    <a:pt x="29588" y="13439"/>
                    <a:pt x="29692" y="13474"/>
                  </a:cubicBezTo>
                  <a:cubicBezTo>
                    <a:pt x="29830" y="13577"/>
                    <a:pt x="29830" y="13647"/>
                    <a:pt x="29726" y="13785"/>
                  </a:cubicBezTo>
                  <a:cubicBezTo>
                    <a:pt x="29678" y="13833"/>
                    <a:pt x="29630" y="13859"/>
                    <a:pt x="29582" y="13859"/>
                  </a:cubicBezTo>
                  <a:cubicBezTo>
                    <a:pt x="29527" y="13859"/>
                    <a:pt x="29471" y="13824"/>
                    <a:pt x="29415" y="13750"/>
                  </a:cubicBezTo>
                  <a:cubicBezTo>
                    <a:pt x="29208" y="13474"/>
                    <a:pt x="28793" y="13405"/>
                    <a:pt x="28620" y="13059"/>
                  </a:cubicBezTo>
                  <a:cubicBezTo>
                    <a:pt x="28551" y="12990"/>
                    <a:pt x="28413" y="12955"/>
                    <a:pt x="28309" y="12921"/>
                  </a:cubicBezTo>
                  <a:cubicBezTo>
                    <a:pt x="28067" y="12852"/>
                    <a:pt x="27998" y="12679"/>
                    <a:pt x="27998" y="12437"/>
                  </a:cubicBezTo>
                  <a:cubicBezTo>
                    <a:pt x="27964" y="11607"/>
                    <a:pt x="28033" y="10812"/>
                    <a:pt x="28240" y="9983"/>
                  </a:cubicBezTo>
                  <a:cubicBezTo>
                    <a:pt x="28344" y="9637"/>
                    <a:pt x="28344" y="9257"/>
                    <a:pt x="28413" y="8877"/>
                  </a:cubicBezTo>
                  <a:cubicBezTo>
                    <a:pt x="28517" y="8427"/>
                    <a:pt x="28655" y="7978"/>
                    <a:pt x="28828" y="7529"/>
                  </a:cubicBezTo>
                  <a:cubicBezTo>
                    <a:pt x="29070" y="6906"/>
                    <a:pt x="29243" y="6284"/>
                    <a:pt x="29588" y="5697"/>
                  </a:cubicBezTo>
                  <a:cubicBezTo>
                    <a:pt x="29761" y="5351"/>
                    <a:pt x="29934" y="5074"/>
                    <a:pt x="30141" y="4763"/>
                  </a:cubicBezTo>
                  <a:cubicBezTo>
                    <a:pt x="30694" y="4003"/>
                    <a:pt x="31247" y="3242"/>
                    <a:pt x="31800" y="2447"/>
                  </a:cubicBezTo>
                  <a:cubicBezTo>
                    <a:pt x="31939" y="2240"/>
                    <a:pt x="32146" y="2102"/>
                    <a:pt x="32319" y="1964"/>
                  </a:cubicBezTo>
                  <a:cubicBezTo>
                    <a:pt x="32837" y="1480"/>
                    <a:pt x="33494" y="1134"/>
                    <a:pt x="34116" y="788"/>
                  </a:cubicBezTo>
                  <a:cubicBezTo>
                    <a:pt x="34258" y="709"/>
                    <a:pt x="34381" y="674"/>
                    <a:pt x="34487" y="674"/>
                  </a:cubicBezTo>
                  <a:close/>
                  <a:moveTo>
                    <a:pt x="9506" y="14995"/>
                  </a:moveTo>
                  <a:cubicBezTo>
                    <a:pt x="9506" y="14995"/>
                    <a:pt x="9540" y="15029"/>
                    <a:pt x="9540" y="15029"/>
                  </a:cubicBezTo>
                  <a:lnTo>
                    <a:pt x="9506" y="15029"/>
                  </a:lnTo>
                  <a:cubicBezTo>
                    <a:pt x="9471" y="15029"/>
                    <a:pt x="9471" y="15029"/>
                    <a:pt x="9471" y="14995"/>
                  </a:cubicBezTo>
                  <a:close/>
                  <a:moveTo>
                    <a:pt x="31256" y="16364"/>
                  </a:moveTo>
                  <a:cubicBezTo>
                    <a:pt x="31329" y="16364"/>
                    <a:pt x="31397" y="16385"/>
                    <a:pt x="31455" y="16481"/>
                  </a:cubicBezTo>
                  <a:cubicBezTo>
                    <a:pt x="31439" y="16484"/>
                    <a:pt x="31424" y="16485"/>
                    <a:pt x="31410" y="16485"/>
                  </a:cubicBezTo>
                  <a:cubicBezTo>
                    <a:pt x="31291" y="16485"/>
                    <a:pt x="31224" y="16387"/>
                    <a:pt x="31132" y="16374"/>
                  </a:cubicBezTo>
                  <a:lnTo>
                    <a:pt x="31132" y="16374"/>
                  </a:lnTo>
                  <a:cubicBezTo>
                    <a:pt x="31174" y="16370"/>
                    <a:pt x="31215" y="16364"/>
                    <a:pt x="31256" y="16364"/>
                  </a:cubicBezTo>
                  <a:close/>
                  <a:moveTo>
                    <a:pt x="32077" y="16619"/>
                  </a:moveTo>
                  <a:lnTo>
                    <a:pt x="32042" y="16654"/>
                  </a:lnTo>
                  <a:lnTo>
                    <a:pt x="32042" y="16619"/>
                  </a:lnTo>
                  <a:close/>
                  <a:moveTo>
                    <a:pt x="9022" y="14822"/>
                  </a:moveTo>
                  <a:cubicBezTo>
                    <a:pt x="9471" y="14995"/>
                    <a:pt x="9748" y="16032"/>
                    <a:pt x="9506" y="16688"/>
                  </a:cubicBezTo>
                  <a:cubicBezTo>
                    <a:pt x="9333" y="16032"/>
                    <a:pt x="8987" y="15478"/>
                    <a:pt x="9022" y="14822"/>
                  </a:cubicBezTo>
                  <a:close/>
                  <a:moveTo>
                    <a:pt x="32008" y="16896"/>
                  </a:moveTo>
                  <a:cubicBezTo>
                    <a:pt x="32008" y="16896"/>
                    <a:pt x="32008" y="16896"/>
                    <a:pt x="32042" y="16930"/>
                  </a:cubicBezTo>
                  <a:cubicBezTo>
                    <a:pt x="32042" y="16930"/>
                    <a:pt x="32008" y="16930"/>
                    <a:pt x="32008" y="16965"/>
                  </a:cubicBezTo>
                  <a:lnTo>
                    <a:pt x="31973" y="16896"/>
                  </a:lnTo>
                  <a:close/>
                  <a:moveTo>
                    <a:pt x="14656" y="16619"/>
                  </a:moveTo>
                  <a:cubicBezTo>
                    <a:pt x="14967" y="16827"/>
                    <a:pt x="14967" y="16930"/>
                    <a:pt x="14656" y="17241"/>
                  </a:cubicBezTo>
                  <a:cubicBezTo>
                    <a:pt x="14552" y="17034"/>
                    <a:pt x="14621" y="16827"/>
                    <a:pt x="14656" y="16619"/>
                  </a:cubicBezTo>
                  <a:close/>
                  <a:moveTo>
                    <a:pt x="15007" y="17815"/>
                  </a:moveTo>
                  <a:cubicBezTo>
                    <a:pt x="15016" y="17815"/>
                    <a:pt x="15026" y="17819"/>
                    <a:pt x="15036" y="17829"/>
                  </a:cubicBezTo>
                  <a:cubicBezTo>
                    <a:pt x="15036" y="17829"/>
                    <a:pt x="15036" y="17863"/>
                    <a:pt x="15036" y="17863"/>
                  </a:cubicBezTo>
                  <a:cubicBezTo>
                    <a:pt x="15036" y="17898"/>
                    <a:pt x="15002" y="17898"/>
                    <a:pt x="15002" y="17898"/>
                  </a:cubicBezTo>
                  <a:cubicBezTo>
                    <a:pt x="15002" y="17898"/>
                    <a:pt x="14967" y="17863"/>
                    <a:pt x="14967" y="17863"/>
                  </a:cubicBezTo>
                  <a:cubicBezTo>
                    <a:pt x="14967" y="17839"/>
                    <a:pt x="14984" y="17815"/>
                    <a:pt x="15007" y="17815"/>
                  </a:cubicBezTo>
                  <a:close/>
                  <a:moveTo>
                    <a:pt x="9611" y="16926"/>
                  </a:moveTo>
                  <a:cubicBezTo>
                    <a:pt x="9621" y="16926"/>
                    <a:pt x="9632" y="16927"/>
                    <a:pt x="9644" y="16930"/>
                  </a:cubicBezTo>
                  <a:cubicBezTo>
                    <a:pt x="9782" y="16965"/>
                    <a:pt x="9713" y="17103"/>
                    <a:pt x="9713" y="17241"/>
                  </a:cubicBezTo>
                  <a:cubicBezTo>
                    <a:pt x="9679" y="17518"/>
                    <a:pt x="9713" y="17794"/>
                    <a:pt x="9540" y="18105"/>
                  </a:cubicBezTo>
                  <a:cubicBezTo>
                    <a:pt x="9333" y="17760"/>
                    <a:pt x="9471" y="17380"/>
                    <a:pt x="9368" y="17034"/>
                  </a:cubicBezTo>
                  <a:lnTo>
                    <a:pt x="9368" y="17034"/>
                  </a:lnTo>
                  <a:lnTo>
                    <a:pt x="9471" y="17172"/>
                  </a:lnTo>
                  <a:cubicBezTo>
                    <a:pt x="9534" y="17078"/>
                    <a:pt x="9511" y="16926"/>
                    <a:pt x="9611" y="16926"/>
                  </a:cubicBezTo>
                  <a:close/>
                  <a:moveTo>
                    <a:pt x="27583" y="18002"/>
                  </a:moveTo>
                  <a:cubicBezTo>
                    <a:pt x="27618" y="18002"/>
                    <a:pt x="27653" y="18036"/>
                    <a:pt x="27653" y="18071"/>
                  </a:cubicBezTo>
                  <a:cubicBezTo>
                    <a:pt x="27653" y="18071"/>
                    <a:pt x="27618" y="18105"/>
                    <a:pt x="27618" y="18140"/>
                  </a:cubicBezTo>
                  <a:cubicBezTo>
                    <a:pt x="27583" y="18140"/>
                    <a:pt x="27549" y="18105"/>
                    <a:pt x="27549" y="18071"/>
                  </a:cubicBezTo>
                  <a:cubicBezTo>
                    <a:pt x="27549" y="18071"/>
                    <a:pt x="27549" y="18036"/>
                    <a:pt x="27583" y="18002"/>
                  </a:cubicBezTo>
                  <a:close/>
                  <a:moveTo>
                    <a:pt x="22399" y="17829"/>
                  </a:moveTo>
                  <a:lnTo>
                    <a:pt x="22399" y="17829"/>
                  </a:lnTo>
                  <a:cubicBezTo>
                    <a:pt x="22269" y="18088"/>
                    <a:pt x="21716" y="18316"/>
                    <a:pt x="21249" y="18316"/>
                  </a:cubicBezTo>
                  <a:cubicBezTo>
                    <a:pt x="21217" y="18316"/>
                    <a:pt x="21185" y="18315"/>
                    <a:pt x="21154" y="18313"/>
                  </a:cubicBezTo>
                  <a:cubicBezTo>
                    <a:pt x="21569" y="18071"/>
                    <a:pt x="22053" y="18105"/>
                    <a:pt x="22399" y="17829"/>
                  </a:cubicBezTo>
                  <a:close/>
                  <a:moveTo>
                    <a:pt x="6744" y="16644"/>
                  </a:moveTo>
                  <a:cubicBezTo>
                    <a:pt x="6836" y="16644"/>
                    <a:pt x="6892" y="16695"/>
                    <a:pt x="6948" y="16723"/>
                  </a:cubicBezTo>
                  <a:cubicBezTo>
                    <a:pt x="7259" y="16930"/>
                    <a:pt x="7570" y="17103"/>
                    <a:pt x="7881" y="17310"/>
                  </a:cubicBezTo>
                  <a:cubicBezTo>
                    <a:pt x="8054" y="17414"/>
                    <a:pt x="8296" y="17518"/>
                    <a:pt x="8365" y="17760"/>
                  </a:cubicBezTo>
                  <a:cubicBezTo>
                    <a:pt x="8434" y="17829"/>
                    <a:pt x="8503" y="17863"/>
                    <a:pt x="8607" y="17863"/>
                  </a:cubicBezTo>
                  <a:cubicBezTo>
                    <a:pt x="8745" y="17863"/>
                    <a:pt x="8815" y="17967"/>
                    <a:pt x="8918" y="18071"/>
                  </a:cubicBezTo>
                  <a:cubicBezTo>
                    <a:pt x="8987" y="18105"/>
                    <a:pt x="9057" y="18175"/>
                    <a:pt x="8987" y="18278"/>
                  </a:cubicBezTo>
                  <a:lnTo>
                    <a:pt x="8987" y="18244"/>
                  </a:lnTo>
                  <a:cubicBezTo>
                    <a:pt x="8941" y="18336"/>
                    <a:pt x="8880" y="18382"/>
                    <a:pt x="8813" y="18382"/>
                  </a:cubicBezTo>
                  <a:cubicBezTo>
                    <a:pt x="8780" y="18382"/>
                    <a:pt x="8745" y="18370"/>
                    <a:pt x="8711" y="18347"/>
                  </a:cubicBezTo>
                  <a:cubicBezTo>
                    <a:pt x="8020" y="17863"/>
                    <a:pt x="7225" y="17518"/>
                    <a:pt x="6706" y="16792"/>
                  </a:cubicBezTo>
                  <a:cubicBezTo>
                    <a:pt x="6706" y="16757"/>
                    <a:pt x="6706" y="16688"/>
                    <a:pt x="6672" y="16654"/>
                  </a:cubicBezTo>
                  <a:cubicBezTo>
                    <a:pt x="6698" y="16647"/>
                    <a:pt x="6722" y="16644"/>
                    <a:pt x="6744" y="16644"/>
                  </a:cubicBezTo>
                  <a:close/>
                  <a:moveTo>
                    <a:pt x="21819" y="18463"/>
                  </a:moveTo>
                  <a:cubicBezTo>
                    <a:pt x="21840" y="18463"/>
                    <a:pt x="21860" y="18480"/>
                    <a:pt x="21880" y="18520"/>
                  </a:cubicBezTo>
                  <a:cubicBezTo>
                    <a:pt x="21880" y="18555"/>
                    <a:pt x="21846" y="18589"/>
                    <a:pt x="21776" y="18624"/>
                  </a:cubicBezTo>
                  <a:cubicBezTo>
                    <a:pt x="21742" y="18624"/>
                    <a:pt x="21707" y="18624"/>
                    <a:pt x="21673" y="18589"/>
                  </a:cubicBezTo>
                  <a:cubicBezTo>
                    <a:pt x="21673" y="18520"/>
                    <a:pt x="21742" y="18520"/>
                    <a:pt x="21776" y="18486"/>
                  </a:cubicBezTo>
                  <a:cubicBezTo>
                    <a:pt x="21791" y="18471"/>
                    <a:pt x="21805" y="18463"/>
                    <a:pt x="21819" y="18463"/>
                  </a:cubicBezTo>
                  <a:close/>
                  <a:moveTo>
                    <a:pt x="35637" y="12229"/>
                  </a:moveTo>
                  <a:cubicBezTo>
                    <a:pt x="36259" y="12264"/>
                    <a:pt x="36881" y="12333"/>
                    <a:pt x="37504" y="12540"/>
                  </a:cubicBezTo>
                  <a:cubicBezTo>
                    <a:pt x="38713" y="12921"/>
                    <a:pt x="39612" y="13681"/>
                    <a:pt x="40545" y="14442"/>
                  </a:cubicBezTo>
                  <a:cubicBezTo>
                    <a:pt x="40856" y="14718"/>
                    <a:pt x="41064" y="14995"/>
                    <a:pt x="41340" y="15306"/>
                  </a:cubicBezTo>
                  <a:cubicBezTo>
                    <a:pt x="41790" y="15790"/>
                    <a:pt x="41755" y="16515"/>
                    <a:pt x="41340" y="16999"/>
                  </a:cubicBezTo>
                  <a:cubicBezTo>
                    <a:pt x="41098" y="17310"/>
                    <a:pt x="40787" y="17449"/>
                    <a:pt x="40442" y="17622"/>
                  </a:cubicBezTo>
                  <a:cubicBezTo>
                    <a:pt x="40269" y="17725"/>
                    <a:pt x="40061" y="17794"/>
                    <a:pt x="39889" y="17933"/>
                  </a:cubicBezTo>
                  <a:cubicBezTo>
                    <a:pt x="39681" y="18071"/>
                    <a:pt x="39405" y="18140"/>
                    <a:pt x="39163" y="18140"/>
                  </a:cubicBezTo>
                  <a:cubicBezTo>
                    <a:pt x="39113" y="18137"/>
                    <a:pt x="39064" y="18136"/>
                    <a:pt x="39015" y="18136"/>
                  </a:cubicBezTo>
                  <a:cubicBezTo>
                    <a:pt x="38412" y="18136"/>
                    <a:pt x="37835" y="18323"/>
                    <a:pt x="37227" y="18451"/>
                  </a:cubicBezTo>
                  <a:cubicBezTo>
                    <a:pt x="36432" y="18624"/>
                    <a:pt x="35568" y="18589"/>
                    <a:pt x="34738" y="18624"/>
                  </a:cubicBezTo>
                  <a:cubicBezTo>
                    <a:pt x="34600" y="18624"/>
                    <a:pt x="34393" y="18555"/>
                    <a:pt x="34254" y="18486"/>
                  </a:cubicBezTo>
                  <a:cubicBezTo>
                    <a:pt x="34220" y="18451"/>
                    <a:pt x="34185" y="18382"/>
                    <a:pt x="34220" y="18347"/>
                  </a:cubicBezTo>
                  <a:cubicBezTo>
                    <a:pt x="34220" y="18313"/>
                    <a:pt x="34289" y="18313"/>
                    <a:pt x="34324" y="18313"/>
                  </a:cubicBezTo>
                  <a:cubicBezTo>
                    <a:pt x="34566" y="18347"/>
                    <a:pt x="34773" y="18417"/>
                    <a:pt x="35049" y="18417"/>
                  </a:cubicBezTo>
                  <a:cubicBezTo>
                    <a:pt x="35019" y="18235"/>
                    <a:pt x="34963" y="18133"/>
                    <a:pt x="34788" y="18133"/>
                  </a:cubicBezTo>
                  <a:cubicBezTo>
                    <a:pt x="34763" y="18133"/>
                    <a:pt x="34735" y="18136"/>
                    <a:pt x="34704" y="18140"/>
                  </a:cubicBezTo>
                  <a:cubicBezTo>
                    <a:pt x="34657" y="18145"/>
                    <a:pt x="34610" y="18148"/>
                    <a:pt x="34563" y="18148"/>
                  </a:cubicBezTo>
                  <a:cubicBezTo>
                    <a:pt x="34301" y="18148"/>
                    <a:pt x="34050" y="18058"/>
                    <a:pt x="33874" y="17794"/>
                  </a:cubicBezTo>
                  <a:lnTo>
                    <a:pt x="33840" y="17794"/>
                  </a:lnTo>
                  <a:cubicBezTo>
                    <a:pt x="33840" y="17777"/>
                    <a:pt x="33840" y="17768"/>
                    <a:pt x="33844" y="17768"/>
                  </a:cubicBezTo>
                  <a:cubicBezTo>
                    <a:pt x="33848" y="17768"/>
                    <a:pt x="33857" y="17777"/>
                    <a:pt x="33874" y="17794"/>
                  </a:cubicBezTo>
                  <a:cubicBezTo>
                    <a:pt x="33899" y="17789"/>
                    <a:pt x="33923" y="17787"/>
                    <a:pt x="33946" y="17787"/>
                  </a:cubicBezTo>
                  <a:cubicBezTo>
                    <a:pt x="34087" y="17787"/>
                    <a:pt x="34205" y="17863"/>
                    <a:pt x="34324" y="17863"/>
                  </a:cubicBezTo>
                  <a:cubicBezTo>
                    <a:pt x="34220" y="17691"/>
                    <a:pt x="33978" y="17656"/>
                    <a:pt x="33805" y="17587"/>
                  </a:cubicBezTo>
                  <a:cubicBezTo>
                    <a:pt x="33287" y="17380"/>
                    <a:pt x="32803" y="17068"/>
                    <a:pt x="32319" y="16827"/>
                  </a:cubicBezTo>
                  <a:cubicBezTo>
                    <a:pt x="32353" y="16688"/>
                    <a:pt x="32492" y="16757"/>
                    <a:pt x="32526" y="16688"/>
                  </a:cubicBezTo>
                  <a:cubicBezTo>
                    <a:pt x="32077" y="16481"/>
                    <a:pt x="31593" y="16343"/>
                    <a:pt x="31178" y="16032"/>
                  </a:cubicBezTo>
                  <a:cubicBezTo>
                    <a:pt x="31348" y="16001"/>
                    <a:pt x="31514" y="15987"/>
                    <a:pt x="31677" y="15987"/>
                  </a:cubicBezTo>
                  <a:cubicBezTo>
                    <a:pt x="32608" y="15987"/>
                    <a:pt x="33436" y="16444"/>
                    <a:pt x="34289" y="16827"/>
                  </a:cubicBezTo>
                  <a:cubicBezTo>
                    <a:pt x="34289" y="16654"/>
                    <a:pt x="34151" y="16654"/>
                    <a:pt x="34082" y="16619"/>
                  </a:cubicBezTo>
                  <a:cubicBezTo>
                    <a:pt x="33494" y="16377"/>
                    <a:pt x="32976" y="15997"/>
                    <a:pt x="32319" y="15859"/>
                  </a:cubicBezTo>
                  <a:cubicBezTo>
                    <a:pt x="32042" y="15824"/>
                    <a:pt x="31766" y="15790"/>
                    <a:pt x="31489" y="15755"/>
                  </a:cubicBezTo>
                  <a:cubicBezTo>
                    <a:pt x="31449" y="15745"/>
                    <a:pt x="31405" y="15741"/>
                    <a:pt x="31360" y="15741"/>
                  </a:cubicBezTo>
                  <a:cubicBezTo>
                    <a:pt x="31250" y="15741"/>
                    <a:pt x="31128" y="15765"/>
                    <a:pt x="31005" y="15790"/>
                  </a:cubicBezTo>
                  <a:cubicBezTo>
                    <a:pt x="30902" y="15824"/>
                    <a:pt x="30798" y="15824"/>
                    <a:pt x="30763" y="15962"/>
                  </a:cubicBezTo>
                  <a:cubicBezTo>
                    <a:pt x="30729" y="16066"/>
                    <a:pt x="30833" y="16135"/>
                    <a:pt x="30902" y="16170"/>
                  </a:cubicBezTo>
                  <a:cubicBezTo>
                    <a:pt x="31005" y="16239"/>
                    <a:pt x="31040" y="16308"/>
                    <a:pt x="31074" y="16377"/>
                  </a:cubicBezTo>
                  <a:cubicBezTo>
                    <a:pt x="30660" y="16204"/>
                    <a:pt x="30176" y="16066"/>
                    <a:pt x="29726" y="15928"/>
                  </a:cubicBezTo>
                  <a:cubicBezTo>
                    <a:pt x="29415" y="15859"/>
                    <a:pt x="29415" y="15824"/>
                    <a:pt x="29588" y="15513"/>
                  </a:cubicBezTo>
                  <a:cubicBezTo>
                    <a:pt x="29623" y="15444"/>
                    <a:pt x="29657" y="15409"/>
                    <a:pt x="29657" y="15375"/>
                  </a:cubicBezTo>
                  <a:cubicBezTo>
                    <a:pt x="29657" y="15064"/>
                    <a:pt x="29830" y="14925"/>
                    <a:pt x="30072" y="14787"/>
                  </a:cubicBezTo>
                  <a:cubicBezTo>
                    <a:pt x="30314" y="14683"/>
                    <a:pt x="30383" y="14372"/>
                    <a:pt x="30556" y="14165"/>
                  </a:cubicBezTo>
                  <a:cubicBezTo>
                    <a:pt x="30591" y="14130"/>
                    <a:pt x="30625" y="14027"/>
                    <a:pt x="30694" y="13992"/>
                  </a:cubicBezTo>
                  <a:cubicBezTo>
                    <a:pt x="31282" y="13716"/>
                    <a:pt x="31697" y="13232"/>
                    <a:pt x="32215" y="12921"/>
                  </a:cubicBezTo>
                  <a:cubicBezTo>
                    <a:pt x="32305" y="12876"/>
                    <a:pt x="32410" y="12772"/>
                    <a:pt x="32529" y="12772"/>
                  </a:cubicBezTo>
                  <a:cubicBezTo>
                    <a:pt x="32593" y="12772"/>
                    <a:pt x="32661" y="12802"/>
                    <a:pt x="32734" y="12886"/>
                  </a:cubicBezTo>
                  <a:cubicBezTo>
                    <a:pt x="32755" y="12908"/>
                    <a:pt x="32776" y="12916"/>
                    <a:pt x="32797" y="12916"/>
                  </a:cubicBezTo>
                  <a:cubicBezTo>
                    <a:pt x="32842" y="12916"/>
                    <a:pt x="32883" y="12875"/>
                    <a:pt x="32906" y="12852"/>
                  </a:cubicBezTo>
                  <a:cubicBezTo>
                    <a:pt x="33321" y="12506"/>
                    <a:pt x="33805" y="12506"/>
                    <a:pt x="34289" y="12437"/>
                  </a:cubicBezTo>
                  <a:cubicBezTo>
                    <a:pt x="34738" y="12402"/>
                    <a:pt x="35153" y="12229"/>
                    <a:pt x="35637" y="12229"/>
                  </a:cubicBezTo>
                  <a:close/>
                  <a:moveTo>
                    <a:pt x="9195" y="18451"/>
                  </a:moveTo>
                  <a:cubicBezTo>
                    <a:pt x="9333" y="18451"/>
                    <a:pt x="9402" y="18520"/>
                    <a:pt x="9471" y="18624"/>
                  </a:cubicBezTo>
                  <a:cubicBezTo>
                    <a:pt x="9471" y="18728"/>
                    <a:pt x="9368" y="18762"/>
                    <a:pt x="9298" y="18762"/>
                  </a:cubicBezTo>
                  <a:cubicBezTo>
                    <a:pt x="9195" y="18762"/>
                    <a:pt x="9057" y="18728"/>
                    <a:pt x="9057" y="18589"/>
                  </a:cubicBezTo>
                  <a:cubicBezTo>
                    <a:pt x="9022" y="18520"/>
                    <a:pt x="9126" y="18451"/>
                    <a:pt x="9195" y="18451"/>
                  </a:cubicBezTo>
                  <a:close/>
                  <a:moveTo>
                    <a:pt x="4774" y="11981"/>
                  </a:moveTo>
                  <a:cubicBezTo>
                    <a:pt x="5007" y="11981"/>
                    <a:pt x="5217" y="12075"/>
                    <a:pt x="5427" y="12195"/>
                  </a:cubicBezTo>
                  <a:cubicBezTo>
                    <a:pt x="5842" y="12437"/>
                    <a:pt x="6257" y="12679"/>
                    <a:pt x="6706" y="12852"/>
                  </a:cubicBezTo>
                  <a:cubicBezTo>
                    <a:pt x="6948" y="12921"/>
                    <a:pt x="7155" y="13093"/>
                    <a:pt x="7363" y="13232"/>
                  </a:cubicBezTo>
                  <a:cubicBezTo>
                    <a:pt x="7501" y="13301"/>
                    <a:pt x="7605" y="13405"/>
                    <a:pt x="7708" y="13474"/>
                  </a:cubicBezTo>
                  <a:cubicBezTo>
                    <a:pt x="8538" y="13888"/>
                    <a:pt x="8987" y="14545"/>
                    <a:pt x="8987" y="15478"/>
                  </a:cubicBezTo>
                  <a:cubicBezTo>
                    <a:pt x="8987" y="15928"/>
                    <a:pt x="9195" y="16343"/>
                    <a:pt x="9160" y="16792"/>
                  </a:cubicBezTo>
                  <a:cubicBezTo>
                    <a:pt x="9160" y="17138"/>
                    <a:pt x="9195" y="17449"/>
                    <a:pt x="9229" y="17829"/>
                  </a:cubicBezTo>
                  <a:cubicBezTo>
                    <a:pt x="8849" y="17656"/>
                    <a:pt x="9057" y="17345"/>
                    <a:pt x="8987" y="17138"/>
                  </a:cubicBezTo>
                  <a:lnTo>
                    <a:pt x="8987" y="17138"/>
                  </a:lnTo>
                  <a:cubicBezTo>
                    <a:pt x="8987" y="17138"/>
                    <a:pt x="8953" y="17138"/>
                    <a:pt x="8953" y="17172"/>
                  </a:cubicBezTo>
                  <a:cubicBezTo>
                    <a:pt x="8918" y="17310"/>
                    <a:pt x="9022" y="17449"/>
                    <a:pt x="8884" y="17552"/>
                  </a:cubicBezTo>
                  <a:cubicBezTo>
                    <a:pt x="8876" y="17555"/>
                    <a:pt x="8867" y="17556"/>
                    <a:pt x="8857" y="17556"/>
                  </a:cubicBezTo>
                  <a:cubicBezTo>
                    <a:pt x="8735" y="17556"/>
                    <a:pt x="8466" y="17369"/>
                    <a:pt x="8434" y="17241"/>
                  </a:cubicBezTo>
                  <a:cubicBezTo>
                    <a:pt x="8400" y="17138"/>
                    <a:pt x="8365" y="16999"/>
                    <a:pt x="8365" y="16896"/>
                  </a:cubicBezTo>
                  <a:cubicBezTo>
                    <a:pt x="8400" y="16066"/>
                    <a:pt x="8054" y="15409"/>
                    <a:pt x="7570" y="14822"/>
                  </a:cubicBezTo>
                  <a:cubicBezTo>
                    <a:pt x="7467" y="14683"/>
                    <a:pt x="7363" y="14545"/>
                    <a:pt x="7259" y="14372"/>
                  </a:cubicBezTo>
                  <a:cubicBezTo>
                    <a:pt x="6983" y="13819"/>
                    <a:pt x="6602" y="13405"/>
                    <a:pt x="6153" y="12955"/>
                  </a:cubicBezTo>
                  <a:cubicBezTo>
                    <a:pt x="5842" y="12644"/>
                    <a:pt x="5393" y="12471"/>
                    <a:pt x="4978" y="12264"/>
                  </a:cubicBezTo>
                  <a:cubicBezTo>
                    <a:pt x="4909" y="12229"/>
                    <a:pt x="4805" y="12229"/>
                    <a:pt x="4736" y="12229"/>
                  </a:cubicBezTo>
                  <a:cubicBezTo>
                    <a:pt x="4701" y="12229"/>
                    <a:pt x="4632" y="12264"/>
                    <a:pt x="4632" y="12264"/>
                  </a:cubicBezTo>
                  <a:cubicBezTo>
                    <a:pt x="4604" y="12320"/>
                    <a:pt x="4645" y="12377"/>
                    <a:pt x="4680" y="12377"/>
                  </a:cubicBezTo>
                  <a:cubicBezTo>
                    <a:pt x="4687" y="12377"/>
                    <a:pt x="4695" y="12374"/>
                    <a:pt x="4701" y="12368"/>
                  </a:cubicBezTo>
                  <a:cubicBezTo>
                    <a:pt x="4978" y="12368"/>
                    <a:pt x="5185" y="12540"/>
                    <a:pt x="5427" y="12644"/>
                  </a:cubicBezTo>
                  <a:cubicBezTo>
                    <a:pt x="6153" y="13024"/>
                    <a:pt x="6672" y="13647"/>
                    <a:pt x="7086" y="14338"/>
                  </a:cubicBezTo>
                  <a:cubicBezTo>
                    <a:pt x="7121" y="14442"/>
                    <a:pt x="7190" y="14545"/>
                    <a:pt x="7259" y="14614"/>
                  </a:cubicBezTo>
                  <a:cubicBezTo>
                    <a:pt x="7570" y="14925"/>
                    <a:pt x="7743" y="15340"/>
                    <a:pt x="7985" y="15686"/>
                  </a:cubicBezTo>
                  <a:cubicBezTo>
                    <a:pt x="8262" y="16101"/>
                    <a:pt x="8227" y="16550"/>
                    <a:pt x="8227" y="16999"/>
                  </a:cubicBezTo>
                  <a:cubicBezTo>
                    <a:pt x="8227" y="17102"/>
                    <a:pt x="8179" y="17131"/>
                    <a:pt x="8118" y="17131"/>
                  </a:cubicBezTo>
                  <a:cubicBezTo>
                    <a:pt x="8075" y="17131"/>
                    <a:pt x="8027" y="17117"/>
                    <a:pt x="7985" y="17103"/>
                  </a:cubicBezTo>
                  <a:cubicBezTo>
                    <a:pt x="7501" y="16861"/>
                    <a:pt x="7017" y="16654"/>
                    <a:pt x="6672" y="16273"/>
                  </a:cubicBezTo>
                  <a:cubicBezTo>
                    <a:pt x="6360" y="15928"/>
                    <a:pt x="6049" y="15617"/>
                    <a:pt x="5877" y="15202"/>
                  </a:cubicBezTo>
                  <a:cubicBezTo>
                    <a:pt x="5842" y="15133"/>
                    <a:pt x="5807" y="15029"/>
                    <a:pt x="5704" y="15029"/>
                  </a:cubicBezTo>
                  <a:cubicBezTo>
                    <a:pt x="5635" y="15098"/>
                    <a:pt x="5704" y="15167"/>
                    <a:pt x="5704" y="15237"/>
                  </a:cubicBezTo>
                  <a:cubicBezTo>
                    <a:pt x="5877" y="15582"/>
                    <a:pt x="6084" y="15859"/>
                    <a:pt x="6360" y="16135"/>
                  </a:cubicBezTo>
                  <a:cubicBezTo>
                    <a:pt x="6464" y="16273"/>
                    <a:pt x="6568" y="16412"/>
                    <a:pt x="6568" y="16654"/>
                  </a:cubicBezTo>
                  <a:cubicBezTo>
                    <a:pt x="6568" y="16930"/>
                    <a:pt x="6775" y="17172"/>
                    <a:pt x="7017" y="17380"/>
                  </a:cubicBezTo>
                  <a:cubicBezTo>
                    <a:pt x="7363" y="17656"/>
                    <a:pt x="7674" y="17933"/>
                    <a:pt x="8089" y="18140"/>
                  </a:cubicBezTo>
                  <a:cubicBezTo>
                    <a:pt x="8296" y="18244"/>
                    <a:pt x="8469" y="18382"/>
                    <a:pt x="8573" y="18624"/>
                  </a:cubicBezTo>
                  <a:cubicBezTo>
                    <a:pt x="8676" y="18831"/>
                    <a:pt x="8642" y="18866"/>
                    <a:pt x="8434" y="18866"/>
                  </a:cubicBezTo>
                  <a:cubicBezTo>
                    <a:pt x="8227" y="18900"/>
                    <a:pt x="8054" y="18900"/>
                    <a:pt x="7916" y="18970"/>
                  </a:cubicBezTo>
                  <a:cubicBezTo>
                    <a:pt x="7814" y="19042"/>
                    <a:pt x="7725" y="19072"/>
                    <a:pt x="7640" y="19072"/>
                  </a:cubicBezTo>
                  <a:cubicBezTo>
                    <a:pt x="7523" y="19072"/>
                    <a:pt x="7414" y="19015"/>
                    <a:pt x="7294" y="18935"/>
                  </a:cubicBezTo>
                  <a:cubicBezTo>
                    <a:pt x="6948" y="18693"/>
                    <a:pt x="6637" y="18486"/>
                    <a:pt x="6291" y="18278"/>
                  </a:cubicBezTo>
                  <a:cubicBezTo>
                    <a:pt x="5323" y="17656"/>
                    <a:pt x="4736" y="16792"/>
                    <a:pt x="4425" y="15686"/>
                  </a:cubicBezTo>
                  <a:cubicBezTo>
                    <a:pt x="4252" y="14960"/>
                    <a:pt x="4114" y="14200"/>
                    <a:pt x="4079" y="13439"/>
                  </a:cubicBezTo>
                  <a:cubicBezTo>
                    <a:pt x="4079" y="12990"/>
                    <a:pt x="4183" y="12575"/>
                    <a:pt x="4356" y="12195"/>
                  </a:cubicBezTo>
                  <a:cubicBezTo>
                    <a:pt x="4390" y="12057"/>
                    <a:pt x="4494" y="11987"/>
                    <a:pt x="4667" y="11987"/>
                  </a:cubicBezTo>
                  <a:cubicBezTo>
                    <a:pt x="4703" y="11983"/>
                    <a:pt x="4739" y="11981"/>
                    <a:pt x="4774" y="11981"/>
                  </a:cubicBezTo>
                  <a:close/>
                  <a:moveTo>
                    <a:pt x="33666" y="18510"/>
                  </a:moveTo>
                  <a:cubicBezTo>
                    <a:pt x="33749" y="18510"/>
                    <a:pt x="33803" y="18566"/>
                    <a:pt x="33874" y="18589"/>
                  </a:cubicBezTo>
                  <a:cubicBezTo>
                    <a:pt x="34220" y="18693"/>
                    <a:pt x="34531" y="18831"/>
                    <a:pt x="34877" y="18831"/>
                  </a:cubicBezTo>
                  <a:cubicBezTo>
                    <a:pt x="35188" y="18831"/>
                    <a:pt x="35257" y="18935"/>
                    <a:pt x="35119" y="19177"/>
                  </a:cubicBezTo>
                  <a:cubicBezTo>
                    <a:pt x="34980" y="19419"/>
                    <a:pt x="34877" y="19695"/>
                    <a:pt x="34600" y="19834"/>
                  </a:cubicBezTo>
                  <a:cubicBezTo>
                    <a:pt x="34496" y="19903"/>
                    <a:pt x="34393" y="20041"/>
                    <a:pt x="34220" y="20214"/>
                  </a:cubicBezTo>
                  <a:cubicBezTo>
                    <a:pt x="34047" y="19592"/>
                    <a:pt x="33805" y="19073"/>
                    <a:pt x="33529" y="18555"/>
                  </a:cubicBezTo>
                  <a:cubicBezTo>
                    <a:pt x="33583" y="18522"/>
                    <a:pt x="33628" y="18510"/>
                    <a:pt x="33666" y="18510"/>
                  </a:cubicBezTo>
                  <a:close/>
                  <a:moveTo>
                    <a:pt x="35741" y="18797"/>
                  </a:moveTo>
                  <a:cubicBezTo>
                    <a:pt x="35810" y="18831"/>
                    <a:pt x="35844" y="18900"/>
                    <a:pt x="35810" y="18935"/>
                  </a:cubicBezTo>
                  <a:cubicBezTo>
                    <a:pt x="35499" y="19523"/>
                    <a:pt x="35084" y="20007"/>
                    <a:pt x="34531" y="20387"/>
                  </a:cubicBezTo>
                  <a:cubicBezTo>
                    <a:pt x="34531" y="20398"/>
                    <a:pt x="34527" y="20402"/>
                    <a:pt x="34521" y="20402"/>
                  </a:cubicBezTo>
                  <a:cubicBezTo>
                    <a:pt x="34508" y="20402"/>
                    <a:pt x="34485" y="20387"/>
                    <a:pt x="34462" y="20387"/>
                  </a:cubicBezTo>
                  <a:cubicBezTo>
                    <a:pt x="34427" y="20283"/>
                    <a:pt x="34462" y="20248"/>
                    <a:pt x="34496" y="20214"/>
                  </a:cubicBezTo>
                  <a:cubicBezTo>
                    <a:pt x="34980" y="19834"/>
                    <a:pt x="35291" y="19350"/>
                    <a:pt x="35568" y="18866"/>
                  </a:cubicBezTo>
                  <a:cubicBezTo>
                    <a:pt x="35603" y="18797"/>
                    <a:pt x="35672" y="18797"/>
                    <a:pt x="35741" y="18797"/>
                  </a:cubicBezTo>
                  <a:close/>
                  <a:moveTo>
                    <a:pt x="10301" y="20145"/>
                  </a:moveTo>
                  <a:lnTo>
                    <a:pt x="10301" y="20145"/>
                  </a:lnTo>
                  <a:cubicBezTo>
                    <a:pt x="10474" y="20179"/>
                    <a:pt x="10543" y="20318"/>
                    <a:pt x="10646" y="20490"/>
                  </a:cubicBezTo>
                  <a:cubicBezTo>
                    <a:pt x="10439" y="20421"/>
                    <a:pt x="10335" y="20318"/>
                    <a:pt x="10301" y="20145"/>
                  </a:cubicBezTo>
                  <a:close/>
                  <a:moveTo>
                    <a:pt x="11027" y="20421"/>
                  </a:moveTo>
                  <a:cubicBezTo>
                    <a:pt x="11303" y="20421"/>
                    <a:pt x="11441" y="20594"/>
                    <a:pt x="11614" y="20698"/>
                  </a:cubicBezTo>
                  <a:cubicBezTo>
                    <a:pt x="11614" y="20698"/>
                    <a:pt x="11649" y="20767"/>
                    <a:pt x="11649" y="20802"/>
                  </a:cubicBezTo>
                  <a:cubicBezTo>
                    <a:pt x="11614" y="20871"/>
                    <a:pt x="11580" y="20871"/>
                    <a:pt x="11511" y="20871"/>
                  </a:cubicBezTo>
                  <a:cubicBezTo>
                    <a:pt x="11338" y="20767"/>
                    <a:pt x="11165" y="20663"/>
                    <a:pt x="11027" y="20421"/>
                  </a:cubicBezTo>
                  <a:close/>
                  <a:moveTo>
                    <a:pt x="12133" y="21078"/>
                  </a:moveTo>
                  <a:cubicBezTo>
                    <a:pt x="12582" y="21216"/>
                    <a:pt x="13204" y="21873"/>
                    <a:pt x="13412" y="22392"/>
                  </a:cubicBezTo>
                  <a:cubicBezTo>
                    <a:pt x="13377" y="22357"/>
                    <a:pt x="13308" y="22322"/>
                    <a:pt x="13239" y="22288"/>
                  </a:cubicBezTo>
                  <a:cubicBezTo>
                    <a:pt x="12893" y="21908"/>
                    <a:pt x="12548" y="21527"/>
                    <a:pt x="12133" y="21078"/>
                  </a:cubicBezTo>
                  <a:close/>
                  <a:moveTo>
                    <a:pt x="28586" y="22599"/>
                  </a:moveTo>
                  <a:lnTo>
                    <a:pt x="28551" y="22979"/>
                  </a:lnTo>
                  <a:cubicBezTo>
                    <a:pt x="28448" y="22841"/>
                    <a:pt x="28482" y="22737"/>
                    <a:pt x="28586" y="22599"/>
                  </a:cubicBezTo>
                  <a:close/>
                  <a:moveTo>
                    <a:pt x="11511" y="21182"/>
                  </a:moveTo>
                  <a:lnTo>
                    <a:pt x="11511" y="21182"/>
                  </a:lnTo>
                  <a:cubicBezTo>
                    <a:pt x="12236" y="21769"/>
                    <a:pt x="13066" y="22253"/>
                    <a:pt x="13585" y="23117"/>
                  </a:cubicBezTo>
                  <a:cubicBezTo>
                    <a:pt x="13308" y="23014"/>
                    <a:pt x="11856" y="21700"/>
                    <a:pt x="11511" y="21182"/>
                  </a:cubicBezTo>
                  <a:close/>
                  <a:moveTo>
                    <a:pt x="26620" y="23022"/>
                  </a:moveTo>
                  <a:cubicBezTo>
                    <a:pt x="26651" y="23022"/>
                    <a:pt x="26684" y="23039"/>
                    <a:pt x="26719" y="23083"/>
                  </a:cubicBezTo>
                  <a:cubicBezTo>
                    <a:pt x="26823" y="23187"/>
                    <a:pt x="26616" y="23290"/>
                    <a:pt x="26546" y="23394"/>
                  </a:cubicBezTo>
                  <a:cubicBezTo>
                    <a:pt x="26235" y="23774"/>
                    <a:pt x="26028" y="24223"/>
                    <a:pt x="25579" y="24500"/>
                  </a:cubicBezTo>
                  <a:cubicBezTo>
                    <a:pt x="25337" y="24638"/>
                    <a:pt x="25095" y="24811"/>
                    <a:pt x="24784" y="24846"/>
                  </a:cubicBezTo>
                  <a:cubicBezTo>
                    <a:pt x="24784" y="24604"/>
                    <a:pt x="24922" y="24465"/>
                    <a:pt x="25060" y="24362"/>
                  </a:cubicBezTo>
                  <a:cubicBezTo>
                    <a:pt x="25544" y="24016"/>
                    <a:pt x="25959" y="23601"/>
                    <a:pt x="26374" y="23221"/>
                  </a:cubicBezTo>
                  <a:cubicBezTo>
                    <a:pt x="26451" y="23170"/>
                    <a:pt x="26528" y="23022"/>
                    <a:pt x="26620" y="23022"/>
                  </a:cubicBezTo>
                  <a:close/>
                  <a:moveTo>
                    <a:pt x="39232" y="24742"/>
                  </a:moveTo>
                  <a:cubicBezTo>
                    <a:pt x="39128" y="24915"/>
                    <a:pt x="38955" y="24949"/>
                    <a:pt x="38748" y="24949"/>
                  </a:cubicBezTo>
                  <a:cubicBezTo>
                    <a:pt x="38748" y="24949"/>
                    <a:pt x="38679" y="24915"/>
                    <a:pt x="38679" y="24880"/>
                  </a:cubicBezTo>
                  <a:cubicBezTo>
                    <a:pt x="38644" y="24811"/>
                    <a:pt x="38713" y="24776"/>
                    <a:pt x="38748" y="24776"/>
                  </a:cubicBezTo>
                  <a:cubicBezTo>
                    <a:pt x="38921" y="24742"/>
                    <a:pt x="39094" y="24742"/>
                    <a:pt x="39232" y="24742"/>
                  </a:cubicBezTo>
                  <a:close/>
                  <a:moveTo>
                    <a:pt x="38267" y="24882"/>
                  </a:moveTo>
                  <a:cubicBezTo>
                    <a:pt x="38331" y="24882"/>
                    <a:pt x="38398" y="24894"/>
                    <a:pt x="38471" y="24915"/>
                  </a:cubicBezTo>
                  <a:cubicBezTo>
                    <a:pt x="38264" y="25053"/>
                    <a:pt x="38091" y="25088"/>
                    <a:pt x="37815" y="25088"/>
                  </a:cubicBezTo>
                  <a:cubicBezTo>
                    <a:pt x="37983" y="24943"/>
                    <a:pt x="38118" y="24882"/>
                    <a:pt x="38267" y="24882"/>
                  </a:cubicBezTo>
                  <a:close/>
                  <a:moveTo>
                    <a:pt x="37321" y="25056"/>
                  </a:moveTo>
                  <a:cubicBezTo>
                    <a:pt x="37357" y="25056"/>
                    <a:pt x="37394" y="25067"/>
                    <a:pt x="37434" y="25088"/>
                  </a:cubicBezTo>
                  <a:cubicBezTo>
                    <a:pt x="37469" y="25088"/>
                    <a:pt x="37469" y="25122"/>
                    <a:pt x="37469" y="25122"/>
                  </a:cubicBezTo>
                  <a:cubicBezTo>
                    <a:pt x="37400" y="25295"/>
                    <a:pt x="37227" y="25226"/>
                    <a:pt x="37054" y="25295"/>
                  </a:cubicBezTo>
                  <a:cubicBezTo>
                    <a:pt x="37152" y="25123"/>
                    <a:pt x="37233" y="25056"/>
                    <a:pt x="37321" y="25056"/>
                  </a:cubicBezTo>
                  <a:close/>
                  <a:moveTo>
                    <a:pt x="24092" y="25122"/>
                  </a:moveTo>
                  <a:cubicBezTo>
                    <a:pt x="24118" y="25122"/>
                    <a:pt x="24144" y="25139"/>
                    <a:pt x="24161" y="25191"/>
                  </a:cubicBezTo>
                  <a:cubicBezTo>
                    <a:pt x="24196" y="25260"/>
                    <a:pt x="24161" y="25295"/>
                    <a:pt x="24092" y="25330"/>
                  </a:cubicBezTo>
                  <a:lnTo>
                    <a:pt x="24127" y="25330"/>
                  </a:lnTo>
                  <a:cubicBezTo>
                    <a:pt x="24023" y="25399"/>
                    <a:pt x="23954" y="25399"/>
                    <a:pt x="23816" y="25399"/>
                  </a:cubicBezTo>
                  <a:cubicBezTo>
                    <a:pt x="23850" y="25260"/>
                    <a:pt x="23920" y="25191"/>
                    <a:pt x="24023" y="25157"/>
                  </a:cubicBezTo>
                  <a:cubicBezTo>
                    <a:pt x="24040" y="25139"/>
                    <a:pt x="24066" y="25122"/>
                    <a:pt x="24092" y="25122"/>
                  </a:cubicBezTo>
                  <a:close/>
                  <a:moveTo>
                    <a:pt x="38264" y="25259"/>
                  </a:moveTo>
                  <a:cubicBezTo>
                    <a:pt x="38359" y="25259"/>
                    <a:pt x="38461" y="25297"/>
                    <a:pt x="38506" y="25364"/>
                  </a:cubicBezTo>
                  <a:cubicBezTo>
                    <a:pt x="38575" y="25502"/>
                    <a:pt x="38644" y="25675"/>
                    <a:pt x="38610" y="25883"/>
                  </a:cubicBezTo>
                  <a:cubicBezTo>
                    <a:pt x="38402" y="25848"/>
                    <a:pt x="38299" y="25710"/>
                    <a:pt x="38195" y="25537"/>
                  </a:cubicBezTo>
                  <a:cubicBezTo>
                    <a:pt x="38126" y="25468"/>
                    <a:pt x="38057" y="25399"/>
                    <a:pt x="38126" y="25295"/>
                  </a:cubicBezTo>
                  <a:cubicBezTo>
                    <a:pt x="38163" y="25270"/>
                    <a:pt x="38212" y="25259"/>
                    <a:pt x="38264" y="25259"/>
                  </a:cubicBezTo>
                  <a:close/>
                  <a:moveTo>
                    <a:pt x="23643" y="25848"/>
                  </a:moveTo>
                  <a:lnTo>
                    <a:pt x="23643" y="25848"/>
                  </a:lnTo>
                  <a:cubicBezTo>
                    <a:pt x="23505" y="26055"/>
                    <a:pt x="23436" y="26263"/>
                    <a:pt x="23194" y="26297"/>
                  </a:cubicBezTo>
                  <a:cubicBezTo>
                    <a:pt x="23263" y="26021"/>
                    <a:pt x="23263" y="26021"/>
                    <a:pt x="23643" y="25848"/>
                  </a:cubicBezTo>
                  <a:close/>
                  <a:moveTo>
                    <a:pt x="22877" y="26352"/>
                  </a:moveTo>
                  <a:cubicBezTo>
                    <a:pt x="22900" y="26352"/>
                    <a:pt x="22917" y="26377"/>
                    <a:pt x="22917" y="26401"/>
                  </a:cubicBezTo>
                  <a:cubicBezTo>
                    <a:pt x="22952" y="26436"/>
                    <a:pt x="22952" y="26470"/>
                    <a:pt x="22917" y="26505"/>
                  </a:cubicBezTo>
                  <a:cubicBezTo>
                    <a:pt x="22848" y="26608"/>
                    <a:pt x="22744" y="26643"/>
                    <a:pt x="22606" y="26643"/>
                  </a:cubicBezTo>
                  <a:cubicBezTo>
                    <a:pt x="22606" y="26470"/>
                    <a:pt x="22710" y="26401"/>
                    <a:pt x="22848" y="26366"/>
                  </a:cubicBezTo>
                  <a:cubicBezTo>
                    <a:pt x="22858" y="26356"/>
                    <a:pt x="22868" y="26352"/>
                    <a:pt x="22877" y="26352"/>
                  </a:cubicBezTo>
                  <a:close/>
                  <a:moveTo>
                    <a:pt x="32215" y="26470"/>
                  </a:moveTo>
                  <a:cubicBezTo>
                    <a:pt x="32129" y="26585"/>
                    <a:pt x="32067" y="26652"/>
                    <a:pt x="31950" y="26652"/>
                  </a:cubicBezTo>
                  <a:cubicBezTo>
                    <a:pt x="31926" y="26652"/>
                    <a:pt x="31899" y="26649"/>
                    <a:pt x="31869" y="26643"/>
                  </a:cubicBezTo>
                  <a:cubicBezTo>
                    <a:pt x="31939" y="26505"/>
                    <a:pt x="32042" y="26470"/>
                    <a:pt x="32215" y="26470"/>
                  </a:cubicBezTo>
                  <a:close/>
                  <a:moveTo>
                    <a:pt x="42638" y="25944"/>
                  </a:moveTo>
                  <a:cubicBezTo>
                    <a:pt x="42960" y="25944"/>
                    <a:pt x="43039" y="26038"/>
                    <a:pt x="43069" y="26332"/>
                  </a:cubicBezTo>
                  <a:cubicBezTo>
                    <a:pt x="43069" y="26505"/>
                    <a:pt x="43172" y="26643"/>
                    <a:pt x="43138" y="26781"/>
                  </a:cubicBezTo>
                  <a:cubicBezTo>
                    <a:pt x="42861" y="26574"/>
                    <a:pt x="42723" y="26228"/>
                    <a:pt x="42446" y="25952"/>
                  </a:cubicBezTo>
                  <a:cubicBezTo>
                    <a:pt x="42518" y="25947"/>
                    <a:pt x="42582" y="25944"/>
                    <a:pt x="42638" y="25944"/>
                  </a:cubicBezTo>
                  <a:close/>
                  <a:moveTo>
                    <a:pt x="19530" y="11905"/>
                  </a:moveTo>
                  <a:cubicBezTo>
                    <a:pt x="19656" y="11905"/>
                    <a:pt x="19783" y="11909"/>
                    <a:pt x="19910" y="11918"/>
                  </a:cubicBezTo>
                  <a:cubicBezTo>
                    <a:pt x="20774" y="11953"/>
                    <a:pt x="21638" y="12091"/>
                    <a:pt x="22399" y="12437"/>
                  </a:cubicBezTo>
                  <a:cubicBezTo>
                    <a:pt x="22571" y="12506"/>
                    <a:pt x="22744" y="12575"/>
                    <a:pt x="22917" y="12610"/>
                  </a:cubicBezTo>
                  <a:cubicBezTo>
                    <a:pt x="23263" y="12748"/>
                    <a:pt x="23608" y="12886"/>
                    <a:pt x="23885" y="13128"/>
                  </a:cubicBezTo>
                  <a:cubicBezTo>
                    <a:pt x="23948" y="13170"/>
                    <a:pt x="24011" y="13238"/>
                    <a:pt x="24074" y="13238"/>
                  </a:cubicBezTo>
                  <a:cubicBezTo>
                    <a:pt x="24115" y="13238"/>
                    <a:pt x="24155" y="13209"/>
                    <a:pt x="24196" y="13128"/>
                  </a:cubicBezTo>
                  <a:cubicBezTo>
                    <a:pt x="24225" y="13099"/>
                    <a:pt x="24267" y="13088"/>
                    <a:pt x="24313" y="13088"/>
                  </a:cubicBezTo>
                  <a:cubicBezTo>
                    <a:pt x="24376" y="13088"/>
                    <a:pt x="24447" y="13108"/>
                    <a:pt x="24507" y="13128"/>
                  </a:cubicBezTo>
                  <a:cubicBezTo>
                    <a:pt x="24853" y="13266"/>
                    <a:pt x="25198" y="13370"/>
                    <a:pt x="25510" y="13474"/>
                  </a:cubicBezTo>
                  <a:cubicBezTo>
                    <a:pt x="25607" y="13523"/>
                    <a:pt x="25705" y="13571"/>
                    <a:pt x="25815" y="13571"/>
                  </a:cubicBezTo>
                  <a:cubicBezTo>
                    <a:pt x="25861" y="13571"/>
                    <a:pt x="25908" y="13563"/>
                    <a:pt x="25959" y="13543"/>
                  </a:cubicBezTo>
                  <a:cubicBezTo>
                    <a:pt x="25974" y="13539"/>
                    <a:pt x="25989" y="13537"/>
                    <a:pt x="26003" y="13537"/>
                  </a:cubicBezTo>
                  <a:cubicBezTo>
                    <a:pt x="26120" y="13537"/>
                    <a:pt x="26212" y="13650"/>
                    <a:pt x="26305" y="13681"/>
                  </a:cubicBezTo>
                  <a:cubicBezTo>
                    <a:pt x="26443" y="13785"/>
                    <a:pt x="26339" y="13888"/>
                    <a:pt x="26305" y="14027"/>
                  </a:cubicBezTo>
                  <a:cubicBezTo>
                    <a:pt x="26235" y="14234"/>
                    <a:pt x="26305" y="14407"/>
                    <a:pt x="26374" y="14580"/>
                  </a:cubicBezTo>
                  <a:cubicBezTo>
                    <a:pt x="26512" y="14925"/>
                    <a:pt x="26650" y="15237"/>
                    <a:pt x="26788" y="15548"/>
                  </a:cubicBezTo>
                  <a:cubicBezTo>
                    <a:pt x="26892" y="15790"/>
                    <a:pt x="27100" y="15859"/>
                    <a:pt x="27307" y="15962"/>
                  </a:cubicBezTo>
                  <a:cubicBezTo>
                    <a:pt x="27549" y="16049"/>
                    <a:pt x="27791" y="16109"/>
                    <a:pt x="28028" y="16109"/>
                  </a:cubicBezTo>
                  <a:cubicBezTo>
                    <a:pt x="28266" y="16109"/>
                    <a:pt x="28499" y="16049"/>
                    <a:pt x="28724" y="15893"/>
                  </a:cubicBezTo>
                  <a:cubicBezTo>
                    <a:pt x="28789" y="15854"/>
                    <a:pt x="28844" y="15835"/>
                    <a:pt x="28895" y="15835"/>
                  </a:cubicBezTo>
                  <a:cubicBezTo>
                    <a:pt x="28980" y="15835"/>
                    <a:pt x="29052" y="15889"/>
                    <a:pt x="29139" y="15997"/>
                  </a:cubicBezTo>
                  <a:cubicBezTo>
                    <a:pt x="29312" y="16204"/>
                    <a:pt x="29588" y="16343"/>
                    <a:pt x="29830" y="16481"/>
                  </a:cubicBezTo>
                  <a:cubicBezTo>
                    <a:pt x="30141" y="16654"/>
                    <a:pt x="30383" y="16896"/>
                    <a:pt x="30729" y="17068"/>
                  </a:cubicBezTo>
                  <a:cubicBezTo>
                    <a:pt x="30556" y="16723"/>
                    <a:pt x="30210" y="16619"/>
                    <a:pt x="29968" y="16377"/>
                  </a:cubicBezTo>
                  <a:cubicBezTo>
                    <a:pt x="29988" y="16301"/>
                    <a:pt x="30028" y="16277"/>
                    <a:pt x="30072" y="16277"/>
                  </a:cubicBezTo>
                  <a:cubicBezTo>
                    <a:pt x="30107" y="16277"/>
                    <a:pt x="30145" y="16293"/>
                    <a:pt x="30176" y="16308"/>
                  </a:cubicBezTo>
                  <a:cubicBezTo>
                    <a:pt x="30660" y="16446"/>
                    <a:pt x="31109" y="16654"/>
                    <a:pt x="31524" y="16965"/>
                  </a:cubicBezTo>
                  <a:cubicBezTo>
                    <a:pt x="31766" y="17172"/>
                    <a:pt x="32042" y="17310"/>
                    <a:pt x="32284" y="17483"/>
                  </a:cubicBezTo>
                  <a:cubicBezTo>
                    <a:pt x="32664" y="17725"/>
                    <a:pt x="32941" y="18071"/>
                    <a:pt x="33114" y="18451"/>
                  </a:cubicBezTo>
                  <a:cubicBezTo>
                    <a:pt x="33425" y="19039"/>
                    <a:pt x="33736" y="19626"/>
                    <a:pt x="33978" y="20283"/>
                  </a:cubicBezTo>
                  <a:cubicBezTo>
                    <a:pt x="34151" y="20802"/>
                    <a:pt x="34427" y="21285"/>
                    <a:pt x="34600" y="21838"/>
                  </a:cubicBezTo>
                  <a:cubicBezTo>
                    <a:pt x="34842" y="22564"/>
                    <a:pt x="35153" y="23290"/>
                    <a:pt x="35291" y="24085"/>
                  </a:cubicBezTo>
                  <a:cubicBezTo>
                    <a:pt x="35395" y="24569"/>
                    <a:pt x="35361" y="25053"/>
                    <a:pt x="35326" y="25537"/>
                  </a:cubicBezTo>
                  <a:cubicBezTo>
                    <a:pt x="35326" y="25537"/>
                    <a:pt x="35291" y="25571"/>
                    <a:pt x="35291" y="25606"/>
                  </a:cubicBezTo>
                  <a:cubicBezTo>
                    <a:pt x="35193" y="25998"/>
                    <a:pt x="34991" y="26182"/>
                    <a:pt x="34698" y="26182"/>
                  </a:cubicBezTo>
                  <a:cubicBezTo>
                    <a:pt x="34577" y="26182"/>
                    <a:pt x="34440" y="26150"/>
                    <a:pt x="34289" y="26090"/>
                  </a:cubicBezTo>
                  <a:cubicBezTo>
                    <a:pt x="33978" y="25952"/>
                    <a:pt x="33632" y="25779"/>
                    <a:pt x="33321" y="25606"/>
                  </a:cubicBezTo>
                  <a:cubicBezTo>
                    <a:pt x="32008" y="24880"/>
                    <a:pt x="30833" y="23982"/>
                    <a:pt x="29830" y="22875"/>
                  </a:cubicBezTo>
                  <a:cubicBezTo>
                    <a:pt x="29104" y="22080"/>
                    <a:pt x="28517" y="21216"/>
                    <a:pt x="28344" y="20110"/>
                  </a:cubicBezTo>
                  <a:cubicBezTo>
                    <a:pt x="28275" y="19523"/>
                    <a:pt x="28136" y="18970"/>
                    <a:pt x="28033" y="18382"/>
                  </a:cubicBezTo>
                  <a:cubicBezTo>
                    <a:pt x="27929" y="17933"/>
                    <a:pt x="27929" y="17518"/>
                    <a:pt x="27964" y="17068"/>
                  </a:cubicBezTo>
                  <a:cubicBezTo>
                    <a:pt x="27964" y="16965"/>
                    <a:pt x="27964" y="16861"/>
                    <a:pt x="28067" y="16757"/>
                  </a:cubicBezTo>
                  <a:cubicBezTo>
                    <a:pt x="28136" y="16688"/>
                    <a:pt x="28102" y="16585"/>
                    <a:pt x="28033" y="16550"/>
                  </a:cubicBezTo>
                  <a:cubicBezTo>
                    <a:pt x="28009" y="16534"/>
                    <a:pt x="27986" y="16527"/>
                    <a:pt x="27967" y="16527"/>
                  </a:cubicBezTo>
                  <a:cubicBezTo>
                    <a:pt x="27901" y="16527"/>
                    <a:pt x="27860" y="16601"/>
                    <a:pt x="27860" y="16654"/>
                  </a:cubicBezTo>
                  <a:cubicBezTo>
                    <a:pt x="27791" y="17034"/>
                    <a:pt x="27549" y="17310"/>
                    <a:pt x="27480" y="17656"/>
                  </a:cubicBezTo>
                  <a:cubicBezTo>
                    <a:pt x="27376" y="18071"/>
                    <a:pt x="27272" y="18451"/>
                    <a:pt x="27203" y="18866"/>
                  </a:cubicBezTo>
                  <a:cubicBezTo>
                    <a:pt x="27169" y="19039"/>
                    <a:pt x="27100" y="19212"/>
                    <a:pt x="27065" y="19384"/>
                  </a:cubicBezTo>
                  <a:cubicBezTo>
                    <a:pt x="27065" y="19419"/>
                    <a:pt x="26996" y="19488"/>
                    <a:pt x="27030" y="19523"/>
                  </a:cubicBezTo>
                  <a:cubicBezTo>
                    <a:pt x="27134" y="19834"/>
                    <a:pt x="26961" y="20110"/>
                    <a:pt x="26961" y="20387"/>
                  </a:cubicBezTo>
                  <a:cubicBezTo>
                    <a:pt x="27238" y="19765"/>
                    <a:pt x="27411" y="19073"/>
                    <a:pt x="27618" y="18382"/>
                  </a:cubicBezTo>
                  <a:cubicBezTo>
                    <a:pt x="27722" y="18658"/>
                    <a:pt x="27895" y="18935"/>
                    <a:pt x="27653" y="19246"/>
                  </a:cubicBezTo>
                  <a:cubicBezTo>
                    <a:pt x="27583" y="19350"/>
                    <a:pt x="27549" y="19488"/>
                    <a:pt x="27549" y="19592"/>
                  </a:cubicBezTo>
                  <a:cubicBezTo>
                    <a:pt x="27445" y="20076"/>
                    <a:pt x="27272" y="20525"/>
                    <a:pt x="27065" y="20974"/>
                  </a:cubicBezTo>
                  <a:lnTo>
                    <a:pt x="27100" y="20974"/>
                  </a:lnTo>
                  <a:cubicBezTo>
                    <a:pt x="27203" y="20871"/>
                    <a:pt x="27272" y="20698"/>
                    <a:pt x="27341" y="20560"/>
                  </a:cubicBezTo>
                  <a:cubicBezTo>
                    <a:pt x="27411" y="20421"/>
                    <a:pt x="27445" y="20214"/>
                    <a:pt x="27618" y="20076"/>
                  </a:cubicBezTo>
                  <a:lnTo>
                    <a:pt x="27618" y="20076"/>
                  </a:lnTo>
                  <a:cubicBezTo>
                    <a:pt x="27653" y="20456"/>
                    <a:pt x="27618" y="20802"/>
                    <a:pt x="27445" y="21113"/>
                  </a:cubicBezTo>
                  <a:cubicBezTo>
                    <a:pt x="27272" y="21527"/>
                    <a:pt x="27065" y="21873"/>
                    <a:pt x="26858" y="22253"/>
                  </a:cubicBezTo>
                  <a:cubicBezTo>
                    <a:pt x="26823" y="22392"/>
                    <a:pt x="26719" y="22495"/>
                    <a:pt x="26650" y="22599"/>
                  </a:cubicBezTo>
                  <a:cubicBezTo>
                    <a:pt x="26063" y="23083"/>
                    <a:pt x="25510" y="23636"/>
                    <a:pt x="24887" y="24120"/>
                  </a:cubicBezTo>
                  <a:cubicBezTo>
                    <a:pt x="23989" y="24811"/>
                    <a:pt x="23055" y="25468"/>
                    <a:pt x="22226" y="26263"/>
                  </a:cubicBezTo>
                  <a:cubicBezTo>
                    <a:pt x="22018" y="26470"/>
                    <a:pt x="21776" y="26678"/>
                    <a:pt x="21465" y="26747"/>
                  </a:cubicBezTo>
                  <a:cubicBezTo>
                    <a:pt x="21350" y="26775"/>
                    <a:pt x="21249" y="26791"/>
                    <a:pt x="21158" y="26791"/>
                  </a:cubicBezTo>
                  <a:cubicBezTo>
                    <a:pt x="20919" y="26791"/>
                    <a:pt x="20751" y="26686"/>
                    <a:pt x="20601" y="26436"/>
                  </a:cubicBezTo>
                  <a:cubicBezTo>
                    <a:pt x="20394" y="26055"/>
                    <a:pt x="20256" y="25641"/>
                    <a:pt x="20256" y="25226"/>
                  </a:cubicBezTo>
                  <a:cubicBezTo>
                    <a:pt x="20256" y="24535"/>
                    <a:pt x="20256" y="23843"/>
                    <a:pt x="20428" y="23187"/>
                  </a:cubicBezTo>
                  <a:cubicBezTo>
                    <a:pt x="20601" y="22426"/>
                    <a:pt x="20843" y="21700"/>
                    <a:pt x="21016" y="20940"/>
                  </a:cubicBezTo>
                  <a:cubicBezTo>
                    <a:pt x="21189" y="20248"/>
                    <a:pt x="21569" y="19661"/>
                    <a:pt x="21984" y="19073"/>
                  </a:cubicBezTo>
                  <a:cubicBezTo>
                    <a:pt x="22053" y="18970"/>
                    <a:pt x="22226" y="19039"/>
                    <a:pt x="22260" y="18970"/>
                  </a:cubicBezTo>
                  <a:cubicBezTo>
                    <a:pt x="22295" y="18900"/>
                    <a:pt x="22122" y="18762"/>
                    <a:pt x="22260" y="18658"/>
                  </a:cubicBezTo>
                  <a:cubicBezTo>
                    <a:pt x="22399" y="18589"/>
                    <a:pt x="22468" y="18486"/>
                    <a:pt x="22433" y="18347"/>
                  </a:cubicBezTo>
                  <a:cubicBezTo>
                    <a:pt x="22433" y="18244"/>
                    <a:pt x="22502" y="18175"/>
                    <a:pt x="22537" y="18140"/>
                  </a:cubicBezTo>
                  <a:cubicBezTo>
                    <a:pt x="22883" y="17794"/>
                    <a:pt x="23194" y="17449"/>
                    <a:pt x="23678" y="17310"/>
                  </a:cubicBezTo>
                  <a:cubicBezTo>
                    <a:pt x="23885" y="17207"/>
                    <a:pt x="24092" y="17103"/>
                    <a:pt x="24300" y="16999"/>
                  </a:cubicBezTo>
                  <a:cubicBezTo>
                    <a:pt x="24818" y="16688"/>
                    <a:pt x="25337" y="16515"/>
                    <a:pt x="25924" y="16412"/>
                  </a:cubicBezTo>
                  <a:cubicBezTo>
                    <a:pt x="26063" y="16412"/>
                    <a:pt x="26201" y="16412"/>
                    <a:pt x="26305" y="16308"/>
                  </a:cubicBezTo>
                  <a:cubicBezTo>
                    <a:pt x="26261" y="16242"/>
                    <a:pt x="26203" y="16218"/>
                    <a:pt x="26140" y="16218"/>
                  </a:cubicBezTo>
                  <a:cubicBezTo>
                    <a:pt x="26104" y="16218"/>
                    <a:pt x="26066" y="16226"/>
                    <a:pt x="26028" y="16239"/>
                  </a:cubicBezTo>
                  <a:cubicBezTo>
                    <a:pt x="25510" y="16377"/>
                    <a:pt x="24991" y="16377"/>
                    <a:pt x="24507" y="16723"/>
                  </a:cubicBezTo>
                  <a:cubicBezTo>
                    <a:pt x="24300" y="16861"/>
                    <a:pt x="23989" y="16965"/>
                    <a:pt x="23712" y="17068"/>
                  </a:cubicBezTo>
                  <a:cubicBezTo>
                    <a:pt x="23366" y="17207"/>
                    <a:pt x="23055" y="17380"/>
                    <a:pt x="22744" y="17622"/>
                  </a:cubicBezTo>
                  <a:cubicBezTo>
                    <a:pt x="22716" y="17649"/>
                    <a:pt x="22666" y="17700"/>
                    <a:pt x="22611" y="17700"/>
                  </a:cubicBezTo>
                  <a:cubicBezTo>
                    <a:pt x="22598" y="17700"/>
                    <a:pt x="22585" y="17697"/>
                    <a:pt x="22571" y="17691"/>
                  </a:cubicBezTo>
                  <a:cubicBezTo>
                    <a:pt x="22503" y="17668"/>
                    <a:pt x="22434" y="17658"/>
                    <a:pt x="22365" y="17658"/>
                  </a:cubicBezTo>
                  <a:cubicBezTo>
                    <a:pt x="22125" y="17658"/>
                    <a:pt x="21888" y="17775"/>
                    <a:pt x="21673" y="17829"/>
                  </a:cubicBezTo>
                  <a:cubicBezTo>
                    <a:pt x="21154" y="17967"/>
                    <a:pt x="20601" y="18036"/>
                    <a:pt x="20048" y="18036"/>
                  </a:cubicBezTo>
                  <a:cubicBezTo>
                    <a:pt x="19461" y="18036"/>
                    <a:pt x="18942" y="17829"/>
                    <a:pt x="18424" y="17691"/>
                  </a:cubicBezTo>
                  <a:cubicBezTo>
                    <a:pt x="17456" y="17483"/>
                    <a:pt x="16730" y="16896"/>
                    <a:pt x="16039" y="16273"/>
                  </a:cubicBezTo>
                  <a:cubicBezTo>
                    <a:pt x="15589" y="15824"/>
                    <a:pt x="15071" y="15478"/>
                    <a:pt x="14656" y="15029"/>
                  </a:cubicBezTo>
                  <a:cubicBezTo>
                    <a:pt x="14621" y="14995"/>
                    <a:pt x="14587" y="14960"/>
                    <a:pt x="14518" y="14925"/>
                  </a:cubicBezTo>
                  <a:cubicBezTo>
                    <a:pt x="14483" y="14925"/>
                    <a:pt x="14449" y="14925"/>
                    <a:pt x="14414" y="14960"/>
                  </a:cubicBezTo>
                  <a:cubicBezTo>
                    <a:pt x="14345" y="14995"/>
                    <a:pt x="14380" y="15064"/>
                    <a:pt x="14414" y="15098"/>
                  </a:cubicBezTo>
                  <a:cubicBezTo>
                    <a:pt x="14794" y="15444"/>
                    <a:pt x="15071" y="15859"/>
                    <a:pt x="15451" y="16135"/>
                  </a:cubicBezTo>
                  <a:cubicBezTo>
                    <a:pt x="15555" y="16239"/>
                    <a:pt x="15658" y="16308"/>
                    <a:pt x="15762" y="16412"/>
                  </a:cubicBezTo>
                  <a:cubicBezTo>
                    <a:pt x="16453" y="17103"/>
                    <a:pt x="17214" y="17656"/>
                    <a:pt x="18147" y="17967"/>
                  </a:cubicBezTo>
                  <a:cubicBezTo>
                    <a:pt x="18811" y="18188"/>
                    <a:pt x="19474" y="18343"/>
                    <a:pt x="20156" y="18343"/>
                  </a:cubicBezTo>
                  <a:cubicBezTo>
                    <a:pt x="20326" y="18343"/>
                    <a:pt x="20498" y="18334"/>
                    <a:pt x="20670" y="18313"/>
                  </a:cubicBezTo>
                  <a:lnTo>
                    <a:pt x="20843" y="18313"/>
                  </a:lnTo>
                  <a:cubicBezTo>
                    <a:pt x="20843" y="18313"/>
                    <a:pt x="20878" y="18347"/>
                    <a:pt x="20912" y="18382"/>
                  </a:cubicBezTo>
                  <a:cubicBezTo>
                    <a:pt x="20774" y="18520"/>
                    <a:pt x="20601" y="18520"/>
                    <a:pt x="20428" y="18555"/>
                  </a:cubicBezTo>
                  <a:cubicBezTo>
                    <a:pt x="20403" y="18555"/>
                    <a:pt x="20372" y="18553"/>
                    <a:pt x="20344" y="18553"/>
                  </a:cubicBezTo>
                  <a:cubicBezTo>
                    <a:pt x="20258" y="18553"/>
                    <a:pt x="20186" y="18572"/>
                    <a:pt x="20290" y="18728"/>
                  </a:cubicBezTo>
                  <a:cubicBezTo>
                    <a:pt x="20359" y="18831"/>
                    <a:pt x="20256" y="18831"/>
                    <a:pt x="20186" y="18866"/>
                  </a:cubicBezTo>
                  <a:cubicBezTo>
                    <a:pt x="19886" y="18946"/>
                    <a:pt x="19585" y="19003"/>
                    <a:pt x="19285" y="19003"/>
                  </a:cubicBezTo>
                  <a:cubicBezTo>
                    <a:pt x="19067" y="19003"/>
                    <a:pt x="18849" y="18973"/>
                    <a:pt x="18631" y="18900"/>
                  </a:cubicBezTo>
                  <a:cubicBezTo>
                    <a:pt x="17663" y="18589"/>
                    <a:pt x="16765" y="18209"/>
                    <a:pt x="16073" y="17449"/>
                  </a:cubicBezTo>
                  <a:cubicBezTo>
                    <a:pt x="15555" y="16861"/>
                    <a:pt x="15002" y="16343"/>
                    <a:pt x="14414" y="15893"/>
                  </a:cubicBezTo>
                  <a:cubicBezTo>
                    <a:pt x="13930" y="15513"/>
                    <a:pt x="13654" y="14995"/>
                    <a:pt x="13343" y="14476"/>
                  </a:cubicBezTo>
                  <a:cubicBezTo>
                    <a:pt x="13031" y="13992"/>
                    <a:pt x="13377" y="13370"/>
                    <a:pt x="13826" y="13163"/>
                  </a:cubicBezTo>
                  <a:cubicBezTo>
                    <a:pt x="14483" y="12921"/>
                    <a:pt x="15140" y="12748"/>
                    <a:pt x="15831" y="12610"/>
                  </a:cubicBezTo>
                  <a:cubicBezTo>
                    <a:pt x="16246" y="12540"/>
                    <a:pt x="16661" y="12437"/>
                    <a:pt x="17076" y="12333"/>
                  </a:cubicBezTo>
                  <a:cubicBezTo>
                    <a:pt x="17886" y="12093"/>
                    <a:pt x="18697" y="11905"/>
                    <a:pt x="19530" y="11905"/>
                  </a:cubicBezTo>
                  <a:close/>
                  <a:moveTo>
                    <a:pt x="43138" y="26816"/>
                  </a:moveTo>
                  <a:cubicBezTo>
                    <a:pt x="43276" y="26816"/>
                    <a:pt x="43311" y="26920"/>
                    <a:pt x="43311" y="27058"/>
                  </a:cubicBezTo>
                  <a:cubicBezTo>
                    <a:pt x="43172" y="27023"/>
                    <a:pt x="43138" y="26920"/>
                    <a:pt x="43138" y="26816"/>
                  </a:cubicBezTo>
                  <a:close/>
                  <a:moveTo>
                    <a:pt x="31800" y="27058"/>
                  </a:moveTo>
                  <a:cubicBezTo>
                    <a:pt x="31800" y="27058"/>
                    <a:pt x="31800" y="27092"/>
                    <a:pt x="31800" y="27092"/>
                  </a:cubicBezTo>
                  <a:cubicBezTo>
                    <a:pt x="31766" y="27092"/>
                    <a:pt x="31766" y="27092"/>
                    <a:pt x="31800" y="27058"/>
                  </a:cubicBezTo>
                  <a:close/>
                  <a:moveTo>
                    <a:pt x="31762" y="25017"/>
                  </a:moveTo>
                  <a:cubicBezTo>
                    <a:pt x="31796" y="25017"/>
                    <a:pt x="31833" y="25029"/>
                    <a:pt x="31869" y="25053"/>
                  </a:cubicBezTo>
                  <a:cubicBezTo>
                    <a:pt x="32111" y="25191"/>
                    <a:pt x="32353" y="25364"/>
                    <a:pt x="32595" y="25537"/>
                  </a:cubicBezTo>
                  <a:cubicBezTo>
                    <a:pt x="32664" y="25571"/>
                    <a:pt x="32664" y="25641"/>
                    <a:pt x="32630" y="25710"/>
                  </a:cubicBezTo>
                  <a:cubicBezTo>
                    <a:pt x="32526" y="25952"/>
                    <a:pt x="32423" y="26228"/>
                    <a:pt x="32181" y="26297"/>
                  </a:cubicBezTo>
                  <a:cubicBezTo>
                    <a:pt x="31628" y="26436"/>
                    <a:pt x="31213" y="26747"/>
                    <a:pt x="30798" y="27058"/>
                  </a:cubicBezTo>
                  <a:cubicBezTo>
                    <a:pt x="30729" y="27127"/>
                    <a:pt x="30625" y="27161"/>
                    <a:pt x="30556" y="27231"/>
                  </a:cubicBezTo>
                  <a:lnTo>
                    <a:pt x="30487" y="27196"/>
                  </a:lnTo>
                  <a:cubicBezTo>
                    <a:pt x="30625" y="26885"/>
                    <a:pt x="30763" y="26608"/>
                    <a:pt x="30902" y="26332"/>
                  </a:cubicBezTo>
                  <a:cubicBezTo>
                    <a:pt x="31144" y="25917"/>
                    <a:pt x="31420" y="25537"/>
                    <a:pt x="31628" y="25122"/>
                  </a:cubicBezTo>
                  <a:cubicBezTo>
                    <a:pt x="31650" y="25055"/>
                    <a:pt x="31701" y="25017"/>
                    <a:pt x="31762" y="25017"/>
                  </a:cubicBezTo>
                  <a:close/>
                  <a:moveTo>
                    <a:pt x="16244" y="27355"/>
                  </a:moveTo>
                  <a:cubicBezTo>
                    <a:pt x="16257" y="27355"/>
                    <a:pt x="16270" y="27359"/>
                    <a:pt x="16281" y="27369"/>
                  </a:cubicBezTo>
                  <a:cubicBezTo>
                    <a:pt x="16281" y="27369"/>
                    <a:pt x="16315" y="27403"/>
                    <a:pt x="16315" y="27403"/>
                  </a:cubicBezTo>
                  <a:cubicBezTo>
                    <a:pt x="16315" y="27454"/>
                    <a:pt x="16297" y="27486"/>
                    <a:pt x="16260" y="27486"/>
                  </a:cubicBezTo>
                  <a:cubicBezTo>
                    <a:pt x="16246" y="27486"/>
                    <a:pt x="16230" y="27482"/>
                    <a:pt x="16211" y="27473"/>
                  </a:cubicBezTo>
                  <a:cubicBezTo>
                    <a:pt x="16211" y="27473"/>
                    <a:pt x="16177" y="27438"/>
                    <a:pt x="16177" y="27403"/>
                  </a:cubicBezTo>
                  <a:cubicBezTo>
                    <a:pt x="16177" y="27379"/>
                    <a:pt x="16211" y="27355"/>
                    <a:pt x="16244" y="27355"/>
                  </a:cubicBezTo>
                  <a:close/>
                  <a:moveTo>
                    <a:pt x="31213" y="24707"/>
                  </a:moveTo>
                  <a:lnTo>
                    <a:pt x="31213" y="24707"/>
                  </a:lnTo>
                  <a:cubicBezTo>
                    <a:pt x="31489" y="24742"/>
                    <a:pt x="31524" y="24776"/>
                    <a:pt x="31420" y="25018"/>
                  </a:cubicBezTo>
                  <a:cubicBezTo>
                    <a:pt x="31351" y="25226"/>
                    <a:pt x="31282" y="25433"/>
                    <a:pt x="31144" y="25606"/>
                  </a:cubicBezTo>
                  <a:cubicBezTo>
                    <a:pt x="30694" y="26194"/>
                    <a:pt x="30452" y="26885"/>
                    <a:pt x="30038" y="27438"/>
                  </a:cubicBezTo>
                  <a:cubicBezTo>
                    <a:pt x="29934" y="27576"/>
                    <a:pt x="29830" y="27680"/>
                    <a:pt x="29692" y="27784"/>
                  </a:cubicBezTo>
                  <a:cubicBezTo>
                    <a:pt x="29726" y="27438"/>
                    <a:pt x="29934" y="27161"/>
                    <a:pt x="30107" y="26885"/>
                  </a:cubicBezTo>
                  <a:cubicBezTo>
                    <a:pt x="30383" y="26366"/>
                    <a:pt x="30694" y="25848"/>
                    <a:pt x="31005" y="25330"/>
                  </a:cubicBezTo>
                  <a:cubicBezTo>
                    <a:pt x="31144" y="25157"/>
                    <a:pt x="31247" y="24949"/>
                    <a:pt x="31213" y="24707"/>
                  </a:cubicBezTo>
                  <a:close/>
                  <a:moveTo>
                    <a:pt x="31040" y="27447"/>
                  </a:moveTo>
                  <a:cubicBezTo>
                    <a:pt x="31066" y="27447"/>
                    <a:pt x="31092" y="27455"/>
                    <a:pt x="31109" y="27473"/>
                  </a:cubicBezTo>
                  <a:cubicBezTo>
                    <a:pt x="31144" y="27507"/>
                    <a:pt x="31109" y="27542"/>
                    <a:pt x="31109" y="27576"/>
                  </a:cubicBezTo>
                  <a:cubicBezTo>
                    <a:pt x="31074" y="27645"/>
                    <a:pt x="31005" y="27680"/>
                    <a:pt x="30971" y="27715"/>
                  </a:cubicBezTo>
                  <a:cubicBezTo>
                    <a:pt x="30763" y="27887"/>
                    <a:pt x="30556" y="28026"/>
                    <a:pt x="30383" y="28164"/>
                  </a:cubicBezTo>
                  <a:lnTo>
                    <a:pt x="30314" y="28095"/>
                  </a:lnTo>
                  <a:cubicBezTo>
                    <a:pt x="30487" y="27853"/>
                    <a:pt x="30763" y="27680"/>
                    <a:pt x="30971" y="27473"/>
                  </a:cubicBezTo>
                  <a:cubicBezTo>
                    <a:pt x="30988" y="27455"/>
                    <a:pt x="31014" y="27447"/>
                    <a:pt x="31040" y="27447"/>
                  </a:cubicBezTo>
                  <a:close/>
                  <a:moveTo>
                    <a:pt x="29484" y="28129"/>
                  </a:moveTo>
                  <a:cubicBezTo>
                    <a:pt x="29484" y="28337"/>
                    <a:pt x="29415" y="28440"/>
                    <a:pt x="29208" y="28510"/>
                  </a:cubicBezTo>
                  <a:cubicBezTo>
                    <a:pt x="29173" y="28510"/>
                    <a:pt x="29173" y="28510"/>
                    <a:pt x="29173" y="28475"/>
                  </a:cubicBezTo>
                  <a:cubicBezTo>
                    <a:pt x="29208" y="28302"/>
                    <a:pt x="29312" y="28164"/>
                    <a:pt x="29484" y="28129"/>
                  </a:cubicBezTo>
                  <a:close/>
                  <a:moveTo>
                    <a:pt x="15728" y="26954"/>
                  </a:moveTo>
                  <a:lnTo>
                    <a:pt x="15728" y="26954"/>
                  </a:lnTo>
                  <a:cubicBezTo>
                    <a:pt x="16073" y="27300"/>
                    <a:pt x="16177" y="28198"/>
                    <a:pt x="15935" y="28682"/>
                  </a:cubicBezTo>
                  <a:cubicBezTo>
                    <a:pt x="15900" y="28060"/>
                    <a:pt x="15831" y="27507"/>
                    <a:pt x="15728" y="26954"/>
                  </a:cubicBezTo>
                  <a:close/>
                  <a:moveTo>
                    <a:pt x="40988" y="28989"/>
                  </a:moveTo>
                  <a:cubicBezTo>
                    <a:pt x="40987" y="29025"/>
                    <a:pt x="40989" y="29061"/>
                    <a:pt x="40995" y="29097"/>
                  </a:cubicBezTo>
                  <a:cubicBezTo>
                    <a:pt x="40993" y="29061"/>
                    <a:pt x="40990" y="29025"/>
                    <a:pt x="40988" y="28989"/>
                  </a:cubicBezTo>
                  <a:close/>
                  <a:moveTo>
                    <a:pt x="29865" y="28613"/>
                  </a:moveTo>
                  <a:lnTo>
                    <a:pt x="29865" y="28613"/>
                  </a:lnTo>
                  <a:cubicBezTo>
                    <a:pt x="29796" y="28924"/>
                    <a:pt x="29657" y="29097"/>
                    <a:pt x="29415" y="29201"/>
                  </a:cubicBezTo>
                  <a:cubicBezTo>
                    <a:pt x="29484" y="28993"/>
                    <a:pt x="29554" y="28786"/>
                    <a:pt x="29865" y="28613"/>
                  </a:cubicBezTo>
                  <a:close/>
                  <a:moveTo>
                    <a:pt x="27825" y="21631"/>
                  </a:moveTo>
                  <a:cubicBezTo>
                    <a:pt x="27895" y="22150"/>
                    <a:pt x="27895" y="22633"/>
                    <a:pt x="27895" y="23152"/>
                  </a:cubicBezTo>
                  <a:cubicBezTo>
                    <a:pt x="27860" y="23912"/>
                    <a:pt x="27722" y="24638"/>
                    <a:pt x="27583" y="25399"/>
                  </a:cubicBezTo>
                  <a:cubicBezTo>
                    <a:pt x="27445" y="26228"/>
                    <a:pt x="27272" y="27058"/>
                    <a:pt x="27100" y="27887"/>
                  </a:cubicBezTo>
                  <a:cubicBezTo>
                    <a:pt x="26996" y="28268"/>
                    <a:pt x="26996" y="28682"/>
                    <a:pt x="26961" y="29097"/>
                  </a:cubicBezTo>
                  <a:lnTo>
                    <a:pt x="26961" y="29132"/>
                  </a:lnTo>
                  <a:cubicBezTo>
                    <a:pt x="26936" y="29331"/>
                    <a:pt x="26912" y="29404"/>
                    <a:pt x="26810" y="29404"/>
                  </a:cubicBezTo>
                  <a:cubicBezTo>
                    <a:pt x="26770" y="29404"/>
                    <a:pt x="26718" y="29393"/>
                    <a:pt x="26650" y="29374"/>
                  </a:cubicBezTo>
                  <a:cubicBezTo>
                    <a:pt x="25855" y="29166"/>
                    <a:pt x="25060" y="29166"/>
                    <a:pt x="24300" y="29166"/>
                  </a:cubicBezTo>
                  <a:cubicBezTo>
                    <a:pt x="23643" y="29166"/>
                    <a:pt x="22986" y="29235"/>
                    <a:pt x="22330" y="29374"/>
                  </a:cubicBezTo>
                  <a:cubicBezTo>
                    <a:pt x="22270" y="29394"/>
                    <a:pt x="22210" y="29414"/>
                    <a:pt x="22150" y="29414"/>
                  </a:cubicBezTo>
                  <a:cubicBezTo>
                    <a:pt x="22106" y="29414"/>
                    <a:pt x="22062" y="29403"/>
                    <a:pt x="22018" y="29374"/>
                  </a:cubicBezTo>
                  <a:cubicBezTo>
                    <a:pt x="21984" y="29270"/>
                    <a:pt x="22053" y="29201"/>
                    <a:pt x="22122" y="29132"/>
                  </a:cubicBezTo>
                  <a:cubicBezTo>
                    <a:pt x="22399" y="28890"/>
                    <a:pt x="22641" y="28579"/>
                    <a:pt x="22848" y="28268"/>
                  </a:cubicBezTo>
                  <a:cubicBezTo>
                    <a:pt x="22986" y="28026"/>
                    <a:pt x="23194" y="27784"/>
                    <a:pt x="23366" y="27542"/>
                  </a:cubicBezTo>
                  <a:cubicBezTo>
                    <a:pt x="23747" y="27058"/>
                    <a:pt x="23954" y="26470"/>
                    <a:pt x="24334" y="25986"/>
                  </a:cubicBezTo>
                  <a:cubicBezTo>
                    <a:pt x="24403" y="25848"/>
                    <a:pt x="24473" y="25710"/>
                    <a:pt x="24473" y="25537"/>
                  </a:cubicBezTo>
                  <a:cubicBezTo>
                    <a:pt x="24473" y="25260"/>
                    <a:pt x="24645" y="25157"/>
                    <a:pt x="24853" y="25088"/>
                  </a:cubicBezTo>
                  <a:cubicBezTo>
                    <a:pt x="25095" y="24949"/>
                    <a:pt x="25337" y="24846"/>
                    <a:pt x="25544" y="24707"/>
                  </a:cubicBezTo>
                  <a:cubicBezTo>
                    <a:pt x="25890" y="24535"/>
                    <a:pt x="26132" y="24258"/>
                    <a:pt x="26374" y="23947"/>
                  </a:cubicBezTo>
                  <a:cubicBezTo>
                    <a:pt x="26754" y="23498"/>
                    <a:pt x="27030" y="22945"/>
                    <a:pt x="27411" y="22495"/>
                  </a:cubicBezTo>
                  <a:cubicBezTo>
                    <a:pt x="27583" y="22322"/>
                    <a:pt x="27687" y="22115"/>
                    <a:pt x="27653" y="21873"/>
                  </a:cubicBezTo>
                  <a:cubicBezTo>
                    <a:pt x="27653" y="21769"/>
                    <a:pt x="27653" y="21700"/>
                    <a:pt x="27825" y="21631"/>
                  </a:cubicBezTo>
                  <a:close/>
                  <a:moveTo>
                    <a:pt x="28102" y="24016"/>
                  </a:moveTo>
                  <a:cubicBezTo>
                    <a:pt x="28171" y="24051"/>
                    <a:pt x="28171" y="24085"/>
                    <a:pt x="28171" y="24154"/>
                  </a:cubicBezTo>
                  <a:cubicBezTo>
                    <a:pt x="28206" y="25088"/>
                    <a:pt x="28171" y="26021"/>
                    <a:pt x="27964" y="26920"/>
                  </a:cubicBezTo>
                  <a:cubicBezTo>
                    <a:pt x="27895" y="27369"/>
                    <a:pt x="27791" y="27853"/>
                    <a:pt x="27722" y="28302"/>
                  </a:cubicBezTo>
                  <a:cubicBezTo>
                    <a:pt x="27653" y="28648"/>
                    <a:pt x="27722" y="28993"/>
                    <a:pt x="27653" y="29339"/>
                  </a:cubicBezTo>
                  <a:cubicBezTo>
                    <a:pt x="27618" y="29443"/>
                    <a:pt x="27687" y="29650"/>
                    <a:pt x="27480" y="29650"/>
                  </a:cubicBezTo>
                  <a:cubicBezTo>
                    <a:pt x="27272" y="29650"/>
                    <a:pt x="27169" y="29512"/>
                    <a:pt x="27169" y="29305"/>
                  </a:cubicBezTo>
                  <a:cubicBezTo>
                    <a:pt x="27169" y="28579"/>
                    <a:pt x="27272" y="27887"/>
                    <a:pt x="27445" y="27196"/>
                  </a:cubicBezTo>
                  <a:cubicBezTo>
                    <a:pt x="27514" y="26816"/>
                    <a:pt x="27549" y="26436"/>
                    <a:pt x="27618" y="26090"/>
                  </a:cubicBezTo>
                  <a:cubicBezTo>
                    <a:pt x="27653" y="25986"/>
                    <a:pt x="27653" y="25917"/>
                    <a:pt x="27687" y="25848"/>
                  </a:cubicBezTo>
                  <a:cubicBezTo>
                    <a:pt x="27929" y="25433"/>
                    <a:pt x="27895" y="24984"/>
                    <a:pt x="27964" y="24535"/>
                  </a:cubicBezTo>
                  <a:cubicBezTo>
                    <a:pt x="27964" y="24362"/>
                    <a:pt x="27929" y="24154"/>
                    <a:pt x="28102" y="24016"/>
                  </a:cubicBezTo>
                  <a:close/>
                  <a:moveTo>
                    <a:pt x="28695" y="22016"/>
                  </a:moveTo>
                  <a:cubicBezTo>
                    <a:pt x="28729" y="22016"/>
                    <a:pt x="28769" y="22057"/>
                    <a:pt x="28793" y="22080"/>
                  </a:cubicBezTo>
                  <a:cubicBezTo>
                    <a:pt x="28931" y="22219"/>
                    <a:pt x="29070" y="22392"/>
                    <a:pt x="29173" y="22564"/>
                  </a:cubicBezTo>
                  <a:cubicBezTo>
                    <a:pt x="29415" y="23014"/>
                    <a:pt x="29830" y="23325"/>
                    <a:pt x="30210" y="23670"/>
                  </a:cubicBezTo>
                  <a:cubicBezTo>
                    <a:pt x="30452" y="23912"/>
                    <a:pt x="30694" y="24154"/>
                    <a:pt x="30971" y="24362"/>
                  </a:cubicBezTo>
                  <a:cubicBezTo>
                    <a:pt x="31074" y="24465"/>
                    <a:pt x="31247" y="24535"/>
                    <a:pt x="31178" y="24742"/>
                  </a:cubicBezTo>
                  <a:cubicBezTo>
                    <a:pt x="30833" y="25191"/>
                    <a:pt x="30591" y="25675"/>
                    <a:pt x="30314" y="26194"/>
                  </a:cubicBezTo>
                  <a:cubicBezTo>
                    <a:pt x="30107" y="26539"/>
                    <a:pt x="29865" y="26920"/>
                    <a:pt x="29623" y="27265"/>
                  </a:cubicBezTo>
                  <a:cubicBezTo>
                    <a:pt x="29346" y="27542"/>
                    <a:pt x="29208" y="27922"/>
                    <a:pt x="29035" y="28268"/>
                  </a:cubicBezTo>
                  <a:cubicBezTo>
                    <a:pt x="28931" y="28406"/>
                    <a:pt x="28862" y="28579"/>
                    <a:pt x="28759" y="28751"/>
                  </a:cubicBezTo>
                  <a:cubicBezTo>
                    <a:pt x="28517" y="29028"/>
                    <a:pt x="28378" y="29374"/>
                    <a:pt x="28240" y="29685"/>
                  </a:cubicBezTo>
                  <a:lnTo>
                    <a:pt x="28275" y="29685"/>
                  </a:lnTo>
                  <a:cubicBezTo>
                    <a:pt x="28213" y="29777"/>
                    <a:pt x="28206" y="29898"/>
                    <a:pt x="28107" y="29898"/>
                  </a:cubicBezTo>
                  <a:cubicBezTo>
                    <a:pt x="28095" y="29898"/>
                    <a:pt x="28082" y="29896"/>
                    <a:pt x="28067" y="29892"/>
                  </a:cubicBezTo>
                  <a:cubicBezTo>
                    <a:pt x="27929" y="29858"/>
                    <a:pt x="27860" y="29754"/>
                    <a:pt x="27860" y="29616"/>
                  </a:cubicBezTo>
                  <a:cubicBezTo>
                    <a:pt x="27895" y="29166"/>
                    <a:pt x="27860" y="28751"/>
                    <a:pt x="27929" y="28337"/>
                  </a:cubicBezTo>
                  <a:cubicBezTo>
                    <a:pt x="28102" y="27196"/>
                    <a:pt x="28275" y="26055"/>
                    <a:pt x="28448" y="24915"/>
                  </a:cubicBezTo>
                  <a:cubicBezTo>
                    <a:pt x="28551" y="24362"/>
                    <a:pt x="28690" y="23809"/>
                    <a:pt x="28724" y="23256"/>
                  </a:cubicBezTo>
                  <a:cubicBezTo>
                    <a:pt x="28759" y="22910"/>
                    <a:pt x="28897" y="22530"/>
                    <a:pt x="28586" y="22184"/>
                  </a:cubicBezTo>
                  <a:cubicBezTo>
                    <a:pt x="28517" y="22150"/>
                    <a:pt x="28586" y="22080"/>
                    <a:pt x="28655" y="22046"/>
                  </a:cubicBezTo>
                  <a:cubicBezTo>
                    <a:pt x="28666" y="22024"/>
                    <a:pt x="28680" y="22016"/>
                    <a:pt x="28695" y="22016"/>
                  </a:cubicBezTo>
                  <a:close/>
                  <a:moveTo>
                    <a:pt x="28929" y="28980"/>
                  </a:moveTo>
                  <a:cubicBezTo>
                    <a:pt x="28951" y="28980"/>
                    <a:pt x="28975" y="28985"/>
                    <a:pt x="29001" y="28993"/>
                  </a:cubicBezTo>
                  <a:cubicBezTo>
                    <a:pt x="29070" y="29063"/>
                    <a:pt x="29035" y="29166"/>
                    <a:pt x="29001" y="29235"/>
                  </a:cubicBezTo>
                  <a:cubicBezTo>
                    <a:pt x="28897" y="29477"/>
                    <a:pt x="28793" y="29719"/>
                    <a:pt x="28655" y="29961"/>
                  </a:cubicBezTo>
                  <a:cubicBezTo>
                    <a:pt x="28630" y="30012"/>
                    <a:pt x="28586" y="30044"/>
                    <a:pt x="28537" y="30044"/>
                  </a:cubicBezTo>
                  <a:cubicBezTo>
                    <a:pt x="28519" y="30044"/>
                    <a:pt x="28501" y="30040"/>
                    <a:pt x="28482" y="30030"/>
                  </a:cubicBezTo>
                  <a:cubicBezTo>
                    <a:pt x="28413" y="29996"/>
                    <a:pt x="28413" y="29927"/>
                    <a:pt x="28448" y="29823"/>
                  </a:cubicBezTo>
                  <a:cubicBezTo>
                    <a:pt x="28517" y="29581"/>
                    <a:pt x="28586" y="29305"/>
                    <a:pt x="28759" y="29097"/>
                  </a:cubicBezTo>
                  <a:cubicBezTo>
                    <a:pt x="28810" y="29019"/>
                    <a:pt x="28862" y="28980"/>
                    <a:pt x="28929" y="28980"/>
                  </a:cubicBezTo>
                  <a:close/>
                  <a:moveTo>
                    <a:pt x="12236" y="29719"/>
                  </a:moveTo>
                  <a:lnTo>
                    <a:pt x="12236" y="29719"/>
                  </a:lnTo>
                  <a:cubicBezTo>
                    <a:pt x="12651" y="29961"/>
                    <a:pt x="13031" y="30272"/>
                    <a:pt x="13343" y="30653"/>
                  </a:cubicBezTo>
                  <a:cubicBezTo>
                    <a:pt x="12928" y="30583"/>
                    <a:pt x="12444" y="30134"/>
                    <a:pt x="12236" y="29719"/>
                  </a:cubicBezTo>
                  <a:close/>
                  <a:moveTo>
                    <a:pt x="13343" y="30687"/>
                  </a:moveTo>
                  <a:cubicBezTo>
                    <a:pt x="13446" y="30687"/>
                    <a:pt x="13550" y="30722"/>
                    <a:pt x="13585" y="30825"/>
                  </a:cubicBezTo>
                  <a:cubicBezTo>
                    <a:pt x="13560" y="30832"/>
                    <a:pt x="13538" y="30834"/>
                    <a:pt x="13517" y="30834"/>
                  </a:cubicBezTo>
                  <a:cubicBezTo>
                    <a:pt x="13423" y="30834"/>
                    <a:pt x="13371" y="30772"/>
                    <a:pt x="13343" y="30687"/>
                  </a:cubicBezTo>
                  <a:close/>
                  <a:moveTo>
                    <a:pt x="37780" y="31275"/>
                  </a:moveTo>
                  <a:cubicBezTo>
                    <a:pt x="37953" y="31275"/>
                    <a:pt x="38126" y="31309"/>
                    <a:pt x="38229" y="31482"/>
                  </a:cubicBezTo>
                  <a:cubicBezTo>
                    <a:pt x="38178" y="31499"/>
                    <a:pt x="38130" y="31508"/>
                    <a:pt x="38086" y="31508"/>
                  </a:cubicBezTo>
                  <a:cubicBezTo>
                    <a:pt x="37955" y="31508"/>
                    <a:pt x="37858" y="31430"/>
                    <a:pt x="37780" y="31275"/>
                  </a:cubicBezTo>
                  <a:close/>
                  <a:moveTo>
                    <a:pt x="39612" y="31690"/>
                  </a:moveTo>
                  <a:cubicBezTo>
                    <a:pt x="39498" y="31804"/>
                    <a:pt x="39426" y="31855"/>
                    <a:pt x="39338" y="31855"/>
                  </a:cubicBezTo>
                  <a:cubicBezTo>
                    <a:pt x="39266" y="31855"/>
                    <a:pt x="39183" y="31821"/>
                    <a:pt x="39059" y="31759"/>
                  </a:cubicBezTo>
                  <a:cubicBezTo>
                    <a:pt x="39145" y="31707"/>
                    <a:pt x="39232" y="31698"/>
                    <a:pt x="39323" y="31698"/>
                  </a:cubicBezTo>
                  <a:cubicBezTo>
                    <a:pt x="39368" y="31698"/>
                    <a:pt x="39414" y="31700"/>
                    <a:pt x="39462" y="31700"/>
                  </a:cubicBezTo>
                  <a:cubicBezTo>
                    <a:pt x="39511" y="31700"/>
                    <a:pt x="39560" y="31698"/>
                    <a:pt x="39612" y="31690"/>
                  </a:cubicBezTo>
                  <a:close/>
                  <a:moveTo>
                    <a:pt x="15278" y="32381"/>
                  </a:moveTo>
                  <a:cubicBezTo>
                    <a:pt x="15278" y="32415"/>
                    <a:pt x="15313" y="32415"/>
                    <a:pt x="15347" y="32450"/>
                  </a:cubicBezTo>
                  <a:cubicBezTo>
                    <a:pt x="15347" y="32485"/>
                    <a:pt x="15347" y="32554"/>
                    <a:pt x="15313" y="32554"/>
                  </a:cubicBezTo>
                  <a:cubicBezTo>
                    <a:pt x="15313" y="32554"/>
                    <a:pt x="15278" y="32519"/>
                    <a:pt x="15278" y="32485"/>
                  </a:cubicBezTo>
                  <a:cubicBezTo>
                    <a:pt x="15278" y="32450"/>
                    <a:pt x="15278" y="32415"/>
                    <a:pt x="15278" y="32381"/>
                  </a:cubicBezTo>
                  <a:close/>
                  <a:moveTo>
                    <a:pt x="15416" y="32830"/>
                  </a:moveTo>
                  <a:lnTo>
                    <a:pt x="15382" y="32865"/>
                  </a:lnTo>
                  <a:lnTo>
                    <a:pt x="15382" y="32830"/>
                  </a:lnTo>
                  <a:close/>
                  <a:moveTo>
                    <a:pt x="15728" y="32692"/>
                  </a:moveTo>
                  <a:lnTo>
                    <a:pt x="15728" y="32692"/>
                  </a:lnTo>
                  <a:cubicBezTo>
                    <a:pt x="15866" y="32761"/>
                    <a:pt x="15900" y="32934"/>
                    <a:pt x="15935" y="33176"/>
                  </a:cubicBezTo>
                  <a:cubicBezTo>
                    <a:pt x="15831" y="33003"/>
                    <a:pt x="15831" y="32830"/>
                    <a:pt x="15728" y="32692"/>
                  </a:cubicBezTo>
                  <a:close/>
                  <a:moveTo>
                    <a:pt x="18121" y="33259"/>
                  </a:moveTo>
                  <a:lnTo>
                    <a:pt x="18121" y="33259"/>
                  </a:lnTo>
                  <a:cubicBezTo>
                    <a:pt x="18107" y="33266"/>
                    <a:pt x="18092" y="33272"/>
                    <a:pt x="18078" y="33280"/>
                  </a:cubicBezTo>
                  <a:cubicBezTo>
                    <a:pt x="18078" y="33285"/>
                    <a:pt x="18078" y="33290"/>
                    <a:pt x="18078" y="33296"/>
                  </a:cubicBezTo>
                  <a:lnTo>
                    <a:pt x="18078" y="33296"/>
                  </a:lnTo>
                  <a:cubicBezTo>
                    <a:pt x="18092" y="33284"/>
                    <a:pt x="18106" y="33271"/>
                    <a:pt x="18121" y="33259"/>
                  </a:cubicBezTo>
                  <a:close/>
                  <a:moveTo>
                    <a:pt x="16142" y="33521"/>
                  </a:moveTo>
                  <a:cubicBezTo>
                    <a:pt x="16177" y="33521"/>
                    <a:pt x="16211" y="33556"/>
                    <a:pt x="16246" y="33591"/>
                  </a:cubicBezTo>
                  <a:cubicBezTo>
                    <a:pt x="16246" y="33625"/>
                    <a:pt x="16246" y="33660"/>
                    <a:pt x="16177" y="33660"/>
                  </a:cubicBezTo>
                  <a:cubicBezTo>
                    <a:pt x="16142" y="33660"/>
                    <a:pt x="16108" y="33660"/>
                    <a:pt x="16108" y="33625"/>
                  </a:cubicBezTo>
                  <a:cubicBezTo>
                    <a:pt x="16073" y="33556"/>
                    <a:pt x="16108" y="33556"/>
                    <a:pt x="16142" y="33521"/>
                  </a:cubicBezTo>
                  <a:close/>
                  <a:moveTo>
                    <a:pt x="16386" y="33794"/>
                  </a:moveTo>
                  <a:cubicBezTo>
                    <a:pt x="16524" y="33794"/>
                    <a:pt x="16536" y="33981"/>
                    <a:pt x="16695" y="34109"/>
                  </a:cubicBezTo>
                  <a:cubicBezTo>
                    <a:pt x="16587" y="34125"/>
                    <a:pt x="16500" y="34140"/>
                    <a:pt x="16427" y="34140"/>
                  </a:cubicBezTo>
                  <a:cubicBezTo>
                    <a:pt x="16337" y="34140"/>
                    <a:pt x="16269" y="34116"/>
                    <a:pt x="16211" y="34040"/>
                  </a:cubicBezTo>
                  <a:cubicBezTo>
                    <a:pt x="16177" y="33936"/>
                    <a:pt x="16246" y="33833"/>
                    <a:pt x="16315" y="33798"/>
                  </a:cubicBezTo>
                  <a:lnTo>
                    <a:pt x="16350" y="33798"/>
                  </a:lnTo>
                  <a:cubicBezTo>
                    <a:pt x="16363" y="33795"/>
                    <a:pt x="16375" y="33794"/>
                    <a:pt x="16386" y="33794"/>
                  </a:cubicBezTo>
                  <a:close/>
                  <a:moveTo>
                    <a:pt x="27766" y="34404"/>
                  </a:moveTo>
                  <a:cubicBezTo>
                    <a:pt x="27795" y="34404"/>
                    <a:pt x="27826" y="34409"/>
                    <a:pt x="27860" y="34420"/>
                  </a:cubicBezTo>
                  <a:cubicBezTo>
                    <a:pt x="27765" y="34610"/>
                    <a:pt x="27728" y="34770"/>
                    <a:pt x="27538" y="34770"/>
                  </a:cubicBezTo>
                  <a:cubicBezTo>
                    <a:pt x="27520" y="34770"/>
                    <a:pt x="27501" y="34769"/>
                    <a:pt x="27480" y="34766"/>
                  </a:cubicBezTo>
                  <a:cubicBezTo>
                    <a:pt x="27462" y="34757"/>
                    <a:pt x="27443" y="34755"/>
                    <a:pt x="27424" y="34755"/>
                  </a:cubicBezTo>
                  <a:cubicBezTo>
                    <a:pt x="27404" y="34755"/>
                    <a:pt x="27385" y="34757"/>
                    <a:pt x="27367" y="34757"/>
                  </a:cubicBezTo>
                  <a:cubicBezTo>
                    <a:pt x="27333" y="34757"/>
                    <a:pt x="27307" y="34749"/>
                    <a:pt x="27307" y="34697"/>
                  </a:cubicBezTo>
                  <a:cubicBezTo>
                    <a:pt x="27272" y="34628"/>
                    <a:pt x="27341" y="34558"/>
                    <a:pt x="27376" y="34558"/>
                  </a:cubicBezTo>
                  <a:cubicBezTo>
                    <a:pt x="27521" y="34530"/>
                    <a:pt x="27617" y="34404"/>
                    <a:pt x="27766" y="34404"/>
                  </a:cubicBezTo>
                  <a:close/>
                  <a:moveTo>
                    <a:pt x="24853" y="35215"/>
                  </a:moveTo>
                  <a:cubicBezTo>
                    <a:pt x="24784" y="35215"/>
                    <a:pt x="24749" y="35215"/>
                    <a:pt x="24715" y="35284"/>
                  </a:cubicBezTo>
                  <a:lnTo>
                    <a:pt x="24749" y="35284"/>
                  </a:lnTo>
                  <a:cubicBezTo>
                    <a:pt x="24784" y="35284"/>
                    <a:pt x="24853" y="35284"/>
                    <a:pt x="24853" y="35215"/>
                  </a:cubicBezTo>
                  <a:close/>
                  <a:moveTo>
                    <a:pt x="38022" y="35457"/>
                  </a:moveTo>
                  <a:cubicBezTo>
                    <a:pt x="38091" y="35457"/>
                    <a:pt x="38091" y="35492"/>
                    <a:pt x="38091" y="35561"/>
                  </a:cubicBezTo>
                  <a:cubicBezTo>
                    <a:pt x="38091" y="35595"/>
                    <a:pt x="38057" y="35630"/>
                    <a:pt x="38022" y="35630"/>
                  </a:cubicBezTo>
                  <a:cubicBezTo>
                    <a:pt x="37953" y="35630"/>
                    <a:pt x="37953" y="35561"/>
                    <a:pt x="37953" y="35526"/>
                  </a:cubicBezTo>
                  <a:cubicBezTo>
                    <a:pt x="37953" y="35492"/>
                    <a:pt x="37988" y="35457"/>
                    <a:pt x="38022" y="35457"/>
                  </a:cubicBezTo>
                  <a:close/>
                  <a:moveTo>
                    <a:pt x="10716" y="35837"/>
                  </a:moveTo>
                  <a:cubicBezTo>
                    <a:pt x="10785" y="35837"/>
                    <a:pt x="10854" y="35837"/>
                    <a:pt x="10854" y="35906"/>
                  </a:cubicBezTo>
                  <a:lnTo>
                    <a:pt x="10819" y="35906"/>
                  </a:lnTo>
                  <a:cubicBezTo>
                    <a:pt x="10819" y="35976"/>
                    <a:pt x="10750" y="36045"/>
                    <a:pt x="10681" y="36045"/>
                  </a:cubicBezTo>
                  <a:cubicBezTo>
                    <a:pt x="10646" y="36045"/>
                    <a:pt x="10612" y="36010"/>
                    <a:pt x="10612" y="35976"/>
                  </a:cubicBezTo>
                  <a:cubicBezTo>
                    <a:pt x="10612" y="35906"/>
                    <a:pt x="10681" y="35872"/>
                    <a:pt x="10716" y="35837"/>
                  </a:cubicBezTo>
                  <a:close/>
                  <a:moveTo>
                    <a:pt x="38817" y="35353"/>
                  </a:moveTo>
                  <a:cubicBezTo>
                    <a:pt x="38817" y="35699"/>
                    <a:pt x="38783" y="35941"/>
                    <a:pt x="38644" y="36114"/>
                  </a:cubicBezTo>
                  <a:cubicBezTo>
                    <a:pt x="38610" y="35872"/>
                    <a:pt x="38713" y="35665"/>
                    <a:pt x="38817" y="35353"/>
                  </a:cubicBezTo>
                  <a:close/>
                  <a:moveTo>
                    <a:pt x="8365" y="30028"/>
                  </a:moveTo>
                  <a:cubicBezTo>
                    <a:pt x="8503" y="30028"/>
                    <a:pt x="8642" y="30030"/>
                    <a:pt x="8780" y="30030"/>
                  </a:cubicBezTo>
                  <a:cubicBezTo>
                    <a:pt x="9091" y="30030"/>
                    <a:pt x="9368" y="30065"/>
                    <a:pt x="9644" y="30065"/>
                  </a:cubicBezTo>
                  <a:cubicBezTo>
                    <a:pt x="9687" y="30062"/>
                    <a:pt x="9730" y="30061"/>
                    <a:pt x="9772" y="30061"/>
                  </a:cubicBezTo>
                  <a:cubicBezTo>
                    <a:pt x="10303" y="30061"/>
                    <a:pt x="10754" y="30258"/>
                    <a:pt x="11234" y="30514"/>
                  </a:cubicBezTo>
                  <a:cubicBezTo>
                    <a:pt x="11718" y="30756"/>
                    <a:pt x="12167" y="30998"/>
                    <a:pt x="12686" y="31171"/>
                  </a:cubicBezTo>
                  <a:cubicBezTo>
                    <a:pt x="13101" y="31309"/>
                    <a:pt x="13446" y="31586"/>
                    <a:pt x="13792" y="31793"/>
                  </a:cubicBezTo>
                  <a:cubicBezTo>
                    <a:pt x="14068" y="31966"/>
                    <a:pt x="14276" y="32139"/>
                    <a:pt x="14587" y="32173"/>
                  </a:cubicBezTo>
                  <a:cubicBezTo>
                    <a:pt x="14760" y="32173"/>
                    <a:pt x="15002" y="32312"/>
                    <a:pt x="15002" y="32588"/>
                  </a:cubicBezTo>
                  <a:cubicBezTo>
                    <a:pt x="15036" y="32726"/>
                    <a:pt x="15140" y="32830"/>
                    <a:pt x="15175" y="33003"/>
                  </a:cubicBezTo>
                  <a:cubicBezTo>
                    <a:pt x="14552" y="32554"/>
                    <a:pt x="13930" y="32243"/>
                    <a:pt x="13170" y="32173"/>
                  </a:cubicBezTo>
                  <a:lnTo>
                    <a:pt x="13170" y="32173"/>
                  </a:lnTo>
                  <a:cubicBezTo>
                    <a:pt x="13896" y="32450"/>
                    <a:pt x="14621" y="32692"/>
                    <a:pt x="15244" y="33245"/>
                  </a:cubicBezTo>
                  <a:cubicBezTo>
                    <a:pt x="15082" y="33358"/>
                    <a:pt x="14988" y="33419"/>
                    <a:pt x="14924" y="33419"/>
                  </a:cubicBezTo>
                  <a:cubicBezTo>
                    <a:pt x="14850" y="33419"/>
                    <a:pt x="14815" y="33341"/>
                    <a:pt x="14760" y="33176"/>
                  </a:cubicBezTo>
                  <a:cubicBezTo>
                    <a:pt x="14483" y="33280"/>
                    <a:pt x="14172" y="33349"/>
                    <a:pt x="13861" y="33349"/>
                  </a:cubicBezTo>
                  <a:cubicBezTo>
                    <a:pt x="13757" y="33349"/>
                    <a:pt x="13654" y="33418"/>
                    <a:pt x="13792" y="33521"/>
                  </a:cubicBezTo>
                  <a:cubicBezTo>
                    <a:pt x="13930" y="33660"/>
                    <a:pt x="13826" y="33660"/>
                    <a:pt x="13723" y="33729"/>
                  </a:cubicBezTo>
                  <a:cubicBezTo>
                    <a:pt x="13481" y="33867"/>
                    <a:pt x="13239" y="33971"/>
                    <a:pt x="12997" y="34075"/>
                  </a:cubicBezTo>
                  <a:cubicBezTo>
                    <a:pt x="12513" y="34247"/>
                    <a:pt x="12133" y="34593"/>
                    <a:pt x="11718" y="34870"/>
                  </a:cubicBezTo>
                  <a:cubicBezTo>
                    <a:pt x="11649" y="34904"/>
                    <a:pt x="11614" y="34939"/>
                    <a:pt x="11580" y="34973"/>
                  </a:cubicBezTo>
                  <a:cubicBezTo>
                    <a:pt x="11338" y="35423"/>
                    <a:pt x="10854" y="35492"/>
                    <a:pt x="10405" y="35665"/>
                  </a:cubicBezTo>
                  <a:cubicBezTo>
                    <a:pt x="10080" y="35773"/>
                    <a:pt x="9743" y="35827"/>
                    <a:pt x="9400" y="35827"/>
                  </a:cubicBezTo>
                  <a:cubicBezTo>
                    <a:pt x="9195" y="35827"/>
                    <a:pt x="8987" y="35807"/>
                    <a:pt x="8780" y="35768"/>
                  </a:cubicBezTo>
                  <a:cubicBezTo>
                    <a:pt x="8642" y="35751"/>
                    <a:pt x="8495" y="35751"/>
                    <a:pt x="8344" y="35751"/>
                  </a:cubicBezTo>
                  <a:cubicBezTo>
                    <a:pt x="8192" y="35751"/>
                    <a:pt x="8037" y="35751"/>
                    <a:pt x="7881" y="35734"/>
                  </a:cubicBezTo>
                  <a:cubicBezTo>
                    <a:pt x="7225" y="35665"/>
                    <a:pt x="6568" y="35630"/>
                    <a:pt x="5946" y="35423"/>
                  </a:cubicBezTo>
                  <a:cubicBezTo>
                    <a:pt x="5773" y="35353"/>
                    <a:pt x="5635" y="35284"/>
                    <a:pt x="5496" y="35215"/>
                  </a:cubicBezTo>
                  <a:cubicBezTo>
                    <a:pt x="4874" y="34835"/>
                    <a:pt x="4183" y="34628"/>
                    <a:pt x="3561" y="34282"/>
                  </a:cubicBezTo>
                  <a:lnTo>
                    <a:pt x="3561" y="34282"/>
                  </a:lnTo>
                  <a:cubicBezTo>
                    <a:pt x="3492" y="34420"/>
                    <a:pt x="3561" y="34455"/>
                    <a:pt x="3630" y="34489"/>
                  </a:cubicBezTo>
                  <a:cubicBezTo>
                    <a:pt x="3803" y="34662"/>
                    <a:pt x="3975" y="34766"/>
                    <a:pt x="4183" y="34835"/>
                  </a:cubicBezTo>
                  <a:cubicBezTo>
                    <a:pt x="4736" y="35042"/>
                    <a:pt x="5254" y="35319"/>
                    <a:pt x="5738" y="35630"/>
                  </a:cubicBezTo>
                  <a:cubicBezTo>
                    <a:pt x="6049" y="35803"/>
                    <a:pt x="6395" y="35837"/>
                    <a:pt x="6706" y="35872"/>
                  </a:cubicBezTo>
                  <a:cubicBezTo>
                    <a:pt x="7397" y="35941"/>
                    <a:pt x="8054" y="36010"/>
                    <a:pt x="8745" y="36287"/>
                  </a:cubicBezTo>
                  <a:cubicBezTo>
                    <a:pt x="8413" y="36331"/>
                    <a:pt x="8096" y="36389"/>
                    <a:pt x="7783" y="36389"/>
                  </a:cubicBezTo>
                  <a:cubicBezTo>
                    <a:pt x="7607" y="36389"/>
                    <a:pt x="7433" y="36371"/>
                    <a:pt x="7259" y="36321"/>
                  </a:cubicBezTo>
                  <a:cubicBezTo>
                    <a:pt x="7190" y="36287"/>
                    <a:pt x="7121" y="36287"/>
                    <a:pt x="7052" y="36287"/>
                  </a:cubicBezTo>
                  <a:cubicBezTo>
                    <a:pt x="6970" y="36293"/>
                    <a:pt x="6890" y="36296"/>
                    <a:pt x="6811" y="36296"/>
                  </a:cubicBezTo>
                  <a:cubicBezTo>
                    <a:pt x="6051" y="36296"/>
                    <a:pt x="5393" y="36006"/>
                    <a:pt x="4736" y="35630"/>
                  </a:cubicBezTo>
                  <a:cubicBezTo>
                    <a:pt x="4494" y="35457"/>
                    <a:pt x="4217" y="35319"/>
                    <a:pt x="3975" y="35215"/>
                  </a:cubicBezTo>
                  <a:cubicBezTo>
                    <a:pt x="3526" y="34973"/>
                    <a:pt x="3111" y="34697"/>
                    <a:pt x="2662" y="34420"/>
                  </a:cubicBezTo>
                  <a:cubicBezTo>
                    <a:pt x="2178" y="34109"/>
                    <a:pt x="1798" y="33660"/>
                    <a:pt x="1521" y="33141"/>
                  </a:cubicBezTo>
                  <a:cubicBezTo>
                    <a:pt x="1314" y="32796"/>
                    <a:pt x="1348" y="32588"/>
                    <a:pt x="1729" y="32381"/>
                  </a:cubicBezTo>
                  <a:cubicBezTo>
                    <a:pt x="2316" y="32070"/>
                    <a:pt x="2904" y="31724"/>
                    <a:pt x="3526" y="31482"/>
                  </a:cubicBezTo>
                  <a:cubicBezTo>
                    <a:pt x="3768" y="31378"/>
                    <a:pt x="4010" y="31275"/>
                    <a:pt x="4252" y="31136"/>
                  </a:cubicBezTo>
                  <a:cubicBezTo>
                    <a:pt x="4701" y="30860"/>
                    <a:pt x="5220" y="30722"/>
                    <a:pt x="5738" y="30583"/>
                  </a:cubicBezTo>
                  <a:cubicBezTo>
                    <a:pt x="6222" y="30514"/>
                    <a:pt x="6672" y="30341"/>
                    <a:pt x="7121" y="30203"/>
                  </a:cubicBezTo>
                  <a:cubicBezTo>
                    <a:pt x="7536" y="30048"/>
                    <a:pt x="7950" y="30028"/>
                    <a:pt x="8365" y="30028"/>
                  </a:cubicBezTo>
                  <a:close/>
                  <a:moveTo>
                    <a:pt x="9844" y="36846"/>
                  </a:moveTo>
                  <a:cubicBezTo>
                    <a:pt x="9897" y="36846"/>
                    <a:pt x="9946" y="36865"/>
                    <a:pt x="9990" y="36909"/>
                  </a:cubicBezTo>
                  <a:cubicBezTo>
                    <a:pt x="10024" y="36978"/>
                    <a:pt x="10024" y="37047"/>
                    <a:pt x="9955" y="37047"/>
                  </a:cubicBezTo>
                  <a:cubicBezTo>
                    <a:pt x="9915" y="37077"/>
                    <a:pt x="9877" y="37090"/>
                    <a:pt x="9842" y="37090"/>
                  </a:cubicBezTo>
                  <a:cubicBezTo>
                    <a:pt x="9756" y="37090"/>
                    <a:pt x="9683" y="37017"/>
                    <a:pt x="9610" y="36943"/>
                  </a:cubicBezTo>
                  <a:cubicBezTo>
                    <a:pt x="9690" y="36883"/>
                    <a:pt x="9770" y="36846"/>
                    <a:pt x="9844" y="36846"/>
                  </a:cubicBezTo>
                  <a:close/>
                  <a:moveTo>
                    <a:pt x="38744" y="34206"/>
                  </a:moveTo>
                  <a:cubicBezTo>
                    <a:pt x="38755" y="34206"/>
                    <a:pt x="38768" y="34208"/>
                    <a:pt x="38783" y="34213"/>
                  </a:cubicBezTo>
                  <a:cubicBezTo>
                    <a:pt x="38886" y="34247"/>
                    <a:pt x="38852" y="34351"/>
                    <a:pt x="38783" y="34420"/>
                  </a:cubicBezTo>
                  <a:cubicBezTo>
                    <a:pt x="38679" y="34558"/>
                    <a:pt x="38713" y="34731"/>
                    <a:pt x="38679" y="34870"/>
                  </a:cubicBezTo>
                  <a:cubicBezTo>
                    <a:pt x="38644" y="35319"/>
                    <a:pt x="38506" y="35768"/>
                    <a:pt x="38541" y="36218"/>
                  </a:cubicBezTo>
                  <a:cubicBezTo>
                    <a:pt x="38541" y="36287"/>
                    <a:pt x="38541" y="36356"/>
                    <a:pt x="38471" y="36425"/>
                  </a:cubicBezTo>
                  <a:cubicBezTo>
                    <a:pt x="38229" y="36667"/>
                    <a:pt x="38022" y="36943"/>
                    <a:pt x="37780" y="37220"/>
                  </a:cubicBezTo>
                  <a:cubicBezTo>
                    <a:pt x="37746" y="36978"/>
                    <a:pt x="37746" y="36736"/>
                    <a:pt x="37918" y="36563"/>
                  </a:cubicBezTo>
                  <a:cubicBezTo>
                    <a:pt x="38057" y="36390"/>
                    <a:pt x="38126" y="36218"/>
                    <a:pt x="38160" y="36010"/>
                  </a:cubicBezTo>
                  <a:cubicBezTo>
                    <a:pt x="38229" y="35768"/>
                    <a:pt x="38333" y="35526"/>
                    <a:pt x="38299" y="35319"/>
                  </a:cubicBezTo>
                  <a:cubicBezTo>
                    <a:pt x="38195" y="34904"/>
                    <a:pt x="38506" y="34662"/>
                    <a:pt x="38610" y="34351"/>
                  </a:cubicBezTo>
                  <a:cubicBezTo>
                    <a:pt x="38640" y="34291"/>
                    <a:pt x="38669" y="34206"/>
                    <a:pt x="38744" y="34206"/>
                  </a:cubicBezTo>
                  <a:close/>
                  <a:moveTo>
                    <a:pt x="27238" y="36148"/>
                  </a:moveTo>
                  <a:cubicBezTo>
                    <a:pt x="27341" y="36460"/>
                    <a:pt x="27341" y="36701"/>
                    <a:pt x="27341" y="36943"/>
                  </a:cubicBezTo>
                  <a:cubicBezTo>
                    <a:pt x="27341" y="37182"/>
                    <a:pt x="27139" y="37219"/>
                    <a:pt x="26901" y="37286"/>
                  </a:cubicBezTo>
                  <a:lnTo>
                    <a:pt x="26901" y="37286"/>
                  </a:lnTo>
                  <a:cubicBezTo>
                    <a:pt x="27002" y="36888"/>
                    <a:pt x="27104" y="36551"/>
                    <a:pt x="27238" y="36148"/>
                  </a:cubicBezTo>
                  <a:close/>
                  <a:moveTo>
                    <a:pt x="17860" y="37284"/>
                  </a:moveTo>
                  <a:lnTo>
                    <a:pt x="17860" y="37284"/>
                  </a:lnTo>
                  <a:cubicBezTo>
                    <a:pt x="17862" y="37288"/>
                    <a:pt x="17863" y="37292"/>
                    <a:pt x="17864" y="37296"/>
                  </a:cubicBezTo>
                  <a:lnTo>
                    <a:pt x="17864" y="37296"/>
                  </a:lnTo>
                  <a:cubicBezTo>
                    <a:pt x="17866" y="37294"/>
                    <a:pt x="17868" y="37291"/>
                    <a:pt x="17871" y="37289"/>
                  </a:cubicBezTo>
                  <a:cubicBezTo>
                    <a:pt x="17867" y="37287"/>
                    <a:pt x="17864" y="37285"/>
                    <a:pt x="17860" y="37284"/>
                  </a:cubicBezTo>
                  <a:close/>
                  <a:moveTo>
                    <a:pt x="36916" y="37254"/>
                  </a:moveTo>
                  <a:cubicBezTo>
                    <a:pt x="36951" y="37254"/>
                    <a:pt x="36985" y="37289"/>
                    <a:pt x="36985" y="37324"/>
                  </a:cubicBezTo>
                  <a:cubicBezTo>
                    <a:pt x="36985" y="37393"/>
                    <a:pt x="36951" y="37393"/>
                    <a:pt x="36881" y="37393"/>
                  </a:cubicBezTo>
                  <a:cubicBezTo>
                    <a:pt x="36847" y="37393"/>
                    <a:pt x="36778" y="37393"/>
                    <a:pt x="36778" y="37324"/>
                  </a:cubicBezTo>
                  <a:cubicBezTo>
                    <a:pt x="36812" y="37254"/>
                    <a:pt x="36847" y="37254"/>
                    <a:pt x="36916" y="37254"/>
                  </a:cubicBezTo>
                  <a:close/>
                  <a:moveTo>
                    <a:pt x="6672" y="36943"/>
                  </a:moveTo>
                  <a:lnTo>
                    <a:pt x="6672" y="36943"/>
                  </a:lnTo>
                  <a:cubicBezTo>
                    <a:pt x="6844" y="37185"/>
                    <a:pt x="7052" y="37358"/>
                    <a:pt x="7328" y="37427"/>
                  </a:cubicBezTo>
                  <a:cubicBezTo>
                    <a:pt x="7155" y="37220"/>
                    <a:pt x="6948" y="37047"/>
                    <a:pt x="6672" y="36943"/>
                  </a:cubicBezTo>
                  <a:close/>
                  <a:moveTo>
                    <a:pt x="7294" y="36771"/>
                  </a:moveTo>
                  <a:cubicBezTo>
                    <a:pt x="8123" y="36771"/>
                    <a:pt x="8918" y="36874"/>
                    <a:pt x="9644" y="37185"/>
                  </a:cubicBezTo>
                  <a:cubicBezTo>
                    <a:pt x="9748" y="37220"/>
                    <a:pt x="9886" y="37220"/>
                    <a:pt x="9886" y="37358"/>
                  </a:cubicBezTo>
                  <a:cubicBezTo>
                    <a:pt x="9886" y="37462"/>
                    <a:pt x="9852" y="37566"/>
                    <a:pt x="9748" y="37600"/>
                  </a:cubicBezTo>
                  <a:cubicBezTo>
                    <a:pt x="9708" y="37627"/>
                    <a:pt x="9674" y="37638"/>
                    <a:pt x="9640" y="37638"/>
                  </a:cubicBezTo>
                  <a:cubicBezTo>
                    <a:pt x="9586" y="37638"/>
                    <a:pt x="9535" y="37608"/>
                    <a:pt x="9471" y="37566"/>
                  </a:cubicBezTo>
                  <a:cubicBezTo>
                    <a:pt x="8987" y="37324"/>
                    <a:pt x="8434" y="37185"/>
                    <a:pt x="7950" y="36978"/>
                  </a:cubicBezTo>
                  <a:cubicBezTo>
                    <a:pt x="7916" y="36966"/>
                    <a:pt x="7881" y="36963"/>
                    <a:pt x="7847" y="36963"/>
                  </a:cubicBezTo>
                  <a:cubicBezTo>
                    <a:pt x="7778" y="36963"/>
                    <a:pt x="7708" y="36978"/>
                    <a:pt x="7639" y="36978"/>
                  </a:cubicBezTo>
                  <a:cubicBezTo>
                    <a:pt x="7467" y="36978"/>
                    <a:pt x="7363" y="36943"/>
                    <a:pt x="7294" y="36771"/>
                  </a:cubicBezTo>
                  <a:close/>
                  <a:moveTo>
                    <a:pt x="36363" y="37324"/>
                  </a:moveTo>
                  <a:cubicBezTo>
                    <a:pt x="36501" y="37324"/>
                    <a:pt x="36501" y="37427"/>
                    <a:pt x="36570" y="37496"/>
                  </a:cubicBezTo>
                  <a:cubicBezTo>
                    <a:pt x="36570" y="37566"/>
                    <a:pt x="36639" y="37669"/>
                    <a:pt x="36570" y="37738"/>
                  </a:cubicBezTo>
                  <a:cubicBezTo>
                    <a:pt x="36547" y="37738"/>
                    <a:pt x="36524" y="37754"/>
                    <a:pt x="36511" y="37754"/>
                  </a:cubicBezTo>
                  <a:cubicBezTo>
                    <a:pt x="36505" y="37754"/>
                    <a:pt x="36501" y="37750"/>
                    <a:pt x="36501" y="37738"/>
                  </a:cubicBezTo>
                  <a:cubicBezTo>
                    <a:pt x="36363" y="37738"/>
                    <a:pt x="36259" y="37427"/>
                    <a:pt x="36294" y="37358"/>
                  </a:cubicBezTo>
                  <a:lnTo>
                    <a:pt x="36363" y="37324"/>
                  </a:lnTo>
                  <a:close/>
                  <a:moveTo>
                    <a:pt x="7950" y="37151"/>
                  </a:moveTo>
                  <a:cubicBezTo>
                    <a:pt x="8365" y="37254"/>
                    <a:pt x="8780" y="37393"/>
                    <a:pt x="9160" y="37566"/>
                  </a:cubicBezTo>
                  <a:cubicBezTo>
                    <a:pt x="9229" y="37600"/>
                    <a:pt x="9298" y="37635"/>
                    <a:pt x="9264" y="37704"/>
                  </a:cubicBezTo>
                  <a:cubicBezTo>
                    <a:pt x="9264" y="37773"/>
                    <a:pt x="9160" y="37808"/>
                    <a:pt x="9126" y="37808"/>
                  </a:cubicBezTo>
                  <a:cubicBezTo>
                    <a:pt x="9095" y="37818"/>
                    <a:pt x="9068" y="37822"/>
                    <a:pt x="9043" y="37822"/>
                  </a:cubicBezTo>
                  <a:cubicBezTo>
                    <a:pt x="8981" y="37822"/>
                    <a:pt x="8933" y="37797"/>
                    <a:pt x="8884" y="37773"/>
                  </a:cubicBezTo>
                  <a:cubicBezTo>
                    <a:pt x="8573" y="37600"/>
                    <a:pt x="8227" y="37393"/>
                    <a:pt x="7916" y="37220"/>
                  </a:cubicBezTo>
                  <a:lnTo>
                    <a:pt x="7950" y="37151"/>
                  </a:lnTo>
                  <a:close/>
                  <a:moveTo>
                    <a:pt x="7397" y="37496"/>
                  </a:moveTo>
                  <a:lnTo>
                    <a:pt x="7397" y="37496"/>
                  </a:lnTo>
                  <a:cubicBezTo>
                    <a:pt x="7605" y="37704"/>
                    <a:pt x="7847" y="37877"/>
                    <a:pt x="8123" y="37911"/>
                  </a:cubicBezTo>
                  <a:cubicBezTo>
                    <a:pt x="7881" y="37773"/>
                    <a:pt x="7674" y="37600"/>
                    <a:pt x="7397" y="37496"/>
                  </a:cubicBezTo>
                  <a:close/>
                  <a:moveTo>
                    <a:pt x="27307" y="35008"/>
                  </a:moveTo>
                  <a:lnTo>
                    <a:pt x="27307" y="35008"/>
                  </a:lnTo>
                  <a:cubicBezTo>
                    <a:pt x="27411" y="35215"/>
                    <a:pt x="27376" y="35457"/>
                    <a:pt x="27238" y="35595"/>
                  </a:cubicBezTo>
                  <a:cubicBezTo>
                    <a:pt x="26892" y="36079"/>
                    <a:pt x="26858" y="36632"/>
                    <a:pt x="26754" y="37185"/>
                  </a:cubicBezTo>
                  <a:cubicBezTo>
                    <a:pt x="26685" y="37462"/>
                    <a:pt x="26650" y="37808"/>
                    <a:pt x="26685" y="38119"/>
                  </a:cubicBezTo>
                  <a:cubicBezTo>
                    <a:pt x="26719" y="38361"/>
                    <a:pt x="26546" y="38603"/>
                    <a:pt x="26477" y="38810"/>
                  </a:cubicBezTo>
                  <a:lnTo>
                    <a:pt x="26374" y="38775"/>
                  </a:lnTo>
                  <a:cubicBezTo>
                    <a:pt x="26477" y="37496"/>
                    <a:pt x="26719" y="36218"/>
                    <a:pt x="27307" y="35008"/>
                  </a:cubicBezTo>
                  <a:close/>
                  <a:moveTo>
                    <a:pt x="30251" y="38698"/>
                  </a:moveTo>
                  <a:cubicBezTo>
                    <a:pt x="30270" y="38698"/>
                    <a:pt x="30291" y="38700"/>
                    <a:pt x="30314" y="38706"/>
                  </a:cubicBezTo>
                  <a:cubicBezTo>
                    <a:pt x="30349" y="38741"/>
                    <a:pt x="30349" y="38775"/>
                    <a:pt x="30349" y="38775"/>
                  </a:cubicBezTo>
                  <a:cubicBezTo>
                    <a:pt x="30314" y="38914"/>
                    <a:pt x="30210" y="38914"/>
                    <a:pt x="30072" y="38914"/>
                  </a:cubicBezTo>
                  <a:cubicBezTo>
                    <a:pt x="30101" y="38770"/>
                    <a:pt x="30154" y="38698"/>
                    <a:pt x="30251" y="38698"/>
                  </a:cubicBezTo>
                  <a:close/>
                  <a:moveTo>
                    <a:pt x="30210" y="37245"/>
                  </a:moveTo>
                  <a:cubicBezTo>
                    <a:pt x="30221" y="37245"/>
                    <a:pt x="30232" y="37248"/>
                    <a:pt x="30245" y="37254"/>
                  </a:cubicBezTo>
                  <a:cubicBezTo>
                    <a:pt x="30349" y="37289"/>
                    <a:pt x="30349" y="37358"/>
                    <a:pt x="30349" y="37427"/>
                  </a:cubicBezTo>
                  <a:cubicBezTo>
                    <a:pt x="30349" y="37566"/>
                    <a:pt x="30314" y="37738"/>
                    <a:pt x="30349" y="37911"/>
                  </a:cubicBezTo>
                  <a:cubicBezTo>
                    <a:pt x="30383" y="38291"/>
                    <a:pt x="30314" y="38568"/>
                    <a:pt x="29899" y="38672"/>
                  </a:cubicBezTo>
                  <a:cubicBezTo>
                    <a:pt x="29796" y="38706"/>
                    <a:pt x="29623" y="38775"/>
                    <a:pt x="29761" y="38983"/>
                  </a:cubicBezTo>
                  <a:cubicBezTo>
                    <a:pt x="29796" y="39017"/>
                    <a:pt x="29726" y="39086"/>
                    <a:pt x="29692" y="39086"/>
                  </a:cubicBezTo>
                  <a:cubicBezTo>
                    <a:pt x="29603" y="39116"/>
                    <a:pt x="29513" y="39197"/>
                    <a:pt x="29380" y="39197"/>
                  </a:cubicBezTo>
                  <a:cubicBezTo>
                    <a:pt x="29359" y="39197"/>
                    <a:pt x="29336" y="39195"/>
                    <a:pt x="29312" y="39190"/>
                  </a:cubicBezTo>
                  <a:cubicBezTo>
                    <a:pt x="29484" y="38499"/>
                    <a:pt x="29796" y="37946"/>
                    <a:pt x="30107" y="37358"/>
                  </a:cubicBezTo>
                  <a:cubicBezTo>
                    <a:pt x="30135" y="37302"/>
                    <a:pt x="30163" y="37245"/>
                    <a:pt x="30210" y="37245"/>
                  </a:cubicBezTo>
                  <a:close/>
                  <a:moveTo>
                    <a:pt x="23747" y="35768"/>
                  </a:moveTo>
                  <a:lnTo>
                    <a:pt x="23747" y="35768"/>
                  </a:lnTo>
                  <a:cubicBezTo>
                    <a:pt x="24576" y="36494"/>
                    <a:pt x="25233" y="37324"/>
                    <a:pt x="25855" y="38222"/>
                  </a:cubicBezTo>
                  <a:lnTo>
                    <a:pt x="25855" y="38188"/>
                  </a:lnTo>
                  <a:cubicBezTo>
                    <a:pt x="26063" y="38533"/>
                    <a:pt x="26270" y="38879"/>
                    <a:pt x="26097" y="39328"/>
                  </a:cubicBezTo>
                  <a:cubicBezTo>
                    <a:pt x="25890" y="39190"/>
                    <a:pt x="25821" y="39017"/>
                    <a:pt x="25751" y="38844"/>
                  </a:cubicBezTo>
                  <a:cubicBezTo>
                    <a:pt x="25648" y="38464"/>
                    <a:pt x="25440" y="38084"/>
                    <a:pt x="25268" y="37738"/>
                  </a:cubicBezTo>
                  <a:cubicBezTo>
                    <a:pt x="25206" y="37584"/>
                    <a:pt x="25116" y="37457"/>
                    <a:pt x="24949" y="37457"/>
                  </a:cubicBezTo>
                  <a:cubicBezTo>
                    <a:pt x="24929" y="37457"/>
                    <a:pt x="24909" y="37458"/>
                    <a:pt x="24887" y="37462"/>
                  </a:cubicBezTo>
                  <a:cubicBezTo>
                    <a:pt x="24749" y="37462"/>
                    <a:pt x="24680" y="37358"/>
                    <a:pt x="24611" y="37254"/>
                  </a:cubicBezTo>
                  <a:cubicBezTo>
                    <a:pt x="24334" y="36805"/>
                    <a:pt x="24058" y="36356"/>
                    <a:pt x="23781" y="35906"/>
                  </a:cubicBezTo>
                  <a:cubicBezTo>
                    <a:pt x="23747" y="35872"/>
                    <a:pt x="23747" y="35803"/>
                    <a:pt x="23747" y="35768"/>
                  </a:cubicBezTo>
                  <a:close/>
                  <a:moveTo>
                    <a:pt x="44393" y="39333"/>
                  </a:moveTo>
                  <a:cubicBezTo>
                    <a:pt x="44461" y="39333"/>
                    <a:pt x="44542" y="39374"/>
                    <a:pt x="44589" y="39398"/>
                  </a:cubicBezTo>
                  <a:cubicBezTo>
                    <a:pt x="44901" y="39536"/>
                    <a:pt x="45212" y="39709"/>
                    <a:pt x="45523" y="39881"/>
                  </a:cubicBezTo>
                  <a:cubicBezTo>
                    <a:pt x="45696" y="39985"/>
                    <a:pt x="45765" y="40123"/>
                    <a:pt x="45799" y="40296"/>
                  </a:cubicBezTo>
                  <a:cubicBezTo>
                    <a:pt x="45765" y="40365"/>
                    <a:pt x="45730" y="40400"/>
                    <a:pt x="45661" y="40400"/>
                  </a:cubicBezTo>
                  <a:lnTo>
                    <a:pt x="45523" y="40400"/>
                  </a:lnTo>
                  <a:cubicBezTo>
                    <a:pt x="45177" y="40158"/>
                    <a:pt x="44797" y="40020"/>
                    <a:pt x="44417" y="39881"/>
                  </a:cubicBezTo>
                  <a:cubicBezTo>
                    <a:pt x="44348" y="39847"/>
                    <a:pt x="44313" y="39778"/>
                    <a:pt x="44278" y="39709"/>
                  </a:cubicBezTo>
                  <a:cubicBezTo>
                    <a:pt x="44278" y="39605"/>
                    <a:pt x="44175" y="39467"/>
                    <a:pt x="44313" y="39363"/>
                  </a:cubicBezTo>
                  <a:cubicBezTo>
                    <a:pt x="44334" y="39342"/>
                    <a:pt x="44362" y="39333"/>
                    <a:pt x="44393" y="39333"/>
                  </a:cubicBezTo>
                  <a:close/>
                  <a:moveTo>
                    <a:pt x="30326" y="32949"/>
                  </a:moveTo>
                  <a:cubicBezTo>
                    <a:pt x="30344" y="32949"/>
                    <a:pt x="30363" y="32955"/>
                    <a:pt x="30383" y="32968"/>
                  </a:cubicBezTo>
                  <a:cubicBezTo>
                    <a:pt x="30521" y="33038"/>
                    <a:pt x="30487" y="33176"/>
                    <a:pt x="30452" y="33280"/>
                  </a:cubicBezTo>
                  <a:cubicBezTo>
                    <a:pt x="30349" y="33556"/>
                    <a:pt x="30418" y="33867"/>
                    <a:pt x="30452" y="34178"/>
                  </a:cubicBezTo>
                  <a:cubicBezTo>
                    <a:pt x="30521" y="34904"/>
                    <a:pt x="30452" y="35595"/>
                    <a:pt x="30349" y="36287"/>
                  </a:cubicBezTo>
                  <a:cubicBezTo>
                    <a:pt x="30349" y="36460"/>
                    <a:pt x="30279" y="36598"/>
                    <a:pt x="30210" y="36701"/>
                  </a:cubicBezTo>
                  <a:cubicBezTo>
                    <a:pt x="29830" y="37393"/>
                    <a:pt x="29484" y="38084"/>
                    <a:pt x="29243" y="38810"/>
                  </a:cubicBezTo>
                  <a:cubicBezTo>
                    <a:pt x="29104" y="39225"/>
                    <a:pt x="28862" y="39536"/>
                    <a:pt x="28448" y="39743"/>
                  </a:cubicBezTo>
                  <a:cubicBezTo>
                    <a:pt x="27929" y="40020"/>
                    <a:pt x="27445" y="40331"/>
                    <a:pt x="27065" y="40780"/>
                  </a:cubicBezTo>
                  <a:cubicBezTo>
                    <a:pt x="27030" y="40815"/>
                    <a:pt x="26996" y="40849"/>
                    <a:pt x="26927" y="40849"/>
                  </a:cubicBezTo>
                  <a:cubicBezTo>
                    <a:pt x="26927" y="40746"/>
                    <a:pt x="26927" y="40676"/>
                    <a:pt x="26961" y="40573"/>
                  </a:cubicBezTo>
                  <a:cubicBezTo>
                    <a:pt x="27030" y="40227"/>
                    <a:pt x="27030" y="39916"/>
                    <a:pt x="26996" y="39605"/>
                  </a:cubicBezTo>
                  <a:cubicBezTo>
                    <a:pt x="26961" y="39156"/>
                    <a:pt x="27065" y="38706"/>
                    <a:pt x="27203" y="38291"/>
                  </a:cubicBezTo>
                  <a:cubicBezTo>
                    <a:pt x="27514" y="37324"/>
                    <a:pt x="27618" y="36287"/>
                    <a:pt x="27964" y="35319"/>
                  </a:cubicBezTo>
                  <a:cubicBezTo>
                    <a:pt x="27998" y="35181"/>
                    <a:pt x="28033" y="35042"/>
                    <a:pt x="28102" y="34904"/>
                  </a:cubicBezTo>
                  <a:cubicBezTo>
                    <a:pt x="28136" y="34800"/>
                    <a:pt x="28171" y="34731"/>
                    <a:pt x="28136" y="34593"/>
                  </a:cubicBezTo>
                  <a:cubicBezTo>
                    <a:pt x="28067" y="34247"/>
                    <a:pt x="28136" y="34144"/>
                    <a:pt x="28482" y="34040"/>
                  </a:cubicBezTo>
                  <a:cubicBezTo>
                    <a:pt x="28690" y="34005"/>
                    <a:pt x="28862" y="33902"/>
                    <a:pt x="29070" y="33798"/>
                  </a:cubicBezTo>
                  <a:cubicBezTo>
                    <a:pt x="29484" y="33625"/>
                    <a:pt x="29761" y="33349"/>
                    <a:pt x="30107" y="33072"/>
                  </a:cubicBezTo>
                  <a:cubicBezTo>
                    <a:pt x="30190" y="33044"/>
                    <a:pt x="30251" y="32949"/>
                    <a:pt x="30326" y="32949"/>
                  </a:cubicBezTo>
                  <a:close/>
                  <a:moveTo>
                    <a:pt x="28102" y="40262"/>
                  </a:moveTo>
                  <a:lnTo>
                    <a:pt x="28102" y="40262"/>
                  </a:lnTo>
                  <a:cubicBezTo>
                    <a:pt x="27929" y="40504"/>
                    <a:pt x="27687" y="40676"/>
                    <a:pt x="27445" y="40849"/>
                  </a:cubicBezTo>
                  <a:cubicBezTo>
                    <a:pt x="27514" y="40538"/>
                    <a:pt x="27687" y="40400"/>
                    <a:pt x="28102" y="40262"/>
                  </a:cubicBezTo>
                  <a:close/>
                  <a:moveTo>
                    <a:pt x="46836" y="40573"/>
                  </a:moveTo>
                  <a:lnTo>
                    <a:pt x="46836" y="40573"/>
                  </a:lnTo>
                  <a:cubicBezTo>
                    <a:pt x="47078" y="40676"/>
                    <a:pt x="47389" y="40676"/>
                    <a:pt x="47493" y="41091"/>
                  </a:cubicBezTo>
                  <a:cubicBezTo>
                    <a:pt x="47251" y="40918"/>
                    <a:pt x="47044" y="40746"/>
                    <a:pt x="46836" y="40573"/>
                  </a:cubicBezTo>
                  <a:close/>
                  <a:moveTo>
                    <a:pt x="47700" y="41299"/>
                  </a:moveTo>
                  <a:cubicBezTo>
                    <a:pt x="47700" y="41299"/>
                    <a:pt x="47700" y="41333"/>
                    <a:pt x="47700" y="41333"/>
                  </a:cubicBezTo>
                  <a:lnTo>
                    <a:pt x="47666" y="41333"/>
                  </a:lnTo>
                  <a:lnTo>
                    <a:pt x="47666" y="41299"/>
                  </a:lnTo>
                  <a:close/>
                  <a:moveTo>
                    <a:pt x="26477" y="41022"/>
                  </a:moveTo>
                  <a:lnTo>
                    <a:pt x="26477" y="41022"/>
                  </a:lnTo>
                  <a:cubicBezTo>
                    <a:pt x="26546" y="41160"/>
                    <a:pt x="26546" y="41299"/>
                    <a:pt x="26408" y="41402"/>
                  </a:cubicBezTo>
                  <a:lnTo>
                    <a:pt x="26477" y="41022"/>
                  </a:lnTo>
                  <a:close/>
                  <a:moveTo>
                    <a:pt x="9317" y="41475"/>
                  </a:moveTo>
                  <a:cubicBezTo>
                    <a:pt x="9255" y="41483"/>
                    <a:pt x="9209" y="41507"/>
                    <a:pt x="9169" y="41538"/>
                  </a:cubicBezTo>
                  <a:lnTo>
                    <a:pt x="9169" y="41538"/>
                  </a:lnTo>
                  <a:cubicBezTo>
                    <a:pt x="9187" y="41536"/>
                    <a:pt x="9205" y="41535"/>
                    <a:pt x="9223" y="41535"/>
                  </a:cubicBezTo>
                  <a:cubicBezTo>
                    <a:pt x="9248" y="41535"/>
                    <a:pt x="9273" y="41537"/>
                    <a:pt x="9298" y="41541"/>
                  </a:cubicBezTo>
                  <a:cubicBezTo>
                    <a:pt x="9305" y="41519"/>
                    <a:pt x="9311" y="41497"/>
                    <a:pt x="9317" y="41475"/>
                  </a:cubicBezTo>
                  <a:close/>
                  <a:moveTo>
                    <a:pt x="44520" y="40158"/>
                  </a:moveTo>
                  <a:cubicBezTo>
                    <a:pt x="44866" y="40193"/>
                    <a:pt x="45108" y="40400"/>
                    <a:pt x="45384" y="40573"/>
                  </a:cubicBezTo>
                  <a:cubicBezTo>
                    <a:pt x="45454" y="40607"/>
                    <a:pt x="45488" y="40711"/>
                    <a:pt x="45419" y="40780"/>
                  </a:cubicBezTo>
                  <a:cubicBezTo>
                    <a:pt x="45281" y="41022"/>
                    <a:pt x="45143" y="41264"/>
                    <a:pt x="44970" y="41471"/>
                  </a:cubicBezTo>
                  <a:cubicBezTo>
                    <a:pt x="44907" y="41549"/>
                    <a:pt x="44831" y="41585"/>
                    <a:pt x="44763" y="41585"/>
                  </a:cubicBezTo>
                  <a:cubicBezTo>
                    <a:pt x="44680" y="41585"/>
                    <a:pt x="44608" y="41532"/>
                    <a:pt x="44589" y="41437"/>
                  </a:cubicBezTo>
                  <a:cubicBezTo>
                    <a:pt x="44486" y="41057"/>
                    <a:pt x="44451" y="40676"/>
                    <a:pt x="44382" y="40331"/>
                  </a:cubicBezTo>
                  <a:cubicBezTo>
                    <a:pt x="44348" y="40227"/>
                    <a:pt x="44417" y="40158"/>
                    <a:pt x="44520" y="40158"/>
                  </a:cubicBezTo>
                  <a:close/>
                  <a:moveTo>
                    <a:pt x="42480" y="41518"/>
                  </a:moveTo>
                  <a:cubicBezTo>
                    <a:pt x="42539" y="41518"/>
                    <a:pt x="42597" y="41526"/>
                    <a:pt x="42654" y="41541"/>
                  </a:cubicBezTo>
                  <a:cubicBezTo>
                    <a:pt x="42573" y="41581"/>
                    <a:pt x="42492" y="41598"/>
                    <a:pt x="42404" y="41598"/>
                  </a:cubicBezTo>
                  <a:cubicBezTo>
                    <a:pt x="42342" y="41598"/>
                    <a:pt x="42276" y="41589"/>
                    <a:pt x="42204" y="41575"/>
                  </a:cubicBezTo>
                  <a:cubicBezTo>
                    <a:pt x="42306" y="41535"/>
                    <a:pt x="42395" y="41518"/>
                    <a:pt x="42480" y="41518"/>
                  </a:cubicBezTo>
                  <a:close/>
                  <a:moveTo>
                    <a:pt x="20117" y="41644"/>
                  </a:moveTo>
                  <a:cubicBezTo>
                    <a:pt x="20117" y="41679"/>
                    <a:pt x="20152" y="41679"/>
                    <a:pt x="20152" y="41713"/>
                  </a:cubicBezTo>
                  <a:lnTo>
                    <a:pt x="20152" y="41748"/>
                  </a:lnTo>
                  <a:cubicBezTo>
                    <a:pt x="20152" y="41783"/>
                    <a:pt x="20117" y="41817"/>
                    <a:pt x="20048" y="41817"/>
                  </a:cubicBezTo>
                  <a:cubicBezTo>
                    <a:pt x="20048" y="41817"/>
                    <a:pt x="20014" y="41748"/>
                    <a:pt x="20014" y="41713"/>
                  </a:cubicBezTo>
                  <a:cubicBezTo>
                    <a:pt x="20014" y="41679"/>
                    <a:pt x="20048" y="41644"/>
                    <a:pt x="20117" y="41644"/>
                  </a:cubicBezTo>
                  <a:close/>
                  <a:moveTo>
                    <a:pt x="43483" y="39017"/>
                  </a:moveTo>
                  <a:cubicBezTo>
                    <a:pt x="43933" y="39294"/>
                    <a:pt x="43967" y="39363"/>
                    <a:pt x="44140" y="39916"/>
                  </a:cubicBezTo>
                  <a:cubicBezTo>
                    <a:pt x="44209" y="40054"/>
                    <a:pt x="44244" y="40227"/>
                    <a:pt x="44278" y="40365"/>
                  </a:cubicBezTo>
                  <a:cubicBezTo>
                    <a:pt x="44313" y="40780"/>
                    <a:pt x="44244" y="40918"/>
                    <a:pt x="43898" y="41091"/>
                  </a:cubicBezTo>
                  <a:cubicBezTo>
                    <a:pt x="43794" y="41160"/>
                    <a:pt x="43691" y="41195"/>
                    <a:pt x="43587" y="41229"/>
                  </a:cubicBezTo>
                  <a:cubicBezTo>
                    <a:pt x="43553" y="41264"/>
                    <a:pt x="43518" y="41299"/>
                    <a:pt x="43518" y="41368"/>
                  </a:cubicBezTo>
                  <a:cubicBezTo>
                    <a:pt x="43539" y="41430"/>
                    <a:pt x="43572" y="41442"/>
                    <a:pt x="43610" y="41442"/>
                  </a:cubicBezTo>
                  <a:cubicBezTo>
                    <a:pt x="43635" y="41442"/>
                    <a:pt x="43663" y="41437"/>
                    <a:pt x="43691" y="41437"/>
                  </a:cubicBezTo>
                  <a:cubicBezTo>
                    <a:pt x="43829" y="41402"/>
                    <a:pt x="43933" y="41333"/>
                    <a:pt x="44036" y="41229"/>
                  </a:cubicBezTo>
                  <a:cubicBezTo>
                    <a:pt x="44106" y="41160"/>
                    <a:pt x="44175" y="41057"/>
                    <a:pt x="44278" y="41022"/>
                  </a:cubicBezTo>
                  <a:lnTo>
                    <a:pt x="44278" y="41022"/>
                  </a:lnTo>
                  <a:cubicBezTo>
                    <a:pt x="44520" y="41402"/>
                    <a:pt x="44520" y="41402"/>
                    <a:pt x="44244" y="41575"/>
                  </a:cubicBezTo>
                  <a:cubicBezTo>
                    <a:pt x="44313" y="41748"/>
                    <a:pt x="44555" y="41644"/>
                    <a:pt x="44659" y="41817"/>
                  </a:cubicBezTo>
                  <a:cubicBezTo>
                    <a:pt x="44635" y="41960"/>
                    <a:pt x="44561" y="42038"/>
                    <a:pt x="44450" y="42038"/>
                  </a:cubicBezTo>
                  <a:cubicBezTo>
                    <a:pt x="44400" y="42038"/>
                    <a:pt x="44343" y="42022"/>
                    <a:pt x="44278" y="41990"/>
                  </a:cubicBezTo>
                  <a:cubicBezTo>
                    <a:pt x="44140" y="41921"/>
                    <a:pt x="43967" y="41886"/>
                    <a:pt x="43794" y="41852"/>
                  </a:cubicBezTo>
                  <a:cubicBezTo>
                    <a:pt x="43622" y="41817"/>
                    <a:pt x="43518" y="41713"/>
                    <a:pt x="43380" y="41610"/>
                  </a:cubicBezTo>
                  <a:cubicBezTo>
                    <a:pt x="43138" y="41368"/>
                    <a:pt x="43103" y="41160"/>
                    <a:pt x="43311" y="40849"/>
                  </a:cubicBezTo>
                  <a:cubicBezTo>
                    <a:pt x="43518" y="40538"/>
                    <a:pt x="43760" y="40262"/>
                    <a:pt x="43829" y="39881"/>
                  </a:cubicBezTo>
                  <a:cubicBezTo>
                    <a:pt x="43691" y="39881"/>
                    <a:pt x="43691" y="40020"/>
                    <a:pt x="43622" y="40054"/>
                  </a:cubicBezTo>
                  <a:cubicBezTo>
                    <a:pt x="43553" y="40123"/>
                    <a:pt x="43483" y="40193"/>
                    <a:pt x="43449" y="40262"/>
                  </a:cubicBezTo>
                  <a:cubicBezTo>
                    <a:pt x="43398" y="40312"/>
                    <a:pt x="43348" y="40344"/>
                    <a:pt x="43311" y="40344"/>
                  </a:cubicBezTo>
                  <a:cubicBezTo>
                    <a:pt x="43297" y="40344"/>
                    <a:pt x="43285" y="40340"/>
                    <a:pt x="43276" y="40331"/>
                  </a:cubicBezTo>
                  <a:cubicBezTo>
                    <a:pt x="43172" y="40262"/>
                    <a:pt x="43207" y="40193"/>
                    <a:pt x="43276" y="40123"/>
                  </a:cubicBezTo>
                  <a:cubicBezTo>
                    <a:pt x="43380" y="40020"/>
                    <a:pt x="43380" y="39916"/>
                    <a:pt x="43311" y="39778"/>
                  </a:cubicBezTo>
                  <a:cubicBezTo>
                    <a:pt x="43241" y="39536"/>
                    <a:pt x="43241" y="39259"/>
                    <a:pt x="43483" y="39017"/>
                  </a:cubicBezTo>
                  <a:close/>
                  <a:moveTo>
                    <a:pt x="45669" y="39510"/>
                  </a:moveTo>
                  <a:cubicBezTo>
                    <a:pt x="45972" y="39510"/>
                    <a:pt x="46309" y="39588"/>
                    <a:pt x="46491" y="39743"/>
                  </a:cubicBezTo>
                  <a:lnTo>
                    <a:pt x="46491" y="39709"/>
                  </a:lnTo>
                  <a:cubicBezTo>
                    <a:pt x="46560" y="39743"/>
                    <a:pt x="46560" y="39812"/>
                    <a:pt x="46629" y="39812"/>
                  </a:cubicBezTo>
                  <a:cubicBezTo>
                    <a:pt x="46720" y="39795"/>
                    <a:pt x="46809" y="39788"/>
                    <a:pt x="46897" y="39788"/>
                  </a:cubicBezTo>
                  <a:cubicBezTo>
                    <a:pt x="47342" y="39788"/>
                    <a:pt x="47746" y="39985"/>
                    <a:pt x="48150" y="40158"/>
                  </a:cubicBezTo>
                  <a:cubicBezTo>
                    <a:pt x="48461" y="40296"/>
                    <a:pt x="48806" y="40365"/>
                    <a:pt x="49117" y="40538"/>
                  </a:cubicBezTo>
                  <a:cubicBezTo>
                    <a:pt x="49290" y="40642"/>
                    <a:pt x="49394" y="40746"/>
                    <a:pt x="49394" y="40988"/>
                  </a:cubicBezTo>
                  <a:cubicBezTo>
                    <a:pt x="49429" y="41264"/>
                    <a:pt x="49532" y="41575"/>
                    <a:pt x="49705" y="41852"/>
                  </a:cubicBezTo>
                  <a:cubicBezTo>
                    <a:pt x="49705" y="41921"/>
                    <a:pt x="49774" y="41955"/>
                    <a:pt x="49705" y="42059"/>
                  </a:cubicBezTo>
                  <a:cubicBezTo>
                    <a:pt x="49567" y="42059"/>
                    <a:pt x="49532" y="41921"/>
                    <a:pt x="49463" y="41817"/>
                  </a:cubicBezTo>
                  <a:cubicBezTo>
                    <a:pt x="49359" y="41575"/>
                    <a:pt x="49221" y="41333"/>
                    <a:pt x="48910" y="41299"/>
                  </a:cubicBezTo>
                  <a:cubicBezTo>
                    <a:pt x="48806" y="41299"/>
                    <a:pt x="48703" y="41195"/>
                    <a:pt x="48634" y="41126"/>
                  </a:cubicBezTo>
                  <a:cubicBezTo>
                    <a:pt x="48357" y="40918"/>
                    <a:pt x="48046" y="40849"/>
                    <a:pt x="47735" y="40746"/>
                  </a:cubicBezTo>
                  <a:cubicBezTo>
                    <a:pt x="47389" y="40642"/>
                    <a:pt x="47078" y="40504"/>
                    <a:pt x="46802" y="40331"/>
                  </a:cubicBezTo>
                  <a:cubicBezTo>
                    <a:pt x="46594" y="40193"/>
                    <a:pt x="46421" y="40089"/>
                    <a:pt x="46145" y="40054"/>
                  </a:cubicBezTo>
                  <a:lnTo>
                    <a:pt x="46145" y="40054"/>
                  </a:lnTo>
                  <a:cubicBezTo>
                    <a:pt x="46318" y="40331"/>
                    <a:pt x="46663" y="40331"/>
                    <a:pt x="46802" y="40573"/>
                  </a:cubicBezTo>
                  <a:cubicBezTo>
                    <a:pt x="46421" y="40538"/>
                    <a:pt x="46041" y="40434"/>
                    <a:pt x="45938" y="39951"/>
                  </a:cubicBezTo>
                  <a:cubicBezTo>
                    <a:pt x="45903" y="39847"/>
                    <a:pt x="45765" y="39778"/>
                    <a:pt x="45661" y="39743"/>
                  </a:cubicBezTo>
                  <a:cubicBezTo>
                    <a:pt x="45557" y="39674"/>
                    <a:pt x="45454" y="39674"/>
                    <a:pt x="45384" y="39536"/>
                  </a:cubicBezTo>
                  <a:cubicBezTo>
                    <a:pt x="45471" y="39519"/>
                    <a:pt x="45568" y="39510"/>
                    <a:pt x="45669" y="39510"/>
                  </a:cubicBezTo>
                  <a:close/>
                  <a:moveTo>
                    <a:pt x="46940" y="41126"/>
                  </a:moveTo>
                  <a:cubicBezTo>
                    <a:pt x="47147" y="41126"/>
                    <a:pt x="47528" y="41471"/>
                    <a:pt x="48115" y="42163"/>
                  </a:cubicBezTo>
                  <a:cubicBezTo>
                    <a:pt x="48046" y="42163"/>
                    <a:pt x="48011" y="42163"/>
                    <a:pt x="47977" y="42128"/>
                  </a:cubicBezTo>
                  <a:cubicBezTo>
                    <a:pt x="47666" y="41817"/>
                    <a:pt x="47216" y="41610"/>
                    <a:pt x="46974" y="41195"/>
                  </a:cubicBezTo>
                  <a:cubicBezTo>
                    <a:pt x="46940" y="41160"/>
                    <a:pt x="46974" y="41126"/>
                    <a:pt x="46940" y="41126"/>
                  </a:cubicBezTo>
                  <a:close/>
                  <a:moveTo>
                    <a:pt x="48115" y="42163"/>
                  </a:moveTo>
                  <a:lnTo>
                    <a:pt x="48150" y="42232"/>
                  </a:lnTo>
                  <a:cubicBezTo>
                    <a:pt x="48081" y="42232"/>
                    <a:pt x="48115" y="42197"/>
                    <a:pt x="48115" y="42163"/>
                  </a:cubicBezTo>
                  <a:close/>
                  <a:moveTo>
                    <a:pt x="20498" y="41955"/>
                  </a:moveTo>
                  <a:lnTo>
                    <a:pt x="20498" y="41955"/>
                  </a:lnTo>
                  <a:cubicBezTo>
                    <a:pt x="20774" y="41990"/>
                    <a:pt x="20947" y="42059"/>
                    <a:pt x="21120" y="42232"/>
                  </a:cubicBezTo>
                  <a:cubicBezTo>
                    <a:pt x="21022" y="42261"/>
                    <a:pt x="20943" y="42277"/>
                    <a:pt x="20877" y="42277"/>
                  </a:cubicBezTo>
                  <a:cubicBezTo>
                    <a:pt x="20710" y="42277"/>
                    <a:pt x="20621" y="42178"/>
                    <a:pt x="20498" y="41955"/>
                  </a:cubicBezTo>
                  <a:close/>
                  <a:moveTo>
                    <a:pt x="48495" y="41264"/>
                  </a:moveTo>
                  <a:cubicBezTo>
                    <a:pt x="48876" y="41506"/>
                    <a:pt x="49290" y="41713"/>
                    <a:pt x="49325" y="42301"/>
                  </a:cubicBezTo>
                  <a:cubicBezTo>
                    <a:pt x="48979" y="42024"/>
                    <a:pt x="48599" y="41541"/>
                    <a:pt x="48495" y="41264"/>
                  </a:cubicBezTo>
                  <a:close/>
                  <a:moveTo>
                    <a:pt x="45488" y="40953"/>
                  </a:moveTo>
                  <a:cubicBezTo>
                    <a:pt x="45626" y="40953"/>
                    <a:pt x="45626" y="41022"/>
                    <a:pt x="45626" y="41126"/>
                  </a:cubicBezTo>
                  <a:cubicBezTo>
                    <a:pt x="45765" y="41575"/>
                    <a:pt x="45903" y="41990"/>
                    <a:pt x="46041" y="42439"/>
                  </a:cubicBezTo>
                  <a:cubicBezTo>
                    <a:pt x="46041" y="42543"/>
                    <a:pt x="46076" y="42647"/>
                    <a:pt x="46110" y="42716"/>
                  </a:cubicBezTo>
                  <a:cubicBezTo>
                    <a:pt x="46110" y="42796"/>
                    <a:pt x="46090" y="42876"/>
                    <a:pt x="46032" y="42876"/>
                  </a:cubicBezTo>
                  <a:cubicBezTo>
                    <a:pt x="46015" y="42876"/>
                    <a:pt x="45995" y="42870"/>
                    <a:pt x="45972" y="42854"/>
                  </a:cubicBezTo>
                  <a:cubicBezTo>
                    <a:pt x="45557" y="42578"/>
                    <a:pt x="45108" y="42439"/>
                    <a:pt x="44728" y="42163"/>
                  </a:cubicBezTo>
                  <a:cubicBezTo>
                    <a:pt x="44970" y="41713"/>
                    <a:pt x="45246" y="41333"/>
                    <a:pt x="45488" y="40953"/>
                  </a:cubicBezTo>
                  <a:close/>
                  <a:moveTo>
                    <a:pt x="30377" y="39118"/>
                  </a:moveTo>
                  <a:cubicBezTo>
                    <a:pt x="30482" y="39118"/>
                    <a:pt x="30520" y="39186"/>
                    <a:pt x="30591" y="39398"/>
                  </a:cubicBezTo>
                  <a:cubicBezTo>
                    <a:pt x="30591" y="39467"/>
                    <a:pt x="30625" y="39501"/>
                    <a:pt x="30591" y="39570"/>
                  </a:cubicBezTo>
                  <a:cubicBezTo>
                    <a:pt x="30570" y="39580"/>
                    <a:pt x="30553" y="39585"/>
                    <a:pt x="30538" y="39585"/>
                  </a:cubicBezTo>
                  <a:cubicBezTo>
                    <a:pt x="30501" y="39585"/>
                    <a:pt x="30477" y="39560"/>
                    <a:pt x="30452" y="39536"/>
                  </a:cubicBezTo>
                  <a:cubicBezTo>
                    <a:pt x="30410" y="39493"/>
                    <a:pt x="30380" y="39464"/>
                    <a:pt x="30347" y="39464"/>
                  </a:cubicBezTo>
                  <a:cubicBezTo>
                    <a:pt x="30327" y="39464"/>
                    <a:pt x="30306" y="39475"/>
                    <a:pt x="30279" y="39501"/>
                  </a:cubicBezTo>
                  <a:cubicBezTo>
                    <a:pt x="30210" y="39536"/>
                    <a:pt x="30176" y="39605"/>
                    <a:pt x="30210" y="39674"/>
                  </a:cubicBezTo>
                  <a:cubicBezTo>
                    <a:pt x="30279" y="39812"/>
                    <a:pt x="30314" y="39985"/>
                    <a:pt x="30279" y="40123"/>
                  </a:cubicBezTo>
                  <a:cubicBezTo>
                    <a:pt x="30255" y="40139"/>
                    <a:pt x="30235" y="40146"/>
                    <a:pt x="30217" y="40146"/>
                  </a:cubicBezTo>
                  <a:cubicBezTo>
                    <a:pt x="30158" y="40146"/>
                    <a:pt x="30125" y="40073"/>
                    <a:pt x="30072" y="40020"/>
                  </a:cubicBezTo>
                  <a:lnTo>
                    <a:pt x="29934" y="39881"/>
                  </a:lnTo>
                  <a:cubicBezTo>
                    <a:pt x="29899" y="39916"/>
                    <a:pt x="29865" y="39951"/>
                    <a:pt x="29865" y="39951"/>
                  </a:cubicBezTo>
                  <a:cubicBezTo>
                    <a:pt x="30003" y="40434"/>
                    <a:pt x="30107" y="40918"/>
                    <a:pt x="30556" y="41264"/>
                  </a:cubicBezTo>
                  <a:cubicBezTo>
                    <a:pt x="30902" y="41541"/>
                    <a:pt x="31040" y="42024"/>
                    <a:pt x="31316" y="42370"/>
                  </a:cubicBezTo>
                  <a:cubicBezTo>
                    <a:pt x="31373" y="42455"/>
                    <a:pt x="31337" y="42517"/>
                    <a:pt x="31245" y="42517"/>
                  </a:cubicBezTo>
                  <a:cubicBezTo>
                    <a:pt x="31225" y="42517"/>
                    <a:pt x="31203" y="42515"/>
                    <a:pt x="31178" y="42508"/>
                  </a:cubicBezTo>
                  <a:cubicBezTo>
                    <a:pt x="30694" y="42474"/>
                    <a:pt x="30107" y="42024"/>
                    <a:pt x="30003" y="41541"/>
                  </a:cubicBezTo>
                  <a:cubicBezTo>
                    <a:pt x="30003" y="41506"/>
                    <a:pt x="30003" y="41471"/>
                    <a:pt x="30003" y="41437"/>
                  </a:cubicBezTo>
                  <a:cubicBezTo>
                    <a:pt x="29692" y="41057"/>
                    <a:pt x="29588" y="40573"/>
                    <a:pt x="29346" y="40158"/>
                  </a:cubicBezTo>
                  <a:cubicBezTo>
                    <a:pt x="29346" y="40123"/>
                    <a:pt x="29312" y="40123"/>
                    <a:pt x="29312" y="40089"/>
                  </a:cubicBezTo>
                  <a:cubicBezTo>
                    <a:pt x="29261" y="40038"/>
                    <a:pt x="29210" y="40006"/>
                    <a:pt x="29160" y="40006"/>
                  </a:cubicBezTo>
                  <a:cubicBezTo>
                    <a:pt x="29141" y="40006"/>
                    <a:pt x="29123" y="40010"/>
                    <a:pt x="29104" y="40020"/>
                  </a:cubicBezTo>
                  <a:cubicBezTo>
                    <a:pt x="29035" y="40089"/>
                    <a:pt x="29070" y="40158"/>
                    <a:pt x="29104" y="40227"/>
                  </a:cubicBezTo>
                  <a:cubicBezTo>
                    <a:pt x="29173" y="40296"/>
                    <a:pt x="29243" y="40365"/>
                    <a:pt x="29277" y="40434"/>
                  </a:cubicBezTo>
                  <a:cubicBezTo>
                    <a:pt x="29415" y="40849"/>
                    <a:pt x="29657" y="41195"/>
                    <a:pt x="29761" y="41610"/>
                  </a:cubicBezTo>
                  <a:cubicBezTo>
                    <a:pt x="29830" y="41955"/>
                    <a:pt x="30038" y="42197"/>
                    <a:pt x="30349" y="42370"/>
                  </a:cubicBezTo>
                  <a:cubicBezTo>
                    <a:pt x="30210" y="42612"/>
                    <a:pt x="30003" y="42647"/>
                    <a:pt x="29796" y="42681"/>
                  </a:cubicBezTo>
                  <a:cubicBezTo>
                    <a:pt x="29312" y="42716"/>
                    <a:pt x="28828" y="42750"/>
                    <a:pt x="28344" y="42889"/>
                  </a:cubicBezTo>
                  <a:cubicBezTo>
                    <a:pt x="27825" y="43027"/>
                    <a:pt x="27272" y="43096"/>
                    <a:pt x="26754" y="43338"/>
                  </a:cubicBezTo>
                  <a:cubicBezTo>
                    <a:pt x="26688" y="43360"/>
                    <a:pt x="26636" y="43371"/>
                    <a:pt x="26596" y="43371"/>
                  </a:cubicBezTo>
                  <a:cubicBezTo>
                    <a:pt x="26510" y="43371"/>
                    <a:pt x="26477" y="43318"/>
                    <a:pt x="26477" y="43200"/>
                  </a:cubicBezTo>
                  <a:cubicBezTo>
                    <a:pt x="26512" y="42474"/>
                    <a:pt x="26616" y="41748"/>
                    <a:pt x="26858" y="41057"/>
                  </a:cubicBezTo>
                  <a:cubicBezTo>
                    <a:pt x="26858" y="40988"/>
                    <a:pt x="26892" y="40918"/>
                    <a:pt x="26927" y="40884"/>
                  </a:cubicBezTo>
                  <a:cubicBezTo>
                    <a:pt x="26961" y="41057"/>
                    <a:pt x="27169" y="41229"/>
                    <a:pt x="27100" y="41506"/>
                  </a:cubicBezTo>
                  <a:cubicBezTo>
                    <a:pt x="27307" y="41368"/>
                    <a:pt x="27376" y="41160"/>
                    <a:pt x="27514" y="41022"/>
                  </a:cubicBezTo>
                  <a:cubicBezTo>
                    <a:pt x="27687" y="40918"/>
                    <a:pt x="27825" y="40780"/>
                    <a:pt x="27964" y="40676"/>
                  </a:cubicBezTo>
                  <a:cubicBezTo>
                    <a:pt x="28482" y="40227"/>
                    <a:pt x="29001" y="39778"/>
                    <a:pt x="29588" y="39432"/>
                  </a:cubicBezTo>
                  <a:cubicBezTo>
                    <a:pt x="29761" y="39294"/>
                    <a:pt x="29968" y="39225"/>
                    <a:pt x="30176" y="39156"/>
                  </a:cubicBezTo>
                  <a:cubicBezTo>
                    <a:pt x="30264" y="39133"/>
                    <a:pt x="30328" y="39118"/>
                    <a:pt x="30377" y="39118"/>
                  </a:cubicBezTo>
                  <a:close/>
                  <a:moveTo>
                    <a:pt x="26339" y="41783"/>
                  </a:moveTo>
                  <a:lnTo>
                    <a:pt x="26408" y="41817"/>
                  </a:lnTo>
                  <a:cubicBezTo>
                    <a:pt x="26339" y="42266"/>
                    <a:pt x="26305" y="42716"/>
                    <a:pt x="26235" y="43200"/>
                  </a:cubicBezTo>
                  <a:cubicBezTo>
                    <a:pt x="26166" y="43545"/>
                    <a:pt x="26097" y="43614"/>
                    <a:pt x="25786" y="43718"/>
                  </a:cubicBezTo>
                  <a:cubicBezTo>
                    <a:pt x="25924" y="43027"/>
                    <a:pt x="26097" y="42405"/>
                    <a:pt x="26339" y="41783"/>
                  </a:cubicBezTo>
                  <a:close/>
                  <a:moveTo>
                    <a:pt x="17732" y="38948"/>
                  </a:moveTo>
                  <a:cubicBezTo>
                    <a:pt x="17974" y="39363"/>
                    <a:pt x="18078" y="39743"/>
                    <a:pt x="17905" y="40193"/>
                  </a:cubicBezTo>
                  <a:cubicBezTo>
                    <a:pt x="17663" y="40918"/>
                    <a:pt x="17318" y="41610"/>
                    <a:pt x="17006" y="42301"/>
                  </a:cubicBezTo>
                  <a:cubicBezTo>
                    <a:pt x="16799" y="42716"/>
                    <a:pt x="16626" y="43131"/>
                    <a:pt x="16384" y="43545"/>
                  </a:cubicBezTo>
                  <a:cubicBezTo>
                    <a:pt x="16315" y="43649"/>
                    <a:pt x="16281" y="43787"/>
                    <a:pt x="16108" y="43822"/>
                  </a:cubicBezTo>
                  <a:cubicBezTo>
                    <a:pt x="16073" y="43649"/>
                    <a:pt x="16177" y="43545"/>
                    <a:pt x="16211" y="43407"/>
                  </a:cubicBezTo>
                  <a:cubicBezTo>
                    <a:pt x="16557" y="42474"/>
                    <a:pt x="16972" y="41610"/>
                    <a:pt x="17352" y="40711"/>
                  </a:cubicBezTo>
                  <a:cubicBezTo>
                    <a:pt x="17525" y="40262"/>
                    <a:pt x="17663" y="39812"/>
                    <a:pt x="17629" y="39363"/>
                  </a:cubicBezTo>
                  <a:cubicBezTo>
                    <a:pt x="17629" y="39225"/>
                    <a:pt x="17629" y="39121"/>
                    <a:pt x="17732" y="38948"/>
                  </a:cubicBezTo>
                  <a:close/>
                  <a:moveTo>
                    <a:pt x="25095" y="38395"/>
                  </a:moveTo>
                  <a:lnTo>
                    <a:pt x="25095" y="38395"/>
                  </a:lnTo>
                  <a:cubicBezTo>
                    <a:pt x="25233" y="38430"/>
                    <a:pt x="25233" y="38499"/>
                    <a:pt x="25268" y="38568"/>
                  </a:cubicBezTo>
                  <a:cubicBezTo>
                    <a:pt x="25440" y="38879"/>
                    <a:pt x="25613" y="39156"/>
                    <a:pt x="25751" y="39467"/>
                  </a:cubicBezTo>
                  <a:cubicBezTo>
                    <a:pt x="25959" y="39847"/>
                    <a:pt x="26063" y="40227"/>
                    <a:pt x="25993" y="40676"/>
                  </a:cubicBezTo>
                  <a:cubicBezTo>
                    <a:pt x="25890" y="41195"/>
                    <a:pt x="25821" y="41748"/>
                    <a:pt x="25751" y="42301"/>
                  </a:cubicBezTo>
                  <a:cubicBezTo>
                    <a:pt x="25717" y="42819"/>
                    <a:pt x="25579" y="43303"/>
                    <a:pt x="25475" y="43822"/>
                  </a:cubicBezTo>
                  <a:cubicBezTo>
                    <a:pt x="25475" y="43891"/>
                    <a:pt x="25475" y="43960"/>
                    <a:pt x="25440" y="43995"/>
                  </a:cubicBezTo>
                  <a:cubicBezTo>
                    <a:pt x="25129" y="44237"/>
                    <a:pt x="24887" y="44582"/>
                    <a:pt x="24473" y="44755"/>
                  </a:cubicBezTo>
                  <a:cubicBezTo>
                    <a:pt x="24507" y="44202"/>
                    <a:pt x="24715" y="43684"/>
                    <a:pt x="24922" y="43200"/>
                  </a:cubicBezTo>
                  <a:cubicBezTo>
                    <a:pt x="24991" y="43061"/>
                    <a:pt x="25129" y="43027"/>
                    <a:pt x="25233" y="42958"/>
                  </a:cubicBezTo>
                  <a:cubicBezTo>
                    <a:pt x="25406" y="42854"/>
                    <a:pt x="25475" y="42750"/>
                    <a:pt x="25510" y="42543"/>
                  </a:cubicBezTo>
                  <a:cubicBezTo>
                    <a:pt x="25510" y="42197"/>
                    <a:pt x="25544" y="41852"/>
                    <a:pt x="25579" y="41506"/>
                  </a:cubicBezTo>
                  <a:cubicBezTo>
                    <a:pt x="25682" y="40676"/>
                    <a:pt x="25544" y="39916"/>
                    <a:pt x="25302" y="39121"/>
                  </a:cubicBezTo>
                  <a:cubicBezTo>
                    <a:pt x="25198" y="38914"/>
                    <a:pt x="25095" y="38672"/>
                    <a:pt x="25095" y="38395"/>
                  </a:cubicBezTo>
                  <a:close/>
                  <a:moveTo>
                    <a:pt x="15797" y="44617"/>
                  </a:moveTo>
                  <a:cubicBezTo>
                    <a:pt x="15797" y="44617"/>
                    <a:pt x="15831" y="44617"/>
                    <a:pt x="15831" y="44651"/>
                  </a:cubicBezTo>
                  <a:cubicBezTo>
                    <a:pt x="15866" y="44721"/>
                    <a:pt x="15797" y="44790"/>
                    <a:pt x="15693" y="44859"/>
                  </a:cubicBezTo>
                  <a:cubicBezTo>
                    <a:pt x="15693" y="44721"/>
                    <a:pt x="15728" y="44651"/>
                    <a:pt x="15797" y="44617"/>
                  </a:cubicBezTo>
                  <a:close/>
                  <a:moveTo>
                    <a:pt x="15555" y="45135"/>
                  </a:moveTo>
                  <a:cubicBezTo>
                    <a:pt x="15624" y="45135"/>
                    <a:pt x="15624" y="45170"/>
                    <a:pt x="15624" y="45204"/>
                  </a:cubicBezTo>
                  <a:cubicBezTo>
                    <a:pt x="15589" y="45239"/>
                    <a:pt x="15589" y="45308"/>
                    <a:pt x="15555" y="45308"/>
                  </a:cubicBezTo>
                  <a:cubicBezTo>
                    <a:pt x="15486" y="45274"/>
                    <a:pt x="15520" y="45239"/>
                    <a:pt x="15520" y="45204"/>
                  </a:cubicBezTo>
                  <a:cubicBezTo>
                    <a:pt x="15520" y="45170"/>
                    <a:pt x="15555" y="45135"/>
                    <a:pt x="15555" y="45135"/>
                  </a:cubicBezTo>
                  <a:close/>
                  <a:moveTo>
                    <a:pt x="34047" y="45516"/>
                  </a:moveTo>
                  <a:cubicBezTo>
                    <a:pt x="34047" y="45524"/>
                    <a:pt x="34047" y="45532"/>
                    <a:pt x="34046" y="45540"/>
                  </a:cubicBezTo>
                  <a:lnTo>
                    <a:pt x="34046" y="45540"/>
                  </a:lnTo>
                  <a:cubicBezTo>
                    <a:pt x="34058" y="45532"/>
                    <a:pt x="34070" y="45524"/>
                    <a:pt x="34082" y="45516"/>
                  </a:cubicBezTo>
                  <a:close/>
                  <a:moveTo>
                    <a:pt x="18195" y="40132"/>
                  </a:moveTo>
                  <a:cubicBezTo>
                    <a:pt x="18216" y="40132"/>
                    <a:pt x="18234" y="40141"/>
                    <a:pt x="18251" y="40158"/>
                  </a:cubicBezTo>
                  <a:cubicBezTo>
                    <a:pt x="18320" y="40227"/>
                    <a:pt x="18355" y="40331"/>
                    <a:pt x="18389" y="40400"/>
                  </a:cubicBezTo>
                  <a:cubicBezTo>
                    <a:pt x="18424" y="40607"/>
                    <a:pt x="18355" y="40884"/>
                    <a:pt x="18666" y="40918"/>
                  </a:cubicBezTo>
                  <a:cubicBezTo>
                    <a:pt x="18735" y="41264"/>
                    <a:pt x="19046" y="41402"/>
                    <a:pt x="19253" y="41610"/>
                  </a:cubicBezTo>
                  <a:cubicBezTo>
                    <a:pt x="19633" y="42024"/>
                    <a:pt x="20083" y="42370"/>
                    <a:pt x="20636" y="42543"/>
                  </a:cubicBezTo>
                  <a:cubicBezTo>
                    <a:pt x="21016" y="42681"/>
                    <a:pt x="21362" y="42923"/>
                    <a:pt x="21742" y="43061"/>
                  </a:cubicBezTo>
                  <a:cubicBezTo>
                    <a:pt x="21941" y="43136"/>
                    <a:pt x="22141" y="43193"/>
                    <a:pt x="22340" y="43193"/>
                  </a:cubicBezTo>
                  <a:cubicBezTo>
                    <a:pt x="22417" y="43193"/>
                    <a:pt x="22494" y="43184"/>
                    <a:pt x="22571" y="43165"/>
                  </a:cubicBezTo>
                  <a:cubicBezTo>
                    <a:pt x="22694" y="43141"/>
                    <a:pt x="22812" y="43129"/>
                    <a:pt x="22927" y="43129"/>
                  </a:cubicBezTo>
                  <a:cubicBezTo>
                    <a:pt x="23138" y="43129"/>
                    <a:pt x="23338" y="43167"/>
                    <a:pt x="23539" y="43234"/>
                  </a:cubicBezTo>
                  <a:cubicBezTo>
                    <a:pt x="23885" y="43338"/>
                    <a:pt x="24231" y="43269"/>
                    <a:pt x="24611" y="43338"/>
                  </a:cubicBezTo>
                  <a:cubicBezTo>
                    <a:pt x="24611" y="43614"/>
                    <a:pt x="24507" y="43891"/>
                    <a:pt x="24369" y="44133"/>
                  </a:cubicBezTo>
                  <a:cubicBezTo>
                    <a:pt x="24196" y="44409"/>
                    <a:pt x="24161" y="44721"/>
                    <a:pt x="24092" y="45032"/>
                  </a:cubicBezTo>
                  <a:cubicBezTo>
                    <a:pt x="24058" y="45170"/>
                    <a:pt x="24023" y="45274"/>
                    <a:pt x="23816" y="45343"/>
                  </a:cubicBezTo>
                  <a:cubicBezTo>
                    <a:pt x="23574" y="45481"/>
                    <a:pt x="23436" y="45792"/>
                    <a:pt x="23297" y="46034"/>
                  </a:cubicBezTo>
                  <a:cubicBezTo>
                    <a:pt x="23125" y="46414"/>
                    <a:pt x="22917" y="46760"/>
                    <a:pt x="22675" y="47106"/>
                  </a:cubicBezTo>
                  <a:cubicBezTo>
                    <a:pt x="22649" y="47159"/>
                    <a:pt x="22622" y="47232"/>
                    <a:pt x="22564" y="47232"/>
                  </a:cubicBezTo>
                  <a:cubicBezTo>
                    <a:pt x="22547" y="47232"/>
                    <a:pt x="22526" y="47225"/>
                    <a:pt x="22502" y="47209"/>
                  </a:cubicBezTo>
                  <a:cubicBezTo>
                    <a:pt x="22433" y="47209"/>
                    <a:pt x="22433" y="47106"/>
                    <a:pt x="22433" y="47036"/>
                  </a:cubicBezTo>
                  <a:cubicBezTo>
                    <a:pt x="22295" y="46449"/>
                    <a:pt x="22053" y="45861"/>
                    <a:pt x="21880" y="45239"/>
                  </a:cubicBezTo>
                  <a:cubicBezTo>
                    <a:pt x="21742" y="44755"/>
                    <a:pt x="21465" y="44340"/>
                    <a:pt x="21120" y="43960"/>
                  </a:cubicBezTo>
                  <a:cubicBezTo>
                    <a:pt x="21016" y="43822"/>
                    <a:pt x="20912" y="43649"/>
                    <a:pt x="20809" y="43476"/>
                  </a:cubicBezTo>
                  <a:cubicBezTo>
                    <a:pt x="20740" y="43373"/>
                    <a:pt x="20670" y="43269"/>
                    <a:pt x="20567" y="43200"/>
                  </a:cubicBezTo>
                  <a:cubicBezTo>
                    <a:pt x="19772" y="42647"/>
                    <a:pt x="19115" y="41886"/>
                    <a:pt x="18355" y="41264"/>
                  </a:cubicBezTo>
                  <a:cubicBezTo>
                    <a:pt x="18216" y="41160"/>
                    <a:pt x="18113" y="40953"/>
                    <a:pt x="17974" y="40815"/>
                  </a:cubicBezTo>
                  <a:cubicBezTo>
                    <a:pt x="17905" y="40676"/>
                    <a:pt x="18009" y="40262"/>
                    <a:pt x="18113" y="40158"/>
                  </a:cubicBezTo>
                  <a:cubicBezTo>
                    <a:pt x="18147" y="40141"/>
                    <a:pt x="18173" y="40132"/>
                    <a:pt x="18195" y="40132"/>
                  </a:cubicBezTo>
                  <a:close/>
                  <a:moveTo>
                    <a:pt x="23850" y="45585"/>
                  </a:moveTo>
                  <a:cubicBezTo>
                    <a:pt x="23989" y="45688"/>
                    <a:pt x="23954" y="45792"/>
                    <a:pt x="23920" y="45861"/>
                  </a:cubicBezTo>
                  <a:cubicBezTo>
                    <a:pt x="23678" y="46449"/>
                    <a:pt x="23366" y="47002"/>
                    <a:pt x="22952" y="47486"/>
                  </a:cubicBezTo>
                  <a:cubicBezTo>
                    <a:pt x="22952" y="47520"/>
                    <a:pt x="22917" y="47555"/>
                    <a:pt x="22883" y="47589"/>
                  </a:cubicBezTo>
                  <a:cubicBezTo>
                    <a:pt x="22830" y="47616"/>
                    <a:pt x="22778" y="47682"/>
                    <a:pt x="22710" y="47682"/>
                  </a:cubicBezTo>
                  <a:cubicBezTo>
                    <a:pt x="22688" y="47682"/>
                    <a:pt x="22666" y="47675"/>
                    <a:pt x="22641" y="47659"/>
                  </a:cubicBezTo>
                  <a:cubicBezTo>
                    <a:pt x="22537" y="47555"/>
                    <a:pt x="22606" y="47486"/>
                    <a:pt x="22675" y="47382"/>
                  </a:cubicBezTo>
                  <a:cubicBezTo>
                    <a:pt x="23055" y="46864"/>
                    <a:pt x="23366" y="46276"/>
                    <a:pt x="23747" y="45723"/>
                  </a:cubicBezTo>
                  <a:cubicBezTo>
                    <a:pt x="23781" y="45654"/>
                    <a:pt x="23816" y="45619"/>
                    <a:pt x="23850" y="45585"/>
                  </a:cubicBezTo>
                  <a:close/>
                  <a:moveTo>
                    <a:pt x="43038" y="47328"/>
                  </a:moveTo>
                  <a:cubicBezTo>
                    <a:pt x="43276" y="47328"/>
                    <a:pt x="43409" y="47484"/>
                    <a:pt x="43691" y="47831"/>
                  </a:cubicBezTo>
                  <a:cubicBezTo>
                    <a:pt x="43172" y="47831"/>
                    <a:pt x="42792" y="47728"/>
                    <a:pt x="42446" y="47486"/>
                  </a:cubicBezTo>
                  <a:cubicBezTo>
                    <a:pt x="42717" y="47383"/>
                    <a:pt x="42896" y="47328"/>
                    <a:pt x="43038" y="47328"/>
                  </a:cubicBezTo>
                  <a:close/>
                  <a:moveTo>
                    <a:pt x="43138" y="48039"/>
                  </a:moveTo>
                  <a:cubicBezTo>
                    <a:pt x="43760" y="48039"/>
                    <a:pt x="44036" y="48073"/>
                    <a:pt x="44244" y="48281"/>
                  </a:cubicBezTo>
                  <a:cubicBezTo>
                    <a:pt x="44124" y="48292"/>
                    <a:pt x="44003" y="48303"/>
                    <a:pt x="43884" y="48303"/>
                  </a:cubicBezTo>
                  <a:cubicBezTo>
                    <a:pt x="43627" y="48303"/>
                    <a:pt x="43374" y="48252"/>
                    <a:pt x="43138" y="48039"/>
                  </a:cubicBezTo>
                  <a:close/>
                  <a:moveTo>
                    <a:pt x="46318" y="46380"/>
                  </a:moveTo>
                  <a:cubicBezTo>
                    <a:pt x="46387" y="46760"/>
                    <a:pt x="46318" y="47106"/>
                    <a:pt x="46318" y="47451"/>
                  </a:cubicBezTo>
                  <a:cubicBezTo>
                    <a:pt x="46318" y="47693"/>
                    <a:pt x="46318" y="47901"/>
                    <a:pt x="46283" y="48108"/>
                  </a:cubicBezTo>
                  <a:cubicBezTo>
                    <a:pt x="46258" y="48331"/>
                    <a:pt x="46216" y="48429"/>
                    <a:pt x="46080" y="48429"/>
                  </a:cubicBezTo>
                  <a:cubicBezTo>
                    <a:pt x="46026" y="48429"/>
                    <a:pt x="45957" y="48414"/>
                    <a:pt x="45868" y="48384"/>
                  </a:cubicBezTo>
                  <a:cubicBezTo>
                    <a:pt x="45765" y="48350"/>
                    <a:pt x="45696" y="48315"/>
                    <a:pt x="45592" y="48281"/>
                  </a:cubicBezTo>
                  <a:cubicBezTo>
                    <a:pt x="45549" y="48266"/>
                    <a:pt x="45512" y="48258"/>
                    <a:pt x="45476" y="48258"/>
                  </a:cubicBezTo>
                  <a:cubicBezTo>
                    <a:pt x="45425" y="48258"/>
                    <a:pt x="45376" y="48275"/>
                    <a:pt x="45315" y="48315"/>
                  </a:cubicBezTo>
                  <a:cubicBezTo>
                    <a:pt x="45207" y="48369"/>
                    <a:pt x="45106" y="48396"/>
                    <a:pt x="45013" y="48396"/>
                  </a:cubicBezTo>
                  <a:cubicBezTo>
                    <a:pt x="44807" y="48396"/>
                    <a:pt x="44639" y="48266"/>
                    <a:pt x="44520" y="48004"/>
                  </a:cubicBezTo>
                  <a:cubicBezTo>
                    <a:pt x="44486" y="47970"/>
                    <a:pt x="44451" y="47935"/>
                    <a:pt x="44417" y="47935"/>
                  </a:cubicBezTo>
                  <a:cubicBezTo>
                    <a:pt x="43967" y="47901"/>
                    <a:pt x="43794" y="47520"/>
                    <a:pt x="43414" y="47313"/>
                  </a:cubicBezTo>
                  <a:cubicBezTo>
                    <a:pt x="43760" y="47106"/>
                    <a:pt x="44036" y="47071"/>
                    <a:pt x="44313" y="47002"/>
                  </a:cubicBezTo>
                  <a:cubicBezTo>
                    <a:pt x="44331" y="46998"/>
                    <a:pt x="44349" y="46996"/>
                    <a:pt x="44366" y="46996"/>
                  </a:cubicBezTo>
                  <a:cubicBezTo>
                    <a:pt x="44508" y="46996"/>
                    <a:pt x="44601" y="47117"/>
                    <a:pt x="44693" y="47209"/>
                  </a:cubicBezTo>
                  <a:cubicBezTo>
                    <a:pt x="44970" y="47451"/>
                    <a:pt x="45212" y="47762"/>
                    <a:pt x="45557" y="47901"/>
                  </a:cubicBezTo>
                  <a:cubicBezTo>
                    <a:pt x="45592" y="47918"/>
                    <a:pt x="45626" y="47935"/>
                    <a:pt x="45665" y="47935"/>
                  </a:cubicBezTo>
                  <a:cubicBezTo>
                    <a:pt x="45704" y="47935"/>
                    <a:pt x="45747" y="47918"/>
                    <a:pt x="45799" y="47866"/>
                  </a:cubicBezTo>
                  <a:cubicBezTo>
                    <a:pt x="45523" y="47693"/>
                    <a:pt x="45246" y="47520"/>
                    <a:pt x="45039" y="47278"/>
                  </a:cubicBezTo>
                  <a:cubicBezTo>
                    <a:pt x="45004" y="47244"/>
                    <a:pt x="44935" y="47209"/>
                    <a:pt x="44901" y="47175"/>
                  </a:cubicBezTo>
                  <a:cubicBezTo>
                    <a:pt x="44728" y="47002"/>
                    <a:pt x="44728" y="46933"/>
                    <a:pt x="44970" y="46864"/>
                  </a:cubicBezTo>
                  <a:cubicBezTo>
                    <a:pt x="45419" y="46725"/>
                    <a:pt x="45834" y="46518"/>
                    <a:pt x="46318" y="46380"/>
                  </a:cubicBezTo>
                  <a:close/>
                  <a:moveTo>
                    <a:pt x="51606" y="48834"/>
                  </a:moveTo>
                  <a:lnTo>
                    <a:pt x="51606" y="48868"/>
                  </a:lnTo>
                  <a:lnTo>
                    <a:pt x="51572" y="48868"/>
                  </a:lnTo>
                  <a:lnTo>
                    <a:pt x="51606" y="48834"/>
                  </a:lnTo>
                  <a:close/>
                  <a:moveTo>
                    <a:pt x="45920" y="40786"/>
                  </a:moveTo>
                  <a:cubicBezTo>
                    <a:pt x="46016" y="40786"/>
                    <a:pt x="46106" y="40835"/>
                    <a:pt x="46179" y="40884"/>
                  </a:cubicBezTo>
                  <a:cubicBezTo>
                    <a:pt x="46491" y="41022"/>
                    <a:pt x="46698" y="41264"/>
                    <a:pt x="46905" y="41471"/>
                  </a:cubicBezTo>
                  <a:cubicBezTo>
                    <a:pt x="47251" y="41852"/>
                    <a:pt x="47631" y="42232"/>
                    <a:pt x="48011" y="42543"/>
                  </a:cubicBezTo>
                  <a:cubicBezTo>
                    <a:pt x="48357" y="42819"/>
                    <a:pt x="48564" y="43131"/>
                    <a:pt x="48772" y="43476"/>
                  </a:cubicBezTo>
                  <a:cubicBezTo>
                    <a:pt x="48806" y="43580"/>
                    <a:pt x="48841" y="43684"/>
                    <a:pt x="48945" y="43753"/>
                  </a:cubicBezTo>
                  <a:cubicBezTo>
                    <a:pt x="49498" y="44375"/>
                    <a:pt x="49705" y="45170"/>
                    <a:pt x="49982" y="45965"/>
                  </a:cubicBezTo>
                  <a:cubicBezTo>
                    <a:pt x="50189" y="46587"/>
                    <a:pt x="50362" y="47209"/>
                    <a:pt x="50500" y="47866"/>
                  </a:cubicBezTo>
                  <a:cubicBezTo>
                    <a:pt x="50535" y="47728"/>
                    <a:pt x="50500" y="47555"/>
                    <a:pt x="50466" y="47417"/>
                  </a:cubicBezTo>
                  <a:cubicBezTo>
                    <a:pt x="50362" y="46794"/>
                    <a:pt x="50362" y="46172"/>
                    <a:pt x="50189" y="45550"/>
                  </a:cubicBezTo>
                  <a:lnTo>
                    <a:pt x="50189" y="45550"/>
                  </a:lnTo>
                  <a:cubicBezTo>
                    <a:pt x="50466" y="45723"/>
                    <a:pt x="50569" y="45999"/>
                    <a:pt x="50638" y="46276"/>
                  </a:cubicBezTo>
                  <a:cubicBezTo>
                    <a:pt x="50846" y="46933"/>
                    <a:pt x="50984" y="47555"/>
                    <a:pt x="51157" y="48212"/>
                  </a:cubicBezTo>
                  <a:cubicBezTo>
                    <a:pt x="51191" y="48246"/>
                    <a:pt x="51157" y="48315"/>
                    <a:pt x="51157" y="48384"/>
                  </a:cubicBezTo>
                  <a:cubicBezTo>
                    <a:pt x="51053" y="48661"/>
                    <a:pt x="51088" y="48938"/>
                    <a:pt x="51088" y="49249"/>
                  </a:cubicBezTo>
                  <a:cubicBezTo>
                    <a:pt x="51088" y="49387"/>
                    <a:pt x="51122" y="49525"/>
                    <a:pt x="51053" y="49733"/>
                  </a:cubicBezTo>
                  <a:cubicBezTo>
                    <a:pt x="50569" y="49491"/>
                    <a:pt x="49982" y="49421"/>
                    <a:pt x="49671" y="48903"/>
                  </a:cubicBezTo>
                  <a:lnTo>
                    <a:pt x="49671" y="48903"/>
                  </a:lnTo>
                  <a:cubicBezTo>
                    <a:pt x="49697" y="49009"/>
                    <a:pt x="49683" y="49054"/>
                    <a:pt x="49613" y="49054"/>
                  </a:cubicBezTo>
                  <a:cubicBezTo>
                    <a:pt x="49592" y="49054"/>
                    <a:pt x="49565" y="49049"/>
                    <a:pt x="49532" y="49041"/>
                  </a:cubicBezTo>
                  <a:cubicBezTo>
                    <a:pt x="49359" y="49007"/>
                    <a:pt x="49187" y="48972"/>
                    <a:pt x="48979" y="48903"/>
                  </a:cubicBezTo>
                  <a:cubicBezTo>
                    <a:pt x="48288" y="48661"/>
                    <a:pt x="47528" y="48592"/>
                    <a:pt x="46802" y="48454"/>
                  </a:cubicBezTo>
                  <a:cubicBezTo>
                    <a:pt x="46387" y="48419"/>
                    <a:pt x="46352" y="48384"/>
                    <a:pt x="46387" y="48004"/>
                  </a:cubicBezTo>
                  <a:cubicBezTo>
                    <a:pt x="46456" y="47486"/>
                    <a:pt x="46525" y="47002"/>
                    <a:pt x="46560" y="46483"/>
                  </a:cubicBezTo>
                  <a:cubicBezTo>
                    <a:pt x="46560" y="46311"/>
                    <a:pt x="46663" y="46241"/>
                    <a:pt x="46767" y="46207"/>
                  </a:cubicBezTo>
                  <a:cubicBezTo>
                    <a:pt x="47078" y="46069"/>
                    <a:pt x="47355" y="45861"/>
                    <a:pt x="47597" y="45654"/>
                  </a:cubicBezTo>
                  <a:cubicBezTo>
                    <a:pt x="47735" y="45550"/>
                    <a:pt x="47804" y="45412"/>
                    <a:pt x="47873" y="45308"/>
                  </a:cubicBezTo>
                  <a:cubicBezTo>
                    <a:pt x="48046" y="45066"/>
                    <a:pt x="48011" y="44893"/>
                    <a:pt x="47839" y="44686"/>
                  </a:cubicBezTo>
                  <a:cubicBezTo>
                    <a:pt x="47424" y="44168"/>
                    <a:pt x="47009" y="43614"/>
                    <a:pt x="46421" y="43234"/>
                  </a:cubicBezTo>
                  <a:cubicBezTo>
                    <a:pt x="46283" y="43165"/>
                    <a:pt x="46179" y="43061"/>
                    <a:pt x="46179" y="42889"/>
                  </a:cubicBezTo>
                  <a:cubicBezTo>
                    <a:pt x="46145" y="42370"/>
                    <a:pt x="45938" y="41886"/>
                    <a:pt x="45834" y="41402"/>
                  </a:cubicBezTo>
                  <a:cubicBezTo>
                    <a:pt x="45834" y="41333"/>
                    <a:pt x="45799" y="41264"/>
                    <a:pt x="45799" y="41160"/>
                  </a:cubicBezTo>
                  <a:cubicBezTo>
                    <a:pt x="45765" y="41057"/>
                    <a:pt x="45661" y="40884"/>
                    <a:pt x="45799" y="40815"/>
                  </a:cubicBezTo>
                  <a:cubicBezTo>
                    <a:pt x="45840" y="40794"/>
                    <a:pt x="45880" y="40786"/>
                    <a:pt x="45920" y="40786"/>
                  </a:cubicBezTo>
                  <a:close/>
                  <a:moveTo>
                    <a:pt x="15416" y="45585"/>
                  </a:moveTo>
                  <a:lnTo>
                    <a:pt x="15416" y="45585"/>
                  </a:lnTo>
                  <a:cubicBezTo>
                    <a:pt x="15520" y="45896"/>
                    <a:pt x="15382" y="46138"/>
                    <a:pt x="15278" y="46414"/>
                  </a:cubicBezTo>
                  <a:cubicBezTo>
                    <a:pt x="15071" y="46933"/>
                    <a:pt x="14829" y="47451"/>
                    <a:pt x="14621" y="48004"/>
                  </a:cubicBezTo>
                  <a:cubicBezTo>
                    <a:pt x="14380" y="48592"/>
                    <a:pt x="14241" y="49249"/>
                    <a:pt x="13999" y="49836"/>
                  </a:cubicBezTo>
                  <a:cubicBezTo>
                    <a:pt x="13965" y="49940"/>
                    <a:pt x="13965" y="50009"/>
                    <a:pt x="13826" y="50044"/>
                  </a:cubicBezTo>
                  <a:cubicBezTo>
                    <a:pt x="14241" y="48488"/>
                    <a:pt x="14691" y="47002"/>
                    <a:pt x="15416" y="45585"/>
                  </a:cubicBezTo>
                  <a:close/>
                  <a:moveTo>
                    <a:pt x="51157" y="48384"/>
                  </a:moveTo>
                  <a:cubicBezTo>
                    <a:pt x="51191" y="48419"/>
                    <a:pt x="51261" y="48454"/>
                    <a:pt x="51295" y="48523"/>
                  </a:cubicBezTo>
                  <a:cubicBezTo>
                    <a:pt x="51433" y="48972"/>
                    <a:pt x="51572" y="49421"/>
                    <a:pt x="51710" y="49905"/>
                  </a:cubicBezTo>
                  <a:cubicBezTo>
                    <a:pt x="51744" y="49974"/>
                    <a:pt x="51779" y="50078"/>
                    <a:pt x="51710" y="50113"/>
                  </a:cubicBezTo>
                  <a:cubicBezTo>
                    <a:pt x="51670" y="50139"/>
                    <a:pt x="51636" y="50150"/>
                    <a:pt x="51604" y="50150"/>
                  </a:cubicBezTo>
                  <a:cubicBezTo>
                    <a:pt x="51553" y="50150"/>
                    <a:pt x="51511" y="50121"/>
                    <a:pt x="51468" y="50078"/>
                  </a:cubicBezTo>
                  <a:cubicBezTo>
                    <a:pt x="51330" y="49940"/>
                    <a:pt x="51191" y="49836"/>
                    <a:pt x="51191" y="49594"/>
                  </a:cubicBezTo>
                  <a:cubicBezTo>
                    <a:pt x="51226" y="49214"/>
                    <a:pt x="51191" y="48799"/>
                    <a:pt x="51157" y="48384"/>
                  </a:cubicBezTo>
                  <a:close/>
                  <a:moveTo>
                    <a:pt x="13343" y="51979"/>
                  </a:moveTo>
                  <a:lnTo>
                    <a:pt x="13343" y="51979"/>
                  </a:lnTo>
                  <a:cubicBezTo>
                    <a:pt x="13412" y="52256"/>
                    <a:pt x="13377" y="52532"/>
                    <a:pt x="13239" y="52774"/>
                  </a:cubicBezTo>
                  <a:cubicBezTo>
                    <a:pt x="13170" y="52498"/>
                    <a:pt x="13308" y="52256"/>
                    <a:pt x="13343" y="51979"/>
                  </a:cubicBezTo>
                  <a:close/>
                  <a:moveTo>
                    <a:pt x="13135" y="53569"/>
                  </a:moveTo>
                  <a:cubicBezTo>
                    <a:pt x="13170" y="53569"/>
                    <a:pt x="13170" y="53569"/>
                    <a:pt x="13170" y="53604"/>
                  </a:cubicBezTo>
                  <a:lnTo>
                    <a:pt x="13135" y="53604"/>
                  </a:lnTo>
                  <a:cubicBezTo>
                    <a:pt x="13135" y="53604"/>
                    <a:pt x="13135" y="53569"/>
                    <a:pt x="13135" y="53569"/>
                  </a:cubicBezTo>
                  <a:close/>
                  <a:moveTo>
                    <a:pt x="51602" y="54126"/>
                  </a:moveTo>
                  <a:lnTo>
                    <a:pt x="51602" y="54126"/>
                  </a:lnTo>
                  <a:cubicBezTo>
                    <a:pt x="51603" y="54148"/>
                    <a:pt x="51605" y="54170"/>
                    <a:pt x="51606" y="54191"/>
                  </a:cubicBezTo>
                  <a:cubicBezTo>
                    <a:pt x="51613" y="54175"/>
                    <a:pt x="51619" y="54159"/>
                    <a:pt x="51625" y="54142"/>
                  </a:cubicBezTo>
                  <a:lnTo>
                    <a:pt x="51625" y="54142"/>
                  </a:lnTo>
                  <a:cubicBezTo>
                    <a:pt x="51617" y="54136"/>
                    <a:pt x="51610" y="54131"/>
                    <a:pt x="51602" y="54126"/>
                  </a:cubicBezTo>
                  <a:close/>
                  <a:moveTo>
                    <a:pt x="32146" y="53742"/>
                  </a:moveTo>
                  <a:cubicBezTo>
                    <a:pt x="32042" y="53846"/>
                    <a:pt x="31973" y="53949"/>
                    <a:pt x="31904" y="54053"/>
                  </a:cubicBezTo>
                  <a:cubicBezTo>
                    <a:pt x="31835" y="54122"/>
                    <a:pt x="31835" y="54157"/>
                    <a:pt x="31835" y="54226"/>
                  </a:cubicBezTo>
                  <a:cubicBezTo>
                    <a:pt x="31869" y="54191"/>
                    <a:pt x="31904" y="54122"/>
                    <a:pt x="31904" y="54088"/>
                  </a:cubicBezTo>
                  <a:cubicBezTo>
                    <a:pt x="32042" y="54019"/>
                    <a:pt x="32111" y="53880"/>
                    <a:pt x="32146" y="53742"/>
                  </a:cubicBezTo>
                  <a:close/>
                  <a:moveTo>
                    <a:pt x="17283" y="39294"/>
                  </a:moveTo>
                  <a:cubicBezTo>
                    <a:pt x="17456" y="39328"/>
                    <a:pt x="17456" y="39398"/>
                    <a:pt x="17421" y="39501"/>
                  </a:cubicBezTo>
                  <a:cubicBezTo>
                    <a:pt x="17352" y="40089"/>
                    <a:pt x="17248" y="40711"/>
                    <a:pt x="16903" y="41229"/>
                  </a:cubicBezTo>
                  <a:cubicBezTo>
                    <a:pt x="16730" y="41471"/>
                    <a:pt x="16695" y="41748"/>
                    <a:pt x="16592" y="41990"/>
                  </a:cubicBezTo>
                  <a:cubicBezTo>
                    <a:pt x="16073" y="43338"/>
                    <a:pt x="15589" y="44651"/>
                    <a:pt x="15036" y="45965"/>
                  </a:cubicBezTo>
                  <a:cubicBezTo>
                    <a:pt x="14898" y="46345"/>
                    <a:pt x="14725" y="46725"/>
                    <a:pt x="14587" y="47106"/>
                  </a:cubicBezTo>
                  <a:cubicBezTo>
                    <a:pt x="14310" y="47762"/>
                    <a:pt x="14138" y="48419"/>
                    <a:pt x="13930" y="49110"/>
                  </a:cubicBezTo>
                  <a:cubicBezTo>
                    <a:pt x="13723" y="49802"/>
                    <a:pt x="13515" y="50493"/>
                    <a:pt x="13308" y="51184"/>
                  </a:cubicBezTo>
                  <a:cubicBezTo>
                    <a:pt x="13066" y="52048"/>
                    <a:pt x="12997" y="52947"/>
                    <a:pt x="12962" y="53846"/>
                  </a:cubicBezTo>
                  <a:cubicBezTo>
                    <a:pt x="12928" y="54191"/>
                    <a:pt x="12928" y="54537"/>
                    <a:pt x="12824" y="54848"/>
                  </a:cubicBezTo>
                  <a:lnTo>
                    <a:pt x="12859" y="54848"/>
                  </a:lnTo>
                  <a:cubicBezTo>
                    <a:pt x="12790" y="55090"/>
                    <a:pt x="12790" y="55297"/>
                    <a:pt x="12790" y="55539"/>
                  </a:cubicBezTo>
                  <a:cubicBezTo>
                    <a:pt x="12790" y="55609"/>
                    <a:pt x="12824" y="55678"/>
                    <a:pt x="12755" y="55712"/>
                  </a:cubicBezTo>
                  <a:cubicBezTo>
                    <a:pt x="12735" y="55733"/>
                    <a:pt x="12714" y="55741"/>
                    <a:pt x="12694" y="55741"/>
                  </a:cubicBezTo>
                  <a:cubicBezTo>
                    <a:pt x="12645" y="55741"/>
                    <a:pt x="12596" y="55692"/>
                    <a:pt x="12548" y="55643"/>
                  </a:cubicBezTo>
                  <a:cubicBezTo>
                    <a:pt x="12340" y="55401"/>
                    <a:pt x="12133" y="55159"/>
                    <a:pt x="11925" y="54917"/>
                  </a:cubicBezTo>
                  <a:cubicBezTo>
                    <a:pt x="11718" y="54641"/>
                    <a:pt x="11614" y="54330"/>
                    <a:pt x="11441" y="54053"/>
                  </a:cubicBezTo>
                  <a:cubicBezTo>
                    <a:pt x="11096" y="53500"/>
                    <a:pt x="10958" y="52878"/>
                    <a:pt x="10716" y="52256"/>
                  </a:cubicBezTo>
                  <a:cubicBezTo>
                    <a:pt x="10646" y="52048"/>
                    <a:pt x="10612" y="51841"/>
                    <a:pt x="10543" y="51599"/>
                  </a:cubicBezTo>
                  <a:cubicBezTo>
                    <a:pt x="10335" y="50700"/>
                    <a:pt x="10163" y="49767"/>
                    <a:pt x="10093" y="48799"/>
                  </a:cubicBezTo>
                  <a:cubicBezTo>
                    <a:pt x="10024" y="47831"/>
                    <a:pt x="10059" y="46864"/>
                    <a:pt x="10059" y="45896"/>
                  </a:cubicBezTo>
                  <a:cubicBezTo>
                    <a:pt x="10059" y="45619"/>
                    <a:pt x="10266" y="45654"/>
                    <a:pt x="10405" y="45619"/>
                  </a:cubicBezTo>
                  <a:cubicBezTo>
                    <a:pt x="10467" y="45612"/>
                    <a:pt x="10518" y="45608"/>
                    <a:pt x="10559" y="45608"/>
                  </a:cubicBezTo>
                  <a:cubicBezTo>
                    <a:pt x="10724" y="45608"/>
                    <a:pt x="10729" y="45675"/>
                    <a:pt x="10646" y="45896"/>
                  </a:cubicBezTo>
                  <a:cubicBezTo>
                    <a:pt x="10439" y="46449"/>
                    <a:pt x="10405" y="47002"/>
                    <a:pt x="10370" y="47555"/>
                  </a:cubicBezTo>
                  <a:cubicBezTo>
                    <a:pt x="10370" y="47589"/>
                    <a:pt x="10370" y="47624"/>
                    <a:pt x="10370" y="47659"/>
                  </a:cubicBezTo>
                  <a:cubicBezTo>
                    <a:pt x="10370" y="47693"/>
                    <a:pt x="10405" y="47693"/>
                    <a:pt x="10439" y="47693"/>
                  </a:cubicBezTo>
                  <a:cubicBezTo>
                    <a:pt x="10474" y="47486"/>
                    <a:pt x="10508" y="47313"/>
                    <a:pt x="10508" y="47106"/>
                  </a:cubicBezTo>
                  <a:cubicBezTo>
                    <a:pt x="10508" y="46829"/>
                    <a:pt x="10577" y="46553"/>
                    <a:pt x="10819" y="46345"/>
                  </a:cubicBezTo>
                  <a:cubicBezTo>
                    <a:pt x="10888" y="46311"/>
                    <a:pt x="10923" y="46207"/>
                    <a:pt x="10923" y="46103"/>
                  </a:cubicBezTo>
                  <a:cubicBezTo>
                    <a:pt x="10888" y="46069"/>
                    <a:pt x="10819" y="46034"/>
                    <a:pt x="10819" y="45999"/>
                  </a:cubicBezTo>
                  <a:cubicBezTo>
                    <a:pt x="10958" y="45758"/>
                    <a:pt x="10992" y="45446"/>
                    <a:pt x="11303" y="45308"/>
                  </a:cubicBezTo>
                  <a:cubicBezTo>
                    <a:pt x="11787" y="45135"/>
                    <a:pt x="12167" y="44824"/>
                    <a:pt x="12548" y="44444"/>
                  </a:cubicBezTo>
                  <a:cubicBezTo>
                    <a:pt x="12928" y="44133"/>
                    <a:pt x="13308" y="43787"/>
                    <a:pt x="13757" y="43407"/>
                  </a:cubicBezTo>
                  <a:lnTo>
                    <a:pt x="13757" y="43407"/>
                  </a:lnTo>
                  <a:cubicBezTo>
                    <a:pt x="13654" y="43787"/>
                    <a:pt x="13446" y="44029"/>
                    <a:pt x="13308" y="44237"/>
                  </a:cubicBezTo>
                  <a:cubicBezTo>
                    <a:pt x="13101" y="44548"/>
                    <a:pt x="12859" y="44824"/>
                    <a:pt x="12582" y="45066"/>
                  </a:cubicBezTo>
                  <a:cubicBezTo>
                    <a:pt x="12444" y="45204"/>
                    <a:pt x="12271" y="45274"/>
                    <a:pt x="12098" y="45343"/>
                  </a:cubicBezTo>
                  <a:cubicBezTo>
                    <a:pt x="12064" y="45377"/>
                    <a:pt x="11995" y="45412"/>
                    <a:pt x="12029" y="45481"/>
                  </a:cubicBezTo>
                  <a:cubicBezTo>
                    <a:pt x="12048" y="45538"/>
                    <a:pt x="12088" y="45564"/>
                    <a:pt x="12126" y="45564"/>
                  </a:cubicBezTo>
                  <a:cubicBezTo>
                    <a:pt x="12157" y="45564"/>
                    <a:pt x="12186" y="45547"/>
                    <a:pt x="12202" y="45516"/>
                  </a:cubicBezTo>
                  <a:cubicBezTo>
                    <a:pt x="12478" y="45343"/>
                    <a:pt x="12720" y="45135"/>
                    <a:pt x="12962" y="44928"/>
                  </a:cubicBezTo>
                  <a:cubicBezTo>
                    <a:pt x="13308" y="44651"/>
                    <a:pt x="13446" y="44237"/>
                    <a:pt x="13654" y="43891"/>
                  </a:cubicBezTo>
                  <a:cubicBezTo>
                    <a:pt x="14034" y="43303"/>
                    <a:pt x="14380" y="42681"/>
                    <a:pt x="14898" y="42197"/>
                  </a:cubicBezTo>
                  <a:cubicBezTo>
                    <a:pt x="14967" y="42128"/>
                    <a:pt x="15002" y="42059"/>
                    <a:pt x="15140" y="42059"/>
                  </a:cubicBezTo>
                  <a:cubicBezTo>
                    <a:pt x="15105" y="42336"/>
                    <a:pt x="14967" y="42543"/>
                    <a:pt x="14829" y="42785"/>
                  </a:cubicBezTo>
                  <a:cubicBezTo>
                    <a:pt x="15244" y="42612"/>
                    <a:pt x="15416" y="42266"/>
                    <a:pt x="15555" y="41886"/>
                  </a:cubicBezTo>
                  <a:cubicBezTo>
                    <a:pt x="15624" y="41713"/>
                    <a:pt x="15693" y="41575"/>
                    <a:pt x="15762" y="41402"/>
                  </a:cubicBezTo>
                  <a:cubicBezTo>
                    <a:pt x="15797" y="41368"/>
                    <a:pt x="15831" y="41264"/>
                    <a:pt x="15866" y="41264"/>
                  </a:cubicBezTo>
                  <a:cubicBezTo>
                    <a:pt x="16211" y="41160"/>
                    <a:pt x="16211" y="40815"/>
                    <a:pt x="16384" y="40607"/>
                  </a:cubicBezTo>
                  <a:cubicBezTo>
                    <a:pt x="16592" y="40296"/>
                    <a:pt x="16799" y="39985"/>
                    <a:pt x="17041" y="39709"/>
                  </a:cubicBezTo>
                  <a:cubicBezTo>
                    <a:pt x="17145" y="39570"/>
                    <a:pt x="17248" y="39467"/>
                    <a:pt x="17283" y="39294"/>
                  </a:cubicBezTo>
                  <a:close/>
                  <a:moveTo>
                    <a:pt x="31247" y="32899"/>
                  </a:moveTo>
                  <a:cubicBezTo>
                    <a:pt x="31420" y="32899"/>
                    <a:pt x="31593" y="32968"/>
                    <a:pt x="31731" y="33038"/>
                  </a:cubicBezTo>
                  <a:cubicBezTo>
                    <a:pt x="32837" y="33660"/>
                    <a:pt x="33805" y="34420"/>
                    <a:pt x="34496" y="35492"/>
                  </a:cubicBezTo>
                  <a:cubicBezTo>
                    <a:pt x="34877" y="36183"/>
                    <a:pt x="35291" y="36874"/>
                    <a:pt x="35672" y="37531"/>
                  </a:cubicBezTo>
                  <a:cubicBezTo>
                    <a:pt x="35879" y="37911"/>
                    <a:pt x="36017" y="38291"/>
                    <a:pt x="36190" y="38637"/>
                  </a:cubicBezTo>
                  <a:cubicBezTo>
                    <a:pt x="36259" y="38810"/>
                    <a:pt x="36225" y="39017"/>
                    <a:pt x="36225" y="39190"/>
                  </a:cubicBezTo>
                  <a:cubicBezTo>
                    <a:pt x="36259" y="39570"/>
                    <a:pt x="36432" y="39951"/>
                    <a:pt x="36432" y="40331"/>
                  </a:cubicBezTo>
                  <a:cubicBezTo>
                    <a:pt x="36432" y="40607"/>
                    <a:pt x="36467" y="40884"/>
                    <a:pt x="36259" y="41126"/>
                  </a:cubicBezTo>
                  <a:cubicBezTo>
                    <a:pt x="36156" y="41264"/>
                    <a:pt x="36121" y="41506"/>
                    <a:pt x="36363" y="41644"/>
                  </a:cubicBezTo>
                  <a:cubicBezTo>
                    <a:pt x="36398" y="41990"/>
                    <a:pt x="36605" y="42370"/>
                    <a:pt x="36363" y="42750"/>
                  </a:cubicBezTo>
                  <a:cubicBezTo>
                    <a:pt x="36278" y="42713"/>
                    <a:pt x="36198" y="42695"/>
                    <a:pt x="36123" y="42695"/>
                  </a:cubicBezTo>
                  <a:cubicBezTo>
                    <a:pt x="35922" y="42695"/>
                    <a:pt x="35753" y="42816"/>
                    <a:pt x="35603" y="42992"/>
                  </a:cubicBezTo>
                  <a:cubicBezTo>
                    <a:pt x="35533" y="43061"/>
                    <a:pt x="35499" y="43131"/>
                    <a:pt x="35464" y="43200"/>
                  </a:cubicBezTo>
                  <a:cubicBezTo>
                    <a:pt x="35464" y="43269"/>
                    <a:pt x="35430" y="43373"/>
                    <a:pt x="35533" y="43407"/>
                  </a:cubicBezTo>
                  <a:cubicBezTo>
                    <a:pt x="35546" y="43413"/>
                    <a:pt x="35558" y="43416"/>
                    <a:pt x="35568" y="43416"/>
                  </a:cubicBezTo>
                  <a:cubicBezTo>
                    <a:pt x="35615" y="43416"/>
                    <a:pt x="35643" y="43360"/>
                    <a:pt x="35672" y="43303"/>
                  </a:cubicBezTo>
                  <a:cubicBezTo>
                    <a:pt x="35810" y="43061"/>
                    <a:pt x="35983" y="42923"/>
                    <a:pt x="36294" y="42923"/>
                  </a:cubicBezTo>
                  <a:cubicBezTo>
                    <a:pt x="36398" y="43061"/>
                    <a:pt x="36190" y="43200"/>
                    <a:pt x="36294" y="43373"/>
                  </a:cubicBezTo>
                  <a:cubicBezTo>
                    <a:pt x="36398" y="43234"/>
                    <a:pt x="36467" y="43061"/>
                    <a:pt x="36501" y="42854"/>
                  </a:cubicBezTo>
                  <a:cubicBezTo>
                    <a:pt x="36674" y="42059"/>
                    <a:pt x="36778" y="41229"/>
                    <a:pt x="36778" y="40400"/>
                  </a:cubicBezTo>
                  <a:cubicBezTo>
                    <a:pt x="36778" y="40054"/>
                    <a:pt x="36881" y="39709"/>
                    <a:pt x="37020" y="39398"/>
                  </a:cubicBezTo>
                  <a:cubicBezTo>
                    <a:pt x="37193" y="38914"/>
                    <a:pt x="37365" y="38464"/>
                    <a:pt x="37573" y="38015"/>
                  </a:cubicBezTo>
                  <a:cubicBezTo>
                    <a:pt x="37642" y="37842"/>
                    <a:pt x="37711" y="37704"/>
                    <a:pt x="37849" y="37566"/>
                  </a:cubicBezTo>
                  <a:cubicBezTo>
                    <a:pt x="37864" y="37543"/>
                    <a:pt x="37884" y="37535"/>
                    <a:pt x="37906" y="37535"/>
                  </a:cubicBezTo>
                  <a:cubicBezTo>
                    <a:pt x="37960" y="37535"/>
                    <a:pt x="38030" y="37580"/>
                    <a:pt x="38086" y="37580"/>
                  </a:cubicBezTo>
                  <a:cubicBezTo>
                    <a:pt x="38116" y="37580"/>
                    <a:pt x="38142" y="37568"/>
                    <a:pt x="38160" y="37531"/>
                  </a:cubicBezTo>
                  <a:cubicBezTo>
                    <a:pt x="38229" y="37393"/>
                    <a:pt x="38022" y="37358"/>
                    <a:pt x="38057" y="37220"/>
                  </a:cubicBezTo>
                  <a:cubicBezTo>
                    <a:pt x="38091" y="37220"/>
                    <a:pt x="38091" y="37185"/>
                    <a:pt x="38091" y="37151"/>
                  </a:cubicBezTo>
                  <a:cubicBezTo>
                    <a:pt x="38541" y="36632"/>
                    <a:pt x="38886" y="36045"/>
                    <a:pt x="39508" y="35699"/>
                  </a:cubicBezTo>
                  <a:cubicBezTo>
                    <a:pt x="39889" y="35492"/>
                    <a:pt x="40269" y="35284"/>
                    <a:pt x="40649" y="35111"/>
                  </a:cubicBezTo>
                  <a:cubicBezTo>
                    <a:pt x="41029" y="34939"/>
                    <a:pt x="41409" y="34800"/>
                    <a:pt x="41790" y="34558"/>
                  </a:cubicBezTo>
                  <a:cubicBezTo>
                    <a:pt x="41859" y="34489"/>
                    <a:pt x="41928" y="34455"/>
                    <a:pt x="42032" y="34420"/>
                  </a:cubicBezTo>
                  <a:cubicBezTo>
                    <a:pt x="42127" y="34384"/>
                    <a:pt x="42198" y="34365"/>
                    <a:pt x="42257" y="34365"/>
                  </a:cubicBezTo>
                  <a:cubicBezTo>
                    <a:pt x="42368" y="34365"/>
                    <a:pt x="42437" y="34435"/>
                    <a:pt x="42550" y="34593"/>
                  </a:cubicBezTo>
                  <a:cubicBezTo>
                    <a:pt x="42723" y="34870"/>
                    <a:pt x="42861" y="35181"/>
                    <a:pt x="42930" y="35492"/>
                  </a:cubicBezTo>
                  <a:cubicBezTo>
                    <a:pt x="43034" y="36287"/>
                    <a:pt x="43069" y="37116"/>
                    <a:pt x="42896" y="37877"/>
                  </a:cubicBezTo>
                  <a:cubicBezTo>
                    <a:pt x="42688" y="38672"/>
                    <a:pt x="42446" y="39467"/>
                    <a:pt x="41963" y="40158"/>
                  </a:cubicBezTo>
                  <a:cubicBezTo>
                    <a:pt x="41824" y="40331"/>
                    <a:pt x="41651" y="40504"/>
                    <a:pt x="41513" y="40711"/>
                  </a:cubicBezTo>
                  <a:cubicBezTo>
                    <a:pt x="41409" y="40815"/>
                    <a:pt x="41271" y="40884"/>
                    <a:pt x="41237" y="41057"/>
                  </a:cubicBezTo>
                  <a:cubicBezTo>
                    <a:pt x="41306" y="41022"/>
                    <a:pt x="41340" y="40988"/>
                    <a:pt x="41409" y="40953"/>
                  </a:cubicBezTo>
                  <a:cubicBezTo>
                    <a:pt x="41963" y="40365"/>
                    <a:pt x="42481" y="39778"/>
                    <a:pt x="42688" y="38983"/>
                  </a:cubicBezTo>
                  <a:cubicBezTo>
                    <a:pt x="42758" y="38775"/>
                    <a:pt x="42827" y="38568"/>
                    <a:pt x="42999" y="38326"/>
                  </a:cubicBezTo>
                  <a:cubicBezTo>
                    <a:pt x="43138" y="38672"/>
                    <a:pt x="43172" y="38983"/>
                    <a:pt x="43034" y="39294"/>
                  </a:cubicBezTo>
                  <a:cubicBezTo>
                    <a:pt x="42758" y="39812"/>
                    <a:pt x="42481" y="40331"/>
                    <a:pt x="42204" y="40849"/>
                  </a:cubicBezTo>
                  <a:cubicBezTo>
                    <a:pt x="42204" y="40884"/>
                    <a:pt x="42170" y="40918"/>
                    <a:pt x="42135" y="40918"/>
                  </a:cubicBezTo>
                  <a:cubicBezTo>
                    <a:pt x="41824" y="40953"/>
                    <a:pt x="41721" y="41195"/>
                    <a:pt x="41548" y="41368"/>
                  </a:cubicBezTo>
                  <a:cubicBezTo>
                    <a:pt x="41409" y="41541"/>
                    <a:pt x="41237" y="41610"/>
                    <a:pt x="41029" y="41610"/>
                  </a:cubicBezTo>
                  <a:cubicBezTo>
                    <a:pt x="40988" y="41610"/>
                    <a:pt x="40946" y="41615"/>
                    <a:pt x="40911" y="41615"/>
                  </a:cubicBezTo>
                  <a:cubicBezTo>
                    <a:pt x="40859" y="41615"/>
                    <a:pt x="40822" y="41603"/>
                    <a:pt x="40822" y="41541"/>
                  </a:cubicBezTo>
                  <a:cubicBezTo>
                    <a:pt x="40787" y="41471"/>
                    <a:pt x="40891" y="41437"/>
                    <a:pt x="40926" y="41368"/>
                  </a:cubicBezTo>
                  <a:cubicBezTo>
                    <a:pt x="40822" y="41368"/>
                    <a:pt x="40718" y="41437"/>
                    <a:pt x="40649" y="41506"/>
                  </a:cubicBezTo>
                  <a:cubicBezTo>
                    <a:pt x="40200" y="41852"/>
                    <a:pt x="39647" y="41955"/>
                    <a:pt x="39128" y="42094"/>
                  </a:cubicBezTo>
                  <a:cubicBezTo>
                    <a:pt x="39114" y="42108"/>
                    <a:pt x="39094" y="42116"/>
                    <a:pt x="39070" y="42116"/>
                  </a:cubicBezTo>
                  <a:cubicBezTo>
                    <a:pt x="39036" y="42116"/>
                    <a:pt x="38996" y="42100"/>
                    <a:pt x="38955" y="42059"/>
                  </a:cubicBezTo>
                  <a:cubicBezTo>
                    <a:pt x="38990" y="41852"/>
                    <a:pt x="39197" y="41783"/>
                    <a:pt x="39232" y="41610"/>
                  </a:cubicBezTo>
                  <a:lnTo>
                    <a:pt x="39232" y="41610"/>
                  </a:lnTo>
                  <a:cubicBezTo>
                    <a:pt x="39059" y="41783"/>
                    <a:pt x="38817" y="41921"/>
                    <a:pt x="38679" y="42128"/>
                  </a:cubicBezTo>
                  <a:cubicBezTo>
                    <a:pt x="38644" y="42163"/>
                    <a:pt x="38610" y="42197"/>
                    <a:pt x="38575" y="42197"/>
                  </a:cubicBezTo>
                  <a:cubicBezTo>
                    <a:pt x="38479" y="42245"/>
                    <a:pt x="38366" y="42310"/>
                    <a:pt x="38259" y="42310"/>
                  </a:cubicBezTo>
                  <a:cubicBezTo>
                    <a:pt x="38213" y="42310"/>
                    <a:pt x="38168" y="42298"/>
                    <a:pt x="38126" y="42266"/>
                  </a:cubicBezTo>
                  <a:cubicBezTo>
                    <a:pt x="38022" y="42163"/>
                    <a:pt x="38126" y="42024"/>
                    <a:pt x="38160" y="41886"/>
                  </a:cubicBezTo>
                  <a:cubicBezTo>
                    <a:pt x="38229" y="41713"/>
                    <a:pt x="38333" y="41575"/>
                    <a:pt x="38333" y="41368"/>
                  </a:cubicBezTo>
                  <a:lnTo>
                    <a:pt x="38333" y="41368"/>
                  </a:lnTo>
                  <a:cubicBezTo>
                    <a:pt x="38126" y="41575"/>
                    <a:pt x="38091" y="41886"/>
                    <a:pt x="37988" y="42163"/>
                  </a:cubicBezTo>
                  <a:cubicBezTo>
                    <a:pt x="37884" y="42370"/>
                    <a:pt x="37780" y="42543"/>
                    <a:pt x="37573" y="42681"/>
                  </a:cubicBezTo>
                  <a:cubicBezTo>
                    <a:pt x="37434" y="42750"/>
                    <a:pt x="37331" y="42889"/>
                    <a:pt x="37262" y="43027"/>
                  </a:cubicBezTo>
                  <a:cubicBezTo>
                    <a:pt x="37227" y="43165"/>
                    <a:pt x="37227" y="43269"/>
                    <a:pt x="37123" y="43373"/>
                  </a:cubicBezTo>
                  <a:cubicBezTo>
                    <a:pt x="36985" y="43476"/>
                    <a:pt x="37020" y="43580"/>
                    <a:pt x="37054" y="43718"/>
                  </a:cubicBezTo>
                  <a:cubicBezTo>
                    <a:pt x="37158" y="44237"/>
                    <a:pt x="37089" y="44755"/>
                    <a:pt x="36847" y="45239"/>
                  </a:cubicBezTo>
                  <a:cubicBezTo>
                    <a:pt x="36743" y="45550"/>
                    <a:pt x="36432" y="45688"/>
                    <a:pt x="36121" y="45723"/>
                  </a:cubicBezTo>
                  <a:cubicBezTo>
                    <a:pt x="36051" y="45729"/>
                    <a:pt x="35983" y="45732"/>
                    <a:pt x="35915" y="45732"/>
                  </a:cubicBezTo>
                  <a:cubicBezTo>
                    <a:pt x="35613" y="45732"/>
                    <a:pt x="35325" y="45676"/>
                    <a:pt x="35015" y="45619"/>
                  </a:cubicBezTo>
                  <a:cubicBezTo>
                    <a:pt x="34842" y="45550"/>
                    <a:pt x="34669" y="45516"/>
                    <a:pt x="34427" y="45481"/>
                  </a:cubicBezTo>
                  <a:lnTo>
                    <a:pt x="34427" y="45481"/>
                  </a:lnTo>
                  <a:cubicBezTo>
                    <a:pt x="34462" y="45723"/>
                    <a:pt x="34566" y="45758"/>
                    <a:pt x="34738" y="45792"/>
                  </a:cubicBezTo>
                  <a:cubicBezTo>
                    <a:pt x="35188" y="45827"/>
                    <a:pt x="35637" y="45861"/>
                    <a:pt x="36086" y="45896"/>
                  </a:cubicBezTo>
                  <a:cubicBezTo>
                    <a:pt x="36570" y="45930"/>
                    <a:pt x="36605" y="45965"/>
                    <a:pt x="36605" y="46380"/>
                  </a:cubicBezTo>
                  <a:cubicBezTo>
                    <a:pt x="36605" y="46760"/>
                    <a:pt x="36674" y="47106"/>
                    <a:pt x="36778" y="47486"/>
                  </a:cubicBezTo>
                  <a:cubicBezTo>
                    <a:pt x="36847" y="47728"/>
                    <a:pt x="36881" y="48004"/>
                    <a:pt x="36916" y="48281"/>
                  </a:cubicBezTo>
                  <a:cubicBezTo>
                    <a:pt x="36916" y="48384"/>
                    <a:pt x="36916" y="48488"/>
                    <a:pt x="37020" y="48557"/>
                  </a:cubicBezTo>
                  <a:cubicBezTo>
                    <a:pt x="36916" y="47866"/>
                    <a:pt x="36951" y="47175"/>
                    <a:pt x="36778" y="46483"/>
                  </a:cubicBezTo>
                  <a:cubicBezTo>
                    <a:pt x="36778" y="46414"/>
                    <a:pt x="36778" y="46345"/>
                    <a:pt x="36847" y="46276"/>
                  </a:cubicBezTo>
                  <a:cubicBezTo>
                    <a:pt x="37020" y="46311"/>
                    <a:pt x="37089" y="46483"/>
                    <a:pt x="37193" y="46587"/>
                  </a:cubicBezTo>
                  <a:cubicBezTo>
                    <a:pt x="37400" y="46898"/>
                    <a:pt x="37538" y="47244"/>
                    <a:pt x="37711" y="47589"/>
                  </a:cubicBezTo>
                  <a:cubicBezTo>
                    <a:pt x="37780" y="47693"/>
                    <a:pt x="37780" y="47797"/>
                    <a:pt x="37884" y="47831"/>
                  </a:cubicBezTo>
                  <a:lnTo>
                    <a:pt x="37918" y="47831"/>
                  </a:lnTo>
                  <a:cubicBezTo>
                    <a:pt x="37815" y="47589"/>
                    <a:pt x="37676" y="47348"/>
                    <a:pt x="37607" y="47106"/>
                  </a:cubicBezTo>
                  <a:cubicBezTo>
                    <a:pt x="37434" y="46656"/>
                    <a:pt x="37158" y="46276"/>
                    <a:pt x="36812" y="45930"/>
                  </a:cubicBezTo>
                  <a:cubicBezTo>
                    <a:pt x="36674" y="45827"/>
                    <a:pt x="36674" y="45723"/>
                    <a:pt x="36778" y="45585"/>
                  </a:cubicBezTo>
                  <a:cubicBezTo>
                    <a:pt x="37123" y="44997"/>
                    <a:pt x="37365" y="44375"/>
                    <a:pt x="37262" y="43649"/>
                  </a:cubicBezTo>
                  <a:cubicBezTo>
                    <a:pt x="37193" y="43165"/>
                    <a:pt x="37607" y="42681"/>
                    <a:pt x="38126" y="42647"/>
                  </a:cubicBezTo>
                  <a:cubicBezTo>
                    <a:pt x="38299" y="42612"/>
                    <a:pt x="38506" y="42647"/>
                    <a:pt x="38644" y="42474"/>
                  </a:cubicBezTo>
                  <a:cubicBezTo>
                    <a:pt x="38644" y="42439"/>
                    <a:pt x="38679" y="42439"/>
                    <a:pt x="38713" y="42439"/>
                  </a:cubicBezTo>
                  <a:cubicBezTo>
                    <a:pt x="39693" y="42164"/>
                    <a:pt x="40672" y="41834"/>
                    <a:pt x="41699" y="41834"/>
                  </a:cubicBezTo>
                  <a:cubicBezTo>
                    <a:pt x="41832" y="41834"/>
                    <a:pt x="41966" y="41840"/>
                    <a:pt x="42101" y="41852"/>
                  </a:cubicBezTo>
                  <a:cubicBezTo>
                    <a:pt x="42446" y="41852"/>
                    <a:pt x="42792" y="41921"/>
                    <a:pt x="43172" y="41990"/>
                  </a:cubicBezTo>
                  <a:cubicBezTo>
                    <a:pt x="43345" y="42024"/>
                    <a:pt x="43518" y="42128"/>
                    <a:pt x="43656" y="42266"/>
                  </a:cubicBezTo>
                  <a:cubicBezTo>
                    <a:pt x="43794" y="42370"/>
                    <a:pt x="43967" y="42508"/>
                    <a:pt x="44140" y="42578"/>
                  </a:cubicBezTo>
                  <a:cubicBezTo>
                    <a:pt x="44204" y="42610"/>
                    <a:pt x="44261" y="42634"/>
                    <a:pt x="44310" y="42634"/>
                  </a:cubicBezTo>
                  <a:cubicBezTo>
                    <a:pt x="44367" y="42634"/>
                    <a:pt x="44414" y="42601"/>
                    <a:pt x="44451" y="42508"/>
                  </a:cubicBezTo>
                  <a:cubicBezTo>
                    <a:pt x="44483" y="42428"/>
                    <a:pt x="44523" y="42400"/>
                    <a:pt x="44567" y="42400"/>
                  </a:cubicBezTo>
                  <a:cubicBezTo>
                    <a:pt x="44617" y="42400"/>
                    <a:pt x="44672" y="42437"/>
                    <a:pt x="44728" y="42474"/>
                  </a:cubicBezTo>
                  <a:cubicBezTo>
                    <a:pt x="45765" y="42992"/>
                    <a:pt x="46733" y="43649"/>
                    <a:pt x="47424" y="44617"/>
                  </a:cubicBezTo>
                  <a:cubicBezTo>
                    <a:pt x="47735" y="45066"/>
                    <a:pt x="47735" y="45239"/>
                    <a:pt x="47320" y="45585"/>
                  </a:cubicBezTo>
                  <a:cubicBezTo>
                    <a:pt x="46905" y="45930"/>
                    <a:pt x="46421" y="46138"/>
                    <a:pt x="45938" y="46311"/>
                  </a:cubicBezTo>
                  <a:cubicBezTo>
                    <a:pt x="44797" y="46691"/>
                    <a:pt x="43622" y="47002"/>
                    <a:pt x="42446" y="47209"/>
                  </a:cubicBezTo>
                  <a:cubicBezTo>
                    <a:pt x="42295" y="47240"/>
                    <a:pt x="42146" y="47252"/>
                    <a:pt x="41999" y="47252"/>
                  </a:cubicBezTo>
                  <a:cubicBezTo>
                    <a:pt x="41644" y="47252"/>
                    <a:pt x="41302" y="47179"/>
                    <a:pt x="40960" y="47106"/>
                  </a:cubicBezTo>
                  <a:lnTo>
                    <a:pt x="40960" y="47140"/>
                  </a:lnTo>
                  <a:cubicBezTo>
                    <a:pt x="40718" y="47106"/>
                    <a:pt x="40476" y="47002"/>
                    <a:pt x="40234" y="46967"/>
                  </a:cubicBezTo>
                  <a:cubicBezTo>
                    <a:pt x="39992" y="46898"/>
                    <a:pt x="39819" y="46794"/>
                    <a:pt x="39716" y="46518"/>
                  </a:cubicBezTo>
                  <a:lnTo>
                    <a:pt x="39716" y="46518"/>
                  </a:lnTo>
                  <a:cubicBezTo>
                    <a:pt x="40338" y="46587"/>
                    <a:pt x="40856" y="46829"/>
                    <a:pt x="41409" y="46829"/>
                  </a:cubicBezTo>
                  <a:cubicBezTo>
                    <a:pt x="41540" y="46829"/>
                    <a:pt x="41671" y="46831"/>
                    <a:pt x="41801" y="46831"/>
                  </a:cubicBezTo>
                  <a:cubicBezTo>
                    <a:pt x="42257" y="46831"/>
                    <a:pt x="42708" y="46810"/>
                    <a:pt x="43138" y="46622"/>
                  </a:cubicBezTo>
                  <a:cubicBezTo>
                    <a:pt x="43108" y="46577"/>
                    <a:pt x="43078" y="46565"/>
                    <a:pt x="43052" y="46565"/>
                  </a:cubicBezTo>
                  <a:cubicBezTo>
                    <a:pt x="43016" y="46565"/>
                    <a:pt x="42985" y="46587"/>
                    <a:pt x="42965" y="46587"/>
                  </a:cubicBezTo>
                  <a:cubicBezTo>
                    <a:pt x="42573" y="46682"/>
                    <a:pt x="42186" y="46728"/>
                    <a:pt x="41804" y="46728"/>
                  </a:cubicBezTo>
                  <a:cubicBezTo>
                    <a:pt x="41073" y="46728"/>
                    <a:pt x="40362" y="46559"/>
                    <a:pt x="39681" y="46241"/>
                  </a:cubicBezTo>
                  <a:cubicBezTo>
                    <a:pt x="39266" y="46069"/>
                    <a:pt x="38852" y="45861"/>
                    <a:pt x="38471" y="45585"/>
                  </a:cubicBezTo>
                  <a:cubicBezTo>
                    <a:pt x="38229" y="45446"/>
                    <a:pt x="37988" y="45343"/>
                    <a:pt x="37746" y="45274"/>
                  </a:cubicBezTo>
                  <a:cubicBezTo>
                    <a:pt x="37642" y="45274"/>
                    <a:pt x="37573" y="45239"/>
                    <a:pt x="37504" y="45239"/>
                  </a:cubicBezTo>
                  <a:cubicBezTo>
                    <a:pt x="37434" y="45239"/>
                    <a:pt x="37331" y="45239"/>
                    <a:pt x="37331" y="45343"/>
                  </a:cubicBezTo>
                  <a:cubicBezTo>
                    <a:pt x="37331" y="45412"/>
                    <a:pt x="37400" y="45446"/>
                    <a:pt x="37469" y="45446"/>
                  </a:cubicBezTo>
                  <a:cubicBezTo>
                    <a:pt x="38057" y="45550"/>
                    <a:pt x="38506" y="45827"/>
                    <a:pt x="38955" y="46138"/>
                  </a:cubicBezTo>
                  <a:cubicBezTo>
                    <a:pt x="39059" y="46241"/>
                    <a:pt x="39197" y="46276"/>
                    <a:pt x="39197" y="46483"/>
                  </a:cubicBezTo>
                  <a:cubicBezTo>
                    <a:pt x="39163" y="46587"/>
                    <a:pt x="39301" y="46656"/>
                    <a:pt x="39405" y="46725"/>
                  </a:cubicBezTo>
                  <a:cubicBezTo>
                    <a:pt x="39889" y="46967"/>
                    <a:pt x="40061" y="47417"/>
                    <a:pt x="40303" y="47866"/>
                  </a:cubicBezTo>
                  <a:cubicBezTo>
                    <a:pt x="40338" y="47970"/>
                    <a:pt x="40373" y="48073"/>
                    <a:pt x="40476" y="48143"/>
                  </a:cubicBezTo>
                  <a:cubicBezTo>
                    <a:pt x="40338" y="48315"/>
                    <a:pt x="40373" y="48454"/>
                    <a:pt x="40407" y="48626"/>
                  </a:cubicBezTo>
                  <a:cubicBezTo>
                    <a:pt x="40580" y="49076"/>
                    <a:pt x="40753" y="49560"/>
                    <a:pt x="40926" y="50044"/>
                  </a:cubicBezTo>
                  <a:cubicBezTo>
                    <a:pt x="41029" y="50424"/>
                    <a:pt x="41202" y="50804"/>
                    <a:pt x="41237" y="51219"/>
                  </a:cubicBezTo>
                  <a:cubicBezTo>
                    <a:pt x="41306" y="51564"/>
                    <a:pt x="41271" y="51910"/>
                    <a:pt x="41202" y="52256"/>
                  </a:cubicBezTo>
                  <a:cubicBezTo>
                    <a:pt x="41029" y="52912"/>
                    <a:pt x="40995" y="53604"/>
                    <a:pt x="40787" y="54295"/>
                  </a:cubicBezTo>
                  <a:cubicBezTo>
                    <a:pt x="40753" y="54468"/>
                    <a:pt x="40684" y="54641"/>
                    <a:pt x="40614" y="54814"/>
                  </a:cubicBezTo>
                  <a:cubicBezTo>
                    <a:pt x="40536" y="55102"/>
                    <a:pt x="40377" y="55232"/>
                    <a:pt x="40154" y="55232"/>
                  </a:cubicBezTo>
                  <a:cubicBezTo>
                    <a:pt x="40083" y="55232"/>
                    <a:pt x="40006" y="55219"/>
                    <a:pt x="39923" y="55194"/>
                  </a:cubicBezTo>
                  <a:cubicBezTo>
                    <a:pt x="39439" y="55021"/>
                    <a:pt x="39024" y="54814"/>
                    <a:pt x="38644" y="54537"/>
                  </a:cubicBezTo>
                  <a:cubicBezTo>
                    <a:pt x="38299" y="54261"/>
                    <a:pt x="37988" y="54019"/>
                    <a:pt x="37676" y="53777"/>
                  </a:cubicBezTo>
                  <a:cubicBezTo>
                    <a:pt x="37193" y="53431"/>
                    <a:pt x="36847" y="53016"/>
                    <a:pt x="36605" y="52463"/>
                  </a:cubicBezTo>
                  <a:cubicBezTo>
                    <a:pt x="36328" y="51772"/>
                    <a:pt x="36052" y="51115"/>
                    <a:pt x="35637" y="50493"/>
                  </a:cubicBezTo>
                  <a:cubicBezTo>
                    <a:pt x="35533" y="50355"/>
                    <a:pt x="35568" y="50216"/>
                    <a:pt x="35603" y="50078"/>
                  </a:cubicBezTo>
                  <a:cubicBezTo>
                    <a:pt x="35775" y="49491"/>
                    <a:pt x="35844" y="48903"/>
                    <a:pt x="35844" y="48315"/>
                  </a:cubicBezTo>
                  <a:cubicBezTo>
                    <a:pt x="35879" y="47762"/>
                    <a:pt x="35741" y="47278"/>
                    <a:pt x="35568" y="46760"/>
                  </a:cubicBezTo>
                  <a:lnTo>
                    <a:pt x="35568" y="46760"/>
                  </a:lnTo>
                  <a:cubicBezTo>
                    <a:pt x="35603" y="47071"/>
                    <a:pt x="35637" y="47382"/>
                    <a:pt x="35637" y="47693"/>
                  </a:cubicBezTo>
                  <a:cubicBezTo>
                    <a:pt x="35741" y="48523"/>
                    <a:pt x="35603" y="49318"/>
                    <a:pt x="35361" y="50113"/>
                  </a:cubicBezTo>
                  <a:cubicBezTo>
                    <a:pt x="35257" y="50458"/>
                    <a:pt x="35222" y="50804"/>
                    <a:pt x="34980" y="51115"/>
                  </a:cubicBezTo>
                  <a:cubicBezTo>
                    <a:pt x="34877" y="51253"/>
                    <a:pt x="34773" y="51426"/>
                    <a:pt x="34635" y="51599"/>
                  </a:cubicBezTo>
                  <a:cubicBezTo>
                    <a:pt x="34566" y="51288"/>
                    <a:pt x="34669" y="51011"/>
                    <a:pt x="34773" y="50769"/>
                  </a:cubicBezTo>
                  <a:cubicBezTo>
                    <a:pt x="34980" y="50216"/>
                    <a:pt x="35153" y="49629"/>
                    <a:pt x="35222" y="49041"/>
                  </a:cubicBezTo>
                  <a:cubicBezTo>
                    <a:pt x="35326" y="48557"/>
                    <a:pt x="35430" y="48039"/>
                    <a:pt x="35430" y="47520"/>
                  </a:cubicBezTo>
                  <a:cubicBezTo>
                    <a:pt x="35430" y="47106"/>
                    <a:pt x="35361" y="46725"/>
                    <a:pt x="35291" y="46345"/>
                  </a:cubicBezTo>
                  <a:cubicBezTo>
                    <a:pt x="35262" y="46255"/>
                    <a:pt x="35232" y="46166"/>
                    <a:pt x="35134" y="46166"/>
                  </a:cubicBezTo>
                  <a:cubicBezTo>
                    <a:pt x="35119" y="46166"/>
                    <a:pt x="35103" y="46168"/>
                    <a:pt x="35084" y="46172"/>
                  </a:cubicBezTo>
                  <a:cubicBezTo>
                    <a:pt x="34946" y="46207"/>
                    <a:pt x="34877" y="46241"/>
                    <a:pt x="34877" y="46380"/>
                  </a:cubicBezTo>
                  <a:cubicBezTo>
                    <a:pt x="34946" y="46898"/>
                    <a:pt x="34738" y="47417"/>
                    <a:pt x="34704" y="47935"/>
                  </a:cubicBezTo>
                  <a:cubicBezTo>
                    <a:pt x="34911" y="47520"/>
                    <a:pt x="34877" y="47036"/>
                    <a:pt x="35084" y="46587"/>
                  </a:cubicBezTo>
                  <a:cubicBezTo>
                    <a:pt x="35222" y="46725"/>
                    <a:pt x="35222" y="46864"/>
                    <a:pt x="35222" y="47002"/>
                  </a:cubicBezTo>
                  <a:cubicBezTo>
                    <a:pt x="35291" y="48004"/>
                    <a:pt x="35188" y="49007"/>
                    <a:pt x="34877" y="49974"/>
                  </a:cubicBezTo>
                  <a:cubicBezTo>
                    <a:pt x="34738" y="50389"/>
                    <a:pt x="34566" y="50804"/>
                    <a:pt x="34462" y="51219"/>
                  </a:cubicBezTo>
                  <a:cubicBezTo>
                    <a:pt x="34289" y="51876"/>
                    <a:pt x="33909" y="52325"/>
                    <a:pt x="33390" y="52671"/>
                  </a:cubicBezTo>
                  <a:cubicBezTo>
                    <a:pt x="33045" y="52912"/>
                    <a:pt x="32699" y="53154"/>
                    <a:pt x="32423" y="53466"/>
                  </a:cubicBezTo>
                  <a:cubicBezTo>
                    <a:pt x="32319" y="53535"/>
                    <a:pt x="32250" y="53638"/>
                    <a:pt x="32146" y="53742"/>
                  </a:cubicBezTo>
                  <a:cubicBezTo>
                    <a:pt x="32457" y="53604"/>
                    <a:pt x="32664" y="53293"/>
                    <a:pt x="32976" y="53120"/>
                  </a:cubicBezTo>
                  <a:cubicBezTo>
                    <a:pt x="33079" y="53051"/>
                    <a:pt x="33183" y="52912"/>
                    <a:pt x="33356" y="52912"/>
                  </a:cubicBezTo>
                  <a:cubicBezTo>
                    <a:pt x="33425" y="53016"/>
                    <a:pt x="33356" y="53051"/>
                    <a:pt x="33321" y="53085"/>
                  </a:cubicBezTo>
                  <a:cubicBezTo>
                    <a:pt x="32803" y="53742"/>
                    <a:pt x="32250" y="54330"/>
                    <a:pt x="31800" y="55021"/>
                  </a:cubicBezTo>
                  <a:cubicBezTo>
                    <a:pt x="31741" y="55110"/>
                    <a:pt x="31630" y="55277"/>
                    <a:pt x="31512" y="55277"/>
                  </a:cubicBezTo>
                  <a:cubicBezTo>
                    <a:pt x="31493" y="55277"/>
                    <a:pt x="31474" y="55272"/>
                    <a:pt x="31455" y="55263"/>
                  </a:cubicBezTo>
                  <a:cubicBezTo>
                    <a:pt x="31282" y="55159"/>
                    <a:pt x="31455" y="54986"/>
                    <a:pt x="31524" y="54848"/>
                  </a:cubicBezTo>
                  <a:cubicBezTo>
                    <a:pt x="31558" y="54710"/>
                    <a:pt x="31628" y="54606"/>
                    <a:pt x="31697" y="54468"/>
                  </a:cubicBezTo>
                  <a:lnTo>
                    <a:pt x="31697" y="54468"/>
                  </a:lnTo>
                  <a:cubicBezTo>
                    <a:pt x="31455" y="54641"/>
                    <a:pt x="31351" y="54917"/>
                    <a:pt x="31316" y="55194"/>
                  </a:cubicBezTo>
                  <a:cubicBezTo>
                    <a:pt x="31247" y="55436"/>
                    <a:pt x="31144" y="55539"/>
                    <a:pt x="30936" y="55609"/>
                  </a:cubicBezTo>
                  <a:cubicBezTo>
                    <a:pt x="30798" y="55643"/>
                    <a:pt x="30660" y="55747"/>
                    <a:pt x="30521" y="55781"/>
                  </a:cubicBezTo>
                  <a:cubicBezTo>
                    <a:pt x="30404" y="55818"/>
                    <a:pt x="30280" y="55838"/>
                    <a:pt x="30157" y="55838"/>
                  </a:cubicBezTo>
                  <a:cubicBezTo>
                    <a:pt x="29704" y="55838"/>
                    <a:pt x="29270" y="55570"/>
                    <a:pt x="29243" y="54917"/>
                  </a:cubicBezTo>
                  <a:cubicBezTo>
                    <a:pt x="29208" y="54468"/>
                    <a:pt x="29173" y="53984"/>
                    <a:pt x="29208" y="53535"/>
                  </a:cubicBezTo>
                  <a:cubicBezTo>
                    <a:pt x="29277" y="52878"/>
                    <a:pt x="29243" y="52187"/>
                    <a:pt x="29312" y="51495"/>
                  </a:cubicBezTo>
                  <a:cubicBezTo>
                    <a:pt x="29484" y="50355"/>
                    <a:pt x="29796" y="49249"/>
                    <a:pt x="30210" y="48143"/>
                  </a:cubicBezTo>
                  <a:cubicBezTo>
                    <a:pt x="30349" y="47866"/>
                    <a:pt x="30591" y="47693"/>
                    <a:pt x="30798" y="47486"/>
                  </a:cubicBezTo>
                  <a:cubicBezTo>
                    <a:pt x="31386" y="46760"/>
                    <a:pt x="32181" y="46449"/>
                    <a:pt x="33045" y="46172"/>
                  </a:cubicBezTo>
                  <a:cubicBezTo>
                    <a:pt x="33079" y="46172"/>
                    <a:pt x="33148" y="46172"/>
                    <a:pt x="33183" y="46241"/>
                  </a:cubicBezTo>
                  <a:cubicBezTo>
                    <a:pt x="32941" y="46483"/>
                    <a:pt x="32561" y="46587"/>
                    <a:pt x="32353" y="46898"/>
                  </a:cubicBezTo>
                  <a:cubicBezTo>
                    <a:pt x="32734" y="46691"/>
                    <a:pt x="33114" y="46518"/>
                    <a:pt x="33494" y="46311"/>
                  </a:cubicBezTo>
                  <a:cubicBezTo>
                    <a:pt x="33598" y="46241"/>
                    <a:pt x="33736" y="46207"/>
                    <a:pt x="33667" y="46034"/>
                  </a:cubicBezTo>
                  <a:cubicBezTo>
                    <a:pt x="33598" y="45930"/>
                    <a:pt x="33701" y="45896"/>
                    <a:pt x="33736" y="45861"/>
                  </a:cubicBezTo>
                  <a:cubicBezTo>
                    <a:pt x="33869" y="45762"/>
                    <a:pt x="34033" y="45726"/>
                    <a:pt x="34046" y="45540"/>
                  </a:cubicBezTo>
                  <a:lnTo>
                    <a:pt x="34046" y="45540"/>
                  </a:lnTo>
                  <a:cubicBezTo>
                    <a:pt x="33607" y="45832"/>
                    <a:pt x="33134" y="45934"/>
                    <a:pt x="32595" y="46069"/>
                  </a:cubicBezTo>
                  <a:cubicBezTo>
                    <a:pt x="32664" y="45792"/>
                    <a:pt x="32906" y="45758"/>
                    <a:pt x="32941" y="45446"/>
                  </a:cubicBezTo>
                  <a:lnTo>
                    <a:pt x="32941" y="45446"/>
                  </a:lnTo>
                  <a:cubicBezTo>
                    <a:pt x="32526" y="45827"/>
                    <a:pt x="32042" y="45965"/>
                    <a:pt x="31558" y="46138"/>
                  </a:cubicBezTo>
                  <a:cubicBezTo>
                    <a:pt x="31455" y="46172"/>
                    <a:pt x="31351" y="46207"/>
                    <a:pt x="31213" y="46207"/>
                  </a:cubicBezTo>
                  <a:cubicBezTo>
                    <a:pt x="31040" y="46241"/>
                    <a:pt x="30902" y="46207"/>
                    <a:pt x="30867" y="46449"/>
                  </a:cubicBezTo>
                  <a:cubicBezTo>
                    <a:pt x="30798" y="46622"/>
                    <a:pt x="30591" y="46656"/>
                    <a:pt x="30452" y="46656"/>
                  </a:cubicBezTo>
                  <a:cubicBezTo>
                    <a:pt x="29692" y="46760"/>
                    <a:pt x="28931" y="47002"/>
                    <a:pt x="28136" y="47002"/>
                  </a:cubicBezTo>
                  <a:cubicBezTo>
                    <a:pt x="28030" y="47007"/>
                    <a:pt x="27923" y="47010"/>
                    <a:pt x="27817" y="47010"/>
                  </a:cubicBezTo>
                  <a:cubicBezTo>
                    <a:pt x="27267" y="47010"/>
                    <a:pt x="26722" y="46934"/>
                    <a:pt x="26201" y="46760"/>
                  </a:cubicBezTo>
                  <a:cubicBezTo>
                    <a:pt x="25821" y="46622"/>
                    <a:pt x="25475" y="46483"/>
                    <a:pt x="25095" y="46345"/>
                  </a:cubicBezTo>
                  <a:cubicBezTo>
                    <a:pt x="24887" y="46241"/>
                    <a:pt x="24715" y="46103"/>
                    <a:pt x="24542" y="45965"/>
                  </a:cubicBezTo>
                  <a:cubicBezTo>
                    <a:pt x="24403" y="45861"/>
                    <a:pt x="24403" y="45758"/>
                    <a:pt x="24438" y="45619"/>
                  </a:cubicBezTo>
                  <a:cubicBezTo>
                    <a:pt x="24611" y="45135"/>
                    <a:pt x="24922" y="44755"/>
                    <a:pt x="25337" y="44444"/>
                  </a:cubicBezTo>
                  <a:cubicBezTo>
                    <a:pt x="25440" y="44375"/>
                    <a:pt x="25544" y="44306"/>
                    <a:pt x="25613" y="44202"/>
                  </a:cubicBezTo>
                  <a:cubicBezTo>
                    <a:pt x="25671" y="44163"/>
                    <a:pt x="25740" y="44114"/>
                    <a:pt x="25801" y="44114"/>
                  </a:cubicBezTo>
                  <a:cubicBezTo>
                    <a:pt x="25850" y="44114"/>
                    <a:pt x="25894" y="44145"/>
                    <a:pt x="25924" y="44237"/>
                  </a:cubicBezTo>
                  <a:cubicBezTo>
                    <a:pt x="25959" y="44306"/>
                    <a:pt x="26028" y="44375"/>
                    <a:pt x="26132" y="44375"/>
                  </a:cubicBezTo>
                  <a:cubicBezTo>
                    <a:pt x="26235" y="44375"/>
                    <a:pt x="26270" y="44271"/>
                    <a:pt x="26305" y="44168"/>
                  </a:cubicBezTo>
                  <a:cubicBezTo>
                    <a:pt x="26305" y="44098"/>
                    <a:pt x="26305" y="43995"/>
                    <a:pt x="26339" y="43891"/>
                  </a:cubicBezTo>
                  <a:cubicBezTo>
                    <a:pt x="26374" y="43787"/>
                    <a:pt x="26408" y="43684"/>
                    <a:pt x="26512" y="43649"/>
                  </a:cubicBezTo>
                  <a:cubicBezTo>
                    <a:pt x="26823" y="43580"/>
                    <a:pt x="27065" y="43407"/>
                    <a:pt x="27376" y="43338"/>
                  </a:cubicBezTo>
                  <a:cubicBezTo>
                    <a:pt x="27860" y="43234"/>
                    <a:pt x="28309" y="43131"/>
                    <a:pt x="28759" y="43027"/>
                  </a:cubicBezTo>
                  <a:cubicBezTo>
                    <a:pt x="28910" y="42976"/>
                    <a:pt x="29062" y="42944"/>
                    <a:pt x="29214" y="42944"/>
                  </a:cubicBezTo>
                  <a:cubicBezTo>
                    <a:pt x="29270" y="42944"/>
                    <a:pt x="29325" y="42948"/>
                    <a:pt x="29381" y="42958"/>
                  </a:cubicBezTo>
                  <a:cubicBezTo>
                    <a:pt x="29427" y="42962"/>
                    <a:pt x="29472" y="42963"/>
                    <a:pt x="29517" y="42963"/>
                  </a:cubicBezTo>
                  <a:cubicBezTo>
                    <a:pt x="29873" y="42963"/>
                    <a:pt x="30183" y="42854"/>
                    <a:pt x="30521" y="42854"/>
                  </a:cubicBezTo>
                  <a:cubicBezTo>
                    <a:pt x="31213" y="42854"/>
                    <a:pt x="31835" y="42992"/>
                    <a:pt x="32423" y="43373"/>
                  </a:cubicBezTo>
                  <a:cubicBezTo>
                    <a:pt x="32482" y="43392"/>
                    <a:pt x="32542" y="43435"/>
                    <a:pt x="32601" y="43435"/>
                  </a:cubicBezTo>
                  <a:cubicBezTo>
                    <a:pt x="32645" y="43435"/>
                    <a:pt x="32689" y="43412"/>
                    <a:pt x="32734" y="43338"/>
                  </a:cubicBezTo>
                  <a:cubicBezTo>
                    <a:pt x="32756" y="43305"/>
                    <a:pt x="32777" y="43293"/>
                    <a:pt x="32798" y="43293"/>
                  </a:cubicBezTo>
                  <a:cubicBezTo>
                    <a:pt x="32843" y="43293"/>
                    <a:pt x="32883" y="43349"/>
                    <a:pt x="32906" y="43373"/>
                  </a:cubicBezTo>
                  <a:cubicBezTo>
                    <a:pt x="33183" y="43614"/>
                    <a:pt x="33425" y="43822"/>
                    <a:pt x="33667" y="44064"/>
                  </a:cubicBezTo>
                  <a:cubicBezTo>
                    <a:pt x="33840" y="44202"/>
                    <a:pt x="34013" y="44306"/>
                    <a:pt x="34220" y="44375"/>
                  </a:cubicBezTo>
                  <a:cubicBezTo>
                    <a:pt x="34462" y="44409"/>
                    <a:pt x="34600" y="44513"/>
                    <a:pt x="34635" y="44790"/>
                  </a:cubicBezTo>
                  <a:cubicBezTo>
                    <a:pt x="34635" y="44893"/>
                    <a:pt x="34704" y="45032"/>
                    <a:pt x="34773" y="45135"/>
                  </a:cubicBezTo>
                  <a:cubicBezTo>
                    <a:pt x="34773" y="44859"/>
                    <a:pt x="34773" y="44617"/>
                    <a:pt x="34738" y="44340"/>
                  </a:cubicBezTo>
                  <a:cubicBezTo>
                    <a:pt x="34669" y="43891"/>
                    <a:pt x="34704" y="43476"/>
                    <a:pt x="35326" y="43303"/>
                  </a:cubicBezTo>
                  <a:cubicBezTo>
                    <a:pt x="35239" y="43249"/>
                    <a:pt x="35163" y="43229"/>
                    <a:pt x="35091" y="43229"/>
                  </a:cubicBezTo>
                  <a:cubicBezTo>
                    <a:pt x="34934" y="43229"/>
                    <a:pt x="34801" y="43325"/>
                    <a:pt x="34635" y="43373"/>
                  </a:cubicBezTo>
                  <a:cubicBezTo>
                    <a:pt x="34462" y="42992"/>
                    <a:pt x="34393" y="42543"/>
                    <a:pt x="34116" y="42163"/>
                  </a:cubicBezTo>
                  <a:lnTo>
                    <a:pt x="34116" y="42163"/>
                  </a:lnTo>
                  <a:cubicBezTo>
                    <a:pt x="34082" y="42370"/>
                    <a:pt x="34151" y="42474"/>
                    <a:pt x="34185" y="42612"/>
                  </a:cubicBezTo>
                  <a:cubicBezTo>
                    <a:pt x="34358" y="42992"/>
                    <a:pt x="34427" y="43407"/>
                    <a:pt x="34531" y="43856"/>
                  </a:cubicBezTo>
                  <a:cubicBezTo>
                    <a:pt x="34531" y="43891"/>
                    <a:pt x="34531" y="43960"/>
                    <a:pt x="34531" y="43995"/>
                  </a:cubicBezTo>
                  <a:cubicBezTo>
                    <a:pt x="34531" y="44179"/>
                    <a:pt x="34485" y="44256"/>
                    <a:pt x="34383" y="44256"/>
                  </a:cubicBezTo>
                  <a:cubicBezTo>
                    <a:pt x="34331" y="44256"/>
                    <a:pt x="34266" y="44237"/>
                    <a:pt x="34185" y="44202"/>
                  </a:cubicBezTo>
                  <a:cubicBezTo>
                    <a:pt x="33805" y="43995"/>
                    <a:pt x="33494" y="43684"/>
                    <a:pt x="33218" y="43338"/>
                  </a:cubicBezTo>
                  <a:cubicBezTo>
                    <a:pt x="33183" y="43234"/>
                    <a:pt x="33114" y="43165"/>
                    <a:pt x="33010" y="43096"/>
                  </a:cubicBezTo>
                  <a:cubicBezTo>
                    <a:pt x="32803" y="42992"/>
                    <a:pt x="32699" y="42785"/>
                    <a:pt x="32526" y="42612"/>
                  </a:cubicBezTo>
                  <a:cubicBezTo>
                    <a:pt x="31869" y="41921"/>
                    <a:pt x="31386" y="41195"/>
                    <a:pt x="31144" y="40296"/>
                  </a:cubicBezTo>
                  <a:cubicBezTo>
                    <a:pt x="31040" y="39881"/>
                    <a:pt x="30867" y="39501"/>
                    <a:pt x="30729" y="39121"/>
                  </a:cubicBezTo>
                  <a:cubicBezTo>
                    <a:pt x="30556" y="38637"/>
                    <a:pt x="30452" y="38153"/>
                    <a:pt x="30556" y="37669"/>
                  </a:cubicBezTo>
                  <a:cubicBezTo>
                    <a:pt x="30625" y="37427"/>
                    <a:pt x="30521" y="37185"/>
                    <a:pt x="30556" y="36943"/>
                  </a:cubicBezTo>
                  <a:cubicBezTo>
                    <a:pt x="30556" y="36736"/>
                    <a:pt x="30591" y="36598"/>
                    <a:pt x="30729" y="36425"/>
                  </a:cubicBezTo>
                  <a:cubicBezTo>
                    <a:pt x="30902" y="36252"/>
                    <a:pt x="31109" y="36114"/>
                    <a:pt x="31247" y="35837"/>
                  </a:cubicBezTo>
                  <a:cubicBezTo>
                    <a:pt x="31094" y="35837"/>
                    <a:pt x="30995" y="35947"/>
                    <a:pt x="30902" y="35947"/>
                  </a:cubicBezTo>
                  <a:cubicBezTo>
                    <a:pt x="30890" y="35947"/>
                    <a:pt x="30879" y="35945"/>
                    <a:pt x="30867" y="35941"/>
                  </a:cubicBezTo>
                  <a:cubicBezTo>
                    <a:pt x="30867" y="35906"/>
                    <a:pt x="30867" y="35837"/>
                    <a:pt x="30867" y="35837"/>
                  </a:cubicBezTo>
                  <a:cubicBezTo>
                    <a:pt x="30556" y="35630"/>
                    <a:pt x="30625" y="35319"/>
                    <a:pt x="30625" y="35042"/>
                  </a:cubicBezTo>
                  <a:cubicBezTo>
                    <a:pt x="30660" y="34662"/>
                    <a:pt x="30729" y="34247"/>
                    <a:pt x="30625" y="33867"/>
                  </a:cubicBezTo>
                  <a:cubicBezTo>
                    <a:pt x="30591" y="33625"/>
                    <a:pt x="30660" y="33418"/>
                    <a:pt x="30694" y="33210"/>
                  </a:cubicBezTo>
                  <a:cubicBezTo>
                    <a:pt x="30763" y="33003"/>
                    <a:pt x="30971" y="32899"/>
                    <a:pt x="31247" y="32899"/>
                  </a:cubicBezTo>
                  <a:close/>
                  <a:moveTo>
                    <a:pt x="17861" y="41003"/>
                  </a:moveTo>
                  <a:cubicBezTo>
                    <a:pt x="17901" y="41003"/>
                    <a:pt x="17948" y="41031"/>
                    <a:pt x="18009" y="41091"/>
                  </a:cubicBezTo>
                  <a:cubicBezTo>
                    <a:pt x="18285" y="41402"/>
                    <a:pt x="18596" y="41713"/>
                    <a:pt x="18942" y="41955"/>
                  </a:cubicBezTo>
                  <a:cubicBezTo>
                    <a:pt x="19219" y="42163"/>
                    <a:pt x="19357" y="42474"/>
                    <a:pt x="19426" y="42819"/>
                  </a:cubicBezTo>
                  <a:cubicBezTo>
                    <a:pt x="19444" y="42828"/>
                    <a:pt x="19460" y="42832"/>
                    <a:pt x="19474" y="42832"/>
                  </a:cubicBezTo>
                  <a:cubicBezTo>
                    <a:pt x="19560" y="42832"/>
                    <a:pt x="19600" y="42703"/>
                    <a:pt x="19666" y="42703"/>
                  </a:cubicBezTo>
                  <a:cubicBezTo>
                    <a:pt x="19677" y="42703"/>
                    <a:pt x="19689" y="42707"/>
                    <a:pt x="19703" y="42716"/>
                  </a:cubicBezTo>
                  <a:cubicBezTo>
                    <a:pt x="19806" y="42785"/>
                    <a:pt x="19875" y="42819"/>
                    <a:pt x="19945" y="42889"/>
                  </a:cubicBezTo>
                  <a:cubicBezTo>
                    <a:pt x="20532" y="43407"/>
                    <a:pt x="21051" y="44029"/>
                    <a:pt x="21535" y="44651"/>
                  </a:cubicBezTo>
                  <a:cubicBezTo>
                    <a:pt x="21604" y="44721"/>
                    <a:pt x="21638" y="44824"/>
                    <a:pt x="21673" y="44963"/>
                  </a:cubicBezTo>
                  <a:cubicBezTo>
                    <a:pt x="21846" y="45516"/>
                    <a:pt x="22018" y="46069"/>
                    <a:pt x="22226" y="46656"/>
                  </a:cubicBezTo>
                  <a:cubicBezTo>
                    <a:pt x="22330" y="47036"/>
                    <a:pt x="22364" y="47451"/>
                    <a:pt x="22433" y="47866"/>
                  </a:cubicBezTo>
                  <a:cubicBezTo>
                    <a:pt x="22468" y="47970"/>
                    <a:pt x="22399" y="48073"/>
                    <a:pt x="22330" y="48143"/>
                  </a:cubicBezTo>
                  <a:cubicBezTo>
                    <a:pt x="21949" y="48557"/>
                    <a:pt x="21638" y="49041"/>
                    <a:pt x="21327" y="49491"/>
                  </a:cubicBezTo>
                  <a:cubicBezTo>
                    <a:pt x="21085" y="49871"/>
                    <a:pt x="20774" y="50113"/>
                    <a:pt x="20498" y="50424"/>
                  </a:cubicBezTo>
                  <a:cubicBezTo>
                    <a:pt x="19945" y="51046"/>
                    <a:pt x="19288" y="51599"/>
                    <a:pt x="18596" y="52117"/>
                  </a:cubicBezTo>
                  <a:cubicBezTo>
                    <a:pt x="18216" y="52394"/>
                    <a:pt x="17871" y="52774"/>
                    <a:pt x="17525" y="53120"/>
                  </a:cubicBezTo>
                  <a:cubicBezTo>
                    <a:pt x="16937" y="53707"/>
                    <a:pt x="16281" y="54261"/>
                    <a:pt x="15624" y="54779"/>
                  </a:cubicBezTo>
                  <a:cubicBezTo>
                    <a:pt x="15175" y="55125"/>
                    <a:pt x="14691" y="55436"/>
                    <a:pt x="14207" y="55712"/>
                  </a:cubicBezTo>
                  <a:cubicBezTo>
                    <a:pt x="13930" y="55885"/>
                    <a:pt x="13654" y="55954"/>
                    <a:pt x="13343" y="55954"/>
                  </a:cubicBezTo>
                  <a:cubicBezTo>
                    <a:pt x="13101" y="55954"/>
                    <a:pt x="13031" y="55920"/>
                    <a:pt x="13031" y="55678"/>
                  </a:cubicBezTo>
                  <a:cubicBezTo>
                    <a:pt x="12997" y="55539"/>
                    <a:pt x="12997" y="55367"/>
                    <a:pt x="13031" y="55228"/>
                  </a:cubicBezTo>
                  <a:cubicBezTo>
                    <a:pt x="13031" y="55194"/>
                    <a:pt x="13031" y="55090"/>
                    <a:pt x="13066" y="55090"/>
                  </a:cubicBezTo>
                  <a:cubicBezTo>
                    <a:pt x="13412" y="54986"/>
                    <a:pt x="13239" y="54710"/>
                    <a:pt x="13273" y="54537"/>
                  </a:cubicBezTo>
                  <a:cubicBezTo>
                    <a:pt x="13343" y="53984"/>
                    <a:pt x="13377" y="53396"/>
                    <a:pt x="13481" y="52843"/>
                  </a:cubicBezTo>
                  <a:cubicBezTo>
                    <a:pt x="13550" y="52290"/>
                    <a:pt x="13723" y="51772"/>
                    <a:pt x="13757" y="51184"/>
                  </a:cubicBezTo>
                  <a:cubicBezTo>
                    <a:pt x="13757" y="51081"/>
                    <a:pt x="13792" y="50977"/>
                    <a:pt x="13826" y="50873"/>
                  </a:cubicBezTo>
                  <a:cubicBezTo>
                    <a:pt x="14103" y="50320"/>
                    <a:pt x="14207" y="49698"/>
                    <a:pt x="14414" y="49076"/>
                  </a:cubicBezTo>
                  <a:cubicBezTo>
                    <a:pt x="14449" y="48972"/>
                    <a:pt x="14483" y="48834"/>
                    <a:pt x="14587" y="48696"/>
                  </a:cubicBezTo>
                  <a:cubicBezTo>
                    <a:pt x="14656" y="48523"/>
                    <a:pt x="14725" y="48315"/>
                    <a:pt x="14760" y="48108"/>
                  </a:cubicBezTo>
                  <a:cubicBezTo>
                    <a:pt x="14829" y="47693"/>
                    <a:pt x="15002" y="47313"/>
                    <a:pt x="15209" y="46933"/>
                  </a:cubicBezTo>
                  <a:cubicBezTo>
                    <a:pt x="15347" y="46691"/>
                    <a:pt x="15451" y="46483"/>
                    <a:pt x="15555" y="46241"/>
                  </a:cubicBezTo>
                  <a:cubicBezTo>
                    <a:pt x="15658" y="46276"/>
                    <a:pt x="15658" y="46311"/>
                    <a:pt x="15693" y="46380"/>
                  </a:cubicBezTo>
                  <a:cubicBezTo>
                    <a:pt x="16142" y="47244"/>
                    <a:pt x="16730" y="47970"/>
                    <a:pt x="17318" y="48730"/>
                  </a:cubicBezTo>
                  <a:cubicBezTo>
                    <a:pt x="17940" y="49560"/>
                    <a:pt x="18458" y="50458"/>
                    <a:pt x="18596" y="51530"/>
                  </a:cubicBezTo>
                  <a:cubicBezTo>
                    <a:pt x="18596" y="51599"/>
                    <a:pt x="18596" y="51668"/>
                    <a:pt x="18700" y="51737"/>
                  </a:cubicBezTo>
                  <a:cubicBezTo>
                    <a:pt x="18562" y="50493"/>
                    <a:pt x="18182" y="49456"/>
                    <a:pt x="17387" y="48557"/>
                  </a:cubicBezTo>
                  <a:cubicBezTo>
                    <a:pt x="17145" y="48281"/>
                    <a:pt x="16937" y="48039"/>
                    <a:pt x="16799" y="47659"/>
                  </a:cubicBezTo>
                  <a:cubicBezTo>
                    <a:pt x="17214" y="47624"/>
                    <a:pt x="17560" y="47659"/>
                    <a:pt x="17905" y="47589"/>
                  </a:cubicBezTo>
                  <a:cubicBezTo>
                    <a:pt x="18078" y="47520"/>
                    <a:pt x="18285" y="47520"/>
                    <a:pt x="18458" y="47520"/>
                  </a:cubicBezTo>
                  <a:cubicBezTo>
                    <a:pt x="18666" y="47488"/>
                    <a:pt x="18867" y="47464"/>
                    <a:pt x="19067" y="47464"/>
                  </a:cubicBezTo>
                  <a:cubicBezTo>
                    <a:pt x="19299" y="47464"/>
                    <a:pt x="19531" y="47497"/>
                    <a:pt x="19772" y="47589"/>
                  </a:cubicBezTo>
                  <a:cubicBezTo>
                    <a:pt x="19772" y="47451"/>
                    <a:pt x="19703" y="47451"/>
                    <a:pt x="19633" y="47417"/>
                  </a:cubicBezTo>
                  <a:cubicBezTo>
                    <a:pt x="19451" y="47376"/>
                    <a:pt x="19281" y="47359"/>
                    <a:pt x="19108" y="47359"/>
                  </a:cubicBezTo>
                  <a:cubicBezTo>
                    <a:pt x="18987" y="47359"/>
                    <a:pt x="18864" y="47368"/>
                    <a:pt x="18735" y="47382"/>
                  </a:cubicBezTo>
                  <a:cubicBezTo>
                    <a:pt x="18200" y="47445"/>
                    <a:pt x="17636" y="47594"/>
                    <a:pt x="17069" y="47594"/>
                  </a:cubicBezTo>
                  <a:cubicBezTo>
                    <a:pt x="17014" y="47594"/>
                    <a:pt x="16958" y="47593"/>
                    <a:pt x="16903" y="47589"/>
                  </a:cubicBezTo>
                  <a:cubicBezTo>
                    <a:pt x="16765" y="47589"/>
                    <a:pt x="16626" y="47555"/>
                    <a:pt x="16523" y="47417"/>
                  </a:cubicBezTo>
                  <a:cubicBezTo>
                    <a:pt x="16177" y="46967"/>
                    <a:pt x="15866" y="46483"/>
                    <a:pt x="15762" y="45896"/>
                  </a:cubicBezTo>
                  <a:cubicBezTo>
                    <a:pt x="15728" y="45792"/>
                    <a:pt x="15693" y="45688"/>
                    <a:pt x="15728" y="45585"/>
                  </a:cubicBezTo>
                  <a:cubicBezTo>
                    <a:pt x="16004" y="44824"/>
                    <a:pt x="16177" y="43995"/>
                    <a:pt x="16695" y="43303"/>
                  </a:cubicBezTo>
                  <a:cubicBezTo>
                    <a:pt x="17006" y="42889"/>
                    <a:pt x="17110" y="42370"/>
                    <a:pt x="17352" y="41921"/>
                  </a:cubicBezTo>
                  <a:cubicBezTo>
                    <a:pt x="17490" y="41679"/>
                    <a:pt x="17594" y="41402"/>
                    <a:pt x="17732" y="41126"/>
                  </a:cubicBezTo>
                  <a:cubicBezTo>
                    <a:pt x="17771" y="41048"/>
                    <a:pt x="17810" y="41003"/>
                    <a:pt x="17861" y="41003"/>
                  </a:cubicBezTo>
                  <a:close/>
                  <a:moveTo>
                    <a:pt x="42594" y="0"/>
                  </a:moveTo>
                  <a:cubicBezTo>
                    <a:pt x="42360" y="0"/>
                    <a:pt x="42118" y="57"/>
                    <a:pt x="41893" y="132"/>
                  </a:cubicBezTo>
                  <a:cubicBezTo>
                    <a:pt x="41617" y="201"/>
                    <a:pt x="41340" y="443"/>
                    <a:pt x="41168" y="719"/>
                  </a:cubicBezTo>
                  <a:cubicBezTo>
                    <a:pt x="40856" y="1099"/>
                    <a:pt x="40545" y="1445"/>
                    <a:pt x="40303" y="1860"/>
                  </a:cubicBezTo>
                  <a:cubicBezTo>
                    <a:pt x="39854" y="2551"/>
                    <a:pt x="39474" y="3242"/>
                    <a:pt x="39508" y="4107"/>
                  </a:cubicBezTo>
                  <a:cubicBezTo>
                    <a:pt x="39508" y="4176"/>
                    <a:pt x="39474" y="4245"/>
                    <a:pt x="39439" y="4314"/>
                  </a:cubicBezTo>
                  <a:cubicBezTo>
                    <a:pt x="39266" y="4729"/>
                    <a:pt x="39370" y="5178"/>
                    <a:pt x="39405" y="5593"/>
                  </a:cubicBezTo>
                  <a:cubicBezTo>
                    <a:pt x="39474" y="6111"/>
                    <a:pt x="39647" y="6630"/>
                    <a:pt x="39819" y="7148"/>
                  </a:cubicBezTo>
                  <a:cubicBezTo>
                    <a:pt x="39889" y="7494"/>
                    <a:pt x="40061" y="7840"/>
                    <a:pt x="40303" y="8082"/>
                  </a:cubicBezTo>
                  <a:cubicBezTo>
                    <a:pt x="40407" y="8220"/>
                    <a:pt x="40476" y="8358"/>
                    <a:pt x="40511" y="8496"/>
                  </a:cubicBezTo>
                  <a:cubicBezTo>
                    <a:pt x="40545" y="8738"/>
                    <a:pt x="40545" y="8946"/>
                    <a:pt x="40545" y="9188"/>
                  </a:cubicBezTo>
                  <a:cubicBezTo>
                    <a:pt x="40545" y="9568"/>
                    <a:pt x="40373" y="9914"/>
                    <a:pt x="40234" y="10259"/>
                  </a:cubicBezTo>
                  <a:cubicBezTo>
                    <a:pt x="39889" y="11020"/>
                    <a:pt x="39612" y="11815"/>
                    <a:pt x="39094" y="12471"/>
                  </a:cubicBezTo>
                  <a:cubicBezTo>
                    <a:pt x="39059" y="12506"/>
                    <a:pt x="39024" y="12575"/>
                    <a:pt x="39094" y="12610"/>
                  </a:cubicBezTo>
                  <a:cubicBezTo>
                    <a:pt x="39117" y="12633"/>
                    <a:pt x="39140" y="12640"/>
                    <a:pt x="39163" y="12640"/>
                  </a:cubicBezTo>
                  <a:cubicBezTo>
                    <a:pt x="39209" y="12640"/>
                    <a:pt x="39255" y="12610"/>
                    <a:pt x="39301" y="12610"/>
                  </a:cubicBezTo>
                  <a:lnTo>
                    <a:pt x="39336" y="12610"/>
                  </a:lnTo>
                  <a:lnTo>
                    <a:pt x="39301" y="12644"/>
                  </a:lnTo>
                  <a:cubicBezTo>
                    <a:pt x="39259" y="12856"/>
                    <a:pt x="39242" y="12938"/>
                    <a:pt x="39172" y="12938"/>
                  </a:cubicBezTo>
                  <a:cubicBezTo>
                    <a:pt x="39128" y="12938"/>
                    <a:pt x="39062" y="12905"/>
                    <a:pt x="38955" y="12852"/>
                  </a:cubicBezTo>
                  <a:cubicBezTo>
                    <a:pt x="38059" y="12387"/>
                    <a:pt x="37162" y="11985"/>
                    <a:pt x="36142" y="11985"/>
                  </a:cubicBezTo>
                  <a:cubicBezTo>
                    <a:pt x="36101" y="11985"/>
                    <a:pt x="36059" y="11986"/>
                    <a:pt x="36017" y="11987"/>
                  </a:cubicBezTo>
                  <a:cubicBezTo>
                    <a:pt x="35810" y="11987"/>
                    <a:pt x="35578" y="11950"/>
                    <a:pt x="35350" y="11950"/>
                  </a:cubicBezTo>
                  <a:cubicBezTo>
                    <a:pt x="35199" y="11950"/>
                    <a:pt x="35049" y="11967"/>
                    <a:pt x="34911" y="12022"/>
                  </a:cubicBezTo>
                  <a:cubicBezTo>
                    <a:pt x="34600" y="12160"/>
                    <a:pt x="34254" y="12126"/>
                    <a:pt x="33943" y="12195"/>
                  </a:cubicBezTo>
                  <a:cubicBezTo>
                    <a:pt x="33922" y="12198"/>
                    <a:pt x="33901" y="12200"/>
                    <a:pt x="33881" y="12200"/>
                  </a:cubicBezTo>
                  <a:cubicBezTo>
                    <a:pt x="33716" y="12200"/>
                    <a:pt x="33643" y="12077"/>
                    <a:pt x="33736" y="11953"/>
                  </a:cubicBezTo>
                  <a:cubicBezTo>
                    <a:pt x="33909" y="11642"/>
                    <a:pt x="34047" y="11331"/>
                    <a:pt x="34289" y="11089"/>
                  </a:cubicBezTo>
                  <a:cubicBezTo>
                    <a:pt x="34496" y="10881"/>
                    <a:pt x="34635" y="10605"/>
                    <a:pt x="34738" y="10328"/>
                  </a:cubicBezTo>
                  <a:cubicBezTo>
                    <a:pt x="34877" y="10017"/>
                    <a:pt x="34946" y="9741"/>
                    <a:pt x="35015" y="9430"/>
                  </a:cubicBezTo>
                  <a:cubicBezTo>
                    <a:pt x="35222" y="8669"/>
                    <a:pt x="35533" y="7978"/>
                    <a:pt x="35568" y="7183"/>
                  </a:cubicBezTo>
                  <a:cubicBezTo>
                    <a:pt x="35603" y="6422"/>
                    <a:pt x="35637" y="5662"/>
                    <a:pt x="35464" y="4936"/>
                  </a:cubicBezTo>
                  <a:cubicBezTo>
                    <a:pt x="35291" y="4176"/>
                    <a:pt x="35257" y="3381"/>
                    <a:pt x="35326" y="2586"/>
                  </a:cubicBezTo>
                  <a:cubicBezTo>
                    <a:pt x="35361" y="2136"/>
                    <a:pt x="35430" y="1722"/>
                    <a:pt x="35395" y="1272"/>
                  </a:cubicBezTo>
                  <a:cubicBezTo>
                    <a:pt x="35395" y="823"/>
                    <a:pt x="35153" y="546"/>
                    <a:pt x="34808" y="339"/>
                  </a:cubicBezTo>
                  <a:cubicBezTo>
                    <a:pt x="34697" y="284"/>
                    <a:pt x="34575" y="256"/>
                    <a:pt x="34454" y="256"/>
                  </a:cubicBezTo>
                  <a:cubicBezTo>
                    <a:pt x="34271" y="256"/>
                    <a:pt x="34089" y="318"/>
                    <a:pt x="33943" y="443"/>
                  </a:cubicBezTo>
                  <a:cubicBezTo>
                    <a:pt x="33805" y="546"/>
                    <a:pt x="33667" y="650"/>
                    <a:pt x="33529" y="754"/>
                  </a:cubicBezTo>
                  <a:cubicBezTo>
                    <a:pt x="33010" y="1099"/>
                    <a:pt x="32492" y="1410"/>
                    <a:pt x="32042" y="1825"/>
                  </a:cubicBezTo>
                  <a:cubicBezTo>
                    <a:pt x="31766" y="2067"/>
                    <a:pt x="31628" y="2378"/>
                    <a:pt x="31420" y="2620"/>
                  </a:cubicBezTo>
                  <a:cubicBezTo>
                    <a:pt x="30902" y="3242"/>
                    <a:pt x="30487" y="3934"/>
                    <a:pt x="30003" y="4590"/>
                  </a:cubicBezTo>
                  <a:cubicBezTo>
                    <a:pt x="29623" y="5074"/>
                    <a:pt x="29346" y="5627"/>
                    <a:pt x="29104" y="6180"/>
                  </a:cubicBezTo>
                  <a:cubicBezTo>
                    <a:pt x="28828" y="6768"/>
                    <a:pt x="28586" y="7390"/>
                    <a:pt x="28413" y="7978"/>
                  </a:cubicBezTo>
                  <a:cubicBezTo>
                    <a:pt x="28136" y="8946"/>
                    <a:pt x="28067" y="9948"/>
                    <a:pt x="27895" y="10950"/>
                  </a:cubicBezTo>
                  <a:cubicBezTo>
                    <a:pt x="27756" y="11469"/>
                    <a:pt x="27825" y="12022"/>
                    <a:pt x="27825" y="12575"/>
                  </a:cubicBezTo>
                  <a:cubicBezTo>
                    <a:pt x="27825" y="12713"/>
                    <a:pt x="27860" y="12852"/>
                    <a:pt x="27722" y="12921"/>
                  </a:cubicBezTo>
                  <a:cubicBezTo>
                    <a:pt x="27583" y="13024"/>
                    <a:pt x="27445" y="13163"/>
                    <a:pt x="27272" y="13197"/>
                  </a:cubicBezTo>
                  <a:cubicBezTo>
                    <a:pt x="27248" y="13340"/>
                    <a:pt x="27291" y="13418"/>
                    <a:pt x="27387" y="13418"/>
                  </a:cubicBezTo>
                  <a:cubicBezTo>
                    <a:pt x="27430" y="13418"/>
                    <a:pt x="27485" y="13402"/>
                    <a:pt x="27549" y="13370"/>
                  </a:cubicBezTo>
                  <a:cubicBezTo>
                    <a:pt x="27653" y="13301"/>
                    <a:pt x="27756" y="13232"/>
                    <a:pt x="27895" y="13163"/>
                  </a:cubicBezTo>
                  <a:cubicBezTo>
                    <a:pt x="27985" y="13122"/>
                    <a:pt x="28073" y="13103"/>
                    <a:pt x="28156" y="13103"/>
                  </a:cubicBezTo>
                  <a:cubicBezTo>
                    <a:pt x="28358" y="13103"/>
                    <a:pt x="28533" y="13219"/>
                    <a:pt x="28655" y="13439"/>
                  </a:cubicBezTo>
                  <a:cubicBezTo>
                    <a:pt x="28724" y="13508"/>
                    <a:pt x="28793" y="13543"/>
                    <a:pt x="28897" y="13577"/>
                  </a:cubicBezTo>
                  <a:cubicBezTo>
                    <a:pt x="29381" y="13681"/>
                    <a:pt x="29692" y="14753"/>
                    <a:pt x="29415" y="15202"/>
                  </a:cubicBezTo>
                  <a:cubicBezTo>
                    <a:pt x="29312" y="15340"/>
                    <a:pt x="29208" y="15444"/>
                    <a:pt x="29070" y="15478"/>
                  </a:cubicBezTo>
                  <a:cubicBezTo>
                    <a:pt x="28992" y="15512"/>
                    <a:pt x="28935" y="15531"/>
                    <a:pt x="28892" y="15531"/>
                  </a:cubicBezTo>
                  <a:cubicBezTo>
                    <a:pt x="28802" y="15531"/>
                    <a:pt x="28771" y="15447"/>
                    <a:pt x="28724" y="15237"/>
                  </a:cubicBezTo>
                  <a:cubicBezTo>
                    <a:pt x="28551" y="15340"/>
                    <a:pt x="28482" y="15444"/>
                    <a:pt x="28482" y="15617"/>
                  </a:cubicBezTo>
                  <a:cubicBezTo>
                    <a:pt x="28454" y="15702"/>
                    <a:pt x="28425" y="15764"/>
                    <a:pt x="28358" y="15764"/>
                  </a:cubicBezTo>
                  <a:cubicBezTo>
                    <a:pt x="28344" y="15764"/>
                    <a:pt x="28328" y="15761"/>
                    <a:pt x="28309" y="15755"/>
                  </a:cubicBezTo>
                  <a:cubicBezTo>
                    <a:pt x="28206" y="15720"/>
                    <a:pt x="28240" y="15617"/>
                    <a:pt x="28275" y="15548"/>
                  </a:cubicBezTo>
                  <a:cubicBezTo>
                    <a:pt x="28378" y="15375"/>
                    <a:pt x="28482" y="15167"/>
                    <a:pt x="28551" y="14960"/>
                  </a:cubicBezTo>
                  <a:cubicBezTo>
                    <a:pt x="28518" y="14927"/>
                    <a:pt x="28492" y="14915"/>
                    <a:pt x="28471" y="14915"/>
                  </a:cubicBezTo>
                  <a:cubicBezTo>
                    <a:pt x="28426" y="14915"/>
                    <a:pt x="28402" y="14971"/>
                    <a:pt x="28378" y="14995"/>
                  </a:cubicBezTo>
                  <a:cubicBezTo>
                    <a:pt x="28344" y="14995"/>
                    <a:pt x="28309" y="15029"/>
                    <a:pt x="28275" y="15029"/>
                  </a:cubicBezTo>
                  <a:cubicBezTo>
                    <a:pt x="28206" y="15029"/>
                    <a:pt x="28206" y="14960"/>
                    <a:pt x="28206" y="14891"/>
                  </a:cubicBezTo>
                  <a:cubicBezTo>
                    <a:pt x="28240" y="14718"/>
                    <a:pt x="28309" y="14580"/>
                    <a:pt x="28275" y="14338"/>
                  </a:cubicBezTo>
                  <a:lnTo>
                    <a:pt x="28275" y="14338"/>
                  </a:lnTo>
                  <a:cubicBezTo>
                    <a:pt x="28102" y="14580"/>
                    <a:pt x="28171" y="14822"/>
                    <a:pt x="28102" y="15029"/>
                  </a:cubicBezTo>
                  <a:cubicBezTo>
                    <a:pt x="28067" y="15237"/>
                    <a:pt x="27998" y="15444"/>
                    <a:pt x="27964" y="15686"/>
                  </a:cubicBezTo>
                  <a:cubicBezTo>
                    <a:pt x="27722" y="15444"/>
                    <a:pt x="27722" y="15237"/>
                    <a:pt x="27964" y="14269"/>
                  </a:cubicBezTo>
                  <a:lnTo>
                    <a:pt x="27964" y="14269"/>
                  </a:lnTo>
                  <a:cubicBezTo>
                    <a:pt x="27687" y="14580"/>
                    <a:pt x="27583" y="14856"/>
                    <a:pt x="27583" y="15237"/>
                  </a:cubicBezTo>
                  <a:cubicBezTo>
                    <a:pt x="27583" y="15375"/>
                    <a:pt x="27687" y="15548"/>
                    <a:pt x="27514" y="15617"/>
                  </a:cubicBezTo>
                  <a:cubicBezTo>
                    <a:pt x="27487" y="15628"/>
                    <a:pt x="27462" y="15632"/>
                    <a:pt x="27438" y="15632"/>
                  </a:cubicBezTo>
                  <a:cubicBezTo>
                    <a:pt x="27309" y="15632"/>
                    <a:pt x="27221" y="15491"/>
                    <a:pt x="27134" y="15375"/>
                  </a:cubicBezTo>
                  <a:cubicBezTo>
                    <a:pt x="26927" y="14960"/>
                    <a:pt x="26754" y="14580"/>
                    <a:pt x="26685" y="14130"/>
                  </a:cubicBezTo>
                  <a:cubicBezTo>
                    <a:pt x="26650" y="13854"/>
                    <a:pt x="26788" y="13577"/>
                    <a:pt x="26996" y="13370"/>
                  </a:cubicBezTo>
                  <a:cubicBezTo>
                    <a:pt x="27065" y="13301"/>
                    <a:pt x="27169" y="13232"/>
                    <a:pt x="27238" y="13163"/>
                  </a:cubicBezTo>
                  <a:cubicBezTo>
                    <a:pt x="26996" y="12886"/>
                    <a:pt x="26892" y="12540"/>
                    <a:pt x="26719" y="12229"/>
                  </a:cubicBezTo>
                  <a:cubicBezTo>
                    <a:pt x="26685" y="12091"/>
                    <a:pt x="26616" y="11953"/>
                    <a:pt x="26512" y="11849"/>
                  </a:cubicBezTo>
                  <a:cubicBezTo>
                    <a:pt x="26443" y="11745"/>
                    <a:pt x="26512" y="11538"/>
                    <a:pt x="26305" y="11469"/>
                  </a:cubicBezTo>
                  <a:lnTo>
                    <a:pt x="26305" y="11469"/>
                  </a:lnTo>
                  <a:cubicBezTo>
                    <a:pt x="26270" y="11676"/>
                    <a:pt x="26374" y="11815"/>
                    <a:pt x="26443" y="11953"/>
                  </a:cubicBezTo>
                  <a:cubicBezTo>
                    <a:pt x="26581" y="12229"/>
                    <a:pt x="26719" y="12540"/>
                    <a:pt x="26858" y="12817"/>
                  </a:cubicBezTo>
                  <a:cubicBezTo>
                    <a:pt x="26927" y="12990"/>
                    <a:pt x="26961" y="13128"/>
                    <a:pt x="26788" y="13232"/>
                  </a:cubicBezTo>
                  <a:cubicBezTo>
                    <a:pt x="26754" y="13266"/>
                    <a:pt x="26719" y="13335"/>
                    <a:pt x="26685" y="13405"/>
                  </a:cubicBezTo>
                  <a:cubicBezTo>
                    <a:pt x="26595" y="13530"/>
                    <a:pt x="26543" y="13591"/>
                    <a:pt x="26484" y="13591"/>
                  </a:cubicBezTo>
                  <a:cubicBezTo>
                    <a:pt x="26429" y="13591"/>
                    <a:pt x="26370" y="13539"/>
                    <a:pt x="26270" y="13439"/>
                  </a:cubicBezTo>
                  <a:cubicBezTo>
                    <a:pt x="25855" y="13024"/>
                    <a:pt x="25440" y="12610"/>
                    <a:pt x="25060" y="12195"/>
                  </a:cubicBezTo>
                  <a:cubicBezTo>
                    <a:pt x="24576" y="11642"/>
                    <a:pt x="24127" y="11089"/>
                    <a:pt x="23678" y="10536"/>
                  </a:cubicBezTo>
                  <a:cubicBezTo>
                    <a:pt x="23125" y="9879"/>
                    <a:pt x="22744" y="9084"/>
                    <a:pt x="22226" y="8393"/>
                  </a:cubicBezTo>
                  <a:cubicBezTo>
                    <a:pt x="22191" y="8324"/>
                    <a:pt x="22191" y="8220"/>
                    <a:pt x="22157" y="8151"/>
                  </a:cubicBezTo>
                  <a:cubicBezTo>
                    <a:pt x="22018" y="7805"/>
                    <a:pt x="21984" y="7390"/>
                    <a:pt x="21776" y="7045"/>
                  </a:cubicBezTo>
                  <a:cubicBezTo>
                    <a:pt x="21535" y="6699"/>
                    <a:pt x="21362" y="6284"/>
                    <a:pt x="21327" y="5835"/>
                  </a:cubicBezTo>
                  <a:cubicBezTo>
                    <a:pt x="21293" y="5731"/>
                    <a:pt x="21258" y="5593"/>
                    <a:pt x="21189" y="5524"/>
                  </a:cubicBezTo>
                  <a:lnTo>
                    <a:pt x="21189" y="5524"/>
                  </a:lnTo>
                  <a:cubicBezTo>
                    <a:pt x="21154" y="6042"/>
                    <a:pt x="21362" y="6457"/>
                    <a:pt x="21535" y="6906"/>
                  </a:cubicBezTo>
                  <a:cubicBezTo>
                    <a:pt x="21673" y="7183"/>
                    <a:pt x="21811" y="7459"/>
                    <a:pt x="21846" y="7770"/>
                  </a:cubicBezTo>
                  <a:cubicBezTo>
                    <a:pt x="21880" y="8082"/>
                    <a:pt x="22018" y="8358"/>
                    <a:pt x="22191" y="8600"/>
                  </a:cubicBezTo>
                  <a:cubicBezTo>
                    <a:pt x="22468" y="8946"/>
                    <a:pt x="22641" y="9360"/>
                    <a:pt x="22813" y="9775"/>
                  </a:cubicBezTo>
                  <a:cubicBezTo>
                    <a:pt x="22883" y="9983"/>
                    <a:pt x="22986" y="10155"/>
                    <a:pt x="23125" y="10328"/>
                  </a:cubicBezTo>
                  <a:cubicBezTo>
                    <a:pt x="23263" y="10467"/>
                    <a:pt x="23436" y="10639"/>
                    <a:pt x="23574" y="10812"/>
                  </a:cubicBezTo>
                  <a:cubicBezTo>
                    <a:pt x="23747" y="10985"/>
                    <a:pt x="23920" y="11123"/>
                    <a:pt x="23954" y="11400"/>
                  </a:cubicBezTo>
                  <a:cubicBezTo>
                    <a:pt x="23943" y="11402"/>
                    <a:pt x="23933" y="11404"/>
                    <a:pt x="23924" y="11404"/>
                  </a:cubicBezTo>
                  <a:cubicBezTo>
                    <a:pt x="23827" y="11404"/>
                    <a:pt x="23783" y="11282"/>
                    <a:pt x="23675" y="11282"/>
                  </a:cubicBezTo>
                  <a:cubicBezTo>
                    <a:pt x="23656" y="11282"/>
                    <a:pt x="23633" y="11286"/>
                    <a:pt x="23608" y="11296"/>
                  </a:cubicBezTo>
                  <a:cubicBezTo>
                    <a:pt x="23781" y="11815"/>
                    <a:pt x="24161" y="12160"/>
                    <a:pt x="24300" y="12679"/>
                  </a:cubicBezTo>
                  <a:cubicBezTo>
                    <a:pt x="24023" y="12298"/>
                    <a:pt x="23747" y="11918"/>
                    <a:pt x="23436" y="11503"/>
                  </a:cubicBezTo>
                  <a:lnTo>
                    <a:pt x="23436" y="11503"/>
                  </a:lnTo>
                  <a:cubicBezTo>
                    <a:pt x="23505" y="11987"/>
                    <a:pt x="23920" y="12264"/>
                    <a:pt x="24058" y="12713"/>
                  </a:cubicBezTo>
                  <a:cubicBezTo>
                    <a:pt x="24035" y="12716"/>
                    <a:pt x="24013" y="12717"/>
                    <a:pt x="23992" y="12717"/>
                  </a:cubicBezTo>
                  <a:cubicBezTo>
                    <a:pt x="23731" y="12717"/>
                    <a:pt x="23638" y="12528"/>
                    <a:pt x="23574" y="12368"/>
                  </a:cubicBezTo>
                  <a:cubicBezTo>
                    <a:pt x="23332" y="11849"/>
                    <a:pt x="23021" y="11434"/>
                    <a:pt x="22641" y="11054"/>
                  </a:cubicBezTo>
                  <a:cubicBezTo>
                    <a:pt x="21949" y="10294"/>
                    <a:pt x="21535" y="9395"/>
                    <a:pt x="21258" y="8427"/>
                  </a:cubicBezTo>
                  <a:cubicBezTo>
                    <a:pt x="21120" y="7874"/>
                    <a:pt x="21085" y="7321"/>
                    <a:pt x="20912" y="6803"/>
                  </a:cubicBezTo>
                  <a:cubicBezTo>
                    <a:pt x="20670" y="6042"/>
                    <a:pt x="20636" y="5282"/>
                    <a:pt x="20567" y="4521"/>
                  </a:cubicBezTo>
                  <a:cubicBezTo>
                    <a:pt x="20498" y="3726"/>
                    <a:pt x="20532" y="2966"/>
                    <a:pt x="20567" y="2171"/>
                  </a:cubicBezTo>
                  <a:cubicBezTo>
                    <a:pt x="20567" y="1791"/>
                    <a:pt x="20601" y="1410"/>
                    <a:pt x="20740" y="1030"/>
                  </a:cubicBezTo>
                  <a:cubicBezTo>
                    <a:pt x="20856" y="758"/>
                    <a:pt x="20984" y="628"/>
                    <a:pt x="21135" y="628"/>
                  </a:cubicBezTo>
                  <a:cubicBezTo>
                    <a:pt x="21252" y="628"/>
                    <a:pt x="21383" y="706"/>
                    <a:pt x="21535" y="857"/>
                  </a:cubicBezTo>
                  <a:cubicBezTo>
                    <a:pt x="21673" y="996"/>
                    <a:pt x="21811" y="1169"/>
                    <a:pt x="21949" y="1307"/>
                  </a:cubicBezTo>
                  <a:cubicBezTo>
                    <a:pt x="22468" y="1860"/>
                    <a:pt x="23021" y="2344"/>
                    <a:pt x="23712" y="2620"/>
                  </a:cubicBezTo>
                  <a:cubicBezTo>
                    <a:pt x="23850" y="2689"/>
                    <a:pt x="23954" y="2793"/>
                    <a:pt x="24092" y="2862"/>
                  </a:cubicBezTo>
                  <a:cubicBezTo>
                    <a:pt x="24645" y="3312"/>
                    <a:pt x="25060" y="3899"/>
                    <a:pt x="25475" y="4452"/>
                  </a:cubicBezTo>
                  <a:cubicBezTo>
                    <a:pt x="25751" y="4798"/>
                    <a:pt x="25993" y="5144"/>
                    <a:pt x="26166" y="5524"/>
                  </a:cubicBezTo>
                  <a:cubicBezTo>
                    <a:pt x="26546" y="6180"/>
                    <a:pt x="26754" y="6906"/>
                    <a:pt x="26961" y="7632"/>
                  </a:cubicBezTo>
                  <a:cubicBezTo>
                    <a:pt x="27030" y="7909"/>
                    <a:pt x="27134" y="8185"/>
                    <a:pt x="27238" y="8462"/>
                  </a:cubicBezTo>
                  <a:cubicBezTo>
                    <a:pt x="27480" y="9049"/>
                    <a:pt x="27653" y="9637"/>
                    <a:pt x="27653" y="10294"/>
                  </a:cubicBezTo>
                  <a:cubicBezTo>
                    <a:pt x="27653" y="10397"/>
                    <a:pt x="27618" y="10501"/>
                    <a:pt x="27687" y="10639"/>
                  </a:cubicBezTo>
                  <a:cubicBezTo>
                    <a:pt x="27895" y="10017"/>
                    <a:pt x="27791" y="9430"/>
                    <a:pt x="27687" y="8877"/>
                  </a:cubicBezTo>
                  <a:cubicBezTo>
                    <a:pt x="27445" y="7943"/>
                    <a:pt x="27065" y="7079"/>
                    <a:pt x="26754" y="6180"/>
                  </a:cubicBezTo>
                  <a:cubicBezTo>
                    <a:pt x="26443" y="5178"/>
                    <a:pt x="25786" y="4383"/>
                    <a:pt x="25164" y="3554"/>
                  </a:cubicBezTo>
                  <a:cubicBezTo>
                    <a:pt x="24715" y="3000"/>
                    <a:pt x="24196" y="2551"/>
                    <a:pt x="23574" y="2205"/>
                  </a:cubicBezTo>
                  <a:cubicBezTo>
                    <a:pt x="23263" y="2067"/>
                    <a:pt x="22986" y="1894"/>
                    <a:pt x="22744" y="1652"/>
                  </a:cubicBezTo>
                  <a:cubicBezTo>
                    <a:pt x="22433" y="1376"/>
                    <a:pt x="22122" y="1065"/>
                    <a:pt x="21811" y="788"/>
                  </a:cubicBezTo>
                  <a:cubicBezTo>
                    <a:pt x="21638" y="615"/>
                    <a:pt x="21500" y="477"/>
                    <a:pt x="21327" y="339"/>
                  </a:cubicBezTo>
                  <a:cubicBezTo>
                    <a:pt x="21293" y="304"/>
                    <a:pt x="21223" y="270"/>
                    <a:pt x="21154" y="270"/>
                  </a:cubicBezTo>
                  <a:cubicBezTo>
                    <a:pt x="20947" y="270"/>
                    <a:pt x="20498" y="615"/>
                    <a:pt x="20428" y="857"/>
                  </a:cubicBezTo>
                  <a:cubicBezTo>
                    <a:pt x="20325" y="1169"/>
                    <a:pt x="20290" y="1514"/>
                    <a:pt x="20256" y="1860"/>
                  </a:cubicBezTo>
                  <a:cubicBezTo>
                    <a:pt x="20186" y="2759"/>
                    <a:pt x="20186" y="3623"/>
                    <a:pt x="20290" y="4521"/>
                  </a:cubicBezTo>
                  <a:cubicBezTo>
                    <a:pt x="20325" y="4902"/>
                    <a:pt x="20325" y="5316"/>
                    <a:pt x="20394" y="5731"/>
                  </a:cubicBezTo>
                  <a:cubicBezTo>
                    <a:pt x="20463" y="6284"/>
                    <a:pt x="20601" y="6803"/>
                    <a:pt x="20740" y="7321"/>
                  </a:cubicBezTo>
                  <a:cubicBezTo>
                    <a:pt x="20878" y="7978"/>
                    <a:pt x="20981" y="8635"/>
                    <a:pt x="21258" y="9257"/>
                  </a:cubicBezTo>
                  <a:cubicBezTo>
                    <a:pt x="21396" y="9568"/>
                    <a:pt x="21465" y="9879"/>
                    <a:pt x="21604" y="10155"/>
                  </a:cubicBezTo>
                  <a:cubicBezTo>
                    <a:pt x="21984" y="10778"/>
                    <a:pt x="22502" y="11296"/>
                    <a:pt x="22952" y="11884"/>
                  </a:cubicBezTo>
                  <a:cubicBezTo>
                    <a:pt x="23090" y="12057"/>
                    <a:pt x="23228" y="12195"/>
                    <a:pt x="23263" y="12471"/>
                  </a:cubicBezTo>
                  <a:cubicBezTo>
                    <a:pt x="22986" y="12437"/>
                    <a:pt x="22744" y="12333"/>
                    <a:pt x="22537" y="12229"/>
                  </a:cubicBezTo>
                  <a:cubicBezTo>
                    <a:pt x="21610" y="11859"/>
                    <a:pt x="20671" y="11684"/>
                    <a:pt x="19720" y="11684"/>
                  </a:cubicBezTo>
                  <a:cubicBezTo>
                    <a:pt x="19075" y="11684"/>
                    <a:pt x="18424" y="11765"/>
                    <a:pt x="17767" y="11918"/>
                  </a:cubicBezTo>
                  <a:cubicBezTo>
                    <a:pt x="17248" y="12057"/>
                    <a:pt x="16730" y="12264"/>
                    <a:pt x="16177" y="12368"/>
                  </a:cubicBezTo>
                  <a:cubicBezTo>
                    <a:pt x="15382" y="12540"/>
                    <a:pt x="14587" y="12748"/>
                    <a:pt x="13792" y="13024"/>
                  </a:cubicBezTo>
                  <a:cubicBezTo>
                    <a:pt x="13412" y="13163"/>
                    <a:pt x="13204" y="13405"/>
                    <a:pt x="13031" y="13750"/>
                  </a:cubicBezTo>
                  <a:cubicBezTo>
                    <a:pt x="12997" y="13854"/>
                    <a:pt x="12893" y="13958"/>
                    <a:pt x="12928" y="14096"/>
                  </a:cubicBezTo>
                  <a:cubicBezTo>
                    <a:pt x="12997" y="14338"/>
                    <a:pt x="13031" y="14580"/>
                    <a:pt x="13170" y="14787"/>
                  </a:cubicBezTo>
                  <a:cubicBezTo>
                    <a:pt x="13481" y="15237"/>
                    <a:pt x="13757" y="15755"/>
                    <a:pt x="14241" y="16066"/>
                  </a:cubicBezTo>
                  <a:cubicBezTo>
                    <a:pt x="14483" y="16239"/>
                    <a:pt x="14587" y="16481"/>
                    <a:pt x="14552" y="16792"/>
                  </a:cubicBezTo>
                  <a:cubicBezTo>
                    <a:pt x="14518" y="17172"/>
                    <a:pt x="14552" y="17587"/>
                    <a:pt x="14345" y="17967"/>
                  </a:cubicBezTo>
                  <a:cubicBezTo>
                    <a:pt x="14241" y="18071"/>
                    <a:pt x="14172" y="18244"/>
                    <a:pt x="14310" y="18451"/>
                  </a:cubicBezTo>
                  <a:cubicBezTo>
                    <a:pt x="14414" y="18244"/>
                    <a:pt x="14552" y="18105"/>
                    <a:pt x="14760" y="17967"/>
                  </a:cubicBezTo>
                  <a:lnTo>
                    <a:pt x="14760" y="17967"/>
                  </a:lnTo>
                  <a:cubicBezTo>
                    <a:pt x="14725" y="18209"/>
                    <a:pt x="14725" y="18417"/>
                    <a:pt x="14656" y="18589"/>
                  </a:cubicBezTo>
                  <a:cubicBezTo>
                    <a:pt x="14587" y="18762"/>
                    <a:pt x="14449" y="18935"/>
                    <a:pt x="14345" y="19108"/>
                  </a:cubicBezTo>
                  <a:cubicBezTo>
                    <a:pt x="14656" y="19073"/>
                    <a:pt x="14621" y="18658"/>
                    <a:pt x="14898" y="18624"/>
                  </a:cubicBezTo>
                  <a:cubicBezTo>
                    <a:pt x="15002" y="18797"/>
                    <a:pt x="15002" y="18970"/>
                    <a:pt x="14933" y="19108"/>
                  </a:cubicBezTo>
                  <a:cubicBezTo>
                    <a:pt x="14725" y="19523"/>
                    <a:pt x="14760" y="19937"/>
                    <a:pt x="14829" y="20421"/>
                  </a:cubicBezTo>
                  <a:cubicBezTo>
                    <a:pt x="14967" y="21285"/>
                    <a:pt x="15175" y="22115"/>
                    <a:pt x="15451" y="22910"/>
                  </a:cubicBezTo>
                  <a:cubicBezTo>
                    <a:pt x="15866" y="24016"/>
                    <a:pt x="16384" y="25088"/>
                    <a:pt x="16315" y="26366"/>
                  </a:cubicBezTo>
                  <a:cubicBezTo>
                    <a:pt x="16453" y="26055"/>
                    <a:pt x="16419" y="25779"/>
                    <a:pt x="16419" y="25537"/>
                  </a:cubicBezTo>
                  <a:cubicBezTo>
                    <a:pt x="16419" y="25260"/>
                    <a:pt x="16281" y="25018"/>
                    <a:pt x="16246" y="24742"/>
                  </a:cubicBezTo>
                  <a:cubicBezTo>
                    <a:pt x="16142" y="24258"/>
                    <a:pt x="15970" y="23809"/>
                    <a:pt x="15831" y="23325"/>
                  </a:cubicBezTo>
                  <a:cubicBezTo>
                    <a:pt x="15589" y="22599"/>
                    <a:pt x="15347" y="21873"/>
                    <a:pt x="15244" y="21078"/>
                  </a:cubicBezTo>
                  <a:cubicBezTo>
                    <a:pt x="15209" y="20836"/>
                    <a:pt x="15140" y="20594"/>
                    <a:pt x="15071" y="20352"/>
                  </a:cubicBezTo>
                  <a:cubicBezTo>
                    <a:pt x="14967" y="19972"/>
                    <a:pt x="14967" y="19626"/>
                    <a:pt x="15140" y="19281"/>
                  </a:cubicBezTo>
                  <a:cubicBezTo>
                    <a:pt x="15209" y="19177"/>
                    <a:pt x="15278" y="19073"/>
                    <a:pt x="15244" y="18935"/>
                  </a:cubicBezTo>
                  <a:cubicBezTo>
                    <a:pt x="15175" y="18555"/>
                    <a:pt x="15244" y="18209"/>
                    <a:pt x="15313" y="17863"/>
                  </a:cubicBezTo>
                  <a:cubicBezTo>
                    <a:pt x="15347" y="17760"/>
                    <a:pt x="15382" y="17656"/>
                    <a:pt x="15244" y="17587"/>
                  </a:cubicBezTo>
                  <a:cubicBezTo>
                    <a:pt x="15036" y="17483"/>
                    <a:pt x="15209" y="17310"/>
                    <a:pt x="15278" y="17172"/>
                  </a:cubicBezTo>
                  <a:cubicBezTo>
                    <a:pt x="15306" y="17135"/>
                    <a:pt x="15332" y="17120"/>
                    <a:pt x="15356" y="17120"/>
                  </a:cubicBezTo>
                  <a:cubicBezTo>
                    <a:pt x="15419" y="17120"/>
                    <a:pt x="15470" y="17225"/>
                    <a:pt x="15520" y="17276"/>
                  </a:cubicBezTo>
                  <a:cubicBezTo>
                    <a:pt x="15831" y="17552"/>
                    <a:pt x="16108" y="17863"/>
                    <a:pt x="16453" y="18105"/>
                  </a:cubicBezTo>
                  <a:cubicBezTo>
                    <a:pt x="17283" y="18797"/>
                    <a:pt x="18251" y="19177"/>
                    <a:pt x="19322" y="19384"/>
                  </a:cubicBezTo>
                  <a:cubicBezTo>
                    <a:pt x="19639" y="19452"/>
                    <a:pt x="19956" y="19520"/>
                    <a:pt x="20273" y="19520"/>
                  </a:cubicBezTo>
                  <a:cubicBezTo>
                    <a:pt x="20440" y="19520"/>
                    <a:pt x="20607" y="19501"/>
                    <a:pt x="20774" y="19453"/>
                  </a:cubicBezTo>
                  <a:cubicBezTo>
                    <a:pt x="20862" y="19424"/>
                    <a:pt x="20949" y="19414"/>
                    <a:pt x="21034" y="19414"/>
                  </a:cubicBezTo>
                  <a:cubicBezTo>
                    <a:pt x="21151" y="19414"/>
                    <a:pt x="21262" y="19434"/>
                    <a:pt x="21362" y="19453"/>
                  </a:cubicBezTo>
                  <a:cubicBezTo>
                    <a:pt x="21396" y="19488"/>
                    <a:pt x="21396" y="19523"/>
                    <a:pt x="21396" y="19557"/>
                  </a:cubicBezTo>
                  <a:cubicBezTo>
                    <a:pt x="21085" y="20179"/>
                    <a:pt x="20878" y="20836"/>
                    <a:pt x="20705" y="21493"/>
                  </a:cubicBezTo>
                  <a:cubicBezTo>
                    <a:pt x="20394" y="22495"/>
                    <a:pt x="20152" y="23532"/>
                    <a:pt x="20048" y="24569"/>
                  </a:cubicBezTo>
                  <a:cubicBezTo>
                    <a:pt x="19979" y="25191"/>
                    <a:pt x="20083" y="25848"/>
                    <a:pt x="20394" y="26436"/>
                  </a:cubicBezTo>
                  <a:cubicBezTo>
                    <a:pt x="20670" y="26989"/>
                    <a:pt x="21120" y="27196"/>
                    <a:pt x="21707" y="27196"/>
                  </a:cubicBezTo>
                  <a:cubicBezTo>
                    <a:pt x="22018" y="27161"/>
                    <a:pt x="22260" y="27092"/>
                    <a:pt x="22537" y="26920"/>
                  </a:cubicBezTo>
                  <a:cubicBezTo>
                    <a:pt x="22917" y="26712"/>
                    <a:pt x="23332" y="26470"/>
                    <a:pt x="23678" y="26159"/>
                  </a:cubicBezTo>
                  <a:cubicBezTo>
                    <a:pt x="23850" y="25986"/>
                    <a:pt x="24058" y="25813"/>
                    <a:pt x="24265" y="25675"/>
                  </a:cubicBezTo>
                  <a:lnTo>
                    <a:pt x="24265" y="25675"/>
                  </a:lnTo>
                  <a:cubicBezTo>
                    <a:pt x="24300" y="25744"/>
                    <a:pt x="24265" y="25813"/>
                    <a:pt x="24231" y="25848"/>
                  </a:cubicBezTo>
                  <a:cubicBezTo>
                    <a:pt x="23885" y="26401"/>
                    <a:pt x="23574" y="26989"/>
                    <a:pt x="23159" y="27542"/>
                  </a:cubicBezTo>
                  <a:cubicBezTo>
                    <a:pt x="22779" y="28060"/>
                    <a:pt x="22433" y="28613"/>
                    <a:pt x="21949" y="29063"/>
                  </a:cubicBezTo>
                  <a:cubicBezTo>
                    <a:pt x="21154" y="29788"/>
                    <a:pt x="20394" y="30514"/>
                    <a:pt x="19357" y="30860"/>
                  </a:cubicBezTo>
                  <a:cubicBezTo>
                    <a:pt x="19080" y="30964"/>
                    <a:pt x="18942" y="31171"/>
                    <a:pt x="18804" y="31413"/>
                  </a:cubicBezTo>
                  <a:cubicBezTo>
                    <a:pt x="18825" y="31434"/>
                    <a:pt x="18847" y="31443"/>
                    <a:pt x="18867" y="31443"/>
                  </a:cubicBezTo>
                  <a:cubicBezTo>
                    <a:pt x="18913" y="31443"/>
                    <a:pt x="18953" y="31402"/>
                    <a:pt x="18977" y="31378"/>
                  </a:cubicBezTo>
                  <a:cubicBezTo>
                    <a:pt x="19150" y="31275"/>
                    <a:pt x="19288" y="31102"/>
                    <a:pt x="19495" y="31033"/>
                  </a:cubicBezTo>
                  <a:cubicBezTo>
                    <a:pt x="20083" y="30825"/>
                    <a:pt x="20636" y="30376"/>
                    <a:pt x="21258" y="30238"/>
                  </a:cubicBezTo>
                  <a:cubicBezTo>
                    <a:pt x="21293" y="30238"/>
                    <a:pt x="21327" y="30238"/>
                    <a:pt x="21327" y="30169"/>
                  </a:cubicBezTo>
                  <a:cubicBezTo>
                    <a:pt x="21327" y="30161"/>
                    <a:pt x="21327" y="30159"/>
                    <a:pt x="21327" y="30159"/>
                  </a:cubicBezTo>
                  <a:cubicBezTo>
                    <a:pt x="21326" y="30159"/>
                    <a:pt x="21323" y="30179"/>
                    <a:pt x="21310" y="30179"/>
                  </a:cubicBezTo>
                  <a:cubicBezTo>
                    <a:pt x="21306" y="30179"/>
                    <a:pt x="21300" y="30176"/>
                    <a:pt x="21293" y="30169"/>
                  </a:cubicBezTo>
                  <a:cubicBezTo>
                    <a:pt x="21154" y="30134"/>
                    <a:pt x="21223" y="30065"/>
                    <a:pt x="21258" y="29961"/>
                  </a:cubicBezTo>
                  <a:cubicBezTo>
                    <a:pt x="21327" y="29892"/>
                    <a:pt x="21396" y="29823"/>
                    <a:pt x="21500" y="29754"/>
                  </a:cubicBezTo>
                  <a:cubicBezTo>
                    <a:pt x="21596" y="29633"/>
                    <a:pt x="21693" y="29479"/>
                    <a:pt x="21836" y="29479"/>
                  </a:cubicBezTo>
                  <a:cubicBezTo>
                    <a:pt x="21899" y="29479"/>
                    <a:pt x="21969" y="29508"/>
                    <a:pt x="22053" y="29581"/>
                  </a:cubicBezTo>
                  <a:cubicBezTo>
                    <a:pt x="22065" y="29593"/>
                    <a:pt x="22084" y="29596"/>
                    <a:pt x="22107" y="29596"/>
                  </a:cubicBezTo>
                  <a:cubicBezTo>
                    <a:pt x="22153" y="29596"/>
                    <a:pt x="22214" y="29581"/>
                    <a:pt x="22260" y="29581"/>
                  </a:cubicBezTo>
                  <a:cubicBezTo>
                    <a:pt x="22502" y="29512"/>
                    <a:pt x="22710" y="29512"/>
                    <a:pt x="22952" y="29477"/>
                  </a:cubicBezTo>
                  <a:cubicBezTo>
                    <a:pt x="23520" y="29430"/>
                    <a:pt x="24081" y="29390"/>
                    <a:pt x="24639" y="29390"/>
                  </a:cubicBezTo>
                  <a:cubicBezTo>
                    <a:pt x="25301" y="29390"/>
                    <a:pt x="25958" y="29447"/>
                    <a:pt x="26616" y="29616"/>
                  </a:cubicBezTo>
                  <a:cubicBezTo>
                    <a:pt x="26858" y="29650"/>
                    <a:pt x="27065" y="29685"/>
                    <a:pt x="27065" y="30030"/>
                  </a:cubicBezTo>
                  <a:cubicBezTo>
                    <a:pt x="27176" y="29919"/>
                    <a:pt x="27280" y="29874"/>
                    <a:pt x="27373" y="29874"/>
                  </a:cubicBezTo>
                  <a:cubicBezTo>
                    <a:pt x="27483" y="29874"/>
                    <a:pt x="27578" y="29937"/>
                    <a:pt x="27653" y="30030"/>
                  </a:cubicBezTo>
                  <a:cubicBezTo>
                    <a:pt x="27791" y="30134"/>
                    <a:pt x="27895" y="30134"/>
                    <a:pt x="28033" y="30134"/>
                  </a:cubicBezTo>
                  <a:cubicBezTo>
                    <a:pt x="28275" y="30169"/>
                    <a:pt x="28517" y="30272"/>
                    <a:pt x="28551" y="30653"/>
                  </a:cubicBezTo>
                  <a:cubicBezTo>
                    <a:pt x="28639" y="30521"/>
                    <a:pt x="28727" y="30473"/>
                    <a:pt x="28823" y="30473"/>
                  </a:cubicBezTo>
                  <a:cubicBezTo>
                    <a:pt x="28879" y="30473"/>
                    <a:pt x="28937" y="30489"/>
                    <a:pt x="29001" y="30514"/>
                  </a:cubicBezTo>
                  <a:cubicBezTo>
                    <a:pt x="29243" y="30653"/>
                    <a:pt x="29484" y="30722"/>
                    <a:pt x="29726" y="30860"/>
                  </a:cubicBezTo>
                  <a:cubicBezTo>
                    <a:pt x="30107" y="30998"/>
                    <a:pt x="30452" y="31206"/>
                    <a:pt x="30660" y="31586"/>
                  </a:cubicBezTo>
                  <a:cubicBezTo>
                    <a:pt x="30763" y="31759"/>
                    <a:pt x="30867" y="31931"/>
                    <a:pt x="30729" y="32139"/>
                  </a:cubicBezTo>
                  <a:cubicBezTo>
                    <a:pt x="30383" y="32692"/>
                    <a:pt x="29934" y="33072"/>
                    <a:pt x="29381" y="33383"/>
                  </a:cubicBezTo>
                  <a:cubicBezTo>
                    <a:pt x="28586" y="33867"/>
                    <a:pt x="27687" y="34040"/>
                    <a:pt x="26892" y="34420"/>
                  </a:cubicBezTo>
                  <a:cubicBezTo>
                    <a:pt x="26752" y="34504"/>
                    <a:pt x="26588" y="34612"/>
                    <a:pt x="26421" y="34612"/>
                  </a:cubicBezTo>
                  <a:cubicBezTo>
                    <a:pt x="26382" y="34612"/>
                    <a:pt x="26343" y="34606"/>
                    <a:pt x="26305" y="34593"/>
                  </a:cubicBezTo>
                  <a:lnTo>
                    <a:pt x="26270" y="34593"/>
                  </a:lnTo>
                  <a:lnTo>
                    <a:pt x="26305" y="34558"/>
                  </a:lnTo>
                  <a:cubicBezTo>
                    <a:pt x="26270" y="34524"/>
                    <a:pt x="26374" y="34489"/>
                    <a:pt x="26339" y="34420"/>
                  </a:cubicBezTo>
                  <a:lnTo>
                    <a:pt x="26339" y="34420"/>
                  </a:lnTo>
                  <a:cubicBezTo>
                    <a:pt x="25786" y="34512"/>
                    <a:pt x="25248" y="34605"/>
                    <a:pt x="24706" y="34605"/>
                  </a:cubicBezTo>
                  <a:cubicBezTo>
                    <a:pt x="24434" y="34605"/>
                    <a:pt x="24161" y="34581"/>
                    <a:pt x="23885" y="34524"/>
                  </a:cubicBezTo>
                  <a:lnTo>
                    <a:pt x="23747" y="34524"/>
                  </a:lnTo>
                  <a:cubicBezTo>
                    <a:pt x="23712" y="34524"/>
                    <a:pt x="23678" y="34524"/>
                    <a:pt x="23678" y="34593"/>
                  </a:cubicBezTo>
                  <a:cubicBezTo>
                    <a:pt x="23678" y="34628"/>
                    <a:pt x="23678" y="34628"/>
                    <a:pt x="23712" y="34662"/>
                  </a:cubicBezTo>
                  <a:cubicBezTo>
                    <a:pt x="23816" y="34766"/>
                    <a:pt x="23954" y="34800"/>
                    <a:pt x="24058" y="34800"/>
                  </a:cubicBezTo>
                  <a:cubicBezTo>
                    <a:pt x="24300" y="34835"/>
                    <a:pt x="24507" y="34835"/>
                    <a:pt x="24715" y="34835"/>
                  </a:cubicBezTo>
                  <a:cubicBezTo>
                    <a:pt x="24797" y="34835"/>
                    <a:pt x="24918" y="34798"/>
                    <a:pt x="25016" y="34798"/>
                  </a:cubicBezTo>
                  <a:cubicBezTo>
                    <a:pt x="25081" y="34798"/>
                    <a:pt x="25136" y="34814"/>
                    <a:pt x="25164" y="34870"/>
                  </a:cubicBezTo>
                  <a:cubicBezTo>
                    <a:pt x="25233" y="35077"/>
                    <a:pt x="24922" y="35042"/>
                    <a:pt x="24853" y="35215"/>
                  </a:cubicBezTo>
                  <a:cubicBezTo>
                    <a:pt x="25579" y="34973"/>
                    <a:pt x="26374" y="34904"/>
                    <a:pt x="27203" y="34593"/>
                  </a:cubicBezTo>
                  <a:lnTo>
                    <a:pt x="27203" y="34593"/>
                  </a:lnTo>
                  <a:cubicBezTo>
                    <a:pt x="26719" y="35837"/>
                    <a:pt x="26512" y="37047"/>
                    <a:pt x="26270" y="38222"/>
                  </a:cubicBezTo>
                  <a:cubicBezTo>
                    <a:pt x="26166" y="38222"/>
                    <a:pt x="26132" y="38188"/>
                    <a:pt x="26097" y="38153"/>
                  </a:cubicBezTo>
                  <a:cubicBezTo>
                    <a:pt x="25440" y="37254"/>
                    <a:pt x="24749" y="36425"/>
                    <a:pt x="24058" y="35630"/>
                  </a:cubicBezTo>
                  <a:cubicBezTo>
                    <a:pt x="23920" y="35457"/>
                    <a:pt x="23816" y="35250"/>
                    <a:pt x="23643" y="35181"/>
                  </a:cubicBezTo>
                  <a:cubicBezTo>
                    <a:pt x="23366" y="35111"/>
                    <a:pt x="23263" y="34939"/>
                    <a:pt x="23090" y="34766"/>
                  </a:cubicBezTo>
                  <a:cubicBezTo>
                    <a:pt x="22917" y="34628"/>
                    <a:pt x="22744" y="34455"/>
                    <a:pt x="22537" y="34351"/>
                  </a:cubicBezTo>
                  <a:cubicBezTo>
                    <a:pt x="21776" y="33867"/>
                    <a:pt x="20981" y="33521"/>
                    <a:pt x="20083" y="33280"/>
                  </a:cubicBezTo>
                  <a:cubicBezTo>
                    <a:pt x="19806" y="33210"/>
                    <a:pt x="19495" y="33107"/>
                    <a:pt x="19184" y="33038"/>
                  </a:cubicBezTo>
                  <a:cubicBezTo>
                    <a:pt x="18735" y="32934"/>
                    <a:pt x="18631" y="32796"/>
                    <a:pt x="18631" y="32312"/>
                  </a:cubicBezTo>
                  <a:cubicBezTo>
                    <a:pt x="18631" y="32104"/>
                    <a:pt x="18562" y="31897"/>
                    <a:pt x="18493" y="31690"/>
                  </a:cubicBezTo>
                  <a:cubicBezTo>
                    <a:pt x="18465" y="31633"/>
                    <a:pt x="18436" y="31577"/>
                    <a:pt x="18389" y="31577"/>
                  </a:cubicBezTo>
                  <a:cubicBezTo>
                    <a:pt x="18379" y="31577"/>
                    <a:pt x="18367" y="31579"/>
                    <a:pt x="18355" y="31586"/>
                  </a:cubicBezTo>
                  <a:cubicBezTo>
                    <a:pt x="18251" y="31620"/>
                    <a:pt x="18251" y="31690"/>
                    <a:pt x="18251" y="31759"/>
                  </a:cubicBezTo>
                  <a:cubicBezTo>
                    <a:pt x="18251" y="31759"/>
                    <a:pt x="18251" y="31793"/>
                    <a:pt x="18251" y="31828"/>
                  </a:cubicBezTo>
                  <a:cubicBezTo>
                    <a:pt x="18527" y="32035"/>
                    <a:pt x="18424" y="32346"/>
                    <a:pt x="18458" y="32588"/>
                  </a:cubicBezTo>
                  <a:cubicBezTo>
                    <a:pt x="18458" y="32623"/>
                    <a:pt x="18458" y="32657"/>
                    <a:pt x="18424" y="32657"/>
                  </a:cubicBezTo>
                  <a:cubicBezTo>
                    <a:pt x="18147" y="32761"/>
                    <a:pt x="18216" y="33003"/>
                    <a:pt x="18182" y="33210"/>
                  </a:cubicBezTo>
                  <a:cubicBezTo>
                    <a:pt x="18161" y="33226"/>
                    <a:pt x="18141" y="33243"/>
                    <a:pt x="18121" y="33259"/>
                  </a:cubicBezTo>
                  <a:lnTo>
                    <a:pt x="18121" y="33259"/>
                  </a:lnTo>
                  <a:cubicBezTo>
                    <a:pt x="18255" y="33199"/>
                    <a:pt x="18389" y="33171"/>
                    <a:pt x="18523" y="33171"/>
                  </a:cubicBezTo>
                  <a:cubicBezTo>
                    <a:pt x="18651" y="33171"/>
                    <a:pt x="18779" y="33197"/>
                    <a:pt x="18908" y="33245"/>
                  </a:cubicBezTo>
                  <a:cubicBezTo>
                    <a:pt x="19391" y="33418"/>
                    <a:pt x="19910" y="33521"/>
                    <a:pt x="20394" y="33694"/>
                  </a:cubicBezTo>
                  <a:cubicBezTo>
                    <a:pt x="21154" y="33971"/>
                    <a:pt x="21846" y="34316"/>
                    <a:pt x="22502" y="34766"/>
                  </a:cubicBezTo>
                  <a:cubicBezTo>
                    <a:pt x="22813" y="34973"/>
                    <a:pt x="23055" y="35250"/>
                    <a:pt x="23228" y="35561"/>
                  </a:cubicBezTo>
                  <a:cubicBezTo>
                    <a:pt x="23574" y="36218"/>
                    <a:pt x="23989" y="36805"/>
                    <a:pt x="24334" y="37427"/>
                  </a:cubicBezTo>
                  <a:cubicBezTo>
                    <a:pt x="24887" y="38568"/>
                    <a:pt x="25337" y="39743"/>
                    <a:pt x="25371" y="41022"/>
                  </a:cubicBezTo>
                  <a:cubicBezTo>
                    <a:pt x="25406" y="41471"/>
                    <a:pt x="25440" y="41921"/>
                    <a:pt x="25095" y="42301"/>
                  </a:cubicBezTo>
                  <a:cubicBezTo>
                    <a:pt x="25026" y="42405"/>
                    <a:pt x="24956" y="42578"/>
                    <a:pt x="24922" y="42716"/>
                  </a:cubicBezTo>
                  <a:cubicBezTo>
                    <a:pt x="24818" y="42992"/>
                    <a:pt x="24645" y="43096"/>
                    <a:pt x="24369" y="43096"/>
                  </a:cubicBezTo>
                  <a:cubicBezTo>
                    <a:pt x="24312" y="43099"/>
                    <a:pt x="24256" y="43100"/>
                    <a:pt x="24201" y="43100"/>
                  </a:cubicBezTo>
                  <a:cubicBezTo>
                    <a:pt x="23616" y="43100"/>
                    <a:pt x="23108" y="42940"/>
                    <a:pt x="22571" y="42750"/>
                  </a:cubicBezTo>
                  <a:cubicBezTo>
                    <a:pt x="22295" y="42647"/>
                    <a:pt x="22053" y="42508"/>
                    <a:pt x="21811" y="42370"/>
                  </a:cubicBezTo>
                  <a:cubicBezTo>
                    <a:pt x="21293" y="42163"/>
                    <a:pt x="20878" y="41748"/>
                    <a:pt x="20532" y="41333"/>
                  </a:cubicBezTo>
                  <a:cubicBezTo>
                    <a:pt x="20428" y="41229"/>
                    <a:pt x="20394" y="41126"/>
                    <a:pt x="20256" y="41091"/>
                  </a:cubicBezTo>
                  <a:lnTo>
                    <a:pt x="20256" y="41091"/>
                  </a:lnTo>
                  <a:cubicBezTo>
                    <a:pt x="20325" y="41264"/>
                    <a:pt x="20498" y="41368"/>
                    <a:pt x="20532" y="41575"/>
                  </a:cubicBezTo>
                  <a:cubicBezTo>
                    <a:pt x="20513" y="41580"/>
                    <a:pt x="20495" y="41582"/>
                    <a:pt x="20477" y="41582"/>
                  </a:cubicBezTo>
                  <a:cubicBezTo>
                    <a:pt x="20366" y="41582"/>
                    <a:pt x="20276" y="41497"/>
                    <a:pt x="20186" y="41437"/>
                  </a:cubicBezTo>
                  <a:cubicBezTo>
                    <a:pt x="19426" y="40918"/>
                    <a:pt x="18838" y="40262"/>
                    <a:pt x="18493" y="39398"/>
                  </a:cubicBezTo>
                  <a:cubicBezTo>
                    <a:pt x="18285" y="38879"/>
                    <a:pt x="17974" y="38395"/>
                    <a:pt x="17767" y="37877"/>
                  </a:cubicBezTo>
                  <a:cubicBezTo>
                    <a:pt x="17698" y="37669"/>
                    <a:pt x="17732" y="37531"/>
                    <a:pt x="17940" y="37496"/>
                  </a:cubicBezTo>
                  <a:cubicBezTo>
                    <a:pt x="17940" y="37427"/>
                    <a:pt x="17905" y="37358"/>
                    <a:pt x="17871" y="37324"/>
                  </a:cubicBezTo>
                  <a:cubicBezTo>
                    <a:pt x="17868" y="37314"/>
                    <a:pt x="17866" y="37305"/>
                    <a:pt x="17864" y="37296"/>
                  </a:cubicBezTo>
                  <a:lnTo>
                    <a:pt x="17864" y="37296"/>
                  </a:lnTo>
                  <a:cubicBezTo>
                    <a:pt x="17808" y="37351"/>
                    <a:pt x="17752" y="37394"/>
                    <a:pt x="17703" y="37394"/>
                  </a:cubicBezTo>
                  <a:cubicBezTo>
                    <a:pt x="17662" y="37394"/>
                    <a:pt x="17625" y="37365"/>
                    <a:pt x="17594" y="37289"/>
                  </a:cubicBezTo>
                  <a:cubicBezTo>
                    <a:pt x="17594" y="37185"/>
                    <a:pt x="17525" y="37047"/>
                    <a:pt x="17629" y="36943"/>
                  </a:cubicBezTo>
                  <a:cubicBezTo>
                    <a:pt x="17763" y="37011"/>
                    <a:pt x="17734" y="37210"/>
                    <a:pt x="17860" y="37284"/>
                  </a:cubicBezTo>
                  <a:lnTo>
                    <a:pt x="17860" y="37284"/>
                  </a:lnTo>
                  <a:cubicBezTo>
                    <a:pt x="17758" y="36884"/>
                    <a:pt x="17626" y="36515"/>
                    <a:pt x="17560" y="36114"/>
                  </a:cubicBezTo>
                  <a:cubicBezTo>
                    <a:pt x="17560" y="36045"/>
                    <a:pt x="17560" y="35941"/>
                    <a:pt x="17456" y="35941"/>
                  </a:cubicBezTo>
                  <a:cubicBezTo>
                    <a:pt x="17352" y="35941"/>
                    <a:pt x="17387" y="36079"/>
                    <a:pt x="17352" y="36148"/>
                  </a:cubicBezTo>
                  <a:cubicBezTo>
                    <a:pt x="17041" y="35734"/>
                    <a:pt x="17179" y="35181"/>
                    <a:pt x="16937" y="34766"/>
                  </a:cubicBezTo>
                  <a:cubicBezTo>
                    <a:pt x="16661" y="34835"/>
                    <a:pt x="16695" y="35042"/>
                    <a:pt x="16695" y="35250"/>
                  </a:cubicBezTo>
                  <a:cubicBezTo>
                    <a:pt x="16695" y="35699"/>
                    <a:pt x="16730" y="36148"/>
                    <a:pt x="16765" y="36632"/>
                  </a:cubicBezTo>
                  <a:cubicBezTo>
                    <a:pt x="16765" y="36805"/>
                    <a:pt x="16765" y="36978"/>
                    <a:pt x="16695" y="37151"/>
                  </a:cubicBezTo>
                  <a:cubicBezTo>
                    <a:pt x="16834" y="36943"/>
                    <a:pt x="16765" y="36736"/>
                    <a:pt x="16799" y="36494"/>
                  </a:cubicBezTo>
                  <a:cubicBezTo>
                    <a:pt x="16834" y="36356"/>
                    <a:pt x="16765" y="36183"/>
                    <a:pt x="16868" y="36010"/>
                  </a:cubicBezTo>
                  <a:cubicBezTo>
                    <a:pt x="17006" y="36045"/>
                    <a:pt x="17041" y="36183"/>
                    <a:pt x="17006" y="36252"/>
                  </a:cubicBezTo>
                  <a:cubicBezTo>
                    <a:pt x="17006" y="36805"/>
                    <a:pt x="17041" y="37393"/>
                    <a:pt x="16903" y="37946"/>
                  </a:cubicBezTo>
                  <a:cubicBezTo>
                    <a:pt x="16834" y="38084"/>
                    <a:pt x="16834" y="38257"/>
                    <a:pt x="16730" y="38430"/>
                  </a:cubicBezTo>
                  <a:cubicBezTo>
                    <a:pt x="16661" y="38499"/>
                    <a:pt x="16626" y="38603"/>
                    <a:pt x="16626" y="38706"/>
                  </a:cubicBezTo>
                  <a:cubicBezTo>
                    <a:pt x="16661" y="39121"/>
                    <a:pt x="16488" y="39467"/>
                    <a:pt x="16384" y="39847"/>
                  </a:cubicBezTo>
                  <a:cubicBezTo>
                    <a:pt x="16246" y="40158"/>
                    <a:pt x="16073" y="40434"/>
                    <a:pt x="15762" y="40642"/>
                  </a:cubicBezTo>
                  <a:cubicBezTo>
                    <a:pt x="15555" y="40815"/>
                    <a:pt x="15382" y="40988"/>
                    <a:pt x="15278" y="41229"/>
                  </a:cubicBezTo>
                  <a:cubicBezTo>
                    <a:pt x="14933" y="41852"/>
                    <a:pt x="14414" y="42370"/>
                    <a:pt x="13930" y="42889"/>
                  </a:cubicBezTo>
                  <a:cubicBezTo>
                    <a:pt x="13343" y="43545"/>
                    <a:pt x="12651" y="44098"/>
                    <a:pt x="11960" y="44686"/>
                  </a:cubicBezTo>
                  <a:cubicBezTo>
                    <a:pt x="11407" y="45135"/>
                    <a:pt x="10750" y="45343"/>
                    <a:pt x="10024" y="45446"/>
                  </a:cubicBezTo>
                  <a:lnTo>
                    <a:pt x="10024" y="45412"/>
                  </a:lnTo>
                  <a:cubicBezTo>
                    <a:pt x="9713" y="45446"/>
                    <a:pt x="9402" y="45446"/>
                    <a:pt x="9057" y="45446"/>
                  </a:cubicBezTo>
                  <a:cubicBezTo>
                    <a:pt x="8780" y="45412"/>
                    <a:pt x="8503" y="45343"/>
                    <a:pt x="8400" y="45066"/>
                  </a:cubicBezTo>
                  <a:cubicBezTo>
                    <a:pt x="8262" y="44755"/>
                    <a:pt x="8262" y="44409"/>
                    <a:pt x="8503" y="44168"/>
                  </a:cubicBezTo>
                  <a:cubicBezTo>
                    <a:pt x="9057" y="43614"/>
                    <a:pt x="9229" y="42958"/>
                    <a:pt x="9333" y="42232"/>
                  </a:cubicBezTo>
                  <a:cubicBezTo>
                    <a:pt x="9368" y="41990"/>
                    <a:pt x="9402" y="41713"/>
                    <a:pt x="9471" y="41471"/>
                  </a:cubicBezTo>
                  <a:cubicBezTo>
                    <a:pt x="9506" y="41299"/>
                    <a:pt x="9506" y="41091"/>
                    <a:pt x="9713" y="41022"/>
                  </a:cubicBezTo>
                  <a:cubicBezTo>
                    <a:pt x="9817" y="41022"/>
                    <a:pt x="9782" y="40918"/>
                    <a:pt x="9782" y="40849"/>
                  </a:cubicBezTo>
                  <a:cubicBezTo>
                    <a:pt x="9713" y="40434"/>
                    <a:pt x="9817" y="39985"/>
                    <a:pt x="9886" y="39536"/>
                  </a:cubicBezTo>
                  <a:cubicBezTo>
                    <a:pt x="9955" y="38775"/>
                    <a:pt x="10197" y="38049"/>
                    <a:pt x="10543" y="37358"/>
                  </a:cubicBezTo>
                  <a:cubicBezTo>
                    <a:pt x="10716" y="36978"/>
                    <a:pt x="10785" y="36563"/>
                    <a:pt x="11096" y="36218"/>
                  </a:cubicBezTo>
                  <a:cubicBezTo>
                    <a:pt x="11096" y="35872"/>
                    <a:pt x="11303" y="35630"/>
                    <a:pt x="11476" y="35388"/>
                  </a:cubicBezTo>
                  <a:cubicBezTo>
                    <a:pt x="11614" y="35146"/>
                    <a:pt x="11787" y="35008"/>
                    <a:pt x="12029" y="34870"/>
                  </a:cubicBezTo>
                  <a:cubicBezTo>
                    <a:pt x="12513" y="34593"/>
                    <a:pt x="13031" y="34386"/>
                    <a:pt x="13515" y="34144"/>
                  </a:cubicBezTo>
                  <a:cubicBezTo>
                    <a:pt x="14068" y="33867"/>
                    <a:pt x="14656" y="33763"/>
                    <a:pt x="15244" y="33660"/>
                  </a:cubicBezTo>
                  <a:cubicBezTo>
                    <a:pt x="15284" y="33652"/>
                    <a:pt x="15321" y="33647"/>
                    <a:pt x="15355" y="33647"/>
                  </a:cubicBezTo>
                  <a:cubicBezTo>
                    <a:pt x="15465" y="33647"/>
                    <a:pt x="15545" y="33692"/>
                    <a:pt x="15624" y="33798"/>
                  </a:cubicBezTo>
                  <a:cubicBezTo>
                    <a:pt x="15762" y="34040"/>
                    <a:pt x="15970" y="34247"/>
                    <a:pt x="16246" y="34351"/>
                  </a:cubicBezTo>
                  <a:cubicBezTo>
                    <a:pt x="16350" y="34386"/>
                    <a:pt x="16350" y="34489"/>
                    <a:pt x="16350" y="34593"/>
                  </a:cubicBezTo>
                  <a:cubicBezTo>
                    <a:pt x="16315" y="34662"/>
                    <a:pt x="16281" y="34731"/>
                    <a:pt x="16281" y="34766"/>
                  </a:cubicBezTo>
                  <a:cubicBezTo>
                    <a:pt x="16142" y="35284"/>
                    <a:pt x="16039" y="35803"/>
                    <a:pt x="16039" y="36356"/>
                  </a:cubicBezTo>
                  <a:cubicBezTo>
                    <a:pt x="16004" y="37116"/>
                    <a:pt x="15831" y="37877"/>
                    <a:pt x="15658" y="38603"/>
                  </a:cubicBezTo>
                  <a:cubicBezTo>
                    <a:pt x="15555" y="39017"/>
                    <a:pt x="15520" y="39398"/>
                    <a:pt x="15382" y="39778"/>
                  </a:cubicBezTo>
                  <a:cubicBezTo>
                    <a:pt x="15278" y="40158"/>
                    <a:pt x="15105" y="40469"/>
                    <a:pt x="14933" y="40815"/>
                  </a:cubicBezTo>
                  <a:cubicBezTo>
                    <a:pt x="14863" y="40918"/>
                    <a:pt x="14794" y="40988"/>
                    <a:pt x="14794" y="41126"/>
                  </a:cubicBezTo>
                  <a:cubicBezTo>
                    <a:pt x="15209" y="40607"/>
                    <a:pt x="15451" y="40054"/>
                    <a:pt x="15589" y="39432"/>
                  </a:cubicBezTo>
                  <a:cubicBezTo>
                    <a:pt x="15693" y="38879"/>
                    <a:pt x="15866" y="38361"/>
                    <a:pt x="15970" y="37808"/>
                  </a:cubicBezTo>
                  <a:cubicBezTo>
                    <a:pt x="16108" y="37220"/>
                    <a:pt x="16211" y="36598"/>
                    <a:pt x="16211" y="35976"/>
                  </a:cubicBezTo>
                  <a:cubicBezTo>
                    <a:pt x="16211" y="35526"/>
                    <a:pt x="16281" y="35146"/>
                    <a:pt x="16453" y="34731"/>
                  </a:cubicBezTo>
                  <a:cubicBezTo>
                    <a:pt x="16488" y="34662"/>
                    <a:pt x="16488" y="34593"/>
                    <a:pt x="16557" y="34524"/>
                  </a:cubicBezTo>
                  <a:cubicBezTo>
                    <a:pt x="16617" y="34404"/>
                    <a:pt x="16729" y="34310"/>
                    <a:pt x="16871" y="34310"/>
                  </a:cubicBezTo>
                  <a:cubicBezTo>
                    <a:pt x="16893" y="34310"/>
                    <a:pt x="16915" y="34312"/>
                    <a:pt x="16937" y="34316"/>
                  </a:cubicBezTo>
                  <a:cubicBezTo>
                    <a:pt x="17110" y="34351"/>
                    <a:pt x="17110" y="34524"/>
                    <a:pt x="17145" y="34662"/>
                  </a:cubicBezTo>
                  <a:cubicBezTo>
                    <a:pt x="17145" y="34800"/>
                    <a:pt x="17110" y="34904"/>
                    <a:pt x="17248" y="35008"/>
                  </a:cubicBezTo>
                  <a:cubicBezTo>
                    <a:pt x="17283" y="34800"/>
                    <a:pt x="17179" y="34593"/>
                    <a:pt x="17214" y="34420"/>
                  </a:cubicBezTo>
                  <a:cubicBezTo>
                    <a:pt x="17248" y="34351"/>
                    <a:pt x="17248" y="34247"/>
                    <a:pt x="17352" y="34247"/>
                  </a:cubicBezTo>
                  <a:cubicBezTo>
                    <a:pt x="17421" y="34247"/>
                    <a:pt x="17421" y="34351"/>
                    <a:pt x="17456" y="34386"/>
                  </a:cubicBezTo>
                  <a:cubicBezTo>
                    <a:pt x="17629" y="35457"/>
                    <a:pt x="17974" y="36494"/>
                    <a:pt x="18251" y="37531"/>
                  </a:cubicBezTo>
                  <a:cubicBezTo>
                    <a:pt x="18389" y="38153"/>
                    <a:pt x="18700" y="38672"/>
                    <a:pt x="19080" y="39156"/>
                  </a:cubicBezTo>
                  <a:cubicBezTo>
                    <a:pt x="19150" y="39259"/>
                    <a:pt x="19219" y="39363"/>
                    <a:pt x="19357" y="39363"/>
                  </a:cubicBezTo>
                  <a:cubicBezTo>
                    <a:pt x="19357" y="39328"/>
                    <a:pt x="19322" y="39294"/>
                    <a:pt x="19322" y="39259"/>
                  </a:cubicBezTo>
                  <a:cubicBezTo>
                    <a:pt x="18735" y="38568"/>
                    <a:pt x="18458" y="37738"/>
                    <a:pt x="18251" y="36874"/>
                  </a:cubicBezTo>
                  <a:cubicBezTo>
                    <a:pt x="18078" y="36148"/>
                    <a:pt x="17871" y="35457"/>
                    <a:pt x="17629" y="34731"/>
                  </a:cubicBezTo>
                  <a:cubicBezTo>
                    <a:pt x="17525" y="34316"/>
                    <a:pt x="17594" y="34005"/>
                    <a:pt x="17871" y="33729"/>
                  </a:cubicBezTo>
                  <a:cubicBezTo>
                    <a:pt x="17971" y="33595"/>
                    <a:pt x="18071" y="33461"/>
                    <a:pt x="18078" y="33296"/>
                  </a:cubicBezTo>
                  <a:lnTo>
                    <a:pt x="18078" y="33296"/>
                  </a:lnTo>
                  <a:cubicBezTo>
                    <a:pt x="17982" y="33377"/>
                    <a:pt x="17885" y="33452"/>
                    <a:pt x="17732" y="33452"/>
                  </a:cubicBezTo>
                  <a:cubicBezTo>
                    <a:pt x="17732" y="33582"/>
                    <a:pt x="17687" y="33613"/>
                    <a:pt x="17625" y="33613"/>
                  </a:cubicBezTo>
                  <a:cubicBezTo>
                    <a:pt x="17567" y="33613"/>
                    <a:pt x="17494" y="33586"/>
                    <a:pt x="17429" y="33586"/>
                  </a:cubicBezTo>
                  <a:cubicBezTo>
                    <a:pt x="17415" y="33586"/>
                    <a:pt x="17400" y="33587"/>
                    <a:pt x="17387" y="33591"/>
                  </a:cubicBezTo>
                  <a:cubicBezTo>
                    <a:pt x="17338" y="33598"/>
                    <a:pt x="17298" y="33602"/>
                    <a:pt x="17265" y="33602"/>
                  </a:cubicBezTo>
                  <a:cubicBezTo>
                    <a:pt x="17134" y="33602"/>
                    <a:pt x="17117" y="33535"/>
                    <a:pt x="17145" y="33314"/>
                  </a:cubicBezTo>
                  <a:cubicBezTo>
                    <a:pt x="17179" y="33176"/>
                    <a:pt x="17214" y="33038"/>
                    <a:pt x="17248" y="32830"/>
                  </a:cubicBezTo>
                  <a:lnTo>
                    <a:pt x="17248" y="32830"/>
                  </a:lnTo>
                  <a:cubicBezTo>
                    <a:pt x="17076" y="32968"/>
                    <a:pt x="17145" y="33176"/>
                    <a:pt x="16972" y="33245"/>
                  </a:cubicBezTo>
                  <a:cubicBezTo>
                    <a:pt x="16834" y="33210"/>
                    <a:pt x="16903" y="33072"/>
                    <a:pt x="16799" y="33003"/>
                  </a:cubicBezTo>
                  <a:cubicBezTo>
                    <a:pt x="16557" y="32899"/>
                    <a:pt x="16488" y="32657"/>
                    <a:pt x="16488" y="32450"/>
                  </a:cubicBezTo>
                  <a:cubicBezTo>
                    <a:pt x="16453" y="32208"/>
                    <a:pt x="16419" y="32070"/>
                    <a:pt x="16211" y="31966"/>
                  </a:cubicBezTo>
                  <a:cubicBezTo>
                    <a:pt x="16142" y="31931"/>
                    <a:pt x="16177" y="31793"/>
                    <a:pt x="16039" y="31759"/>
                  </a:cubicBezTo>
                  <a:cubicBezTo>
                    <a:pt x="15981" y="31759"/>
                    <a:pt x="15971" y="31879"/>
                    <a:pt x="15890" y="31879"/>
                  </a:cubicBezTo>
                  <a:cubicBezTo>
                    <a:pt x="15874" y="31879"/>
                    <a:pt x="15854" y="31874"/>
                    <a:pt x="15831" y="31862"/>
                  </a:cubicBezTo>
                  <a:lnTo>
                    <a:pt x="15831" y="31448"/>
                  </a:lnTo>
                  <a:cubicBezTo>
                    <a:pt x="15945" y="31430"/>
                    <a:pt x="16057" y="31422"/>
                    <a:pt x="16166" y="31422"/>
                  </a:cubicBezTo>
                  <a:cubicBezTo>
                    <a:pt x="16716" y="31422"/>
                    <a:pt x="17202" y="31643"/>
                    <a:pt x="17663" y="32104"/>
                  </a:cubicBezTo>
                  <a:cubicBezTo>
                    <a:pt x="17663" y="31897"/>
                    <a:pt x="17594" y="31759"/>
                    <a:pt x="17456" y="31690"/>
                  </a:cubicBezTo>
                  <a:cubicBezTo>
                    <a:pt x="17013" y="31437"/>
                    <a:pt x="16570" y="31270"/>
                    <a:pt x="16048" y="31270"/>
                  </a:cubicBezTo>
                  <a:cubicBezTo>
                    <a:pt x="16000" y="31270"/>
                    <a:pt x="15950" y="31272"/>
                    <a:pt x="15900" y="31275"/>
                  </a:cubicBezTo>
                  <a:cubicBezTo>
                    <a:pt x="15693" y="31309"/>
                    <a:pt x="15555" y="31413"/>
                    <a:pt x="15486" y="31620"/>
                  </a:cubicBezTo>
                  <a:cubicBezTo>
                    <a:pt x="15451" y="31759"/>
                    <a:pt x="15451" y="31897"/>
                    <a:pt x="15244" y="32035"/>
                  </a:cubicBezTo>
                  <a:cubicBezTo>
                    <a:pt x="15244" y="31206"/>
                    <a:pt x="15002" y="30445"/>
                    <a:pt x="14656" y="29754"/>
                  </a:cubicBezTo>
                  <a:cubicBezTo>
                    <a:pt x="14656" y="29788"/>
                    <a:pt x="14621" y="29858"/>
                    <a:pt x="14656" y="29892"/>
                  </a:cubicBezTo>
                  <a:cubicBezTo>
                    <a:pt x="14760" y="30341"/>
                    <a:pt x="14898" y="30791"/>
                    <a:pt x="15036" y="31240"/>
                  </a:cubicBezTo>
                  <a:cubicBezTo>
                    <a:pt x="15071" y="31378"/>
                    <a:pt x="15071" y="31482"/>
                    <a:pt x="15036" y="31620"/>
                  </a:cubicBezTo>
                  <a:cubicBezTo>
                    <a:pt x="15036" y="31690"/>
                    <a:pt x="15002" y="31724"/>
                    <a:pt x="14933" y="31724"/>
                  </a:cubicBezTo>
                  <a:cubicBezTo>
                    <a:pt x="14829" y="31724"/>
                    <a:pt x="14483" y="31448"/>
                    <a:pt x="14518" y="31344"/>
                  </a:cubicBezTo>
                  <a:cubicBezTo>
                    <a:pt x="14656" y="30998"/>
                    <a:pt x="14380" y="30895"/>
                    <a:pt x="14172" y="30756"/>
                  </a:cubicBezTo>
                  <a:cubicBezTo>
                    <a:pt x="13446" y="30238"/>
                    <a:pt x="12755" y="29650"/>
                    <a:pt x="12064" y="29097"/>
                  </a:cubicBezTo>
                  <a:cubicBezTo>
                    <a:pt x="11614" y="28751"/>
                    <a:pt x="11200" y="28371"/>
                    <a:pt x="11027" y="27818"/>
                  </a:cubicBezTo>
                  <a:lnTo>
                    <a:pt x="11027" y="27818"/>
                  </a:lnTo>
                  <a:cubicBezTo>
                    <a:pt x="11096" y="28164"/>
                    <a:pt x="11130" y="28510"/>
                    <a:pt x="11441" y="28751"/>
                  </a:cubicBezTo>
                  <a:cubicBezTo>
                    <a:pt x="11718" y="29028"/>
                    <a:pt x="11960" y="29305"/>
                    <a:pt x="12202" y="29581"/>
                  </a:cubicBezTo>
                  <a:cubicBezTo>
                    <a:pt x="12130" y="29608"/>
                    <a:pt x="12062" y="29621"/>
                    <a:pt x="11998" y="29621"/>
                  </a:cubicBezTo>
                  <a:cubicBezTo>
                    <a:pt x="11817" y="29621"/>
                    <a:pt x="11664" y="29518"/>
                    <a:pt x="11511" y="29339"/>
                  </a:cubicBezTo>
                  <a:cubicBezTo>
                    <a:pt x="11383" y="29179"/>
                    <a:pt x="11284" y="28990"/>
                    <a:pt x="11051" y="28990"/>
                  </a:cubicBezTo>
                  <a:cubicBezTo>
                    <a:pt x="11032" y="28990"/>
                    <a:pt x="11013" y="28991"/>
                    <a:pt x="10992" y="28993"/>
                  </a:cubicBezTo>
                  <a:cubicBezTo>
                    <a:pt x="10854" y="28993"/>
                    <a:pt x="10785" y="28855"/>
                    <a:pt x="10716" y="28751"/>
                  </a:cubicBezTo>
                  <a:cubicBezTo>
                    <a:pt x="10439" y="28129"/>
                    <a:pt x="10093" y="27507"/>
                    <a:pt x="9921" y="26816"/>
                  </a:cubicBezTo>
                  <a:cubicBezTo>
                    <a:pt x="9817" y="26332"/>
                    <a:pt x="9644" y="25848"/>
                    <a:pt x="9575" y="25364"/>
                  </a:cubicBezTo>
                  <a:cubicBezTo>
                    <a:pt x="9506" y="24949"/>
                    <a:pt x="9368" y="24535"/>
                    <a:pt x="9298" y="24154"/>
                  </a:cubicBezTo>
                  <a:cubicBezTo>
                    <a:pt x="9126" y="23256"/>
                    <a:pt x="8953" y="22357"/>
                    <a:pt x="8780" y="21458"/>
                  </a:cubicBezTo>
                  <a:cubicBezTo>
                    <a:pt x="8711" y="21009"/>
                    <a:pt x="8642" y="20525"/>
                    <a:pt x="8815" y="20076"/>
                  </a:cubicBezTo>
                  <a:cubicBezTo>
                    <a:pt x="8915" y="19849"/>
                    <a:pt x="8979" y="19769"/>
                    <a:pt x="9127" y="19769"/>
                  </a:cubicBezTo>
                  <a:cubicBezTo>
                    <a:pt x="9182" y="19769"/>
                    <a:pt x="9248" y="19780"/>
                    <a:pt x="9333" y="19799"/>
                  </a:cubicBezTo>
                  <a:cubicBezTo>
                    <a:pt x="9437" y="19834"/>
                    <a:pt x="9506" y="19868"/>
                    <a:pt x="9610" y="19937"/>
                  </a:cubicBezTo>
                  <a:cubicBezTo>
                    <a:pt x="10335" y="20352"/>
                    <a:pt x="11027" y="20905"/>
                    <a:pt x="11649" y="21527"/>
                  </a:cubicBezTo>
                  <a:cubicBezTo>
                    <a:pt x="12133" y="22046"/>
                    <a:pt x="12686" y="22495"/>
                    <a:pt x="13204" y="22979"/>
                  </a:cubicBezTo>
                  <a:cubicBezTo>
                    <a:pt x="13757" y="23498"/>
                    <a:pt x="14207" y="24051"/>
                    <a:pt x="14587" y="24673"/>
                  </a:cubicBezTo>
                  <a:cubicBezTo>
                    <a:pt x="15313" y="25883"/>
                    <a:pt x="15728" y="27161"/>
                    <a:pt x="15831" y="28579"/>
                  </a:cubicBezTo>
                  <a:cubicBezTo>
                    <a:pt x="15831" y="28717"/>
                    <a:pt x="15866" y="28890"/>
                    <a:pt x="15797" y="29028"/>
                  </a:cubicBezTo>
                  <a:cubicBezTo>
                    <a:pt x="15624" y="28993"/>
                    <a:pt x="15728" y="28821"/>
                    <a:pt x="15555" y="28751"/>
                  </a:cubicBezTo>
                  <a:lnTo>
                    <a:pt x="15555" y="28751"/>
                  </a:lnTo>
                  <a:cubicBezTo>
                    <a:pt x="15624" y="29235"/>
                    <a:pt x="15555" y="29719"/>
                    <a:pt x="15693" y="30169"/>
                  </a:cubicBezTo>
                  <a:cubicBezTo>
                    <a:pt x="15693" y="29858"/>
                    <a:pt x="15693" y="29616"/>
                    <a:pt x="15935" y="29408"/>
                  </a:cubicBezTo>
                  <a:cubicBezTo>
                    <a:pt x="16039" y="29512"/>
                    <a:pt x="15935" y="29650"/>
                    <a:pt x="16004" y="29754"/>
                  </a:cubicBezTo>
                  <a:cubicBezTo>
                    <a:pt x="16073" y="29719"/>
                    <a:pt x="16108" y="29650"/>
                    <a:pt x="16108" y="29616"/>
                  </a:cubicBezTo>
                  <a:cubicBezTo>
                    <a:pt x="16108" y="29097"/>
                    <a:pt x="16281" y="28613"/>
                    <a:pt x="16350" y="28129"/>
                  </a:cubicBezTo>
                  <a:cubicBezTo>
                    <a:pt x="16453" y="27576"/>
                    <a:pt x="16695" y="27092"/>
                    <a:pt x="16937" y="26608"/>
                  </a:cubicBezTo>
                  <a:cubicBezTo>
                    <a:pt x="17283" y="25952"/>
                    <a:pt x="17767" y="25399"/>
                    <a:pt x="18113" y="24707"/>
                  </a:cubicBezTo>
                  <a:cubicBezTo>
                    <a:pt x="18320" y="24327"/>
                    <a:pt x="18596" y="24016"/>
                    <a:pt x="18804" y="23636"/>
                  </a:cubicBezTo>
                  <a:cubicBezTo>
                    <a:pt x="18873" y="23532"/>
                    <a:pt x="18977" y="23428"/>
                    <a:pt x="19080" y="23359"/>
                  </a:cubicBezTo>
                  <a:cubicBezTo>
                    <a:pt x="19391" y="23152"/>
                    <a:pt x="19668" y="22945"/>
                    <a:pt x="19945" y="22737"/>
                  </a:cubicBezTo>
                  <a:cubicBezTo>
                    <a:pt x="20083" y="22633"/>
                    <a:pt x="20221" y="22530"/>
                    <a:pt x="20152" y="22288"/>
                  </a:cubicBezTo>
                  <a:lnTo>
                    <a:pt x="20152" y="22288"/>
                  </a:lnTo>
                  <a:cubicBezTo>
                    <a:pt x="19426" y="22737"/>
                    <a:pt x="18769" y="23221"/>
                    <a:pt x="18320" y="23982"/>
                  </a:cubicBezTo>
                  <a:cubicBezTo>
                    <a:pt x="18078" y="24431"/>
                    <a:pt x="17801" y="24846"/>
                    <a:pt x="17560" y="25295"/>
                  </a:cubicBezTo>
                  <a:cubicBezTo>
                    <a:pt x="17214" y="25813"/>
                    <a:pt x="16868" y="26297"/>
                    <a:pt x="16626" y="26850"/>
                  </a:cubicBezTo>
                  <a:cubicBezTo>
                    <a:pt x="16592" y="26920"/>
                    <a:pt x="16557" y="26989"/>
                    <a:pt x="16488" y="27023"/>
                  </a:cubicBezTo>
                  <a:cubicBezTo>
                    <a:pt x="16459" y="27067"/>
                    <a:pt x="16430" y="27086"/>
                    <a:pt x="16401" y="27086"/>
                  </a:cubicBezTo>
                  <a:cubicBezTo>
                    <a:pt x="16361" y="27086"/>
                    <a:pt x="16321" y="27049"/>
                    <a:pt x="16281" y="26989"/>
                  </a:cubicBezTo>
                  <a:cubicBezTo>
                    <a:pt x="16246" y="26954"/>
                    <a:pt x="16246" y="26885"/>
                    <a:pt x="16246" y="26816"/>
                  </a:cubicBezTo>
                  <a:cubicBezTo>
                    <a:pt x="16211" y="26194"/>
                    <a:pt x="16004" y="25571"/>
                    <a:pt x="15797" y="24984"/>
                  </a:cubicBezTo>
                  <a:cubicBezTo>
                    <a:pt x="15486" y="24051"/>
                    <a:pt x="15175" y="23152"/>
                    <a:pt x="14863" y="22219"/>
                  </a:cubicBezTo>
                  <a:cubicBezTo>
                    <a:pt x="14760" y="21942"/>
                    <a:pt x="14621" y="21631"/>
                    <a:pt x="14829" y="21355"/>
                  </a:cubicBezTo>
                  <a:cubicBezTo>
                    <a:pt x="14829" y="21320"/>
                    <a:pt x="14829" y="21251"/>
                    <a:pt x="14829" y="21182"/>
                  </a:cubicBezTo>
                  <a:cubicBezTo>
                    <a:pt x="14656" y="20698"/>
                    <a:pt x="14518" y="20248"/>
                    <a:pt x="14449" y="19730"/>
                  </a:cubicBezTo>
                  <a:cubicBezTo>
                    <a:pt x="14449" y="19670"/>
                    <a:pt x="14397" y="19585"/>
                    <a:pt x="14361" y="19585"/>
                  </a:cubicBezTo>
                  <a:cubicBezTo>
                    <a:pt x="14355" y="19585"/>
                    <a:pt x="14350" y="19587"/>
                    <a:pt x="14345" y="19592"/>
                  </a:cubicBezTo>
                  <a:cubicBezTo>
                    <a:pt x="14301" y="19621"/>
                    <a:pt x="14263" y="19633"/>
                    <a:pt x="14229" y="19633"/>
                  </a:cubicBezTo>
                  <a:cubicBezTo>
                    <a:pt x="14103" y="19633"/>
                    <a:pt x="14032" y="19466"/>
                    <a:pt x="13896" y="19384"/>
                  </a:cubicBezTo>
                  <a:lnTo>
                    <a:pt x="13896" y="19384"/>
                  </a:lnTo>
                  <a:cubicBezTo>
                    <a:pt x="13896" y="19695"/>
                    <a:pt x="14034" y="19903"/>
                    <a:pt x="14103" y="20110"/>
                  </a:cubicBezTo>
                  <a:cubicBezTo>
                    <a:pt x="14241" y="20456"/>
                    <a:pt x="14380" y="20767"/>
                    <a:pt x="14449" y="21078"/>
                  </a:cubicBezTo>
                  <a:cubicBezTo>
                    <a:pt x="14621" y="21873"/>
                    <a:pt x="14829" y="22599"/>
                    <a:pt x="15071" y="23325"/>
                  </a:cubicBezTo>
                  <a:cubicBezTo>
                    <a:pt x="15347" y="24120"/>
                    <a:pt x="15589" y="24880"/>
                    <a:pt x="15728" y="25675"/>
                  </a:cubicBezTo>
                  <a:cubicBezTo>
                    <a:pt x="15762" y="25813"/>
                    <a:pt x="15831" y="25986"/>
                    <a:pt x="15728" y="26125"/>
                  </a:cubicBezTo>
                  <a:cubicBezTo>
                    <a:pt x="15589" y="26055"/>
                    <a:pt x="15555" y="25952"/>
                    <a:pt x="15520" y="25848"/>
                  </a:cubicBezTo>
                  <a:cubicBezTo>
                    <a:pt x="15244" y="25260"/>
                    <a:pt x="15002" y="24638"/>
                    <a:pt x="14656" y="24051"/>
                  </a:cubicBezTo>
                  <a:cubicBezTo>
                    <a:pt x="14552" y="23912"/>
                    <a:pt x="14449" y="23774"/>
                    <a:pt x="14345" y="23636"/>
                  </a:cubicBezTo>
                  <a:cubicBezTo>
                    <a:pt x="14310" y="23567"/>
                    <a:pt x="14345" y="23498"/>
                    <a:pt x="14414" y="23428"/>
                  </a:cubicBezTo>
                  <a:cubicBezTo>
                    <a:pt x="14434" y="23418"/>
                    <a:pt x="14455" y="23414"/>
                    <a:pt x="14474" y="23414"/>
                  </a:cubicBezTo>
                  <a:cubicBezTo>
                    <a:pt x="14521" y="23414"/>
                    <a:pt x="14562" y="23439"/>
                    <a:pt x="14587" y="23463"/>
                  </a:cubicBezTo>
                  <a:cubicBezTo>
                    <a:pt x="14621" y="23532"/>
                    <a:pt x="14656" y="23601"/>
                    <a:pt x="14691" y="23636"/>
                  </a:cubicBezTo>
                  <a:cubicBezTo>
                    <a:pt x="14898" y="23878"/>
                    <a:pt x="15036" y="24154"/>
                    <a:pt x="15175" y="24396"/>
                  </a:cubicBezTo>
                  <a:cubicBezTo>
                    <a:pt x="15244" y="24362"/>
                    <a:pt x="15244" y="24327"/>
                    <a:pt x="15244" y="24258"/>
                  </a:cubicBezTo>
                  <a:cubicBezTo>
                    <a:pt x="15140" y="24051"/>
                    <a:pt x="15036" y="23878"/>
                    <a:pt x="14898" y="23670"/>
                  </a:cubicBezTo>
                  <a:cubicBezTo>
                    <a:pt x="14449" y="22910"/>
                    <a:pt x="13792" y="22253"/>
                    <a:pt x="13239" y="21562"/>
                  </a:cubicBezTo>
                  <a:cubicBezTo>
                    <a:pt x="12962" y="21182"/>
                    <a:pt x="12617" y="20836"/>
                    <a:pt x="12236" y="20594"/>
                  </a:cubicBezTo>
                  <a:cubicBezTo>
                    <a:pt x="11787" y="20352"/>
                    <a:pt x="11303" y="20145"/>
                    <a:pt x="10854" y="19937"/>
                  </a:cubicBezTo>
                  <a:cubicBezTo>
                    <a:pt x="10439" y="19765"/>
                    <a:pt x="10405" y="19730"/>
                    <a:pt x="10474" y="19281"/>
                  </a:cubicBezTo>
                  <a:cubicBezTo>
                    <a:pt x="10508" y="18935"/>
                    <a:pt x="10543" y="18624"/>
                    <a:pt x="10508" y="18278"/>
                  </a:cubicBezTo>
                  <a:cubicBezTo>
                    <a:pt x="10474" y="18036"/>
                    <a:pt x="10439" y="17760"/>
                    <a:pt x="10232" y="17656"/>
                  </a:cubicBezTo>
                  <a:cubicBezTo>
                    <a:pt x="9990" y="17518"/>
                    <a:pt x="10024" y="17310"/>
                    <a:pt x="10024" y="17068"/>
                  </a:cubicBezTo>
                  <a:cubicBezTo>
                    <a:pt x="10024" y="16896"/>
                    <a:pt x="10024" y="16688"/>
                    <a:pt x="10059" y="16481"/>
                  </a:cubicBezTo>
                  <a:cubicBezTo>
                    <a:pt x="10093" y="15928"/>
                    <a:pt x="9990" y="15375"/>
                    <a:pt x="9713" y="14891"/>
                  </a:cubicBezTo>
                  <a:cubicBezTo>
                    <a:pt x="9679" y="14822"/>
                    <a:pt x="9644" y="14718"/>
                    <a:pt x="9540" y="14718"/>
                  </a:cubicBezTo>
                  <a:cubicBezTo>
                    <a:pt x="9229" y="14683"/>
                    <a:pt x="9160" y="14407"/>
                    <a:pt x="8987" y="14200"/>
                  </a:cubicBezTo>
                  <a:cubicBezTo>
                    <a:pt x="8745" y="13923"/>
                    <a:pt x="8573" y="13577"/>
                    <a:pt x="8227" y="13405"/>
                  </a:cubicBezTo>
                  <a:cubicBezTo>
                    <a:pt x="7778" y="13163"/>
                    <a:pt x="7363" y="12817"/>
                    <a:pt x="6879" y="12644"/>
                  </a:cubicBezTo>
                  <a:cubicBezTo>
                    <a:pt x="6257" y="12402"/>
                    <a:pt x="5704" y="12022"/>
                    <a:pt x="5082" y="11745"/>
                  </a:cubicBezTo>
                  <a:cubicBezTo>
                    <a:pt x="4963" y="11691"/>
                    <a:pt x="4854" y="11664"/>
                    <a:pt x="4753" y="11664"/>
                  </a:cubicBezTo>
                  <a:cubicBezTo>
                    <a:pt x="4532" y="11664"/>
                    <a:pt x="4349" y="11795"/>
                    <a:pt x="4183" y="12057"/>
                  </a:cubicBezTo>
                  <a:cubicBezTo>
                    <a:pt x="4010" y="12368"/>
                    <a:pt x="3941" y="12748"/>
                    <a:pt x="3941" y="13128"/>
                  </a:cubicBezTo>
                  <a:cubicBezTo>
                    <a:pt x="3941" y="13854"/>
                    <a:pt x="3941" y="14580"/>
                    <a:pt x="4183" y="15271"/>
                  </a:cubicBezTo>
                  <a:cubicBezTo>
                    <a:pt x="4321" y="15755"/>
                    <a:pt x="4494" y="16239"/>
                    <a:pt x="4701" y="16723"/>
                  </a:cubicBezTo>
                  <a:cubicBezTo>
                    <a:pt x="4840" y="17068"/>
                    <a:pt x="5012" y="17345"/>
                    <a:pt x="5254" y="17552"/>
                  </a:cubicBezTo>
                  <a:cubicBezTo>
                    <a:pt x="5635" y="17933"/>
                    <a:pt x="6049" y="18313"/>
                    <a:pt x="6533" y="18555"/>
                  </a:cubicBezTo>
                  <a:cubicBezTo>
                    <a:pt x="6775" y="18693"/>
                    <a:pt x="6948" y="18831"/>
                    <a:pt x="7190" y="18970"/>
                  </a:cubicBezTo>
                  <a:cubicBezTo>
                    <a:pt x="7225" y="19004"/>
                    <a:pt x="7259" y="19073"/>
                    <a:pt x="7225" y="19108"/>
                  </a:cubicBezTo>
                  <a:cubicBezTo>
                    <a:pt x="7190" y="19142"/>
                    <a:pt x="7155" y="19177"/>
                    <a:pt x="7121" y="19177"/>
                  </a:cubicBezTo>
                  <a:cubicBezTo>
                    <a:pt x="7034" y="19160"/>
                    <a:pt x="6948" y="19134"/>
                    <a:pt x="6866" y="19134"/>
                  </a:cubicBezTo>
                  <a:cubicBezTo>
                    <a:pt x="6784" y="19134"/>
                    <a:pt x="6706" y="19160"/>
                    <a:pt x="6637" y="19246"/>
                  </a:cubicBezTo>
                  <a:cubicBezTo>
                    <a:pt x="6637" y="19258"/>
                    <a:pt x="6629" y="19261"/>
                    <a:pt x="6616" y="19261"/>
                  </a:cubicBezTo>
                  <a:cubicBezTo>
                    <a:pt x="6591" y="19261"/>
                    <a:pt x="6545" y="19246"/>
                    <a:pt x="6499" y="19246"/>
                  </a:cubicBezTo>
                  <a:cubicBezTo>
                    <a:pt x="6222" y="19246"/>
                    <a:pt x="6153" y="18970"/>
                    <a:pt x="6015" y="18762"/>
                  </a:cubicBezTo>
                  <a:lnTo>
                    <a:pt x="6015" y="18762"/>
                  </a:lnTo>
                  <a:cubicBezTo>
                    <a:pt x="5877" y="19108"/>
                    <a:pt x="5980" y="19281"/>
                    <a:pt x="6257" y="19419"/>
                  </a:cubicBezTo>
                  <a:cubicBezTo>
                    <a:pt x="6430" y="19477"/>
                    <a:pt x="6597" y="19504"/>
                    <a:pt x="6758" y="19504"/>
                  </a:cubicBezTo>
                  <a:cubicBezTo>
                    <a:pt x="6983" y="19504"/>
                    <a:pt x="7196" y="19450"/>
                    <a:pt x="7397" y="19350"/>
                  </a:cubicBezTo>
                  <a:cubicBezTo>
                    <a:pt x="7708" y="19246"/>
                    <a:pt x="8054" y="19246"/>
                    <a:pt x="8365" y="19108"/>
                  </a:cubicBezTo>
                  <a:cubicBezTo>
                    <a:pt x="8517" y="19057"/>
                    <a:pt x="8687" y="19025"/>
                    <a:pt x="8836" y="19025"/>
                  </a:cubicBezTo>
                  <a:cubicBezTo>
                    <a:pt x="8890" y="19025"/>
                    <a:pt x="8941" y="19029"/>
                    <a:pt x="8987" y="19039"/>
                  </a:cubicBezTo>
                  <a:cubicBezTo>
                    <a:pt x="9040" y="19054"/>
                    <a:pt x="9088" y="19061"/>
                    <a:pt x="9133" y="19061"/>
                  </a:cubicBezTo>
                  <a:cubicBezTo>
                    <a:pt x="9290" y="19061"/>
                    <a:pt x="9398" y="18974"/>
                    <a:pt x="9506" y="18866"/>
                  </a:cubicBezTo>
                  <a:cubicBezTo>
                    <a:pt x="9644" y="18762"/>
                    <a:pt x="9782" y="18624"/>
                    <a:pt x="9644" y="18417"/>
                  </a:cubicBezTo>
                  <a:cubicBezTo>
                    <a:pt x="9610" y="18382"/>
                    <a:pt x="9610" y="18313"/>
                    <a:pt x="9644" y="18313"/>
                  </a:cubicBezTo>
                  <a:cubicBezTo>
                    <a:pt x="9886" y="18175"/>
                    <a:pt x="9852" y="17898"/>
                    <a:pt x="9955" y="17725"/>
                  </a:cubicBezTo>
                  <a:lnTo>
                    <a:pt x="10024" y="17725"/>
                  </a:lnTo>
                  <a:cubicBezTo>
                    <a:pt x="10024" y="17760"/>
                    <a:pt x="10059" y="17760"/>
                    <a:pt x="10059" y="17794"/>
                  </a:cubicBezTo>
                  <a:cubicBezTo>
                    <a:pt x="10232" y="18175"/>
                    <a:pt x="10439" y="18555"/>
                    <a:pt x="10197" y="19004"/>
                  </a:cubicBezTo>
                  <a:cubicBezTo>
                    <a:pt x="10163" y="19039"/>
                    <a:pt x="10163" y="19108"/>
                    <a:pt x="10163" y="19142"/>
                  </a:cubicBezTo>
                  <a:cubicBezTo>
                    <a:pt x="10128" y="19419"/>
                    <a:pt x="9990" y="19557"/>
                    <a:pt x="9713" y="19661"/>
                  </a:cubicBezTo>
                  <a:cubicBezTo>
                    <a:pt x="9679" y="19557"/>
                    <a:pt x="9644" y="19523"/>
                    <a:pt x="9506" y="19523"/>
                  </a:cubicBezTo>
                  <a:cubicBezTo>
                    <a:pt x="9442" y="19529"/>
                    <a:pt x="9379" y="19532"/>
                    <a:pt x="9316" y="19532"/>
                  </a:cubicBezTo>
                  <a:cubicBezTo>
                    <a:pt x="9035" y="19532"/>
                    <a:pt x="8757" y="19475"/>
                    <a:pt x="8503" y="19419"/>
                  </a:cubicBezTo>
                  <a:cubicBezTo>
                    <a:pt x="8417" y="19397"/>
                    <a:pt x="8331" y="19349"/>
                    <a:pt x="8270" y="19349"/>
                  </a:cubicBezTo>
                  <a:cubicBezTo>
                    <a:pt x="8233" y="19349"/>
                    <a:pt x="8205" y="19367"/>
                    <a:pt x="8192" y="19419"/>
                  </a:cubicBezTo>
                  <a:cubicBezTo>
                    <a:pt x="8158" y="19557"/>
                    <a:pt x="8331" y="19592"/>
                    <a:pt x="8434" y="19626"/>
                  </a:cubicBezTo>
                  <a:cubicBezTo>
                    <a:pt x="8469" y="19661"/>
                    <a:pt x="8503" y="19661"/>
                    <a:pt x="8538" y="19661"/>
                  </a:cubicBezTo>
                  <a:cubicBezTo>
                    <a:pt x="8745" y="19695"/>
                    <a:pt x="8780" y="19799"/>
                    <a:pt x="8711" y="19972"/>
                  </a:cubicBezTo>
                  <a:cubicBezTo>
                    <a:pt x="8469" y="20387"/>
                    <a:pt x="8469" y="20836"/>
                    <a:pt x="8538" y="21251"/>
                  </a:cubicBezTo>
                  <a:cubicBezTo>
                    <a:pt x="8538" y="21320"/>
                    <a:pt x="8538" y="21355"/>
                    <a:pt x="8573" y="21424"/>
                  </a:cubicBezTo>
                  <a:cubicBezTo>
                    <a:pt x="8573" y="21493"/>
                    <a:pt x="8573" y="21527"/>
                    <a:pt x="8503" y="21562"/>
                  </a:cubicBezTo>
                  <a:cubicBezTo>
                    <a:pt x="8483" y="21582"/>
                    <a:pt x="8463" y="21591"/>
                    <a:pt x="8444" y="21591"/>
                  </a:cubicBezTo>
                  <a:cubicBezTo>
                    <a:pt x="8397" y="21591"/>
                    <a:pt x="8355" y="21542"/>
                    <a:pt x="8331" y="21493"/>
                  </a:cubicBezTo>
                  <a:cubicBezTo>
                    <a:pt x="8296" y="21458"/>
                    <a:pt x="8262" y="21424"/>
                    <a:pt x="8227" y="21389"/>
                  </a:cubicBezTo>
                  <a:cubicBezTo>
                    <a:pt x="7950" y="21113"/>
                    <a:pt x="7605" y="20802"/>
                    <a:pt x="7225" y="20767"/>
                  </a:cubicBezTo>
                  <a:cubicBezTo>
                    <a:pt x="6810" y="20698"/>
                    <a:pt x="6395" y="20525"/>
                    <a:pt x="5980" y="20490"/>
                  </a:cubicBezTo>
                  <a:lnTo>
                    <a:pt x="5980" y="20490"/>
                  </a:lnTo>
                  <a:cubicBezTo>
                    <a:pt x="6602" y="20767"/>
                    <a:pt x="7294" y="21009"/>
                    <a:pt x="7847" y="21424"/>
                  </a:cubicBezTo>
                  <a:lnTo>
                    <a:pt x="7950" y="21424"/>
                  </a:lnTo>
                  <a:cubicBezTo>
                    <a:pt x="8262" y="21527"/>
                    <a:pt x="8400" y="21769"/>
                    <a:pt x="8469" y="22046"/>
                  </a:cubicBezTo>
                  <a:cubicBezTo>
                    <a:pt x="8538" y="22322"/>
                    <a:pt x="8538" y="22564"/>
                    <a:pt x="8607" y="22806"/>
                  </a:cubicBezTo>
                  <a:cubicBezTo>
                    <a:pt x="8676" y="23083"/>
                    <a:pt x="8711" y="23394"/>
                    <a:pt x="8953" y="23601"/>
                  </a:cubicBezTo>
                  <a:cubicBezTo>
                    <a:pt x="9022" y="23670"/>
                    <a:pt x="9022" y="23740"/>
                    <a:pt x="9057" y="23843"/>
                  </a:cubicBezTo>
                  <a:cubicBezTo>
                    <a:pt x="9264" y="24880"/>
                    <a:pt x="9402" y="25917"/>
                    <a:pt x="9748" y="26920"/>
                  </a:cubicBezTo>
                  <a:cubicBezTo>
                    <a:pt x="10059" y="27922"/>
                    <a:pt x="10439" y="28924"/>
                    <a:pt x="11338" y="29581"/>
                  </a:cubicBezTo>
                  <a:cubicBezTo>
                    <a:pt x="11372" y="29616"/>
                    <a:pt x="11407" y="29616"/>
                    <a:pt x="11441" y="29650"/>
                  </a:cubicBezTo>
                  <a:cubicBezTo>
                    <a:pt x="11787" y="30030"/>
                    <a:pt x="12167" y="30341"/>
                    <a:pt x="12582" y="30653"/>
                  </a:cubicBezTo>
                  <a:cubicBezTo>
                    <a:pt x="12651" y="30687"/>
                    <a:pt x="12755" y="30722"/>
                    <a:pt x="12755" y="30860"/>
                  </a:cubicBezTo>
                  <a:cubicBezTo>
                    <a:pt x="12735" y="30867"/>
                    <a:pt x="12714" y="30869"/>
                    <a:pt x="12692" y="30869"/>
                  </a:cubicBezTo>
                  <a:cubicBezTo>
                    <a:pt x="12600" y="30869"/>
                    <a:pt x="12493" y="30819"/>
                    <a:pt x="12409" y="30791"/>
                  </a:cubicBezTo>
                  <a:cubicBezTo>
                    <a:pt x="12029" y="30583"/>
                    <a:pt x="11649" y="30411"/>
                    <a:pt x="11269" y="30203"/>
                  </a:cubicBezTo>
                  <a:cubicBezTo>
                    <a:pt x="10819" y="29961"/>
                    <a:pt x="10301" y="29823"/>
                    <a:pt x="9782" y="29823"/>
                  </a:cubicBezTo>
                  <a:cubicBezTo>
                    <a:pt x="9506" y="29823"/>
                    <a:pt x="9229" y="29823"/>
                    <a:pt x="8953" y="29788"/>
                  </a:cubicBezTo>
                  <a:cubicBezTo>
                    <a:pt x="8784" y="29752"/>
                    <a:pt x="8615" y="29737"/>
                    <a:pt x="8447" y="29737"/>
                  </a:cubicBezTo>
                  <a:cubicBezTo>
                    <a:pt x="8131" y="29737"/>
                    <a:pt x="7816" y="29790"/>
                    <a:pt x="7501" y="29858"/>
                  </a:cubicBezTo>
                  <a:cubicBezTo>
                    <a:pt x="6741" y="30030"/>
                    <a:pt x="6049" y="30376"/>
                    <a:pt x="5254" y="30480"/>
                  </a:cubicBezTo>
                  <a:cubicBezTo>
                    <a:pt x="5151" y="30480"/>
                    <a:pt x="5082" y="30514"/>
                    <a:pt x="5012" y="30549"/>
                  </a:cubicBezTo>
                  <a:cubicBezTo>
                    <a:pt x="4528" y="30756"/>
                    <a:pt x="4114" y="31033"/>
                    <a:pt x="3664" y="31206"/>
                  </a:cubicBezTo>
                  <a:cubicBezTo>
                    <a:pt x="3008" y="31482"/>
                    <a:pt x="2385" y="31828"/>
                    <a:pt x="1763" y="32139"/>
                  </a:cubicBezTo>
                  <a:cubicBezTo>
                    <a:pt x="1107" y="32519"/>
                    <a:pt x="1003" y="32554"/>
                    <a:pt x="1418" y="33349"/>
                  </a:cubicBezTo>
                  <a:cubicBezTo>
                    <a:pt x="1798" y="34040"/>
                    <a:pt x="2385" y="34489"/>
                    <a:pt x="3077" y="34904"/>
                  </a:cubicBezTo>
                  <a:cubicBezTo>
                    <a:pt x="3422" y="35111"/>
                    <a:pt x="3768" y="35353"/>
                    <a:pt x="4183" y="35526"/>
                  </a:cubicBezTo>
                  <a:cubicBezTo>
                    <a:pt x="4252" y="35561"/>
                    <a:pt x="4321" y="35595"/>
                    <a:pt x="4390" y="35665"/>
                  </a:cubicBezTo>
                  <a:cubicBezTo>
                    <a:pt x="4459" y="35734"/>
                    <a:pt x="4494" y="35803"/>
                    <a:pt x="4425" y="35906"/>
                  </a:cubicBezTo>
                  <a:cubicBezTo>
                    <a:pt x="4390" y="35976"/>
                    <a:pt x="4356" y="36079"/>
                    <a:pt x="4287" y="36148"/>
                  </a:cubicBezTo>
                  <a:cubicBezTo>
                    <a:pt x="3837" y="36529"/>
                    <a:pt x="3388" y="36943"/>
                    <a:pt x="3008" y="37393"/>
                  </a:cubicBezTo>
                  <a:cubicBezTo>
                    <a:pt x="2973" y="37393"/>
                    <a:pt x="2973" y="37393"/>
                    <a:pt x="2973" y="37427"/>
                  </a:cubicBezTo>
                  <a:cubicBezTo>
                    <a:pt x="2731" y="37566"/>
                    <a:pt x="2524" y="37738"/>
                    <a:pt x="2316" y="37946"/>
                  </a:cubicBezTo>
                  <a:cubicBezTo>
                    <a:pt x="1936" y="38326"/>
                    <a:pt x="1556" y="38741"/>
                    <a:pt x="1141" y="39086"/>
                  </a:cubicBezTo>
                  <a:cubicBezTo>
                    <a:pt x="726" y="39432"/>
                    <a:pt x="484" y="39881"/>
                    <a:pt x="173" y="40331"/>
                  </a:cubicBezTo>
                  <a:cubicBezTo>
                    <a:pt x="0" y="40607"/>
                    <a:pt x="70" y="40849"/>
                    <a:pt x="381" y="41022"/>
                  </a:cubicBezTo>
                  <a:cubicBezTo>
                    <a:pt x="553" y="41126"/>
                    <a:pt x="726" y="41160"/>
                    <a:pt x="899" y="41195"/>
                  </a:cubicBezTo>
                  <a:cubicBezTo>
                    <a:pt x="1590" y="41402"/>
                    <a:pt x="2316" y="41541"/>
                    <a:pt x="3008" y="41713"/>
                  </a:cubicBezTo>
                  <a:cubicBezTo>
                    <a:pt x="4045" y="42024"/>
                    <a:pt x="5116" y="42197"/>
                    <a:pt x="6188" y="42336"/>
                  </a:cubicBezTo>
                  <a:cubicBezTo>
                    <a:pt x="6464" y="42370"/>
                    <a:pt x="6706" y="42405"/>
                    <a:pt x="6948" y="42439"/>
                  </a:cubicBezTo>
                  <a:cubicBezTo>
                    <a:pt x="7778" y="42439"/>
                    <a:pt x="8503" y="42197"/>
                    <a:pt x="9091" y="41610"/>
                  </a:cubicBezTo>
                  <a:cubicBezTo>
                    <a:pt x="9116" y="41585"/>
                    <a:pt x="9141" y="41560"/>
                    <a:pt x="9169" y="41538"/>
                  </a:cubicBezTo>
                  <a:lnTo>
                    <a:pt x="9169" y="41538"/>
                  </a:lnTo>
                  <a:cubicBezTo>
                    <a:pt x="8982" y="41556"/>
                    <a:pt x="8818" y="41669"/>
                    <a:pt x="8676" y="41783"/>
                  </a:cubicBezTo>
                  <a:cubicBezTo>
                    <a:pt x="8227" y="42128"/>
                    <a:pt x="7708" y="42163"/>
                    <a:pt x="7190" y="42232"/>
                  </a:cubicBezTo>
                  <a:cubicBezTo>
                    <a:pt x="7114" y="42238"/>
                    <a:pt x="7038" y="42241"/>
                    <a:pt x="6962" y="42241"/>
                  </a:cubicBezTo>
                  <a:cubicBezTo>
                    <a:pt x="6623" y="42241"/>
                    <a:pt x="6284" y="42185"/>
                    <a:pt x="5946" y="42128"/>
                  </a:cubicBezTo>
                  <a:cubicBezTo>
                    <a:pt x="5427" y="42059"/>
                    <a:pt x="4909" y="41990"/>
                    <a:pt x="4390" y="41886"/>
                  </a:cubicBezTo>
                  <a:cubicBezTo>
                    <a:pt x="4045" y="41817"/>
                    <a:pt x="4010" y="41817"/>
                    <a:pt x="4183" y="41437"/>
                  </a:cubicBezTo>
                  <a:cubicBezTo>
                    <a:pt x="4356" y="41160"/>
                    <a:pt x="4563" y="40918"/>
                    <a:pt x="4667" y="40607"/>
                  </a:cubicBezTo>
                  <a:lnTo>
                    <a:pt x="4667" y="40607"/>
                  </a:lnTo>
                  <a:cubicBezTo>
                    <a:pt x="4356" y="40815"/>
                    <a:pt x="4217" y="41195"/>
                    <a:pt x="4010" y="41471"/>
                  </a:cubicBezTo>
                  <a:cubicBezTo>
                    <a:pt x="3975" y="41541"/>
                    <a:pt x="3941" y="41610"/>
                    <a:pt x="3906" y="41644"/>
                  </a:cubicBezTo>
                  <a:cubicBezTo>
                    <a:pt x="3849" y="41701"/>
                    <a:pt x="3792" y="41727"/>
                    <a:pt x="3729" y="41727"/>
                  </a:cubicBezTo>
                  <a:cubicBezTo>
                    <a:pt x="3678" y="41727"/>
                    <a:pt x="3623" y="41710"/>
                    <a:pt x="3561" y="41679"/>
                  </a:cubicBezTo>
                  <a:cubicBezTo>
                    <a:pt x="3422" y="41610"/>
                    <a:pt x="3526" y="41506"/>
                    <a:pt x="3561" y="41402"/>
                  </a:cubicBezTo>
                  <a:cubicBezTo>
                    <a:pt x="3872" y="40918"/>
                    <a:pt x="4079" y="40400"/>
                    <a:pt x="4390" y="39951"/>
                  </a:cubicBezTo>
                  <a:lnTo>
                    <a:pt x="4390" y="39951"/>
                  </a:lnTo>
                  <a:cubicBezTo>
                    <a:pt x="4079" y="40193"/>
                    <a:pt x="3906" y="40573"/>
                    <a:pt x="3699" y="40884"/>
                  </a:cubicBezTo>
                  <a:cubicBezTo>
                    <a:pt x="3379" y="41404"/>
                    <a:pt x="3302" y="41554"/>
                    <a:pt x="3126" y="41554"/>
                  </a:cubicBezTo>
                  <a:cubicBezTo>
                    <a:pt x="2998" y="41554"/>
                    <a:pt x="2818" y="41475"/>
                    <a:pt x="2455" y="41402"/>
                  </a:cubicBezTo>
                  <a:cubicBezTo>
                    <a:pt x="1832" y="41299"/>
                    <a:pt x="1245" y="41126"/>
                    <a:pt x="657" y="40953"/>
                  </a:cubicBezTo>
                  <a:cubicBezTo>
                    <a:pt x="277" y="40815"/>
                    <a:pt x="277" y="40780"/>
                    <a:pt x="415" y="40400"/>
                  </a:cubicBezTo>
                  <a:cubicBezTo>
                    <a:pt x="588" y="39985"/>
                    <a:pt x="795" y="39639"/>
                    <a:pt x="1141" y="39363"/>
                  </a:cubicBezTo>
                  <a:cubicBezTo>
                    <a:pt x="1452" y="39121"/>
                    <a:pt x="1694" y="38844"/>
                    <a:pt x="1936" y="38568"/>
                  </a:cubicBezTo>
                  <a:cubicBezTo>
                    <a:pt x="2044" y="38460"/>
                    <a:pt x="2131" y="38373"/>
                    <a:pt x="2263" y="38373"/>
                  </a:cubicBezTo>
                  <a:cubicBezTo>
                    <a:pt x="2299" y="38373"/>
                    <a:pt x="2340" y="38380"/>
                    <a:pt x="2385" y="38395"/>
                  </a:cubicBezTo>
                  <a:cubicBezTo>
                    <a:pt x="2408" y="38407"/>
                    <a:pt x="2428" y="38411"/>
                    <a:pt x="2446" y="38411"/>
                  </a:cubicBezTo>
                  <a:cubicBezTo>
                    <a:pt x="2481" y="38411"/>
                    <a:pt x="2512" y="38395"/>
                    <a:pt x="2558" y="38395"/>
                  </a:cubicBezTo>
                  <a:cubicBezTo>
                    <a:pt x="3180" y="38222"/>
                    <a:pt x="3803" y="38049"/>
                    <a:pt x="4390" y="37911"/>
                  </a:cubicBezTo>
                  <a:cubicBezTo>
                    <a:pt x="4371" y="37815"/>
                    <a:pt x="4341" y="37794"/>
                    <a:pt x="4307" y="37794"/>
                  </a:cubicBezTo>
                  <a:cubicBezTo>
                    <a:pt x="4279" y="37794"/>
                    <a:pt x="4248" y="37808"/>
                    <a:pt x="4217" y="37808"/>
                  </a:cubicBezTo>
                  <a:cubicBezTo>
                    <a:pt x="3699" y="37946"/>
                    <a:pt x="3180" y="38084"/>
                    <a:pt x="2662" y="38222"/>
                  </a:cubicBezTo>
                  <a:cubicBezTo>
                    <a:pt x="2627" y="38240"/>
                    <a:pt x="2584" y="38248"/>
                    <a:pt x="2541" y="38248"/>
                  </a:cubicBezTo>
                  <a:cubicBezTo>
                    <a:pt x="2498" y="38248"/>
                    <a:pt x="2455" y="38240"/>
                    <a:pt x="2420" y="38222"/>
                  </a:cubicBezTo>
                  <a:cubicBezTo>
                    <a:pt x="2558" y="37842"/>
                    <a:pt x="3042" y="37496"/>
                    <a:pt x="3388" y="37496"/>
                  </a:cubicBezTo>
                  <a:cubicBezTo>
                    <a:pt x="3630" y="37462"/>
                    <a:pt x="3872" y="37427"/>
                    <a:pt x="4079" y="37393"/>
                  </a:cubicBezTo>
                  <a:cubicBezTo>
                    <a:pt x="4217" y="37358"/>
                    <a:pt x="4356" y="37324"/>
                    <a:pt x="4425" y="37185"/>
                  </a:cubicBezTo>
                  <a:lnTo>
                    <a:pt x="4425" y="37185"/>
                  </a:lnTo>
                  <a:cubicBezTo>
                    <a:pt x="4249" y="37251"/>
                    <a:pt x="4074" y="37275"/>
                    <a:pt x="3899" y="37275"/>
                  </a:cubicBezTo>
                  <a:cubicBezTo>
                    <a:pt x="3798" y="37275"/>
                    <a:pt x="3696" y="37267"/>
                    <a:pt x="3595" y="37254"/>
                  </a:cubicBezTo>
                  <a:cubicBezTo>
                    <a:pt x="3457" y="37254"/>
                    <a:pt x="3457" y="37185"/>
                    <a:pt x="3526" y="37082"/>
                  </a:cubicBezTo>
                  <a:cubicBezTo>
                    <a:pt x="3561" y="37013"/>
                    <a:pt x="3630" y="36943"/>
                    <a:pt x="3699" y="36909"/>
                  </a:cubicBezTo>
                  <a:cubicBezTo>
                    <a:pt x="3975" y="36736"/>
                    <a:pt x="4183" y="36494"/>
                    <a:pt x="4425" y="36218"/>
                  </a:cubicBezTo>
                  <a:cubicBezTo>
                    <a:pt x="4543" y="36060"/>
                    <a:pt x="4628" y="35981"/>
                    <a:pt x="4730" y="35981"/>
                  </a:cubicBezTo>
                  <a:cubicBezTo>
                    <a:pt x="4807" y="35981"/>
                    <a:pt x="4894" y="36025"/>
                    <a:pt x="5012" y="36114"/>
                  </a:cubicBezTo>
                  <a:cubicBezTo>
                    <a:pt x="5393" y="36356"/>
                    <a:pt x="5842" y="36390"/>
                    <a:pt x="6188" y="36632"/>
                  </a:cubicBezTo>
                  <a:cubicBezTo>
                    <a:pt x="6360" y="36736"/>
                    <a:pt x="6464" y="36909"/>
                    <a:pt x="6672" y="36943"/>
                  </a:cubicBezTo>
                  <a:cubicBezTo>
                    <a:pt x="6672" y="36805"/>
                    <a:pt x="6533" y="36771"/>
                    <a:pt x="6499" y="36632"/>
                  </a:cubicBezTo>
                  <a:cubicBezTo>
                    <a:pt x="6563" y="36622"/>
                    <a:pt x="6617" y="36614"/>
                    <a:pt x="6666" y="36614"/>
                  </a:cubicBezTo>
                  <a:cubicBezTo>
                    <a:pt x="6777" y="36614"/>
                    <a:pt x="6863" y="36651"/>
                    <a:pt x="6983" y="36771"/>
                  </a:cubicBezTo>
                  <a:cubicBezTo>
                    <a:pt x="7259" y="37047"/>
                    <a:pt x="7639" y="37254"/>
                    <a:pt x="8020" y="37427"/>
                  </a:cubicBezTo>
                  <a:cubicBezTo>
                    <a:pt x="8227" y="37531"/>
                    <a:pt x="8469" y="37669"/>
                    <a:pt x="8676" y="37773"/>
                  </a:cubicBezTo>
                  <a:cubicBezTo>
                    <a:pt x="8745" y="37808"/>
                    <a:pt x="8815" y="37877"/>
                    <a:pt x="8745" y="37946"/>
                  </a:cubicBezTo>
                  <a:cubicBezTo>
                    <a:pt x="8745" y="37980"/>
                    <a:pt x="8676" y="38015"/>
                    <a:pt x="8642" y="38015"/>
                  </a:cubicBezTo>
                  <a:cubicBezTo>
                    <a:pt x="8434" y="38015"/>
                    <a:pt x="8296" y="37946"/>
                    <a:pt x="8123" y="37911"/>
                  </a:cubicBezTo>
                  <a:lnTo>
                    <a:pt x="8123" y="37911"/>
                  </a:lnTo>
                  <a:cubicBezTo>
                    <a:pt x="8262" y="38119"/>
                    <a:pt x="8227" y="38084"/>
                    <a:pt x="8054" y="38222"/>
                  </a:cubicBezTo>
                  <a:cubicBezTo>
                    <a:pt x="7467" y="38533"/>
                    <a:pt x="6844" y="38706"/>
                    <a:pt x="6188" y="38810"/>
                  </a:cubicBezTo>
                  <a:cubicBezTo>
                    <a:pt x="5704" y="38879"/>
                    <a:pt x="5220" y="38948"/>
                    <a:pt x="4736" y="39017"/>
                  </a:cubicBezTo>
                  <a:cubicBezTo>
                    <a:pt x="4459" y="39052"/>
                    <a:pt x="4183" y="39121"/>
                    <a:pt x="3975" y="39259"/>
                  </a:cubicBezTo>
                  <a:cubicBezTo>
                    <a:pt x="3180" y="39639"/>
                    <a:pt x="2316" y="39812"/>
                    <a:pt x="1556" y="40158"/>
                  </a:cubicBezTo>
                  <a:cubicBezTo>
                    <a:pt x="1472" y="40186"/>
                    <a:pt x="1388" y="40237"/>
                    <a:pt x="1286" y="40237"/>
                  </a:cubicBezTo>
                  <a:cubicBezTo>
                    <a:pt x="1262" y="40237"/>
                    <a:pt x="1237" y="40234"/>
                    <a:pt x="1210" y="40227"/>
                  </a:cubicBezTo>
                  <a:cubicBezTo>
                    <a:pt x="1141" y="40089"/>
                    <a:pt x="1279" y="39985"/>
                    <a:pt x="1279" y="39881"/>
                  </a:cubicBezTo>
                  <a:lnTo>
                    <a:pt x="1279" y="39881"/>
                  </a:lnTo>
                  <a:cubicBezTo>
                    <a:pt x="1107" y="39951"/>
                    <a:pt x="1003" y="40123"/>
                    <a:pt x="899" y="40262"/>
                  </a:cubicBezTo>
                  <a:cubicBezTo>
                    <a:pt x="795" y="40365"/>
                    <a:pt x="830" y="40469"/>
                    <a:pt x="1003" y="40469"/>
                  </a:cubicBezTo>
                  <a:cubicBezTo>
                    <a:pt x="1046" y="40475"/>
                    <a:pt x="1087" y="40478"/>
                    <a:pt x="1129" y="40478"/>
                  </a:cubicBezTo>
                  <a:cubicBezTo>
                    <a:pt x="1319" y="40478"/>
                    <a:pt x="1495" y="40416"/>
                    <a:pt x="1694" y="40331"/>
                  </a:cubicBezTo>
                  <a:cubicBezTo>
                    <a:pt x="2143" y="40089"/>
                    <a:pt x="2593" y="39916"/>
                    <a:pt x="3077" y="39812"/>
                  </a:cubicBezTo>
                  <a:cubicBezTo>
                    <a:pt x="3284" y="39743"/>
                    <a:pt x="3492" y="39674"/>
                    <a:pt x="3699" y="39570"/>
                  </a:cubicBezTo>
                  <a:cubicBezTo>
                    <a:pt x="4390" y="39190"/>
                    <a:pt x="5116" y="39121"/>
                    <a:pt x="5842" y="39052"/>
                  </a:cubicBezTo>
                  <a:cubicBezTo>
                    <a:pt x="6499" y="38983"/>
                    <a:pt x="7121" y="38775"/>
                    <a:pt x="7743" y="38533"/>
                  </a:cubicBezTo>
                  <a:cubicBezTo>
                    <a:pt x="7789" y="38533"/>
                    <a:pt x="7851" y="38503"/>
                    <a:pt x="7917" y="38503"/>
                  </a:cubicBezTo>
                  <a:cubicBezTo>
                    <a:pt x="7950" y="38503"/>
                    <a:pt x="7985" y="38510"/>
                    <a:pt x="8020" y="38533"/>
                  </a:cubicBezTo>
                  <a:cubicBezTo>
                    <a:pt x="7708" y="38983"/>
                    <a:pt x="7259" y="39328"/>
                    <a:pt x="7155" y="39916"/>
                  </a:cubicBezTo>
                  <a:cubicBezTo>
                    <a:pt x="7259" y="39847"/>
                    <a:pt x="7294" y="39743"/>
                    <a:pt x="7363" y="39639"/>
                  </a:cubicBezTo>
                  <a:cubicBezTo>
                    <a:pt x="7467" y="39432"/>
                    <a:pt x="7570" y="39225"/>
                    <a:pt x="7847" y="39121"/>
                  </a:cubicBezTo>
                  <a:cubicBezTo>
                    <a:pt x="8054" y="39052"/>
                    <a:pt x="8158" y="38706"/>
                    <a:pt x="8296" y="38499"/>
                  </a:cubicBezTo>
                  <a:cubicBezTo>
                    <a:pt x="8400" y="38326"/>
                    <a:pt x="8538" y="38222"/>
                    <a:pt x="8745" y="38222"/>
                  </a:cubicBezTo>
                  <a:cubicBezTo>
                    <a:pt x="8815" y="38326"/>
                    <a:pt x="8676" y="38361"/>
                    <a:pt x="8676" y="38464"/>
                  </a:cubicBezTo>
                  <a:cubicBezTo>
                    <a:pt x="8815" y="38395"/>
                    <a:pt x="8918" y="38326"/>
                    <a:pt x="8918" y="38188"/>
                  </a:cubicBezTo>
                  <a:cubicBezTo>
                    <a:pt x="8918" y="38084"/>
                    <a:pt x="9022" y="38049"/>
                    <a:pt x="9091" y="38015"/>
                  </a:cubicBezTo>
                  <a:cubicBezTo>
                    <a:pt x="9155" y="37983"/>
                    <a:pt x="9206" y="37967"/>
                    <a:pt x="9245" y="37967"/>
                  </a:cubicBezTo>
                  <a:cubicBezTo>
                    <a:pt x="9331" y="37967"/>
                    <a:pt x="9357" y="38045"/>
                    <a:pt x="9333" y="38188"/>
                  </a:cubicBezTo>
                  <a:cubicBezTo>
                    <a:pt x="9333" y="38222"/>
                    <a:pt x="9333" y="38291"/>
                    <a:pt x="9298" y="38361"/>
                  </a:cubicBezTo>
                  <a:cubicBezTo>
                    <a:pt x="9437" y="38291"/>
                    <a:pt x="9471" y="38119"/>
                    <a:pt x="9540" y="38015"/>
                  </a:cubicBezTo>
                  <a:cubicBezTo>
                    <a:pt x="9602" y="37953"/>
                    <a:pt x="9609" y="37837"/>
                    <a:pt x="9708" y="37837"/>
                  </a:cubicBezTo>
                  <a:cubicBezTo>
                    <a:pt x="9720" y="37837"/>
                    <a:pt x="9733" y="37838"/>
                    <a:pt x="9748" y="37842"/>
                  </a:cubicBezTo>
                  <a:cubicBezTo>
                    <a:pt x="9852" y="37877"/>
                    <a:pt x="9782" y="37980"/>
                    <a:pt x="9782" y="38084"/>
                  </a:cubicBezTo>
                  <a:cubicBezTo>
                    <a:pt x="9713" y="38361"/>
                    <a:pt x="9679" y="38672"/>
                    <a:pt x="9575" y="38948"/>
                  </a:cubicBezTo>
                  <a:cubicBezTo>
                    <a:pt x="9540" y="39052"/>
                    <a:pt x="9506" y="39156"/>
                    <a:pt x="9506" y="39225"/>
                  </a:cubicBezTo>
                  <a:cubicBezTo>
                    <a:pt x="9679" y="39743"/>
                    <a:pt x="9540" y="40262"/>
                    <a:pt x="9471" y="40780"/>
                  </a:cubicBezTo>
                  <a:cubicBezTo>
                    <a:pt x="9440" y="41000"/>
                    <a:pt x="9380" y="41249"/>
                    <a:pt x="9317" y="41475"/>
                  </a:cubicBezTo>
                  <a:lnTo>
                    <a:pt x="9317" y="41475"/>
                  </a:lnTo>
                  <a:cubicBezTo>
                    <a:pt x="9333" y="41473"/>
                    <a:pt x="9350" y="41471"/>
                    <a:pt x="9368" y="41471"/>
                  </a:cubicBezTo>
                  <a:cubicBezTo>
                    <a:pt x="9298" y="41817"/>
                    <a:pt x="9264" y="42163"/>
                    <a:pt x="9160" y="42508"/>
                  </a:cubicBezTo>
                  <a:cubicBezTo>
                    <a:pt x="9022" y="42958"/>
                    <a:pt x="8953" y="43476"/>
                    <a:pt x="8573" y="43822"/>
                  </a:cubicBezTo>
                  <a:cubicBezTo>
                    <a:pt x="8262" y="44098"/>
                    <a:pt x="8192" y="44375"/>
                    <a:pt x="8192" y="44721"/>
                  </a:cubicBezTo>
                  <a:cubicBezTo>
                    <a:pt x="8192" y="45204"/>
                    <a:pt x="8434" y="45481"/>
                    <a:pt x="8849" y="45585"/>
                  </a:cubicBezTo>
                  <a:cubicBezTo>
                    <a:pt x="9126" y="45654"/>
                    <a:pt x="9402" y="45654"/>
                    <a:pt x="9644" y="45654"/>
                  </a:cubicBezTo>
                  <a:cubicBezTo>
                    <a:pt x="9886" y="45654"/>
                    <a:pt x="9921" y="45688"/>
                    <a:pt x="9921" y="45930"/>
                  </a:cubicBezTo>
                  <a:cubicBezTo>
                    <a:pt x="9921" y="46449"/>
                    <a:pt x="9921" y="46967"/>
                    <a:pt x="9921" y="47486"/>
                  </a:cubicBezTo>
                  <a:cubicBezTo>
                    <a:pt x="9921" y="48454"/>
                    <a:pt x="9955" y="49421"/>
                    <a:pt x="10093" y="50355"/>
                  </a:cubicBezTo>
                  <a:cubicBezTo>
                    <a:pt x="10163" y="50804"/>
                    <a:pt x="10370" y="51219"/>
                    <a:pt x="10439" y="51668"/>
                  </a:cubicBezTo>
                  <a:cubicBezTo>
                    <a:pt x="10474" y="52117"/>
                    <a:pt x="10646" y="52532"/>
                    <a:pt x="10785" y="52982"/>
                  </a:cubicBezTo>
                  <a:cubicBezTo>
                    <a:pt x="10923" y="53327"/>
                    <a:pt x="11061" y="53673"/>
                    <a:pt x="11234" y="54053"/>
                  </a:cubicBezTo>
                  <a:cubicBezTo>
                    <a:pt x="11511" y="54606"/>
                    <a:pt x="11822" y="55159"/>
                    <a:pt x="12271" y="55609"/>
                  </a:cubicBezTo>
                  <a:cubicBezTo>
                    <a:pt x="12409" y="55712"/>
                    <a:pt x="12513" y="55851"/>
                    <a:pt x="12651" y="55989"/>
                  </a:cubicBezTo>
                  <a:cubicBezTo>
                    <a:pt x="12797" y="56197"/>
                    <a:pt x="12956" y="56268"/>
                    <a:pt x="13142" y="56268"/>
                  </a:cubicBezTo>
                  <a:cubicBezTo>
                    <a:pt x="13265" y="56268"/>
                    <a:pt x="13399" y="56237"/>
                    <a:pt x="13550" y="56196"/>
                  </a:cubicBezTo>
                  <a:cubicBezTo>
                    <a:pt x="14207" y="56023"/>
                    <a:pt x="14829" y="55712"/>
                    <a:pt x="15347" y="55297"/>
                  </a:cubicBezTo>
                  <a:cubicBezTo>
                    <a:pt x="16004" y="54744"/>
                    <a:pt x="16730" y="54261"/>
                    <a:pt x="17352" y="53638"/>
                  </a:cubicBezTo>
                  <a:cubicBezTo>
                    <a:pt x="17663" y="53293"/>
                    <a:pt x="18043" y="52947"/>
                    <a:pt x="18389" y="52601"/>
                  </a:cubicBezTo>
                  <a:cubicBezTo>
                    <a:pt x="19184" y="51910"/>
                    <a:pt x="20048" y="51322"/>
                    <a:pt x="20740" y="50528"/>
                  </a:cubicBezTo>
                  <a:cubicBezTo>
                    <a:pt x="21085" y="50147"/>
                    <a:pt x="21431" y="49767"/>
                    <a:pt x="21742" y="49318"/>
                  </a:cubicBezTo>
                  <a:cubicBezTo>
                    <a:pt x="21984" y="49007"/>
                    <a:pt x="22191" y="48696"/>
                    <a:pt x="22433" y="48384"/>
                  </a:cubicBezTo>
                  <a:cubicBezTo>
                    <a:pt x="22744" y="48039"/>
                    <a:pt x="23125" y="47762"/>
                    <a:pt x="23366" y="47348"/>
                  </a:cubicBezTo>
                  <a:cubicBezTo>
                    <a:pt x="23608" y="47002"/>
                    <a:pt x="23816" y="46622"/>
                    <a:pt x="24058" y="46276"/>
                  </a:cubicBezTo>
                  <a:cubicBezTo>
                    <a:pt x="24101" y="46168"/>
                    <a:pt x="24158" y="46114"/>
                    <a:pt x="24228" y="46114"/>
                  </a:cubicBezTo>
                  <a:cubicBezTo>
                    <a:pt x="24270" y="46114"/>
                    <a:pt x="24317" y="46133"/>
                    <a:pt x="24369" y="46172"/>
                  </a:cubicBezTo>
                  <a:cubicBezTo>
                    <a:pt x="24576" y="46380"/>
                    <a:pt x="24818" y="46449"/>
                    <a:pt x="25095" y="46518"/>
                  </a:cubicBezTo>
                  <a:cubicBezTo>
                    <a:pt x="25198" y="46553"/>
                    <a:pt x="25268" y="46622"/>
                    <a:pt x="25233" y="46760"/>
                  </a:cubicBezTo>
                  <a:cubicBezTo>
                    <a:pt x="25129" y="47278"/>
                    <a:pt x="25129" y="47797"/>
                    <a:pt x="25060" y="48315"/>
                  </a:cubicBezTo>
                  <a:cubicBezTo>
                    <a:pt x="24922" y="49214"/>
                    <a:pt x="24818" y="50113"/>
                    <a:pt x="24749" y="51046"/>
                  </a:cubicBezTo>
                  <a:cubicBezTo>
                    <a:pt x="24715" y="51979"/>
                    <a:pt x="24645" y="52912"/>
                    <a:pt x="24576" y="53846"/>
                  </a:cubicBezTo>
                  <a:cubicBezTo>
                    <a:pt x="24507" y="54641"/>
                    <a:pt x="24403" y="55401"/>
                    <a:pt x="24369" y="56196"/>
                  </a:cubicBezTo>
                  <a:cubicBezTo>
                    <a:pt x="24369" y="57129"/>
                    <a:pt x="24161" y="58063"/>
                    <a:pt x="24058" y="58996"/>
                  </a:cubicBezTo>
                  <a:cubicBezTo>
                    <a:pt x="23989" y="59791"/>
                    <a:pt x="23850" y="60621"/>
                    <a:pt x="23885" y="61450"/>
                  </a:cubicBezTo>
                  <a:cubicBezTo>
                    <a:pt x="23920" y="62349"/>
                    <a:pt x="23816" y="63247"/>
                    <a:pt x="23747" y="64146"/>
                  </a:cubicBezTo>
                  <a:cubicBezTo>
                    <a:pt x="23712" y="64803"/>
                    <a:pt x="23608" y="65460"/>
                    <a:pt x="23608" y="66116"/>
                  </a:cubicBezTo>
                  <a:cubicBezTo>
                    <a:pt x="23608" y="67015"/>
                    <a:pt x="23678" y="67879"/>
                    <a:pt x="23747" y="68778"/>
                  </a:cubicBezTo>
                  <a:cubicBezTo>
                    <a:pt x="23816" y="69573"/>
                    <a:pt x="23850" y="70402"/>
                    <a:pt x="23712" y="71232"/>
                  </a:cubicBezTo>
                  <a:cubicBezTo>
                    <a:pt x="23712" y="71267"/>
                    <a:pt x="23747" y="71301"/>
                    <a:pt x="23816" y="71301"/>
                  </a:cubicBezTo>
                  <a:cubicBezTo>
                    <a:pt x="23850" y="71059"/>
                    <a:pt x="23920" y="70817"/>
                    <a:pt x="23920" y="70541"/>
                  </a:cubicBezTo>
                  <a:cubicBezTo>
                    <a:pt x="23954" y="69607"/>
                    <a:pt x="23920" y="68674"/>
                    <a:pt x="23885" y="67741"/>
                  </a:cubicBezTo>
                  <a:cubicBezTo>
                    <a:pt x="23850" y="67257"/>
                    <a:pt x="23781" y="66773"/>
                    <a:pt x="23781" y="66289"/>
                  </a:cubicBezTo>
                  <a:cubicBezTo>
                    <a:pt x="23816" y="65356"/>
                    <a:pt x="23885" y="64388"/>
                    <a:pt x="23989" y="63420"/>
                  </a:cubicBezTo>
                  <a:cubicBezTo>
                    <a:pt x="24023" y="62694"/>
                    <a:pt x="24058" y="61969"/>
                    <a:pt x="24058" y="61243"/>
                  </a:cubicBezTo>
                  <a:cubicBezTo>
                    <a:pt x="24058" y="60379"/>
                    <a:pt x="24092" y="59480"/>
                    <a:pt x="24231" y="58616"/>
                  </a:cubicBezTo>
                  <a:cubicBezTo>
                    <a:pt x="24300" y="57994"/>
                    <a:pt x="24438" y="57371"/>
                    <a:pt x="24473" y="56749"/>
                  </a:cubicBezTo>
                  <a:cubicBezTo>
                    <a:pt x="24611" y="55436"/>
                    <a:pt x="24680" y="54122"/>
                    <a:pt x="24749" y="52843"/>
                  </a:cubicBezTo>
                  <a:cubicBezTo>
                    <a:pt x="24818" y="52014"/>
                    <a:pt x="24887" y="51184"/>
                    <a:pt x="24956" y="50355"/>
                  </a:cubicBezTo>
                  <a:cubicBezTo>
                    <a:pt x="25026" y="49560"/>
                    <a:pt x="25129" y="48799"/>
                    <a:pt x="25233" y="48039"/>
                  </a:cubicBezTo>
                  <a:cubicBezTo>
                    <a:pt x="25268" y="47659"/>
                    <a:pt x="25371" y="47313"/>
                    <a:pt x="25406" y="46933"/>
                  </a:cubicBezTo>
                  <a:cubicBezTo>
                    <a:pt x="25435" y="46789"/>
                    <a:pt x="25487" y="46717"/>
                    <a:pt x="25604" y="46717"/>
                  </a:cubicBezTo>
                  <a:cubicBezTo>
                    <a:pt x="25628" y="46717"/>
                    <a:pt x="25654" y="46720"/>
                    <a:pt x="25682" y="46725"/>
                  </a:cubicBezTo>
                  <a:cubicBezTo>
                    <a:pt x="25855" y="46760"/>
                    <a:pt x="25924" y="46829"/>
                    <a:pt x="25924" y="47036"/>
                  </a:cubicBezTo>
                  <a:cubicBezTo>
                    <a:pt x="25855" y="47555"/>
                    <a:pt x="25786" y="48073"/>
                    <a:pt x="25821" y="48592"/>
                  </a:cubicBezTo>
                  <a:cubicBezTo>
                    <a:pt x="25821" y="48799"/>
                    <a:pt x="25821" y="49041"/>
                    <a:pt x="25786" y="49283"/>
                  </a:cubicBezTo>
                  <a:cubicBezTo>
                    <a:pt x="25579" y="50216"/>
                    <a:pt x="25648" y="51219"/>
                    <a:pt x="25510" y="52187"/>
                  </a:cubicBezTo>
                  <a:cubicBezTo>
                    <a:pt x="25371" y="53016"/>
                    <a:pt x="25337" y="53846"/>
                    <a:pt x="25268" y="54675"/>
                  </a:cubicBezTo>
                  <a:cubicBezTo>
                    <a:pt x="25129" y="56196"/>
                    <a:pt x="24956" y="57717"/>
                    <a:pt x="24991" y="59272"/>
                  </a:cubicBezTo>
                  <a:cubicBezTo>
                    <a:pt x="24991" y="59307"/>
                    <a:pt x="24991" y="59376"/>
                    <a:pt x="24991" y="59411"/>
                  </a:cubicBezTo>
                  <a:cubicBezTo>
                    <a:pt x="24922" y="59722"/>
                    <a:pt x="24956" y="60033"/>
                    <a:pt x="24956" y="60344"/>
                  </a:cubicBezTo>
                  <a:cubicBezTo>
                    <a:pt x="24922" y="60724"/>
                    <a:pt x="24956" y="61139"/>
                    <a:pt x="24887" y="61519"/>
                  </a:cubicBezTo>
                  <a:cubicBezTo>
                    <a:pt x="24784" y="62211"/>
                    <a:pt x="24749" y="62902"/>
                    <a:pt x="24715" y="63593"/>
                  </a:cubicBezTo>
                  <a:cubicBezTo>
                    <a:pt x="24680" y="64284"/>
                    <a:pt x="24611" y="64941"/>
                    <a:pt x="24680" y="65667"/>
                  </a:cubicBezTo>
                  <a:cubicBezTo>
                    <a:pt x="24749" y="66566"/>
                    <a:pt x="24715" y="67464"/>
                    <a:pt x="24749" y="68398"/>
                  </a:cubicBezTo>
                  <a:cubicBezTo>
                    <a:pt x="24749" y="68709"/>
                    <a:pt x="24784" y="69054"/>
                    <a:pt x="24784" y="69400"/>
                  </a:cubicBezTo>
                  <a:cubicBezTo>
                    <a:pt x="24749" y="69919"/>
                    <a:pt x="24784" y="70437"/>
                    <a:pt x="24887" y="70955"/>
                  </a:cubicBezTo>
                  <a:cubicBezTo>
                    <a:pt x="24991" y="71612"/>
                    <a:pt x="25095" y="72269"/>
                    <a:pt x="25198" y="72926"/>
                  </a:cubicBezTo>
                  <a:cubicBezTo>
                    <a:pt x="25233" y="73064"/>
                    <a:pt x="25233" y="73271"/>
                    <a:pt x="25475" y="73340"/>
                  </a:cubicBezTo>
                  <a:cubicBezTo>
                    <a:pt x="25337" y="72649"/>
                    <a:pt x="25233" y="71992"/>
                    <a:pt x="25164" y="71301"/>
                  </a:cubicBezTo>
                  <a:cubicBezTo>
                    <a:pt x="25060" y="70575"/>
                    <a:pt x="24922" y="69849"/>
                    <a:pt x="24956" y="69124"/>
                  </a:cubicBezTo>
                  <a:cubicBezTo>
                    <a:pt x="24991" y="68363"/>
                    <a:pt x="24991" y="67603"/>
                    <a:pt x="24956" y="66842"/>
                  </a:cubicBezTo>
                  <a:cubicBezTo>
                    <a:pt x="24922" y="65805"/>
                    <a:pt x="24853" y="64803"/>
                    <a:pt x="24922" y="63801"/>
                  </a:cubicBezTo>
                  <a:cubicBezTo>
                    <a:pt x="24956" y="63317"/>
                    <a:pt x="24956" y="62867"/>
                    <a:pt x="24991" y="62418"/>
                  </a:cubicBezTo>
                  <a:cubicBezTo>
                    <a:pt x="25026" y="62072"/>
                    <a:pt x="25095" y="61727"/>
                    <a:pt x="25095" y="61381"/>
                  </a:cubicBezTo>
                  <a:cubicBezTo>
                    <a:pt x="25129" y="60828"/>
                    <a:pt x="25233" y="60275"/>
                    <a:pt x="25164" y="59756"/>
                  </a:cubicBezTo>
                  <a:cubicBezTo>
                    <a:pt x="25095" y="59411"/>
                    <a:pt x="25129" y="59100"/>
                    <a:pt x="25164" y="58789"/>
                  </a:cubicBezTo>
                  <a:cubicBezTo>
                    <a:pt x="25164" y="58616"/>
                    <a:pt x="25198" y="58443"/>
                    <a:pt x="25198" y="58270"/>
                  </a:cubicBezTo>
                  <a:cubicBezTo>
                    <a:pt x="25233" y="57510"/>
                    <a:pt x="25302" y="56784"/>
                    <a:pt x="25302" y="56023"/>
                  </a:cubicBezTo>
                  <a:cubicBezTo>
                    <a:pt x="25337" y="55470"/>
                    <a:pt x="25440" y="54952"/>
                    <a:pt x="25475" y="54399"/>
                  </a:cubicBezTo>
                  <a:cubicBezTo>
                    <a:pt x="25510" y="53604"/>
                    <a:pt x="25613" y="52809"/>
                    <a:pt x="25717" y="52048"/>
                  </a:cubicBezTo>
                  <a:cubicBezTo>
                    <a:pt x="25786" y="51495"/>
                    <a:pt x="25924" y="50942"/>
                    <a:pt x="25855" y="50355"/>
                  </a:cubicBezTo>
                  <a:cubicBezTo>
                    <a:pt x="25821" y="50216"/>
                    <a:pt x="25855" y="50078"/>
                    <a:pt x="25890" y="49940"/>
                  </a:cubicBezTo>
                  <a:cubicBezTo>
                    <a:pt x="26028" y="49041"/>
                    <a:pt x="26028" y="48177"/>
                    <a:pt x="26097" y="47278"/>
                  </a:cubicBezTo>
                  <a:cubicBezTo>
                    <a:pt x="26121" y="47041"/>
                    <a:pt x="26128" y="46950"/>
                    <a:pt x="26242" y="46950"/>
                  </a:cubicBezTo>
                  <a:cubicBezTo>
                    <a:pt x="26295" y="46950"/>
                    <a:pt x="26369" y="46969"/>
                    <a:pt x="26477" y="47002"/>
                  </a:cubicBezTo>
                  <a:cubicBezTo>
                    <a:pt x="27065" y="47209"/>
                    <a:pt x="27653" y="47244"/>
                    <a:pt x="28275" y="47244"/>
                  </a:cubicBezTo>
                  <a:cubicBezTo>
                    <a:pt x="28862" y="47209"/>
                    <a:pt x="29484" y="47071"/>
                    <a:pt x="30072" y="46967"/>
                  </a:cubicBezTo>
                  <a:cubicBezTo>
                    <a:pt x="30556" y="46898"/>
                    <a:pt x="30971" y="46725"/>
                    <a:pt x="31386" y="46518"/>
                  </a:cubicBezTo>
                  <a:cubicBezTo>
                    <a:pt x="31428" y="46497"/>
                    <a:pt x="31470" y="46463"/>
                    <a:pt x="31512" y="46463"/>
                  </a:cubicBezTo>
                  <a:cubicBezTo>
                    <a:pt x="31539" y="46463"/>
                    <a:pt x="31566" y="46477"/>
                    <a:pt x="31593" y="46518"/>
                  </a:cubicBezTo>
                  <a:cubicBezTo>
                    <a:pt x="31386" y="46725"/>
                    <a:pt x="31144" y="46967"/>
                    <a:pt x="30902" y="47175"/>
                  </a:cubicBezTo>
                  <a:cubicBezTo>
                    <a:pt x="30383" y="47520"/>
                    <a:pt x="30072" y="48073"/>
                    <a:pt x="29865" y="48661"/>
                  </a:cubicBezTo>
                  <a:cubicBezTo>
                    <a:pt x="29657" y="49179"/>
                    <a:pt x="29484" y="49698"/>
                    <a:pt x="29381" y="50251"/>
                  </a:cubicBezTo>
                  <a:cubicBezTo>
                    <a:pt x="29277" y="50735"/>
                    <a:pt x="29104" y="51219"/>
                    <a:pt x="29104" y="51668"/>
                  </a:cubicBezTo>
                  <a:cubicBezTo>
                    <a:pt x="29104" y="52325"/>
                    <a:pt x="29035" y="52982"/>
                    <a:pt x="29035" y="53638"/>
                  </a:cubicBezTo>
                  <a:cubicBezTo>
                    <a:pt x="29001" y="54122"/>
                    <a:pt x="29001" y="54641"/>
                    <a:pt x="29070" y="55125"/>
                  </a:cubicBezTo>
                  <a:cubicBezTo>
                    <a:pt x="29173" y="55609"/>
                    <a:pt x="29415" y="55920"/>
                    <a:pt x="29934" y="56023"/>
                  </a:cubicBezTo>
                  <a:cubicBezTo>
                    <a:pt x="30044" y="56047"/>
                    <a:pt x="30151" y="56057"/>
                    <a:pt x="30254" y="56057"/>
                  </a:cubicBezTo>
                  <a:cubicBezTo>
                    <a:pt x="30764" y="56057"/>
                    <a:pt x="31190" y="55798"/>
                    <a:pt x="31593" y="55539"/>
                  </a:cubicBezTo>
                  <a:cubicBezTo>
                    <a:pt x="31835" y="55367"/>
                    <a:pt x="32042" y="55125"/>
                    <a:pt x="32215" y="54848"/>
                  </a:cubicBezTo>
                  <a:cubicBezTo>
                    <a:pt x="32630" y="54226"/>
                    <a:pt x="33183" y="53742"/>
                    <a:pt x="33632" y="53120"/>
                  </a:cubicBezTo>
                  <a:cubicBezTo>
                    <a:pt x="33701" y="53085"/>
                    <a:pt x="33771" y="53016"/>
                    <a:pt x="33805" y="52982"/>
                  </a:cubicBezTo>
                  <a:cubicBezTo>
                    <a:pt x="34013" y="52809"/>
                    <a:pt x="34185" y="52636"/>
                    <a:pt x="34358" y="52429"/>
                  </a:cubicBezTo>
                  <a:cubicBezTo>
                    <a:pt x="34808" y="51876"/>
                    <a:pt x="35257" y="51322"/>
                    <a:pt x="35499" y="50631"/>
                  </a:cubicBezTo>
                  <a:cubicBezTo>
                    <a:pt x="35568" y="50631"/>
                    <a:pt x="35603" y="50700"/>
                    <a:pt x="35637" y="50735"/>
                  </a:cubicBezTo>
                  <a:cubicBezTo>
                    <a:pt x="35914" y="51219"/>
                    <a:pt x="36190" y="51703"/>
                    <a:pt x="36363" y="52221"/>
                  </a:cubicBezTo>
                  <a:cubicBezTo>
                    <a:pt x="36501" y="52705"/>
                    <a:pt x="36709" y="53120"/>
                    <a:pt x="37089" y="53466"/>
                  </a:cubicBezTo>
                  <a:cubicBezTo>
                    <a:pt x="37676" y="54053"/>
                    <a:pt x="38333" y="54537"/>
                    <a:pt x="39024" y="54986"/>
                  </a:cubicBezTo>
                  <a:cubicBezTo>
                    <a:pt x="39336" y="55194"/>
                    <a:pt x="39681" y="55367"/>
                    <a:pt x="40061" y="55436"/>
                  </a:cubicBezTo>
                  <a:cubicBezTo>
                    <a:pt x="40100" y="55440"/>
                    <a:pt x="40137" y="55442"/>
                    <a:pt x="40173" y="55442"/>
                  </a:cubicBezTo>
                  <a:cubicBezTo>
                    <a:pt x="40431" y="55442"/>
                    <a:pt x="40636" y="55333"/>
                    <a:pt x="40787" y="55090"/>
                  </a:cubicBezTo>
                  <a:cubicBezTo>
                    <a:pt x="40822" y="54986"/>
                    <a:pt x="40891" y="54848"/>
                    <a:pt x="40926" y="54744"/>
                  </a:cubicBezTo>
                  <a:cubicBezTo>
                    <a:pt x="41202" y="53811"/>
                    <a:pt x="41340" y="52843"/>
                    <a:pt x="41513" y="51910"/>
                  </a:cubicBezTo>
                  <a:cubicBezTo>
                    <a:pt x="41582" y="51564"/>
                    <a:pt x="41548" y="51184"/>
                    <a:pt x="41444" y="50839"/>
                  </a:cubicBezTo>
                  <a:cubicBezTo>
                    <a:pt x="41098" y="50009"/>
                    <a:pt x="40891" y="49145"/>
                    <a:pt x="40649" y="48315"/>
                  </a:cubicBezTo>
                  <a:cubicBezTo>
                    <a:pt x="40614" y="48212"/>
                    <a:pt x="40614" y="48143"/>
                    <a:pt x="40545" y="48108"/>
                  </a:cubicBezTo>
                  <a:cubicBezTo>
                    <a:pt x="40511" y="47762"/>
                    <a:pt x="40269" y="47486"/>
                    <a:pt x="40200" y="47140"/>
                  </a:cubicBezTo>
                  <a:cubicBezTo>
                    <a:pt x="40232" y="47137"/>
                    <a:pt x="40267" y="47135"/>
                    <a:pt x="40304" y="47135"/>
                  </a:cubicBezTo>
                  <a:cubicBezTo>
                    <a:pt x="40986" y="47135"/>
                    <a:pt x="42471" y="47718"/>
                    <a:pt x="42930" y="48177"/>
                  </a:cubicBezTo>
                  <a:cubicBezTo>
                    <a:pt x="42844" y="48181"/>
                    <a:pt x="42759" y="48183"/>
                    <a:pt x="42675" y="48183"/>
                  </a:cubicBezTo>
                  <a:cubicBezTo>
                    <a:pt x="42021" y="48183"/>
                    <a:pt x="41446" y="48053"/>
                    <a:pt x="40926" y="47624"/>
                  </a:cubicBezTo>
                  <a:cubicBezTo>
                    <a:pt x="40873" y="47598"/>
                    <a:pt x="40821" y="47532"/>
                    <a:pt x="40768" y="47532"/>
                  </a:cubicBezTo>
                  <a:cubicBezTo>
                    <a:pt x="40751" y="47532"/>
                    <a:pt x="40735" y="47538"/>
                    <a:pt x="40718" y="47555"/>
                  </a:cubicBezTo>
                  <a:cubicBezTo>
                    <a:pt x="40649" y="47659"/>
                    <a:pt x="40718" y="47728"/>
                    <a:pt x="40753" y="47797"/>
                  </a:cubicBezTo>
                  <a:cubicBezTo>
                    <a:pt x="40822" y="47866"/>
                    <a:pt x="40891" y="47935"/>
                    <a:pt x="40995" y="47970"/>
                  </a:cubicBezTo>
                  <a:cubicBezTo>
                    <a:pt x="41375" y="48177"/>
                    <a:pt x="41755" y="48350"/>
                    <a:pt x="42204" y="48384"/>
                  </a:cubicBezTo>
                  <a:cubicBezTo>
                    <a:pt x="42827" y="48419"/>
                    <a:pt x="43483" y="48419"/>
                    <a:pt x="44106" y="48488"/>
                  </a:cubicBezTo>
                  <a:cubicBezTo>
                    <a:pt x="45039" y="48626"/>
                    <a:pt x="46007" y="48557"/>
                    <a:pt x="46940" y="48799"/>
                  </a:cubicBezTo>
                  <a:cubicBezTo>
                    <a:pt x="47769" y="49007"/>
                    <a:pt x="48634" y="49041"/>
                    <a:pt x="49463" y="49283"/>
                  </a:cubicBezTo>
                  <a:cubicBezTo>
                    <a:pt x="49982" y="49421"/>
                    <a:pt x="50396" y="49733"/>
                    <a:pt x="50707" y="50147"/>
                  </a:cubicBezTo>
                  <a:cubicBezTo>
                    <a:pt x="51330" y="50977"/>
                    <a:pt x="51537" y="51945"/>
                    <a:pt x="51399" y="52947"/>
                  </a:cubicBezTo>
                  <a:cubicBezTo>
                    <a:pt x="51364" y="53327"/>
                    <a:pt x="51468" y="53638"/>
                    <a:pt x="51468" y="53984"/>
                  </a:cubicBezTo>
                  <a:cubicBezTo>
                    <a:pt x="51468" y="54070"/>
                    <a:pt x="51538" y="54085"/>
                    <a:pt x="51602" y="54126"/>
                  </a:cubicBezTo>
                  <a:lnTo>
                    <a:pt x="51602" y="54126"/>
                  </a:lnTo>
                  <a:cubicBezTo>
                    <a:pt x="51566" y="53597"/>
                    <a:pt x="51504" y="53099"/>
                    <a:pt x="51537" y="52601"/>
                  </a:cubicBezTo>
                  <a:cubicBezTo>
                    <a:pt x="51537" y="51979"/>
                    <a:pt x="51433" y="51392"/>
                    <a:pt x="51226" y="50804"/>
                  </a:cubicBezTo>
                  <a:cubicBezTo>
                    <a:pt x="51191" y="50666"/>
                    <a:pt x="51122" y="50562"/>
                    <a:pt x="51088" y="50424"/>
                  </a:cubicBezTo>
                  <a:cubicBezTo>
                    <a:pt x="51059" y="50311"/>
                    <a:pt x="51146" y="50198"/>
                    <a:pt x="51255" y="50198"/>
                  </a:cubicBezTo>
                  <a:cubicBezTo>
                    <a:pt x="51279" y="50198"/>
                    <a:pt x="51304" y="50204"/>
                    <a:pt x="51330" y="50216"/>
                  </a:cubicBezTo>
                  <a:cubicBezTo>
                    <a:pt x="51468" y="50286"/>
                    <a:pt x="51606" y="50355"/>
                    <a:pt x="51675" y="50458"/>
                  </a:cubicBezTo>
                  <a:cubicBezTo>
                    <a:pt x="51917" y="50873"/>
                    <a:pt x="52263" y="51253"/>
                    <a:pt x="52125" y="51806"/>
                  </a:cubicBezTo>
                  <a:cubicBezTo>
                    <a:pt x="51986" y="52290"/>
                    <a:pt x="52056" y="52809"/>
                    <a:pt x="52021" y="53327"/>
                  </a:cubicBezTo>
                  <a:cubicBezTo>
                    <a:pt x="52021" y="53500"/>
                    <a:pt x="52056" y="53638"/>
                    <a:pt x="51848" y="53742"/>
                  </a:cubicBezTo>
                  <a:cubicBezTo>
                    <a:pt x="51723" y="53805"/>
                    <a:pt x="51683" y="53981"/>
                    <a:pt x="51625" y="54142"/>
                  </a:cubicBezTo>
                  <a:lnTo>
                    <a:pt x="51625" y="54142"/>
                  </a:lnTo>
                  <a:cubicBezTo>
                    <a:pt x="51630" y="54147"/>
                    <a:pt x="51636" y="54152"/>
                    <a:pt x="51641" y="54157"/>
                  </a:cubicBezTo>
                  <a:cubicBezTo>
                    <a:pt x="51621" y="54254"/>
                    <a:pt x="51646" y="54297"/>
                    <a:pt x="51689" y="54297"/>
                  </a:cubicBezTo>
                  <a:cubicBezTo>
                    <a:pt x="51723" y="54297"/>
                    <a:pt x="51768" y="54271"/>
                    <a:pt x="51814" y="54226"/>
                  </a:cubicBezTo>
                  <a:cubicBezTo>
                    <a:pt x="51883" y="54157"/>
                    <a:pt x="51917" y="54019"/>
                    <a:pt x="51952" y="53880"/>
                  </a:cubicBezTo>
                  <a:cubicBezTo>
                    <a:pt x="52021" y="53915"/>
                    <a:pt x="52021" y="53984"/>
                    <a:pt x="52021" y="54019"/>
                  </a:cubicBezTo>
                  <a:cubicBezTo>
                    <a:pt x="52056" y="54088"/>
                    <a:pt x="52125" y="54122"/>
                    <a:pt x="52194" y="54122"/>
                  </a:cubicBezTo>
                  <a:cubicBezTo>
                    <a:pt x="52228" y="54088"/>
                    <a:pt x="52263" y="54053"/>
                    <a:pt x="52263" y="53984"/>
                  </a:cubicBezTo>
                  <a:cubicBezTo>
                    <a:pt x="52297" y="53915"/>
                    <a:pt x="52263" y="53846"/>
                    <a:pt x="52263" y="53777"/>
                  </a:cubicBezTo>
                  <a:cubicBezTo>
                    <a:pt x="52297" y="53327"/>
                    <a:pt x="52263" y="52843"/>
                    <a:pt x="52332" y="52394"/>
                  </a:cubicBezTo>
                  <a:cubicBezTo>
                    <a:pt x="52436" y="51599"/>
                    <a:pt x="52539" y="50839"/>
                    <a:pt x="52574" y="50078"/>
                  </a:cubicBezTo>
                  <a:cubicBezTo>
                    <a:pt x="52574" y="49974"/>
                    <a:pt x="52574" y="49871"/>
                    <a:pt x="52574" y="49767"/>
                  </a:cubicBezTo>
                  <a:cubicBezTo>
                    <a:pt x="52712" y="49214"/>
                    <a:pt x="52747" y="48661"/>
                    <a:pt x="52643" y="48108"/>
                  </a:cubicBezTo>
                  <a:lnTo>
                    <a:pt x="52643" y="48108"/>
                  </a:lnTo>
                  <a:lnTo>
                    <a:pt x="52643" y="48177"/>
                  </a:lnTo>
                  <a:cubicBezTo>
                    <a:pt x="52609" y="47970"/>
                    <a:pt x="52539" y="47762"/>
                    <a:pt x="52539" y="47520"/>
                  </a:cubicBezTo>
                  <a:cubicBezTo>
                    <a:pt x="52539" y="46898"/>
                    <a:pt x="52367" y="46276"/>
                    <a:pt x="51986" y="45758"/>
                  </a:cubicBezTo>
                  <a:lnTo>
                    <a:pt x="51952" y="45723"/>
                  </a:lnTo>
                  <a:lnTo>
                    <a:pt x="51952" y="45723"/>
                  </a:lnTo>
                  <a:cubicBezTo>
                    <a:pt x="51952" y="46103"/>
                    <a:pt x="52021" y="46449"/>
                    <a:pt x="52090" y="46760"/>
                  </a:cubicBezTo>
                  <a:cubicBezTo>
                    <a:pt x="52367" y="47901"/>
                    <a:pt x="52297" y="49076"/>
                    <a:pt x="52297" y="50251"/>
                  </a:cubicBezTo>
                  <a:cubicBezTo>
                    <a:pt x="52297" y="50389"/>
                    <a:pt x="52297" y="50389"/>
                    <a:pt x="52159" y="50631"/>
                  </a:cubicBezTo>
                  <a:cubicBezTo>
                    <a:pt x="51986" y="50528"/>
                    <a:pt x="51952" y="50355"/>
                    <a:pt x="51952" y="50182"/>
                  </a:cubicBezTo>
                  <a:cubicBezTo>
                    <a:pt x="51883" y="49767"/>
                    <a:pt x="51848" y="49352"/>
                    <a:pt x="51779" y="48938"/>
                  </a:cubicBezTo>
                  <a:cubicBezTo>
                    <a:pt x="51744" y="48557"/>
                    <a:pt x="51710" y="48177"/>
                    <a:pt x="51433" y="47901"/>
                  </a:cubicBezTo>
                  <a:cubicBezTo>
                    <a:pt x="51295" y="47797"/>
                    <a:pt x="51295" y="47589"/>
                    <a:pt x="51330" y="47451"/>
                  </a:cubicBezTo>
                  <a:cubicBezTo>
                    <a:pt x="51330" y="47278"/>
                    <a:pt x="51330" y="47140"/>
                    <a:pt x="51364" y="47002"/>
                  </a:cubicBezTo>
                  <a:cubicBezTo>
                    <a:pt x="51339" y="46985"/>
                    <a:pt x="51320" y="46979"/>
                    <a:pt x="51305" y="46979"/>
                  </a:cubicBezTo>
                  <a:cubicBezTo>
                    <a:pt x="51259" y="46979"/>
                    <a:pt x="51252" y="47045"/>
                    <a:pt x="51226" y="47071"/>
                  </a:cubicBezTo>
                  <a:cubicBezTo>
                    <a:pt x="51209" y="47106"/>
                    <a:pt x="51174" y="47123"/>
                    <a:pt x="51144" y="47123"/>
                  </a:cubicBezTo>
                  <a:cubicBezTo>
                    <a:pt x="51114" y="47123"/>
                    <a:pt x="51088" y="47106"/>
                    <a:pt x="51088" y="47071"/>
                  </a:cubicBezTo>
                  <a:cubicBezTo>
                    <a:pt x="51053" y="46898"/>
                    <a:pt x="50984" y="46760"/>
                    <a:pt x="51019" y="46587"/>
                  </a:cubicBezTo>
                  <a:cubicBezTo>
                    <a:pt x="51019" y="45723"/>
                    <a:pt x="50949" y="44859"/>
                    <a:pt x="50846" y="43995"/>
                  </a:cubicBezTo>
                  <a:cubicBezTo>
                    <a:pt x="50742" y="44237"/>
                    <a:pt x="50777" y="44444"/>
                    <a:pt x="50811" y="44686"/>
                  </a:cubicBezTo>
                  <a:cubicBezTo>
                    <a:pt x="50811" y="44928"/>
                    <a:pt x="50846" y="45204"/>
                    <a:pt x="50880" y="45446"/>
                  </a:cubicBezTo>
                  <a:cubicBezTo>
                    <a:pt x="50915" y="45688"/>
                    <a:pt x="50949" y="45896"/>
                    <a:pt x="50915" y="46172"/>
                  </a:cubicBezTo>
                  <a:cubicBezTo>
                    <a:pt x="50742" y="46103"/>
                    <a:pt x="50638" y="45930"/>
                    <a:pt x="50673" y="45827"/>
                  </a:cubicBezTo>
                  <a:cubicBezTo>
                    <a:pt x="50707" y="45412"/>
                    <a:pt x="50535" y="45032"/>
                    <a:pt x="50500" y="44617"/>
                  </a:cubicBezTo>
                  <a:cubicBezTo>
                    <a:pt x="50466" y="44168"/>
                    <a:pt x="50362" y="43718"/>
                    <a:pt x="50293" y="43269"/>
                  </a:cubicBezTo>
                  <a:cubicBezTo>
                    <a:pt x="49878" y="43407"/>
                    <a:pt x="49878" y="43407"/>
                    <a:pt x="49982" y="43753"/>
                  </a:cubicBezTo>
                  <a:cubicBezTo>
                    <a:pt x="50051" y="43960"/>
                    <a:pt x="50085" y="44168"/>
                    <a:pt x="50258" y="44375"/>
                  </a:cubicBezTo>
                  <a:cubicBezTo>
                    <a:pt x="50396" y="44513"/>
                    <a:pt x="50466" y="44997"/>
                    <a:pt x="50431" y="45343"/>
                  </a:cubicBezTo>
                  <a:cubicBezTo>
                    <a:pt x="50327" y="45274"/>
                    <a:pt x="50293" y="45170"/>
                    <a:pt x="50258" y="45066"/>
                  </a:cubicBezTo>
                  <a:cubicBezTo>
                    <a:pt x="49878" y="44306"/>
                    <a:pt x="49463" y="43545"/>
                    <a:pt x="48945" y="42854"/>
                  </a:cubicBezTo>
                  <a:cubicBezTo>
                    <a:pt x="48841" y="42716"/>
                    <a:pt x="48703" y="42578"/>
                    <a:pt x="48737" y="42370"/>
                  </a:cubicBezTo>
                  <a:cubicBezTo>
                    <a:pt x="48737" y="42266"/>
                    <a:pt x="48634" y="42197"/>
                    <a:pt x="48564" y="42128"/>
                  </a:cubicBezTo>
                  <a:cubicBezTo>
                    <a:pt x="48357" y="41852"/>
                    <a:pt x="48150" y="41575"/>
                    <a:pt x="47908" y="41264"/>
                  </a:cubicBezTo>
                  <a:cubicBezTo>
                    <a:pt x="47873" y="41229"/>
                    <a:pt x="47839" y="41195"/>
                    <a:pt x="47908" y="41091"/>
                  </a:cubicBezTo>
                  <a:cubicBezTo>
                    <a:pt x="48046" y="41091"/>
                    <a:pt x="48115" y="41229"/>
                    <a:pt x="48184" y="41333"/>
                  </a:cubicBezTo>
                  <a:cubicBezTo>
                    <a:pt x="48323" y="41575"/>
                    <a:pt x="48495" y="41748"/>
                    <a:pt x="48737" y="41886"/>
                  </a:cubicBezTo>
                  <a:cubicBezTo>
                    <a:pt x="48876" y="41990"/>
                    <a:pt x="49048" y="42128"/>
                    <a:pt x="49083" y="42370"/>
                  </a:cubicBezTo>
                  <a:cubicBezTo>
                    <a:pt x="49117" y="42508"/>
                    <a:pt x="49256" y="42508"/>
                    <a:pt x="49359" y="42543"/>
                  </a:cubicBezTo>
                  <a:cubicBezTo>
                    <a:pt x="50016" y="42785"/>
                    <a:pt x="50569" y="43131"/>
                    <a:pt x="51157" y="43476"/>
                  </a:cubicBezTo>
                  <a:cubicBezTo>
                    <a:pt x="51399" y="43614"/>
                    <a:pt x="51502" y="43822"/>
                    <a:pt x="51572" y="44098"/>
                  </a:cubicBezTo>
                  <a:cubicBezTo>
                    <a:pt x="51710" y="44651"/>
                    <a:pt x="51779" y="45204"/>
                    <a:pt x="51986" y="45758"/>
                  </a:cubicBezTo>
                  <a:cubicBezTo>
                    <a:pt x="51952" y="45066"/>
                    <a:pt x="51675" y="44444"/>
                    <a:pt x="51744" y="43753"/>
                  </a:cubicBezTo>
                  <a:cubicBezTo>
                    <a:pt x="51744" y="43684"/>
                    <a:pt x="51675" y="43614"/>
                    <a:pt x="51641" y="43545"/>
                  </a:cubicBezTo>
                  <a:cubicBezTo>
                    <a:pt x="51572" y="43476"/>
                    <a:pt x="51537" y="43373"/>
                    <a:pt x="51537" y="43303"/>
                  </a:cubicBezTo>
                  <a:cubicBezTo>
                    <a:pt x="51399" y="42681"/>
                    <a:pt x="51261" y="42094"/>
                    <a:pt x="51226" y="41471"/>
                  </a:cubicBezTo>
                  <a:cubicBezTo>
                    <a:pt x="51191" y="41091"/>
                    <a:pt x="51122" y="40711"/>
                    <a:pt x="50915" y="40365"/>
                  </a:cubicBezTo>
                  <a:cubicBezTo>
                    <a:pt x="50500" y="39674"/>
                    <a:pt x="50085" y="38948"/>
                    <a:pt x="49636" y="38291"/>
                  </a:cubicBezTo>
                  <a:cubicBezTo>
                    <a:pt x="49463" y="38015"/>
                    <a:pt x="49325" y="37738"/>
                    <a:pt x="49221" y="37462"/>
                  </a:cubicBezTo>
                  <a:cubicBezTo>
                    <a:pt x="49117" y="37116"/>
                    <a:pt x="48979" y="36805"/>
                    <a:pt x="48806" y="36494"/>
                  </a:cubicBezTo>
                  <a:cubicBezTo>
                    <a:pt x="48461" y="35906"/>
                    <a:pt x="48011" y="35388"/>
                    <a:pt x="47493" y="34939"/>
                  </a:cubicBezTo>
                  <a:cubicBezTo>
                    <a:pt x="46871" y="34316"/>
                    <a:pt x="46249" y="33763"/>
                    <a:pt x="45557" y="33280"/>
                  </a:cubicBezTo>
                  <a:cubicBezTo>
                    <a:pt x="45073" y="32934"/>
                    <a:pt x="44486" y="32796"/>
                    <a:pt x="43967" y="32554"/>
                  </a:cubicBezTo>
                  <a:cubicBezTo>
                    <a:pt x="43953" y="32539"/>
                    <a:pt x="43933" y="32531"/>
                    <a:pt x="43911" y="32531"/>
                  </a:cubicBezTo>
                  <a:cubicBezTo>
                    <a:pt x="43881" y="32531"/>
                    <a:pt x="43849" y="32548"/>
                    <a:pt x="43829" y="32588"/>
                  </a:cubicBezTo>
                  <a:cubicBezTo>
                    <a:pt x="43829" y="32623"/>
                    <a:pt x="43829" y="32692"/>
                    <a:pt x="43864" y="32726"/>
                  </a:cubicBezTo>
                  <a:cubicBezTo>
                    <a:pt x="43967" y="32865"/>
                    <a:pt x="44106" y="32899"/>
                    <a:pt x="44278" y="32934"/>
                  </a:cubicBezTo>
                  <a:cubicBezTo>
                    <a:pt x="44970" y="33107"/>
                    <a:pt x="45626" y="33452"/>
                    <a:pt x="46110" y="33971"/>
                  </a:cubicBezTo>
                  <a:cubicBezTo>
                    <a:pt x="46214" y="34075"/>
                    <a:pt x="46318" y="34178"/>
                    <a:pt x="46421" y="34247"/>
                  </a:cubicBezTo>
                  <a:cubicBezTo>
                    <a:pt x="46974" y="34593"/>
                    <a:pt x="47389" y="35077"/>
                    <a:pt x="47839" y="35526"/>
                  </a:cubicBezTo>
                  <a:cubicBezTo>
                    <a:pt x="48426" y="36148"/>
                    <a:pt x="48841" y="36840"/>
                    <a:pt x="49117" y="37600"/>
                  </a:cubicBezTo>
                  <a:cubicBezTo>
                    <a:pt x="49221" y="37946"/>
                    <a:pt x="49359" y="38291"/>
                    <a:pt x="49601" y="38568"/>
                  </a:cubicBezTo>
                  <a:cubicBezTo>
                    <a:pt x="49982" y="39052"/>
                    <a:pt x="50327" y="39570"/>
                    <a:pt x="50638" y="40089"/>
                  </a:cubicBezTo>
                  <a:cubicBezTo>
                    <a:pt x="50777" y="40400"/>
                    <a:pt x="50915" y="40711"/>
                    <a:pt x="50984" y="41022"/>
                  </a:cubicBezTo>
                  <a:cubicBezTo>
                    <a:pt x="51122" y="41713"/>
                    <a:pt x="51191" y="42439"/>
                    <a:pt x="51364" y="43131"/>
                  </a:cubicBezTo>
                  <a:cubicBezTo>
                    <a:pt x="51399" y="43165"/>
                    <a:pt x="51364" y="43200"/>
                    <a:pt x="51330" y="43234"/>
                  </a:cubicBezTo>
                  <a:cubicBezTo>
                    <a:pt x="51053" y="43165"/>
                    <a:pt x="50569" y="42889"/>
                    <a:pt x="50500" y="42785"/>
                  </a:cubicBezTo>
                  <a:cubicBezTo>
                    <a:pt x="50120" y="42301"/>
                    <a:pt x="49912" y="41748"/>
                    <a:pt x="49671" y="41195"/>
                  </a:cubicBezTo>
                  <a:cubicBezTo>
                    <a:pt x="49636" y="41126"/>
                    <a:pt x="49567" y="41022"/>
                    <a:pt x="49636" y="40953"/>
                  </a:cubicBezTo>
                  <a:cubicBezTo>
                    <a:pt x="49664" y="40939"/>
                    <a:pt x="49690" y="40934"/>
                    <a:pt x="49715" y="40934"/>
                  </a:cubicBezTo>
                  <a:cubicBezTo>
                    <a:pt x="49816" y="40934"/>
                    <a:pt x="49899" y="41022"/>
                    <a:pt x="49982" y="41022"/>
                  </a:cubicBezTo>
                  <a:cubicBezTo>
                    <a:pt x="49705" y="40711"/>
                    <a:pt x="49325" y="40504"/>
                    <a:pt x="48979" y="40262"/>
                  </a:cubicBezTo>
                  <a:cubicBezTo>
                    <a:pt x="48841" y="40193"/>
                    <a:pt x="48772" y="40020"/>
                    <a:pt x="48634" y="40020"/>
                  </a:cubicBezTo>
                  <a:cubicBezTo>
                    <a:pt x="48219" y="40020"/>
                    <a:pt x="48184" y="39743"/>
                    <a:pt x="48115" y="39467"/>
                  </a:cubicBezTo>
                  <a:cubicBezTo>
                    <a:pt x="48046" y="39190"/>
                    <a:pt x="47977" y="38914"/>
                    <a:pt x="47908" y="38637"/>
                  </a:cubicBezTo>
                  <a:cubicBezTo>
                    <a:pt x="47804" y="38879"/>
                    <a:pt x="47839" y="39121"/>
                    <a:pt x="47908" y="39328"/>
                  </a:cubicBezTo>
                  <a:cubicBezTo>
                    <a:pt x="47942" y="39501"/>
                    <a:pt x="48046" y="39639"/>
                    <a:pt x="47942" y="39778"/>
                  </a:cubicBezTo>
                  <a:cubicBezTo>
                    <a:pt x="47942" y="39812"/>
                    <a:pt x="47873" y="39812"/>
                    <a:pt x="47839" y="39812"/>
                  </a:cubicBezTo>
                  <a:cubicBezTo>
                    <a:pt x="47666" y="39709"/>
                    <a:pt x="47700" y="39501"/>
                    <a:pt x="47666" y="39363"/>
                  </a:cubicBezTo>
                  <a:cubicBezTo>
                    <a:pt x="47631" y="39225"/>
                    <a:pt x="47700" y="39017"/>
                    <a:pt x="47631" y="38948"/>
                  </a:cubicBezTo>
                  <a:cubicBezTo>
                    <a:pt x="47389" y="38775"/>
                    <a:pt x="47528" y="38568"/>
                    <a:pt x="47493" y="38361"/>
                  </a:cubicBezTo>
                  <a:cubicBezTo>
                    <a:pt x="47493" y="38291"/>
                    <a:pt x="47597" y="38188"/>
                    <a:pt x="47493" y="38084"/>
                  </a:cubicBezTo>
                  <a:lnTo>
                    <a:pt x="47493" y="38084"/>
                  </a:lnTo>
                  <a:cubicBezTo>
                    <a:pt x="47493" y="38533"/>
                    <a:pt x="47320" y="38983"/>
                    <a:pt x="47562" y="39398"/>
                  </a:cubicBezTo>
                  <a:cubicBezTo>
                    <a:pt x="47631" y="39467"/>
                    <a:pt x="47666" y="39605"/>
                    <a:pt x="47528" y="39674"/>
                  </a:cubicBezTo>
                  <a:cubicBezTo>
                    <a:pt x="47511" y="39691"/>
                    <a:pt x="47494" y="39697"/>
                    <a:pt x="47478" y="39697"/>
                  </a:cubicBezTo>
                  <a:cubicBezTo>
                    <a:pt x="47427" y="39697"/>
                    <a:pt x="47381" y="39631"/>
                    <a:pt x="47355" y="39605"/>
                  </a:cubicBezTo>
                  <a:lnTo>
                    <a:pt x="47355" y="39570"/>
                  </a:lnTo>
                  <a:lnTo>
                    <a:pt x="47320" y="39605"/>
                  </a:lnTo>
                  <a:cubicBezTo>
                    <a:pt x="47274" y="39616"/>
                    <a:pt x="47224" y="39624"/>
                    <a:pt x="47174" y="39624"/>
                  </a:cubicBezTo>
                  <a:cubicBezTo>
                    <a:pt x="47074" y="39624"/>
                    <a:pt x="46974" y="39593"/>
                    <a:pt x="46905" y="39501"/>
                  </a:cubicBezTo>
                  <a:cubicBezTo>
                    <a:pt x="46877" y="39473"/>
                    <a:pt x="46849" y="39423"/>
                    <a:pt x="46803" y="39423"/>
                  </a:cubicBezTo>
                  <a:cubicBezTo>
                    <a:pt x="46792" y="39423"/>
                    <a:pt x="46780" y="39425"/>
                    <a:pt x="46767" y="39432"/>
                  </a:cubicBezTo>
                  <a:cubicBezTo>
                    <a:pt x="46709" y="39442"/>
                    <a:pt x="46652" y="39446"/>
                    <a:pt x="46595" y="39446"/>
                  </a:cubicBezTo>
                  <a:cubicBezTo>
                    <a:pt x="46245" y="39446"/>
                    <a:pt x="45914" y="39284"/>
                    <a:pt x="45557" y="39225"/>
                  </a:cubicBezTo>
                  <a:cubicBezTo>
                    <a:pt x="45350" y="39225"/>
                    <a:pt x="45350" y="39190"/>
                    <a:pt x="45281" y="38948"/>
                  </a:cubicBezTo>
                  <a:cubicBezTo>
                    <a:pt x="45162" y="38978"/>
                    <a:pt x="45094" y="39135"/>
                    <a:pt x="44946" y="39135"/>
                  </a:cubicBezTo>
                  <a:cubicBezTo>
                    <a:pt x="44922" y="39135"/>
                    <a:pt x="44895" y="39131"/>
                    <a:pt x="44866" y="39121"/>
                  </a:cubicBezTo>
                  <a:cubicBezTo>
                    <a:pt x="44486" y="39017"/>
                    <a:pt x="44106" y="38983"/>
                    <a:pt x="43725" y="38844"/>
                  </a:cubicBezTo>
                  <a:cubicBezTo>
                    <a:pt x="43483" y="38741"/>
                    <a:pt x="43345" y="38568"/>
                    <a:pt x="43345" y="38326"/>
                  </a:cubicBezTo>
                  <a:cubicBezTo>
                    <a:pt x="43311" y="37980"/>
                    <a:pt x="43311" y="37635"/>
                    <a:pt x="43345" y="37289"/>
                  </a:cubicBezTo>
                  <a:cubicBezTo>
                    <a:pt x="43380" y="36840"/>
                    <a:pt x="43483" y="36356"/>
                    <a:pt x="43380" y="35872"/>
                  </a:cubicBezTo>
                  <a:cubicBezTo>
                    <a:pt x="43311" y="35457"/>
                    <a:pt x="43103" y="35077"/>
                    <a:pt x="42965" y="34697"/>
                  </a:cubicBezTo>
                  <a:cubicBezTo>
                    <a:pt x="42896" y="34558"/>
                    <a:pt x="42827" y="34420"/>
                    <a:pt x="42723" y="34282"/>
                  </a:cubicBezTo>
                  <a:cubicBezTo>
                    <a:pt x="42632" y="34123"/>
                    <a:pt x="42557" y="34054"/>
                    <a:pt x="42438" y="34054"/>
                  </a:cubicBezTo>
                  <a:cubicBezTo>
                    <a:pt x="42375" y="34054"/>
                    <a:pt x="42300" y="34073"/>
                    <a:pt x="42204" y="34109"/>
                  </a:cubicBezTo>
                  <a:cubicBezTo>
                    <a:pt x="42125" y="34129"/>
                    <a:pt x="42056" y="34149"/>
                    <a:pt x="41993" y="34149"/>
                  </a:cubicBezTo>
                  <a:cubicBezTo>
                    <a:pt x="41946" y="34149"/>
                    <a:pt x="41903" y="34138"/>
                    <a:pt x="41859" y="34109"/>
                  </a:cubicBezTo>
                  <a:cubicBezTo>
                    <a:pt x="41813" y="34091"/>
                    <a:pt x="41774" y="34082"/>
                    <a:pt x="41741" y="34082"/>
                  </a:cubicBezTo>
                  <a:cubicBezTo>
                    <a:pt x="41651" y="34082"/>
                    <a:pt x="41608" y="34146"/>
                    <a:pt x="41582" y="34247"/>
                  </a:cubicBezTo>
                  <a:cubicBezTo>
                    <a:pt x="41582" y="34420"/>
                    <a:pt x="41444" y="34524"/>
                    <a:pt x="41306" y="34558"/>
                  </a:cubicBezTo>
                  <a:cubicBezTo>
                    <a:pt x="41064" y="34697"/>
                    <a:pt x="40822" y="34835"/>
                    <a:pt x="40545" y="34939"/>
                  </a:cubicBezTo>
                  <a:cubicBezTo>
                    <a:pt x="40476" y="34973"/>
                    <a:pt x="40426" y="34992"/>
                    <a:pt x="40389" y="34992"/>
                  </a:cubicBezTo>
                  <a:cubicBezTo>
                    <a:pt x="40315" y="34992"/>
                    <a:pt x="40292" y="34916"/>
                    <a:pt x="40269" y="34731"/>
                  </a:cubicBezTo>
                  <a:cubicBezTo>
                    <a:pt x="40200" y="34420"/>
                    <a:pt x="40165" y="34144"/>
                    <a:pt x="40096" y="33763"/>
                  </a:cubicBezTo>
                  <a:cubicBezTo>
                    <a:pt x="39992" y="33971"/>
                    <a:pt x="39992" y="34109"/>
                    <a:pt x="40027" y="34282"/>
                  </a:cubicBezTo>
                  <a:cubicBezTo>
                    <a:pt x="40096" y="34455"/>
                    <a:pt x="40131" y="34628"/>
                    <a:pt x="40165" y="34835"/>
                  </a:cubicBezTo>
                  <a:cubicBezTo>
                    <a:pt x="40200" y="34904"/>
                    <a:pt x="40200" y="34973"/>
                    <a:pt x="40165" y="35077"/>
                  </a:cubicBezTo>
                  <a:cubicBezTo>
                    <a:pt x="40165" y="35146"/>
                    <a:pt x="40096" y="35215"/>
                    <a:pt x="39992" y="35215"/>
                  </a:cubicBezTo>
                  <a:cubicBezTo>
                    <a:pt x="39923" y="35215"/>
                    <a:pt x="39889" y="35146"/>
                    <a:pt x="39854" y="35111"/>
                  </a:cubicBezTo>
                  <a:cubicBezTo>
                    <a:pt x="39785" y="35008"/>
                    <a:pt x="39785" y="34904"/>
                    <a:pt x="39750" y="34800"/>
                  </a:cubicBezTo>
                  <a:cubicBezTo>
                    <a:pt x="39647" y="34524"/>
                    <a:pt x="39681" y="34247"/>
                    <a:pt x="39508" y="33936"/>
                  </a:cubicBezTo>
                  <a:lnTo>
                    <a:pt x="39508" y="33936"/>
                  </a:lnTo>
                  <a:cubicBezTo>
                    <a:pt x="39439" y="34351"/>
                    <a:pt x="39439" y="34351"/>
                    <a:pt x="39612" y="34835"/>
                  </a:cubicBezTo>
                  <a:cubicBezTo>
                    <a:pt x="39785" y="35319"/>
                    <a:pt x="39785" y="35319"/>
                    <a:pt x="39336" y="35595"/>
                  </a:cubicBezTo>
                  <a:cubicBezTo>
                    <a:pt x="39283" y="35648"/>
                    <a:pt x="39229" y="35722"/>
                    <a:pt x="39145" y="35722"/>
                  </a:cubicBezTo>
                  <a:cubicBezTo>
                    <a:pt x="39120" y="35722"/>
                    <a:pt x="39091" y="35715"/>
                    <a:pt x="39059" y="35699"/>
                  </a:cubicBezTo>
                  <a:cubicBezTo>
                    <a:pt x="38955" y="35630"/>
                    <a:pt x="38990" y="35492"/>
                    <a:pt x="38990" y="35388"/>
                  </a:cubicBezTo>
                  <a:cubicBezTo>
                    <a:pt x="39059" y="35077"/>
                    <a:pt x="39094" y="34766"/>
                    <a:pt x="39128" y="34455"/>
                  </a:cubicBezTo>
                  <a:cubicBezTo>
                    <a:pt x="39163" y="34316"/>
                    <a:pt x="39197" y="34178"/>
                    <a:pt x="39197" y="34040"/>
                  </a:cubicBezTo>
                  <a:cubicBezTo>
                    <a:pt x="39197" y="33867"/>
                    <a:pt x="39128" y="33798"/>
                    <a:pt x="39024" y="33763"/>
                  </a:cubicBezTo>
                  <a:cubicBezTo>
                    <a:pt x="38991" y="33750"/>
                    <a:pt x="38965" y="33745"/>
                    <a:pt x="38943" y="33745"/>
                  </a:cubicBezTo>
                  <a:cubicBezTo>
                    <a:pt x="38849" y="33745"/>
                    <a:pt x="38838" y="33846"/>
                    <a:pt x="38783" y="33902"/>
                  </a:cubicBezTo>
                  <a:cubicBezTo>
                    <a:pt x="38299" y="34593"/>
                    <a:pt x="37988" y="35388"/>
                    <a:pt x="37400" y="35976"/>
                  </a:cubicBezTo>
                  <a:cubicBezTo>
                    <a:pt x="37331" y="36010"/>
                    <a:pt x="37331" y="36045"/>
                    <a:pt x="37365" y="36114"/>
                  </a:cubicBezTo>
                  <a:cubicBezTo>
                    <a:pt x="37383" y="36131"/>
                    <a:pt x="37409" y="36140"/>
                    <a:pt x="37439" y="36140"/>
                  </a:cubicBezTo>
                  <a:cubicBezTo>
                    <a:pt x="37469" y="36140"/>
                    <a:pt x="37504" y="36131"/>
                    <a:pt x="37538" y="36114"/>
                  </a:cubicBezTo>
                  <a:cubicBezTo>
                    <a:pt x="37642" y="36045"/>
                    <a:pt x="37676" y="35872"/>
                    <a:pt x="37884" y="35872"/>
                  </a:cubicBezTo>
                  <a:cubicBezTo>
                    <a:pt x="37884" y="36460"/>
                    <a:pt x="37642" y="36978"/>
                    <a:pt x="37642" y="37496"/>
                  </a:cubicBezTo>
                  <a:cubicBezTo>
                    <a:pt x="37642" y="37592"/>
                    <a:pt x="37589" y="37614"/>
                    <a:pt x="37517" y="37614"/>
                  </a:cubicBezTo>
                  <a:cubicBezTo>
                    <a:pt x="37461" y="37614"/>
                    <a:pt x="37392" y="37600"/>
                    <a:pt x="37331" y="37600"/>
                  </a:cubicBezTo>
                  <a:cubicBezTo>
                    <a:pt x="37227" y="37600"/>
                    <a:pt x="37262" y="37496"/>
                    <a:pt x="37262" y="37427"/>
                  </a:cubicBezTo>
                  <a:cubicBezTo>
                    <a:pt x="37262" y="37289"/>
                    <a:pt x="37365" y="37151"/>
                    <a:pt x="37296" y="36978"/>
                  </a:cubicBezTo>
                  <a:lnTo>
                    <a:pt x="37296" y="36978"/>
                  </a:lnTo>
                  <a:cubicBezTo>
                    <a:pt x="37089" y="37102"/>
                    <a:pt x="36857" y="37127"/>
                    <a:pt x="36622" y="37127"/>
                  </a:cubicBezTo>
                  <a:cubicBezTo>
                    <a:pt x="36465" y="37127"/>
                    <a:pt x="36308" y="37116"/>
                    <a:pt x="36156" y="37116"/>
                  </a:cubicBezTo>
                  <a:cubicBezTo>
                    <a:pt x="35948" y="37116"/>
                    <a:pt x="35741" y="37047"/>
                    <a:pt x="35603" y="36805"/>
                  </a:cubicBezTo>
                  <a:cubicBezTo>
                    <a:pt x="35257" y="36114"/>
                    <a:pt x="34842" y="35457"/>
                    <a:pt x="34393" y="34835"/>
                  </a:cubicBezTo>
                  <a:cubicBezTo>
                    <a:pt x="33978" y="34282"/>
                    <a:pt x="33459" y="33833"/>
                    <a:pt x="32906" y="33418"/>
                  </a:cubicBezTo>
                  <a:cubicBezTo>
                    <a:pt x="32323" y="32957"/>
                    <a:pt x="31740" y="32606"/>
                    <a:pt x="30986" y="32606"/>
                  </a:cubicBezTo>
                  <a:cubicBezTo>
                    <a:pt x="30892" y="32606"/>
                    <a:pt x="30795" y="32611"/>
                    <a:pt x="30694" y="32623"/>
                  </a:cubicBezTo>
                  <a:cubicBezTo>
                    <a:pt x="30763" y="32485"/>
                    <a:pt x="30971" y="32415"/>
                    <a:pt x="31005" y="32243"/>
                  </a:cubicBezTo>
                  <a:cubicBezTo>
                    <a:pt x="31144" y="31586"/>
                    <a:pt x="31005" y="31275"/>
                    <a:pt x="30418" y="30929"/>
                  </a:cubicBezTo>
                  <a:cubicBezTo>
                    <a:pt x="30314" y="30860"/>
                    <a:pt x="30210" y="30825"/>
                    <a:pt x="30107" y="30756"/>
                  </a:cubicBezTo>
                  <a:cubicBezTo>
                    <a:pt x="29796" y="30618"/>
                    <a:pt x="29484" y="30480"/>
                    <a:pt x="29173" y="30341"/>
                  </a:cubicBezTo>
                  <a:cubicBezTo>
                    <a:pt x="29070" y="30307"/>
                    <a:pt x="29001" y="30238"/>
                    <a:pt x="29070" y="30100"/>
                  </a:cubicBezTo>
                  <a:cubicBezTo>
                    <a:pt x="29139" y="29996"/>
                    <a:pt x="29104" y="29892"/>
                    <a:pt x="29070" y="29788"/>
                  </a:cubicBezTo>
                  <a:cubicBezTo>
                    <a:pt x="29070" y="29685"/>
                    <a:pt x="29312" y="29754"/>
                    <a:pt x="29346" y="29616"/>
                  </a:cubicBezTo>
                  <a:cubicBezTo>
                    <a:pt x="29381" y="29546"/>
                    <a:pt x="29450" y="29477"/>
                    <a:pt x="29519" y="29408"/>
                  </a:cubicBezTo>
                  <a:cubicBezTo>
                    <a:pt x="29692" y="29201"/>
                    <a:pt x="29865" y="28959"/>
                    <a:pt x="30038" y="28751"/>
                  </a:cubicBezTo>
                  <a:cubicBezTo>
                    <a:pt x="30210" y="28579"/>
                    <a:pt x="30383" y="28337"/>
                    <a:pt x="30660" y="28302"/>
                  </a:cubicBezTo>
                  <a:cubicBezTo>
                    <a:pt x="30763" y="28302"/>
                    <a:pt x="30763" y="28198"/>
                    <a:pt x="30833" y="28164"/>
                  </a:cubicBezTo>
                  <a:cubicBezTo>
                    <a:pt x="31003" y="27908"/>
                    <a:pt x="31197" y="27722"/>
                    <a:pt x="31492" y="27722"/>
                  </a:cubicBezTo>
                  <a:cubicBezTo>
                    <a:pt x="31555" y="27722"/>
                    <a:pt x="31623" y="27731"/>
                    <a:pt x="31697" y="27749"/>
                  </a:cubicBezTo>
                  <a:cubicBezTo>
                    <a:pt x="32388" y="27887"/>
                    <a:pt x="33010" y="28129"/>
                    <a:pt x="33632" y="28406"/>
                  </a:cubicBezTo>
                  <a:cubicBezTo>
                    <a:pt x="33840" y="28510"/>
                    <a:pt x="34013" y="28648"/>
                    <a:pt x="34151" y="28821"/>
                  </a:cubicBezTo>
                  <a:cubicBezTo>
                    <a:pt x="34566" y="29235"/>
                    <a:pt x="34911" y="29650"/>
                    <a:pt x="35326" y="30065"/>
                  </a:cubicBezTo>
                  <a:cubicBezTo>
                    <a:pt x="35810" y="30583"/>
                    <a:pt x="36363" y="31067"/>
                    <a:pt x="37020" y="31378"/>
                  </a:cubicBezTo>
                  <a:cubicBezTo>
                    <a:pt x="37123" y="31413"/>
                    <a:pt x="37262" y="31482"/>
                    <a:pt x="37331" y="31620"/>
                  </a:cubicBezTo>
                  <a:cubicBezTo>
                    <a:pt x="37158" y="31759"/>
                    <a:pt x="36985" y="31759"/>
                    <a:pt x="36778" y="31793"/>
                  </a:cubicBezTo>
                  <a:cubicBezTo>
                    <a:pt x="36190" y="31862"/>
                    <a:pt x="35603" y="32070"/>
                    <a:pt x="35049" y="32312"/>
                  </a:cubicBezTo>
                  <a:cubicBezTo>
                    <a:pt x="34462" y="32554"/>
                    <a:pt x="34082" y="32934"/>
                    <a:pt x="33771" y="33452"/>
                  </a:cubicBezTo>
                  <a:cubicBezTo>
                    <a:pt x="33736" y="33487"/>
                    <a:pt x="33701" y="33556"/>
                    <a:pt x="33701" y="33591"/>
                  </a:cubicBezTo>
                  <a:cubicBezTo>
                    <a:pt x="33701" y="33625"/>
                    <a:pt x="33736" y="33660"/>
                    <a:pt x="33736" y="33694"/>
                  </a:cubicBezTo>
                  <a:lnTo>
                    <a:pt x="33840" y="33694"/>
                  </a:lnTo>
                  <a:cubicBezTo>
                    <a:pt x="33874" y="33625"/>
                    <a:pt x="33943" y="33521"/>
                    <a:pt x="34013" y="33452"/>
                  </a:cubicBezTo>
                  <a:cubicBezTo>
                    <a:pt x="34185" y="33245"/>
                    <a:pt x="34289" y="32968"/>
                    <a:pt x="34566" y="32830"/>
                  </a:cubicBezTo>
                  <a:cubicBezTo>
                    <a:pt x="34877" y="32657"/>
                    <a:pt x="35222" y="32485"/>
                    <a:pt x="35568" y="32346"/>
                  </a:cubicBezTo>
                  <a:cubicBezTo>
                    <a:pt x="36156" y="32104"/>
                    <a:pt x="36778" y="32001"/>
                    <a:pt x="37400" y="31862"/>
                  </a:cubicBezTo>
                  <a:cubicBezTo>
                    <a:pt x="37538" y="31810"/>
                    <a:pt x="37676" y="31785"/>
                    <a:pt x="37819" y="31785"/>
                  </a:cubicBezTo>
                  <a:cubicBezTo>
                    <a:pt x="37962" y="31785"/>
                    <a:pt x="38109" y="31810"/>
                    <a:pt x="38264" y="31862"/>
                  </a:cubicBezTo>
                  <a:cubicBezTo>
                    <a:pt x="38616" y="31980"/>
                    <a:pt x="38979" y="32020"/>
                    <a:pt x="39347" y="32020"/>
                  </a:cubicBezTo>
                  <a:cubicBezTo>
                    <a:pt x="39629" y="32020"/>
                    <a:pt x="39914" y="31996"/>
                    <a:pt x="40200" y="31966"/>
                  </a:cubicBezTo>
                  <a:cubicBezTo>
                    <a:pt x="40269" y="31966"/>
                    <a:pt x="40338" y="31951"/>
                    <a:pt x="40407" y="31951"/>
                  </a:cubicBezTo>
                  <a:cubicBezTo>
                    <a:pt x="40442" y="31951"/>
                    <a:pt x="40476" y="31955"/>
                    <a:pt x="40511" y="31966"/>
                  </a:cubicBezTo>
                  <a:cubicBezTo>
                    <a:pt x="41197" y="32023"/>
                    <a:pt x="41860" y="32199"/>
                    <a:pt x="42519" y="32199"/>
                  </a:cubicBezTo>
                  <a:cubicBezTo>
                    <a:pt x="42656" y="32199"/>
                    <a:pt x="42793" y="32191"/>
                    <a:pt x="42930" y="32173"/>
                  </a:cubicBezTo>
                  <a:cubicBezTo>
                    <a:pt x="42999" y="32173"/>
                    <a:pt x="43069" y="32208"/>
                    <a:pt x="43138" y="32208"/>
                  </a:cubicBezTo>
                  <a:cubicBezTo>
                    <a:pt x="43214" y="32246"/>
                    <a:pt x="43281" y="32261"/>
                    <a:pt x="43344" y="32261"/>
                  </a:cubicBezTo>
                  <a:cubicBezTo>
                    <a:pt x="43451" y="32261"/>
                    <a:pt x="43547" y="32217"/>
                    <a:pt x="43656" y="32173"/>
                  </a:cubicBezTo>
                  <a:cubicBezTo>
                    <a:pt x="44693" y="31690"/>
                    <a:pt x="45730" y="31240"/>
                    <a:pt x="46802" y="30895"/>
                  </a:cubicBezTo>
                  <a:cubicBezTo>
                    <a:pt x="47281" y="30735"/>
                    <a:pt x="47776" y="30590"/>
                    <a:pt x="48276" y="30590"/>
                  </a:cubicBezTo>
                  <a:cubicBezTo>
                    <a:pt x="48533" y="30590"/>
                    <a:pt x="48791" y="30628"/>
                    <a:pt x="49048" y="30722"/>
                  </a:cubicBezTo>
                  <a:cubicBezTo>
                    <a:pt x="49256" y="30791"/>
                    <a:pt x="49394" y="30895"/>
                    <a:pt x="49463" y="31067"/>
                  </a:cubicBezTo>
                  <a:cubicBezTo>
                    <a:pt x="49636" y="31482"/>
                    <a:pt x="49774" y="31862"/>
                    <a:pt x="49843" y="32277"/>
                  </a:cubicBezTo>
                  <a:cubicBezTo>
                    <a:pt x="49843" y="32337"/>
                    <a:pt x="49843" y="32422"/>
                    <a:pt x="49910" y="32422"/>
                  </a:cubicBezTo>
                  <a:cubicBezTo>
                    <a:pt x="49921" y="32422"/>
                    <a:pt x="49933" y="32420"/>
                    <a:pt x="49947" y="32415"/>
                  </a:cubicBezTo>
                  <a:cubicBezTo>
                    <a:pt x="50016" y="32243"/>
                    <a:pt x="49947" y="32035"/>
                    <a:pt x="49982" y="31862"/>
                  </a:cubicBezTo>
                  <a:cubicBezTo>
                    <a:pt x="50016" y="31482"/>
                    <a:pt x="50016" y="31102"/>
                    <a:pt x="49982" y="30687"/>
                  </a:cubicBezTo>
                  <a:cubicBezTo>
                    <a:pt x="49878" y="29443"/>
                    <a:pt x="49221" y="28337"/>
                    <a:pt x="48841" y="27161"/>
                  </a:cubicBezTo>
                  <a:cubicBezTo>
                    <a:pt x="48841" y="27161"/>
                    <a:pt x="48806" y="27161"/>
                    <a:pt x="48806" y="27127"/>
                  </a:cubicBezTo>
                  <a:cubicBezTo>
                    <a:pt x="48357" y="26505"/>
                    <a:pt x="48081" y="25779"/>
                    <a:pt x="47666" y="25088"/>
                  </a:cubicBezTo>
                  <a:cubicBezTo>
                    <a:pt x="47113" y="24223"/>
                    <a:pt x="46594" y="23325"/>
                    <a:pt x="45765" y="22633"/>
                  </a:cubicBezTo>
                  <a:cubicBezTo>
                    <a:pt x="45626" y="22530"/>
                    <a:pt x="45523" y="22392"/>
                    <a:pt x="45419" y="22288"/>
                  </a:cubicBezTo>
                  <a:cubicBezTo>
                    <a:pt x="45281" y="22150"/>
                    <a:pt x="45143" y="22011"/>
                    <a:pt x="45004" y="21942"/>
                  </a:cubicBezTo>
                  <a:cubicBezTo>
                    <a:pt x="44417" y="21597"/>
                    <a:pt x="43864" y="21216"/>
                    <a:pt x="43207" y="20974"/>
                  </a:cubicBezTo>
                  <a:cubicBezTo>
                    <a:pt x="42999" y="20940"/>
                    <a:pt x="42827" y="20802"/>
                    <a:pt x="42654" y="20802"/>
                  </a:cubicBezTo>
                  <a:cubicBezTo>
                    <a:pt x="42239" y="20767"/>
                    <a:pt x="41824" y="20629"/>
                    <a:pt x="41409" y="20560"/>
                  </a:cubicBezTo>
                  <a:cubicBezTo>
                    <a:pt x="40902" y="20449"/>
                    <a:pt x="40380" y="20367"/>
                    <a:pt x="39853" y="20367"/>
                  </a:cubicBezTo>
                  <a:cubicBezTo>
                    <a:pt x="39555" y="20367"/>
                    <a:pt x="39255" y="20393"/>
                    <a:pt x="38955" y="20456"/>
                  </a:cubicBezTo>
                  <a:cubicBezTo>
                    <a:pt x="38541" y="20560"/>
                    <a:pt x="38126" y="20698"/>
                    <a:pt x="37711" y="20802"/>
                  </a:cubicBezTo>
                  <a:cubicBezTo>
                    <a:pt x="37296" y="20940"/>
                    <a:pt x="36951" y="21182"/>
                    <a:pt x="36639" y="21493"/>
                  </a:cubicBezTo>
                  <a:cubicBezTo>
                    <a:pt x="36501" y="21700"/>
                    <a:pt x="36328" y="21873"/>
                    <a:pt x="36121" y="22011"/>
                  </a:cubicBezTo>
                  <a:cubicBezTo>
                    <a:pt x="35879" y="22219"/>
                    <a:pt x="35775" y="22461"/>
                    <a:pt x="35637" y="22737"/>
                  </a:cubicBezTo>
                  <a:cubicBezTo>
                    <a:pt x="35603" y="22806"/>
                    <a:pt x="35568" y="22910"/>
                    <a:pt x="35706" y="22945"/>
                  </a:cubicBezTo>
                  <a:cubicBezTo>
                    <a:pt x="35775" y="22945"/>
                    <a:pt x="35810" y="22875"/>
                    <a:pt x="35810" y="22806"/>
                  </a:cubicBezTo>
                  <a:cubicBezTo>
                    <a:pt x="35844" y="22599"/>
                    <a:pt x="35948" y="22426"/>
                    <a:pt x="36121" y="22288"/>
                  </a:cubicBezTo>
                  <a:cubicBezTo>
                    <a:pt x="36328" y="22150"/>
                    <a:pt x="36501" y="21942"/>
                    <a:pt x="36709" y="21735"/>
                  </a:cubicBezTo>
                  <a:cubicBezTo>
                    <a:pt x="36881" y="21597"/>
                    <a:pt x="37020" y="21389"/>
                    <a:pt x="37227" y="21285"/>
                  </a:cubicBezTo>
                  <a:cubicBezTo>
                    <a:pt x="37849" y="20940"/>
                    <a:pt x="38541" y="20732"/>
                    <a:pt x="39197" y="20629"/>
                  </a:cubicBezTo>
                  <a:cubicBezTo>
                    <a:pt x="39484" y="20588"/>
                    <a:pt x="39777" y="20563"/>
                    <a:pt x="40071" y="20563"/>
                  </a:cubicBezTo>
                  <a:cubicBezTo>
                    <a:pt x="40519" y="20563"/>
                    <a:pt x="40971" y="20621"/>
                    <a:pt x="41409" y="20767"/>
                  </a:cubicBezTo>
                  <a:cubicBezTo>
                    <a:pt x="41790" y="20871"/>
                    <a:pt x="42204" y="20940"/>
                    <a:pt x="42619" y="21009"/>
                  </a:cubicBezTo>
                  <a:cubicBezTo>
                    <a:pt x="42758" y="21009"/>
                    <a:pt x="42896" y="21078"/>
                    <a:pt x="43034" y="21147"/>
                  </a:cubicBezTo>
                  <a:cubicBezTo>
                    <a:pt x="43553" y="21355"/>
                    <a:pt x="44036" y="21631"/>
                    <a:pt x="44520" y="21908"/>
                  </a:cubicBezTo>
                  <a:cubicBezTo>
                    <a:pt x="45143" y="22253"/>
                    <a:pt x="45626" y="22806"/>
                    <a:pt x="46145" y="23256"/>
                  </a:cubicBezTo>
                  <a:cubicBezTo>
                    <a:pt x="46491" y="23567"/>
                    <a:pt x="46698" y="23982"/>
                    <a:pt x="46974" y="24362"/>
                  </a:cubicBezTo>
                  <a:cubicBezTo>
                    <a:pt x="47389" y="24984"/>
                    <a:pt x="47839" y="25641"/>
                    <a:pt x="48115" y="26366"/>
                  </a:cubicBezTo>
                  <a:cubicBezTo>
                    <a:pt x="48150" y="26470"/>
                    <a:pt x="48219" y="26574"/>
                    <a:pt x="48288" y="26678"/>
                  </a:cubicBezTo>
                  <a:cubicBezTo>
                    <a:pt x="48461" y="26885"/>
                    <a:pt x="48599" y="27127"/>
                    <a:pt x="48703" y="27369"/>
                  </a:cubicBezTo>
                  <a:cubicBezTo>
                    <a:pt x="48772" y="27542"/>
                    <a:pt x="48841" y="27749"/>
                    <a:pt x="48772" y="27991"/>
                  </a:cubicBezTo>
                  <a:cubicBezTo>
                    <a:pt x="48392" y="27784"/>
                    <a:pt x="48011" y="27576"/>
                    <a:pt x="47597" y="27438"/>
                  </a:cubicBezTo>
                  <a:cubicBezTo>
                    <a:pt x="47182" y="27334"/>
                    <a:pt x="46802" y="27161"/>
                    <a:pt x="46352" y="27127"/>
                  </a:cubicBezTo>
                  <a:lnTo>
                    <a:pt x="46352" y="27127"/>
                  </a:lnTo>
                  <a:cubicBezTo>
                    <a:pt x="46629" y="27231"/>
                    <a:pt x="46871" y="27334"/>
                    <a:pt x="47147" y="27403"/>
                  </a:cubicBezTo>
                  <a:cubicBezTo>
                    <a:pt x="47597" y="27576"/>
                    <a:pt x="48046" y="27715"/>
                    <a:pt x="48426" y="27956"/>
                  </a:cubicBezTo>
                  <a:cubicBezTo>
                    <a:pt x="48806" y="28198"/>
                    <a:pt x="49152" y="28475"/>
                    <a:pt x="49325" y="28959"/>
                  </a:cubicBezTo>
                  <a:cubicBezTo>
                    <a:pt x="49567" y="29512"/>
                    <a:pt x="49671" y="30100"/>
                    <a:pt x="49809" y="30687"/>
                  </a:cubicBezTo>
                  <a:cubicBezTo>
                    <a:pt x="49912" y="30964"/>
                    <a:pt x="49982" y="31275"/>
                    <a:pt x="49878" y="31586"/>
                  </a:cubicBezTo>
                  <a:cubicBezTo>
                    <a:pt x="49740" y="31517"/>
                    <a:pt x="49705" y="31413"/>
                    <a:pt x="49671" y="31309"/>
                  </a:cubicBezTo>
                  <a:cubicBezTo>
                    <a:pt x="49601" y="31033"/>
                    <a:pt x="49463" y="30756"/>
                    <a:pt x="49325" y="30514"/>
                  </a:cubicBezTo>
                  <a:cubicBezTo>
                    <a:pt x="49187" y="30169"/>
                    <a:pt x="48910" y="29858"/>
                    <a:pt x="48910" y="29443"/>
                  </a:cubicBezTo>
                  <a:cubicBezTo>
                    <a:pt x="48910" y="29408"/>
                    <a:pt x="48876" y="29374"/>
                    <a:pt x="48841" y="29339"/>
                  </a:cubicBezTo>
                  <a:cubicBezTo>
                    <a:pt x="48495" y="28821"/>
                    <a:pt x="48115" y="28371"/>
                    <a:pt x="47562" y="28095"/>
                  </a:cubicBezTo>
                  <a:cubicBezTo>
                    <a:pt x="47009" y="27818"/>
                    <a:pt x="46421" y="27645"/>
                    <a:pt x="45938" y="27231"/>
                  </a:cubicBezTo>
                  <a:cubicBezTo>
                    <a:pt x="45177" y="26574"/>
                    <a:pt x="44140" y="26332"/>
                    <a:pt x="43380" y="25641"/>
                  </a:cubicBezTo>
                  <a:cubicBezTo>
                    <a:pt x="43380" y="25606"/>
                    <a:pt x="43311" y="25606"/>
                    <a:pt x="43276" y="25571"/>
                  </a:cubicBezTo>
                  <a:cubicBezTo>
                    <a:pt x="42758" y="25330"/>
                    <a:pt x="42204" y="25053"/>
                    <a:pt x="41617" y="24880"/>
                  </a:cubicBezTo>
                  <a:cubicBezTo>
                    <a:pt x="41548" y="24846"/>
                    <a:pt x="41444" y="24846"/>
                    <a:pt x="41409" y="24742"/>
                  </a:cubicBezTo>
                  <a:cubicBezTo>
                    <a:pt x="41863" y="24357"/>
                    <a:pt x="42955" y="24135"/>
                    <a:pt x="44042" y="24135"/>
                  </a:cubicBezTo>
                  <a:cubicBezTo>
                    <a:pt x="44614" y="24135"/>
                    <a:pt x="45185" y="24196"/>
                    <a:pt x="45661" y="24327"/>
                  </a:cubicBezTo>
                  <a:cubicBezTo>
                    <a:pt x="45369" y="24093"/>
                    <a:pt x="45052" y="24008"/>
                    <a:pt x="44710" y="24008"/>
                  </a:cubicBezTo>
                  <a:cubicBezTo>
                    <a:pt x="44648" y="24008"/>
                    <a:pt x="44585" y="24011"/>
                    <a:pt x="44520" y="24016"/>
                  </a:cubicBezTo>
                  <a:cubicBezTo>
                    <a:pt x="44036" y="24016"/>
                    <a:pt x="43587" y="24085"/>
                    <a:pt x="43138" y="24120"/>
                  </a:cubicBezTo>
                  <a:cubicBezTo>
                    <a:pt x="42688" y="24154"/>
                    <a:pt x="42274" y="24189"/>
                    <a:pt x="41790" y="24327"/>
                  </a:cubicBezTo>
                  <a:cubicBezTo>
                    <a:pt x="42066" y="23982"/>
                    <a:pt x="42377" y="23740"/>
                    <a:pt x="42896" y="23498"/>
                  </a:cubicBezTo>
                  <a:cubicBezTo>
                    <a:pt x="43138" y="23394"/>
                    <a:pt x="43380" y="23290"/>
                    <a:pt x="43553" y="23083"/>
                  </a:cubicBezTo>
                  <a:cubicBezTo>
                    <a:pt x="43518" y="23083"/>
                    <a:pt x="43483" y="23083"/>
                    <a:pt x="43449" y="23117"/>
                  </a:cubicBezTo>
                  <a:cubicBezTo>
                    <a:pt x="42758" y="23498"/>
                    <a:pt x="41997" y="23740"/>
                    <a:pt x="41444" y="24362"/>
                  </a:cubicBezTo>
                  <a:cubicBezTo>
                    <a:pt x="41298" y="24508"/>
                    <a:pt x="41152" y="24654"/>
                    <a:pt x="40922" y="24654"/>
                  </a:cubicBezTo>
                  <a:cubicBezTo>
                    <a:pt x="40880" y="24654"/>
                    <a:pt x="40835" y="24649"/>
                    <a:pt x="40787" y="24638"/>
                  </a:cubicBezTo>
                  <a:cubicBezTo>
                    <a:pt x="40433" y="24557"/>
                    <a:pt x="40085" y="24524"/>
                    <a:pt x="39739" y="24524"/>
                  </a:cubicBezTo>
                  <a:cubicBezTo>
                    <a:pt x="38906" y="24524"/>
                    <a:pt x="38093" y="24719"/>
                    <a:pt x="37262" y="24915"/>
                  </a:cubicBezTo>
                  <a:cubicBezTo>
                    <a:pt x="37020" y="24949"/>
                    <a:pt x="36743" y="25053"/>
                    <a:pt x="36501" y="25122"/>
                  </a:cubicBezTo>
                  <a:cubicBezTo>
                    <a:pt x="36328" y="25157"/>
                    <a:pt x="36156" y="25122"/>
                    <a:pt x="36259" y="25399"/>
                  </a:cubicBezTo>
                  <a:cubicBezTo>
                    <a:pt x="36294" y="25502"/>
                    <a:pt x="36156" y="25537"/>
                    <a:pt x="36086" y="25571"/>
                  </a:cubicBezTo>
                  <a:cubicBezTo>
                    <a:pt x="35983" y="25675"/>
                    <a:pt x="35844" y="25710"/>
                    <a:pt x="35741" y="25848"/>
                  </a:cubicBezTo>
                  <a:cubicBezTo>
                    <a:pt x="35786" y="25875"/>
                    <a:pt x="35827" y="25886"/>
                    <a:pt x="35865" y="25886"/>
                  </a:cubicBezTo>
                  <a:cubicBezTo>
                    <a:pt x="35968" y="25886"/>
                    <a:pt x="36045" y="25804"/>
                    <a:pt x="36121" y="25779"/>
                  </a:cubicBezTo>
                  <a:cubicBezTo>
                    <a:pt x="36193" y="25755"/>
                    <a:pt x="36264" y="25715"/>
                    <a:pt x="36324" y="25715"/>
                  </a:cubicBezTo>
                  <a:cubicBezTo>
                    <a:pt x="36351" y="25715"/>
                    <a:pt x="36376" y="25723"/>
                    <a:pt x="36398" y="25744"/>
                  </a:cubicBezTo>
                  <a:cubicBezTo>
                    <a:pt x="36501" y="25813"/>
                    <a:pt x="36501" y="25952"/>
                    <a:pt x="36432" y="26021"/>
                  </a:cubicBezTo>
                  <a:cubicBezTo>
                    <a:pt x="36294" y="26228"/>
                    <a:pt x="36363" y="26401"/>
                    <a:pt x="36467" y="26574"/>
                  </a:cubicBezTo>
                  <a:cubicBezTo>
                    <a:pt x="36570" y="26781"/>
                    <a:pt x="36605" y="26989"/>
                    <a:pt x="36605" y="27231"/>
                  </a:cubicBezTo>
                  <a:cubicBezTo>
                    <a:pt x="36605" y="27853"/>
                    <a:pt x="36639" y="28440"/>
                    <a:pt x="36743" y="29063"/>
                  </a:cubicBezTo>
                  <a:cubicBezTo>
                    <a:pt x="36847" y="29581"/>
                    <a:pt x="37123" y="29996"/>
                    <a:pt x="37434" y="30376"/>
                  </a:cubicBezTo>
                  <a:cubicBezTo>
                    <a:pt x="37227" y="29892"/>
                    <a:pt x="36916" y="29477"/>
                    <a:pt x="36847" y="28993"/>
                  </a:cubicBezTo>
                  <a:cubicBezTo>
                    <a:pt x="36743" y="28337"/>
                    <a:pt x="36709" y="27715"/>
                    <a:pt x="36743" y="27058"/>
                  </a:cubicBezTo>
                  <a:cubicBezTo>
                    <a:pt x="36743" y="26952"/>
                    <a:pt x="36784" y="26907"/>
                    <a:pt x="36864" y="26907"/>
                  </a:cubicBezTo>
                  <a:cubicBezTo>
                    <a:pt x="36889" y="26907"/>
                    <a:pt x="36918" y="26911"/>
                    <a:pt x="36951" y="26920"/>
                  </a:cubicBezTo>
                  <a:cubicBezTo>
                    <a:pt x="37020" y="26954"/>
                    <a:pt x="37089" y="26989"/>
                    <a:pt x="37123" y="27023"/>
                  </a:cubicBezTo>
                  <a:cubicBezTo>
                    <a:pt x="37988" y="27473"/>
                    <a:pt x="38817" y="27991"/>
                    <a:pt x="39508" y="28648"/>
                  </a:cubicBezTo>
                  <a:cubicBezTo>
                    <a:pt x="39266" y="28302"/>
                    <a:pt x="38955" y="28026"/>
                    <a:pt x="38610" y="27784"/>
                  </a:cubicBezTo>
                  <a:cubicBezTo>
                    <a:pt x="38160" y="27403"/>
                    <a:pt x="37607" y="27161"/>
                    <a:pt x="37089" y="26816"/>
                  </a:cubicBezTo>
                  <a:cubicBezTo>
                    <a:pt x="36709" y="26574"/>
                    <a:pt x="36570" y="26125"/>
                    <a:pt x="36743" y="25606"/>
                  </a:cubicBezTo>
                  <a:lnTo>
                    <a:pt x="36743" y="25606"/>
                  </a:lnTo>
                  <a:cubicBezTo>
                    <a:pt x="37262" y="26090"/>
                    <a:pt x="37849" y="26436"/>
                    <a:pt x="38368" y="26920"/>
                  </a:cubicBezTo>
                  <a:cubicBezTo>
                    <a:pt x="38160" y="26470"/>
                    <a:pt x="37815" y="26125"/>
                    <a:pt x="37538" y="25744"/>
                  </a:cubicBezTo>
                  <a:cubicBezTo>
                    <a:pt x="37489" y="25671"/>
                    <a:pt x="37423" y="25598"/>
                    <a:pt x="37340" y="25598"/>
                  </a:cubicBezTo>
                  <a:cubicBezTo>
                    <a:pt x="37305" y="25598"/>
                    <a:pt x="37268" y="25610"/>
                    <a:pt x="37227" y="25641"/>
                  </a:cubicBezTo>
                  <a:cubicBezTo>
                    <a:pt x="37198" y="25655"/>
                    <a:pt x="37170" y="25663"/>
                    <a:pt x="37146" y="25663"/>
                  </a:cubicBezTo>
                  <a:cubicBezTo>
                    <a:pt x="37113" y="25663"/>
                    <a:pt x="37089" y="25647"/>
                    <a:pt x="37089" y="25606"/>
                  </a:cubicBezTo>
                  <a:cubicBezTo>
                    <a:pt x="37054" y="25502"/>
                    <a:pt x="37158" y="25502"/>
                    <a:pt x="37227" y="25502"/>
                  </a:cubicBezTo>
                  <a:cubicBezTo>
                    <a:pt x="37262" y="25468"/>
                    <a:pt x="37331" y="25468"/>
                    <a:pt x="37365" y="25468"/>
                  </a:cubicBezTo>
                  <a:cubicBezTo>
                    <a:pt x="37512" y="25431"/>
                    <a:pt x="37611" y="25407"/>
                    <a:pt x="37690" y="25407"/>
                  </a:cubicBezTo>
                  <a:cubicBezTo>
                    <a:pt x="37835" y="25407"/>
                    <a:pt x="37913" y="25486"/>
                    <a:pt x="38091" y="25710"/>
                  </a:cubicBezTo>
                  <a:cubicBezTo>
                    <a:pt x="38229" y="25952"/>
                    <a:pt x="38437" y="26159"/>
                    <a:pt x="38679" y="26332"/>
                  </a:cubicBezTo>
                  <a:cubicBezTo>
                    <a:pt x="38719" y="26352"/>
                    <a:pt x="38770" y="26372"/>
                    <a:pt x="38826" y="26372"/>
                  </a:cubicBezTo>
                  <a:cubicBezTo>
                    <a:pt x="38868" y="26372"/>
                    <a:pt x="38912" y="26361"/>
                    <a:pt x="38955" y="26332"/>
                  </a:cubicBezTo>
                  <a:cubicBezTo>
                    <a:pt x="38921" y="26055"/>
                    <a:pt x="38852" y="25779"/>
                    <a:pt x="38748" y="25537"/>
                  </a:cubicBezTo>
                  <a:cubicBezTo>
                    <a:pt x="38679" y="25260"/>
                    <a:pt x="38713" y="25226"/>
                    <a:pt x="38990" y="25122"/>
                  </a:cubicBezTo>
                  <a:cubicBezTo>
                    <a:pt x="39336" y="25018"/>
                    <a:pt x="39681" y="25018"/>
                    <a:pt x="40061" y="24984"/>
                  </a:cubicBezTo>
                  <a:cubicBezTo>
                    <a:pt x="40234" y="24984"/>
                    <a:pt x="40373" y="25053"/>
                    <a:pt x="40442" y="25260"/>
                  </a:cubicBezTo>
                  <a:cubicBezTo>
                    <a:pt x="40580" y="25641"/>
                    <a:pt x="40718" y="26055"/>
                    <a:pt x="40891" y="26436"/>
                  </a:cubicBezTo>
                  <a:cubicBezTo>
                    <a:pt x="41029" y="26781"/>
                    <a:pt x="41064" y="27092"/>
                    <a:pt x="40995" y="27438"/>
                  </a:cubicBezTo>
                  <a:cubicBezTo>
                    <a:pt x="40897" y="27924"/>
                    <a:pt x="40952" y="28441"/>
                    <a:pt x="40988" y="28989"/>
                  </a:cubicBezTo>
                  <a:lnTo>
                    <a:pt x="40988" y="28989"/>
                  </a:lnTo>
                  <a:cubicBezTo>
                    <a:pt x="40993" y="28818"/>
                    <a:pt x="41064" y="28652"/>
                    <a:pt x="41064" y="28510"/>
                  </a:cubicBezTo>
                  <a:cubicBezTo>
                    <a:pt x="41064" y="28198"/>
                    <a:pt x="41064" y="27887"/>
                    <a:pt x="41098" y="27576"/>
                  </a:cubicBezTo>
                  <a:cubicBezTo>
                    <a:pt x="41098" y="27462"/>
                    <a:pt x="41146" y="27395"/>
                    <a:pt x="41260" y="27395"/>
                  </a:cubicBezTo>
                  <a:cubicBezTo>
                    <a:pt x="41284" y="27395"/>
                    <a:pt x="41311" y="27398"/>
                    <a:pt x="41340" y="27403"/>
                  </a:cubicBezTo>
                  <a:cubicBezTo>
                    <a:pt x="41271" y="27265"/>
                    <a:pt x="41237" y="27127"/>
                    <a:pt x="41202" y="26954"/>
                  </a:cubicBezTo>
                  <a:cubicBezTo>
                    <a:pt x="41029" y="26401"/>
                    <a:pt x="40822" y="25848"/>
                    <a:pt x="40649" y="25295"/>
                  </a:cubicBezTo>
                  <a:cubicBezTo>
                    <a:pt x="40649" y="25226"/>
                    <a:pt x="40580" y="25122"/>
                    <a:pt x="40684" y="25053"/>
                  </a:cubicBezTo>
                  <a:cubicBezTo>
                    <a:pt x="40704" y="25043"/>
                    <a:pt x="40724" y="25039"/>
                    <a:pt x="40744" y="25039"/>
                  </a:cubicBezTo>
                  <a:cubicBezTo>
                    <a:pt x="40793" y="25039"/>
                    <a:pt x="40842" y="25063"/>
                    <a:pt x="40891" y="25088"/>
                  </a:cubicBezTo>
                  <a:cubicBezTo>
                    <a:pt x="41029" y="25088"/>
                    <a:pt x="41064" y="25191"/>
                    <a:pt x="41133" y="25295"/>
                  </a:cubicBezTo>
                  <a:cubicBezTo>
                    <a:pt x="41237" y="25468"/>
                    <a:pt x="41340" y="25675"/>
                    <a:pt x="41479" y="25883"/>
                  </a:cubicBezTo>
                  <a:cubicBezTo>
                    <a:pt x="41548" y="26021"/>
                    <a:pt x="41582" y="26194"/>
                    <a:pt x="41790" y="26332"/>
                  </a:cubicBezTo>
                  <a:cubicBezTo>
                    <a:pt x="41790" y="26021"/>
                    <a:pt x="41582" y="25848"/>
                    <a:pt x="41548" y="25606"/>
                  </a:cubicBezTo>
                  <a:lnTo>
                    <a:pt x="41548" y="25606"/>
                  </a:lnTo>
                  <a:cubicBezTo>
                    <a:pt x="41790" y="25675"/>
                    <a:pt x="41859" y="25917"/>
                    <a:pt x="41963" y="26125"/>
                  </a:cubicBezTo>
                  <a:cubicBezTo>
                    <a:pt x="42066" y="26332"/>
                    <a:pt x="42170" y="26539"/>
                    <a:pt x="42274" y="26781"/>
                  </a:cubicBezTo>
                  <a:cubicBezTo>
                    <a:pt x="42239" y="26436"/>
                    <a:pt x="42101" y="26090"/>
                    <a:pt x="41963" y="25813"/>
                  </a:cubicBezTo>
                  <a:cubicBezTo>
                    <a:pt x="41928" y="25710"/>
                    <a:pt x="41824" y="25641"/>
                    <a:pt x="41928" y="25571"/>
                  </a:cubicBezTo>
                  <a:cubicBezTo>
                    <a:pt x="41948" y="25551"/>
                    <a:pt x="41971" y="25543"/>
                    <a:pt x="41996" y="25543"/>
                  </a:cubicBezTo>
                  <a:cubicBezTo>
                    <a:pt x="42055" y="25543"/>
                    <a:pt x="42121" y="25592"/>
                    <a:pt x="42170" y="25641"/>
                  </a:cubicBezTo>
                  <a:cubicBezTo>
                    <a:pt x="42204" y="25710"/>
                    <a:pt x="42239" y="25744"/>
                    <a:pt x="42274" y="25813"/>
                  </a:cubicBezTo>
                  <a:cubicBezTo>
                    <a:pt x="42619" y="26332"/>
                    <a:pt x="42999" y="26850"/>
                    <a:pt x="43345" y="27369"/>
                  </a:cubicBezTo>
                  <a:cubicBezTo>
                    <a:pt x="43449" y="27507"/>
                    <a:pt x="43553" y="27611"/>
                    <a:pt x="43725" y="27645"/>
                  </a:cubicBezTo>
                  <a:cubicBezTo>
                    <a:pt x="43725" y="27473"/>
                    <a:pt x="43656" y="27334"/>
                    <a:pt x="43587" y="27161"/>
                  </a:cubicBezTo>
                  <a:cubicBezTo>
                    <a:pt x="43449" y="26920"/>
                    <a:pt x="43345" y="26678"/>
                    <a:pt x="43276" y="26401"/>
                  </a:cubicBezTo>
                  <a:cubicBezTo>
                    <a:pt x="43252" y="26256"/>
                    <a:pt x="43261" y="26196"/>
                    <a:pt x="43340" y="26196"/>
                  </a:cubicBezTo>
                  <a:cubicBezTo>
                    <a:pt x="43374" y="26196"/>
                    <a:pt x="43421" y="26207"/>
                    <a:pt x="43483" y="26228"/>
                  </a:cubicBezTo>
                  <a:cubicBezTo>
                    <a:pt x="43622" y="26263"/>
                    <a:pt x="43725" y="26297"/>
                    <a:pt x="43864" y="26366"/>
                  </a:cubicBezTo>
                  <a:cubicBezTo>
                    <a:pt x="43933" y="26401"/>
                    <a:pt x="44002" y="26470"/>
                    <a:pt x="44002" y="26574"/>
                  </a:cubicBezTo>
                  <a:cubicBezTo>
                    <a:pt x="44002" y="27300"/>
                    <a:pt x="44451" y="27956"/>
                    <a:pt x="44417" y="28751"/>
                  </a:cubicBezTo>
                  <a:cubicBezTo>
                    <a:pt x="44589" y="28613"/>
                    <a:pt x="44486" y="28475"/>
                    <a:pt x="44589" y="28371"/>
                  </a:cubicBezTo>
                  <a:cubicBezTo>
                    <a:pt x="44659" y="28613"/>
                    <a:pt x="44728" y="28821"/>
                    <a:pt x="44762" y="29063"/>
                  </a:cubicBezTo>
                  <a:cubicBezTo>
                    <a:pt x="44797" y="28268"/>
                    <a:pt x="44520" y="27507"/>
                    <a:pt x="44451" y="26643"/>
                  </a:cubicBezTo>
                  <a:lnTo>
                    <a:pt x="44451" y="26643"/>
                  </a:lnTo>
                  <a:cubicBezTo>
                    <a:pt x="44728" y="26781"/>
                    <a:pt x="44970" y="26816"/>
                    <a:pt x="45039" y="27092"/>
                  </a:cubicBezTo>
                  <a:cubicBezTo>
                    <a:pt x="45143" y="27680"/>
                    <a:pt x="45315" y="28233"/>
                    <a:pt x="45419" y="28786"/>
                  </a:cubicBezTo>
                  <a:cubicBezTo>
                    <a:pt x="45454" y="28890"/>
                    <a:pt x="45488" y="29028"/>
                    <a:pt x="45626" y="29063"/>
                  </a:cubicBezTo>
                  <a:cubicBezTo>
                    <a:pt x="45454" y="28475"/>
                    <a:pt x="45350" y="27853"/>
                    <a:pt x="45246" y="27127"/>
                  </a:cubicBezTo>
                  <a:lnTo>
                    <a:pt x="45246" y="27127"/>
                  </a:lnTo>
                  <a:cubicBezTo>
                    <a:pt x="45799" y="27403"/>
                    <a:pt x="46214" y="27749"/>
                    <a:pt x="46698" y="27956"/>
                  </a:cubicBezTo>
                  <a:cubicBezTo>
                    <a:pt x="47182" y="28198"/>
                    <a:pt x="47458" y="28648"/>
                    <a:pt x="47873" y="28959"/>
                  </a:cubicBezTo>
                  <a:cubicBezTo>
                    <a:pt x="47804" y="28855"/>
                    <a:pt x="47735" y="28751"/>
                    <a:pt x="47631" y="28648"/>
                  </a:cubicBezTo>
                  <a:cubicBezTo>
                    <a:pt x="47562" y="28544"/>
                    <a:pt x="47389" y="28510"/>
                    <a:pt x="47458" y="28302"/>
                  </a:cubicBezTo>
                  <a:lnTo>
                    <a:pt x="47458" y="28302"/>
                  </a:lnTo>
                  <a:cubicBezTo>
                    <a:pt x="47873" y="28510"/>
                    <a:pt x="48288" y="28751"/>
                    <a:pt x="48461" y="29166"/>
                  </a:cubicBezTo>
                  <a:cubicBezTo>
                    <a:pt x="48634" y="29512"/>
                    <a:pt x="48806" y="29858"/>
                    <a:pt x="49014" y="30169"/>
                  </a:cubicBezTo>
                  <a:cubicBezTo>
                    <a:pt x="49048" y="30238"/>
                    <a:pt x="49083" y="30272"/>
                    <a:pt x="49014" y="30341"/>
                  </a:cubicBezTo>
                  <a:cubicBezTo>
                    <a:pt x="48903" y="30341"/>
                    <a:pt x="48770" y="30297"/>
                    <a:pt x="48651" y="30297"/>
                  </a:cubicBezTo>
                  <a:cubicBezTo>
                    <a:pt x="48621" y="30297"/>
                    <a:pt x="48592" y="30300"/>
                    <a:pt x="48564" y="30307"/>
                  </a:cubicBezTo>
                  <a:cubicBezTo>
                    <a:pt x="47908" y="30376"/>
                    <a:pt x="47216" y="30445"/>
                    <a:pt x="46560" y="30687"/>
                  </a:cubicBezTo>
                  <a:cubicBezTo>
                    <a:pt x="46007" y="30895"/>
                    <a:pt x="45488" y="31206"/>
                    <a:pt x="44866" y="31240"/>
                  </a:cubicBezTo>
                  <a:cubicBezTo>
                    <a:pt x="44762" y="31240"/>
                    <a:pt x="44659" y="31275"/>
                    <a:pt x="44624" y="31344"/>
                  </a:cubicBezTo>
                  <a:cubicBezTo>
                    <a:pt x="44244" y="31793"/>
                    <a:pt x="43760" y="31931"/>
                    <a:pt x="43207" y="31931"/>
                  </a:cubicBezTo>
                  <a:cubicBezTo>
                    <a:pt x="42999" y="31931"/>
                    <a:pt x="42827" y="31931"/>
                    <a:pt x="42619" y="32001"/>
                  </a:cubicBezTo>
                  <a:cubicBezTo>
                    <a:pt x="42532" y="32030"/>
                    <a:pt x="42438" y="32041"/>
                    <a:pt x="42343" y="32041"/>
                  </a:cubicBezTo>
                  <a:cubicBezTo>
                    <a:pt x="42214" y="32041"/>
                    <a:pt x="42082" y="32021"/>
                    <a:pt x="41963" y="32001"/>
                  </a:cubicBezTo>
                  <a:cubicBezTo>
                    <a:pt x="41893" y="31966"/>
                    <a:pt x="41790" y="31931"/>
                    <a:pt x="41859" y="31862"/>
                  </a:cubicBezTo>
                  <a:cubicBezTo>
                    <a:pt x="42020" y="31674"/>
                    <a:pt x="41910" y="31653"/>
                    <a:pt x="41804" y="31653"/>
                  </a:cubicBezTo>
                  <a:cubicBezTo>
                    <a:pt x="41773" y="31653"/>
                    <a:pt x="41744" y="31655"/>
                    <a:pt x="41721" y="31655"/>
                  </a:cubicBezTo>
                  <a:cubicBezTo>
                    <a:pt x="41409" y="31655"/>
                    <a:pt x="41098" y="31655"/>
                    <a:pt x="40822" y="31517"/>
                  </a:cubicBezTo>
                  <a:cubicBezTo>
                    <a:pt x="40758" y="31501"/>
                    <a:pt x="40709" y="31477"/>
                    <a:pt x="40671" y="31477"/>
                  </a:cubicBezTo>
                  <a:cubicBezTo>
                    <a:pt x="40627" y="31477"/>
                    <a:pt x="40598" y="31509"/>
                    <a:pt x="40580" y="31620"/>
                  </a:cubicBezTo>
                  <a:cubicBezTo>
                    <a:pt x="40563" y="31672"/>
                    <a:pt x="40511" y="31698"/>
                    <a:pt x="40455" y="31698"/>
                  </a:cubicBezTo>
                  <a:cubicBezTo>
                    <a:pt x="40398" y="31698"/>
                    <a:pt x="40338" y="31672"/>
                    <a:pt x="40303" y="31620"/>
                  </a:cubicBezTo>
                  <a:cubicBezTo>
                    <a:pt x="40232" y="31501"/>
                    <a:pt x="40127" y="31464"/>
                    <a:pt x="40024" y="31464"/>
                  </a:cubicBezTo>
                  <a:cubicBezTo>
                    <a:pt x="39977" y="31464"/>
                    <a:pt x="39931" y="31471"/>
                    <a:pt x="39889" y="31482"/>
                  </a:cubicBezTo>
                  <a:cubicBezTo>
                    <a:pt x="39797" y="31494"/>
                    <a:pt x="39705" y="31500"/>
                    <a:pt x="39613" y="31500"/>
                  </a:cubicBezTo>
                  <a:cubicBezTo>
                    <a:pt x="39188" y="31500"/>
                    <a:pt x="38766" y="31376"/>
                    <a:pt x="38368" y="31206"/>
                  </a:cubicBezTo>
                  <a:cubicBezTo>
                    <a:pt x="38188" y="31116"/>
                    <a:pt x="37983" y="31026"/>
                    <a:pt x="37774" y="31026"/>
                  </a:cubicBezTo>
                  <a:cubicBezTo>
                    <a:pt x="37741" y="31026"/>
                    <a:pt x="37709" y="31028"/>
                    <a:pt x="37676" y="31033"/>
                  </a:cubicBezTo>
                  <a:cubicBezTo>
                    <a:pt x="37504" y="31033"/>
                    <a:pt x="37434" y="30998"/>
                    <a:pt x="37331" y="30895"/>
                  </a:cubicBezTo>
                  <a:cubicBezTo>
                    <a:pt x="37227" y="30756"/>
                    <a:pt x="37089" y="30618"/>
                    <a:pt x="36951" y="30480"/>
                  </a:cubicBezTo>
                  <a:cubicBezTo>
                    <a:pt x="36812" y="30376"/>
                    <a:pt x="36778" y="30169"/>
                    <a:pt x="36570" y="30030"/>
                  </a:cubicBezTo>
                  <a:lnTo>
                    <a:pt x="36570" y="30030"/>
                  </a:lnTo>
                  <a:cubicBezTo>
                    <a:pt x="36605" y="30583"/>
                    <a:pt x="37123" y="30756"/>
                    <a:pt x="37365" y="31136"/>
                  </a:cubicBezTo>
                  <a:cubicBezTo>
                    <a:pt x="37334" y="31143"/>
                    <a:pt x="37304" y="31146"/>
                    <a:pt x="37277" y="31146"/>
                  </a:cubicBezTo>
                  <a:cubicBezTo>
                    <a:pt x="37153" y="31146"/>
                    <a:pt x="37063" y="31089"/>
                    <a:pt x="36951" y="31033"/>
                  </a:cubicBezTo>
                  <a:cubicBezTo>
                    <a:pt x="36674" y="30860"/>
                    <a:pt x="36398" y="30653"/>
                    <a:pt x="36156" y="30445"/>
                  </a:cubicBezTo>
                  <a:cubicBezTo>
                    <a:pt x="35810" y="30169"/>
                    <a:pt x="35672" y="29823"/>
                    <a:pt x="35844" y="29408"/>
                  </a:cubicBezTo>
                  <a:cubicBezTo>
                    <a:pt x="35879" y="29339"/>
                    <a:pt x="35810" y="29270"/>
                    <a:pt x="35810" y="29235"/>
                  </a:cubicBezTo>
                  <a:cubicBezTo>
                    <a:pt x="35672" y="28924"/>
                    <a:pt x="35706" y="28613"/>
                    <a:pt x="35879" y="28268"/>
                  </a:cubicBezTo>
                  <a:cubicBezTo>
                    <a:pt x="35983" y="28475"/>
                    <a:pt x="35983" y="28648"/>
                    <a:pt x="36121" y="28751"/>
                  </a:cubicBezTo>
                  <a:cubicBezTo>
                    <a:pt x="36052" y="28164"/>
                    <a:pt x="35844" y="27576"/>
                    <a:pt x="35983" y="26920"/>
                  </a:cubicBezTo>
                  <a:lnTo>
                    <a:pt x="35983" y="26920"/>
                  </a:lnTo>
                  <a:cubicBezTo>
                    <a:pt x="35932" y="26970"/>
                    <a:pt x="35884" y="26988"/>
                    <a:pt x="35839" y="26988"/>
                  </a:cubicBezTo>
                  <a:cubicBezTo>
                    <a:pt x="35732" y="26988"/>
                    <a:pt x="35641" y="26885"/>
                    <a:pt x="35568" y="26885"/>
                  </a:cubicBezTo>
                  <a:cubicBezTo>
                    <a:pt x="35499" y="26954"/>
                    <a:pt x="35533" y="27023"/>
                    <a:pt x="35533" y="27058"/>
                  </a:cubicBezTo>
                  <a:cubicBezTo>
                    <a:pt x="35741" y="27334"/>
                    <a:pt x="35741" y="27645"/>
                    <a:pt x="35706" y="27991"/>
                  </a:cubicBezTo>
                  <a:cubicBezTo>
                    <a:pt x="35706" y="28198"/>
                    <a:pt x="35706" y="28440"/>
                    <a:pt x="35637" y="28648"/>
                  </a:cubicBezTo>
                  <a:cubicBezTo>
                    <a:pt x="35603" y="28821"/>
                    <a:pt x="35706" y="29028"/>
                    <a:pt x="35533" y="29097"/>
                  </a:cubicBezTo>
                  <a:cubicBezTo>
                    <a:pt x="35521" y="29100"/>
                    <a:pt x="35509" y="29102"/>
                    <a:pt x="35497" y="29102"/>
                  </a:cubicBezTo>
                  <a:cubicBezTo>
                    <a:pt x="35371" y="29102"/>
                    <a:pt x="35248" y="28950"/>
                    <a:pt x="35153" y="28855"/>
                  </a:cubicBezTo>
                  <a:cubicBezTo>
                    <a:pt x="35132" y="28812"/>
                    <a:pt x="35110" y="28783"/>
                    <a:pt x="35081" y="28783"/>
                  </a:cubicBezTo>
                  <a:cubicBezTo>
                    <a:pt x="35063" y="28783"/>
                    <a:pt x="35041" y="28794"/>
                    <a:pt x="35015" y="28821"/>
                  </a:cubicBezTo>
                  <a:cubicBezTo>
                    <a:pt x="34946" y="28855"/>
                    <a:pt x="34980" y="28959"/>
                    <a:pt x="35015" y="28993"/>
                  </a:cubicBezTo>
                  <a:cubicBezTo>
                    <a:pt x="35153" y="29097"/>
                    <a:pt x="35291" y="29201"/>
                    <a:pt x="35464" y="29305"/>
                  </a:cubicBezTo>
                  <a:cubicBezTo>
                    <a:pt x="35672" y="29443"/>
                    <a:pt x="35706" y="29546"/>
                    <a:pt x="35603" y="29892"/>
                  </a:cubicBezTo>
                  <a:cubicBezTo>
                    <a:pt x="35257" y="29616"/>
                    <a:pt x="34980" y="29305"/>
                    <a:pt x="34704" y="28993"/>
                  </a:cubicBezTo>
                  <a:cubicBezTo>
                    <a:pt x="34566" y="28855"/>
                    <a:pt x="34427" y="28751"/>
                    <a:pt x="34393" y="28613"/>
                  </a:cubicBezTo>
                  <a:cubicBezTo>
                    <a:pt x="34324" y="28302"/>
                    <a:pt x="34082" y="28164"/>
                    <a:pt x="33840" y="28026"/>
                  </a:cubicBezTo>
                  <a:cubicBezTo>
                    <a:pt x="33529" y="27887"/>
                    <a:pt x="33252" y="27715"/>
                    <a:pt x="33010" y="27507"/>
                  </a:cubicBezTo>
                  <a:cubicBezTo>
                    <a:pt x="32957" y="27454"/>
                    <a:pt x="32884" y="27381"/>
                    <a:pt x="32774" y="27381"/>
                  </a:cubicBezTo>
                  <a:cubicBezTo>
                    <a:pt x="32741" y="27381"/>
                    <a:pt x="32705" y="27387"/>
                    <a:pt x="32664" y="27403"/>
                  </a:cubicBezTo>
                  <a:cubicBezTo>
                    <a:pt x="32768" y="27611"/>
                    <a:pt x="33010" y="27645"/>
                    <a:pt x="33114" y="27887"/>
                  </a:cubicBezTo>
                  <a:cubicBezTo>
                    <a:pt x="32595" y="27784"/>
                    <a:pt x="32181" y="27542"/>
                    <a:pt x="31662" y="27507"/>
                  </a:cubicBezTo>
                  <a:cubicBezTo>
                    <a:pt x="32042" y="26989"/>
                    <a:pt x="32630" y="26920"/>
                    <a:pt x="33148" y="26608"/>
                  </a:cubicBezTo>
                  <a:cubicBezTo>
                    <a:pt x="32761" y="26608"/>
                    <a:pt x="32495" y="26819"/>
                    <a:pt x="32152" y="26819"/>
                  </a:cubicBezTo>
                  <a:cubicBezTo>
                    <a:pt x="32127" y="26819"/>
                    <a:pt x="32102" y="26818"/>
                    <a:pt x="32077" y="26816"/>
                  </a:cubicBezTo>
                  <a:cubicBezTo>
                    <a:pt x="32353" y="26608"/>
                    <a:pt x="32630" y="26401"/>
                    <a:pt x="32906" y="26194"/>
                  </a:cubicBezTo>
                  <a:cubicBezTo>
                    <a:pt x="32886" y="26173"/>
                    <a:pt x="32859" y="26168"/>
                    <a:pt x="32831" y="26168"/>
                  </a:cubicBezTo>
                  <a:cubicBezTo>
                    <a:pt x="32801" y="26168"/>
                    <a:pt x="32769" y="26174"/>
                    <a:pt x="32741" y="26174"/>
                  </a:cubicBezTo>
                  <a:cubicBezTo>
                    <a:pt x="32707" y="26174"/>
                    <a:pt x="32678" y="26165"/>
                    <a:pt x="32664" y="26125"/>
                  </a:cubicBezTo>
                  <a:cubicBezTo>
                    <a:pt x="32630" y="25986"/>
                    <a:pt x="32734" y="25883"/>
                    <a:pt x="32803" y="25779"/>
                  </a:cubicBezTo>
                  <a:cubicBezTo>
                    <a:pt x="32843" y="25738"/>
                    <a:pt x="32896" y="25722"/>
                    <a:pt x="32946" y="25722"/>
                  </a:cubicBezTo>
                  <a:cubicBezTo>
                    <a:pt x="32982" y="25722"/>
                    <a:pt x="33016" y="25730"/>
                    <a:pt x="33045" y="25744"/>
                  </a:cubicBezTo>
                  <a:cubicBezTo>
                    <a:pt x="33390" y="25917"/>
                    <a:pt x="33736" y="26125"/>
                    <a:pt x="34151" y="26332"/>
                  </a:cubicBezTo>
                  <a:cubicBezTo>
                    <a:pt x="33874" y="26470"/>
                    <a:pt x="33632" y="26401"/>
                    <a:pt x="33390" y="26539"/>
                  </a:cubicBezTo>
                  <a:cubicBezTo>
                    <a:pt x="33494" y="26602"/>
                    <a:pt x="33598" y="26614"/>
                    <a:pt x="33694" y="26614"/>
                  </a:cubicBezTo>
                  <a:cubicBezTo>
                    <a:pt x="33758" y="26614"/>
                    <a:pt x="33819" y="26608"/>
                    <a:pt x="33874" y="26608"/>
                  </a:cubicBezTo>
                  <a:cubicBezTo>
                    <a:pt x="34185" y="26539"/>
                    <a:pt x="34496" y="26470"/>
                    <a:pt x="34808" y="26470"/>
                  </a:cubicBezTo>
                  <a:cubicBezTo>
                    <a:pt x="35222" y="26436"/>
                    <a:pt x="35430" y="26228"/>
                    <a:pt x="35533" y="25883"/>
                  </a:cubicBezTo>
                  <a:cubicBezTo>
                    <a:pt x="35637" y="25537"/>
                    <a:pt x="35706" y="25191"/>
                    <a:pt x="35706" y="24811"/>
                  </a:cubicBezTo>
                  <a:cubicBezTo>
                    <a:pt x="35672" y="24154"/>
                    <a:pt x="35568" y="23498"/>
                    <a:pt x="35257" y="22910"/>
                  </a:cubicBezTo>
                  <a:cubicBezTo>
                    <a:pt x="35119" y="22564"/>
                    <a:pt x="35119" y="22184"/>
                    <a:pt x="34946" y="21873"/>
                  </a:cubicBezTo>
                  <a:cubicBezTo>
                    <a:pt x="34842" y="21666"/>
                    <a:pt x="34808" y="21424"/>
                    <a:pt x="34738" y="21251"/>
                  </a:cubicBezTo>
                  <a:cubicBezTo>
                    <a:pt x="34566" y="20905"/>
                    <a:pt x="34704" y="20629"/>
                    <a:pt x="34946" y="20421"/>
                  </a:cubicBezTo>
                  <a:cubicBezTo>
                    <a:pt x="34980" y="20387"/>
                    <a:pt x="35015" y="20352"/>
                    <a:pt x="35049" y="20318"/>
                  </a:cubicBezTo>
                  <a:cubicBezTo>
                    <a:pt x="35430" y="19903"/>
                    <a:pt x="35810" y="19453"/>
                    <a:pt x="36086" y="18970"/>
                  </a:cubicBezTo>
                  <a:cubicBezTo>
                    <a:pt x="36190" y="18762"/>
                    <a:pt x="36294" y="18693"/>
                    <a:pt x="36501" y="18693"/>
                  </a:cubicBezTo>
                  <a:cubicBezTo>
                    <a:pt x="36566" y="18699"/>
                    <a:pt x="36632" y="18702"/>
                    <a:pt x="36697" y="18702"/>
                  </a:cubicBezTo>
                  <a:cubicBezTo>
                    <a:pt x="37011" y="18702"/>
                    <a:pt x="37321" y="18635"/>
                    <a:pt x="37607" y="18520"/>
                  </a:cubicBezTo>
                  <a:cubicBezTo>
                    <a:pt x="38057" y="18347"/>
                    <a:pt x="38506" y="18347"/>
                    <a:pt x="38990" y="18313"/>
                  </a:cubicBezTo>
                  <a:cubicBezTo>
                    <a:pt x="39301" y="18278"/>
                    <a:pt x="39647" y="18278"/>
                    <a:pt x="39923" y="18140"/>
                  </a:cubicBezTo>
                  <a:cubicBezTo>
                    <a:pt x="40303" y="17898"/>
                    <a:pt x="40753" y="17760"/>
                    <a:pt x="41133" y="17518"/>
                  </a:cubicBezTo>
                  <a:cubicBezTo>
                    <a:pt x="41479" y="17310"/>
                    <a:pt x="41755" y="16999"/>
                    <a:pt x="41928" y="16619"/>
                  </a:cubicBezTo>
                  <a:cubicBezTo>
                    <a:pt x="42135" y="16101"/>
                    <a:pt x="41928" y="15617"/>
                    <a:pt x="41651" y="15202"/>
                  </a:cubicBezTo>
                  <a:cubicBezTo>
                    <a:pt x="41513" y="14960"/>
                    <a:pt x="41306" y="14787"/>
                    <a:pt x="41133" y="14580"/>
                  </a:cubicBezTo>
                  <a:cubicBezTo>
                    <a:pt x="40822" y="14269"/>
                    <a:pt x="40822" y="14269"/>
                    <a:pt x="41133" y="13958"/>
                  </a:cubicBezTo>
                  <a:cubicBezTo>
                    <a:pt x="41438" y="13714"/>
                    <a:pt x="41743" y="13496"/>
                    <a:pt x="42120" y="13496"/>
                  </a:cubicBezTo>
                  <a:cubicBezTo>
                    <a:pt x="42170" y="13496"/>
                    <a:pt x="42221" y="13500"/>
                    <a:pt x="42274" y="13508"/>
                  </a:cubicBezTo>
                  <a:cubicBezTo>
                    <a:pt x="42723" y="13612"/>
                    <a:pt x="43172" y="13647"/>
                    <a:pt x="43587" y="13716"/>
                  </a:cubicBezTo>
                  <a:cubicBezTo>
                    <a:pt x="43898" y="13785"/>
                    <a:pt x="44140" y="13888"/>
                    <a:pt x="44382" y="14027"/>
                  </a:cubicBezTo>
                  <a:cubicBezTo>
                    <a:pt x="44762" y="14269"/>
                    <a:pt x="45143" y="14442"/>
                    <a:pt x="45557" y="14649"/>
                  </a:cubicBezTo>
                  <a:cubicBezTo>
                    <a:pt x="45592" y="14683"/>
                    <a:pt x="45626" y="14683"/>
                    <a:pt x="45696" y="14683"/>
                  </a:cubicBezTo>
                  <a:cubicBezTo>
                    <a:pt x="45765" y="14683"/>
                    <a:pt x="45799" y="14649"/>
                    <a:pt x="45834" y="14614"/>
                  </a:cubicBezTo>
                  <a:cubicBezTo>
                    <a:pt x="45834" y="14545"/>
                    <a:pt x="45834" y="14511"/>
                    <a:pt x="45765" y="14476"/>
                  </a:cubicBezTo>
                  <a:cubicBezTo>
                    <a:pt x="45696" y="14442"/>
                    <a:pt x="45592" y="14407"/>
                    <a:pt x="45454" y="14338"/>
                  </a:cubicBezTo>
                  <a:cubicBezTo>
                    <a:pt x="45524" y="14328"/>
                    <a:pt x="45586" y="14324"/>
                    <a:pt x="45643" y="14324"/>
                  </a:cubicBezTo>
                  <a:cubicBezTo>
                    <a:pt x="45780" y="14324"/>
                    <a:pt x="45884" y="14348"/>
                    <a:pt x="46007" y="14372"/>
                  </a:cubicBezTo>
                  <a:cubicBezTo>
                    <a:pt x="46162" y="14407"/>
                    <a:pt x="46318" y="14424"/>
                    <a:pt x="46473" y="14424"/>
                  </a:cubicBezTo>
                  <a:cubicBezTo>
                    <a:pt x="46629" y="14424"/>
                    <a:pt x="46784" y="14407"/>
                    <a:pt x="46940" y="14372"/>
                  </a:cubicBezTo>
                  <a:cubicBezTo>
                    <a:pt x="47424" y="14269"/>
                    <a:pt x="47839" y="14027"/>
                    <a:pt x="48323" y="13958"/>
                  </a:cubicBezTo>
                  <a:cubicBezTo>
                    <a:pt x="48392" y="13923"/>
                    <a:pt x="48495" y="13854"/>
                    <a:pt x="48564" y="13785"/>
                  </a:cubicBezTo>
                  <a:cubicBezTo>
                    <a:pt x="48979" y="13405"/>
                    <a:pt x="49463" y="13024"/>
                    <a:pt x="49912" y="12644"/>
                  </a:cubicBezTo>
                  <a:cubicBezTo>
                    <a:pt x="50154" y="12437"/>
                    <a:pt x="50431" y="12195"/>
                    <a:pt x="50604" y="11884"/>
                  </a:cubicBezTo>
                  <a:cubicBezTo>
                    <a:pt x="50880" y="11434"/>
                    <a:pt x="50880" y="10950"/>
                    <a:pt x="50811" y="10432"/>
                  </a:cubicBezTo>
                  <a:cubicBezTo>
                    <a:pt x="50777" y="9948"/>
                    <a:pt x="50466" y="9568"/>
                    <a:pt x="50120" y="9222"/>
                  </a:cubicBezTo>
                  <a:cubicBezTo>
                    <a:pt x="49982" y="9119"/>
                    <a:pt x="49843" y="9049"/>
                    <a:pt x="49671" y="9049"/>
                  </a:cubicBezTo>
                  <a:cubicBezTo>
                    <a:pt x="48668" y="9084"/>
                    <a:pt x="47631" y="9084"/>
                    <a:pt x="46629" y="9119"/>
                  </a:cubicBezTo>
                  <a:cubicBezTo>
                    <a:pt x="46525" y="9119"/>
                    <a:pt x="46456" y="9153"/>
                    <a:pt x="46387" y="9188"/>
                  </a:cubicBezTo>
                  <a:cubicBezTo>
                    <a:pt x="46179" y="9257"/>
                    <a:pt x="45972" y="9360"/>
                    <a:pt x="45765" y="9360"/>
                  </a:cubicBezTo>
                  <a:cubicBezTo>
                    <a:pt x="45523" y="9360"/>
                    <a:pt x="45315" y="9499"/>
                    <a:pt x="45143" y="9637"/>
                  </a:cubicBezTo>
                  <a:cubicBezTo>
                    <a:pt x="44797" y="9948"/>
                    <a:pt x="44486" y="10294"/>
                    <a:pt x="44106" y="10570"/>
                  </a:cubicBezTo>
                  <a:cubicBezTo>
                    <a:pt x="43864" y="10778"/>
                    <a:pt x="43622" y="10950"/>
                    <a:pt x="43345" y="11089"/>
                  </a:cubicBezTo>
                  <a:cubicBezTo>
                    <a:pt x="42896" y="11331"/>
                    <a:pt x="42481" y="11642"/>
                    <a:pt x="42239" y="12091"/>
                  </a:cubicBezTo>
                  <a:cubicBezTo>
                    <a:pt x="41824" y="12817"/>
                    <a:pt x="41237" y="13370"/>
                    <a:pt x="40580" y="13854"/>
                  </a:cubicBezTo>
                  <a:cubicBezTo>
                    <a:pt x="40531" y="13878"/>
                    <a:pt x="40482" y="13903"/>
                    <a:pt x="40433" y="13903"/>
                  </a:cubicBezTo>
                  <a:cubicBezTo>
                    <a:pt x="40413" y="13903"/>
                    <a:pt x="40393" y="13899"/>
                    <a:pt x="40373" y="13888"/>
                  </a:cubicBezTo>
                  <a:cubicBezTo>
                    <a:pt x="40096" y="13681"/>
                    <a:pt x="39785" y="13508"/>
                    <a:pt x="39543" y="13266"/>
                  </a:cubicBezTo>
                  <a:cubicBezTo>
                    <a:pt x="39474" y="13197"/>
                    <a:pt x="39405" y="13093"/>
                    <a:pt x="39508" y="13024"/>
                  </a:cubicBezTo>
                  <a:cubicBezTo>
                    <a:pt x="39681" y="12817"/>
                    <a:pt x="39750" y="12540"/>
                    <a:pt x="39889" y="12298"/>
                  </a:cubicBezTo>
                  <a:cubicBezTo>
                    <a:pt x="40131" y="11849"/>
                    <a:pt x="40407" y="11365"/>
                    <a:pt x="40684" y="10881"/>
                  </a:cubicBezTo>
                  <a:cubicBezTo>
                    <a:pt x="40891" y="10467"/>
                    <a:pt x="40960" y="9948"/>
                    <a:pt x="41444" y="9672"/>
                  </a:cubicBezTo>
                  <a:cubicBezTo>
                    <a:pt x="41721" y="9533"/>
                    <a:pt x="41893" y="9188"/>
                    <a:pt x="42101" y="8911"/>
                  </a:cubicBezTo>
                  <a:cubicBezTo>
                    <a:pt x="42274" y="8704"/>
                    <a:pt x="42481" y="8531"/>
                    <a:pt x="42758" y="8462"/>
                  </a:cubicBezTo>
                  <a:cubicBezTo>
                    <a:pt x="42861" y="8427"/>
                    <a:pt x="42930" y="8393"/>
                    <a:pt x="42999" y="8289"/>
                  </a:cubicBezTo>
                  <a:cubicBezTo>
                    <a:pt x="43138" y="7978"/>
                    <a:pt x="43380" y="7736"/>
                    <a:pt x="43691" y="7529"/>
                  </a:cubicBezTo>
                  <a:cubicBezTo>
                    <a:pt x="44175" y="7183"/>
                    <a:pt x="44520" y="6734"/>
                    <a:pt x="44797" y="6180"/>
                  </a:cubicBezTo>
                  <a:cubicBezTo>
                    <a:pt x="44970" y="5835"/>
                    <a:pt x="45004" y="5455"/>
                    <a:pt x="44901" y="5040"/>
                  </a:cubicBezTo>
                  <a:cubicBezTo>
                    <a:pt x="44866" y="4936"/>
                    <a:pt x="44831" y="4867"/>
                    <a:pt x="44866" y="4729"/>
                  </a:cubicBezTo>
                  <a:cubicBezTo>
                    <a:pt x="44935" y="4383"/>
                    <a:pt x="45004" y="4003"/>
                    <a:pt x="45073" y="3657"/>
                  </a:cubicBezTo>
                  <a:cubicBezTo>
                    <a:pt x="45177" y="2966"/>
                    <a:pt x="45039" y="2344"/>
                    <a:pt x="44866" y="1687"/>
                  </a:cubicBezTo>
                  <a:cubicBezTo>
                    <a:pt x="44762" y="1238"/>
                    <a:pt x="44451" y="823"/>
                    <a:pt x="44106" y="477"/>
                  </a:cubicBezTo>
                  <a:cubicBezTo>
                    <a:pt x="43903" y="245"/>
                    <a:pt x="43651" y="38"/>
                    <a:pt x="43311" y="38"/>
                  </a:cubicBezTo>
                  <a:cubicBezTo>
                    <a:pt x="43245" y="38"/>
                    <a:pt x="43176" y="46"/>
                    <a:pt x="43103" y="62"/>
                  </a:cubicBezTo>
                  <a:cubicBezTo>
                    <a:pt x="43083" y="73"/>
                    <a:pt x="43060" y="77"/>
                    <a:pt x="43035" y="77"/>
                  </a:cubicBezTo>
                  <a:cubicBezTo>
                    <a:pt x="42976" y="77"/>
                    <a:pt x="42910" y="52"/>
                    <a:pt x="42861" y="28"/>
                  </a:cubicBezTo>
                  <a:cubicBezTo>
                    <a:pt x="42774" y="9"/>
                    <a:pt x="42685" y="0"/>
                    <a:pt x="425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33"/>
            <p:cNvSpPr/>
            <p:nvPr/>
          </p:nvSpPr>
          <p:spPr>
            <a:xfrm>
              <a:off x="464489" y="4359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33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33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33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33"/>
            <p:cNvSpPr/>
            <p:nvPr/>
          </p:nvSpPr>
          <p:spPr>
            <a:xfrm>
              <a:off x="803695" y="60698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33"/>
            <p:cNvSpPr/>
            <p:nvPr/>
          </p:nvSpPr>
          <p:spPr>
            <a:xfrm>
              <a:off x="699546" y="425805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2" y="0"/>
                    <a:pt x="24" y="4"/>
                    <a:pt x="34" y="9"/>
                  </a:cubicBezTo>
                  <a:lnTo>
                    <a:pt x="34" y="9"/>
                  </a:lnTo>
                  <a:cubicBezTo>
                    <a:pt x="31" y="0"/>
                    <a:pt x="23" y="0"/>
                    <a:pt x="1" y="0"/>
                  </a:cubicBezTo>
                  <a:close/>
                  <a:moveTo>
                    <a:pt x="34" y="9"/>
                  </a:moveTo>
                  <a:cubicBezTo>
                    <a:pt x="35" y="14"/>
                    <a:pt x="35" y="22"/>
                    <a:pt x="35" y="35"/>
                  </a:cubicBezTo>
                  <a:lnTo>
                    <a:pt x="70" y="35"/>
                  </a:lnTo>
                  <a:cubicBezTo>
                    <a:pt x="70" y="35"/>
                    <a:pt x="54" y="19"/>
                    <a:pt x="34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33"/>
            <p:cNvSpPr/>
            <p:nvPr/>
          </p:nvSpPr>
          <p:spPr>
            <a:xfrm>
              <a:off x="421070" y="250459"/>
              <a:ext cx="39187" cy="90181"/>
            </a:xfrm>
            <a:custGeom>
              <a:avLst/>
              <a:gdLst/>
              <a:ahLst/>
              <a:cxnLst/>
              <a:rect l="l" t="t" r="r" b="b"/>
              <a:pathLst>
                <a:path w="4149" h="9548" extrusionOk="0">
                  <a:moveTo>
                    <a:pt x="2973" y="5361"/>
                  </a:moveTo>
                  <a:cubicBezTo>
                    <a:pt x="3042" y="5396"/>
                    <a:pt x="3077" y="5431"/>
                    <a:pt x="3077" y="5500"/>
                  </a:cubicBezTo>
                  <a:cubicBezTo>
                    <a:pt x="3077" y="5524"/>
                    <a:pt x="3060" y="5549"/>
                    <a:pt x="3050" y="5549"/>
                  </a:cubicBezTo>
                  <a:cubicBezTo>
                    <a:pt x="3045" y="5549"/>
                    <a:pt x="3042" y="5544"/>
                    <a:pt x="3042" y="5534"/>
                  </a:cubicBezTo>
                  <a:lnTo>
                    <a:pt x="3008" y="5534"/>
                  </a:lnTo>
                  <a:cubicBezTo>
                    <a:pt x="2973" y="5500"/>
                    <a:pt x="2973" y="5465"/>
                    <a:pt x="2939" y="5396"/>
                  </a:cubicBezTo>
                  <a:cubicBezTo>
                    <a:pt x="2939" y="5396"/>
                    <a:pt x="2939" y="5361"/>
                    <a:pt x="2973" y="5361"/>
                  </a:cubicBezTo>
                  <a:close/>
                  <a:moveTo>
                    <a:pt x="3492" y="7159"/>
                  </a:moveTo>
                  <a:cubicBezTo>
                    <a:pt x="3699" y="7297"/>
                    <a:pt x="3630" y="7505"/>
                    <a:pt x="3630" y="7677"/>
                  </a:cubicBezTo>
                  <a:cubicBezTo>
                    <a:pt x="3630" y="7712"/>
                    <a:pt x="3596" y="7712"/>
                    <a:pt x="3561" y="7712"/>
                  </a:cubicBezTo>
                  <a:cubicBezTo>
                    <a:pt x="3526" y="7712"/>
                    <a:pt x="3492" y="7677"/>
                    <a:pt x="3492" y="7643"/>
                  </a:cubicBezTo>
                  <a:cubicBezTo>
                    <a:pt x="3457" y="7505"/>
                    <a:pt x="3388" y="7332"/>
                    <a:pt x="3492" y="7159"/>
                  </a:cubicBezTo>
                  <a:close/>
                  <a:moveTo>
                    <a:pt x="1000" y="6829"/>
                  </a:moveTo>
                  <a:cubicBezTo>
                    <a:pt x="1074" y="6829"/>
                    <a:pt x="1079" y="6924"/>
                    <a:pt x="1107" y="6951"/>
                  </a:cubicBezTo>
                  <a:cubicBezTo>
                    <a:pt x="1418" y="7332"/>
                    <a:pt x="1729" y="7712"/>
                    <a:pt x="2075" y="8023"/>
                  </a:cubicBezTo>
                  <a:cubicBezTo>
                    <a:pt x="2109" y="8092"/>
                    <a:pt x="2178" y="8161"/>
                    <a:pt x="2178" y="8230"/>
                  </a:cubicBezTo>
                  <a:cubicBezTo>
                    <a:pt x="2075" y="8230"/>
                    <a:pt x="1971" y="8230"/>
                    <a:pt x="1902" y="8265"/>
                  </a:cubicBezTo>
                  <a:cubicBezTo>
                    <a:pt x="1874" y="8274"/>
                    <a:pt x="1849" y="8279"/>
                    <a:pt x="1826" y="8279"/>
                  </a:cubicBezTo>
                  <a:cubicBezTo>
                    <a:pt x="1764" y="8279"/>
                    <a:pt x="1720" y="8246"/>
                    <a:pt x="1694" y="8196"/>
                  </a:cubicBezTo>
                  <a:cubicBezTo>
                    <a:pt x="1383" y="7781"/>
                    <a:pt x="1107" y="7332"/>
                    <a:pt x="934" y="6848"/>
                  </a:cubicBezTo>
                  <a:cubicBezTo>
                    <a:pt x="961" y="6834"/>
                    <a:pt x="983" y="6829"/>
                    <a:pt x="1000" y="6829"/>
                  </a:cubicBezTo>
                  <a:close/>
                  <a:moveTo>
                    <a:pt x="1487" y="0"/>
                  </a:moveTo>
                  <a:cubicBezTo>
                    <a:pt x="1441" y="0"/>
                    <a:pt x="1395" y="1"/>
                    <a:pt x="1349" y="4"/>
                  </a:cubicBezTo>
                  <a:cubicBezTo>
                    <a:pt x="1072" y="4"/>
                    <a:pt x="761" y="38"/>
                    <a:pt x="485" y="38"/>
                  </a:cubicBezTo>
                  <a:cubicBezTo>
                    <a:pt x="435" y="38"/>
                    <a:pt x="389" y="36"/>
                    <a:pt x="345" y="36"/>
                  </a:cubicBezTo>
                  <a:cubicBezTo>
                    <a:pt x="236" y="36"/>
                    <a:pt x="144" y="53"/>
                    <a:pt x="70" y="177"/>
                  </a:cubicBezTo>
                  <a:cubicBezTo>
                    <a:pt x="1" y="350"/>
                    <a:pt x="35" y="522"/>
                    <a:pt x="139" y="661"/>
                  </a:cubicBezTo>
                  <a:cubicBezTo>
                    <a:pt x="208" y="799"/>
                    <a:pt x="346" y="903"/>
                    <a:pt x="450" y="1041"/>
                  </a:cubicBezTo>
                  <a:lnTo>
                    <a:pt x="450" y="1006"/>
                  </a:lnTo>
                  <a:cubicBezTo>
                    <a:pt x="865" y="1525"/>
                    <a:pt x="1141" y="2112"/>
                    <a:pt x="899" y="2804"/>
                  </a:cubicBezTo>
                  <a:cubicBezTo>
                    <a:pt x="865" y="2907"/>
                    <a:pt x="865" y="3011"/>
                    <a:pt x="830" y="3115"/>
                  </a:cubicBezTo>
                  <a:cubicBezTo>
                    <a:pt x="623" y="3771"/>
                    <a:pt x="796" y="4394"/>
                    <a:pt x="1107" y="5016"/>
                  </a:cubicBezTo>
                  <a:cubicBezTo>
                    <a:pt x="1383" y="5534"/>
                    <a:pt x="1660" y="6053"/>
                    <a:pt x="2006" y="6571"/>
                  </a:cubicBezTo>
                  <a:cubicBezTo>
                    <a:pt x="2420" y="7228"/>
                    <a:pt x="2870" y="7885"/>
                    <a:pt x="3596" y="8230"/>
                  </a:cubicBezTo>
                  <a:cubicBezTo>
                    <a:pt x="3468" y="8409"/>
                    <a:pt x="3340" y="8512"/>
                    <a:pt x="3227" y="8512"/>
                  </a:cubicBezTo>
                  <a:cubicBezTo>
                    <a:pt x="3186" y="8512"/>
                    <a:pt x="3148" y="8499"/>
                    <a:pt x="3112" y="8472"/>
                  </a:cubicBezTo>
                  <a:cubicBezTo>
                    <a:pt x="2870" y="8230"/>
                    <a:pt x="2524" y="8196"/>
                    <a:pt x="2247" y="7954"/>
                  </a:cubicBezTo>
                  <a:cubicBezTo>
                    <a:pt x="1660" y="7435"/>
                    <a:pt x="1141" y="6848"/>
                    <a:pt x="796" y="6122"/>
                  </a:cubicBezTo>
                  <a:cubicBezTo>
                    <a:pt x="761" y="6053"/>
                    <a:pt x="727" y="5984"/>
                    <a:pt x="692" y="5949"/>
                  </a:cubicBezTo>
                  <a:cubicBezTo>
                    <a:pt x="664" y="5921"/>
                    <a:pt x="614" y="5871"/>
                    <a:pt x="540" y="5871"/>
                  </a:cubicBezTo>
                  <a:cubicBezTo>
                    <a:pt x="523" y="5871"/>
                    <a:pt x="504" y="5873"/>
                    <a:pt x="485" y="5880"/>
                  </a:cubicBezTo>
                  <a:cubicBezTo>
                    <a:pt x="381" y="5915"/>
                    <a:pt x="416" y="6018"/>
                    <a:pt x="450" y="6122"/>
                  </a:cubicBezTo>
                  <a:cubicBezTo>
                    <a:pt x="796" y="7124"/>
                    <a:pt x="1280" y="8058"/>
                    <a:pt x="2040" y="8818"/>
                  </a:cubicBezTo>
                  <a:cubicBezTo>
                    <a:pt x="2420" y="9233"/>
                    <a:pt x="2870" y="9475"/>
                    <a:pt x="3423" y="9544"/>
                  </a:cubicBezTo>
                  <a:cubicBezTo>
                    <a:pt x="3446" y="9544"/>
                    <a:pt x="3469" y="9548"/>
                    <a:pt x="3492" y="9548"/>
                  </a:cubicBezTo>
                  <a:cubicBezTo>
                    <a:pt x="3538" y="9548"/>
                    <a:pt x="3584" y="9532"/>
                    <a:pt x="3630" y="9440"/>
                  </a:cubicBezTo>
                  <a:cubicBezTo>
                    <a:pt x="3181" y="9336"/>
                    <a:pt x="2835" y="9198"/>
                    <a:pt x="2593" y="8749"/>
                  </a:cubicBezTo>
                  <a:cubicBezTo>
                    <a:pt x="2904" y="8749"/>
                    <a:pt x="3146" y="8714"/>
                    <a:pt x="3354" y="8714"/>
                  </a:cubicBezTo>
                  <a:cubicBezTo>
                    <a:pt x="3414" y="8704"/>
                    <a:pt x="3471" y="8697"/>
                    <a:pt x="3524" y="8697"/>
                  </a:cubicBezTo>
                  <a:cubicBezTo>
                    <a:pt x="3655" y="8697"/>
                    <a:pt x="3764" y="8740"/>
                    <a:pt x="3837" y="8887"/>
                  </a:cubicBezTo>
                  <a:cubicBezTo>
                    <a:pt x="3862" y="8912"/>
                    <a:pt x="3904" y="8936"/>
                    <a:pt x="3938" y="8936"/>
                  </a:cubicBezTo>
                  <a:cubicBezTo>
                    <a:pt x="3953" y="8936"/>
                    <a:pt x="3966" y="8932"/>
                    <a:pt x="3976" y="8922"/>
                  </a:cubicBezTo>
                  <a:cubicBezTo>
                    <a:pt x="4079" y="8887"/>
                    <a:pt x="4045" y="8818"/>
                    <a:pt x="4010" y="8749"/>
                  </a:cubicBezTo>
                  <a:cubicBezTo>
                    <a:pt x="3872" y="8507"/>
                    <a:pt x="3872" y="8196"/>
                    <a:pt x="3768" y="7919"/>
                  </a:cubicBezTo>
                  <a:cubicBezTo>
                    <a:pt x="3734" y="7850"/>
                    <a:pt x="3734" y="7746"/>
                    <a:pt x="3768" y="7677"/>
                  </a:cubicBezTo>
                  <a:cubicBezTo>
                    <a:pt x="3907" y="7435"/>
                    <a:pt x="3837" y="7228"/>
                    <a:pt x="3803" y="6986"/>
                  </a:cubicBezTo>
                  <a:cubicBezTo>
                    <a:pt x="3768" y="6779"/>
                    <a:pt x="3699" y="6537"/>
                    <a:pt x="3837" y="6295"/>
                  </a:cubicBezTo>
                  <a:cubicBezTo>
                    <a:pt x="4114" y="6675"/>
                    <a:pt x="3941" y="7159"/>
                    <a:pt x="4149" y="7539"/>
                  </a:cubicBezTo>
                  <a:cubicBezTo>
                    <a:pt x="4114" y="7124"/>
                    <a:pt x="4114" y="6744"/>
                    <a:pt x="4010" y="6329"/>
                  </a:cubicBezTo>
                  <a:cubicBezTo>
                    <a:pt x="3980" y="6148"/>
                    <a:pt x="3871" y="6046"/>
                    <a:pt x="3729" y="6046"/>
                  </a:cubicBezTo>
                  <a:cubicBezTo>
                    <a:pt x="3708" y="6046"/>
                    <a:pt x="3687" y="6048"/>
                    <a:pt x="3665" y="6053"/>
                  </a:cubicBezTo>
                  <a:cubicBezTo>
                    <a:pt x="3457" y="6053"/>
                    <a:pt x="3388" y="5949"/>
                    <a:pt x="3319" y="5776"/>
                  </a:cubicBezTo>
                  <a:cubicBezTo>
                    <a:pt x="3146" y="5292"/>
                    <a:pt x="2766" y="4947"/>
                    <a:pt x="2662" y="4428"/>
                  </a:cubicBezTo>
                  <a:cubicBezTo>
                    <a:pt x="2628" y="4566"/>
                    <a:pt x="2593" y="4705"/>
                    <a:pt x="2593" y="4843"/>
                  </a:cubicBezTo>
                  <a:cubicBezTo>
                    <a:pt x="2628" y="5085"/>
                    <a:pt x="2697" y="5361"/>
                    <a:pt x="2766" y="5603"/>
                  </a:cubicBezTo>
                  <a:cubicBezTo>
                    <a:pt x="3112" y="5707"/>
                    <a:pt x="3077" y="6053"/>
                    <a:pt x="3250" y="6260"/>
                  </a:cubicBezTo>
                  <a:cubicBezTo>
                    <a:pt x="3354" y="6226"/>
                    <a:pt x="3250" y="6087"/>
                    <a:pt x="3388" y="6087"/>
                  </a:cubicBezTo>
                  <a:cubicBezTo>
                    <a:pt x="3457" y="6226"/>
                    <a:pt x="3561" y="6398"/>
                    <a:pt x="3388" y="6571"/>
                  </a:cubicBezTo>
                  <a:cubicBezTo>
                    <a:pt x="3284" y="6640"/>
                    <a:pt x="3319" y="6779"/>
                    <a:pt x="3319" y="6882"/>
                  </a:cubicBezTo>
                  <a:cubicBezTo>
                    <a:pt x="3319" y="7090"/>
                    <a:pt x="3319" y="7297"/>
                    <a:pt x="3319" y="7505"/>
                  </a:cubicBezTo>
                  <a:cubicBezTo>
                    <a:pt x="3319" y="7574"/>
                    <a:pt x="3354" y="7677"/>
                    <a:pt x="3250" y="7712"/>
                  </a:cubicBezTo>
                  <a:cubicBezTo>
                    <a:pt x="3231" y="7718"/>
                    <a:pt x="3213" y="7721"/>
                    <a:pt x="3196" y="7721"/>
                  </a:cubicBezTo>
                  <a:cubicBezTo>
                    <a:pt x="3122" y="7721"/>
                    <a:pt x="3071" y="7665"/>
                    <a:pt x="3042" y="7608"/>
                  </a:cubicBezTo>
                  <a:cubicBezTo>
                    <a:pt x="2870" y="7470"/>
                    <a:pt x="2731" y="7297"/>
                    <a:pt x="2628" y="7124"/>
                  </a:cubicBezTo>
                  <a:cubicBezTo>
                    <a:pt x="2075" y="6329"/>
                    <a:pt x="1625" y="5500"/>
                    <a:pt x="1211" y="4636"/>
                  </a:cubicBezTo>
                  <a:cubicBezTo>
                    <a:pt x="899" y="3979"/>
                    <a:pt x="865" y="3288"/>
                    <a:pt x="1107" y="2631"/>
                  </a:cubicBezTo>
                  <a:cubicBezTo>
                    <a:pt x="1245" y="2285"/>
                    <a:pt x="1211" y="2009"/>
                    <a:pt x="1107" y="1698"/>
                  </a:cubicBezTo>
                  <a:cubicBezTo>
                    <a:pt x="969" y="1386"/>
                    <a:pt x="796" y="1110"/>
                    <a:pt x="554" y="868"/>
                  </a:cubicBezTo>
                  <a:cubicBezTo>
                    <a:pt x="450" y="799"/>
                    <a:pt x="381" y="695"/>
                    <a:pt x="312" y="626"/>
                  </a:cubicBezTo>
                  <a:cubicBezTo>
                    <a:pt x="174" y="453"/>
                    <a:pt x="243" y="315"/>
                    <a:pt x="450" y="280"/>
                  </a:cubicBezTo>
                  <a:cubicBezTo>
                    <a:pt x="796" y="280"/>
                    <a:pt x="1141" y="246"/>
                    <a:pt x="1452" y="246"/>
                  </a:cubicBezTo>
                  <a:cubicBezTo>
                    <a:pt x="1971" y="246"/>
                    <a:pt x="2386" y="453"/>
                    <a:pt x="2731" y="833"/>
                  </a:cubicBezTo>
                  <a:cubicBezTo>
                    <a:pt x="3146" y="1248"/>
                    <a:pt x="3492" y="1698"/>
                    <a:pt x="3768" y="2216"/>
                  </a:cubicBezTo>
                  <a:cubicBezTo>
                    <a:pt x="3837" y="2320"/>
                    <a:pt x="3872" y="2423"/>
                    <a:pt x="4010" y="2527"/>
                  </a:cubicBezTo>
                  <a:cubicBezTo>
                    <a:pt x="3907" y="1767"/>
                    <a:pt x="3457" y="1214"/>
                    <a:pt x="3008" y="695"/>
                  </a:cubicBezTo>
                  <a:cubicBezTo>
                    <a:pt x="2590" y="213"/>
                    <a:pt x="2083" y="0"/>
                    <a:pt x="14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33"/>
            <p:cNvSpPr/>
            <p:nvPr/>
          </p:nvSpPr>
          <p:spPr>
            <a:xfrm>
              <a:off x="351857" y="351369"/>
              <a:ext cx="61392" cy="58776"/>
            </a:xfrm>
            <a:custGeom>
              <a:avLst/>
              <a:gdLst/>
              <a:ahLst/>
              <a:cxnLst/>
              <a:rect l="l" t="t" r="r" b="b"/>
              <a:pathLst>
                <a:path w="6500" h="6223" extrusionOk="0">
                  <a:moveTo>
                    <a:pt x="36" y="1"/>
                  </a:moveTo>
                  <a:cubicBezTo>
                    <a:pt x="36" y="35"/>
                    <a:pt x="1" y="70"/>
                    <a:pt x="1" y="70"/>
                  </a:cubicBezTo>
                  <a:cubicBezTo>
                    <a:pt x="1" y="104"/>
                    <a:pt x="1" y="173"/>
                    <a:pt x="36" y="208"/>
                  </a:cubicBezTo>
                  <a:cubicBezTo>
                    <a:pt x="450" y="1763"/>
                    <a:pt x="1280" y="3008"/>
                    <a:pt x="2628" y="3941"/>
                  </a:cubicBezTo>
                  <a:cubicBezTo>
                    <a:pt x="3181" y="4287"/>
                    <a:pt x="3734" y="4598"/>
                    <a:pt x="4356" y="4874"/>
                  </a:cubicBezTo>
                  <a:cubicBezTo>
                    <a:pt x="4736" y="5047"/>
                    <a:pt x="5151" y="5185"/>
                    <a:pt x="5566" y="5185"/>
                  </a:cubicBezTo>
                  <a:cubicBezTo>
                    <a:pt x="5670" y="5185"/>
                    <a:pt x="5739" y="5185"/>
                    <a:pt x="5808" y="5220"/>
                  </a:cubicBezTo>
                  <a:cubicBezTo>
                    <a:pt x="5981" y="5254"/>
                    <a:pt x="6015" y="5358"/>
                    <a:pt x="5877" y="5462"/>
                  </a:cubicBezTo>
                  <a:cubicBezTo>
                    <a:pt x="5670" y="5669"/>
                    <a:pt x="5428" y="5877"/>
                    <a:pt x="5082" y="5911"/>
                  </a:cubicBezTo>
                  <a:cubicBezTo>
                    <a:pt x="5051" y="5927"/>
                    <a:pt x="5013" y="5942"/>
                    <a:pt x="4975" y="5942"/>
                  </a:cubicBezTo>
                  <a:cubicBezTo>
                    <a:pt x="4927" y="5942"/>
                    <a:pt x="4878" y="5918"/>
                    <a:pt x="4840" y="5842"/>
                  </a:cubicBezTo>
                  <a:cubicBezTo>
                    <a:pt x="4944" y="5600"/>
                    <a:pt x="5151" y="5462"/>
                    <a:pt x="5462" y="5393"/>
                  </a:cubicBezTo>
                  <a:cubicBezTo>
                    <a:pt x="5372" y="5328"/>
                    <a:pt x="5296" y="5302"/>
                    <a:pt x="5229" y="5302"/>
                  </a:cubicBezTo>
                  <a:cubicBezTo>
                    <a:pt x="5117" y="5302"/>
                    <a:pt x="5030" y="5375"/>
                    <a:pt x="4944" y="5462"/>
                  </a:cubicBezTo>
                  <a:cubicBezTo>
                    <a:pt x="4771" y="5669"/>
                    <a:pt x="4598" y="5877"/>
                    <a:pt x="4356" y="5946"/>
                  </a:cubicBezTo>
                  <a:cubicBezTo>
                    <a:pt x="4322" y="5946"/>
                    <a:pt x="4252" y="5980"/>
                    <a:pt x="4218" y="6049"/>
                  </a:cubicBezTo>
                  <a:cubicBezTo>
                    <a:pt x="4183" y="6119"/>
                    <a:pt x="4183" y="6222"/>
                    <a:pt x="4322" y="6222"/>
                  </a:cubicBezTo>
                  <a:cubicBezTo>
                    <a:pt x="4736" y="6188"/>
                    <a:pt x="5186" y="6222"/>
                    <a:pt x="5531" y="5946"/>
                  </a:cubicBezTo>
                  <a:cubicBezTo>
                    <a:pt x="5842" y="5738"/>
                    <a:pt x="6119" y="5496"/>
                    <a:pt x="6361" y="5254"/>
                  </a:cubicBezTo>
                  <a:cubicBezTo>
                    <a:pt x="6465" y="5185"/>
                    <a:pt x="6499" y="5116"/>
                    <a:pt x="6499" y="5012"/>
                  </a:cubicBezTo>
                  <a:cubicBezTo>
                    <a:pt x="6499" y="4943"/>
                    <a:pt x="6499" y="4840"/>
                    <a:pt x="6430" y="4805"/>
                  </a:cubicBezTo>
                  <a:cubicBezTo>
                    <a:pt x="6326" y="4805"/>
                    <a:pt x="6292" y="4874"/>
                    <a:pt x="6257" y="4909"/>
                  </a:cubicBezTo>
                  <a:cubicBezTo>
                    <a:pt x="6223" y="4943"/>
                    <a:pt x="6188" y="5012"/>
                    <a:pt x="6154" y="5012"/>
                  </a:cubicBezTo>
                  <a:cubicBezTo>
                    <a:pt x="6126" y="5022"/>
                    <a:pt x="6098" y="5026"/>
                    <a:pt x="6070" y="5026"/>
                  </a:cubicBezTo>
                  <a:cubicBezTo>
                    <a:pt x="5994" y="5026"/>
                    <a:pt x="5918" y="4994"/>
                    <a:pt x="5842" y="4943"/>
                  </a:cubicBezTo>
                  <a:cubicBezTo>
                    <a:pt x="5808" y="4840"/>
                    <a:pt x="5877" y="4805"/>
                    <a:pt x="5912" y="4736"/>
                  </a:cubicBezTo>
                  <a:cubicBezTo>
                    <a:pt x="5981" y="4598"/>
                    <a:pt x="6084" y="4494"/>
                    <a:pt x="6223" y="4390"/>
                  </a:cubicBezTo>
                  <a:cubicBezTo>
                    <a:pt x="6396" y="4217"/>
                    <a:pt x="6396" y="4114"/>
                    <a:pt x="6223" y="3906"/>
                  </a:cubicBezTo>
                  <a:cubicBezTo>
                    <a:pt x="6119" y="3768"/>
                    <a:pt x="6015" y="3630"/>
                    <a:pt x="5877" y="3457"/>
                  </a:cubicBezTo>
                  <a:cubicBezTo>
                    <a:pt x="5773" y="3319"/>
                    <a:pt x="5773" y="3181"/>
                    <a:pt x="5912" y="3077"/>
                  </a:cubicBezTo>
                  <a:cubicBezTo>
                    <a:pt x="6050" y="3008"/>
                    <a:pt x="6015" y="2904"/>
                    <a:pt x="5946" y="2835"/>
                  </a:cubicBezTo>
                  <a:cubicBezTo>
                    <a:pt x="5566" y="2316"/>
                    <a:pt x="5186" y="1798"/>
                    <a:pt x="4806" y="1279"/>
                  </a:cubicBezTo>
                  <a:cubicBezTo>
                    <a:pt x="4784" y="1236"/>
                    <a:pt x="4734" y="1192"/>
                    <a:pt x="4683" y="1192"/>
                  </a:cubicBezTo>
                  <a:cubicBezTo>
                    <a:pt x="4654" y="1192"/>
                    <a:pt x="4624" y="1207"/>
                    <a:pt x="4598" y="1245"/>
                  </a:cubicBezTo>
                  <a:cubicBezTo>
                    <a:pt x="4529" y="1279"/>
                    <a:pt x="4598" y="1349"/>
                    <a:pt x="4633" y="1418"/>
                  </a:cubicBezTo>
                  <a:cubicBezTo>
                    <a:pt x="5117" y="1729"/>
                    <a:pt x="5255" y="2316"/>
                    <a:pt x="5566" y="2766"/>
                  </a:cubicBezTo>
                  <a:cubicBezTo>
                    <a:pt x="5635" y="2869"/>
                    <a:pt x="5739" y="3008"/>
                    <a:pt x="5601" y="3146"/>
                  </a:cubicBezTo>
                  <a:cubicBezTo>
                    <a:pt x="5511" y="3236"/>
                    <a:pt x="5421" y="3326"/>
                    <a:pt x="5241" y="3326"/>
                  </a:cubicBezTo>
                  <a:cubicBezTo>
                    <a:pt x="5214" y="3326"/>
                    <a:pt x="5184" y="3323"/>
                    <a:pt x="5151" y="3319"/>
                  </a:cubicBezTo>
                  <a:cubicBezTo>
                    <a:pt x="4356" y="3111"/>
                    <a:pt x="3561" y="2904"/>
                    <a:pt x="2870" y="2351"/>
                  </a:cubicBezTo>
                  <a:cubicBezTo>
                    <a:pt x="2801" y="2282"/>
                    <a:pt x="2697" y="2247"/>
                    <a:pt x="2593" y="2213"/>
                  </a:cubicBezTo>
                  <a:lnTo>
                    <a:pt x="2559" y="2247"/>
                  </a:lnTo>
                  <a:cubicBezTo>
                    <a:pt x="3216" y="2800"/>
                    <a:pt x="3941" y="3181"/>
                    <a:pt x="4771" y="3353"/>
                  </a:cubicBezTo>
                  <a:cubicBezTo>
                    <a:pt x="5013" y="3388"/>
                    <a:pt x="5255" y="3422"/>
                    <a:pt x="5462" y="3492"/>
                  </a:cubicBezTo>
                  <a:lnTo>
                    <a:pt x="5497" y="3492"/>
                  </a:lnTo>
                  <a:cubicBezTo>
                    <a:pt x="5773" y="3561"/>
                    <a:pt x="6050" y="3906"/>
                    <a:pt x="5981" y="4183"/>
                  </a:cubicBezTo>
                  <a:cubicBezTo>
                    <a:pt x="5841" y="4546"/>
                    <a:pt x="5521" y="4819"/>
                    <a:pt x="5147" y="4819"/>
                  </a:cubicBezTo>
                  <a:cubicBezTo>
                    <a:pt x="5059" y="4819"/>
                    <a:pt x="4967" y="4804"/>
                    <a:pt x="4875" y="4770"/>
                  </a:cubicBezTo>
                  <a:cubicBezTo>
                    <a:pt x="4252" y="4563"/>
                    <a:pt x="3596" y="4356"/>
                    <a:pt x="3043" y="3975"/>
                  </a:cubicBezTo>
                  <a:cubicBezTo>
                    <a:pt x="2455" y="3561"/>
                    <a:pt x="1867" y="3146"/>
                    <a:pt x="1418" y="2593"/>
                  </a:cubicBezTo>
                  <a:cubicBezTo>
                    <a:pt x="865" y="1902"/>
                    <a:pt x="450" y="1141"/>
                    <a:pt x="139" y="277"/>
                  </a:cubicBezTo>
                  <a:cubicBezTo>
                    <a:pt x="139" y="208"/>
                    <a:pt x="105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33"/>
            <p:cNvSpPr/>
            <p:nvPr/>
          </p:nvSpPr>
          <p:spPr>
            <a:xfrm>
              <a:off x="742643" y="494640"/>
              <a:ext cx="31348" cy="23565"/>
            </a:xfrm>
            <a:custGeom>
              <a:avLst/>
              <a:gdLst/>
              <a:ahLst/>
              <a:cxnLst/>
              <a:rect l="l" t="t" r="r" b="b"/>
              <a:pathLst>
                <a:path w="3319" h="2495" extrusionOk="0">
                  <a:moveTo>
                    <a:pt x="3245" y="0"/>
                  </a:moveTo>
                  <a:cubicBezTo>
                    <a:pt x="3048" y="0"/>
                    <a:pt x="2927" y="120"/>
                    <a:pt x="2835" y="213"/>
                  </a:cubicBezTo>
                  <a:cubicBezTo>
                    <a:pt x="2316" y="697"/>
                    <a:pt x="1729" y="1043"/>
                    <a:pt x="1141" y="1423"/>
                  </a:cubicBezTo>
                  <a:cubicBezTo>
                    <a:pt x="1094" y="1446"/>
                    <a:pt x="1047" y="1502"/>
                    <a:pt x="988" y="1502"/>
                  </a:cubicBezTo>
                  <a:cubicBezTo>
                    <a:pt x="961" y="1502"/>
                    <a:pt x="932" y="1490"/>
                    <a:pt x="899" y="1457"/>
                  </a:cubicBezTo>
                  <a:cubicBezTo>
                    <a:pt x="934" y="1354"/>
                    <a:pt x="1003" y="1250"/>
                    <a:pt x="1037" y="1146"/>
                  </a:cubicBezTo>
                  <a:cubicBezTo>
                    <a:pt x="934" y="1146"/>
                    <a:pt x="899" y="1250"/>
                    <a:pt x="830" y="1319"/>
                  </a:cubicBezTo>
                  <a:cubicBezTo>
                    <a:pt x="623" y="1665"/>
                    <a:pt x="346" y="1976"/>
                    <a:pt x="70" y="2287"/>
                  </a:cubicBezTo>
                  <a:cubicBezTo>
                    <a:pt x="35" y="2356"/>
                    <a:pt x="0" y="2391"/>
                    <a:pt x="104" y="2494"/>
                  </a:cubicBezTo>
                  <a:cubicBezTo>
                    <a:pt x="381" y="2287"/>
                    <a:pt x="623" y="2079"/>
                    <a:pt x="899" y="1872"/>
                  </a:cubicBezTo>
                  <a:cubicBezTo>
                    <a:pt x="1418" y="1457"/>
                    <a:pt x="1521" y="1388"/>
                    <a:pt x="1798" y="1388"/>
                  </a:cubicBezTo>
                  <a:cubicBezTo>
                    <a:pt x="1590" y="1734"/>
                    <a:pt x="1383" y="2010"/>
                    <a:pt x="968" y="2114"/>
                  </a:cubicBezTo>
                  <a:cubicBezTo>
                    <a:pt x="899" y="2149"/>
                    <a:pt x="830" y="2183"/>
                    <a:pt x="761" y="2218"/>
                  </a:cubicBezTo>
                  <a:cubicBezTo>
                    <a:pt x="726" y="2252"/>
                    <a:pt x="726" y="2287"/>
                    <a:pt x="726" y="2321"/>
                  </a:cubicBezTo>
                  <a:cubicBezTo>
                    <a:pt x="726" y="2356"/>
                    <a:pt x="795" y="2391"/>
                    <a:pt x="830" y="2391"/>
                  </a:cubicBezTo>
                  <a:cubicBezTo>
                    <a:pt x="968" y="2356"/>
                    <a:pt x="1141" y="2287"/>
                    <a:pt x="1279" y="2183"/>
                  </a:cubicBezTo>
                  <a:cubicBezTo>
                    <a:pt x="1660" y="1907"/>
                    <a:pt x="2143" y="1699"/>
                    <a:pt x="2593" y="1423"/>
                  </a:cubicBezTo>
                  <a:cubicBezTo>
                    <a:pt x="2662" y="1388"/>
                    <a:pt x="2766" y="1354"/>
                    <a:pt x="2766" y="1250"/>
                  </a:cubicBezTo>
                  <a:cubicBezTo>
                    <a:pt x="2766" y="1215"/>
                    <a:pt x="2731" y="1181"/>
                    <a:pt x="2697" y="1146"/>
                  </a:cubicBezTo>
                  <a:cubicBezTo>
                    <a:pt x="2681" y="1142"/>
                    <a:pt x="2668" y="1141"/>
                    <a:pt x="2656" y="1141"/>
                  </a:cubicBezTo>
                  <a:cubicBezTo>
                    <a:pt x="2557" y="1141"/>
                    <a:pt x="2551" y="1254"/>
                    <a:pt x="2489" y="1284"/>
                  </a:cubicBezTo>
                  <a:cubicBezTo>
                    <a:pt x="2297" y="1412"/>
                    <a:pt x="2135" y="1599"/>
                    <a:pt x="1866" y="1599"/>
                  </a:cubicBezTo>
                  <a:cubicBezTo>
                    <a:pt x="1844" y="1599"/>
                    <a:pt x="1821" y="1598"/>
                    <a:pt x="1798" y="1596"/>
                  </a:cubicBezTo>
                  <a:cubicBezTo>
                    <a:pt x="1936" y="1284"/>
                    <a:pt x="2074" y="1008"/>
                    <a:pt x="2351" y="801"/>
                  </a:cubicBezTo>
                  <a:cubicBezTo>
                    <a:pt x="2697" y="593"/>
                    <a:pt x="3008" y="351"/>
                    <a:pt x="3319" y="6"/>
                  </a:cubicBezTo>
                  <a:cubicBezTo>
                    <a:pt x="3293" y="2"/>
                    <a:pt x="3268" y="0"/>
                    <a:pt x="32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33"/>
            <p:cNvSpPr/>
            <p:nvPr/>
          </p:nvSpPr>
          <p:spPr>
            <a:xfrm>
              <a:off x="382223" y="34875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33"/>
            <p:cNvSpPr/>
            <p:nvPr/>
          </p:nvSpPr>
          <p:spPr>
            <a:xfrm>
              <a:off x="352840" y="343124"/>
              <a:ext cx="29393" cy="29478"/>
            </a:xfrm>
            <a:custGeom>
              <a:avLst/>
              <a:gdLst/>
              <a:ahLst/>
              <a:cxnLst/>
              <a:rect l="l" t="t" r="r" b="b"/>
              <a:pathLst>
                <a:path w="3112" h="3121" extrusionOk="0">
                  <a:moveTo>
                    <a:pt x="156" y="0"/>
                  </a:moveTo>
                  <a:cubicBezTo>
                    <a:pt x="82" y="0"/>
                    <a:pt x="35" y="62"/>
                    <a:pt x="35" y="148"/>
                  </a:cubicBezTo>
                  <a:cubicBezTo>
                    <a:pt x="1" y="286"/>
                    <a:pt x="35" y="390"/>
                    <a:pt x="70" y="493"/>
                  </a:cubicBezTo>
                  <a:cubicBezTo>
                    <a:pt x="173" y="804"/>
                    <a:pt x="312" y="1150"/>
                    <a:pt x="519" y="1461"/>
                  </a:cubicBezTo>
                  <a:cubicBezTo>
                    <a:pt x="1038" y="2187"/>
                    <a:pt x="1729" y="2671"/>
                    <a:pt x="2455" y="3120"/>
                  </a:cubicBezTo>
                  <a:lnTo>
                    <a:pt x="2489" y="3086"/>
                  </a:lnTo>
                  <a:cubicBezTo>
                    <a:pt x="2040" y="2671"/>
                    <a:pt x="1556" y="2360"/>
                    <a:pt x="1107" y="1945"/>
                  </a:cubicBezTo>
                  <a:cubicBezTo>
                    <a:pt x="692" y="1565"/>
                    <a:pt x="450" y="1081"/>
                    <a:pt x="243" y="562"/>
                  </a:cubicBezTo>
                  <a:cubicBezTo>
                    <a:pt x="139" y="320"/>
                    <a:pt x="173" y="217"/>
                    <a:pt x="381" y="217"/>
                  </a:cubicBezTo>
                  <a:cubicBezTo>
                    <a:pt x="634" y="217"/>
                    <a:pt x="888" y="201"/>
                    <a:pt x="1131" y="201"/>
                  </a:cubicBezTo>
                  <a:cubicBezTo>
                    <a:pt x="1253" y="201"/>
                    <a:pt x="1372" y="205"/>
                    <a:pt x="1487" y="217"/>
                  </a:cubicBezTo>
                  <a:cubicBezTo>
                    <a:pt x="2075" y="286"/>
                    <a:pt x="2593" y="528"/>
                    <a:pt x="3112" y="597"/>
                  </a:cubicBezTo>
                  <a:cubicBezTo>
                    <a:pt x="3112" y="528"/>
                    <a:pt x="3077" y="493"/>
                    <a:pt x="3008" y="493"/>
                  </a:cubicBezTo>
                  <a:lnTo>
                    <a:pt x="3008" y="459"/>
                  </a:lnTo>
                  <a:cubicBezTo>
                    <a:pt x="2731" y="424"/>
                    <a:pt x="2455" y="286"/>
                    <a:pt x="2178" y="217"/>
                  </a:cubicBezTo>
                  <a:cubicBezTo>
                    <a:pt x="1556" y="9"/>
                    <a:pt x="865" y="79"/>
                    <a:pt x="208" y="9"/>
                  </a:cubicBezTo>
                  <a:cubicBezTo>
                    <a:pt x="190" y="3"/>
                    <a:pt x="172" y="0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33"/>
            <p:cNvSpPr/>
            <p:nvPr/>
          </p:nvSpPr>
          <p:spPr>
            <a:xfrm>
              <a:off x="506604" y="461063"/>
              <a:ext cx="47348" cy="6328"/>
            </a:xfrm>
            <a:custGeom>
              <a:avLst/>
              <a:gdLst/>
              <a:ahLst/>
              <a:cxnLst/>
              <a:rect l="l" t="t" r="r" b="b"/>
              <a:pathLst>
                <a:path w="5013" h="670" extrusionOk="0">
                  <a:moveTo>
                    <a:pt x="1" y="35"/>
                  </a:moveTo>
                  <a:lnTo>
                    <a:pt x="1" y="70"/>
                  </a:lnTo>
                  <a:cubicBezTo>
                    <a:pt x="6" y="64"/>
                    <a:pt x="11" y="59"/>
                    <a:pt x="17" y="54"/>
                  </a:cubicBezTo>
                  <a:lnTo>
                    <a:pt x="17" y="54"/>
                  </a:lnTo>
                  <a:cubicBezTo>
                    <a:pt x="11" y="48"/>
                    <a:pt x="6" y="41"/>
                    <a:pt x="1" y="35"/>
                  </a:cubicBezTo>
                  <a:close/>
                  <a:moveTo>
                    <a:pt x="70" y="0"/>
                  </a:moveTo>
                  <a:cubicBezTo>
                    <a:pt x="70" y="0"/>
                    <a:pt x="45" y="25"/>
                    <a:pt x="17" y="54"/>
                  </a:cubicBezTo>
                  <a:lnTo>
                    <a:pt x="17" y="54"/>
                  </a:lnTo>
                  <a:cubicBezTo>
                    <a:pt x="176" y="244"/>
                    <a:pt x="216" y="278"/>
                    <a:pt x="450" y="311"/>
                  </a:cubicBezTo>
                  <a:cubicBezTo>
                    <a:pt x="796" y="381"/>
                    <a:pt x="1141" y="381"/>
                    <a:pt x="1487" y="484"/>
                  </a:cubicBezTo>
                  <a:cubicBezTo>
                    <a:pt x="1996" y="618"/>
                    <a:pt x="2526" y="669"/>
                    <a:pt x="3061" y="669"/>
                  </a:cubicBezTo>
                  <a:cubicBezTo>
                    <a:pt x="3216" y="669"/>
                    <a:pt x="3371" y="665"/>
                    <a:pt x="3526" y="657"/>
                  </a:cubicBezTo>
                  <a:cubicBezTo>
                    <a:pt x="4010" y="623"/>
                    <a:pt x="4529" y="657"/>
                    <a:pt x="5013" y="519"/>
                  </a:cubicBezTo>
                  <a:lnTo>
                    <a:pt x="4702" y="519"/>
                  </a:lnTo>
                  <a:cubicBezTo>
                    <a:pt x="4457" y="535"/>
                    <a:pt x="4212" y="543"/>
                    <a:pt x="3967" y="543"/>
                  </a:cubicBezTo>
                  <a:cubicBezTo>
                    <a:pt x="2657" y="543"/>
                    <a:pt x="1351" y="321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33"/>
            <p:cNvSpPr/>
            <p:nvPr/>
          </p:nvSpPr>
          <p:spPr>
            <a:xfrm>
              <a:off x="553621" y="4656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33"/>
            <p:cNvSpPr/>
            <p:nvPr/>
          </p:nvSpPr>
          <p:spPr>
            <a:xfrm>
              <a:off x="420749" y="262246"/>
              <a:ext cx="6536" cy="41227"/>
            </a:xfrm>
            <a:custGeom>
              <a:avLst/>
              <a:gdLst/>
              <a:ahLst/>
              <a:cxnLst/>
              <a:rect l="l" t="t" r="r" b="b"/>
              <a:pathLst>
                <a:path w="692" h="4365" extrusionOk="0">
                  <a:moveTo>
                    <a:pt x="346" y="0"/>
                  </a:moveTo>
                  <a:cubicBezTo>
                    <a:pt x="138" y="138"/>
                    <a:pt x="173" y="277"/>
                    <a:pt x="138" y="380"/>
                  </a:cubicBezTo>
                  <a:cubicBezTo>
                    <a:pt x="0" y="1245"/>
                    <a:pt x="35" y="2074"/>
                    <a:pt x="173" y="2938"/>
                  </a:cubicBezTo>
                  <a:cubicBezTo>
                    <a:pt x="208" y="3353"/>
                    <a:pt x="208" y="3802"/>
                    <a:pt x="346" y="4183"/>
                  </a:cubicBezTo>
                  <a:lnTo>
                    <a:pt x="380" y="4217"/>
                  </a:lnTo>
                  <a:cubicBezTo>
                    <a:pt x="402" y="4323"/>
                    <a:pt x="410" y="4364"/>
                    <a:pt x="477" y="4364"/>
                  </a:cubicBezTo>
                  <a:cubicBezTo>
                    <a:pt x="519" y="4364"/>
                    <a:pt x="584" y="4348"/>
                    <a:pt x="691" y="4321"/>
                  </a:cubicBezTo>
                  <a:cubicBezTo>
                    <a:pt x="450" y="4010"/>
                    <a:pt x="415" y="3595"/>
                    <a:pt x="380" y="3215"/>
                  </a:cubicBezTo>
                  <a:cubicBezTo>
                    <a:pt x="380" y="3007"/>
                    <a:pt x="346" y="2835"/>
                    <a:pt x="277" y="2627"/>
                  </a:cubicBezTo>
                  <a:cubicBezTo>
                    <a:pt x="242" y="2523"/>
                    <a:pt x="208" y="2385"/>
                    <a:pt x="208" y="2282"/>
                  </a:cubicBezTo>
                  <a:cubicBezTo>
                    <a:pt x="208" y="1556"/>
                    <a:pt x="242" y="83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33"/>
            <p:cNvSpPr/>
            <p:nvPr/>
          </p:nvSpPr>
          <p:spPr>
            <a:xfrm>
              <a:off x="542844" y="436081"/>
              <a:ext cx="32330" cy="4439"/>
            </a:xfrm>
            <a:custGeom>
              <a:avLst/>
              <a:gdLst/>
              <a:ahLst/>
              <a:cxnLst/>
              <a:rect l="l" t="t" r="r" b="b"/>
              <a:pathLst>
                <a:path w="3423" h="470" extrusionOk="0">
                  <a:moveTo>
                    <a:pt x="931" y="0"/>
                  </a:moveTo>
                  <a:cubicBezTo>
                    <a:pt x="770" y="0"/>
                    <a:pt x="610" y="8"/>
                    <a:pt x="450" y="18"/>
                  </a:cubicBezTo>
                  <a:cubicBezTo>
                    <a:pt x="277" y="18"/>
                    <a:pt x="104" y="18"/>
                    <a:pt x="1" y="191"/>
                  </a:cubicBezTo>
                  <a:cubicBezTo>
                    <a:pt x="21" y="253"/>
                    <a:pt x="54" y="266"/>
                    <a:pt x="85" y="266"/>
                  </a:cubicBezTo>
                  <a:cubicBezTo>
                    <a:pt x="106" y="266"/>
                    <a:pt x="125" y="260"/>
                    <a:pt x="139" y="260"/>
                  </a:cubicBezTo>
                  <a:cubicBezTo>
                    <a:pt x="370" y="217"/>
                    <a:pt x="596" y="198"/>
                    <a:pt x="818" y="198"/>
                  </a:cubicBezTo>
                  <a:cubicBezTo>
                    <a:pt x="1126" y="198"/>
                    <a:pt x="1428" y="235"/>
                    <a:pt x="1729" y="295"/>
                  </a:cubicBezTo>
                  <a:cubicBezTo>
                    <a:pt x="2144" y="373"/>
                    <a:pt x="2578" y="470"/>
                    <a:pt x="3002" y="470"/>
                  </a:cubicBezTo>
                  <a:cubicBezTo>
                    <a:pt x="3144" y="470"/>
                    <a:pt x="3284" y="459"/>
                    <a:pt x="3423" y="433"/>
                  </a:cubicBezTo>
                  <a:cubicBezTo>
                    <a:pt x="2939" y="330"/>
                    <a:pt x="2455" y="295"/>
                    <a:pt x="2005" y="157"/>
                  </a:cubicBezTo>
                  <a:cubicBezTo>
                    <a:pt x="1647" y="37"/>
                    <a:pt x="1289" y="0"/>
                    <a:pt x="9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33"/>
            <p:cNvSpPr/>
            <p:nvPr/>
          </p:nvSpPr>
          <p:spPr>
            <a:xfrm>
              <a:off x="538273" y="471132"/>
              <a:ext cx="28089" cy="3655"/>
            </a:xfrm>
            <a:custGeom>
              <a:avLst/>
              <a:gdLst/>
              <a:ahLst/>
              <a:cxnLst/>
              <a:rect l="l" t="t" r="r" b="b"/>
              <a:pathLst>
                <a:path w="2974" h="387" extrusionOk="0">
                  <a:moveTo>
                    <a:pt x="115" y="0"/>
                  </a:moveTo>
                  <a:cubicBezTo>
                    <a:pt x="67" y="0"/>
                    <a:pt x="21" y="13"/>
                    <a:pt x="1" y="75"/>
                  </a:cubicBezTo>
                  <a:cubicBezTo>
                    <a:pt x="1" y="179"/>
                    <a:pt x="104" y="179"/>
                    <a:pt x="173" y="213"/>
                  </a:cubicBezTo>
                  <a:cubicBezTo>
                    <a:pt x="277" y="213"/>
                    <a:pt x="415" y="213"/>
                    <a:pt x="519" y="248"/>
                  </a:cubicBezTo>
                  <a:cubicBezTo>
                    <a:pt x="794" y="347"/>
                    <a:pt x="1062" y="386"/>
                    <a:pt x="1326" y="386"/>
                  </a:cubicBezTo>
                  <a:cubicBezTo>
                    <a:pt x="1889" y="386"/>
                    <a:pt x="2431" y="205"/>
                    <a:pt x="2973" y="40"/>
                  </a:cubicBezTo>
                  <a:lnTo>
                    <a:pt x="2973" y="40"/>
                  </a:lnTo>
                  <a:cubicBezTo>
                    <a:pt x="2593" y="75"/>
                    <a:pt x="2178" y="110"/>
                    <a:pt x="1798" y="144"/>
                  </a:cubicBezTo>
                  <a:cubicBezTo>
                    <a:pt x="1624" y="171"/>
                    <a:pt x="1450" y="187"/>
                    <a:pt x="1278" y="187"/>
                  </a:cubicBezTo>
                  <a:cubicBezTo>
                    <a:pt x="1006" y="187"/>
                    <a:pt x="739" y="146"/>
                    <a:pt x="485" y="40"/>
                  </a:cubicBezTo>
                  <a:cubicBezTo>
                    <a:pt x="381" y="6"/>
                    <a:pt x="277" y="6"/>
                    <a:pt x="208" y="6"/>
                  </a:cubicBezTo>
                  <a:cubicBezTo>
                    <a:pt x="180" y="6"/>
                    <a:pt x="14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33"/>
            <p:cNvSpPr/>
            <p:nvPr/>
          </p:nvSpPr>
          <p:spPr>
            <a:xfrm>
              <a:off x="495185" y="432983"/>
              <a:ext cx="23509" cy="14800"/>
            </a:xfrm>
            <a:custGeom>
              <a:avLst/>
              <a:gdLst/>
              <a:ahLst/>
              <a:cxnLst/>
              <a:rect l="l" t="t" r="r" b="b"/>
              <a:pathLst>
                <a:path w="2489" h="1567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694" y="554"/>
                    <a:pt x="968" y="1141"/>
                    <a:pt x="0" y="1487"/>
                  </a:cubicBezTo>
                  <a:cubicBezTo>
                    <a:pt x="73" y="1546"/>
                    <a:pt x="140" y="1567"/>
                    <a:pt x="203" y="1567"/>
                  </a:cubicBezTo>
                  <a:cubicBezTo>
                    <a:pt x="290" y="1567"/>
                    <a:pt x="370" y="1527"/>
                    <a:pt x="449" y="1487"/>
                  </a:cubicBezTo>
                  <a:cubicBezTo>
                    <a:pt x="1210" y="1107"/>
                    <a:pt x="1901" y="623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33"/>
            <p:cNvSpPr/>
            <p:nvPr/>
          </p:nvSpPr>
          <p:spPr>
            <a:xfrm>
              <a:off x="668859" y="464331"/>
              <a:ext cx="2947" cy="33303"/>
            </a:xfrm>
            <a:custGeom>
              <a:avLst/>
              <a:gdLst/>
              <a:ahLst/>
              <a:cxnLst/>
              <a:rect l="l" t="t" r="r" b="b"/>
              <a:pathLst>
                <a:path w="312" h="3526" extrusionOk="0">
                  <a:moveTo>
                    <a:pt x="312" y="0"/>
                  </a:moveTo>
                  <a:lnTo>
                    <a:pt x="312" y="0"/>
                  </a:lnTo>
                  <a:cubicBezTo>
                    <a:pt x="208" y="484"/>
                    <a:pt x="70" y="1002"/>
                    <a:pt x="70" y="1486"/>
                  </a:cubicBezTo>
                  <a:lnTo>
                    <a:pt x="70" y="1521"/>
                  </a:lnTo>
                  <a:cubicBezTo>
                    <a:pt x="35" y="2039"/>
                    <a:pt x="1" y="2558"/>
                    <a:pt x="1" y="3111"/>
                  </a:cubicBezTo>
                  <a:cubicBezTo>
                    <a:pt x="1" y="3249"/>
                    <a:pt x="1" y="3422"/>
                    <a:pt x="243" y="3526"/>
                  </a:cubicBezTo>
                  <a:cubicBezTo>
                    <a:pt x="70" y="2316"/>
                    <a:pt x="139" y="1175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33"/>
            <p:cNvSpPr/>
            <p:nvPr/>
          </p:nvSpPr>
          <p:spPr>
            <a:xfrm>
              <a:off x="561130" y="256693"/>
              <a:ext cx="16000" cy="21232"/>
            </a:xfrm>
            <a:custGeom>
              <a:avLst/>
              <a:gdLst/>
              <a:ahLst/>
              <a:cxnLst/>
              <a:rect l="l" t="t" r="r" b="b"/>
              <a:pathLst>
                <a:path w="1694" h="2248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519"/>
                    <a:pt x="450" y="899"/>
                    <a:pt x="761" y="1314"/>
                  </a:cubicBezTo>
                  <a:cubicBezTo>
                    <a:pt x="1037" y="1660"/>
                    <a:pt x="1279" y="2040"/>
                    <a:pt x="1694" y="2247"/>
                  </a:cubicBezTo>
                  <a:cubicBezTo>
                    <a:pt x="1072" y="1556"/>
                    <a:pt x="553" y="7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33"/>
            <p:cNvSpPr/>
            <p:nvPr/>
          </p:nvSpPr>
          <p:spPr>
            <a:xfrm>
              <a:off x="476248" y="442126"/>
              <a:ext cx="18947" cy="8501"/>
            </a:xfrm>
            <a:custGeom>
              <a:avLst/>
              <a:gdLst/>
              <a:ahLst/>
              <a:cxnLst/>
              <a:rect l="l" t="t" r="r" b="b"/>
              <a:pathLst>
                <a:path w="2006" h="900" extrusionOk="0">
                  <a:moveTo>
                    <a:pt x="415" y="1"/>
                  </a:moveTo>
                  <a:cubicBezTo>
                    <a:pt x="139" y="139"/>
                    <a:pt x="0" y="312"/>
                    <a:pt x="0" y="519"/>
                  </a:cubicBezTo>
                  <a:lnTo>
                    <a:pt x="0" y="554"/>
                  </a:lnTo>
                  <a:cubicBezTo>
                    <a:pt x="230" y="364"/>
                    <a:pt x="449" y="291"/>
                    <a:pt x="662" y="291"/>
                  </a:cubicBezTo>
                  <a:cubicBezTo>
                    <a:pt x="994" y="291"/>
                    <a:pt x="1309" y="468"/>
                    <a:pt x="1625" y="657"/>
                  </a:cubicBezTo>
                  <a:cubicBezTo>
                    <a:pt x="1729" y="761"/>
                    <a:pt x="1832" y="865"/>
                    <a:pt x="1970" y="899"/>
                  </a:cubicBezTo>
                  <a:cubicBezTo>
                    <a:pt x="1970" y="865"/>
                    <a:pt x="2005" y="830"/>
                    <a:pt x="2005" y="830"/>
                  </a:cubicBezTo>
                  <a:cubicBezTo>
                    <a:pt x="1970" y="796"/>
                    <a:pt x="1936" y="761"/>
                    <a:pt x="1936" y="726"/>
                  </a:cubicBezTo>
                  <a:cubicBezTo>
                    <a:pt x="1625" y="450"/>
                    <a:pt x="1279" y="243"/>
                    <a:pt x="830" y="173"/>
                  </a:cubicBezTo>
                  <a:cubicBezTo>
                    <a:pt x="692" y="139"/>
                    <a:pt x="519" y="173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33"/>
            <p:cNvSpPr/>
            <p:nvPr/>
          </p:nvSpPr>
          <p:spPr>
            <a:xfrm>
              <a:off x="480488" y="4421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33"/>
            <p:cNvSpPr/>
            <p:nvPr/>
          </p:nvSpPr>
          <p:spPr>
            <a:xfrm>
              <a:off x="682242" y="361815"/>
              <a:ext cx="15358" cy="19929"/>
            </a:xfrm>
            <a:custGeom>
              <a:avLst/>
              <a:gdLst/>
              <a:ahLst/>
              <a:cxnLst/>
              <a:rect l="l" t="t" r="r" b="b"/>
              <a:pathLst>
                <a:path w="1626" h="2110" extrusionOk="0">
                  <a:moveTo>
                    <a:pt x="1625" y="1"/>
                  </a:moveTo>
                  <a:cubicBezTo>
                    <a:pt x="1487" y="35"/>
                    <a:pt x="1418" y="139"/>
                    <a:pt x="1314" y="208"/>
                  </a:cubicBezTo>
                  <a:cubicBezTo>
                    <a:pt x="761" y="761"/>
                    <a:pt x="277" y="1383"/>
                    <a:pt x="1" y="2109"/>
                  </a:cubicBezTo>
                  <a:cubicBezTo>
                    <a:pt x="105" y="2040"/>
                    <a:pt x="174" y="1971"/>
                    <a:pt x="243" y="1867"/>
                  </a:cubicBezTo>
                  <a:cubicBezTo>
                    <a:pt x="519" y="1245"/>
                    <a:pt x="934" y="761"/>
                    <a:pt x="1383" y="277"/>
                  </a:cubicBezTo>
                  <a:cubicBezTo>
                    <a:pt x="1487" y="208"/>
                    <a:pt x="1591" y="139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33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33"/>
            <p:cNvSpPr/>
            <p:nvPr/>
          </p:nvSpPr>
          <p:spPr>
            <a:xfrm>
              <a:off x="699546" y="469271"/>
              <a:ext cx="18295" cy="4203"/>
            </a:xfrm>
            <a:custGeom>
              <a:avLst/>
              <a:gdLst/>
              <a:ahLst/>
              <a:cxnLst/>
              <a:rect l="l" t="t" r="r" b="b"/>
              <a:pathLst>
                <a:path w="1937" h="445" extrusionOk="0">
                  <a:moveTo>
                    <a:pt x="1476" y="0"/>
                  </a:moveTo>
                  <a:cubicBezTo>
                    <a:pt x="849" y="0"/>
                    <a:pt x="279" y="166"/>
                    <a:pt x="1" y="445"/>
                  </a:cubicBezTo>
                  <a:cubicBezTo>
                    <a:pt x="381" y="341"/>
                    <a:pt x="658" y="237"/>
                    <a:pt x="969" y="168"/>
                  </a:cubicBezTo>
                  <a:cubicBezTo>
                    <a:pt x="1280" y="99"/>
                    <a:pt x="1625" y="168"/>
                    <a:pt x="1936" y="30"/>
                  </a:cubicBezTo>
                  <a:cubicBezTo>
                    <a:pt x="1782" y="10"/>
                    <a:pt x="1627" y="0"/>
                    <a:pt x="14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33"/>
            <p:cNvSpPr/>
            <p:nvPr/>
          </p:nvSpPr>
          <p:spPr>
            <a:xfrm>
              <a:off x="747866" y="485545"/>
              <a:ext cx="2947" cy="16009"/>
            </a:xfrm>
            <a:custGeom>
              <a:avLst/>
              <a:gdLst/>
              <a:ahLst/>
              <a:cxnLst/>
              <a:rect l="l" t="t" r="r" b="b"/>
              <a:pathLst>
                <a:path w="312" h="1695" extrusionOk="0">
                  <a:moveTo>
                    <a:pt x="208" y="1"/>
                  </a:moveTo>
                  <a:cubicBezTo>
                    <a:pt x="35" y="554"/>
                    <a:pt x="0" y="1107"/>
                    <a:pt x="104" y="1556"/>
                  </a:cubicBezTo>
                  <a:cubicBezTo>
                    <a:pt x="139" y="1625"/>
                    <a:pt x="139" y="1694"/>
                    <a:pt x="242" y="1694"/>
                  </a:cubicBezTo>
                  <a:cubicBezTo>
                    <a:pt x="312" y="1694"/>
                    <a:pt x="312" y="1591"/>
                    <a:pt x="312" y="1522"/>
                  </a:cubicBezTo>
                  <a:cubicBezTo>
                    <a:pt x="242" y="1280"/>
                    <a:pt x="208" y="1038"/>
                    <a:pt x="208" y="761"/>
                  </a:cubicBezTo>
                  <a:cubicBezTo>
                    <a:pt x="173" y="519"/>
                    <a:pt x="208" y="243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33"/>
            <p:cNvSpPr/>
            <p:nvPr/>
          </p:nvSpPr>
          <p:spPr>
            <a:xfrm>
              <a:off x="588227" y="444374"/>
              <a:ext cx="10777" cy="3636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61" y="0"/>
                  </a:moveTo>
                  <a:cubicBezTo>
                    <a:pt x="38" y="0"/>
                    <a:pt x="18" y="2"/>
                    <a:pt x="0" y="5"/>
                  </a:cubicBezTo>
                  <a:cubicBezTo>
                    <a:pt x="215" y="247"/>
                    <a:pt x="494" y="384"/>
                    <a:pt x="835" y="384"/>
                  </a:cubicBezTo>
                  <a:cubicBezTo>
                    <a:pt x="932" y="384"/>
                    <a:pt x="1034" y="373"/>
                    <a:pt x="1141" y="350"/>
                  </a:cubicBezTo>
                  <a:cubicBezTo>
                    <a:pt x="762" y="161"/>
                    <a:pt x="296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33"/>
            <p:cNvSpPr/>
            <p:nvPr/>
          </p:nvSpPr>
          <p:spPr>
            <a:xfrm>
              <a:off x="679305" y="368021"/>
              <a:ext cx="5563" cy="13393"/>
            </a:xfrm>
            <a:custGeom>
              <a:avLst/>
              <a:gdLst/>
              <a:ahLst/>
              <a:cxnLst/>
              <a:rect l="l" t="t" r="r" b="b"/>
              <a:pathLst>
                <a:path w="589" h="1418" extrusionOk="0">
                  <a:moveTo>
                    <a:pt x="588" y="0"/>
                  </a:moveTo>
                  <a:cubicBezTo>
                    <a:pt x="277" y="415"/>
                    <a:pt x="104" y="899"/>
                    <a:pt x="1" y="1418"/>
                  </a:cubicBezTo>
                  <a:lnTo>
                    <a:pt x="104" y="1418"/>
                  </a:lnTo>
                  <a:cubicBezTo>
                    <a:pt x="381" y="968"/>
                    <a:pt x="416" y="484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33"/>
            <p:cNvSpPr/>
            <p:nvPr/>
          </p:nvSpPr>
          <p:spPr>
            <a:xfrm>
              <a:off x="469060" y="430377"/>
              <a:ext cx="1643" cy="14375"/>
            </a:xfrm>
            <a:custGeom>
              <a:avLst/>
              <a:gdLst/>
              <a:ahLst/>
              <a:cxnLst/>
              <a:rect l="l" t="t" r="r" b="b"/>
              <a:pathLst>
                <a:path w="174" h="1522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519"/>
                    <a:pt x="1" y="1037"/>
                    <a:pt x="139" y="1521"/>
                  </a:cubicBezTo>
                  <a:cubicBezTo>
                    <a:pt x="174" y="1003"/>
                    <a:pt x="174" y="5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33"/>
            <p:cNvSpPr/>
            <p:nvPr/>
          </p:nvSpPr>
          <p:spPr>
            <a:xfrm>
              <a:off x="523255" y="4525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33"/>
            <p:cNvSpPr/>
            <p:nvPr/>
          </p:nvSpPr>
          <p:spPr>
            <a:xfrm>
              <a:off x="506283" y="452572"/>
              <a:ext cx="16982" cy="5563"/>
            </a:xfrm>
            <a:custGeom>
              <a:avLst/>
              <a:gdLst/>
              <a:ahLst/>
              <a:cxnLst/>
              <a:rect l="l" t="t" r="r" b="b"/>
              <a:pathLst>
                <a:path w="1798" h="589" extrusionOk="0">
                  <a:moveTo>
                    <a:pt x="1798" y="1"/>
                  </a:moveTo>
                  <a:lnTo>
                    <a:pt x="1798" y="1"/>
                  </a:lnTo>
                  <a:cubicBezTo>
                    <a:pt x="1210" y="104"/>
                    <a:pt x="622" y="208"/>
                    <a:pt x="0" y="588"/>
                  </a:cubicBezTo>
                  <a:cubicBezTo>
                    <a:pt x="208" y="588"/>
                    <a:pt x="277" y="554"/>
                    <a:pt x="380" y="519"/>
                  </a:cubicBezTo>
                  <a:cubicBezTo>
                    <a:pt x="692" y="346"/>
                    <a:pt x="1003" y="243"/>
                    <a:pt x="1348" y="139"/>
                  </a:cubicBezTo>
                  <a:cubicBezTo>
                    <a:pt x="1487" y="104"/>
                    <a:pt x="1659" y="104"/>
                    <a:pt x="1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33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33"/>
            <p:cNvSpPr/>
            <p:nvPr/>
          </p:nvSpPr>
          <p:spPr>
            <a:xfrm>
              <a:off x="484408" y="428743"/>
              <a:ext cx="5884" cy="10456"/>
            </a:xfrm>
            <a:custGeom>
              <a:avLst/>
              <a:gdLst/>
              <a:ahLst/>
              <a:cxnLst/>
              <a:rect l="l" t="t" r="r" b="b"/>
              <a:pathLst>
                <a:path w="623" h="1107" extrusionOk="0">
                  <a:moveTo>
                    <a:pt x="623" y="0"/>
                  </a:moveTo>
                  <a:lnTo>
                    <a:pt x="623" y="0"/>
                  </a:lnTo>
                  <a:cubicBezTo>
                    <a:pt x="242" y="277"/>
                    <a:pt x="139" y="726"/>
                    <a:pt x="0" y="1107"/>
                  </a:cubicBezTo>
                  <a:cubicBezTo>
                    <a:pt x="242" y="830"/>
                    <a:pt x="346" y="450"/>
                    <a:pt x="588" y="173"/>
                  </a:cubicBezTo>
                  <a:cubicBezTo>
                    <a:pt x="623" y="139"/>
                    <a:pt x="623" y="70"/>
                    <a:pt x="6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33"/>
            <p:cNvSpPr/>
            <p:nvPr/>
          </p:nvSpPr>
          <p:spPr>
            <a:xfrm>
              <a:off x="482774" y="422868"/>
              <a:ext cx="3929" cy="11438"/>
            </a:xfrm>
            <a:custGeom>
              <a:avLst/>
              <a:gdLst/>
              <a:ahLst/>
              <a:cxnLst/>
              <a:rect l="l" t="t" r="r" b="b"/>
              <a:pathLst>
                <a:path w="416" h="121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70" y="346"/>
                    <a:pt x="104" y="795"/>
                    <a:pt x="1" y="1210"/>
                  </a:cubicBezTo>
                  <a:cubicBezTo>
                    <a:pt x="139" y="795"/>
                    <a:pt x="277" y="415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33"/>
            <p:cNvSpPr/>
            <p:nvPr/>
          </p:nvSpPr>
          <p:spPr>
            <a:xfrm>
              <a:off x="486694" y="42253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33"/>
            <p:cNvSpPr/>
            <p:nvPr/>
          </p:nvSpPr>
          <p:spPr>
            <a:xfrm>
              <a:off x="454694" y="4303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33"/>
            <p:cNvSpPr/>
            <p:nvPr/>
          </p:nvSpPr>
          <p:spPr>
            <a:xfrm>
              <a:off x="454694" y="430698"/>
              <a:ext cx="5242" cy="9804"/>
            </a:xfrm>
            <a:custGeom>
              <a:avLst/>
              <a:gdLst/>
              <a:ahLst/>
              <a:cxnLst/>
              <a:rect l="l" t="t" r="r" b="b"/>
              <a:pathLst>
                <a:path w="555" h="1038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208" y="554"/>
                    <a:pt x="312" y="796"/>
                  </a:cubicBezTo>
                  <a:cubicBezTo>
                    <a:pt x="347" y="900"/>
                    <a:pt x="416" y="1003"/>
                    <a:pt x="554" y="1038"/>
                  </a:cubicBezTo>
                  <a:cubicBezTo>
                    <a:pt x="381" y="692"/>
                    <a:pt x="208" y="3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33"/>
            <p:cNvSpPr/>
            <p:nvPr/>
          </p:nvSpPr>
          <p:spPr>
            <a:xfrm>
              <a:off x="789981" y="530598"/>
              <a:ext cx="3929" cy="4581"/>
            </a:xfrm>
            <a:custGeom>
              <a:avLst/>
              <a:gdLst/>
              <a:ahLst/>
              <a:cxnLst/>
              <a:rect l="l" t="t" r="r" b="b"/>
              <a:pathLst>
                <a:path w="416" h="485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208"/>
                    <a:pt x="173" y="416"/>
                    <a:pt x="415" y="485"/>
                  </a:cubicBezTo>
                  <a:cubicBezTo>
                    <a:pt x="277" y="312"/>
                    <a:pt x="277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33"/>
            <p:cNvSpPr/>
            <p:nvPr/>
          </p:nvSpPr>
          <p:spPr>
            <a:xfrm>
              <a:off x="493220" y="40785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33"/>
            <p:cNvSpPr/>
            <p:nvPr/>
          </p:nvSpPr>
          <p:spPr>
            <a:xfrm>
              <a:off x="488649" y="408171"/>
              <a:ext cx="4581" cy="7849"/>
            </a:xfrm>
            <a:custGeom>
              <a:avLst/>
              <a:gdLst/>
              <a:ahLst/>
              <a:cxnLst/>
              <a:rect l="l" t="t" r="r" b="b"/>
              <a:pathLst>
                <a:path w="485" h="831" extrusionOk="0">
                  <a:moveTo>
                    <a:pt x="485" y="1"/>
                  </a:moveTo>
                  <a:lnTo>
                    <a:pt x="485" y="1"/>
                  </a:lnTo>
                  <a:cubicBezTo>
                    <a:pt x="243" y="243"/>
                    <a:pt x="174" y="554"/>
                    <a:pt x="1" y="830"/>
                  </a:cubicBezTo>
                  <a:cubicBezTo>
                    <a:pt x="277" y="623"/>
                    <a:pt x="346" y="312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33"/>
            <p:cNvSpPr/>
            <p:nvPr/>
          </p:nvSpPr>
          <p:spPr>
            <a:xfrm>
              <a:off x="523255" y="452327"/>
              <a:ext cx="6536" cy="406"/>
            </a:xfrm>
            <a:custGeom>
              <a:avLst/>
              <a:gdLst/>
              <a:ahLst/>
              <a:cxnLst/>
              <a:rect l="l" t="t" r="r" b="b"/>
              <a:pathLst>
                <a:path w="692" h="43" extrusionOk="0">
                  <a:moveTo>
                    <a:pt x="333" y="1"/>
                  </a:moveTo>
                  <a:cubicBezTo>
                    <a:pt x="217" y="1"/>
                    <a:pt x="104" y="9"/>
                    <a:pt x="1" y="27"/>
                  </a:cubicBezTo>
                  <a:cubicBezTo>
                    <a:pt x="81" y="38"/>
                    <a:pt x="158" y="42"/>
                    <a:pt x="234" y="42"/>
                  </a:cubicBezTo>
                  <a:cubicBezTo>
                    <a:pt x="385" y="42"/>
                    <a:pt x="531" y="27"/>
                    <a:pt x="692" y="27"/>
                  </a:cubicBezTo>
                  <a:cubicBezTo>
                    <a:pt x="571" y="9"/>
                    <a:pt x="450" y="1"/>
                    <a:pt x="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33"/>
            <p:cNvSpPr/>
            <p:nvPr/>
          </p:nvSpPr>
          <p:spPr>
            <a:xfrm>
              <a:off x="415847" y="367038"/>
              <a:ext cx="1974" cy="6867"/>
            </a:xfrm>
            <a:custGeom>
              <a:avLst/>
              <a:gdLst/>
              <a:ahLst/>
              <a:cxnLst/>
              <a:rect l="l" t="t" r="r" b="b"/>
              <a:pathLst>
                <a:path w="209" h="727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43"/>
                    <a:pt x="35" y="519"/>
                    <a:pt x="208" y="727"/>
                  </a:cubicBezTo>
                  <a:cubicBezTo>
                    <a:pt x="104" y="519"/>
                    <a:pt x="174" y="20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33"/>
            <p:cNvSpPr/>
            <p:nvPr/>
          </p:nvSpPr>
          <p:spPr>
            <a:xfrm>
              <a:off x="415847" y="36703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33"/>
            <p:cNvSpPr/>
            <p:nvPr/>
          </p:nvSpPr>
          <p:spPr>
            <a:xfrm>
              <a:off x="418133" y="381404"/>
              <a:ext cx="1643" cy="4902"/>
            </a:xfrm>
            <a:custGeom>
              <a:avLst/>
              <a:gdLst/>
              <a:ahLst/>
              <a:cxnLst/>
              <a:rect l="l" t="t" r="r" b="b"/>
              <a:pathLst>
                <a:path w="174" h="519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08"/>
                    <a:pt x="35" y="381"/>
                    <a:pt x="174" y="519"/>
                  </a:cubicBezTo>
                  <a:cubicBezTo>
                    <a:pt x="104" y="346"/>
                    <a:pt x="139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33"/>
            <p:cNvSpPr/>
            <p:nvPr/>
          </p:nvSpPr>
          <p:spPr>
            <a:xfrm>
              <a:off x="419767" y="3862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33"/>
            <p:cNvSpPr/>
            <p:nvPr/>
          </p:nvSpPr>
          <p:spPr>
            <a:xfrm>
              <a:off x="490283" y="425154"/>
              <a:ext cx="2626" cy="3268"/>
            </a:xfrm>
            <a:custGeom>
              <a:avLst/>
              <a:gdLst/>
              <a:ahLst/>
              <a:cxnLst/>
              <a:rect l="l" t="t" r="r" b="b"/>
              <a:pathLst>
                <a:path w="278" h="346" extrusionOk="0">
                  <a:moveTo>
                    <a:pt x="277" y="0"/>
                  </a:moveTo>
                  <a:cubicBezTo>
                    <a:pt x="139" y="104"/>
                    <a:pt x="35" y="173"/>
                    <a:pt x="1" y="346"/>
                  </a:cubicBezTo>
                  <a:cubicBezTo>
                    <a:pt x="208" y="311"/>
                    <a:pt x="243" y="13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33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33"/>
            <p:cNvSpPr/>
            <p:nvPr/>
          </p:nvSpPr>
          <p:spPr>
            <a:xfrm>
              <a:off x="727295" y="469554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05" y="0"/>
                  </a:moveTo>
                  <a:cubicBezTo>
                    <a:pt x="35" y="35"/>
                    <a:pt x="1" y="69"/>
                    <a:pt x="35" y="104"/>
                  </a:cubicBezTo>
                  <a:lnTo>
                    <a:pt x="1" y="104"/>
                  </a:lnTo>
                  <a:cubicBezTo>
                    <a:pt x="35" y="173"/>
                    <a:pt x="70" y="207"/>
                    <a:pt x="139" y="207"/>
                  </a:cubicBezTo>
                  <a:cubicBezTo>
                    <a:pt x="174" y="207"/>
                    <a:pt x="208" y="138"/>
                    <a:pt x="208" y="104"/>
                  </a:cubicBezTo>
                  <a:cubicBezTo>
                    <a:pt x="208" y="35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33"/>
            <p:cNvSpPr/>
            <p:nvPr/>
          </p:nvSpPr>
          <p:spPr>
            <a:xfrm>
              <a:off x="758964" y="520151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74" y="1"/>
                  </a:moveTo>
                  <a:cubicBezTo>
                    <a:pt x="70" y="35"/>
                    <a:pt x="1" y="104"/>
                    <a:pt x="1" y="243"/>
                  </a:cubicBezTo>
                  <a:cubicBezTo>
                    <a:pt x="139" y="208"/>
                    <a:pt x="174" y="139"/>
                    <a:pt x="208" y="35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33"/>
            <p:cNvSpPr/>
            <p:nvPr/>
          </p:nvSpPr>
          <p:spPr>
            <a:xfrm>
              <a:off x="496809" y="461252"/>
              <a:ext cx="671" cy="1455"/>
            </a:xfrm>
            <a:custGeom>
              <a:avLst/>
              <a:gdLst/>
              <a:ahLst/>
              <a:cxnLst/>
              <a:rect l="l" t="t" r="r" b="b"/>
              <a:pathLst>
                <a:path w="71" h="154" extrusionOk="0">
                  <a:moveTo>
                    <a:pt x="63" y="1"/>
                  </a:moveTo>
                  <a:cubicBezTo>
                    <a:pt x="53" y="1"/>
                    <a:pt x="35" y="25"/>
                    <a:pt x="35" y="50"/>
                  </a:cubicBezTo>
                  <a:cubicBezTo>
                    <a:pt x="35" y="84"/>
                    <a:pt x="1" y="119"/>
                    <a:pt x="1" y="153"/>
                  </a:cubicBezTo>
                  <a:cubicBezTo>
                    <a:pt x="35" y="119"/>
                    <a:pt x="70" y="119"/>
                    <a:pt x="70" y="119"/>
                  </a:cubicBezTo>
                  <a:cubicBezTo>
                    <a:pt x="70" y="84"/>
                    <a:pt x="70" y="50"/>
                    <a:pt x="70" y="15"/>
                  </a:cubicBezTo>
                  <a:cubicBezTo>
                    <a:pt x="70" y="5"/>
                    <a:pt x="67" y="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33"/>
            <p:cNvSpPr/>
            <p:nvPr/>
          </p:nvSpPr>
          <p:spPr>
            <a:xfrm>
              <a:off x="417150" y="374226"/>
              <a:ext cx="992" cy="3920"/>
            </a:xfrm>
            <a:custGeom>
              <a:avLst/>
              <a:gdLst/>
              <a:ahLst/>
              <a:cxnLst/>
              <a:rect l="l" t="t" r="r" b="b"/>
              <a:pathLst>
                <a:path w="105" h="415" extrusionOk="0">
                  <a:moveTo>
                    <a:pt x="70" y="0"/>
                  </a:moveTo>
                  <a:lnTo>
                    <a:pt x="70" y="0"/>
                  </a:lnTo>
                  <a:cubicBezTo>
                    <a:pt x="36" y="104"/>
                    <a:pt x="1" y="207"/>
                    <a:pt x="105" y="41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33"/>
            <p:cNvSpPr/>
            <p:nvPr/>
          </p:nvSpPr>
          <p:spPr>
            <a:xfrm>
              <a:off x="497140" y="4192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33"/>
            <p:cNvSpPr/>
            <p:nvPr/>
          </p:nvSpPr>
          <p:spPr>
            <a:xfrm>
              <a:off x="494854" y="419600"/>
              <a:ext cx="2295" cy="2947"/>
            </a:xfrm>
            <a:custGeom>
              <a:avLst/>
              <a:gdLst/>
              <a:ahLst/>
              <a:cxnLst/>
              <a:rect l="l" t="t" r="r" b="b"/>
              <a:pathLst>
                <a:path w="243" h="312" extrusionOk="0">
                  <a:moveTo>
                    <a:pt x="208" y="1"/>
                  </a:moveTo>
                  <a:cubicBezTo>
                    <a:pt x="104" y="70"/>
                    <a:pt x="35" y="173"/>
                    <a:pt x="0" y="277"/>
                  </a:cubicBezTo>
                  <a:lnTo>
                    <a:pt x="0" y="312"/>
                  </a:lnTo>
                  <a:cubicBezTo>
                    <a:pt x="139" y="243"/>
                    <a:pt x="208" y="139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33"/>
            <p:cNvSpPr/>
            <p:nvPr/>
          </p:nvSpPr>
          <p:spPr>
            <a:xfrm>
              <a:off x="487015" y="416011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05" y="139"/>
                    <a:pt x="70" y="277"/>
                    <a:pt x="1" y="415"/>
                  </a:cubicBezTo>
                  <a:cubicBezTo>
                    <a:pt x="174" y="311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33"/>
            <p:cNvSpPr/>
            <p:nvPr/>
          </p:nvSpPr>
          <p:spPr>
            <a:xfrm>
              <a:off x="488328" y="4160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33"/>
            <p:cNvSpPr/>
            <p:nvPr/>
          </p:nvSpPr>
          <p:spPr>
            <a:xfrm>
              <a:off x="764518" y="42286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cubicBezTo>
                    <a:pt x="0" y="0"/>
                    <a:pt x="35" y="69"/>
                    <a:pt x="35" y="104"/>
                  </a:cubicBezTo>
                  <a:cubicBezTo>
                    <a:pt x="35" y="139"/>
                    <a:pt x="35" y="139"/>
                    <a:pt x="69" y="139"/>
                  </a:cubicBezTo>
                  <a:cubicBezTo>
                    <a:pt x="69" y="139"/>
                    <a:pt x="69" y="104"/>
                    <a:pt x="69" y="69"/>
                  </a:cubicBezTo>
                  <a:cubicBezTo>
                    <a:pt x="69" y="35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33"/>
            <p:cNvSpPr/>
            <p:nvPr/>
          </p:nvSpPr>
          <p:spPr>
            <a:xfrm>
              <a:off x="739375" y="416332"/>
              <a:ext cx="1322" cy="1974"/>
            </a:xfrm>
            <a:custGeom>
              <a:avLst/>
              <a:gdLst/>
              <a:ahLst/>
              <a:cxnLst/>
              <a:rect l="l" t="t" r="r" b="b"/>
              <a:pathLst>
                <a:path w="140" h="209" extrusionOk="0">
                  <a:moveTo>
                    <a:pt x="35" y="1"/>
                  </a:moveTo>
                  <a:cubicBezTo>
                    <a:pt x="35" y="105"/>
                    <a:pt x="1" y="174"/>
                    <a:pt x="139" y="208"/>
                  </a:cubicBezTo>
                  <a:cubicBezTo>
                    <a:pt x="139" y="139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33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33"/>
            <p:cNvSpPr/>
            <p:nvPr/>
          </p:nvSpPr>
          <p:spPr>
            <a:xfrm>
              <a:off x="713911" y="434617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1" y="70"/>
                    <a:pt x="1" y="70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419767" y="386297"/>
              <a:ext cx="661" cy="3608"/>
            </a:xfrm>
            <a:custGeom>
              <a:avLst/>
              <a:gdLst/>
              <a:ahLst/>
              <a:cxnLst/>
              <a:rect l="l" t="t" r="r" b="b"/>
              <a:pathLst>
                <a:path w="70" h="382" extrusionOk="0">
                  <a:moveTo>
                    <a:pt x="1" y="1"/>
                  </a:moveTo>
                  <a:cubicBezTo>
                    <a:pt x="1" y="139"/>
                    <a:pt x="1" y="277"/>
                    <a:pt x="70" y="381"/>
                  </a:cubicBezTo>
                  <a:cubicBezTo>
                    <a:pt x="70" y="277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33"/>
            <p:cNvSpPr/>
            <p:nvPr/>
          </p:nvSpPr>
          <p:spPr>
            <a:xfrm>
              <a:off x="699876" y="360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33"/>
            <p:cNvSpPr/>
            <p:nvPr/>
          </p:nvSpPr>
          <p:spPr>
            <a:xfrm>
              <a:off x="697590" y="360181"/>
              <a:ext cx="2295" cy="1322"/>
            </a:xfrm>
            <a:custGeom>
              <a:avLst/>
              <a:gdLst/>
              <a:ahLst/>
              <a:cxnLst/>
              <a:rect l="l" t="t" r="r" b="b"/>
              <a:pathLst>
                <a:path w="243" h="140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39" y="35"/>
                    <a:pt x="70" y="70"/>
                    <a:pt x="0" y="139"/>
                  </a:cubicBezTo>
                  <a:cubicBezTo>
                    <a:pt x="104" y="139"/>
                    <a:pt x="173" y="70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33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33"/>
            <p:cNvSpPr/>
            <p:nvPr/>
          </p:nvSpPr>
          <p:spPr>
            <a:xfrm>
              <a:off x="674413" y="4584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lnTo>
                    <a:pt x="0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35" y="70"/>
                    <a:pt x="69" y="35"/>
                    <a:pt x="69" y="3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33"/>
            <p:cNvSpPr/>
            <p:nvPr/>
          </p:nvSpPr>
          <p:spPr>
            <a:xfrm>
              <a:off x="497792" y="455840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70" y="35"/>
                    <a:pt x="35" y="35"/>
                    <a:pt x="35" y="69"/>
                  </a:cubicBezTo>
                  <a:cubicBezTo>
                    <a:pt x="35" y="69"/>
                    <a:pt x="1" y="139"/>
                    <a:pt x="70" y="139"/>
                  </a:cubicBezTo>
                  <a:cubicBezTo>
                    <a:pt x="70" y="139"/>
                    <a:pt x="70" y="104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33"/>
            <p:cNvSpPr/>
            <p:nvPr/>
          </p:nvSpPr>
          <p:spPr>
            <a:xfrm>
              <a:off x="757330" y="42972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33"/>
            <p:cNvSpPr/>
            <p:nvPr/>
          </p:nvSpPr>
          <p:spPr>
            <a:xfrm>
              <a:off x="667555" y="42645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33"/>
            <p:cNvSpPr/>
            <p:nvPr/>
          </p:nvSpPr>
          <p:spPr>
            <a:xfrm>
              <a:off x="699876" y="4261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33"/>
            <p:cNvSpPr/>
            <p:nvPr/>
          </p:nvSpPr>
          <p:spPr>
            <a:xfrm>
              <a:off x="700197" y="42645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3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33"/>
            <p:cNvSpPr/>
            <p:nvPr/>
          </p:nvSpPr>
          <p:spPr>
            <a:xfrm>
              <a:off x="487015" y="4199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33"/>
            <p:cNvSpPr/>
            <p:nvPr/>
          </p:nvSpPr>
          <p:spPr>
            <a:xfrm>
              <a:off x="486694" y="419930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0" y="277"/>
                  </a:cubicBezTo>
                  <a:cubicBezTo>
                    <a:pt x="35" y="208"/>
                    <a:pt x="69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33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33"/>
            <p:cNvSpPr/>
            <p:nvPr/>
          </p:nvSpPr>
          <p:spPr>
            <a:xfrm>
              <a:off x="716849" y="41405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69"/>
                    <a:pt x="35" y="35"/>
                  </a:cubicBezTo>
                  <a:cubicBezTo>
                    <a:pt x="35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33"/>
            <p:cNvSpPr/>
            <p:nvPr/>
          </p:nvSpPr>
          <p:spPr>
            <a:xfrm>
              <a:off x="421722" y="395118"/>
              <a:ext cx="501" cy="331"/>
            </a:xfrm>
            <a:custGeom>
              <a:avLst/>
              <a:gdLst/>
              <a:ahLst/>
              <a:cxnLst/>
              <a:rect l="l" t="t" r="r" b="b"/>
              <a:pathLst>
                <a:path w="53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18" y="18"/>
                    <a:pt x="27" y="18"/>
                    <a:pt x="35" y="18"/>
                  </a:cubicBezTo>
                  <a:cubicBezTo>
                    <a:pt x="44" y="18"/>
                    <a:pt x="53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33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33"/>
            <p:cNvSpPr/>
            <p:nvPr/>
          </p:nvSpPr>
          <p:spPr>
            <a:xfrm>
              <a:off x="420418" y="39021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33"/>
            <p:cNvSpPr/>
            <p:nvPr/>
          </p:nvSpPr>
          <p:spPr>
            <a:xfrm>
              <a:off x="420749" y="390216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33"/>
            <p:cNvSpPr/>
            <p:nvPr/>
          </p:nvSpPr>
          <p:spPr>
            <a:xfrm>
              <a:off x="681921" y="382056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35" y="1"/>
                  </a:moveTo>
                  <a:cubicBezTo>
                    <a:pt x="35" y="70"/>
                    <a:pt x="0" y="139"/>
                    <a:pt x="0" y="243"/>
                  </a:cubicBezTo>
                  <a:cubicBezTo>
                    <a:pt x="69" y="173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33"/>
            <p:cNvSpPr/>
            <p:nvPr/>
          </p:nvSpPr>
          <p:spPr>
            <a:xfrm>
              <a:off x="682242" y="38173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33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33"/>
            <p:cNvSpPr/>
            <p:nvPr/>
          </p:nvSpPr>
          <p:spPr>
            <a:xfrm>
              <a:off x="414874" y="3650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33"/>
            <p:cNvSpPr/>
            <p:nvPr/>
          </p:nvSpPr>
          <p:spPr>
            <a:xfrm>
              <a:off x="415847" y="3670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33"/>
            <p:cNvSpPr/>
            <p:nvPr/>
          </p:nvSpPr>
          <p:spPr>
            <a:xfrm>
              <a:off x="414874" y="365083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69"/>
                    <a:pt x="35" y="139"/>
                    <a:pt x="104" y="208"/>
                  </a:cubicBezTo>
                  <a:cubicBezTo>
                    <a:pt x="104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33"/>
            <p:cNvSpPr/>
            <p:nvPr/>
          </p:nvSpPr>
          <p:spPr>
            <a:xfrm>
              <a:off x="752759" y="50481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lnTo>
                    <a:pt x="1" y="69"/>
                  </a:lnTo>
                  <a:cubicBezTo>
                    <a:pt x="1" y="69"/>
                    <a:pt x="1" y="35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33"/>
            <p:cNvSpPr/>
            <p:nvPr/>
          </p:nvSpPr>
          <p:spPr>
            <a:xfrm>
              <a:off x="752759" y="5054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33"/>
            <p:cNvSpPr/>
            <p:nvPr/>
          </p:nvSpPr>
          <p:spPr>
            <a:xfrm>
              <a:off x="699876" y="3598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33"/>
            <p:cNvSpPr/>
            <p:nvPr/>
          </p:nvSpPr>
          <p:spPr>
            <a:xfrm>
              <a:off x="700197" y="35953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1"/>
                  </a:moveTo>
                  <a:cubicBezTo>
                    <a:pt x="70" y="1"/>
                    <a:pt x="1" y="35"/>
                    <a:pt x="1" y="70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33"/>
            <p:cNvSpPr/>
            <p:nvPr/>
          </p:nvSpPr>
          <p:spPr>
            <a:xfrm>
              <a:off x="701180" y="35953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33"/>
            <p:cNvSpPr/>
            <p:nvPr/>
          </p:nvSpPr>
          <p:spPr>
            <a:xfrm>
              <a:off x="680618" y="384342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70"/>
                    <a:pt x="35" y="104"/>
                    <a:pt x="0" y="139"/>
                  </a:cubicBezTo>
                  <a:cubicBezTo>
                    <a:pt x="69" y="104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33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33"/>
            <p:cNvSpPr/>
            <p:nvPr/>
          </p:nvSpPr>
          <p:spPr>
            <a:xfrm>
              <a:off x="680618" y="3856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33"/>
            <p:cNvSpPr/>
            <p:nvPr/>
          </p:nvSpPr>
          <p:spPr>
            <a:xfrm>
              <a:off x="702483" y="358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33"/>
            <p:cNvSpPr/>
            <p:nvPr/>
          </p:nvSpPr>
          <p:spPr>
            <a:xfrm>
              <a:off x="421722" y="395676"/>
              <a:ext cx="340" cy="425"/>
            </a:xfrm>
            <a:custGeom>
              <a:avLst/>
              <a:gdLst/>
              <a:ahLst/>
              <a:cxnLst/>
              <a:rect l="l" t="t" r="r" b="b"/>
              <a:pathLst>
                <a:path w="36" h="45" extrusionOk="0">
                  <a:moveTo>
                    <a:pt x="1" y="0"/>
                  </a:moveTo>
                  <a:cubicBezTo>
                    <a:pt x="1" y="0"/>
                    <a:pt x="1" y="3"/>
                    <a:pt x="1" y="10"/>
                  </a:cubicBezTo>
                  <a:cubicBezTo>
                    <a:pt x="1" y="10"/>
                    <a:pt x="1" y="45"/>
                    <a:pt x="1" y="45"/>
                  </a:cubicBezTo>
                  <a:cubicBezTo>
                    <a:pt x="35" y="45"/>
                    <a:pt x="35" y="10"/>
                    <a:pt x="35" y="10"/>
                  </a:cubicBezTo>
                  <a:lnTo>
                    <a:pt x="35" y="10"/>
                  </a:lnTo>
                  <a:cubicBezTo>
                    <a:pt x="28" y="18"/>
                    <a:pt x="22" y="20"/>
                    <a:pt x="18" y="20"/>
                  </a:cubicBezTo>
                  <a:cubicBezTo>
                    <a:pt x="5" y="2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33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33"/>
            <p:cNvSpPr/>
            <p:nvPr/>
          </p:nvSpPr>
          <p:spPr>
            <a:xfrm>
              <a:off x="684859" y="3680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33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33"/>
            <p:cNvSpPr/>
            <p:nvPr/>
          </p:nvSpPr>
          <p:spPr>
            <a:xfrm>
              <a:off x="739706" y="371940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0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33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33"/>
            <p:cNvSpPr/>
            <p:nvPr/>
          </p:nvSpPr>
          <p:spPr>
            <a:xfrm>
              <a:off x="738072" y="372262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39" y="1"/>
                  </a:moveTo>
                  <a:cubicBezTo>
                    <a:pt x="104" y="1"/>
                    <a:pt x="35" y="35"/>
                    <a:pt x="1" y="70"/>
                  </a:cubicBezTo>
                  <a:cubicBezTo>
                    <a:pt x="70" y="70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33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33"/>
            <p:cNvSpPr/>
            <p:nvPr/>
          </p:nvSpPr>
          <p:spPr>
            <a:xfrm>
              <a:off x="704769" y="432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33"/>
            <p:cNvSpPr/>
            <p:nvPr/>
          </p:nvSpPr>
          <p:spPr>
            <a:xfrm>
              <a:off x="494202" y="405565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0" y="104"/>
                    <a:pt x="0" y="173"/>
                  </a:cubicBezTo>
                  <a:cubicBezTo>
                    <a:pt x="35" y="104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33"/>
            <p:cNvSpPr/>
            <p:nvPr/>
          </p:nvSpPr>
          <p:spPr>
            <a:xfrm>
              <a:off x="494202" y="4071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33"/>
            <p:cNvSpPr/>
            <p:nvPr/>
          </p:nvSpPr>
          <p:spPr>
            <a:xfrm>
              <a:off x="494202" y="42221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69" y="0"/>
                  </a:moveTo>
                  <a:cubicBezTo>
                    <a:pt x="35" y="35"/>
                    <a:pt x="0" y="69"/>
                    <a:pt x="35" y="104"/>
                  </a:cubicBezTo>
                  <a:cubicBezTo>
                    <a:pt x="69" y="104"/>
                    <a:pt x="69" y="69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33"/>
            <p:cNvSpPr/>
            <p:nvPr/>
          </p:nvSpPr>
          <p:spPr>
            <a:xfrm>
              <a:off x="720438" y="423274"/>
              <a:ext cx="671" cy="576"/>
            </a:xfrm>
            <a:custGeom>
              <a:avLst/>
              <a:gdLst/>
              <a:ahLst/>
              <a:cxnLst/>
              <a:rect l="l" t="t" r="r" b="b"/>
              <a:pathLst>
                <a:path w="71" h="61" extrusionOk="0">
                  <a:moveTo>
                    <a:pt x="23" y="0"/>
                  </a:moveTo>
                  <a:cubicBezTo>
                    <a:pt x="10" y="0"/>
                    <a:pt x="1" y="9"/>
                    <a:pt x="1" y="26"/>
                  </a:cubicBezTo>
                  <a:cubicBezTo>
                    <a:pt x="1" y="61"/>
                    <a:pt x="1" y="61"/>
                    <a:pt x="36" y="61"/>
                  </a:cubicBezTo>
                  <a:cubicBezTo>
                    <a:pt x="70" y="61"/>
                    <a:pt x="70" y="26"/>
                    <a:pt x="70" y="26"/>
                  </a:cubicBezTo>
                  <a:cubicBezTo>
                    <a:pt x="53" y="9"/>
                    <a:pt x="36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33"/>
            <p:cNvSpPr/>
            <p:nvPr/>
          </p:nvSpPr>
          <p:spPr>
            <a:xfrm>
              <a:off x="720438" y="42384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cubicBezTo>
                    <a:pt x="1" y="1"/>
                    <a:pt x="1" y="36"/>
                    <a:pt x="1" y="36"/>
                  </a:cubicBezTo>
                  <a:lnTo>
                    <a:pt x="36" y="36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33"/>
            <p:cNvSpPr/>
            <p:nvPr/>
          </p:nvSpPr>
          <p:spPr>
            <a:xfrm>
              <a:off x="721099" y="4238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33"/>
            <p:cNvSpPr/>
            <p:nvPr/>
          </p:nvSpPr>
          <p:spPr>
            <a:xfrm>
              <a:off x="700528" y="426457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35"/>
                    <a:pt x="70" y="70"/>
                    <a:pt x="139" y="104"/>
                  </a:cubicBezTo>
                  <a:cubicBezTo>
                    <a:pt x="104" y="70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33"/>
            <p:cNvSpPr/>
            <p:nvPr/>
          </p:nvSpPr>
          <p:spPr>
            <a:xfrm>
              <a:off x="702162" y="42907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33"/>
            <p:cNvSpPr/>
            <p:nvPr/>
          </p:nvSpPr>
          <p:spPr>
            <a:xfrm>
              <a:off x="701510" y="42743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35" y="69"/>
                    <a:pt x="0" y="138"/>
                    <a:pt x="69" y="173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33"/>
            <p:cNvSpPr/>
            <p:nvPr/>
          </p:nvSpPr>
          <p:spPr>
            <a:xfrm>
              <a:off x="454042" y="429073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1" y="0"/>
                  </a:moveTo>
                  <a:lnTo>
                    <a:pt x="31" y="45"/>
                  </a:lnTo>
                  <a:lnTo>
                    <a:pt x="31" y="45"/>
                  </a:lnTo>
                  <a:cubicBezTo>
                    <a:pt x="23" y="28"/>
                    <a:pt x="15" y="14"/>
                    <a:pt x="1" y="0"/>
                  </a:cubicBezTo>
                  <a:close/>
                  <a:moveTo>
                    <a:pt x="31" y="45"/>
                  </a:moveTo>
                  <a:lnTo>
                    <a:pt x="31" y="45"/>
                  </a:lnTo>
                  <a:cubicBezTo>
                    <a:pt x="41" y="68"/>
                    <a:pt x="49" y="97"/>
                    <a:pt x="70" y="138"/>
                  </a:cubicBezTo>
                  <a:lnTo>
                    <a:pt x="70" y="104"/>
                  </a:lnTo>
                  <a:lnTo>
                    <a:pt x="31" y="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33"/>
            <p:cNvSpPr/>
            <p:nvPr/>
          </p:nvSpPr>
          <p:spPr>
            <a:xfrm>
              <a:off x="703144" y="43004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35" y="70"/>
                    <a:pt x="35" y="104"/>
                    <a:pt x="35" y="174"/>
                  </a:cubicBezTo>
                  <a:lnTo>
                    <a:pt x="69" y="139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33"/>
            <p:cNvSpPr/>
            <p:nvPr/>
          </p:nvSpPr>
          <p:spPr>
            <a:xfrm>
              <a:off x="757660" y="3843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33"/>
            <p:cNvSpPr/>
            <p:nvPr/>
          </p:nvSpPr>
          <p:spPr>
            <a:xfrm>
              <a:off x="500408" y="415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33"/>
            <p:cNvSpPr/>
            <p:nvPr/>
          </p:nvSpPr>
          <p:spPr>
            <a:xfrm>
              <a:off x="501381" y="4133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33"/>
            <p:cNvSpPr/>
            <p:nvPr/>
          </p:nvSpPr>
          <p:spPr>
            <a:xfrm>
              <a:off x="501381" y="412422"/>
              <a:ext cx="1322" cy="982"/>
            </a:xfrm>
            <a:custGeom>
              <a:avLst/>
              <a:gdLst/>
              <a:ahLst/>
              <a:cxnLst/>
              <a:rect l="l" t="t" r="r" b="b"/>
              <a:pathLst>
                <a:path w="140" h="104" extrusionOk="0">
                  <a:moveTo>
                    <a:pt x="139" y="0"/>
                  </a:moveTo>
                  <a:cubicBezTo>
                    <a:pt x="70" y="35"/>
                    <a:pt x="35" y="35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69"/>
                    <a:pt x="139" y="35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33"/>
            <p:cNvSpPr/>
            <p:nvPr/>
          </p:nvSpPr>
          <p:spPr>
            <a:xfrm>
              <a:off x="502693" y="412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33"/>
            <p:cNvSpPr/>
            <p:nvPr/>
          </p:nvSpPr>
          <p:spPr>
            <a:xfrm>
              <a:off x="502363" y="41242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33"/>
            <p:cNvSpPr/>
            <p:nvPr/>
          </p:nvSpPr>
          <p:spPr>
            <a:xfrm>
              <a:off x="493220" y="407199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70" y="35"/>
                    <a:pt x="35" y="69"/>
                    <a:pt x="1" y="104"/>
                  </a:cubicBezTo>
                  <a:cubicBezTo>
                    <a:pt x="35" y="69"/>
                    <a:pt x="70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33"/>
            <p:cNvSpPr/>
            <p:nvPr/>
          </p:nvSpPr>
          <p:spPr>
            <a:xfrm>
              <a:off x="497792" y="4189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33"/>
            <p:cNvSpPr/>
            <p:nvPr/>
          </p:nvSpPr>
          <p:spPr>
            <a:xfrm>
              <a:off x="497140" y="41894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35" y="35"/>
                    <a:pt x="0" y="35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33"/>
            <p:cNvSpPr/>
            <p:nvPr/>
          </p:nvSpPr>
          <p:spPr>
            <a:xfrm>
              <a:off x="497140" y="41927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33"/>
            <p:cNvSpPr/>
            <p:nvPr/>
          </p:nvSpPr>
          <p:spPr>
            <a:xfrm>
              <a:off x="499426" y="415359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35" y="35"/>
                    <a:pt x="0" y="69"/>
                    <a:pt x="0" y="139"/>
                  </a:cubicBezTo>
                  <a:cubicBezTo>
                    <a:pt x="35" y="104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33"/>
            <p:cNvSpPr/>
            <p:nvPr/>
          </p:nvSpPr>
          <p:spPr>
            <a:xfrm>
              <a:off x="494524" y="405234"/>
              <a:ext cx="1322" cy="340"/>
            </a:xfrm>
            <a:custGeom>
              <a:avLst/>
              <a:gdLst/>
              <a:ahLst/>
              <a:cxnLst/>
              <a:rect l="l" t="t" r="r" b="b"/>
              <a:pathLst>
                <a:path w="140" h="36" extrusionOk="0">
                  <a:moveTo>
                    <a:pt x="139" y="1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cubicBezTo>
                    <a:pt x="105" y="1"/>
                    <a:pt x="35" y="35"/>
                    <a:pt x="1" y="35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ubicBezTo>
                    <a:pt x="35" y="35"/>
                    <a:pt x="105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33"/>
            <p:cNvSpPr/>
            <p:nvPr/>
          </p:nvSpPr>
          <p:spPr>
            <a:xfrm>
              <a:off x="497140" y="4026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33"/>
            <p:cNvSpPr/>
            <p:nvPr/>
          </p:nvSpPr>
          <p:spPr>
            <a:xfrm>
              <a:off x="497140" y="402382"/>
              <a:ext cx="170" cy="255"/>
            </a:xfrm>
            <a:custGeom>
              <a:avLst/>
              <a:gdLst/>
              <a:ahLst/>
              <a:cxnLst/>
              <a:rect l="l" t="t" r="r" b="b"/>
              <a:pathLst>
                <a:path w="18" h="27" extrusionOk="0">
                  <a:moveTo>
                    <a:pt x="13" y="0"/>
                  </a:moveTo>
                  <a:cubicBezTo>
                    <a:pt x="9" y="0"/>
                    <a:pt x="0" y="9"/>
                    <a:pt x="0" y="26"/>
                  </a:cubicBezTo>
                  <a:cubicBezTo>
                    <a:pt x="18" y="9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33"/>
            <p:cNvSpPr/>
            <p:nvPr/>
          </p:nvSpPr>
          <p:spPr>
            <a:xfrm>
              <a:off x="701510" y="358547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1"/>
                  </a:moveTo>
                  <a:cubicBezTo>
                    <a:pt x="69" y="36"/>
                    <a:pt x="35" y="70"/>
                    <a:pt x="0" y="105"/>
                  </a:cubicBezTo>
                  <a:lnTo>
                    <a:pt x="0" y="105"/>
                  </a:lnTo>
                  <a:cubicBezTo>
                    <a:pt x="35" y="70"/>
                    <a:pt x="69" y="36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33"/>
            <p:cNvSpPr/>
            <p:nvPr/>
          </p:nvSpPr>
          <p:spPr>
            <a:xfrm>
              <a:off x="79879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35"/>
                    <a:pt x="35" y="35"/>
                    <a:pt x="35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33"/>
            <p:cNvSpPr/>
            <p:nvPr/>
          </p:nvSpPr>
          <p:spPr>
            <a:xfrm>
              <a:off x="798793" y="5423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33"/>
            <p:cNvSpPr/>
            <p:nvPr/>
          </p:nvSpPr>
          <p:spPr>
            <a:xfrm>
              <a:off x="703465" y="431349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35" y="1"/>
                  </a:moveTo>
                  <a:lnTo>
                    <a:pt x="1" y="36"/>
                  </a:lnTo>
                  <a:cubicBezTo>
                    <a:pt x="35" y="70"/>
                    <a:pt x="104" y="70"/>
                    <a:pt x="139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33"/>
            <p:cNvSpPr/>
            <p:nvPr/>
          </p:nvSpPr>
          <p:spPr>
            <a:xfrm>
              <a:off x="702162" y="42907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0" y="0"/>
                  </a:moveTo>
                  <a:lnTo>
                    <a:pt x="0" y="35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39" y="104"/>
                  </a:ln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33"/>
            <p:cNvSpPr/>
            <p:nvPr/>
          </p:nvSpPr>
          <p:spPr>
            <a:xfrm>
              <a:off x="453721" y="428412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33"/>
            <p:cNvSpPr/>
            <p:nvPr/>
          </p:nvSpPr>
          <p:spPr>
            <a:xfrm>
              <a:off x="459927" y="4404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33"/>
            <p:cNvSpPr/>
            <p:nvPr/>
          </p:nvSpPr>
          <p:spPr>
            <a:xfrm>
              <a:off x="760598" y="520151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1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33"/>
            <p:cNvSpPr/>
            <p:nvPr/>
          </p:nvSpPr>
          <p:spPr>
            <a:xfrm>
              <a:off x="622503" y="511660"/>
              <a:ext cx="16661" cy="45062"/>
            </a:xfrm>
            <a:custGeom>
              <a:avLst/>
              <a:gdLst/>
              <a:ahLst/>
              <a:cxnLst/>
              <a:rect l="l" t="t" r="r" b="b"/>
              <a:pathLst>
                <a:path w="1764" h="4771" extrusionOk="0">
                  <a:moveTo>
                    <a:pt x="139" y="1"/>
                  </a:moveTo>
                  <a:cubicBezTo>
                    <a:pt x="35" y="347"/>
                    <a:pt x="0" y="347"/>
                    <a:pt x="70" y="658"/>
                  </a:cubicBezTo>
                  <a:cubicBezTo>
                    <a:pt x="242" y="1626"/>
                    <a:pt x="450" y="2559"/>
                    <a:pt x="899" y="3457"/>
                  </a:cubicBezTo>
                  <a:cubicBezTo>
                    <a:pt x="1107" y="3941"/>
                    <a:pt x="1348" y="4391"/>
                    <a:pt x="1763" y="4771"/>
                  </a:cubicBezTo>
                  <a:cubicBezTo>
                    <a:pt x="1763" y="4736"/>
                    <a:pt x="1763" y="4702"/>
                    <a:pt x="1729" y="4702"/>
                  </a:cubicBezTo>
                  <a:cubicBezTo>
                    <a:pt x="968" y="3527"/>
                    <a:pt x="519" y="2282"/>
                    <a:pt x="277" y="934"/>
                  </a:cubicBezTo>
                  <a:cubicBezTo>
                    <a:pt x="242" y="658"/>
                    <a:pt x="208" y="34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33"/>
            <p:cNvSpPr/>
            <p:nvPr/>
          </p:nvSpPr>
          <p:spPr>
            <a:xfrm>
              <a:off x="639154" y="5567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33"/>
            <p:cNvSpPr/>
            <p:nvPr/>
          </p:nvSpPr>
          <p:spPr>
            <a:xfrm>
              <a:off x="719786" y="497625"/>
              <a:ext cx="9483" cy="29393"/>
            </a:xfrm>
            <a:custGeom>
              <a:avLst/>
              <a:gdLst/>
              <a:ahLst/>
              <a:cxnLst/>
              <a:rect l="l" t="t" r="r" b="b"/>
              <a:pathLst>
                <a:path w="1004" h="3112" extrusionOk="0">
                  <a:moveTo>
                    <a:pt x="934" y="1"/>
                  </a:moveTo>
                  <a:cubicBezTo>
                    <a:pt x="865" y="1"/>
                    <a:pt x="830" y="70"/>
                    <a:pt x="830" y="104"/>
                  </a:cubicBezTo>
                  <a:cubicBezTo>
                    <a:pt x="727" y="657"/>
                    <a:pt x="588" y="1210"/>
                    <a:pt x="485" y="1798"/>
                  </a:cubicBezTo>
                  <a:cubicBezTo>
                    <a:pt x="450" y="2040"/>
                    <a:pt x="381" y="2247"/>
                    <a:pt x="277" y="2455"/>
                  </a:cubicBezTo>
                  <a:cubicBezTo>
                    <a:pt x="174" y="2662"/>
                    <a:pt x="70" y="2835"/>
                    <a:pt x="1" y="3112"/>
                  </a:cubicBezTo>
                  <a:cubicBezTo>
                    <a:pt x="312" y="2870"/>
                    <a:pt x="450" y="2593"/>
                    <a:pt x="554" y="2317"/>
                  </a:cubicBezTo>
                  <a:cubicBezTo>
                    <a:pt x="761" y="1798"/>
                    <a:pt x="830" y="1280"/>
                    <a:pt x="865" y="761"/>
                  </a:cubicBezTo>
                  <a:cubicBezTo>
                    <a:pt x="865" y="485"/>
                    <a:pt x="1003" y="277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33"/>
            <p:cNvSpPr/>
            <p:nvPr/>
          </p:nvSpPr>
          <p:spPr>
            <a:xfrm>
              <a:off x="681921" y="561124"/>
              <a:ext cx="33964" cy="8330"/>
            </a:xfrm>
            <a:custGeom>
              <a:avLst/>
              <a:gdLst/>
              <a:ahLst/>
              <a:cxnLst/>
              <a:rect l="l" t="t" r="r" b="b"/>
              <a:pathLst>
                <a:path w="3596" h="882" extrusionOk="0">
                  <a:moveTo>
                    <a:pt x="2746" y="0"/>
                  </a:moveTo>
                  <a:cubicBezTo>
                    <a:pt x="1631" y="0"/>
                    <a:pt x="326" y="366"/>
                    <a:pt x="0" y="882"/>
                  </a:cubicBezTo>
                  <a:cubicBezTo>
                    <a:pt x="1034" y="304"/>
                    <a:pt x="2068" y="74"/>
                    <a:pt x="3148" y="74"/>
                  </a:cubicBezTo>
                  <a:cubicBezTo>
                    <a:pt x="3296" y="74"/>
                    <a:pt x="3445" y="79"/>
                    <a:pt x="3595" y="87"/>
                  </a:cubicBezTo>
                  <a:cubicBezTo>
                    <a:pt x="3342" y="28"/>
                    <a:pt x="3051" y="0"/>
                    <a:pt x="27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33"/>
            <p:cNvSpPr/>
            <p:nvPr/>
          </p:nvSpPr>
          <p:spPr>
            <a:xfrm>
              <a:off x="658743" y="566186"/>
              <a:ext cx="15679" cy="18947"/>
            </a:xfrm>
            <a:custGeom>
              <a:avLst/>
              <a:gdLst/>
              <a:ahLst/>
              <a:cxnLst/>
              <a:rect l="l" t="t" r="r" b="b"/>
              <a:pathLst>
                <a:path w="1660" h="2006" extrusionOk="0">
                  <a:moveTo>
                    <a:pt x="1521" y="0"/>
                  </a:moveTo>
                  <a:cubicBezTo>
                    <a:pt x="1417" y="35"/>
                    <a:pt x="1417" y="104"/>
                    <a:pt x="1417" y="139"/>
                  </a:cubicBezTo>
                  <a:cubicBezTo>
                    <a:pt x="1383" y="657"/>
                    <a:pt x="1210" y="1141"/>
                    <a:pt x="1037" y="1659"/>
                  </a:cubicBezTo>
                  <a:cubicBezTo>
                    <a:pt x="988" y="1807"/>
                    <a:pt x="904" y="1849"/>
                    <a:pt x="798" y="1849"/>
                  </a:cubicBezTo>
                  <a:cubicBezTo>
                    <a:pt x="754" y="1849"/>
                    <a:pt x="707" y="1842"/>
                    <a:pt x="657" y="1832"/>
                  </a:cubicBezTo>
                  <a:cubicBezTo>
                    <a:pt x="553" y="1763"/>
                    <a:pt x="450" y="1729"/>
                    <a:pt x="346" y="1659"/>
                  </a:cubicBezTo>
                  <a:cubicBezTo>
                    <a:pt x="281" y="1638"/>
                    <a:pt x="230" y="1590"/>
                    <a:pt x="159" y="1590"/>
                  </a:cubicBezTo>
                  <a:cubicBezTo>
                    <a:pt x="116" y="1590"/>
                    <a:pt x="65" y="1607"/>
                    <a:pt x="0" y="1659"/>
                  </a:cubicBezTo>
                  <a:cubicBezTo>
                    <a:pt x="311" y="1901"/>
                    <a:pt x="657" y="2005"/>
                    <a:pt x="1037" y="2005"/>
                  </a:cubicBezTo>
                  <a:cubicBezTo>
                    <a:pt x="1106" y="2005"/>
                    <a:pt x="1175" y="1971"/>
                    <a:pt x="1141" y="1901"/>
                  </a:cubicBezTo>
                  <a:cubicBezTo>
                    <a:pt x="1003" y="1729"/>
                    <a:pt x="1175" y="1590"/>
                    <a:pt x="1210" y="1418"/>
                  </a:cubicBezTo>
                  <a:cubicBezTo>
                    <a:pt x="1348" y="1072"/>
                    <a:pt x="1452" y="726"/>
                    <a:pt x="1556" y="346"/>
                  </a:cubicBezTo>
                  <a:cubicBezTo>
                    <a:pt x="1625" y="242"/>
                    <a:pt x="1659" y="69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33"/>
            <p:cNvSpPr/>
            <p:nvPr/>
          </p:nvSpPr>
          <p:spPr>
            <a:xfrm>
              <a:off x="674413" y="527991"/>
              <a:ext cx="10456" cy="28080"/>
            </a:xfrm>
            <a:custGeom>
              <a:avLst/>
              <a:gdLst/>
              <a:ahLst/>
              <a:cxnLst/>
              <a:rect l="l" t="t" r="r" b="b"/>
              <a:pathLst>
                <a:path w="1107" h="297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003" y="35"/>
                    <a:pt x="968" y="104"/>
                    <a:pt x="934" y="173"/>
                  </a:cubicBezTo>
                  <a:cubicBezTo>
                    <a:pt x="450" y="968"/>
                    <a:pt x="208" y="1832"/>
                    <a:pt x="69" y="2731"/>
                  </a:cubicBezTo>
                  <a:cubicBezTo>
                    <a:pt x="35" y="2835"/>
                    <a:pt x="0" y="2938"/>
                    <a:pt x="104" y="2973"/>
                  </a:cubicBezTo>
                  <a:cubicBezTo>
                    <a:pt x="173" y="2973"/>
                    <a:pt x="173" y="2938"/>
                    <a:pt x="208" y="2904"/>
                  </a:cubicBezTo>
                  <a:cubicBezTo>
                    <a:pt x="242" y="2247"/>
                    <a:pt x="450" y="1625"/>
                    <a:pt x="692" y="1003"/>
                  </a:cubicBezTo>
                  <a:cubicBezTo>
                    <a:pt x="795" y="657"/>
                    <a:pt x="1003" y="380"/>
                    <a:pt x="1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33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33"/>
            <p:cNvSpPr/>
            <p:nvPr/>
          </p:nvSpPr>
          <p:spPr>
            <a:xfrm>
              <a:off x="681921" y="575329"/>
              <a:ext cx="19920" cy="9804"/>
            </a:xfrm>
            <a:custGeom>
              <a:avLst/>
              <a:gdLst/>
              <a:ahLst/>
              <a:cxnLst/>
              <a:rect l="l" t="t" r="r" b="b"/>
              <a:pathLst>
                <a:path w="2109" h="1038" extrusionOk="0">
                  <a:moveTo>
                    <a:pt x="160" y="0"/>
                  </a:moveTo>
                  <a:cubicBezTo>
                    <a:pt x="113" y="0"/>
                    <a:pt x="69" y="17"/>
                    <a:pt x="35" y="69"/>
                  </a:cubicBezTo>
                  <a:cubicBezTo>
                    <a:pt x="0" y="208"/>
                    <a:pt x="139" y="208"/>
                    <a:pt x="208" y="208"/>
                  </a:cubicBezTo>
                  <a:cubicBezTo>
                    <a:pt x="864" y="415"/>
                    <a:pt x="1487" y="726"/>
                    <a:pt x="2109" y="1037"/>
                  </a:cubicBezTo>
                  <a:cubicBezTo>
                    <a:pt x="2109" y="864"/>
                    <a:pt x="1971" y="864"/>
                    <a:pt x="1867" y="830"/>
                  </a:cubicBezTo>
                  <a:cubicBezTo>
                    <a:pt x="1383" y="484"/>
                    <a:pt x="864" y="242"/>
                    <a:pt x="311" y="35"/>
                  </a:cubicBezTo>
                  <a:cubicBezTo>
                    <a:pt x="260" y="17"/>
                    <a:pt x="208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33"/>
            <p:cNvSpPr/>
            <p:nvPr/>
          </p:nvSpPr>
          <p:spPr>
            <a:xfrm>
              <a:off x="637851" y="482286"/>
              <a:ext cx="14696" cy="15027"/>
            </a:xfrm>
            <a:custGeom>
              <a:avLst/>
              <a:gdLst/>
              <a:ahLst/>
              <a:cxnLst/>
              <a:rect l="l" t="t" r="r" b="b"/>
              <a:pathLst>
                <a:path w="1556" h="1591" extrusionOk="0">
                  <a:moveTo>
                    <a:pt x="0" y="0"/>
                  </a:moveTo>
                  <a:cubicBezTo>
                    <a:pt x="588" y="277"/>
                    <a:pt x="933" y="726"/>
                    <a:pt x="1244" y="1244"/>
                  </a:cubicBezTo>
                  <a:cubicBezTo>
                    <a:pt x="1313" y="1383"/>
                    <a:pt x="1348" y="1556"/>
                    <a:pt x="1555" y="1590"/>
                  </a:cubicBezTo>
                  <a:cubicBezTo>
                    <a:pt x="1348" y="1072"/>
                    <a:pt x="1072" y="657"/>
                    <a:pt x="691" y="277"/>
                  </a:cubicBezTo>
                  <a:cubicBezTo>
                    <a:pt x="449" y="69"/>
                    <a:pt x="31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33"/>
            <p:cNvSpPr/>
            <p:nvPr/>
          </p:nvSpPr>
          <p:spPr>
            <a:xfrm>
              <a:off x="702162" y="532883"/>
              <a:ext cx="9804" cy="8501"/>
            </a:xfrm>
            <a:custGeom>
              <a:avLst/>
              <a:gdLst/>
              <a:ahLst/>
              <a:cxnLst/>
              <a:rect l="l" t="t" r="r" b="b"/>
              <a:pathLst>
                <a:path w="1038" h="900" extrusionOk="0">
                  <a:moveTo>
                    <a:pt x="934" y="1"/>
                  </a:moveTo>
                  <a:cubicBezTo>
                    <a:pt x="795" y="174"/>
                    <a:pt x="623" y="277"/>
                    <a:pt x="519" y="485"/>
                  </a:cubicBezTo>
                  <a:cubicBezTo>
                    <a:pt x="450" y="692"/>
                    <a:pt x="173" y="692"/>
                    <a:pt x="0" y="899"/>
                  </a:cubicBezTo>
                  <a:cubicBezTo>
                    <a:pt x="311" y="899"/>
                    <a:pt x="692" y="657"/>
                    <a:pt x="934" y="312"/>
                  </a:cubicBezTo>
                  <a:cubicBezTo>
                    <a:pt x="1003" y="243"/>
                    <a:pt x="1037" y="139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33"/>
            <p:cNvSpPr/>
            <p:nvPr/>
          </p:nvSpPr>
          <p:spPr>
            <a:xfrm>
              <a:off x="648949" y="60503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33"/>
            <p:cNvSpPr/>
            <p:nvPr/>
          </p:nvSpPr>
          <p:spPr>
            <a:xfrm>
              <a:off x="649270" y="589034"/>
              <a:ext cx="4260" cy="16009"/>
            </a:xfrm>
            <a:custGeom>
              <a:avLst/>
              <a:gdLst/>
              <a:ahLst/>
              <a:cxnLst/>
              <a:rect l="l" t="t" r="r" b="b"/>
              <a:pathLst>
                <a:path w="451" h="1695" extrusionOk="0">
                  <a:moveTo>
                    <a:pt x="450" y="1"/>
                  </a:moveTo>
                  <a:lnTo>
                    <a:pt x="450" y="1"/>
                  </a:lnTo>
                  <a:cubicBezTo>
                    <a:pt x="243" y="554"/>
                    <a:pt x="174" y="1142"/>
                    <a:pt x="1" y="1695"/>
                  </a:cubicBezTo>
                  <a:cubicBezTo>
                    <a:pt x="277" y="1176"/>
                    <a:pt x="416" y="589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33"/>
            <p:cNvSpPr/>
            <p:nvPr/>
          </p:nvSpPr>
          <p:spPr>
            <a:xfrm>
              <a:off x="658413" y="566753"/>
              <a:ext cx="2626" cy="10541"/>
            </a:xfrm>
            <a:custGeom>
              <a:avLst/>
              <a:gdLst/>
              <a:ahLst/>
              <a:cxnLst/>
              <a:rect l="l" t="t" r="r" b="b"/>
              <a:pathLst>
                <a:path w="278" h="1116" extrusionOk="0">
                  <a:moveTo>
                    <a:pt x="140" y="0"/>
                  </a:moveTo>
                  <a:cubicBezTo>
                    <a:pt x="129" y="0"/>
                    <a:pt x="118" y="3"/>
                    <a:pt x="104" y="9"/>
                  </a:cubicBezTo>
                  <a:cubicBezTo>
                    <a:pt x="35" y="9"/>
                    <a:pt x="1" y="44"/>
                    <a:pt x="35" y="113"/>
                  </a:cubicBezTo>
                  <a:cubicBezTo>
                    <a:pt x="104" y="424"/>
                    <a:pt x="35" y="770"/>
                    <a:pt x="139" y="1116"/>
                  </a:cubicBezTo>
                  <a:cubicBezTo>
                    <a:pt x="277" y="770"/>
                    <a:pt x="243" y="424"/>
                    <a:pt x="208" y="79"/>
                  </a:cubicBezTo>
                  <a:cubicBezTo>
                    <a:pt x="208" y="51"/>
                    <a:pt x="18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33"/>
            <p:cNvSpPr/>
            <p:nvPr/>
          </p:nvSpPr>
          <p:spPr>
            <a:xfrm>
              <a:off x="653841" y="540723"/>
              <a:ext cx="2947" cy="8491"/>
            </a:xfrm>
            <a:custGeom>
              <a:avLst/>
              <a:gdLst/>
              <a:ahLst/>
              <a:cxnLst/>
              <a:rect l="l" t="t" r="r" b="b"/>
              <a:pathLst>
                <a:path w="312" h="899" extrusionOk="0">
                  <a:moveTo>
                    <a:pt x="104" y="0"/>
                  </a:moveTo>
                  <a:cubicBezTo>
                    <a:pt x="174" y="104"/>
                    <a:pt x="174" y="242"/>
                    <a:pt x="104" y="311"/>
                  </a:cubicBezTo>
                  <a:cubicBezTo>
                    <a:pt x="1" y="450"/>
                    <a:pt x="70" y="622"/>
                    <a:pt x="35" y="761"/>
                  </a:cubicBezTo>
                  <a:cubicBezTo>
                    <a:pt x="35" y="830"/>
                    <a:pt x="70" y="899"/>
                    <a:pt x="174" y="899"/>
                  </a:cubicBezTo>
                  <a:cubicBezTo>
                    <a:pt x="277" y="899"/>
                    <a:pt x="312" y="830"/>
                    <a:pt x="312" y="761"/>
                  </a:cubicBezTo>
                  <a:cubicBezTo>
                    <a:pt x="277" y="484"/>
                    <a:pt x="277" y="20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33"/>
            <p:cNvSpPr/>
            <p:nvPr/>
          </p:nvSpPr>
          <p:spPr>
            <a:xfrm>
              <a:off x="666573" y="565856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174" y="1"/>
                  </a:moveTo>
                  <a:cubicBezTo>
                    <a:pt x="35" y="139"/>
                    <a:pt x="1" y="277"/>
                    <a:pt x="35" y="416"/>
                  </a:cubicBezTo>
                  <a:cubicBezTo>
                    <a:pt x="70" y="519"/>
                    <a:pt x="70" y="588"/>
                    <a:pt x="174" y="588"/>
                  </a:cubicBezTo>
                  <a:cubicBezTo>
                    <a:pt x="277" y="588"/>
                    <a:pt x="312" y="519"/>
                    <a:pt x="312" y="416"/>
                  </a:cubicBezTo>
                  <a:cubicBezTo>
                    <a:pt x="277" y="277"/>
                    <a:pt x="277" y="139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33"/>
            <p:cNvSpPr/>
            <p:nvPr/>
          </p:nvSpPr>
          <p:spPr>
            <a:xfrm>
              <a:off x="630342" y="5674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33"/>
            <p:cNvSpPr/>
            <p:nvPr/>
          </p:nvSpPr>
          <p:spPr>
            <a:xfrm>
              <a:off x="630342" y="567490"/>
              <a:ext cx="8491" cy="2947"/>
            </a:xfrm>
            <a:custGeom>
              <a:avLst/>
              <a:gdLst/>
              <a:ahLst/>
              <a:cxnLst/>
              <a:rect l="l" t="t" r="r" b="b"/>
              <a:pathLst>
                <a:path w="899" h="312" extrusionOk="0">
                  <a:moveTo>
                    <a:pt x="0" y="1"/>
                  </a:moveTo>
                  <a:lnTo>
                    <a:pt x="0" y="1"/>
                  </a:lnTo>
                  <a:cubicBezTo>
                    <a:pt x="277" y="208"/>
                    <a:pt x="588" y="277"/>
                    <a:pt x="899" y="312"/>
                  </a:cubicBezTo>
                  <a:cubicBezTo>
                    <a:pt x="622" y="139"/>
                    <a:pt x="311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33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33"/>
            <p:cNvSpPr/>
            <p:nvPr/>
          </p:nvSpPr>
          <p:spPr>
            <a:xfrm>
              <a:off x="684859" y="523740"/>
              <a:ext cx="2947" cy="4260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311" y="1"/>
                  </a:moveTo>
                  <a:lnTo>
                    <a:pt x="311" y="1"/>
                  </a:lnTo>
                  <a:cubicBezTo>
                    <a:pt x="139" y="105"/>
                    <a:pt x="35" y="243"/>
                    <a:pt x="0" y="450"/>
                  </a:cubicBezTo>
                  <a:cubicBezTo>
                    <a:pt x="139" y="312"/>
                    <a:pt x="242" y="174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33"/>
            <p:cNvSpPr/>
            <p:nvPr/>
          </p:nvSpPr>
          <p:spPr>
            <a:xfrm>
              <a:off x="687796" y="52341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33"/>
            <p:cNvSpPr/>
            <p:nvPr/>
          </p:nvSpPr>
          <p:spPr>
            <a:xfrm>
              <a:off x="693350" y="534517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311" y="1"/>
                  </a:moveTo>
                  <a:cubicBezTo>
                    <a:pt x="138" y="70"/>
                    <a:pt x="35" y="242"/>
                    <a:pt x="0" y="415"/>
                  </a:cubicBezTo>
                  <a:cubicBezTo>
                    <a:pt x="138" y="312"/>
                    <a:pt x="207" y="139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33"/>
            <p:cNvSpPr/>
            <p:nvPr/>
          </p:nvSpPr>
          <p:spPr>
            <a:xfrm>
              <a:off x="693019" y="53843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33"/>
            <p:cNvSpPr/>
            <p:nvPr/>
          </p:nvSpPr>
          <p:spPr>
            <a:xfrm>
              <a:off x="661029" y="51851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69" y="174"/>
                    <a:pt x="69" y="346"/>
                    <a:pt x="208" y="485"/>
                  </a:cubicBezTo>
                  <a:cubicBezTo>
                    <a:pt x="138" y="312"/>
                    <a:pt x="173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33"/>
            <p:cNvSpPr/>
            <p:nvPr/>
          </p:nvSpPr>
          <p:spPr>
            <a:xfrm>
              <a:off x="661029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33"/>
            <p:cNvSpPr/>
            <p:nvPr/>
          </p:nvSpPr>
          <p:spPr>
            <a:xfrm>
              <a:off x="662984" y="5230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33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33"/>
            <p:cNvSpPr/>
            <p:nvPr/>
          </p:nvSpPr>
          <p:spPr>
            <a:xfrm>
              <a:off x="652869" y="499590"/>
              <a:ext cx="2286" cy="3920"/>
            </a:xfrm>
            <a:custGeom>
              <a:avLst/>
              <a:gdLst/>
              <a:ahLst/>
              <a:cxnLst/>
              <a:rect l="l" t="t" r="r" b="b"/>
              <a:pathLst>
                <a:path w="242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38"/>
                    <a:pt x="104" y="311"/>
                    <a:pt x="242" y="415"/>
                  </a:cubicBezTo>
                  <a:cubicBezTo>
                    <a:pt x="242" y="242"/>
                    <a:pt x="173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33"/>
            <p:cNvSpPr/>
            <p:nvPr/>
          </p:nvSpPr>
          <p:spPr>
            <a:xfrm>
              <a:off x="652869" y="49925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33"/>
            <p:cNvSpPr/>
            <p:nvPr/>
          </p:nvSpPr>
          <p:spPr>
            <a:xfrm>
              <a:off x="630012" y="56749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33"/>
            <p:cNvSpPr/>
            <p:nvPr/>
          </p:nvSpPr>
          <p:spPr>
            <a:xfrm>
              <a:off x="626744" y="566300"/>
              <a:ext cx="3277" cy="1200"/>
            </a:xfrm>
            <a:custGeom>
              <a:avLst/>
              <a:gdLst/>
              <a:ahLst/>
              <a:cxnLst/>
              <a:rect l="l" t="t" r="r" b="b"/>
              <a:pathLst>
                <a:path w="347" h="127" extrusionOk="0">
                  <a:moveTo>
                    <a:pt x="92" y="0"/>
                  </a:moveTo>
                  <a:cubicBezTo>
                    <a:pt x="63" y="0"/>
                    <a:pt x="33" y="7"/>
                    <a:pt x="1" y="23"/>
                  </a:cubicBezTo>
                  <a:cubicBezTo>
                    <a:pt x="104" y="92"/>
                    <a:pt x="208" y="127"/>
                    <a:pt x="346" y="127"/>
                  </a:cubicBezTo>
                  <a:cubicBezTo>
                    <a:pt x="267" y="74"/>
                    <a:pt x="18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33"/>
            <p:cNvSpPr/>
            <p:nvPr/>
          </p:nvSpPr>
          <p:spPr>
            <a:xfrm>
              <a:off x="676698" y="61352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33"/>
            <p:cNvSpPr/>
            <p:nvPr/>
          </p:nvSpPr>
          <p:spPr>
            <a:xfrm>
              <a:off x="676368" y="613846"/>
              <a:ext cx="992" cy="4260"/>
            </a:xfrm>
            <a:custGeom>
              <a:avLst/>
              <a:gdLst/>
              <a:ahLst/>
              <a:cxnLst/>
              <a:rect l="l" t="t" r="r" b="b"/>
              <a:pathLst>
                <a:path w="105" h="451" extrusionOk="0">
                  <a:moveTo>
                    <a:pt x="35" y="1"/>
                  </a:moveTo>
                  <a:cubicBezTo>
                    <a:pt x="35" y="139"/>
                    <a:pt x="1" y="277"/>
                    <a:pt x="35" y="450"/>
                  </a:cubicBezTo>
                  <a:cubicBezTo>
                    <a:pt x="104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33"/>
            <p:cNvSpPr/>
            <p:nvPr/>
          </p:nvSpPr>
          <p:spPr>
            <a:xfrm>
              <a:off x="647967" y="605685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35" y="70"/>
                    <a:pt x="1" y="139"/>
                    <a:pt x="35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33"/>
            <p:cNvSpPr/>
            <p:nvPr/>
          </p:nvSpPr>
          <p:spPr>
            <a:xfrm>
              <a:off x="648949" y="6053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33"/>
            <p:cNvSpPr/>
            <p:nvPr/>
          </p:nvSpPr>
          <p:spPr>
            <a:xfrm>
              <a:off x="664939" y="533865"/>
              <a:ext cx="671" cy="2616"/>
            </a:xfrm>
            <a:custGeom>
              <a:avLst/>
              <a:gdLst/>
              <a:ahLst/>
              <a:cxnLst/>
              <a:rect l="l" t="t" r="r" b="b"/>
              <a:pathLst>
                <a:path w="71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70"/>
                    <a:pt x="1" y="173"/>
                    <a:pt x="70" y="277"/>
                  </a:cubicBezTo>
                  <a:cubicBezTo>
                    <a:pt x="70" y="173"/>
                    <a:pt x="70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33"/>
            <p:cNvSpPr/>
            <p:nvPr/>
          </p:nvSpPr>
          <p:spPr>
            <a:xfrm>
              <a:off x="664288" y="53191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1" y="69"/>
                    <a:pt x="70" y="138"/>
                    <a:pt x="35" y="207"/>
                  </a:cubicBezTo>
                  <a:cubicBezTo>
                    <a:pt x="70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33"/>
            <p:cNvSpPr/>
            <p:nvPr/>
          </p:nvSpPr>
          <p:spPr>
            <a:xfrm>
              <a:off x="687796" y="5234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33"/>
            <p:cNvSpPr/>
            <p:nvPr/>
          </p:nvSpPr>
          <p:spPr>
            <a:xfrm>
              <a:off x="687796" y="520803"/>
              <a:ext cx="2295" cy="2626"/>
            </a:xfrm>
            <a:custGeom>
              <a:avLst/>
              <a:gdLst/>
              <a:ahLst/>
              <a:cxnLst/>
              <a:rect l="l" t="t" r="r" b="b"/>
              <a:pathLst>
                <a:path w="243" h="278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04" y="35"/>
                    <a:pt x="35" y="139"/>
                    <a:pt x="0" y="277"/>
                  </a:cubicBezTo>
                  <a:cubicBezTo>
                    <a:pt x="104" y="208"/>
                    <a:pt x="208" y="104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33"/>
            <p:cNvSpPr/>
            <p:nvPr/>
          </p:nvSpPr>
          <p:spPr>
            <a:xfrm>
              <a:off x="658092" y="511009"/>
              <a:ext cx="1634" cy="2947"/>
            </a:xfrm>
            <a:custGeom>
              <a:avLst/>
              <a:gdLst/>
              <a:ahLst/>
              <a:cxnLst/>
              <a:rect l="l" t="t" r="r" b="b"/>
              <a:pathLst>
                <a:path w="173" h="312" extrusionOk="0">
                  <a:moveTo>
                    <a:pt x="0" y="1"/>
                  </a:moveTo>
                  <a:cubicBezTo>
                    <a:pt x="35" y="105"/>
                    <a:pt x="69" y="243"/>
                    <a:pt x="173" y="312"/>
                  </a:cubicBezTo>
                  <a:cubicBezTo>
                    <a:pt x="138" y="208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33"/>
            <p:cNvSpPr/>
            <p:nvPr/>
          </p:nvSpPr>
          <p:spPr>
            <a:xfrm>
              <a:off x="659716" y="51394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ubicBezTo>
                    <a:pt x="1" y="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33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33"/>
            <p:cNvSpPr/>
            <p:nvPr/>
          </p:nvSpPr>
          <p:spPr>
            <a:xfrm>
              <a:off x="656779" y="5064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33"/>
            <p:cNvSpPr/>
            <p:nvPr/>
          </p:nvSpPr>
          <p:spPr>
            <a:xfrm>
              <a:off x="655145" y="503830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36" y="242"/>
                    <a:pt x="174" y="277"/>
                  </a:cubicBezTo>
                  <a:cubicBezTo>
                    <a:pt x="139" y="173"/>
                    <a:pt x="10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33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33"/>
            <p:cNvSpPr/>
            <p:nvPr/>
          </p:nvSpPr>
          <p:spPr>
            <a:xfrm>
              <a:off x="666252" y="5403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33"/>
            <p:cNvSpPr/>
            <p:nvPr/>
          </p:nvSpPr>
          <p:spPr>
            <a:xfrm>
              <a:off x="662654" y="523089"/>
              <a:ext cx="992" cy="2947"/>
            </a:xfrm>
            <a:custGeom>
              <a:avLst/>
              <a:gdLst/>
              <a:ahLst/>
              <a:cxnLst/>
              <a:rect l="l" t="t" r="r" b="b"/>
              <a:pathLst>
                <a:path w="105" h="312" extrusionOk="0">
                  <a:moveTo>
                    <a:pt x="36" y="1"/>
                  </a:moveTo>
                  <a:cubicBezTo>
                    <a:pt x="36" y="104"/>
                    <a:pt x="1" y="243"/>
                    <a:pt x="105" y="312"/>
                  </a:cubicBezTo>
                  <a:cubicBezTo>
                    <a:pt x="105" y="208"/>
                    <a:pt x="70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33"/>
            <p:cNvSpPr/>
            <p:nvPr/>
          </p:nvSpPr>
          <p:spPr>
            <a:xfrm>
              <a:off x="691716" y="538758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35" y="35"/>
                    <a:pt x="0" y="105"/>
                    <a:pt x="0" y="208"/>
                  </a:cubicBezTo>
                  <a:cubicBezTo>
                    <a:pt x="69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33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33"/>
            <p:cNvSpPr/>
            <p:nvPr/>
          </p:nvSpPr>
          <p:spPr>
            <a:xfrm>
              <a:off x="693019" y="53875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33"/>
            <p:cNvSpPr/>
            <p:nvPr/>
          </p:nvSpPr>
          <p:spPr>
            <a:xfrm>
              <a:off x="643395" y="5632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1" y="0"/>
                    <a:pt x="1" y="35"/>
                  </a:cubicBezTo>
                  <a:lnTo>
                    <a:pt x="70" y="35"/>
                  </a:ln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33"/>
            <p:cNvSpPr/>
            <p:nvPr/>
          </p:nvSpPr>
          <p:spPr>
            <a:xfrm>
              <a:off x="677671" y="62266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33"/>
            <p:cNvSpPr/>
            <p:nvPr/>
          </p:nvSpPr>
          <p:spPr>
            <a:xfrm>
              <a:off x="642092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33"/>
            <p:cNvSpPr/>
            <p:nvPr/>
          </p:nvSpPr>
          <p:spPr>
            <a:xfrm>
              <a:off x="642413" y="560311"/>
              <a:ext cx="671" cy="151"/>
            </a:xfrm>
            <a:custGeom>
              <a:avLst/>
              <a:gdLst/>
              <a:ahLst/>
              <a:cxnLst/>
              <a:rect l="l" t="t" r="r" b="b"/>
              <a:pathLst>
                <a:path w="71" h="16" extrusionOk="0">
                  <a:moveTo>
                    <a:pt x="1" y="0"/>
                  </a:moveTo>
                  <a:cubicBezTo>
                    <a:pt x="1" y="0"/>
                    <a:pt x="16" y="16"/>
                    <a:pt x="37" y="16"/>
                  </a:cubicBezTo>
                  <a:cubicBezTo>
                    <a:pt x="47" y="16"/>
                    <a:pt x="59" y="1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33"/>
            <p:cNvSpPr/>
            <p:nvPr/>
          </p:nvSpPr>
          <p:spPr>
            <a:xfrm>
              <a:off x="654824" y="540071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0" y="0"/>
                    <a:pt x="0" y="35"/>
                    <a:pt x="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33"/>
            <p:cNvSpPr/>
            <p:nvPr/>
          </p:nvSpPr>
          <p:spPr>
            <a:xfrm>
              <a:off x="654824" y="54072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33"/>
            <p:cNvSpPr/>
            <p:nvPr/>
          </p:nvSpPr>
          <p:spPr>
            <a:xfrm>
              <a:off x="663315" y="526357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0"/>
                  </a:moveTo>
                  <a:cubicBezTo>
                    <a:pt x="35" y="35"/>
                    <a:pt x="0" y="70"/>
                    <a:pt x="69" y="104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33"/>
            <p:cNvSpPr/>
            <p:nvPr/>
          </p:nvSpPr>
          <p:spPr>
            <a:xfrm>
              <a:off x="663636" y="526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33"/>
            <p:cNvSpPr/>
            <p:nvPr/>
          </p:nvSpPr>
          <p:spPr>
            <a:xfrm>
              <a:off x="660377" y="516232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1"/>
                  </a:moveTo>
                  <a:lnTo>
                    <a:pt x="35" y="1"/>
                  </a:lnTo>
                  <a:cubicBezTo>
                    <a:pt x="0" y="70"/>
                    <a:pt x="35" y="139"/>
                    <a:pt x="69" y="243"/>
                  </a:cubicBezTo>
                  <a:cubicBezTo>
                    <a:pt x="69" y="139"/>
                    <a:pt x="104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33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33"/>
            <p:cNvSpPr/>
            <p:nvPr/>
          </p:nvSpPr>
          <p:spPr>
            <a:xfrm>
              <a:off x="656779" y="506437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1" y="1"/>
                  </a:moveTo>
                  <a:cubicBezTo>
                    <a:pt x="1" y="70"/>
                    <a:pt x="1" y="174"/>
                    <a:pt x="70" y="243"/>
                  </a:cubicBezTo>
                  <a:cubicBezTo>
                    <a:pt x="35" y="139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33"/>
            <p:cNvSpPr/>
            <p:nvPr/>
          </p:nvSpPr>
          <p:spPr>
            <a:xfrm>
              <a:off x="657430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33"/>
            <p:cNvSpPr/>
            <p:nvPr/>
          </p:nvSpPr>
          <p:spPr>
            <a:xfrm>
              <a:off x="657761" y="509053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0"/>
                  </a:moveTo>
                  <a:cubicBezTo>
                    <a:pt x="0" y="70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33"/>
            <p:cNvSpPr/>
            <p:nvPr/>
          </p:nvSpPr>
          <p:spPr>
            <a:xfrm>
              <a:off x="657430" y="50872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33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33"/>
            <p:cNvSpPr/>
            <p:nvPr/>
          </p:nvSpPr>
          <p:spPr>
            <a:xfrm>
              <a:off x="659716" y="51427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33"/>
            <p:cNvSpPr/>
            <p:nvPr/>
          </p:nvSpPr>
          <p:spPr>
            <a:xfrm>
              <a:off x="660047" y="514277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1"/>
                  </a:moveTo>
                  <a:cubicBezTo>
                    <a:pt x="0" y="70"/>
                    <a:pt x="0" y="139"/>
                    <a:pt x="35" y="173"/>
                  </a:cubicBezTo>
                  <a:cubicBezTo>
                    <a:pt x="35" y="104"/>
                    <a:pt x="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33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33"/>
            <p:cNvSpPr/>
            <p:nvPr/>
          </p:nvSpPr>
          <p:spPr>
            <a:xfrm>
              <a:off x="691064" y="541044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cubicBezTo>
                    <a:pt x="0" y="35"/>
                    <a:pt x="0" y="70"/>
                    <a:pt x="0" y="139"/>
                  </a:cubicBezTo>
                  <a:cubicBezTo>
                    <a:pt x="69" y="10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33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33"/>
            <p:cNvSpPr/>
            <p:nvPr/>
          </p:nvSpPr>
          <p:spPr>
            <a:xfrm>
              <a:off x="690733" y="54235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33"/>
            <p:cNvSpPr/>
            <p:nvPr/>
          </p:nvSpPr>
          <p:spPr>
            <a:xfrm>
              <a:off x="69073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33"/>
            <p:cNvSpPr/>
            <p:nvPr/>
          </p:nvSpPr>
          <p:spPr>
            <a:xfrm>
              <a:off x="689751" y="542678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1"/>
                  </a:moveTo>
                  <a:lnTo>
                    <a:pt x="105" y="1"/>
                  </a:lnTo>
                  <a:cubicBezTo>
                    <a:pt x="70" y="35"/>
                    <a:pt x="35" y="70"/>
                    <a:pt x="1" y="104"/>
                  </a:cubicBezTo>
                  <a:cubicBezTo>
                    <a:pt x="70" y="70"/>
                    <a:pt x="105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33"/>
            <p:cNvSpPr/>
            <p:nvPr/>
          </p:nvSpPr>
          <p:spPr>
            <a:xfrm>
              <a:off x="689430" y="54366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35" y="70"/>
                    <a:pt x="0" y="139"/>
                    <a:pt x="0" y="208"/>
                  </a:cubicBezTo>
                  <a:cubicBezTo>
                    <a:pt x="69" y="139"/>
                    <a:pt x="35" y="7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33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33"/>
            <p:cNvSpPr/>
            <p:nvPr/>
          </p:nvSpPr>
          <p:spPr>
            <a:xfrm>
              <a:off x="652207" y="497304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1" y="138"/>
                    <a:pt x="70" y="208"/>
                  </a:cubicBezTo>
                  <a:cubicBezTo>
                    <a:pt x="35" y="138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33"/>
            <p:cNvSpPr/>
            <p:nvPr/>
          </p:nvSpPr>
          <p:spPr>
            <a:xfrm>
              <a:off x="652869" y="499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33"/>
            <p:cNvSpPr/>
            <p:nvPr/>
          </p:nvSpPr>
          <p:spPr>
            <a:xfrm>
              <a:off x="626092" y="667720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104" y="0"/>
                  </a:moveTo>
                  <a:cubicBezTo>
                    <a:pt x="35" y="69"/>
                    <a:pt x="35" y="104"/>
                    <a:pt x="1" y="173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33"/>
            <p:cNvSpPr/>
            <p:nvPr/>
          </p:nvSpPr>
          <p:spPr>
            <a:xfrm>
              <a:off x="684859" y="606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33"/>
            <p:cNvSpPr/>
            <p:nvPr/>
          </p:nvSpPr>
          <p:spPr>
            <a:xfrm>
              <a:off x="684859" y="60666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33"/>
            <p:cNvSpPr/>
            <p:nvPr/>
          </p:nvSpPr>
          <p:spPr>
            <a:xfrm>
              <a:off x="685180" y="60666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33"/>
            <p:cNvSpPr/>
            <p:nvPr/>
          </p:nvSpPr>
          <p:spPr>
            <a:xfrm>
              <a:off x="685841" y="60993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33"/>
            <p:cNvSpPr/>
            <p:nvPr/>
          </p:nvSpPr>
          <p:spPr>
            <a:xfrm>
              <a:off x="702162" y="585123"/>
              <a:ext cx="1643" cy="472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cubicBezTo>
                    <a:pt x="49" y="25"/>
                    <a:pt x="81" y="49"/>
                    <a:pt x="120" y="49"/>
                  </a:cubicBezTo>
                  <a:cubicBezTo>
                    <a:pt x="136" y="49"/>
                    <a:pt x="153" y="45"/>
                    <a:pt x="173" y="35"/>
                  </a:cubicBezTo>
                  <a:cubicBezTo>
                    <a:pt x="104" y="0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33"/>
            <p:cNvSpPr/>
            <p:nvPr/>
          </p:nvSpPr>
          <p:spPr>
            <a:xfrm>
              <a:off x="703796" y="5854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33"/>
            <p:cNvSpPr/>
            <p:nvPr/>
          </p:nvSpPr>
          <p:spPr>
            <a:xfrm>
              <a:off x="701831" y="5851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33"/>
            <p:cNvSpPr/>
            <p:nvPr/>
          </p:nvSpPr>
          <p:spPr>
            <a:xfrm>
              <a:off x="696287" y="53418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33"/>
            <p:cNvSpPr/>
            <p:nvPr/>
          </p:nvSpPr>
          <p:spPr>
            <a:xfrm>
              <a:off x="696287" y="5341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33"/>
            <p:cNvSpPr/>
            <p:nvPr/>
          </p:nvSpPr>
          <p:spPr>
            <a:xfrm>
              <a:off x="648949" y="584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33"/>
            <p:cNvSpPr/>
            <p:nvPr/>
          </p:nvSpPr>
          <p:spPr>
            <a:xfrm>
              <a:off x="706081" y="58707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33"/>
            <p:cNvSpPr/>
            <p:nvPr/>
          </p:nvSpPr>
          <p:spPr>
            <a:xfrm>
              <a:off x="639154" y="55704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cubicBezTo>
                    <a:pt x="35" y="35"/>
                    <a:pt x="35" y="35"/>
                    <a:pt x="69" y="70"/>
                  </a:cubicBezTo>
                  <a:cubicBezTo>
                    <a:pt x="69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33"/>
            <p:cNvSpPr/>
            <p:nvPr/>
          </p:nvSpPr>
          <p:spPr>
            <a:xfrm>
              <a:off x="639806" y="5576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33"/>
            <p:cNvSpPr/>
            <p:nvPr/>
          </p:nvSpPr>
          <p:spPr>
            <a:xfrm>
              <a:off x="639154" y="5570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33"/>
            <p:cNvSpPr/>
            <p:nvPr/>
          </p:nvSpPr>
          <p:spPr>
            <a:xfrm>
              <a:off x="697590" y="5479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33"/>
            <p:cNvSpPr/>
            <p:nvPr/>
          </p:nvSpPr>
          <p:spPr>
            <a:xfrm>
              <a:off x="714242" y="543981"/>
              <a:ext cx="982" cy="671"/>
            </a:xfrm>
            <a:custGeom>
              <a:avLst/>
              <a:gdLst/>
              <a:ahLst/>
              <a:cxnLst/>
              <a:rect l="l" t="t" r="r" b="b"/>
              <a:pathLst>
                <a:path w="104" h="71" extrusionOk="0">
                  <a:moveTo>
                    <a:pt x="104" y="1"/>
                  </a:moveTo>
                  <a:lnTo>
                    <a:pt x="0" y="70"/>
                  </a:lnTo>
                  <a:cubicBezTo>
                    <a:pt x="69" y="70"/>
                    <a:pt x="104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33"/>
            <p:cNvSpPr/>
            <p:nvPr/>
          </p:nvSpPr>
          <p:spPr>
            <a:xfrm>
              <a:off x="641440" y="559329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lnTo>
                    <a:pt x="69" y="104"/>
                  </a:lnTo>
                  <a:lnTo>
                    <a:pt x="104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33"/>
            <p:cNvSpPr/>
            <p:nvPr/>
          </p:nvSpPr>
          <p:spPr>
            <a:xfrm>
              <a:off x="641440" y="559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33"/>
            <p:cNvSpPr/>
            <p:nvPr/>
          </p:nvSpPr>
          <p:spPr>
            <a:xfrm>
              <a:off x="640788" y="5583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33"/>
            <p:cNvSpPr/>
            <p:nvPr/>
          </p:nvSpPr>
          <p:spPr>
            <a:xfrm>
              <a:off x="640788" y="5586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lnTo>
                    <a:pt x="69" y="69"/>
                  </a:ln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33"/>
            <p:cNvSpPr/>
            <p:nvPr/>
          </p:nvSpPr>
          <p:spPr>
            <a:xfrm>
              <a:off x="639806" y="55769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33"/>
            <p:cNvSpPr/>
            <p:nvPr/>
          </p:nvSpPr>
          <p:spPr>
            <a:xfrm>
              <a:off x="640127" y="5580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35"/>
                  </a:moveTo>
                  <a:lnTo>
                    <a:pt x="1" y="0"/>
                  </a:lnTo>
                  <a:cubicBezTo>
                    <a:pt x="1" y="0"/>
                    <a:pt x="36" y="35"/>
                    <a:pt x="3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33"/>
            <p:cNvSpPr/>
            <p:nvPr/>
          </p:nvSpPr>
          <p:spPr>
            <a:xfrm>
              <a:off x="640458" y="55834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35" y="35"/>
                  </a:lnTo>
                  <a:cubicBezTo>
                    <a:pt x="35" y="35"/>
                    <a:pt x="1" y="1"/>
                    <a:pt x="1" y="1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33"/>
            <p:cNvSpPr/>
            <p:nvPr/>
          </p:nvSpPr>
          <p:spPr>
            <a:xfrm>
              <a:off x="630994" y="59882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0" y="35"/>
                    <a:pt x="0" y="35"/>
                  </a:cubicBezTo>
                  <a:cubicBezTo>
                    <a:pt x="35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33"/>
            <p:cNvSpPr/>
            <p:nvPr/>
          </p:nvSpPr>
          <p:spPr>
            <a:xfrm>
              <a:off x="631646" y="5988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33"/>
            <p:cNvSpPr/>
            <p:nvPr/>
          </p:nvSpPr>
          <p:spPr>
            <a:xfrm>
              <a:off x="630994" y="5991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33"/>
            <p:cNvSpPr/>
            <p:nvPr/>
          </p:nvSpPr>
          <p:spPr>
            <a:xfrm>
              <a:off x="690082" y="52048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33"/>
            <p:cNvSpPr/>
            <p:nvPr/>
          </p:nvSpPr>
          <p:spPr>
            <a:xfrm>
              <a:off x="632297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33"/>
            <p:cNvSpPr/>
            <p:nvPr/>
          </p:nvSpPr>
          <p:spPr>
            <a:xfrm>
              <a:off x="631646" y="5981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33"/>
            <p:cNvSpPr/>
            <p:nvPr/>
          </p:nvSpPr>
          <p:spPr>
            <a:xfrm>
              <a:off x="631646" y="5985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33"/>
            <p:cNvSpPr/>
            <p:nvPr/>
          </p:nvSpPr>
          <p:spPr>
            <a:xfrm>
              <a:off x="630342" y="59915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35" y="70"/>
                    <a:pt x="35" y="70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33"/>
            <p:cNvSpPr/>
            <p:nvPr/>
          </p:nvSpPr>
          <p:spPr>
            <a:xfrm>
              <a:off x="629360" y="600141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cubicBezTo>
                    <a:pt x="69" y="35"/>
                    <a:pt x="35" y="35"/>
                    <a:pt x="0" y="69"/>
                  </a:cubicBezTo>
                  <a:lnTo>
                    <a:pt x="35" y="69"/>
                  </a:lnTo>
                  <a:cubicBezTo>
                    <a:pt x="35" y="69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33"/>
            <p:cNvSpPr/>
            <p:nvPr/>
          </p:nvSpPr>
          <p:spPr>
            <a:xfrm>
              <a:off x="628378" y="600793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0"/>
                  </a:moveTo>
                  <a:lnTo>
                    <a:pt x="104" y="0"/>
                  </a:lnTo>
                  <a:cubicBezTo>
                    <a:pt x="70" y="35"/>
                    <a:pt x="35" y="69"/>
                    <a:pt x="1" y="104"/>
                  </a:cubicBezTo>
                  <a:cubicBezTo>
                    <a:pt x="70" y="104"/>
                    <a:pt x="104" y="69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33"/>
            <p:cNvSpPr/>
            <p:nvPr/>
          </p:nvSpPr>
          <p:spPr>
            <a:xfrm>
              <a:off x="594423" y="309386"/>
              <a:ext cx="6215" cy="26323"/>
            </a:xfrm>
            <a:custGeom>
              <a:avLst/>
              <a:gdLst/>
              <a:ahLst/>
              <a:cxnLst/>
              <a:rect l="l" t="t" r="r" b="b"/>
              <a:pathLst>
                <a:path w="658" h="2787" extrusionOk="0">
                  <a:moveTo>
                    <a:pt x="212" y="1"/>
                  </a:moveTo>
                  <a:cubicBezTo>
                    <a:pt x="162" y="1"/>
                    <a:pt x="126" y="25"/>
                    <a:pt x="105" y="90"/>
                  </a:cubicBezTo>
                  <a:cubicBezTo>
                    <a:pt x="1" y="229"/>
                    <a:pt x="35" y="367"/>
                    <a:pt x="35" y="540"/>
                  </a:cubicBezTo>
                  <a:cubicBezTo>
                    <a:pt x="139" y="1335"/>
                    <a:pt x="381" y="2061"/>
                    <a:pt x="658" y="2786"/>
                  </a:cubicBezTo>
                  <a:cubicBezTo>
                    <a:pt x="519" y="2302"/>
                    <a:pt x="416" y="1784"/>
                    <a:pt x="347" y="1266"/>
                  </a:cubicBezTo>
                  <a:cubicBezTo>
                    <a:pt x="277" y="920"/>
                    <a:pt x="139" y="540"/>
                    <a:pt x="347" y="194"/>
                  </a:cubicBezTo>
                  <a:cubicBezTo>
                    <a:pt x="416" y="125"/>
                    <a:pt x="381" y="56"/>
                    <a:pt x="312" y="21"/>
                  </a:cubicBezTo>
                  <a:cubicBezTo>
                    <a:pt x="274" y="9"/>
                    <a:pt x="241" y="1"/>
                    <a:pt x="2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33"/>
            <p:cNvSpPr/>
            <p:nvPr/>
          </p:nvSpPr>
          <p:spPr>
            <a:xfrm>
              <a:off x="559165" y="286406"/>
              <a:ext cx="14706" cy="12741"/>
            </a:xfrm>
            <a:custGeom>
              <a:avLst/>
              <a:gdLst/>
              <a:ahLst/>
              <a:cxnLst/>
              <a:rect l="l" t="t" r="r" b="b"/>
              <a:pathLst>
                <a:path w="1557" h="1349" extrusionOk="0">
                  <a:moveTo>
                    <a:pt x="1072" y="0"/>
                  </a:moveTo>
                  <a:cubicBezTo>
                    <a:pt x="1003" y="35"/>
                    <a:pt x="1003" y="104"/>
                    <a:pt x="1003" y="138"/>
                  </a:cubicBezTo>
                  <a:cubicBezTo>
                    <a:pt x="1003" y="415"/>
                    <a:pt x="1107" y="691"/>
                    <a:pt x="1176" y="1002"/>
                  </a:cubicBezTo>
                  <a:cubicBezTo>
                    <a:pt x="938" y="983"/>
                    <a:pt x="700" y="940"/>
                    <a:pt x="475" y="940"/>
                  </a:cubicBezTo>
                  <a:cubicBezTo>
                    <a:pt x="308" y="940"/>
                    <a:pt x="148" y="963"/>
                    <a:pt x="1" y="1037"/>
                  </a:cubicBezTo>
                  <a:cubicBezTo>
                    <a:pt x="52" y="1041"/>
                    <a:pt x="104" y="1042"/>
                    <a:pt x="157" y="1042"/>
                  </a:cubicBezTo>
                  <a:cubicBezTo>
                    <a:pt x="302" y="1042"/>
                    <a:pt x="454" y="1032"/>
                    <a:pt x="605" y="1032"/>
                  </a:cubicBezTo>
                  <a:cubicBezTo>
                    <a:pt x="921" y="1032"/>
                    <a:pt x="1236" y="1076"/>
                    <a:pt x="1487" y="1348"/>
                  </a:cubicBezTo>
                  <a:cubicBezTo>
                    <a:pt x="1556" y="1314"/>
                    <a:pt x="1522" y="1279"/>
                    <a:pt x="1522" y="1244"/>
                  </a:cubicBezTo>
                  <a:cubicBezTo>
                    <a:pt x="1349" y="864"/>
                    <a:pt x="1211" y="519"/>
                    <a:pt x="1211" y="138"/>
                  </a:cubicBezTo>
                  <a:cubicBezTo>
                    <a:pt x="1211" y="69"/>
                    <a:pt x="1176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33"/>
            <p:cNvSpPr/>
            <p:nvPr/>
          </p:nvSpPr>
          <p:spPr>
            <a:xfrm>
              <a:off x="598343" y="307053"/>
              <a:ext cx="16009" cy="19513"/>
            </a:xfrm>
            <a:custGeom>
              <a:avLst/>
              <a:gdLst/>
              <a:ahLst/>
              <a:cxnLst/>
              <a:rect l="l" t="t" r="r" b="b"/>
              <a:pathLst>
                <a:path w="1695" h="2066" extrusionOk="0">
                  <a:moveTo>
                    <a:pt x="104" y="0"/>
                  </a:moveTo>
                  <a:cubicBezTo>
                    <a:pt x="78" y="0"/>
                    <a:pt x="52" y="9"/>
                    <a:pt x="35" y="26"/>
                  </a:cubicBezTo>
                  <a:cubicBezTo>
                    <a:pt x="1" y="95"/>
                    <a:pt x="35" y="130"/>
                    <a:pt x="70" y="164"/>
                  </a:cubicBezTo>
                  <a:cubicBezTo>
                    <a:pt x="173" y="268"/>
                    <a:pt x="312" y="372"/>
                    <a:pt x="415" y="441"/>
                  </a:cubicBezTo>
                  <a:cubicBezTo>
                    <a:pt x="830" y="821"/>
                    <a:pt x="1107" y="1340"/>
                    <a:pt x="1418" y="1789"/>
                  </a:cubicBezTo>
                  <a:cubicBezTo>
                    <a:pt x="1487" y="1893"/>
                    <a:pt x="1521" y="2031"/>
                    <a:pt x="1694" y="2066"/>
                  </a:cubicBezTo>
                  <a:cubicBezTo>
                    <a:pt x="1383" y="1478"/>
                    <a:pt x="1038" y="959"/>
                    <a:pt x="657" y="476"/>
                  </a:cubicBezTo>
                  <a:cubicBezTo>
                    <a:pt x="519" y="303"/>
                    <a:pt x="346" y="164"/>
                    <a:pt x="173" y="26"/>
                  </a:cubicBezTo>
                  <a:cubicBezTo>
                    <a:pt x="156" y="9"/>
                    <a:pt x="13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33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33"/>
            <p:cNvSpPr/>
            <p:nvPr/>
          </p:nvSpPr>
          <p:spPr>
            <a:xfrm>
              <a:off x="569611" y="312191"/>
              <a:ext cx="14054" cy="9152"/>
            </a:xfrm>
            <a:custGeom>
              <a:avLst/>
              <a:gdLst/>
              <a:ahLst/>
              <a:cxnLst/>
              <a:rect l="l" t="t" r="r" b="b"/>
              <a:pathLst>
                <a:path w="1488" h="969" extrusionOk="0">
                  <a:moveTo>
                    <a:pt x="1349" y="1"/>
                  </a:moveTo>
                  <a:cubicBezTo>
                    <a:pt x="1176" y="174"/>
                    <a:pt x="969" y="174"/>
                    <a:pt x="796" y="243"/>
                  </a:cubicBezTo>
                  <a:cubicBezTo>
                    <a:pt x="519" y="346"/>
                    <a:pt x="208" y="415"/>
                    <a:pt x="1" y="692"/>
                  </a:cubicBezTo>
                  <a:cubicBezTo>
                    <a:pt x="208" y="554"/>
                    <a:pt x="450" y="485"/>
                    <a:pt x="692" y="415"/>
                  </a:cubicBezTo>
                  <a:cubicBezTo>
                    <a:pt x="727" y="398"/>
                    <a:pt x="770" y="381"/>
                    <a:pt x="813" y="381"/>
                  </a:cubicBezTo>
                  <a:cubicBezTo>
                    <a:pt x="856" y="381"/>
                    <a:pt x="900" y="398"/>
                    <a:pt x="934" y="450"/>
                  </a:cubicBezTo>
                  <a:cubicBezTo>
                    <a:pt x="969" y="519"/>
                    <a:pt x="900" y="588"/>
                    <a:pt x="865" y="657"/>
                  </a:cubicBezTo>
                  <a:cubicBezTo>
                    <a:pt x="761" y="727"/>
                    <a:pt x="692" y="830"/>
                    <a:pt x="727" y="969"/>
                  </a:cubicBezTo>
                  <a:cubicBezTo>
                    <a:pt x="900" y="761"/>
                    <a:pt x="1038" y="485"/>
                    <a:pt x="1314" y="346"/>
                  </a:cubicBezTo>
                  <a:cubicBezTo>
                    <a:pt x="1487" y="277"/>
                    <a:pt x="1418" y="139"/>
                    <a:pt x="1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33"/>
            <p:cNvSpPr/>
            <p:nvPr/>
          </p:nvSpPr>
          <p:spPr>
            <a:xfrm>
              <a:off x="576468" y="3213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33"/>
            <p:cNvSpPr/>
            <p:nvPr/>
          </p:nvSpPr>
          <p:spPr>
            <a:xfrm>
              <a:off x="607155" y="33928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33"/>
            <p:cNvSpPr/>
            <p:nvPr/>
          </p:nvSpPr>
          <p:spPr>
            <a:xfrm>
              <a:off x="598994" y="316763"/>
              <a:ext cx="8501" cy="22215"/>
            </a:xfrm>
            <a:custGeom>
              <a:avLst/>
              <a:gdLst/>
              <a:ahLst/>
              <a:cxnLst/>
              <a:rect l="l" t="t" r="r" b="b"/>
              <a:pathLst>
                <a:path w="900" h="2352" extrusionOk="0">
                  <a:moveTo>
                    <a:pt x="104" y="1"/>
                  </a:moveTo>
                  <a:cubicBezTo>
                    <a:pt x="1" y="104"/>
                    <a:pt x="35" y="173"/>
                    <a:pt x="35" y="277"/>
                  </a:cubicBezTo>
                  <a:cubicBezTo>
                    <a:pt x="104" y="554"/>
                    <a:pt x="174" y="865"/>
                    <a:pt x="312" y="1141"/>
                  </a:cubicBezTo>
                  <a:cubicBezTo>
                    <a:pt x="485" y="1556"/>
                    <a:pt x="588" y="2005"/>
                    <a:pt x="899" y="2351"/>
                  </a:cubicBezTo>
                  <a:cubicBezTo>
                    <a:pt x="796" y="2109"/>
                    <a:pt x="727" y="1867"/>
                    <a:pt x="623" y="1625"/>
                  </a:cubicBezTo>
                  <a:cubicBezTo>
                    <a:pt x="519" y="1349"/>
                    <a:pt x="450" y="1038"/>
                    <a:pt x="312" y="796"/>
                  </a:cubicBezTo>
                  <a:cubicBezTo>
                    <a:pt x="208" y="554"/>
                    <a:pt x="277" y="243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33"/>
            <p:cNvSpPr/>
            <p:nvPr/>
          </p:nvSpPr>
          <p:spPr>
            <a:xfrm>
              <a:off x="583004" y="309906"/>
              <a:ext cx="4250" cy="16330"/>
            </a:xfrm>
            <a:custGeom>
              <a:avLst/>
              <a:gdLst/>
              <a:ahLst/>
              <a:cxnLst/>
              <a:rect l="l" t="t" r="r" b="b"/>
              <a:pathLst>
                <a:path w="450" h="1729" extrusionOk="0">
                  <a:moveTo>
                    <a:pt x="277" y="1"/>
                  </a:moveTo>
                  <a:lnTo>
                    <a:pt x="277" y="1"/>
                  </a:lnTo>
                  <a:cubicBezTo>
                    <a:pt x="207" y="623"/>
                    <a:pt x="138" y="1176"/>
                    <a:pt x="0" y="1729"/>
                  </a:cubicBezTo>
                  <a:cubicBezTo>
                    <a:pt x="277" y="1245"/>
                    <a:pt x="449" y="346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33"/>
            <p:cNvSpPr/>
            <p:nvPr/>
          </p:nvSpPr>
          <p:spPr>
            <a:xfrm>
              <a:off x="583004" y="326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6"/>
                  </a:moveTo>
                  <a:cubicBezTo>
                    <a:pt x="0" y="36"/>
                    <a:pt x="0" y="36"/>
                    <a:pt x="0" y="1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33"/>
            <p:cNvSpPr/>
            <p:nvPr/>
          </p:nvSpPr>
          <p:spPr>
            <a:xfrm>
              <a:off x="560147" y="304069"/>
              <a:ext cx="6215" cy="1077"/>
            </a:xfrm>
            <a:custGeom>
              <a:avLst/>
              <a:gdLst/>
              <a:ahLst/>
              <a:cxnLst/>
              <a:rect l="l" t="t" r="r" b="b"/>
              <a:pathLst>
                <a:path w="658" h="114" extrusionOk="0">
                  <a:moveTo>
                    <a:pt x="376" y="0"/>
                  </a:moveTo>
                  <a:cubicBezTo>
                    <a:pt x="257" y="0"/>
                    <a:pt x="134" y="24"/>
                    <a:pt x="1" y="100"/>
                  </a:cubicBezTo>
                  <a:cubicBezTo>
                    <a:pt x="75" y="110"/>
                    <a:pt x="144" y="114"/>
                    <a:pt x="209" y="114"/>
                  </a:cubicBezTo>
                  <a:cubicBezTo>
                    <a:pt x="386" y="114"/>
                    <a:pt x="531" y="82"/>
                    <a:pt x="657" y="31"/>
                  </a:cubicBezTo>
                  <a:cubicBezTo>
                    <a:pt x="565" y="16"/>
                    <a:pt x="472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33"/>
            <p:cNvSpPr/>
            <p:nvPr/>
          </p:nvSpPr>
          <p:spPr>
            <a:xfrm>
              <a:off x="550683" y="2893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33"/>
            <p:cNvSpPr/>
            <p:nvPr/>
          </p:nvSpPr>
          <p:spPr>
            <a:xfrm>
              <a:off x="547085" y="289344"/>
              <a:ext cx="3608" cy="850"/>
            </a:xfrm>
            <a:custGeom>
              <a:avLst/>
              <a:gdLst/>
              <a:ahLst/>
              <a:cxnLst/>
              <a:rect l="l" t="t" r="r" b="b"/>
              <a:pathLst>
                <a:path w="382" h="90" extrusionOk="0">
                  <a:moveTo>
                    <a:pt x="381" y="0"/>
                  </a:moveTo>
                  <a:cubicBezTo>
                    <a:pt x="243" y="35"/>
                    <a:pt x="105" y="0"/>
                    <a:pt x="1" y="69"/>
                  </a:cubicBezTo>
                  <a:cubicBezTo>
                    <a:pt x="52" y="82"/>
                    <a:pt x="102" y="90"/>
                    <a:pt x="151" y="90"/>
                  </a:cubicBezTo>
                  <a:cubicBezTo>
                    <a:pt x="236" y="90"/>
                    <a:pt x="315" y="66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33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33"/>
            <p:cNvSpPr/>
            <p:nvPr/>
          </p:nvSpPr>
          <p:spPr>
            <a:xfrm>
              <a:off x="616298" y="33112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33"/>
            <p:cNvSpPr/>
            <p:nvPr/>
          </p:nvSpPr>
          <p:spPr>
            <a:xfrm>
              <a:off x="614342" y="32655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0" y="208"/>
                    <a:pt x="104" y="346"/>
                    <a:pt x="208" y="484"/>
                  </a:cubicBezTo>
                  <a:cubicBezTo>
                    <a:pt x="208" y="277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33"/>
            <p:cNvSpPr/>
            <p:nvPr/>
          </p:nvSpPr>
          <p:spPr>
            <a:xfrm>
              <a:off x="616949" y="3330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33"/>
            <p:cNvSpPr/>
            <p:nvPr/>
          </p:nvSpPr>
          <p:spPr>
            <a:xfrm>
              <a:off x="616949" y="333414"/>
              <a:ext cx="2295" cy="3929"/>
            </a:xfrm>
            <a:custGeom>
              <a:avLst/>
              <a:gdLst/>
              <a:ahLst/>
              <a:cxnLst/>
              <a:rect l="l" t="t" r="r" b="b"/>
              <a:pathLst>
                <a:path w="243" h="416" extrusionOk="0">
                  <a:moveTo>
                    <a:pt x="1" y="0"/>
                  </a:moveTo>
                  <a:cubicBezTo>
                    <a:pt x="105" y="104"/>
                    <a:pt x="139" y="277"/>
                    <a:pt x="243" y="415"/>
                  </a:cubicBezTo>
                  <a:cubicBezTo>
                    <a:pt x="243" y="208"/>
                    <a:pt x="174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33"/>
            <p:cNvSpPr/>
            <p:nvPr/>
          </p:nvSpPr>
          <p:spPr>
            <a:xfrm>
              <a:off x="555906" y="288928"/>
              <a:ext cx="982" cy="746"/>
            </a:xfrm>
            <a:custGeom>
              <a:avLst/>
              <a:gdLst/>
              <a:ahLst/>
              <a:cxnLst/>
              <a:rect l="l" t="t" r="r" b="b"/>
              <a:pathLst>
                <a:path w="104" h="79" extrusionOk="0">
                  <a:moveTo>
                    <a:pt x="82" y="1"/>
                  </a:moveTo>
                  <a:cubicBezTo>
                    <a:pt x="69" y="1"/>
                    <a:pt x="52" y="10"/>
                    <a:pt x="35" y="10"/>
                  </a:cubicBezTo>
                  <a:lnTo>
                    <a:pt x="0" y="44"/>
                  </a:lnTo>
                  <a:lnTo>
                    <a:pt x="35" y="79"/>
                  </a:lnTo>
                  <a:cubicBezTo>
                    <a:pt x="35" y="79"/>
                    <a:pt x="104" y="79"/>
                    <a:pt x="104" y="44"/>
                  </a:cubicBezTo>
                  <a:cubicBezTo>
                    <a:pt x="104" y="10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33"/>
            <p:cNvSpPr/>
            <p:nvPr/>
          </p:nvSpPr>
          <p:spPr>
            <a:xfrm>
              <a:off x="607485" y="33928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33"/>
            <p:cNvSpPr/>
            <p:nvPr/>
          </p:nvSpPr>
          <p:spPr>
            <a:xfrm>
              <a:off x="607155" y="339620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cubicBezTo>
                    <a:pt x="35" y="104"/>
                    <a:pt x="1" y="208"/>
                    <a:pt x="174" y="242"/>
                  </a:cubicBezTo>
                  <a:cubicBezTo>
                    <a:pt x="105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33"/>
            <p:cNvSpPr/>
            <p:nvPr/>
          </p:nvSpPr>
          <p:spPr>
            <a:xfrm>
              <a:off x="579736" y="348101"/>
              <a:ext cx="1643" cy="3608"/>
            </a:xfrm>
            <a:custGeom>
              <a:avLst/>
              <a:gdLst/>
              <a:ahLst/>
              <a:cxnLst/>
              <a:rect l="l" t="t" r="r" b="b"/>
              <a:pathLst>
                <a:path w="174" h="382" extrusionOk="0">
                  <a:moveTo>
                    <a:pt x="173" y="1"/>
                  </a:moveTo>
                  <a:lnTo>
                    <a:pt x="173" y="1"/>
                  </a:lnTo>
                  <a:cubicBezTo>
                    <a:pt x="35" y="70"/>
                    <a:pt x="35" y="243"/>
                    <a:pt x="0" y="381"/>
                  </a:cubicBezTo>
                  <a:cubicBezTo>
                    <a:pt x="104" y="243"/>
                    <a:pt x="139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33"/>
            <p:cNvSpPr/>
            <p:nvPr/>
          </p:nvSpPr>
          <p:spPr>
            <a:xfrm>
              <a:off x="583004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33"/>
            <p:cNvSpPr/>
            <p:nvPr/>
          </p:nvSpPr>
          <p:spPr>
            <a:xfrm>
              <a:off x="582674" y="326557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lnTo>
                    <a:pt x="1" y="104"/>
                  </a:lnTo>
                  <a:cubicBezTo>
                    <a:pt x="1" y="104"/>
                    <a:pt x="1" y="139"/>
                    <a:pt x="1" y="139"/>
                  </a:cubicBezTo>
                  <a:cubicBezTo>
                    <a:pt x="35" y="104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33"/>
            <p:cNvSpPr/>
            <p:nvPr/>
          </p:nvSpPr>
          <p:spPr>
            <a:xfrm>
              <a:off x="572879" y="324271"/>
              <a:ext cx="1965" cy="1313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208" y="1"/>
                  </a:moveTo>
                  <a:cubicBezTo>
                    <a:pt x="104" y="1"/>
                    <a:pt x="70" y="70"/>
                    <a:pt x="1" y="139"/>
                  </a:cubicBezTo>
                  <a:cubicBezTo>
                    <a:pt x="104" y="139"/>
                    <a:pt x="139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33"/>
            <p:cNvSpPr/>
            <p:nvPr/>
          </p:nvSpPr>
          <p:spPr>
            <a:xfrm>
              <a:off x="572548" y="325575"/>
              <a:ext cx="340" cy="1974"/>
            </a:xfrm>
            <a:custGeom>
              <a:avLst/>
              <a:gdLst/>
              <a:ahLst/>
              <a:cxnLst/>
              <a:rect l="l" t="t" r="r" b="b"/>
              <a:pathLst>
                <a:path w="36" h="209" extrusionOk="0">
                  <a:moveTo>
                    <a:pt x="36" y="1"/>
                  </a:moveTo>
                  <a:lnTo>
                    <a:pt x="36" y="1"/>
                  </a:lnTo>
                  <a:cubicBezTo>
                    <a:pt x="36" y="70"/>
                    <a:pt x="1" y="139"/>
                    <a:pt x="1" y="208"/>
                  </a:cubicBezTo>
                  <a:cubicBezTo>
                    <a:pt x="36" y="139"/>
                    <a:pt x="36" y="70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33"/>
            <p:cNvSpPr/>
            <p:nvPr/>
          </p:nvSpPr>
          <p:spPr>
            <a:xfrm>
              <a:off x="551335" y="306647"/>
              <a:ext cx="982" cy="331"/>
            </a:xfrm>
            <a:custGeom>
              <a:avLst/>
              <a:gdLst/>
              <a:ahLst/>
              <a:cxnLst/>
              <a:rect l="l" t="t" r="r" b="b"/>
              <a:pathLst>
                <a:path w="104" h="35" extrusionOk="0">
                  <a:moveTo>
                    <a:pt x="104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33"/>
            <p:cNvSpPr/>
            <p:nvPr/>
          </p:nvSpPr>
          <p:spPr>
            <a:xfrm>
              <a:off x="551335" y="3069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33"/>
            <p:cNvSpPr/>
            <p:nvPr/>
          </p:nvSpPr>
          <p:spPr>
            <a:xfrm>
              <a:off x="576147" y="365735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35" y="0"/>
                    <a:pt x="0" y="0"/>
                    <a:pt x="0" y="70"/>
                  </a:cubicBezTo>
                  <a:cubicBezTo>
                    <a:pt x="0" y="70"/>
                    <a:pt x="0" y="70"/>
                    <a:pt x="0" y="104"/>
                  </a:cubicBezTo>
                  <a:cubicBezTo>
                    <a:pt x="69" y="104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33"/>
            <p:cNvSpPr/>
            <p:nvPr/>
          </p:nvSpPr>
          <p:spPr>
            <a:xfrm>
              <a:off x="556558" y="30566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33"/>
            <p:cNvSpPr/>
            <p:nvPr/>
          </p:nvSpPr>
          <p:spPr>
            <a:xfrm>
              <a:off x="581370" y="3314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33"/>
            <p:cNvSpPr/>
            <p:nvPr/>
          </p:nvSpPr>
          <p:spPr>
            <a:xfrm>
              <a:off x="616628" y="331459"/>
              <a:ext cx="331" cy="1634"/>
            </a:xfrm>
            <a:custGeom>
              <a:avLst/>
              <a:gdLst/>
              <a:ahLst/>
              <a:cxnLst/>
              <a:rect l="l" t="t" r="r" b="b"/>
              <a:pathLst>
                <a:path w="35" h="173" extrusionOk="0">
                  <a:moveTo>
                    <a:pt x="0" y="0"/>
                  </a:moveTo>
                  <a:cubicBezTo>
                    <a:pt x="0" y="35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33"/>
            <p:cNvSpPr/>
            <p:nvPr/>
          </p:nvSpPr>
          <p:spPr>
            <a:xfrm>
              <a:off x="616298" y="3311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33"/>
            <p:cNvSpPr/>
            <p:nvPr/>
          </p:nvSpPr>
          <p:spPr>
            <a:xfrm>
              <a:off x="571576" y="3288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33"/>
            <p:cNvSpPr/>
            <p:nvPr/>
          </p:nvSpPr>
          <p:spPr>
            <a:xfrm>
              <a:off x="571576" y="32753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0"/>
                  </a:moveTo>
                  <a:cubicBezTo>
                    <a:pt x="69" y="69"/>
                    <a:pt x="35" y="104"/>
                    <a:pt x="0" y="139"/>
                  </a:cubicBezTo>
                  <a:lnTo>
                    <a:pt x="104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33"/>
            <p:cNvSpPr/>
            <p:nvPr/>
          </p:nvSpPr>
          <p:spPr>
            <a:xfrm>
              <a:off x="574834" y="322316"/>
              <a:ext cx="340" cy="1965"/>
            </a:xfrm>
            <a:custGeom>
              <a:avLst/>
              <a:gdLst/>
              <a:ahLst/>
              <a:cxnLst/>
              <a:rect l="l" t="t" r="r" b="b"/>
              <a:pathLst>
                <a:path w="36" h="208" extrusionOk="0">
                  <a:moveTo>
                    <a:pt x="36" y="0"/>
                  </a:moveTo>
                  <a:cubicBezTo>
                    <a:pt x="1" y="35"/>
                    <a:pt x="1" y="104"/>
                    <a:pt x="1" y="173"/>
                  </a:cubicBezTo>
                  <a:lnTo>
                    <a:pt x="1" y="208"/>
                  </a:lnTo>
                  <a:cubicBezTo>
                    <a:pt x="1" y="138"/>
                    <a:pt x="36" y="69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33"/>
            <p:cNvSpPr/>
            <p:nvPr/>
          </p:nvSpPr>
          <p:spPr>
            <a:xfrm>
              <a:off x="572548" y="3275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33"/>
            <p:cNvSpPr/>
            <p:nvPr/>
          </p:nvSpPr>
          <p:spPr>
            <a:xfrm>
              <a:off x="564388" y="32035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33"/>
            <p:cNvSpPr/>
            <p:nvPr/>
          </p:nvSpPr>
          <p:spPr>
            <a:xfrm>
              <a:off x="564388" y="320682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0"/>
                  </a:moveTo>
                  <a:cubicBezTo>
                    <a:pt x="18" y="18"/>
                    <a:pt x="27" y="26"/>
                    <a:pt x="31" y="26"/>
                  </a:cubicBezTo>
                  <a:cubicBezTo>
                    <a:pt x="35" y="26"/>
                    <a:pt x="35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33"/>
            <p:cNvSpPr/>
            <p:nvPr/>
          </p:nvSpPr>
          <p:spPr>
            <a:xfrm>
              <a:off x="577781" y="361494"/>
              <a:ext cx="888" cy="463"/>
            </a:xfrm>
            <a:custGeom>
              <a:avLst/>
              <a:gdLst/>
              <a:ahLst/>
              <a:cxnLst/>
              <a:rect l="l" t="t" r="r" b="b"/>
              <a:pathLst>
                <a:path w="94" h="49" extrusionOk="0">
                  <a:moveTo>
                    <a:pt x="35" y="0"/>
                  </a:moveTo>
                  <a:cubicBezTo>
                    <a:pt x="0" y="0"/>
                    <a:pt x="0" y="35"/>
                    <a:pt x="35" y="35"/>
                  </a:cubicBezTo>
                  <a:cubicBezTo>
                    <a:pt x="45" y="45"/>
                    <a:pt x="55" y="49"/>
                    <a:pt x="63" y="49"/>
                  </a:cubicBezTo>
                  <a:cubicBezTo>
                    <a:pt x="83" y="49"/>
                    <a:pt x="94" y="24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33"/>
            <p:cNvSpPr/>
            <p:nvPr/>
          </p:nvSpPr>
          <p:spPr>
            <a:xfrm>
              <a:off x="568959" y="318727"/>
              <a:ext cx="661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1" y="0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33"/>
            <p:cNvSpPr/>
            <p:nvPr/>
          </p:nvSpPr>
          <p:spPr>
            <a:xfrm>
              <a:off x="601611" y="3386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33"/>
            <p:cNvSpPr/>
            <p:nvPr/>
          </p:nvSpPr>
          <p:spPr>
            <a:xfrm>
              <a:off x="619235" y="33733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33"/>
            <p:cNvSpPr/>
            <p:nvPr/>
          </p:nvSpPr>
          <p:spPr>
            <a:xfrm>
              <a:off x="564719" y="32068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33"/>
            <p:cNvSpPr/>
            <p:nvPr/>
          </p:nvSpPr>
          <p:spPr>
            <a:xfrm>
              <a:off x="579736" y="35170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33"/>
            <p:cNvSpPr/>
            <p:nvPr/>
          </p:nvSpPr>
          <p:spPr>
            <a:xfrm>
              <a:off x="579736" y="35170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33"/>
            <p:cNvSpPr/>
            <p:nvPr/>
          </p:nvSpPr>
          <p:spPr>
            <a:xfrm>
              <a:off x="575165" y="321334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33"/>
            <p:cNvSpPr/>
            <p:nvPr/>
          </p:nvSpPr>
          <p:spPr>
            <a:xfrm>
              <a:off x="571576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33"/>
            <p:cNvSpPr/>
            <p:nvPr/>
          </p:nvSpPr>
          <p:spPr>
            <a:xfrm>
              <a:off x="617280" y="316111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0" y="0"/>
                  </a:moveTo>
                  <a:cubicBezTo>
                    <a:pt x="0" y="18"/>
                    <a:pt x="0" y="26"/>
                    <a:pt x="5" y="26"/>
                  </a:cubicBezTo>
                  <a:cubicBezTo>
                    <a:pt x="9" y="26"/>
                    <a:pt x="18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33"/>
            <p:cNvSpPr/>
            <p:nvPr/>
          </p:nvSpPr>
          <p:spPr>
            <a:xfrm>
              <a:off x="581370" y="356262"/>
              <a:ext cx="331" cy="161"/>
            </a:xfrm>
            <a:custGeom>
              <a:avLst/>
              <a:gdLst/>
              <a:ahLst/>
              <a:cxnLst/>
              <a:rect l="l" t="t" r="r" b="b"/>
              <a:pathLst>
                <a:path w="35" h="17" extrusionOk="0">
                  <a:moveTo>
                    <a:pt x="0" y="1"/>
                  </a:moveTo>
                  <a:cubicBezTo>
                    <a:pt x="0" y="1"/>
                    <a:pt x="0" y="16"/>
                    <a:pt x="10" y="16"/>
                  </a:cubicBezTo>
                  <a:cubicBezTo>
                    <a:pt x="16" y="16"/>
                    <a:pt x="23" y="13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33"/>
            <p:cNvSpPr/>
            <p:nvPr/>
          </p:nvSpPr>
          <p:spPr>
            <a:xfrm>
              <a:off x="551005" y="3069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33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33"/>
            <p:cNvSpPr/>
            <p:nvPr/>
          </p:nvSpPr>
          <p:spPr>
            <a:xfrm>
              <a:off x="509220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33"/>
            <p:cNvSpPr/>
            <p:nvPr/>
          </p:nvSpPr>
          <p:spPr>
            <a:xfrm>
              <a:off x="509541" y="530598"/>
              <a:ext cx="8831" cy="11768"/>
            </a:xfrm>
            <a:custGeom>
              <a:avLst/>
              <a:gdLst/>
              <a:ahLst/>
              <a:cxnLst/>
              <a:rect l="l" t="t" r="r" b="b"/>
              <a:pathLst>
                <a:path w="935" h="1246" extrusionOk="0">
                  <a:moveTo>
                    <a:pt x="1" y="1"/>
                  </a:moveTo>
                  <a:cubicBezTo>
                    <a:pt x="208" y="485"/>
                    <a:pt x="554" y="865"/>
                    <a:pt x="934" y="1245"/>
                  </a:cubicBezTo>
                  <a:cubicBezTo>
                    <a:pt x="658" y="796"/>
                    <a:pt x="347" y="38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33"/>
            <p:cNvSpPr/>
            <p:nvPr/>
          </p:nvSpPr>
          <p:spPr>
            <a:xfrm>
              <a:off x="502693" y="521785"/>
              <a:ext cx="6536" cy="8501"/>
            </a:xfrm>
            <a:custGeom>
              <a:avLst/>
              <a:gdLst/>
              <a:ahLst/>
              <a:cxnLst/>
              <a:rect l="l" t="t" r="r" b="b"/>
              <a:pathLst>
                <a:path w="692" h="900" extrusionOk="0">
                  <a:moveTo>
                    <a:pt x="0" y="0"/>
                  </a:moveTo>
                  <a:cubicBezTo>
                    <a:pt x="104" y="173"/>
                    <a:pt x="173" y="346"/>
                    <a:pt x="311" y="484"/>
                  </a:cubicBezTo>
                  <a:cubicBezTo>
                    <a:pt x="415" y="657"/>
                    <a:pt x="484" y="830"/>
                    <a:pt x="691" y="899"/>
                  </a:cubicBezTo>
                  <a:cubicBezTo>
                    <a:pt x="588" y="726"/>
                    <a:pt x="484" y="588"/>
                    <a:pt x="380" y="415"/>
                  </a:cubicBezTo>
                  <a:cubicBezTo>
                    <a:pt x="207" y="104"/>
                    <a:pt x="207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33"/>
            <p:cNvSpPr/>
            <p:nvPr/>
          </p:nvSpPr>
          <p:spPr>
            <a:xfrm>
              <a:off x="509220" y="5302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33"/>
            <p:cNvSpPr/>
            <p:nvPr/>
          </p:nvSpPr>
          <p:spPr>
            <a:xfrm>
              <a:off x="484077" y="505785"/>
              <a:ext cx="1322" cy="4260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70" y="1"/>
                  </a:moveTo>
                  <a:cubicBezTo>
                    <a:pt x="70" y="139"/>
                    <a:pt x="1" y="277"/>
                    <a:pt x="70" y="450"/>
                  </a:cubicBezTo>
                  <a:cubicBezTo>
                    <a:pt x="139" y="277"/>
                    <a:pt x="10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33"/>
            <p:cNvSpPr/>
            <p:nvPr/>
          </p:nvSpPr>
          <p:spPr>
            <a:xfrm>
              <a:off x="484729" y="5054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33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33"/>
            <p:cNvSpPr/>
            <p:nvPr/>
          </p:nvSpPr>
          <p:spPr>
            <a:xfrm>
              <a:off x="510202" y="52667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0" y="1"/>
                  </a:moveTo>
                  <a:cubicBezTo>
                    <a:pt x="0" y="105"/>
                    <a:pt x="104" y="174"/>
                    <a:pt x="138" y="243"/>
                  </a:cubicBezTo>
                  <a:cubicBezTo>
                    <a:pt x="104" y="139"/>
                    <a:pt x="69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33"/>
            <p:cNvSpPr/>
            <p:nvPr/>
          </p:nvSpPr>
          <p:spPr>
            <a:xfrm>
              <a:off x="496488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33"/>
            <p:cNvSpPr/>
            <p:nvPr/>
          </p:nvSpPr>
          <p:spPr>
            <a:xfrm>
              <a:off x="496488" y="508723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0" y="1"/>
                  </a:moveTo>
                  <a:cubicBezTo>
                    <a:pt x="0" y="105"/>
                    <a:pt x="35" y="174"/>
                    <a:pt x="104" y="243"/>
                  </a:cubicBezTo>
                  <a:cubicBezTo>
                    <a:pt x="69" y="174"/>
                    <a:pt x="35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33"/>
            <p:cNvSpPr/>
            <p:nvPr/>
          </p:nvSpPr>
          <p:spPr>
            <a:xfrm>
              <a:off x="497140" y="51100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cubicBezTo>
                    <a:pt x="0" y="1"/>
                    <a:pt x="35" y="1"/>
                    <a:pt x="35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33"/>
            <p:cNvSpPr/>
            <p:nvPr/>
          </p:nvSpPr>
          <p:spPr>
            <a:xfrm>
              <a:off x="497470" y="51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33"/>
            <p:cNvSpPr/>
            <p:nvPr/>
          </p:nvSpPr>
          <p:spPr>
            <a:xfrm>
              <a:off x="497140" y="5110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33"/>
            <p:cNvSpPr/>
            <p:nvPr/>
          </p:nvSpPr>
          <p:spPr>
            <a:xfrm>
              <a:off x="464819" y="545615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33"/>
            <p:cNvSpPr/>
            <p:nvPr/>
          </p:nvSpPr>
          <p:spPr>
            <a:xfrm>
              <a:off x="466123" y="543329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5"/>
                    <a:pt x="1" y="70"/>
                    <a:pt x="1" y="139"/>
                  </a:cubicBezTo>
                  <a:cubicBezTo>
                    <a:pt x="35" y="104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33"/>
            <p:cNvSpPr/>
            <p:nvPr/>
          </p:nvSpPr>
          <p:spPr>
            <a:xfrm>
              <a:off x="466774" y="543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33"/>
            <p:cNvSpPr/>
            <p:nvPr/>
          </p:nvSpPr>
          <p:spPr>
            <a:xfrm>
              <a:off x="466123" y="5446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33"/>
            <p:cNvSpPr/>
            <p:nvPr/>
          </p:nvSpPr>
          <p:spPr>
            <a:xfrm>
              <a:off x="511506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33"/>
            <p:cNvSpPr/>
            <p:nvPr/>
          </p:nvSpPr>
          <p:spPr>
            <a:xfrm>
              <a:off x="464819" y="54464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33"/>
            <p:cNvSpPr/>
            <p:nvPr/>
          </p:nvSpPr>
          <p:spPr>
            <a:xfrm>
              <a:off x="456007" y="647149"/>
              <a:ext cx="16000" cy="32283"/>
            </a:xfrm>
            <a:custGeom>
              <a:avLst/>
              <a:gdLst/>
              <a:ahLst/>
              <a:cxnLst/>
              <a:rect l="l" t="t" r="r" b="b"/>
              <a:pathLst>
                <a:path w="1694" h="3418" extrusionOk="0">
                  <a:moveTo>
                    <a:pt x="1521" y="0"/>
                  </a:moveTo>
                  <a:lnTo>
                    <a:pt x="1521" y="0"/>
                  </a:lnTo>
                  <a:cubicBezTo>
                    <a:pt x="1417" y="173"/>
                    <a:pt x="1452" y="312"/>
                    <a:pt x="1417" y="450"/>
                  </a:cubicBezTo>
                  <a:cubicBezTo>
                    <a:pt x="1383" y="795"/>
                    <a:pt x="1314" y="1141"/>
                    <a:pt x="1245" y="1487"/>
                  </a:cubicBezTo>
                  <a:cubicBezTo>
                    <a:pt x="1210" y="1590"/>
                    <a:pt x="1141" y="1694"/>
                    <a:pt x="1210" y="1832"/>
                  </a:cubicBezTo>
                  <a:cubicBezTo>
                    <a:pt x="1314" y="2074"/>
                    <a:pt x="1245" y="2282"/>
                    <a:pt x="1037" y="2455"/>
                  </a:cubicBezTo>
                  <a:cubicBezTo>
                    <a:pt x="899" y="2558"/>
                    <a:pt x="795" y="2662"/>
                    <a:pt x="657" y="2766"/>
                  </a:cubicBezTo>
                  <a:cubicBezTo>
                    <a:pt x="484" y="2904"/>
                    <a:pt x="277" y="3077"/>
                    <a:pt x="104" y="3215"/>
                  </a:cubicBezTo>
                  <a:cubicBezTo>
                    <a:pt x="35" y="3250"/>
                    <a:pt x="0" y="3319"/>
                    <a:pt x="69" y="3388"/>
                  </a:cubicBezTo>
                  <a:cubicBezTo>
                    <a:pt x="80" y="3409"/>
                    <a:pt x="94" y="3417"/>
                    <a:pt x="110" y="3417"/>
                  </a:cubicBezTo>
                  <a:cubicBezTo>
                    <a:pt x="147" y="3417"/>
                    <a:pt x="194" y="3377"/>
                    <a:pt x="242" y="3353"/>
                  </a:cubicBezTo>
                  <a:cubicBezTo>
                    <a:pt x="277" y="3353"/>
                    <a:pt x="311" y="3319"/>
                    <a:pt x="346" y="3284"/>
                  </a:cubicBezTo>
                  <a:cubicBezTo>
                    <a:pt x="588" y="2939"/>
                    <a:pt x="968" y="2697"/>
                    <a:pt x="1279" y="2420"/>
                  </a:cubicBezTo>
                  <a:cubicBezTo>
                    <a:pt x="1417" y="2316"/>
                    <a:pt x="1590" y="2178"/>
                    <a:pt x="1694" y="1971"/>
                  </a:cubicBezTo>
                  <a:cubicBezTo>
                    <a:pt x="1651" y="1971"/>
                    <a:pt x="1610" y="1973"/>
                    <a:pt x="1573" y="1973"/>
                  </a:cubicBezTo>
                  <a:cubicBezTo>
                    <a:pt x="1463" y="1973"/>
                    <a:pt x="1391" y="1953"/>
                    <a:pt x="1417" y="1798"/>
                  </a:cubicBezTo>
                  <a:cubicBezTo>
                    <a:pt x="1417" y="1729"/>
                    <a:pt x="1417" y="1660"/>
                    <a:pt x="1417" y="1556"/>
                  </a:cubicBezTo>
                  <a:cubicBezTo>
                    <a:pt x="1417" y="1072"/>
                    <a:pt x="1556" y="588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33"/>
            <p:cNvSpPr/>
            <p:nvPr/>
          </p:nvSpPr>
          <p:spPr>
            <a:xfrm>
              <a:off x="507586" y="564222"/>
              <a:ext cx="4250" cy="28420"/>
            </a:xfrm>
            <a:custGeom>
              <a:avLst/>
              <a:gdLst/>
              <a:ahLst/>
              <a:cxnLst/>
              <a:rect l="l" t="t" r="r" b="b"/>
              <a:pathLst>
                <a:path w="450" h="3009" extrusionOk="0">
                  <a:moveTo>
                    <a:pt x="415" y="1"/>
                  </a:moveTo>
                  <a:cubicBezTo>
                    <a:pt x="277" y="174"/>
                    <a:pt x="277" y="347"/>
                    <a:pt x="277" y="485"/>
                  </a:cubicBezTo>
                  <a:lnTo>
                    <a:pt x="277" y="1211"/>
                  </a:lnTo>
                  <a:cubicBezTo>
                    <a:pt x="277" y="1798"/>
                    <a:pt x="139" y="2421"/>
                    <a:pt x="1" y="3008"/>
                  </a:cubicBezTo>
                  <a:cubicBezTo>
                    <a:pt x="139" y="2939"/>
                    <a:pt x="208" y="2835"/>
                    <a:pt x="242" y="2662"/>
                  </a:cubicBezTo>
                  <a:cubicBezTo>
                    <a:pt x="346" y="2109"/>
                    <a:pt x="415" y="1522"/>
                    <a:pt x="415" y="969"/>
                  </a:cubicBezTo>
                  <a:cubicBezTo>
                    <a:pt x="450" y="658"/>
                    <a:pt x="415" y="347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33"/>
            <p:cNvSpPr/>
            <p:nvPr/>
          </p:nvSpPr>
          <p:spPr>
            <a:xfrm>
              <a:off x="474614" y="651720"/>
              <a:ext cx="4581" cy="17313"/>
            </a:xfrm>
            <a:custGeom>
              <a:avLst/>
              <a:gdLst/>
              <a:ahLst/>
              <a:cxnLst/>
              <a:rect l="l" t="t" r="r" b="b"/>
              <a:pathLst>
                <a:path w="485" h="1833" extrusionOk="0">
                  <a:moveTo>
                    <a:pt x="381" y="0"/>
                  </a:moveTo>
                  <a:cubicBezTo>
                    <a:pt x="312" y="277"/>
                    <a:pt x="242" y="588"/>
                    <a:pt x="208" y="865"/>
                  </a:cubicBezTo>
                  <a:cubicBezTo>
                    <a:pt x="139" y="1176"/>
                    <a:pt x="0" y="1452"/>
                    <a:pt x="173" y="1832"/>
                  </a:cubicBezTo>
                  <a:cubicBezTo>
                    <a:pt x="415" y="1176"/>
                    <a:pt x="381" y="588"/>
                    <a:pt x="4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33"/>
            <p:cNvSpPr/>
            <p:nvPr/>
          </p:nvSpPr>
          <p:spPr>
            <a:xfrm>
              <a:off x="511175" y="610908"/>
              <a:ext cx="4581" cy="21884"/>
            </a:xfrm>
            <a:custGeom>
              <a:avLst/>
              <a:gdLst/>
              <a:ahLst/>
              <a:cxnLst/>
              <a:rect l="l" t="t" r="r" b="b"/>
              <a:pathLst>
                <a:path w="485" h="2317" extrusionOk="0">
                  <a:moveTo>
                    <a:pt x="485" y="1"/>
                  </a:moveTo>
                  <a:cubicBezTo>
                    <a:pt x="346" y="796"/>
                    <a:pt x="174" y="1556"/>
                    <a:pt x="1" y="2317"/>
                  </a:cubicBezTo>
                  <a:cubicBezTo>
                    <a:pt x="243" y="2040"/>
                    <a:pt x="485" y="796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33"/>
            <p:cNvSpPr/>
            <p:nvPr/>
          </p:nvSpPr>
          <p:spPr>
            <a:xfrm>
              <a:off x="517380" y="610908"/>
              <a:ext cx="4581" cy="18616"/>
            </a:xfrm>
            <a:custGeom>
              <a:avLst/>
              <a:gdLst/>
              <a:ahLst/>
              <a:cxnLst/>
              <a:rect l="l" t="t" r="r" b="b"/>
              <a:pathLst>
                <a:path w="485" h="1971" extrusionOk="0">
                  <a:moveTo>
                    <a:pt x="484" y="1"/>
                  </a:moveTo>
                  <a:cubicBezTo>
                    <a:pt x="208" y="623"/>
                    <a:pt x="139" y="1314"/>
                    <a:pt x="0" y="1971"/>
                  </a:cubicBezTo>
                  <a:cubicBezTo>
                    <a:pt x="208" y="1833"/>
                    <a:pt x="173" y="1556"/>
                    <a:pt x="242" y="1349"/>
                  </a:cubicBezTo>
                  <a:cubicBezTo>
                    <a:pt x="277" y="1107"/>
                    <a:pt x="312" y="865"/>
                    <a:pt x="346" y="623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33"/>
            <p:cNvSpPr/>
            <p:nvPr/>
          </p:nvSpPr>
          <p:spPr>
            <a:xfrm>
              <a:off x="458293" y="650417"/>
              <a:ext cx="4581" cy="20250"/>
            </a:xfrm>
            <a:custGeom>
              <a:avLst/>
              <a:gdLst/>
              <a:ahLst/>
              <a:cxnLst/>
              <a:rect l="l" t="t" r="r" b="b"/>
              <a:pathLst>
                <a:path w="485" h="2144" extrusionOk="0">
                  <a:moveTo>
                    <a:pt x="415" y="0"/>
                  </a:moveTo>
                  <a:cubicBezTo>
                    <a:pt x="242" y="691"/>
                    <a:pt x="104" y="1417"/>
                    <a:pt x="0" y="2109"/>
                  </a:cubicBezTo>
                  <a:lnTo>
                    <a:pt x="69" y="2143"/>
                  </a:lnTo>
                  <a:cubicBezTo>
                    <a:pt x="208" y="1417"/>
                    <a:pt x="346" y="726"/>
                    <a:pt x="484" y="35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33"/>
            <p:cNvSpPr/>
            <p:nvPr/>
          </p:nvSpPr>
          <p:spPr>
            <a:xfrm>
              <a:off x="470042" y="632462"/>
              <a:ext cx="1965" cy="10777"/>
            </a:xfrm>
            <a:custGeom>
              <a:avLst/>
              <a:gdLst/>
              <a:ahLst/>
              <a:cxnLst/>
              <a:rect l="l" t="t" r="r" b="b"/>
              <a:pathLst>
                <a:path w="208" h="1141" extrusionOk="0">
                  <a:moveTo>
                    <a:pt x="173" y="0"/>
                  </a:moveTo>
                  <a:lnTo>
                    <a:pt x="173" y="0"/>
                  </a:lnTo>
                  <a:cubicBezTo>
                    <a:pt x="208" y="380"/>
                    <a:pt x="1" y="726"/>
                    <a:pt x="104" y="1141"/>
                  </a:cubicBezTo>
                  <a:cubicBezTo>
                    <a:pt x="139" y="726"/>
                    <a:pt x="208" y="38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33"/>
            <p:cNvSpPr/>
            <p:nvPr/>
          </p:nvSpPr>
          <p:spPr>
            <a:xfrm>
              <a:off x="463516" y="642908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138"/>
                    <a:pt x="0" y="208"/>
                  </a:cubicBezTo>
                  <a:cubicBezTo>
                    <a:pt x="69" y="138"/>
                    <a:pt x="104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33"/>
            <p:cNvSpPr/>
            <p:nvPr/>
          </p:nvSpPr>
          <p:spPr>
            <a:xfrm>
              <a:off x="463516" y="6448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33"/>
            <p:cNvSpPr/>
            <p:nvPr/>
          </p:nvSpPr>
          <p:spPr>
            <a:xfrm>
              <a:off x="463185" y="644863"/>
              <a:ext cx="548" cy="1728"/>
            </a:xfrm>
            <a:custGeom>
              <a:avLst/>
              <a:gdLst/>
              <a:ahLst/>
              <a:cxnLst/>
              <a:rect l="l" t="t" r="r" b="b"/>
              <a:pathLst>
                <a:path w="58" h="183" extrusionOk="0">
                  <a:moveTo>
                    <a:pt x="35" y="1"/>
                  </a:moveTo>
                  <a:cubicBezTo>
                    <a:pt x="35" y="35"/>
                    <a:pt x="1" y="70"/>
                    <a:pt x="1" y="104"/>
                  </a:cubicBezTo>
                  <a:cubicBezTo>
                    <a:pt x="1" y="139"/>
                    <a:pt x="1" y="173"/>
                    <a:pt x="1" y="173"/>
                  </a:cubicBezTo>
                  <a:cubicBezTo>
                    <a:pt x="14" y="180"/>
                    <a:pt x="23" y="183"/>
                    <a:pt x="30" y="183"/>
                  </a:cubicBezTo>
                  <a:cubicBezTo>
                    <a:pt x="58" y="183"/>
                    <a:pt x="35" y="132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33"/>
            <p:cNvSpPr/>
            <p:nvPr/>
          </p:nvSpPr>
          <p:spPr>
            <a:xfrm>
              <a:off x="507586" y="5926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33"/>
            <p:cNvSpPr/>
            <p:nvPr/>
          </p:nvSpPr>
          <p:spPr>
            <a:xfrm>
              <a:off x="598994" y="180245"/>
              <a:ext cx="40491" cy="89189"/>
            </a:xfrm>
            <a:custGeom>
              <a:avLst/>
              <a:gdLst/>
              <a:ahLst/>
              <a:cxnLst/>
              <a:rect l="l" t="t" r="r" b="b"/>
              <a:pathLst>
                <a:path w="4287" h="9443" extrusionOk="0">
                  <a:moveTo>
                    <a:pt x="4245" y="1"/>
                  </a:moveTo>
                  <a:cubicBezTo>
                    <a:pt x="4140" y="1"/>
                    <a:pt x="4103" y="114"/>
                    <a:pt x="4010" y="145"/>
                  </a:cubicBezTo>
                  <a:cubicBezTo>
                    <a:pt x="3354" y="387"/>
                    <a:pt x="2904" y="871"/>
                    <a:pt x="2559" y="1458"/>
                  </a:cubicBezTo>
                  <a:cubicBezTo>
                    <a:pt x="2040" y="2357"/>
                    <a:pt x="1452" y="3186"/>
                    <a:pt x="1072" y="4154"/>
                  </a:cubicBezTo>
                  <a:cubicBezTo>
                    <a:pt x="588" y="5399"/>
                    <a:pt x="174" y="6643"/>
                    <a:pt x="35" y="7956"/>
                  </a:cubicBezTo>
                  <a:cubicBezTo>
                    <a:pt x="1" y="8406"/>
                    <a:pt x="1" y="8855"/>
                    <a:pt x="70" y="9304"/>
                  </a:cubicBezTo>
                  <a:cubicBezTo>
                    <a:pt x="70" y="9374"/>
                    <a:pt x="104" y="9443"/>
                    <a:pt x="174" y="9443"/>
                  </a:cubicBezTo>
                  <a:cubicBezTo>
                    <a:pt x="277" y="9408"/>
                    <a:pt x="277" y="9339"/>
                    <a:pt x="277" y="9270"/>
                  </a:cubicBezTo>
                  <a:cubicBezTo>
                    <a:pt x="208" y="8959"/>
                    <a:pt x="208" y="8648"/>
                    <a:pt x="243" y="8371"/>
                  </a:cubicBezTo>
                  <a:cubicBezTo>
                    <a:pt x="312" y="8026"/>
                    <a:pt x="381" y="7680"/>
                    <a:pt x="416" y="7334"/>
                  </a:cubicBezTo>
                  <a:cubicBezTo>
                    <a:pt x="450" y="6816"/>
                    <a:pt x="554" y="6366"/>
                    <a:pt x="727" y="5882"/>
                  </a:cubicBezTo>
                  <a:cubicBezTo>
                    <a:pt x="865" y="5571"/>
                    <a:pt x="969" y="5226"/>
                    <a:pt x="1072" y="4915"/>
                  </a:cubicBezTo>
                  <a:cubicBezTo>
                    <a:pt x="1314" y="4292"/>
                    <a:pt x="1487" y="3670"/>
                    <a:pt x="1833" y="3117"/>
                  </a:cubicBezTo>
                  <a:cubicBezTo>
                    <a:pt x="2006" y="2875"/>
                    <a:pt x="2144" y="2599"/>
                    <a:pt x="2282" y="2322"/>
                  </a:cubicBezTo>
                  <a:cubicBezTo>
                    <a:pt x="2766" y="1596"/>
                    <a:pt x="3181" y="836"/>
                    <a:pt x="4010" y="456"/>
                  </a:cubicBezTo>
                  <a:cubicBezTo>
                    <a:pt x="4218" y="352"/>
                    <a:pt x="4287" y="214"/>
                    <a:pt x="4287" y="6"/>
                  </a:cubicBezTo>
                  <a:cubicBezTo>
                    <a:pt x="4272" y="3"/>
                    <a:pt x="4258" y="1"/>
                    <a:pt x="4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33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33"/>
            <p:cNvSpPr/>
            <p:nvPr/>
          </p:nvSpPr>
          <p:spPr>
            <a:xfrm>
              <a:off x="604869" y="244291"/>
              <a:ext cx="10134" cy="30696"/>
            </a:xfrm>
            <a:custGeom>
              <a:avLst/>
              <a:gdLst/>
              <a:ahLst/>
              <a:cxnLst/>
              <a:rect l="l" t="t" r="r" b="b"/>
              <a:pathLst>
                <a:path w="1073" h="3250" extrusionOk="0">
                  <a:moveTo>
                    <a:pt x="1038" y="0"/>
                  </a:moveTo>
                  <a:cubicBezTo>
                    <a:pt x="865" y="69"/>
                    <a:pt x="830" y="242"/>
                    <a:pt x="796" y="380"/>
                  </a:cubicBezTo>
                  <a:cubicBezTo>
                    <a:pt x="623" y="968"/>
                    <a:pt x="450" y="1590"/>
                    <a:pt x="277" y="2178"/>
                  </a:cubicBezTo>
                  <a:cubicBezTo>
                    <a:pt x="174" y="2523"/>
                    <a:pt x="1" y="2869"/>
                    <a:pt x="35" y="3249"/>
                  </a:cubicBezTo>
                  <a:cubicBezTo>
                    <a:pt x="139" y="3215"/>
                    <a:pt x="208" y="3111"/>
                    <a:pt x="243" y="2973"/>
                  </a:cubicBezTo>
                  <a:cubicBezTo>
                    <a:pt x="554" y="2039"/>
                    <a:pt x="727" y="1037"/>
                    <a:pt x="1072" y="104"/>
                  </a:cubicBezTo>
                  <a:cubicBezTo>
                    <a:pt x="1072" y="69"/>
                    <a:pt x="1072" y="35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33"/>
            <p:cNvSpPr/>
            <p:nvPr/>
          </p:nvSpPr>
          <p:spPr>
            <a:xfrm>
              <a:off x="644047" y="30174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33"/>
            <p:cNvSpPr/>
            <p:nvPr/>
          </p:nvSpPr>
          <p:spPr>
            <a:xfrm>
              <a:off x="618914" y="277717"/>
              <a:ext cx="47669" cy="24094"/>
            </a:xfrm>
            <a:custGeom>
              <a:avLst/>
              <a:gdLst/>
              <a:ahLst/>
              <a:cxnLst/>
              <a:rect l="l" t="t" r="r" b="b"/>
              <a:pathLst>
                <a:path w="5047" h="2551" extrusionOk="0">
                  <a:moveTo>
                    <a:pt x="4331" y="0"/>
                  </a:moveTo>
                  <a:cubicBezTo>
                    <a:pt x="3870" y="0"/>
                    <a:pt x="3421" y="114"/>
                    <a:pt x="2973" y="263"/>
                  </a:cubicBezTo>
                  <a:cubicBezTo>
                    <a:pt x="2765" y="298"/>
                    <a:pt x="2627" y="402"/>
                    <a:pt x="2420" y="436"/>
                  </a:cubicBezTo>
                  <a:cubicBezTo>
                    <a:pt x="1901" y="505"/>
                    <a:pt x="1417" y="747"/>
                    <a:pt x="968" y="955"/>
                  </a:cubicBezTo>
                  <a:cubicBezTo>
                    <a:pt x="553" y="1162"/>
                    <a:pt x="104" y="1369"/>
                    <a:pt x="104" y="1957"/>
                  </a:cubicBezTo>
                  <a:cubicBezTo>
                    <a:pt x="104" y="1992"/>
                    <a:pt x="0" y="2026"/>
                    <a:pt x="69" y="2130"/>
                  </a:cubicBezTo>
                  <a:cubicBezTo>
                    <a:pt x="131" y="2126"/>
                    <a:pt x="194" y="2124"/>
                    <a:pt x="257" y="2124"/>
                  </a:cubicBezTo>
                  <a:cubicBezTo>
                    <a:pt x="788" y="2124"/>
                    <a:pt x="1341" y="2248"/>
                    <a:pt x="1867" y="2372"/>
                  </a:cubicBezTo>
                  <a:cubicBezTo>
                    <a:pt x="2113" y="2433"/>
                    <a:pt x="2332" y="2550"/>
                    <a:pt x="2573" y="2550"/>
                  </a:cubicBezTo>
                  <a:cubicBezTo>
                    <a:pt x="2602" y="2550"/>
                    <a:pt x="2632" y="2548"/>
                    <a:pt x="2662" y="2545"/>
                  </a:cubicBezTo>
                  <a:cubicBezTo>
                    <a:pt x="2282" y="2268"/>
                    <a:pt x="1832" y="2199"/>
                    <a:pt x="1383" y="2061"/>
                  </a:cubicBezTo>
                  <a:cubicBezTo>
                    <a:pt x="1037" y="1992"/>
                    <a:pt x="692" y="1957"/>
                    <a:pt x="380" y="1888"/>
                  </a:cubicBezTo>
                  <a:cubicBezTo>
                    <a:pt x="346" y="1750"/>
                    <a:pt x="415" y="1680"/>
                    <a:pt x="450" y="1611"/>
                  </a:cubicBezTo>
                  <a:cubicBezTo>
                    <a:pt x="692" y="1404"/>
                    <a:pt x="899" y="1231"/>
                    <a:pt x="1210" y="1093"/>
                  </a:cubicBezTo>
                  <a:cubicBezTo>
                    <a:pt x="1763" y="885"/>
                    <a:pt x="2316" y="747"/>
                    <a:pt x="2869" y="540"/>
                  </a:cubicBezTo>
                  <a:cubicBezTo>
                    <a:pt x="3526" y="263"/>
                    <a:pt x="4183" y="194"/>
                    <a:pt x="4839" y="194"/>
                  </a:cubicBezTo>
                  <a:cubicBezTo>
                    <a:pt x="4874" y="194"/>
                    <a:pt x="4917" y="203"/>
                    <a:pt x="4956" y="203"/>
                  </a:cubicBezTo>
                  <a:cubicBezTo>
                    <a:pt x="4995" y="203"/>
                    <a:pt x="5029" y="194"/>
                    <a:pt x="5047" y="160"/>
                  </a:cubicBezTo>
                  <a:cubicBezTo>
                    <a:pt x="5012" y="56"/>
                    <a:pt x="4943" y="56"/>
                    <a:pt x="4874" y="56"/>
                  </a:cubicBezTo>
                  <a:cubicBezTo>
                    <a:pt x="4691" y="17"/>
                    <a:pt x="4510" y="0"/>
                    <a:pt x="4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33"/>
            <p:cNvSpPr/>
            <p:nvPr/>
          </p:nvSpPr>
          <p:spPr>
            <a:xfrm>
              <a:off x="676046" y="280522"/>
              <a:ext cx="33634" cy="16227"/>
            </a:xfrm>
            <a:custGeom>
              <a:avLst/>
              <a:gdLst/>
              <a:ahLst/>
              <a:cxnLst/>
              <a:rect l="l" t="t" r="r" b="b"/>
              <a:pathLst>
                <a:path w="3561" h="1718" extrusionOk="0">
                  <a:moveTo>
                    <a:pt x="208" y="1"/>
                  </a:moveTo>
                  <a:cubicBezTo>
                    <a:pt x="138" y="1"/>
                    <a:pt x="35" y="1"/>
                    <a:pt x="0" y="70"/>
                  </a:cubicBezTo>
                  <a:cubicBezTo>
                    <a:pt x="0" y="208"/>
                    <a:pt x="104" y="208"/>
                    <a:pt x="208" y="243"/>
                  </a:cubicBezTo>
                  <a:lnTo>
                    <a:pt x="277" y="243"/>
                  </a:lnTo>
                  <a:cubicBezTo>
                    <a:pt x="726" y="243"/>
                    <a:pt x="1106" y="416"/>
                    <a:pt x="1521" y="623"/>
                  </a:cubicBezTo>
                  <a:cubicBezTo>
                    <a:pt x="2074" y="900"/>
                    <a:pt x="2627" y="1280"/>
                    <a:pt x="3215" y="1591"/>
                  </a:cubicBezTo>
                  <a:cubicBezTo>
                    <a:pt x="3294" y="1644"/>
                    <a:pt x="3354" y="1717"/>
                    <a:pt x="3455" y="1717"/>
                  </a:cubicBezTo>
                  <a:cubicBezTo>
                    <a:pt x="3486" y="1717"/>
                    <a:pt x="3520" y="1711"/>
                    <a:pt x="3560" y="1695"/>
                  </a:cubicBezTo>
                  <a:cubicBezTo>
                    <a:pt x="3526" y="1556"/>
                    <a:pt x="3422" y="1522"/>
                    <a:pt x="3318" y="1453"/>
                  </a:cubicBezTo>
                  <a:cubicBezTo>
                    <a:pt x="2765" y="1003"/>
                    <a:pt x="2109" y="658"/>
                    <a:pt x="1486" y="312"/>
                  </a:cubicBezTo>
                  <a:cubicBezTo>
                    <a:pt x="1072" y="105"/>
                    <a:pt x="657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33"/>
            <p:cNvSpPr/>
            <p:nvPr/>
          </p:nvSpPr>
          <p:spPr>
            <a:xfrm>
              <a:off x="611405" y="296437"/>
              <a:ext cx="5554" cy="8142"/>
            </a:xfrm>
            <a:custGeom>
              <a:avLst/>
              <a:gdLst/>
              <a:ahLst/>
              <a:cxnLst/>
              <a:rect l="l" t="t" r="r" b="b"/>
              <a:pathLst>
                <a:path w="588" h="862" extrusionOk="0">
                  <a:moveTo>
                    <a:pt x="471" y="0"/>
                  </a:moveTo>
                  <a:cubicBezTo>
                    <a:pt x="414" y="0"/>
                    <a:pt x="409" y="57"/>
                    <a:pt x="380" y="113"/>
                  </a:cubicBezTo>
                  <a:cubicBezTo>
                    <a:pt x="346" y="321"/>
                    <a:pt x="277" y="528"/>
                    <a:pt x="69" y="666"/>
                  </a:cubicBezTo>
                  <a:cubicBezTo>
                    <a:pt x="35" y="701"/>
                    <a:pt x="0" y="770"/>
                    <a:pt x="0" y="805"/>
                  </a:cubicBezTo>
                  <a:cubicBezTo>
                    <a:pt x="41" y="845"/>
                    <a:pt x="81" y="862"/>
                    <a:pt x="115" y="862"/>
                  </a:cubicBezTo>
                  <a:cubicBezTo>
                    <a:pt x="138" y="862"/>
                    <a:pt x="159" y="853"/>
                    <a:pt x="173" y="839"/>
                  </a:cubicBezTo>
                  <a:cubicBezTo>
                    <a:pt x="450" y="666"/>
                    <a:pt x="519" y="390"/>
                    <a:pt x="588" y="182"/>
                  </a:cubicBezTo>
                  <a:cubicBezTo>
                    <a:pt x="588" y="79"/>
                    <a:pt x="553" y="10"/>
                    <a:pt x="519" y="10"/>
                  </a:cubicBezTo>
                  <a:cubicBezTo>
                    <a:pt x="500" y="3"/>
                    <a:pt x="484" y="0"/>
                    <a:pt x="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33"/>
            <p:cNvSpPr/>
            <p:nvPr/>
          </p:nvSpPr>
          <p:spPr>
            <a:xfrm>
              <a:off x="653841" y="3141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33"/>
            <p:cNvSpPr/>
            <p:nvPr/>
          </p:nvSpPr>
          <p:spPr>
            <a:xfrm>
              <a:off x="644377" y="301745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35"/>
                  </a:moveTo>
                  <a:lnTo>
                    <a:pt x="0" y="1"/>
                  </a:lnTo>
                  <a:lnTo>
                    <a:pt x="69" y="35"/>
                  </a:lnTo>
                  <a:cubicBezTo>
                    <a:pt x="69" y="35"/>
                    <a:pt x="69" y="35"/>
                    <a:pt x="69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33"/>
            <p:cNvSpPr/>
            <p:nvPr/>
          </p:nvSpPr>
          <p:spPr>
            <a:xfrm>
              <a:off x="651556" y="323620"/>
              <a:ext cx="661" cy="689"/>
            </a:xfrm>
            <a:custGeom>
              <a:avLst/>
              <a:gdLst/>
              <a:ahLst/>
              <a:cxnLst/>
              <a:rect l="l" t="t" r="r" b="b"/>
              <a:pathLst>
                <a:path w="70" h="73" extrusionOk="0">
                  <a:moveTo>
                    <a:pt x="1" y="0"/>
                  </a:moveTo>
                  <a:cubicBezTo>
                    <a:pt x="1" y="43"/>
                    <a:pt x="14" y="73"/>
                    <a:pt x="32" y="73"/>
                  </a:cubicBezTo>
                  <a:cubicBezTo>
                    <a:pt x="43" y="73"/>
                    <a:pt x="57" y="61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33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33"/>
            <p:cNvSpPr/>
            <p:nvPr/>
          </p:nvSpPr>
          <p:spPr>
            <a:xfrm>
              <a:off x="438373" y="636051"/>
              <a:ext cx="3277" cy="23839"/>
            </a:xfrm>
            <a:custGeom>
              <a:avLst/>
              <a:gdLst/>
              <a:ahLst/>
              <a:cxnLst/>
              <a:rect l="l" t="t" r="r" b="b"/>
              <a:pathLst>
                <a:path w="347" h="2524" extrusionOk="0">
                  <a:moveTo>
                    <a:pt x="243" y="0"/>
                  </a:moveTo>
                  <a:cubicBezTo>
                    <a:pt x="174" y="830"/>
                    <a:pt x="1" y="1659"/>
                    <a:pt x="243" y="2524"/>
                  </a:cubicBezTo>
                  <a:cubicBezTo>
                    <a:pt x="346" y="2454"/>
                    <a:pt x="312" y="2351"/>
                    <a:pt x="312" y="2282"/>
                  </a:cubicBezTo>
                  <a:cubicBezTo>
                    <a:pt x="208" y="1729"/>
                    <a:pt x="139" y="1175"/>
                    <a:pt x="243" y="622"/>
                  </a:cubicBezTo>
                  <a:cubicBezTo>
                    <a:pt x="243" y="519"/>
                    <a:pt x="243" y="415"/>
                    <a:pt x="243" y="277"/>
                  </a:cubicBezTo>
                  <a:cubicBezTo>
                    <a:pt x="243" y="208"/>
                    <a:pt x="243" y="104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33"/>
            <p:cNvSpPr/>
            <p:nvPr/>
          </p:nvSpPr>
          <p:spPr>
            <a:xfrm>
              <a:off x="454694" y="588061"/>
              <a:ext cx="6867" cy="7518"/>
            </a:xfrm>
            <a:custGeom>
              <a:avLst/>
              <a:gdLst/>
              <a:ahLst/>
              <a:cxnLst/>
              <a:rect l="l" t="t" r="r" b="b"/>
              <a:pathLst>
                <a:path w="727" h="796" extrusionOk="0">
                  <a:moveTo>
                    <a:pt x="727" y="0"/>
                  </a:moveTo>
                  <a:cubicBezTo>
                    <a:pt x="721" y="27"/>
                    <a:pt x="714" y="53"/>
                    <a:pt x="705" y="79"/>
                  </a:cubicBezTo>
                  <a:lnTo>
                    <a:pt x="705" y="79"/>
                  </a:lnTo>
                  <a:cubicBezTo>
                    <a:pt x="712" y="64"/>
                    <a:pt x="720" y="49"/>
                    <a:pt x="727" y="35"/>
                  </a:cubicBezTo>
                  <a:lnTo>
                    <a:pt x="727" y="0"/>
                  </a:lnTo>
                  <a:close/>
                  <a:moveTo>
                    <a:pt x="705" y="79"/>
                  </a:moveTo>
                  <a:lnTo>
                    <a:pt x="705" y="79"/>
                  </a:lnTo>
                  <a:cubicBezTo>
                    <a:pt x="570" y="340"/>
                    <a:pt x="398" y="593"/>
                    <a:pt x="70" y="692"/>
                  </a:cubicBezTo>
                  <a:cubicBezTo>
                    <a:pt x="70" y="692"/>
                    <a:pt x="36" y="761"/>
                    <a:pt x="1" y="795"/>
                  </a:cubicBezTo>
                  <a:cubicBezTo>
                    <a:pt x="208" y="761"/>
                    <a:pt x="381" y="622"/>
                    <a:pt x="589" y="622"/>
                  </a:cubicBezTo>
                  <a:cubicBezTo>
                    <a:pt x="658" y="622"/>
                    <a:pt x="727" y="519"/>
                    <a:pt x="692" y="484"/>
                  </a:cubicBezTo>
                  <a:cubicBezTo>
                    <a:pt x="575" y="338"/>
                    <a:pt x="656" y="217"/>
                    <a:pt x="705" y="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33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33"/>
            <p:cNvSpPr/>
            <p:nvPr/>
          </p:nvSpPr>
          <p:spPr>
            <a:xfrm>
              <a:off x="432498" y="611891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73" y="0"/>
                  </a:moveTo>
                  <a:lnTo>
                    <a:pt x="173" y="0"/>
                  </a:lnTo>
                  <a:cubicBezTo>
                    <a:pt x="35" y="35"/>
                    <a:pt x="1" y="139"/>
                    <a:pt x="1" y="277"/>
                  </a:cubicBezTo>
                  <a:cubicBezTo>
                    <a:pt x="104" y="173"/>
                    <a:pt x="139" y="7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33"/>
            <p:cNvSpPr/>
            <p:nvPr/>
          </p:nvSpPr>
          <p:spPr>
            <a:xfrm>
              <a:off x="434132" y="61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33"/>
            <p:cNvSpPr/>
            <p:nvPr/>
          </p:nvSpPr>
          <p:spPr>
            <a:xfrm>
              <a:off x="450784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33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33"/>
            <p:cNvSpPr/>
            <p:nvPr/>
          </p:nvSpPr>
          <p:spPr>
            <a:xfrm>
              <a:off x="451105" y="595891"/>
              <a:ext cx="3599" cy="1974"/>
            </a:xfrm>
            <a:custGeom>
              <a:avLst/>
              <a:gdLst/>
              <a:ahLst/>
              <a:cxnLst/>
              <a:rect l="l" t="t" r="r" b="b"/>
              <a:pathLst>
                <a:path w="381" h="209" extrusionOk="0">
                  <a:moveTo>
                    <a:pt x="381" y="1"/>
                  </a:moveTo>
                  <a:cubicBezTo>
                    <a:pt x="208" y="1"/>
                    <a:pt x="104" y="104"/>
                    <a:pt x="1" y="208"/>
                  </a:cubicBezTo>
                  <a:cubicBezTo>
                    <a:pt x="139" y="174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33"/>
            <p:cNvSpPr/>
            <p:nvPr/>
          </p:nvSpPr>
          <p:spPr>
            <a:xfrm>
              <a:off x="430213" y="589034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04" y="1"/>
                  </a:moveTo>
                  <a:cubicBezTo>
                    <a:pt x="1" y="1"/>
                    <a:pt x="1" y="70"/>
                    <a:pt x="1" y="139"/>
                  </a:cubicBezTo>
                  <a:cubicBezTo>
                    <a:pt x="70" y="139"/>
                    <a:pt x="139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33"/>
            <p:cNvSpPr/>
            <p:nvPr/>
          </p:nvSpPr>
          <p:spPr>
            <a:xfrm>
              <a:off x="483105" y="53810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33"/>
            <p:cNvSpPr/>
            <p:nvPr/>
          </p:nvSpPr>
          <p:spPr>
            <a:xfrm>
              <a:off x="469060" y="559329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35" y="70"/>
                  </a:lnTo>
                  <a:cubicBezTo>
                    <a:pt x="105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33"/>
            <p:cNvSpPr/>
            <p:nvPr/>
          </p:nvSpPr>
          <p:spPr>
            <a:xfrm>
              <a:off x="466774" y="56031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33"/>
            <p:cNvSpPr/>
            <p:nvPr/>
          </p:nvSpPr>
          <p:spPr>
            <a:xfrm>
              <a:off x="469391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33"/>
            <p:cNvSpPr/>
            <p:nvPr/>
          </p:nvSpPr>
          <p:spPr>
            <a:xfrm>
              <a:off x="466123" y="56063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1"/>
                  </a:moveTo>
                  <a:lnTo>
                    <a:pt x="70" y="1"/>
                  </a:lnTo>
                  <a:cubicBezTo>
                    <a:pt x="35" y="35"/>
                    <a:pt x="1" y="104"/>
                    <a:pt x="1" y="139"/>
                  </a:cubicBezTo>
                  <a:lnTo>
                    <a:pt x="1" y="174"/>
                  </a:lnTo>
                  <a:cubicBezTo>
                    <a:pt x="35" y="104"/>
                    <a:pt x="35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33"/>
            <p:cNvSpPr/>
            <p:nvPr/>
          </p:nvSpPr>
          <p:spPr>
            <a:xfrm>
              <a:off x="464489" y="561945"/>
              <a:ext cx="1643" cy="3268"/>
            </a:xfrm>
            <a:custGeom>
              <a:avLst/>
              <a:gdLst/>
              <a:ahLst/>
              <a:cxnLst/>
              <a:rect l="l" t="t" r="r" b="b"/>
              <a:pathLst>
                <a:path w="174" h="346" extrusionOk="0">
                  <a:moveTo>
                    <a:pt x="174" y="0"/>
                  </a:moveTo>
                  <a:lnTo>
                    <a:pt x="70" y="138"/>
                  </a:lnTo>
                  <a:lnTo>
                    <a:pt x="1" y="346"/>
                  </a:lnTo>
                  <a:cubicBezTo>
                    <a:pt x="35" y="277"/>
                    <a:pt x="35" y="207"/>
                    <a:pt x="70" y="173"/>
                  </a:cubicBezTo>
                  <a:cubicBezTo>
                    <a:pt x="105" y="104"/>
                    <a:pt x="139" y="69"/>
                    <a:pt x="174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33"/>
            <p:cNvSpPr/>
            <p:nvPr/>
          </p:nvSpPr>
          <p:spPr>
            <a:xfrm>
              <a:off x="463837" y="56488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1" y="104"/>
                  </a:lnTo>
                  <a:cubicBezTo>
                    <a:pt x="35" y="104"/>
                    <a:pt x="35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33"/>
            <p:cNvSpPr/>
            <p:nvPr/>
          </p:nvSpPr>
          <p:spPr>
            <a:xfrm>
              <a:off x="461882" y="566507"/>
              <a:ext cx="1643" cy="1974"/>
            </a:xfrm>
            <a:custGeom>
              <a:avLst/>
              <a:gdLst/>
              <a:ahLst/>
              <a:cxnLst/>
              <a:rect l="l" t="t" r="r" b="b"/>
              <a:pathLst>
                <a:path w="174" h="209" extrusionOk="0">
                  <a:moveTo>
                    <a:pt x="173" y="1"/>
                  </a:moveTo>
                  <a:cubicBezTo>
                    <a:pt x="70" y="1"/>
                    <a:pt x="0" y="1"/>
                    <a:pt x="104" y="139"/>
                  </a:cubicBezTo>
                  <a:cubicBezTo>
                    <a:pt x="139" y="105"/>
                    <a:pt x="173" y="70"/>
                    <a:pt x="173" y="1"/>
                  </a:cubicBezTo>
                  <a:close/>
                  <a:moveTo>
                    <a:pt x="104" y="139"/>
                  </a:moveTo>
                  <a:cubicBezTo>
                    <a:pt x="70" y="174"/>
                    <a:pt x="70" y="208"/>
                    <a:pt x="70" y="208"/>
                  </a:cubicBezTo>
                  <a:lnTo>
                    <a:pt x="104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33"/>
            <p:cNvSpPr/>
            <p:nvPr/>
          </p:nvSpPr>
          <p:spPr>
            <a:xfrm>
              <a:off x="461882" y="568472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lnTo>
                    <a:pt x="0" y="139"/>
                  </a:ln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33"/>
            <p:cNvSpPr/>
            <p:nvPr/>
          </p:nvSpPr>
          <p:spPr>
            <a:xfrm>
              <a:off x="434132" y="610257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104"/>
                    <a:pt x="0" y="173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33"/>
            <p:cNvSpPr/>
            <p:nvPr/>
          </p:nvSpPr>
          <p:spPr>
            <a:xfrm>
              <a:off x="443275" y="602096"/>
              <a:ext cx="982" cy="340"/>
            </a:xfrm>
            <a:custGeom>
              <a:avLst/>
              <a:gdLst/>
              <a:ahLst/>
              <a:cxnLst/>
              <a:rect l="l" t="t" r="r" b="b"/>
              <a:pathLst>
                <a:path w="104" h="36" extrusionOk="0">
                  <a:moveTo>
                    <a:pt x="104" y="1"/>
                  </a:moveTo>
                  <a:cubicBezTo>
                    <a:pt x="69" y="1"/>
                    <a:pt x="35" y="1"/>
                    <a:pt x="0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33"/>
            <p:cNvSpPr/>
            <p:nvPr/>
          </p:nvSpPr>
          <p:spPr>
            <a:xfrm>
              <a:off x="444248" y="60176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33"/>
            <p:cNvSpPr/>
            <p:nvPr/>
          </p:nvSpPr>
          <p:spPr>
            <a:xfrm>
              <a:off x="455025" y="58349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33"/>
            <p:cNvSpPr/>
            <p:nvPr/>
          </p:nvSpPr>
          <p:spPr>
            <a:xfrm>
              <a:off x="429892" y="61874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33"/>
            <p:cNvSpPr/>
            <p:nvPr/>
          </p:nvSpPr>
          <p:spPr>
            <a:xfrm>
              <a:off x="450453" y="59785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35" y="0"/>
                  </a:ln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33"/>
            <p:cNvSpPr/>
            <p:nvPr/>
          </p:nvSpPr>
          <p:spPr>
            <a:xfrm>
              <a:off x="461551" y="58806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33"/>
            <p:cNvSpPr/>
            <p:nvPr/>
          </p:nvSpPr>
          <p:spPr>
            <a:xfrm>
              <a:off x="461882" y="5697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33"/>
            <p:cNvSpPr/>
            <p:nvPr/>
          </p:nvSpPr>
          <p:spPr>
            <a:xfrm>
              <a:off x="430213" y="6184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1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33"/>
            <p:cNvSpPr/>
            <p:nvPr/>
          </p:nvSpPr>
          <p:spPr>
            <a:xfrm>
              <a:off x="436418" y="60830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33"/>
            <p:cNvSpPr/>
            <p:nvPr/>
          </p:nvSpPr>
          <p:spPr>
            <a:xfrm>
              <a:off x="436739" y="6079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cubicBezTo>
                    <a:pt x="1" y="35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33"/>
            <p:cNvSpPr/>
            <p:nvPr/>
          </p:nvSpPr>
          <p:spPr>
            <a:xfrm>
              <a:off x="436739" y="6079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33"/>
            <p:cNvSpPr/>
            <p:nvPr/>
          </p:nvSpPr>
          <p:spPr>
            <a:xfrm>
              <a:off x="435766" y="60862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35" y="35"/>
                    <a:pt x="0" y="70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33"/>
            <p:cNvSpPr/>
            <p:nvPr/>
          </p:nvSpPr>
          <p:spPr>
            <a:xfrm>
              <a:off x="434454" y="60928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9" y="0"/>
                  </a:moveTo>
                  <a:cubicBezTo>
                    <a:pt x="104" y="35"/>
                    <a:pt x="70" y="69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33"/>
            <p:cNvSpPr/>
            <p:nvPr/>
          </p:nvSpPr>
          <p:spPr>
            <a:xfrm>
              <a:off x="449150" y="598176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9" y="1"/>
                  </a:moveTo>
                  <a:lnTo>
                    <a:pt x="0" y="35"/>
                  </a:lnTo>
                  <a:cubicBezTo>
                    <a:pt x="69" y="35"/>
                    <a:pt x="104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33"/>
            <p:cNvSpPr/>
            <p:nvPr/>
          </p:nvSpPr>
          <p:spPr>
            <a:xfrm>
              <a:off x="440989" y="603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33"/>
            <p:cNvSpPr/>
            <p:nvPr/>
          </p:nvSpPr>
          <p:spPr>
            <a:xfrm>
              <a:off x="440338" y="603730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35" y="69"/>
                    <a:pt x="0" y="104"/>
                  </a:cubicBezTo>
                  <a:lnTo>
                    <a:pt x="0" y="104"/>
                  </a:ln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33"/>
            <p:cNvSpPr/>
            <p:nvPr/>
          </p:nvSpPr>
          <p:spPr>
            <a:xfrm>
              <a:off x="439356" y="60471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70" y="26"/>
                    <a:pt x="87" y="17"/>
                    <a:pt x="104" y="0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3"/>
                    <a:pt x="18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33"/>
            <p:cNvSpPr/>
            <p:nvPr/>
          </p:nvSpPr>
          <p:spPr>
            <a:xfrm>
              <a:off x="438704" y="6060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33"/>
            <p:cNvSpPr/>
            <p:nvPr/>
          </p:nvSpPr>
          <p:spPr>
            <a:xfrm>
              <a:off x="439025" y="60568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1" y="70"/>
                  </a:cubicBezTo>
                  <a:cubicBezTo>
                    <a:pt x="1" y="70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33"/>
            <p:cNvSpPr/>
            <p:nvPr/>
          </p:nvSpPr>
          <p:spPr>
            <a:xfrm>
              <a:off x="439356" y="6053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33"/>
            <p:cNvSpPr/>
            <p:nvPr/>
          </p:nvSpPr>
          <p:spPr>
            <a:xfrm>
              <a:off x="438052" y="606337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33"/>
            <p:cNvSpPr/>
            <p:nvPr/>
          </p:nvSpPr>
          <p:spPr>
            <a:xfrm>
              <a:off x="437070" y="606989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0" y="105"/>
                  </a:moveTo>
                  <a:cubicBezTo>
                    <a:pt x="35" y="70"/>
                    <a:pt x="70" y="36"/>
                    <a:pt x="104" y="1"/>
                  </a:cubicBezTo>
                  <a:lnTo>
                    <a:pt x="104" y="1"/>
                  </a:lnTo>
                  <a:cubicBezTo>
                    <a:pt x="70" y="36"/>
                    <a:pt x="35" y="70"/>
                    <a:pt x="0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33"/>
            <p:cNvSpPr/>
            <p:nvPr/>
          </p:nvSpPr>
          <p:spPr>
            <a:xfrm>
              <a:off x="445561" y="600462"/>
              <a:ext cx="1634" cy="34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27" y="1"/>
                    <a:pt x="81" y="16"/>
                    <a:pt x="45" y="26"/>
                  </a:cubicBezTo>
                  <a:lnTo>
                    <a:pt x="45" y="26"/>
                  </a:lnTo>
                  <a:lnTo>
                    <a:pt x="173" y="1"/>
                  </a:lnTo>
                  <a:close/>
                  <a:moveTo>
                    <a:pt x="45" y="26"/>
                  </a:moveTo>
                  <a:lnTo>
                    <a:pt x="0" y="35"/>
                  </a:lnTo>
                  <a:cubicBezTo>
                    <a:pt x="12" y="35"/>
                    <a:pt x="27" y="31"/>
                    <a:pt x="4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33"/>
            <p:cNvSpPr/>
            <p:nvPr/>
          </p:nvSpPr>
          <p:spPr>
            <a:xfrm>
              <a:off x="444579" y="600793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0" y="104"/>
                  </a:lnTo>
                  <a:lnTo>
                    <a:pt x="0" y="13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33"/>
            <p:cNvSpPr/>
            <p:nvPr/>
          </p:nvSpPr>
          <p:spPr>
            <a:xfrm>
              <a:off x="442945" y="6024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33"/>
            <p:cNvSpPr/>
            <p:nvPr/>
          </p:nvSpPr>
          <p:spPr>
            <a:xfrm>
              <a:off x="376348" y="502007"/>
              <a:ext cx="15679" cy="10323"/>
            </a:xfrm>
            <a:custGeom>
              <a:avLst/>
              <a:gdLst/>
              <a:ahLst/>
              <a:cxnLst/>
              <a:rect l="l" t="t" r="r" b="b"/>
              <a:pathLst>
                <a:path w="1660" h="1093" extrusionOk="0">
                  <a:moveTo>
                    <a:pt x="133" y="0"/>
                  </a:moveTo>
                  <a:cubicBezTo>
                    <a:pt x="98" y="0"/>
                    <a:pt x="55" y="14"/>
                    <a:pt x="0" y="55"/>
                  </a:cubicBezTo>
                  <a:cubicBezTo>
                    <a:pt x="553" y="401"/>
                    <a:pt x="1072" y="816"/>
                    <a:pt x="1659" y="1092"/>
                  </a:cubicBezTo>
                  <a:cubicBezTo>
                    <a:pt x="1625" y="1058"/>
                    <a:pt x="1590" y="988"/>
                    <a:pt x="1556" y="988"/>
                  </a:cubicBezTo>
                  <a:cubicBezTo>
                    <a:pt x="1106" y="712"/>
                    <a:pt x="692" y="366"/>
                    <a:pt x="242" y="55"/>
                  </a:cubicBezTo>
                  <a:cubicBezTo>
                    <a:pt x="221" y="34"/>
                    <a:pt x="18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33"/>
            <p:cNvSpPr/>
            <p:nvPr/>
          </p:nvSpPr>
          <p:spPr>
            <a:xfrm>
              <a:off x="360348" y="530276"/>
              <a:ext cx="4911" cy="5233"/>
            </a:xfrm>
            <a:custGeom>
              <a:avLst/>
              <a:gdLst/>
              <a:ahLst/>
              <a:cxnLst/>
              <a:rect l="l" t="t" r="r" b="b"/>
              <a:pathLst>
                <a:path w="520" h="554" extrusionOk="0">
                  <a:moveTo>
                    <a:pt x="519" y="0"/>
                  </a:moveTo>
                  <a:lnTo>
                    <a:pt x="519" y="0"/>
                  </a:lnTo>
                  <a:cubicBezTo>
                    <a:pt x="312" y="138"/>
                    <a:pt x="139" y="311"/>
                    <a:pt x="1" y="553"/>
                  </a:cubicBezTo>
                  <a:cubicBezTo>
                    <a:pt x="208" y="380"/>
                    <a:pt x="381" y="208"/>
                    <a:pt x="5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33"/>
            <p:cNvSpPr/>
            <p:nvPr/>
          </p:nvSpPr>
          <p:spPr>
            <a:xfrm>
              <a:off x="360348" y="5354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33"/>
            <p:cNvSpPr/>
            <p:nvPr/>
          </p:nvSpPr>
          <p:spPr>
            <a:xfrm>
              <a:off x="370473" y="543329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73" y="174"/>
                    <a:pt x="104" y="346"/>
                    <a:pt x="0" y="588"/>
                  </a:cubicBezTo>
                  <a:cubicBezTo>
                    <a:pt x="311" y="416"/>
                    <a:pt x="311" y="208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33"/>
            <p:cNvSpPr/>
            <p:nvPr/>
          </p:nvSpPr>
          <p:spPr>
            <a:xfrm>
              <a:off x="412910" y="522437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04" y="1"/>
                  </a:moveTo>
                  <a:cubicBezTo>
                    <a:pt x="1" y="104"/>
                    <a:pt x="1" y="173"/>
                    <a:pt x="35" y="312"/>
                  </a:cubicBezTo>
                  <a:cubicBezTo>
                    <a:pt x="104" y="208"/>
                    <a:pt x="139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33"/>
            <p:cNvSpPr/>
            <p:nvPr/>
          </p:nvSpPr>
          <p:spPr>
            <a:xfrm>
              <a:off x="407365" y="5214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0" y="1"/>
                    <a:pt x="0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33"/>
            <p:cNvSpPr/>
            <p:nvPr/>
          </p:nvSpPr>
          <p:spPr>
            <a:xfrm>
              <a:off x="411606" y="528642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0"/>
                  </a:moveTo>
                  <a:cubicBezTo>
                    <a:pt x="35" y="0"/>
                    <a:pt x="0" y="35"/>
                    <a:pt x="0" y="35"/>
                  </a:cubicBezTo>
                  <a:cubicBezTo>
                    <a:pt x="0" y="69"/>
                    <a:pt x="0" y="104"/>
                    <a:pt x="0" y="139"/>
                  </a:cubicBezTo>
                  <a:lnTo>
                    <a:pt x="35" y="6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33"/>
            <p:cNvSpPr/>
            <p:nvPr/>
          </p:nvSpPr>
          <p:spPr>
            <a:xfrm>
              <a:off x="392017" y="512236"/>
              <a:ext cx="3929" cy="1398"/>
            </a:xfrm>
            <a:custGeom>
              <a:avLst/>
              <a:gdLst/>
              <a:ahLst/>
              <a:cxnLst/>
              <a:rect l="l" t="t" r="r" b="b"/>
              <a:pathLst>
                <a:path w="416" h="148" extrusionOk="0">
                  <a:moveTo>
                    <a:pt x="86" y="0"/>
                  </a:moveTo>
                  <a:cubicBezTo>
                    <a:pt x="60" y="0"/>
                    <a:pt x="31" y="3"/>
                    <a:pt x="0" y="9"/>
                  </a:cubicBezTo>
                  <a:cubicBezTo>
                    <a:pt x="139" y="78"/>
                    <a:pt x="277" y="147"/>
                    <a:pt x="415" y="147"/>
                  </a:cubicBezTo>
                  <a:cubicBezTo>
                    <a:pt x="301" y="62"/>
                    <a:pt x="21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33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33"/>
            <p:cNvSpPr/>
            <p:nvPr/>
          </p:nvSpPr>
          <p:spPr>
            <a:xfrm>
              <a:off x="391687" y="5123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33"/>
            <p:cNvSpPr/>
            <p:nvPr/>
          </p:nvSpPr>
          <p:spPr>
            <a:xfrm>
              <a:off x="414544" y="51721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0" y="104"/>
                    <a:pt x="0" y="173"/>
                    <a:pt x="0" y="173"/>
                  </a:cubicBezTo>
                  <a:cubicBezTo>
                    <a:pt x="70" y="173"/>
                    <a:pt x="35" y="139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33"/>
            <p:cNvSpPr/>
            <p:nvPr/>
          </p:nvSpPr>
          <p:spPr>
            <a:xfrm>
              <a:off x="414874" y="51689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33"/>
            <p:cNvSpPr/>
            <p:nvPr/>
          </p:nvSpPr>
          <p:spPr>
            <a:xfrm>
              <a:off x="356759" y="539089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35"/>
                    <a:pt x="35" y="104"/>
                    <a:pt x="0" y="173"/>
                  </a:cubicBezTo>
                  <a:cubicBezTo>
                    <a:pt x="70" y="104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33"/>
            <p:cNvSpPr/>
            <p:nvPr/>
          </p:nvSpPr>
          <p:spPr>
            <a:xfrm>
              <a:off x="356759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33"/>
            <p:cNvSpPr/>
            <p:nvPr/>
          </p:nvSpPr>
          <p:spPr>
            <a:xfrm>
              <a:off x="359366" y="53647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33"/>
            <p:cNvSpPr/>
            <p:nvPr/>
          </p:nvSpPr>
          <p:spPr>
            <a:xfrm>
              <a:off x="358063" y="536472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33"/>
            <p:cNvSpPr/>
            <p:nvPr/>
          </p:nvSpPr>
          <p:spPr>
            <a:xfrm>
              <a:off x="358063" y="53875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33"/>
            <p:cNvSpPr/>
            <p:nvPr/>
          </p:nvSpPr>
          <p:spPr>
            <a:xfrm>
              <a:off x="370794" y="53778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33"/>
            <p:cNvSpPr/>
            <p:nvPr/>
          </p:nvSpPr>
          <p:spPr>
            <a:xfrm>
              <a:off x="371125" y="536992"/>
              <a:ext cx="661" cy="803"/>
            </a:xfrm>
            <a:custGeom>
              <a:avLst/>
              <a:gdLst/>
              <a:ahLst/>
              <a:cxnLst/>
              <a:rect l="l" t="t" r="r" b="b"/>
              <a:pathLst>
                <a:path w="70" h="85" extrusionOk="0">
                  <a:moveTo>
                    <a:pt x="57" y="1"/>
                  </a:moveTo>
                  <a:cubicBezTo>
                    <a:pt x="52" y="1"/>
                    <a:pt x="45" y="5"/>
                    <a:pt x="35" y="15"/>
                  </a:cubicBezTo>
                  <a:cubicBezTo>
                    <a:pt x="0" y="50"/>
                    <a:pt x="0" y="84"/>
                    <a:pt x="0" y="84"/>
                  </a:cubicBezTo>
                  <a:cubicBezTo>
                    <a:pt x="35" y="84"/>
                    <a:pt x="69" y="84"/>
                    <a:pt x="69" y="50"/>
                  </a:cubicBezTo>
                  <a:cubicBezTo>
                    <a:pt x="69" y="25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33"/>
            <p:cNvSpPr/>
            <p:nvPr/>
          </p:nvSpPr>
          <p:spPr>
            <a:xfrm>
              <a:off x="399195" y="51460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33"/>
            <p:cNvSpPr/>
            <p:nvPr/>
          </p:nvSpPr>
          <p:spPr>
            <a:xfrm>
              <a:off x="408338" y="51819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1" y="104"/>
                  </a:cubicBez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33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33"/>
            <p:cNvSpPr/>
            <p:nvPr/>
          </p:nvSpPr>
          <p:spPr>
            <a:xfrm>
              <a:off x="408017" y="519169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70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35" y="1"/>
                  </a:lnTo>
                  <a:cubicBezTo>
                    <a:pt x="35" y="1"/>
                    <a:pt x="0" y="36"/>
                    <a:pt x="0" y="36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33"/>
            <p:cNvSpPr/>
            <p:nvPr/>
          </p:nvSpPr>
          <p:spPr>
            <a:xfrm>
              <a:off x="407687" y="519830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35"/>
                    <a:pt x="1" y="104"/>
                    <a:pt x="1" y="138"/>
                  </a:cubicBez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33"/>
            <p:cNvSpPr/>
            <p:nvPr/>
          </p:nvSpPr>
          <p:spPr>
            <a:xfrm>
              <a:off x="407365" y="52113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33"/>
            <p:cNvSpPr/>
            <p:nvPr/>
          </p:nvSpPr>
          <p:spPr>
            <a:xfrm>
              <a:off x="406053" y="5257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33"/>
            <p:cNvSpPr/>
            <p:nvPr/>
          </p:nvSpPr>
          <p:spPr>
            <a:xfrm>
              <a:off x="405401" y="521455"/>
              <a:ext cx="1974" cy="4581"/>
            </a:xfrm>
            <a:custGeom>
              <a:avLst/>
              <a:gdLst/>
              <a:ahLst/>
              <a:cxnLst/>
              <a:rect l="l" t="t" r="r" b="b"/>
              <a:pathLst>
                <a:path w="209" h="485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39" y="139"/>
                    <a:pt x="104" y="312"/>
                    <a:pt x="35" y="416"/>
                  </a:cubicBezTo>
                  <a:cubicBezTo>
                    <a:pt x="173" y="312"/>
                    <a:pt x="208" y="174"/>
                    <a:pt x="208" y="1"/>
                  </a:cubicBezTo>
                  <a:close/>
                  <a:moveTo>
                    <a:pt x="35" y="416"/>
                  </a:moveTo>
                  <a:cubicBezTo>
                    <a:pt x="1" y="450"/>
                    <a:pt x="1" y="450"/>
                    <a:pt x="35" y="485"/>
                  </a:cubicBezTo>
                  <a:cubicBezTo>
                    <a:pt x="35" y="485"/>
                    <a:pt x="35" y="450"/>
                    <a:pt x="70" y="450"/>
                  </a:cubicBezTo>
                  <a:cubicBezTo>
                    <a:pt x="70" y="450"/>
                    <a:pt x="35" y="450"/>
                    <a:pt x="3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33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33"/>
            <p:cNvSpPr/>
            <p:nvPr/>
          </p:nvSpPr>
          <p:spPr>
            <a:xfrm>
              <a:off x="340108" y="52929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1" y="104"/>
                  </a:lnTo>
                  <a:lnTo>
                    <a:pt x="1" y="10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33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33"/>
            <p:cNvSpPr/>
            <p:nvPr/>
          </p:nvSpPr>
          <p:spPr>
            <a:xfrm>
              <a:off x="395937" y="513625"/>
              <a:ext cx="661" cy="472"/>
            </a:xfrm>
            <a:custGeom>
              <a:avLst/>
              <a:gdLst/>
              <a:ahLst/>
              <a:cxnLst/>
              <a:rect l="l" t="t" r="r" b="b"/>
              <a:pathLst>
                <a:path w="70" h="50" extrusionOk="0">
                  <a:moveTo>
                    <a:pt x="0" y="0"/>
                  </a:moveTo>
                  <a:cubicBezTo>
                    <a:pt x="25" y="25"/>
                    <a:pt x="32" y="49"/>
                    <a:pt x="46" y="49"/>
                  </a:cubicBezTo>
                  <a:cubicBezTo>
                    <a:pt x="52" y="49"/>
                    <a:pt x="59" y="45"/>
                    <a:pt x="69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33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33"/>
            <p:cNvSpPr/>
            <p:nvPr/>
          </p:nvSpPr>
          <p:spPr>
            <a:xfrm>
              <a:off x="394624" y="5319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33"/>
            <p:cNvSpPr/>
            <p:nvPr/>
          </p:nvSpPr>
          <p:spPr>
            <a:xfrm>
              <a:off x="388428" y="531910"/>
              <a:ext cx="6205" cy="11759"/>
            </a:xfrm>
            <a:custGeom>
              <a:avLst/>
              <a:gdLst/>
              <a:ahLst/>
              <a:cxnLst/>
              <a:rect l="l" t="t" r="r" b="b"/>
              <a:pathLst>
                <a:path w="657" h="1245" extrusionOk="0">
                  <a:moveTo>
                    <a:pt x="657" y="0"/>
                  </a:moveTo>
                  <a:lnTo>
                    <a:pt x="657" y="0"/>
                  </a:lnTo>
                  <a:cubicBezTo>
                    <a:pt x="588" y="35"/>
                    <a:pt x="588" y="69"/>
                    <a:pt x="553" y="138"/>
                  </a:cubicBezTo>
                  <a:cubicBezTo>
                    <a:pt x="311" y="484"/>
                    <a:pt x="208" y="864"/>
                    <a:pt x="0" y="1244"/>
                  </a:cubicBezTo>
                  <a:cubicBezTo>
                    <a:pt x="346" y="933"/>
                    <a:pt x="415" y="518"/>
                    <a:pt x="588" y="173"/>
                  </a:cubicBezTo>
                  <a:cubicBezTo>
                    <a:pt x="622" y="138"/>
                    <a:pt x="657" y="69"/>
                    <a:pt x="6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33"/>
            <p:cNvSpPr/>
            <p:nvPr/>
          </p:nvSpPr>
          <p:spPr>
            <a:xfrm>
              <a:off x="403115" y="531910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173"/>
                  </a:cubicBezTo>
                  <a:cubicBezTo>
                    <a:pt x="35" y="104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33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33"/>
            <p:cNvSpPr/>
            <p:nvPr/>
          </p:nvSpPr>
          <p:spPr>
            <a:xfrm>
              <a:off x="403115" y="5335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33"/>
            <p:cNvSpPr/>
            <p:nvPr/>
          </p:nvSpPr>
          <p:spPr>
            <a:xfrm>
              <a:off x="396910" y="53516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33"/>
            <p:cNvSpPr/>
            <p:nvPr/>
          </p:nvSpPr>
          <p:spPr>
            <a:xfrm>
              <a:off x="396258" y="53549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1" y="0"/>
                    <a:pt x="1" y="0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33"/>
            <p:cNvSpPr/>
            <p:nvPr/>
          </p:nvSpPr>
          <p:spPr>
            <a:xfrm>
              <a:off x="355456" y="54169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33"/>
            <p:cNvSpPr/>
            <p:nvPr/>
          </p:nvSpPr>
          <p:spPr>
            <a:xfrm>
              <a:off x="355456" y="542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33"/>
            <p:cNvSpPr/>
            <p:nvPr/>
          </p:nvSpPr>
          <p:spPr>
            <a:xfrm>
              <a:off x="388098" y="543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33"/>
            <p:cNvSpPr/>
            <p:nvPr/>
          </p:nvSpPr>
          <p:spPr>
            <a:xfrm>
              <a:off x="388098" y="5439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33"/>
            <p:cNvSpPr/>
            <p:nvPr/>
          </p:nvSpPr>
          <p:spPr>
            <a:xfrm>
              <a:off x="355456" y="54072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69"/>
                    <a:pt x="138" y="3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33"/>
            <p:cNvSpPr/>
            <p:nvPr/>
          </p:nvSpPr>
          <p:spPr>
            <a:xfrm>
              <a:off x="360348" y="5354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33"/>
            <p:cNvSpPr/>
            <p:nvPr/>
          </p:nvSpPr>
          <p:spPr>
            <a:xfrm>
              <a:off x="359366" y="53615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0"/>
                  </a:moveTo>
                  <a:cubicBezTo>
                    <a:pt x="36" y="0"/>
                    <a:pt x="36" y="35"/>
                    <a:pt x="1" y="35"/>
                  </a:cubicBezTo>
                  <a:lnTo>
                    <a:pt x="36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33"/>
            <p:cNvSpPr/>
            <p:nvPr/>
          </p:nvSpPr>
          <p:spPr>
            <a:xfrm>
              <a:off x="359697" y="53582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33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33"/>
            <p:cNvSpPr/>
            <p:nvPr/>
          </p:nvSpPr>
          <p:spPr>
            <a:xfrm>
              <a:off x="396258" y="533865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cubicBezTo>
                    <a:pt x="105" y="35"/>
                    <a:pt x="1" y="70"/>
                    <a:pt x="35" y="139"/>
                  </a:cubicBezTo>
                  <a:cubicBezTo>
                    <a:pt x="105" y="104"/>
                    <a:pt x="105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33"/>
            <p:cNvSpPr/>
            <p:nvPr/>
          </p:nvSpPr>
          <p:spPr>
            <a:xfrm>
              <a:off x="338804" y="530276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33"/>
            <p:cNvSpPr/>
            <p:nvPr/>
          </p:nvSpPr>
          <p:spPr>
            <a:xfrm>
              <a:off x="782794" y="576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33"/>
            <p:cNvSpPr/>
            <p:nvPr/>
          </p:nvSpPr>
          <p:spPr>
            <a:xfrm>
              <a:off x="771696" y="553171"/>
              <a:ext cx="11438" cy="23471"/>
            </a:xfrm>
            <a:custGeom>
              <a:avLst/>
              <a:gdLst/>
              <a:ahLst/>
              <a:cxnLst/>
              <a:rect l="l" t="t" r="r" b="b"/>
              <a:pathLst>
                <a:path w="1211" h="2485" extrusionOk="0">
                  <a:moveTo>
                    <a:pt x="126" y="1"/>
                  </a:moveTo>
                  <a:cubicBezTo>
                    <a:pt x="109" y="1"/>
                    <a:pt x="91" y="9"/>
                    <a:pt x="70" y="30"/>
                  </a:cubicBezTo>
                  <a:cubicBezTo>
                    <a:pt x="1" y="65"/>
                    <a:pt x="35" y="134"/>
                    <a:pt x="70" y="203"/>
                  </a:cubicBezTo>
                  <a:cubicBezTo>
                    <a:pt x="519" y="860"/>
                    <a:pt x="830" y="1586"/>
                    <a:pt x="1072" y="2346"/>
                  </a:cubicBezTo>
                  <a:cubicBezTo>
                    <a:pt x="1107" y="2381"/>
                    <a:pt x="1107" y="2450"/>
                    <a:pt x="1211" y="2484"/>
                  </a:cubicBezTo>
                  <a:cubicBezTo>
                    <a:pt x="1072" y="1862"/>
                    <a:pt x="796" y="1309"/>
                    <a:pt x="588" y="722"/>
                  </a:cubicBezTo>
                  <a:cubicBezTo>
                    <a:pt x="519" y="480"/>
                    <a:pt x="416" y="272"/>
                    <a:pt x="243" y="65"/>
                  </a:cubicBezTo>
                  <a:cubicBezTo>
                    <a:pt x="195" y="41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33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33"/>
            <p:cNvSpPr/>
            <p:nvPr/>
          </p:nvSpPr>
          <p:spPr>
            <a:xfrm>
              <a:off x="787044" y="595173"/>
              <a:ext cx="6536" cy="11825"/>
            </a:xfrm>
            <a:custGeom>
              <a:avLst/>
              <a:gdLst/>
              <a:ahLst/>
              <a:cxnLst/>
              <a:rect l="l" t="t" r="r" b="b"/>
              <a:pathLst>
                <a:path w="692" h="1252" extrusionOk="0">
                  <a:moveTo>
                    <a:pt x="64" y="1"/>
                  </a:moveTo>
                  <a:cubicBezTo>
                    <a:pt x="45" y="1"/>
                    <a:pt x="23" y="3"/>
                    <a:pt x="0" y="8"/>
                  </a:cubicBezTo>
                  <a:cubicBezTo>
                    <a:pt x="69" y="215"/>
                    <a:pt x="104" y="388"/>
                    <a:pt x="139" y="595"/>
                  </a:cubicBezTo>
                  <a:cubicBezTo>
                    <a:pt x="188" y="566"/>
                    <a:pt x="225" y="553"/>
                    <a:pt x="255" y="553"/>
                  </a:cubicBezTo>
                  <a:cubicBezTo>
                    <a:pt x="331" y="553"/>
                    <a:pt x="356" y="634"/>
                    <a:pt x="380" y="734"/>
                  </a:cubicBezTo>
                  <a:cubicBezTo>
                    <a:pt x="415" y="837"/>
                    <a:pt x="484" y="975"/>
                    <a:pt x="553" y="1079"/>
                  </a:cubicBezTo>
                  <a:cubicBezTo>
                    <a:pt x="553" y="1148"/>
                    <a:pt x="588" y="1217"/>
                    <a:pt x="692" y="1252"/>
                  </a:cubicBezTo>
                  <a:cubicBezTo>
                    <a:pt x="657" y="872"/>
                    <a:pt x="484" y="526"/>
                    <a:pt x="311" y="180"/>
                  </a:cubicBezTo>
                  <a:cubicBezTo>
                    <a:pt x="251" y="91"/>
                    <a:pt x="19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33"/>
            <p:cNvSpPr/>
            <p:nvPr/>
          </p:nvSpPr>
          <p:spPr>
            <a:xfrm>
              <a:off x="785079" y="587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33"/>
            <p:cNvSpPr/>
            <p:nvPr/>
          </p:nvSpPr>
          <p:spPr>
            <a:xfrm>
              <a:off x="777901" y="587730"/>
              <a:ext cx="7188" cy="21884"/>
            </a:xfrm>
            <a:custGeom>
              <a:avLst/>
              <a:gdLst/>
              <a:ahLst/>
              <a:cxnLst/>
              <a:rect l="l" t="t" r="r" b="b"/>
              <a:pathLst>
                <a:path w="761" h="2317" extrusionOk="0">
                  <a:moveTo>
                    <a:pt x="761" y="1"/>
                  </a:moveTo>
                  <a:lnTo>
                    <a:pt x="761" y="1"/>
                  </a:lnTo>
                  <a:cubicBezTo>
                    <a:pt x="657" y="35"/>
                    <a:pt x="588" y="70"/>
                    <a:pt x="554" y="173"/>
                  </a:cubicBezTo>
                  <a:cubicBezTo>
                    <a:pt x="519" y="623"/>
                    <a:pt x="277" y="1003"/>
                    <a:pt x="208" y="1452"/>
                  </a:cubicBezTo>
                  <a:cubicBezTo>
                    <a:pt x="139" y="1729"/>
                    <a:pt x="0" y="2005"/>
                    <a:pt x="0" y="2317"/>
                  </a:cubicBezTo>
                  <a:cubicBezTo>
                    <a:pt x="104" y="2075"/>
                    <a:pt x="208" y="1798"/>
                    <a:pt x="277" y="1522"/>
                  </a:cubicBezTo>
                  <a:cubicBezTo>
                    <a:pt x="381" y="1003"/>
                    <a:pt x="657" y="554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33"/>
            <p:cNvSpPr/>
            <p:nvPr/>
          </p:nvSpPr>
          <p:spPr>
            <a:xfrm>
              <a:off x="782794" y="5766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6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33"/>
            <p:cNvSpPr/>
            <p:nvPr/>
          </p:nvSpPr>
          <p:spPr>
            <a:xfrm>
              <a:off x="787044" y="590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33"/>
            <p:cNvSpPr/>
            <p:nvPr/>
          </p:nvSpPr>
          <p:spPr>
            <a:xfrm>
              <a:off x="782794" y="576632"/>
              <a:ext cx="4260" cy="14045"/>
            </a:xfrm>
            <a:custGeom>
              <a:avLst/>
              <a:gdLst/>
              <a:ahLst/>
              <a:cxnLst/>
              <a:rect l="l" t="t" r="r" b="b"/>
              <a:pathLst>
                <a:path w="451" h="1487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139"/>
                    <a:pt x="36" y="277"/>
                    <a:pt x="70" y="415"/>
                  </a:cubicBezTo>
                  <a:cubicBezTo>
                    <a:pt x="139" y="657"/>
                    <a:pt x="277" y="899"/>
                    <a:pt x="243" y="1176"/>
                  </a:cubicBezTo>
                  <a:cubicBezTo>
                    <a:pt x="347" y="1279"/>
                    <a:pt x="312" y="1418"/>
                    <a:pt x="450" y="1487"/>
                  </a:cubicBezTo>
                  <a:cubicBezTo>
                    <a:pt x="312" y="1003"/>
                    <a:pt x="208" y="484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33"/>
            <p:cNvSpPr/>
            <p:nvPr/>
          </p:nvSpPr>
          <p:spPr>
            <a:xfrm>
              <a:off x="793570" y="606989"/>
              <a:ext cx="1643" cy="4581"/>
            </a:xfrm>
            <a:custGeom>
              <a:avLst/>
              <a:gdLst/>
              <a:ahLst/>
              <a:cxnLst/>
              <a:rect l="l" t="t" r="r" b="b"/>
              <a:pathLst>
                <a:path w="174" h="485" extrusionOk="0">
                  <a:moveTo>
                    <a:pt x="1" y="1"/>
                  </a:moveTo>
                  <a:cubicBezTo>
                    <a:pt x="1" y="208"/>
                    <a:pt x="35" y="347"/>
                    <a:pt x="173" y="485"/>
                  </a:cubicBezTo>
                  <a:cubicBezTo>
                    <a:pt x="104" y="312"/>
                    <a:pt x="139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33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33"/>
            <p:cNvSpPr/>
            <p:nvPr/>
          </p:nvSpPr>
          <p:spPr>
            <a:xfrm>
              <a:off x="786392" y="590668"/>
              <a:ext cx="982" cy="4581"/>
            </a:xfrm>
            <a:custGeom>
              <a:avLst/>
              <a:gdLst/>
              <a:ahLst/>
              <a:cxnLst/>
              <a:rect l="l" t="t" r="r" b="b"/>
              <a:pathLst>
                <a:path w="104" h="485" extrusionOk="0">
                  <a:moveTo>
                    <a:pt x="69" y="1"/>
                  </a:moveTo>
                  <a:cubicBezTo>
                    <a:pt x="0" y="174"/>
                    <a:pt x="69" y="312"/>
                    <a:pt x="69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33"/>
            <p:cNvSpPr/>
            <p:nvPr/>
          </p:nvSpPr>
          <p:spPr>
            <a:xfrm>
              <a:off x="787044" y="595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33"/>
            <p:cNvSpPr/>
            <p:nvPr/>
          </p:nvSpPr>
          <p:spPr>
            <a:xfrm>
              <a:off x="796187" y="615810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lnTo>
                    <a:pt x="0" y="104"/>
                  </a:lnTo>
                  <a:cubicBezTo>
                    <a:pt x="0" y="69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33"/>
            <p:cNvSpPr/>
            <p:nvPr/>
          </p:nvSpPr>
          <p:spPr>
            <a:xfrm>
              <a:off x="780508" y="26191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33"/>
            <p:cNvSpPr/>
            <p:nvPr/>
          </p:nvSpPr>
          <p:spPr>
            <a:xfrm>
              <a:off x="732518" y="262246"/>
              <a:ext cx="47678" cy="11107"/>
            </a:xfrm>
            <a:custGeom>
              <a:avLst/>
              <a:gdLst/>
              <a:ahLst/>
              <a:cxnLst/>
              <a:rect l="l" t="t" r="r" b="b"/>
              <a:pathLst>
                <a:path w="5048" h="1176" extrusionOk="0">
                  <a:moveTo>
                    <a:pt x="5047" y="0"/>
                  </a:moveTo>
                  <a:cubicBezTo>
                    <a:pt x="4875" y="69"/>
                    <a:pt x="4702" y="242"/>
                    <a:pt x="4460" y="311"/>
                  </a:cubicBezTo>
                  <a:cubicBezTo>
                    <a:pt x="4414" y="311"/>
                    <a:pt x="4352" y="342"/>
                    <a:pt x="4296" y="342"/>
                  </a:cubicBezTo>
                  <a:cubicBezTo>
                    <a:pt x="4268" y="342"/>
                    <a:pt x="4241" y="334"/>
                    <a:pt x="4218" y="311"/>
                  </a:cubicBezTo>
                  <a:cubicBezTo>
                    <a:pt x="4153" y="231"/>
                    <a:pt x="4089" y="203"/>
                    <a:pt x="4028" y="203"/>
                  </a:cubicBezTo>
                  <a:cubicBezTo>
                    <a:pt x="3958" y="203"/>
                    <a:pt x="3893" y="240"/>
                    <a:pt x="3838" y="277"/>
                  </a:cubicBezTo>
                  <a:cubicBezTo>
                    <a:pt x="3699" y="346"/>
                    <a:pt x="3561" y="380"/>
                    <a:pt x="3423" y="415"/>
                  </a:cubicBezTo>
                  <a:cubicBezTo>
                    <a:pt x="2974" y="553"/>
                    <a:pt x="2524" y="519"/>
                    <a:pt x="2109" y="692"/>
                  </a:cubicBezTo>
                  <a:cubicBezTo>
                    <a:pt x="1725" y="820"/>
                    <a:pt x="1302" y="891"/>
                    <a:pt x="884" y="891"/>
                  </a:cubicBezTo>
                  <a:cubicBezTo>
                    <a:pt x="738" y="891"/>
                    <a:pt x="593" y="882"/>
                    <a:pt x="450" y="864"/>
                  </a:cubicBezTo>
                  <a:lnTo>
                    <a:pt x="208" y="864"/>
                  </a:lnTo>
                  <a:cubicBezTo>
                    <a:pt x="139" y="899"/>
                    <a:pt x="1" y="899"/>
                    <a:pt x="35" y="1037"/>
                  </a:cubicBezTo>
                  <a:cubicBezTo>
                    <a:pt x="35" y="1175"/>
                    <a:pt x="139" y="1175"/>
                    <a:pt x="243" y="1175"/>
                  </a:cubicBezTo>
                  <a:cubicBezTo>
                    <a:pt x="369" y="1125"/>
                    <a:pt x="496" y="1093"/>
                    <a:pt x="622" y="1093"/>
                  </a:cubicBezTo>
                  <a:cubicBezTo>
                    <a:pt x="669" y="1093"/>
                    <a:pt x="715" y="1097"/>
                    <a:pt x="761" y="1106"/>
                  </a:cubicBezTo>
                  <a:cubicBezTo>
                    <a:pt x="1280" y="1106"/>
                    <a:pt x="1764" y="1003"/>
                    <a:pt x="2213" y="830"/>
                  </a:cubicBezTo>
                  <a:cubicBezTo>
                    <a:pt x="2662" y="692"/>
                    <a:pt x="3146" y="588"/>
                    <a:pt x="3630" y="553"/>
                  </a:cubicBezTo>
                  <a:lnTo>
                    <a:pt x="3630" y="553"/>
                  </a:lnTo>
                  <a:cubicBezTo>
                    <a:pt x="3596" y="622"/>
                    <a:pt x="3527" y="657"/>
                    <a:pt x="3561" y="726"/>
                  </a:cubicBezTo>
                  <a:cubicBezTo>
                    <a:pt x="3581" y="767"/>
                    <a:pt x="3613" y="783"/>
                    <a:pt x="3650" y="783"/>
                  </a:cubicBezTo>
                  <a:cubicBezTo>
                    <a:pt x="3677" y="783"/>
                    <a:pt x="3705" y="775"/>
                    <a:pt x="3734" y="761"/>
                  </a:cubicBezTo>
                  <a:cubicBezTo>
                    <a:pt x="4114" y="657"/>
                    <a:pt x="4494" y="519"/>
                    <a:pt x="4840" y="277"/>
                  </a:cubicBezTo>
                  <a:cubicBezTo>
                    <a:pt x="4944" y="208"/>
                    <a:pt x="5047" y="138"/>
                    <a:pt x="50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33"/>
            <p:cNvSpPr/>
            <p:nvPr/>
          </p:nvSpPr>
          <p:spPr>
            <a:xfrm>
              <a:off x="780508" y="261594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4" y="0"/>
                  </a:moveTo>
                  <a:cubicBezTo>
                    <a:pt x="105" y="0"/>
                    <a:pt x="70" y="0"/>
                    <a:pt x="1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33"/>
            <p:cNvSpPr/>
            <p:nvPr/>
          </p:nvSpPr>
          <p:spPr>
            <a:xfrm>
              <a:off x="780508" y="2619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33"/>
            <p:cNvSpPr/>
            <p:nvPr/>
          </p:nvSpPr>
          <p:spPr>
            <a:xfrm>
              <a:off x="782142" y="261349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31" y="0"/>
                  </a:moveTo>
                  <a:cubicBezTo>
                    <a:pt x="27" y="0"/>
                    <a:pt x="18" y="9"/>
                    <a:pt x="1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33"/>
            <p:cNvSpPr/>
            <p:nvPr/>
          </p:nvSpPr>
          <p:spPr>
            <a:xfrm>
              <a:off x="588548" y="285405"/>
              <a:ext cx="13072" cy="11126"/>
            </a:xfrm>
            <a:custGeom>
              <a:avLst/>
              <a:gdLst/>
              <a:ahLst/>
              <a:cxnLst/>
              <a:rect l="l" t="t" r="r" b="b"/>
              <a:pathLst>
                <a:path w="1384" h="1178" extrusionOk="0">
                  <a:moveTo>
                    <a:pt x="209" y="279"/>
                  </a:moveTo>
                  <a:cubicBezTo>
                    <a:pt x="209" y="279"/>
                    <a:pt x="208" y="279"/>
                    <a:pt x="208" y="279"/>
                  </a:cubicBezTo>
                  <a:lnTo>
                    <a:pt x="243" y="279"/>
                  </a:lnTo>
                  <a:cubicBezTo>
                    <a:pt x="231" y="279"/>
                    <a:pt x="220" y="279"/>
                    <a:pt x="209" y="279"/>
                  </a:cubicBezTo>
                  <a:close/>
                  <a:moveTo>
                    <a:pt x="271" y="1"/>
                  </a:moveTo>
                  <a:cubicBezTo>
                    <a:pt x="250" y="1"/>
                    <a:pt x="229" y="1"/>
                    <a:pt x="208" y="2"/>
                  </a:cubicBezTo>
                  <a:cubicBezTo>
                    <a:pt x="139" y="37"/>
                    <a:pt x="1" y="37"/>
                    <a:pt x="35" y="141"/>
                  </a:cubicBezTo>
                  <a:cubicBezTo>
                    <a:pt x="35" y="264"/>
                    <a:pt x="118" y="277"/>
                    <a:pt x="209" y="279"/>
                  </a:cubicBezTo>
                  <a:lnTo>
                    <a:pt x="209" y="279"/>
                  </a:lnTo>
                  <a:cubicBezTo>
                    <a:pt x="282" y="260"/>
                    <a:pt x="352" y="252"/>
                    <a:pt x="419" y="252"/>
                  </a:cubicBezTo>
                  <a:cubicBezTo>
                    <a:pt x="730" y="252"/>
                    <a:pt x="971" y="438"/>
                    <a:pt x="1141" y="694"/>
                  </a:cubicBezTo>
                  <a:cubicBezTo>
                    <a:pt x="1210" y="832"/>
                    <a:pt x="1280" y="970"/>
                    <a:pt x="1383" y="1178"/>
                  </a:cubicBezTo>
                  <a:cubicBezTo>
                    <a:pt x="1317" y="444"/>
                    <a:pt x="83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33"/>
            <p:cNvSpPr/>
            <p:nvPr/>
          </p:nvSpPr>
          <p:spPr>
            <a:xfrm>
              <a:off x="582022" y="285094"/>
              <a:ext cx="4581" cy="10456"/>
            </a:xfrm>
            <a:custGeom>
              <a:avLst/>
              <a:gdLst/>
              <a:ahLst/>
              <a:cxnLst/>
              <a:rect l="l" t="t" r="r" b="b"/>
              <a:pathLst>
                <a:path w="485" h="1107" extrusionOk="0">
                  <a:moveTo>
                    <a:pt x="346" y="1"/>
                  </a:moveTo>
                  <a:cubicBezTo>
                    <a:pt x="277" y="1"/>
                    <a:pt x="208" y="35"/>
                    <a:pt x="173" y="104"/>
                  </a:cubicBezTo>
                  <a:cubicBezTo>
                    <a:pt x="0" y="312"/>
                    <a:pt x="0" y="796"/>
                    <a:pt x="173" y="1107"/>
                  </a:cubicBezTo>
                  <a:cubicBezTo>
                    <a:pt x="242" y="1003"/>
                    <a:pt x="242" y="934"/>
                    <a:pt x="242" y="865"/>
                  </a:cubicBezTo>
                  <a:cubicBezTo>
                    <a:pt x="242" y="623"/>
                    <a:pt x="173" y="346"/>
                    <a:pt x="450" y="139"/>
                  </a:cubicBezTo>
                  <a:cubicBezTo>
                    <a:pt x="484" y="139"/>
                    <a:pt x="484" y="70"/>
                    <a:pt x="450" y="35"/>
                  </a:cubicBezTo>
                  <a:cubicBezTo>
                    <a:pt x="415" y="35"/>
                    <a:pt x="381" y="1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33"/>
            <p:cNvSpPr/>
            <p:nvPr/>
          </p:nvSpPr>
          <p:spPr>
            <a:xfrm>
              <a:off x="784106" y="279549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33"/>
            <p:cNvSpPr/>
            <p:nvPr/>
          </p:nvSpPr>
          <p:spPr>
            <a:xfrm>
              <a:off x="784428" y="278898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lnTo>
                    <a:pt x="1" y="69"/>
                  </a:lnTo>
                  <a:cubicBezTo>
                    <a:pt x="1" y="69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33"/>
            <p:cNvSpPr/>
            <p:nvPr/>
          </p:nvSpPr>
          <p:spPr>
            <a:xfrm>
              <a:off x="785079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76" name="Google Shape;4376;p33"/>
          <p:cNvGrpSpPr/>
          <p:nvPr/>
        </p:nvGrpSpPr>
        <p:grpSpPr>
          <a:xfrm rot="8715299">
            <a:off x="-232771" y="-581928"/>
            <a:ext cx="825539" cy="1147798"/>
            <a:chOff x="326724" y="154904"/>
            <a:chExt cx="498195" cy="692706"/>
          </a:xfrm>
        </p:grpSpPr>
        <p:sp>
          <p:nvSpPr>
            <p:cNvPr id="4377" name="Google Shape;4377;p33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33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33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33"/>
            <p:cNvSpPr/>
            <p:nvPr/>
          </p:nvSpPr>
          <p:spPr>
            <a:xfrm>
              <a:off x="632297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33"/>
            <p:cNvSpPr/>
            <p:nvPr/>
          </p:nvSpPr>
          <p:spPr>
            <a:xfrm>
              <a:off x="581370" y="34778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33"/>
            <p:cNvSpPr/>
            <p:nvPr/>
          </p:nvSpPr>
          <p:spPr>
            <a:xfrm>
              <a:off x="368509" y="50611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33"/>
            <p:cNvSpPr/>
            <p:nvPr/>
          </p:nvSpPr>
          <p:spPr>
            <a:xfrm>
              <a:off x="416178" y="316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33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33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33"/>
            <p:cNvSpPr/>
            <p:nvPr/>
          </p:nvSpPr>
          <p:spPr>
            <a:xfrm>
              <a:off x="466774" y="5430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33"/>
            <p:cNvSpPr/>
            <p:nvPr/>
          </p:nvSpPr>
          <p:spPr>
            <a:xfrm>
              <a:off x="338804" y="531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33"/>
            <p:cNvSpPr/>
            <p:nvPr/>
          </p:nvSpPr>
          <p:spPr>
            <a:xfrm>
              <a:off x="466774" y="558677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35" y="0"/>
                  </a:moveTo>
                  <a:cubicBezTo>
                    <a:pt x="35" y="69"/>
                    <a:pt x="35" y="139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33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33"/>
            <p:cNvSpPr/>
            <p:nvPr/>
          </p:nvSpPr>
          <p:spPr>
            <a:xfrm>
              <a:off x="382553" y="34875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33"/>
            <p:cNvSpPr/>
            <p:nvPr/>
          </p:nvSpPr>
          <p:spPr>
            <a:xfrm>
              <a:off x="326724" y="154904"/>
              <a:ext cx="498195" cy="692706"/>
            </a:xfrm>
            <a:custGeom>
              <a:avLst/>
              <a:gdLst/>
              <a:ahLst/>
              <a:cxnLst/>
              <a:rect l="l" t="t" r="r" b="b"/>
              <a:pathLst>
                <a:path w="52747" h="73341" extrusionOk="0">
                  <a:moveTo>
                    <a:pt x="40165" y="2447"/>
                  </a:moveTo>
                  <a:cubicBezTo>
                    <a:pt x="40165" y="3104"/>
                    <a:pt x="40061" y="3450"/>
                    <a:pt x="39647" y="4072"/>
                  </a:cubicBezTo>
                  <a:cubicBezTo>
                    <a:pt x="39578" y="3381"/>
                    <a:pt x="39785" y="2897"/>
                    <a:pt x="40165" y="2447"/>
                  </a:cubicBezTo>
                  <a:close/>
                  <a:moveTo>
                    <a:pt x="44624" y="5455"/>
                  </a:moveTo>
                  <a:cubicBezTo>
                    <a:pt x="44624" y="5489"/>
                    <a:pt x="44659" y="5489"/>
                    <a:pt x="44659" y="5489"/>
                  </a:cubicBezTo>
                  <a:cubicBezTo>
                    <a:pt x="44659" y="5593"/>
                    <a:pt x="44728" y="5731"/>
                    <a:pt x="44589" y="5800"/>
                  </a:cubicBezTo>
                  <a:cubicBezTo>
                    <a:pt x="44589" y="5800"/>
                    <a:pt x="44520" y="5800"/>
                    <a:pt x="44520" y="5766"/>
                  </a:cubicBezTo>
                  <a:cubicBezTo>
                    <a:pt x="44451" y="5662"/>
                    <a:pt x="44520" y="5558"/>
                    <a:pt x="44624" y="5455"/>
                  </a:cubicBezTo>
                  <a:close/>
                  <a:moveTo>
                    <a:pt x="41963" y="5904"/>
                  </a:moveTo>
                  <a:cubicBezTo>
                    <a:pt x="41997" y="5973"/>
                    <a:pt x="41997" y="6008"/>
                    <a:pt x="41997" y="6008"/>
                  </a:cubicBezTo>
                  <a:cubicBezTo>
                    <a:pt x="41997" y="6077"/>
                    <a:pt x="41997" y="6146"/>
                    <a:pt x="41928" y="6180"/>
                  </a:cubicBezTo>
                  <a:cubicBezTo>
                    <a:pt x="41928" y="6192"/>
                    <a:pt x="41924" y="6196"/>
                    <a:pt x="41918" y="6196"/>
                  </a:cubicBezTo>
                  <a:cubicBezTo>
                    <a:pt x="41905" y="6196"/>
                    <a:pt x="41882" y="6180"/>
                    <a:pt x="41859" y="6180"/>
                  </a:cubicBezTo>
                  <a:cubicBezTo>
                    <a:pt x="41824" y="6111"/>
                    <a:pt x="41893" y="6042"/>
                    <a:pt x="41928" y="5973"/>
                  </a:cubicBezTo>
                  <a:cubicBezTo>
                    <a:pt x="41928" y="5973"/>
                    <a:pt x="41928" y="5973"/>
                    <a:pt x="41963" y="5904"/>
                  </a:cubicBezTo>
                  <a:close/>
                  <a:moveTo>
                    <a:pt x="39992" y="4037"/>
                  </a:moveTo>
                  <a:lnTo>
                    <a:pt x="39992" y="4037"/>
                  </a:lnTo>
                  <a:cubicBezTo>
                    <a:pt x="39923" y="4798"/>
                    <a:pt x="39889" y="5558"/>
                    <a:pt x="39819" y="6284"/>
                  </a:cubicBezTo>
                  <a:cubicBezTo>
                    <a:pt x="39405" y="5697"/>
                    <a:pt x="39543" y="4694"/>
                    <a:pt x="39992" y="4037"/>
                  </a:cubicBezTo>
                  <a:close/>
                  <a:moveTo>
                    <a:pt x="44486" y="6111"/>
                  </a:moveTo>
                  <a:cubicBezTo>
                    <a:pt x="44520" y="6284"/>
                    <a:pt x="44486" y="6388"/>
                    <a:pt x="44348" y="6457"/>
                  </a:cubicBezTo>
                  <a:cubicBezTo>
                    <a:pt x="44348" y="6526"/>
                    <a:pt x="44348" y="6561"/>
                    <a:pt x="44278" y="6595"/>
                  </a:cubicBezTo>
                  <a:lnTo>
                    <a:pt x="44244" y="6595"/>
                  </a:lnTo>
                  <a:cubicBezTo>
                    <a:pt x="44244" y="6526"/>
                    <a:pt x="44278" y="6457"/>
                    <a:pt x="44348" y="6457"/>
                  </a:cubicBezTo>
                  <a:cubicBezTo>
                    <a:pt x="44313" y="6319"/>
                    <a:pt x="44382" y="6215"/>
                    <a:pt x="44486" y="6111"/>
                  </a:cubicBezTo>
                  <a:close/>
                  <a:moveTo>
                    <a:pt x="41893" y="6457"/>
                  </a:moveTo>
                  <a:cubicBezTo>
                    <a:pt x="41893" y="6837"/>
                    <a:pt x="41824" y="7079"/>
                    <a:pt x="41755" y="7287"/>
                  </a:cubicBezTo>
                  <a:cubicBezTo>
                    <a:pt x="41727" y="7372"/>
                    <a:pt x="41675" y="7434"/>
                    <a:pt x="41600" y="7434"/>
                  </a:cubicBezTo>
                  <a:cubicBezTo>
                    <a:pt x="41583" y="7434"/>
                    <a:pt x="41566" y="7431"/>
                    <a:pt x="41548" y="7425"/>
                  </a:cubicBezTo>
                  <a:cubicBezTo>
                    <a:pt x="41409" y="7390"/>
                    <a:pt x="41409" y="7287"/>
                    <a:pt x="41444" y="7217"/>
                  </a:cubicBezTo>
                  <a:cubicBezTo>
                    <a:pt x="41513" y="6941"/>
                    <a:pt x="41582" y="6699"/>
                    <a:pt x="41893" y="6457"/>
                  </a:cubicBezTo>
                  <a:close/>
                  <a:moveTo>
                    <a:pt x="42824" y="396"/>
                  </a:moveTo>
                  <a:cubicBezTo>
                    <a:pt x="42959" y="396"/>
                    <a:pt x="43059" y="441"/>
                    <a:pt x="43138" y="546"/>
                  </a:cubicBezTo>
                  <a:cubicBezTo>
                    <a:pt x="43449" y="788"/>
                    <a:pt x="43691" y="1134"/>
                    <a:pt x="43691" y="1549"/>
                  </a:cubicBezTo>
                  <a:cubicBezTo>
                    <a:pt x="43725" y="1860"/>
                    <a:pt x="43760" y="2136"/>
                    <a:pt x="43829" y="2378"/>
                  </a:cubicBezTo>
                  <a:cubicBezTo>
                    <a:pt x="43864" y="2551"/>
                    <a:pt x="43864" y="2724"/>
                    <a:pt x="43864" y="2862"/>
                  </a:cubicBezTo>
                  <a:cubicBezTo>
                    <a:pt x="43829" y="3795"/>
                    <a:pt x="43622" y="4694"/>
                    <a:pt x="43449" y="5558"/>
                  </a:cubicBezTo>
                  <a:cubicBezTo>
                    <a:pt x="43345" y="6042"/>
                    <a:pt x="43069" y="6457"/>
                    <a:pt x="42896" y="6906"/>
                  </a:cubicBezTo>
                  <a:cubicBezTo>
                    <a:pt x="42758" y="7148"/>
                    <a:pt x="42723" y="7425"/>
                    <a:pt x="42481" y="7701"/>
                  </a:cubicBezTo>
                  <a:cubicBezTo>
                    <a:pt x="42412" y="7459"/>
                    <a:pt x="42446" y="7321"/>
                    <a:pt x="42481" y="7148"/>
                  </a:cubicBezTo>
                  <a:cubicBezTo>
                    <a:pt x="42619" y="6664"/>
                    <a:pt x="42758" y="6180"/>
                    <a:pt x="42930" y="5731"/>
                  </a:cubicBezTo>
                  <a:cubicBezTo>
                    <a:pt x="43034" y="5420"/>
                    <a:pt x="42999" y="5144"/>
                    <a:pt x="42965" y="4867"/>
                  </a:cubicBezTo>
                  <a:lnTo>
                    <a:pt x="42965" y="4867"/>
                  </a:lnTo>
                  <a:cubicBezTo>
                    <a:pt x="42619" y="5800"/>
                    <a:pt x="42550" y="6803"/>
                    <a:pt x="41997" y="7632"/>
                  </a:cubicBezTo>
                  <a:cubicBezTo>
                    <a:pt x="41928" y="7287"/>
                    <a:pt x="41963" y="6975"/>
                    <a:pt x="42101" y="6630"/>
                  </a:cubicBezTo>
                  <a:cubicBezTo>
                    <a:pt x="42239" y="6422"/>
                    <a:pt x="42274" y="6180"/>
                    <a:pt x="42239" y="5904"/>
                  </a:cubicBezTo>
                  <a:cubicBezTo>
                    <a:pt x="42170" y="5627"/>
                    <a:pt x="42239" y="5351"/>
                    <a:pt x="42308" y="5074"/>
                  </a:cubicBezTo>
                  <a:cubicBezTo>
                    <a:pt x="42412" y="4729"/>
                    <a:pt x="42343" y="4383"/>
                    <a:pt x="42274" y="4037"/>
                  </a:cubicBezTo>
                  <a:cubicBezTo>
                    <a:pt x="42274" y="3968"/>
                    <a:pt x="42239" y="3934"/>
                    <a:pt x="42135" y="3865"/>
                  </a:cubicBezTo>
                  <a:cubicBezTo>
                    <a:pt x="42135" y="4245"/>
                    <a:pt x="41859" y="4556"/>
                    <a:pt x="41893" y="4936"/>
                  </a:cubicBezTo>
                  <a:cubicBezTo>
                    <a:pt x="41893" y="5178"/>
                    <a:pt x="41824" y="5420"/>
                    <a:pt x="41721" y="5662"/>
                  </a:cubicBezTo>
                  <a:cubicBezTo>
                    <a:pt x="41582" y="5973"/>
                    <a:pt x="41513" y="6319"/>
                    <a:pt x="41409" y="6664"/>
                  </a:cubicBezTo>
                  <a:cubicBezTo>
                    <a:pt x="41375" y="6803"/>
                    <a:pt x="41306" y="6975"/>
                    <a:pt x="41133" y="7079"/>
                  </a:cubicBezTo>
                  <a:cubicBezTo>
                    <a:pt x="41029" y="6595"/>
                    <a:pt x="41271" y="6111"/>
                    <a:pt x="41133" y="5558"/>
                  </a:cubicBezTo>
                  <a:lnTo>
                    <a:pt x="41133" y="5558"/>
                  </a:lnTo>
                  <a:cubicBezTo>
                    <a:pt x="40995" y="6111"/>
                    <a:pt x="41029" y="6595"/>
                    <a:pt x="40891" y="7045"/>
                  </a:cubicBezTo>
                  <a:cubicBezTo>
                    <a:pt x="40718" y="7010"/>
                    <a:pt x="40580" y="6872"/>
                    <a:pt x="40407" y="6872"/>
                  </a:cubicBezTo>
                  <a:cubicBezTo>
                    <a:pt x="40303" y="6872"/>
                    <a:pt x="40303" y="6734"/>
                    <a:pt x="40303" y="6664"/>
                  </a:cubicBezTo>
                  <a:cubicBezTo>
                    <a:pt x="40303" y="6146"/>
                    <a:pt x="40269" y="5627"/>
                    <a:pt x="40234" y="5144"/>
                  </a:cubicBezTo>
                  <a:cubicBezTo>
                    <a:pt x="40234" y="4798"/>
                    <a:pt x="40234" y="4487"/>
                    <a:pt x="40373" y="4141"/>
                  </a:cubicBezTo>
                  <a:cubicBezTo>
                    <a:pt x="40442" y="3968"/>
                    <a:pt x="40407" y="3761"/>
                    <a:pt x="40407" y="3588"/>
                  </a:cubicBezTo>
                  <a:cubicBezTo>
                    <a:pt x="40407" y="3070"/>
                    <a:pt x="40511" y="2551"/>
                    <a:pt x="40684" y="2067"/>
                  </a:cubicBezTo>
                  <a:cubicBezTo>
                    <a:pt x="40787" y="1825"/>
                    <a:pt x="40995" y="1652"/>
                    <a:pt x="41133" y="1445"/>
                  </a:cubicBezTo>
                  <a:cubicBezTo>
                    <a:pt x="41168" y="1376"/>
                    <a:pt x="41202" y="1376"/>
                    <a:pt x="41237" y="1307"/>
                  </a:cubicBezTo>
                  <a:cubicBezTo>
                    <a:pt x="41548" y="719"/>
                    <a:pt x="42101" y="546"/>
                    <a:pt x="42688" y="408"/>
                  </a:cubicBezTo>
                  <a:cubicBezTo>
                    <a:pt x="42737" y="400"/>
                    <a:pt x="42782" y="396"/>
                    <a:pt x="42824" y="396"/>
                  </a:cubicBezTo>
                  <a:close/>
                  <a:moveTo>
                    <a:pt x="43587" y="512"/>
                  </a:moveTo>
                  <a:cubicBezTo>
                    <a:pt x="43864" y="546"/>
                    <a:pt x="44002" y="754"/>
                    <a:pt x="44140" y="961"/>
                  </a:cubicBezTo>
                  <a:cubicBezTo>
                    <a:pt x="44728" y="1825"/>
                    <a:pt x="44901" y="2793"/>
                    <a:pt x="44762" y="3830"/>
                  </a:cubicBezTo>
                  <a:cubicBezTo>
                    <a:pt x="44693" y="4521"/>
                    <a:pt x="44520" y="5144"/>
                    <a:pt x="44313" y="5800"/>
                  </a:cubicBezTo>
                  <a:cubicBezTo>
                    <a:pt x="44071" y="6492"/>
                    <a:pt x="43622" y="7045"/>
                    <a:pt x="43172" y="7598"/>
                  </a:cubicBezTo>
                  <a:cubicBezTo>
                    <a:pt x="43119" y="7651"/>
                    <a:pt x="43066" y="7724"/>
                    <a:pt x="42997" y="7724"/>
                  </a:cubicBezTo>
                  <a:cubicBezTo>
                    <a:pt x="42977" y="7724"/>
                    <a:pt x="42954" y="7717"/>
                    <a:pt x="42930" y="7701"/>
                  </a:cubicBezTo>
                  <a:cubicBezTo>
                    <a:pt x="42792" y="7598"/>
                    <a:pt x="42827" y="7494"/>
                    <a:pt x="42861" y="7390"/>
                  </a:cubicBezTo>
                  <a:cubicBezTo>
                    <a:pt x="43138" y="6837"/>
                    <a:pt x="43345" y="6250"/>
                    <a:pt x="43587" y="5662"/>
                  </a:cubicBezTo>
                  <a:cubicBezTo>
                    <a:pt x="43864" y="4971"/>
                    <a:pt x="43967" y="4245"/>
                    <a:pt x="44071" y="3484"/>
                  </a:cubicBezTo>
                  <a:cubicBezTo>
                    <a:pt x="44106" y="3346"/>
                    <a:pt x="44106" y="3208"/>
                    <a:pt x="44140" y="3070"/>
                  </a:cubicBezTo>
                  <a:cubicBezTo>
                    <a:pt x="44175" y="2931"/>
                    <a:pt x="44175" y="2828"/>
                    <a:pt x="44140" y="2689"/>
                  </a:cubicBezTo>
                  <a:cubicBezTo>
                    <a:pt x="44036" y="2275"/>
                    <a:pt x="44002" y="1860"/>
                    <a:pt x="43967" y="1445"/>
                  </a:cubicBezTo>
                  <a:cubicBezTo>
                    <a:pt x="43933" y="1099"/>
                    <a:pt x="43760" y="823"/>
                    <a:pt x="43587" y="512"/>
                  </a:cubicBezTo>
                  <a:close/>
                  <a:moveTo>
                    <a:pt x="39992" y="6664"/>
                  </a:moveTo>
                  <a:lnTo>
                    <a:pt x="39992" y="6664"/>
                  </a:lnTo>
                  <a:cubicBezTo>
                    <a:pt x="40131" y="6906"/>
                    <a:pt x="40061" y="7079"/>
                    <a:pt x="40027" y="7287"/>
                  </a:cubicBezTo>
                  <a:lnTo>
                    <a:pt x="40269" y="7287"/>
                  </a:lnTo>
                  <a:cubicBezTo>
                    <a:pt x="40328" y="7287"/>
                    <a:pt x="40362" y="7210"/>
                    <a:pt x="40457" y="7210"/>
                  </a:cubicBezTo>
                  <a:cubicBezTo>
                    <a:pt x="40473" y="7210"/>
                    <a:pt x="40491" y="7212"/>
                    <a:pt x="40511" y="7217"/>
                  </a:cubicBezTo>
                  <a:cubicBezTo>
                    <a:pt x="40407" y="7390"/>
                    <a:pt x="40373" y="7563"/>
                    <a:pt x="40407" y="7805"/>
                  </a:cubicBezTo>
                  <a:cubicBezTo>
                    <a:pt x="40165" y="7667"/>
                    <a:pt x="40165" y="7459"/>
                    <a:pt x="40027" y="7287"/>
                  </a:cubicBezTo>
                  <a:cubicBezTo>
                    <a:pt x="39958" y="7045"/>
                    <a:pt x="39958" y="6837"/>
                    <a:pt x="39992" y="6664"/>
                  </a:cubicBezTo>
                  <a:close/>
                  <a:moveTo>
                    <a:pt x="40753" y="7390"/>
                  </a:moveTo>
                  <a:lnTo>
                    <a:pt x="40753" y="7390"/>
                  </a:lnTo>
                  <a:cubicBezTo>
                    <a:pt x="40960" y="7598"/>
                    <a:pt x="41064" y="7736"/>
                    <a:pt x="40995" y="8012"/>
                  </a:cubicBezTo>
                  <a:cubicBezTo>
                    <a:pt x="40870" y="8479"/>
                    <a:pt x="40858" y="8946"/>
                    <a:pt x="40806" y="9438"/>
                  </a:cubicBezTo>
                  <a:lnTo>
                    <a:pt x="40806" y="9438"/>
                  </a:lnTo>
                  <a:cubicBezTo>
                    <a:pt x="40743" y="8771"/>
                    <a:pt x="40689" y="8125"/>
                    <a:pt x="40753" y="7390"/>
                  </a:cubicBezTo>
                  <a:close/>
                  <a:moveTo>
                    <a:pt x="41306" y="7770"/>
                  </a:moveTo>
                  <a:cubicBezTo>
                    <a:pt x="41409" y="7770"/>
                    <a:pt x="41513" y="7840"/>
                    <a:pt x="41513" y="7943"/>
                  </a:cubicBezTo>
                  <a:cubicBezTo>
                    <a:pt x="41548" y="8116"/>
                    <a:pt x="41686" y="8116"/>
                    <a:pt x="41790" y="8116"/>
                  </a:cubicBezTo>
                  <a:cubicBezTo>
                    <a:pt x="41963" y="8116"/>
                    <a:pt x="42101" y="8116"/>
                    <a:pt x="42274" y="8151"/>
                  </a:cubicBezTo>
                  <a:cubicBezTo>
                    <a:pt x="42412" y="8185"/>
                    <a:pt x="42481" y="8324"/>
                    <a:pt x="42343" y="8393"/>
                  </a:cubicBezTo>
                  <a:cubicBezTo>
                    <a:pt x="41859" y="8635"/>
                    <a:pt x="41651" y="9084"/>
                    <a:pt x="41409" y="9533"/>
                  </a:cubicBezTo>
                  <a:cubicBezTo>
                    <a:pt x="41375" y="9568"/>
                    <a:pt x="41340" y="9672"/>
                    <a:pt x="41271" y="9672"/>
                  </a:cubicBezTo>
                  <a:cubicBezTo>
                    <a:pt x="40891" y="9153"/>
                    <a:pt x="40995" y="8600"/>
                    <a:pt x="41098" y="8047"/>
                  </a:cubicBezTo>
                  <a:cubicBezTo>
                    <a:pt x="41133" y="7909"/>
                    <a:pt x="41133" y="7805"/>
                    <a:pt x="41306" y="7770"/>
                  </a:cubicBezTo>
                  <a:close/>
                  <a:moveTo>
                    <a:pt x="40684" y="9914"/>
                  </a:moveTo>
                  <a:cubicBezTo>
                    <a:pt x="40684" y="10225"/>
                    <a:pt x="40545" y="10467"/>
                    <a:pt x="40338" y="10709"/>
                  </a:cubicBezTo>
                  <a:cubicBezTo>
                    <a:pt x="40338" y="10397"/>
                    <a:pt x="40511" y="10155"/>
                    <a:pt x="40684" y="9914"/>
                  </a:cubicBezTo>
                  <a:close/>
                  <a:moveTo>
                    <a:pt x="40234" y="10916"/>
                  </a:moveTo>
                  <a:cubicBezTo>
                    <a:pt x="40269" y="11089"/>
                    <a:pt x="40165" y="11192"/>
                    <a:pt x="40096" y="11262"/>
                  </a:cubicBezTo>
                  <a:cubicBezTo>
                    <a:pt x="40027" y="11123"/>
                    <a:pt x="40096" y="11020"/>
                    <a:pt x="40234" y="10916"/>
                  </a:cubicBezTo>
                  <a:close/>
                  <a:moveTo>
                    <a:pt x="43933" y="12955"/>
                  </a:moveTo>
                  <a:cubicBezTo>
                    <a:pt x="43967" y="12955"/>
                    <a:pt x="44002" y="12990"/>
                    <a:pt x="43967" y="13024"/>
                  </a:cubicBezTo>
                  <a:lnTo>
                    <a:pt x="43898" y="13024"/>
                  </a:lnTo>
                  <a:cubicBezTo>
                    <a:pt x="43898" y="12990"/>
                    <a:pt x="43898" y="12990"/>
                    <a:pt x="43898" y="12955"/>
                  </a:cubicBezTo>
                  <a:close/>
                  <a:moveTo>
                    <a:pt x="23989" y="11538"/>
                  </a:moveTo>
                  <a:cubicBezTo>
                    <a:pt x="24265" y="11676"/>
                    <a:pt x="24507" y="11918"/>
                    <a:pt x="24680" y="12160"/>
                  </a:cubicBezTo>
                  <a:cubicBezTo>
                    <a:pt x="24853" y="12506"/>
                    <a:pt x="25095" y="12748"/>
                    <a:pt x="25371" y="12990"/>
                  </a:cubicBezTo>
                  <a:cubicBezTo>
                    <a:pt x="25475" y="13059"/>
                    <a:pt x="25579" y="13128"/>
                    <a:pt x="25613" y="13266"/>
                  </a:cubicBezTo>
                  <a:cubicBezTo>
                    <a:pt x="25576" y="13272"/>
                    <a:pt x="25542" y="13275"/>
                    <a:pt x="25509" y="13275"/>
                  </a:cubicBezTo>
                  <a:cubicBezTo>
                    <a:pt x="25358" y="13275"/>
                    <a:pt x="25249" y="13213"/>
                    <a:pt x="25164" y="13128"/>
                  </a:cubicBezTo>
                  <a:cubicBezTo>
                    <a:pt x="24715" y="12644"/>
                    <a:pt x="24334" y="12126"/>
                    <a:pt x="23989" y="11607"/>
                  </a:cubicBezTo>
                  <a:cubicBezTo>
                    <a:pt x="23989" y="11607"/>
                    <a:pt x="23989" y="11538"/>
                    <a:pt x="23989" y="11538"/>
                  </a:cubicBezTo>
                  <a:close/>
                  <a:moveTo>
                    <a:pt x="48495" y="9295"/>
                  </a:moveTo>
                  <a:cubicBezTo>
                    <a:pt x="48841" y="9295"/>
                    <a:pt x="49187" y="9326"/>
                    <a:pt x="49532" y="9326"/>
                  </a:cubicBezTo>
                  <a:cubicBezTo>
                    <a:pt x="49740" y="9326"/>
                    <a:pt x="49809" y="9395"/>
                    <a:pt x="49912" y="9637"/>
                  </a:cubicBezTo>
                  <a:cubicBezTo>
                    <a:pt x="50051" y="10052"/>
                    <a:pt x="49947" y="10363"/>
                    <a:pt x="49740" y="10709"/>
                  </a:cubicBezTo>
                  <a:cubicBezTo>
                    <a:pt x="49221" y="11676"/>
                    <a:pt x="48530" y="12471"/>
                    <a:pt x="47597" y="13059"/>
                  </a:cubicBezTo>
                  <a:cubicBezTo>
                    <a:pt x="47251" y="13266"/>
                    <a:pt x="46905" y="13405"/>
                    <a:pt x="46525" y="13474"/>
                  </a:cubicBezTo>
                  <a:cubicBezTo>
                    <a:pt x="46473" y="13474"/>
                    <a:pt x="46413" y="13491"/>
                    <a:pt x="46352" y="13491"/>
                  </a:cubicBezTo>
                  <a:cubicBezTo>
                    <a:pt x="46292" y="13491"/>
                    <a:pt x="46231" y="13474"/>
                    <a:pt x="46179" y="13405"/>
                  </a:cubicBezTo>
                  <a:cubicBezTo>
                    <a:pt x="46150" y="13375"/>
                    <a:pt x="46115" y="13365"/>
                    <a:pt x="46079" y="13365"/>
                  </a:cubicBezTo>
                  <a:cubicBezTo>
                    <a:pt x="46029" y="13365"/>
                    <a:pt x="45977" y="13385"/>
                    <a:pt x="45938" y="13405"/>
                  </a:cubicBezTo>
                  <a:cubicBezTo>
                    <a:pt x="45767" y="13451"/>
                    <a:pt x="45597" y="13484"/>
                    <a:pt x="45429" y="13484"/>
                  </a:cubicBezTo>
                  <a:cubicBezTo>
                    <a:pt x="45223" y="13484"/>
                    <a:pt x="45022" y="13434"/>
                    <a:pt x="44831" y="13301"/>
                  </a:cubicBezTo>
                  <a:cubicBezTo>
                    <a:pt x="44790" y="13280"/>
                    <a:pt x="44743" y="13275"/>
                    <a:pt x="44694" y="13275"/>
                  </a:cubicBezTo>
                  <a:cubicBezTo>
                    <a:pt x="44641" y="13275"/>
                    <a:pt x="44585" y="13281"/>
                    <a:pt x="44532" y="13281"/>
                  </a:cubicBezTo>
                  <a:cubicBezTo>
                    <a:pt x="44465" y="13281"/>
                    <a:pt x="44401" y="13272"/>
                    <a:pt x="44348" y="13232"/>
                  </a:cubicBezTo>
                  <a:cubicBezTo>
                    <a:pt x="44278" y="13197"/>
                    <a:pt x="44209" y="13197"/>
                    <a:pt x="44175" y="13059"/>
                  </a:cubicBezTo>
                  <a:cubicBezTo>
                    <a:pt x="44970" y="12955"/>
                    <a:pt x="45799" y="13059"/>
                    <a:pt x="46594" y="12852"/>
                  </a:cubicBezTo>
                  <a:cubicBezTo>
                    <a:pt x="46487" y="12846"/>
                    <a:pt x="46379" y="12844"/>
                    <a:pt x="46270" y="12844"/>
                  </a:cubicBezTo>
                  <a:cubicBezTo>
                    <a:pt x="45927" y="12844"/>
                    <a:pt x="45579" y="12864"/>
                    <a:pt x="45232" y="12864"/>
                  </a:cubicBezTo>
                  <a:cubicBezTo>
                    <a:pt x="44981" y="12864"/>
                    <a:pt x="44731" y="12854"/>
                    <a:pt x="44486" y="12817"/>
                  </a:cubicBezTo>
                  <a:cubicBezTo>
                    <a:pt x="44555" y="12679"/>
                    <a:pt x="44659" y="12644"/>
                    <a:pt x="44797" y="12644"/>
                  </a:cubicBezTo>
                  <a:cubicBezTo>
                    <a:pt x="45039" y="12644"/>
                    <a:pt x="45281" y="12644"/>
                    <a:pt x="45557" y="12575"/>
                  </a:cubicBezTo>
                  <a:lnTo>
                    <a:pt x="45696" y="12575"/>
                  </a:lnTo>
                  <a:cubicBezTo>
                    <a:pt x="45788" y="12633"/>
                    <a:pt x="45872" y="12656"/>
                    <a:pt x="45953" y="12656"/>
                  </a:cubicBezTo>
                  <a:cubicBezTo>
                    <a:pt x="46114" y="12656"/>
                    <a:pt x="46260" y="12563"/>
                    <a:pt x="46421" y="12471"/>
                  </a:cubicBezTo>
                  <a:cubicBezTo>
                    <a:pt x="46292" y="12397"/>
                    <a:pt x="46162" y="12363"/>
                    <a:pt x="46027" y="12363"/>
                  </a:cubicBezTo>
                  <a:cubicBezTo>
                    <a:pt x="45910" y="12363"/>
                    <a:pt x="45789" y="12389"/>
                    <a:pt x="45661" y="12437"/>
                  </a:cubicBezTo>
                  <a:cubicBezTo>
                    <a:pt x="45557" y="12471"/>
                    <a:pt x="45454" y="12471"/>
                    <a:pt x="45315" y="12471"/>
                  </a:cubicBezTo>
                  <a:cubicBezTo>
                    <a:pt x="45277" y="12469"/>
                    <a:pt x="45238" y="12468"/>
                    <a:pt x="45199" y="12468"/>
                  </a:cubicBezTo>
                  <a:cubicBezTo>
                    <a:pt x="44655" y="12468"/>
                    <a:pt x="44138" y="12683"/>
                    <a:pt x="43622" y="12748"/>
                  </a:cubicBezTo>
                  <a:cubicBezTo>
                    <a:pt x="43380" y="12782"/>
                    <a:pt x="43345" y="12852"/>
                    <a:pt x="43518" y="13093"/>
                  </a:cubicBezTo>
                  <a:cubicBezTo>
                    <a:pt x="43553" y="13128"/>
                    <a:pt x="43622" y="13197"/>
                    <a:pt x="43622" y="13266"/>
                  </a:cubicBezTo>
                  <a:cubicBezTo>
                    <a:pt x="43656" y="13335"/>
                    <a:pt x="43691" y="13474"/>
                    <a:pt x="43587" y="13508"/>
                  </a:cubicBezTo>
                  <a:cubicBezTo>
                    <a:pt x="43553" y="13531"/>
                    <a:pt x="43510" y="13543"/>
                    <a:pt x="43468" y="13543"/>
                  </a:cubicBezTo>
                  <a:cubicBezTo>
                    <a:pt x="43384" y="13543"/>
                    <a:pt x="43299" y="13497"/>
                    <a:pt x="43276" y="13405"/>
                  </a:cubicBezTo>
                  <a:cubicBezTo>
                    <a:pt x="43254" y="13189"/>
                    <a:pt x="43138" y="13148"/>
                    <a:pt x="43004" y="13148"/>
                  </a:cubicBezTo>
                  <a:cubicBezTo>
                    <a:pt x="42923" y="13148"/>
                    <a:pt x="42835" y="13163"/>
                    <a:pt x="42758" y="13163"/>
                  </a:cubicBezTo>
                  <a:cubicBezTo>
                    <a:pt x="42446" y="13232"/>
                    <a:pt x="42135" y="13335"/>
                    <a:pt x="41824" y="13370"/>
                  </a:cubicBezTo>
                  <a:cubicBezTo>
                    <a:pt x="41740" y="13398"/>
                    <a:pt x="41656" y="13449"/>
                    <a:pt x="41554" y="13449"/>
                  </a:cubicBezTo>
                  <a:cubicBezTo>
                    <a:pt x="41530" y="13449"/>
                    <a:pt x="41505" y="13446"/>
                    <a:pt x="41479" y="13439"/>
                  </a:cubicBezTo>
                  <a:cubicBezTo>
                    <a:pt x="41548" y="13266"/>
                    <a:pt x="41651" y="13128"/>
                    <a:pt x="41790" y="13059"/>
                  </a:cubicBezTo>
                  <a:cubicBezTo>
                    <a:pt x="41997" y="12921"/>
                    <a:pt x="42135" y="12713"/>
                    <a:pt x="42377" y="12644"/>
                  </a:cubicBezTo>
                  <a:cubicBezTo>
                    <a:pt x="42446" y="12644"/>
                    <a:pt x="42446" y="12575"/>
                    <a:pt x="42377" y="12540"/>
                  </a:cubicBezTo>
                  <a:cubicBezTo>
                    <a:pt x="42170" y="12402"/>
                    <a:pt x="42274" y="12264"/>
                    <a:pt x="42377" y="12160"/>
                  </a:cubicBezTo>
                  <a:cubicBezTo>
                    <a:pt x="42723" y="11815"/>
                    <a:pt x="43069" y="11503"/>
                    <a:pt x="43518" y="11262"/>
                  </a:cubicBezTo>
                  <a:cubicBezTo>
                    <a:pt x="44002" y="11020"/>
                    <a:pt x="44417" y="10709"/>
                    <a:pt x="44762" y="10259"/>
                  </a:cubicBezTo>
                  <a:cubicBezTo>
                    <a:pt x="44935" y="10017"/>
                    <a:pt x="45108" y="9810"/>
                    <a:pt x="45488" y="9741"/>
                  </a:cubicBezTo>
                  <a:lnTo>
                    <a:pt x="45488" y="9741"/>
                  </a:lnTo>
                  <a:cubicBezTo>
                    <a:pt x="45281" y="10259"/>
                    <a:pt x="44901" y="10570"/>
                    <a:pt x="44589" y="10916"/>
                  </a:cubicBezTo>
                  <a:cubicBezTo>
                    <a:pt x="44278" y="11296"/>
                    <a:pt x="43725" y="11400"/>
                    <a:pt x="43414" y="11918"/>
                  </a:cubicBezTo>
                  <a:cubicBezTo>
                    <a:pt x="43760" y="11884"/>
                    <a:pt x="43967" y="11676"/>
                    <a:pt x="44140" y="11538"/>
                  </a:cubicBezTo>
                  <a:cubicBezTo>
                    <a:pt x="44278" y="11365"/>
                    <a:pt x="44451" y="11227"/>
                    <a:pt x="44624" y="11089"/>
                  </a:cubicBezTo>
                  <a:cubicBezTo>
                    <a:pt x="44797" y="10950"/>
                    <a:pt x="44970" y="10743"/>
                    <a:pt x="45143" y="10536"/>
                  </a:cubicBezTo>
                  <a:cubicBezTo>
                    <a:pt x="45454" y="10190"/>
                    <a:pt x="45730" y="9775"/>
                    <a:pt x="46179" y="9568"/>
                  </a:cubicBezTo>
                  <a:cubicBezTo>
                    <a:pt x="46264" y="9511"/>
                    <a:pt x="46349" y="9455"/>
                    <a:pt x="46452" y="9455"/>
                  </a:cubicBezTo>
                  <a:cubicBezTo>
                    <a:pt x="46476" y="9455"/>
                    <a:pt x="46500" y="9458"/>
                    <a:pt x="46525" y="9464"/>
                  </a:cubicBezTo>
                  <a:cubicBezTo>
                    <a:pt x="46560" y="9481"/>
                    <a:pt x="46594" y="9490"/>
                    <a:pt x="46624" y="9490"/>
                  </a:cubicBezTo>
                  <a:cubicBezTo>
                    <a:pt x="46655" y="9490"/>
                    <a:pt x="46681" y="9481"/>
                    <a:pt x="46698" y="9464"/>
                  </a:cubicBezTo>
                  <a:cubicBezTo>
                    <a:pt x="47113" y="9291"/>
                    <a:pt x="47528" y="9360"/>
                    <a:pt x="47977" y="9326"/>
                  </a:cubicBezTo>
                  <a:cubicBezTo>
                    <a:pt x="48150" y="9303"/>
                    <a:pt x="48323" y="9295"/>
                    <a:pt x="48495" y="9295"/>
                  </a:cubicBezTo>
                  <a:close/>
                  <a:moveTo>
                    <a:pt x="50293" y="9914"/>
                  </a:moveTo>
                  <a:cubicBezTo>
                    <a:pt x="50362" y="9914"/>
                    <a:pt x="50396" y="9983"/>
                    <a:pt x="50431" y="10052"/>
                  </a:cubicBezTo>
                  <a:cubicBezTo>
                    <a:pt x="50431" y="10052"/>
                    <a:pt x="50466" y="10086"/>
                    <a:pt x="50466" y="10121"/>
                  </a:cubicBezTo>
                  <a:cubicBezTo>
                    <a:pt x="50742" y="10674"/>
                    <a:pt x="50569" y="11676"/>
                    <a:pt x="50120" y="12126"/>
                  </a:cubicBezTo>
                  <a:cubicBezTo>
                    <a:pt x="49636" y="12644"/>
                    <a:pt x="49083" y="13093"/>
                    <a:pt x="48564" y="13577"/>
                  </a:cubicBezTo>
                  <a:cubicBezTo>
                    <a:pt x="48392" y="13716"/>
                    <a:pt x="48184" y="13716"/>
                    <a:pt x="47977" y="13819"/>
                  </a:cubicBezTo>
                  <a:cubicBezTo>
                    <a:pt x="48046" y="13508"/>
                    <a:pt x="48357" y="13439"/>
                    <a:pt x="48426" y="13197"/>
                  </a:cubicBezTo>
                  <a:lnTo>
                    <a:pt x="48426" y="13197"/>
                  </a:lnTo>
                  <a:cubicBezTo>
                    <a:pt x="48011" y="13439"/>
                    <a:pt x="47597" y="13750"/>
                    <a:pt x="47147" y="13923"/>
                  </a:cubicBezTo>
                  <a:cubicBezTo>
                    <a:pt x="46865" y="14024"/>
                    <a:pt x="46572" y="14077"/>
                    <a:pt x="46273" y="14077"/>
                  </a:cubicBezTo>
                  <a:cubicBezTo>
                    <a:pt x="46059" y="14077"/>
                    <a:pt x="45843" y="14050"/>
                    <a:pt x="45626" y="13992"/>
                  </a:cubicBezTo>
                  <a:cubicBezTo>
                    <a:pt x="45281" y="13923"/>
                    <a:pt x="44935" y="13785"/>
                    <a:pt x="44555" y="13785"/>
                  </a:cubicBezTo>
                  <a:cubicBezTo>
                    <a:pt x="44486" y="13785"/>
                    <a:pt x="44451" y="13750"/>
                    <a:pt x="44417" y="13750"/>
                  </a:cubicBezTo>
                  <a:cubicBezTo>
                    <a:pt x="44382" y="13716"/>
                    <a:pt x="44348" y="13681"/>
                    <a:pt x="44348" y="13647"/>
                  </a:cubicBezTo>
                  <a:cubicBezTo>
                    <a:pt x="44348" y="13612"/>
                    <a:pt x="44417" y="13577"/>
                    <a:pt x="44451" y="13577"/>
                  </a:cubicBezTo>
                  <a:cubicBezTo>
                    <a:pt x="44555" y="13577"/>
                    <a:pt x="44693" y="13577"/>
                    <a:pt x="44797" y="13612"/>
                  </a:cubicBezTo>
                  <a:cubicBezTo>
                    <a:pt x="45315" y="13681"/>
                    <a:pt x="45868" y="13681"/>
                    <a:pt x="46387" y="13681"/>
                  </a:cubicBezTo>
                  <a:cubicBezTo>
                    <a:pt x="46905" y="13681"/>
                    <a:pt x="47355" y="13508"/>
                    <a:pt x="47735" y="13232"/>
                  </a:cubicBezTo>
                  <a:cubicBezTo>
                    <a:pt x="48599" y="12644"/>
                    <a:pt x="49256" y="11884"/>
                    <a:pt x="49843" y="11020"/>
                  </a:cubicBezTo>
                  <a:cubicBezTo>
                    <a:pt x="50016" y="10743"/>
                    <a:pt x="50120" y="10397"/>
                    <a:pt x="50189" y="10052"/>
                  </a:cubicBezTo>
                  <a:cubicBezTo>
                    <a:pt x="50189" y="10017"/>
                    <a:pt x="50189" y="9914"/>
                    <a:pt x="50293" y="9914"/>
                  </a:cubicBezTo>
                  <a:close/>
                  <a:moveTo>
                    <a:pt x="45039" y="14096"/>
                  </a:moveTo>
                  <a:cubicBezTo>
                    <a:pt x="45073" y="14130"/>
                    <a:pt x="45073" y="14130"/>
                    <a:pt x="45039" y="14165"/>
                  </a:cubicBezTo>
                  <a:cubicBezTo>
                    <a:pt x="45039" y="14165"/>
                    <a:pt x="45039" y="14165"/>
                    <a:pt x="45039" y="14130"/>
                  </a:cubicBezTo>
                  <a:lnTo>
                    <a:pt x="45004" y="14130"/>
                  </a:lnTo>
                  <a:cubicBezTo>
                    <a:pt x="45039" y="14130"/>
                    <a:pt x="45039" y="14096"/>
                    <a:pt x="45039" y="14096"/>
                  </a:cubicBezTo>
                  <a:close/>
                  <a:moveTo>
                    <a:pt x="34487" y="674"/>
                  </a:moveTo>
                  <a:cubicBezTo>
                    <a:pt x="34795" y="674"/>
                    <a:pt x="34955" y="964"/>
                    <a:pt x="34980" y="1272"/>
                  </a:cubicBezTo>
                  <a:cubicBezTo>
                    <a:pt x="35015" y="1549"/>
                    <a:pt x="35049" y="1825"/>
                    <a:pt x="34980" y="2067"/>
                  </a:cubicBezTo>
                  <a:cubicBezTo>
                    <a:pt x="34808" y="3139"/>
                    <a:pt x="34911" y="4176"/>
                    <a:pt x="35119" y="5213"/>
                  </a:cubicBezTo>
                  <a:cubicBezTo>
                    <a:pt x="35395" y="6353"/>
                    <a:pt x="35361" y="7494"/>
                    <a:pt x="34980" y="8600"/>
                  </a:cubicBezTo>
                  <a:cubicBezTo>
                    <a:pt x="34842" y="9015"/>
                    <a:pt x="34738" y="9464"/>
                    <a:pt x="34669" y="9879"/>
                  </a:cubicBezTo>
                  <a:cubicBezTo>
                    <a:pt x="34566" y="10294"/>
                    <a:pt x="34358" y="10639"/>
                    <a:pt x="34116" y="10950"/>
                  </a:cubicBezTo>
                  <a:cubicBezTo>
                    <a:pt x="33840" y="11365"/>
                    <a:pt x="33529" y="11745"/>
                    <a:pt x="33252" y="12126"/>
                  </a:cubicBezTo>
                  <a:cubicBezTo>
                    <a:pt x="33114" y="12298"/>
                    <a:pt x="32976" y="12368"/>
                    <a:pt x="32803" y="12402"/>
                  </a:cubicBezTo>
                  <a:cubicBezTo>
                    <a:pt x="32250" y="12506"/>
                    <a:pt x="31800" y="12817"/>
                    <a:pt x="31386" y="13197"/>
                  </a:cubicBezTo>
                  <a:cubicBezTo>
                    <a:pt x="31282" y="13335"/>
                    <a:pt x="31178" y="13474"/>
                    <a:pt x="31005" y="13508"/>
                  </a:cubicBezTo>
                  <a:cubicBezTo>
                    <a:pt x="30971" y="13526"/>
                    <a:pt x="30945" y="13534"/>
                    <a:pt x="30919" y="13534"/>
                  </a:cubicBezTo>
                  <a:cubicBezTo>
                    <a:pt x="30893" y="13534"/>
                    <a:pt x="30867" y="13526"/>
                    <a:pt x="30833" y="13508"/>
                  </a:cubicBezTo>
                  <a:cubicBezTo>
                    <a:pt x="30798" y="13474"/>
                    <a:pt x="30798" y="13405"/>
                    <a:pt x="30833" y="13370"/>
                  </a:cubicBezTo>
                  <a:cubicBezTo>
                    <a:pt x="30971" y="13093"/>
                    <a:pt x="31005" y="12782"/>
                    <a:pt x="31005" y="12402"/>
                  </a:cubicBezTo>
                  <a:lnTo>
                    <a:pt x="31005" y="12402"/>
                  </a:lnTo>
                  <a:cubicBezTo>
                    <a:pt x="30798" y="12713"/>
                    <a:pt x="30694" y="12990"/>
                    <a:pt x="30556" y="13232"/>
                  </a:cubicBezTo>
                  <a:cubicBezTo>
                    <a:pt x="30383" y="13543"/>
                    <a:pt x="30279" y="13854"/>
                    <a:pt x="30003" y="14061"/>
                  </a:cubicBezTo>
                  <a:cubicBezTo>
                    <a:pt x="29934" y="14130"/>
                    <a:pt x="29899" y="14165"/>
                    <a:pt x="29968" y="14269"/>
                  </a:cubicBezTo>
                  <a:cubicBezTo>
                    <a:pt x="30141" y="14442"/>
                    <a:pt x="29934" y="14511"/>
                    <a:pt x="29830" y="14614"/>
                  </a:cubicBezTo>
                  <a:cubicBezTo>
                    <a:pt x="29830" y="14614"/>
                    <a:pt x="29761" y="14614"/>
                    <a:pt x="29726" y="14580"/>
                  </a:cubicBezTo>
                  <a:cubicBezTo>
                    <a:pt x="29623" y="14511"/>
                    <a:pt x="29623" y="14130"/>
                    <a:pt x="29726" y="14061"/>
                  </a:cubicBezTo>
                  <a:cubicBezTo>
                    <a:pt x="29830" y="13992"/>
                    <a:pt x="29899" y="13923"/>
                    <a:pt x="29934" y="13819"/>
                  </a:cubicBezTo>
                  <a:cubicBezTo>
                    <a:pt x="30141" y="13405"/>
                    <a:pt x="30245" y="12921"/>
                    <a:pt x="30383" y="12471"/>
                  </a:cubicBezTo>
                  <a:lnTo>
                    <a:pt x="30383" y="12471"/>
                  </a:lnTo>
                  <a:cubicBezTo>
                    <a:pt x="30141" y="12679"/>
                    <a:pt x="30141" y="13059"/>
                    <a:pt x="29899" y="13370"/>
                  </a:cubicBezTo>
                  <a:cubicBezTo>
                    <a:pt x="29657" y="13232"/>
                    <a:pt x="29588" y="12955"/>
                    <a:pt x="29450" y="12748"/>
                  </a:cubicBezTo>
                  <a:cubicBezTo>
                    <a:pt x="29312" y="12713"/>
                    <a:pt x="29243" y="12610"/>
                    <a:pt x="29104" y="12540"/>
                  </a:cubicBezTo>
                  <a:cubicBezTo>
                    <a:pt x="29007" y="12467"/>
                    <a:pt x="28891" y="12394"/>
                    <a:pt x="28771" y="12394"/>
                  </a:cubicBezTo>
                  <a:cubicBezTo>
                    <a:pt x="28722" y="12394"/>
                    <a:pt x="28671" y="12406"/>
                    <a:pt x="28620" y="12437"/>
                  </a:cubicBezTo>
                  <a:cubicBezTo>
                    <a:pt x="28655" y="12575"/>
                    <a:pt x="28759" y="12575"/>
                    <a:pt x="28828" y="12610"/>
                  </a:cubicBezTo>
                  <a:cubicBezTo>
                    <a:pt x="29104" y="12782"/>
                    <a:pt x="29346" y="12955"/>
                    <a:pt x="29484" y="13232"/>
                  </a:cubicBezTo>
                  <a:cubicBezTo>
                    <a:pt x="29519" y="13335"/>
                    <a:pt x="29588" y="13439"/>
                    <a:pt x="29692" y="13474"/>
                  </a:cubicBezTo>
                  <a:cubicBezTo>
                    <a:pt x="29830" y="13577"/>
                    <a:pt x="29830" y="13647"/>
                    <a:pt x="29726" y="13785"/>
                  </a:cubicBezTo>
                  <a:cubicBezTo>
                    <a:pt x="29678" y="13833"/>
                    <a:pt x="29630" y="13859"/>
                    <a:pt x="29582" y="13859"/>
                  </a:cubicBezTo>
                  <a:cubicBezTo>
                    <a:pt x="29527" y="13859"/>
                    <a:pt x="29471" y="13824"/>
                    <a:pt x="29415" y="13750"/>
                  </a:cubicBezTo>
                  <a:cubicBezTo>
                    <a:pt x="29208" y="13474"/>
                    <a:pt x="28793" y="13405"/>
                    <a:pt x="28620" y="13059"/>
                  </a:cubicBezTo>
                  <a:cubicBezTo>
                    <a:pt x="28551" y="12990"/>
                    <a:pt x="28413" y="12955"/>
                    <a:pt x="28309" y="12921"/>
                  </a:cubicBezTo>
                  <a:cubicBezTo>
                    <a:pt x="28067" y="12852"/>
                    <a:pt x="27998" y="12679"/>
                    <a:pt x="27998" y="12437"/>
                  </a:cubicBezTo>
                  <a:cubicBezTo>
                    <a:pt x="27964" y="11607"/>
                    <a:pt x="28033" y="10812"/>
                    <a:pt x="28240" y="9983"/>
                  </a:cubicBezTo>
                  <a:cubicBezTo>
                    <a:pt x="28344" y="9637"/>
                    <a:pt x="28344" y="9257"/>
                    <a:pt x="28413" y="8877"/>
                  </a:cubicBezTo>
                  <a:cubicBezTo>
                    <a:pt x="28517" y="8427"/>
                    <a:pt x="28655" y="7978"/>
                    <a:pt x="28828" y="7529"/>
                  </a:cubicBezTo>
                  <a:cubicBezTo>
                    <a:pt x="29070" y="6906"/>
                    <a:pt x="29243" y="6284"/>
                    <a:pt x="29588" y="5697"/>
                  </a:cubicBezTo>
                  <a:cubicBezTo>
                    <a:pt x="29761" y="5351"/>
                    <a:pt x="29934" y="5074"/>
                    <a:pt x="30141" y="4763"/>
                  </a:cubicBezTo>
                  <a:cubicBezTo>
                    <a:pt x="30694" y="4003"/>
                    <a:pt x="31247" y="3242"/>
                    <a:pt x="31800" y="2447"/>
                  </a:cubicBezTo>
                  <a:cubicBezTo>
                    <a:pt x="31939" y="2240"/>
                    <a:pt x="32146" y="2102"/>
                    <a:pt x="32319" y="1964"/>
                  </a:cubicBezTo>
                  <a:cubicBezTo>
                    <a:pt x="32837" y="1480"/>
                    <a:pt x="33494" y="1134"/>
                    <a:pt x="34116" y="788"/>
                  </a:cubicBezTo>
                  <a:cubicBezTo>
                    <a:pt x="34258" y="709"/>
                    <a:pt x="34381" y="674"/>
                    <a:pt x="34487" y="674"/>
                  </a:cubicBezTo>
                  <a:close/>
                  <a:moveTo>
                    <a:pt x="9506" y="14995"/>
                  </a:moveTo>
                  <a:cubicBezTo>
                    <a:pt x="9506" y="14995"/>
                    <a:pt x="9540" y="15029"/>
                    <a:pt x="9540" y="15029"/>
                  </a:cubicBezTo>
                  <a:lnTo>
                    <a:pt x="9506" y="15029"/>
                  </a:lnTo>
                  <a:cubicBezTo>
                    <a:pt x="9471" y="15029"/>
                    <a:pt x="9471" y="15029"/>
                    <a:pt x="9471" y="14995"/>
                  </a:cubicBezTo>
                  <a:close/>
                  <a:moveTo>
                    <a:pt x="31256" y="16364"/>
                  </a:moveTo>
                  <a:cubicBezTo>
                    <a:pt x="31329" y="16364"/>
                    <a:pt x="31397" y="16385"/>
                    <a:pt x="31455" y="16481"/>
                  </a:cubicBezTo>
                  <a:cubicBezTo>
                    <a:pt x="31439" y="16484"/>
                    <a:pt x="31424" y="16485"/>
                    <a:pt x="31410" y="16485"/>
                  </a:cubicBezTo>
                  <a:cubicBezTo>
                    <a:pt x="31291" y="16485"/>
                    <a:pt x="31224" y="16387"/>
                    <a:pt x="31132" y="16374"/>
                  </a:cubicBezTo>
                  <a:lnTo>
                    <a:pt x="31132" y="16374"/>
                  </a:lnTo>
                  <a:cubicBezTo>
                    <a:pt x="31174" y="16370"/>
                    <a:pt x="31215" y="16364"/>
                    <a:pt x="31256" y="16364"/>
                  </a:cubicBezTo>
                  <a:close/>
                  <a:moveTo>
                    <a:pt x="32077" y="16619"/>
                  </a:moveTo>
                  <a:lnTo>
                    <a:pt x="32042" y="16654"/>
                  </a:lnTo>
                  <a:lnTo>
                    <a:pt x="32042" y="16619"/>
                  </a:lnTo>
                  <a:close/>
                  <a:moveTo>
                    <a:pt x="9022" y="14822"/>
                  </a:moveTo>
                  <a:cubicBezTo>
                    <a:pt x="9471" y="14995"/>
                    <a:pt x="9748" y="16032"/>
                    <a:pt x="9506" y="16688"/>
                  </a:cubicBezTo>
                  <a:cubicBezTo>
                    <a:pt x="9333" y="16032"/>
                    <a:pt x="8987" y="15478"/>
                    <a:pt x="9022" y="14822"/>
                  </a:cubicBezTo>
                  <a:close/>
                  <a:moveTo>
                    <a:pt x="32008" y="16896"/>
                  </a:moveTo>
                  <a:cubicBezTo>
                    <a:pt x="32008" y="16896"/>
                    <a:pt x="32008" y="16896"/>
                    <a:pt x="32042" y="16930"/>
                  </a:cubicBezTo>
                  <a:cubicBezTo>
                    <a:pt x="32042" y="16930"/>
                    <a:pt x="32008" y="16930"/>
                    <a:pt x="32008" y="16965"/>
                  </a:cubicBezTo>
                  <a:lnTo>
                    <a:pt x="31973" y="16896"/>
                  </a:lnTo>
                  <a:close/>
                  <a:moveTo>
                    <a:pt x="14656" y="16619"/>
                  </a:moveTo>
                  <a:cubicBezTo>
                    <a:pt x="14967" y="16827"/>
                    <a:pt x="14967" y="16930"/>
                    <a:pt x="14656" y="17241"/>
                  </a:cubicBezTo>
                  <a:cubicBezTo>
                    <a:pt x="14552" y="17034"/>
                    <a:pt x="14621" y="16827"/>
                    <a:pt x="14656" y="16619"/>
                  </a:cubicBezTo>
                  <a:close/>
                  <a:moveTo>
                    <a:pt x="15007" y="17815"/>
                  </a:moveTo>
                  <a:cubicBezTo>
                    <a:pt x="15016" y="17815"/>
                    <a:pt x="15026" y="17819"/>
                    <a:pt x="15036" y="17829"/>
                  </a:cubicBezTo>
                  <a:cubicBezTo>
                    <a:pt x="15036" y="17829"/>
                    <a:pt x="15036" y="17863"/>
                    <a:pt x="15036" y="17863"/>
                  </a:cubicBezTo>
                  <a:cubicBezTo>
                    <a:pt x="15036" y="17898"/>
                    <a:pt x="15002" y="17898"/>
                    <a:pt x="15002" y="17898"/>
                  </a:cubicBezTo>
                  <a:cubicBezTo>
                    <a:pt x="15002" y="17898"/>
                    <a:pt x="14967" y="17863"/>
                    <a:pt x="14967" y="17863"/>
                  </a:cubicBezTo>
                  <a:cubicBezTo>
                    <a:pt x="14967" y="17839"/>
                    <a:pt x="14984" y="17815"/>
                    <a:pt x="15007" y="17815"/>
                  </a:cubicBezTo>
                  <a:close/>
                  <a:moveTo>
                    <a:pt x="9611" y="16926"/>
                  </a:moveTo>
                  <a:cubicBezTo>
                    <a:pt x="9621" y="16926"/>
                    <a:pt x="9632" y="16927"/>
                    <a:pt x="9644" y="16930"/>
                  </a:cubicBezTo>
                  <a:cubicBezTo>
                    <a:pt x="9782" y="16965"/>
                    <a:pt x="9713" y="17103"/>
                    <a:pt x="9713" y="17241"/>
                  </a:cubicBezTo>
                  <a:cubicBezTo>
                    <a:pt x="9679" y="17518"/>
                    <a:pt x="9713" y="17794"/>
                    <a:pt x="9540" y="18105"/>
                  </a:cubicBezTo>
                  <a:cubicBezTo>
                    <a:pt x="9333" y="17760"/>
                    <a:pt x="9471" y="17380"/>
                    <a:pt x="9368" y="17034"/>
                  </a:cubicBezTo>
                  <a:lnTo>
                    <a:pt x="9368" y="17034"/>
                  </a:lnTo>
                  <a:lnTo>
                    <a:pt x="9471" y="17172"/>
                  </a:lnTo>
                  <a:cubicBezTo>
                    <a:pt x="9534" y="17078"/>
                    <a:pt x="9511" y="16926"/>
                    <a:pt x="9611" y="16926"/>
                  </a:cubicBezTo>
                  <a:close/>
                  <a:moveTo>
                    <a:pt x="27583" y="18002"/>
                  </a:moveTo>
                  <a:cubicBezTo>
                    <a:pt x="27618" y="18002"/>
                    <a:pt x="27653" y="18036"/>
                    <a:pt x="27653" y="18071"/>
                  </a:cubicBezTo>
                  <a:cubicBezTo>
                    <a:pt x="27653" y="18071"/>
                    <a:pt x="27618" y="18105"/>
                    <a:pt x="27618" y="18140"/>
                  </a:cubicBezTo>
                  <a:cubicBezTo>
                    <a:pt x="27583" y="18140"/>
                    <a:pt x="27549" y="18105"/>
                    <a:pt x="27549" y="18071"/>
                  </a:cubicBezTo>
                  <a:cubicBezTo>
                    <a:pt x="27549" y="18071"/>
                    <a:pt x="27549" y="18036"/>
                    <a:pt x="27583" y="18002"/>
                  </a:cubicBezTo>
                  <a:close/>
                  <a:moveTo>
                    <a:pt x="22399" y="17829"/>
                  </a:moveTo>
                  <a:lnTo>
                    <a:pt x="22399" y="17829"/>
                  </a:lnTo>
                  <a:cubicBezTo>
                    <a:pt x="22269" y="18088"/>
                    <a:pt x="21716" y="18316"/>
                    <a:pt x="21249" y="18316"/>
                  </a:cubicBezTo>
                  <a:cubicBezTo>
                    <a:pt x="21217" y="18316"/>
                    <a:pt x="21185" y="18315"/>
                    <a:pt x="21154" y="18313"/>
                  </a:cubicBezTo>
                  <a:cubicBezTo>
                    <a:pt x="21569" y="18071"/>
                    <a:pt x="22053" y="18105"/>
                    <a:pt x="22399" y="17829"/>
                  </a:cubicBezTo>
                  <a:close/>
                  <a:moveTo>
                    <a:pt x="6744" y="16644"/>
                  </a:moveTo>
                  <a:cubicBezTo>
                    <a:pt x="6836" y="16644"/>
                    <a:pt x="6892" y="16695"/>
                    <a:pt x="6948" y="16723"/>
                  </a:cubicBezTo>
                  <a:cubicBezTo>
                    <a:pt x="7259" y="16930"/>
                    <a:pt x="7570" y="17103"/>
                    <a:pt x="7881" y="17310"/>
                  </a:cubicBezTo>
                  <a:cubicBezTo>
                    <a:pt x="8054" y="17414"/>
                    <a:pt x="8296" y="17518"/>
                    <a:pt x="8365" y="17760"/>
                  </a:cubicBezTo>
                  <a:cubicBezTo>
                    <a:pt x="8434" y="17829"/>
                    <a:pt x="8503" y="17863"/>
                    <a:pt x="8607" y="17863"/>
                  </a:cubicBezTo>
                  <a:cubicBezTo>
                    <a:pt x="8745" y="17863"/>
                    <a:pt x="8815" y="17967"/>
                    <a:pt x="8918" y="18071"/>
                  </a:cubicBezTo>
                  <a:cubicBezTo>
                    <a:pt x="8987" y="18105"/>
                    <a:pt x="9057" y="18175"/>
                    <a:pt x="8987" y="18278"/>
                  </a:cubicBezTo>
                  <a:lnTo>
                    <a:pt x="8987" y="18244"/>
                  </a:lnTo>
                  <a:cubicBezTo>
                    <a:pt x="8941" y="18336"/>
                    <a:pt x="8880" y="18382"/>
                    <a:pt x="8813" y="18382"/>
                  </a:cubicBezTo>
                  <a:cubicBezTo>
                    <a:pt x="8780" y="18382"/>
                    <a:pt x="8745" y="18370"/>
                    <a:pt x="8711" y="18347"/>
                  </a:cubicBezTo>
                  <a:cubicBezTo>
                    <a:pt x="8020" y="17863"/>
                    <a:pt x="7225" y="17518"/>
                    <a:pt x="6706" y="16792"/>
                  </a:cubicBezTo>
                  <a:cubicBezTo>
                    <a:pt x="6706" y="16757"/>
                    <a:pt x="6706" y="16688"/>
                    <a:pt x="6672" y="16654"/>
                  </a:cubicBezTo>
                  <a:cubicBezTo>
                    <a:pt x="6698" y="16647"/>
                    <a:pt x="6722" y="16644"/>
                    <a:pt x="6744" y="16644"/>
                  </a:cubicBezTo>
                  <a:close/>
                  <a:moveTo>
                    <a:pt x="21819" y="18463"/>
                  </a:moveTo>
                  <a:cubicBezTo>
                    <a:pt x="21840" y="18463"/>
                    <a:pt x="21860" y="18480"/>
                    <a:pt x="21880" y="18520"/>
                  </a:cubicBezTo>
                  <a:cubicBezTo>
                    <a:pt x="21880" y="18555"/>
                    <a:pt x="21846" y="18589"/>
                    <a:pt x="21776" y="18624"/>
                  </a:cubicBezTo>
                  <a:cubicBezTo>
                    <a:pt x="21742" y="18624"/>
                    <a:pt x="21707" y="18624"/>
                    <a:pt x="21673" y="18589"/>
                  </a:cubicBezTo>
                  <a:cubicBezTo>
                    <a:pt x="21673" y="18520"/>
                    <a:pt x="21742" y="18520"/>
                    <a:pt x="21776" y="18486"/>
                  </a:cubicBezTo>
                  <a:cubicBezTo>
                    <a:pt x="21791" y="18471"/>
                    <a:pt x="21805" y="18463"/>
                    <a:pt x="21819" y="18463"/>
                  </a:cubicBezTo>
                  <a:close/>
                  <a:moveTo>
                    <a:pt x="35637" y="12229"/>
                  </a:moveTo>
                  <a:cubicBezTo>
                    <a:pt x="36259" y="12264"/>
                    <a:pt x="36881" y="12333"/>
                    <a:pt x="37504" y="12540"/>
                  </a:cubicBezTo>
                  <a:cubicBezTo>
                    <a:pt x="38713" y="12921"/>
                    <a:pt x="39612" y="13681"/>
                    <a:pt x="40545" y="14442"/>
                  </a:cubicBezTo>
                  <a:cubicBezTo>
                    <a:pt x="40856" y="14718"/>
                    <a:pt x="41064" y="14995"/>
                    <a:pt x="41340" y="15306"/>
                  </a:cubicBezTo>
                  <a:cubicBezTo>
                    <a:pt x="41790" y="15790"/>
                    <a:pt x="41755" y="16515"/>
                    <a:pt x="41340" y="16999"/>
                  </a:cubicBezTo>
                  <a:cubicBezTo>
                    <a:pt x="41098" y="17310"/>
                    <a:pt x="40787" y="17449"/>
                    <a:pt x="40442" y="17622"/>
                  </a:cubicBezTo>
                  <a:cubicBezTo>
                    <a:pt x="40269" y="17725"/>
                    <a:pt x="40061" y="17794"/>
                    <a:pt x="39889" y="17933"/>
                  </a:cubicBezTo>
                  <a:cubicBezTo>
                    <a:pt x="39681" y="18071"/>
                    <a:pt x="39405" y="18140"/>
                    <a:pt x="39163" y="18140"/>
                  </a:cubicBezTo>
                  <a:cubicBezTo>
                    <a:pt x="39113" y="18137"/>
                    <a:pt x="39064" y="18136"/>
                    <a:pt x="39015" y="18136"/>
                  </a:cubicBezTo>
                  <a:cubicBezTo>
                    <a:pt x="38412" y="18136"/>
                    <a:pt x="37835" y="18323"/>
                    <a:pt x="37227" y="18451"/>
                  </a:cubicBezTo>
                  <a:cubicBezTo>
                    <a:pt x="36432" y="18624"/>
                    <a:pt x="35568" y="18589"/>
                    <a:pt x="34738" y="18624"/>
                  </a:cubicBezTo>
                  <a:cubicBezTo>
                    <a:pt x="34600" y="18624"/>
                    <a:pt x="34393" y="18555"/>
                    <a:pt x="34254" y="18486"/>
                  </a:cubicBezTo>
                  <a:cubicBezTo>
                    <a:pt x="34220" y="18451"/>
                    <a:pt x="34185" y="18382"/>
                    <a:pt x="34220" y="18347"/>
                  </a:cubicBezTo>
                  <a:cubicBezTo>
                    <a:pt x="34220" y="18313"/>
                    <a:pt x="34289" y="18313"/>
                    <a:pt x="34324" y="18313"/>
                  </a:cubicBezTo>
                  <a:cubicBezTo>
                    <a:pt x="34566" y="18347"/>
                    <a:pt x="34773" y="18417"/>
                    <a:pt x="35049" y="18417"/>
                  </a:cubicBezTo>
                  <a:cubicBezTo>
                    <a:pt x="35019" y="18235"/>
                    <a:pt x="34963" y="18133"/>
                    <a:pt x="34788" y="18133"/>
                  </a:cubicBezTo>
                  <a:cubicBezTo>
                    <a:pt x="34763" y="18133"/>
                    <a:pt x="34735" y="18136"/>
                    <a:pt x="34704" y="18140"/>
                  </a:cubicBezTo>
                  <a:cubicBezTo>
                    <a:pt x="34657" y="18145"/>
                    <a:pt x="34610" y="18148"/>
                    <a:pt x="34563" y="18148"/>
                  </a:cubicBezTo>
                  <a:cubicBezTo>
                    <a:pt x="34301" y="18148"/>
                    <a:pt x="34050" y="18058"/>
                    <a:pt x="33874" y="17794"/>
                  </a:cubicBezTo>
                  <a:lnTo>
                    <a:pt x="33840" y="17794"/>
                  </a:lnTo>
                  <a:cubicBezTo>
                    <a:pt x="33840" y="17777"/>
                    <a:pt x="33840" y="17768"/>
                    <a:pt x="33844" y="17768"/>
                  </a:cubicBezTo>
                  <a:cubicBezTo>
                    <a:pt x="33848" y="17768"/>
                    <a:pt x="33857" y="17777"/>
                    <a:pt x="33874" y="17794"/>
                  </a:cubicBezTo>
                  <a:cubicBezTo>
                    <a:pt x="33899" y="17789"/>
                    <a:pt x="33923" y="17787"/>
                    <a:pt x="33946" y="17787"/>
                  </a:cubicBezTo>
                  <a:cubicBezTo>
                    <a:pt x="34087" y="17787"/>
                    <a:pt x="34205" y="17863"/>
                    <a:pt x="34324" y="17863"/>
                  </a:cubicBezTo>
                  <a:cubicBezTo>
                    <a:pt x="34220" y="17691"/>
                    <a:pt x="33978" y="17656"/>
                    <a:pt x="33805" y="17587"/>
                  </a:cubicBezTo>
                  <a:cubicBezTo>
                    <a:pt x="33287" y="17380"/>
                    <a:pt x="32803" y="17068"/>
                    <a:pt x="32319" y="16827"/>
                  </a:cubicBezTo>
                  <a:cubicBezTo>
                    <a:pt x="32353" y="16688"/>
                    <a:pt x="32492" y="16757"/>
                    <a:pt x="32526" y="16688"/>
                  </a:cubicBezTo>
                  <a:cubicBezTo>
                    <a:pt x="32077" y="16481"/>
                    <a:pt x="31593" y="16343"/>
                    <a:pt x="31178" y="16032"/>
                  </a:cubicBezTo>
                  <a:cubicBezTo>
                    <a:pt x="31348" y="16001"/>
                    <a:pt x="31514" y="15987"/>
                    <a:pt x="31677" y="15987"/>
                  </a:cubicBezTo>
                  <a:cubicBezTo>
                    <a:pt x="32608" y="15987"/>
                    <a:pt x="33436" y="16444"/>
                    <a:pt x="34289" y="16827"/>
                  </a:cubicBezTo>
                  <a:cubicBezTo>
                    <a:pt x="34289" y="16654"/>
                    <a:pt x="34151" y="16654"/>
                    <a:pt x="34082" y="16619"/>
                  </a:cubicBezTo>
                  <a:cubicBezTo>
                    <a:pt x="33494" y="16377"/>
                    <a:pt x="32976" y="15997"/>
                    <a:pt x="32319" y="15859"/>
                  </a:cubicBezTo>
                  <a:cubicBezTo>
                    <a:pt x="32042" y="15824"/>
                    <a:pt x="31766" y="15790"/>
                    <a:pt x="31489" y="15755"/>
                  </a:cubicBezTo>
                  <a:cubicBezTo>
                    <a:pt x="31449" y="15745"/>
                    <a:pt x="31405" y="15741"/>
                    <a:pt x="31360" y="15741"/>
                  </a:cubicBezTo>
                  <a:cubicBezTo>
                    <a:pt x="31250" y="15741"/>
                    <a:pt x="31128" y="15765"/>
                    <a:pt x="31005" y="15790"/>
                  </a:cubicBezTo>
                  <a:cubicBezTo>
                    <a:pt x="30902" y="15824"/>
                    <a:pt x="30798" y="15824"/>
                    <a:pt x="30763" y="15962"/>
                  </a:cubicBezTo>
                  <a:cubicBezTo>
                    <a:pt x="30729" y="16066"/>
                    <a:pt x="30833" y="16135"/>
                    <a:pt x="30902" y="16170"/>
                  </a:cubicBezTo>
                  <a:cubicBezTo>
                    <a:pt x="31005" y="16239"/>
                    <a:pt x="31040" y="16308"/>
                    <a:pt x="31074" y="16377"/>
                  </a:cubicBezTo>
                  <a:cubicBezTo>
                    <a:pt x="30660" y="16204"/>
                    <a:pt x="30176" y="16066"/>
                    <a:pt x="29726" y="15928"/>
                  </a:cubicBezTo>
                  <a:cubicBezTo>
                    <a:pt x="29415" y="15859"/>
                    <a:pt x="29415" y="15824"/>
                    <a:pt x="29588" y="15513"/>
                  </a:cubicBezTo>
                  <a:cubicBezTo>
                    <a:pt x="29623" y="15444"/>
                    <a:pt x="29657" y="15409"/>
                    <a:pt x="29657" y="15375"/>
                  </a:cubicBezTo>
                  <a:cubicBezTo>
                    <a:pt x="29657" y="15064"/>
                    <a:pt x="29830" y="14925"/>
                    <a:pt x="30072" y="14787"/>
                  </a:cubicBezTo>
                  <a:cubicBezTo>
                    <a:pt x="30314" y="14683"/>
                    <a:pt x="30383" y="14372"/>
                    <a:pt x="30556" y="14165"/>
                  </a:cubicBezTo>
                  <a:cubicBezTo>
                    <a:pt x="30591" y="14130"/>
                    <a:pt x="30625" y="14027"/>
                    <a:pt x="30694" y="13992"/>
                  </a:cubicBezTo>
                  <a:cubicBezTo>
                    <a:pt x="31282" y="13716"/>
                    <a:pt x="31697" y="13232"/>
                    <a:pt x="32215" y="12921"/>
                  </a:cubicBezTo>
                  <a:cubicBezTo>
                    <a:pt x="32305" y="12876"/>
                    <a:pt x="32410" y="12772"/>
                    <a:pt x="32529" y="12772"/>
                  </a:cubicBezTo>
                  <a:cubicBezTo>
                    <a:pt x="32593" y="12772"/>
                    <a:pt x="32661" y="12802"/>
                    <a:pt x="32734" y="12886"/>
                  </a:cubicBezTo>
                  <a:cubicBezTo>
                    <a:pt x="32755" y="12908"/>
                    <a:pt x="32776" y="12916"/>
                    <a:pt x="32797" y="12916"/>
                  </a:cubicBezTo>
                  <a:cubicBezTo>
                    <a:pt x="32842" y="12916"/>
                    <a:pt x="32883" y="12875"/>
                    <a:pt x="32906" y="12852"/>
                  </a:cubicBezTo>
                  <a:cubicBezTo>
                    <a:pt x="33321" y="12506"/>
                    <a:pt x="33805" y="12506"/>
                    <a:pt x="34289" y="12437"/>
                  </a:cubicBezTo>
                  <a:cubicBezTo>
                    <a:pt x="34738" y="12402"/>
                    <a:pt x="35153" y="12229"/>
                    <a:pt x="35637" y="12229"/>
                  </a:cubicBezTo>
                  <a:close/>
                  <a:moveTo>
                    <a:pt x="9195" y="18451"/>
                  </a:moveTo>
                  <a:cubicBezTo>
                    <a:pt x="9333" y="18451"/>
                    <a:pt x="9402" y="18520"/>
                    <a:pt x="9471" y="18624"/>
                  </a:cubicBezTo>
                  <a:cubicBezTo>
                    <a:pt x="9471" y="18728"/>
                    <a:pt x="9368" y="18762"/>
                    <a:pt x="9298" y="18762"/>
                  </a:cubicBezTo>
                  <a:cubicBezTo>
                    <a:pt x="9195" y="18762"/>
                    <a:pt x="9057" y="18728"/>
                    <a:pt x="9057" y="18589"/>
                  </a:cubicBezTo>
                  <a:cubicBezTo>
                    <a:pt x="9022" y="18520"/>
                    <a:pt x="9126" y="18451"/>
                    <a:pt x="9195" y="18451"/>
                  </a:cubicBezTo>
                  <a:close/>
                  <a:moveTo>
                    <a:pt x="4774" y="11981"/>
                  </a:moveTo>
                  <a:cubicBezTo>
                    <a:pt x="5007" y="11981"/>
                    <a:pt x="5217" y="12075"/>
                    <a:pt x="5427" y="12195"/>
                  </a:cubicBezTo>
                  <a:cubicBezTo>
                    <a:pt x="5842" y="12437"/>
                    <a:pt x="6257" y="12679"/>
                    <a:pt x="6706" y="12852"/>
                  </a:cubicBezTo>
                  <a:cubicBezTo>
                    <a:pt x="6948" y="12921"/>
                    <a:pt x="7155" y="13093"/>
                    <a:pt x="7363" y="13232"/>
                  </a:cubicBezTo>
                  <a:cubicBezTo>
                    <a:pt x="7501" y="13301"/>
                    <a:pt x="7605" y="13405"/>
                    <a:pt x="7708" y="13474"/>
                  </a:cubicBezTo>
                  <a:cubicBezTo>
                    <a:pt x="8538" y="13888"/>
                    <a:pt x="8987" y="14545"/>
                    <a:pt x="8987" y="15478"/>
                  </a:cubicBezTo>
                  <a:cubicBezTo>
                    <a:pt x="8987" y="15928"/>
                    <a:pt x="9195" y="16343"/>
                    <a:pt x="9160" y="16792"/>
                  </a:cubicBezTo>
                  <a:cubicBezTo>
                    <a:pt x="9160" y="17138"/>
                    <a:pt x="9195" y="17449"/>
                    <a:pt x="9229" y="17829"/>
                  </a:cubicBezTo>
                  <a:cubicBezTo>
                    <a:pt x="8849" y="17656"/>
                    <a:pt x="9057" y="17345"/>
                    <a:pt x="8987" y="17138"/>
                  </a:cubicBezTo>
                  <a:lnTo>
                    <a:pt x="8987" y="17138"/>
                  </a:lnTo>
                  <a:cubicBezTo>
                    <a:pt x="8987" y="17138"/>
                    <a:pt x="8953" y="17138"/>
                    <a:pt x="8953" y="17172"/>
                  </a:cubicBezTo>
                  <a:cubicBezTo>
                    <a:pt x="8918" y="17310"/>
                    <a:pt x="9022" y="17449"/>
                    <a:pt x="8884" y="17552"/>
                  </a:cubicBezTo>
                  <a:cubicBezTo>
                    <a:pt x="8876" y="17555"/>
                    <a:pt x="8867" y="17556"/>
                    <a:pt x="8857" y="17556"/>
                  </a:cubicBezTo>
                  <a:cubicBezTo>
                    <a:pt x="8735" y="17556"/>
                    <a:pt x="8466" y="17369"/>
                    <a:pt x="8434" y="17241"/>
                  </a:cubicBezTo>
                  <a:cubicBezTo>
                    <a:pt x="8400" y="17138"/>
                    <a:pt x="8365" y="16999"/>
                    <a:pt x="8365" y="16896"/>
                  </a:cubicBezTo>
                  <a:cubicBezTo>
                    <a:pt x="8400" y="16066"/>
                    <a:pt x="8054" y="15409"/>
                    <a:pt x="7570" y="14822"/>
                  </a:cubicBezTo>
                  <a:cubicBezTo>
                    <a:pt x="7467" y="14683"/>
                    <a:pt x="7363" y="14545"/>
                    <a:pt x="7259" y="14372"/>
                  </a:cubicBezTo>
                  <a:cubicBezTo>
                    <a:pt x="6983" y="13819"/>
                    <a:pt x="6602" y="13405"/>
                    <a:pt x="6153" y="12955"/>
                  </a:cubicBezTo>
                  <a:cubicBezTo>
                    <a:pt x="5842" y="12644"/>
                    <a:pt x="5393" y="12471"/>
                    <a:pt x="4978" y="12264"/>
                  </a:cubicBezTo>
                  <a:cubicBezTo>
                    <a:pt x="4909" y="12229"/>
                    <a:pt x="4805" y="12229"/>
                    <a:pt x="4736" y="12229"/>
                  </a:cubicBezTo>
                  <a:cubicBezTo>
                    <a:pt x="4701" y="12229"/>
                    <a:pt x="4632" y="12264"/>
                    <a:pt x="4632" y="12264"/>
                  </a:cubicBezTo>
                  <a:cubicBezTo>
                    <a:pt x="4604" y="12320"/>
                    <a:pt x="4645" y="12377"/>
                    <a:pt x="4680" y="12377"/>
                  </a:cubicBezTo>
                  <a:cubicBezTo>
                    <a:pt x="4687" y="12377"/>
                    <a:pt x="4695" y="12374"/>
                    <a:pt x="4701" y="12368"/>
                  </a:cubicBezTo>
                  <a:cubicBezTo>
                    <a:pt x="4978" y="12368"/>
                    <a:pt x="5185" y="12540"/>
                    <a:pt x="5427" y="12644"/>
                  </a:cubicBezTo>
                  <a:cubicBezTo>
                    <a:pt x="6153" y="13024"/>
                    <a:pt x="6672" y="13647"/>
                    <a:pt x="7086" y="14338"/>
                  </a:cubicBezTo>
                  <a:cubicBezTo>
                    <a:pt x="7121" y="14442"/>
                    <a:pt x="7190" y="14545"/>
                    <a:pt x="7259" y="14614"/>
                  </a:cubicBezTo>
                  <a:cubicBezTo>
                    <a:pt x="7570" y="14925"/>
                    <a:pt x="7743" y="15340"/>
                    <a:pt x="7985" y="15686"/>
                  </a:cubicBezTo>
                  <a:cubicBezTo>
                    <a:pt x="8262" y="16101"/>
                    <a:pt x="8227" y="16550"/>
                    <a:pt x="8227" y="16999"/>
                  </a:cubicBezTo>
                  <a:cubicBezTo>
                    <a:pt x="8227" y="17102"/>
                    <a:pt x="8179" y="17131"/>
                    <a:pt x="8118" y="17131"/>
                  </a:cubicBezTo>
                  <a:cubicBezTo>
                    <a:pt x="8075" y="17131"/>
                    <a:pt x="8027" y="17117"/>
                    <a:pt x="7985" y="17103"/>
                  </a:cubicBezTo>
                  <a:cubicBezTo>
                    <a:pt x="7501" y="16861"/>
                    <a:pt x="7017" y="16654"/>
                    <a:pt x="6672" y="16273"/>
                  </a:cubicBezTo>
                  <a:cubicBezTo>
                    <a:pt x="6360" y="15928"/>
                    <a:pt x="6049" y="15617"/>
                    <a:pt x="5877" y="15202"/>
                  </a:cubicBezTo>
                  <a:cubicBezTo>
                    <a:pt x="5842" y="15133"/>
                    <a:pt x="5807" y="15029"/>
                    <a:pt x="5704" y="15029"/>
                  </a:cubicBezTo>
                  <a:cubicBezTo>
                    <a:pt x="5635" y="15098"/>
                    <a:pt x="5704" y="15167"/>
                    <a:pt x="5704" y="15237"/>
                  </a:cubicBezTo>
                  <a:cubicBezTo>
                    <a:pt x="5877" y="15582"/>
                    <a:pt x="6084" y="15859"/>
                    <a:pt x="6360" y="16135"/>
                  </a:cubicBezTo>
                  <a:cubicBezTo>
                    <a:pt x="6464" y="16273"/>
                    <a:pt x="6568" y="16412"/>
                    <a:pt x="6568" y="16654"/>
                  </a:cubicBezTo>
                  <a:cubicBezTo>
                    <a:pt x="6568" y="16930"/>
                    <a:pt x="6775" y="17172"/>
                    <a:pt x="7017" y="17380"/>
                  </a:cubicBezTo>
                  <a:cubicBezTo>
                    <a:pt x="7363" y="17656"/>
                    <a:pt x="7674" y="17933"/>
                    <a:pt x="8089" y="18140"/>
                  </a:cubicBezTo>
                  <a:cubicBezTo>
                    <a:pt x="8296" y="18244"/>
                    <a:pt x="8469" y="18382"/>
                    <a:pt x="8573" y="18624"/>
                  </a:cubicBezTo>
                  <a:cubicBezTo>
                    <a:pt x="8676" y="18831"/>
                    <a:pt x="8642" y="18866"/>
                    <a:pt x="8434" y="18866"/>
                  </a:cubicBezTo>
                  <a:cubicBezTo>
                    <a:pt x="8227" y="18900"/>
                    <a:pt x="8054" y="18900"/>
                    <a:pt x="7916" y="18970"/>
                  </a:cubicBezTo>
                  <a:cubicBezTo>
                    <a:pt x="7814" y="19042"/>
                    <a:pt x="7725" y="19072"/>
                    <a:pt x="7640" y="19072"/>
                  </a:cubicBezTo>
                  <a:cubicBezTo>
                    <a:pt x="7523" y="19072"/>
                    <a:pt x="7414" y="19015"/>
                    <a:pt x="7294" y="18935"/>
                  </a:cubicBezTo>
                  <a:cubicBezTo>
                    <a:pt x="6948" y="18693"/>
                    <a:pt x="6637" y="18486"/>
                    <a:pt x="6291" y="18278"/>
                  </a:cubicBezTo>
                  <a:cubicBezTo>
                    <a:pt x="5323" y="17656"/>
                    <a:pt x="4736" y="16792"/>
                    <a:pt x="4425" y="15686"/>
                  </a:cubicBezTo>
                  <a:cubicBezTo>
                    <a:pt x="4252" y="14960"/>
                    <a:pt x="4114" y="14200"/>
                    <a:pt x="4079" y="13439"/>
                  </a:cubicBezTo>
                  <a:cubicBezTo>
                    <a:pt x="4079" y="12990"/>
                    <a:pt x="4183" y="12575"/>
                    <a:pt x="4356" y="12195"/>
                  </a:cubicBezTo>
                  <a:cubicBezTo>
                    <a:pt x="4390" y="12057"/>
                    <a:pt x="4494" y="11987"/>
                    <a:pt x="4667" y="11987"/>
                  </a:cubicBezTo>
                  <a:cubicBezTo>
                    <a:pt x="4703" y="11983"/>
                    <a:pt x="4739" y="11981"/>
                    <a:pt x="4774" y="11981"/>
                  </a:cubicBezTo>
                  <a:close/>
                  <a:moveTo>
                    <a:pt x="33666" y="18510"/>
                  </a:moveTo>
                  <a:cubicBezTo>
                    <a:pt x="33749" y="18510"/>
                    <a:pt x="33803" y="18566"/>
                    <a:pt x="33874" y="18589"/>
                  </a:cubicBezTo>
                  <a:cubicBezTo>
                    <a:pt x="34220" y="18693"/>
                    <a:pt x="34531" y="18831"/>
                    <a:pt x="34877" y="18831"/>
                  </a:cubicBezTo>
                  <a:cubicBezTo>
                    <a:pt x="35188" y="18831"/>
                    <a:pt x="35257" y="18935"/>
                    <a:pt x="35119" y="19177"/>
                  </a:cubicBezTo>
                  <a:cubicBezTo>
                    <a:pt x="34980" y="19419"/>
                    <a:pt x="34877" y="19695"/>
                    <a:pt x="34600" y="19834"/>
                  </a:cubicBezTo>
                  <a:cubicBezTo>
                    <a:pt x="34496" y="19903"/>
                    <a:pt x="34393" y="20041"/>
                    <a:pt x="34220" y="20214"/>
                  </a:cubicBezTo>
                  <a:cubicBezTo>
                    <a:pt x="34047" y="19592"/>
                    <a:pt x="33805" y="19073"/>
                    <a:pt x="33529" y="18555"/>
                  </a:cubicBezTo>
                  <a:cubicBezTo>
                    <a:pt x="33583" y="18522"/>
                    <a:pt x="33628" y="18510"/>
                    <a:pt x="33666" y="18510"/>
                  </a:cubicBezTo>
                  <a:close/>
                  <a:moveTo>
                    <a:pt x="35741" y="18797"/>
                  </a:moveTo>
                  <a:cubicBezTo>
                    <a:pt x="35810" y="18831"/>
                    <a:pt x="35844" y="18900"/>
                    <a:pt x="35810" y="18935"/>
                  </a:cubicBezTo>
                  <a:cubicBezTo>
                    <a:pt x="35499" y="19523"/>
                    <a:pt x="35084" y="20007"/>
                    <a:pt x="34531" y="20387"/>
                  </a:cubicBezTo>
                  <a:cubicBezTo>
                    <a:pt x="34531" y="20398"/>
                    <a:pt x="34527" y="20402"/>
                    <a:pt x="34521" y="20402"/>
                  </a:cubicBezTo>
                  <a:cubicBezTo>
                    <a:pt x="34508" y="20402"/>
                    <a:pt x="34485" y="20387"/>
                    <a:pt x="34462" y="20387"/>
                  </a:cubicBezTo>
                  <a:cubicBezTo>
                    <a:pt x="34427" y="20283"/>
                    <a:pt x="34462" y="20248"/>
                    <a:pt x="34496" y="20214"/>
                  </a:cubicBezTo>
                  <a:cubicBezTo>
                    <a:pt x="34980" y="19834"/>
                    <a:pt x="35291" y="19350"/>
                    <a:pt x="35568" y="18866"/>
                  </a:cubicBezTo>
                  <a:cubicBezTo>
                    <a:pt x="35603" y="18797"/>
                    <a:pt x="35672" y="18797"/>
                    <a:pt x="35741" y="18797"/>
                  </a:cubicBezTo>
                  <a:close/>
                  <a:moveTo>
                    <a:pt x="10301" y="20145"/>
                  </a:moveTo>
                  <a:lnTo>
                    <a:pt x="10301" y="20145"/>
                  </a:lnTo>
                  <a:cubicBezTo>
                    <a:pt x="10474" y="20179"/>
                    <a:pt x="10543" y="20318"/>
                    <a:pt x="10646" y="20490"/>
                  </a:cubicBezTo>
                  <a:cubicBezTo>
                    <a:pt x="10439" y="20421"/>
                    <a:pt x="10335" y="20318"/>
                    <a:pt x="10301" y="20145"/>
                  </a:cubicBezTo>
                  <a:close/>
                  <a:moveTo>
                    <a:pt x="11027" y="20421"/>
                  </a:moveTo>
                  <a:cubicBezTo>
                    <a:pt x="11303" y="20421"/>
                    <a:pt x="11441" y="20594"/>
                    <a:pt x="11614" y="20698"/>
                  </a:cubicBezTo>
                  <a:cubicBezTo>
                    <a:pt x="11614" y="20698"/>
                    <a:pt x="11649" y="20767"/>
                    <a:pt x="11649" y="20802"/>
                  </a:cubicBezTo>
                  <a:cubicBezTo>
                    <a:pt x="11614" y="20871"/>
                    <a:pt x="11580" y="20871"/>
                    <a:pt x="11511" y="20871"/>
                  </a:cubicBezTo>
                  <a:cubicBezTo>
                    <a:pt x="11338" y="20767"/>
                    <a:pt x="11165" y="20663"/>
                    <a:pt x="11027" y="20421"/>
                  </a:cubicBezTo>
                  <a:close/>
                  <a:moveTo>
                    <a:pt x="12133" y="21078"/>
                  </a:moveTo>
                  <a:cubicBezTo>
                    <a:pt x="12582" y="21216"/>
                    <a:pt x="13204" y="21873"/>
                    <a:pt x="13412" y="22392"/>
                  </a:cubicBezTo>
                  <a:cubicBezTo>
                    <a:pt x="13377" y="22357"/>
                    <a:pt x="13308" y="22322"/>
                    <a:pt x="13239" y="22288"/>
                  </a:cubicBezTo>
                  <a:cubicBezTo>
                    <a:pt x="12893" y="21908"/>
                    <a:pt x="12548" y="21527"/>
                    <a:pt x="12133" y="21078"/>
                  </a:cubicBezTo>
                  <a:close/>
                  <a:moveTo>
                    <a:pt x="28586" y="22599"/>
                  </a:moveTo>
                  <a:lnTo>
                    <a:pt x="28551" y="22979"/>
                  </a:lnTo>
                  <a:cubicBezTo>
                    <a:pt x="28448" y="22841"/>
                    <a:pt x="28482" y="22737"/>
                    <a:pt x="28586" y="22599"/>
                  </a:cubicBezTo>
                  <a:close/>
                  <a:moveTo>
                    <a:pt x="11511" y="21182"/>
                  </a:moveTo>
                  <a:lnTo>
                    <a:pt x="11511" y="21182"/>
                  </a:lnTo>
                  <a:cubicBezTo>
                    <a:pt x="12236" y="21769"/>
                    <a:pt x="13066" y="22253"/>
                    <a:pt x="13585" y="23117"/>
                  </a:cubicBezTo>
                  <a:cubicBezTo>
                    <a:pt x="13308" y="23014"/>
                    <a:pt x="11856" y="21700"/>
                    <a:pt x="11511" y="21182"/>
                  </a:cubicBezTo>
                  <a:close/>
                  <a:moveTo>
                    <a:pt x="26620" y="23022"/>
                  </a:moveTo>
                  <a:cubicBezTo>
                    <a:pt x="26651" y="23022"/>
                    <a:pt x="26684" y="23039"/>
                    <a:pt x="26719" y="23083"/>
                  </a:cubicBezTo>
                  <a:cubicBezTo>
                    <a:pt x="26823" y="23187"/>
                    <a:pt x="26616" y="23290"/>
                    <a:pt x="26546" y="23394"/>
                  </a:cubicBezTo>
                  <a:cubicBezTo>
                    <a:pt x="26235" y="23774"/>
                    <a:pt x="26028" y="24223"/>
                    <a:pt x="25579" y="24500"/>
                  </a:cubicBezTo>
                  <a:cubicBezTo>
                    <a:pt x="25337" y="24638"/>
                    <a:pt x="25095" y="24811"/>
                    <a:pt x="24784" y="24846"/>
                  </a:cubicBezTo>
                  <a:cubicBezTo>
                    <a:pt x="24784" y="24604"/>
                    <a:pt x="24922" y="24465"/>
                    <a:pt x="25060" y="24362"/>
                  </a:cubicBezTo>
                  <a:cubicBezTo>
                    <a:pt x="25544" y="24016"/>
                    <a:pt x="25959" y="23601"/>
                    <a:pt x="26374" y="23221"/>
                  </a:cubicBezTo>
                  <a:cubicBezTo>
                    <a:pt x="26451" y="23170"/>
                    <a:pt x="26528" y="23022"/>
                    <a:pt x="26620" y="23022"/>
                  </a:cubicBezTo>
                  <a:close/>
                  <a:moveTo>
                    <a:pt x="39232" y="24742"/>
                  </a:moveTo>
                  <a:cubicBezTo>
                    <a:pt x="39128" y="24915"/>
                    <a:pt x="38955" y="24949"/>
                    <a:pt x="38748" y="24949"/>
                  </a:cubicBezTo>
                  <a:cubicBezTo>
                    <a:pt x="38748" y="24949"/>
                    <a:pt x="38679" y="24915"/>
                    <a:pt x="38679" y="24880"/>
                  </a:cubicBezTo>
                  <a:cubicBezTo>
                    <a:pt x="38644" y="24811"/>
                    <a:pt x="38713" y="24776"/>
                    <a:pt x="38748" y="24776"/>
                  </a:cubicBezTo>
                  <a:cubicBezTo>
                    <a:pt x="38921" y="24742"/>
                    <a:pt x="39094" y="24742"/>
                    <a:pt x="39232" y="24742"/>
                  </a:cubicBezTo>
                  <a:close/>
                  <a:moveTo>
                    <a:pt x="38267" y="24882"/>
                  </a:moveTo>
                  <a:cubicBezTo>
                    <a:pt x="38331" y="24882"/>
                    <a:pt x="38398" y="24894"/>
                    <a:pt x="38471" y="24915"/>
                  </a:cubicBezTo>
                  <a:cubicBezTo>
                    <a:pt x="38264" y="25053"/>
                    <a:pt x="38091" y="25088"/>
                    <a:pt x="37815" y="25088"/>
                  </a:cubicBezTo>
                  <a:cubicBezTo>
                    <a:pt x="37983" y="24943"/>
                    <a:pt x="38118" y="24882"/>
                    <a:pt x="38267" y="24882"/>
                  </a:cubicBezTo>
                  <a:close/>
                  <a:moveTo>
                    <a:pt x="37321" y="25056"/>
                  </a:moveTo>
                  <a:cubicBezTo>
                    <a:pt x="37357" y="25056"/>
                    <a:pt x="37394" y="25067"/>
                    <a:pt x="37434" y="25088"/>
                  </a:cubicBezTo>
                  <a:cubicBezTo>
                    <a:pt x="37469" y="25088"/>
                    <a:pt x="37469" y="25122"/>
                    <a:pt x="37469" y="25122"/>
                  </a:cubicBezTo>
                  <a:cubicBezTo>
                    <a:pt x="37400" y="25295"/>
                    <a:pt x="37227" y="25226"/>
                    <a:pt x="37054" y="25295"/>
                  </a:cubicBezTo>
                  <a:cubicBezTo>
                    <a:pt x="37152" y="25123"/>
                    <a:pt x="37233" y="25056"/>
                    <a:pt x="37321" y="25056"/>
                  </a:cubicBezTo>
                  <a:close/>
                  <a:moveTo>
                    <a:pt x="24092" y="25122"/>
                  </a:moveTo>
                  <a:cubicBezTo>
                    <a:pt x="24118" y="25122"/>
                    <a:pt x="24144" y="25139"/>
                    <a:pt x="24161" y="25191"/>
                  </a:cubicBezTo>
                  <a:cubicBezTo>
                    <a:pt x="24196" y="25260"/>
                    <a:pt x="24161" y="25295"/>
                    <a:pt x="24092" y="25330"/>
                  </a:cubicBezTo>
                  <a:lnTo>
                    <a:pt x="24127" y="25330"/>
                  </a:lnTo>
                  <a:cubicBezTo>
                    <a:pt x="24023" y="25399"/>
                    <a:pt x="23954" y="25399"/>
                    <a:pt x="23816" y="25399"/>
                  </a:cubicBezTo>
                  <a:cubicBezTo>
                    <a:pt x="23850" y="25260"/>
                    <a:pt x="23920" y="25191"/>
                    <a:pt x="24023" y="25157"/>
                  </a:cubicBezTo>
                  <a:cubicBezTo>
                    <a:pt x="24040" y="25139"/>
                    <a:pt x="24066" y="25122"/>
                    <a:pt x="24092" y="25122"/>
                  </a:cubicBezTo>
                  <a:close/>
                  <a:moveTo>
                    <a:pt x="38264" y="25259"/>
                  </a:moveTo>
                  <a:cubicBezTo>
                    <a:pt x="38359" y="25259"/>
                    <a:pt x="38461" y="25297"/>
                    <a:pt x="38506" y="25364"/>
                  </a:cubicBezTo>
                  <a:cubicBezTo>
                    <a:pt x="38575" y="25502"/>
                    <a:pt x="38644" y="25675"/>
                    <a:pt x="38610" y="25883"/>
                  </a:cubicBezTo>
                  <a:cubicBezTo>
                    <a:pt x="38402" y="25848"/>
                    <a:pt x="38299" y="25710"/>
                    <a:pt x="38195" y="25537"/>
                  </a:cubicBezTo>
                  <a:cubicBezTo>
                    <a:pt x="38126" y="25468"/>
                    <a:pt x="38057" y="25399"/>
                    <a:pt x="38126" y="25295"/>
                  </a:cubicBezTo>
                  <a:cubicBezTo>
                    <a:pt x="38163" y="25270"/>
                    <a:pt x="38212" y="25259"/>
                    <a:pt x="38264" y="25259"/>
                  </a:cubicBezTo>
                  <a:close/>
                  <a:moveTo>
                    <a:pt x="23643" y="25848"/>
                  </a:moveTo>
                  <a:lnTo>
                    <a:pt x="23643" y="25848"/>
                  </a:lnTo>
                  <a:cubicBezTo>
                    <a:pt x="23505" y="26055"/>
                    <a:pt x="23436" y="26263"/>
                    <a:pt x="23194" y="26297"/>
                  </a:cubicBezTo>
                  <a:cubicBezTo>
                    <a:pt x="23263" y="26021"/>
                    <a:pt x="23263" y="26021"/>
                    <a:pt x="23643" y="25848"/>
                  </a:cubicBezTo>
                  <a:close/>
                  <a:moveTo>
                    <a:pt x="22877" y="26352"/>
                  </a:moveTo>
                  <a:cubicBezTo>
                    <a:pt x="22900" y="26352"/>
                    <a:pt x="22917" y="26377"/>
                    <a:pt x="22917" y="26401"/>
                  </a:cubicBezTo>
                  <a:cubicBezTo>
                    <a:pt x="22952" y="26436"/>
                    <a:pt x="22952" y="26470"/>
                    <a:pt x="22917" y="26505"/>
                  </a:cubicBezTo>
                  <a:cubicBezTo>
                    <a:pt x="22848" y="26608"/>
                    <a:pt x="22744" y="26643"/>
                    <a:pt x="22606" y="26643"/>
                  </a:cubicBezTo>
                  <a:cubicBezTo>
                    <a:pt x="22606" y="26470"/>
                    <a:pt x="22710" y="26401"/>
                    <a:pt x="22848" y="26366"/>
                  </a:cubicBezTo>
                  <a:cubicBezTo>
                    <a:pt x="22858" y="26356"/>
                    <a:pt x="22868" y="26352"/>
                    <a:pt x="22877" y="26352"/>
                  </a:cubicBezTo>
                  <a:close/>
                  <a:moveTo>
                    <a:pt x="32215" y="26470"/>
                  </a:moveTo>
                  <a:cubicBezTo>
                    <a:pt x="32129" y="26585"/>
                    <a:pt x="32067" y="26652"/>
                    <a:pt x="31950" y="26652"/>
                  </a:cubicBezTo>
                  <a:cubicBezTo>
                    <a:pt x="31926" y="26652"/>
                    <a:pt x="31899" y="26649"/>
                    <a:pt x="31869" y="26643"/>
                  </a:cubicBezTo>
                  <a:cubicBezTo>
                    <a:pt x="31939" y="26505"/>
                    <a:pt x="32042" y="26470"/>
                    <a:pt x="32215" y="26470"/>
                  </a:cubicBezTo>
                  <a:close/>
                  <a:moveTo>
                    <a:pt x="42638" y="25944"/>
                  </a:moveTo>
                  <a:cubicBezTo>
                    <a:pt x="42960" y="25944"/>
                    <a:pt x="43039" y="26038"/>
                    <a:pt x="43069" y="26332"/>
                  </a:cubicBezTo>
                  <a:cubicBezTo>
                    <a:pt x="43069" y="26505"/>
                    <a:pt x="43172" y="26643"/>
                    <a:pt x="43138" y="26781"/>
                  </a:cubicBezTo>
                  <a:cubicBezTo>
                    <a:pt x="42861" y="26574"/>
                    <a:pt x="42723" y="26228"/>
                    <a:pt x="42446" y="25952"/>
                  </a:cubicBezTo>
                  <a:cubicBezTo>
                    <a:pt x="42518" y="25947"/>
                    <a:pt x="42582" y="25944"/>
                    <a:pt x="42638" y="25944"/>
                  </a:cubicBezTo>
                  <a:close/>
                  <a:moveTo>
                    <a:pt x="19530" y="11905"/>
                  </a:moveTo>
                  <a:cubicBezTo>
                    <a:pt x="19656" y="11905"/>
                    <a:pt x="19783" y="11909"/>
                    <a:pt x="19910" y="11918"/>
                  </a:cubicBezTo>
                  <a:cubicBezTo>
                    <a:pt x="20774" y="11953"/>
                    <a:pt x="21638" y="12091"/>
                    <a:pt x="22399" y="12437"/>
                  </a:cubicBezTo>
                  <a:cubicBezTo>
                    <a:pt x="22571" y="12506"/>
                    <a:pt x="22744" y="12575"/>
                    <a:pt x="22917" y="12610"/>
                  </a:cubicBezTo>
                  <a:cubicBezTo>
                    <a:pt x="23263" y="12748"/>
                    <a:pt x="23608" y="12886"/>
                    <a:pt x="23885" y="13128"/>
                  </a:cubicBezTo>
                  <a:cubicBezTo>
                    <a:pt x="23948" y="13170"/>
                    <a:pt x="24011" y="13238"/>
                    <a:pt x="24074" y="13238"/>
                  </a:cubicBezTo>
                  <a:cubicBezTo>
                    <a:pt x="24115" y="13238"/>
                    <a:pt x="24155" y="13209"/>
                    <a:pt x="24196" y="13128"/>
                  </a:cubicBezTo>
                  <a:cubicBezTo>
                    <a:pt x="24225" y="13099"/>
                    <a:pt x="24267" y="13088"/>
                    <a:pt x="24313" y="13088"/>
                  </a:cubicBezTo>
                  <a:cubicBezTo>
                    <a:pt x="24376" y="13088"/>
                    <a:pt x="24447" y="13108"/>
                    <a:pt x="24507" y="13128"/>
                  </a:cubicBezTo>
                  <a:cubicBezTo>
                    <a:pt x="24853" y="13266"/>
                    <a:pt x="25198" y="13370"/>
                    <a:pt x="25510" y="13474"/>
                  </a:cubicBezTo>
                  <a:cubicBezTo>
                    <a:pt x="25607" y="13523"/>
                    <a:pt x="25705" y="13571"/>
                    <a:pt x="25815" y="13571"/>
                  </a:cubicBezTo>
                  <a:cubicBezTo>
                    <a:pt x="25861" y="13571"/>
                    <a:pt x="25908" y="13563"/>
                    <a:pt x="25959" y="13543"/>
                  </a:cubicBezTo>
                  <a:cubicBezTo>
                    <a:pt x="25974" y="13539"/>
                    <a:pt x="25989" y="13537"/>
                    <a:pt x="26003" y="13537"/>
                  </a:cubicBezTo>
                  <a:cubicBezTo>
                    <a:pt x="26120" y="13537"/>
                    <a:pt x="26212" y="13650"/>
                    <a:pt x="26305" y="13681"/>
                  </a:cubicBezTo>
                  <a:cubicBezTo>
                    <a:pt x="26443" y="13785"/>
                    <a:pt x="26339" y="13888"/>
                    <a:pt x="26305" y="14027"/>
                  </a:cubicBezTo>
                  <a:cubicBezTo>
                    <a:pt x="26235" y="14234"/>
                    <a:pt x="26305" y="14407"/>
                    <a:pt x="26374" y="14580"/>
                  </a:cubicBezTo>
                  <a:cubicBezTo>
                    <a:pt x="26512" y="14925"/>
                    <a:pt x="26650" y="15237"/>
                    <a:pt x="26788" y="15548"/>
                  </a:cubicBezTo>
                  <a:cubicBezTo>
                    <a:pt x="26892" y="15790"/>
                    <a:pt x="27100" y="15859"/>
                    <a:pt x="27307" y="15962"/>
                  </a:cubicBezTo>
                  <a:cubicBezTo>
                    <a:pt x="27549" y="16049"/>
                    <a:pt x="27791" y="16109"/>
                    <a:pt x="28028" y="16109"/>
                  </a:cubicBezTo>
                  <a:cubicBezTo>
                    <a:pt x="28266" y="16109"/>
                    <a:pt x="28499" y="16049"/>
                    <a:pt x="28724" y="15893"/>
                  </a:cubicBezTo>
                  <a:cubicBezTo>
                    <a:pt x="28789" y="15854"/>
                    <a:pt x="28844" y="15835"/>
                    <a:pt x="28895" y="15835"/>
                  </a:cubicBezTo>
                  <a:cubicBezTo>
                    <a:pt x="28980" y="15835"/>
                    <a:pt x="29052" y="15889"/>
                    <a:pt x="29139" y="15997"/>
                  </a:cubicBezTo>
                  <a:cubicBezTo>
                    <a:pt x="29312" y="16204"/>
                    <a:pt x="29588" y="16343"/>
                    <a:pt x="29830" y="16481"/>
                  </a:cubicBezTo>
                  <a:cubicBezTo>
                    <a:pt x="30141" y="16654"/>
                    <a:pt x="30383" y="16896"/>
                    <a:pt x="30729" y="17068"/>
                  </a:cubicBezTo>
                  <a:cubicBezTo>
                    <a:pt x="30556" y="16723"/>
                    <a:pt x="30210" y="16619"/>
                    <a:pt x="29968" y="16377"/>
                  </a:cubicBezTo>
                  <a:cubicBezTo>
                    <a:pt x="29988" y="16301"/>
                    <a:pt x="30028" y="16277"/>
                    <a:pt x="30072" y="16277"/>
                  </a:cubicBezTo>
                  <a:cubicBezTo>
                    <a:pt x="30107" y="16277"/>
                    <a:pt x="30145" y="16293"/>
                    <a:pt x="30176" y="16308"/>
                  </a:cubicBezTo>
                  <a:cubicBezTo>
                    <a:pt x="30660" y="16446"/>
                    <a:pt x="31109" y="16654"/>
                    <a:pt x="31524" y="16965"/>
                  </a:cubicBezTo>
                  <a:cubicBezTo>
                    <a:pt x="31766" y="17172"/>
                    <a:pt x="32042" y="17310"/>
                    <a:pt x="32284" y="17483"/>
                  </a:cubicBezTo>
                  <a:cubicBezTo>
                    <a:pt x="32664" y="17725"/>
                    <a:pt x="32941" y="18071"/>
                    <a:pt x="33114" y="18451"/>
                  </a:cubicBezTo>
                  <a:cubicBezTo>
                    <a:pt x="33425" y="19039"/>
                    <a:pt x="33736" y="19626"/>
                    <a:pt x="33978" y="20283"/>
                  </a:cubicBezTo>
                  <a:cubicBezTo>
                    <a:pt x="34151" y="20802"/>
                    <a:pt x="34427" y="21285"/>
                    <a:pt x="34600" y="21838"/>
                  </a:cubicBezTo>
                  <a:cubicBezTo>
                    <a:pt x="34842" y="22564"/>
                    <a:pt x="35153" y="23290"/>
                    <a:pt x="35291" y="24085"/>
                  </a:cubicBezTo>
                  <a:cubicBezTo>
                    <a:pt x="35395" y="24569"/>
                    <a:pt x="35361" y="25053"/>
                    <a:pt x="35326" y="25537"/>
                  </a:cubicBezTo>
                  <a:cubicBezTo>
                    <a:pt x="35326" y="25537"/>
                    <a:pt x="35291" y="25571"/>
                    <a:pt x="35291" y="25606"/>
                  </a:cubicBezTo>
                  <a:cubicBezTo>
                    <a:pt x="35193" y="25998"/>
                    <a:pt x="34991" y="26182"/>
                    <a:pt x="34698" y="26182"/>
                  </a:cubicBezTo>
                  <a:cubicBezTo>
                    <a:pt x="34577" y="26182"/>
                    <a:pt x="34440" y="26150"/>
                    <a:pt x="34289" y="26090"/>
                  </a:cubicBezTo>
                  <a:cubicBezTo>
                    <a:pt x="33978" y="25952"/>
                    <a:pt x="33632" y="25779"/>
                    <a:pt x="33321" y="25606"/>
                  </a:cubicBezTo>
                  <a:cubicBezTo>
                    <a:pt x="32008" y="24880"/>
                    <a:pt x="30833" y="23982"/>
                    <a:pt x="29830" y="22875"/>
                  </a:cubicBezTo>
                  <a:cubicBezTo>
                    <a:pt x="29104" y="22080"/>
                    <a:pt x="28517" y="21216"/>
                    <a:pt x="28344" y="20110"/>
                  </a:cubicBezTo>
                  <a:cubicBezTo>
                    <a:pt x="28275" y="19523"/>
                    <a:pt x="28136" y="18970"/>
                    <a:pt x="28033" y="18382"/>
                  </a:cubicBezTo>
                  <a:cubicBezTo>
                    <a:pt x="27929" y="17933"/>
                    <a:pt x="27929" y="17518"/>
                    <a:pt x="27964" y="17068"/>
                  </a:cubicBezTo>
                  <a:cubicBezTo>
                    <a:pt x="27964" y="16965"/>
                    <a:pt x="27964" y="16861"/>
                    <a:pt x="28067" y="16757"/>
                  </a:cubicBezTo>
                  <a:cubicBezTo>
                    <a:pt x="28136" y="16688"/>
                    <a:pt x="28102" y="16585"/>
                    <a:pt x="28033" y="16550"/>
                  </a:cubicBezTo>
                  <a:cubicBezTo>
                    <a:pt x="28009" y="16534"/>
                    <a:pt x="27986" y="16527"/>
                    <a:pt x="27967" y="16527"/>
                  </a:cubicBezTo>
                  <a:cubicBezTo>
                    <a:pt x="27901" y="16527"/>
                    <a:pt x="27860" y="16601"/>
                    <a:pt x="27860" y="16654"/>
                  </a:cubicBezTo>
                  <a:cubicBezTo>
                    <a:pt x="27791" y="17034"/>
                    <a:pt x="27549" y="17310"/>
                    <a:pt x="27480" y="17656"/>
                  </a:cubicBezTo>
                  <a:cubicBezTo>
                    <a:pt x="27376" y="18071"/>
                    <a:pt x="27272" y="18451"/>
                    <a:pt x="27203" y="18866"/>
                  </a:cubicBezTo>
                  <a:cubicBezTo>
                    <a:pt x="27169" y="19039"/>
                    <a:pt x="27100" y="19212"/>
                    <a:pt x="27065" y="19384"/>
                  </a:cubicBezTo>
                  <a:cubicBezTo>
                    <a:pt x="27065" y="19419"/>
                    <a:pt x="26996" y="19488"/>
                    <a:pt x="27030" y="19523"/>
                  </a:cubicBezTo>
                  <a:cubicBezTo>
                    <a:pt x="27134" y="19834"/>
                    <a:pt x="26961" y="20110"/>
                    <a:pt x="26961" y="20387"/>
                  </a:cubicBezTo>
                  <a:cubicBezTo>
                    <a:pt x="27238" y="19765"/>
                    <a:pt x="27411" y="19073"/>
                    <a:pt x="27618" y="18382"/>
                  </a:cubicBezTo>
                  <a:cubicBezTo>
                    <a:pt x="27722" y="18658"/>
                    <a:pt x="27895" y="18935"/>
                    <a:pt x="27653" y="19246"/>
                  </a:cubicBezTo>
                  <a:cubicBezTo>
                    <a:pt x="27583" y="19350"/>
                    <a:pt x="27549" y="19488"/>
                    <a:pt x="27549" y="19592"/>
                  </a:cubicBezTo>
                  <a:cubicBezTo>
                    <a:pt x="27445" y="20076"/>
                    <a:pt x="27272" y="20525"/>
                    <a:pt x="27065" y="20974"/>
                  </a:cubicBezTo>
                  <a:lnTo>
                    <a:pt x="27100" y="20974"/>
                  </a:lnTo>
                  <a:cubicBezTo>
                    <a:pt x="27203" y="20871"/>
                    <a:pt x="27272" y="20698"/>
                    <a:pt x="27341" y="20560"/>
                  </a:cubicBezTo>
                  <a:cubicBezTo>
                    <a:pt x="27411" y="20421"/>
                    <a:pt x="27445" y="20214"/>
                    <a:pt x="27618" y="20076"/>
                  </a:cubicBezTo>
                  <a:lnTo>
                    <a:pt x="27618" y="20076"/>
                  </a:lnTo>
                  <a:cubicBezTo>
                    <a:pt x="27653" y="20456"/>
                    <a:pt x="27618" y="20802"/>
                    <a:pt x="27445" y="21113"/>
                  </a:cubicBezTo>
                  <a:cubicBezTo>
                    <a:pt x="27272" y="21527"/>
                    <a:pt x="27065" y="21873"/>
                    <a:pt x="26858" y="22253"/>
                  </a:cubicBezTo>
                  <a:cubicBezTo>
                    <a:pt x="26823" y="22392"/>
                    <a:pt x="26719" y="22495"/>
                    <a:pt x="26650" y="22599"/>
                  </a:cubicBezTo>
                  <a:cubicBezTo>
                    <a:pt x="26063" y="23083"/>
                    <a:pt x="25510" y="23636"/>
                    <a:pt x="24887" y="24120"/>
                  </a:cubicBezTo>
                  <a:cubicBezTo>
                    <a:pt x="23989" y="24811"/>
                    <a:pt x="23055" y="25468"/>
                    <a:pt x="22226" y="26263"/>
                  </a:cubicBezTo>
                  <a:cubicBezTo>
                    <a:pt x="22018" y="26470"/>
                    <a:pt x="21776" y="26678"/>
                    <a:pt x="21465" y="26747"/>
                  </a:cubicBezTo>
                  <a:cubicBezTo>
                    <a:pt x="21350" y="26775"/>
                    <a:pt x="21249" y="26791"/>
                    <a:pt x="21158" y="26791"/>
                  </a:cubicBezTo>
                  <a:cubicBezTo>
                    <a:pt x="20919" y="26791"/>
                    <a:pt x="20751" y="26686"/>
                    <a:pt x="20601" y="26436"/>
                  </a:cubicBezTo>
                  <a:cubicBezTo>
                    <a:pt x="20394" y="26055"/>
                    <a:pt x="20256" y="25641"/>
                    <a:pt x="20256" y="25226"/>
                  </a:cubicBezTo>
                  <a:cubicBezTo>
                    <a:pt x="20256" y="24535"/>
                    <a:pt x="20256" y="23843"/>
                    <a:pt x="20428" y="23187"/>
                  </a:cubicBezTo>
                  <a:cubicBezTo>
                    <a:pt x="20601" y="22426"/>
                    <a:pt x="20843" y="21700"/>
                    <a:pt x="21016" y="20940"/>
                  </a:cubicBezTo>
                  <a:cubicBezTo>
                    <a:pt x="21189" y="20248"/>
                    <a:pt x="21569" y="19661"/>
                    <a:pt x="21984" y="19073"/>
                  </a:cubicBezTo>
                  <a:cubicBezTo>
                    <a:pt x="22053" y="18970"/>
                    <a:pt x="22226" y="19039"/>
                    <a:pt x="22260" y="18970"/>
                  </a:cubicBezTo>
                  <a:cubicBezTo>
                    <a:pt x="22295" y="18900"/>
                    <a:pt x="22122" y="18762"/>
                    <a:pt x="22260" y="18658"/>
                  </a:cubicBezTo>
                  <a:cubicBezTo>
                    <a:pt x="22399" y="18589"/>
                    <a:pt x="22468" y="18486"/>
                    <a:pt x="22433" y="18347"/>
                  </a:cubicBezTo>
                  <a:cubicBezTo>
                    <a:pt x="22433" y="18244"/>
                    <a:pt x="22502" y="18175"/>
                    <a:pt x="22537" y="18140"/>
                  </a:cubicBezTo>
                  <a:cubicBezTo>
                    <a:pt x="22883" y="17794"/>
                    <a:pt x="23194" y="17449"/>
                    <a:pt x="23678" y="17310"/>
                  </a:cubicBezTo>
                  <a:cubicBezTo>
                    <a:pt x="23885" y="17207"/>
                    <a:pt x="24092" y="17103"/>
                    <a:pt x="24300" y="16999"/>
                  </a:cubicBezTo>
                  <a:cubicBezTo>
                    <a:pt x="24818" y="16688"/>
                    <a:pt x="25337" y="16515"/>
                    <a:pt x="25924" y="16412"/>
                  </a:cubicBezTo>
                  <a:cubicBezTo>
                    <a:pt x="26063" y="16412"/>
                    <a:pt x="26201" y="16412"/>
                    <a:pt x="26305" y="16308"/>
                  </a:cubicBezTo>
                  <a:cubicBezTo>
                    <a:pt x="26261" y="16242"/>
                    <a:pt x="26203" y="16218"/>
                    <a:pt x="26140" y="16218"/>
                  </a:cubicBezTo>
                  <a:cubicBezTo>
                    <a:pt x="26104" y="16218"/>
                    <a:pt x="26066" y="16226"/>
                    <a:pt x="26028" y="16239"/>
                  </a:cubicBezTo>
                  <a:cubicBezTo>
                    <a:pt x="25510" y="16377"/>
                    <a:pt x="24991" y="16377"/>
                    <a:pt x="24507" y="16723"/>
                  </a:cubicBezTo>
                  <a:cubicBezTo>
                    <a:pt x="24300" y="16861"/>
                    <a:pt x="23989" y="16965"/>
                    <a:pt x="23712" y="17068"/>
                  </a:cubicBezTo>
                  <a:cubicBezTo>
                    <a:pt x="23366" y="17207"/>
                    <a:pt x="23055" y="17380"/>
                    <a:pt x="22744" y="17622"/>
                  </a:cubicBezTo>
                  <a:cubicBezTo>
                    <a:pt x="22716" y="17649"/>
                    <a:pt x="22666" y="17700"/>
                    <a:pt x="22611" y="17700"/>
                  </a:cubicBezTo>
                  <a:cubicBezTo>
                    <a:pt x="22598" y="17700"/>
                    <a:pt x="22585" y="17697"/>
                    <a:pt x="22571" y="17691"/>
                  </a:cubicBezTo>
                  <a:cubicBezTo>
                    <a:pt x="22503" y="17668"/>
                    <a:pt x="22434" y="17658"/>
                    <a:pt x="22365" y="17658"/>
                  </a:cubicBezTo>
                  <a:cubicBezTo>
                    <a:pt x="22125" y="17658"/>
                    <a:pt x="21888" y="17775"/>
                    <a:pt x="21673" y="17829"/>
                  </a:cubicBezTo>
                  <a:cubicBezTo>
                    <a:pt x="21154" y="17967"/>
                    <a:pt x="20601" y="18036"/>
                    <a:pt x="20048" y="18036"/>
                  </a:cubicBezTo>
                  <a:cubicBezTo>
                    <a:pt x="19461" y="18036"/>
                    <a:pt x="18942" y="17829"/>
                    <a:pt x="18424" y="17691"/>
                  </a:cubicBezTo>
                  <a:cubicBezTo>
                    <a:pt x="17456" y="17483"/>
                    <a:pt x="16730" y="16896"/>
                    <a:pt x="16039" y="16273"/>
                  </a:cubicBezTo>
                  <a:cubicBezTo>
                    <a:pt x="15589" y="15824"/>
                    <a:pt x="15071" y="15478"/>
                    <a:pt x="14656" y="15029"/>
                  </a:cubicBezTo>
                  <a:cubicBezTo>
                    <a:pt x="14621" y="14995"/>
                    <a:pt x="14587" y="14960"/>
                    <a:pt x="14518" y="14925"/>
                  </a:cubicBezTo>
                  <a:cubicBezTo>
                    <a:pt x="14483" y="14925"/>
                    <a:pt x="14449" y="14925"/>
                    <a:pt x="14414" y="14960"/>
                  </a:cubicBezTo>
                  <a:cubicBezTo>
                    <a:pt x="14345" y="14995"/>
                    <a:pt x="14380" y="15064"/>
                    <a:pt x="14414" y="15098"/>
                  </a:cubicBezTo>
                  <a:cubicBezTo>
                    <a:pt x="14794" y="15444"/>
                    <a:pt x="15071" y="15859"/>
                    <a:pt x="15451" y="16135"/>
                  </a:cubicBezTo>
                  <a:cubicBezTo>
                    <a:pt x="15555" y="16239"/>
                    <a:pt x="15658" y="16308"/>
                    <a:pt x="15762" y="16412"/>
                  </a:cubicBezTo>
                  <a:cubicBezTo>
                    <a:pt x="16453" y="17103"/>
                    <a:pt x="17214" y="17656"/>
                    <a:pt x="18147" y="17967"/>
                  </a:cubicBezTo>
                  <a:cubicBezTo>
                    <a:pt x="18811" y="18188"/>
                    <a:pt x="19474" y="18343"/>
                    <a:pt x="20156" y="18343"/>
                  </a:cubicBezTo>
                  <a:cubicBezTo>
                    <a:pt x="20326" y="18343"/>
                    <a:pt x="20498" y="18334"/>
                    <a:pt x="20670" y="18313"/>
                  </a:cubicBezTo>
                  <a:lnTo>
                    <a:pt x="20843" y="18313"/>
                  </a:lnTo>
                  <a:cubicBezTo>
                    <a:pt x="20843" y="18313"/>
                    <a:pt x="20878" y="18347"/>
                    <a:pt x="20912" y="18382"/>
                  </a:cubicBezTo>
                  <a:cubicBezTo>
                    <a:pt x="20774" y="18520"/>
                    <a:pt x="20601" y="18520"/>
                    <a:pt x="20428" y="18555"/>
                  </a:cubicBezTo>
                  <a:cubicBezTo>
                    <a:pt x="20403" y="18555"/>
                    <a:pt x="20372" y="18553"/>
                    <a:pt x="20344" y="18553"/>
                  </a:cubicBezTo>
                  <a:cubicBezTo>
                    <a:pt x="20258" y="18553"/>
                    <a:pt x="20186" y="18572"/>
                    <a:pt x="20290" y="18728"/>
                  </a:cubicBezTo>
                  <a:cubicBezTo>
                    <a:pt x="20359" y="18831"/>
                    <a:pt x="20256" y="18831"/>
                    <a:pt x="20186" y="18866"/>
                  </a:cubicBezTo>
                  <a:cubicBezTo>
                    <a:pt x="19886" y="18946"/>
                    <a:pt x="19585" y="19003"/>
                    <a:pt x="19285" y="19003"/>
                  </a:cubicBezTo>
                  <a:cubicBezTo>
                    <a:pt x="19067" y="19003"/>
                    <a:pt x="18849" y="18973"/>
                    <a:pt x="18631" y="18900"/>
                  </a:cubicBezTo>
                  <a:cubicBezTo>
                    <a:pt x="17663" y="18589"/>
                    <a:pt x="16765" y="18209"/>
                    <a:pt x="16073" y="17449"/>
                  </a:cubicBezTo>
                  <a:cubicBezTo>
                    <a:pt x="15555" y="16861"/>
                    <a:pt x="15002" y="16343"/>
                    <a:pt x="14414" y="15893"/>
                  </a:cubicBezTo>
                  <a:cubicBezTo>
                    <a:pt x="13930" y="15513"/>
                    <a:pt x="13654" y="14995"/>
                    <a:pt x="13343" y="14476"/>
                  </a:cubicBezTo>
                  <a:cubicBezTo>
                    <a:pt x="13031" y="13992"/>
                    <a:pt x="13377" y="13370"/>
                    <a:pt x="13826" y="13163"/>
                  </a:cubicBezTo>
                  <a:cubicBezTo>
                    <a:pt x="14483" y="12921"/>
                    <a:pt x="15140" y="12748"/>
                    <a:pt x="15831" y="12610"/>
                  </a:cubicBezTo>
                  <a:cubicBezTo>
                    <a:pt x="16246" y="12540"/>
                    <a:pt x="16661" y="12437"/>
                    <a:pt x="17076" y="12333"/>
                  </a:cubicBezTo>
                  <a:cubicBezTo>
                    <a:pt x="17886" y="12093"/>
                    <a:pt x="18697" y="11905"/>
                    <a:pt x="19530" y="11905"/>
                  </a:cubicBezTo>
                  <a:close/>
                  <a:moveTo>
                    <a:pt x="43138" y="26816"/>
                  </a:moveTo>
                  <a:cubicBezTo>
                    <a:pt x="43276" y="26816"/>
                    <a:pt x="43311" y="26920"/>
                    <a:pt x="43311" y="27058"/>
                  </a:cubicBezTo>
                  <a:cubicBezTo>
                    <a:pt x="43172" y="27023"/>
                    <a:pt x="43138" y="26920"/>
                    <a:pt x="43138" y="26816"/>
                  </a:cubicBezTo>
                  <a:close/>
                  <a:moveTo>
                    <a:pt x="31800" y="27058"/>
                  </a:moveTo>
                  <a:cubicBezTo>
                    <a:pt x="31800" y="27058"/>
                    <a:pt x="31800" y="27092"/>
                    <a:pt x="31800" y="27092"/>
                  </a:cubicBezTo>
                  <a:cubicBezTo>
                    <a:pt x="31766" y="27092"/>
                    <a:pt x="31766" y="27092"/>
                    <a:pt x="31800" y="27058"/>
                  </a:cubicBezTo>
                  <a:close/>
                  <a:moveTo>
                    <a:pt x="31762" y="25017"/>
                  </a:moveTo>
                  <a:cubicBezTo>
                    <a:pt x="31796" y="25017"/>
                    <a:pt x="31833" y="25029"/>
                    <a:pt x="31869" y="25053"/>
                  </a:cubicBezTo>
                  <a:cubicBezTo>
                    <a:pt x="32111" y="25191"/>
                    <a:pt x="32353" y="25364"/>
                    <a:pt x="32595" y="25537"/>
                  </a:cubicBezTo>
                  <a:cubicBezTo>
                    <a:pt x="32664" y="25571"/>
                    <a:pt x="32664" y="25641"/>
                    <a:pt x="32630" y="25710"/>
                  </a:cubicBezTo>
                  <a:cubicBezTo>
                    <a:pt x="32526" y="25952"/>
                    <a:pt x="32423" y="26228"/>
                    <a:pt x="32181" y="26297"/>
                  </a:cubicBezTo>
                  <a:cubicBezTo>
                    <a:pt x="31628" y="26436"/>
                    <a:pt x="31213" y="26747"/>
                    <a:pt x="30798" y="27058"/>
                  </a:cubicBezTo>
                  <a:cubicBezTo>
                    <a:pt x="30729" y="27127"/>
                    <a:pt x="30625" y="27161"/>
                    <a:pt x="30556" y="27231"/>
                  </a:cubicBezTo>
                  <a:lnTo>
                    <a:pt x="30487" y="27196"/>
                  </a:lnTo>
                  <a:cubicBezTo>
                    <a:pt x="30625" y="26885"/>
                    <a:pt x="30763" y="26608"/>
                    <a:pt x="30902" y="26332"/>
                  </a:cubicBezTo>
                  <a:cubicBezTo>
                    <a:pt x="31144" y="25917"/>
                    <a:pt x="31420" y="25537"/>
                    <a:pt x="31628" y="25122"/>
                  </a:cubicBezTo>
                  <a:cubicBezTo>
                    <a:pt x="31650" y="25055"/>
                    <a:pt x="31701" y="25017"/>
                    <a:pt x="31762" y="25017"/>
                  </a:cubicBezTo>
                  <a:close/>
                  <a:moveTo>
                    <a:pt x="16244" y="27355"/>
                  </a:moveTo>
                  <a:cubicBezTo>
                    <a:pt x="16257" y="27355"/>
                    <a:pt x="16270" y="27359"/>
                    <a:pt x="16281" y="27369"/>
                  </a:cubicBezTo>
                  <a:cubicBezTo>
                    <a:pt x="16281" y="27369"/>
                    <a:pt x="16315" y="27403"/>
                    <a:pt x="16315" y="27403"/>
                  </a:cubicBezTo>
                  <a:cubicBezTo>
                    <a:pt x="16315" y="27454"/>
                    <a:pt x="16297" y="27486"/>
                    <a:pt x="16260" y="27486"/>
                  </a:cubicBezTo>
                  <a:cubicBezTo>
                    <a:pt x="16246" y="27486"/>
                    <a:pt x="16230" y="27482"/>
                    <a:pt x="16211" y="27473"/>
                  </a:cubicBezTo>
                  <a:cubicBezTo>
                    <a:pt x="16211" y="27473"/>
                    <a:pt x="16177" y="27438"/>
                    <a:pt x="16177" y="27403"/>
                  </a:cubicBezTo>
                  <a:cubicBezTo>
                    <a:pt x="16177" y="27379"/>
                    <a:pt x="16211" y="27355"/>
                    <a:pt x="16244" y="27355"/>
                  </a:cubicBezTo>
                  <a:close/>
                  <a:moveTo>
                    <a:pt x="31213" y="24707"/>
                  </a:moveTo>
                  <a:lnTo>
                    <a:pt x="31213" y="24707"/>
                  </a:lnTo>
                  <a:cubicBezTo>
                    <a:pt x="31489" y="24742"/>
                    <a:pt x="31524" y="24776"/>
                    <a:pt x="31420" y="25018"/>
                  </a:cubicBezTo>
                  <a:cubicBezTo>
                    <a:pt x="31351" y="25226"/>
                    <a:pt x="31282" y="25433"/>
                    <a:pt x="31144" y="25606"/>
                  </a:cubicBezTo>
                  <a:cubicBezTo>
                    <a:pt x="30694" y="26194"/>
                    <a:pt x="30452" y="26885"/>
                    <a:pt x="30038" y="27438"/>
                  </a:cubicBezTo>
                  <a:cubicBezTo>
                    <a:pt x="29934" y="27576"/>
                    <a:pt x="29830" y="27680"/>
                    <a:pt x="29692" y="27784"/>
                  </a:cubicBezTo>
                  <a:cubicBezTo>
                    <a:pt x="29726" y="27438"/>
                    <a:pt x="29934" y="27161"/>
                    <a:pt x="30107" y="26885"/>
                  </a:cubicBezTo>
                  <a:cubicBezTo>
                    <a:pt x="30383" y="26366"/>
                    <a:pt x="30694" y="25848"/>
                    <a:pt x="31005" y="25330"/>
                  </a:cubicBezTo>
                  <a:cubicBezTo>
                    <a:pt x="31144" y="25157"/>
                    <a:pt x="31247" y="24949"/>
                    <a:pt x="31213" y="24707"/>
                  </a:cubicBezTo>
                  <a:close/>
                  <a:moveTo>
                    <a:pt x="31040" y="27447"/>
                  </a:moveTo>
                  <a:cubicBezTo>
                    <a:pt x="31066" y="27447"/>
                    <a:pt x="31092" y="27455"/>
                    <a:pt x="31109" y="27473"/>
                  </a:cubicBezTo>
                  <a:cubicBezTo>
                    <a:pt x="31144" y="27507"/>
                    <a:pt x="31109" y="27542"/>
                    <a:pt x="31109" y="27576"/>
                  </a:cubicBezTo>
                  <a:cubicBezTo>
                    <a:pt x="31074" y="27645"/>
                    <a:pt x="31005" y="27680"/>
                    <a:pt x="30971" y="27715"/>
                  </a:cubicBezTo>
                  <a:cubicBezTo>
                    <a:pt x="30763" y="27887"/>
                    <a:pt x="30556" y="28026"/>
                    <a:pt x="30383" y="28164"/>
                  </a:cubicBezTo>
                  <a:lnTo>
                    <a:pt x="30314" y="28095"/>
                  </a:lnTo>
                  <a:cubicBezTo>
                    <a:pt x="30487" y="27853"/>
                    <a:pt x="30763" y="27680"/>
                    <a:pt x="30971" y="27473"/>
                  </a:cubicBezTo>
                  <a:cubicBezTo>
                    <a:pt x="30988" y="27455"/>
                    <a:pt x="31014" y="27447"/>
                    <a:pt x="31040" y="27447"/>
                  </a:cubicBezTo>
                  <a:close/>
                  <a:moveTo>
                    <a:pt x="29484" y="28129"/>
                  </a:moveTo>
                  <a:cubicBezTo>
                    <a:pt x="29484" y="28337"/>
                    <a:pt x="29415" y="28440"/>
                    <a:pt x="29208" y="28510"/>
                  </a:cubicBezTo>
                  <a:cubicBezTo>
                    <a:pt x="29173" y="28510"/>
                    <a:pt x="29173" y="28510"/>
                    <a:pt x="29173" y="28475"/>
                  </a:cubicBezTo>
                  <a:cubicBezTo>
                    <a:pt x="29208" y="28302"/>
                    <a:pt x="29312" y="28164"/>
                    <a:pt x="29484" y="28129"/>
                  </a:cubicBezTo>
                  <a:close/>
                  <a:moveTo>
                    <a:pt x="15728" y="26954"/>
                  </a:moveTo>
                  <a:lnTo>
                    <a:pt x="15728" y="26954"/>
                  </a:lnTo>
                  <a:cubicBezTo>
                    <a:pt x="16073" y="27300"/>
                    <a:pt x="16177" y="28198"/>
                    <a:pt x="15935" y="28682"/>
                  </a:cubicBezTo>
                  <a:cubicBezTo>
                    <a:pt x="15900" y="28060"/>
                    <a:pt x="15831" y="27507"/>
                    <a:pt x="15728" y="26954"/>
                  </a:cubicBezTo>
                  <a:close/>
                  <a:moveTo>
                    <a:pt x="40988" y="28989"/>
                  </a:moveTo>
                  <a:cubicBezTo>
                    <a:pt x="40987" y="29025"/>
                    <a:pt x="40989" y="29061"/>
                    <a:pt x="40995" y="29097"/>
                  </a:cubicBezTo>
                  <a:cubicBezTo>
                    <a:pt x="40993" y="29061"/>
                    <a:pt x="40990" y="29025"/>
                    <a:pt x="40988" y="28989"/>
                  </a:cubicBezTo>
                  <a:close/>
                  <a:moveTo>
                    <a:pt x="29865" y="28613"/>
                  </a:moveTo>
                  <a:lnTo>
                    <a:pt x="29865" y="28613"/>
                  </a:lnTo>
                  <a:cubicBezTo>
                    <a:pt x="29796" y="28924"/>
                    <a:pt x="29657" y="29097"/>
                    <a:pt x="29415" y="29201"/>
                  </a:cubicBezTo>
                  <a:cubicBezTo>
                    <a:pt x="29484" y="28993"/>
                    <a:pt x="29554" y="28786"/>
                    <a:pt x="29865" y="28613"/>
                  </a:cubicBezTo>
                  <a:close/>
                  <a:moveTo>
                    <a:pt x="27825" y="21631"/>
                  </a:moveTo>
                  <a:cubicBezTo>
                    <a:pt x="27895" y="22150"/>
                    <a:pt x="27895" y="22633"/>
                    <a:pt x="27895" y="23152"/>
                  </a:cubicBezTo>
                  <a:cubicBezTo>
                    <a:pt x="27860" y="23912"/>
                    <a:pt x="27722" y="24638"/>
                    <a:pt x="27583" y="25399"/>
                  </a:cubicBezTo>
                  <a:cubicBezTo>
                    <a:pt x="27445" y="26228"/>
                    <a:pt x="27272" y="27058"/>
                    <a:pt x="27100" y="27887"/>
                  </a:cubicBezTo>
                  <a:cubicBezTo>
                    <a:pt x="26996" y="28268"/>
                    <a:pt x="26996" y="28682"/>
                    <a:pt x="26961" y="29097"/>
                  </a:cubicBezTo>
                  <a:lnTo>
                    <a:pt x="26961" y="29132"/>
                  </a:lnTo>
                  <a:cubicBezTo>
                    <a:pt x="26936" y="29331"/>
                    <a:pt x="26912" y="29404"/>
                    <a:pt x="26810" y="29404"/>
                  </a:cubicBezTo>
                  <a:cubicBezTo>
                    <a:pt x="26770" y="29404"/>
                    <a:pt x="26718" y="29393"/>
                    <a:pt x="26650" y="29374"/>
                  </a:cubicBezTo>
                  <a:cubicBezTo>
                    <a:pt x="25855" y="29166"/>
                    <a:pt x="25060" y="29166"/>
                    <a:pt x="24300" y="29166"/>
                  </a:cubicBezTo>
                  <a:cubicBezTo>
                    <a:pt x="23643" y="29166"/>
                    <a:pt x="22986" y="29235"/>
                    <a:pt x="22330" y="29374"/>
                  </a:cubicBezTo>
                  <a:cubicBezTo>
                    <a:pt x="22270" y="29394"/>
                    <a:pt x="22210" y="29414"/>
                    <a:pt x="22150" y="29414"/>
                  </a:cubicBezTo>
                  <a:cubicBezTo>
                    <a:pt x="22106" y="29414"/>
                    <a:pt x="22062" y="29403"/>
                    <a:pt x="22018" y="29374"/>
                  </a:cubicBezTo>
                  <a:cubicBezTo>
                    <a:pt x="21984" y="29270"/>
                    <a:pt x="22053" y="29201"/>
                    <a:pt x="22122" y="29132"/>
                  </a:cubicBezTo>
                  <a:cubicBezTo>
                    <a:pt x="22399" y="28890"/>
                    <a:pt x="22641" y="28579"/>
                    <a:pt x="22848" y="28268"/>
                  </a:cubicBezTo>
                  <a:cubicBezTo>
                    <a:pt x="22986" y="28026"/>
                    <a:pt x="23194" y="27784"/>
                    <a:pt x="23366" y="27542"/>
                  </a:cubicBezTo>
                  <a:cubicBezTo>
                    <a:pt x="23747" y="27058"/>
                    <a:pt x="23954" y="26470"/>
                    <a:pt x="24334" y="25986"/>
                  </a:cubicBezTo>
                  <a:cubicBezTo>
                    <a:pt x="24403" y="25848"/>
                    <a:pt x="24473" y="25710"/>
                    <a:pt x="24473" y="25537"/>
                  </a:cubicBezTo>
                  <a:cubicBezTo>
                    <a:pt x="24473" y="25260"/>
                    <a:pt x="24645" y="25157"/>
                    <a:pt x="24853" y="25088"/>
                  </a:cubicBezTo>
                  <a:cubicBezTo>
                    <a:pt x="25095" y="24949"/>
                    <a:pt x="25337" y="24846"/>
                    <a:pt x="25544" y="24707"/>
                  </a:cubicBezTo>
                  <a:cubicBezTo>
                    <a:pt x="25890" y="24535"/>
                    <a:pt x="26132" y="24258"/>
                    <a:pt x="26374" y="23947"/>
                  </a:cubicBezTo>
                  <a:cubicBezTo>
                    <a:pt x="26754" y="23498"/>
                    <a:pt x="27030" y="22945"/>
                    <a:pt x="27411" y="22495"/>
                  </a:cubicBezTo>
                  <a:cubicBezTo>
                    <a:pt x="27583" y="22322"/>
                    <a:pt x="27687" y="22115"/>
                    <a:pt x="27653" y="21873"/>
                  </a:cubicBezTo>
                  <a:cubicBezTo>
                    <a:pt x="27653" y="21769"/>
                    <a:pt x="27653" y="21700"/>
                    <a:pt x="27825" y="21631"/>
                  </a:cubicBezTo>
                  <a:close/>
                  <a:moveTo>
                    <a:pt x="28102" y="24016"/>
                  </a:moveTo>
                  <a:cubicBezTo>
                    <a:pt x="28171" y="24051"/>
                    <a:pt x="28171" y="24085"/>
                    <a:pt x="28171" y="24154"/>
                  </a:cubicBezTo>
                  <a:cubicBezTo>
                    <a:pt x="28206" y="25088"/>
                    <a:pt x="28171" y="26021"/>
                    <a:pt x="27964" y="26920"/>
                  </a:cubicBezTo>
                  <a:cubicBezTo>
                    <a:pt x="27895" y="27369"/>
                    <a:pt x="27791" y="27853"/>
                    <a:pt x="27722" y="28302"/>
                  </a:cubicBezTo>
                  <a:cubicBezTo>
                    <a:pt x="27653" y="28648"/>
                    <a:pt x="27722" y="28993"/>
                    <a:pt x="27653" y="29339"/>
                  </a:cubicBezTo>
                  <a:cubicBezTo>
                    <a:pt x="27618" y="29443"/>
                    <a:pt x="27687" y="29650"/>
                    <a:pt x="27480" y="29650"/>
                  </a:cubicBezTo>
                  <a:cubicBezTo>
                    <a:pt x="27272" y="29650"/>
                    <a:pt x="27169" y="29512"/>
                    <a:pt x="27169" y="29305"/>
                  </a:cubicBezTo>
                  <a:cubicBezTo>
                    <a:pt x="27169" y="28579"/>
                    <a:pt x="27272" y="27887"/>
                    <a:pt x="27445" y="27196"/>
                  </a:cubicBezTo>
                  <a:cubicBezTo>
                    <a:pt x="27514" y="26816"/>
                    <a:pt x="27549" y="26436"/>
                    <a:pt x="27618" y="26090"/>
                  </a:cubicBezTo>
                  <a:cubicBezTo>
                    <a:pt x="27653" y="25986"/>
                    <a:pt x="27653" y="25917"/>
                    <a:pt x="27687" y="25848"/>
                  </a:cubicBezTo>
                  <a:cubicBezTo>
                    <a:pt x="27929" y="25433"/>
                    <a:pt x="27895" y="24984"/>
                    <a:pt x="27964" y="24535"/>
                  </a:cubicBezTo>
                  <a:cubicBezTo>
                    <a:pt x="27964" y="24362"/>
                    <a:pt x="27929" y="24154"/>
                    <a:pt x="28102" y="24016"/>
                  </a:cubicBezTo>
                  <a:close/>
                  <a:moveTo>
                    <a:pt x="28695" y="22016"/>
                  </a:moveTo>
                  <a:cubicBezTo>
                    <a:pt x="28729" y="22016"/>
                    <a:pt x="28769" y="22057"/>
                    <a:pt x="28793" y="22080"/>
                  </a:cubicBezTo>
                  <a:cubicBezTo>
                    <a:pt x="28931" y="22219"/>
                    <a:pt x="29070" y="22392"/>
                    <a:pt x="29173" y="22564"/>
                  </a:cubicBezTo>
                  <a:cubicBezTo>
                    <a:pt x="29415" y="23014"/>
                    <a:pt x="29830" y="23325"/>
                    <a:pt x="30210" y="23670"/>
                  </a:cubicBezTo>
                  <a:cubicBezTo>
                    <a:pt x="30452" y="23912"/>
                    <a:pt x="30694" y="24154"/>
                    <a:pt x="30971" y="24362"/>
                  </a:cubicBezTo>
                  <a:cubicBezTo>
                    <a:pt x="31074" y="24465"/>
                    <a:pt x="31247" y="24535"/>
                    <a:pt x="31178" y="24742"/>
                  </a:cubicBezTo>
                  <a:cubicBezTo>
                    <a:pt x="30833" y="25191"/>
                    <a:pt x="30591" y="25675"/>
                    <a:pt x="30314" y="26194"/>
                  </a:cubicBezTo>
                  <a:cubicBezTo>
                    <a:pt x="30107" y="26539"/>
                    <a:pt x="29865" y="26920"/>
                    <a:pt x="29623" y="27265"/>
                  </a:cubicBezTo>
                  <a:cubicBezTo>
                    <a:pt x="29346" y="27542"/>
                    <a:pt x="29208" y="27922"/>
                    <a:pt x="29035" y="28268"/>
                  </a:cubicBezTo>
                  <a:cubicBezTo>
                    <a:pt x="28931" y="28406"/>
                    <a:pt x="28862" y="28579"/>
                    <a:pt x="28759" y="28751"/>
                  </a:cubicBezTo>
                  <a:cubicBezTo>
                    <a:pt x="28517" y="29028"/>
                    <a:pt x="28378" y="29374"/>
                    <a:pt x="28240" y="29685"/>
                  </a:cubicBezTo>
                  <a:lnTo>
                    <a:pt x="28275" y="29685"/>
                  </a:lnTo>
                  <a:cubicBezTo>
                    <a:pt x="28213" y="29777"/>
                    <a:pt x="28206" y="29898"/>
                    <a:pt x="28107" y="29898"/>
                  </a:cubicBezTo>
                  <a:cubicBezTo>
                    <a:pt x="28095" y="29898"/>
                    <a:pt x="28082" y="29896"/>
                    <a:pt x="28067" y="29892"/>
                  </a:cubicBezTo>
                  <a:cubicBezTo>
                    <a:pt x="27929" y="29858"/>
                    <a:pt x="27860" y="29754"/>
                    <a:pt x="27860" y="29616"/>
                  </a:cubicBezTo>
                  <a:cubicBezTo>
                    <a:pt x="27895" y="29166"/>
                    <a:pt x="27860" y="28751"/>
                    <a:pt x="27929" y="28337"/>
                  </a:cubicBezTo>
                  <a:cubicBezTo>
                    <a:pt x="28102" y="27196"/>
                    <a:pt x="28275" y="26055"/>
                    <a:pt x="28448" y="24915"/>
                  </a:cubicBezTo>
                  <a:cubicBezTo>
                    <a:pt x="28551" y="24362"/>
                    <a:pt x="28690" y="23809"/>
                    <a:pt x="28724" y="23256"/>
                  </a:cubicBezTo>
                  <a:cubicBezTo>
                    <a:pt x="28759" y="22910"/>
                    <a:pt x="28897" y="22530"/>
                    <a:pt x="28586" y="22184"/>
                  </a:cubicBezTo>
                  <a:cubicBezTo>
                    <a:pt x="28517" y="22150"/>
                    <a:pt x="28586" y="22080"/>
                    <a:pt x="28655" y="22046"/>
                  </a:cubicBezTo>
                  <a:cubicBezTo>
                    <a:pt x="28666" y="22024"/>
                    <a:pt x="28680" y="22016"/>
                    <a:pt x="28695" y="22016"/>
                  </a:cubicBezTo>
                  <a:close/>
                  <a:moveTo>
                    <a:pt x="28929" y="28980"/>
                  </a:moveTo>
                  <a:cubicBezTo>
                    <a:pt x="28951" y="28980"/>
                    <a:pt x="28975" y="28985"/>
                    <a:pt x="29001" y="28993"/>
                  </a:cubicBezTo>
                  <a:cubicBezTo>
                    <a:pt x="29070" y="29063"/>
                    <a:pt x="29035" y="29166"/>
                    <a:pt x="29001" y="29235"/>
                  </a:cubicBezTo>
                  <a:cubicBezTo>
                    <a:pt x="28897" y="29477"/>
                    <a:pt x="28793" y="29719"/>
                    <a:pt x="28655" y="29961"/>
                  </a:cubicBezTo>
                  <a:cubicBezTo>
                    <a:pt x="28630" y="30012"/>
                    <a:pt x="28586" y="30044"/>
                    <a:pt x="28537" y="30044"/>
                  </a:cubicBezTo>
                  <a:cubicBezTo>
                    <a:pt x="28519" y="30044"/>
                    <a:pt x="28501" y="30040"/>
                    <a:pt x="28482" y="30030"/>
                  </a:cubicBezTo>
                  <a:cubicBezTo>
                    <a:pt x="28413" y="29996"/>
                    <a:pt x="28413" y="29927"/>
                    <a:pt x="28448" y="29823"/>
                  </a:cubicBezTo>
                  <a:cubicBezTo>
                    <a:pt x="28517" y="29581"/>
                    <a:pt x="28586" y="29305"/>
                    <a:pt x="28759" y="29097"/>
                  </a:cubicBezTo>
                  <a:cubicBezTo>
                    <a:pt x="28810" y="29019"/>
                    <a:pt x="28862" y="28980"/>
                    <a:pt x="28929" y="28980"/>
                  </a:cubicBezTo>
                  <a:close/>
                  <a:moveTo>
                    <a:pt x="12236" y="29719"/>
                  </a:moveTo>
                  <a:lnTo>
                    <a:pt x="12236" y="29719"/>
                  </a:lnTo>
                  <a:cubicBezTo>
                    <a:pt x="12651" y="29961"/>
                    <a:pt x="13031" y="30272"/>
                    <a:pt x="13343" y="30653"/>
                  </a:cubicBezTo>
                  <a:cubicBezTo>
                    <a:pt x="12928" y="30583"/>
                    <a:pt x="12444" y="30134"/>
                    <a:pt x="12236" y="29719"/>
                  </a:cubicBezTo>
                  <a:close/>
                  <a:moveTo>
                    <a:pt x="13343" y="30687"/>
                  </a:moveTo>
                  <a:cubicBezTo>
                    <a:pt x="13446" y="30687"/>
                    <a:pt x="13550" y="30722"/>
                    <a:pt x="13585" y="30825"/>
                  </a:cubicBezTo>
                  <a:cubicBezTo>
                    <a:pt x="13560" y="30832"/>
                    <a:pt x="13538" y="30834"/>
                    <a:pt x="13517" y="30834"/>
                  </a:cubicBezTo>
                  <a:cubicBezTo>
                    <a:pt x="13423" y="30834"/>
                    <a:pt x="13371" y="30772"/>
                    <a:pt x="13343" y="30687"/>
                  </a:cubicBezTo>
                  <a:close/>
                  <a:moveTo>
                    <a:pt x="37780" y="31275"/>
                  </a:moveTo>
                  <a:cubicBezTo>
                    <a:pt x="37953" y="31275"/>
                    <a:pt x="38126" y="31309"/>
                    <a:pt x="38229" y="31482"/>
                  </a:cubicBezTo>
                  <a:cubicBezTo>
                    <a:pt x="38178" y="31499"/>
                    <a:pt x="38130" y="31508"/>
                    <a:pt x="38086" y="31508"/>
                  </a:cubicBezTo>
                  <a:cubicBezTo>
                    <a:pt x="37955" y="31508"/>
                    <a:pt x="37858" y="31430"/>
                    <a:pt x="37780" y="31275"/>
                  </a:cubicBezTo>
                  <a:close/>
                  <a:moveTo>
                    <a:pt x="39612" y="31690"/>
                  </a:moveTo>
                  <a:cubicBezTo>
                    <a:pt x="39498" y="31804"/>
                    <a:pt x="39426" y="31855"/>
                    <a:pt x="39338" y="31855"/>
                  </a:cubicBezTo>
                  <a:cubicBezTo>
                    <a:pt x="39266" y="31855"/>
                    <a:pt x="39183" y="31821"/>
                    <a:pt x="39059" y="31759"/>
                  </a:cubicBezTo>
                  <a:cubicBezTo>
                    <a:pt x="39145" y="31707"/>
                    <a:pt x="39232" y="31698"/>
                    <a:pt x="39323" y="31698"/>
                  </a:cubicBezTo>
                  <a:cubicBezTo>
                    <a:pt x="39368" y="31698"/>
                    <a:pt x="39414" y="31700"/>
                    <a:pt x="39462" y="31700"/>
                  </a:cubicBezTo>
                  <a:cubicBezTo>
                    <a:pt x="39511" y="31700"/>
                    <a:pt x="39560" y="31698"/>
                    <a:pt x="39612" y="31690"/>
                  </a:cubicBezTo>
                  <a:close/>
                  <a:moveTo>
                    <a:pt x="15278" y="32381"/>
                  </a:moveTo>
                  <a:cubicBezTo>
                    <a:pt x="15278" y="32415"/>
                    <a:pt x="15313" y="32415"/>
                    <a:pt x="15347" y="32450"/>
                  </a:cubicBezTo>
                  <a:cubicBezTo>
                    <a:pt x="15347" y="32485"/>
                    <a:pt x="15347" y="32554"/>
                    <a:pt x="15313" y="32554"/>
                  </a:cubicBezTo>
                  <a:cubicBezTo>
                    <a:pt x="15313" y="32554"/>
                    <a:pt x="15278" y="32519"/>
                    <a:pt x="15278" y="32485"/>
                  </a:cubicBezTo>
                  <a:cubicBezTo>
                    <a:pt x="15278" y="32450"/>
                    <a:pt x="15278" y="32415"/>
                    <a:pt x="15278" y="32381"/>
                  </a:cubicBezTo>
                  <a:close/>
                  <a:moveTo>
                    <a:pt x="15416" y="32830"/>
                  </a:moveTo>
                  <a:lnTo>
                    <a:pt x="15382" y="32865"/>
                  </a:lnTo>
                  <a:lnTo>
                    <a:pt x="15382" y="32830"/>
                  </a:lnTo>
                  <a:close/>
                  <a:moveTo>
                    <a:pt x="15728" y="32692"/>
                  </a:moveTo>
                  <a:lnTo>
                    <a:pt x="15728" y="32692"/>
                  </a:lnTo>
                  <a:cubicBezTo>
                    <a:pt x="15866" y="32761"/>
                    <a:pt x="15900" y="32934"/>
                    <a:pt x="15935" y="33176"/>
                  </a:cubicBezTo>
                  <a:cubicBezTo>
                    <a:pt x="15831" y="33003"/>
                    <a:pt x="15831" y="32830"/>
                    <a:pt x="15728" y="32692"/>
                  </a:cubicBezTo>
                  <a:close/>
                  <a:moveTo>
                    <a:pt x="18121" y="33259"/>
                  </a:moveTo>
                  <a:lnTo>
                    <a:pt x="18121" y="33259"/>
                  </a:lnTo>
                  <a:cubicBezTo>
                    <a:pt x="18107" y="33266"/>
                    <a:pt x="18092" y="33272"/>
                    <a:pt x="18078" y="33280"/>
                  </a:cubicBezTo>
                  <a:cubicBezTo>
                    <a:pt x="18078" y="33285"/>
                    <a:pt x="18078" y="33290"/>
                    <a:pt x="18078" y="33296"/>
                  </a:cubicBezTo>
                  <a:lnTo>
                    <a:pt x="18078" y="33296"/>
                  </a:lnTo>
                  <a:cubicBezTo>
                    <a:pt x="18092" y="33284"/>
                    <a:pt x="18106" y="33271"/>
                    <a:pt x="18121" y="33259"/>
                  </a:cubicBezTo>
                  <a:close/>
                  <a:moveTo>
                    <a:pt x="16142" y="33521"/>
                  </a:moveTo>
                  <a:cubicBezTo>
                    <a:pt x="16177" y="33521"/>
                    <a:pt x="16211" y="33556"/>
                    <a:pt x="16246" y="33591"/>
                  </a:cubicBezTo>
                  <a:cubicBezTo>
                    <a:pt x="16246" y="33625"/>
                    <a:pt x="16246" y="33660"/>
                    <a:pt x="16177" y="33660"/>
                  </a:cubicBezTo>
                  <a:cubicBezTo>
                    <a:pt x="16142" y="33660"/>
                    <a:pt x="16108" y="33660"/>
                    <a:pt x="16108" y="33625"/>
                  </a:cubicBezTo>
                  <a:cubicBezTo>
                    <a:pt x="16073" y="33556"/>
                    <a:pt x="16108" y="33556"/>
                    <a:pt x="16142" y="33521"/>
                  </a:cubicBezTo>
                  <a:close/>
                  <a:moveTo>
                    <a:pt x="16386" y="33794"/>
                  </a:moveTo>
                  <a:cubicBezTo>
                    <a:pt x="16524" y="33794"/>
                    <a:pt x="16536" y="33981"/>
                    <a:pt x="16695" y="34109"/>
                  </a:cubicBezTo>
                  <a:cubicBezTo>
                    <a:pt x="16587" y="34125"/>
                    <a:pt x="16500" y="34140"/>
                    <a:pt x="16427" y="34140"/>
                  </a:cubicBezTo>
                  <a:cubicBezTo>
                    <a:pt x="16337" y="34140"/>
                    <a:pt x="16269" y="34116"/>
                    <a:pt x="16211" y="34040"/>
                  </a:cubicBezTo>
                  <a:cubicBezTo>
                    <a:pt x="16177" y="33936"/>
                    <a:pt x="16246" y="33833"/>
                    <a:pt x="16315" y="33798"/>
                  </a:cubicBezTo>
                  <a:lnTo>
                    <a:pt x="16350" y="33798"/>
                  </a:lnTo>
                  <a:cubicBezTo>
                    <a:pt x="16363" y="33795"/>
                    <a:pt x="16375" y="33794"/>
                    <a:pt x="16386" y="33794"/>
                  </a:cubicBezTo>
                  <a:close/>
                  <a:moveTo>
                    <a:pt x="27766" y="34404"/>
                  </a:moveTo>
                  <a:cubicBezTo>
                    <a:pt x="27795" y="34404"/>
                    <a:pt x="27826" y="34409"/>
                    <a:pt x="27860" y="34420"/>
                  </a:cubicBezTo>
                  <a:cubicBezTo>
                    <a:pt x="27765" y="34610"/>
                    <a:pt x="27728" y="34770"/>
                    <a:pt x="27538" y="34770"/>
                  </a:cubicBezTo>
                  <a:cubicBezTo>
                    <a:pt x="27520" y="34770"/>
                    <a:pt x="27501" y="34769"/>
                    <a:pt x="27480" y="34766"/>
                  </a:cubicBezTo>
                  <a:cubicBezTo>
                    <a:pt x="27462" y="34757"/>
                    <a:pt x="27443" y="34755"/>
                    <a:pt x="27424" y="34755"/>
                  </a:cubicBezTo>
                  <a:cubicBezTo>
                    <a:pt x="27404" y="34755"/>
                    <a:pt x="27385" y="34757"/>
                    <a:pt x="27367" y="34757"/>
                  </a:cubicBezTo>
                  <a:cubicBezTo>
                    <a:pt x="27333" y="34757"/>
                    <a:pt x="27307" y="34749"/>
                    <a:pt x="27307" y="34697"/>
                  </a:cubicBezTo>
                  <a:cubicBezTo>
                    <a:pt x="27272" y="34628"/>
                    <a:pt x="27341" y="34558"/>
                    <a:pt x="27376" y="34558"/>
                  </a:cubicBezTo>
                  <a:cubicBezTo>
                    <a:pt x="27521" y="34530"/>
                    <a:pt x="27617" y="34404"/>
                    <a:pt x="27766" y="34404"/>
                  </a:cubicBezTo>
                  <a:close/>
                  <a:moveTo>
                    <a:pt x="24853" y="35215"/>
                  </a:moveTo>
                  <a:cubicBezTo>
                    <a:pt x="24784" y="35215"/>
                    <a:pt x="24749" y="35215"/>
                    <a:pt x="24715" y="35284"/>
                  </a:cubicBezTo>
                  <a:lnTo>
                    <a:pt x="24749" y="35284"/>
                  </a:lnTo>
                  <a:cubicBezTo>
                    <a:pt x="24784" y="35284"/>
                    <a:pt x="24853" y="35284"/>
                    <a:pt x="24853" y="35215"/>
                  </a:cubicBezTo>
                  <a:close/>
                  <a:moveTo>
                    <a:pt x="38022" y="35457"/>
                  </a:moveTo>
                  <a:cubicBezTo>
                    <a:pt x="38091" y="35457"/>
                    <a:pt x="38091" y="35492"/>
                    <a:pt x="38091" y="35561"/>
                  </a:cubicBezTo>
                  <a:cubicBezTo>
                    <a:pt x="38091" y="35595"/>
                    <a:pt x="38057" y="35630"/>
                    <a:pt x="38022" y="35630"/>
                  </a:cubicBezTo>
                  <a:cubicBezTo>
                    <a:pt x="37953" y="35630"/>
                    <a:pt x="37953" y="35561"/>
                    <a:pt x="37953" y="35526"/>
                  </a:cubicBezTo>
                  <a:cubicBezTo>
                    <a:pt x="37953" y="35492"/>
                    <a:pt x="37988" y="35457"/>
                    <a:pt x="38022" y="35457"/>
                  </a:cubicBezTo>
                  <a:close/>
                  <a:moveTo>
                    <a:pt x="10716" y="35837"/>
                  </a:moveTo>
                  <a:cubicBezTo>
                    <a:pt x="10785" y="35837"/>
                    <a:pt x="10854" y="35837"/>
                    <a:pt x="10854" y="35906"/>
                  </a:cubicBezTo>
                  <a:lnTo>
                    <a:pt x="10819" y="35906"/>
                  </a:lnTo>
                  <a:cubicBezTo>
                    <a:pt x="10819" y="35976"/>
                    <a:pt x="10750" y="36045"/>
                    <a:pt x="10681" y="36045"/>
                  </a:cubicBezTo>
                  <a:cubicBezTo>
                    <a:pt x="10646" y="36045"/>
                    <a:pt x="10612" y="36010"/>
                    <a:pt x="10612" y="35976"/>
                  </a:cubicBezTo>
                  <a:cubicBezTo>
                    <a:pt x="10612" y="35906"/>
                    <a:pt x="10681" y="35872"/>
                    <a:pt x="10716" y="35837"/>
                  </a:cubicBezTo>
                  <a:close/>
                  <a:moveTo>
                    <a:pt x="38817" y="35353"/>
                  </a:moveTo>
                  <a:cubicBezTo>
                    <a:pt x="38817" y="35699"/>
                    <a:pt x="38783" y="35941"/>
                    <a:pt x="38644" y="36114"/>
                  </a:cubicBezTo>
                  <a:cubicBezTo>
                    <a:pt x="38610" y="35872"/>
                    <a:pt x="38713" y="35665"/>
                    <a:pt x="38817" y="35353"/>
                  </a:cubicBezTo>
                  <a:close/>
                  <a:moveTo>
                    <a:pt x="8365" y="30028"/>
                  </a:moveTo>
                  <a:cubicBezTo>
                    <a:pt x="8503" y="30028"/>
                    <a:pt x="8642" y="30030"/>
                    <a:pt x="8780" y="30030"/>
                  </a:cubicBezTo>
                  <a:cubicBezTo>
                    <a:pt x="9091" y="30030"/>
                    <a:pt x="9368" y="30065"/>
                    <a:pt x="9644" y="30065"/>
                  </a:cubicBezTo>
                  <a:cubicBezTo>
                    <a:pt x="9687" y="30062"/>
                    <a:pt x="9730" y="30061"/>
                    <a:pt x="9772" y="30061"/>
                  </a:cubicBezTo>
                  <a:cubicBezTo>
                    <a:pt x="10303" y="30061"/>
                    <a:pt x="10754" y="30258"/>
                    <a:pt x="11234" y="30514"/>
                  </a:cubicBezTo>
                  <a:cubicBezTo>
                    <a:pt x="11718" y="30756"/>
                    <a:pt x="12167" y="30998"/>
                    <a:pt x="12686" y="31171"/>
                  </a:cubicBezTo>
                  <a:cubicBezTo>
                    <a:pt x="13101" y="31309"/>
                    <a:pt x="13446" y="31586"/>
                    <a:pt x="13792" y="31793"/>
                  </a:cubicBezTo>
                  <a:cubicBezTo>
                    <a:pt x="14068" y="31966"/>
                    <a:pt x="14276" y="32139"/>
                    <a:pt x="14587" y="32173"/>
                  </a:cubicBezTo>
                  <a:cubicBezTo>
                    <a:pt x="14760" y="32173"/>
                    <a:pt x="15002" y="32312"/>
                    <a:pt x="15002" y="32588"/>
                  </a:cubicBezTo>
                  <a:cubicBezTo>
                    <a:pt x="15036" y="32726"/>
                    <a:pt x="15140" y="32830"/>
                    <a:pt x="15175" y="33003"/>
                  </a:cubicBezTo>
                  <a:cubicBezTo>
                    <a:pt x="14552" y="32554"/>
                    <a:pt x="13930" y="32243"/>
                    <a:pt x="13170" y="32173"/>
                  </a:cubicBezTo>
                  <a:lnTo>
                    <a:pt x="13170" y="32173"/>
                  </a:lnTo>
                  <a:cubicBezTo>
                    <a:pt x="13896" y="32450"/>
                    <a:pt x="14621" y="32692"/>
                    <a:pt x="15244" y="33245"/>
                  </a:cubicBezTo>
                  <a:cubicBezTo>
                    <a:pt x="15082" y="33358"/>
                    <a:pt x="14988" y="33419"/>
                    <a:pt x="14924" y="33419"/>
                  </a:cubicBezTo>
                  <a:cubicBezTo>
                    <a:pt x="14850" y="33419"/>
                    <a:pt x="14815" y="33341"/>
                    <a:pt x="14760" y="33176"/>
                  </a:cubicBezTo>
                  <a:cubicBezTo>
                    <a:pt x="14483" y="33280"/>
                    <a:pt x="14172" y="33349"/>
                    <a:pt x="13861" y="33349"/>
                  </a:cubicBezTo>
                  <a:cubicBezTo>
                    <a:pt x="13757" y="33349"/>
                    <a:pt x="13654" y="33418"/>
                    <a:pt x="13792" y="33521"/>
                  </a:cubicBezTo>
                  <a:cubicBezTo>
                    <a:pt x="13930" y="33660"/>
                    <a:pt x="13826" y="33660"/>
                    <a:pt x="13723" y="33729"/>
                  </a:cubicBezTo>
                  <a:cubicBezTo>
                    <a:pt x="13481" y="33867"/>
                    <a:pt x="13239" y="33971"/>
                    <a:pt x="12997" y="34075"/>
                  </a:cubicBezTo>
                  <a:cubicBezTo>
                    <a:pt x="12513" y="34247"/>
                    <a:pt x="12133" y="34593"/>
                    <a:pt x="11718" y="34870"/>
                  </a:cubicBezTo>
                  <a:cubicBezTo>
                    <a:pt x="11649" y="34904"/>
                    <a:pt x="11614" y="34939"/>
                    <a:pt x="11580" y="34973"/>
                  </a:cubicBezTo>
                  <a:cubicBezTo>
                    <a:pt x="11338" y="35423"/>
                    <a:pt x="10854" y="35492"/>
                    <a:pt x="10405" y="35665"/>
                  </a:cubicBezTo>
                  <a:cubicBezTo>
                    <a:pt x="10080" y="35773"/>
                    <a:pt x="9743" y="35827"/>
                    <a:pt x="9400" y="35827"/>
                  </a:cubicBezTo>
                  <a:cubicBezTo>
                    <a:pt x="9195" y="35827"/>
                    <a:pt x="8987" y="35807"/>
                    <a:pt x="8780" y="35768"/>
                  </a:cubicBezTo>
                  <a:cubicBezTo>
                    <a:pt x="8642" y="35751"/>
                    <a:pt x="8495" y="35751"/>
                    <a:pt x="8344" y="35751"/>
                  </a:cubicBezTo>
                  <a:cubicBezTo>
                    <a:pt x="8192" y="35751"/>
                    <a:pt x="8037" y="35751"/>
                    <a:pt x="7881" y="35734"/>
                  </a:cubicBezTo>
                  <a:cubicBezTo>
                    <a:pt x="7225" y="35665"/>
                    <a:pt x="6568" y="35630"/>
                    <a:pt x="5946" y="35423"/>
                  </a:cubicBezTo>
                  <a:cubicBezTo>
                    <a:pt x="5773" y="35353"/>
                    <a:pt x="5635" y="35284"/>
                    <a:pt x="5496" y="35215"/>
                  </a:cubicBezTo>
                  <a:cubicBezTo>
                    <a:pt x="4874" y="34835"/>
                    <a:pt x="4183" y="34628"/>
                    <a:pt x="3561" y="34282"/>
                  </a:cubicBezTo>
                  <a:lnTo>
                    <a:pt x="3561" y="34282"/>
                  </a:lnTo>
                  <a:cubicBezTo>
                    <a:pt x="3492" y="34420"/>
                    <a:pt x="3561" y="34455"/>
                    <a:pt x="3630" y="34489"/>
                  </a:cubicBezTo>
                  <a:cubicBezTo>
                    <a:pt x="3803" y="34662"/>
                    <a:pt x="3975" y="34766"/>
                    <a:pt x="4183" y="34835"/>
                  </a:cubicBezTo>
                  <a:cubicBezTo>
                    <a:pt x="4736" y="35042"/>
                    <a:pt x="5254" y="35319"/>
                    <a:pt x="5738" y="35630"/>
                  </a:cubicBezTo>
                  <a:cubicBezTo>
                    <a:pt x="6049" y="35803"/>
                    <a:pt x="6395" y="35837"/>
                    <a:pt x="6706" y="35872"/>
                  </a:cubicBezTo>
                  <a:cubicBezTo>
                    <a:pt x="7397" y="35941"/>
                    <a:pt x="8054" y="36010"/>
                    <a:pt x="8745" y="36287"/>
                  </a:cubicBezTo>
                  <a:cubicBezTo>
                    <a:pt x="8413" y="36331"/>
                    <a:pt x="8096" y="36389"/>
                    <a:pt x="7783" y="36389"/>
                  </a:cubicBezTo>
                  <a:cubicBezTo>
                    <a:pt x="7607" y="36389"/>
                    <a:pt x="7433" y="36371"/>
                    <a:pt x="7259" y="36321"/>
                  </a:cubicBezTo>
                  <a:cubicBezTo>
                    <a:pt x="7190" y="36287"/>
                    <a:pt x="7121" y="36287"/>
                    <a:pt x="7052" y="36287"/>
                  </a:cubicBezTo>
                  <a:cubicBezTo>
                    <a:pt x="6970" y="36293"/>
                    <a:pt x="6890" y="36296"/>
                    <a:pt x="6811" y="36296"/>
                  </a:cubicBezTo>
                  <a:cubicBezTo>
                    <a:pt x="6051" y="36296"/>
                    <a:pt x="5393" y="36006"/>
                    <a:pt x="4736" y="35630"/>
                  </a:cubicBezTo>
                  <a:cubicBezTo>
                    <a:pt x="4494" y="35457"/>
                    <a:pt x="4217" y="35319"/>
                    <a:pt x="3975" y="35215"/>
                  </a:cubicBezTo>
                  <a:cubicBezTo>
                    <a:pt x="3526" y="34973"/>
                    <a:pt x="3111" y="34697"/>
                    <a:pt x="2662" y="34420"/>
                  </a:cubicBezTo>
                  <a:cubicBezTo>
                    <a:pt x="2178" y="34109"/>
                    <a:pt x="1798" y="33660"/>
                    <a:pt x="1521" y="33141"/>
                  </a:cubicBezTo>
                  <a:cubicBezTo>
                    <a:pt x="1314" y="32796"/>
                    <a:pt x="1348" y="32588"/>
                    <a:pt x="1729" y="32381"/>
                  </a:cubicBezTo>
                  <a:cubicBezTo>
                    <a:pt x="2316" y="32070"/>
                    <a:pt x="2904" y="31724"/>
                    <a:pt x="3526" y="31482"/>
                  </a:cubicBezTo>
                  <a:cubicBezTo>
                    <a:pt x="3768" y="31378"/>
                    <a:pt x="4010" y="31275"/>
                    <a:pt x="4252" y="31136"/>
                  </a:cubicBezTo>
                  <a:cubicBezTo>
                    <a:pt x="4701" y="30860"/>
                    <a:pt x="5220" y="30722"/>
                    <a:pt x="5738" y="30583"/>
                  </a:cubicBezTo>
                  <a:cubicBezTo>
                    <a:pt x="6222" y="30514"/>
                    <a:pt x="6672" y="30341"/>
                    <a:pt x="7121" y="30203"/>
                  </a:cubicBezTo>
                  <a:cubicBezTo>
                    <a:pt x="7536" y="30048"/>
                    <a:pt x="7950" y="30028"/>
                    <a:pt x="8365" y="30028"/>
                  </a:cubicBezTo>
                  <a:close/>
                  <a:moveTo>
                    <a:pt x="9844" y="36846"/>
                  </a:moveTo>
                  <a:cubicBezTo>
                    <a:pt x="9897" y="36846"/>
                    <a:pt x="9946" y="36865"/>
                    <a:pt x="9990" y="36909"/>
                  </a:cubicBezTo>
                  <a:cubicBezTo>
                    <a:pt x="10024" y="36978"/>
                    <a:pt x="10024" y="37047"/>
                    <a:pt x="9955" y="37047"/>
                  </a:cubicBezTo>
                  <a:cubicBezTo>
                    <a:pt x="9915" y="37077"/>
                    <a:pt x="9877" y="37090"/>
                    <a:pt x="9842" y="37090"/>
                  </a:cubicBezTo>
                  <a:cubicBezTo>
                    <a:pt x="9756" y="37090"/>
                    <a:pt x="9683" y="37017"/>
                    <a:pt x="9610" y="36943"/>
                  </a:cubicBezTo>
                  <a:cubicBezTo>
                    <a:pt x="9690" y="36883"/>
                    <a:pt x="9770" y="36846"/>
                    <a:pt x="9844" y="36846"/>
                  </a:cubicBezTo>
                  <a:close/>
                  <a:moveTo>
                    <a:pt x="38744" y="34206"/>
                  </a:moveTo>
                  <a:cubicBezTo>
                    <a:pt x="38755" y="34206"/>
                    <a:pt x="38768" y="34208"/>
                    <a:pt x="38783" y="34213"/>
                  </a:cubicBezTo>
                  <a:cubicBezTo>
                    <a:pt x="38886" y="34247"/>
                    <a:pt x="38852" y="34351"/>
                    <a:pt x="38783" y="34420"/>
                  </a:cubicBezTo>
                  <a:cubicBezTo>
                    <a:pt x="38679" y="34558"/>
                    <a:pt x="38713" y="34731"/>
                    <a:pt x="38679" y="34870"/>
                  </a:cubicBezTo>
                  <a:cubicBezTo>
                    <a:pt x="38644" y="35319"/>
                    <a:pt x="38506" y="35768"/>
                    <a:pt x="38541" y="36218"/>
                  </a:cubicBezTo>
                  <a:cubicBezTo>
                    <a:pt x="38541" y="36287"/>
                    <a:pt x="38541" y="36356"/>
                    <a:pt x="38471" y="36425"/>
                  </a:cubicBezTo>
                  <a:cubicBezTo>
                    <a:pt x="38229" y="36667"/>
                    <a:pt x="38022" y="36943"/>
                    <a:pt x="37780" y="37220"/>
                  </a:cubicBezTo>
                  <a:cubicBezTo>
                    <a:pt x="37746" y="36978"/>
                    <a:pt x="37746" y="36736"/>
                    <a:pt x="37918" y="36563"/>
                  </a:cubicBezTo>
                  <a:cubicBezTo>
                    <a:pt x="38057" y="36390"/>
                    <a:pt x="38126" y="36218"/>
                    <a:pt x="38160" y="36010"/>
                  </a:cubicBezTo>
                  <a:cubicBezTo>
                    <a:pt x="38229" y="35768"/>
                    <a:pt x="38333" y="35526"/>
                    <a:pt x="38299" y="35319"/>
                  </a:cubicBezTo>
                  <a:cubicBezTo>
                    <a:pt x="38195" y="34904"/>
                    <a:pt x="38506" y="34662"/>
                    <a:pt x="38610" y="34351"/>
                  </a:cubicBezTo>
                  <a:cubicBezTo>
                    <a:pt x="38640" y="34291"/>
                    <a:pt x="38669" y="34206"/>
                    <a:pt x="38744" y="34206"/>
                  </a:cubicBezTo>
                  <a:close/>
                  <a:moveTo>
                    <a:pt x="27238" y="36148"/>
                  </a:moveTo>
                  <a:cubicBezTo>
                    <a:pt x="27341" y="36460"/>
                    <a:pt x="27341" y="36701"/>
                    <a:pt x="27341" y="36943"/>
                  </a:cubicBezTo>
                  <a:cubicBezTo>
                    <a:pt x="27341" y="37182"/>
                    <a:pt x="27139" y="37219"/>
                    <a:pt x="26901" y="37286"/>
                  </a:cubicBezTo>
                  <a:lnTo>
                    <a:pt x="26901" y="37286"/>
                  </a:lnTo>
                  <a:cubicBezTo>
                    <a:pt x="27002" y="36888"/>
                    <a:pt x="27104" y="36551"/>
                    <a:pt x="27238" y="36148"/>
                  </a:cubicBezTo>
                  <a:close/>
                  <a:moveTo>
                    <a:pt x="17860" y="37284"/>
                  </a:moveTo>
                  <a:lnTo>
                    <a:pt x="17860" y="37284"/>
                  </a:lnTo>
                  <a:cubicBezTo>
                    <a:pt x="17862" y="37288"/>
                    <a:pt x="17863" y="37292"/>
                    <a:pt x="17864" y="37296"/>
                  </a:cubicBezTo>
                  <a:lnTo>
                    <a:pt x="17864" y="37296"/>
                  </a:lnTo>
                  <a:cubicBezTo>
                    <a:pt x="17866" y="37294"/>
                    <a:pt x="17868" y="37291"/>
                    <a:pt x="17871" y="37289"/>
                  </a:cubicBezTo>
                  <a:cubicBezTo>
                    <a:pt x="17867" y="37287"/>
                    <a:pt x="17864" y="37285"/>
                    <a:pt x="17860" y="37284"/>
                  </a:cubicBezTo>
                  <a:close/>
                  <a:moveTo>
                    <a:pt x="36916" y="37254"/>
                  </a:moveTo>
                  <a:cubicBezTo>
                    <a:pt x="36951" y="37254"/>
                    <a:pt x="36985" y="37289"/>
                    <a:pt x="36985" y="37324"/>
                  </a:cubicBezTo>
                  <a:cubicBezTo>
                    <a:pt x="36985" y="37393"/>
                    <a:pt x="36951" y="37393"/>
                    <a:pt x="36881" y="37393"/>
                  </a:cubicBezTo>
                  <a:cubicBezTo>
                    <a:pt x="36847" y="37393"/>
                    <a:pt x="36778" y="37393"/>
                    <a:pt x="36778" y="37324"/>
                  </a:cubicBezTo>
                  <a:cubicBezTo>
                    <a:pt x="36812" y="37254"/>
                    <a:pt x="36847" y="37254"/>
                    <a:pt x="36916" y="37254"/>
                  </a:cubicBezTo>
                  <a:close/>
                  <a:moveTo>
                    <a:pt x="6672" y="36943"/>
                  </a:moveTo>
                  <a:lnTo>
                    <a:pt x="6672" y="36943"/>
                  </a:lnTo>
                  <a:cubicBezTo>
                    <a:pt x="6844" y="37185"/>
                    <a:pt x="7052" y="37358"/>
                    <a:pt x="7328" y="37427"/>
                  </a:cubicBezTo>
                  <a:cubicBezTo>
                    <a:pt x="7155" y="37220"/>
                    <a:pt x="6948" y="37047"/>
                    <a:pt x="6672" y="36943"/>
                  </a:cubicBezTo>
                  <a:close/>
                  <a:moveTo>
                    <a:pt x="7294" y="36771"/>
                  </a:moveTo>
                  <a:cubicBezTo>
                    <a:pt x="8123" y="36771"/>
                    <a:pt x="8918" y="36874"/>
                    <a:pt x="9644" y="37185"/>
                  </a:cubicBezTo>
                  <a:cubicBezTo>
                    <a:pt x="9748" y="37220"/>
                    <a:pt x="9886" y="37220"/>
                    <a:pt x="9886" y="37358"/>
                  </a:cubicBezTo>
                  <a:cubicBezTo>
                    <a:pt x="9886" y="37462"/>
                    <a:pt x="9852" y="37566"/>
                    <a:pt x="9748" y="37600"/>
                  </a:cubicBezTo>
                  <a:cubicBezTo>
                    <a:pt x="9708" y="37627"/>
                    <a:pt x="9674" y="37638"/>
                    <a:pt x="9640" y="37638"/>
                  </a:cubicBezTo>
                  <a:cubicBezTo>
                    <a:pt x="9586" y="37638"/>
                    <a:pt x="9535" y="37608"/>
                    <a:pt x="9471" y="37566"/>
                  </a:cubicBezTo>
                  <a:cubicBezTo>
                    <a:pt x="8987" y="37324"/>
                    <a:pt x="8434" y="37185"/>
                    <a:pt x="7950" y="36978"/>
                  </a:cubicBezTo>
                  <a:cubicBezTo>
                    <a:pt x="7916" y="36966"/>
                    <a:pt x="7881" y="36963"/>
                    <a:pt x="7847" y="36963"/>
                  </a:cubicBezTo>
                  <a:cubicBezTo>
                    <a:pt x="7778" y="36963"/>
                    <a:pt x="7708" y="36978"/>
                    <a:pt x="7639" y="36978"/>
                  </a:cubicBezTo>
                  <a:cubicBezTo>
                    <a:pt x="7467" y="36978"/>
                    <a:pt x="7363" y="36943"/>
                    <a:pt x="7294" y="36771"/>
                  </a:cubicBezTo>
                  <a:close/>
                  <a:moveTo>
                    <a:pt x="36363" y="37324"/>
                  </a:moveTo>
                  <a:cubicBezTo>
                    <a:pt x="36501" y="37324"/>
                    <a:pt x="36501" y="37427"/>
                    <a:pt x="36570" y="37496"/>
                  </a:cubicBezTo>
                  <a:cubicBezTo>
                    <a:pt x="36570" y="37566"/>
                    <a:pt x="36639" y="37669"/>
                    <a:pt x="36570" y="37738"/>
                  </a:cubicBezTo>
                  <a:cubicBezTo>
                    <a:pt x="36547" y="37738"/>
                    <a:pt x="36524" y="37754"/>
                    <a:pt x="36511" y="37754"/>
                  </a:cubicBezTo>
                  <a:cubicBezTo>
                    <a:pt x="36505" y="37754"/>
                    <a:pt x="36501" y="37750"/>
                    <a:pt x="36501" y="37738"/>
                  </a:cubicBezTo>
                  <a:cubicBezTo>
                    <a:pt x="36363" y="37738"/>
                    <a:pt x="36259" y="37427"/>
                    <a:pt x="36294" y="37358"/>
                  </a:cubicBezTo>
                  <a:lnTo>
                    <a:pt x="36363" y="37324"/>
                  </a:lnTo>
                  <a:close/>
                  <a:moveTo>
                    <a:pt x="7950" y="37151"/>
                  </a:moveTo>
                  <a:cubicBezTo>
                    <a:pt x="8365" y="37254"/>
                    <a:pt x="8780" y="37393"/>
                    <a:pt x="9160" y="37566"/>
                  </a:cubicBezTo>
                  <a:cubicBezTo>
                    <a:pt x="9229" y="37600"/>
                    <a:pt x="9298" y="37635"/>
                    <a:pt x="9264" y="37704"/>
                  </a:cubicBezTo>
                  <a:cubicBezTo>
                    <a:pt x="9264" y="37773"/>
                    <a:pt x="9160" y="37808"/>
                    <a:pt x="9126" y="37808"/>
                  </a:cubicBezTo>
                  <a:cubicBezTo>
                    <a:pt x="9095" y="37818"/>
                    <a:pt x="9068" y="37822"/>
                    <a:pt x="9043" y="37822"/>
                  </a:cubicBezTo>
                  <a:cubicBezTo>
                    <a:pt x="8981" y="37822"/>
                    <a:pt x="8933" y="37797"/>
                    <a:pt x="8884" y="37773"/>
                  </a:cubicBezTo>
                  <a:cubicBezTo>
                    <a:pt x="8573" y="37600"/>
                    <a:pt x="8227" y="37393"/>
                    <a:pt x="7916" y="37220"/>
                  </a:cubicBezTo>
                  <a:lnTo>
                    <a:pt x="7950" y="37151"/>
                  </a:lnTo>
                  <a:close/>
                  <a:moveTo>
                    <a:pt x="7397" y="37496"/>
                  </a:moveTo>
                  <a:lnTo>
                    <a:pt x="7397" y="37496"/>
                  </a:lnTo>
                  <a:cubicBezTo>
                    <a:pt x="7605" y="37704"/>
                    <a:pt x="7847" y="37877"/>
                    <a:pt x="8123" y="37911"/>
                  </a:cubicBezTo>
                  <a:cubicBezTo>
                    <a:pt x="7881" y="37773"/>
                    <a:pt x="7674" y="37600"/>
                    <a:pt x="7397" y="37496"/>
                  </a:cubicBezTo>
                  <a:close/>
                  <a:moveTo>
                    <a:pt x="27307" y="35008"/>
                  </a:moveTo>
                  <a:lnTo>
                    <a:pt x="27307" y="35008"/>
                  </a:lnTo>
                  <a:cubicBezTo>
                    <a:pt x="27411" y="35215"/>
                    <a:pt x="27376" y="35457"/>
                    <a:pt x="27238" y="35595"/>
                  </a:cubicBezTo>
                  <a:cubicBezTo>
                    <a:pt x="26892" y="36079"/>
                    <a:pt x="26858" y="36632"/>
                    <a:pt x="26754" y="37185"/>
                  </a:cubicBezTo>
                  <a:cubicBezTo>
                    <a:pt x="26685" y="37462"/>
                    <a:pt x="26650" y="37808"/>
                    <a:pt x="26685" y="38119"/>
                  </a:cubicBezTo>
                  <a:cubicBezTo>
                    <a:pt x="26719" y="38361"/>
                    <a:pt x="26546" y="38603"/>
                    <a:pt x="26477" y="38810"/>
                  </a:cubicBezTo>
                  <a:lnTo>
                    <a:pt x="26374" y="38775"/>
                  </a:lnTo>
                  <a:cubicBezTo>
                    <a:pt x="26477" y="37496"/>
                    <a:pt x="26719" y="36218"/>
                    <a:pt x="27307" y="35008"/>
                  </a:cubicBezTo>
                  <a:close/>
                  <a:moveTo>
                    <a:pt x="30251" y="38698"/>
                  </a:moveTo>
                  <a:cubicBezTo>
                    <a:pt x="30270" y="38698"/>
                    <a:pt x="30291" y="38700"/>
                    <a:pt x="30314" y="38706"/>
                  </a:cubicBezTo>
                  <a:cubicBezTo>
                    <a:pt x="30349" y="38741"/>
                    <a:pt x="30349" y="38775"/>
                    <a:pt x="30349" y="38775"/>
                  </a:cubicBezTo>
                  <a:cubicBezTo>
                    <a:pt x="30314" y="38914"/>
                    <a:pt x="30210" y="38914"/>
                    <a:pt x="30072" y="38914"/>
                  </a:cubicBezTo>
                  <a:cubicBezTo>
                    <a:pt x="30101" y="38770"/>
                    <a:pt x="30154" y="38698"/>
                    <a:pt x="30251" y="38698"/>
                  </a:cubicBezTo>
                  <a:close/>
                  <a:moveTo>
                    <a:pt x="30210" y="37245"/>
                  </a:moveTo>
                  <a:cubicBezTo>
                    <a:pt x="30221" y="37245"/>
                    <a:pt x="30232" y="37248"/>
                    <a:pt x="30245" y="37254"/>
                  </a:cubicBezTo>
                  <a:cubicBezTo>
                    <a:pt x="30349" y="37289"/>
                    <a:pt x="30349" y="37358"/>
                    <a:pt x="30349" y="37427"/>
                  </a:cubicBezTo>
                  <a:cubicBezTo>
                    <a:pt x="30349" y="37566"/>
                    <a:pt x="30314" y="37738"/>
                    <a:pt x="30349" y="37911"/>
                  </a:cubicBezTo>
                  <a:cubicBezTo>
                    <a:pt x="30383" y="38291"/>
                    <a:pt x="30314" y="38568"/>
                    <a:pt x="29899" y="38672"/>
                  </a:cubicBezTo>
                  <a:cubicBezTo>
                    <a:pt x="29796" y="38706"/>
                    <a:pt x="29623" y="38775"/>
                    <a:pt x="29761" y="38983"/>
                  </a:cubicBezTo>
                  <a:cubicBezTo>
                    <a:pt x="29796" y="39017"/>
                    <a:pt x="29726" y="39086"/>
                    <a:pt x="29692" y="39086"/>
                  </a:cubicBezTo>
                  <a:cubicBezTo>
                    <a:pt x="29603" y="39116"/>
                    <a:pt x="29513" y="39197"/>
                    <a:pt x="29380" y="39197"/>
                  </a:cubicBezTo>
                  <a:cubicBezTo>
                    <a:pt x="29359" y="39197"/>
                    <a:pt x="29336" y="39195"/>
                    <a:pt x="29312" y="39190"/>
                  </a:cubicBezTo>
                  <a:cubicBezTo>
                    <a:pt x="29484" y="38499"/>
                    <a:pt x="29796" y="37946"/>
                    <a:pt x="30107" y="37358"/>
                  </a:cubicBezTo>
                  <a:cubicBezTo>
                    <a:pt x="30135" y="37302"/>
                    <a:pt x="30163" y="37245"/>
                    <a:pt x="30210" y="37245"/>
                  </a:cubicBezTo>
                  <a:close/>
                  <a:moveTo>
                    <a:pt x="23747" y="35768"/>
                  </a:moveTo>
                  <a:lnTo>
                    <a:pt x="23747" y="35768"/>
                  </a:lnTo>
                  <a:cubicBezTo>
                    <a:pt x="24576" y="36494"/>
                    <a:pt x="25233" y="37324"/>
                    <a:pt x="25855" y="38222"/>
                  </a:cubicBezTo>
                  <a:lnTo>
                    <a:pt x="25855" y="38188"/>
                  </a:lnTo>
                  <a:cubicBezTo>
                    <a:pt x="26063" y="38533"/>
                    <a:pt x="26270" y="38879"/>
                    <a:pt x="26097" y="39328"/>
                  </a:cubicBezTo>
                  <a:cubicBezTo>
                    <a:pt x="25890" y="39190"/>
                    <a:pt x="25821" y="39017"/>
                    <a:pt x="25751" y="38844"/>
                  </a:cubicBezTo>
                  <a:cubicBezTo>
                    <a:pt x="25648" y="38464"/>
                    <a:pt x="25440" y="38084"/>
                    <a:pt x="25268" y="37738"/>
                  </a:cubicBezTo>
                  <a:cubicBezTo>
                    <a:pt x="25206" y="37584"/>
                    <a:pt x="25116" y="37457"/>
                    <a:pt x="24949" y="37457"/>
                  </a:cubicBezTo>
                  <a:cubicBezTo>
                    <a:pt x="24929" y="37457"/>
                    <a:pt x="24909" y="37458"/>
                    <a:pt x="24887" y="37462"/>
                  </a:cubicBezTo>
                  <a:cubicBezTo>
                    <a:pt x="24749" y="37462"/>
                    <a:pt x="24680" y="37358"/>
                    <a:pt x="24611" y="37254"/>
                  </a:cubicBezTo>
                  <a:cubicBezTo>
                    <a:pt x="24334" y="36805"/>
                    <a:pt x="24058" y="36356"/>
                    <a:pt x="23781" y="35906"/>
                  </a:cubicBezTo>
                  <a:cubicBezTo>
                    <a:pt x="23747" y="35872"/>
                    <a:pt x="23747" y="35803"/>
                    <a:pt x="23747" y="35768"/>
                  </a:cubicBezTo>
                  <a:close/>
                  <a:moveTo>
                    <a:pt x="44393" y="39333"/>
                  </a:moveTo>
                  <a:cubicBezTo>
                    <a:pt x="44461" y="39333"/>
                    <a:pt x="44542" y="39374"/>
                    <a:pt x="44589" y="39398"/>
                  </a:cubicBezTo>
                  <a:cubicBezTo>
                    <a:pt x="44901" y="39536"/>
                    <a:pt x="45212" y="39709"/>
                    <a:pt x="45523" y="39881"/>
                  </a:cubicBezTo>
                  <a:cubicBezTo>
                    <a:pt x="45696" y="39985"/>
                    <a:pt x="45765" y="40123"/>
                    <a:pt x="45799" y="40296"/>
                  </a:cubicBezTo>
                  <a:cubicBezTo>
                    <a:pt x="45765" y="40365"/>
                    <a:pt x="45730" y="40400"/>
                    <a:pt x="45661" y="40400"/>
                  </a:cubicBezTo>
                  <a:lnTo>
                    <a:pt x="45523" y="40400"/>
                  </a:lnTo>
                  <a:cubicBezTo>
                    <a:pt x="45177" y="40158"/>
                    <a:pt x="44797" y="40020"/>
                    <a:pt x="44417" y="39881"/>
                  </a:cubicBezTo>
                  <a:cubicBezTo>
                    <a:pt x="44348" y="39847"/>
                    <a:pt x="44313" y="39778"/>
                    <a:pt x="44278" y="39709"/>
                  </a:cubicBezTo>
                  <a:cubicBezTo>
                    <a:pt x="44278" y="39605"/>
                    <a:pt x="44175" y="39467"/>
                    <a:pt x="44313" y="39363"/>
                  </a:cubicBezTo>
                  <a:cubicBezTo>
                    <a:pt x="44334" y="39342"/>
                    <a:pt x="44362" y="39333"/>
                    <a:pt x="44393" y="39333"/>
                  </a:cubicBezTo>
                  <a:close/>
                  <a:moveTo>
                    <a:pt x="30326" y="32949"/>
                  </a:moveTo>
                  <a:cubicBezTo>
                    <a:pt x="30344" y="32949"/>
                    <a:pt x="30363" y="32955"/>
                    <a:pt x="30383" y="32968"/>
                  </a:cubicBezTo>
                  <a:cubicBezTo>
                    <a:pt x="30521" y="33038"/>
                    <a:pt x="30487" y="33176"/>
                    <a:pt x="30452" y="33280"/>
                  </a:cubicBezTo>
                  <a:cubicBezTo>
                    <a:pt x="30349" y="33556"/>
                    <a:pt x="30418" y="33867"/>
                    <a:pt x="30452" y="34178"/>
                  </a:cubicBezTo>
                  <a:cubicBezTo>
                    <a:pt x="30521" y="34904"/>
                    <a:pt x="30452" y="35595"/>
                    <a:pt x="30349" y="36287"/>
                  </a:cubicBezTo>
                  <a:cubicBezTo>
                    <a:pt x="30349" y="36460"/>
                    <a:pt x="30279" y="36598"/>
                    <a:pt x="30210" y="36701"/>
                  </a:cubicBezTo>
                  <a:cubicBezTo>
                    <a:pt x="29830" y="37393"/>
                    <a:pt x="29484" y="38084"/>
                    <a:pt x="29243" y="38810"/>
                  </a:cubicBezTo>
                  <a:cubicBezTo>
                    <a:pt x="29104" y="39225"/>
                    <a:pt x="28862" y="39536"/>
                    <a:pt x="28448" y="39743"/>
                  </a:cubicBezTo>
                  <a:cubicBezTo>
                    <a:pt x="27929" y="40020"/>
                    <a:pt x="27445" y="40331"/>
                    <a:pt x="27065" y="40780"/>
                  </a:cubicBezTo>
                  <a:cubicBezTo>
                    <a:pt x="27030" y="40815"/>
                    <a:pt x="26996" y="40849"/>
                    <a:pt x="26927" y="40849"/>
                  </a:cubicBezTo>
                  <a:cubicBezTo>
                    <a:pt x="26927" y="40746"/>
                    <a:pt x="26927" y="40676"/>
                    <a:pt x="26961" y="40573"/>
                  </a:cubicBezTo>
                  <a:cubicBezTo>
                    <a:pt x="27030" y="40227"/>
                    <a:pt x="27030" y="39916"/>
                    <a:pt x="26996" y="39605"/>
                  </a:cubicBezTo>
                  <a:cubicBezTo>
                    <a:pt x="26961" y="39156"/>
                    <a:pt x="27065" y="38706"/>
                    <a:pt x="27203" y="38291"/>
                  </a:cubicBezTo>
                  <a:cubicBezTo>
                    <a:pt x="27514" y="37324"/>
                    <a:pt x="27618" y="36287"/>
                    <a:pt x="27964" y="35319"/>
                  </a:cubicBezTo>
                  <a:cubicBezTo>
                    <a:pt x="27998" y="35181"/>
                    <a:pt x="28033" y="35042"/>
                    <a:pt x="28102" y="34904"/>
                  </a:cubicBezTo>
                  <a:cubicBezTo>
                    <a:pt x="28136" y="34800"/>
                    <a:pt x="28171" y="34731"/>
                    <a:pt x="28136" y="34593"/>
                  </a:cubicBezTo>
                  <a:cubicBezTo>
                    <a:pt x="28067" y="34247"/>
                    <a:pt x="28136" y="34144"/>
                    <a:pt x="28482" y="34040"/>
                  </a:cubicBezTo>
                  <a:cubicBezTo>
                    <a:pt x="28690" y="34005"/>
                    <a:pt x="28862" y="33902"/>
                    <a:pt x="29070" y="33798"/>
                  </a:cubicBezTo>
                  <a:cubicBezTo>
                    <a:pt x="29484" y="33625"/>
                    <a:pt x="29761" y="33349"/>
                    <a:pt x="30107" y="33072"/>
                  </a:cubicBezTo>
                  <a:cubicBezTo>
                    <a:pt x="30190" y="33044"/>
                    <a:pt x="30251" y="32949"/>
                    <a:pt x="30326" y="32949"/>
                  </a:cubicBezTo>
                  <a:close/>
                  <a:moveTo>
                    <a:pt x="28102" y="40262"/>
                  </a:moveTo>
                  <a:lnTo>
                    <a:pt x="28102" y="40262"/>
                  </a:lnTo>
                  <a:cubicBezTo>
                    <a:pt x="27929" y="40504"/>
                    <a:pt x="27687" y="40676"/>
                    <a:pt x="27445" y="40849"/>
                  </a:cubicBezTo>
                  <a:cubicBezTo>
                    <a:pt x="27514" y="40538"/>
                    <a:pt x="27687" y="40400"/>
                    <a:pt x="28102" y="40262"/>
                  </a:cubicBezTo>
                  <a:close/>
                  <a:moveTo>
                    <a:pt x="46836" y="40573"/>
                  </a:moveTo>
                  <a:lnTo>
                    <a:pt x="46836" y="40573"/>
                  </a:lnTo>
                  <a:cubicBezTo>
                    <a:pt x="47078" y="40676"/>
                    <a:pt x="47389" y="40676"/>
                    <a:pt x="47493" y="41091"/>
                  </a:cubicBezTo>
                  <a:cubicBezTo>
                    <a:pt x="47251" y="40918"/>
                    <a:pt x="47044" y="40746"/>
                    <a:pt x="46836" y="40573"/>
                  </a:cubicBezTo>
                  <a:close/>
                  <a:moveTo>
                    <a:pt x="47700" y="41299"/>
                  </a:moveTo>
                  <a:cubicBezTo>
                    <a:pt x="47700" y="41299"/>
                    <a:pt x="47700" y="41333"/>
                    <a:pt x="47700" y="41333"/>
                  </a:cubicBezTo>
                  <a:lnTo>
                    <a:pt x="47666" y="41333"/>
                  </a:lnTo>
                  <a:lnTo>
                    <a:pt x="47666" y="41299"/>
                  </a:lnTo>
                  <a:close/>
                  <a:moveTo>
                    <a:pt x="26477" y="41022"/>
                  </a:moveTo>
                  <a:lnTo>
                    <a:pt x="26477" y="41022"/>
                  </a:lnTo>
                  <a:cubicBezTo>
                    <a:pt x="26546" y="41160"/>
                    <a:pt x="26546" y="41299"/>
                    <a:pt x="26408" y="41402"/>
                  </a:cubicBezTo>
                  <a:lnTo>
                    <a:pt x="26477" y="41022"/>
                  </a:lnTo>
                  <a:close/>
                  <a:moveTo>
                    <a:pt x="9317" y="41475"/>
                  </a:moveTo>
                  <a:cubicBezTo>
                    <a:pt x="9255" y="41483"/>
                    <a:pt x="9209" y="41507"/>
                    <a:pt x="9169" y="41538"/>
                  </a:cubicBezTo>
                  <a:lnTo>
                    <a:pt x="9169" y="41538"/>
                  </a:lnTo>
                  <a:cubicBezTo>
                    <a:pt x="9187" y="41536"/>
                    <a:pt x="9205" y="41535"/>
                    <a:pt x="9223" y="41535"/>
                  </a:cubicBezTo>
                  <a:cubicBezTo>
                    <a:pt x="9248" y="41535"/>
                    <a:pt x="9273" y="41537"/>
                    <a:pt x="9298" y="41541"/>
                  </a:cubicBezTo>
                  <a:cubicBezTo>
                    <a:pt x="9305" y="41519"/>
                    <a:pt x="9311" y="41497"/>
                    <a:pt x="9317" y="41475"/>
                  </a:cubicBezTo>
                  <a:close/>
                  <a:moveTo>
                    <a:pt x="44520" y="40158"/>
                  </a:moveTo>
                  <a:cubicBezTo>
                    <a:pt x="44866" y="40193"/>
                    <a:pt x="45108" y="40400"/>
                    <a:pt x="45384" y="40573"/>
                  </a:cubicBezTo>
                  <a:cubicBezTo>
                    <a:pt x="45454" y="40607"/>
                    <a:pt x="45488" y="40711"/>
                    <a:pt x="45419" y="40780"/>
                  </a:cubicBezTo>
                  <a:cubicBezTo>
                    <a:pt x="45281" y="41022"/>
                    <a:pt x="45143" y="41264"/>
                    <a:pt x="44970" y="41471"/>
                  </a:cubicBezTo>
                  <a:cubicBezTo>
                    <a:pt x="44907" y="41549"/>
                    <a:pt x="44831" y="41585"/>
                    <a:pt x="44763" y="41585"/>
                  </a:cubicBezTo>
                  <a:cubicBezTo>
                    <a:pt x="44680" y="41585"/>
                    <a:pt x="44608" y="41532"/>
                    <a:pt x="44589" y="41437"/>
                  </a:cubicBezTo>
                  <a:cubicBezTo>
                    <a:pt x="44486" y="41057"/>
                    <a:pt x="44451" y="40676"/>
                    <a:pt x="44382" y="40331"/>
                  </a:cubicBezTo>
                  <a:cubicBezTo>
                    <a:pt x="44348" y="40227"/>
                    <a:pt x="44417" y="40158"/>
                    <a:pt x="44520" y="40158"/>
                  </a:cubicBezTo>
                  <a:close/>
                  <a:moveTo>
                    <a:pt x="42480" y="41518"/>
                  </a:moveTo>
                  <a:cubicBezTo>
                    <a:pt x="42539" y="41518"/>
                    <a:pt x="42597" y="41526"/>
                    <a:pt x="42654" y="41541"/>
                  </a:cubicBezTo>
                  <a:cubicBezTo>
                    <a:pt x="42573" y="41581"/>
                    <a:pt x="42492" y="41598"/>
                    <a:pt x="42404" y="41598"/>
                  </a:cubicBezTo>
                  <a:cubicBezTo>
                    <a:pt x="42342" y="41598"/>
                    <a:pt x="42276" y="41589"/>
                    <a:pt x="42204" y="41575"/>
                  </a:cubicBezTo>
                  <a:cubicBezTo>
                    <a:pt x="42306" y="41535"/>
                    <a:pt x="42395" y="41518"/>
                    <a:pt x="42480" y="41518"/>
                  </a:cubicBezTo>
                  <a:close/>
                  <a:moveTo>
                    <a:pt x="20117" y="41644"/>
                  </a:moveTo>
                  <a:cubicBezTo>
                    <a:pt x="20117" y="41679"/>
                    <a:pt x="20152" y="41679"/>
                    <a:pt x="20152" y="41713"/>
                  </a:cubicBezTo>
                  <a:lnTo>
                    <a:pt x="20152" y="41748"/>
                  </a:lnTo>
                  <a:cubicBezTo>
                    <a:pt x="20152" y="41783"/>
                    <a:pt x="20117" y="41817"/>
                    <a:pt x="20048" y="41817"/>
                  </a:cubicBezTo>
                  <a:cubicBezTo>
                    <a:pt x="20048" y="41817"/>
                    <a:pt x="20014" y="41748"/>
                    <a:pt x="20014" y="41713"/>
                  </a:cubicBezTo>
                  <a:cubicBezTo>
                    <a:pt x="20014" y="41679"/>
                    <a:pt x="20048" y="41644"/>
                    <a:pt x="20117" y="41644"/>
                  </a:cubicBezTo>
                  <a:close/>
                  <a:moveTo>
                    <a:pt x="43483" y="39017"/>
                  </a:moveTo>
                  <a:cubicBezTo>
                    <a:pt x="43933" y="39294"/>
                    <a:pt x="43967" y="39363"/>
                    <a:pt x="44140" y="39916"/>
                  </a:cubicBezTo>
                  <a:cubicBezTo>
                    <a:pt x="44209" y="40054"/>
                    <a:pt x="44244" y="40227"/>
                    <a:pt x="44278" y="40365"/>
                  </a:cubicBezTo>
                  <a:cubicBezTo>
                    <a:pt x="44313" y="40780"/>
                    <a:pt x="44244" y="40918"/>
                    <a:pt x="43898" y="41091"/>
                  </a:cubicBezTo>
                  <a:cubicBezTo>
                    <a:pt x="43794" y="41160"/>
                    <a:pt x="43691" y="41195"/>
                    <a:pt x="43587" y="41229"/>
                  </a:cubicBezTo>
                  <a:cubicBezTo>
                    <a:pt x="43553" y="41264"/>
                    <a:pt x="43518" y="41299"/>
                    <a:pt x="43518" y="41368"/>
                  </a:cubicBezTo>
                  <a:cubicBezTo>
                    <a:pt x="43539" y="41430"/>
                    <a:pt x="43572" y="41442"/>
                    <a:pt x="43610" y="41442"/>
                  </a:cubicBezTo>
                  <a:cubicBezTo>
                    <a:pt x="43635" y="41442"/>
                    <a:pt x="43663" y="41437"/>
                    <a:pt x="43691" y="41437"/>
                  </a:cubicBezTo>
                  <a:cubicBezTo>
                    <a:pt x="43829" y="41402"/>
                    <a:pt x="43933" y="41333"/>
                    <a:pt x="44036" y="41229"/>
                  </a:cubicBezTo>
                  <a:cubicBezTo>
                    <a:pt x="44106" y="41160"/>
                    <a:pt x="44175" y="41057"/>
                    <a:pt x="44278" y="41022"/>
                  </a:cubicBezTo>
                  <a:lnTo>
                    <a:pt x="44278" y="41022"/>
                  </a:lnTo>
                  <a:cubicBezTo>
                    <a:pt x="44520" y="41402"/>
                    <a:pt x="44520" y="41402"/>
                    <a:pt x="44244" y="41575"/>
                  </a:cubicBezTo>
                  <a:cubicBezTo>
                    <a:pt x="44313" y="41748"/>
                    <a:pt x="44555" y="41644"/>
                    <a:pt x="44659" y="41817"/>
                  </a:cubicBezTo>
                  <a:cubicBezTo>
                    <a:pt x="44635" y="41960"/>
                    <a:pt x="44561" y="42038"/>
                    <a:pt x="44450" y="42038"/>
                  </a:cubicBezTo>
                  <a:cubicBezTo>
                    <a:pt x="44400" y="42038"/>
                    <a:pt x="44343" y="42022"/>
                    <a:pt x="44278" y="41990"/>
                  </a:cubicBezTo>
                  <a:cubicBezTo>
                    <a:pt x="44140" y="41921"/>
                    <a:pt x="43967" y="41886"/>
                    <a:pt x="43794" y="41852"/>
                  </a:cubicBezTo>
                  <a:cubicBezTo>
                    <a:pt x="43622" y="41817"/>
                    <a:pt x="43518" y="41713"/>
                    <a:pt x="43380" y="41610"/>
                  </a:cubicBezTo>
                  <a:cubicBezTo>
                    <a:pt x="43138" y="41368"/>
                    <a:pt x="43103" y="41160"/>
                    <a:pt x="43311" y="40849"/>
                  </a:cubicBezTo>
                  <a:cubicBezTo>
                    <a:pt x="43518" y="40538"/>
                    <a:pt x="43760" y="40262"/>
                    <a:pt x="43829" y="39881"/>
                  </a:cubicBezTo>
                  <a:cubicBezTo>
                    <a:pt x="43691" y="39881"/>
                    <a:pt x="43691" y="40020"/>
                    <a:pt x="43622" y="40054"/>
                  </a:cubicBezTo>
                  <a:cubicBezTo>
                    <a:pt x="43553" y="40123"/>
                    <a:pt x="43483" y="40193"/>
                    <a:pt x="43449" y="40262"/>
                  </a:cubicBezTo>
                  <a:cubicBezTo>
                    <a:pt x="43398" y="40312"/>
                    <a:pt x="43348" y="40344"/>
                    <a:pt x="43311" y="40344"/>
                  </a:cubicBezTo>
                  <a:cubicBezTo>
                    <a:pt x="43297" y="40344"/>
                    <a:pt x="43285" y="40340"/>
                    <a:pt x="43276" y="40331"/>
                  </a:cubicBezTo>
                  <a:cubicBezTo>
                    <a:pt x="43172" y="40262"/>
                    <a:pt x="43207" y="40193"/>
                    <a:pt x="43276" y="40123"/>
                  </a:cubicBezTo>
                  <a:cubicBezTo>
                    <a:pt x="43380" y="40020"/>
                    <a:pt x="43380" y="39916"/>
                    <a:pt x="43311" y="39778"/>
                  </a:cubicBezTo>
                  <a:cubicBezTo>
                    <a:pt x="43241" y="39536"/>
                    <a:pt x="43241" y="39259"/>
                    <a:pt x="43483" y="39017"/>
                  </a:cubicBezTo>
                  <a:close/>
                  <a:moveTo>
                    <a:pt x="45669" y="39510"/>
                  </a:moveTo>
                  <a:cubicBezTo>
                    <a:pt x="45972" y="39510"/>
                    <a:pt x="46309" y="39588"/>
                    <a:pt x="46491" y="39743"/>
                  </a:cubicBezTo>
                  <a:lnTo>
                    <a:pt x="46491" y="39709"/>
                  </a:lnTo>
                  <a:cubicBezTo>
                    <a:pt x="46560" y="39743"/>
                    <a:pt x="46560" y="39812"/>
                    <a:pt x="46629" y="39812"/>
                  </a:cubicBezTo>
                  <a:cubicBezTo>
                    <a:pt x="46720" y="39795"/>
                    <a:pt x="46809" y="39788"/>
                    <a:pt x="46897" y="39788"/>
                  </a:cubicBezTo>
                  <a:cubicBezTo>
                    <a:pt x="47342" y="39788"/>
                    <a:pt x="47746" y="39985"/>
                    <a:pt x="48150" y="40158"/>
                  </a:cubicBezTo>
                  <a:cubicBezTo>
                    <a:pt x="48461" y="40296"/>
                    <a:pt x="48806" y="40365"/>
                    <a:pt x="49117" y="40538"/>
                  </a:cubicBezTo>
                  <a:cubicBezTo>
                    <a:pt x="49290" y="40642"/>
                    <a:pt x="49394" y="40746"/>
                    <a:pt x="49394" y="40988"/>
                  </a:cubicBezTo>
                  <a:cubicBezTo>
                    <a:pt x="49429" y="41264"/>
                    <a:pt x="49532" y="41575"/>
                    <a:pt x="49705" y="41852"/>
                  </a:cubicBezTo>
                  <a:cubicBezTo>
                    <a:pt x="49705" y="41921"/>
                    <a:pt x="49774" y="41955"/>
                    <a:pt x="49705" y="42059"/>
                  </a:cubicBezTo>
                  <a:cubicBezTo>
                    <a:pt x="49567" y="42059"/>
                    <a:pt x="49532" y="41921"/>
                    <a:pt x="49463" y="41817"/>
                  </a:cubicBezTo>
                  <a:cubicBezTo>
                    <a:pt x="49359" y="41575"/>
                    <a:pt x="49221" y="41333"/>
                    <a:pt x="48910" y="41299"/>
                  </a:cubicBezTo>
                  <a:cubicBezTo>
                    <a:pt x="48806" y="41299"/>
                    <a:pt x="48703" y="41195"/>
                    <a:pt x="48634" y="41126"/>
                  </a:cubicBezTo>
                  <a:cubicBezTo>
                    <a:pt x="48357" y="40918"/>
                    <a:pt x="48046" y="40849"/>
                    <a:pt x="47735" y="40746"/>
                  </a:cubicBezTo>
                  <a:cubicBezTo>
                    <a:pt x="47389" y="40642"/>
                    <a:pt x="47078" y="40504"/>
                    <a:pt x="46802" y="40331"/>
                  </a:cubicBezTo>
                  <a:cubicBezTo>
                    <a:pt x="46594" y="40193"/>
                    <a:pt x="46421" y="40089"/>
                    <a:pt x="46145" y="40054"/>
                  </a:cubicBezTo>
                  <a:lnTo>
                    <a:pt x="46145" y="40054"/>
                  </a:lnTo>
                  <a:cubicBezTo>
                    <a:pt x="46318" y="40331"/>
                    <a:pt x="46663" y="40331"/>
                    <a:pt x="46802" y="40573"/>
                  </a:cubicBezTo>
                  <a:cubicBezTo>
                    <a:pt x="46421" y="40538"/>
                    <a:pt x="46041" y="40434"/>
                    <a:pt x="45938" y="39951"/>
                  </a:cubicBezTo>
                  <a:cubicBezTo>
                    <a:pt x="45903" y="39847"/>
                    <a:pt x="45765" y="39778"/>
                    <a:pt x="45661" y="39743"/>
                  </a:cubicBezTo>
                  <a:cubicBezTo>
                    <a:pt x="45557" y="39674"/>
                    <a:pt x="45454" y="39674"/>
                    <a:pt x="45384" y="39536"/>
                  </a:cubicBezTo>
                  <a:cubicBezTo>
                    <a:pt x="45471" y="39519"/>
                    <a:pt x="45568" y="39510"/>
                    <a:pt x="45669" y="39510"/>
                  </a:cubicBezTo>
                  <a:close/>
                  <a:moveTo>
                    <a:pt x="46940" y="41126"/>
                  </a:moveTo>
                  <a:cubicBezTo>
                    <a:pt x="47147" y="41126"/>
                    <a:pt x="47528" y="41471"/>
                    <a:pt x="48115" y="42163"/>
                  </a:cubicBezTo>
                  <a:cubicBezTo>
                    <a:pt x="48046" y="42163"/>
                    <a:pt x="48011" y="42163"/>
                    <a:pt x="47977" y="42128"/>
                  </a:cubicBezTo>
                  <a:cubicBezTo>
                    <a:pt x="47666" y="41817"/>
                    <a:pt x="47216" y="41610"/>
                    <a:pt x="46974" y="41195"/>
                  </a:cubicBezTo>
                  <a:cubicBezTo>
                    <a:pt x="46940" y="41160"/>
                    <a:pt x="46974" y="41126"/>
                    <a:pt x="46940" y="41126"/>
                  </a:cubicBezTo>
                  <a:close/>
                  <a:moveTo>
                    <a:pt x="48115" y="42163"/>
                  </a:moveTo>
                  <a:lnTo>
                    <a:pt x="48150" y="42232"/>
                  </a:lnTo>
                  <a:cubicBezTo>
                    <a:pt x="48081" y="42232"/>
                    <a:pt x="48115" y="42197"/>
                    <a:pt x="48115" y="42163"/>
                  </a:cubicBezTo>
                  <a:close/>
                  <a:moveTo>
                    <a:pt x="20498" y="41955"/>
                  </a:moveTo>
                  <a:lnTo>
                    <a:pt x="20498" y="41955"/>
                  </a:lnTo>
                  <a:cubicBezTo>
                    <a:pt x="20774" y="41990"/>
                    <a:pt x="20947" y="42059"/>
                    <a:pt x="21120" y="42232"/>
                  </a:cubicBezTo>
                  <a:cubicBezTo>
                    <a:pt x="21022" y="42261"/>
                    <a:pt x="20943" y="42277"/>
                    <a:pt x="20877" y="42277"/>
                  </a:cubicBezTo>
                  <a:cubicBezTo>
                    <a:pt x="20710" y="42277"/>
                    <a:pt x="20621" y="42178"/>
                    <a:pt x="20498" y="41955"/>
                  </a:cubicBezTo>
                  <a:close/>
                  <a:moveTo>
                    <a:pt x="48495" y="41264"/>
                  </a:moveTo>
                  <a:cubicBezTo>
                    <a:pt x="48876" y="41506"/>
                    <a:pt x="49290" y="41713"/>
                    <a:pt x="49325" y="42301"/>
                  </a:cubicBezTo>
                  <a:cubicBezTo>
                    <a:pt x="48979" y="42024"/>
                    <a:pt x="48599" y="41541"/>
                    <a:pt x="48495" y="41264"/>
                  </a:cubicBezTo>
                  <a:close/>
                  <a:moveTo>
                    <a:pt x="45488" y="40953"/>
                  </a:moveTo>
                  <a:cubicBezTo>
                    <a:pt x="45626" y="40953"/>
                    <a:pt x="45626" y="41022"/>
                    <a:pt x="45626" y="41126"/>
                  </a:cubicBezTo>
                  <a:cubicBezTo>
                    <a:pt x="45765" y="41575"/>
                    <a:pt x="45903" y="41990"/>
                    <a:pt x="46041" y="42439"/>
                  </a:cubicBezTo>
                  <a:cubicBezTo>
                    <a:pt x="46041" y="42543"/>
                    <a:pt x="46076" y="42647"/>
                    <a:pt x="46110" y="42716"/>
                  </a:cubicBezTo>
                  <a:cubicBezTo>
                    <a:pt x="46110" y="42796"/>
                    <a:pt x="46090" y="42876"/>
                    <a:pt x="46032" y="42876"/>
                  </a:cubicBezTo>
                  <a:cubicBezTo>
                    <a:pt x="46015" y="42876"/>
                    <a:pt x="45995" y="42870"/>
                    <a:pt x="45972" y="42854"/>
                  </a:cubicBezTo>
                  <a:cubicBezTo>
                    <a:pt x="45557" y="42578"/>
                    <a:pt x="45108" y="42439"/>
                    <a:pt x="44728" y="42163"/>
                  </a:cubicBezTo>
                  <a:cubicBezTo>
                    <a:pt x="44970" y="41713"/>
                    <a:pt x="45246" y="41333"/>
                    <a:pt x="45488" y="40953"/>
                  </a:cubicBezTo>
                  <a:close/>
                  <a:moveTo>
                    <a:pt x="30377" y="39118"/>
                  </a:moveTo>
                  <a:cubicBezTo>
                    <a:pt x="30482" y="39118"/>
                    <a:pt x="30520" y="39186"/>
                    <a:pt x="30591" y="39398"/>
                  </a:cubicBezTo>
                  <a:cubicBezTo>
                    <a:pt x="30591" y="39467"/>
                    <a:pt x="30625" y="39501"/>
                    <a:pt x="30591" y="39570"/>
                  </a:cubicBezTo>
                  <a:cubicBezTo>
                    <a:pt x="30570" y="39580"/>
                    <a:pt x="30553" y="39585"/>
                    <a:pt x="30538" y="39585"/>
                  </a:cubicBezTo>
                  <a:cubicBezTo>
                    <a:pt x="30501" y="39585"/>
                    <a:pt x="30477" y="39560"/>
                    <a:pt x="30452" y="39536"/>
                  </a:cubicBezTo>
                  <a:cubicBezTo>
                    <a:pt x="30410" y="39493"/>
                    <a:pt x="30380" y="39464"/>
                    <a:pt x="30347" y="39464"/>
                  </a:cubicBezTo>
                  <a:cubicBezTo>
                    <a:pt x="30327" y="39464"/>
                    <a:pt x="30306" y="39475"/>
                    <a:pt x="30279" y="39501"/>
                  </a:cubicBezTo>
                  <a:cubicBezTo>
                    <a:pt x="30210" y="39536"/>
                    <a:pt x="30176" y="39605"/>
                    <a:pt x="30210" y="39674"/>
                  </a:cubicBezTo>
                  <a:cubicBezTo>
                    <a:pt x="30279" y="39812"/>
                    <a:pt x="30314" y="39985"/>
                    <a:pt x="30279" y="40123"/>
                  </a:cubicBezTo>
                  <a:cubicBezTo>
                    <a:pt x="30255" y="40139"/>
                    <a:pt x="30235" y="40146"/>
                    <a:pt x="30217" y="40146"/>
                  </a:cubicBezTo>
                  <a:cubicBezTo>
                    <a:pt x="30158" y="40146"/>
                    <a:pt x="30125" y="40073"/>
                    <a:pt x="30072" y="40020"/>
                  </a:cubicBezTo>
                  <a:lnTo>
                    <a:pt x="29934" y="39881"/>
                  </a:lnTo>
                  <a:cubicBezTo>
                    <a:pt x="29899" y="39916"/>
                    <a:pt x="29865" y="39951"/>
                    <a:pt x="29865" y="39951"/>
                  </a:cubicBezTo>
                  <a:cubicBezTo>
                    <a:pt x="30003" y="40434"/>
                    <a:pt x="30107" y="40918"/>
                    <a:pt x="30556" y="41264"/>
                  </a:cubicBezTo>
                  <a:cubicBezTo>
                    <a:pt x="30902" y="41541"/>
                    <a:pt x="31040" y="42024"/>
                    <a:pt x="31316" y="42370"/>
                  </a:cubicBezTo>
                  <a:cubicBezTo>
                    <a:pt x="31373" y="42455"/>
                    <a:pt x="31337" y="42517"/>
                    <a:pt x="31245" y="42517"/>
                  </a:cubicBezTo>
                  <a:cubicBezTo>
                    <a:pt x="31225" y="42517"/>
                    <a:pt x="31203" y="42515"/>
                    <a:pt x="31178" y="42508"/>
                  </a:cubicBezTo>
                  <a:cubicBezTo>
                    <a:pt x="30694" y="42474"/>
                    <a:pt x="30107" y="42024"/>
                    <a:pt x="30003" y="41541"/>
                  </a:cubicBezTo>
                  <a:cubicBezTo>
                    <a:pt x="30003" y="41506"/>
                    <a:pt x="30003" y="41471"/>
                    <a:pt x="30003" y="41437"/>
                  </a:cubicBezTo>
                  <a:cubicBezTo>
                    <a:pt x="29692" y="41057"/>
                    <a:pt x="29588" y="40573"/>
                    <a:pt x="29346" y="40158"/>
                  </a:cubicBezTo>
                  <a:cubicBezTo>
                    <a:pt x="29346" y="40123"/>
                    <a:pt x="29312" y="40123"/>
                    <a:pt x="29312" y="40089"/>
                  </a:cubicBezTo>
                  <a:cubicBezTo>
                    <a:pt x="29261" y="40038"/>
                    <a:pt x="29210" y="40006"/>
                    <a:pt x="29160" y="40006"/>
                  </a:cubicBezTo>
                  <a:cubicBezTo>
                    <a:pt x="29141" y="40006"/>
                    <a:pt x="29123" y="40010"/>
                    <a:pt x="29104" y="40020"/>
                  </a:cubicBezTo>
                  <a:cubicBezTo>
                    <a:pt x="29035" y="40089"/>
                    <a:pt x="29070" y="40158"/>
                    <a:pt x="29104" y="40227"/>
                  </a:cubicBezTo>
                  <a:cubicBezTo>
                    <a:pt x="29173" y="40296"/>
                    <a:pt x="29243" y="40365"/>
                    <a:pt x="29277" y="40434"/>
                  </a:cubicBezTo>
                  <a:cubicBezTo>
                    <a:pt x="29415" y="40849"/>
                    <a:pt x="29657" y="41195"/>
                    <a:pt x="29761" y="41610"/>
                  </a:cubicBezTo>
                  <a:cubicBezTo>
                    <a:pt x="29830" y="41955"/>
                    <a:pt x="30038" y="42197"/>
                    <a:pt x="30349" y="42370"/>
                  </a:cubicBezTo>
                  <a:cubicBezTo>
                    <a:pt x="30210" y="42612"/>
                    <a:pt x="30003" y="42647"/>
                    <a:pt x="29796" y="42681"/>
                  </a:cubicBezTo>
                  <a:cubicBezTo>
                    <a:pt x="29312" y="42716"/>
                    <a:pt x="28828" y="42750"/>
                    <a:pt x="28344" y="42889"/>
                  </a:cubicBezTo>
                  <a:cubicBezTo>
                    <a:pt x="27825" y="43027"/>
                    <a:pt x="27272" y="43096"/>
                    <a:pt x="26754" y="43338"/>
                  </a:cubicBezTo>
                  <a:cubicBezTo>
                    <a:pt x="26688" y="43360"/>
                    <a:pt x="26636" y="43371"/>
                    <a:pt x="26596" y="43371"/>
                  </a:cubicBezTo>
                  <a:cubicBezTo>
                    <a:pt x="26510" y="43371"/>
                    <a:pt x="26477" y="43318"/>
                    <a:pt x="26477" y="43200"/>
                  </a:cubicBezTo>
                  <a:cubicBezTo>
                    <a:pt x="26512" y="42474"/>
                    <a:pt x="26616" y="41748"/>
                    <a:pt x="26858" y="41057"/>
                  </a:cubicBezTo>
                  <a:cubicBezTo>
                    <a:pt x="26858" y="40988"/>
                    <a:pt x="26892" y="40918"/>
                    <a:pt x="26927" y="40884"/>
                  </a:cubicBezTo>
                  <a:cubicBezTo>
                    <a:pt x="26961" y="41057"/>
                    <a:pt x="27169" y="41229"/>
                    <a:pt x="27100" y="41506"/>
                  </a:cubicBezTo>
                  <a:cubicBezTo>
                    <a:pt x="27307" y="41368"/>
                    <a:pt x="27376" y="41160"/>
                    <a:pt x="27514" y="41022"/>
                  </a:cubicBezTo>
                  <a:cubicBezTo>
                    <a:pt x="27687" y="40918"/>
                    <a:pt x="27825" y="40780"/>
                    <a:pt x="27964" y="40676"/>
                  </a:cubicBezTo>
                  <a:cubicBezTo>
                    <a:pt x="28482" y="40227"/>
                    <a:pt x="29001" y="39778"/>
                    <a:pt x="29588" y="39432"/>
                  </a:cubicBezTo>
                  <a:cubicBezTo>
                    <a:pt x="29761" y="39294"/>
                    <a:pt x="29968" y="39225"/>
                    <a:pt x="30176" y="39156"/>
                  </a:cubicBezTo>
                  <a:cubicBezTo>
                    <a:pt x="30264" y="39133"/>
                    <a:pt x="30328" y="39118"/>
                    <a:pt x="30377" y="39118"/>
                  </a:cubicBezTo>
                  <a:close/>
                  <a:moveTo>
                    <a:pt x="26339" y="41783"/>
                  </a:moveTo>
                  <a:lnTo>
                    <a:pt x="26408" y="41817"/>
                  </a:lnTo>
                  <a:cubicBezTo>
                    <a:pt x="26339" y="42266"/>
                    <a:pt x="26305" y="42716"/>
                    <a:pt x="26235" y="43200"/>
                  </a:cubicBezTo>
                  <a:cubicBezTo>
                    <a:pt x="26166" y="43545"/>
                    <a:pt x="26097" y="43614"/>
                    <a:pt x="25786" y="43718"/>
                  </a:cubicBezTo>
                  <a:cubicBezTo>
                    <a:pt x="25924" y="43027"/>
                    <a:pt x="26097" y="42405"/>
                    <a:pt x="26339" y="41783"/>
                  </a:cubicBezTo>
                  <a:close/>
                  <a:moveTo>
                    <a:pt x="17732" y="38948"/>
                  </a:moveTo>
                  <a:cubicBezTo>
                    <a:pt x="17974" y="39363"/>
                    <a:pt x="18078" y="39743"/>
                    <a:pt x="17905" y="40193"/>
                  </a:cubicBezTo>
                  <a:cubicBezTo>
                    <a:pt x="17663" y="40918"/>
                    <a:pt x="17318" y="41610"/>
                    <a:pt x="17006" y="42301"/>
                  </a:cubicBezTo>
                  <a:cubicBezTo>
                    <a:pt x="16799" y="42716"/>
                    <a:pt x="16626" y="43131"/>
                    <a:pt x="16384" y="43545"/>
                  </a:cubicBezTo>
                  <a:cubicBezTo>
                    <a:pt x="16315" y="43649"/>
                    <a:pt x="16281" y="43787"/>
                    <a:pt x="16108" y="43822"/>
                  </a:cubicBezTo>
                  <a:cubicBezTo>
                    <a:pt x="16073" y="43649"/>
                    <a:pt x="16177" y="43545"/>
                    <a:pt x="16211" y="43407"/>
                  </a:cubicBezTo>
                  <a:cubicBezTo>
                    <a:pt x="16557" y="42474"/>
                    <a:pt x="16972" y="41610"/>
                    <a:pt x="17352" y="40711"/>
                  </a:cubicBezTo>
                  <a:cubicBezTo>
                    <a:pt x="17525" y="40262"/>
                    <a:pt x="17663" y="39812"/>
                    <a:pt x="17629" y="39363"/>
                  </a:cubicBezTo>
                  <a:cubicBezTo>
                    <a:pt x="17629" y="39225"/>
                    <a:pt x="17629" y="39121"/>
                    <a:pt x="17732" y="38948"/>
                  </a:cubicBezTo>
                  <a:close/>
                  <a:moveTo>
                    <a:pt x="25095" y="38395"/>
                  </a:moveTo>
                  <a:lnTo>
                    <a:pt x="25095" y="38395"/>
                  </a:lnTo>
                  <a:cubicBezTo>
                    <a:pt x="25233" y="38430"/>
                    <a:pt x="25233" y="38499"/>
                    <a:pt x="25268" y="38568"/>
                  </a:cubicBezTo>
                  <a:cubicBezTo>
                    <a:pt x="25440" y="38879"/>
                    <a:pt x="25613" y="39156"/>
                    <a:pt x="25751" y="39467"/>
                  </a:cubicBezTo>
                  <a:cubicBezTo>
                    <a:pt x="25959" y="39847"/>
                    <a:pt x="26063" y="40227"/>
                    <a:pt x="25993" y="40676"/>
                  </a:cubicBezTo>
                  <a:cubicBezTo>
                    <a:pt x="25890" y="41195"/>
                    <a:pt x="25821" y="41748"/>
                    <a:pt x="25751" y="42301"/>
                  </a:cubicBezTo>
                  <a:cubicBezTo>
                    <a:pt x="25717" y="42819"/>
                    <a:pt x="25579" y="43303"/>
                    <a:pt x="25475" y="43822"/>
                  </a:cubicBezTo>
                  <a:cubicBezTo>
                    <a:pt x="25475" y="43891"/>
                    <a:pt x="25475" y="43960"/>
                    <a:pt x="25440" y="43995"/>
                  </a:cubicBezTo>
                  <a:cubicBezTo>
                    <a:pt x="25129" y="44237"/>
                    <a:pt x="24887" y="44582"/>
                    <a:pt x="24473" y="44755"/>
                  </a:cubicBezTo>
                  <a:cubicBezTo>
                    <a:pt x="24507" y="44202"/>
                    <a:pt x="24715" y="43684"/>
                    <a:pt x="24922" y="43200"/>
                  </a:cubicBezTo>
                  <a:cubicBezTo>
                    <a:pt x="24991" y="43061"/>
                    <a:pt x="25129" y="43027"/>
                    <a:pt x="25233" y="42958"/>
                  </a:cubicBezTo>
                  <a:cubicBezTo>
                    <a:pt x="25406" y="42854"/>
                    <a:pt x="25475" y="42750"/>
                    <a:pt x="25510" y="42543"/>
                  </a:cubicBezTo>
                  <a:cubicBezTo>
                    <a:pt x="25510" y="42197"/>
                    <a:pt x="25544" y="41852"/>
                    <a:pt x="25579" y="41506"/>
                  </a:cubicBezTo>
                  <a:cubicBezTo>
                    <a:pt x="25682" y="40676"/>
                    <a:pt x="25544" y="39916"/>
                    <a:pt x="25302" y="39121"/>
                  </a:cubicBezTo>
                  <a:cubicBezTo>
                    <a:pt x="25198" y="38914"/>
                    <a:pt x="25095" y="38672"/>
                    <a:pt x="25095" y="38395"/>
                  </a:cubicBezTo>
                  <a:close/>
                  <a:moveTo>
                    <a:pt x="15797" y="44617"/>
                  </a:moveTo>
                  <a:cubicBezTo>
                    <a:pt x="15797" y="44617"/>
                    <a:pt x="15831" y="44617"/>
                    <a:pt x="15831" y="44651"/>
                  </a:cubicBezTo>
                  <a:cubicBezTo>
                    <a:pt x="15866" y="44721"/>
                    <a:pt x="15797" y="44790"/>
                    <a:pt x="15693" y="44859"/>
                  </a:cubicBezTo>
                  <a:cubicBezTo>
                    <a:pt x="15693" y="44721"/>
                    <a:pt x="15728" y="44651"/>
                    <a:pt x="15797" y="44617"/>
                  </a:cubicBezTo>
                  <a:close/>
                  <a:moveTo>
                    <a:pt x="15555" y="45135"/>
                  </a:moveTo>
                  <a:cubicBezTo>
                    <a:pt x="15624" y="45135"/>
                    <a:pt x="15624" y="45170"/>
                    <a:pt x="15624" y="45204"/>
                  </a:cubicBezTo>
                  <a:cubicBezTo>
                    <a:pt x="15589" y="45239"/>
                    <a:pt x="15589" y="45308"/>
                    <a:pt x="15555" y="45308"/>
                  </a:cubicBezTo>
                  <a:cubicBezTo>
                    <a:pt x="15486" y="45274"/>
                    <a:pt x="15520" y="45239"/>
                    <a:pt x="15520" y="45204"/>
                  </a:cubicBezTo>
                  <a:cubicBezTo>
                    <a:pt x="15520" y="45170"/>
                    <a:pt x="15555" y="45135"/>
                    <a:pt x="15555" y="45135"/>
                  </a:cubicBezTo>
                  <a:close/>
                  <a:moveTo>
                    <a:pt x="34047" y="45516"/>
                  </a:moveTo>
                  <a:cubicBezTo>
                    <a:pt x="34047" y="45524"/>
                    <a:pt x="34047" y="45532"/>
                    <a:pt x="34046" y="45540"/>
                  </a:cubicBezTo>
                  <a:lnTo>
                    <a:pt x="34046" y="45540"/>
                  </a:lnTo>
                  <a:cubicBezTo>
                    <a:pt x="34058" y="45532"/>
                    <a:pt x="34070" y="45524"/>
                    <a:pt x="34082" y="45516"/>
                  </a:cubicBezTo>
                  <a:close/>
                  <a:moveTo>
                    <a:pt x="18195" y="40132"/>
                  </a:moveTo>
                  <a:cubicBezTo>
                    <a:pt x="18216" y="40132"/>
                    <a:pt x="18234" y="40141"/>
                    <a:pt x="18251" y="40158"/>
                  </a:cubicBezTo>
                  <a:cubicBezTo>
                    <a:pt x="18320" y="40227"/>
                    <a:pt x="18355" y="40331"/>
                    <a:pt x="18389" y="40400"/>
                  </a:cubicBezTo>
                  <a:cubicBezTo>
                    <a:pt x="18424" y="40607"/>
                    <a:pt x="18355" y="40884"/>
                    <a:pt x="18666" y="40918"/>
                  </a:cubicBezTo>
                  <a:cubicBezTo>
                    <a:pt x="18735" y="41264"/>
                    <a:pt x="19046" y="41402"/>
                    <a:pt x="19253" y="41610"/>
                  </a:cubicBezTo>
                  <a:cubicBezTo>
                    <a:pt x="19633" y="42024"/>
                    <a:pt x="20083" y="42370"/>
                    <a:pt x="20636" y="42543"/>
                  </a:cubicBezTo>
                  <a:cubicBezTo>
                    <a:pt x="21016" y="42681"/>
                    <a:pt x="21362" y="42923"/>
                    <a:pt x="21742" y="43061"/>
                  </a:cubicBezTo>
                  <a:cubicBezTo>
                    <a:pt x="21941" y="43136"/>
                    <a:pt x="22141" y="43193"/>
                    <a:pt x="22340" y="43193"/>
                  </a:cubicBezTo>
                  <a:cubicBezTo>
                    <a:pt x="22417" y="43193"/>
                    <a:pt x="22494" y="43184"/>
                    <a:pt x="22571" y="43165"/>
                  </a:cubicBezTo>
                  <a:cubicBezTo>
                    <a:pt x="22694" y="43141"/>
                    <a:pt x="22812" y="43129"/>
                    <a:pt x="22927" y="43129"/>
                  </a:cubicBezTo>
                  <a:cubicBezTo>
                    <a:pt x="23138" y="43129"/>
                    <a:pt x="23338" y="43167"/>
                    <a:pt x="23539" y="43234"/>
                  </a:cubicBezTo>
                  <a:cubicBezTo>
                    <a:pt x="23885" y="43338"/>
                    <a:pt x="24231" y="43269"/>
                    <a:pt x="24611" y="43338"/>
                  </a:cubicBezTo>
                  <a:cubicBezTo>
                    <a:pt x="24611" y="43614"/>
                    <a:pt x="24507" y="43891"/>
                    <a:pt x="24369" y="44133"/>
                  </a:cubicBezTo>
                  <a:cubicBezTo>
                    <a:pt x="24196" y="44409"/>
                    <a:pt x="24161" y="44721"/>
                    <a:pt x="24092" y="45032"/>
                  </a:cubicBezTo>
                  <a:cubicBezTo>
                    <a:pt x="24058" y="45170"/>
                    <a:pt x="24023" y="45274"/>
                    <a:pt x="23816" y="45343"/>
                  </a:cubicBezTo>
                  <a:cubicBezTo>
                    <a:pt x="23574" y="45481"/>
                    <a:pt x="23436" y="45792"/>
                    <a:pt x="23297" y="46034"/>
                  </a:cubicBezTo>
                  <a:cubicBezTo>
                    <a:pt x="23125" y="46414"/>
                    <a:pt x="22917" y="46760"/>
                    <a:pt x="22675" y="47106"/>
                  </a:cubicBezTo>
                  <a:cubicBezTo>
                    <a:pt x="22649" y="47159"/>
                    <a:pt x="22622" y="47232"/>
                    <a:pt x="22564" y="47232"/>
                  </a:cubicBezTo>
                  <a:cubicBezTo>
                    <a:pt x="22547" y="47232"/>
                    <a:pt x="22526" y="47225"/>
                    <a:pt x="22502" y="47209"/>
                  </a:cubicBezTo>
                  <a:cubicBezTo>
                    <a:pt x="22433" y="47209"/>
                    <a:pt x="22433" y="47106"/>
                    <a:pt x="22433" y="47036"/>
                  </a:cubicBezTo>
                  <a:cubicBezTo>
                    <a:pt x="22295" y="46449"/>
                    <a:pt x="22053" y="45861"/>
                    <a:pt x="21880" y="45239"/>
                  </a:cubicBezTo>
                  <a:cubicBezTo>
                    <a:pt x="21742" y="44755"/>
                    <a:pt x="21465" y="44340"/>
                    <a:pt x="21120" y="43960"/>
                  </a:cubicBezTo>
                  <a:cubicBezTo>
                    <a:pt x="21016" y="43822"/>
                    <a:pt x="20912" y="43649"/>
                    <a:pt x="20809" y="43476"/>
                  </a:cubicBezTo>
                  <a:cubicBezTo>
                    <a:pt x="20740" y="43373"/>
                    <a:pt x="20670" y="43269"/>
                    <a:pt x="20567" y="43200"/>
                  </a:cubicBezTo>
                  <a:cubicBezTo>
                    <a:pt x="19772" y="42647"/>
                    <a:pt x="19115" y="41886"/>
                    <a:pt x="18355" y="41264"/>
                  </a:cubicBezTo>
                  <a:cubicBezTo>
                    <a:pt x="18216" y="41160"/>
                    <a:pt x="18113" y="40953"/>
                    <a:pt x="17974" y="40815"/>
                  </a:cubicBezTo>
                  <a:cubicBezTo>
                    <a:pt x="17905" y="40676"/>
                    <a:pt x="18009" y="40262"/>
                    <a:pt x="18113" y="40158"/>
                  </a:cubicBezTo>
                  <a:cubicBezTo>
                    <a:pt x="18147" y="40141"/>
                    <a:pt x="18173" y="40132"/>
                    <a:pt x="18195" y="40132"/>
                  </a:cubicBezTo>
                  <a:close/>
                  <a:moveTo>
                    <a:pt x="23850" y="45585"/>
                  </a:moveTo>
                  <a:cubicBezTo>
                    <a:pt x="23989" y="45688"/>
                    <a:pt x="23954" y="45792"/>
                    <a:pt x="23920" y="45861"/>
                  </a:cubicBezTo>
                  <a:cubicBezTo>
                    <a:pt x="23678" y="46449"/>
                    <a:pt x="23366" y="47002"/>
                    <a:pt x="22952" y="47486"/>
                  </a:cubicBezTo>
                  <a:cubicBezTo>
                    <a:pt x="22952" y="47520"/>
                    <a:pt x="22917" y="47555"/>
                    <a:pt x="22883" y="47589"/>
                  </a:cubicBezTo>
                  <a:cubicBezTo>
                    <a:pt x="22830" y="47616"/>
                    <a:pt x="22778" y="47682"/>
                    <a:pt x="22710" y="47682"/>
                  </a:cubicBezTo>
                  <a:cubicBezTo>
                    <a:pt x="22688" y="47682"/>
                    <a:pt x="22666" y="47675"/>
                    <a:pt x="22641" y="47659"/>
                  </a:cubicBezTo>
                  <a:cubicBezTo>
                    <a:pt x="22537" y="47555"/>
                    <a:pt x="22606" y="47486"/>
                    <a:pt x="22675" y="47382"/>
                  </a:cubicBezTo>
                  <a:cubicBezTo>
                    <a:pt x="23055" y="46864"/>
                    <a:pt x="23366" y="46276"/>
                    <a:pt x="23747" y="45723"/>
                  </a:cubicBezTo>
                  <a:cubicBezTo>
                    <a:pt x="23781" y="45654"/>
                    <a:pt x="23816" y="45619"/>
                    <a:pt x="23850" y="45585"/>
                  </a:cubicBezTo>
                  <a:close/>
                  <a:moveTo>
                    <a:pt x="43038" y="47328"/>
                  </a:moveTo>
                  <a:cubicBezTo>
                    <a:pt x="43276" y="47328"/>
                    <a:pt x="43409" y="47484"/>
                    <a:pt x="43691" y="47831"/>
                  </a:cubicBezTo>
                  <a:cubicBezTo>
                    <a:pt x="43172" y="47831"/>
                    <a:pt x="42792" y="47728"/>
                    <a:pt x="42446" y="47486"/>
                  </a:cubicBezTo>
                  <a:cubicBezTo>
                    <a:pt x="42717" y="47383"/>
                    <a:pt x="42896" y="47328"/>
                    <a:pt x="43038" y="47328"/>
                  </a:cubicBezTo>
                  <a:close/>
                  <a:moveTo>
                    <a:pt x="43138" y="48039"/>
                  </a:moveTo>
                  <a:cubicBezTo>
                    <a:pt x="43760" y="48039"/>
                    <a:pt x="44036" y="48073"/>
                    <a:pt x="44244" y="48281"/>
                  </a:cubicBezTo>
                  <a:cubicBezTo>
                    <a:pt x="44124" y="48292"/>
                    <a:pt x="44003" y="48303"/>
                    <a:pt x="43884" y="48303"/>
                  </a:cubicBezTo>
                  <a:cubicBezTo>
                    <a:pt x="43627" y="48303"/>
                    <a:pt x="43374" y="48252"/>
                    <a:pt x="43138" y="48039"/>
                  </a:cubicBezTo>
                  <a:close/>
                  <a:moveTo>
                    <a:pt x="46318" y="46380"/>
                  </a:moveTo>
                  <a:cubicBezTo>
                    <a:pt x="46387" y="46760"/>
                    <a:pt x="46318" y="47106"/>
                    <a:pt x="46318" y="47451"/>
                  </a:cubicBezTo>
                  <a:cubicBezTo>
                    <a:pt x="46318" y="47693"/>
                    <a:pt x="46318" y="47901"/>
                    <a:pt x="46283" y="48108"/>
                  </a:cubicBezTo>
                  <a:cubicBezTo>
                    <a:pt x="46258" y="48331"/>
                    <a:pt x="46216" y="48429"/>
                    <a:pt x="46080" y="48429"/>
                  </a:cubicBezTo>
                  <a:cubicBezTo>
                    <a:pt x="46026" y="48429"/>
                    <a:pt x="45957" y="48414"/>
                    <a:pt x="45868" y="48384"/>
                  </a:cubicBezTo>
                  <a:cubicBezTo>
                    <a:pt x="45765" y="48350"/>
                    <a:pt x="45696" y="48315"/>
                    <a:pt x="45592" y="48281"/>
                  </a:cubicBezTo>
                  <a:cubicBezTo>
                    <a:pt x="45549" y="48266"/>
                    <a:pt x="45512" y="48258"/>
                    <a:pt x="45476" y="48258"/>
                  </a:cubicBezTo>
                  <a:cubicBezTo>
                    <a:pt x="45425" y="48258"/>
                    <a:pt x="45376" y="48275"/>
                    <a:pt x="45315" y="48315"/>
                  </a:cubicBezTo>
                  <a:cubicBezTo>
                    <a:pt x="45207" y="48369"/>
                    <a:pt x="45106" y="48396"/>
                    <a:pt x="45013" y="48396"/>
                  </a:cubicBezTo>
                  <a:cubicBezTo>
                    <a:pt x="44807" y="48396"/>
                    <a:pt x="44639" y="48266"/>
                    <a:pt x="44520" y="48004"/>
                  </a:cubicBezTo>
                  <a:cubicBezTo>
                    <a:pt x="44486" y="47970"/>
                    <a:pt x="44451" y="47935"/>
                    <a:pt x="44417" y="47935"/>
                  </a:cubicBezTo>
                  <a:cubicBezTo>
                    <a:pt x="43967" y="47901"/>
                    <a:pt x="43794" y="47520"/>
                    <a:pt x="43414" y="47313"/>
                  </a:cubicBezTo>
                  <a:cubicBezTo>
                    <a:pt x="43760" y="47106"/>
                    <a:pt x="44036" y="47071"/>
                    <a:pt x="44313" y="47002"/>
                  </a:cubicBezTo>
                  <a:cubicBezTo>
                    <a:pt x="44331" y="46998"/>
                    <a:pt x="44349" y="46996"/>
                    <a:pt x="44366" y="46996"/>
                  </a:cubicBezTo>
                  <a:cubicBezTo>
                    <a:pt x="44508" y="46996"/>
                    <a:pt x="44601" y="47117"/>
                    <a:pt x="44693" y="47209"/>
                  </a:cubicBezTo>
                  <a:cubicBezTo>
                    <a:pt x="44970" y="47451"/>
                    <a:pt x="45212" y="47762"/>
                    <a:pt x="45557" y="47901"/>
                  </a:cubicBezTo>
                  <a:cubicBezTo>
                    <a:pt x="45592" y="47918"/>
                    <a:pt x="45626" y="47935"/>
                    <a:pt x="45665" y="47935"/>
                  </a:cubicBezTo>
                  <a:cubicBezTo>
                    <a:pt x="45704" y="47935"/>
                    <a:pt x="45747" y="47918"/>
                    <a:pt x="45799" y="47866"/>
                  </a:cubicBezTo>
                  <a:cubicBezTo>
                    <a:pt x="45523" y="47693"/>
                    <a:pt x="45246" y="47520"/>
                    <a:pt x="45039" y="47278"/>
                  </a:cubicBezTo>
                  <a:cubicBezTo>
                    <a:pt x="45004" y="47244"/>
                    <a:pt x="44935" y="47209"/>
                    <a:pt x="44901" y="47175"/>
                  </a:cubicBezTo>
                  <a:cubicBezTo>
                    <a:pt x="44728" y="47002"/>
                    <a:pt x="44728" y="46933"/>
                    <a:pt x="44970" y="46864"/>
                  </a:cubicBezTo>
                  <a:cubicBezTo>
                    <a:pt x="45419" y="46725"/>
                    <a:pt x="45834" y="46518"/>
                    <a:pt x="46318" y="46380"/>
                  </a:cubicBezTo>
                  <a:close/>
                  <a:moveTo>
                    <a:pt x="51606" y="48834"/>
                  </a:moveTo>
                  <a:lnTo>
                    <a:pt x="51606" y="48868"/>
                  </a:lnTo>
                  <a:lnTo>
                    <a:pt x="51572" y="48868"/>
                  </a:lnTo>
                  <a:lnTo>
                    <a:pt x="51606" y="48834"/>
                  </a:lnTo>
                  <a:close/>
                  <a:moveTo>
                    <a:pt x="45920" y="40786"/>
                  </a:moveTo>
                  <a:cubicBezTo>
                    <a:pt x="46016" y="40786"/>
                    <a:pt x="46106" y="40835"/>
                    <a:pt x="46179" y="40884"/>
                  </a:cubicBezTo>
                  <a:cubicBezTo>
                    <a:pt x="46491" y="41022"/>
                    <a:pt x="46698" y="41264"/>
                    <a:pt x="46905" y="41471"/>
                  </a:cubicBezTo>
                  <a:cubicBezTo>
                    <a:pt x="47251" y="41852"/>
                    <a:pt x="47631" y="42232"/>
                    <a:pt x="48011" y="42543"/>
                  </a:cubicBezTo>
                  <a:cubicBezTo>
                    <a:pt x="48357" y="42819"/>
                    <a:pt x="48564" y="43131"/>
                    <a:pt x="48772" y="43476"/>
                  </a:cubicBezTo>
                  <a:cubicBezTo>
                    <a:pt x="48806" y="43580"/>
                    <a:pt x="48841" y="43684"/>
                    <a:pt x="48945" y="43753"/>
                  </a:cubicBezTo>
                  <a:cubicBezTo>
                    <a:pt x="49498" y="44375"/>
                    <a:pt x="49705" y="45170"/>
                    <a:pt x="49982" y="45965"/>
                  </a:cubicBezTo>
                  <a:cubicBezTo>
                    <a:pt x="50189" y="46587"/>
                    <a:pt x="50362" y="47209"/>
                    <a:pt x="50500" y="47866"/>
                  </a:cubicBezTo>
                  <a:cubicBezTo>
                    <a:pt x="50535" y="47728"/>
                    <a:pt x="50500" y="47555"/>
                    <a:pt x="50466" y="47417"/>
                  </a:cubicBezTo>
                  <a:cubicBezTo>
                    <a:pt x="50362" y="46794"/>
                    <a:pt x="50362" y="46172"/>
                    <a:pt x="50189" y="45550"/>
                  </a:cubicBezTo>
                  <a:lnTo>
                    <a:pt x="50189" y="45550"/>
                  </a:lnTo>
                  <a:cubicBezTo>
                    <a:pt x="50466" y="45723"/>
                    <a:pt x="50569" y="45999"/>
                    <a:pt x="50638" y="46276"/>
                  </a:cubicBezTo>
                  <a:cubicBezTo>
                    <a:pt x="50846" y="46933"/>
                    <a:pt x="50984" y="47555"/>
                    <a:pt x="51157" y="48212"/>
                  </a:cubicBezTo>
                  <a:cubicBezTo>
                    <a:pt x="51191" y="48246"/>
                    <a:pt x="51157" y="48315"/>
                    <a:pt x="51157" y="48384"/>
                  </a:cubicBezTo>
                  <a:cubicBezTo>
                    <a:pt x="51053" y="48661"/>
                    <a:pt x="51088" y="48938"/>
                    <a:pt x="51088" y="49249"/>
                  </a:cubicBezTo>
                  <a:cubicBezTo>
                    <a:pt x="51088" y="49387"/>
                    <a:pt x="51122" y="49525"/>
                    <a:pt x="51053" y="49733"/>
                  </a:cubicBezTo>
                  <a:cubicBezTo>
                    <a:pt x="50569" y="49491"/>
                    <a:pt x="49982" y="49421"/>
                    <a:pt x="49671" y="48903"/>
                  </a:cubicBezTo>
                  <a:lnTo>
                    <a:pt x="49671" y="48903"/>
                  </a:lnTo>
                  <a:cubicBezTo>
                    <a:pt x="49697" y="49009"/>
                    <a:pt x="49683" y="49054"/>
                    <a:pt x="49613" y="49054"/>
                  </a:cubicBezTo>
                  <a:cubicBezTo>
                    <a:pt x="49592" y="49054"/>
                    <a:pt x="49565" y="49049"/>
                    <a:pt x="49532" y="49041"/>
                  </a:cubicBezTo>
                  <a:cubicBezTo>
                    <a:pt x="49359" y="49007"/>
                    <a:pt x="49187" y="48972"/>
                    <a:pt x="48979" y="48903"/>
                  </a:cubicBezTo>
                  <a:cubicBezTo>
                    <a:pt x="48288" y="48661"/>
                    <a:pt x="47528" y="48592"/>
                    <a:pt x="46802" y="48454"/>
                  </a:cubicBezTo>
                  <a:cubicBezTo>
                    <a:pt x="46387" y="48419"/>
                    <a:pt x="46352" y="48384"/>
                    <a:pt x="46387" y="48004"/>
                  </a:cubicBezTo>
                  <a:cubicBezTo>
                    <a:pt x="46456" y="47486"/>
                    <a:pt x="46525" y="47002"/>
                    <a:pt x="46560" y="46483"/>
                  </a:cubicBezTo>
                  <a:cubicBezTo>
                    <a:pt x="46560" y="46311"/>
                    <a:pt x="46663" y="46241"/>
                    <a:pt x="46767" y="46207"/>
                  </a:cubicBezTo>
                  <a:cubicBezTo>
                    <a:pt x="47078" y="46069"/>
                    <a:pt x="47355" y="45861"/>
                    <a:pt x="47597" y="45654"/>
                  </a:cubicBezTo>
                  <a:cubicBezTo>
                    <a:pt x="47735" y="45550"/>
                    <a:pt x="47804" y="45412"/>
                    <a:pt x="47873" y="45308"/>
                  </a:cubicBezTo>
                  <a:cubicBezTo>
                    <a:pt x="48046" y="45066"/>
                    <a:pt x="48011" y="44893"/>
                    <a:pt x="47839" y="44686"/>
                  </a:cubicBezTo>
                  <a:cubicBezTo>
                    <a:pt x="47424" y="44168"/>
                    <a:pt x="47009" y="43614"/>
                    <a:pt x="46421" y="43234"/>
                  </a:cubicBezTo>
                  <a:cubicBezTo>
                    <a:pt x="46283" y="43165"/>
                    <a:pt x="46179" y="43061"/>
                    <a:pt x="46179" y="42889"/>
                  </a:cubicBezTo>
                  <a:cubicBezTo>
                    <a:pt x="46145" y="42370"/>
                    <a:pt x="45938" y="41886"/>
                    <a:pt x="45834" y="41402"/>
                  </a:cubicBezTo>
                  <a:cubicBezTo>
                    <a:pt x="45834" y="41333"/>
                    <a:pt x="45799" y="41264"/>
                    <a:pt x="45799" y="41160"/>
                  </a:cubicBezTo>
                  <a:cubicBezTo>
                    <a:pt x="45765" y="41057"/>
                    <a:pt x="45661" y="40884"/>
                    <a:pt x="45799" y="40815"/>
                  </a:cubicBezTo>
                  <a:cubicBezTo>
                    <a:pt x="45840" y="40794"/>
                    <a:pt x="45880" y="40786"/>
                    <a:pt x="45920" y="40786"/>
                  </a:cubicBezTo>
                  <a:close/>
                  <a:moveTo>
                    <a:pt x="15416" y="45585"/>
                  </a:moveTo>
                  <a:lnTo>
                    <a:pt x="15416" y="45585"/>
                  </a:lnTo>
                  <a:cubicBezTo>
                    <a:pt x="15520" y="45896"/>
                    <a:pt x="15382" y="46138"/>
                    <a:pt x="15278" y="46414"/>
                  </a:cubicBezTo>
                  <a:cubicBezTo>
                    <a:pt x="15071" y="46933"/>
                    <a:pt x="14829" y="47451"/>
                    <a:pt x="14621" y="48004"/>
                  </a:cubicBezTo>
                  <a:cubicBezTo>
                    <a:pt x="14380" y="48592"/>
                    <a:pt x="14241" y="49249"/>
                    <a:pt x="13999" y="49836"/>
                  </a:cubicBezTo>
                  <a:cubicBezTo>
                    <a:pt x="13965" y="49940"/>
                    <a:pt x="13965" y="50009"/>
                    <a:pt x="13826" y="50044"/>
                  </a:cubicBezTo>
                  <a:cubicBezTo>
                    <a:pt x="14241" y="48488"/>
                    <a:pt x="14691" y="47002"/>
                    <a:pt x="15416" y="45585"/>
                  </a:cubicBezTo>
                  <a:close/>
                  <a:moveTo>
                    <a:pt x="51157" y="48384"/>
                  </a:moveTo>
                  <a:cubicBezTo>
                    <a:pt x="51191" y="48419"/>
                    <a:pt x="51261" y="48454"/>
                    <a:pt x="51295" y="48523"/>
                  </a:cubicBezTo>
                  <a:cubicBezTo>
                    <a:pt x="51433" y="48972"/>
                    <a:pt x="51572" y="49421"/>
                    <a:pt x="51710" y="49905"/>
                  </a:cubicBezTo>
                  <a:cubicBezTo>
                    <a:pt x="51744" y="49974"/>
                    <a:pt x="51779" y="50078"/>
                    <a:pt x="51710" y="50113"/>
                  </a:cubicBezTo>
                  <a:cubicBezTo>
                    <a:pt x="51670" y="50139"/>
                    <a:pt x="51636" y="50150"/>
                    <a:pt x="51604" y="50150"/>
                  </a:cubicBezTo>
                  <a:cubicBezTo>
                    <a:pt x="51553" y="50150"/>
                    <a:pt x="51511" y="50121"/>
                    <a:pt x="51468" y="50078"/>
                  </a:cubicBezTo>
                  <a:cubicBezTo>
                    <a:pt x="51330" y="49940"/>
                    <a:pt x="51191" y="49836"/>
                    <a:pt x="51191" y="49594"/>
                  </a:cubicBezTo>
                  <a:cubicBezTo>
                    <a:pt x="51226" y="49214"/>
                    <a:pt x="51191" y="48799"/>
                    <a:pt x="51157" y="48384"/>
                  </a:cubicBezTo>
                  <a:close/>
                  <a:moveTo>
                    <a:pt x="13343" y="51979"/>
                  </a:moveTo>
                  <a:lnTo>
                    <a:pt x="13343" y="51979"/>
                  </a:lnTo>
                  <a:cubicBezTo>
                    <a:pt x="13412" y="52256"/>
                    <a:pt x="13377" y="52532"/>
                    <a:pt x="13239" y="52774"/>
                  </a:cubicBezTo>
                  <a:cubicBezTo>
                    <a:pt x="13170" y="52498"/>
                    <a:pt x="13308" y="52256"/>
                    <a:pt x="13343" y="51979"/>
                  </a:cubicBezTo>
                  <a:close/>
                  <a:moveTo>
                    <a:pt x="13135" y="53569"/>
                  </a:moveTo>
                  <a:cubicBezTo>
                    <a:pt x="13170" y="53569"/>
                    <a:pt x="13170" y="53569"/>
                    <a:pt x="13170" y="53604"/>
                  </a:cubicBezTo>
                  <a:lnTo>
                    <a:pt x="13135" y="53604"/>
                  </a:lnTo>
                  <a:cubicBezTo>
                    <a:pt x="13135" y="53604"/>
                    <a:pt x="13135" y="53569"/>
                    <a:pt x="13135" y="53569"/>
                  </a:cubicBezTo>
                  <a:close/>
                  <a:moveTo>
                    <a:pt x="51602" y="54126"/>
                  </a:moveTo>
                  <a:lnTo>
                    <a:pt x="51602" y="54126"/>
                  </a:lnTo>
                  <a:cubicBezTo>
                    <a:pt x="51603" y="54148"/>
                    <a:pt x="51605" y="54170"/>
                    <a:pt x="51606" y="54191"/>
                  </a:cubicBezTo>
                  <a:cubicBezTo>
                    <a:pt x="51613" y="54175"/>
                    <a:pt x="51619" y="54159"/>
                    <a:pt x="51625" y="54142"/>
                  </a:cubicBezTo>
                  <a:lnTo>
                    <a:pt x="51625" y="54142"/>
                  </a:lnTo>
                  <a:cubicBezTo>
                    <a:pt x="51617" y="54136"/>
                    <a:pt x="51610" y="54131"/>
                    <a:pt x="51602" y="54126"/>
                  </a:cubicBezTo>
                  <a:close/>
                  <a:moveTo>
                    <a:pt x="32146" y="53742"/>
                  </a:moveTo>
                  <a:cubicBezTo>
                    <a:pt x="32042" y="53846"/>
                    <a:pt x="31973" y="53949"/>
                    <a:pt x="31904" y="54053"/>
                  </a:cubicBezTo>
                  <a:cubicBezTo>
                    <a:pt x="31835" y="54122"/>
                    <a:pt x="31835" y="54157"/>
                    <a:pt x="31835" y="54226"/>
                  </a:cubicBezTo>
                  <a:cubicBezTo>
                    <a:pt x="31869" y="54191"/>
                    <a:pt x="31904" y="54122"/>
                    <a:pt x="31904" y="54088"/>
                  </a:cubicBezTo>
                  <a:cubicBezTo>
                    <a:pt x="32042" y="54019"/>
                    <a:pt x="32111" y="53880"/>
                    <a:pt x="32146" y="53742"/>
                  </a:cubicBezTo>
                  <a:close/>
                  <a:moveTo>
                    <a:pt x="17283" y="39294"/>
                  </a:moveTo>
                  <a:cubicBezTo>
                    <a:pt x="17456" y="39328"/>
                    <a:pt x="17456" y="39398"/>
                    <a:pt x="17421" y="39501"/>
                  </a:cubicBezTo>
                  <a:cubicBezTo>
                    <a:pt x="17352" y="40089"/>
                    <a:pt x="17248" y="40711"/>
                    <a:pt x="16903" y="41229"/>
                  </a:cubicBezTo>
                  <a:cubicBezTo>
                    <a:pt x="16730" y="41471"/>
                    <a:pt x="16695" y="41748"/>
                    <a:pt x="16592" y="41990"/>
                  </a:cubicBezTo>
                  <a:cubicBezTo>
                    <a:pt x="16073" y="43338"/>
                    <a:pt x="15589" y="44651"/>
                    <a:pt x="15036" y="45965"/>
                  </a:cubicBezTo>
                  <a:cubicBezTo>
                    <a:pt x="14898" y="46345"/>
                    <a:pt x="14725" y="46725"/>
                    <a:pt x="14587" y="47106"/>
                  </a:cubicBezTo>
                  <a:cubicBezTo>
                    <a:pt x="14310" y="47762"/>
                    <a:pt x="14138" y="48419"/>
                    <a:pt x="13930" y="49110"/>
                  </a:cubicBezTo>
                  <a:cubicBezTo>
                    <a:pt x="13723" y="49802"/>
                    <a:pt x="13515" y="50493"/>
                    <a:pt x="13308" y="51184"/>
                  </a:cubicBezTo>
                  <a:cubicBezTo>
                    <a:pt x="13066" y="52048"/>
                    <a:pt x="12997" y="52947"/>
                    <a:pt x="12962" y="53846"/>
                  </a:cubicBezTo>
                  <a:cubicBezTo>
                    <a:pt x="12928" y="54191"/>
                    <a:pt x="12928" y="54537"/>
                    <a:pt x="12824" y="54848"/>
                  </a:cubicBezTo>
                  <a:lnTo>
                    <a:pt x="12859" y="54848"/>
                  </a:lnTo>
                  <a:cubicBezTo>
                    <a:pt x="12790" y="55090"/>
                    <a:pt x="12790" y="55297"/>
                    <a:pt x="12790" y="55539"/>
                  </a:cubicBezTo>
                  <a:cubicBezTo>
                    <a:pt x="12790" y="55609"/>
                    <a:pt x="12824" y="55678"/>
                    <a:pt x="12755" y="55712"/>
                  </a:cubicBezTo>
                  <a:cubicBezTo>
                    <a:pt x="12735" y="55733"/>
                    <a:pt x="12714" y="55741"/>
                    <a:pt x="12694" y="55741"/>
                  </a:cubicBezTo>
                  <a:cubicBezTo>
                    <a:pt x="12645" y="55741"/>
                    <a:pt x="12596" y="55692"/>
                    <a:pt x="12548" y="55643"/>
                  </a:cubicBezTo>
                  <a:cubicBezTo>
                    <a:pt x="12340" y="55401"/>
                    <a:pt x="12133" y="55159"/>
                    <a:pt x="11925" y="54917"/>
                  </a:cubicBezTo>
                  <a:cubicBezTo>
                    <a:pt x="11718" y="54641"/>
                    <a:pt x="11614" y="54330"/>
                    <a:pt x="11441" y="54053"/>
                  </a:cubicBezTo>
                  <a:cubicBezTo>
                    <a:pt x="11096" y="53500"/>
                    <a:pt x="10958" y="52878"/>
                    <a:pt x="10716" y="52256"/>
                  </a:cubicBezTo>
                  <a:cubicBezTo>
                    <a:pt x="10646" y="52048"/>
                    <a:pt x="10612" y="51841"/>
                    <a:pt x="10543" y="51599"/>
                  </a:cubicBezTo>
                  <a:cubicBezTo>
                    <a:pt x="10335" y="50700"/>
                    <a:pt x="10163" y="49767"/>
                    <a:pt x="10093" y="48799"/>
                  </a:cubicBezTo>
                  <a:cubicBezTo>
                    <a:pt x="10024" y="47831"/>
                    <a:pt x="10059" y="46864"/>
                    <a:pt x="10059" y="45896"/>
                  </a:cubicBezTo>
                  <a:cubicBezTo>
                    <a:pt x="10059" y="45619"/>
                    <a:pt x="10266" y="45654"/>
                    <a:pt x="10405" y="45619"/>
                  </a:cubicBezTo>
                  <a:cubicBezTo>
                    <a:pt x="10467" y="45612"/>
                    <a:pt x="10518" y="45608"/>
                    <a:pt x="10559" y="45608"/>
                  </a:cubicBezTo>
                  <a:cubicBezTo>
                    <a:pt x="10724" y="45608"/>
                    <a:pt x="10729" y="45675"/>
                    <a:pt x="10646" y="45896"/>
                  </a:cubicBezTo>
                  <a:cubicBezTo>
                    <a:pt x="10439" y="46449"/>
                    <a:pt x="10405" y="47002"/>
                    <a:pt x="10370" y="47555"/>
                  </a:cubicBezTo>
                  <a:cubicBezTo>
                    <a:pt x="10370" y="47589"/>
                    <a:pt x="10370" y="47624"/>
                    <a:pt x="10370" y="47659"/>
                  </a:cubicBezTo>
                  <a:cubicBezTo>
                    <a:pt x="10370" y="47693"/>
                    <a:pt x="10405" y="47693"/>
                    <a:pt x="10439" y="47693"/>
                  </a:cubicBezTo>
                  <a:cubicBezTo>
                    <a:pt x="10474" y="47486"/>
                    <a:pt x="10508" y="47313"/>
                    <a:pt x="10508" y="47106"/>
                  </a:cubicBezTo>
                  <a:cubicBezTo>
                    <a:pt x="10508" y="46829"/>
                    <a:pt x="10577" y="46553"/>
                    <a:pt x="10819" y="46345"/>
                  </a:cubicBezTo>
                  <a:cubicBezTo>
                    <a:pt x="10888" y="46311"/>
                    <a:pt x="10923" y="46207"/>
                    <a:pt x="10923" y="46103"/>
                  </a:cubicBezTo>
                  <a:cubicBezTo>
                    <a:pt x="10888" y="46069"/>
                    <a:pt x="10819" y="46034"/>
                    <a:pt x="10819" y="45999"/>
                  </a:cubicBezTo>
                  <a:cubicBezTo>
                    <a:pt x="10958" y="45758"/>
                    <a:pt x="10992" y="45446"/>
                    <a:pt x="11303" y="45308"/>
                  </a:cubicBezTo>
                  <a:cubicBezTo>
                    <a:pt x="11787" y="45135"/>
                    <a:pt x="12167" y="44824"/>
                    <a:pt x="12548" y="44444"/>
                  </a:cubicBezTo>
                  <a:cubicBezTo>
                    <a:pt x="12928" y="44133"/>
                    <a:pt x="13308" y="43787"/>
                    <a:pt x="13757" y="43407"/>
                  </a:cubicBezTo>
                  <a:lnTo>
                    <a:pt x="13757" y="43407"/>
                  </a:lnTo>
                  <a:cubicBezTo>
                    <a:pt x="13654" y="43787"/>
                    <a:pt x="13446" y="44029"/>
                    <a:pt x="13308" y="44237"/>
                  </a:cubicBezTo>
                  <a:cubicBezTo>
                    <a:pt x="13101" y="44548"/>
                    <a:pt x="12859" y="44824"/>
                    <a:pt x="12582" y="45066"/>
                  </a:cubicBezTo>
                  <a:cubicBezTo>
                    <a:pt x="12444" y="45204"/>
                    <a:pt x="12271" y="45274"/>
                    <a:pt x="12098" y="45343"/>
                  </a:cubicBezTo>
                  <a:cubicBezTo>
                    <a:pt x="12064" y="45377"/>
                    <a:pt x="11995" y="45412"/>
                    <a:pt x="12029" y="45481"/>
                  </a:cubicBezTo>
                  <a:cubicBezTo>
                    <a:pt x="12048" y="45538"/>
                    <a:pt x="12088" y="45564"/>
                    <a:pt x="12126" y="45564"/>
                  </a:cubicBezTo>
                  <a:cubicBezTo>
                    <a:pt x="12157" y="45564"/>
                    <a:pt x="12186" y="45547"/>
                    <a:pt x="12202" y="45516"/>
                  </a:cubicBezTo>
                  <a:cubicBezTo>
                    <a:pt x="12478" y="45343"/>
                    <a:pt x="12720" y="45135"/>
                    <a:pt x="12962" y="44928"/>
                  </a:cubicBezTo>
                  <a:cubicBezTo>
                    <a:pt x="13308" y="44651"/>
                    <a:pt x="13446" y="44237"/>
                    <a:pt x="13654" y="43891"/>
                  </a:cubicBezTo>
                  <a:cubicBezTo>
                    <a:pt x="14034" y="43303"/>
                    <a:pt x="14380" y="42681"/>
                    <a:pt x="14898" y="42197"/>
                  </a:cubicBezTo>
                  <a:cubicBezTo>
                    <a:pt x="14967" y="42128"/>
                    <a:pt x="15002" y="42059"/>
                    <a:pt x="15140" y="42059"/>
                  </a:cubicBezTo>
                  <a:cubicBezTo>
                    <a:pt x="15105" y="42336"/>
                    <a:pt x="14967" y="42543"/>
                    <a:pt x="14829" y="42785"/>
                  </a:cubicBezTo>
                  <a:cubicBezTo>
                    <a:pt x="15244" y="42612"/>
                    <a:pt x="15416" y="42266"/>
                    <a:pt x="15555" y="41886"/>
                  </a:cubicBezTo>
                  <a:cubicBezTo>
                    <a:pt x="15624" y="41713"/>
                    <a:pt x="15693" y="41575"/>
                    <a:pt x="15762" y="41402"/>
                  </a:cubicBezTo>
                  <a:cubicBezTo>
                    <a:pt x="15797" y="41368"/>
                    <a:pt x="15831" y="41264"/>
                    <a:pt x="15866" y="41264"/>
                  </a:cubicBezTo>
                  <a:cubicBezTo>
                    <a:pt x="16211" y="41160"/>
                    <a:pt x="16211" y="40815"/>
                    <a:pt x="16384" y="40607"/>
                  </a:cubicBezTo>
                  <a:cubicBezTo>
                    <a:pt x="16592" y="40296"/>
                    <a:pt x="16799" y="39985"/>
                    <a:pt x="17041" y="39709"/>
                  </a:cubicBezTo>
                  <a:cubicBezTo>
                    <a:pt x="17145" y="39570"/>
                    <a:pt x="17248" y="39467"/>
                    <a:pt x="17283" y="39294"/>
                  </a:cubicBezTo>
                  <a:close/>
                  <a:moveTo>
                    <a:pt x="31247" y="32899"/>
                  </a:moveTo>
                  <a:cubicBezTo>
                    <a:pt x="31420" y="32899"/>
                    <a:pt x="31593" y="32968"/>
                    <a:pt x="31731" y="33038"/>
                  </a:cubicBezTo>
                  <a:cubicBezTo>
                    <a:pt x="32837" y="33660"/>
                    <a:pt x="33805" y="34420"/>
                    <a:pt x="34496" y="35492"/>
                  </a:cubicBezTo>
                  <a:cubicBezTo>
                    <a:pt x="34877" y="36183"/>
                    <a:pt x="35291" y="36874"/>
                    <a:pt x="35672" y="37531"/>
                  </a:cubicBezTo>
                  <a:cubicBezTo>
                    <a:pt x="35879" y="37911"/>
                    <a:pt x="36017" y="38291"/>
                    <a:pt x="36190" y="38637"/>
                  </a:cubicBezTo>
                  <a:cubicBezTo>
                    <a:pt x="36259" y="38810"/>
                    <a:pt x="36225" y="39017"/>
                    <a:pt x="36225" y="39190"/>
                  </a:cubicBezTo>
                  <a:cubicBezTo>
                    <a:pt x="36259" y="39570"/>
                    <a:pt x="36432" y="39951"/>
                    <a:pt x="36432" y="40331"/>
                  </a:cubicBezTo>
                  <a:cubicBezTo>
                    <a:pt x="36432" y="40607"/>
                    <a:pt x="36467" y="40884"/>
                    <a:pt x="36259" y="41126"/>
                  </a:cubicBezTo>
                  <a:cubicBezTo>
                    <a:pt x="36156" y="41264"/>
                    <a:pt x="36121" y="41506"/>
                    <a:pt x="36363" y="41644"/>
                  </a:cubicBezTo>
                  <a:cubicBezTo>
                    <a:pt x="36398" y="41990"/>
                    <a:pt x="36605" y="42370"/>
                    <a:pt x="36363" y="42750"/>
                  </a:cubicBezTo>
                  <a:cubicBezTo>
                    <a:pt x="36278" y="42713"/>
                    <a:pt x="36198" y="42695"/>
                    <a:pt x="36123" y="42695"/>
                  </a:cubicBezTo>
                  <a:cubicBezTo>
                    <a:pt x="35922" y="42695"/>
                    <a:pt x="35753" y="42816"/>
                    <a:pt x="35603" y="42992"/>
                  </a:cubicBezTo>
                  <a:cubicBezTo>
                    <a:pt x="35533" y="43061"/>
                    <a:pt x="35499" y="43131"/>
                    <a:pt x="35464" y="43200"/>
                  </a:cubicBezTo>
                  <a:cubicBezTo>
                    <a:pt x="35464" y="43269"/>
                    <a:pt x="35430" y="43373"/>
                    <a:pt x="35533" y="43407"/>
                  </a:cubicBezTo>
                  <a:cubicBezTo>
                    <a:pt x="35546" y="43413"/>
                    <a:pt x="35558" y="43416"/>
                    <a:pt x="35568" y="43416"/>
                  </a:cubicBezTo>
                  <a:cubicBezTo>
                    <a:pt x="35615" y="43416"/>
                    <a:pt x="35643" y="43360"/>
                    <a:pt x="35672" y="43303"/>
                  </a:cubicBezTo>
                  <a:cubicBezTo>
                    <a:pt x="35810" y="43061"/>
                    <a:pt x="35983" y="42923"/>
                    <a:pt x="36294" y="42923"/>
                  </a:cubicBezTo>
                  <a:cubicBezTo>
                    <a:pt x="36398" y="43061"/>
                    <a:pt x="36190" y="43200"/>
                    <a:pt x="36294" y="43373"/>
                  </a:cubicBezTo>
                  <a:cubicBezTo>
                    <a:pt x="36398" y="43234"/>
                    <a:pt x="36467" y="43061"/>
                    <a:pt x="36501" y="42854"/>
                  </a:cubicBezTo>
                  <a:cubicBezTo>
                    <a:pt x="36674" y="42059"/>
                    <a:pt x="36778" y="41229"/>
                    <a:pt x="36778" y="40400"/>
                  </a:cubicBezTo>
                  <a:cubicBezTo>
                    <a:pt x="36778" y="40054"/>
                    <a:pt x="36881" y="39709"/>
                    <a:pt x="37020" y="39398"/>
                  </a:cubicBezTo>
                  <a:cubicBezTo>
                    <a:pt x="37193" y="38914"/>
                    <a:pt x="37365" y="38464"/>
                    <a:pt x="37573" y="38015"/>
                  </a:cubicBezTo>
                  <a:cubicBezTo>
                    <a:pt x="37642" y="37842"/>
                    <a:pt x="37711" y="37704"/>
                    <a:pt x="37849" y="37566"/>
                  </a:cubicBezTo>
                  <a:cubicBezTo>
                    <a:pt x="37864" y="37543"/>
                    <a:pt x="37884" y="37535"/>
                    <a:pt x="37906" y="37535"/>
                  </a:cubicBezTo>
                  <a:cubicBezTo>
                    <a:pt x="37960" y="37535"/>
                    <a:pt x="38030" y="37580"/>
                    <a:pt x="38086" y="37580"/>
                  </a:cubicBezTo>
                  <a:cubicBezTo>
                    <a:pt x="38116" y="37580"/>
                    <a:pt x="38142" y="37568"/>
                    <a:pt x="38160" y="37531"/>
                  </a:cubicBezTo>
                  <a:cubicBezTo>
                    <a:pt x="38229" y="37393"/>
                    <a:pt x="38022" y="37358"/>
                    <a:pt x="38057" y="37220"/>
                  </a:cubicBezTo>
                  <a:cubicBezTo>
                    <a:pt x="38091" y="37220"/>
                    <a:pt x="38091" y="37185"/>
                    <a:pt x="38091" y="37151"/>
                  </a:cubicBezTo>
                  <a:cubicBezTo>
                    <a:pt x="38541" y="36632"/>
                    <a:pt x="38886" y="36045"/>
                    <a:pt x="39508" y="35699"/>
                  </a:cubicBezTo>
                  <a:cubicBezTo>
                    <a:pt x="39889" y="35492"/>
                    <a:pt x="40269" y="35284"/>
                    <a:pt x="40649" y="35111"/>
                  </a:cubicBezTo>
                  <a:cubicBezTo>
                    <a:pt x="41029" y="34939"/>
                    <a:pt x="41409" y="34800"/>
                    <a:pt x="41790" y="34558"/>
                  </a:cubicBezTo>
                  <a:cubicBezTo>
                    <a:pt x="41859" y="34489"/>
                    <a:pt x="41928" y="34455"/>
                    <a:pt x="42032" y="34420"/>
                  </a:cubicBezTo>
                  <a:cubicBezTo>
                    <a:pt x="42127" y="34384"/>
                    <a:pt x="42198" y="34365"/>
                    <a:pt x="42257" y="34365"/>
                  </a:cubicBezTo>
                  <a:cubicBezTo>
                    <a:pt x="42368" y="34365"/>
                    <a:pt x="42437" y="34435"/>
                    <a:pt x="42550" y="34593"/>
                  </a:cubicBezTo>
                  <a:cubicBezTo>
                    <a:pt x="42723" y="34870"/>
                    <a:pt x="42861" y="35181"/>
                    <a:pt x="42930" y="35492"/>
                  </a:cubicBezTo>
                  <a:cubicBezTo>
                    <a:pt x="43034" y="36287"/>
                    <a:pt x="43069" y="37116"/>
                    <a:pt x="42896" y="37877"/>
                  </a:cubicBezTo>
                  <a:cubicBezTo>
                    <a:pt x="42688" y="38672"/>
                    <a:pt x="42446" y="39467"/>
                    <a:pt x="41963" y="40158"/>
                  </a:cubicBezTo>
                  <a:cubicBezTo>
                    <a:pt x="41824" y="40331"/>
                    <a:pt x="41651" y="40504"/>
                    <a:pt x="41513" y="40711"/>
                  </a:cubicBezTo>
                  <a:cubicBezTo>
                    <a:pt x="41409" y="40815"/>
                    <a:pt x="41271" y="40884"/>
                    <a:pt x="41237" y="41057"/>
                  </a:cubicBezTo>
                  <a:cubicBezTo>
                    <a:pt x="41306" y="41022"/>
                    <a:pt x="41340" y="40988"/>
                    <a:pt x="41409" y="40953"/>
                  </a:cubicBezTo>
                  <a:cubicBezTo>
                    <a:pt x="41963" y="40365"/>
                    <a:pt x="42481" y="39778"/>
                    <a:pt x="42688" y="38983"/>
                  </a:cubicBezTo>
                  <a:cubicBezTo>
                    <a:pt x="42758" y="38775"/>
                    <a:pt x="42827" y="38568"/>
                    <a:pt x="42999" y="38326"/>
                  </a:cubicBezTo>
                  <a:cubicBezTo>
                    <a:pt x="43138" y="38672"/>
                    <a:pt x="43172" y="38983"/>
                    <a:pt x="43034" y="39294"/>
                  </a:cubicBezTo>
                  <a:cubicBezTo>
                    <a:pt x="42758" y="39812"/>
                    <a:pt x="42481" y="40331"/>
                    <a:pt x="42204" y="40849"/>
                  </a:cubicBezTo>
                  <a:cubicBezTo>
                    <a:pt x="42204" y="40884"/>
                    <a:pt x="42170" y="40918"/>
                    <a:pt x="42135" y="40918"/>
                  </a:cubicBezTo>
                  <a:cubicBezTo>
                    <a:pt x="41824" y="40953"/>
                    <a:pt x="41721" y="41195"/>
                    <a:pt x="41548" y="41368"/>
                  </a:cubicBezTo>
                  <a:cubicBezTo>
                    <a:pt x="41409" y="41541"/>
                    <a:pt x="41237" y="41610"/>
                    <a:pt x="41029" y="41610"/>
                  </a:cubicBezTo>
                  <a:cubicBezTo>
                    <a:pt x="40988" y="41610"/>
                    <a:pt x="40946" y="41615"/>
                    <a:pt x="40911" y="41615"/>
                  </a:cubicBezTo>
                  <a:cubicBezTo>
                    <a:pt x="40859" y="41615"/>
                    <a:pt x="40822" y="41603"/>
                    <a:pt x="40822" y="41541"/>
                  </a:cubicBezTo>
                  <a:cubicBezTo>
                    <a:pt x="40787" y="41471"/>
                    <a:pt x="40891" y="41437"/>
                    <a:pt x="40926" y="41368"/>
                  </a:cubicBezTo>
                  <a:cubicBezTo>
                    <a:pt x="40822" y="41368"/>
                    <a:pt x="40718" y="41437"/>
                    <a:pt x="40649" y="41506"/>
                  </a:cubicBezTo>
                  <a:cubicBezTo>
                    <a:pt x="40200" y="41852"/>
                    <a:pt x="39647" y="41955"/>
                    <a:pt x="39128" y="42094"/>
                  </a:cubicBezTo>
                  <a:cubicBezTo>
                    <a:pt x="39114" y="42108"/>
                    <a:pt x="39094" y="42116"/>
                    <a:pt x="39070" y="42116"/>
                  </a:cubicBezTo>
                  <a:cubicBezTo>
                    <a:pt x="39036" y="42116"/>
                    <a:pt x="38996" y="42100"/>
                    <a:pt x="38955" y="42059"/>
                  </a:cubicBezTo>
                  <a:cubicBezTo>
                    <a:pt x="38990" y="41852"/>
                    <a:pt x="39197" y="41783"/>
                    <a:pt x="39232" y="41610"/>
                  </a:cubicBezTo>
                  <a:lnTo>
                    <a:pt x="39232" y="41610"/>
                  </a:lnTo>
                  <a:cubicBezTo>
                    <a:pt x="39059" y="41783"/>
                    <a:pt x="38817" y="41921"/>
                    <a:pt x="38679" y="42128"/>
                  </a:cubicBezTo>
                  <a:cubicBezTo>
                    <a:pt x="38644" y="42163"/>
                    <a:pt x="38610" y="42197"/>
                    <a:pt x="38575" y="42197"/>
                  </a:cubicBezTo>
                  <a:cubicBezTo>
                    <a:pt x="38479" y="42245"/>
                    <a:pt x="38366" y="42310"/>
                    <a:pt x="38259" y="42310"/>
                  </a:cubicBezTo>
                  <a:cubicBezTo>
                    <a:pt x="38213" y="42310"/>
                    <a:pt x="38168" y="42298"/>
                    <a:pt x="38126" y="42266"/>
                  </a:cubicBezTo>
                  <a:cubicBezTo>
                    <a:pt x="38022" y="42163"/>
                    <a:pt x="38126" y="42024"/>
                    <a:pt x="38160" y="41886"/>
                  </a:cubicBezTo>
                  <a:cubicBezTo>
                    <a:pt x="38229" y="41713"/>
                    <a:pt x="38333" y="41575"/>
                    <a:pt x="38333" y="41368"/>
                  </a:cubicBezTo>
                  <a:lnTo>
                    <a:pt x="38333" y="41368"/>
                  </a:lnTo>
                  <a:cubicBezTo>
                    <a:pt x="38126" y="41575"/>
                    <a:pt x="38091" y="41886"/>
                    <a:pt x="37988" y="42163"/>
                  </a:cubicBezTo>
                  <a:cubicBezTo>
                    <a:pt x="37884" y="42370"/>
                    <a:pt x="37780" y="42543"/>
                    <a:pt x="37573" y="42681"/>
                  </a:cubicBezTo>
                  <a:cubicBezTo>
                    <a:pt x="37434" y="42750"/>
                    <a:pt x="37331" y="42889"/>
                    <a:pt x="37262" y="43027"/>
                  </a:cubicBezTo>
                  <a:cubicBezTo>
                    <a:pt x="37227" y="43165"/>
                    <a:pt x="37227" y="43269"/>
                    <a:pt x="37123" y="43373"/>
                  </a:cubicBezTo>
                  <a:cubicBezTo>
                    <a:pt x="36985" y="43476"/>
                    <a:pt x="37020" y="43580"/>
                    <a:pt x="37054" y="43718"/>
                  </a:cubicBezTo>
                  <a:cubicBezTo>
                    <a:pt x="37158" y="44237"/>
                    <a:pt x="37089" y="44755"/>
                    <a:pt x="36847" y="45239"/>
                  </a:cubicBezTo>
                  <a:cubicBezTo>
                    <a:pt x="36743" y="45550"/>
                    <a:pt x="36432" y="45688"/>
                    <a:pt x="36121" y="45723"/>
                  </a:cubicBezTo>
                  <a:cubicBezTo>
                    <a:pt x="36051" y="45729"/>
                    <a:pt x="35983" y="45732"/>
                    <a:pt x="35915" y="45732"/>
                  </a:cubicBezTo>
                  <a:cubicBezTo>
                    <a:pt x="35613" y="45732"/>
                    <a:pt x="35325" y="45676"/>
                    <a:pt x="35015" y="45619"/>
                  </a:cubicBezTo>
                  <a:cubicBezTo>
                    <a:pt x="34842" y="45550"/>
                    <a:pt x="34669" y="45516"/>
                    <a:pt x="34427" y="45481"/>
                  </a:cubicBezTo>
                  <a:lnTo>
                    <a:pt x="34427" y="45481"/>
                  </a:lnTo>
                  <a:cubicBezTo>
                    <a:pt x="34462" y="45723"/>
                    <a:pt x="34566" y="45758"/>
                    <a:pt x="34738" y="45792"/>
                  </a:cubicBezTo>
                  <a:cubicBezTo>
                    <a:pt x="35188" y="45827"/>
                    <a:pt x="35637" y="45861"/>
                    <a:pt x="36086" y="45896"/>
                  </a:cubicBezTo>
                  <a:cubicBezTo>
                    <a:pt x="36570" y="45930"/>
                    <a:pt x="36605" y="45965"/>
                    <a:pt x="36605" y="46380"/>
                  </a:cubicBezTo>
                  <a:cubicBezTo>
                    <a:pt x="36605" y="46760"/>
                    <a:pt x="36674" y="47106"/>
                    <a:pt x="36778" y="47486"/>
                  </a:cubicBezTo>
                  <a:cubicBezTo>
                    <a:pt x="36847" y="47728"/>
                    <a:pt x="36881" y="48004"/>
                    <a:pt x="36916" y="48281"/>
                  </a:cubicBezTo>
                  <a:cubicBezTo>
                    <a:pt x="36916" y="48384"/>
                    <a:pt x="36916" y="48488"/>
                    <a:pt x="37020" y="48557"/>
                  </a:cubicBezTo>
                  <a:cubicBezTo>
                    <a:pt x="36916" y="47866"/>
                    <a:pt x="36951" y="47175"/>
                    <a:pt x="36778" y="46483"/>
                  </a:cubicBezTo>
                  <a:cubicBezTo>
                    <a:pt x="36778" y="46414"/>
                    <a:pt x="36778" y="46345"/>
                    <a:pt x="36847" y="46276"/>
                  </a:cubicBezTo>
                  <a:cubicBezTo>
                    <a:pt x="37020" y="46311"/>
                    <a:pt x="37089" y="46483"/>
                    <a:pt x="37193" y="46587"/>
                  </a:cubicBezTo>
                  <a:cubicBezTo>
                    <a:pt x="37400" y="46898"/>
                    <a:pt x="37538" y="47244"/>
                    <a:pt x="37711" y="47589"/>
                  </a:cubicBezTo>
                  <a:cubicBezTo>
                    <a:pt x="37780" y="47693"/>
                    <a:pt x="37780" y="47797"/>
                    <a:pt x="37884" y="47831"/>
                  </a:cubicBezTo>
                  <a:lnTo>
                    <a:pt x="37918" y="47831"/>
                  </a:lnTo>
                  <a:cubicBezTo>
                    <a:pt x="37815" y="47589"/>
                    <a:pt x="37676" y="47348"/>
                    <a:pt x="37607" y="47106"/>
                  </a:cubicBezTo>
                  <a:cubicBezTo>
                    <a:pt x="37434" y="46656"/>
                    <a:pt x="37158" y="46276"/>
                    <a:pt x="36812" y="45930"/>
                  </a:cubicBezTo>
                  <a:cubicBezTo>
                    <a:pt x="36674" y="45827"/>
                    <a:pt x="36674" y="45723"/>
                    <a:pt x="36778" y="45585"/>
                  </a:cubicBezTo>
                  <a:cubicBezTo>
                    <a:pt x="37123" y="44997"/>
                    <a:pt x="37365" y="44375"/>
                    <a:pt x="37262" y="43649"/>
                  </a:cubicBezTo>
                  <a:cubicBezTo>
                    <a:pt x="37193" y="43165"/>
                    <a:pt x="37607" y="42681"/>
                    <a:pt x="38126" y="42647"/>
                  </a:cubicBezTo>
                  <a:cubicBezTo>
                    <a:pt x="38299" y="42612"/>
                    <a:pt x="38506" y="42647"/>
                    <a:pt x="38644" y="42474"/>
                  </a:cubicBezTo>
                  <a:cubicBezTo>
                    <a:pt x="38644" y="42439"/>
                    <a:pt x="38679" y="42439"/>
                    <a:pt x="38713" y="42439"/>
                  </a:cubicBezTo>
                  <a:cubicBezTo>
                    <a:pt x="39693" y="42164"/>
                    <a:pt x="40672" y="41834"/>
                    <a:pt x="41699" y="41834"/>
                  </a:cubicBezTo>
                  <a:cubicBezTo>
                    <a:pt x="41832" y="41834"/>
                    <a:pt x="41966" y="41840"/>
                    <a:pt x="42101" y="41852"/>
                  </a:cubicBezTo>
                  <a:cubicBezTo>
                    <a:pt x="42446" y="41852"/>
                    <a:pt x="42792" y="41921"/>
                    <a:pt x="43172" y="41990"/>
                  </a:cubicBezTo>
                  <a:cubicBezTo>
                    <a:pt x="43345" y="42024"/>
                    <a:pt x="43518" y="42128"/>
                    <a:pt x="43656" y="42266"/>
                  </a:cubicBezTo>
                  <a:cubicBezTo>
                    <a:pt x="43794" y="42370"/>
                    <a:pt x="43967" y="42508"/>
                    <a:pt x="44140" y="42578"/>
                  </a:cubicBezTo>
                  <a:cubicBezTo>
                    <a:pt x="44204" y="42610"/>
                    <a:pt x="44261" y="42634"/>
                    <a:pt x="44310" y="42634"/>
                  </a:cubicBezTo>
                  <a:cubicBezTo>
                    <a:pt x="44367" y="42634"/>
                    <a:pt x="44414" y="42601"/>
                    <a:pt x="44451" y="42508"/>
                  </a:cubicBezTo>
                  <a:cubicBezTo>
                    <a:pt x="44483" y="42428"/>
                    <a:pt x="44523" y="42400"/>
                    <a:pt x="44567" y="42400"/>
                  </a:cubicBezTo>
                  <a:cubicBezTo>
                    <a:pt x="44617" y="42400"/>
                    <a:pt x="44672" y="42437"/>
                    <a:pt x="44728" y="42474"/>
                  </a:cubicBezTo>
                  <a:cubicBezTo>
                    <a:pt x="45765" y="42992"/>
                    <a:pt x="46733" y="43649"/>
                    <a:pt x="47424" y="44617"/>
                  </a:cubicBezTo>
                  <a:cubicBezTo>
                    <a:pt x="47735" y="45066"/>
                    <a:pt x="47735" y="45239"/>
                    <a:pt x="47320" y="45585"/>
                  </a:cubicBezTo>
                  <a:cubicBezTo>
                    <a:pt x="46905" y="45930"/>
                    <a:pt x="46421" y="46138"/>
                    <a:pt x="45938" y="46311"/>
                  </a:cubicBezTo>
                  <a:cubicBezTo>
                    <a:pt x="44797" y="46691"/>
                    <a:pt x="43622" y="47002"/>
                    <a:pt x="42446" y="47209"/>
                  </a:cubicBezTo>
                  <a:cubicBezTo>
                    <a:pt x="42295" y="47240"/>
                    <a:pt x="42146" y="47252"/>
                    <a:pt x="41999" y="47252"/>
                  </a:cubicBezTo>
                  <a:cubicBezTo>
                    <a:pt x="41644" y="47252"/>
                    <a:pt x="41302" y="47179"/>
                    <a:pt x="40960" y="47106"/>
                  </a:cubicBezTo>
                  <a:lnTo>
                    <a:pt x="40960" y="47140"/>
                  </a:lnTo>
                  <a:cubicBezTo>
                    <a:pt x="40718" y="47106"/>
                    <a:pt x="40476" y="47002"/>
                    <a:pt x="40234" y="46967"/>
                  </a:cubicBezTo>
                  <a:cubicBezTo>
                    <a:pt x="39992" y="46898"/>
                    <a:pt x="39819" y="46794"/>
                    <a:pt x="39716" y="46518"/>
                  </a:cubicBezTo>
                  <a:lnTo>
                    <a:pt x="39716" y="46518"/>
                  </a:lnTo>
                  <a:cubicBezTo>
                    <a:pt x="40338" y="46587"/>
                    <a:pt x="40856" y="46829"/>
                    <a:pt x="41409" y="46829"/>
                  </a:cubicBezTo>
                  <a:cubicBezTo>
                    <a:pt x="41540" y="46829"/>
                    <a:pt x="41671" y="46831"/>
                    <a:pt x="41801" y="46831"/>
                  </a:cubicBezTo>
                  <a:cubicBezTo>
                    <a:pt x="42257" y="46831"/>
                    <a:pt x="42708" y="46810"/>
                    <a:pt x="43138" y="46622"/>
                  </a:cubicBezTo>
                  <a:cubicBezTo>
                    <a:pt x="43108" y="46577"/>
                    <a:pt x="43078" y="46565"/>
                    <a:pt x="43052" y="46565"/>
                  </a:cubicBezTo>
                  <a:cubicBezTo>
                    <a:pt x="43016" y="46565"/>
                    <a:pt x="42985" y="46587"/>
                    <a:pt x="42965" y="46587"/>
                  </a:cubicBezTo>
                  <a:cubicBezTo>
                    <a:pt x="42573" y="46682"/>
                    <a:pt x="42186" y="46728"/>
                    <a:pt x="41804" y="46728"/>
                  </a:cubicBezTo>
                  <a:cubicBezTo>
                    <a:pt x="41073" y="46728"/>
                    <a:pt x="40362" y="46559"/>
                    <a:pt x="39681" y="46241"/>
                  </a:cubicBezTo>
                  <a:cubicBezTo>
                    <a:pt x="39266" y="46069"/>
                    <a:pt x="38852" y="45861"/>
                    <a:pt x="38471" y="45585"/>
                  </a:cubicBezTo>
                  <a:cubicBezTo>
                    <a:pt x="38229" y="45446"/>
                    <a:pt x="37988" y="45343"/>
                    <a:pt x="37746" y="45274"/>
                  </a:cubicBezTo>
                  <a:cubicBezTo>
                    <a:pt x="37642" y="45274"/>
                    <a:pt x="37573" y="45239"/>
                    <a:pt x="37504" y="45239"/>
                  </a:cubicBezTo>
                  <a:cubicBezTo>
                    <a:pt x="37434" y="45239"/>
                    <a:pt x="37331" y="45239"/>
                    <a:pt x="37331" y="45343"/>
                  </a:cubicBezTo>
                  <a:cubicBezTo>
                    <a:pt x="37331" y="45412"/>
                    <a:pt x="37400" y="45446"/>
                    <a:pt x="37469" y="45446"/>
                  </a:cubicBezTo>
                  <a:cubicBezTo>
                    <a:pt x="38057" y="45550"/>
                    <a:pt x="38506" y="45827"/>
                    <a:pt x="38955" y="46138"/>
                  </a:cubicBezTo>
                  <a:cubicBezTo>
                    <a:pt x="39059" y="46241"/>
                    <a:pt x="39197" y="46276"/>
                    <a:pt x="39197" y="46483"/>
                  </a:cubicBezTo>
                  <a:cubicBezTo>
                    <a:pt x="39163" y="46587"/>
                    <a:pt x="39301" y="46656"/>
                    <a:pt x="39405" y="46725"/>
                  </a:cubicBezTo>
                  <a:cubicBezTo>
                    <a:pt x="39889" y="46967"/>
                    <a:pt x="40061" y="47417"/>
                    <a:pt x="40303" y="47866"/>
                  </a:cubicBezTo>
                  <a:cubicBezTo>
                    <a:pt x="40338" y="47970"/>
                    <a:pt x="40373" y="48073"/>
                    <a:pt x="40476" y="48143"/>
                  </a:cubicBezTo>
                  <a:cubicBezTo>
                    <a:pt x="40338" y="48315"/>
                    <a:pt x="40373" y="48454"/>
                    <a:pt x="40407" y="48626"/>
                  </a:cubicBezTo>
                  <a:cubicBezTo>
                    <a:pt x="40580" y="49076"/>
                    <a:pt x="40753" y="49560"/>
                    <a:pt x="40926" y="50044"/>
                  </a:cubicBezTo>
                  <a:cubicBezTo>
                    <a:pt x="41029" y="50424"/>
                    <a:pt x="41202" y="50804"/>
                    <a:pt x="41237" y="51219"/>
                  </a:cubicBezTo>
                  <a:cubicBezTo>
                    <a:pt x="41306" y="51564"/>
                    <a:pt x="41271" y="51910"/>
                    <a:pt x="41202" y="52256"/>
                  </a:cubicBezTo>
                  <a:cubicBezTo>
                    <a:pt x="41029" y="52912"/>
                    <a:pt x="40995" y="53604"/>
                    <a:pt x="40787" y="54295"/>
                  </a:cubicBezTo>
                  <a:cubicBezTo>
                    <a:pt x="40753" y="54468"/>
                    <a:pt x="40684" y="54641"/>
                    <a:pt x="40614" y="54814"/>
                  </a:cubicBezTo>
                  <a:cubicBezTo>
                    <a:pt x="40536" y="55102"/>
                    <a:pt x="40377" y="55232"/>
                    <a:pt x="40154" y="55232"/>
                  </a:cubicBezTo>
                  <a:cubicBezTo>
                    <a:pt x="40083" y="55232"/>
                    <a:pt x="40006" y="55219"/>
                    <a:pt x="39923" y="55194"/>
                  </a:cubicBezTo>
                  <a:cubicBezTo>
                    <a:pt x="39439" y="55021"/>
                    <a:pt x="39024" y="54814"/>
                    <a:pt x="38644" y="54537"/>
                  </a:cubicBezTo>
                  <a:cubicBezTo>
                    <a:pt x="38299" y="54261"/>
                    <a:pt x="37988" y="54019"/>
                    <a:pt x="37676" y="53777"/>
                  </a:cubicBezTo>
                  <a:cubicBezTo>
                    <a:pt x="37193" y="53431"/>
                    <a:pt x="36847" y="53016"/>
                    <a:pt x="36605" y="52463"/>
                  </a:cubicBezTo>
                  <a:cubicBezTo>
                    <a:pt x="36328" y="51772"/>
                    <a:pt x="36052" y="51115"/>
                    <a:pt x="35637" y="50493"/>
                  </a:cubicBezTo>
                  <a:cubicBezTo>
                    <a:pt x="35533" y="50355"/>
                    <a:pt x="35568" y="50216"/>
                    <a:pt x="35603" y="50078"/>
                  </a:cubicBezTo>
                  <a:cubicBezTo>
                    <a:pt x="35775" y="49491"/>
                    <a:pt x="35844" y="48903"/>
                    <a:pt x="35844" y="48315"/>
                  </a:cubicBezTo>
                  <a:cubicBezTo>
                    <a:pt x="35879" y="47762"/>
                    <a:pt x="35741" y="47278"/>
                    <a:pt x="35568" y="46760"/>
                  </a:cubicBezTo>
                  <a:lnTo>
                    <a:pt x="35568" y="46760"/>
                  </a:lnTo>
                  <a:cubicBezTo>
                    <a:pt x="35603" y="47071"/>
                    <a:pt x="35637" y="47382"/>
                    <a:pt x="35637" y="47693"/>
                  </a:cubicBezTo>
                  <a:cubicBezTo>
                    <a:pt x="35741" y="48523"/>
                    <a:pt x="35603" y="49318"/>
                    <a:pt x="35361" y="50113"/>
                  </a:cubicBezTo>
                  <a:cubicBezTo>
                    <a:pt x="35257" y="50458"/>
                    <a:pt x="35222" y="50804"/>
                    <a:pt x="34980" y="51115"/>
                  </a:cubicBezTo>
                  <a:cubicBezTo>
                    <a:pt x="34877" y="51253"/>
                    <a:pt x="34773" y="51426"/>
                    <a:pt x="34635" y="51599"/>
                  </a:cubicBezTo>
                  <a:cubicBezTo>
                    <a:pt x="34566" y="51288"/>
                    <a:pt x="34669" y="51011"/>
                    <a:pt x="34773" y="50769"/>
                  </a:cubicBezTo>
                  <a:cubicBezTo>
                    <a:pt x="34980" y="50216"/>
                    <a:pt x="35153" y="49629"/>
                    <a:pt x="35222" y="49041"/>
                  </a:cubicBezTo>
                  <a:cubicBezTo>
                    <a:pt x="35326" y="48557"/>
                    <a:pt x="35430" y="48039"/>
                    <a:pt x="35430" y="47520"/>
                  </a:cubicBezTo>
                  <a:cubicBezTo>
                    <a:pt x="35430" y="47106"/>
                    <a:pt x="35361" y="46725"/>
                    <a:pt x="35291" y="46345"/>
                  </a:cubicBezTo>
                  <a:cubicBezTo>
                    <a:pt x="35262" y="46255"/>
                    <a:pt x="35232" y="46166"/>
                    <a:pt x="35134" y="46166"/>
                  </a:cubicBezTo>
                  <a:cubicBezTo>
                    <a:pt x="35119" y="46166"/>
                    <a:pt x="35103" y="46168"/>
                    <a:pt x="35084" y="46172"/>
                  </a:cubicBezTo>
                  <a:cubicBezTo>
                    <a:pt x="34946" y="46207"/>
                    <a:pt x="34877" y="46241"/>
                    <a:pt x="34877" y="46380"/>
                  </a:cubicBezTo>
                  <a:cubicBezTo>
                    <a:pt x="34946" y="46898"/>
                    <a:pt x="34738" y="47417"/>
                    <a:pt x="34704" y="47935"/>
                  </a:cubicBezTo>
                  <a:cubicBezTo>
                    <a:pt x="34911" y="47520"/>
                    <a:pt x="34877" y="47036"/>
                    <a:pt x="35084" y="46587"/>
                  </a:cubicBezTo>
                  <a:cubicBezTo>
                    <a:pt x="35222" y="46725"/>
                    <a:pt x="35222" y="46864"/>
                    <a:pt x="35222" y="47002"/>
                  </a:cubicBezTo>
                  <a:cubicBezTo>
                    <a:pt x="35291" y="48004"/>
                    <a:pt x="35188" y="49007"/>
                    <a:pt x="34877" y="49974"/>
                  </a:cubicBezTo>
                  <a:cubicBezTo>
                    <a:pt x="34738" y="50389"/>
                    <a:pt x="34566" y="50804"/>
                    <a:pt x="34462" y="51219"/>
                  </a:cubicBezTo>
                  <a:cubicBezTo>
                    <a:pt x="34289" y="51876"/>
                    <a:pt x="33909" y="52325"/>
                    <a:pt x="33390" y="52671"/>
                  </a:cubicBezTo>
                  <a:cubicBezTo>
                    <a:pt x="33045" y="52912"/>
                    <a:pt x="32699" y="53154"/>
                    <a:pt x="32423" y="53466"/>
                  </a:cubicBezTo>
                  <a:cubicBezTo>
                    <a:pt x="32319" y="53535"/>
                    <a:pt x="32250" y="53638"/>
                    <a:pt x="32146" y="53742"/>
                  </a:cubicBezTo>
                  <a:cubicBezTo>
                    <a:pt x="32457" y="53604"/>
                    <a:pt x="32664" y="53293"/>
                    <a:pt x="32976" y="53120"/>
                  </a:cubicBezTo>
                  <a:cubicBezTo>
                    <a:pt x="33079" y="53051"/>
                    <a:pt x="33183" y="52912"/>
                    <a:pt x="33356" y="52912"/>
                  </a:cubicBezTo>
                  <a:cubicBezTo>
                    <a:pt x="33425" y="53016"/>
                    <a:pt x="33356" y="53051"/>
                    <a:pt x="33321" y="53085"/>
                  </a:cubicBezTo>
                  <a:cubicBezTo>
                    <a:pt x="32803" y="53742"/>
                    <a:pt x="32250" y="54330"/>
                    <a:pt x="31800" y="55021"/>
                  </a:cubicBezTo>
                  <a:cubicBezTo>
                    <a:pt x="31741" y="55110"/>
                    <a:pt x="31630" y="55277"/>
                    <a:pt x="31512" y="55277"/>
                  </a:cubicBezTo>
                  <a:cubicBezTo>
                    <a:pt x="31493" y="55277"/>
                    <a:pt x="31474" y="55272"/>
                    <a:pt x="31455" y="55263"/>
                  </a:cubicBezTo>
                  <a:cubicBezTo>
                    <a:pt x="31282" y="55159"/>
                    <a:pt x="31455" y="54986"/>
                    <a:pt x="31524" y="54848"/>
                  </a:cubicBezTo>
                  <a:cubicBezTo>
                    <a:pt x="31558" y="54710"/>
                    <a:pt x="31628" y="54606"/>
                    <a:pt x="31697" y="54468"/>
                  </a:cubicBezTo>
                  <a:lnTo>
                    <a:pt x="31697" y="54468"/>
                  </a:lnTo>
                  <a:cubicBezTo>
                    <a:pt x="31455" y="54641"/>
                    <a:pt x="31351" y="54917"/>
                    <a:pt x="31316" y="55194"/>
                  </a:cubicBezTo>
                  <a:cubicBezTo>
                    <a:pt x="31247" y="55436"/>
                    <a:pt x="31144" y="55539"/>
                    <a:pt x="30936" y="55609"/>
                  </a:cubicBezTo>
                  <a:cubicBezTo>
                    <a:pt x="30798" y="55643"/>
                    <a:pt x="30660" y="55747"/>
                    <a:pt x="30521" y="55781"/>
                  </a:cubicBezTo>
                  <a:cubicBezTo>
                    <a:pt x="30404" y="55818"/>
                    <a:pt x="30280" y="55838"/>
                    <a:pt x="30157" y="55838"/>
                  </a:cubicBezTo>
                  <a:cubicBezTo>
                    <a:pt x="29704" y="55838"/>
                    <a:pt x="29270" y="55570"/>
                    <a:pt x="29243" y="54917"/>
                  </a:cubicBezTo>
                  <a:cubicBezTo>
                    <a:pt x="29208" y="54468"/>
                    <a:pt x="29173" y="53984"/>
                    <a:pt x="29208" y="53535"/>
                  </a:cubicBezTo>
                  <a:cubicBezTo>
                    <a:pt x="29277" y="52878"/>
                    <a:pt x="29243" y="52187"/>
                    <a:pt x="29312" y="51495"/>
                  </a:cubicBezTo>
                  <a:cubicBezTo>
                    <a:pt x="29484" y="50355"/>
                    <a:pt x="29796" y="49249"/>
                    <a:pt x="30210" y="48143"/>
                  </a:cubicBezTo>
                  <a:cubicBezTo>
                    <a:pt x="30349" y="47866"/>
                    <a:pt x="30591" y="47693"/>
                    <a:pt x="30798" y="47486"/>
                  </a:cubicBezTo>
                  <a:cubicBezTo>
                    <a:pt x="31386" y="46760"/>
                    <a:pt x="32181" y="46449"/>
                    <a:pt x="33045" y="46172"/>
                  </a:cubicBezTo>
                  <a:cubicBezTo>
                    <a:pt x="33079" y="46172"/>
                    <a:pt x="33148" y="46172"/>
                    <a:pt x="33183" y="46241"/>
                  </a:cubicBezTo>
                  <a:cubicBezTo>
                    <a:pt x="32941" y="46483"/>
                    <a:pt x="32561" y="46587"/>
                    <a:pt x="32353" y="46898"/>
                  </a:cubicBezTo>
                  <a:cubicBezTo>
                    <a:pt x="32734" y="46691"/>
                    <a:pt x="33114" y="46518"/>
                    <a:pt x="33494" y="46311"/>
                  </a:cubicBezTo>
                  <a:cubicBezTo>
                    <a:pt x="33598" y="46241"/>
                    <a:pt x="33736" y="46207"/>
                    <a:pt x="33667" y="46034"/>
                  </a:cubicBezTo>
                  <a:cubicBezTo>
                    <a:pt x="33598" y="45930"/>
                    <a:pt x="33701" y="45896"/>
                    <a:pt x="33736" y="45861"/>
                  </a:cubicBezTo>
                  <a:cubicBezTo>
                    <a:pt x="33869" y="45762"/>
                    <a:pt x="34033" y="45726"/>
                    <a:pt x="34046" y="45540"/>
                  </a:cubicBezTo>
                  <a:lnTo>
                    <a:pt x="34046" y="45540"/>
                  </a:lnTo>
                  <a:cubicBezTo>
                    <a:pt x="33607" y="45832"/>
                    <a:pt x="33134" y="45934"/>
                    <a:pt x="32595" y="46069"/>
                  </a:cubicBezTo>
                  <a:cubicBezTo>
                    <a:pt x="32664" y="45792"/>
                    <a:pt x="32906" y="45758"/>
                    <a:pt x="32941" y="45446"/>
                  </a:cubicBezTo>
                  <a:lnTo>
                    <a:pt x="32941" y="45446"/>
                  </a:lnTo>
                  <a:cubicBezTo>
                    <a:pt x="32526" y="45827"/>
                    <a:pt x="32042" y="45965"/>
                    <a:pt x="31558" y="46138"/>
                  </a:cubicBezTo>
                  <a:cubicBezTo>
                    <a:pt x="31455" y="46172"/>
                    <a:pt x="31351" y="46207"/>
                    <a:pt x="31213" y="46207"/>
                  </a:cubicBezTo>
                  <a:cubicBezTo>
                    <a:pt x="31040" y="46241"/>
                    <a:pt x="30902" y="46207"/>
                    <a:pt x="30867" y="46449"/>
                  </a:cubicBezTo>
                  <a:cubicBezTo>
                    <a:pt x="30798" y="46622"/>
                    <a:pt x="30591" y="46656"/>
                    <a:pt x="30452" y="46656"/>
                  </a:cubicBezTo>
                  <a:cubicBezTo>
                    <a:pt x="29692" y="46760"/>
                    <a:pt x="28931" y="47002"/>
                    <a:pt x="28136" y="47002"/>
                  </a:cubicBezTo>
                  <a:cubicBezTo>
                    <a:pt x="28030" y="47007"/>
                    <a:pt x="27923" y="47010"/>
                    <a:pt x="27817" y="47010"/>
                  </a:cubicBezTo>
                  <a:cubicBezTo>
                    <a:pt x="27267" y="47010"/>
                    <a:pt x="26722" y="46934"/>
                    <a:pt x="26201" y="46760"/>
                  </a:cubicBezTo>
                  <a:cubicBezTo>
                    <a:pt x="25821" y="46622"/>
                    <a:pt x="25475" y="46483"/>
                    <a:pt x="25095" y="46345"/>
                  </a:cubicBezTo>
                  <a:cubicBezTo>
                    <a:pt x="24887" y="46241"/>
                    <a:pt x="24715" y="46103"/>
                    <a:pt x="24542" y="45965"/>
                  </a:cubicBezTo>
                  <a:cubicBezTo>
                    <a:pt x="24403" y="45861"/>
                    <a:pt x="24403" y="45758"/>
                    <a:pt x="24438" y="45619"/>
                  </a:cubicBezTo>
                  <a:cubicBezTo>
                    <a:pt x="24611" y="45135"/>
                    <a:pt x="24922" y="44755"/>
                    <a:pt x="25337" y="44444"/>
                  </a:cubicBezTo>
                  <a:cubicBezTo>
                    <a:pt x="25440" y="44375"/>
                    <a:pt x="25544" y="44306"/>
                    <a:pt x="25613" y="44202"/>
                  </a:cubicBezTo>
                  <a:cubicBezTo>
                    <a:pt x="25671" y="44163"/>
                    <a:pt x="25740" y="44114"/>
                    <a:pt x="25801" y="44114"/>
                  </a:cubicBezTo>
                  <a:cubicBezTo>
                    <a:pt x="25850" y="44114"/>
                    <a:pt x="25894" y="44145"/>
                    <a:pt x="25924" y="44237"/>
                  </a:cubicBezTo>
                  <a:cubicBezTo>
                    <a:pt x="25959" y="44306"/>
                    <a:pt x="26028" y="44375"/>
                    <a:pt x="26132" y="44375"/>
                  </a:cubicBezTo>
                  <a:cubicBezTo>
                    <a:pt x="26235" y="44375"/>
                    <a:pt x="26270" y="44271"/>
                    <a:pt x="26305" y="44168"/>
                  </a:cubicBezTo>
                  <a:cubicBezTo>
                    <a:pt x="26305" y="44098"/>
                    <a:pt x="26305" y="43995"/>
                    <a:pt x="26339" y="43891"/>
                  </a:cubicBezTo>
                  <a:cubicBezTo>
                    <a:pt x="26374" y="43787"/>
                    <a:pt x="26408" y="43684"/>
                    <a:pt x="26512" y="43649"/>
                  </a:cubicBezTo>
                  <a:cubicBezTo>
                    <a:pt x="26823" y="43580"/>
                    <a:pt x="27065" y="43407"/>
                    <a:pt x="27376" y="43338"/>
                  </a:cubicBezTo>
                  <a:cubicBezTo>
                    <a:pt x="27860" y="43234"/>
                    <a:pt x="28309" y="43131"/>
                    <a:pt x="28759" y="43027"/>
                  </a:cubicBezTo>
                  <a:cubicBezTo>
                    <a:pt x="28910" y="42976"/>
                    <a:pt x="29062" y="42944"/>
                    <a:pt x="29214" y="42944"/>
                  </a:cubicBezTo>
                  <a:cubicBezTo>
                    <a:pt x="29270" y="42944"/>
                    <a:pt x="29325" y="42948"/>
                    <a:pt x="29381" y="42958"/>
                  </a:cubicBezTo>
                  <a:cubicBezTo>
                    <a:pt x="29427" y="42962"/>
                    <a:pt x="29472" y="42963"/>
                    <a:pt x="29517" y="42963"/>
                  </a:cubicBezTo>
                  <a:cubicBezTo>
                    <a:pt x="29873" y="42963"/>
                    <a:pt x="30183" y="42854"/>
                    <a:pt x="30521" y="42854"/>
                  </a:cubicBezTo>
                  <a:cubicBezTo>
                    <a:pt x="31213" y="42854"/>
                    <a:pt x="31835" y="42992"/>
                    <a:pt x="32423" y="43373"/>
                  </a:cubicBezTo>
                  <a:cubicBezTo>
                    <a:pt x="32482" y="43392"/>
                    <a:pt x="32542" y="43435"/>
                    <a:pt x="32601" y="43435"/>
                  </a:cubicBezTo>
                  <a:cubicBezTo>
                    <a:pt x="32645" y="43435"/>
                    <a:pt x="32689" y="43412"/>
                    <a:pt x="32734" y="43338"/>
                  </a:cubicBezTo>
                  <a:cubicBezTo>
                    <a:pt x="32756" y="43305"/>
                    <a:pt x="32777" y="43293"/>
                    <a:pt x="32798" y="43293"/>
                  </a:cubicBezTo>
                  <a:cubicBezTo>
                    <a:pt x="32843" y="43293"/>
                    <a:pt x="32883" y="43349"/>
                    <a:pt x="32906" y="43373"/>
                  </a:cubicBezTo>
                  <a:cubicBezTo>
                    <a:pt x="33183" y="43614"/>
                    <a:pt x="33425" y="43822"/>
                    <a:pt x="33667" y="44064"/>
                  </a:cubicBezTo>
                  <a:cubicBezTo>
                    <a:pt x="33840" y="44202"/>
                    <a:pt x="34013" y="44306"/>
                    <a:pt x="34220" y="44375"/>
                  </a:cubicBezTo>
                  <a:cubicBezTo>
                    <a:pt x="34462" y="44409"/>
                    <a:pt x="34600" y="44513"/>
                    <a:pt x="34635" y="44790"/>
                  </a:cubicBezTo>
                  <a:cubicBezTo>
                    <a:pt x="34635" y="44893"/>
                    <a:pt x="34704" y="45032"/>
                    <a:pt x="34773" y="45135"/>
                  </a:cubicBezTo>
                  <a:cubicBezTo>
                    <a:pt x="34773" y="44859"/>
                    <a:pt x="34773" y="44617"/>
                    <a:pt x="34738" y="44340"/>
                  </a:cubicBezTo>
                  <a:cubicBezTo>
                    <a:pt x="34669" y="43891"/>
                    <a:pt x="34704" y="43476"/>
                    <a:pt x="35326" y="43303"/>
                  </a:cubicBezTo>
                  <a:cubicBezTo>
                    <a:pt x="35239" y="43249"/>
                    <a:pt x="35163" y="43229"/>
                    <a:pt x="35091" y="43229"/>
                  </a:cubicBezTo>
                  <a:cubicBezTo>
                    <a:pt x="34934" y="43229"/>
                    <a:pt x="34801" y="43325"/>
                    <a:pt x="34635" y="43373"/>
                  </a:cubicBezTo>
                  <a:cubicBezTo>
                    <a:pt x="34462" y="42992"/>
                    <a:pt x="34393" y="42543"/>
                    <a:pt x="34116" y="42163"/>
                  </a:cubicBezTo>
                  <a:lnTo>
                    <a:pt x="34116" y="42163"/>
                  </a:lnTo>
                  <a:cubicBezTo>
                    <a:pt x="34082" y="42370"/>
                    <a:pt x="34151" y="42474"/>
                    <a:pt x="34185" y="42612"/>
                  </a:cubicBezTo>
                  <a:cubicBezTo>
                    <a:pt x="34358" y="42992"/>
                    <a:pt x="34427" y="43407"/>
                    <a:pt x="34531" y="43856"/>
                  </a:cubicBezTo>
                  <a:cubicBezTo>
                    <a:pt x="34531" y="43891"/>
                    <a:pt x="34531" y="43960"/>
                    <a:pt x="34531" y="43995"/>
                  </a:cubicBezTo>
                  <a:cubicBezTo>
                    <a:pt x="34531" y="44179"/>
                    <a:pt x="34485" y="44256"/>
                    <a:pt x="34383" y="44256"/>
                  </a:cubicBezTo>
                  <a:cubicBezTo>
                    <a:pt x="34331" y="44256"/>
                    <a:pt x="34266" y="44237"/>
                    <a:pt x="34185" y="44202"/>
                  </a:cubicBezTo>
                  <a:cubicBezTo>
                    <a:pt x="33805" y="43995"/>
                    <a:pt x="33494" y="43684"/>
                    <a:pt x="33218" y="43338"/>
                  </a:cubicBezTo>
                  <a:cubicBezTo>
                    <a:pt x="33183" y="43234"/>
                    <a:pt x="33114" y="43165"/>
                    <a:pt x="33010" y="43096"/>
                  </a:cubicBezTo>
                  <a:cubicBezTo>
                    <a:pt x="32803" y="42992"/>
                    <a:pt x="32699" y="42785"/>
                    <a:pt x="32526" y="42612"/>
                  </a:cubicBezTo>
                  <a:cubicBezTo>
                    <a:pt x="31869" y="41921"/>
                    <a:pt x="31386" y="41195"/>
                    <a:pt x="31144" y="40296"/>
                  </a:cubicBezTo>
                  <a:cubicBezTo>
                    <a:pt x="31040" y="39881"/>
                    <a:pt x="30867" y="39501"/>
                    <a:pt x="30729" y="39121"/>
                  </a:cubicBezTo>
                  <a:cubicBezTo>
                    <a:pt x="30556" y="38637"/>
                    <a:pt x="30452" y="38153"/>
                    <a:pt x="30556" y="37669"/>
                  </a:cubicBezTo>
                  <a:cubicBezTo>
                    <a:pt x="30625" y="37427"/>
                    <a:pt x="30521" y="37185"/>
                    <a:pt x="30556" y="36943"/>
                  </a:cubicBezTo>
                  <a:cubicBezTo>
                    <a:pt x="30556" y="36736"/>
                    <a:pt x="30591" y="36598"/>
                    <a:pt x="30729" y="36425"/>
                  </a:cubicBezTo>
                  <a:cubicBezTo>
                    <a:pt x="30902" y="36252"/>
                    <a:pt x="31109" y="36114"/>
                    <a:pt x="31247" y="35837"/>
                  </a:cubicBezTo>
                  <a:cubicBezTo>
                    <a:pt x="31094" y="35837"/>
                    <a:pt x="30995" y="35947"/>
                    <a:pt x="30902" y="35947"/>
                  </a:cubicBezTo>
                  <a:cubicBezTo>
                    <a:pt x="30890" y="35947"/>
                    <a:pt x="30879" y="35945"/>
                    <a:pt x="30867" y="35941"/>
                  </a:cubicBezTo>
                  <a:cubicBezTo>
                    <a:pt x="30867" y="35906"/>
                    <a:pt x="30867" y="35837"/>
                    <a:pt x="30867" y="35837"/>
                  </a:cubicBezTo>
                  <a:cubicBezTo>
                    <a:pt x="30556" y="35630"/>
                    <a:pt x="30625" y="35319"/>
                    <a:pt x="30625" y="35042"/>
                  </a:cubicBezTo>
                  <a:cubicBezTo>
                    <a:pt x="30660" y="34662"/>
                    <a:pt x="30729" y="34247"/>
                    <a:pt x="30625" y="33867"/>
                  </a:cubicBezTo>
                  <a:cubicBezTo>
                    <a:pt x="30591" y="33625"/>
                    <a:pt x="30660" y="33418"/>
                    <a:pt x="30694" y="33210"/>
                  </a:cubicBezTo>
                  <a:cubicBezTo>
                    <a:pt x="30763" y="33003"/>
                    <a:pt x="30971" y="32899"/>
                    <a:pt x="31247" y="32899"/>
                  </a:cubicBezTo>
                  <a:close/>
                  <a:moveTo>
                    <a:pt x="17861" y="41003"/>
                  </a:moveTo>
                  <a:cubicBezTo>
                    <a:pt x="17901" y="41003"/>
                    <a:pt x="17948" y="41031"/>
                    <a:pt x="18009" y="41091"/>
                  </a:cubicBezTo>
                  <a:cubicBezTo>
                    <a:pt x="18285" y="41402"/>
                    <a:pt x="18596" y="41713"/>
                    <a:pt x="18942" y="41955"/>
                  </a:cubicBezTo>
                  <a:cubicBezTo>
                    <a:pt x="19219" y="42163"/>
                    <a:pt x="19357" y="42474"/>
                    <a:pt x="19426" y="42819"/>
                  </a:cubicBezTo>
                  <a:cubicBezTo>
                    <a:pt x="19444" y="42828"/>
                    <a:pt x="19460" y="42832"/>
                    <a:pt x="19474" y="42832"/>
                  </a:cubicBezTo>
                  <a:cubicBezTo>
                    <a:pt x="19560" y="42832"/>
                    <a:pt x="19600" y="42703"/>
                    <a:pt x="19666" y="42703"/>
                  </a:cubicBezTo>
                  <a:cubicBezTo>
                    <a:pt x="19677" y="42703"/>
                    <a:pt x="19689" y="42707"/>
                    <a:pt x="19703" y="42716"/>
                  </a:cubicBezTo>
                  <a:cubicBezTo>
                    <a:pt x="19806" y="42785"/>
                    <a:pt x="19875" y="42819"/>
                    <a:pt x="19945" y="42889"/>
                  </a:cubicBezTo>
                  <a:cubicBezTo>
                    <a:pt x="20532" y="43407"/>
                    <a:pt x="21051" y="44029"/>
                    <a:pt x="21535" y="44651"/>
                  </a:cubicBezTo>
                  <a:cubicBezTo>
                    <a:pt x="21604" y="44721"/>
                    <a:pt x="21638" y="44824"/>
                    <a:pt x="21673" y="44963"/>
                  </a:cubicBezTo>
                  <a:cubicBezTo>
                    <a:pt x="21846" y="45516"/>
                    <a:pt x="22018" y="46069"/>
                    <a:pt x="22226" y="46656"/>
                  </a:cubicBezTo>
                  <a:cubicBezTo>
                    <a:pt x="22330" y="47036"/>
                    <a:pt x="22364" y="47451"/>
                    <a:pt x="22433" y="47866"/>
                  </a:cubicBezTo>
                  <a:cubicBezTo>
                    <a:pt x="22468" y="47970"/>
                    <a:pt x="22399" y="48073"/>
                    <a:pt x="22330" y="48143"/>
                  </a:cubicBezTo>
                  <a:cubicBezTo>
                    <a:pt x="21949" y="48557"/>
                    <a:pt x="21638" y="49041"/>
                    <a:pt x="21327" y="49491"/>
                  </a:cubicBezTo>
                  <a:cubicBezTo>
                    <a:pt x="21085" y="49871"/>
                    <a:pt x="20774" y="50113"/>
                    <a:pt x="20498" y="50424"/>
                  </a:cubicBezTo>
                  <a:cubicBezTo>
                    <a:pt x="19945" y="51046"/>
                    <a:pt x="19288" y="51599"/>
                    <a:pt x="18596" y="52117"/>
                  </a:cubicBezTo>
                  <a:cubicBezTo>
                    <a:pt x="18216" y="52394"/>
                    <a:pt x="17871" y="52774"/>
                    <a:pt x="17525" y="53120"/>
                  </a:cubicBezTo>
                  <a:cubicBezTo>
                    <a:pt x="16937" y="53707"/>
                    <a:pt x="16281" y="54261"/>
                    <a:pt x="15624" y="54779"/>
                  </a:cubicBezTo>
                  <a:cubicBezTo>
                    <a:pt x="15175" y="55125"/>
                    <a:pt x="14691" y="55436"/>
                    <a:pt x="14207" y="55712"/>
                  </a:cubicBezTo>
                  <a:cubicBezTo>
                    <a:pt x="13930" y="55885"/>
                    <a:pt x="13654" y="55954"/>
                    <a:pt x="13343" y="55954"/>
                  </a:cubicBezTo>
                  <a:cubicBezTo>
                    <a:pt x="13101" y="55954"/>
                    <a:pt x="13031" y="55920"/>
                    <a:pt x="13031" y="55678"/>
                  </a:cubicBezTo>
                  <a:cubicBezTo>
                    <a:pt x="12997" y="55539"/>
                    <a:pt x="12997" y="55367"/>
                    <a:pt x="13031" y="55228"/>
                  </a:cubicBezTo>
                  <a:cubicBezTo>
                    <a:pt x="13031" y="55194"/>
                    <a:pt x="13031" y="55090"/>
                    <a:pt x="13066" y="55090"/>
                  </a:cubicBezTo>
                  <a:cubicBezTo>
                    <a:pt x="13412" y="54986"/>
                    <a:pt x="13239" y="54710"/>
                    <a:pt x="13273" y="54537"/>
                  </a:cubicBezTo>
                  <a:cubicBezTo>
                    <a:pt x="13343" y="53984"/>
                    <a:pt x="13377" y="53396"/>
                    <a:pt x="13481" y="52843"/>
                  </a:cubicBezTo>
                  <a:cubicBezTo>
                    <a:pt x="13550" y="52290"/>
                    <a:pt x="13723" y="51772"/>
                    <a:pt x="13757" y="51184"/>
                  </a:cubicBezTo>
                  <a:cubicBezTo>
                    <a:pt x="13757" y="51081"/>
                    <a:pt x="13792" y="50977"/>
                    <a:pt x="13826" y="50873"/>
                  </a:cubicBezTo>
                  <a:cubicBezTo>
                    <a:pt x="14103" y="50320"/>
                    <a:pt x="14207" y="49698"/>
                    <a:pt x="14414" y="49076"/>
                  </a:cubicBezTo>
                  <a:cubicBezTo>
                    <a:pt x="14449" y="48972"/>
                    <a:pt x="14483" y="48834"/>
                    <a:pt x="14587" y="48696"/>
                  </a:cubicBezTo>
                  <a:cubicBezTo>
                    <a:pt x="14656" y="48523"/>
                    <a:pt x="14725" y="48315"/>
                    <a:pt x="14760" y="48108"/>
                  </a:cubicBezTo>
                  <a:cubicBezTo>
                    <a:pt x="14829" y="47693"/>
                    <a:pt x="15002" y="47313"/>
                    <a:pt x="15209" y="46933"/>
                  </a:cubicBezTo>
                  <a:cubicBezTo>
                    <a:pt x="15347" y="46691"/>
                    <a:pt x="15451" y="46483"/>
                    <a:pt x="15555" y="46241"/>
                  </a:cubicBezTo>
                  <a:cubicBezTo>
                    <a:pt x="15658" y="46276"/>
                    <a:pt x="15658" y="46311"/>
                    <a:pt x="15693" y="46380"/>
                  </a:cubicBezTo>
                  <a:cubicBezTo>
                    <a:pt x="16142" y="47244"/>
                    <a:pt x="16730" y="47970"/>
                    <a:pt x="17318" y="48730"/>
                  </a:cubicBezTo>
                  <a:cubicBezTo>
                    <a:pt x="17940" y="49560"/>
                    <a:pt x="18458" y="50458"/>
                    <a:pt x="18596" y="51530"/>
                  </a:cubicBezTo>
                  <a:cubicBezTo>
                    <a:pt x="18596" y="51599"/>
                    <a:pt x="18596" y="51668"/>
                    <a:pt x="18700" y="51737"/>
                  </a:cubicBezTo>
                  <a:cubicBezTo>
                    <a:pt x="18562" y="50493"/>
                    <a:pt x="18182" y="49456"/>
                    <a:pt x="17387" y="48557"/>
                  </a:cubicBezTo>
                  <a:cubicBezTo>
                    <a:pt x="17145" y="48281"/>
                    <a:pt x="16937" y="48039"/>
                    <a:pt x="16799" y="47659"/>
                  </a:cubicBezTo>
                  <a:cubicBezTo>
                    <a:pt x="17214" y="47624"/>
                    <a:pt x="17560" y="47659"/>
                    <a:pt x="17905" y="47589"/>
                  </a:cubicBezTo>
                  <a:cubicBezTo>
                    <a:pt x="18078" y="47520"/>
                    <a:pt x="18285" y="47520"/>
                    <a:pt x="18458" y="47520"/>
                  </a:cubicBezTo>
                  <a:cubicBezTo>
                    <a:pt x="18666" y="47488"/>
                    <a:pt x="18867" y="47464"/>
                    <a:pt x="19067" y="47464"/>
                  </a:cubicBezTo>
                  <a:cubicBezTo>
                    <a:pt x="19299" y="47464"/>
                    <a:pt x="19531" y="47497"/>
                    <a:pt x="19772" y="47589"/>
                  </a:cubicBezTo>
                  <a:cubicBezTo>
                    <a:pt x="19772" y="47451"/>
                    <a:pt x="19703" y="47451"/>
                    <a:pt x="19633" y="47417"/>
                  </a:cubicBezTo>
                  <a:cubicBezTo>
                    <a:pt x="19451" y="47376"/>
                    <a:pt x="19281" y="47359"/>
                    <a:pt x="19108" y="47359"/>
                  </a:cubicBezTo>
                  <a:cubicBezTo>
                    <a:pt x="18987" y="47359"/>
                    <a:pt x="18864" y="47368"/>
                    <a:pt x="18735" y="47382"/>
                  </a:cubicBezTo>
                  <a:cubicBezTo>
                    <a:pt x="18200" y="47445"/>
                    <a:pt x="17636" y="47594"/>
                    <a:pt x="17069" y="47594"/>
                  </a:cubicBezTo>
                  <a:cubicBezTo>
                    <a:pt x="17014" y="47594"/>
                    <a:pt x="16958" y="47593"/>
                    <a:pt x="16903" y="47589"/>
                  </a:cubicBezTo>
                  <a:cubicBezTo>
                    <a:pt x="16765" y="47589"/>
                    <a:pt x="16626" y="47555"/>
                    <a:pt x="16523" y="47417"/>
                  </a:cubicBezTo>
                  <a:cubicBezTo>
                    <a:pt x="16177" y="46967"/>
                    <a:pt x="15866" y="46483"/>
                    <a:pt x="15762" y="45896"/>
                  </a:cubicBezTo>
                  <a:cubicBezTo>
                    <a:pt x="15728" y="45792"/>
                    <a:pt x="15693" y="45688"/>
                    <a:pt x="15728" y="45585"/>
                  </a:cubicBezTo>
                  <a:cubicBezTo>
                    <a:pt x="16004" y="44824"/>
                    <a:pt x="16177" y="43995"/>
                    <a:pt x="16695" y="43303"/>
                  </a:cubicBezTo>
                  <a:cubicBezTo>
                    <a:pt x="17006" y="42889"/>
                    <a:pt x="17110" y="42370"/>
                    <a:pt x="17352" y="41921"/>
                  </a:cubicBezTo>
                  <a:cubicBezTo>
                    <a:pt x="17490" y="41679"/>
                    <a:pt x="17594" y="41402"/>
                    <a:pt x="17732" y="41126"/>
                  </a:cubicBezTo>
                  <a:cubicBezTo>
                    <a:pt x="17771" y="41048"/>
                    <a:pt x="17810" y="41003"/>
                    <a:pt x="17861" y="41003"/>
                  </a:cubicBezTo>
                  <a:close/>
                  <a:moveTo>
                    <a:pt x="42594" y="0"/>
                  </a:moveTo>
                  <a:cubicBezTo>
                    <a:pt x="42360" y="0"/>
                    <a:pt x="42118" y="57"/>
                    <a:pt x="41893" y="132"/>
                  </a:cubicBezTo>
                  <a:cubicBezTo>
                    <a:pt x="41617" y="201"/>
                    <a:pt x="41340" y="443"/>
                    <a:pt x="41168" y="719"/>
                  </a:cubicBezTo>
                  <a:cubicBezTo>
                    <a:pt x="40856" y="1099"/>
                    <a:pt x="40545" y="1445"/>
                    <a:pt x="40303" y="1860"/>
                  </a:cubicBezTo>
                  <a:cubicBezTo>
                    <a:pt x="39854" y="2551"/>
                    <a:pt x="39474" y="3242"/>
                    <a:pt x="39508" y="4107"/>
                  </a:cubicBezTo>
                  <a:cubicBezTo>
                    <a:pt x="39508" y="4176"/>
                    <a:pt x="39474" y="4245"/>
                    <a:pt x="39439" y="4314"/>
                  </a:cubicBezTo>
                  <a:cubicBezTo>
                    <a:pt x="39266" y="4729"/>
                    <a:pt x="39370" y="5178"/>
                    <a:pt x="39405" y="5593"/>
                  </a:cubicBezTo>
                  <a:cubicBezTo>
                    <a:pt x="39474" y="6111"/>
                    <a:pt x="39647" y="6630"/>
                    <a:pt x="39819" y="7148"/>
                  </a:cubicBezTo>
                  <a:cubicBezTo>
                    <a:pt x="39889" y="7494"/>
                    <a:pt x="40061" y="7840"/>
                    <a:pt x="40303" y="8082"/>
                  </a:cubicBezTo>
                  <a:cubicBezTo>
                    <a:pt x="40407" y="8220"/>
                    <a:pt x="40476" y="8358"/>
                    <a:pt x="40511" y="8496"/>
                  </a:cubicBezTo>
                  <a:cubicBezTo>
                    <a:pt x="40545" y="8738"/>
                    <a:pt x="40545" y="8946"/>
                    <a:pt x="40545" y="9188"/>
                  </a:cubicBezTo>
                  <a:cubicBezTo>
                    <a:pt x="40545" y="9568"/>
                    <a:pt x="40373" y="9914"/>
                    <a:pt x="40234" y="10259"/>
                  </a:cubicBezTo>
                  <a:cubicBezTo>
                    <a:pt x="39889" y="11020"/>
                    <a:pt x="39612" y="11815"/>
                    <a:pt x="39094" y="12471"/>
                  </a:cubicBezTo>
                  <a:cubicBezTo>
                    <a:pt x="39059" y="12506"/>
                    <a:pt x="39024" y="12575"/>
                    <a:pt x="39094" y="12610"/>
                  </a:cubicBezTo>
                  <a:cubicBezTo>
                    <a:pt x="39117" y="12633"/>
                    <a:pt x="39140" y="12640"/>
                    <a:pt x="39163" y="12640"/>
                  </a:cubicBezTo>
                  <a:cubicBezTo>
                    <a:pt x="39209" y="12640"/>
                    <a:pt x="39255" y="12610"/>
                    <a:pt x="39301" y="12610"/>
                  </a:cubicBezTo>
                  <a:lnTo>
                    <a:pt x="39336" y="12610"/>
                  </a:lnTo>
                  <a:lnTo>
                    <a:pt x="39301" y="12644"/>
                  </a:lnTo>
                  <a:cubicBezTo>
                    <a:pt x="39259" y="12856"/>
                    <a:pt x="39242" y="12938"/>
                    <a:pt x="39172" y="12938"/>
                  </a:cubicBezTo>
                  <a:cubicBezTo>
                    <a:pt x="39128" y="12938"/>
                    <a:pt x="39062" y="12905"/>
                    <a:pt x="38955" y="12852"/>
                  </a:cubicBezTo>
                  <a:cubicBezTo>
                    <a:pt x="38059" y="12387"/>
                    <a:pt x="37162" y="11985"/>
                    <a:pt x="36142" y="11985"/>
                  </a:cubicBezTo>
                  <a:cubicBezTo>
                    <a:pt x="36101" y="11985"/>
                    <a:pt x="36059" y="11986"/>
                    <a:pt x="36017" y="11987"/>
                  </a:cubicBezTo>
                  <a:cubicBezTo>
                    <a:pt x="35810" y="11987"/>
                    <a:pt x="35578" y="11950"/>
                    <a:pt x="35350" y="11950"/>
                  </a:cubicBezTo>
                  <a:cubicBezTo>
                    <a:pt x="35199" y="11950"/>
                    <a:pt x="35049" y="11967"/>
                    <a:pt x="34911" y="12022"/>
                  </a:cubicBezTo>
                  <a:cubicBezTo>
                    <a:pt x="34600" y="12160"/>
                    <a:pt x="34254" y="12126"/>
                    <a:pt x="33943" y="12195"/>
                  </a:cubicBezTo>
                  <a:cubicBezTo>
                    <a:pt x="33922" y="12198"/>
                    <a:pt x="33901" y="12200"/>
                    <a:pt x="33881" y="12200"/>
                  </a:cubicBezTo>
                  <a:cubicBezTo>
                    <a:pt x="33716" y="12200"/>
                    <a:pt x="33643" y="12077"/>
                    <a:pt x="33736" y="11953"/>
                  </a:cubicBezTo>
                  <a:cubicBezTo>
                    <a:pt x="33909" y="11642"/>
                    <a:pt x="34047" y="11331"/>
                    <a:pt x="34289" y="11089"/>
                  </a:cubicBezTo>
                  <a:cubicBezTo>
                    <a:pt x="34496" y="10881"/>
                    <a:pt x="34635" y="10605"/>
                    <a:pt x="34738" y="10328"/>
                  </a:cubicBezTo>
                  <a:cubicBezTo>
                    <a:pt x="34877" y="10017"/>
                    <a:pt x="34946" y="9741"/>
                    <a:pt x="35015" y="9430"/>
                  </a:cubicBezTo>
                  <a:cubicBezTo>
                    <a:pt x="35222" y="8669"/>
                    <a:pt x="35533" y="7978"/>
                    <a:pt x="35568" y="7183"/>
                  </a:cubicBezTo>
                  <a:cubicBezTo>
                    <a:pt x="35603" y="6422"/>
                    <a:pt x="35637" y="5662"/>
                    <a:pt x="35464" y="4936"/>
                  </a:cubicBezTo>
                  <a:cubicBezTo>
                    <a:pt x="35291" y="4176"/>
                    <a:pt x="35257" y="3381"/>
                    <a:pt x="35326" y="2586"/>
                  </a:cubicBezTo>
                  <a:cubicBezTo>
                    <a:pt x="35361" y="2136"/>
                    <a:pt x="35430" y="1722"/>
                    <a:pt x="35395" y="1272"/>
                  </a:cubicBezTo>
                  <a:cubicBezTo>
                    <a:pt x="35395" y="823"/>
                    <a:pt x="35153" y="546"/>
                    <a:pt x="34808" y="339"/>
                  </a:cubicBezTo>
                  <a:cubicBezTo>
                    <a:pt x="34697" y="284"/>
                    <a:pt x="34575" y="256"/>
                    <a:pt x="34454" y="256"/>
                  </a:cubicBezTo>
                  <a:cubicBezTo>
                    <a:pt x="34271" y="256"/>
                    <a:pt x="34089" y="318"/>
                    <a:pt x="33943" y="443"/>
                  </a:cubicBezTo>
                  <a:cubicBezTo>
                    <a:pt x="33805" y="546"/>
                    <a:pt x="33667" y="650"/>
                    <a:pt x="33529" y="754"/>
                  </a:cubicBezTo>
                  <a:cubicBezTo>
                    <a:pt x="33010" y="1099"/>
                    <a:pt x="32492" y="1410"/>
                    <a:pt x="32042" y="1825"/>
                  </a:cubicBezTo>
                  <a:cubicBezTo>
                    <a:pt x="31766" y="2067"/>
                    <a:pt x="31628" y="2378"/>
                    <a:pt x="31420" y="2620"/>
                  </a:cubicBezTo>
                  <a:cubicBezTo>
                    <a:pt x="30902" y="3242"/>
                    <a:pt x="30487" y="3934"/>
                    <a:pt x="30003" y="4590"/>
                  </a:cubicBezTo>
                  <a:cubicBezTo>
                    <a:pt x="29623" y="5074"/>
                    <a:pt x="29346" y="5627"/>
                    <a:pt x="29104" y="6180"/>
                  </a:cubicBezTo>
                  <a:cubicBezTo>
                    <a:pt x="28828" y="6768"/>
                    <a:pt x="28586" y="7390"/>
                    <a:pt x="28413" y="7978"/>
                  </a:cubicBezTo>
                  <a:cubicBezTo>
                    <a:pt x="28136" y="8946"/>
                    <a:pt x="28067" y="9948"/>
                    <a:pt x="27895" y="10950"/>
                  </a:cubicBezTo>
                  <a:cubicBezTo>
                    <a:pt x="27756" y="11469"/>
                    <a:pt x="27825" y="12022"/>
                    <a:pt x="27825" y="12575"/>
                  </a:cubicBezTo>
                  <a:cubicBezTo>
                    <a:pt x="27825" y="12713"/>
                    <a:pt x="27860" y="12852"/>
                    <a:pt x="27722" y="12921"/>
                  </a:cubicBezTo>
                  <a:cubicBezTo>
                    <a:pt x="27583" y="13024"/>
                    <a:pt x="27445" y="13163"/>
                    <a:pt x="27272" y="13197"/>
                  </a:cubicBezTo>
                  <a:cubicBezTo>
                    <a:pt x="27248" y="13340"/>
                    <a:pt x="27291" y="13418"/>
                    <a:pt x="27387" y="13418"/>
                  </a:cubicBezTo>
                  <a:cubicBezTo>
                    <a:pt x="27430" y="13418"/>
                    <a:pt x="27485" y="13402"/>
                    <a:pt x="27549" y="13370"/>
                  </a:cubicBezTo>
                  <a:cubicBezTo>
                    <a:pt x="27653" y="13301"/>
                    <a:pt x="27756" y="13232"/>
                    <a:pt x="27895" y="13163"/>
                  </a:cubicBezTo>
                  <a:cubicBezTo>
                    <a:pt x="27985" y="13122"/>
                    <a:pt x="28073" y="13103"/>
                    <a:pt x="28156" y="13103"/>
                  </a:cubicBezTo>
                  <a:cubicBezTo>
                    <a:pt x="28358" y="13103"/>
                    <a:pt x="28533" y="13219"/>
                    <a:pt x="28655" y="13439"/>
                  </a:cubicBezTo>
                  <a:cubicBezTo>
                    <a:pt x="28724" y="13508"/>
                    <a:pt x="28793" y="13543"/>
                    <a:pt x="28897" y="13577"/>
                  </a:cubicBezTo>
                  <a:cubicBezTo>
                    <a:pt x="29381" y="13681"/>
                    <a:pt x="29692" y="14753"/>
                    <a:pt x="29415" y="15202"/>
                  </a:cubicBezTo>
                  <a:cubicBezTo>
                    <a:pt x="29312" y="15340"/>
                    <a:pt x="29208" y="15444"/>
                    <a:pt x="29070" y="15478"/>
                  </a:cubicBezTo>
                  <a:cubicBezTo>
                    <a:pt x="28992" y="15512"/>
                    <a:pt x="28935" y="15531"/>
                    <a:pt x="28892" y="15531"/>
                  </a:cubicBezTo>
                  <a:cubicBezTo>
                    <a:pt x="28802" y="15531"/>
                    <a:pt x="28771" y="15447"/>
                    <a:pt x="28724" y="15237"/>
                  </a:cubicBezTo>
                  <a:cubicBezTo>
                    <a:pt x="28551" y="15340"/>
                    <a:pt x="28482" y="15444"/>
                    <a:pt x="28482" y="15617"/>
                  </a:cubicBezTo>
                  <a:cubicBezTo>
                    <a:pt x="28454" y="15702"/>
                    <a:pt x="28425" y="15764"/>
                    <a:pt x="28358" y="15764"/>
                  </a:cubicBezTo>
                  <a:cubicBezTo>
                    <a:pt x="28344" y="15764"/>
                    <a:pt x="28328" y="15761"/>
                    <a:pt x="28309" y="15755"/>
                  </a:cubicBezTo>
                  <a:cubicBezTo>
                    <a:pt x="28206" y="15720"/>
                    <a:pt x="28240" y="15617"/>
                    <a:pt x="28275" y="15548"/>
                  </a:cubicBezTo>
                  <a:cubicBezTo>
                    <a:pt x="28378" y="15375"/>
                    <a:pt x="28482" y="15167"/>
                    <a:pt x="28551" y="14960"/>
                  </a:cubicBezTo>
                  <a:cubicBezTo>
                    <a:pt x="28518" y="14927"/>
                    <a:pt x="28492" y="14915"/>
                    <a:pt x="28471" y="14915"/>
                  </a:cubicBezTo>
                  <a:cubicBezTo>
                    <a:pt x="28426" y="14915"/>
                    <a:pt x="28402" y="14971"/>
                    <a:pt x="28378" y="14995"/>
                  </a:cubicBezTo>
                  <a:cubicBezTo>
                    <a:pt x="28344" y="14995"/>
                    <a:pt x="28309" y="15029"/>
                    <a:pt x="28275" y="15029"/>
                  </a:cubicBezTo>
                  <a:cubicBezTo>
                    <a:pt x="28206" y="15029"/>
                    <a:pt x="28206" y="14960"/>
                    <a:pt x="28206" y="14891"/>
                  </a:cubicBezTo>
                  <a:cubicBezTo>
                    <a:pt x="28240" y="14718"/>
                    <a:pt x="28309" y="14580"/>
                    <a:pt x="28275" y="14338"/>
                  </a:cubicBezTo>
                  <a:lnTo>
                    <a:pt x="28275" y="14338"/>
                  </a:lnTo>
                  <a:cubicBezTo>
                    <a:pt x="28102" y="14580"/>
                    <a:pt x="28171" y="14822"/>
                    <a:pt x="28102" y="15029"/>
                  </a:cubicBezTo>
                  <a:cubicBezTo>
                    <a:pt x="28067" y="15237"/>
                    <a:pt x="27998" y="15444"/>
                    <a:pt x="27964" y="15686"/>
                  </a:cubicBezTo>
                  <a:cubicBezTo>
                    <a:pt x="27722" y="15444"/>
                    <a:pt x="27722" y="15237"/>
                    <a:pt x="27964" y="14269"/>
                  </a:cubicBezTo>
                  <a:lnTo>
                    <a:pt x="27964" y="14269"/>
                  </a:lnTo>
                  <a:cubicBezTo>
                    <a:pt x="27687" y="14580"/>
                    <a:pt x="27583" y="14856"/>
                    <a:pt x="27583" y="15237"/>
                  </a:cubicBezTo>
                  <a:cubicBezTo>
                    <a:pt x="27583" y="15375"/>
                    <a:pt x="27687" y="15548"/>
                    <a:pt x="27514" y="15617"/>
                  </a:cubicBezTo>
                  <a:cubicBezTo>
                    <a:pt x="27487" y="15628"/>
                    <a:pt x="27462" y="15632"/>
                    <a:pt x="27438" y="15632"/>
                  </a:cubicBezTo>
                  <a:cubicBezTo>
                    <a:pt x="27309" y="15632"/>
                    <a:pt x="27221" y="15491"/>
                    <a:pt x="27134" y="15375"/>
                  </a:cubicBezTo>
                  <a:cubicBezTo>
                    <a:pt x="26927" y="14960"/>
                    <a:pt x="26754" y="14580"/>
                    <a:pt x="26685" y="14130"/>
                  </a:cubicBezTo>
                  <a:cubicBezTo>
                    <a:pt x="26650" y="13854"/>
                    <a:pt x="26788" y="13577"/>
                    <a:pt x="26996" y="13370"/>
                  </a:cubicBezTo>
                  <a:cubicBezTo>
                    <a:pt x="27065" y="13301"/>
                    <a:pt x="27169" y="13232"/>
                    <a:pt x="27238" y="13163"/>
                  </a:cubicBezTo>
                  <a:cubicBezTo>
                    <a:pt x="26996" y="12886"/>
                    <a:pt x="26892" y="12540"/>
                    <a:pt x="26719" y="12229"/>
                  </a:cubicBezTo>
                  <a:cubicBezTo>
                    <a:pt x="26685" y="12091"/>
                    <a:pt x="26616" y="11953"/>
                    <a:pt x="26512" y="11849"/>
                  </a:cubicBezTo>
                  <a:cubicBezTo>
                    <a:pt x="26443" y="11745"/>
                    <a:pt x="26512" y="11538"/>
                    <a:pt x="26305" y="11469"/>
                  </a:cubicBezTo>
                  <a:lnTo>
                    <a:pt x="26305" y="11469"/>
                  </a:lnTo>
                  <a:cubicBezTo>
                    <a:pt x="26270" y="11676"/>
                    <a:pt x="26374" y="11815"/>
                    <a:pt x="26443" y="11953"/>
                  </a:cubicBezTo>
                  <a:cubicBezTo>
                    <a:pt x="26581" y="12229"/>
                    <a:pt x="26719" y="12540"/>
                    <a:pt x="26858" y="12817"/>
                  </a:cubicBezTo>
                  <a:cubicBezTo>
                    <a:pt x="26927" y="12990"/>
                    <a:pt x="26961" y="13128"/>
                    <a:pt x="26788" y="13232"/>
                  </a:cubicBezTo>
                  <a:cubicBezTo>
                    <a:pt x="26754" y="13266"/>
                    <a:pt x="26719" y="13335"/>
                    <a:pt x="26685" y="13405"/>
                  </a:cubicBezTo>
                  <a:cubicBezTo>
                    <a:pt x="26595" y="13530"/>
                    <a:pt x="26543" y="13591"/>
                    <a:pt x="26484" y="13591"/>
                  </a:cubicBezTo>
                  <a:cubicBezTo>
                    <a:pt x="26429" y="13591"/>
                    <a:pt x="26370" y="13539"/>
                    <a:pt x="26270" y="13439"/>
                  </a:cubicBezTo>
                  <a:cubicBezTo>
                    <a:pt x="25855" y="13024"/>
                    <a:pt x="25440" y="12610"/>
                    <a:pt x="25060" y="12195"/>
                  </a:cubicBezTo>
                  <a:cubicBezTo>
                    <a:pt x="24576" y="11642"/>
                    <a:pt x="24127" y="11089"/>
                    <a:pt x="23678" y="10536"/>
                  </a:cubicBezTo>
                  <a:cubicBezTo>
                    <a:pt x="23125" y="9879"/>
                    <a:pt x="22744" y="9084"/>
                    <a:pt x="22226" y="8393"/>
                  </a:cubicBezTo>
                  <a:cubicBezTo>
                    <a:pt x="22191" y="8324"/>
                    <a:pt x="22191" y="8220"/>
                    <a:pt x="22157" y="8151"/>
                  </a:cubicBezTo>
                  <a:cubicBezTo>
                    <a:pt x="22018" y="7805"/>
                    <a:pt x="21984" y="7390"/>
                    <a:pt x="21776" y="7045"/>
                  </a:cubicBezTo>
                  <a:cubicBezTo>
                    <a:pt x="21535" y="6699"/>
                    <a:pt x="21362" y="6284"/>
                    <a:pt x="21327" y="5835"/>
                  </a:cubicBezTo>
                  <a:cubicBezTo>
                    <a:pt x="21293" y="5731"/>
                    <a:pt x="21258" y="5593"/>
                    <a:pt x="21189" y="5524"/>
                  </a:cubicBezTo>
                  <a:lnTo>
                    <a:pt x="21189" y="5524"/>
                  </a:lnTo>
                  <a:cubicBezTo>
                    <a:pt x="21154" y="6042"/>
                    <a:pt x="21362" y="6457"/>
                    <a:pt x="21535" y="6906"/>
                  </a:cubicBezTo>
                  <a:cubicBezTo>
                    <a:pt x="21673" y="7183"/>
                    <a:pt x="21811" y="7459"/>
                    <a:pt x="21846" y="7770"/>
                  </a:cubicBezTo>
                  <a:cubicBezTo>
                    <a:pt x="21880" y="8082"/>
                    <a:pt x="22018" y="8358"/>
                    <a:pt x="22191" y="8600"/>
                  </a:cubicBezTo>
                  <a:cubicBezTo>
                    <a:pt x="22468" y="8946"/>
                    <a:pt x="22641" y="9360"/>
                    <a:pt x="22813" y="9775"/>
                  </a:cubicBezTo>
                  <a:cubicBezTo>
                    <a:pt x="22883" y="9983"/>
                    <a:pt x="22986" y="10155"/>
                    <a:pt x="23125" y="10328"/>
                  </a:cubicBezTo>
                  <a:cubicBezTo>
                    <a:pt x="23263" y="10467"/>
                    <a:pt x="23436" y="10639"/>
                    <a:pt x="23574" y="10812"/>
                  </a:cubicBezTo>
                  <a:cubicBezTo>
                    <a:pt x="23747" y="10985"/>
                    <a:pt x="23920" y="11123"/>
                    <a:pt x="23954" y="11400"/>
                  </a:cubicBezTo>
                  <a:cubicBezTo>
                    <a:pt x="23943" y="11402"/>
                    <a:pt x="23933" y="11404"/>
                    <a:pt x="23924" y="11404"/>
                  </a:cubicBezTo>
                  <a:cubicBezTo>
                    <a:pt x="23827" y="11404"/>
                    <a:pt x="23783" y="11282"/>
                    <a:pt x="23675" y="11282"/>
                  </a:cubicBezTo>
                  <a:cubicBezTo>
                    <a:pt x="23656" y="11282"/>
                    <a:pt x="23633" y="11286"/>
                    <a:pt x="23608" y="11296"/>
                  </a:cubicBezTo>
                  <a:cubicBezTo>
                    <a:pt x="23781" y="11815"/>
                    <a:pt x="24161" y="12160"/>
                    <a:pt x="24300" y="12679"/>
                  </a:cubicBezTo>
                  <a:cubicBezTo>
                    <a:pt x="24023" y="12298"/>
                    <a:pt x="23747" y="11918"/>
                    <a:pt x="23436" y="11503"/>
                  </a:cubicBezTo>
                  <a:lnTo>
                    <a:pt x="23436" y="11503"/>
                  </a:lnTo>
                  <a:cubicBezTo>
                    <a:pt x="23505" y="11987"/>
                    <a:pt x="23920" y="12264"/>
                    <a:pt x="24058" y="12713"/>
                  </a:cubicBezTo>
                  <a:cubicBezTo>
                    <a:pt x="24035" y="12716"/>
                    <a:pt x="24013" y="12717"/>
                    <a:pt x="23992" y="12717"/>
                  </a:cubicBezTo>
                  <a:cubicBezTo>
                    <a:pt x="23731" y="12717"/>
                    <a:pt x="23638" y="12528"/>
                    <a:pt x="23574" y="12368"/>
                  </a:cubicBezTo>
                  <a:cubicBezTo>
                    <a:pt x="23332" y="11849"/>
                    <a:pt x="23021" y="11434"/>
                    <a:pt x="22641" y="11054"/>
                  </a:cubicBezTo>
                  <a:cubicBezTo>
                    <a:pt x="21949" y="10294"/>
                    <a:pt x="21535" y="9395"/>
                    <a:pt x="21258" y="8427"/>
                  </a:cubicBezTo>
                  <a:cubicBezTo>
                    <a:pt x="21120" y="7874"/>
                    <a:pt x="21085" y="7321"/>
                    <a:pt x="20912" y="6803"/>
                  </a:cubicBezTo>
                  <a:cubicBezTo>
                    <a:pt x="20670" y="6042"/>
                    <a:pt x="20636" y="5282"/>
                    <a:pt x="20567" y="4521"/>
                  </a:cubicBezTo>
                  <a:cubicBezTo>
                    <a:pt x="20498" y="3726"/>
                    <a:pt x="20532" y="2966"/>
                    <a:pt x="20567" y="2171"/>
                  </a:cubicBezTo>
                  <a:cubicBezTo>
                    <a:pt x="20567" y="1791"/>
                    <a:pt x="20601" y="1410"/>
                    <a:pt x="20740" y="1030"/>
                  </a:cubicBezTo>
                  <a:cubicBezTo>
                    <a:pt x="20856" y="758"/>
                    <a:pt x="20984" y="628"/>
                    <a:pt x="21135" y="628"/>
                  </a:cubicBezTo>
                  <a:cubicBezTo>
                    <a:pt x="21252" y="628"/>
                    <a:pt x="21383" y="706"/>
                    <a:pt x="21535" y="857"/>
                  </a:cubicBezTo>
                  <a:cubicBezTo>
                    <a:pt x="21673" y="996"/>
                    <a:pt x="21811" y="1169"/>
                    <a:pt x="21949" y="1307"/>
                  </a:cubicBezTo>
                  <a:cubicBezTo>
                    <a:pt x="22468" y="1860"/>
                    <a:pt x="23021" y="2344"/>
                    <a:pt x="23712" y="2620"/>
                  </a:cubicBezTo>
                  <a:cubicBezTo>
                    <a:pt x="23850" y="2689"/>
                    <a:pt x="23954" y="2793"/>
                    <a:pt x="24092" y="2862"/>
                  </a:cubicBezTo>
                  <a:cubicBezTo>
                    <a:pt x="24645" y="3312"/>
                    <a:pt x="25060" y="3899"/>
                    <a:pt x="25475" y="4452"/>
                  </a:cubicBezTo>
                  <a:cubicBezTo>
                    <a:pt x="25751" y="4798"/>
                    <a:pt x="25993" y="5144"/>
                    <a:pt x="26166" y="5524"/>
                  </a:cubicBezTo>
                  <a:cubicBezTo>
                    <a:pt x="26546" y="6180"/>
                    <a:pt x="26754" y="6906"/>
                    <a:pt x="26961" y="7632"/>
                  </a:cubicBezTo>
                  <a:cubicBezTo>
                    <a:pt x="27030" y="7909"/>
                    <a:pt x="27134" y="8185"/>
                    <a:pt x="27238" y="8462"/>
                  </a:cubicBezTo>
                  <a:cubicBezTo>
                    <a:pt x="27480" y="9049"/>
                    <a:pt x="27653" y="9637"/>
                    <a:pt x="27653" y="10294"/>
                  </a:cubicBezTo>
                  <a:cubicBezTo>
                    <a:pt x="27653" y="10397"/>
                    <a:pt x="27618" y="10501"/>
                    <a:pt x="27687" y="10639"/>
                  </a:cubicBezTo>
                  <a:cubicBezTo>
                    <a:pt x="27895" y="10017"/>
                    <a:pt x="27791" y="9430"/>
                    <a:pt x="27687" y="8877"/>
                  </a:cubicBezTo>
                  <a:cubicBezTo>
                    <a:pt x="27445" y="7943"/>
                    <a:pt x="27065" y="7079"/>
                    <a:pt x="26754" y="6180"/>
                  </a:cubicBezTo>
                  <a:cubicBezTo>
                    <a:pt x="26443" y="5178"/>
                    <a:pt x="25786" y="4383"/>
                    <a:pt x="25164" y="3554"/>
                  </a:cubicBezTo>
                  <a:cubicBezTo>
                    <a:pt x="24715" y="3000"/>
                    <a:pt x="24196" y="2551"/>
                    <a:pt x="23574" y="2205"/>
                  </a:cubicBezTo>
                  <a:cubicBezTo>
                    <a:pt x="23263" y="2067"/>
                    <a:pt x="22986" y="1894"/>
                    <a:pt x="22744" y="1652"/>
                  </a:cubicBezTo>
                  <a:cubicBezTo>
                    <a:pt x="22433" y="1376"/>
                    <a:pt x="22122" y="1065"/>
                    <a:pt x="21811" y="788"/>
                  </a:cubicBezTo>
                  <a:cubicBezTo>
                    <a:pt x="21638" y="615"/>
                    <a:pt x="21500" y="477"/>
                    <a:pt x="21327" y="339"/>
                  </a:cubicBezTo>
                  <a:cubicBezTo>
                    <a:pt x="21293" y="304"/>
                    <a:pt x="21223" y="270"/>
                    <a:pt x="21154" y="270"/>
                  </a:cubicBezTo>
                  <a:cubicBezTo>
                    <a:pt x="20947" y="270"/>
                    <a:pt x="20498" y="615"/>
                    <a:pt x="20428" y="857"/>
                  </a:cubicBezTo>
                  <a:cubicBezTo>
                    <a:pt x="20325" y="1169"/>
                    <a:pt x="20290" y="1514"/>
                    <a:pt x="20256" y="1860"/>
                  </a:cubicBezTo>
                  <a:cubicBezTo>
                    <a:pt x="20186" y="2759"/>
                    <a:pt x="20186" y="3623"/>
                    <a:pt x="20290" y="4521"/>
                  </a:cubicBezTo>
                  <a:cubicBezTo>
                    <a:pt x="20325" y="4902"/>
                    <a:pt x="20325" y="5316"/>
                    <a:pt x="20394" y="5731"/>
                  </a:cubicBezTo>
                  <a:cubicBezTo>
                    <a:pt x="20463" y="6284"/>
                    <a:pt x="20601" y="6803"/>
                    <a:pt x="20740" y="7321"/>
                  </a:cubicBezTo>
                  <a:cubicBezTo>
                    <a:pt x="20878" y="7978"/>
                    <a:pt x="20981" y="8635"/>
                    <a:pt x="21258" y="9257"/>
                  </a:cubicBezTo>
                  <a:cubicBezTo>
                    <a:pt x="21396" y="9568"/>
                    <a:pt x="21465" y="9879"/>
                    <a:pt x="21604" y="10155"/>
                  </a:cubicBezTo>
                  <a:cubicBezTo>
                    <a:pt x="21984" y="10778"/>
                    <a:pt x="22502" y="11296"/>
                    <a:pt x="22952" y="11884"/>
                  </a:cubicBezTo>
                  <a:cubicBezTo>
                    <a:pt x="23090" y="12057"/>
                    <a:pt x="23228" y="12195"/>
                    <a:pt x="23263" y="12471"/>
                  </a:cubicBezTo>
                  <a:cubicBezTo>
                    <a:pt x="22986" y="12437"/>
                    <a:pt x="22744" y="12333"/>
                    <a:pt x="22537" y="12229"/>
                  </a:cubicBezTo>
                  <a:cubicBezTo>
                    <a:pt x="21610" y="11859"/>
                    <a:pt x="20671" y="11684"/>
                    <a:pt x="19720" y="11684"/>
                  </a:cubicBezTo>
                  <a:cubicBezTo>
                    <a:pt x="19075" y="11684"/>
                    <a:pt x="18424" y="11765"/>
                    <a:pt x="17767" y="11918"/>
                  </a:cubicBezTo>
                  <a:cubicBezTo>
                    <a:pt x="17248" y="12057"/>
                    <a:pt x="16730" y="12264"/>
                    <a:pt x="16177" y="12368"/>
                  </a:cubicBezTo>
                  <a:cubicBezTo>
                    <a:pt x="15382" y="12540"/>
                    <a:pt x="14587" y="12748"/>
                    <a:pt x="13792" y="13024"/>
                  </a:cubicBezTo>
                  <a:cubicBezTo>
                    <a:pt x="13412" y="13163"/>
                    <a:pt x="13204" y="13405"/>
                    <a:pt x="13031" y="13750"/>
                  </a:cubicBezTo>
                  <a:cubicBezTo>
                    <a:pt x="12997" y="13854"/>
                    <a:pt x="12893" y="13958"/>
                    <a:pt x="12928" y="14096"/>
                  </a:cubicBezTo>
                  <a:cubicBezTo>
                    <a:pt x="12997" y="14338"/>
                    <a:pt x="13031" y="14580"/>
                    <a:pt x="13170" y="14787"/>
                  </a:cubicBezTo>
                  <a:cubicBezTo>
                    <a:pt x="13481" y="15237"/>
                    <a:pt x="13757" y="15755"/>
                    <a:pt x="14241" y="16066"/>
                  </a:cubicBezTo>
                  <a:cubicBezTo>
                    <a:pt x="14483" y="16239"/>
                    <a:pt x="14587" y="16481"/>
                    <a:pt x="14552" y="16792"/>
                  </a:cubicBezTo>
                  <a:cubicBezTo>
                    <a:pt x="14518" y="17172"/>
                    <a:pt x="14552" y="17587"/>
                    <a:pt x="14345" y="17967"/>
                  </a:cubicBezTo>
                  <a:cubicBezTo>
                    <a:pt x="14241" y="18071"/>
                    <a:pt x="14172" y="18244"/>
                    <a:pt x="14310" y="18451"/>
                  </a:cubicBezTo>
                  <a:cubicBezTo>
                    <a:pt x="14414" y="18244"/>
                    <a:pt x="14552" y="18105"/>
                    <a:pt x="14760" y="17967"/>
                  </a:cubicBezTo>
                  <a:lnTo>
                    <a:pt x="14760" y="17967"/>
                  </a:lnTo>
                  <a:cubicBezTo>
                    <a:pt x="14725" y="18209"/>
                    <a:pt x="14725" y="18417"/>
                    <a:pt x="14656" y="18589"/>
                  </a:cubicBezTo>
                  <a:cubicBezTo>
                    <a:pt x="14587" y="18762"/>
                    <a:pt x="14449" y="18935"/>
                    <a:pt x="14345" y="19108"/>
                  </a:cubicBezTo>
                  <a:cubicBezTo>
                    <a:pt x="14656" y="19073"/>
                    <a:pt x="14621" y="18658"/>
                    <a:pt x="14898" y="18624"/>
                  </a:cubicBezTo>
                  <a:cubicBezTo>
                    <a:pt x="15002" y="18797"/>
                    <a:pt x="15002" y="18970"/>
                    <a:pt x="14933" y="19108"/>
                  </a:cubicBezTo>
                  <a:cubicBezTo>
                    <a:pt x="14725" y="19523"/>
                    <a:pt x="14760" y="19937"/>
                    <a:pt x="14829" y="20421"/>
                  </a:cubicBezTo>
                  <a:cubicBezTo>
                    <a:pt x="14967" y="21285"/>
                    <a:pt x="15175" y="22115"/>
                    <a:pt x="15451" y="22910"/>
                  </a:cubicBezTo>
                  <a:cubicBezTo>
                    <a:pt x="15866" y="24016"/>
                    <a:pt x="16384" y="25088"/>
                    <a:pt x="16315" y="26366"/>
                  </a:cubicBezTo>
                  <a:cubicBezTo>
                    <a:pt x="16453" y="26055"/>
                    <a:pt x="16419" y="25779"/>
                    <a:pt x="16419" y="25537"/>
                  </a:cubicBezTo>
                  <a:cubicBezTo>
                    <a:pt x="16419" y="25260"/>
                    <a:pt x="16281" y="25018"/>
                    <a:pt x="16246" y="24742"/>
                  </a:cubicBezTo>
                  <a:cubicBezTo>
                    <a:pt x="16142" y="24258"/>
                    <a:pt x="15970" y="23809"/>
                    <a:pt x="15831" y="23325"/>
                  </a:cubicBezTo>
                  <a:cubicBezTo>
                    <a:pt x="15589" y="22599"/>
                    <a:pt x="15347" y="21873"/>
                    <a:pt x="15244" y="21078"/>
                  </a:cubicBezTo>
                  <a:cubicBezTo>
                    <a:pt x="15209" y="20836"/>
                    <a:pt x="15140" y="20594"/>
                    <a:pt x="15071" y="20352"/>
                  </a:cubicBezTo>
                  <a:cubicBezTo>
                    <a:pt x="14967" y="19972"/>
                    <a:pt x="14967" y="19626"/>
                    <a:pt x="15140" y="19281"/>
                  </a:cubicBezTo>
                  <a:cubicBezTo>
                    <a:pt x="15209" y="19177"/>
                    <a:pt x="15278" y="19073"/>
                    <a:pt x="15244" y="18935"/>
                  </a:cubicBezTo>
                  <a:cubicBezTo>
                    <a:pt x="15175" y="18555"/>
                    <a:pt x="15244" y="18209"/>
                    <a:pt x="15313" y="17863"/>
                  </a:cubicBezTo>
                  <a:cubicBezTo>
                    <a:pt x="15347" y="17760"/>
                    <a:pt x="15382" y="17656"/>
                    <a:pt x="15244" y="17587"/>
                  </a:cubicBezTo>
                  <a:cubicBezTo>
                    <a:pt x="15036" y="17483"/>
                    <a:pt x="15209" y="17310"/>
                    <a:pt x="15278" y="17172"/>
                  </a:cubicBezTo>
                  <a:cubicBezTo>
                    <a:pt x="15306" y="17135"/>
                    <a:pt x="15332" y="17120"/>
                    <a:pt x="15356" y="17120"/>
                  </a:cubicBezTo>
                  <a:cubicBezTo>
                    <a:pt x="15419" y="17120"/>
                    <a:pt x="15470" y="17225"/>
                    <a:pt x="15520" y="17276"/>
                  </a:cubicBezTo>
                  <a:cubicBezTo>
                    <a:pt x="15831" y="17552"/>
                    <a:pt x="16108" y="17863"/>
                    <a:pt x="16453" y="18105"/>
                  </a:cubicBezTo>
                  <a:cubicBezTo>
                    <a:pt x="17283" y="18797"/>
                    <a:pt x="18251" y="19177"/>
                    <a:pt x="19322" y="19384"/>
                  </a:cubicBezTo>
                  <a:cubicBezTo>
                    <a:pt x="19639" y="19452"/>
                    <a:pt x="19956" y="19520"/>
                    <a:pt x="20273" y="19520"/>
                  </a:cubicBezTo>
                  <a:cubicBezTo>
                    <a:pt x="20440" y="19520"/>
                    <a:pt x="20607" y="19501"/>
                    <a:pt x="20774" y="19453"/>
                  </a:cubicBezTo>
                  <a:cubicBezTo>
                    <a:pt x="20862" y="19424"/>
                    <a:pt x="20949" y="19414"/>
                    <a:pt x="21034" y="19414"/>
                  </a:cubicBezTo>
                  <a:cubicBezTo>
                    <a:pt x="21151" y="19414"/>
                    <a:pt x="21262" y="19434"/>
                    <a:pt x="21362" y="19453"/>
                  </a:cubicBezTo>
                  <a:cubicBezTo>
                    <a:pt x="21396" y="19488"/>
                    <a:pt x="21396" y="19523"/>
                    <a:pt x="21396" y="19557"/>
                  </a:cubicBezTo>
                  <a:cubicBezTo>
                    <a:pt x="21085" y="20179"/>
                    <a:pt x="20878" y="20836"/>
                    <a:pt x="20705" y="21493"/>
                  </a:cubicBezTo>
                  <a:cubicBezTo>
                    <a:pt x="20394" y="22495"/>
                    <a:pt x="20152" y="23532"/>
                    <a:pt x="20048" y="24569"/>
                  </a:cubicBezTo>
                  <a:cubicBezTo>
                    <a:pt x="19979" y="25191"/>
                    <a:pt x="20083" y="25848"/>
                    <a:pt x="20394" y="26436"/>
                  </a:cubicBezTo>
                  <a:cubicBezTo>
                    <a:pt x="20670" y="26989"/>
                    <a:pt x="21120" y="27196"/>
                    <a:pt x="21707" y="27196"/>
                  </a:cubicBezTo>
                  <a:cubicBezTo>
                    <a:pt x="22018" y="27161"/>
                    <a:pt x="22260" y="27092"/>
                    <a:pt x="22537" y="26920"/>
                  </a:cubicBezTo>
                  <a:cubicBezTo>
                    <a:pt x="22917" y="26712"/>
                    <a:pt x="23332" y="26470"/>
                    <a:pt x="23678" y="26159"/>
                  </a:cubicBezTo>
                  <a:cubicBezTo>
                    <a:pt x="23850" y="25986"/>
                    <a:pt x="24058" y="25813"/>
                    <a:pt x="24265" y="25675"/>
                  </a:cubicBezTo>
                  <a:lnTo>
                    <a:pt x="24265" y="25675"/>
                  </a:lnTo>
                  <a:cubicBezTo>
                    <a:pt x="24300" y="25744"/>
                    <a:pt x="24265" y="25813"/>
                    <a:pt x="24231" y="25848"/>
                  </a:cubicBezTo>
                  <a:cubicBezTo>
                    <a:pt x="23885" y="26401"/>
                    <a:pt x="23574" y="26989"/>
                    <a:pt x="23159" y="27542"/>
                  </a:cubicBezTo>
                  <a:cubicBezTo>
                    <a:pt x="22779" y="28060"/>
                    <a:pt x="22433" y="28613"/>
                    <a:pt x="21949" y="29063"/>
                  </a:cubicBezTo>
                  <a:cubicBezTo>
                    <a:pt x="21154" y="29788"/>
                    <a:pt x="20394" y="30514"/>
                    <a:pt x="19357" y="30860"/>
                  </a:cubicBezTo>
                  <a:cubicBezTo>
                    <a:pt x="19080" y="30964"/>
                    <a:pt x="18942" y="31171"/>
                    <a:pt x="18804" y="31413"/>
                  </a:cubicBezTo>
                  <a:cubicBezTo>
                    <a:pt x="18825" y="31434"/>
                    <a:pt x="18847" y="31443"/>
                    <a:pt x="18867" y="31443"/>
                  </a:cubicBezTo>
                  <a:cubicBezTo>
                    <a:pt x="18913" y="31443"/>
                    <a:pt x="18953" y="31402"/>
                    <a:pt x="18977" y="31378"/>
                  </a:cubicBezTo>
                  <a:cubicBezTo>
                    <a:pt x="19150" y="31275"/>
                    <a:pt x="19288" y="31102"/>
                    <a:pt x="19495" y="31033"/>
                  </a:cubicBezTo>
                  <a:cubicBezTo>
                    <a:pt x="20083" y="30825"/>
                    <a:pt x="20636" y="30376"/>
                    <a:pt x="21258" y="30238"/>
                  </a:cubicBezTo>
                  <a:cubicBezTo>
                    <a:pt x="21293" y="30238"/>
                    <a:pt x="21327" y="30238"/>
                    <a:pt x="21327" y="30169"/>
                  </a:cubicBezTo>
                  <a:cubicBezTo>
                    <a:pt x="21327" y="30161"/>
                    <a:pt x="21327" y="30159"/>
                    <a:pt x="21327" y="30159"/>
                  </a:cubicBezTo>
                  <a:cubicBezTo>
                    <a:pt x="21326" y="30159"/>
                    <a:pt x="21323" y="30179"/>
                    <a:pt x="21310" y="30179"/>
                  </a:cubicBezTo>
                  <a:cubicBezTo>
                    <a:pt x="21306" y="30179"/>
                    <a:pt x="21300" y="30176"/>
                    <a:pt x="21293" y="30169"/>
                  </a:cubicBezTo>
                  <a:cubicBezTo>
                    <a:pt x="21154" y="30134"/>
                    <a:pt x="21223" y="30065"/>
                    <a:pt x="21258" y="29961"/>
                  </a:cubicBezTo>
                  <a:cubicBezTo>
                    <a:pt x="21327" y="29892"/>
                    <a:pt x="21396" y="29823"/>
                    <a:pt x="21500" y="29754"/>
                  </a:cubicBezTo>
                  <a:cubicBezTo>
                    <a:pt x="21596" y="29633"/>
                    <a:pt x="21693" y="29479"/>
                    <a:pt x="21836" y="29479"/>
                  </a:cubicBezTo>
                  <a:cubicBezTo>
                    <a:pt x="21899" y="29479"/>
                    <a:pt x="21969" y="29508"/>
                    <a:pt x="22053" y="29581"/>
                  </a:cubicBezTo>
                  <a:cubicBezTo>
                    <a:pt x="22065" y="29593"/>
                    <a:pt x="22084" y="29596"/>
                    <a:pt x="22107" y="29596"/>
                  </a:cubicBezTo>
                  <a:cubicBezTo>
                    <a:pt x="22153" y="29596"/>
                    <a:pt x="22214" y="29581"/>
                    <a:pt x="22260" y="29581"/>
                  </a:cubicBezTo>
                  <a:cubicBezTo>
                    <a:pt x="22502" y="29512"/>
                    <a:pt x="22710" y="29512"/>
                    <a:pt x="22952" y="29477"/>
                  </a:cubicBezTo>
                  <a:cubicBezTo>
                    <a:pt x="23520" y="29430"/>
                    <a:pt x="24081" y="29390"/>
                    <a:pt x="24639" y="29390"/>
                  </a:cubicBezTo>
                  <a:cubicBezTo>
                    <a:pt x="25301" y="29390"/>
                    <a:pt x="25958" y="29447"/>
                    <a:pt x="26616" y="29616"/>
                  </a:cubicBezTo>
                  <a:cubicBezTo>
                    <a:pt x="26858" y="29650"/>
                    <a:pt x="27065" y="29685"/>
                    <a:pt x="27065" y="30030"/>
                  </a:cubicBezTo>
                  <a:cubicBezTo>
                    <a:pt x="27176" y="29919"/>
                    <a:pt x="27280" y="29874"/>
                    <a:pt x="27373" y="29874"/>
                  </a:cubicBezTo>
                  <a:cubicBezTo>
                    <a:pt x="27483" y="29874"/>
                    <a:pt x="27578" y="29937"/>
                    <a:pt x="27653" y="30030"/>
                  </a:cubicBezTo>
                  <a:cubicBezTo>
                    <a:pt x="27791" y="30134"/>
                    <a:pt x="27895" y="30134"/>
                    <a:pt x="28033" y="30134"/>
                  </a:cubicBezTo>
                  <a:cubicBezTo>
                    <a:pt x="28275" y="30169"/>
                    <a:pt x="28517" y="30272"/>
                    <a:pt x="28551" y="30653"/>
                  </a:cubicBezTo>
                  <a:cubicBezTo>
                    <a:pt x="28639" y="30521"/>
                    <a:pt x="28727" y="30473"/>
                    <a:pt x="28823" y="30473"/>
                  </a:cubicBezTo>
                  <a:cubicBezTo>
                    <a:pt x="28879" y="30473"/>
                    <a:pt x="28937" y="30489"/>
                    <a:pt x="29001" y="30514"/>
                  </a:cubicBezTo>
                  <a:cubicBezTo>
                    <a:pt x="29243" y="30653"/>
                    <a:pt x="29484" y="30722"/>
                    <a:pt x="29726" y="30860"/>
                  </a:cubicBezTo>
                  <a:cubicBezTo>
                    <a:pt x="30107" y="30998"/>
                    <a:pt x="30452" y="31206"/>
                    <a:pt x="30660" y="31586"/>
                  </a:cubicBezTo>
                  <a:cubicBezTo>
                    <a:pt x="30763" y="31759"/>
                    <a:pt x="30867" y="31931"/>
                    <a:pt x="30729" y="32139"/>
                  </a:cubicBezTo>
                  <a:cubicBezTo>
                    <a:pt x="30383" y="32692"/>
                    <a:pt x="29934" y="33072"/>
                    <a:pt x="29381" y="33383"/>
                  </a:cubicBezTo>
                  <a:cubicBezTo>
                    <a:pt x="28586" y="33867"/>
                    <a:pt x="27687" y="34040"/>
                    <a:pt x="26892" y="34420"/>
                  </a:cubicBezTo>
                  <a:cubicBezTo>
                    <a:pt x="26752" y="34504"/>
                    <a:pt x="26588" y="34612"/>
                    <a:pt x="26421" y="34612"/>
                  </a:cubicBezTo>
                  <a:cubicBezTo>
                    <a:pt x="26382" y="34612"/>
                    <a:pt x="26343" y="34606"/>
                    <a:pt x="26305" y="34593"/>
                  </a:cubicBezTo>
                  <a:lnTo>
                    <a:pt x="26270" y="34593"/>
                  </a:lnTo>
                  <a:lnTo>
                    <a:pt x="26305" y="34558"/>
                  </a:lnTo>
                  <a:cubicBezTo>
                    <a:pt x="26270" y="34524"/>
                    <a:pt x="26374" y="34489"/>
                    <a:pt x="26339" y="34420"/>
                  </a:cubicBezTo>
                  <a:lnTo>
                    <a:pt x="26339" y="34420"/>
                  </a:lnTo>
                  <a:cubicBezTo>
                    <a:pt x="25786" y="34512"/>
                    <a:pt x="25248" y="34605"/>
                    <a:pt x="24706" y="34605"/>
                  </a:cubicBezTo>
                  <a:cubicBezTo>
                    <a:pt x="24434" y="34605"/>
                    <a:pt x="24161" y="34581"/>
                    <a:pt x="23885" y="34524"/>
                  </a:cubicBezTo>
                  <a:lnTo>
                    <a:pt x="23747" y="34524"/>
                  </a:lnTo>
                  <a:cubicBezTo>
                    <a:pt x="23712" y="34524"/>
                    <a:pt x="23678" y="34524"/>
                    <a:pt x="23678" y="34593"/>
                  </a:cubicBezTo>
                  <a:cubicBezTo>
                    <a:pt x="23678" y="34628"/>
                    <a:pt x="23678" y="34628"/>
                    <a:pt x="23712" y="34662"/>
                  </a:cubicBezTo>
                  <a:cubicBezTo>
                    <a:pt x="23816" y="34766"/>
                    <a:pt x="23954" y="34800"/>
                    <a:pt x="24058" y="34800"/>
                  </a:cubicBezTo>
                  <a:cubicBezTo>
                    <a:pt x="24300" y="34835"/>
                    <a:pt x="24507" y="34835"/>
                    <a:pt x="24715" y="34835"/>
                  </a:cubicBezTo>
                  <a:cubicBezTo>
                    <a:pt x="24797" y="34835"/>
                    <a:pt x="24918" y="34798"/>
                    <a:pt x="25016" y="34798"/>
                  </a:cubicBezTo>
                  <a:cubicBezTo>
                    <a:pt x="25081" y="34798"/>
                    <a:pt x="25136" y="34814"/>
                    <a:pt x="25164" y="34870"/>
                  </a:cubicBezTo>
                  <a:cubicBezTo>
                    <a:pt x="25233" y="35077"/>
                    <a:pt x="24922" y="35042"/>
                    <a:pt x="24853" y="35215"/>
                  </a:cubicBezTo>
                  <a:cubicBezTo>
                    <a:pt x="25579" y="34973"/>
                    <a:pt x="26374" y="34904"/>
                    <a:pt x="27203" y="34593"/>
                  </a:cubicBezTo>
                  <a:lnTo>
                    <a:pt x="27203" y="34593"/>
                  </a:lnTo>
                  <a:cubicBezTo>
                    <a:pt x="26719" y="35837"/>
                    <a:pt x="26512" y="37047"/>
                    <a:pt x="26270" y="38222"/>
                  </a:cubicBezTo>
                  <a:cubicBezTo>
                    <a:pt x="26166" y="38222"/>
                    <a:pt x="26132" y="38188"/>
                    <a:pt x="26097" y="38153"/>
                  </a:cubicBezTo>
                  <a:cubicBezTo>
                    <a:pt x="25440" y="37254"/>
                    <a:pt x="24749" y="36425"/>
                    <a:pt x="24058" y="35630"/>
                  </a:cubicBezTo>
                  <a:cubicBezTo>
                    <a:pt x="23920" y="35457"/>
                    <a:pt x="23816" y="35250"/>
                    <a:pt x="23643" y="35181"/>
                  </a:cubicBezTo>
                  <a:cubicBezTo>
                    <a:pt x="23366" y="35111"/>
                    <a:pt x="23263" y="34939"/>
                    <a:pt x="23090" y="34766"/>
                  </a:cubicBezTo>
                  <a:cubicBezTo>
                    <a:pt x="22917" y="34628"/>
                    <a:pt x="22744" y="34455"/>
                    <a:pt x="22537" y="34351"/>
                  </a:cubicBezTo>
                  <a:cubicBezTo>
                    <a:pt x="21776" y="33867"/>
                    <a:pt x="20981" y="33521"/>
                    <a:pt x="20083" y="33280"/>
                  </a:cubicBezTo>
                  <a:cubicBezTo>
                    <a:pt x="19806" y="33210"/>
                    <a:pt x="19495" y="33107"/>
                    <a:pt x="19184" y="33038"/>
                  </a:cubicBezTo>
                  <a:cubicBezTo>
                    <a:pt x="18735" y="32934"/>
                    <a:pt x="18631" y="32796"/>
                    <a:pt x="18631" y="32312"/>
                  </a:cubicBezTo>
                  <a:cubicBezTo>
                    <a:pt x="18631" y="32104"/>
                    <a:pt x="18562" y="31897"/>
                    <a:pt x="18493" y="31690"/>
                  </a:cubicBezTo>
                  <a:cubicBezTo>
                    <a:pt x="18465" y="31633"/>
                    <a:pt x="18436" y="31577"/>
                    <a:pt x="18389" y="31577"/>
                  </a:cubicBezTo>
                  <a:cubicBezTo>
                    <a:pt x="18379" y="31577"/>
                    <a:pt x="18367" y="31579"/>
                    <a:pt x="18355" y="31586"/>
                  </a:cubicBezTo>
                  <a:cubicBezTo>
                    <a:pt x="18251" y="31620"/>
                    <a:pt x="18251" y="31690"/>
                    <a:pt x="18251" y="31759"/>
                  </a:cubicBezTo>
                  <a:cubicBezTo>
                    <a:pt x="18251" y="31759"/>
                    <a:pt x="18251" y="31793"/>
                    <a:pt x="18251" y="31828"/>
                  </a:cubicBezTo>
                  <a:cubicBezTo>
                    <a:pt x="18527" y="32035"/>
                    <a:pt x="18424" y="32346"/>
                    <a:pt x="18458" y="32588"/>
                  </a:cubicBezTo>
                  <a:cubicBezTo>
                    <a:pt x="18458" y="32623"/>
                    <a:pt x="18458" y="32657"/>
                    <a:pt x="18424" y="32657"/>
                  </a:cubicBezTo>
                  <a:cubicBezTo>
                    <a:pt x="18147" y="32761"/>
                    <a:pt x="18216" y="33003"/>
                    <a:pt x="18182" y="33210"/>
                  </a:cubicBezTo>
                  <a:cubicBezTo>
                    <a:pt x="18161" y="33226"/>
                    <a:pt x="18141" y="33243"/>
                    <a:pt x="18121" y="33259"/>
                  </a:cubicBezTo>
                  <a:lnTo>
                    <a:pt x="18121" y="33259"/>
                  </a:lnTo>
                  <a:cubicBezTo>
                    <a:pt x="18255" y="33199"/>
                    <a:pt x="18389" y="33171"/>
                    <a:pt x="18523" y="33171"/>
                  </a:cubicBezTo>
                  <a:cubicBezTo>
                    <a:pt x="18651" y="33171"/>
                    <a:pt x="18779" y="33197"/>
                    <a:pt x="18908" y="33245"/>
                  </a:cubicBezTo>
                  <a:cubicBezTo>
                    <a:pt x="19391" y="33418"/>
                    <a:pt x="19910" y="33521"/>
                    <a:pt x="20394" y="33694"/>
                  </a:cubicBezTo>
                  <a:cubicBezTo>
                    <a:pt x="21154" y="33971"/>
                    <a:pt x="21846" y="34316"/>
                    <a:pt x="22502" y="34766"/>
                  </a:cubicBezTo>
                  <a:cubicBezTo>
                    <a:pt x="22813" y="34973"/>
                    <a:pt x="23055" y="35250"/>
                    <a:pt x="23228" y="35561"/>
                  </a:cubicBezTo>
                  <a:cubicBezTo>
                    <a:pt x="23574" y="36218"/>
                    <a:pt x="23989" y="36805"/>
                    <a:pt x="24334" y="37427"/>
                  </a:cubicBezTo>
                  <a:cubicBezTo>
                    <a:pt x="24887" y="38568"/>
                    <a:pt x="25337" y="39743"/>
                    <a:pt x="25371" y="41022"/>
                  </a:cubicBezTo>
                  <a:cubicBezTo>
                    <a:pt x="25406" y="41471"/>
                    <a:pt x="25440" y="41921"/>
                    <a:pt x="25095" y="42301"/>
                  </a:cubicBezTo>
                  <a:cubicBezTo>
                    <a:pt x="25026" y="42405"/>
                    <a:pt x="24956" y="42578"/>
                    <a:pt x="24922" y="42716"/>
                  </a:cubicBezTo>
                  <a:cubicBezTo>
                    <a:pt x="24818" y="42992"/>
                    <a:pt x="24645" y="43096"/>
                    <a:pt x="24369" y="43096"/>
                  </a:cubicBezTo>
                  <a:cubicBezTo>
                    <a:pt x="24312" y="43099"/>
                    <a:pt x="24256" y="43100"/>
                    <a:pt x="24201" y="43100"/>
                  </a:cubicBezTo>
                  <a:cubicBezTo>
                    <a:pt x="23616" y="43100"/>
                    <a:pt x="23108" y="42940"/>
                    <a:pt x="22571" y="42750"/>
                  </a:cubicBezTo>
                  <a:cubicBezTo>
                    <a:pt x="22295" y="42647"/>
                    <a:pt x="22053" y="42508"/>
                    <a:pt x="21811" y="42370"/>
                  </a:cubicBezTo>
                  <a:cubicBezTo>
                    <a:pt x="21293" y="42163"/>
                    <a:pt x="20878" y="41748"/>
                    <a:pt x="20532" y="41333"/>
                  </a:cubicBezTo>
                  <a:cubicBezTo>
                    <a:pt x="20428" y="41229"/>
                    <a:pt x="20394" y="41126"/>
                    <a:pt x="20256" y="41091"/>
                  </a:cubicBezTo>
                  <a:lnTo>
                    <a:pt x="20256" y="41091"/>
                  </a:lnTo>
                  <a:cubicBezTo>
                    <a:pt x="20325" y="41264"/>
                    <a:pt x="20498" y="41368"/>
                    <a:pt x="20532" y="41575"/>
                  </a:cubicBezTo>
                  <a:cubicBezTo>
                    <a:pt x="20513" y="41580"/>
                    <a:pt x="20495" y="41582"/>
                    <a:pt x="20477" y="41582"/>
                  </a:cubicBezTo>
                  <a:cubicBezTo>
                    <a:pt x="20366" y="41582"/>
                    <a:pt x="20276" y="41497"/>
                    <a:pt x="20186" y="41437"/>
                  </a:cubicBezTo>
                  <a:cubicBezTo>
                    <a:pt x="19426" y="40918"/>
                    <a:pt x="18838" y="40262"/>
                    <a:pt x="18493" y="39398"/>
                  </a:cubicBezTo>
                  <a:cubicBezTo>
                    <a:pt x="18285" y="38879"/>
                    <a:pt x="17974" y="38395"/>
                    <a:pt x="17767" y="37877"/>
                  </a:cubicBezTo>
                  <a:cubicBezTo>
                    <a:pt x="17698" y="37669"/>
                    <a:pt x="17732" y="37531"/>
                    <a:pt x="17940" y="37496"/>
                  </a:cubicBezTo>
                  <a:cubicBezTo>
                    <a:pt x="17940" y="37427"/>
                    <a:pt x="17905" y="37358"/>
                    <a:pt x="17871" y="37324"/>
                  </a:cubicBezTo>
                  <a:cubicBezTo>
                    <a:pt x="17868" y="37314"/>
                    <a:pt x="17866" y="37305"/>
                    <a:pt x="17864" y="37296"/>
                  </a:cubicBezTo>
                  <a:lnTo>
                    <a:pt x="17864" y="37296"/>
                  </a:lnTo>
                  <a:cubicBezTo>
                    <a:pt x="17808" y="37351"/>
                    <a:pt x="17752" y="37394"/>
                    <a:pt x="17703" y="37394"/>
                  </a:cubicBezTo>
                  <a:cubicBezTo>
                    <a:pt x="17662" y="37394"/>
                    <a:pt x="17625" y="37365"/>
                    <a:pt x="17594" y="37289"/>
                  </a:cubicBezTo>
                  <a:cubicBezTo>
                    <a:pt x="17594" y="37185"/>
                    <a:pt x="17525" y="37047"/>
                    <a:pt x="17629" y="36943"/>
                  </a:cubicBezTo>
                  <a:cubicBezTo>
                    <a:pt x="17763" y="37011"/>
                    <a:pt x="17734" y="37210"/>
                    <a:pt x="17860" y="37284"/>
                  </a:cubicBezTo>
                  <a:lnTo>
                    <a:pt x="17860" y="37284"/>
                  </a:lnTo>
                  <a:cubicBezTo>
                    <a:pt x="17758" y="36884"/>
                    <a:pt x="17626" y="36515"/>
                    <a:pt x="17560" y="36114"/>
                  </a:cubicBezTo>
                  <a:cubicBezTo>
                    <a:pt x="17560" y="36045"/>
                    <a:pt x="17560" y="35941"/>
                    <a:pt x="17456" y="35941"/>
                  </a:cubicBezTo>
                  <a:cubicBezTo>
                    <a:pt x="17352" y="35941"/>
                    <a:pt x="17387" y="36079"/>
                    <a:pt x="17352" y="36148"/>
                  </a:cubicBezTo>
                  <a:cubicBezTo>
                    <a:pt x="17041" y="35734"/>
                    <a:pt x="17179" y="35181"/>
                    <a:pt x="16937" y="34766"/>
                  </a:cubicBezTo>
                  <a:cubicBezTo>
                    <a:pt x="16661" y="34835"/>
                    <a:pt x="16695" y="35042"/>
                    <a:pt x="16695" y="35250"/>
                  </a:cubicBezTo>
                  <a:cubicBezTo>
                    <a:pt x="16695" y="35699"/>
                    <a:pt x="16730" y="36148"/>
                    <a:pt x="16765" y="36632"/>
                  </a:cubicBezTo>
                  <a:cubicBezTo>
                    <a:pt x="16765" y="36805"/>
                    <a:pt x="16765" y="36978"/>
                    <a:pt x="16695" y="37151"/>
                  </a:cubicBezTo>
                  <a:cubicBezTo>
                    <a:pt x="16834" y="36943"/>
                    <a:pt x="16765" y="36736"/>
                    <a:pt x="16799" y="36494"/>
                  </a:cubicBezTo>
                  <a:cubicBezTo>
                    <a:pt x="16834" y="36356"/>
                    <a:pt x="16765" y="36183"/>
                    <a:pt x="16868" y="36010"/>
                  </a:cubicBezTo>
                  <a:cubicBezTo>
                    <a:pt x="17006" y="36045"/>
                    <a:pt x="17041" y="36183"/>
                    <a:pt x="17006" y="36252"/>
                  </a:cubicBezTo>
                  <a:cubicBezTo>
                    <a:pt x="17006" y="36805"/>
                    <a:pt x="17041" y="37393"/>
                    <a:pt x="16903" y="37946"/>
                  </a:cubicBezTo>
                  <a:cubicBezTo>
                    <a:pt x="16834" y="38084"/>
                    <a:pt x="16834" y="38257"/>
                    <a:pt x="16730" y="38430"/>
                  </a:cubicBezTo>
                  <a:cubicBezTo>
                    <a:pt x="16661" y="38499"/>
                    <a:pt x="16626" y="38603"/>
                    <a:pt x="16626" y="38706"/>
                  </a:cubicBezTo>
                  <a:cubicBezTo>
                    <a:pt x="16661" y="39121"/>
                    <a:pt x="16488" y="39467"/>
                    <a:pt x="16384" y="39847"/>
                  </a:cubicBezTo>
                  <a:cubicBezTo>
                    <a:pt x="16246" y="40158"/>
                    <a:pt x="16073" y="40434"/>
                    <a:pt x="15762" y="40642"/>
                  </a:cubicBezTo>
                  <a:cubicBezTo>
                    <a:pt x="15555" y="40815"/>
                    <a:pt x="15382" y="40988"/>
                    <a:pt x="15278" y="41229"/>
                  </a:cubicBezTo>
                  <a:cubicBezTo>
                    <a:pt x="14933" y="41852"/>
                    <a:pt x="14414" y="42370"/>
                    <a:pt x="13930" y="42889"/>
                  </a:cubicBezTo>
                  <a:cubicBezTo>
                    <a:pt x="13343" y="43545"/>
                    <a:pt x="12651" y="44098"/>
                    <a:pt x="11960" y="44686"/>
                  </a:cubicBezTo>
                  <a:cubicBezTo>
                    <a:pt x="11407" y="45135"/>
                    <a:pt x="10750" y="45343"/>
                    <a:pt x="10024" y="45446"/>
                  </a:cubicBezTo>
                  <a:lnTo>
                    <a:pt x="10024" y="45412"/>
                  </a:lnTo>
                  <a:cubicBezTo>
                    <a:pt x="9713" y="45446"/>
                    <a:pt x="9402" y="45446"/>
                    <a:pt x="9057" y="45446"/>
                  </a:cubicBezTo>
                  <a:cubicBezTo>
                    <a:pt x="8780" y="45412"/>
                    <a:pt x="8503" y="45343"/>
                    <a:pt x="8400" y="45066"/>
                  </a:cubicBezTo>
                  <a:cubicBezTo>
                    <a:pt x="8262" y="44755"/>
                    <a:pt x="8262" y="44409"/>
                    <a:pt x="8503" y="44168"/>
                  </a:cubicBezTo>
                  <a:cubicBezTo>
                    <a:pt x="9057" y="43614"/>
                    <a:pt x="9229" y="42958"/>
                    <a:pt x="9333" y="42232"/>
                  </a:cubicBezTo>
                  <a:cubicBezTo>
                    <a:pt x="9368" y="41990"/>
                    <a:pt x="9402" y="41713"/>
                    <a:pt x="9471" y="41471"/>
                  </a:cubicBezTo>
                  <a:cubicBezTo>
                    <a:pt x="9506" y="41299"/>
                    <a:pt x="9506" y="41091"/>
                    <a:pt x="9713" y="41022"/>
                  </a:cubicBezTo>
                  <a:cubicBezTo>
                    <a:pt x="9817" y="41022"/>
                    <a:pt x="9782" y="40918"/>
                    <a:pt x="9782" y="40849"/>
                  </a:cubicBezTo>
                  <a:cubicBezTo>
                    <a:pt x="9713" y="40434"/>
                    <a:pt x="9817" y="39985"/>
                    <a:pt x="9886" y="39536"/>
                  </a:cubicBezTo>
                  <a:cubicBezTo>
                    <a:pt x="9955" y="38775"/>
                    <a:pt x="10197" y="38049"/>
                    <a:pt x="10543" y="37358"/>
                  </a:cubicBezTo>
                  <a:cubicBezTo>
                    <a:pt x="10716" y="36978"/>
                    <a:pt x="10785" y="36563"/>
                    <a:pt x="11096" y="36218"/>
                  </a:cubicBezTo>
                  <a:cubicBezTo>
                    <a:pt x="11096" y="35872"/>
                    <a:pt x="11303" y="35630"/>
                    <a:pt x="11476" y="35388"/>
                  </a:cubicBezTo>
                  <a:cubicBezTo>
                    <a:pt x="11614" y="35146"/>
                    <a:pt x="11787" y="35008"/>
                    <a:pt x="12029" y="34870"/>
                  </a:cubicBezTo>
                  <a:cubicBezTo>
                    <a:pt x="12513" y="34593"/>
                    <a:pt x="13031" y="34386"/>
                    <a:pt x="13515" y="34144"/>
                  </a:cubicBezTo>
                  <a:cubicBezTo>
                    <a:pt x="14068" y="33867"/>
                    <a:pt x="14656" y="33763"/>
                    <a:pt x="15244" y="33660"/>
                  </a:cubicBezTo>
                  <a:cubicBezTo>
                    <a:pt x="15284" y="33652"/>
                    <a:pt x="15321" y="33647"/>
                    <a:pt x="15355" y="33647"/>
                  </a:cubicBezTo>
                  <a:cubicBezTo>
                    <a:pt x="15465" y="33647"/>
                    <a:pt x="15545" y="33692"/>
                    <a:pt x="15624" y="33798"/>
                  </a:cubicBezTo>
                  <a:cubicBezTo>
                    <a:pt x="15762" y="34040"/>
                    <a:pt x="15970" y="34247"/>
                    <a:pt x="16246" y="34351"/>
                  </a:cubicBezTo>
                  <a:cubicBezTo>
                    <a:pt x="16350" y="34386"/>
                    <a:pt x="16350" y="34489"/>
                    <a:pt x="16350" y="34593"/>
                  </a:cubicBezTo>
                  <a:cubicBezTo>
                    <a:pt x="16315" y="34662"/>
                    <a:pt x="16281" y="34731"/>
                    <a:pt x="16281" y="34766"/>
                  </a:cubicBezTo>
                  <a:cubicBezTo>
                    <a:pt x="16142" y="35284"/>
                    <a:pt x="16039" y="35803"/>
                    <a:pt x="16039" y="36356"/>
                  </a:cubicBezTo>
                  <a:cubicBezTo>
                    <a:pt x="16004" y="37116"/>
                    <a:pt x="15831" y="37877"/>
                    <a:pt x="15658" y="38603"/>
                  </a:cubicBezTo>
                  <a:cubicBezTo>
                    <a:pt x="15555" y="39017"/>
                    <a:pt x="15520" y="39398"/>
                    <a:pt x="15382" y="39778"/>
                  </a:cubicBezTo>
                  <a:cubicBezTo>
                    <a:pt x="15278" y="40158"/>
                    <a:pt x="15105" y="40469"/>
                    <a:pt x="14933" y="40815"/>
                  </a:cubicBezTo>
                  <a:cubicBezTo>
                    <a:pt x="14863" y="40918"/>
                    <a:pt x="14794" y="40988"/>
                    <a:pt x="14794" y="41126"/>
                  </a:cubicBezTo>
                  <a:cubicBezTo>
                    <a:pt x="15209" y="40607"/>
                    <a:pt x="15451" y="40054"/>
                    <a:pt x="15589" y="39432"/>
                  </a:cubicBezTo>
                  <a:cubicBezTo>
                    <a:pt x="15693" y="38879"/>
                    <a:pt x="15866" y="38361"/>
                    <a:pt x="15970" y="37808"/>
                  </a:cubicBezTo>
                  <a:cubicBezTo>
                    <a:pt x="16108" y="37220"/>
                    <a:pt x="16211" y="36598"/>
                    <a:pt x="16211" y="35976"/>
                  </a:cubicBezTo>
                  <a:cubicBezTo>
                    <a:pt x="16211" y="35526"/>
                    <a:pt x="16281" y="35146"/>
                    <a:pt x="16453" y="34731"/>
                  </a:cubicBezTo>
                  <a:cubicBezTo>
                    <a:pt x="16488" y="34662"/>
                    <a:pt x="16488" y="34593"/>
                    <a:pt x="16557" y="34524"/>
                  </a:cubicBezTo>
                  <a:cubicBezTo>
                    <a:pt x="16617" y="34404"/>
                    <a:pt x="16729" y="34310"/>
                    <a:pt x="16871" y="34310"/>
                  </a:cubicBezTo>
                  <a:cubicBezTo>
                    <a:pt x="16893" y="34310"/>
                    <a:pt x="16915" y="34312"/>
                    <a:pt x="16937" y="34316"/>
                  </a:cubicBezTo>
                  <a:cubicBezTo>
                    <a:pt x="17110" y="34351"/>
                    <a:pt x="17110" y="34524"/>
                    <a:pt x="17145" y="34662"/>
                  </a:cubicBezTo>
                  <a:cubicBezTo>
                    <a:pt x="17145" y="34800"/>
                    <a:pt x="17110" y="34904"/>
                    <a:pt x="17248" y="35008"/>
                  </a:cubicBezTo>
                  <a:cubicBezTo>
                    <a:pt x="17283" y="34800"/>
                    <a:pt x="17179" y="34593"/>
                    <a:pt x="17214" y="34420"/>
                  </a:cubicBezTo>
                  <a:cubicBezTo>
                    <a:pt x="17248" y="34351"/>
                    <a:pt x="17248" y="34247"/>
                    <a:pt x="17352" y="34247"/>
                  </a:cubicBezTo>
                  <a:cubicBezTo>
                    <a:pt x="17421" y="34247"/>
                    <a:pt x="17421" y="34351"/>
                    <a:pt x="17456" y="34386"/>
                  </a:cubicBezTo>
                  <a:cubicBezTo>
                    <a:pt x="17629" y="35457"/>
                    <a:pt x="17974" y="36494"/>
                    <a:pt x="18251" y="37531"/>
                  </a:cubicBezTo>
                  <a:cubicBezTo>
                    <a:pt x="18389" y="38153"/>
                    <a:pt x="18700" y="38672"/>
                    <a:pt x="19080" y="39156"/>
                  </a:cubicBezTo>
                  <a:cubicBezTo>
                    <a:pt x="19150" y="39259"/>
                    <a:pt x="19219" y="39363"/>
                    <a:pt x="19357" y="39363"/>
                  </a:cubicBezTo>
                  <a:cubicBezTo>
                    <a:pt x="19357" y="39328"/>
                    <a:pt x="19322" y="39294"/>
                    <a:pt x="19322" y="39259"/>
                  </a:cubicBezTo>
                  <a:cubicBezTo>
                    <a:pt x="18735" y="38568"/>
                    <a:pt x="18458" y="37738"/>
                    <a:pt x="18251" y="36874"/>
                  </a:cubicBezTo>
                  <a:cubicBezTo>
                    <a:pt x="18078" y="36148"/>
                    <a:pt x="17871" y="35457"/>
                    <a:pt x="17629" y="34731"/>
                  </a:cubicBezTo>
                  <a:cubicBezTo>
                    <a:pt x="17525" y="34316"/>
                    <a:pt x="17594" y="34005"/>
                    <a:pt x="17871" y="33729"/>
                  </a:cubicBezTo>
                  <a:cubicBezTo>
                    <a:pt x="17971" y="33595"/>
                    <a:pt x="18071" y="33461"/>
                    <a:pt x="18078" y="33296"/>
                  </a:cubicBezTo>
                  <a:lnTo>
                    <a:pt x="18078" y="33296"/>
                  </a:lnTo>
                  <a:cubicBezTo>
                    <a:pt x="17982" y="33377"/>
                    <a:pt x="17885" y="33452"/>
                    <a:pt x="17732" y="33452"/>
                  </a:cubicBezTo>
                  <a:cubicBezTo>
                    <a:pt x="17732" y="33582"/>
                    <a:pt x="17687" y="33613"/>
                    <a:pt x="17625" y="33613"/>
                  </a:cubicBezTo>
                  <a:cubicBezTo>
                    <a:pt x="17567" y="33613"/>
                    <a:pt x="17494" y="33586"/>
                    <a:pt x="17429" y="33586"/>
                  </a:cubicBezTo>
                  <a:cubicBezTo>
                    <a:pt x="17415" y="33586"/>
                    <a:pt x="17400" y="33587"/>
                    <a:pt x="17387" y="33591"/>
                  </a:cubicBezTo>
                  <a:cubicBezTo>
                    <a:pt x="17338" y="33598"/>
                    <a:pt x="17298" y="33602"/>
                    <a:pt x="17265" y="33602"/>
                  </a:cubicBezTo>
                  <a:cubicBezTo>
                    <a:pt x="17134" y="33602"/>
                    <a:pt x="17117" y="33535"/>
                    <a:pt x="17145" y="33314"/>
                  </a:cubicBezTo>
                  <a:cubicBezTo>
                    <a:pt x="17179" y="33176"/>
                    <a:pt x="17214" y="33038"/>
                    <a:pt x="17248" y="32830"/>
                  </a:cubicBezTo>
                  <a:lnTo>
                    <a:pt x="17248" y="32830"/>
                  </a:lnTo>
                  <a:cubicBezTo>
                    <a:pt x="17076" y="32968"/>
                    <a:pt x="17145" y="33176"/>
                    <a:pt x="16972" y="33245"/>
                  </a:cubicBezTo>
                  <a:cubicBezTo>
                    <a:pt x="16834" y="33210"/>
                    <a:pt x="16903" y="33072"/>
                    <a:pt x="16799" y="33003"/>
                  </a:cubicBezTo>
                  <a:cubicBezTo>
                    <a:pt x="16557" y="32899"/>
                    <a:pt x="16488" y="32657"/>
                    <a:pt x="16488" y="32450"/>
                  </a:cubicBezTo>
                  <a:cubicBezTo>
                    <a:pt x="16453" y="32208"/>
                    <a:pt x="16419" y="32070"/>
                    <a:pt x="16211" y="31966"/>
                  </a:cubicBezTo>
                  <a:cubicBezTo>
                    <a:pt x="16142" y="31931"/>
                    <a:pt x="16177" y="31793"/>
                    <a:pt x="16039" y="31759"/>
                  </a:cubicBezTo>
                  <a:cubicBezTo>
                    <a:pt x="15981" y="31759"/>
                    <a:pt x="15971" y="31879"/>
                    <a:pt x="15890" y="31879"/>
                  </a:cubicBezTo>
                  <a:cubicBezTo>
                    <a:pt x="15874" y="31879"/>
                    <a:pt x="15854" y="31874"/>
                    <a:pt x="15831" y="31862"/>
                  </a:cubicBezTo>
                  <a:lnTo>
                    <a:pt x="15831" y="31448"/>
                  </a:lnTo>
                  <a:cubicBezTo>
                    <a:pt x="15945" y="31430"/>
                    <a:pt x="16057" y="31422"/>
                    <a:pt x="16166" y="31422"/>
                  </a:cubicBezTo>
                  <a:cubicBezTo>
                    <a:pt x="16716" y="31422"/>
                    <a:pt x="17202" y="31643"/>
                    <a:pt x="17663" y="32104"/>
                  </a:cubicBezTo>
                  <a:cubicBezTo>
                    <a:pt x="17663" y="31897"/>
                    <a:pt x="17594" y="31759"/>
                    <a:pt x="17456" y="31690"/>
                  </a:cubicBezTo>
                  <a:cubicBezTo>
                    <a:pt x="17013" y="31437"/>
                    <a:pt x="16570" y="31270"/>
                    <a:pt x="16048" y="31270"/>
                  </a:cubicBezTo>
                  <a:cubicBezTo>
                    <a:pt x="16000" y="31270"/>
                    <a:pt x="15950" y="31272"/>
                    <a:pt x="15900" y="31275"/>
                  </a:cubicBezTo>
                  <a:cubicBezTo>
                    <a:pt x="15693" y="31309"/>
                    <a:pt x="15555" y="31413"/>
                    <a:pt x="15486" y="31620"/>
                  </a:cubicBezTo>
                  <a:cubicBezTo>
                    <a:pt x="15451" y="31759"/>
                    <a:pt x="15451" y="31897"/>
                    <a:pt x="15244" y="32035"/>
                  </a:cubicBezTo>
                  <a:cubicBezTo>
                    <a:pt x="15244" y="31206"/>
                    <a:pt x="15002" y="30445"/>
                    <a:pt x="14656" y="29754"/>
                  </a:cubicBezTo>
                  <a:cubicBezTo>
                    <a:pt x="14656" y="29788"/>
                    <a:pt x="14621" y="29858"/>
                    <a:pt x="14656" y="29892"/>
                  </a:cubicBezTo>
                  <a:cubicBezTo>
                    <a:pt x="14760" y="30341"/>
                    <a:pt x="14898" y="30791"/>
                    <a:pt x="15036" y="31240"/>
                  </a:cubicBezTo>
                  <a:cubicBezTo>
                    <a:pt x="15071" y="31378"/>
                    <a:pt x="15071" y="31482"/>
                    <a:pt x="15036" y="31620"/>
                  </a:cubicBezTo>
                  <a:cubicBezTo>
                    <a:pt x="15036" y="31690"/>
                    <a:pt x="15002" y="31724"/>
                    <a:pt x="14933" y="31724"/>
                  </a:cubicBezTo>
                  <a:cubicBezTo>
                    <a:pt x="14829" y="31724"/>
                    <a:pt x="14483" y="31448"/>
                    <a:pt x="14518" y="31344"/>
                  </a:cubicBezTo>
                  <a:cubicBezTo>
                    <a:pt x="14656" y="30998"/>
                    <a:pt x="14380" y="30895"/>
                    <a:pt x="14172" y="30756"/>
                  </a:cubicBezTo>
                  <a:cubicBezTo>
                    <a:pt x="13446" y="30238"/>
                    <a:pt x="12755" y="29650"/>
                    <a:pt x="12064" y="29097"/>
                  </a:cubicBezTo>
                  <a:cubicBezTo>
                    <a:pt x="11614" y="28751"/>
                    <a:pt x="11200" y="28371"/>
                    <a:pt x="11027" y="27818"/>
                  </a:cubicBezTo>
                  <a:lnTo>
                    <a:pt x="11027" y="27818"/>
                  </a:lnTo>
                  <a:cubicBezTo>
                    <a:pt x="11096" y="28164"/>
                    <a:pt x="11130" y="28510"/>
                    <a:pt x="11441" y="28751"/>
                  </a:cubicBezTo>
                  <a:cubicBezTo>
                    <a:pt x="11718" y="29028"/>
                    <a:pt x="11960" y="29305"/>
                    <a:pt x="12202" y="29581"/>
                  </a:cubicBezTo>
                  <a:cubicBezTo>
                    <a:pt x="12130" y="29608"/>
                    <a:pt x="12062" y="29621"/>
                    <a:pt x="11998" y="29621"/>
                  </a:cubicBezTo>
                  <a:cubicBezTo>
                    <a:pt x="11817" y="29621"/>
                    <a:pt x="11664" y="29518"/>
                    <a:pt x="11511" y="29339"/>
                  </a:cubicBezTo>
                  <a:cubicBezTo>
                    <a:pt x="11383" y="29179"/>
                    <a:pt x="11284" y="28990"/>
                    <a:pt x="11051" y="28990"/>
                  </a:cubicBezTo>
                  <a:cubicBezTo>
                    <a:pt x="11032" y="28990"/>
                    <a:pt x="11013" y="28991"/>
                    <a:pt x="10992" y="28993"/>
                  </a:cubicBezTo>
                  <a:cubicBezTo>
                    <a:pt x="10854" y="28993"/>
                    <a:pt x="10785" y="28855"/>
                    <a:pt x="10716" y="28751"/>
                  </a:cubicBezTo>
                  <a:cubicBezTo>
                    <a:pt x="10439" y="28129"/>
                    <a:pt x="10093" y="27507"/>
                    <a:pt x="9921" y="26816"/>
                  </a:cubicBezTo>
                  <a:cubicBezTo>
                    <a:pt x="9817" y="26332"/>
                    <a:pt x="9644" y="25848"/>
                    <a:pt x="9575" y="25364"/>
                  </a:cubicBezTo>
                  <a:cubicBezTo>
                    <a:pt x="9506" y="24949"/>
                    <a:pt x="9368" y="24535"/>
                    <a:pt x="9298" y="24154"/>
                  </a:cubicBezTo>
                  <a:cubicBezTo>
                    <a:pt x="9126" y="23256"/>
                    <a:pt x="8953" y="22357"/>
                    <a:pt x="8780" y="21458"/>
                  </a:cubicBezTo>
                  <a:cubicBezTo>
                    <a:pt x="8711" y="21009"/>
                    <a:pt x="8642" y="20525"/>
                    <a:pt x="8815" y="20076"/>
                  </a:cubicBezTo>
                  <a:cubicBezTo>
                    <a:pt x="8915" y="19849"/>
                    <a:pt x="8979" y="19769"/>
                    <a:pt x="9127" y="19769"/>
                  </a:cubicBezTo>
                  <a:cubicBezTo>
                    <a:pt x="9182" y="19769"/>
                    <a:pt x="9248" y="19780"/>
                    <a:pt x="9333" y="19799"/>
                  </a:cubicBezTo>
                  <a:cubicBezTo>
                    <a:pt x="9437" y="19834"/>
                    <a:pt x="9506" y="19868"/>
                    <a:pt x="9610" y="19937"/>
                  </a:cubicBezTo>
                  <a:cubicBezTo>
                    <a:pt x="10335" y="20352"/>
                    <a:pt x="11027" y="20905"/>
                    <a:pt x="11649" y="21527"/>
                  </a:cubicBezTo>
                  <a:cubicBezTo>
                    <a:pt x="12133" y="22046"/>
                    <a:pt x="12686" y="22495"/>
                    <a:pt x="13204" y="22979"/>
                  </a:cubicBezTo>
                  <a:cubicBezTo>
                    <a:pt x="13757" y="23498"/>
                    <a:pt x="14207" y="24051"/>
                    <a:pt x="14587" y="24673"/>
                  </a:cubicBezTo>
                  <a:cubicBezTo>
                    <a:pt x="15313" y="25883"/>
                    <a:pt x="15728" y="27161"/>
                    <a:pt x="15831" y="28579"/>
                  </a:cubicBezTo>
                  <a:cubicBezTo>
                    <a:pt x="15831" y="28717"/>
                    <a:pt x="15866" y="28890"/>
                    <a:pt x="15797" y="29028"/>
                  </a:cubicBezTo>
                  <a:cubicBezTo>
                    <a:pt x="15624" y="28993"/>
                    <a:pt x="15728" y="28821"/>
                    <a:pt x="15555" y="28751"/>
                  </a:cubicBezTo>
                  <a:lnTo>
                    <a:pt x="15555" y="28751"/>
                  </a:lnTo>
                  <a:cubicBezTo>
                    <a:pt x="15624" y="29235"/>
                    <a:pt x="15555" y="29719"/>
                    <a:pt x="15693" y="30169"/>
                  </a:cubicBezTo>
                  <a:cubicBezTo>
                    <a:pt x="15693" y="29858"/>
                    <a:pt x="15693" y="29616"/>
                    <a:pt x="15935" y="29408"/>
                  </a:cubicBezTo>
                  <a:cubicBezTo>
                    <a:pt x="16039" y="29512"/>
                    <a:pt x="15935" y="29650"/>
                    <a:pt x="16004" y="29754"/>
                  </a:cubicBezTo>
                  <a:cubicBezTo>
                    <a:pt x="16073" y="29719"/>
                    <a:pt x="16108" y="29650"/>
                    <a:pt x="16108" y="29616"/>
                  </a:cubicBezTo>
                  <a:cubicBezTo>
                    <a:pt x="16108" y="29097"/>
                    <a:pt x="16281" y="28613"/>
                    <a:pt x="16350" y="28129"/>
                  </a:cubicBezTo>
                  <a:cubicBezTo>
                    <a:pt x="16453" y="27576"/>
                    <a:pt x="16695" y="27092"/>
                    <a:pt x="16937" y="26608"/>
                  </a:cubicBezTo>
                  <a:cubicBezTo>
                    <a:pt x="17283" y="25952"/>
                    <a:pt x="17767" y="25399"/>
                    <a:pt x="18113" y="24707"/>
                  </a:cubicBezTo>
                  <a:cubicBezTo>
                    <a:pt x="18320" y="24327"/>
                    <a:pt x="18596" y="24016"/>
                    <a:pt x="18804" y="23636"/>
                  </a:cubicBezTo>
                  <a:cubicBezTo>
                    <a:pt x="18873" y="23532"/>
                    <a:pt x="18977" y="23428"/>
                    <a:pt x="19080" y="23359"/>
                  </a:cubicBezTo>
                  <a:cubicBezTo>
                    <a:pt x="19391" y="23152"/>
                    <a:pt x="19668" y="22945"/>
                    <a:pt x="19945" y="22737"/>
                  </a:cubicBezTo>
                  <a:cubicBezTo>
                    <a:pt x="20083" y="22633"/>
                    <a:pt x="20221" y="22530"/>
                    <a:pt x="20152" y="22288"/>
                  </a:cubicBezTo>
                  <a:lnTo>
                    <a:pt x="20152" y="22288"/>
                  </a:lnTo>
                  <a:cubicBezTo>
                    <a:pt x="19426" y="22737"/>
                    <a:pt x="18769" y="23221"/>
                    <a:pt x="18320" y="23982"/>
                  </a:cubicBezTo>
                  <a:cubicBezTo>
                    <a:pt x="18078" y="24431"/>
                    <a:pt x="17801" y="24846"/>
                    <a:pt x="17560" y="25295"/>
                  </a:cubicBezTo>
                  <a:cubicBezTo>
                    <a:pt x="17214" y="25813"/>
                    <a:pt x="16868" y="26297"/>
                    <a:pt x="16626" y="26850"/>
                  </a:cubicBezTo>
                  <a:cubicBezTo>
                    <a:pt x="16592" y="26920"/>
                    <a:pt x="16557" y="26989"/>
                    <a:pt x="16488" y="27023"/>
                  </a:cubicBezTo>
                  <a:cubicBezTo>
                    <a:pt x="16459" y="27067"/>
                    <a:pt x="16430" y="27086"/>
                    <a:pt x="16401" y="27086"/>
                  </a:cubicBezTo>
                  <a:cubicBezTo>
                    <a:pt x="16361" y="27086"/>
                    <a:pt x="16321" y="27049"/>
                    <a:pt x="16281" y="26989"/>
                  </a:cubicBezTo>
                  <a:cubicBezTo>
                    <a:pt x="16246" y="26954"/>
                    <a:pt x="16246" y="26885"/>
                    <a:pt x="16246" y="26816"/>
                  </a:cubicBezTo>
                  <a:cubicBezTo>
                    <a:pt x="16211" y="26194"/>
                    <a:pt x="16004" y="25571"/>
                    <a:pt x="15797" y="24984"/>
                  </a:cubicBezTo>
                  <a:cubicBezTo>
                    <a:pt x="15486" y="24051"/>
                    <a:pt x="15175" y="23152"/>
                    <a:pt x="14863" y="22219"/>
                  </a:cubicBezTo>
                  <a:cubicBezTo>
                    <a:pt x="14760" y="21942"/>
                    <a:pt x="14621" y="21631"/>
                    <a:pt x="14829" y="21355"/>
                  </a:cubicBezTo>
                  <a:cubicBezTo>
                    <a:pt x="14829" y="21320"/>
                    <a:pt x="14829" y="21251"/>
                    <a:pt x="14829" y="21182"/>
                  </a:cubicBezTo>
                  <a:cubicBezTo>
                    <a:pt x="14656" y="20698"/>
                    <a:pt x="14518" y="20248"/>
                    <a:pt x="14449" y="19730"/>
                  </a:cubicBezTo>
                  <a:cubicBezTo>
                    <a:pt x="14449" y="19670"/>
                    <a:pt x="14397" y="19585"/>
                    <a:pt x="14361" y="19585"/>
                  </a:cubicBezTo>
                  <a:cubicBezTo>
                    <a:pt x="14355" y="19585"/>
                    <a:pt x="14350" y="19587"/>
                    <a:pt x="14345" y="19592"/>
                  </a:cubicBezTo>
                  <a:cubicBezTo>
                    <a:pt x="14301" y="19621"/>
                    <a:pt x="14263" y="19633"/>
                    <a:pt x="14229" y="19633"/>
                  </a:cubicBezTo>
                  <a:cubicBezTo>
                    <a:pt x="14103" y="19633"/>
                    <a:pt x="14032" y="19466"/>
                    <a:pt x="13896" y="19384"/>
                  </a:cubicBezTo>
                  <a:lnTo>
                    <a:pt x="13896" y="19384"/>
                  </a:lnTo>
                  <a:cubicBezTo>
                    <a:pt x="13896" y="19695"/>
                    <a:pt x="14034" y="19903"/>
                    <a:pt x="14103" y="20110"/>
                  </a:cubicBezTo>
                  <a:cubicBezTo>
                    <a:pt x="14241" y="20456"/>
                    <a:pt x="14380" y="20767"/>
                    <a:pt x="14449" y="21078"/>
                  </a:cubicBezTo>
                  <a:cubicBezTo>
                    <a:pt x="14621" y="21873"/>
                    <a:pt x="14829" y="22599"/>
                    <a:pt x="15071" y="23325"/>
                  </a:cubicBezTo>
                  <a:cubicBezTo>
                    <a:pt x="15347" y="24120"/>
                    <a:pt x="15589" y="24880"/>
                    <a:pt x="15728" y="25675"/>
                  </a:cubicBezTo>
                  <a:cubicBezTo>
                    <a:pt x="15762" y="25813"/>
                    <a:pt x="15831" y="25986"/>
                    <a:pt x="15728" y="26125"/>
                  </a:cubicBezTo>
                  <a:cubicBezTo>
                    <a:pt x="15589" y="26055"/>
                    <a:pt x="15555" y="25952"/>
                    <a:pt x="15520" y="25848"/>
                  </a:cubicBezTo>
                  <a:cubicBezTo>
                    <a:pt x="15244" y="25260"/>
                    <a:pt x="15002" y="24638"/>
                    <a:pt x="14656" y="24051"/>
                  </a:cubicBezTo>
                  <a:cubicBezTo>
                    <a:pt x="14552" y="23912"/>
                    <a:pt x="14449" y="23774"/>
                    <a:pt x="14345" y="23636"/>
                  </a:cubicBezTo>
                  <a:cubicBezTo>
                    <a:pt x="14310" y="23567"/>
                    <a:pt x="14345" y="23498"/>
                    <a:pt x="14414" y="23428"/>
                  </a:cubicBezTo>
                  <a:cubicBezTo>
                    <a:pt x="14434" y="23418"/>
                    <a:pt x="14455" y="23414"/>
                    <a:pt x="14474" y="23414"/>
                  </a:cubicBezTo>
                  <a:cubicBezTo>
                    <a:pt x="14521" y="23414"/>
                    <a:pt x="14562" y="23439"/>
                    <a:pt x="14587" y="23463"/>
                  </a:cubicBezTo>
                  <a:cubicBezTo>
                    <a:pt x="14621" y="23532"/>
                    <a:pt x="14656" y="23601"/>
                    <a:pt x="14691" y="23636"/>
                  </a:cubicBezTo>
                  <a:cubicBezTo>
                    <a:pt x="14898" y="23878"/>
                    <a:pt x="15036" y="24154"/>
                    <a:pt x="15175" y="24396"/>
                  </a:cubicBezTo>
                  <a:cubicBezTo>
                    <a:pt x="15244" y="24362"/>
                    <a:pt x="15244" y="24327"/>
                    <a:pt x="15244" y="24258"/>
                  </a:cubicBezTo>
                  <a:cubicBezTo>
                    <a:pt x="15140" y="24051"/>
                    <a:pt x="15036" y="23878"/>
                    <a:pt x="14898" y="23670"/>
                  </a:cubicBezTo>
                  <a:cubicBezTo>
                    <a:pt x="14449" y="22910"/>
                    <a:pt x="13792" y="22253"/>
                    <a:pt x="13239" y="21562"/>
                  </a:cubicBezTo>
                  <a:cubicBezTo>
                    <a:pt x="12962" y="21182"/>
                    <a:pt x="12617" y="20836"/>
                    <a:pt x="12236" y="20594"/>
                  </a:cubicBezTo>
                  <a:cubicBezTo>
                    <a:pt x="11787" y="20352"/>
                    <a:pt x="11303" y="20145"/>
                    <a:pt x="10854" y="19937"/>
                  </a:cubicBezTo>
                  <a:cubicBezTo>
                    <a:pt x="10439" y="19765"/>
                    <a:pt x="10405" y="19730"/>
                    <a:pt x="10474" y="19281"/>
                  </a:cubicBezTo>
                  <a:cubicBezTo>
                    <a:pt x="10508" y="18935"/>
                    <a:pt x="10543" y="18624"/>
                    <a:pt x="10508" y="18278"/>
                  </a:cubicBezTo>
                  <a:cubicBezTo>
                    <a:pt x="10474" y="18036"/>
                    <a:pt x="10439" y="17760"/>
                    <a:pt x="10232" y="17656"/>
                  </a:cubicBezTo>
                  <a:cubicBezTo>
                    <a:pt x="9990" y="17518"/>
                    <a:pt x="10024" y="17310"/>
                    <a:pt x="10024" y="17068"/>
                  </a:cubicBezTo>
                  <a:cubicBezTo>
                    <a:pt x="10024" y="16896"/>
                    <a:pt x="10024" y="16688"/>
                    <a:pt x="10059" y="16481"/>
                  </a:cubicBezTo>
                  <a:cubicBezTo>
                    <a:pt x="10093" y="15928"/>
                    <a:pt x="9990" y="15375"/>
                    <a:pt x="9713" y="14891"/>
                  </a:cubicBezTo>
                  <a:cubicBezTo>
                    <a:pt x="9679" y="14822"/>
                    <a:pt x="9644" y="14718"/>
                    <a:pt x="9540" y="14718"/>
                  </a:cubicBezTo>
                  <a:cubicBezTo>
                    <a:pt x="9229" y="14683"/>
                    <a:pt x="9160" y="14407"/>
                    <a:pt x="8987" y="14200"/>
                  </a:cubicBezTo>
                  <a:cubicBezTo>
                    <a:pt x="8745" y="13923"/>
                    <a:pt x="8573" y="13577"/>
                    <a:pt x="8227" y="13405"/>
                  </a:cubicBezTo>
                  <a:cubicBezTo>
                    <a:pt x="7778" y="13163"/>
                    <a:pt x="7363" y="12817"/>
                    <a:pt x="6879" y="12644"/>
                  </a:cubicBezTo>
                  <a:cubicBezTo>
                    <a:pt x="6257" y="12402"/>
                    <a:pt x="5704" y="12022"/>
                    <a:pt x="5082" y="11745"/>
                  </a:cubicBezTo>
                  <a:cubicBezTo>
                    <a:pt x="4963" y="11691"/>
                    <a:pt x="4854" y="11664"/>
                    <a:pt x="4753" y="11664"/>
                  </a:cubicBezTo>
                  <a:cubicBezTo>
                    <a:pt x="4532" y="11664"/>
                    <a:pt x="4349" y="11795"/>
                    <a:pt x="4183" y="12057"/>
                  </a:cubicBezTo>
                  <a:cubicBezTo>
                    <a:pt x="4010" y="12368"/>
                    <a:pt x="3941" y="12748"/>
                    <a:pt x="3941" y="13128"/>
                  </a:cubicBezTo>
                  <a:cubicBezTo>
                    <a:pt x="3941" y="13854"/>
                    <a:pt x="3941" y="14580"/>
                    <a:pt x="4183" y="15271"/>
                  </a:cubicBezTo>
                  <a:cubicBezTo>
                    <a:pt x="4321" y="15755"/>
                    <a:pt x="4494" y="16239"/>
                    <a:pt x="4701" y="16723"/>
                  </a:cubicBezTo>
                  <a:cubicBezTo>
                    <a:pt x="4840" y="17068"/>
                    <a:pt x="5012" y="17345"/>
                    <a:pt x="5254" y="17552"/>
                  </a:cubicBezTo>
                  <a:cubicBezTo>
                    <a:pt x="5635" y="17933"/>
                    <a:pt x="6049" y="18313"/>
                    <a:pt x="6533" y="18555"/>
                  </a:cubicBezTo>
                  <a:cubicBezTo>
                    <a:pt x="6775" y="18693"/>
                    <a:pt x="6948" y="18831"/>
                    <a:pt x="7190" y="18970"/>
                  </a:cubicBezTo>
                  <a:cubicBezTo>
                    <a:pt x="7225" y="19004"/>
                    <a:pt x="7259" y="19073"/>
                    <a:pt x="7225" y="19108"/>
                  </a:cubicBezTo>
                  <a:cubicBezTo>
                    <a:pt x="7190" y="19142"/>
                    <a:pt x="7155" y="19177"/>
                    <a:pt x="7121" y="19177"/>
                  </a:cubicBezTo>
                  <a:cubicBezTo>
                    <a:pt x="7034" y="19160"/>
                    <a:pt x="6948" y="19134"/>
                    <a:pt x="6866" y="19134"/>
                  </a:cubicBezTo>
                  <a:cubicBezTo>
                    <a:pt x="6784" y="19134"/>
                    <a:pt x="6706" y="19160"/>
                    <a:pt x="6637" y="19246"/>
                  </a:cubicBezTo>
                  <a:cubicBezTo>
                    <a:pt x="6637" y="19258"/>
                    <a:pt x="6629" y="19261"/>
                    <a:pt x="6616" y="19261"/>
                  </a:cubicBezTo>
                  <a:cubicBezTo>
                    <a:pt x="6591" y="19261"/>
                    <a:pt x="6545" y="19246"/>
                    <a:pt x="6499" y="19246"/>
                  </a:cubicBezTo>
                  <a:cubicBezTo>
                    <a:pt x="6222" y="19246"/>
                    <a:pt x="6153" y="18970"/>
                    <a:pt x="6015" y="18762"/>
                  </a:cubicBezTo>
                  <a:lnTo>
                    <a:pt x="6015" y="18762"/>
                  </a:lnTo>
                  <a:cubicBezTo>
                    <a:pt x="5877" y="19108"/>
                    <a:pt x="5980" y="19281"/>
                    <a:pt x="6257" y="19419"/>
                  </a:cubicBezTo>
                  <a:cubicBezTo>
                    <a:pt x="6430" y="19477"/>
                    <a:pt x="6597" y="19504"/>
                    <a:pt x="6758" y="19504"/>
                  </a:cubicBezTo>
                  <a:cubicBezTo>
                    <a:pt x="6983" y="19504"/>
                    <a:pt x="7196" y="19450"/>
                    <a:pt x="7397" y="19350"/>
                  </a:cubicBezTo>
                  <a:cubicBezTo>
                    <a:pt x="7708" y="19246"/>
                    <a:pt x="8054" y="19246"/>
                    <a:pt x="8365" y="19108"/>
                  </a:cubicBezTo>
                  <a:cubicBezTo>
                    <a:pt x="8517" y="19057"/>
                    <a:pt x="8687" y="19025"/>
                    <a:pt x="8836" y="19025"/>
                  </a:cubicBezTo>
                  <a:cubicBezTo>
                    <a:pt x="8890" y="19025"/>
                    <a:pt x="8941" y="19029"/>
                    <a:pt x="8987" y="19039"/>
                  </a:cubicBezTo>
                  <a:cubicBezTo>
                    <a:pt x="9040" y="19054"/>
                    <a:pt x="9088" y="19061"/>
                    <a:pt x="9133" y="19061"/>
                  </a:cubicBezTo>
                  <a:cubicBezTo>
                    <a:pt x="9290" y="19061"/>
                    <a:pt x="9398" y="18974"/>
                    <a:pt x="9506" y="18866"/>
                  </a:cubicBezTo>
                  <a:cubicBezTo>
                    <a:pt x="9644" y="18762"/>
                    <a:pt x="9782" y="18624"/>
                    <a:pt x="9644" y="18417"/>
                  </a:cubicBezTo>
                  <a:cubicBezTo>
                    <a:pt x="9610" y="18382"/>
                    <a:pt x="9610" y="18313"/>
                    <a:pt x="9644" y="18313"/>
                  </a:cubicBezTo>
                  <a:cubicBezTo>
                    <a:pt x="9886" y="18175"/>
                    <a:pt x="9852" y="17898"/>
                    <a:pt x="9955" y="17725"/>
                  </a:cubicBezTo>
                  <a:lnTo>
                    <a:pt x="10024" y="17725"/>
                  </a:lnTo>
                  <a:cubicBezTo>
                    <a:pt x="10024" y="17760"/>
                    <a:pt x="10059" y="17760"/>
                    <a:pt x="10059" y="17794"/>
                  </a:cubicBezTo>
                  <a:cubicBezTo>
                    <a:pt x="10232" y="18175"/>
                    <a:pt x="10439" y="18555"/>
                    <a:pt x="10197" y="19004"/>
                  </a:cubicBezTo>
                  <a:cubicBezTo>
                    <a:pt x="10163" y="19039"/>
                    <a:pt x="10163" y="19108"/>
                    <a:pt x="10163" y="19142"/>
                  </a:cubicBezTo>
                  <a:cubicBezTo>
                    <a:pt x="10128" y="19419"/>
                    <a:pt x="9990" y="19557"/>
                    <a:pt x="9713" y="19661"/>
                  </a:cubicBezTo>
                  <a:cubicBezTo>
                    <a:pt x="9679" y="19557"/>
                    <a:pt x="9644" y="19523"/>
                    <a:pt x="9506" y="19523"/>
                  </a:cubicBezTo>
                  <a:cubicBezTo>
                    <a:pt x="9442" y="19529"/>
                    <a:pt x="9379" y="19532"/>
                    <a:pt x="9316" y="19532"/>
                  </a:cubicBezTo>
                  <a:cubicBezTo>
                    <a:pt x="9035" y="19532"/>
                    <a:pt x="8757" y="19475"/>
                    <a:pt x="8503" y="19419"/>
                  </a:cubicBezTo>
                  <a:cubicBezTo>
                    <a:pt x="8417" y="19397"/>
                    <a:pt x="8331" y="19349"/>
                    <a:pt x="8270" y="19349"/>
                  </a:cubicBezTo>
                  <a:cubicBezTo>
                    <a:pt x="8233" y="19349"/>
                    <a:pt x="8205" y="19367"/>
                    <a:pt x="8192" y="19419"/>
                  </a:cubicBezTo>
                  <a:cubicBezTo>
                    <a:pt x="8158" y="19557"/>
                    <a:pt x="8331" y="19592"/>
                    <a:pt x="8434" y="19626"/>
                  </a:cubicBezTo>
                  <a:cubicBezTo>
                    <a:pt x="8469" y="19661"/>
                    <a:pt x="8503" y="19661"/>
                    <a:pt x="8538" y="19661"/>
                  </a:cubicBezTo>
                  <a:cubicBezTo>
                    <a:pt x="8745" y="19695"/>
                    <a:pt x="8780" y="19799"/>
                    <a:pt x="8711" y="19972"/>
                  </a:cubicBezTo>
                  <a:cubicBezTo>
                    <a:pt x="8469" y="20387"/>
                    <a:pt x="8469" y="20836"/>
                    <a:pt x="8538" y="21251"/>
                  </a:cubicBezTo>
                  <a:cubicBezTo>
                    <a:pt x="8538" y="21320"/>
                    <a:pt x="8538" y="21355"/>
                    <a:pt x="8573" y="21424"/>
                  </a:cubicBezTo>
                  <a:cubicBezTo>
                    <a:pt x="8573" y="21493"/>
                    <a:pt x="8573" y="21527"/>
                    <a:pt x="8503" y="21562"/>
                  </a:cubicBezTo>
                  <a:cubicBezTo>
                    <a:pt x="8483" y="21582"/>
                    <a:pt x="8463" y="21591"/>
                    <a:pt x="8444" y="21591"/>
                  </a:cubicBezTo>
                  <a:cubicBezTo>
                    <a:pt x="8397" y="21591"/>
                    <a:pt x="8355" y="21542"/>
                    <a:pt x="8331" y="21493"/>
                  </a:cubicBezTo>
                  <a:cubicBezTo>
                    <a:pt x="8296" y="21458"/>
                    <a:pt x="8262" y="21424"/>
                    <a:pt x="8227" y="21389"/>
                  </a:cubicBezTo>
                  <a:cubicBezTo>
                    <a:pt x="7950" y="21113"/>
                    <a:pt x="7605" y="20802"/>
                    <a:pt x="7225" y="20767"/>
                  </a:cubicBezTo>
                  <a:cubicBezTo>
                    <a:pt x="6810" y="20698"/>
                    <a:pt x="6395" y="20525"/>
                    <a:pt x="5980" y="20490"/>
                  </a:cubicBezTo>
                  <a:lnTo>
                    <a:pt x="5980" y="20490"/>
                  </a:lnTo>
                  <a:cubicBezTo>
                    <a:pt x="6602" y="20767"/>
                    <a:pt x="7294" y="21009"/>
                    <a:pt x="7847" y="21424"/>
                  </a:cubicBezTo>
                  <a:lnTo>
                    <a:pt x="7950" y="21424"/>
                  </a:lnTo>
                  <a:cubicBezTo>
                    <a:pt x="8262" y="21527"/>
                    <a:pt x="8400" y="21769"/>
                    <a:pt x="8469" y="22046"/>
                  </a:cubicBezTo>
                  <a:cubicBezTo>
                    <a:pt x="8538" y="22322"/>
                    <a:pt x="8538" y="22564"/>
                    <a:pt x="8607" y="22806"/>
                  </a:cubicBezTo>
                  <a:cubicBezTo>
                    <a:pt x="8676" y="23083"/>
                    <a:pt x="8711" y="23394"/>
                    <a:pt x="8953" y="23601"/>
                  </a:cubicBezTo>
                  <a:cubicBezTo>
                    <a:pt x="9022" y="23670"/>
                    <a:pt x="9022" y="23740"/>
                    <a:pt x="9057" y="23843"/>
                  </a:cubicBezTo>
                  <a:cubicBezTo>
                    <a:pt x="9264" y="24880"/>
                    <a:pt x="9402" y="25917"/>
                    <a:pt x="9748" y="26920"/>
                  </a:cubicBezTo>
                  <a:cubicBezTo>
                    <a:pt x="10059" y="27922"/>
                    <a:pt x="10439" y="28924"/>
                    <a:pt x="11338" y="29581"/>
                  </a:cubicBezTo>
                  <a:cubicBezTo>
                    <a:pt x="11372" y="29616"/>
                    <a:pt x="11407" y="29616"/>
                    <a:pt x="11441" y="29650"/>
                  </a:cubicBezTo>
                  <a:cubicBezTo>
                    <a:pt x="11787" y="30030"/>
                    <a:pt x="12167" y="30341"/>
                    <a:pt x="12582" y="30653"/>
                  </a:cubicBezTo>
                  <a:cubicBezTo>
                    <a:pt x="12651" y="30687"/>
                    <a:pt x="12755" y="30722"/>
                    <a:pt x="12755" y="30860"/>
                  </a:cubicBezTo>
                  <a:cubicBezTo>
                    <a:pt x="12735" y="30867"/>
                    <a:pt x="12714" y="30869"/>
                    <a:pt x="12692" y="30869"/>
                  </a:cubicBezTo>
                  <a:cubicBezTo>
                    <a:pt x="12600" y="30869"/>
                    <a:pt x="12493" y="30819"/>
                    <a:pt x="12409" y="30791"/>
                  </a:cubicBezTo>
                  <a:cubicBezTo>
                    <a:pt x="12029" y="30583"/>
                    <a:pt x="11649" y="30411"/>
                    <a:pt x="11269" y="30203"/>
                  </a:cubicBezTo>
                  <a:cubicBezTo>
                    <a:pt x="10819" y="29961"/>
                    <a:pt x="10301" y="29823"/>
                    <a:pt x="9782" y="29823"/>
                  </a:cubicBezTo>
                  <a:cubicBezTo>
                    <a:pt x="9506" y="29823"/>
                    <a:pt x="9229" y="29823"/>
                    <a:pt x="8953" y="29788"/>
                  </a:cubicBezTo>
                  <a:cubicBezTo>
                    <a:pt x="8784" y="29752"/>
                    <a:pt x="8615" y="29737"/>
                    <a:pt x="8447" y="29737"/>
                  </a:cubicBezTo>
                  <a:cubicBezTo>
                    <a:pt x="8131" y="29737"/>
                    <a:pt x="7816" y="29790"/>
                    <a:pt x="7501" y="29858"/>
                  </a:cubicBezTo>
                  <a:cubicBezTo>
                    <a:pt x="6741" y="30030"/>
                    <a:pt x="6049" y="30376"/>
                    <a:pt x="5254" y="30480"/>
                  </a:cubicBezTo>
                  <a:cubicBezTo>
                    <a:pt x="5151" y="30480"/>
                    <a:pt x="5082" y="30514"/>
                    <a:pt x="5012" y="30549"/>
                  </a:cubicBezTo>
                  <a:cubicBezTo>
                    <a:pt x="4528" y="30756"/>
                    <a:pt x="4114" y="31033"/>
                    <a:pt x="3664" y="31206"/>
                  </a:cubicBezTo>
                  <a:cubicBezTo>
                    <a:pt x="3008" y="31482"/>
                    <a:pt x="2385" y="31828"/>
                    <a:pt x="1763" y="32139"/>
                  </a:cubicBezTo>
                  <a:cubicBezTo>
                    <a:pt x="1107" y="32519"/>
                    <a:pt x="1003" y="32554"/>
                    <a:pt x="1418" y="33349"/>
                  </a:cubicBezTo>
                  <a:cubicBezTo>
                    <a:pt x="1798" y="34040"/>
                    <a:pt x="2385" y="34489"/>
                    <a:pt x="3077" y="34904"/>
                  </a:cubicBezTo>
                  <a:cubicBezTo>
                    <a:pt x="3422" y="35111"/>
                    <a:pt x="3768" y="35353"/>
                    <a:pt x="4183" y="35526"/>
                  </a:cubicBezTo>
                  <a:cubicBezTo>
                    <a:pt x="4252" y="35561"/>
                    <a:pt x="4321" y="35595"/>
                    <a:pt x="4390" y="35665"/>
                  </a:cubicBezTo>
                  <a:cubicBezTo>
                    <a:pt x="4459" y="35734"/>
                    <a:pt x="4494" y="35803"/>
                    <a:pt x="4425" y="35906"/>
                  </a:cubicBezTo>
                  <a:cubicBezTo>
                    <a:pt x="4390" y="35976"/>
                    <a:pt x="4356" y="36079"/>
                    <a:pt x="4287" y="36148"/>
                  </a:cubicBezTo>
                  <a:cubicBezTo>
                    <a:pt x="3837" y="36529"/>
                    <a:pt x="3388" y="36943"/>
                    <a:pt x="3008" y="37393"/>
                  </a:cubicBezTo>
                  <a:cubicBezTo>
                    <a:pt x="2973" y="37393"/>
                    <a:pt x="2973" y="37393"/>
                    <a:pt x="2973" y="37427"/>
                  </a:cubicBezTo>
                  <a:cubicBezTo>
                    <a:pt x="2731" y="37566"/>
                    <a:pt x="2524" y="37738"/>
                    <a:pt x="2316" y="37946"/>
                  </a:cubicBezTo>
                  <a:cubicBezTo>
                    <a:pt x="1936" y="38326"/>
                    <a:pt x="1556" y="38741"/>
                    <a:pt x="1141" y="39086"/>
                  </a:cubicBezTo>
                  <a:cubicBezTo>
                    <a:pt x="726" y="39432"/>
                    <a:pt x="484" y="39881"/>
                    <a:pt x="173" y="40331"/>
                  </a:cubicBezTo>
                  <a:cubicBezTo>
                    <a:pt x="0" y="40607"/>
                    <a:pt x="70" y="40849"/>
                    <a:pt x="381" y="41022"/>
                  </a:cubicBezTo>
                  <a:cubicBezTo>
                    <a:pt x="553" y="41126"/>
                    <a:pt x="726" y="41160"/>
                    <a:pt x="899" y="41195"/>
                  </a:cubicBezTo>
                  <a:cubicBezTo>
                    <a:pt x="1590" y="41402"/>
                    <a:pt x="2316" y="41541"/>
                    <a:pt x="3008" y="41713"/>
                  </a:cubicBezTo>
                  <a:cubicBezTo>
                    <a:pt x="4045" y="42024"/>
                    <a:pt x="5116" y="42197"/>
                    <a:pt x="6188" y="42336"/>
                  </a:cubicBezTo>
                  <a:cubicBezTo>
                    <a:pt x="6464" y="42370"/>
                    <a:pt x="6706" y="42405"/>
                    <a:pt x="6948" y="42439"/>
                  </a:cubicBezTo>
                  <a:cubicBezTo>
                    <a:pt x="7778" y="42439"/>
                    <a:pt x="8503" y="42197"/>
                    <a:pt x="9091" y="41610"/>
                  </a:cubicBezTo>
                  <a:cubicBezTo>
                    <a:pt x="9116" y="41585"/>
                    <a:pt x="9141" y="41560"/>
                    <a:pt x="9169" y="41538"/>
                  </a:cubicBezTo>
                  <a:lnTo>
                    <a:pt x="9169" y="41538"/>
                  </a:lnTo>
                  <a:cubicBezTo>
                    <a:pt x="8982" y="41556"/>
                    <a:pt x="8818" y="41669"/>
                    <a:pt x="8676" y="41783"/>
                  </a:cubicBezTo>
                  <a:cubicBezTo>
                    <a:pt x="8227" y="42128"/>
                    <a:pt x="7708" y="42163"/>
                    <a:pt x="7190" y="42232"/>
                  </a:cubicBezTo>
                  <a:cubicBezTo>
                    <a:pt x="7114" y="42238"/>
                    <a:pt x="7038" y="42241"/>
                    <a:pt x="6962" y="42241"/>
                  </a:cubicBezTo>
                  <a:cubicBezTo>
                    <a:pt x="6623" y="42241"/>
                    <a:pt x="6284" y="42185"/>
                    <a:pt x="5946" y="42128"/>
                  </a:cubicBezTo>
                  <a:cubicBezTo>
                    <a:pt x="5427" y="42059"/>
                    <a:pt x="4909" y="41990"/>
                    <a:pt x="4390" y="41886"/>
                  </a:cubicBezTo>
                  <a:cubicBezTo>
                    <a:pt x="4045" y="41817"/>
                    <a:pt x="4010" y="41817"/>
                    <a:pt x="4183" y="41437"/>
                  </a:cubicBezTo>
                  <a:cubicBezTo>
                    <a:pt x="4356" y="41160"/>
                    <a:pt x="4563" y="40918"/>
                    <a:pt x="4667" y="40607"/>
                  </a:cubicBezTo>
                  <a:lnTo>
                    <a:pt x="4667" y="40607"/>
                  </a:lnTo>
                  <a:cubicBezTo>
                    <a:pt x="4356" y="40815"/>
                    <a:pt x="4217" y="41195"/>
                    <a:pt x="4010" y="41471"/>
                  </a:cubicBezTo>
                  <a:cubicBezTo>
                    <a:pt x="3975" y="41541"/>
                    <a:pt x="3941" y="41610"/>
                    <a:pt x="3906" y="41644"/>
                  </a:cubicBezTo>
                  <a:cubicBezTo>
                    <a:pt x="3849" y="41701"/>
                    <a:pt x="3792" y="41727"/>
                    <a:pt x="3729" y="41727"/>
                  </a:cubicBezTo>
                  <a:cubicBezTo>
                    <a:pt x="3678" y="41727"/>
                    <a:pt x="3623" y="41710"/>
                    <a:pt x="3561" y="41679"/>
                  </a:cubicBezTo>
                  <a:cubicBezTo>
                    <a:pt x="3422" y="41610"/>
                    <a:pt x="3526" y="41506"/>
                    <a:pt x="3561" y="41402"/>
                  </a:cubicBezTo>
                  <a:cubicBezTo>
                    <a:pt x="3872" y="40918"/>
                    <a:pt x="4079" y="40400"/>
                    <a:pt x="4390" y="39951"/>
                  </a:cubicBezTo>
                  <a:lnTo>
                    <a:pt x="4390" y="39951"/>
                  </a:lnTo>
                  <a:cubicBezTo>
                    <a:pt x="4079" y="40193"/>
                    <a:pt x="3906" y="40573"/>
                    <a:pt x="3699" y="40884"/>
                  </a:cubicBezTo>
                  <a:cubicBezTo>
                    <a:pt x="3379" y="41404"/>
                    <a:pt x="3302" y="41554"/>
                    <a:pt x="3126" y="41554"/>
                  </a:cubicBezTo>
                  <a:cubicBezTo>
                    <a:pt x="2998" y="41554"/>
                    <a:pt x="2818" y="41475"/>
                    <a:pt x="2455" y="41402"/>
                  </a:cubicBezTo>
                  <a:cubicBezTo>
                    <a:pt x="1832" y="41299"/>
                    <a:pt x="1245" y="41126"/>
                    <a:pt x="657" y="40953"/>
                  </a:cubicBezTo>
                  <a:cubicBezTo>
                    <a:pt x="277" y="40815"/>
                    <a:pt x="277" y="40780"/>
                    <a:pt x="415" y="40400"/>
                  </a:cubicBezTo>
                  <a:cubicBezTo>
                    <a:pt x="588" y="39985"/>
                    <a:pt x="795" y="39639"/>
                    <a:pt x="1141" y="39363"/>
                  </a:cubicBezTo>
                  <a:cubicBezTo>
                    <a:pt x="1452" y="39121"/>
                    <a:pt x="1694" y="38844"/>
                    <a:pt x="1936" y="38568"/>
                  </a:cubicBezTo>
                  <a:cubicBezTo>
                    <a:pt x="2044" y="38460"/>
                    <a:pt x="2131" y="38373"/>
                    <a:pt x="2263" y="38373"/>
                  </a:cubicBezTo>
                  <a:cubicBezTo>
                    <a:pt x="2299" y="38373"/>
                    <a:pt x="2340" y="38380"/>
                    <a:pt x="2385" y="38395"/>
                  </a:cubicBezTo>
                  <a:cubicBezTo>
                    <a:pt x="2408" y="38407"/>
                    <a:pt x="2428" y="38411"/>
                    <a:pt x="2446" y="38411"/>
                  </a:cubicBezTo>
                  <a:cubicBezTo>
                    <a:pt x="2481" y="38411"/>
                    <a:pt x="2512" y="38395"/>
                    <a:pt x="2558" y="38395"/>
                  </a:cubicBezTo>
                  <a:cubicBezTo>
                    <a:pt x="3180" y="38222"/>
                    <a:pt x="3803" y="38049"/>
                    <a:pt x="4390" y="37911"/>
                  </a:cubicBezTo>
                  <a:cubicBezTo>
                    <a:pt x="4371" y="37815"/>
                    <a:pt x="4341" y="37794"/>
                    <a:pt x="4307" y="37794"/>
                  </a:cubicBezTo>
                  <a:cubicBezTo>
                    <a:pt x="4279" y="37794"/>
                    <a:pt x="4248" y="37808"/>
                    <a:pt x="4217" y="37808"/>
                  </a:cubicBezTo>
                  <a:cubicBezTo>
                    <a:pt x="3699" y="37946"/>
                    <a:pt x="3180" y="38084"/>
                    <a:pt x="2662" y="38222"/>
                  </a:cubicBezTo>
                  <a:cubicBezTo>
                    <a:pt x="2627" y="38240"/>
                    <a:pt x="2584" y="38248"/>
                    <a:pt x="2541" y="38248"/>
                  </a:cubicBezTo>
                  <a:cubicBezTo>
                    <a:pt x="2498" y="38248"/>
                    <a:pt x="2455" y="38240"/>
                    <a:pt x="2420" y="38222"/>
                  </a:cubicBezTo>
                  <a:cubicBezTo>
                    <a:pt x="2558" y="37842"/>
                    <a:pt x="3042" y="37496"/>
                    <a:pt x="3388" y="37496"/>
                  </a:cubicBezTo>
                  <a:cubicBezTo>
                    <a:pt x="3630" y="37462"/>
                    <a:pt x="3872" y="37427"/>
                    <a:pt x="4079" y="37393"/>
                  </a:cubicBezTo>
                  <a:cubicBezTo>
                    <a:pt x="4217" y="37358"/>
                    <a:pt x="4356" y="37324"/>
                    <a:pt x="4425" y="37185"/>
                  </a:cubicBezTo>
                  <a:lnTo>
                    <a:pt x="4425" y="37185"/>
                  </a:lnTo>
                  <a:cubicBezTo>
                    <a:pt x="4249" y="37251"/>
                    <a:pt x="4074" y="37275"/>
                    <a:pt x="3899" y="37275"/>
                  </a:cubicBezTo>
                  <a:cubicBezTo>
                    <a:pt x="3798" y="37275"/>
                    <a:pt x="3696" y="37267"/>
                    <a:pt x="3595" y="37254"/>
                  </a:cubicBezTo>
                  <a:cubicBezTo>
                    <a:pt x="3457" y="37254"/>
                    <a:pt x="3457" y="37185"/>
                    <a:pt x="3526" y="37082"/>
                  </a:cubicBezTo>
                  <a:cubicBezTo>
                    <a:pt x="3561" y="37013"/>
                    <a:pt x="3630" y="36943"/>
                    <a:pt x="3699" y="36909"/>
                  </a:cubicBezTo>
                  <a:cubicBezTo>
                    <a:pt x="3975" y="36736"/>
                    <a:pt x="4183" y="36494"/>
                    <a:pt x="4425" y="36218"/>
                  </a:cubicBezTo>
                  <a:cubicBezTo>
                    <a:pt x="4543" y="36060"/>
                    <a:pt x="4628" y="35981"/>
                    <a:pt x="4730" y="35981"/>
                  </a:cubicBezTo>
                  <a:cubicBezTo>
                    <a:pt x="4807" y="35981"/>
                    <a:pt x="4894" y="36025"/>
                    <a:pt x="5012" y="36114"/>
                  </a:cubicBezTo>
                  <a:cubicBezTo>
                    <a:pt x="5393" y="36356"/>
                    <a:pt x="5842" y="36390"/>
                    <a:pt x="6188" y="36632"/>
                  </a:cubicBezTo>
                  <a:cubicBezTo>
                    <a:pt x="6360" y="36736"/>
                    <a:pt x="6464" y="36909"/>
                    <a:pt x="6672" y="36943"/>
                  </a:cubicBezTo>
                  <a:cubicBezTo>
                    <a:pt x="6672" y="36805"/>
                    <a:pt x="6533" y="36771"/>
                    <a:pt x="6499" y="36632"/>
                  </a:cubicBezTo>
                  <a:cubicBezTo>
                    <a:pt x="6563" y="36622"/>
                    <a:pt x="6617" y="36614"/>
                    <a:pt x="6666" y="36614"/>
                  </a:cubicBezTo>
                  <a:cubicBezTo>
                    <a:pt x="6777" y="36614"/>
                    <a:pt x="6863" y="36651"/>
                    <a:pt x="6983" y="36771"/>
                  </a:cubicBezTo>
                  <a:cubicBezTo>
                    <a:pt x="7259" y="37047"/>
                    <a:pt x="7639" y="37254"/>
                    <a:pt x="8020" y="37427"/>
                  </a:cubicBezTo>
                  <a:cubicBezTo>
                    <a:pt x="8227" y="37531"/>
                    <a:pt x="8469" y="37669"/>
                    <a:pt x="8676" y="37773"/>
                  </a:cubicBezTo>
                  <a:cubicBezTo>
                    <a:pt x="8745" y="37808"/>
                    <a:pt x="8815" y="37877"/>
                    <a:pt x="8745" y="37946"/>
                  </a:cubicBezTo>
                  <a:cubicBezTo>
                    <a:pt x="8745" y="37980"/>
                    <a:pt x="8676" y="38015"/>
                    <a:pt x="8642" y="38015"/>
                  </a:cubicBezTo>
                  <a:cubicBezTo>
                    <a:pt x="8434" y="38015"/>
                    <a:pt x="8296" y="37946"/>
                    <a:pt x="8123" y="37911"/>
                  </a:cubicBezTo>
                  <a:lnTo>
                    <a:pt x="8123" y="37911"/>
                  </a:lnTo>
                  <a:cubicBezTo>
                    <a:pt x="8262" y="38119"/>
                    <a:pt x="8227" y="38084"/>
                    <a:pt x="8054" y="38222"/>
                  </a:cubicBezTo>
                  <a:cubicBezTo>
                    <a:pt x="7467" y="38533"/>
                    <a:pt x="6844" y="38706"/>
                    <a:pt x="6188" y="38810"/>
                  </a:cubicBezTo>
                  <a:cubicBezTo>
                    <a:pt x="5704" y="38879"/>
                    <a:pt x="5220" y="38948"/>
                    <a:pt x="4736" y="39017"/>
                  </a:cubicBezTo>
                  <a:cubicBezTo>
                    <a:pt x="4459" y="39052"/>
                    <a:pt x="4183" y="39121"/>
                    <a:pt x="3975" y="39259"/>
                  </a:cubicBezTo>
                  <a:cubicBezTo>
                    <a:pt x="3180" y="39639"/>
                    <a:pt x="2316" y="39812"/>
                    <a:pt x="1556" y="40158"/>
                  </a:cubicBezTo>
                  <a:cubicBezTo>
                    <a:pt x="1472" y="40186"/>
                    <a:pt x="1388" y="40237"/>
                    <a:pt x="1286" y="40237"/>
                  </a:cubicBezTo>
                  <a:cubicBezTo>
                    <a:pt x="1262" y="40237"/>
                    <a:pt x="1237" y="40234"/>
                    <a:pt x="1210" y="40227"/>
                  </a:cubicBezTo>
                  <a:cubicBezTo>
                    <a:pt x="1141" y="40089"/>
                    <a:pt x="1279" y="39985"/>
                    <a:pt x="1279" y="39881"/>
                  </a:cubicBezTo>
                  <a:lnTo>
                    <a:pt x="1279" y="39881"/>
                  </a:lnTo>
                  <a:cubicBezTo>
                    <a:pt x="1107" y="39951"/>
                    <a:pt x="1003" y="40123"/>
                    <a:pt x="899" y="40262"/>
                  </a:cubicBezTo>
                  <a:cubicBezTo>
                    <a:pt x="795" y="40365"/>
                    <a:pt x="830" y="40469"/>
                    <a:pt x="1003" y="40469"/>
                  </a:cubicBezTo>
                  <a:cubicBezTo>
                    <a:pt x="1046" y="40475"/>
                    <a:pt x="1087" y="40478"/>
                    <a:pt x="1129" y="40478"/>
                  </a:cubicBezTo>
                  <a:cubicBezTo>
                    <a:pt x="1319" y="40478"/>
                    <a:pt x="1495" y="40416"/>
                    <a:pt x="1694" y="40331"/>
                  </a:cubicBezTo>
                  <a:cubicBezTo>
                    <a:pt x="2143" y="40089"/>
                    <a:pt x="2593" y="39916"/>
                    <a:pt x="3077" y="39812"/>
                  </a:cubicBezTo>
                  <a:cubicBezTo>
                    <a:pt x="3284" y="39743"/>
                    <a:pt x="3492" y="39674"/>
                    <a:pt x="3699" y="39570"/>
                  </a:cubicBezTo>
                  <a:cubicBezTo>
                    <a:pt x="4390" y="39190"/>
                    <a:pt x="5116" y="39121"/>
                    <a:pt x="5842" y="39052"/>
                  </a:cubicBezTo>
                  <a:cubicBezTo>
                    <a:pt x="6499" y="38983"/>
                    <a:pt x="7121" y="38775"/>
                    <a:pt x="7743" y="38533"/>
                  </a:cubicBezTo>
                  <a:cubicBezTo>
                    <a:pt x="7789" y="38533"/>
                    <a:pt x="7851" y="38503"/>
                    <a:pt x="7917" y="38503"/>
                  </a:cubicBezTo>
                  <a:cubicBezTo>
                    <a:pt x="7950" y="38503"/>
                    <a:pt x="7985" y="38510"/>
                    <a:pt x="8020" y="38533"/>
                  </a:cubicBezTo>
                  <a:cubicBezTo>
                    <a:pt x="7708" y="38983"/>
                    <a:pt x="7259" y="39328"/>
                    <a:pt x="7155" y="39916"/>
                  </a:cubicBezTo>
                  <a:cubicBezTo>
                    <a:pt x="7259" y="39847"/>
                    <a:pt x="7294" y="39743"/>
                    <a:pt x="7363" y="39639"/>
                  </a:cubicBezTo>
                  <a:cubicBezTo>
                    <a:pt x="7467" y="39432"/>
                    <a:pt x="7570" y="39225"/>
                    <a:pt x="7847" y="39121"/>
                  </a:cubicBezTo>
                  <a:cubicBezTo>
                    <a:pt x="8054" y="39052"/>
                    <a:pt x="8158" y="38706"/>
                    <a:pt x="8296" y="38499"/>
                  </a:cubicBezTo>
                  <a:cubicBezTo>
                    <a:pt x="8400" y="38326"/>
                    <a:pt x="8538" y="38222"/>
                    <a:pt x="8745" y="38222"/>
                  </a:cubicBezTo>
                  <a:cubicBezTo>
                    <a:pt x="8815" y="38326"/>
                    <a:pt x="8676" y="38361"/>
                    <a:pt x="8676" y="38464"/>
                  </a:cubicBezTo>
                  <a:cubicBezTo>
                    <a:pt x="8815" y="38395"/>
                    <a:pt x="8918" y="38326"/>
                    <a:pt x="8918" y="38188"/>
                  </a:cubicBezTo>
                  <a:cubicBezTo>
                    <a:pt x="8918" y="38084"/>
                    <a:pt x="9022" y="38049"/>
                    <a:pt x="9091" y="38015"/>
                  </a:cubicBezTo>
                  <a:cubicBezTo>
                    <a:pt x="9155" y="37983"/>
                    <a:pt x="9206" y="37967"/>
                    <a:pt x="9245" y="37967"/>
                  </a:cubicBezTo>
                  <a:cubicBezTo>
                    <a:pt x="9331" y="37967"/>
                    <a:pt x="9357" y="38045"/>
                    <a:pt x="9333" y="38188"/>
                  </a:cubicBezTo>
                  <a:cubicBezTo>
                    <a:pt x="9333" y="38222"/>
                    <a:pt x="9333" y="38291"/>
                    <a:pt x="9298" y="38361"/>
                  </a:cubicBezTo>
                  <a:cubicBezTo>
                    <a:pt x="9437" y="38291"/>
                    <a:pt x="9471" y="38119"/>
                    <a:pt x="9540" y="38015"/>
                  </a:cubicBezTo>
                  <a:cubicBezTo>
                    <a:pt x="9602" y="37953"/>
                    <a:pt x="9609" y="37837"/>
                    <a:pt x="9708" y="37837"/>
                  </a:cubicBezTo>
                  <a:cubicBezTo>
                    <a:pt x="9720" y="37837"/>
                    <a:pt x="9733" y="37838"/>
                    <a:pt x="9748" y="37842"/>
                  </a:cubicBezTo>
                  <a:cubicBezTo>
                    <a:pt x="9852" y="37877"/>
                    <a:pt x="9782" y="37980"/>
                    <a:pt x="9782" y="38084"/>
                  </a:cubicBezTo>
                  <a:cubicBezTo>
                    <a:pt x="9713" y="38361"/>
                    <a:pt x="9679" y="38672"/>
                    <a:pt x="9575" y="38948"/>
                  </a:cubicBezTo>
                  <a:cubicBezTo>
                    <a:pt x="9540" y="39052"/>
                    <a:pt x="9506" y="39156"/>
                    <a:pt x="9506" y="39225"/>
                  </a:cubicBezTo>
                  <a:cubicBezTo>
                    <a:pt x="9679" y="39743"/>
                    <a:pt x="9540" y="40262"/>
                    <a:pt x="9471" y="40780"/>
                  </a:cubicBezTo>
                  <a:cubicBezTo>
                    <a:pt x="9440" y="41000"/>
                    <a:pt x="9380" y="41249"/>
                    <a:pt x="9317" y="41475"/>
                  </a:cubicBezTo>
                  <a:lnTo>
                    <a:pt x="9317" y="41475"/>
                  </a:lnTo>
                  <a:cubicBezTo>
                    <a:pt x="9333" y="41473"/>
                    <a:pt x="9350" y="41471"/>
                    <a:pt x="9368" y="41471"/>
                  </a:cubicBezTo>
                  <a:cubicBezTo>
                    <a:pt x="9298" y="41817"/>
                    <a:pt x="9264" y="42163"/>
                    <a:pt x="9160" y="42508"/>
                  </a:cubicBezTo>
                  <a:cubicBezTo>
                    <a:pt x="9022" y="42958"/>
                    <a:pt x="8953" y="43476"/>
                    <a:pt x="8573" y="43822"/>
                  </a:cubicBezTo>
                  <a:cubicBezTo>
                    <a:pt x="8262" y="44098"/>
                    <a:pt x="8192" y="44375"/>
                    <a:pt x="8192" y="44721"/>
                  </a:cubicBezTo>
                  <a:cubicBezTo>
                    <a:pt x="8192" y="45204"/>
                    <a:pt x="8434" y="45481"/>
                    <a:pt x="8849" y="45585"/>
                  </a:cubicBezTo>
                  <a:cubicBezTo>
                    <a:pt x="9126" y="45654"/>
                    <a:pt x="9402" y="45654"/>
                    <a:pt x="9644" y="45654"/>
                  </a:cubicBezTo>
                  <a:cubicBezTo>
                    <a:pt x="9886" y="45654"/>
                    <a:pt x="9921" y="45688"/>
                    <a:pt x="9921" y="45930"/>
                  </a:cubicBezTo>
                  <a:cubicBezTo>
                    <a:pt x="9921" y="46449"/>
                    <a:pt x="9921" y="46967"/>
                    <a:pt x="9921" y="47486"/>
                  </a:cubicBezTo>
                  <a:cubicBezTo>
                    <a:pt x="9921" y="48454"/>
                    <a:pt x="9955" y="49421"/>
                    <a:pt x="10093" y="50355"/>
                  </a:cubicBezTo>
                  <a:cubicBezTo>
                    <a:pt x="10163" y="50804"/>
                    <a:pt x="10370" y="51219"/>
                    <a:pt x="10439" y="51668"/>
                  </a:cubicBezTo>
                  <a:cubicBezTo>
                    <a:pt x="10474" y="52117"/>
                    <a:pt x="10646" y="52532"/>
                    <a:pt x="10785" y="52982"/>
                  </a:cubicBezTo>
                  <a:cubicBezTo>
                    <a:pt x="10923" y="53327"/>
                    <a:pt x="11061" y="53673"/>
                    <a:pt x="11234" y="54053"/>
                  </a:cubicBezTo>
                  <a:cubicBezTo>
                    <a:pt x="11511" y="54606"/>
                    <a:pt x="11822" y="55159"/>
                    <a:pt x="12271" y="55609"/>
                  </a:cubicBezTo>
                  <a:cubicBezTo>
                    <a:pt x="12409" y="55712"/>
                    <a:pt x="12513" y="55851"/>
                    <a:pt x="12651" y="55989"/>
                  </a:cubicBezTo>
                  <a:cubicBezTo>
                    <a:pt x="12797" y="56197"/>
                    <a:pt x="12956" y="56268"/>
                    <a:pt x="13142" y="56268"/>
                  </a:cubicBezTo>
                  <a:cubicBezTo>
                    <a:pt x="13265" y="56268"/>
                    <a:pt x="13399" y="56237"/>
                    <a:pt x="13550" y="56196"/>
                  </a:cubicBezTo>
                  <a:cubicBezTo>
                    <a:pt x="14207" y="56023"/>
                    <a:pt x="14829" y="55712"/>
                    <a:pt x="15347" y="55297"/>
                  </a:cubicBezTo>
                  <a:cubicBezTo>
                    <a:pt x="16004" y="54744"/>
                    <a:pt x="16730" y="54261"/>
                    <a:pt x="17352" y="53638"/>
                  </a:cubicBezTo>
                  <a:cubicBezTo>
                    <a:pt x="17663" y="53293"/>
                    <a:pt x="18043" y="52947"/>
                    <a:pt x="18389" y="52601"/>
                  </a:cubicBezTo>
                  <a:cubicBezTo>
                    <a:pt x="19184" y="51910"/>
                    <a:pt x="20048" y="51322"/>
                    <a:pt x="20740" y="50528"/>
                  </a:cubicBezTo>
                  <a:cubicBezTo>
                    <a:pt x="21085" y="50147"/>
                    <a:pt x="21431" y="49767"/>
                    <a:pt x="21742" y="49318"/>
                  </a:cubicBezTo>
                  <a:cubicBezTo>
                    <a:pt x="21984" y="49007"/>
                    <a:pt x="22191" y="48696"/>
                    <a:pt x="22433" y="48384"/>
                  </a:cubicBezTo>
                  <a:cubicBezTo>
                    <a:pt x="22744" y="48039"/>
                    <a:pt x="23125" y="47762"/>
                    <a:pt x="23366" y="47348"/>
                  </a:cubicBezTo>
                  <a:cubicBezTo>
                    <a:pt x="23608" y="47002"/>
                    <a:pt x="23816" y="46622"/>
                    <a:pt x="24058" y="46276"/>
                  </a:cubicBezTo>
                  <a:cubicBezTo>
                    <a:pt x="24101" y="46168"/>
                    <a:pt x="24158" y="46114"/>
                    <a:pt x="24228" y="46114"/>
                  </a:cubicBezTo>
                  <a:cubicBezTo>
                    <a:pt x="24270" y="46114"/>
                    <a:pt x="24317" y="46133"/>
                    <a:pt x="24369" y="46172"/>
                  </a:cubicBezTo>
                  <a:cubicBezTo>
                    <a:pt x="24576" y="46380"/>
                    <a:pt x="24818" y="46449"/>
                    <a:pt x="25095" y="46518"/>
                  </a:cubicBezTo>
                  <a:cubicBezTo>
                    <a:pt x="25198" y="46553"/>
                    <a:pt x="25268" y="46622"/>
                    <a:pt x="25233" y="46760"/>
                  </a:cubicBezTo>
                  <a:cubicBezTo>
                    <a:pt x="25129" y="47278"/>
                    <a:pt x="25129" y="47797"/>
                    <a:pt x="25060" y="48315"/>
                  </a:cubicBezTo>
                  <a:cubicBezTo>
                    <a:pt x="24922" y="49214"/>
                    <a:pt x="24818" y="50113"/>
                    <a:pt x="24749" y="51046"/>
                  </a:cubicBezTo>
                  <a:cubicBezTo>
                    <a:pt x="24715" y="51979"/>
                    <a:pt x="24645" y="52912"/>
                    <a:pt x="24576" y="53846"/>
                  </a:cubicBezTo>
                  <a:cubicBezTo>
                    <a:pt x="24507" y="54641"/>
                    <a:pt x="24403" y="55401"/>
                    <a:pt x="24369" y="56196"/>
                  </a:cubicBezTo>
                  <a:cubicBezTo>
                    <a:pt x="24369" y="57129"/>
                    <a:pt x="24161" y="58063"/>
                    <a:pt x="24058" y="58996"/>
                  </a:cubicBezTo>
                  <a:cubicBezTo>
                    <a:pt x="23989" y="59791"/>
                    <a:pt x="23850" y="60621"/>
                    <a:pt x="23885" y="61450"/>
                  </a:cubicBezTo>
                  <a:cubicBezTo>
                    <a:pt x="23920" y="62349"/>
                    <a:pt x="23816" y="63247"/>
                    <a:pt x="23747" y="64146"/>
                  </a:cubicBezTo>
                  <a:cubicBezTo>
                    <a:pt x="23712" y="64803"/>
                    <a:pt x="23608" y="65460"/>
                    <a:pt x="23608" y="66116"/>
                  </a:cubicBezTo>
                  <a:cubicBezTo>
                    <a:pt x="23608" y="67015"/>
                    <a:pt x="23678" y="67879"/>
                    <a:pt x="23747" y="68778"/>
                  </a:cubicBezTo>
                  <a:cubicBezTo>
                    <a:pt x="23816" y="69573"/>
                    <a:pt x="23850" y="70402"/>
                    <a:pt x="23712" y="71232"/>
                  </a:cubicBezTo>
                  <a:cubicBezTo>
                    <a:pt x="23712" y="71267"/>
                    <a:pt x="23747" y="71301"/>
                    <a:pt x="23816" y="71301"/>
                  </a:cubicBezTo>
                  <a:cubicBezTo>
                    <a:pt x="23850" y="71059"/>
                    <a:pt x="23920" y="70817"/>
                    <a:pt x="23920" y="70541"/>
                  </a:cubicBezTo>
                  <a:cubicBezTo>
                    <a:pt x="23954" y="69607"/>
                    <a:pt x="23920" y="68674"/>
                    <a:pt x="23885" y="67741"/>
                  </a:cubicBezTo>
                  <a:cubicBezTo>
                    <a:pt x="23850" y="67257"/>
                    <a:pt x="23781" y="66773"/>
                    <a:pt x="23781" y="66289"/>
                  </a:cubicBezTo>
                  <a:cubicBezTo>
                    <a:pt x="23816" y="65356"/>
                    <a:pt x="23885" y="64388"/>
                    <a:pt x="23989" y="63420"/>
                  </a:cubicBezTo>
                  <a:cubicBezTo>
                    <a:pt x="24023" y="62694"/>
                    <a:pt x="24058" y="61969"/>
                    <a:pt x="24058" y="61243"/>
                  </a:cubicBezTo>
                  <a:cubicBezTo>
                    <a:pt x="24058" y="60379"/>
                    <a:pt x="24092" y="59480"/>
                    <a:pt x="24231" y="58616"/>
                  </a:cubicBezTo>
                  <a:cubicBezTo>
                    <a:pt x="24300" y="57994"/>
                    <a:pt x="24438" y="57371"/>
                    <a:pt x="24473" y="56749"/>
                  </a:cubicBezTo>
                  <a:cubicBezTo>
                    <a:pt x="24611" y="55436"/>
                    <a:pt x="24680" y="54122"/>
                    <a:pt x="24749" y="52843"/>
                  </a:cubicBezTo>
                  <a:cubicBezTo>
                    <a:pt x="24818" y="52014"/>
                    <a:pt x="24887" y="51184"/>
                    <a:pt x="24956" y="50355"/>
                  </a:cubicBezTo>
                  <a:cubicBezTo>
                    <a:pt x="25026" y="49560"/>
                    <a:pt x="25129" y="48799"/>
                    <a:pt x="25233" y="48039"/>
                  </a:cubicBezTo>
                  <a:cubicBezTo>
                    <a:pt x="25268" y="47659"/>
                    <a:pt x="25371" y="47313"/>
                    <a:pt x="25406" y="46933"/>
                  </a:cubicBezTo>
                  <a:cubicBezTo>
                    <a:pt x="25435" y="46789"/>
                    <a:pt x="25487" y="46717"/>
                    <a:pt x="25604" y="46717"/>
                  </a:cubicBezTo>
                  <a:cubicBezTo>
                    <a:pt x="25628" y="46717"/>
                    <a:pt x="25654" y="46720"/>
                    <a:pt x="25682" y="46725"/>
                  </a:cubicBezTo>
                  <a:cubicBezTo>
                    <a:pt x="25855" y="46760"/>
                    <a:pt x="25924" y="46829"/>
                    <a:pt x="25924" y="47036"/>
                  </a:cubicBezTo>
                  <a:cubicBezTo>
                    <a:pt x="25855" y="47555"/>
                    <a:pt x="25786" y="48073"/>
                    <a:pt x="25821" y="48592"/>
                  </a:cubicBezTo>
                  <a:cubicBezTo>
                    <a:pt x="25821" y="48799"/>
                    <a:pt x="25821" y="49041"/>
                    <a:pt x="25786" y="49283"/>
                  </a:cubicBezTo>
                  <a:cubicBezTo>
                    <a:pt x="25579" y="50216"/>
                    <a:pt x="25648" y="51219"/>
                    <a:pt x="25510" y="52187"/>
                  </a:cubicBezTo>
                  <a:cubicBezTo>
                    <a:pt x="25371" y="53016"/>
                    <a:pt x="25337" y="53846"/>
                    <a:pt x="25268" y="54675"/>
                  </a:cubicBezTo>
                  <a:cubicBezTo>
                    <a:pt x="25129" y="56196"/>
                    <a:pt x="24956" y="57717"/>
                    <a:pt x="24991" y="59272"/>
                  </a:cubicBezTo>
                  <a:cubicBezTo>
                    <a:pt x="24991" y="59307"/>
                    <a:pt x="24991" y="59376"/>
                    <a:pt x="24991" y="59411"/>
                  </a:cubicBezTo>
                  <a:cubicBezTo>
                    <a:pt x="24922" y="59722"/>
                    <a:pt x="24956" y="60033"/>
                    <a:pt x="24956" y="60344"/>
                  </a:cubicBezTo>
                  <a:cubicBezTo>
                    <a:pt x="24922" y="60724"/>
                    <a:pt x="24956" y="61139"/>
                    <a:pt x="24887" y="61519"/>
                  </a:cubicBezTo>
                  <a:cubicBezTo>
                    <a:pt x="24784" y="62211"/>
                    <a:pt x="24749" y="62902"/>
                    <a:pt x="24715" y="63593"/>
                  </a:cubicBezTo>
                  <a:cubicBezTo>
                    <a:pt x="24680" y="64284"/>
                    <a:pt x="24611" y="64941"/>
                    <a:pt x="24680" y="65667"/>
                  </a:cubicBezTo>
                  <a:cubicBezTo>
                    <a:pt x="24749" y="66566"/>
                    <a:pt x="24715" y="67464"/>
                    <a:pt x="24749" y="68398"/>
                  </a:cubicBezTo>
                  <a:cubicBezTo>
                    <a:pt x="24749" y="68709"/>
                    <a:pt x="24784" y="69054"/>
                    <a:pt x="24784" y="69400"/>
                  </a:cubicBezTo>
                  <a:cubicBezTo>
                    <a:pt x="24749" y="69919"/>
                    <a:pt x="24784" y="70437"/>
                    <a:pt x="24887" y="70955"/>
                  </a:cubicBezTo>
                  <a:cubicBezTo>
                    <a:pt x="24991" y="71612"/>
                    <a:pt x="25095" y="72269"/>
                    <a:pt x="25198" y="72926"/>
                  </a:cubicBezTo>
                  <a:cubicBezTo>
                    <a:pt x="25233" y="73064"/>
                    <a:pt x="25233" y="73271"/>
                    <a:pt x="25475" y="73340"/>
                  </a:cubicBezTo>
                  <a:cubicBezTo>
                    <a:pt x="25337" y="72649"/>
                    <a:pt x="25233" y="71992"/>
                    <a:pt x="25164" y="71301"/>
                  </a:cubicBezTo>
                  <a:cubicBezTo>
                    <a:pt x="25060" y="70575"/>
                    <a:pt x="24922" y="69849"/>
                    <a:pt x="24956" y="69124"/>
                  </a:cubicBezTo>
                  <a:cubicBezTo>
                    <a:pt x="24991" y="68363"/>
                    <a:pt x="24991" y="67603"/>
                    <a:pt x="24956" y="66842"/>
                  </a:cubicBezTo>
                  <a:cubicBezTo>
                    <a:pt x="24922" y="65805"/>
                    <a:pt x="24853" y="64803"/>
                    <a:pt x="24922" y="63801"/>
                  </a:cubicBezTo>
                  <a:cubicBezTo>
                    <a:pt x="24956" y="63317"/>
                    <a:pt x="24956" y="62867"/>
                    <a:pt x="24991" y="62418"/>
                  </a:cubicBezTo>
                  <a:cubicBezTo>
                    <a:pt x="25026" y="62072"/>
                    <a:pt x="25095" y="61727"/>
                    <a:pt x="25095" y="61381"/>
                  </a:cubicBezTo>
                  <a:cubicBezTo>
                    <a:pt x="25129" y="60828"/>
                    <a:pt x="25233" y="60275"/>
                    <a:pt x="25164" y="59756"/>
                  </a:cubicBezTo>
                  <a:cubicBezTo>
                    <a:pt x="25095" y="59411"/>
                    <a:pt x="25129" y="59100"/>
                    <a:pt x="25164" y="58789"/>
                  </a:cubicBezTo>
                  <a:cubicBezTo>
                    <a:pt x="25164" y="58616"/>
                    <a:pt x="25198" y="58443"/>
                    <a:pt x="25198" y="58270"/>
                  </a:cubicBezTo>
                  <a:cubicBezTo>
                    <a:pt x="25233" y="57510"/>
                    <a:pt x="25302" y="56784"/>
                    <a:pt x="25302" y="56023"/>
                  </a:cubicBezTo>
                  <a:cubicBezTo>
                    <a:pt x="25337" y="55470"/>
                    <a:pt x="25440" y="54952"/>
                    <a:pt x="25475" y="54399"/>
                  </a:cubicBezTo>
                  <a:cubicBezTo>
                    <a:pt x="25510" y="53604"/>
                    <a:pt x="25613" y="52809"/>
                    <a:pt x="25717" y="52048"/>
                  </a:cubicBezTo>
                  <a:cubicBezTo>
                    <a:pt x="25786" y="51495"/>
                    <a:pt x="25924" y="50942"/>
                    <a:pt x="25855" y="50355"/>
                  </a:cubicBezTo>
                  <a:cubicBezTo>
                    <a:pt x="25821" y="50216"/>
                    <a:pt x="25855" y="50078"/>
                    <a:pt x="25890" y="49940"/>
                  </a:cubicBezTo>
                  <a:cubicBezTo>
                    <a:pt x="26028" y="49041"/>
                    <a:pt x="26028" y="48177"/>
                    <a:pt x="26097" y="47278"/>
                  </a:cubicBezTo>
                  <a:cubicBezTo>
                    <a:pt x="26121" y="47041"/>
                    <a:pt x="26128" y="46950"/>
                    <a:pt x="26242" y="46950"/>
                  </a:cubicBezTo>
                  <a:cubicBezTo>
                    <a:pt x="26295" y="46950"/>
                    <a:pt x="26369" y="46969"/>
                    <a:pt x="26477" y="47002"/>
                  </a:cubicBezTo>
                  <a:cubicBezTo>
                    <a:pt x="27065" y="47209"/>
                    <a:pt x="27653" y="47244"/>
                    <a:pt x="28275" y="47244"/>
                  </a:cubicBezTo>
                  <a:cubicBezTo>
                    <a:pt x="28862" y="47209"/>
                    <a:pt x="29484" y="47071"/>
                    <a:pt x="30072" y="46967"/>
                  </a:cubicBezTo>
                  <a:cubicBezTo>
                    <a:pt x="30556" y="46898"/>
                    <a:pt x="30971" y="46725"/>
                    <a:pt x="31386" y="46518"/>
                  </a:cubicBezTo>
                  <a:cubicBezTo>
                    <a:pt x="31428" y="46497"/>
                    <a:pt x="31470" y="46463"/>
                    <a:pt x="31512" y="46463"/>
                  </a:cubicBezTo>
                  <a:cubicBezTo>
                    <a:pt x="31539" y="46463"/>
                    <a:pt x="31566" y="46477"/>
                    <a:pt x="31593" y="46518"/>
                  </a:cubicBezTo>
                  <a:cubicBezTo>
                    <a:pt x="31386" y="46725"/>
                    <a:pt x="31144" y="46967"/>
                    <a:pt x="30902" y="47175"/>
                  </a:cubicBezTo>
                  <a:cubicBezTo>
                    <a:pt x="30383" y="47520"/>
                    <a:pt x="30072" y="48073"/>
                    <a:pt x="29865" y="48661"/>
                  </a:cubicBezTo>
                  <a:cubicBezTo>
                    <a:pt x="29657" y="49179"/>
                    <a:pt x="29484" y="49698"/>
                    <a:pt x="29381" y="50251"/>
                  </a:cubicBezTo>
                  <a:cubicBezTo>
                    <a:pt x="29277" y="50735"/>
                    <a:pt x="29104" y="51219"/>
                    <a:pt x="29104" y="51668"/>
                  </a:cubicBezTo>
                  <a:cubicBezTo>
                    <a:pt x="29104" y="52325"/>
                    <a:pt x="29035" y="52982"/>
                    <a:pt x="29035" y="53638"/>
                  </a:cubicBezTo>
                  <a:cubicBezTo>
                    <a:pt x="29001" y="54122"/>
                    <a:pt x="29001" y="54641"/>
                    <a:pt x="29070" y="55125"/>
                  </a:cubicBezTo>
                  <a:cubicBezTo>
                    <a:pt x="29173" y="55609"/>
                    <a:pt x="29415" y="55920"/>
                    <a:pt x="29934" y="56023"/>
                  </a:cubicBezTo>
                  <a:cubicBezTo>
                    <a:pt x="30044" y="56047"/>
                    <a:pt x="30151" y="56057"/>
                    <a:pt x="30254" y="56057"/>
                  </a:cubicBezTo>
                  <a:cubicBezTo>
                    <a:pt x="30764" y="56057"/>
                    <a:pt x="31190" y="55798"/>
                    <a:pt x="31593" y="55539"/>
                  </a:cubicBezTo>
                  <a:cubicBezTo>
                    <a:pt x="31835" y="55367"/>
                    <a:pt x="32042" y="55125"/>
                    <a:pt x="32215" y="54848"/>
                  </a:cubicBezTo>
                  <a:cubicBezTo>
                    <a:pt x="32630" y="54226"/>
                    <a:pt x="33183" y="53742"/>
                    <a:pt x="33632" y="53120"/>
                  </a:cubicBezTo>
                  <a:cubicBezTo>
                    <a:pt x="33701" y="53085"/>
                    <a:pt x="33771" y="53016"/>
                    <a:pt x="33805" y="52982"/>
                  </a:cubicBezTo>
                  <a:cubicBezTo>
                    <a:pt x="34013" y="52809"/>
                    <a:pt x="34185" y="52636"/>
                    <a:pt x="34358" y="52429"/>
                  </a:cubicBezTo>
                  <a:cubicBezTo>
                    <a:pt x="34808" y="51876"/>
                    <a:pt x="35257" y="51322"/>
                    <a:pt x="35499" y="50631"/>
                  </a:cubicBezTo>
                  <a:cubicBezTo>
                    <a:pt x="35568" y="50631"/>
                    <a:pt x="35603" y="50700"/>
                    <a:pt x="35637" y="50735"/>
                  </a:cubicBezTo>
                  <a:cubicBezTo>
                    <a:pt x="35914" y="51219"/>
                    <a:pt x="36190" y="51703"/>
                    <a:pt x="36363" y="52221"/>
                  </a:cubicBezTo>
                  <a:cubicBezTo>
                    <a:pt x="36501" y="52705"/>
                    <a:pt x="36709" y="53120"/>
                    <a:pt x="37089" y="53466"/>
                  </a:cubicBezTo>
                  <a:cubicBezTo>
                    <a:pt x="37676" y="54053"/>
                    <a:pt x="38333" y="54537"/>
                    <a:pt x="39024" y="54986"/>
                  </a:cubicBezTo>
                  <a:cubicBezTo>
                    <a:pt x="39336" y="55194"/>
                    <a:pt x="39681" y="55367"/>
                    <a:pt x="40061" y="55436"/>
                  </a:cubicBezTo>
                  <a:cubicBezTo>
                    <a:pt x="40100" y="55440"/>
                    <a:pt x="40137" y="55442"/>
                    <a:pt x="40173" y="55442"/>
                  </a:cubicBezTo>
                  <a:cubicBezTo>
                    <a:pt x="40431" y="55442"/>
                    <a:pt x="40636" y="55333"/>
                    <a:pt x="40787" y="55090"/>
                  </a:cubicBezTo>
                  <a:cubicBezTo>
                    <a:pt x="40822" y="54986"/>
                    <a:pt x="40891" y="54848"/>
                    <a:pt x="40926" y="54744"/>
                  </a:cubicBezTo>
                  <a:cubicBezTo>
                    <a:pt x="41202" y="53811"/>
                    <a:pt x="41340" y="52843"/>
                    <a:pt x="41513" y="51910"/>
                  </a:cubicBezTo>
                  <a:cubicBezTo>
                    <a:pt x="41582" y="51564"/>
                    <a:pt x="41548" y="51184"/>
                    <a:pt x="41444" y="50839"/>
                  </a:cubicBezTo>
                  <a:cubicBezTo>
                    <a:pt x="41098" y="50009"/>
                    <a:pt x="40891" y="49145"/>
                    <a:pt x="40649" y="48315"/>
                  </a:cubicBezTo>
                  <a:cubicBezTo>
                    <a:pt x="40614" y="48212"/>
                    <a:pt x="40614" y="48143"/>
                    <a:pt x="40545" y="48108"/>
                  </a:cubicBezTo>
                  <a:cubicBezTo>
                    <a:pt x="40511" y="47762"/>
                    <a:pt x="40269" y="47486"/>
                    <a:pt x="40200" y="47140"/>
                  </a:cubicBezTo>
                  <a:cubicBezTo>
                    <a:pt x="40232" y="47137"/>
                    <a:pt x="40267" y="47135"/>
                    <a:pt x="40304" y="47135"/>
                  </a:cubicBezTo>
                  <a:cubicBezTo>
                    <a:pt x="40986" y="47135"/>
                    <a:pt x="42471" y="47718"/>
                    <a:pt x="42930" y="48177"/>
                  </a:cubicBezTo>
                  <a:cubicBezTo>
                    <a:pt x="42844" y="48181"/>
                    <a:pt x="42759" y="48183"/>
                    <a:pt x="42675" y="48183"/>
                  </a:cubicBezTo>
                  <a:cubicBezTo>
                    <a:pt x="42021" y="48183"/>
                    <a:pt x="41446" y="48053"/>
                    <a:pt x="40926" y="47624"/>
                  </a:cubicBezTo>
                  <a:cubicBezTo>
                    <a:pt x="40873" y="47598"/>
                    <a:pt x="40821" y="47532"/>
                    <a:pt x="40768" y="47532"/>
                  </a:cubicBezTo>
                  <a:cubicBezTo>
                    <a:pt x="40751" y="47532"/>
                    <a:pt x="40735" y="47538"/>
                    <a:pt x="40718" y="47555"/>
                  </a:cubicBezTo>
                  <a:cubicBezTo>
                    <a:pt x="40649" y="47659"/>
                    <a:pt x="40718" y="47728"/>
                    <a:pt x="40753" y="47797"/>
                  </a:cubicBezTo>
                  <a:cubicBezTo>
                    <a:pt x="40822" y="47866"/>
                    <a:pt x="40891" y="47935"/>
                    <a:pt x="40995" y="47970"/>
                  </a:cubicBezTo>
                  <a:cubicBezTo>
                    <a:pt x="41375" y="48177"/>
                    <a:pt x="41755" y="48350"/>
                    <a:pt x="42204" y="48384"/>
                  </a:cubicBezTo>
                  <a:cubicBezTo>
                    <a:pt x="42827" y="48419"/>
                    <a:pt x="43483" y="48419"/>
                    <a:pt x="44106" y="48488"/>
                  </a:cubicBezTo>
                  <a:cubicBezTo>
                    <a:pt x="45039" y="48626"/>
                    <a:pt x="46007" y="48557"/>
                    <a:pt x="46940" y="48799"/>
                  </a:cubicBezTo>
                  <a:cubicBezTo>
                    <a:pt x="47769" y="49007"/>
                    <a:pt x="48634" y="49041"/>
                    <a:pt x="49463" y="49283"/>
                  </a:cubicBezTo>
                  <a:cubicBezTo>
                    <a:pt x="49982" y="49421"/>
                    <a:pt x="50396" y="49733"/>
                    <a:pt x="50707" y="50147"/>
                  </a:cubicBezTo>
                  <a:cubicBezTo>
                    <a:pt x="51330" y="50977"/>
                    <a:pt x="51537" y="51945"/>
                    <a:pt x="51399" y="52947"/>
                  </a:cubicBezTo>
                  <a:cubicBezTo>
                    <a:pt x="51364" y="53327"/>
                    <a:pt x="51468" y="53638"/>
                    <a:pt x="51468" y="53984"/>
                  </a:cubicBezTo>
                  <a:cubicBezTo>
                    <a:pt x="51468" y="54070"/>
                    <a:pt x="51538" y="54085"/>
                    <a:pt x="51602" y="54126"/>
                  </a:cubicBezTo>
                  <a:lnTo>
                    <a:pt x="51602" y="54126"/>
                  </a:lnTo>
                  <a:cubicBezTo>
                    <a:pt x="51566" y="53597"/>
                    <a:pt x="51504" y="53099"/>
                    <a:pt x="51537" y="52601"/>
                  </a:cubicBezTo>
                  <a:cubicBezTo>
                    <a:pt x="51537" y="51979"/>
                    <a:pt x="51433" y="51392"/>
                    <a:pt x="51226" y="50804"/>
                  </a:cubicBezTo>
                  <a:cubicBezTo>
                    <a:pt x="51191" y="50666"/>
                    <a:pt x="51122" y="50562"/>
                    <a:pt x="51088" y="50424"/>
                  </a:cubicBezTo>
                  <a:cubicBezTo>
                    <a:pt x="51059" y="50311"/>
                    <a:pt x="51146" y="50198"/>
                    <a:pt x="51255" y="50198"/>
                  </a:cubicBezTo>
                  <a:cubicBezTo>
                    <a:pt x="51279" y="50198"/>
                    <a:pt x="51304" y="50204"/>
                    <a:pt x="51330" y="50216"/>
                  </a:cubicBezTo>
                  <a:cubicBezTo>
                    <a:pt x="51468" y="50286"/>
                    <a:pt x="51606" y="50355"/>
                    <a:pt x="51675" y="50458"/>
                  </a:cubicBezTo>
                  <a:cubicBezTo>
                    <a:pt x="51917" y="50873"/>
                    <a:pt x="52263" y="51253"/>
                    <a:pt x="52125" y="51806"/>
                  </a:cubicBezTo>
                  <a:cubicBezTo>
                    <a:pt x="51986" y="52290"/>
                    <a:pt x="52056" y="52809"/>
                    <a:pt x="52021" y="53327"/>
                  </a:cubicBezTo>
                  <a:cubicBezTo>
                    <a:pt x="52021" y="53500"/>
                    <a:pt x="52056" y="53638"/>
                    <a:pt x="51848" y="53742"/>
                  </a:cubicBezTo>
                  <a:cubicBezTo>
                    <a:pt x="51723" y="53805"/>
                    <a:pt x="51683" y="53981"/>
                    <a:pt x="51625" y="54142"/>
                  </a:cubicBezTo>
                  <a:lnTo>
                    <a:pt x="51625" y="54142"/>
                  </a:lnTo>
                  <a:cubicBezTo>
                    <a:pt x="51630" y="54147"/>
                    <a:pt x="51636" y="54152"/>
                    <a:pt x="51641" y="54157"/>
                  </a:cubicBezTo>
                  <a:cubicBezTo>
                    <a:pt x="51621" y="54254"/>
                    <a:pt x="51646" y="54297"/>
                    <a:pt x="51689" y="54297"/>
                  </a:cubicBezTo>
                  <a:cubicBezTo>
                    <a:pt x="51723" y="54297"/>
                    <a:pt x="51768" y="54271"/>
                    <a:pt x="51814" y="54226"/>
                  </a:cubicBezTo>
                  <a:cubicBezTo>
                    <a:pt x="51883" y="54157"/>
                    <a:pt x="51917" y="54019"/>
                    <a:pt x="51952" y="53880"/>
                  </a:cubicBezTo>
                  <a:cubicBezTo>
                    <a:pt x="52021" y="53915"/>
                    <a:pt x="52021" y="53984"/>
                    <a:pt x="52021" y="54019"/>
                  </a:cubicBezTo>
                  <a:cubicBezTo>
                    <a:pt x="52056" y="54088"/>
                    <a:pt x="52125" y="54122"/>
                    <a:pt x="52194" y="54122"/>
                  </a:cubicBezTo>
                  <a:cubicBezTo>
                    <a:pt x="52228" y="54088"/>
                    <a:pt x="52263" y="54053"/>
                    <a:pt x="52263" y="53984"/>
                  </a:cubicBezTo>
                  <a:cubicBezTo>
                    <a:pt x="52297" y="53915"/>
                    <a:pt x="52263" y="53846"/>
                    <a:pt x="52263" y="53777"/>
                  </a:cubicBezTo>
                  <a:cubicBezTo>
                    <a:pt x="52297" y="53327"/>
                    <a:pt x="52263" y="52843"/>
                    <a:pt x="52332" y="52394"/>
                  </a:cubicBezTo>
                  <a:cubicBezTo>
                    <a:pt x="52436" y="51599"/>
                    <a:pt x="52539" y="50839"/>
                    <a:pt x="52574" y="50078"/>
                  </a:cubicBezTo>
                  <a:cubicBezTo>
                    <a:pt x="52574" y="49974"/>
                    <a:pt x="52574" y="49871"/>
                    <a:pt x="52574" y="49767"/>
                  </a:cubicBezTo>
                  <a:cubicBezTo>
                    <a:pt x="52712" y="49214"/>
                    <a:pt x="52747" y="48661"/>
                    <a:pt x="52643" y="48108"/>
                  </a:cubicBezTo>
                  <a:lnTo>
                    <a:pt x="52643" y="48108"/>
                  </a:lnTo>
                  <a:lnTo>
                    <a:pt x="52643" y="48177"/>
                  </a:lnTo>
                  <a:cubicBezTo>
                    <a:pt x="52609" y="47970"/>
                    <a:pt x="52539" y="47762"/>
                    <a:pt x="52539" y="47520"/>
                  </a:cubicBezTo>
                  <a:cubicBezTo>
                    <a:pt x="52539" y="46898"/>
                    <a:pt x="52367" y="46276"/>
                    <a:pt x="51986" y="45758"/>
                  </a:cubicBezTo>
                  <a:lnTo>
                    <a:pt x="51952" y="45723"/>
                  </a:lnTo>
                  <a:lnTo>
                    <a:pt x="51952" y="45723"/>
                  </a:lnTo>
                  <a:cubicBezTo>
                    <a:pt x="51952" y="46103"/>
                    <a:pt x="52021" y="46449"/>
                    <a:pt x="52090" y="46760"/>
                  </a:cubicBezTo>
                  <a:cubicBezTo>
                    <a:pt x="52367" y="47901"/>
                    <a:pt x="52297" y="49076"/>
                    <a:pt x="52297" y="50251"/>
                  </a:cubicBezTo>
                  <a:cubicBezTo>
                    <a:pt x="52297" y="50389"/>
                    <a:pt x="52297" y="50389"/>
                    <a:pt x="52159" y="50631"/>
                  </a:cubicBezTo>
                  <a:cubicBezTo>
                    <a:pt x="51986" y="50528"/>
                    <a:pt x="51952" y="50355"/>
                    <a:pt x="51952" y="50182"/>
                  </a:cubicBezTo>
                  <a:cubicBezTo>
                    <a:pt x="51883" y="49767"/>
                    <a:pt x="51848" y="49352"/>
                    <a:pt x="51779" y="48938"/>
                  </a:cubicBezTo>
                  <a:cubicBezTo>
                    <a:pt x="51744" y="48557"/>
                    <a:pt x="51710" y="48177"/>
                    <a:pt x="51433" y="47901"/>
                  </a:cubicBezTo>
                  <a:cubicBezTo>
                    <a:pt x="51295" y="47797"/>
                    <a:pt x="51295" y="47589"/>
                    <a:pt x="51330" y="47451"/>
                  </a:cubicBezTo>
                  <a:cubicBezTo>
                    <a:pt x="51330" y="47278"/>
                    <a:pt x="51330" y="47140"/>
                    <a:pt x="51364" y="47002"/>
                  </a:cubicBezTo>
                  <a:cubicBezTo>
                    <a:pt x="51339" y="46985"/>
                    <a:pt x="51320" y="46979"/>
                    <a:pt x="51305" y="46979"/>
                  </a:cubicBezTo>
                  <a:cubicBezTo>
                    <a:pt x="51259" y="46979"/>
                    <a:pt x="51252" y="47045"/>
                    <a:pt x="51226" y="47071"/>
                  </a:cubicBezTo>
                  <a:cubicBezTo>
                    <a:pt x="51209" y="47106"/>
                    <a:pt x="51174" y="47123"/>
                    <a:pt x="51144" y="47123"/>
                  </a:cubicBezTo>
                  <a:cubicBezTo>
                    <a:pt x="51114" y="47123"/>
                    <a:pt x="51088" y="47106"/>
                    <a:pt x="51088" y="47071"/>
                  </a:cubicBezTo>
                  <a:cubicBezTo>
                    <a:pt x="51053" y="46898"/>
                    <a:pt x="50984" y="46760"/>
                    <a:pt x="51019" y="46587"/>
                  </a:cubicBezTo>
                  <a:cubicBezTo>
                    <a:pt x="51019" y="45723"/>
                    <a:pt x="50949" y="44859"/>
                    <a:pt x="50846" y="43995"/>
                  </a:cubicBezTo>
                  <a:cubicBezTo>
                    <a:pt x="50742" y="44237"/>
                    <a:pt x="50777" y="44444"/>
                    <a:pt x="50811" y="44686"/>
                  </a:cubicBezTo>
                  <a:cubicBezTo>
                    <a:pt x="50811" y="44928"/>
                    <a:pt x="50846" y="45204"/>
                    <a:pt x="50880" y="45446"/>
                  </a:cubicBezTo>
                  <a:cubicBezTo>
                    <a:pt x="50915" y="45688"/>
                    <a:pt x="50949" y="45896"/>
                    <a:pt x="50915" y="46172"/>
                  </a:cubicBezTo>
                  <a:cubicBezTo>
                    <a:pt x="50742" y="46103"/>
                    <a:pt x="50638" y="45930"/>
                    <a:pt x="50673" y="45827"/>
                  </a:cubicBezTo>
                  <a:cubicBezTo>
                    <a:pt x="50707" y="45412"/>
                    <a:pt x="50535" y="45032"/>
                    <a:pt x="50500" y="44617"/>
                  </a:cubicBezTo>
                  <a:cubicBezTo>
                    <a:pt x="50466" y="44168"/>
                    <a:pt x="50362" y="43718"/>
                    <a:pt x="50293" y="43269"/>
                  </a:cubicBezTo>
                  <a:cubicBezTo>
                    <a:pt x="49878" y="43407"/>
                    <a:pt x="49878" y="43407"/>
                    <a:pt x="49982" y="43753"/>
                  </a:cubicBezTo>
                  <a:cubicBezTo>
                    <a:pt x="50051" y="43960"/>
                    <a:pt x="50085" y="44168"/>
                    <a:pt x="50258" y="44375"/>
                  </a:cubicBezTo>
                  <a:cubicBezTo>
                    <a:pt x="50396" y="44513"/>
                    <a:pt x="50466" y="44997"/>
                    <a:pt x="50431" y="45343"/>
                  </a:cubicBezTo>
                  <a:cubicBezTo>
                    <a:pt x="50327" y="45274"/>
                    <a:pt x="50293" y="45170"/>
                    <a:pt x="50258" y="45066"/>
                  </a:cubicBezTo>
                  <a:cubicBezTo>
                    <a:pt x="49878" y="44306"/>
                    <a:pt x="49463" y="43545"/>
                    <a:pt x="48945" y="42854"/>
                  </a:cubicBezTo>
                  <a:cubicBezTo>
                    <a:pt x="48841" y="42716"/>
                    <a:pt x="48703" y="42578"/>
                    <a:pt x="48737" y="42370"/>
                  </a:cubicBezTo>
                  <a:cubicBezTo>
                    <a:pt x="48737" y="42266"/>
                    <a:pt x="48634" y="42197"/>
                    <a:pt x="48564" y="42128"/>
                  </a:cubicBezTo>
                  <a:cubicBezTo>
                    <a:pt x="48357" y="41852"/>
                    <a:pt x="48150" y="41575"/>
                    <a:pt x="47908" y="41264"/>
                  </a:cubicBezTo>
                  <a:cubicBezTo>
                    <a:pt x="47873" y="41229"/>
                    <a:pt x="47839" y="41195"/>
                    <a:pt x="47908" y="41091"/>
                  </a:cubicBezTo>
                  <a:cubicBezTo>
                    <a:pt x="48046" y="41091"/>
                    <a:pt x="48115" y="41229"/>
                    <a:pt x="48184" y="41333"/>
                  </a:cubicBezTo>
                  <a:cubicBezTo>
                    <a:pt x="48323" y="41575"/>
                    <a:pt x="48495" y="41748"/>
                    <a:pt x="48737" y="41886"/>
                  </a:cubicBezTo>
                  <a:cubicBezTo>
                    <a:pt x="48876" y="41990"/>
                    <a:pt x="49048" y="42128"/>
                    <a:pt x="49083" y="42370"/>
                  </a:cubicBezTo>
                  <a:cubicBezTo>
                    <a:pt x="49117" y="42508"/>
                    <a:pt x="49256" y="42508"/>
                    <a:pt x="49359" y="42543"/>
                  </a:cubicBezTo>
                  <a:cubicBezTo>
                    <a:pt x="50016" y="42785"/>
                    <a:pt x="50569" y="43131"/>
                    <a:pt x="51157" y="43476"/>
                  </a:cubicBezTo>
                  <a:cubicBezTo>
                    <a:pt x="51399" y="43614"/>
                    <a:pt x="51502" y="43822"/>
                    <a:pt x="51572" y="44098"/>
                  </a:cubicBezTo>
                  <a:cubicBezTo>
                    <a:pt x="51710" y="44651"/>
                    <a:pt x="51779" y="45204"/>
                    <a:pt x="51986" y="45758"/>
                  </a:cubicBezTo>
                  <a:cubicBezTo>
                    <a:pt x="51952" y="45066"/>
                    <a:pt x="51675" y="44444"/>
                    <a:pt x="51744" y="43753"/>
                  </a:cubicBezTo>
                  <a:cubicBezTo>
                    <a:pt x="51744" y="43684"/>
                    <a:pt x="51675" y="43614"/>
                    <a:pt x="51641" y="43545"/>
                  </a:cubicBezTo>
                  <a:cubicBezTo>
                    <a:pt x="51572" y="43476"/>
                    <a:pt x="51537" y="43373"/>
                    <a:pt x="51537" y="43303"/>
                  </a:cubicBezTo>
                  <a:cubicBezTo>
                    <a:pt x="51399" y="42681"/>
                    <a:pt x="51261" y="42094"/>
                    <a:pt x="51226" y="41471"/>
                  </a:cubicBezTo>
                  <a:cubicBezTo>
                    <a:pt x="51191" y="41091"/>
                    <a:pt x="51122" y="40711"/>
                    <a:pt x="50915" y="40365"/>
                  </a:cubicBezTo>
                  <a:cubicBezTo>
                    <a:pt x="50500" y="39674"/>
                    <a:pt x="50085" y="38948"/>
                    <a:pt x="49636" y="38291"/>
                  </a:cubicBezTo>
                  <a:cubicBezTo>
                    <a:pt x="49463" y="38015"/>
                    <a:pt x="49325" y="37738"/>
                    <a:pt x="49221" y="37462"/>
                  </a:cubicBezTo>
                  <a:cubicBezTo>
                    <a:pt x="49117" y="37116"/>
                    <a:pt x="48979" y="36805"/>
                    <a:pt x="48806" y="36494"/>
                  </a:cubicBezTo>
                  <a:cubicBezTo>
                    <a:pt x="48461" y="35906"/>
                    <a:pt x="48011" y="35388"/>
                    <a:pt x="47493" y="34939"/>
                  </a:cubicBezTo>
                  <a:cubicBezTo>
                    <a:pt x="46871" y="34316"/>
                    <a:pt x="46249" y="33763"/>
                    <a:pt x="45557" y="33280"/>
                  </a:cubicBezTo>
                  <a:cubicBezTo>
                    <a:pt x="45073" y="32934"/>
                    <a:pt x="44486" y="32796"/>
                    <a:pt x="43967" y="32554"/>
                  </a:cubicBezTo>
                  <a:cubicBezTo>
                    <a:pt x="43953" y="32539"/>
                    <a:pt x="43933" y="32531"/>
                    <a:pt x="43911" y="32531"/>
                  </a:cubicBezTo>
                  <a:cubicBezTo>
                    <a:pt x="43881" y="32531"/>
                    <a:pt x="43849" y="32548"/>
                    <a:pt x="43829" y="32588"/>
                  </a:cubicBezTo>
                  <a:cubicBezTo>
                    <a:pt x="43829" y="32623"/>
                    <a:pt x="43829" y="32692"/>
                    <a:pt x="43864" y="32726"/>
                  </a:cubicBezTo>
                  <a:cubicBezTo>
                    <a:pt x="43967" y="32865"/>
                    <a:pt x="44106" y="32899"/>
                    <a:pt x="44278" y="32934"/>
                  </a:cubicBezTo>
                  <a:cubicBezTo>
                    <a:pt x="44970" y="33107"/>
                    <a:pt x="45626" y="33452"/>
                    <a:pt x="46110" y="33971"/>
                  </a:cubicBezTo>
                  <a:cubicBezTo>
                    <a:pt x="46214" y="34075"/>
                    <a:pt x="46318" y="34178"/>
                    <a:pt x="46421" y="34247"/>
                  </a:cubicBezTo>
                  <a:cubicBezTo>
                    <a:pt x="46974" y="34593"/>
                    <a:pt x="47389" y="35077"/>
                    <a:pt x="47839" y="35526"/>
                  </a:cubicBezTo>
                  <a:cubicBezTo>
                    <a:pt x="48426" y="36148"/>
                    <a:pt x="48841" y="36840"/>
                    <a:pt x="49117" y="37600"/>
                  </a:cubicBezTo>
                  <a:cubicBezTo>
                    <a:pt x="49221" y="37946"/>
                    <a:pt x="49359" y="38291"/>
                    <a:pt x="49601" y="38568"/>
                  </a:cubicBezTo>
                  <a:cubicBezTo>
                    <a:pt x="49982" y="39052"/>
                    <a:pt x="50327" y="39570"/>
                    <a:pt x="50638" y="40089"/>
                  </a:cubicBezTo>
                  <a:cubicBezTo>
                    <a:pt x="50777" y="40400"/>
                    <a:pt x="50915" y="40711"/>
                    <a:pt x="50984" y="41022"/>
                  </a:cubicBezTo>
                  <a:cubicBezTo>
                    <a:pt x="51122" y="41713"/>
                    <a:pt x="51191" y="42439"/>
                    <a:pt x="51364" y="43131"/>
                  </a:cubicBezTo>
                  <a:cubicBezTo>
                    <a:pt x="51399" y="43165"/>
                    <a:pt x="51364" y="43200"/>
                    <a:pt x="51330" y="43234"/>
                  </a:cubicBezTo>
                  <a:cubicBezTo>
                    <a:pt x="51053" y="43165"/>
                    <a:pt x="50569" y="42889"/>
                    <a:pt x="50500" y="42785"/>
                  </a:cubicBezTo>
                  <a:cubicBezTo>
                    <a:pt x="50120" y="42301"/>
                    <a:pt x="49912" y="41748"/>
                    <a:pt x="49671" y="41195"/>
                  </a:cubicBezTo>
                  <a:cubicBezTo>
                    <a:pt x="49636" y="41126"/>
                    <a:pt x="49567" y="41022"/>
                    <a:pt x="49636" y="40953"/>
                  </a:cubicBezTo>
                  <a:cubicBezTo>
                    <a:pt x="49664" y="40939"/>
                    <a:pt x="49690" y="40934"/>
                    <a:pt x="49715" y="40934"/>
                  </a:cubicBezTo>
                  <a:cubicBezTo>
                    <a:pt x="49816" y="40934"/>
                    <a:pt x="49899" y="41022"/>
                    <a:pt x="49982" y="41022"/>
                  </a:cubicBezTo>
                  <a:cubicBezTo>
                    <a:pt x="49705" y="40711"/>
                    <a:pt x="49325" y="40504"/>
                    <a:pt x="48979" y="40262"/>
                  </a:cubicBezTo>
                  <a:cubicBezTo>
                    <a:pt x="48841" y="40193"/>
                    <a:pt x="48772" y="40020"/>
                    <a:pt x="48634" y="40020"/>
                  </a:cubicBezTo>
                  <a:cubicBezTo>
                    <a:pt x="48219" y="40020"/>
                    <a:pt x="48184" y="39743"/>
                    <a:pt x="48115" y="39467"/>
                  </a:cubicBezTo>
                  <a:cubicBezTo>
                    <a:pt x="48046" y="39190"/>
                    <a:pt x="47977" y="38914"/>
                    <a:pt x="47908" y="38637"/>
                  </a:cubicBezTo>
                  <a:cubicBezTo>
                    <a:pt x="47804" y="38879"/>
                    <a:pt x="47839" y="39121"/>
                    <a:pt x="47908" y="39328"/>
                  </a:cubicBezTo>
                  <a:cubicBezTo>
                    <a:pt x="47942" y="39501"/>
                    <a:pt x="48046" y="39639"/>
                    <a:pt x="47942" y="39778"/>
                  </a:cubicBezTo>
                  <a:cubicBezTo>
                    <a:pt x="47942" y="39812"/>
                    <a:pt x="47873" y="39812"/>
                    <a:pt x="47839" y="39812"/>
                  </a:cubicBezTo>
                  <a:cubicBezTo>
                    <a:pt x="47666" y="39709"/>
                    <a:pt x="47700" y="39501"/>
                    <a:pt x="47666" y="39363"/>
                  </a:cubicBezTo>
                  <a:cubicBezTo>
                    <a:pt x="47631" y="39225"/>
                    <a:pt x="47700" y="39017"/>
                    <a:pt x="47631" y="38948"/>
                  </a:cubicBezTo>
                  <a:cubicBezTo>
                    <a:pt x="47389" y="38775"/>
                    <a:pt x="47528" y="38568"/>
                    <a:pt x="47493" y="38361"/>
                  </a:cubicBezTo>
                  <a:cubicBezTo>
                    <a:pt x="47493" y="38291"/>
                    <a:pt x="47597" y="38188"/>
                    <a:pt x="47493" y="38084"/>
                  </a:cubicBezTo>
                  <a:lnTo>
                    <a:pt x="47493" y="38084"/>
                  </a:lnTo>
                  <a:cubicBezTo>
                    <a:pt x="47493" y="38533"/>
                    <a:pt x="47320" y="38983"/>
                    <a:pt x="47562" y="39398"/>
                  </a:cubicBezTo>
                  <a:cubicBezTo>
                    <a:pt x="47631" y="39467"/>
                    <a:pt x="47666" y="39605"/>
                    <a:pt x="47528" y="39674"/>
                  </a:cubicBezTo>
                  <a:cubicBezTo>
                    <a:pt x="47511" y="39691"/>
                    <a:pt x="47494" y="39697"/>
                    <a:pt x="47478" y="39697"/>
                  </a:cubicBezTo>
                  <a:cubicBezTo>
                    <a:pt x="47427" y="39697"/>
                    <a:pt x="47381" y="39631"/>
                    <a:pt x="47355" y="39605"/>
                  </a:cubicBezTo>
                  <a:lnTo>
                    <a:pt x="47355" y="39570"/>
                  </a:lnTo>
                  <a:lnTo>
                    <a:pt x="47320" y="39605"/>
                  </a:lnTo>
                  <a:cubicBezTo>
                    <a:pt x="47274" y="39616"/>
                    <a:pt x="47224" y="39624"/>
                    <a:pt x="47174" y="39624"/>
                  </a:cubicBezTo>
                  <a:cubicBezTo>
                    <a:pt x="47074" y="39624"/>
                    <a:pt x="46974" y="39593"/>
                    <a:pt x="46905" y="39501"/>
                  </a:cubicBezTo>
                  <a:cubicBezTo>
                    <a:pt x="46877" y="39473"/>
                    <a:pt x="46849" y="39423"/>
                    <a:pt x="46803" y="39423"/>
                  </a:cubicBezTo>
                  <a:cubicBezTo>
                    <a:pt x="46792" y="39423"/>
                    <a:pt x="46780" y="39425"/>
                    <a:pt x="46767" y="39432"/>
                  </a:cubicBezTo>
                  <a:cubicBezTo>
                    <a:pt x="46709" y="39442"/>
                    <a:pt x="46652" y="39446"/>
                    <a:pt x="46595" y="39446"/>
                  </a:cubicBezTo>
                  <a:cubicBezTo>
                    <a:pt x="46245" y="39446"/>
                    <a:pt x="45914" y="39284"/>
                    <a:pt x="45557" y="39225"/>
                  </a:cubicBezTo>
                  <a:cubicBezTo>
                    <a:pt x="45350" y="39225"/>
                    <a:pt x="45350" y="39190"/>
                    <a:pt x="45281" y="38948"/>
                  </a:cubicBezTo>
                  <a:cubicBezTo>
                    <a:pt x="45162" y="38978"/>
                    <a:pt x="45094" y="39135"/>
                    <a:pt x="44946" y="39135"/>
                  </a:cubicBezTo>
                  <a:cubicBezTo>
                    <a:pt x="44922" y="39135"/>
                    <a:pt x="44895" y="39131"/>
                    <a:pt x="44866" y="39121"/>
                  </a:cubicBezTo>
                  <a:cubicBezTo>
                    <a:pt x="44486" y="39017"/>
                    <a:pt x="44106" y="38983"/>
                    <a:pt x="43725" y="38844"/>
                  </a:cubicBezTo>
                  <a:cubicBezTo>
                    <a:pt x="43483" y="38741"/>
                    <a:pt x="43345" y="38568"/>
                    <a:pt x="43345" y="38326"/>
                  </a:cubicBezTo>
                  <a:cubicBezTo>
                    <a:pt x="43311" y="37980"/>
                    <a:pt x="43311" y="37635"/>
                    <a:pt x="43345" y="37289"/>
                  </a:cubicBezTo>
                  <a:cubicBezTo>
                    <a:pt x="43380" y="36840"/>
                    <a:pt x="43483" y="36356"/>
                    <a:pt x="43380" y="35872"/>
                  </a:cubicBezTo>
                  <a:cubicBezTo>
                    <a:pt x="43311" y="35457"/>
                    <a:pt x="43103" y="35077"/>
                    <a:pt x="42965" y="34697"/>
                  </a:cubicBezTo>
                  <a:cubicBezTo>
                    <a:pt x="42896" y="34558"/>
                    <a:pt x="42827" y="34420"/>
                    <a:pt x="42723" y="34282"/>
                  </a:cubicBezTo>
                  <a:cubicBezTo>
                    <a:pt x="42632" y="34123"/>
                    <a:pt x="42557" y="34054"/>
                    <a:pt x="42438" y="34054"/>
                  </a:cubicBezTo>
                  <a:cubicBezTo>
                    <a:pt x="42375" y="34054"/>
                    <a:pt x="42300" y="34073"/>
                    <a:pt x="42204" y="34109"/>
                  </a:cubicBezTo>
                  <a:cubicBezTo>
                    <a:pt x="42125" y="34129"/>
                    <a:pt x="42056" y="34149"/>
                    <a:pt x="41993" y="34149"/>
                  </a:cubicBezTo>
                  <a:cubicBezTo>
                    <a:pt x="41946" y="34149"/>
                    <a:pt x="41903" y="34138"/>
                    <a:pt x="41859" y="34109"/>
                  </a:cubicBezTo>
                  <a:cubicBezTo>
                    <a:pt x="41813" y="34091"/>
                    <a:pt x="41774" y="34082"/>
                    <a:pt x="41741" y="34082"/>
                  </a:cubicBezTo>
                  <a:cubicBezTo>
                    <a:pt x="41651" y="34082"/>
                    <a:pt x="41608" y="34146"/>
                    <a:pt x="41582" y="34247"/>
                  </a:cubicBezTo>
                  <a:cubicBezTo>
                    <a:pt x="41582" y="34420"/>
                    <a:pt x="41444" y="34524"/>
                    <a:pt x="41306" y="34558"/>
                  </a:cubicBezTo>
                  <a:cubicBezTo>
                    <a:pt x="41064" y="34697"/>
                    <a:pt x="40822" y="34835"/>
                    <a:pt x="40545" y="34939"/>
                  </a:cubicBezTo>
                  <a:cubicBezTo>
                    <a:pt x="40476" y="34973"/>
                    <a:pt x="40426" y="34992"/>
                    <a:pt x="40389" y="34992"/>
                  </a:cubicBezTo>
                  <a:cubicBezTo>
                    <a:pt x="40315" y="34992"/>
                    <a:pt x="40292" y="34916"/>
                    <a:pt x="40269" y="34731"/>
                  </a:cubicBezTo>
                  <a:cubicBezTo>
                    <a:pt x="40200" y="34420"/>
                    <a:pt x="40165" y="34144"/>
                    <a:pt x="40096" y="33763"/>
                  </a:cubicBezTo>
                  <a:cubicBezTo>
                    <a:pt x="39992" y="33971"/>
                    <a:pt x="39992" y="34109"/>
                    <a:pt x="40027" y="34282"/>
                  </a:cubicBezTo>
                  <a:cubicBezTo>
                    <a:pt x="40096" y="34455"/>
                    <a:pt x="40131" y="34628"/>
                    <a:pt x="40165" y="34835"/>
                  </a:cubicBezTo>
                  <a:cubicBezTo>
                    <a:pt x="40200" y="34904"/>
                    <a:pt x="40200" y="34973"/>
                    <a:pt x="40165" y="35077"/>
                  </a:cubicBezTo>
                  <a:cubicBezTo>
                    <a:pt x="40165" y="35146"/>
                    <a:pt x="40096" y="35215"/>
                    <a:pt x="39992" y="35215"/>
                  </a:cubicBezTo>
                  <a:cubicBezTo>
                    <a:pt x="39923" y="35215"/>
                    <a:pt x="39889" y="35146"/>
                    <a:pt x="39854" y="35111"/>
                  </a:cubicBezTo>
                  <a:cubicBezTo>
                    <a:pt x="39785" y="35008"/>
                    <a:pt x="39785" y="34904"/>
                    <a:pt x="39750" y="34800"/>
                  </a:cubicBezTo>
                  <a:cubicBezTo>
                    <a:pt x="39647" y="34524"/>
                    <a:pt x="39681" y="34247"/>
                    <a:pt x="39508" y="33936"/>
                  </a:cubicBezTo>
                  <a:lnTo>
                    <a:pt x="39508" y="33936"/>
                  </a:lnTo>
                  <a:cubicBezTo>
                    <a:pt x="39439" y="34351"/>
                    <a:pt x="39439" y="34351"/>
                    <a:pt x="39612" y="34835"/>
                  </a:cubicBezTo>
                  <a:cubicBezTo>
                    <a:pt x="39785" y="35319"/>
                    <a:pt x="39785" y="35319"/>
                    <a:pt x="39336" y="35595"/>
                  </a:cubicBezTo>
                  <a:cubicBezTo>
                    <a:pt x="39283" y="35648"/>
                    <a:pt x="39229" y="35722"/>
                    <a:pt x="39145" y="35722"/>
                  </a:cubicBezTo>
                  <a:cubicBezTo>
                    <a:pt x="39120" y="35722"/>
                    <a:pt x="39091" y="35715"/>
                    <a:pt x="39059" y="35699"/>
                  </a:cubicBezTo>
                  <a:cubicBezTo>
                    <a:pt x="38955" y="35630"/>
                    <a:pt x="38990" y="35492"/>
                    <a:pt x="38990" y="35388"/>
                  </a:cubicBezTo>
                  <a:cubicBezTo>
                    <a:pt x="39059" y="35077"/>
                    <a:pt x="39094" y="34766"/>
                    <a:pt x="39128" y="34455"/>
                  </a:cubicBezTo>
                  <a:cubicBezTo>
                    <a:pt x="39163" y="34316"/>
                    <a:pt x="39197" y="34178"/>
                    <a:pt x="39197" y="34040"/>
                  </a:cubicBezTo>
                  <a:cubicBezTo>
                    <a:pt x="39197" y="33867"/>
                    <a:pt x="39128" y="33798"/>
                    <a:pt x="39024" y="33763"/>
                  </a:cubicBezTo>
                  <a:cubicBezTo>
                    <a:pt x="38991" y="33750"/>
                    <a:pt x="38965" y="33745"/>
                    <a:pt x="38943" y="33745"/>
                  </a:cubicBezTo>
                  <a:cubicBezTo>
                    <a:pt x="38849" y="33745"/>
                    <a:pt x="38838" y="33846"/>
                    <a:pt x="38783" y="33902"/>
                  </a:cubicBezTo>
                  <a:cubicBezTo>
                    <a:pt x="38299" y="34593"/>
                    <a:pt x="37988" y="35388"/>
                    <a:pt x="37400" y="35976"/>
                  </a:cubicBezTo>
                  <a:cubicBezTo>
                    <a:pt x="37331" y="36010"/>
                    <a:pt x="37331" y="36045"/>
                    <a:pt x="37365" y="36114"/>
                  </a:cubicBezTo>
                  <a:cubicBezTo>
                    <a:pt x="37383" y="36131"/>
                    <a:pt x="37409" y="36140"/>
                    <a:pt x="37439" y="36140"/>
                  </a:cubicBezTo>
                  <a:cubicBezTo>
                    <a:pt x="37469" y="36140"/>
                    <a:pt x="37504" y="36131"/>
                    <a:pt x="37538" y="36114"/>
                  </a:cubicBezTo>
                  <a:cubicBezTo>
                    <a:pt x="37642" y="36045"/>
                    <a:pt x="37676" y="35872"/>
                    <a:pt x="37884" y="35872"/>
                  </a:cubicBezTo>
                  <a:cubicBezTo>
                    <a:pt x="37884" y="36460"/>
                    <a:pt x="37642" y="36978"/>
                    <a:pt x="37642" y="37496"/>
                  </a:cubicBezTo>
                  <a:cubicBezTo>
                    <a:pt x="37642" y="37592"/>
                    <a:pt x="37589" y="37614"/>
                    <a:pt x="37517" y="37614"/>
                  </a:cubicBezTo>
                  <a:cubicBezTo>
                    <a:pt x="37461" y="37614"/>
                    <a:pt x="37392" y="37600"/>
                    <a:pt x="37331" y="37600"/>
                  </a:cubicBezTo>
                  <a:cubicBezTo>
                    <a:pt x="37227" y="37600"/>
                    <a:pt x="37262" y="37496"/>
                    <a:pt x="37262" y="37427"/>
                  </a:cubicBezTo>
                  <a:cubicBezTo>
                    <a:pt x="37262" y="37289"/>
                    <a:pt x="37365" y="37151"/>
                    <a:pt x="37296" y="36978"/>
                  </a:cubicBezTo>
                  <a:lnTo>
                    <a:pt x="37296" y="36978"/>
                  </a:lnTo>
                  <a:cubicBezTo>
                    <a:pt x="37089" y="37102"/>
                    <a:pt x="36857" y="37127"/>
                    <a:pt x="36622" y="37127"/>
                  </a:cubicBezTo>
                  <a:cubicBezTo>
                    <a:pt x="36465" y="37127"/>
                    <a:pt x="36308" y="37116"/>
                    <a:pt x="36156" y="37116"/>
                  </a:cubicBezTo>
                  <a:cubicBezTo>
                    <a:pt x="35948" y="37116"/>
                    <a:pt x="35741" y="37047"/>
                    <a:pt x="35603" y="36805"/>
                  </a:cubicBezTo>
                  <a:cubicBezTo>
                    <a:pt x="35257" y="36114"/>
                    <a:pt x="34842" y="35457"/>
                    <a:pt x="34393" y="34835"/>
                  </a:cubicBezTo>
                  <a:cubicBezTo>
                    <a:pt x="33978" y="34282"/>
                    <a:pt x="33459" y="33833"/>
                    <a:pt x="32906" y="33418"/>
                  </a:cubicBezTo>
                  <a:cubicBezTo>
                    <a:pt x="32323" y="32957"/>
                    <a:pt x="31740" y="32606"/>
                    <a:pt x="30986" y="32606"/>
                  </a:cubicBezTo>
                  <a:cubicBezTo>
                    <a:pt x="30892" y="32606"/>
                    <a:pt x="30795" y="32611"/>
                    <a:pt x="30694" y="32623"/>
                  </a:cubicBezTo>
                  <a:cubicBezTo>
                    <a:pt x="30763" y="32485"/>
                    <a:pt x="30971" y="32415"/>
                    <a:pt x="31005" y="32243"/>
                  </a:cubicBezTo>
                  <a:cubicBezTo>
                    <a:pt x="31144" y="31586"/>
                    <a:pt x="31005" y="31275"/>
                    <a:pt x="30418" y="30929"/>
                  </a:cubicBezTo>
                  <a:cubicBezTo>
                    <a:pt x="30314" y="30860"/>
                    <a:pt x="30210" y="30825"/>
                    <a:pt x="30107" y="30756"/>
                  </a:cubicBezTo>
                  <a:cubicBezTo>
                    <a:pt x="29796" y="30618"/>
                    <a:pt x="29484" y="30480"/>
                    <a:pt x="29173" y="30341"/>
                  </a:cubicBezTo>
                  <a:cubicBezTo>
                    <a:pt x="29070" y="30307"/>
                    <a:pt x="29001" y="30238"/>
                    <a:pt x="29070" y="30100"/>
                  </a:cubicBezTo>
                  <a:cubicBezTo>
                    <a:pt x="29139" y="29996"/>
                    <a:pt x="29104" y="29892"/>
                    <a:pt x="29070" y="29788"/>
                  </a:cubicBezTo>
                  <a:cubicBezTo>
                    <a:pt x="29070" y="29685"/>
                    <a:pt x="29312" y="29754"/>
                    <a:pt x="29346" y="29616"/>
                  </a:cubicBezTo>
                  <a:cubicBezTo>
                    <a:pt x="29381" y="29546"/>
                    <a:pt x="29450" y="29477"/>
                    <a:pt x="29519" y="29408"/>
                  </a:cubicBezTo>
                  <a:cubicBezTo>
                    <a:pt x="29692" y="29201"/>
                    <a:pt x="29865" y="28959"/>
                    <a:pt x="30038" y="28751"/>
                  </a:cubicBezTo>
                  <a:cubicBezTo>
                    <a:pt x="30210" y="28579"/>
                    <a:pt x="30383" y="28337"/>
                    <a:pt x="30660" y="28302"/>
                  </a:cubicBezTo>
                  <a:cubicBezTo>
                    <a:pt x="30763" y="28302"/>
                    <a:pt x="30763" y="28198"/>
                    <a:pt x="30833" y="28164"/>
                  </a:cubicBezTo>
                  <a:cubicBezTo>
                    <a:pt x="31003" y="27908"/>
                    <a:pt x="31197" y="27722"/>
                    <a:pt x="31492" y="27722"/>
                  </a:cubicBezTo>
                  <a:cubicBezTo>
                    <a:pt x="31555" y="27722"/>
                    <a:pt x="31623" y="27731"/>
                    <a:pt x="31697" y="27749"/>
                  </a:cubicBezTo>
                  <a:cubicBezTo>
                    <a:pt x="32388" y="27887"/>
                    <a:pt x="33010" y="28129"/>
                    <a:pt x="33632" y="28406"/>
                  </a:cubicBezTo>
                  <a:cubicBezTo>
                    <a:pt x="33840" y="28510"/>
                    <a:pt x="34013" y="28648"/>
                    <a:pt x="34151" y="28821"/>
                  </a:cubicBezTo>
                  <a:cubicBezTo>
                    <a:pt x="34566" y="29235"/>
                    <a:pt x="34911" y="29650"/>
                    <a:pt x="35326" y="30065"/>
                  </a:cubicBezTo>
                  <a:cubicBezTo>
                    <a:pt x="35810" y="30583"/>
                    <a:pt x="36363" y="31067"/>
                    <a:pt x="37020" y="31378"/>
                  </a:cubicBezTo>
                  <a:cubicBezTo>
                    <a:pt x="37123" y="31413"/>
                    <a:pt x="37262" y="31482"/>
                    <a:pt x="37331" y="31620"/>
                  </a:cubicBezTo>
                  <a:cubicBezTo>
                    <a:pt x="37158" y="31759"/>
                    <a:pt x="36985" y="31759"/>
                    <a:pt x="36778" y="31793"/>
                  </a:cubicBezTo>
                  <a:cubicBezTo>
                    <a:pt x="36190" y="31862"/>
                    <a:pt x="35603" y="32070"/>
                    <a:pt x="35049" y="32312"/>
                  </a:cubicBezTo>
                  <a:cubicBezTo>
                    <a:pt x="34462" y="32554"/>
                    <a:pt x="34082" y="32934"/>
                    <a:pt x="33771" y="33452"/>
                  </a:cubicBezTo>
                  <a:cubicBezTo>
                    <a:pt x="33736" y="33487"/>
                    <a:pt x="33701" y="33556"/>
                    <a:pt x="33701" y="33591"/>
                  </a:cubicBezTo>
                  <a:cubicBezTo>
                    <a:pt x="33701" y="33625"/>
                    <a:pt x="33736" y="33660"/>
                    <a:pt x="33736" y="33694"/>
                  </a:cubicBezTo>
                  <a:lnTo>
                    <a:pt x="33840" y="33694"/>
                  </a:lnTo>
                  <a:cubicBezTo>
                    <a:pt x="33874" y="33625"/>
                    <a:pt x="33943" y="33521"/>
                    <a:pt x="34013" y="33452"/>
                  </a:cubicBezTo>
                  <a:cubicBezTo>
                    <a:pt x="34185" y="33245"/>
                    <a:pt x="34289" y="32968"/>
                    <a:pt x="34566" y="32830"/>
                  </a:cubicBezTo>
                  <a:cubicBezTo>
                    <a:pt x="34877" y="32657"/>
                    <a:pt x="35222" y="32485"/>
                    <a:pt x="35568" y="32346"/>
                  </a:cubicBezTo>
                  <a:cubicBezTo>
                    <a:pt x="36156" y="32104"/>
                    <a:pt x="36778" y="32001"/>
                    <a:pt x="37400" y="31862"/>
                  </a:cubicBezTo>
                  <a:cubicBezTo>
                    <a:pt x="37538" y="31810"/>
                    <a:pt x="37676" y="31785"/>
                    <a:pt x="37819" y="31785"/>
                  </a:cubicBezTo>
                  <a:cubicBezTo>
                    <a:pt x="37962" y="31785"/>
                    <a:pt x="38109" y="31810"/>
                    <a:pt x="38264" y="31862"/>
                  </a:cubicBezTo>
                  <a:cubicBezTo>
                    <a:pt x="38616" y="31980"/>
                    <a:pt x="38979" y="32020"/>
                    <a:pt x="39347" y="32020"/>
                  </a:cubicBezTo>
                  <a:cubicBezTo>
                    <a:pt x="39629" y="32020"/>
                    <a:pt x="39914" y="31996"/>
                    <a:pt x="40200" y="31966"/>
                  </a:cubicBezTo>
                  <a:cubicBezTo>
                    <a:pt x="40269" y="31966"/>
                    <a:pt x="40338" y="31951"/>
                    <a:pt x="40407" y="31951"/>
                  </a:cubicBezTo>
                  <a:cubicBezTo>
                    <a:pt x="40442" y="31951"/>
                    <a:pt x="40476" y="31955"/>
                    <a:pt x="40511" y="31966"/>
                  </a:cubicBezTo>
                  <a:cubicBezTo>
                    <a:pt x="41197" y="32023"/>
                    <a:pt x="41860" y="32199"/>
                    <a:pt x="42519" y="32199"/>
                  </a:cubicBezTo>
                  <a:cubicBezTo>
                    <a:pt x="42656" y="32199"/>
                    <a:pt x="42793" y="32191"/>
                    <a:pt x="42930" y="32173"/>
                  </a:cubicBezTo>
                  <a:cubicBezTo>
                    <a:pt x="42999" y="32173"/>
                    <a:pt x="43069" y="32208"/>
                    <a:pt x="43138" y="32208"/>
                  </a:cubicBezTo>
                  <a:cubicBezTo>
                    <a:pt x="43214" y="32246"/>
                    <a:pt x="43281" y="32261"/>
                    <a:pt x="43344" y="32261"/>
                  </a:cubicBezTo>
                  <a:cubicBezTo>
                    <a:pt x="43451" y="32261"/>
                    <a:pt x="43547" y="32217"/>
                    <a:pt x="43656" y="32173"/>
                  </a:cubicBezTo>
                  <a:cubicBezTo>
                    <a:pt x="44693" y="31690"/>
                    <a:pt x="45730" y="31240"/>
                    <a:pt x="46802" y="30895"/>
                  </a:cubicBezTo>
                  <a:cubicBezTo>
                    <a:pt x="47281" y="30735"/>
                    <a:pt x="47776" y="30590"/>
                    <a:pt x="48276" y="30590"/>
                  </a:cubicBezTo>
                  <a:cubicBezTo>
                    <a:pt x="48533" y="30590"/>
                    <a:pt x="48791" y="30628"/>
                    <a:pt x="49048" y="30722"/>
                  </a:cubicBezTo>
                  <a:cubicBezTo>
                    <a:pt x="49256" y="30791"/>
                    <a:pt x="49394" y="30895"/>
                    <a:pt x="49463" y="31067"/>
                  </a:cubicBezTo>
                  <a:cubicBezTo>
                    <a:pt x="49636" y="31482"/>
                    <a:pt x="49774" y="31862"/>
                    <a:pt x="49843" y="32277"/>
                  </a:cubicBezTo>
                  <a:cubicBezTo>
                    <a:pt x="49843" y="32337"/>
                    <a:pt x="49843" y="32422"/>
                    <a:pt x="49910" y="32422"/>
                  </a:cubicBezTo>
                  <a:cubicBezTo>
                    <a:pt x="49921" y="32422"/>
                    <a:pt x="49933" y="32420"/>
                    <a:pt x="49947" y="32415"/>
                  </a:cubicBezTo>
                  <a:cubicBezTo>
                    <a:pt x="50016" y="32243"/>
                    <a:pt x="49947" y="32035"/>
                    <a:pt x="49982" y="31862"/>
                  </a:cubicBezTo>
                  <a:cubicBezTo>
                    <a:pt x="50016" y="31482"/>
                    <a:pt x="50016" y="31102"/>
                    <a:pt x="49982" y="30687"/>
                  </a:cubicBezTo>
                  <a:cubicBezTo>
                    <a:pt x="49878" y="29443"/>
                    <a:pt x="49221" y="28337"/>
                    <a:pt x="48841" y="27161"/>
                  </a:cubicBezTo>
                  <a:cubicBezTo>
                    <a:pt x="48841" y="27161"/>
                    <a:pt x="48806" y="27161"/>
                    <a:pt x="48806" y="27127"/>
                  </a:cubicBezTo>
                  <a:cubicBezTo>
                    <a:pt x="48357" y="26505"/>
                    <a:pt x="48081" y="25779"/>
                    <a:pt x="47666" y="25088"/>
                  </a:cubicBezTo>
                  <a:cubicBezTo>
                    <a:pt x="47113" y="24223"/>
                    <a:pt x="46594" y="23325"/>
                    <a:pt x="45765" y="22633"/>
                  </a:cubicBezTo>
                  <a:cubicBezTo>
                    <a:pt x="45626" y="22530"/>
                    <a:pt x="45523" y="22392"/>
                    <a:pt x="45419" y="22288"/>
                  </a:cubicBezTo>
                  <a:cubicBezTo>
                    <a:pt x="45281" y="22150"/>
                    <a:pt x="45143" y="22011"/>
                    <a:pt x="45004" y="21942"/>
                  </a:cubicBezTo>
                  <a:cubicBezTo>
                    <a:pt x="44417" y="21597"/>
                    <a:pt x="43864" y="21216"/>
                    <a:pt x="43207" y="20974"/>
                  </a:cubicBezTo>
                  <a:cubicBezTo>
                    <a:pt x="42999" y="20940"/>
                    <a:pt x="42827" y="20802"/>
                    <a:pt x="42654" y="20802"/>
                  </a:cubicBezTo>
                  <a:cubicBezTo>
                    <a:pt x="42239" y="20767"/>
                    <a:pt x="41824" y="20629"/>
                    <a:pt x="41409" y="20560"/>
                  </a:cubicBezTo>
                  <a:cubicBezTo>
                    <a:pt x="40902" y="20449"/>
                    <a:pt x="40380" y="20367"/>
                    <a:pt x="39853" y="20367"/>
                  </a:cubicBezTo>
                  <a:cubicBezTo>
                    <a:pt x="39555" y="20367"/>
                    <a:pt x="39255" y="20393"/>
                    <a:pt x="38955" y="20456"/>
                  </a:cubicBezTo>
                  <a:cubicBezTo>
                    <a:pt x="38541" y="20560"/>
                    <a:pt x="38126" y="20698"/>
                    <a:pt x="37711" y="20802"/>
                  </a:cubicBezTo>
                  <a:cubicBezTo>
                    <a:pt x="37296" y="20940"/>
                    <a:pt x="36951" y="21182"/>
                    <a:pt x="36639" y="21493"/>
                  </a:cubicBezTo>
                  <a:cubicBezTo>
                    <a:pt x="36501" y="21700"/>
                    <a:pt x="36328" y="21873"/>
                    <a:pt x="36121" y="22011"/>
                  </a:cubicBezTo>
                  <a:cubicBezTo>
                    <a:pt x="35879" y="22219"/>
                    <a:pt x="35775" y="22461"/>
                    <a:pt x="35637" y="22737"/>
                  </a:cubicBezTo>
                  <a:cubicBezTo>
                    <a:pt x="35603" y="22806"/>
                    <a:pt x="35568" y="22910"/>
                    <a:pt x="35706" y="22945"/>
                  </a:cubicBezTo>
                  <a:cubicBezTo>
                    <a:pt x="35775" y="22945"/>
                    <a:pt x="35810" y="22875"/>
                    <a:pt x="35810" y="22806"/>
                  </a:cubicBezTo>
                  <a:cubicBezTo>
                    <a:pt x="35844" y="22599"/>
                    <a:pt x="35948" y="22426"/>
                    <a:pt x="36121" y="22288"/>
                  </a:cubicBezTo>
                  <a:cubicBezTo>
                    <a:pt x="36328" y="22150"/>
                    <a:pt x="36501" y="21942"/>
                    <a:pt x="36709" y="21735"/>
                  </a:cubicBezTo>
                  <a:cubicBezTo>
                    <a:pt x="36881" y="21597"/>
                    <a:pt x="37020" y="21389"/>
                    <a:pt x="37227" y="21285"/>
                  </a:cubicBezTo>
                  <a:cubicBezTo>
                    <a:pt x="37849" y="20940"/>
                    <a:pt x="38541" y="20732"/>
                    <a:pt x="39197" y="20629"/>
                  </a:cubicBezTo>
                  <a:cubicBezTo>
                    <a:pt x="39484" y="20588"/>
                    <a:pt x="39777" y="20563"/>
                    <a:pt x="40071" y="20563"/>
                  </a:cubicBezTo>
                  <a:cubicBezTo>
                    <a:pt x="40519" y="20563"/>
                    <a:pt x="40971" y="20621"/>
                    <a:pt x="41409" y="20767"/>
                  </a:cubicBezTo>
                  <a:cubicBezTo>
                    <a:pt x="41790" y="20871"/>
                    <a:pt x="42204" y="20940"/>
                    <a:pt x="42619" y="21009"/>
                  </a:cubicBezTo>
                  <a:cubicBezTo>
                    <a:pt x="42758" y="21009"/>
                    <a:pt x="42896" y="21078"/>
                    <a:pt x="43034" y="21147"/>
                  </a:cubicBezTo>
                  <a:cubicBezTo>
                    <a:pt x="43553" y="21355"/>
                    <a:pt x="44036" y="21631"/>
                    <a:pt x="44520" y="21908"/>
                  </a:cubicBezTo>
                  <a:cubicBezTo>
                    <a:pt x="45143" y="22253"/>
                    <a:pt x="45626" y="22806"/>
                    <a:pt x="46145" y="23256"/>
                  </a:cubicBezTo>
                  <a:cubicBezTo>
                    <a:pt x="46491" y="23567"/>
                    <a:pt x="46698" y="23982"/>
                    <a:pt x="46974" y="24362"/>
                  </a:cubicBezTo>
                  <a:cubicBezTo>
                    <a:pt x="47389" y="24984"/>
                    <a:pt x="47839" y="25641"/>
                    <a:pt x="48115" y="26366"/>
                  </a:cubicBezTo>
                  <a:cubicBezTo>
                    <a:pt x="48150" y="26470"/>
                    <a:pt x="48219" y="26574"/>
                    <a:pt x="48288" y="26678"/>
                  </a:cubicBezTo>
                  <a:cubicBezTo>
                    <a:pt x="48461" y="26885"/>
                    <a:pt x="48599" y="27127"/>
                    <a:pt x="48703" y="27369"/>
                  </a:cubicBezTo>
                  <a:cubicBezTo>
                    <a:pt x="48772" y="27542"/>
                    <a:pt x="48841" y="27749"/>
                    <a:pt x="48772" y="27991"/>
                  </a:cubicBezTo>
                  <a:cubicBezTo>
                    <a:pt x="48392" y="27784"/>
                    <a:pt x="48011" y="27576"/>
                    <a:pt x="47597" y="27438"/>
                  </a:cubicBezTo>
                  <a:cubicBezTo>
                    <a:pt x="47182" y="27334"/>
                    <a:pt x="46802" y="27161"/>
                    <a:pt x="46352" y="27127"/>
                  </a:cubicBezTo>
                  <a:lnTo>
                    <a:pt x="46352" y="27127"/>
                  </a:lnTo>
                  <a:cubicBezTo>
                    <a:pt x="46629" y="27231"/>
                    <a:pt x="46871" y="27334"/>
                    <a:pt x="47147" y="27403"/>
                  </a:cubicBezTo>
                  <a:cubicBezTo>
                    <a:pt x="47597" y="27576"/>
                    <a:pt x="48046" y="27715"/>
                    <a:pt x="48426" y="27956"/>
                  </a:cubicBezTo>
                  <a:cubicBezTo>
                    <a:pt x="48806" y="28198"/>
                    <a:pt x="49152" y="28475"/>
                    <a:pt x="49325" y="28959"/>
                  </a:cubicBezTo>
                  <a:cubicBezTo>
                    <a:pt x="49567" y="29512"/>
                    <a:pt x="49671" y="30100"/>
                    <a:pt x="49809" y="30687"/>
                  </a:cubicBezTo>
                  <a:cubicBezTo>
                    <a:pt x="49912" y="30964"/>
                    <a:pt x="49982" y="31275"/>
                    <a:pt x="49878" y="31586"/>
                  </a:cubicBezTo>
                  <a:cubicBezTo>
                    <a:pt x="49740" y="31517"/>
                    <a:pt x="49705" y="31413"/>
                    <a:pt x="49671" y="31309"/>
                  </a:cubicBezTo>
                  <a:cubicBezTo>
                    <a:pt x="49601" y="31033"/>
                    <a:pt x="49463" y="30756"/>
                    <a:pt x="49325" y="30514"/>
                  </a:cubicBezTo>
                  <a:cubicBezTo>
                    <a:pt x="49187" y="30169"/>
                    <a:pt x="48910" y="29858"/>
                    <a:pt x="48910" y="29443"/>
                  </a:cubicBezTo>
                  <a:cubicBezTo>
                    <a:pt x="48910" y="29408"/>
                    <a:pt x="48876" y="29374"/>
                    <a:pt x="48841" y="29339"/>
                  </a:cubicBezTo>
                  <a:cubicBezTo>
                    <a:pt x="48495" y="28821"/>
                    <a:pt x="48115" y="28371"/>
                    <a:pt x="47562" y="28095"/>
                  </a:cubicBezTo>
                  <a:cubicBezTo>
                    <a:pt x="47009" y="27818"/>
                    <a:pt x="46421" y="27645"/>
                    <a:pt x="45938" y="27231"/>
                  </a:cubicBezTo>
                  <a:cubicBezTo>
                    <a:pt x="45177" y="26574"/>
                    <a:pt x="44140" y="26332"/>
                    <a:pt x="43380" y="25641"/>
                  </a:cubicBezTo>
                  <a:cubicBezTo>
                    <a:pt x="43380" y="25606"/>
                    <a:pt x="43311" y="25606"/>
                    <a:pt x="43276" y="25571"/>
                  </a:cubicBezTo>
                  <a:cubicBezTo>
                    <a:pt x="42758" y="25330"/>
                    <a:pt x="42204" y="25053"/>
                    <a:pt x="41617" y="24880"/>
                  </a:cubicBezTo>
                  <a:cubicBezTo>
                    <a:pt x="41548" y="24846"/>
                    <a:pt x="41444" y="24846"/>
                    <a:pt x="41409" y="24742"/>
                  </a:cubicBezTo>
                  <a:cubicBezTo>
                    <a:pt x="41863" y="24357"/>
                    <a:pt x="42955" y="24135"/>
                    <a:pt x="44042" y="24135"/>
                  </a:cubicBezTo>
                  <a:cubicBezTo>
                    <a:pt x="44614" y="24135"/>
                    <a:pt x="45185" y="24196"/>
                    <a:pt x="45661" y="24327"/>
                  </a:cubicBezTo>
                  <a:cubicBezTo>
                    <a:pt x="45369" y="24093"/>
                    <a:pt x="45052" y="24008"/>
                    <a:pt x="44710" y="24008"/>
                  </a:cubicBezTo>
                  <a:cubicBezTo>
                    <a:pt x="44648" y="24008"/>
                    <a:pt x="44585" y="24011"/>
                    <a:pt x="44520" y="24016"/>
                  </a:cubicBezTo>
                  <a:cubicBezTo>
                    <a:pt x="44036" y="24016"/>
                    <a:pt x="43587" y="24085"/>
                    <a:pt x="43138" y="24120"/>
                  </a:cubicBezTo>
                  <a:cubicBezTo>
                    <a:pt x="42688" y="24154"/>
                    <a:pt x="42274" y="24189"/>
                    <a:pt x="41790" y="24327"/>
                  </a:cubicBezTo>
                  <a:cubicBezTo>
                    <a:pt x="42066" y="23982"/>
                    <a:pt x="42377" y="23740"/>
                    <a:pt x="42896" y="23498"/>
                  </a:cubicBezTo>
                  <a:cubicBezTo>
                    <a:pt x="43138" y="23394"/>
                    <a:pt x="43380" y="23290"/>
                    <a:pt x="43553" y="23083"/>
                  </a:cubicBezTo>
                  <a:cubicBezTo>
                    <a:pt x="43518" y="23083"/>
                    <a:pt x="43483" y="23083"/>
                    <a:pt x="43449" y="23117"/>
                  </a:cubicBezTo>
                  <a:cubicBezTo>
                    <a:pt x="42758" y="23498"/>
                    <a:pt x="41997" y="23740"/>
                    <a:pt x="41444" y="24362"/>
                  </a:cubicBezTo>
                  <a:cubicBezTo>
                    <a:pt x="41298" y="24508"/>
                    <a:pt x="41152" y="24654"/>
                    <a:pt x="40922" y="24654"/>
                  </a:cubicBezTo>
                  <a:cubicBezTo>
                    <a:pt x="40880" y="24654"/>
                    <a:pt x="40835" y="24649"/>
                    <a:pt x="40787" y="24638"/>
                  </a:cubicBezTo>
                  <a:cubicBezTo>
                    <a:pt x="40433" y="24557"/>
                    <a:pt x="40085" y="24524"/>
                    <a:pt x="39739" y="24524"/>
                  </a:cubicBezTo>
                  <a:cubicBezTo>
                    <a:pt x="38906" y="24524"/>
                    <a:pt x="38093" y="24719"/>
                    <a:pt x="37262" y="24915"/>
                  </a:cubicBezTo>
                  <a:cubicBezTo>
                    <a:pt x="37020" y="24949"/>
                    <a:pt x="36743" y="25053"/>
                    <a:pt x="36501" y="25122"/>
                  </a:cubicBezTo>
                  <a:cubicBezTo>
                    <a:pt x="36328" y="25157"/>
                    <a:pt x="36156" y="25122"/>
                    <a:pt x="36259" y="25399"/>
                  </a:cubicBezTo>
                  <a:cubicBezTo>
                    <a:pt x="36294" y="25502"/>
                    <a:pt x="36156" y="25537"/>
                    <a:pt x="36086" y="25571"/>
                  </a:cubicBezTo>
                  <a:cubicBezTo>
                    <a:pt x="35983" y="25675"/>
                    <a:pt x="35844" y="25710"/>
                    <a:pt x="35741" y="25848"/>
                  </a:cubicBezTo>
                  <a:cubicBezTo>
                    <a:pt x="35786" y="25875"/>
                    <a:pt x="35827" y="25886"/>
                    <a:pt x="35865" y="25886"/>
                  </a:cubicBezTo>
                  <a:cubicBezTo>
                    <a:pt x="35968" y="25886"/>
                    <a:pt x="36045" y="25804"/>
                    <a:pt x="36121" y="25779"/>
                  </a:cubicBezTo>
                  <a:cubicBezTo>
                    <a:pt x="36193" y="25755"/>
                    <a:pt x="36264" y="25715"/>
                    <a:pt x="36324" y="25715"/>
                  </a:cubicBezTo>
                  <a:cubicBezTo>
                    <a:pt x="36351" y="25715"/>
                    <a:pt x="36376" y="25723"/>
                    <a:pt x="36398" y="25744"/>
                  </a:cubicBezTo>
                  <a:cubicBezTo>
                    <a:pt x="36501" y="25813"/>
                    <a:pt x="36501" y="25952"/>
                    <a:pt x="36432" y="26021"/>
                  </a:cubicBezTo>
                  <a:cubicBezTo>
                    <a:pt x="36294" y="26228"/>
                    <a:pt x="36363" y="26401"/>
                    <a:pt x="36467" y="26574"/>
                  </a:cubicBezTo>
                  <a:cubicBezTo>
                    <a:pt x="36570" y="26781"/>
                    <a:pt x="36605" y="26989"/>
                    <a:pt x="36605" y="27231"/>
                  </a:cubicBezTo>
                  <a:cubicBezTo>
                    <a:pt x="36605" y="27853"/>
                    <a:pt x="36639" y="28440"/>
                    <a:pt x="36743" y="29063"/>
                  </a:cubicBezTo>
                  <a:cubicBezTo>
                    <a:pt x="36847" y="29581"/>
                    <a:pt x="37123" y="29996"/>
                    <a:pt x="37434" y="30376"/>
                  </a:cubicBezTo>
                  <a:cubicBezTo>
                    <a:pt x="37227" y="29892"/>
                    <a:pt x="36916" y="29477"/>
                    <a:pt x="36847" y="28993"/>
                  </a:cubicBezTo>
                  <a:cubicBezTo>
                    <a:pt x="36743" y="28337"/>
                    <a:pt x="36709" y="27715"/>
                    <a:pt x="36743" y="27058"/>
                  </a:cubicBezTo>
                  <a:cubicBezTo>
                    <a:pt x="36743" y="26952"/>
                    <a:pt x="36784" y="26907"/>
                    <a:pt x="36864" y="26907"/>
                  </a:cubicBezTo>
                  <a:cubicBezTo>
                    <a:pt x="36889" y="26907"/>
                    <a:pt x="36918" y="26911"/>
                    <a:pt x="36951" y="26920"/>
                  </a:cubicBezTo>
                  <a:cubicBezTo>
                    <a:pt x="37020" y="26954"/>
                    <a:pt x="37089" y="26989"/>
                    <a:pt x="37123" y="27023"/>
                  </a:cubicBezTo>
                  <a:cubicBezTo>
                    <a:pt x="37988" y="27473"/>
                    <a:pt x="38817" y="27991"/>
                    <a:pt x="39508" y="28648"/>
                  </a:cubicBezTo>
                  <a:cubicBezTo>
                    <a:pt x="39266" y="28302"/>
                    <a:pt x="38955" y="28026"/>
                    <a:pt x="38610" y="27784"/>
                  </a:cubicBezTo>
                  <a:cubicBezTo>
                    <a:pt x="38160" y="27403"/>
                    <a:pt x="37607" y="27161"/>
                    <a:pt x="37089" y="26816"/>
                  </a:cubicBezTo>
                  <a:cubicBezTo>
                    <a:pt x="36709" y="26574"/>
                    <a:pt x="36570" y="26125"/>
                    <a:pt x="36743" y="25606"/>
                  </a:cubicBezTo>
                  <a:lnTo>
                    <a:pt x="36743" y="25606"/>
                  </a:lnTo>
                  <a:cubicBezTo>
                    <a:pt x="37262" y="26090"/>
                    <a:pt x="37849" y="26436"/>
                    <a:pt x="38368" y="26920"/>
                  </a:cubicBezTo>
                  <a:cubicBezTo>
                    <a:pt x="38160" y="26470"/>
                    <a:pt x="37815" y="26125"/>
                    <a:pt x="37538" y="25744"/>
                  </a:cubicBezTo>
                  <a:cubicBezTo>
                    <a:pt x="37489" y="25671"/>
                    <a:pt x="37423" y="25598"/>
                    <a:pt x="37340" y="25598"/>
                  </a:cubicBezTo>
                  <a:cubicBezTo>
                    <a:pt x="37305" y="25598"/>
                    <a:pt x="37268" y="25610"/>
                    <a:pt x="37227" y="25641"/>
                  </a:cubicBezTo>
                  <a:cubicBezTo>
                    <a:pt x="37198" y="25655"/>
                    <a:pt x="37170" y="25663"/>
                    <a:pt x="37146" y="25663"/>
                  </a:cubicBezTo>
                  <a:cubicBezTo>
                    <a:pt x="37113" y="25663"/>
                    <a:pt x="37089" y="25647"/>
                    <a:pt x="37089" y="25606"/>
                  </a:cubicBezTo>
                  <a:cubicBezTo>
                    <a:pt x="37054" y="25502"/>
                    <a:pt x="37158" y="25502"/>
                    <a:pt x="37227" y="25502"/>
                  </a:cubicBezTo>
                  <a:cubicBezTo>
                    <a:pt x="37262" y="25468"/>
                    <a:pt x="37331" y="25468"/>
                    <a:pt x="37365" y="25468"/>
                  </a:cubicBezTo>
                  <a:cubicBezTo>
                    <a:pt x="37512" y="25431"/>
                    <a:pt x="37611" y="25407"/>
                    <a:pt x="37690" y="25407"/>
                  </a:cubicBezTo>
                  <a:cubicBezTo>
                    <a:pt x="37835" y="25407"/>
                    <a:pt x="37913" y="25486"/>
                    <a:pt x="38091" y="25710"/>
                  </a:cubicBezTo>
                  <a:cubicBezTo>
                    <a:pt x="38229" y="25952"/>
                    <a:pt x="38437" y="26159"/>
                    <a:pt x="38679" y="26332"/>
                  </a:cubicBezTo>
                  <a:cubicBezTo>
                    <a:pt x="38719" y="26352"/>
                    <a:pt x="38770" y="26372"/>
                    <a:pt x="38826" y="26372"/>
                  </a:cubicBezTo>
                  <a:cubicBezTo>
                    <a:pt x="38868" y="26372"/>
                    <a:pt x="38912" y="26361"/>
                    <a:pt x="38955" y="26332"/>
                  </a:cubicBezTo>
                  <a:cubicBezTo>
                    <a:pt x="38921" y="26055"/>
                    <a:pt x="38852" y="25779"/>
                    <a:pt x="38748" y="25537"/>
                  </a:cubicBezTo>
                  <a:cubicBezTo>
                    <a:pt x="38679" y="25260"/>
                    <a:pt x="38713" y="25226"/>
                    <a:pt x="38990" y="25122"/>
                  </a:cubicBezTo>
                  <a:cubicBezTo>
                    <a:pt x="39336" y="25018"/>
                    <a:pt x="39681" y="25018"/>
                    <a:pt x="40061" y="24984"/>
                  </a:cubicBezTo>
                  <a:cubicBezTo>
                    <a:pt x="40234" y="24984"/>
                    <a:pt x="40373" y="25053"/>
                    <a:pt x="40442" y="25260"/>
                  </a:cubicBezTo>
                  <a:cubicBezTo>
                    <a:pt x="40580" y="25641"/>
                    <a:pt x="40718" y="26055"/>
                    <a:pt x="40891" y="26436"/>
                  </a:cubicBezTo>
                  <a:cubicBezTo>
                    <a:pt x="41029" y="26781"/>
                    <a:pt x="41064" y="27092"/>
                    <a:pt x="40995" y="27438"/>
                  </a:cubicBezTo>
                  <a:cubicBezTo>
                    <a:pt x="40897" y="27924"/>
                    <a:pt x="40952" y="28441"/>
                    <a:pt x="40988" y="28989"/>
                  </a:cubicBezTo>
                  <a:lnTo>
                    <a:pt x="40988" y="28989"/>
                  </a:lnTo>
                  <a:cubicBezTo>
                    <a:pt x="40993" y="28818"/>
                    <a:pt x="41064" y="28652"/>
                    <a:pt x="41064" y="28510"/>
                  </a:cubicBezTo>
                  <a:cubicBezTo>
                    <a:pt x="41064" y="28198"/>
                    <a:pt x="41064" y="27887"/>
                    <a:pt x="41098" y="27576"/>
                  </a:cubicBezTo>
                  <a:cubicBezTo>
                    <a:pt x="41098" y="27462"/>
                    <a:pt x="41146" y="27395"/>
                    <a:pt x="41260" y="27395"/>
                  </a:cubicBezTo>
                  <a:cubicBezTo>
                    <a:pt x="41284" y="27395"/>
                    <a:pt x="41311" y="27398"/>
                    <a:pt x="41340" y="27403"/>
                  </a:cubicBezTo>
                  <a:cubicBezTo>
                    <a:pt x="41271" y="27265"/>
                    <a:pt x="41237" y="27127"/>
                    <a:pt x="41202" y="26954"/>
                  </a:cubicBezTo>
                  <a:cubicBezTo>
                    <a:pt x="41029" y="26401"/>
                    <a:pt x="40822" y="25848"/>
                    <a:pt x="40649" y="25295"/>
                  </a:cubicBezTo>
                  <a:cubicBezTo>
                    <a:pt x="40649" y="25226"/>
                    <a:pt x="40580" y="25122"/>
                    <a:pt x="40684" y="25053"/>
                  </a:cubicBezTo>
                  <a:cubicBezTo>
                    <a:pt x="40704" y="25043"/>
                    <a:pt x="40724" y="25039"/>
                    <a:pt x="40744" y="25039"/>
                  </a:cubicBezTo>
                  <a:cubicBezTo>
                    <a:pt x="40793" y="25039"/>
                    <a:pt x="40842" y="25063"/>
                    <a:pt x="40891" y="25088"/>
                  </a:cubicBezTo>
                  <a:cubicBezTo>
                    <a:pt x="41029" y="25088"/>
                    <a:pt x="41064" y="25191"/>
                    <a:pt x="41133" y="25295"/>
                  </a:cubicBezTo>
                  <a:cubicBezTo>
                    <a:pt x="41237" y="25468"/>
                    <a:pt x="41340" y="25675"/>
                    <a:pt x="41479" y="25883"/>
                  </a:cubicBezTo>
                  <a:cubicBezTo>
                    <a:pt x="41548" y="26021"/>
                    <a:pt x="41582" y="26194"/>
                    <a:pt x="41790" y="26332"/>
                  </a:cubicBezTo>
                  <a:cubicBezTo>
                    <a:pt x="41790" y="26021"/>
                    <a:pt x="41582" y="25848"/>
                    <a:pt x="41548" y="25606"/>
                  </a:cubicBezTo>
                  <a:lnTo>
                    <a:pt x="41548" y="25606"/>
                  </a:lnTo>
                  <a:cubicBezTo>
                    <a:pt x="41790" y="25675"/>
                    <a:pt x="41859" y="25917"/>
                    <a:pt x="41963" y="26125"/>
                  </a:cubicBezTo>
                  <a:cubicBezTo>
                    <a:pt x="42066" y="26332"/>
                    <a:pt x="42170" y="26539"/>
                    <a:pt x="42274" y="26781"/>
                  </a:cubicBezTo>
                  <a:cubicBezTo>
                    <a:pt x="42239" y="26436"/>
                    <a:pt x="42101" y="26090"/>
                    <a:pt x="41963" y="25813"/>
                  </a:cubicBezTo>
                  <a:cubicBezTo>
                    <a:pt x="41928" y="25710"/>
                    <a:pt x="41824" y="25641"/>
                    <a:pt x="41928" y="25571"/>
                  </a:cubicBezTo>
                  <a:cubicBezTo>
                    <a:pt x="41948" y="25551"/>
                    <a:pt x="41971" y="25543"/>
                    <a:pt x="41996" y="25543"/>
                  </a:cubicBezTo>
                  <a:cubicBezTo>
                    <a:pt x="42055" y="25543"/>
                    <a:pt x="42121" y="25592"/>
                    <a:pt x="42170" y="25641"/>
                  </a:cubicBezTo>
                  <a:cubicBezTo>
                    <a:pt x="42204" y="25710"/>
                    <a:pt x="42239" y="25744"/>
                    <a:pt x="42274" y="25813"/>
                  </a:cubicBezTo>
                  <a:cubicBezTo>
                    <a:pt x="42619" y="26332"/>
                    <a:pt x="42999" y="26850"/>
                    <a:pt x="43345" y="27369"/>
                  </a:cubicBezTo>
                  <a:cubicBezTo>
                    <a:pt x="43449" y="27507"/>
                    <a:pt x="43553" y="27611"/>
                    <a:pt x="43725" y="27645"/>
                  </a:cubicBezTo>
                  <a:cubicBezTo>
                    <a:pt x="43725" y="27473"/>
                    <a:pt x="43656" y="27334"/>
                    <a:pt x="43587" y="27161"/>
                  </a:cubicBezTo>
                  <a:cubicBezTo>
                    <a:pt x="43449" y="26920"/>
                    <a:pt x="43345" y="26678"/>
                    <a:pt x="43276" y="26401"/>
                  </a:cubicBezTo>
                  <a:cubicBezTo>
                    <a:pt x="43252" y="26256"/>
                    <a:pt x="43261" y="26196"/>
                    <a:pt x="43340" y="26196"/>
                  </a:cubicBezTo>
                  <a:cubicBezTo>
                    <a:pt x="43374" y="26196"/>
                    <a:pt x="43421" y="26207"/>
                    <a:pt x="43483" y="26228"/>
                  </a:cubicBezTo>
                  <a:cubicBezTo>
                    <a:pt x="43622" y="26263"/>
                    <a:pt x="43725" y="26297"/>
                    <a:pt x="43864" y="26366"/>
                  </a:cubicBezTo>
                  <a:cubicBezTo>
                    <a:pt x="43933" y="26401"/>
                    <a:pt x="44002" y="26470"/>
                    <a:pt x="44002" y="26574"/>
                  </a:cubicBezTo>
                  <a:cubicBezTo>
                    <a:pt x="44002" y="27300"/>
                    <a:pt x="44451" y="27956"/>
                    <a:pt x="44417" y="28751"/>
                  </a:cubicBezTo>
                  <a:cubicBezTo>
                    <a:pt x="44589" y="28613"/>
                    <a:pt x="44486" y="28475"/>
                    <a:pt x="44589" y="28371"/>
                  </a:cubicBezTo>
                  <a:cubicBezTo>
                    <a:pt x="44659" y="28613"/>
                    <a:pt x="44728" y="28821"/>
                    <a:pt x="44762" y="29063"/>
                  </a:cubicBezTo>
                  <a:cubicBezTo>
                    <a:pt x="44797" y="28268"/>
                    <a:pt x="44520" y="27507"/>
                    <a:pt x="44451" y="26643"/>
                  </a:cubicBezTo>
                  <a:lnTo>
                    <a:pt x="44451" y="26643"/>
                  </a:lnTo>
                  <a:cubicBezTo>
                    <a:pt x="44728" y="26781"/>
                    <a:pt x="44970" y="26816"/>
                    <a:pt x="45039" y="27092"/>
                  </a:cubicBezTo>
                  <a:cubicBezTo>
                    <a:pt x="45143" y="27680"/>
                    <a:pt x="45315" y="28233"/>
                    <a:pt x="45419" y="28786"/>
                  </a:cubicBezTo>
                  <a:cubicBezTo>
                    <a:pt x="45454" y="28890"/>
                    <a:pt x="45488" y="29028"/>
                    <a:pt x="45626" y="29063"/>
                  </a:cubicBezTo>
                  <a:cubicBezTo>
                    <a:pt x="45454" y="28475"/>
                    <a:pt x="45350" y="27853"/>
                    <a:pt x="45246" y="27127"/>
                  </a:cubicBezTo>
                  <a:lnTo>
                    <a:pt x="45246" y="27127"/>
                  </a:lnTo>
                  <a:cubicBezTo>
                    <a:pt x="45799" y="27403"/>
                    <a:pt x="46214" y="27749"/>
                    <a:pt x="46698" y="27956"/>
                  </a:cubicBezTo>
                  <a:cubicBezTo>
                    <a:pt x="47182" y="28198"/>
                    <a:pt x="47458" y="28648"/>
                    <a:pt x="47873" y="28959"/>
                  </a:cubicBezTo>
                  <a:cubicBezTo>
                    <a:pt x="47804" y="28855"/>
                    <a:pt x="47735" y="28751"/>
                    <a:pt x="47631" y="28648"/>
                  </a:cubicBezTo>
                  <a:cubicBezTo>
                    <a:pt x="47562" y="28544"/>
                    <a:pt x="47389" y="28510"/>
                    <a:pt x="47458" y="28302"/>
                  </a:cubicBezTo>
                  <a:lnTo>
                    <a:pt x="47458" y="28302"/>
                  </a:lnTo>
                  <a:cubicBezTo>
                    <a:pt x="47873" y="28510"/>
                    <a:pt x="48288" y="28751"/>
                    <a:pt x="48461" y="29166"/>
                  </a:cubicBezTo>
                  <a:cubicBezTo>
                    <a:pt x="48634" y="29512"/>
                    <a:pt x="48806" y="29858"/>
                    <a:pt x="49014" y="30169"/>
                  </a:cubicBezTo>
                  <a:cubicBezTo>
                    <a:pt x="49048" y="30238"/>
                    <a:pt x="49083" y="30272"/>
                    <a:pt x="49014" y="30341"/>
                  </a:cubicBezTo>
                  <a:cubicBezTo>
                    <a:pt x="48903" y="30341"/>
                    <a:pt x="48770" y="30297"/>
                    <a:pt x="48651" y="30297"/>
                  </a:cubicBezTo>
                  <a:cubicBezTo>
                    <a:pt x="48621" y="30297"/>
                    <a:pt x="48592" y="30300"/>
                    <a:pt x="48564" y="30307"/>
                  </a:cubicBezTo>
                  <a:cubicBezTo>
                    <a:pt x="47908" y="30376"/>
                    <a:pt x="47216" y="30445"/>
                    <a:pt x="46560" y="30687"/>
                  </a:cubicBezTo>
                  <a:cubicBezTo>
                    <a:pt x="46007" y="30895"/>
                    <a:pt x="45488" y="31206"/>
                    <a:pt x="44866" y="31240"/>
                  </a:cubicBezTo>
                  <a:cubicBezTo>
                    <a:pt x="44762" y="31240"/>
                    <a:pt x="44659" y="31275"/>
                    <a:pt x="44624" y="31344"/>
                  </a:cubicBezTo>
                  <a:cubicBezTo>
                    <a:pt x="44244" y="31793"/>
                    <a:pt x="43760" y="31931"/>
                    <a:pt x="43207" y="31931"/>
                  </a:cubicBezTo>
                  <a:cubicBezTo>
                    <a:pt x="42999" y="31931"/>
                    <a:pt x="42827" y="31931"/>
                    <a:pt x="42619" y="32001"/>
                  </a:cubicBezTo>
                  <a:cubicBezTo>
                    <a:pt x="42532" y="32030"/>
                    <a:pt x="42438" y="32041"/>
                    <a:pt x="42343" y="32041"/>
                  </a:cubicBezTo>
                  <a:cubicBezTo>
                    <a:pt x="42214" y="32041"/>
                    <a:pt x="42082" y="32021"/>
                    <a:pt x="41963" y="32001"/>
                  </a:cubicBezTo>
                  <a:cubicBezTo>
                    <a:pt x="41893" y="31966"/>
                    <a:pt x="41790" y="31931"/>
                    <a:pt x="41859" y="31862"/>
                  </a:cubicBezTo>
                  <a:cubicBezTo>
                    <a:pt x="42020" y="31674"/>
                    <a:pt x="41910" y="31653"/>
                    <a:pt x="41804" y="31653"/>
                  </a:cubicBezTo>
                  <a:cubicBezTo>
                    <a:pt x="41773" y="31653"/>
                    <a:pt x="41744" y="31655"/>
                    <a:pt x="41721" y="31655"/>
                  </a:cubicBezTo>
                  <a:cubicBezTo>
                    <a:pt x="41409" y="31655"/>
                    <a:pt x="41098" y="31655"/>
                    <a:pt x="40822" y="31517"/>
                  </a:cubicBezTo>
                  <a:cubicBezTo>
                    <a:pt x="40758" y="31501"/>
                    <a:pt x="40709" y="31477"/>
                    <a:pt x="40671" y="31477"/>
                  </a:cubicBezTo>
                  <a:cubicBezTo>
                    <a:pt x="40627" y="31477"/>
                    <a:pt x="40598" y="31509"/>
                    <a:pt x="40580" y="31620"/>
                  </a:cubicBezTo>
                  <a:cubicBezTo>
                    <a:pt x="40563" y="31672"/>
                    <a:pt x="40511" y="31698"/>
                    <a:pt x="40455" y="31698"/>
                  </a:cubicBezTo>
                  <a:cubicBezTo>
                    <a:pt x="40398" y="31698"/>
                    <a:pt x="40338" y="31672"/>
                    <a:pt x="40303" y="31620"/>
                  </a:cubicBezTo>
                  <a:cubicBezTo>
                    <a:pt x="40232" y="31501"/>
                    <a:pt x="40127" y="31464"/>
                    <a:pt x="40024" y="31464"/>
                  </a:cubicBezTo>
                  <a:cubicBezTo>
                    <a:pt x="39977" y="31464"/>
                    <a:pt x="39931" y="31471"/>
                    <a:pt x="39889" y="31482"/>
                  </a:cubicBezTo>
                  <a:cubicBezTo>
                    <a:pt x="39797" y="31494"/>
                    <a:pt x="39705" y="31500"/>
                    <a:pt x="39613" y="31500"/>
                  </a:cubicBezTo>
                  <a:cubicBezTo>
                    <a:pt x="39188" y="31500"/>
                    <a:pt x="38766" y="31376"/>
                    <a:pt x="38368" y="31206"/>
                  </a:cubicBezTo>
                  <a:cubicBezTo>
                    <a:pt x="38188" y="31116"/>
                    <a:pt x="37983" y="31026"/>
                    <a:pt x="37774" y="31026"/>
                  </a:cubicBezTo>
                  <a:cubicBezTo>
                    <a:pt x="37741" y="31026"/>
                    <a:pt x="37709" y="31028"/>
                    <a:pt x="37676" y="31033"/>
                  </a:cubicBezTo>
                  <a:cubicBezTo>
                    <a:pt x="37504" y="31033"/>
                    <a:pt x="37434" y="30998"/>
                    <a:pt x="37331" y="30895"/>
                  </a:cubicBezTo>
                  <a:cubicBezTo>
                    <a:pt x="37227" y="30756"/>
                    <a:pt x="37089" y="30618"/>
                    <a:pt x="36951" y="30480"/>
                  </a:cubicBezTo>
                  <a:cubicBezTo>
                    <a:pt x="36812" y="30376"/>
                    <a:pt x="36778" y="30169"/>
                    <a:pt x="36570" y="30030"/>
                  </a:cubicBezTo>
                  <a:lnTo>
                    <a:pt x="36570" y="30030"/>
                  </a:lnTo>
                  <a:cubicBezTo>
                    <a:pt x="36605" y="30583"/>
                    <a:pt x="37123" y="30756"/>
                    <a:pt x="37365" y="31136"/>
                  </a:cubicBezTo>
                  <a:cubicBezTo>
                    <a:pt x="37334" y="31143"/>
                    <a:pt x="37304" y="31146"/>
                    <a:pt x="37277" y="31146"/>
                  </a:cubicBezTo>
                  <a:cubicBezTo>
                    <a:pt x="37153" y="31146"/>
                    <a:pt x="37063" y="31089"/>
                    <a:pt x="36951" y="31033"/>
                  </a:cubicBezTo>
                  <a:cubicBezTo>
                    <a:pt x="36674" y="30860"/>
                    <a:pt x="36398" y="30653"/>
                    <a:pt x="36156" y="30445"/>
                  </a:cubicBezTo>
                  <a:cubicBezTo>
                    <a:pt x="35810" y="30169"/>
                    <a:pt x="35672" y="29823"/>
                    <a:pt x="35844" y="29408"/>
                  </a:cubicBezTo>
                  <a:cubicBezTo>
                    <a:pt x="35879" y="29339"/>
                    <a:pt x="35810" y="29270"/>
                    <a:pt x="35810" y="29235"/>
                  </a:cubicBezTo>
                  <a:cubicBezTo>
                    <a:pt x="35672" y="28924"/>
                    <a:pt x="35706" y="28613"/>
                    <a:pt x="35879" y="28268"/>
                  </a:cubicBezTo>
                  <a:cubicBezTo>
                    <a:pt x="35983" y="28475"/>
                    <a:pt x="35983" y="28648"/>
                    <a:pt x="36121" y="28751"/>
                  </a:cubicBezTo>
                  <a:cubicBezTo>
                    <a:pt x="36052" y="28164"/>
                    <a:pt x="35844" y="27576"/>
                    <a:pt x="35983" y="26920"/>
                  </a:cubicBezTo>
                  <a:lnTo>
                    <a:pt x="35983" y="26920"/>
                  </a:lnTo>
                  <a:cubicBezTo>
                    <a:pt x="35932" y="26970"/>
                    <a:pt x="35884" y="26988"/>
                    <a:pt x="35839" y="26988"/>
                  </a:cubicBezTo>
                  <a:cubicBezTo>
                    <a:pt x="35732" y="26988"/>
                    <a:pt x="35641" y="26885"/>
                    <a:pt x="35568" y="26885"/>
                  </a:cubicBezTo>
                  <a:cubicBezTo>
                    <a:pt x="35499" y="26954"/>
                    <a:pt x="35533" y="27023"/>
                    <a:pt x="35533" y="27058"/>
                  </a:cubicBezTo>
                  <a:cubicBezTo>
                    <a:pt x="35741" y="27334"/>
                    <a:pt x="35741" y="27645"/>
                    <a:pt x="35706" y="27991"/>
                  </a:cubicBezTo>
                  <a:cubicBezTo>
                    <a:pt x="35706" y="28198"/>
                    <a:pt x="35706" y="28440"/>
                    <a:pt x="35637" y="28648"/>
                  </a:cubicBezTo>
                  <a:cubicBezTo>
                    <a:pt x="35603" y="28821"/>
                    <a:pt x="35706" y="29028"/>
                    <a:pt x="35533" y="29097"/>
                  </a:cubicBezTo>
                  <a:cubicBezTo>
                    <a:pt x="35521" y="29100"/>
                    <a:pt x="35509" y="29102"/>
                    <a:pt x="35497" y="29102"/>
                  </a:cubicBezTo>
                  <a:cubicBezTo>
                    <a:pt x="35371" y="29102"/>
                    <a:pt x="35248" y="28950"/>
                    <a:pt x="35153" y="28855"/>
                  </a:cubicBezTo>
                  <a:cubicBezTo>
                    <a:pt x="35132" y="28812"/>
                    <a:pt x="35110" y="28783"/>
                    <a:pt x="35081" y="28783"/>
                  </a:cubicBezTo>
                  <a:cubicBezTo>
                    <a:pt x="35063" y="28783"/>
                    <a:pt x="35041" y="28794"/>
                    <a:pt x="35015" y="28821"/>
                  </a:cubicBezTo>
                  <a:cubicBezTo>
                    <a:pt x="34946" y="28855"/>
                    <a:pt x="34980" y="28959"/>
                    <a:pt x="35015" y="28993"/>
                  </a:cubicBezTo>
                  <a:cubicBezTo>
                    <a:pt x="35153" y="29097"/>
                    <a:pt x="35291" y="29201"/>
                    <a:pt x="35464" y="29305"/>
                  </a:cubicBezTo>
                  <a:cubicBezTo>
                    <a:pt x="35672" y="29443"/>
                    <a:pt x="35706" y="29546"/>
                    <a:pt x="35603" y="29892"/>
                  </a:cubicBezTo>
                  <a:cubicBezTo>
                    <a:pt x="35257" y="29616"/>
                    <a:pt x="34980" y="29305"/>
                    <a:pt x="34704" y="28993"/>
                  </a:cubicBezTo>
                  <a:cubicBezTo>
                    <a:pt x="34566" y="28855"/>
                    <a:pt x="34427" y="28751"/>
                    <a:pt x="34393" y="28613"/>
                  </a:cubicBezTo>
                  <a:cubicBezTo>
                    <a:pt x="34324" y="28302"/>
                    <a:pt x="34082" y="28164"/>
                    <a:pt x="33840" y="28026"/>
                  </a:cubicBezTo>
                  <a:cubicBezTo>
                    <a:pt x="33529" y="27887"/>
                    <a:pt x="33252" y="27715"/>
                    <a:pt x="33010" y="27507"/>
                  </a:cubicBezTo>
                  <a:cubicBezTo>
                    <a:pt x="32957" y="27454"/>
                    <a:pt x="32884" y="27381"/>
                    <a:pt x="32774" y="27381"/>
                  </a:cubicBezTo>
                  <a:cubicBezTo>
                    <a:pt x="32741" y="27381"/>
                    <a:pt x="32705" y="27387"/>
                    <a:pt x="32664" y="27403"/>
                  </a:cubicBezTo>
                  <a:cubicBezTo>
                    <a:pt x="32768" y="27611"/>
                    <a:pt x="33010" y="27645"/>
                    <a:pt x="33114" y="27887"/>
                  </a:cubicBezTo>
                  <a:cubicBezTo>
                    <a:pt x="32595" y="27784"/>
                    <a:pt x="32181" y="27542"/>
                    <a:pt x="31662" y="27507"/>
                  </a:cubicBezTo>
                  <a:cubicBezTo>
                    <a:pt x="32042" y="26989"/>
                    <a:pt x="32630" y="26920"/>
                    <a:pt x="33148" y="26608"/>
                  </a:cubicBezTo>
                  <a:cubicBezTo>
                    <a:pt x="32761" y="26608"/>
                    <a:pt x="32495" y="26819"/>
                    <a:pt x="32152" y="26819"/>
                  </a:cubicBezTo>
                  <a:cubicBezTo>
                    <a:pt x="32127" y="26819"/>
                    <a:pt x="32102" y="26818"/>
                    <a:pt x="32077" y="26816"/>
                  </a:cubicBezTo>
                  <a:cubicBezTo>
                    <a:pt x="32353" y="26608"/>
                    <a:pt x="32630" y="26401"/>
                    <a:pt x="32906" y="26194"/>
                  </a:cubicBezTo>
                  <a:cubicBezTo>
                    <a:pt x="32886" y="26173"/>
                    <a:pt x="32859" y="26168"/>
                    <a:pt x="32831" y="26168"/>
                  </a:cubicBezTo>
                  <a:cubicBezTo>
                    <a:pt x="32801" y="26168"/>
                    <a:pt x="32769" y="26174"/>
                    <a:pt x="32741" y="26174"/>
                  </a:cubicBezTo>
                  <a:cubicBezTo>
                    <a:pt x="32707" y="26174"/>
                    <a:pt x="32678" y="26165"/>
                    <a:pt x="32664" y="26125"/>
                  </a:cubicBezTo>
                  <a:cubicBezTo>
                    <a:pt x="32630" y="25986"/>
                    <a:pt x="32734" y="25883"/>
                    <a:pt x="32803" y="25779"/>
                  </a:cubicBezTo>
                  <a:cubicBezTo>
                    <a:pt x="32843" y="25738"/>
                    <a:pt x="32896" y="25722"/>
                    <a:pt x="32946" y="25722"/>
                  </a:cubicBezTo>
                  <a:cubicBezTo>
                    <a:pt x="32982" y="25722"/>
                    <a:pt x="33016" y="25730"/>
                    <a:pt x="33045" y="25744"/>
                  </a:cubicBezTo>
                  <a:cubicBezTo>
                    <a:pt x="33390" y="25917"/>
                    <a:pt x="33736" y="26125"/>
                    <a:pt x="34151" y="26332"/>
                  </a:cubicBezTo>
                  <a:cubicBezTo>
                    <a:pt x="33874" y="26470"/>
                    <a:pt x="33632" y="26401"/>
                    <a:pt x="33390" y="26539"/>
                  </a:cubicBezTo>
                  <a:cubicBezTo>
                    <a:pt x="33494" y="26602"/>
                    <a:pt x="33598" y="26614"/>
                    <a:pt x="33694" y="26614"/>
                  </a:cubicBezTo>
                  <a:cubicBezTo>
                    <a:pt x="33758" y="26614"/>
                    <a:pt x="33819" y="26608"/>
                    <a:pt x="33874" y="26608"/>
                  </a:cubicBezTo>
                  <a:cubicBezTo>
                    <a:pt x="34185" y="26539"/>
                    <a:pt x="34496" y="26470"/>
                    <a:pt x="34808" y="26470"/>
                  </a:cubicBezTo>
                  <a:cubicBezTo>
                    <a:pt x="35222" y="26436"/>
                    <a:pt x="35430" y="26228"/>
                    <a:pt x="35533" y="25883"/>
                  </a:cubicBezTo>
                  <a:cubicBezTo>
                    <a:pt x="35637" y="25537"/>
                    <a:pt x="35706" y="25191"/>
                    <a:pt x="35706" y="24811"/>
                  </a:cubicBezTo>
                  <a:cubicBezTo>
                    <a:pt x="35672" y="24154"/>
                    <a:pt x="35568" y="23498"/>
                    <a:pt x="35257" y="22910"/>
                  </a:cubicBezTo>
                  <a:cubicBezTo>
                    <a:pt x="35119" y="22564"/>
                    <a:pt x="35119" y="22184"/>
                    <a:pt x="34946" y="21873"/>
                  </a:cubicBezTo>
                  <a:cubicBezTo>
                    <a:pt x="34842" y="21666"/>
                    <a:pt x="34808" y="21424"/>
                    <a:pt x="34738" y="21251"/>
                  </a:cubicBezTo>
                  <a:cubicBezTo>
                    <a:pt x="34566" y="20905"/>
                    <a:pt x="34704" y="20629"/>
                    <a:pt x="34946" y="20421"/>
                  </a:cubicBezTo>
                  <a:cubicBezTo>
                    <a:pt x="34980" y="20387"/>
                    <a:pt x="35015" y="20352"/>
                    <a:pt x="35049" y="20318"/>
                  </a:cubicBezTo>
                  <a:cubicBezTo>
                    <a:pt x="35430" y="19903"/>
                    <a:pt x="35810" y="19453"/>
                    <a:pt x="36086" y="18970"/>
                  </a:cubicBezTo>
                  <a:cubicBezTo>
                    <a:pt x="36190" y="18762"/>
                    <a:pt x="36294" y="18693"/>
                    <a:pt x="36501" y="18693"/>
                  </a:cubicBezTo>
                  <a:cubicBezTo>
                    <a:pt x="36566" y="18699"/>
                    <a:pt x="36632" y="18702"/>
                    <a:pt x="36697" y="18702"/>
                  </a:cubicBezTo>
                  <a:cubicBezTo>
                    <a:pt x="37011" y="18702"/>
                    <a:pt x="37321" y="18635"/>
                    <a:pt x="37607" y="18520"/>
                  </a:cubicBezTo>
                  <a:cubicBezTo>
                    <a:pt x="38057" y="18347"/>
                    <a:pt x="38506" y="18347"/>
                    <a:pt x="38990" y="18313"/>
                  </a:cubicBezTo>
                  <a:cubicBezTo>
                    <a:pt x="39301" y="18278"/>
                    <a:pt x="39647" y="18278"/>
                    <a:pt x="39923" y="18140"/>
                  </a:cubicBezTo>
                  <a:cubicBezTo>
                    <a:pt x="40303" y="17898"/>
                    <a:pt x="40753" y="17760"/>
                    <a:pt x="41133" y="17518"/>
                  </a:cubicBezTo>
                  <a:cubicBezTo>
                    <a:pt x="41479" y="17310"/>
                    <a:pt x="41755" y="16999"/>
                    <a:pt x="41928" y="16619"/>
                  </a:cubicBezTo>
                  <a:cubicBezTo>
                    <a:pt x="42135" y="16101"/>
                    <a:pt x="41928" y="15617"/>
                    <a:pt x="41651" y="15202"/>
                  </a:cubicBezTo>
                  <a:cubicBezTo>
                    <a:pt x="41513" y="14960"/>
                    <a:pt x="41306" y="14787"/>
                    <a:pt x="41133" y="14580"/>
                  </a:cubicBezTo>
                  <a:cubicBezTo>
                    <a:pt x="40822" y="14269"/>
                    <a:pt x="40822" y="14269"/>
                    <a:pt x="41133" y="13958"/>
                  </a:cubicBezTo>
                  <a:cubicBezTo>
                    <a:pt x="41438" y="13714"/>
                    <a:pt x="41743" y="13496"/>
                    <a:pt x="42120" y="13496"/>
                  </a:cubicBezTo>
                  <a:cubicBezTo>
                    <a:pt x="42170" y="13496"/>
                    <a:pt x="42221" y="13500"/>
                    <a:pt x="42274" y="13508"/>
                  </a:cubicBezTo>
                  <a:cubicBezTo>
                    <a:pt x="42723" y="13612"/>
                    <a:pt x="43172" y="13647"/>
                    <a:pt x="43587" y="13716"/>
                  </a:cubicBezTo>
                  <a:cubicBezTo>
                    <a:pt x="43898" y="13785"/>
                    <a:pt x="44140" y="13888"/>
                    <a:pt x="44382" y="14027"/>
                  </a:cubicBezTo>
                  <a:cubicBezTo>
                    <a:pt x="44762" y="14269"/>
                    <a:pt x="45143" y="14442"/>
                    <a:pt x="45557" y="14649"/>
                  </a:cubicBezTo>
                  <a:cubicBezTo>
                    <a:pt x="45592" y="14683"/>
                    <a:pt x="45626" y="14683"/>
                    <a:pt x="45696" y="14683"/>
                  </a:cubicBezTo>
                  <a:cubicBezTo>
                    <a:pt x="45765" y="14683"/>
                    <a:pt x="45799" y="14649"/>
                    <a:pt x="45834" y="14614"/>
                  </a:cubicBezTo>
                  <a:cubicBezTo>
                    <a:pt x="45834" y="14545"/>
                    <a:pt x="45834" y="14511"/>
                    <a:pt x="45765" y="14476"/>
                  </a:cubicBezTo>
                  <a:cubicBezTo>
                    <a:pt x="45696" y="14442"/>
                    <a:pt x="45592" y="14407"/>
                    <a:pt x="45454" y="14338"/>
                  </a:cubicBezTo>
                  <a:cubicBezTo>
                    <a:pt x="45524" y="14328"/>
                    <a:pt x="45586" y="14324"/>
                    <a:pt x="45643" y="14324"/>
                  </a:cubicBezTo>
                  <a:cubicBezTo>
                    <a:pt x="45780" y="14324"/>
                    <a:pt x="45884" y="14348"/>
                    <a:pt x="46007" y="14372"/>
                  </a:cubicBezTo>
                  <a:cubicBezTo>
                    <a:pt x="46162" y="14407"/>
                    <a:pt x="46318" y="14424"/>
                    <a:pt x="46473" y="14424"/>
                  </a:cubicBezTo>
                  <a:cubicBezTo>
                    <a:pt x="46629" y="14424"/>
                    <a:pt x="46784" y="14407"/>
                    <a:pt x="46940" y="14372"/>
                  </a:cubicBezTo>
                  <a:cubicBezTo>
                    <a:pt x="47424" y="14269"/>
                    <a:pt x="47839" y="14027"/>
                    <a:pt x="48323" y="13958"/>
                  </a:cubicBezTo>
                  <a:cubicBezTo>
                    <a:pt x="48392" y="13923"/>
                    <a:pt x="48495" y="13854"/>
                    <a:pt x="48564" y="13785"/>
                  </a:cubicBezTo>
                  <a:cubicBezTo>
                    <a:pt x="48979" y="13405"/>
                    <a:pt x="49463" y="13024"/>
                    <a:pt x="49912" y="12644"/>
                  </a:cubicBezTo>
                  <a:cubicBezTo>
                    <a:pt x="50154" y="12437"/>
                    <a:pt x="50431" y="12195"/>
                    <a:pt x="50604" y="11884"/>
                  </a:cubicBezTo>
                  <a:cubicBezTo>
                    <a:pt x="50880" y="11434"/>
                    <a:pt x="50880" y="10950"/>
                    <a:pt x="50811" y="10432"/>
                  </a:cubicBezTo>
                  <a:cubicBezTo>
                    <a:pt x="50777" y="9948"/>
                    <a:pt x="50466" y="9568"/>
                    <a:pt x="50120" y="9222"/>
                  </a:cubicBezTo>
                  <a:cubicBezTo>
                    <a:pt x="49982" y="9119"/>
                    <a:pt x="49843" y="9049"/>
                    <a:pt x="49671" y="9049"/>
                  </a:cubicBezTo>
                  <a:cubicBezTo>
                    <a:pt x="48668" y="9084"/>
                    <a:pt x="47631" y="9084"/>
                    <a:pt x="46629" y="9119"/>
                  </a:cubicBezTo>
                  <a:cubicBezTo>
                    <a:pt x="46525" y="9119"/>
                    <a:pt x="46456" y="9153"/>
                    <a:pt x="46387" y="9188"/>
                  </a:cubicBezTo>
                  <a:cubicBezTo>
                    <a:pt x="46179" y="9257"/>
                    <a:pt x="45972" y="9360"/>
                    <a:pt x="45765" y="9360"/>
                  </a:cubicBezTo>
                  <a:cubicBezTo>
                    <a:pt x="45523" y="9360"/>
                    <a:pt x="45315" y="9499"/>
                    <a:pt x="45143" y="9637"/>
                  </a:cubicBezTo>
                  <a:cubicBezTo>
                    <a:pt x="44797" y="9948"/>
                    <a:pt x="44486" y="10294"/>
                    <a:pt x="44106" y="10570"/>
                  </a:cubicBezTo>
                  <a:cubicBezTo>
                    <a:pt x="43864" y="10778"/>
                    <a:pt x="43622" y="10950"/>
                    <a:pt x="43345" y="11089"/>
                  </a:cubicBezTo>
                  <a:cubicBezTo>
                    <a:pt x="42896" y="11331"/>
                    <a:pt x="42481" y="11642"/>
                    <a:pt x="42239" y="12091"/>
                  </a:cubicBezTo>
                  <a:cubicBezTo>
                    <a:pt x="41824" y="12817"/>
                    <a:pt x="41237" y="13370"/>
                    <a:pt x="40580" y="13854"/>
                  </a:cubicBezTo>
                  <a:cubicBezTo>
                    <a:pt x="40531" y="13878"/>
                    <a:pt x="40482" y="13903"/>
                    <a:pt x="40433" y="13903"/>
                  </a:cubicBezTo>
                  <a:cubicBezTo>
                    <a:pt x="40413" y="13903"/>
                    <a:pt x="40393" y="13899"/>
                    <a:pt x="40373" y="13888"/>
                  </a:cubicBezTo>
                  <a:cubicBezTo>
                    <a:pt x="40096" y="13681"/>
                    <a:pt x="39785" y="13508"/>
                    <a:pt x="39543" y="13266"/>
                  </a:cubicBezTo>
                  <a:cubicBezTo>
                    <a:pt x="39474" y="13197"/>
                    <a:pt x="39405" y="13093"/>
                    <a:pt x="39508" y="13024"/>
                  </a:cubicBezTo>
                  <a:cubicBezTo>
                    <a:pt x="39681" y="12817"/>
                    <a:pt x="39750" y="12540"/>
                    <a:pt x="39889" y="12298"/>
                  </a:cubicBezTo>
                  <a:cubicBezTo>
                    <a:pt x="40131" y="11849"/>
                    <a:pt x="40407" y="11365"/>
                    <a:pt x="40684" y="10881"/>
                  </a:cubicBezTo>
                  <a:cubicBezTo>
                    <a:pt x="40891" y="10467"/>
                    <a:pt x="40960" y="9948"/>
                    <a:pt x="41444" y="9672"/>
                  </a:cubicBezTo>
                  <a:cubicBezTo>
                    <a:pt x="41721" y="9533"/>
                    <a:pt x="41893" y="9188"/>
                    <a:pt x="42101" y="8911"/>
                  </a:cubicBezTo>
                  <a:cubicBezTo>
                    <a:pt x="42274" y="8704"/>
                    <a:pt x="42481" y="8531"/>
                    <a:pt x="42758" y="8462"/>
                  </a:cubicBezTo>
                  <a:cubicBezTo>
                    <a:pt x="42861" y="8427"/>
                    <a:pt x="42930" y="8393"/>
                    <a:pt x="42999" y="8289"/>
                  </a:cubicBezTo>
                  <a:cubicBezTo>
                    <a:pt x="43138" y="7978"/>
                    <a:pt x="43380" y="7736"/>
                    <a:pt x="43691" y="7529"/>
                  </a:cubicBezTo>
                  <a:cubicBezTo>
                    <a:pt x="44175" y="7183"/>
                    <a:pt x="44520" y="6734"/>
                    <a:pt x="44797" y="6180"/>
                  </a:cubicBezTo>
                  <a:cubicBezTo>
                    <a:pt x="44970" y="5835"/>
                    <a:pt x="45004" y="5455"/>
                    <a:pt x="44901" y="5040"/>
                  </a:cubicBezTo>
                  <a:cubicBezTo>
                    <a:pt x="44866" y="4936"/>
                    <a:pt x="44831" y="4867"/>
                    <a:pt x="44866" y="4729"/>
                  </a:cubicBezTo>
                  <a:cubicBezTo>
                    <a:pt x="44935" y="4383"/>
                    <a:pt x="45004" y="4003"/>
                    <a:pt x="45073" y="3657"/>
                  </a:cubicBezTo>
                  <a:cubicBezTo>
                    <a:pt x="45177" y="2966"/>
                    <a:pt x="45039" y="2344"/>
                    <a:pt x="44866" y="1687"/>
                  </a:cubicBezTo>
                  <a:cubicBezTo>
                    <a:pt x="44762" y="1238"/>
                    <a:pt x="44451" y="823"/>
                    <a:pt x="44106" y="477"/>
                  </a:cubicBezTo>
                  <a:cubicBezTo>
                    <a:pt x="43903" y="245"/>
                    <a:pt x="43651" y="38"/>
                    <a:pt x="43311" y="38"/>
                  </a:cubicBezTo>
                  <a:cubicBezTo>
                    <a:pt x="43245" y="38"/>
                    <a:pt x="43176" y="46"/>
                    <a:pt x="43103" y="62"/>
                  </a:cubicBezTo>
                  <a:cubicBezTo>
                    <a:pt x="43083" y="73"/>
                    <a:pt x="43060" y="77"/>
                    <a:pt x="43035" y="77"/>
                  </a:cubicBezTo>
                  <a:cubicBezTo>
                    <a:pt x="42976" y="77"/>
                    <a:pt x="42910" y="52"/>
                    <a:pt x="42861" y="28"/>
                  </a:cubicBezTo>
                  <a:cubicBezTo>
                    <a:pt x="42774" y="9"/>
                    <a:pt x="42685" y="0"/>
                    <a:pt x="425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33"/>
            <p:cNvSpPr/>
            <p:nvPr/>
          </p:nvSpPr>
          <p:spPr>
            <a:xfrm>
              <a:off x="464489" y="4359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33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33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33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33"/>
            <p:cNvSpPr/>
            <p:nvPr/>
          </p:nvSpPr>
          <p:spPr>
            <a:xfrm>
              <a:off x="803695" y="60698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33"/>
            <p:cNvSpPr/>
            <p:nvPr/>
          </p:nvSpPr>
          <p:spPr>
            <a:xfrm>
              <a:off x="699546" y="425805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2" y="0"/>
                    <a:pt x="24" y="4"/>
                    <a:pt x="34" y="9"/>
                  </a:cubicBezTo>
                  <a:lnTo>
                    <a:pt x="34" y="9"/>
                  </a:lnTo>
                  <a:cubicBezTo>
                    <a:pt x="31" y="0"/>
                    <a:pt x="23" y="0"/>
                    <a:pt x="1" y="0"/>
                  </a:cubicBezTo>
                  <a:close/>
                  <a:moveTo>
                    <a:pt x="34" y="9"/>
                  </a:moveTo>
                  <a:cubicBezTo>
                    <a:pt x="35" y="14"/>
                    <a:pt x="35" y="22"/>
                    <a:pt x="35" y="35"/>
                  </a:cubicBezTo>
                  <a:lnTo>
                    <a:pt x="70" y="35"/>
                  </a:lnTo>
                  <a:cubicBezTo>
                    <a:pt x="70" y="35"/>
                    <a:pt x="54" y="19"/>
                    <a:pt x="34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33"/>
            <p:cNvSpPr/>
            <p:nvPr/>
          </p:nvSpPr>
          <p:spPr>
            <a:xfrm>
              <a:off x="421070" y="250459"/>
              <a:ext cx="39187" cy="90181"/>
            </a:xfrm>
            <a:custGeom>
              <a:avLst/>
              <a:gdLst/>
              <a:ahLst/>
              <a:cxnLst/>
              <a:rect l="l" t="t" r="r" b="b"/>
              <a:pathLst>
                <a:path w="4149" h="9548" extrusionOk="0">
                  <a:moveTo>
                    <a:pt x="2973" y="5361"/>
                  </a:moveTo>
                  <a:cubicBezTo>
                    <a:pt x="3042" y="5396"/>
                    <a:pt x="3077" y="5431"/>
                    <a:pt x="3077" y="5500"/>
                  </a:cubicBezTo>
                  <a:cubicBezTo>
                    <a:pt x="3077" y="5524"/>
                    <a:pt x="3060" y="5549"/>
                    <a:pt x="3050" y="5549"/>
                  </a:cubicBezTo>
                  <a:cubicBezTo>
                    <a:pt x="3045" y="5549"/>
                    <a:pt x="3042" y="5544"/>
                    <a:pt x="3042" y="5534"/>
                  </a:cubicBezTo>
                  <a:lnTo>
                    <a:pt x="3008" y="5534"/>
                  </a:lnTo>
                  <a:cubicBezTo>
                    <a:pt x="2973" y="5500"/>
                    <a:pt x="2973" y="5465"/>
                    <a:pt x="2939" y="5396"/>
                  </a:cubicBezTo>
                  <a:cubicBezTo>
                    <a:pt x="2939" y="5396"/>
                    <a:pt x="2939" y="5361"/>
                    <a:pt x="2973" y="5361"/>
                  </a:cubicBezTo>
                  <a:close/>
                  <a:moveTo>
                    <a:pt x="3492" y="7159"/>
                  </a:moveTo>
                  <a:cubicBezTo>
                    <a:pt x="3699" y="7297"/>
                    <a:pt x="3630" y="7505"/>
                    <a:pt x="3630" y="7677"/>
                  </a:cubicBezTo>
                  <a:cubicBezTo>
                    <a:pt x="3630" y="7712"/>
                    <a:pt x="3596" y="7712"/>
                    <a:pt x="3561" y="7712"/>
                  </a:cubicBezTo>
                  <a:cubicBezTo>
                    <a:pt x="3526" y="7712"/>
                    <a:pt x="3492" y="7677"/>
                    <a:pt x="3492" y="7643"/>
                  </a:cubicBezTo>
                  <a:cubicBezTo>
                    <a:pt x="3457" y="7505"/>
                    <a:pt x="3388" y="7332"/>
                    <a:pt x="3492" y="7159"/>
                  </a:cubicBezTo>
                  <a:close/>
                  <a:moveTo>
                    <a:pt x="1000" y="6829"/>
                  </a:moveTo>
                  <a:cubicBezTo>
                    <a:pt x="1074" y="6829"/>
                    <a:pt x="1079" y="6924"/>
                    <a:pt x="1107" y="6951"/>
                  </a:cubicBezTo>
                  <a:cubicBezTo>
                    <a:pt x="1418" y="7332"/>
                    <a:pt x="1729" y="7712"/>
                    <a:pt x="2075" y="8023"/>
                  </a:cubicBezTo>
                  <a:cubicBezTo>
                    <a:pt x="2109" y="8092"/>
                    <a:pt x="2178" y="8161"/>
                    <a:pt x="2178" y="8230"/>
                  </a:cubicBezTo>
                  <a:cubicBezTo>
                    <a:pt x="2075" y="8230"/>
                    <a:pt x="1971" y="8230"/>
                    <a:pt x="1902" y="8265"/>
                  </a:cubicBezTo>
                  <a:cubicBezTo>
                    <a:pt x="1874" y="8274"/>
                    <a:pt x="1849" y="8279"/>
                    <a:pt x="1826" y="8279"/>
                  </a:cubicBezTo>
                  <a:cubicBezTo>
                    <a:pt x="1764" y="8279"/>
                    <a:pt x="1720" y="8246"/>
                    <a:pt x="1694" y="8196"/>
                  </a:cubicBezTo>
                  <a:cubicBezTo>
                    <a:pt x="1383" y="7781"/>
                    <a:pt x="1107" y="7332"/>
                    <a:pt x="934" y="6848"/>
                  </a:cubicBezTo>
                  <a:cubicBezTo>
                    <a:pt x="961" y="6834"/>
                    <a:pt x="983" y="6829"/>
                    <a:pt x="1000" y="6829"/>
                  </a:cubicBezTo>
                  <a:close/>
                  <a:moveTo>
                    <a:pt x="1487" y="0"/>
                  </a:moveTo>
                  <a:cubicBezTo>
                    <a:pt x="1441" y="0"/>
                    <a:pt x="1395" y="1"/>
                    <a:pt x="1349" y="4"/>
                  </a:cubicBezTo>
                  <a:cubicBezTo>
                    <a:pt x="1072" y="4"/>
                    <a:pt x="761" y="38"/>
                    <a:pt x="485" y="38"/>
                  </a:cubicBezTo>
                  <a:cubicBezTo>
                    <a:pt x="435" y="38"/>
                    <a:pt x="389" y="36"/>
                    <a:pt x="345" y="36"/>
                  </a:cubicBezTo>
                  <a:cubicBezTo>
                    <a:pt x="236" y="36"/>
                    <a:pt x="144" y="53"/>
                    <a:pt x="70" y="177"/>
                  </a:cubicBezTo>
                  <a:cubicBezTo>
                    <a:pt x="1" y="350"/>
                    <a:pt x="35" y="522"/>
                    <a:pt x="139" y="661"/>
                  </a:cubicBezTo>
                  <a:cubicBezTo>
                    <a:pt x="208" y="799"/>
                    <a:pt x="346" y="903"/>
                    <a:pt x="450" y="1041"/>
                  </a:cubicBezTo>
                  <a:lnTo>
                    <a:pt x="450" y="1006"/>
                  </a:lnTo>
                  <a:cubicBezTo>
                    <a:pt x="865" y="1525"/>
                    <a:pt x="1141" y="2112"/>
                    <a:pt x="899" y="2804"/>
                  </a:cubicBezTo>
                  <a:cubicBezTo>
                    <a:pt x="865" y="2907"/>
                    <a:pt x="865" y="3011"/>
                    <a:pt x="830" y="3115"/>
                  </a:cubicBezTo>
                  <a:cubicBezTo>
                    <a:pt x="623" y="3771"/>
                    <a:pt x="796" y="4394"/>
                    <a:pt x="1107" y="5016"/>
                  </a:cubicBezTo>
                  <a:cubicBezTo>
                    <a:pt x="1383" y="5534"/>
                    <a:pt x="1660" y="6053"/>
                    <a:pt x="2006" y="6571"/>
                  </a:cubicBezTo>
                  <a:cubicBezTo>
                    <a:pt x="2420" y="7228"/>
                    <a:pt x="2870" y="7885"/>
                    <a:pt x="3596" y="8230"/>
                  </a:cubicBezTo>
                  <a:cubicBezTo>
                    <a:pt x="3468" y="8409"/>
                    <a:pt x="3340" y="8512"/>
                    <a:pt x="3227" y="8512"/>
                  </a:cubicBezTo>
                  <a:cubicBezTo>
                    <a:pt x="3186" y="8512"/>
                    <a:pt x="3148" y="8499"/>
                    <a:pt x="3112" y="8472"/>
                  </a:cubicBezTo>
                  <a:cubicBezTo>
                    <a:pt x="2870" y="8230"/>
                    <a:pt x="2524" y="8196"/>
                    <a:pt x="2247" y="7954"/>
                  </a:cubicBezTo>
                  <a:cubicBezTo>
                    <a:pt x="1660" y="7435"/>
                    <a:pt x="1141" y="6848"/>
                    <a:pt x="796" y="6122"/>
                  </a:cubicBezTo>
                  <a:cubicBezTo>
                    <a:pt x="761" y="6053"/>
                    <a:pt x="727" y="5984"/>
                    <a:pt x="692" y="5949"/>
                  </a:cubicBezTo>
                  <a:cubicBezTo>
                    <a:pt x="664" y="5921"/>
                    <a:pt x="614" y="5871"/>
                    <a:pt x="540" y="5871"/>
                  </a:cubicBezTo>
                  <a:cubicBezTo>
                    <a:pt x="523" y="5871"/>
                    <a:pt x="504" y="5873"/>
                    <a:pt x="485" y="5880"/>
                  </a:cubicBezTo>
                  <a:cubicBezTo>
                    <a:pt x="381" y="5915"/>
                    <a:pt x="416" y="6018"/>
                    <a:pt x="450" y="6122"/>
                  </a:cubicBezTo>
                  <a:cubicBezTo>
                    <a:pt x="796" y="7124"/>
                    <a:pt x="1280" y="8058"/>
                    <a:pt x="2040" y="8818"/>
                  </a:cubicBezTo>
                  <a:cubicBezTo>
                    <a:pt x="2420" y="9233"/>
                    <a:pt x="2870" y="9475"/>
                    <a:pt x="3423" y="9544"/>
                  </a:cubicBezTo>
                  <a:cubicBezTo>
                    <a:pt x="3446" y="9544"/>
                    <a:pt x="3469" y="9548"/>
                    <a:pt x="3492" y="9548"/>
                  </a:cubicBezTo>
                  <a:cubicBezTo>
                    <a:pt x="3538" y="9548"/>
                    <a:pt x="3584" y="9532"/>
                    <a:pt x="3630" y="9440"/>
                  </a:cubicBezTo>
                  <a:cubicBezTo>
                    <a:pt x="3181" y="9336"/>
                    <a:pt x="2835" y="9198"/>
                    <a:pt x="2593" y="8749"/>
                  </a:cubicBezTo>
                  <a:cubicBezTo>
                    <a:pt x="2904" y="8749"/>
                    <a:pt x="3146" y="8714"/>
                    <a:pt x="3354" y="8714"/>
                  </a:cubicBezTo>
                  <a:cubicBezTo>
                    <a:pt x="3414" y="8704"/>
                    <a:pt x="3471" y="8697"/>
                    <a:pt x="3524" y="8697"/>
                  </a:cubicBezTo>
                  <a:cubicBezTo>
                    <a:pt x="3655" y="8697"/>
                    <a:pt x="3764" y="8740"/>
                    <a:pt x="3837" y="8887"/>
                  </a:cubicBezTo>
                  <a:cubicBezTo>
                    <a:pt x="3862" y="8912"/>
                    <a:pt x="3904" y="8936"/>
                    <a:pt x="3938" y="8936"/>
                  </a:cubicBezTo>
                  <a:cubicBezTo>
                    <a:pt x="3953" y="8936"/>
                    <a:pt x="3966" y="8932"/>
                    <a:pt x="3976" y="8922"/>
                  </a:cubicBezTo>
                  <a:cubicBezTo>
                    <a:pt x="4079" y="8887"/>
                    <a:pt x="4045" y="8818"/>
                    <a:pt x="4010" y="8749"/>
                  </a:cubicBezTo>
                  <a:cubicBezTo>
                    <a:pt x="3872" y="8507"/>
                    <a:pt x="3872" y="8196"/>
                    <a:pt x="3768" y="7919"/>
                  </a:cubicBezTo>
                  <a:cubicBezTo>
                    <a:pt x="3734" y="7850"/>
                    <a:pt x="3734" y="7746"/>
                    <a:pt x="3768" y="7677"/>
                  </a:cubicBezTo>
                  <a:cubicBezTo>
                    <a:pt x="3907" y="7435"/>
                    <a:pt x="3837" y="7228"/>
                    <a:pt x="3803" y="6986"/>
                  </a:cubicBezTo>
                  <a:cubicBezTo>
                    <a:pt x="3768" y="6779"/>
                    <a:pt x="3699" y="6537"/>
                    <a:pt x="3837" y="6295"/>
                  </a:cubicBezTo>
                  <a:cubicBezTo>
                    <a:pt x="4114" y="6675"/>
                    <a:pt x="3941" y="7159"/>
                    <a:pt x="4149" y="7539"/>
                  </a:cubicBezTo>
                  <a:cubicBezTo>
                    <a:pt x="4114" y="7124"/>
                    <a:pt x="4114" y="6744"/>
                    <a:pt x="4010" y="6329"/>
                  </a:cubicBezTo>
                  <a:cubicBezTo>
                    <a:pt x="3980" y="6148"/>
                    <a:pt x="3871" y="6046"/>
                    <a:pt x="3729" y="6046"/>
                  </a:cubicBezTo>
                  <a:cubicBezTo>
                    <a:pt x="3708" y="6046"/>
                    <a:pt x="3687" y="6048"/>
                    <a:pt x="3665" y="6053"/>
                  </a:cubicBezTo>
                  <a:cubicBezTo>
                    <a:pt x="3457" y="6053"/>
                    <a:pt x="3388" y="5949"/>
                    <a:pt x="3319" y="5776"/>
                  </a:cubicBezTo>
                  <a:cubicBezTo>
                    <a:pt x="3146" y="5292"/>
                    <a:pt x="2766" y="4947"/>
                    <a:pt x="2662" y="4428"/>
                  </a:cubicBezTo>
                  <a:cubicBezTo>
                    <a:pt x="2628" y="4566"/>
                    <a:pt x="2593" y="4705"/>
                    <a:pt x="2593" y="4843"/>
                  </a:cubicBezTo>
                  <a:cubicBezTo>
                    <a:pt x="2628" y="5085"/>
                    <a:pt x="2697" y="5361"/>
                    <a:pt x="2766" y="5603"/>
                  </a:cubicBezTo>
                  <a:cubicBezTo>
                    <a:pt x="3112" y="5707"/>
                    <a:pt x="3077" y="6053"/>
                    <a:pt x="3250" y="6260"/>
                  </a:cubicBezTo>
                  <a:cubicBezTo>
                    <a:pt x="3354" y="6226"/>
                    <a:pt x="3250" y="6087"/>
                    <a:pt x="3388" y="6087"/>
                  </a:cubicBezTo>
                  <a:cubicBezTo>
                    <a:pt x="3457" y="6226"/>
                    <a:pt x="3561" y="6398"/>
                    <a:pt x="3388" y="6571"/>
                  </a:cubicBezTo>
                  <a:cubicBezTo>
                    <a:pt x="3284" y="6640"/>
                    <a:pt x="3319" y="6779"/>
                    <a:pt x="3319" y="6882"/>
                  </a:cubicBezTo>
                  <a:cubicBezTo>
                    <a:pt x="3319" y="7090"/>
                    <a:pt x="3319" y="7297"/>
                    <a:pt x="3319" y="7505"/>
                  </a:cubicBezTo>
                  <a:cubicBezTo>
                    <a:pt x="3319" y="7574"/>
                    <a:pt x="3354" y="7677"/>
                    <a:pt x="3250" y="7712"/>
                  </a:cubicBezTo>
                  <a:cubicBezTo>
                    <a:pt x="3231" y="7718"/>
                    <a:pt x="3213" y="7721"/>
                    <a:pt x="3196" y="7721"/>
                  </a:cubicBezTo>
                  <a:cubicBezTo>
                    <a:pt x="3122" y="7721"/>
                    <a:pt x="3071" y="7665"/>
                    <a:pt x="3042" y="7608"/>
                  </a:cubicBezTo>
                  <a:cubicBezTo>
                    <a:pt x="2870" y="7470"/>
                    <a:pt x="2731" y="7297"/>
                    <a:pt x="2628" y="7124"/>
                  </a:cubicBezTo>
                  <a:cubicBezTo>
                    <a:pt x="2075" y="6329"/>
                    <a:pt x="1625" y="5500"/>
                    <a:pt x="1211" y="4636"/>
                  </a:cubicBezTo>
                  <a:cubicBezTo>
                    <a:pt x="899" y="3979"/>
                    <a:pt x="865" y="3288"/>
                    <a:pt x="1107" y="2631"/>
                  </a:cubicBezTo>
                  <a:cubicBezTo>
                    <a:pt x="1245" y="2285"/>
                    <a:pt x="1211" y="2009"/>
                    <a:pt x="1107" y="1698"/>
                  </a:cubicBezTo>
                  <a:cubicBezTo>
                    <a:pt x="969" y="1386"/>
                    <a:pt x="796" y="1110"/>
                    <a:pt x="554" y="868"/>
                  </a:cubicBezTo>
                  <a:cubicBezTo>
                    <a:pt x="450" y="799"/>
                    <a:pt x="381" y="695"/>
                    <a:pt x="312" y="626"/>
                  </a:cubicBezTo>
                  <a:cubicBezTo>
                    <a:pt x="174" y="453"/>
                    <a:pt x="243" y="315"/>
                    <a:pt x="450" y="280"/>
                  </a:cubicBezTo>
                  <a:cubicBezTo>
                    <a:pt x="796" y="280"/>
                    <a:pt x="1141" y="246"/>
                    <a:pt x="1452" y="246"/>
                  </a:cubicBezTo>
                  <a:cubicBezTo>
                    <a:pt x="1971" y="246"/>
                    <a:pt x="2386" y="453"/>
                    <a:pt x="2731" y="833"/>
                  </a:cubicBezTo>
                  <a:cubicBezTo>
                    <a:pt x="3146" y="1248"/>
                    <a:pt x="3492" y="1698"/>
                    <a:pt x="3768" y="2216"/>
                  </a:cubicBezTo>
                  <a:cubicBezTo>
                    <a:pt x="3837" y="2320"/>
                    <a:pt x="3872" y="2423"/>
                    <a:pt x="4010" y="2527"/>
                  </a:cubicBezTo>
                  <a:cubicBezTo>
                    <a:pt x="3907" y="1767"/>
                    <a:pt x="3457" y="1214"/>
                    <a:pt x="3008" y="695"/>
                  </a:cubicBezTo>
                  <a:cubicBezTo>
                    <a:pt x="2590" y="213"/>
                    <a:pt x="2083" y="0"/>
                    <a:pt x="14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33"/>
            <p:cNvSpPr/>
            <p:nvPr/>
          </p:nvSpPr>
          <p:spPr>
            <a:xfrm>
              <a:off x="351857" y="351369"/>
              <a:ext cx="61392" cy="58776"/>
            </a:xfrm>
            <a:custGeom>
              <a:avLst/>
              <a:gdLst/>
              <a:ahLst/>
              <a:cxnLst/>
              <a:rect l="l" t="t" r="r" b="b"/>
              <a:pathLst>
                <a:path w="6500" h="6223" extrusionOk="0">
                  <a:moveTo>
                    <a:pt x="36" y="1"/>
                  </a:moveTo>
                  <a:cubicBezTo>
                    <a:pt x="36" y="35"/>
                    <a:pt x="1" y="70"/>
                    <a:pt x="1" y="70"/>
                  </a:cubicBezTo>
                  <a:cubicBezTo>
                    <a:pt x="1" y="104"/>
                    <a:pt x="1" y="173"/>
                    <a:pt x="36" y="208"/>
                  </a:cubicBezTo>
                  <a:cubicBezTo>
                    <a:pt x="450" y="1763"/>
                    <a:pt x="1280" y="3008"/>
                    <a:pt x="2628" y="3941"/>
                  </a:cubicBezTo>
                  <a:cubicBezTo>
                    <a:pt x="3181" y="4287"/>
                    <a:pt x="3734" y="4598"/>
                    <a:pt x="4356" y="4874"/>
                  </a:cubicBezTo>
                  <a:cubicBezTo>
                    <a:pt x="4736" y="5047"/>
                    <a:pt x="5151" y="5185"/>
                    <a:pt x="5566" y="5185"/>
                  </a:cubicBezTo>
                  <a:cubicBezTo>
                    <a:pt x="5670" y="5185"/>
                    <a:pt x="5739" y="5185"/>
                    <a:pt x="5808" y="5220"/>
                  </a:cubicBezTo>
                  <a:cubicBezTo>
                    <a:pt x="5981" y="5254"/>
                    <a:pt x="6015" y="5358"/>
                    <a:pt x="5877" y="5462"/>
                  </a:cubicBezTo>
                  <a:cubicBezTo>
                    <a:pt x="5670" y="5669"/>
                    <a:pt x="5428" y="5877"/>
                    <a:pt x="5082" y="5911"/>
                  </a:cubicBezTo>
                  <a:cubicBezTo>
                    <a:pt x="5051" y="5927"/>
                    <a:pt x="5013" y="5942"/>
                    <a:pt x="4975" y="5942"/>
                  </a:cubicBezTo>
                  <a:cubicBezTo>
                    <a:pt x="4927" y="5942"/>
                    <a:pt x="4878" y="5918"/>
                    <a:pt x="4840" y="5842"/>
                  </a:cubicBezTo>
                  <a:cubicBezTo>
                    <a:pt x="4944" y="5600"/>
                    <a:pt x="5151" y="5462"/>
                    <a:pt x="5462" y="5393"/>
                  </a:cubicBezTo>
                  <a:cubicBezTo>
                    <a:pt x="5372" y="5328"/>
                    <a:pt x="5296" y="5302"/>
                    <a:pt x="5229" y="5302"/>
                  </a:cubicBezTo>
                  <a:cubicBezTo>
                    <a:pt x="5117" y="5302"/>
                    <a:pt x="5030" y="5375"/>
                    <a:pt x="4944" y="5462"/>
                  </a:cubicBezTo>
                  <a:cubicBezTo>
                    <a:pt x="4771" y="5669"/>
                    <a:pt x="4598" y="5877"/>
                    <a:pt x="4356" y="5946"/>
                  </a:cubicBezTo>
                  <a:cubicBezTo>
                    <a:pt x="4322" y="5946"/>
                    <a:pt x="4252" y="5980"/>
                    <a:pt x="4218" y="6049"/>
                  </a:cubicBezTo>
                  <a:cubicBezTo>
                    <a:pt x="4183" y="6119"/>
                    <a:pt x="4183" y="6222"/>
                    <a:pt x="4322" y="6222"/>
                  </a:cubicBezTo>
                  <a:cubicBezTo>
                    <a:pt x="4736" y="6188"/>
                    <a:pt x="5186" y="6222"/>
                    <a:pt x="5531" y="5946"/>
                  </a:cubicBezTo>
                  <a:cubicBezTo>
                    <a:pt x="5842" y="5738"/>
                    <a:pt x="6119" y="5496"/>
                    <a:pt x="6361" y="5254"/>
                  </a:cubicBezTo>
                  <a:cubicBezTo>
                    <a:pt x="6465" y="5185"/>
                    <a:pt x="6499" y="5116"/>
                    <a:pt x="6499" y="5012"/>
                  </a:cubicBezTo>
                  <a:cubicBezTo>
                    <a:pt x="6499" y="4943"/>
                    <a:pt x="6499" y="4840"/>
                    <a:pt x="6430" y="4805"/>
                  </a:cubicBezTo>
                  <a:cubicBezTo>
                    <a:pt x="6326" y="4805"/>
                    <a:pt x="6292" y="4874"/>
                    <a:pt x="6257" y="4909"/>
                  </a:cubicBezTo>
                  <a:cubicBezTo>
                    <a:pt x="6223" y="4943"/>
                    <a:pt x="6188" y="5012"/>
                    <a:pt x="6154" y="5012"/>
                  </a:cubicBezTo>
                  <a:cubicBezTo>
                    <a:pt x="6126" y="5022"/>
                    <a:pt x="6098" y="5026"/>
                    <a:pt x="6070" y="5026"/>
                  </a:cubicBezTo>
                  <a:cubicBezTo>
                    <a:pt x="5994" y="5026"/>
                    <a:pt x="5918" y="4994"/>
                    <a:pt x="5842" y="4943"/>
                  </a:cubicBezTo>
                  <a:cubicBezTo>
                    <a:pt x="5808" y="4840"/>
                    <a:pt x="5877" y="4805"/>
                    <a:pt x="5912" y="4736"/>
                  </a:cubicBezTo>
                  <a:cubicBezTo>
                    <a:pt x="5981" y="4598"/>
                    <a:pt x="6084" y="4494"/>
                    <a:pt x="6223" y="4390"/>
                  </a:cubicBezTo>
                  <a:cubicBezTo>
                    <a:pt x="6396" y="4217"/>
                    <a:pt x="6396" y="4114"/>
                    <a:pt x="6223" y="3906"/>
                  </a:cubicBezTo>
                  <a:cubicBezTo>
                    <a:pt x="6119" y="3768"/>
                    <a:pt x="6015" y="3630"/>
                    <a:pt x="5877" y="3457"/>
                  </a:cubicBezTo>
                  <a:cubicBezTo>
                    <a:pt x="5773" y="3319"/>
                    <a:pt x="5773" y="3181"/>
                    <a:pt x="5912" y="3077"/>
                  </a:cubicBezTo>
                  <a:cubicBezTo>
                    <a:pt x="6050" y="3008"/>
                    <a:pt x="6015" y="2904"/>
                    <a:pt x="5946" y="2835"/>
                  </a:cubicBezTo>
                  <a:cubicBezTo>
                    <a:pt x="5566" y="2316"/>
                    <a:pt x="5186" y="1798"/>
                    <a:pt x="4806" y="1279"/>
                  </a:cubicBezTo>
                  <a:cubicBezTo>
                    <a:pt x="4784" y="1236"/>
                    <a:pt x="4734" y="1192"/>
                    <a:pt x="4683" y="1192"/>
                  </a:cubicBezTo>
                  <a:cubicBezTo>
                    <a:pt x="4654" y="1192"/>
                    <a:pt x="4624" y="1207"/>
                    <a:pt x="4598" y="1245"/>
                  </a:cubicBezTo>
                  <a:cubicBezTo>
                    <a:pt x="4529" y="1279"/>
                    <a:pt x="4598" y="1349"/>
                    <a:pt x="4633" y="1418"/>
                  </a:cubicBezTo>
                  <a:cubicBezTo>
                    <a:pt x="5117" y="1729"/>
                    <a:pt x="5255" y="2316"/>
                    <a:pt x="5566" y="2766"/>
                  </a:cubicBezTo>
                  <a:cubicBezTo>
                    <a:pt x="5635" y="2869"/>
                    <a:pt x="5739" y="3008"/>
                    <a:pt x="5601" y="3146"/>
                  </a:cubicBezTo>
                  <a:cubicBezTo>
                    <a:pt x="5511" y="3236"/>
                    <a:pt x="5421" y="3326"/>
                    <a:pt x="5241" y="3326"/>
                  </a:cubicBezTo>
                  <a:cubicBezTo>
                    <a:pt x="5214" y="3326"/>
                    <a:pt x="5184" y="3323"/>
                    <a:pt x="5151" y="3319"/>
                  </a:cubicBezTo>
                  <a:cubicBezTo>
                    <a:pt x="4356" y="3111"/>
                    <a:pt x="3561" y="2904"/>
                    <a:pt x="2870" y="2351"/>
                  </a:cubicBezTo>
                  <a:cubicBezTo>
                    <a:pt x="2801" y="2282"/>
                    <a:pt x="2697" y="2247"/>
                    <a:pt x="2593" y="2213"/>
                  </a:cubicBezTo>
                  <a:lnTo>
                    <a:pt x="2559" y="2247"/>
                  </a:lnTo>
                  <a:cubicBezTo>
                    <a:pt x="3216" y="2800"/>
                    <a:pt x="3941" y="3181"/>
                    <a:pt x="4771" y="3353"/>
                  </a:cubicBezTo>
                  <a:cubicBezTo>
                    <a:pt x="5013" y="3388"/>
                    <a:pt x="5255" y="3422"/>
                    <a:pt x="5462" y="3492"/>
                  </a:cubicBezTo>
                  <a:lnTo>
                    <a:pt x="5497" y="3492"/>
                  </a:lnTo>
                  <a:cubicBezTo>
                    <a:pt x="5773" y="3561"/>
                    <a:pt x="6050" y="3906"/>
                    <a:pt x="5981" y="4183"/>
                  </a:cubicBezTo>
                  <a:cubicBezTo>
                    <a:pt x="5841" y="4546"/>
                    <a:pt x="5521" y="4819"/>
                    <a:pt x="5147" y="4819"/>
                  </a:cubicBezTo>
                  <a:cubicBezTo>
                    <a:pt x="5059" y="4819"/>
                    <a:pt x="4967" y="4804"/>
                    <a:pt x="4875" y="4770"/>
                  </a:cubicBezTo>
                  <a:cubicBezTo>
                    <a:pt x="4252" y="4563"/>
                    <a:pt x="3596" y="4356"/>
                    <a:pt x="3043" y="3975"/>
                  </a:cubicBezTo>
                  <a:cubicBezTo>
                    <a:pt x="2455" y="3561"/>
                    <a:pt x="1867" y="3146"/>
                    <a:pt x="1418" y="2593"/>
                  </a:cubicBezTo>
                  <a:cubicBezTo>
                    <a:pt x="865" y="1902"/>
                    <a:pt x="450" y="1141"/>
                    <a:pt x="139" y="277"/>
                  </a:cubicBezTo>
                  <a:cubicBezTo>
                    <a:pt x="139" y="208"/>
                    <a:pt x="105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33"/>
            <p:cNvSpPr/>
            <p:nvPr/>
          </p:nvSpPr>
          <p:spPr>
            <a:xfrm>
              <a:off x="742643" y="494640"/>
              <a:ext cx="31348" cy="23565"/>
            </a:xfrm>
            <a:custGeom>
              <a:avLst/>
              <a:gdLst/>
              <a:ahLst/>
              <a:cxnLst/>
              <a:rect l="l" t="t" r="r" b="b"/>
              <a:pathLst>
                <a:path w="3319" h="2495" extrusionOk="0">
                  <a:moveTo>
                    <a:pt x="3245" y="0"/>
                  </a:moveTo>
                  <a:cubicBezTo>
                    <a:pt x="3048" y="0"/>
                    <a:pt x="2927" y="120"/>
                    <a:pt x="2835" y="213"/>
                  </a:cubicBezTo>
                  <a:cubicBezTo>
                    <a:pt x="2316" y="697"/>
                    <a:pt x="1729" y="1043"/>
                    <a:pt x="1141" y="1423"/>
                  </a:cubicBezTo>
                  <a:cubicBezTo>
                    <a:pt x="1094" y="1446"/>
                    <a:pt x="1047" y="1502"/>
                    <a:pt x="988" y="1502"/>
                  </a:cubicBezTo>
                  <a:cubicBezTo>
                    <a:pt x="961" y="1502"/>
                    <a:pt x="932" y="1490"/>
                    <a:pt x="899" y="1457"/>
                  </a:cubicBezTo>
                  <a:cubicBezTo>
                    <a:pt x="934" y="1354"/>
                    <a:pt x="1003" y="1250"/>
                    <a:pt x="1037" y="1146"/>
                  </a:cubicBezTo>
                  <a:cubicBezTo>
                    <a:pt x="934" y="1146"/>
                    <a:pt x="899" y="1250"/>
                    <a:pt x="830" y="1319"/>
                  </a:cubicBezTo>
                  <a:cubicBezTo>
                    <a:pt x="623" y="1665"/>
                    <a:pt x="346" y="1976"/>
                    <a:pt x="70" y="2287"/>
                  </a:cubicBezTo>
                  <a:cubicBezTo>
                    <a:pt x="35" y="2356"/>
                    <a:pt x="0" y="2391"/>
                    <a:pt x="104" y="2494"/>
                  </a:cubicBezTo>
                  <a:cubicBezTo>
                    <a:pt x="381" y="2287"/>
                    <a:pt x="623" y="2079"/>
                    <a:pt x="899" y="1872"/>
                  </a:cubicBezTo>
                  <a:cubicBezTo>
                    <a:pt x="1418" y="1457"/>
                    <a:pt x="1521" y="1388"/>
                    <a:pt x="1798" y="1388"/>
                  </a:cubicBezTo>
                  <a:cubicBezTo>
                    <a:pt x="1590" y="1734"/>
                    <a:pt x="1383" y="2010"/>
                    <a:pt x="968" y="2114"/>
                  </a:cubicBezTo>
                  <a:cubicBezTo>
                    <a:pt x="899" y="2149"/>
                    <a:pt x="830" y="2183"/>
                    <a:pt x="761" y="2218"/>
                  </a:cubicBezTo>
                  <a:cubicBezTo>
                    <a:pt x="726" y="2252"/>
                    <a:pt x="726" y="2287"/>
                    <a:pt x="726" y="2321"/>
                  </a:cubicBezTo>
                  <a:cubicBezTo>
                    <a:pt x="726" y="2356"/>
                    <a:pt x="795" y="2391"/>
                    <a:pt x="830" y="2391"/>
                  </a:cubicBezTo>
                  <a:cubicBezTo>
                    <a:pt x="968" y="2356"/>
                    <a:pt x="1141" y="2287"/>
                    <a:pt x="1279" y="2183"/>
                  </a:cubicBezTo>
                  <a:cubicBezTo>
                    <a:pt x="1660" y="1907"/>
                    <a:pt x="2143" y="1699"/>
                    <a:pt x="2593" y="1423"/>
                  </a:cubicBezTo>
                  <a:cubicBezTo>
                    <a:pt x="2662" y="1388"/>
                    <a:pt x="2766" y="1354"/>
                    <a:pt x="2766" y="1250"/>
                  </a:cubicBezTo>
                  <a:cubicBezTo>
                    <a:pt x="2766" y="1215"/>
                    <a:pt x="2731" y="1181"/>
                    <a:pt x="2697" y="1146"/>
                  </a:cubicBezTo>
                  <a:cubicBezTo>
                    <a:pt x="2681" y="1142"/>
                    <a:pt x="2668" y="1141"/>
                    <a:pt x="2656" y="1141"/>
                  </a:cubicBezTo>
                  <a:cubicBezTo>
                    <a:pt x="2557" y="1141"/>
                    <a:pt x="2551" y="1254"/>
                    <a:pt x="2489" y="1284"/>
                  </a:cubicBezTo>
                  <a:cubicBezTo>
                    <a:pt x="2297" y="1412"/>
                    <a:pt x="2135" y="1599"/>
                    <a:pt x="1866" y="1599"/>
                  </a:cubicBezTo>
                  <a:cubicBezTo>
                    <a:pt x="1844" y="1599"/>
                    <a:pt x="1821" y="1598"/>
                    <a:pt x="1798" y="1596"/>
                  </a:cubicBezTo>
                  <a:cubicBezTo>
                    <a:pt x="1936" y="1284"/>
                    <a:pt x="2074" y="1008"/>
                    <a:pt x="2351" y="801"/>
                  </a:cubicBezTo>
                  <a:cubicBezTo>
                    <a:pt x="2697" y="593"/>
                    <a:pt x="3008" y="351"/>
                    <a:pt x="3319" y="6"/>
                  </a:cubicBezTo>
                  <a:cubicBezTo>
                    <a:pt x="3293" y="2"/>
                    <a:pt x="3268" y="0"/>
                    <a:pt x="32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33"/>
            <p:cNvSpPr/>
            <p:nvPr/>
          </p:nvSpPr>
          <p:spPr>
            <a:xfrm>
              <a:off x="382223" y="34875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33"/>
            <p:cNvSpPr/>
            <p:nvPr/>
          </p:nvSpPr>
          <p:spPr>
            <a:xfrm>
              <a:off x="352840" y="343124"/>
              <a:ext cx="29393" cy="29478"/>
            </a:xfrm>
            <a:custGeom>
              <a:avLst/>
              <a:gdLst/>
              <a:ahLst/>
              <a:cxnLst/>
              <a:rect l="l" t="t" r="r" b="b"/>
              <a:pathLst>
                <a:path w="3112" h="3121" extrusionOk="0">
                  <a:moveTo>
                    <a:pt x="156" y="0"/>
                  </a:moveTo>
                  <a:cubicBezTo>
                    <a:pt x="82" y="0"/>
                    <a:pt x="35" y="62"/>
                    <a:pt x="35" y="148"/>
                  </a:cubicBezTo>
                  <a:cubicBezTo>
                    <a:pt x="1" y="286"/>
                    <a:pt x="35" y="390"/>
                    <a:pt x="70" y="493"/>
                  </a:cubicBezTo>
                  <a:cubicBezTo>
                    <a:pt x="173" y="804"/>
                    <a:pt x="312" y="1150"/>
                    <a:pt x="519" y="1461"/>
                  </a:cubicBezTo>
                  <a:cubicBezTo>
                    <a:pt x="1038" y="2187"/>
                    <a:pt x="1729" y="2671"/>
                    <a:pt x="2455" y="3120"/>
                  </a:cubicBezTo>
                  <a:lnTo>
                    <a:pt x="2489" y="3086"/>
                  </a:lnTo>
                  <a:cubicBezTo>
                    <a:pt x="2040" y="2671"/>
                    <a:pt x="1556" y="2360"/>
                    <a:pt x="1107" y="1945"/>
                  </a:cubicBezTo>
                  <a:cubicBezTo>
                    <a:pt x="692" y="1565"/>
                    <a:pt x="450" y="1081"/>
                    <a:pt x="243" y="562"/>
                  </a:cubicBezTo>
                  <a:cubicBezTo>
                    <a:pt x="139" y="320"/>
                    <a:pt x="173" y="217"/>
                    <a:pt x="381" y="217"/>
                  </a:cubicBezTo>
                  <a:cubicBezTo>
                    <a:pt x="634" y="217"/>
                    <a:pt x="888" y="201"/>
                    <a:pt x="1131" y="201"/>
                  </a:cubicBezTo>
                  <a:cubicBezTo>
                    <a:pt x="1253" y="201"/>
                    <a:pt x="1372" y="205"/>
                    <a:pt x="1487" y="217"/>
                  </a:cubicBezTo>
                  <a:cubicBezTo>
                    <a:pt x="2075" y="286"/>
                    <a:pt x="2593" y="528"/>
                    <a:pt x="3112" y="597"/>
                  </a:cubicBezTo>
                  <a:cubicBezTo>
                    <a:pt x="3112" y="528"/>
                    <a:pt x="3077" y="493"/>
                    <a:pt x="3008" y="493"/>
                  </a:cubicBezTo>
                  <a:lnTo>
                    <a:pt x="3008" y="459"/>
                  </a:lnTo>
                  <a:cubicBezTo>
                    <a:pt x="2731" y="424"/>
                    <a:pt x="2455" y="286"/>
                    <a:pt x="2178" y="217"/>
                  </a:cubicBezTo>
                  <a:cubicBezTo>
                    <a:pt x="1556" y="9"/>
                    <a:pt x="865" y="79"/>
                    <a:pt x="208" y="9"/>
                  </a:cubicBezTo>
                  <a:cubicBezTo>
                    <a:pt x="190" y="3"/>
                    <a:pt x="172" y="0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33"/>
            <p:cNvSpPr/>
            <p:nvPr/>
          </p:nvSpPr>
          <p:spPr>
            <a:xfrm>
              <a:off x="506604" y="461063"/>
              <a:ext cx="47348" cy="6328"/>
            </a:xfrm>
            <a:custGeom>
              <a:avLst/>
              <a:gdLst/>
              <a:ahLst/>
              <a:cxnLst/>
              <a:rect l="l" t="t" r="r" b="b"/>
              <a:pathLst>
                <a:path w="5013" h="670" extrusionOk="0">
                  <a:moveTo>
                    <a:pt x="1" y="35"/>
                  </a:moveTo>
                  <a:lnTo>
                    <a:pt x="1" y="70"/>
                  </a:lnTo>
                  <a:cubicBezTo>
                    <a:pt x="6" y="64"/>
                    <a:pt x="11" y="59"/>
                    <a:pt x="17" y="54"/>
                  </a:cubicBezTo>
                  <a:lnTo>
                    <a:pt x="17" y="54"/>
                  </a:lnTo>
                  <a:cubicBezTo>
                    <a:pt x="11" y="48"/>
                    <a:pt x="6" y="41"/>
                    <a:pt x="1" y="35"/>
                  </a:cubicBezTo>
                  <a:close/>
                  <a:moveTo>
                    <a:pt x="70" y="0"/>
                  </a:moveTo>
                  <a:cubicBezTo>
                    <a:pt x="70" y="0"/>
                    <a:pt x="45" y="25"/>
                    <a:pt x="17" y="54"/>
                  </a:cubicBezTo>
                  <a:lnTo>
                    <a:pt x="17" y="54"/>
                  </a:lnTo>
                  <a:cubicBezTo>
                    <a:pt x="176" y="244"/>
                    <a:pt x="216" y="278"/>
                    <a:pt x="450" y="311"/>
                  </a:cubicBezTo>
                  <a:cubicBezTo>
                    <a:pt x="796" y="381"/>
                    <a:pt x="1141" y="381"/>
                    <a:pt x="1487" y="484"/>
                  </a:cubicBezTo>
                  <a:cubicBezTo>
                    <a:pt x="1996" y="618"/>
                    <a:pt x="2526" y="669"/>
                    <a:pt x="3061" y="669"/>
                  </a:cubicBezTo>
                  <a:cubicBezTo>
                    <a:pt x="3216" y="669"/>
                    <a:pt x="3371" y="665"/>
                    <a:pt x="3526" y="657"/>
                  </a:cubicBezTo>
                  <a:cubicBezTo>
                    <a:pt x="4010" y="623"/>
                    <a:pt x="4529" y="657"/>
                    <a:pt x="5013" y="519"/>
                  </a:cubicBezTo>
                  <a:lnTo>
                    <a:pt x="4702" y="519"/>
                  </a:lnTo>
                  <a:cubicBezTo>
                    <a:pt x="4457" y="535"/>
                    <a:pt x="4212" y="543"/>
                    <a:pt x="3967" y="543"/>
                  </a:cubicBezTo>
                  <a:cubicBezTo>
                    <a:pt x="2657" y="543"/>
                    <a:pt x="1351" y="321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33"/>
            <p:cNvSpPr/>
            <p:nvPr/>
          </p:nvSpPr>
          <p:spPr>
            <a:xfrm>
              <a:off x="553621" y="4656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33"/>
            <p:cNvSpPr/>
            <p:nvPr/>
          </p:nvSpPr>
          <p:spPr>
            <a:xfrm>
              <a:off x="420749" y="262246"/>
              <a:ext cx="6536" cy="41227"/>
            </a:xfrm>
            <a:custGeom>
              <a:avLst/>
              <a:gdLst/>
              <a:ahLst/>
              <a:cxnLst/>
              <a:rect l="l" t="t" r="r" b="b"/>
              <a:pathLst>
                <a:path w="692" h="4365" extrusionOk="0">
                  <a:moveTo>
                    <a:pt x="346" y="0"/>
                  </a:moveTo>
                  <a:cubicBezTo>
                    <a:pt x="138" y="138"/>
                    <a:pt x="173" y="277"/>
                    <a:pt x="138" y="380"/>
                  </a:cubicBezTo>
                  <a:cubicBezTo>
                    <a:pt x="0" y="1245"/>
                    <a:pt x="35" y="2074"/>
                    <a:pt x="173" y="2938"/>
                  </a:cubicBezTo>
                  <a:cubicBezTo>
                    <a:pt x="208" y="3353"/>
                    <a:pt x="208" y="3802"/>
                    <a:pt x="346" y="4183"/>
                  </a:cubicBezTo>
                  <a:lnTo>
                    <a:pt x="380" y="4217"/>
                  </a:lnTo>
                  <a:cubicBezTo>
                    <a:pt x="402" y="4323"/>
                    <a:pt x="410" y="4364"/>
                    <a:pt x="477" y="4364"/>
                  </a:cubicBezTo>
                  <a:cubicBezTo>
                    <a:pt x="519" y="4364"/>
                    <a:pt x="584" y="4348"/>
                    <a:pt x="691" y="4321"/>
                  </a:cubicBezTo>
                  <a:cubicBezTo>
                    <a:pt x="450" y="4010"/>
                    <a:pt x="415" y="3595"/>
                    <a:pt x="380" y="3215"/>
                  </a:cubicBezTo>
                  <a:cubicBezTo>
                    <a:pt x="380" y="3007"/>
                    <a:pt x="346" y="2835"/>
                    <a:pt x="277" y="2627"/>
                  </a:cubicBezTo>
                  <a:cubicBezTo>
                    <a:pt x="242" y="2523"/>
                    <a:pt x="208" y="2385"/>
                    <a:pt x="208" y="2282"/>
                  </a:cubicBezTo>
                  <a:cubicBezTo>
                    <a:pt x="208" y="1556"/>
                    <a:pt x="242" y="83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33"/>
            <p:cNvSpPr/>
            <p:nvPr/>
          </p:nvSpPr>
          <p:spPr>
            <a:xfrm>
              <a:off x="542844" y="436081"/>
              <a:ext cx="32330" cy="4439"/>
            </a:xfrm>
            <a:custGeom>
              <a:avLst/>
              <a:gdLst/>
              <a:ahLst/>
              <a:cxnLst/>
              <a:rect l="l" t="t" r="r" b="b"/>
              <a:pathLst>
                <a:path w="3423" h="470" extrusionOk="0">
                  <a:moveTo>
                    <a:pt x="931" y="0"/>
                  </a:moveTo>
                  <a:cubicBezTo>
                    <a:pt x="770" y="0"/>
                    <a:pt x="610" y="8"/>
                    <a:pt x="450" y="18"/>
                  </a:cubicBezTo>
                  <a:cubicBezTo>
                    <a:pt x="277" y="18"/>
                    <a:pt x="104" y="18"/>
                    <a:pt x="1" y="191"/>
                  </a:cubicBezTo>
                  <a:cubicBezTo>
                    <a:pt x="21" y="253"/>
                    <a:pt x="54" y="266"/>
                    <a:pt x="85" y="266"/>
                  </a:cubicBezTo>
                  <a:cubicBezTo>
                    <a:pt x="106" y="266"/>
                    <a:pt x="125" y="260"/>
                    <a:pt x="139" y="260"/>
                  </a:cubicBezTo>
                  <a:cubicBezTo>
                    <a:pt x="370" y="217"/>
                    <a:pt x="596" y="198"/>
                    <a:pt x="818" y="198"/>
                  </a:cubicBezTo>
                  <a:cubicBezTo>
                    <a:pt x="1126" y="198"/>
                    <a:pt x="1428" y="235"/>
                    <a:pt x="1729" y="295"/>
                  </a:cubicBezTo>
                  <a:cubicBezTo>
                    <a:pt x="2144" y="373"/>
                    <a:pt x="2578" y="470"/>
                    <a:pt x="3002" y="470"/>
                  </a:cubicBezTo>
                  <a:cubicBezTo>
                    <a:pt x="3144" y="470"/>
                    <a:pt x="3284" y="459"/>
                    <a:pt x="3423" y="433"/>
                  </a:cubicBezTo>
                  <a:cubicBezTo>
                    <a:pt x="2939" y="330"/>
                    <a:pt x="2455" y="295"/>
                    <a:pt x="2005" y="157"/>
                  </a:cubicBezTo>
                  <a:cubicBezTo>
                    <a:pt x="1647" y="37"/>
                    <a:pt x="1289" y="0"/>
                    <a:pt x="9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33"/>
            <p:cNvSpPr/>
            <p:nvPr/>
          </p:nvSpPr>
          <p:spPr>
            <a:xfrm>
              <a:off x="538273" y="471132"/>
              <a:ext cx="28089" cy="3655"/>
            </a:xfrm>
            <a:custGeom>
              <a:avLst/>
              <a:gdLst/>
              <a:ahLst/>
              <a:cxnLst/>
              <a:rect l="l" t="t" r="r" b="b"/>
              <a:pathLst>
                <a:path w="2974" h="387" extrusionOk="0">
                  <a:moveTo>
                    <a:pt x="115" y="0"/>
                  </a:moveTo>
                  <a:cubicBezTo>
                    <a:pt x="67" y="0"/>
                    <a:pt x="21" y="13"/>
                    <a:pt x="1" y="75"/>
                  </a:cubicBezTo>
                  <a:cubicBezTo>
                    <a:pt x="1" y="179"/>
                    <a:pt x="104" y="179"/>
                    <a:pt x="173" y="213"/>
                  </a:cubicBezTo>
                  <a:cubicBezTo>
                    <a:pt x="277" y="213"/>
                    <a:pt x="415" y="213"/>
                    <a:pt x="519" y="248"/>
                  </a:cubicBezTo>
                  <a:cubicBezTo>
                    <a:pt x="794" y="347"/>
                    <a:pt x="1062" y="386"/>
                    <a:pt x="1326" y="386"/>
                  </a:cubicBezTo>
                  <a:cubicBezTo>
                    <a:pt x="1889" y="386"/>
                    <a:pt x="2431" y="205"/>
                    <a:pt x="2973" y="40"/>
                  </a:cubicBezTo>
                  <a:lnTo>
                    <a:pt x="2973" y="40"/>
                  </a:lnTo>
                  <a:cubicBezTo>
                    <a:pt x="2593" y="75"/>
                    <a:pt x="2178" y="110"/>
                    <a:pt x="1798" y="144"/>
                  </a:cubicBezTo>
                  <a:cubicBezTo>
                    <a:pt x="1624" y="171"/>
                    <a:pt x="1450" y="187"/>
                    <a:pt x="1278" y="187"/>
                  </a:cubicBezTo>
                  <a:cubicBezTo>
                    <a:pt x="1006" y="187"/>
                    <a:pt x="739" y="146"/>
                    <a:pt x="485" y="40"/>
                  </a:cubicBezTo>
                  <a:cubicBezTo>
                    <a:pt x="381" y="6"/>
                    <a:pt x="277" y="6"/>
                    <a:pt x="208" y="6"/>
                  </a:cubicBezTo>
                  <a:cubicBezTo>
                    <a:pt x="180" y="6"/>
                    <a:pt x="14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33"/>
            <p:cNvSpPr/>
            <p:nvPr/>
          </p:nvSpPr>
          <p:spPr>
            <a:xfrm>
              <a:off x="495185" y="432983"/>
              <a:ext cx="23509" cy="14800"/>
            </a:xfrm>
            <a:custGeom>
              <a:avLst/>
              <a:gdLst/>
              <a:ahLst/>
              <a:cxnLst/>
              <a:rect l="l" t="t" r="r" b="b"/>
              <a:pathLst>
                <a:path w="2489" h="1567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694" y="554"/>
                    <a:pt x="968" y="1141"/>
                    <a:pt x="0" y="1487"/>
                  </a:cubicBezTo>
                  <a:cubicBezTo>
                    <a:pt x="73" y="1546"/>
                    <a:pt x="140" y="1567"/>
                    <a:pt x="203" y="1567"/>
                  </a:cubicBezTo>
                  <a:cubicBezTo>
                    <a:pt x="290" y="1567"/>
                    <a:pt x="370" y="1527"/>
                    <a:pt x="449" y="1487"/>
                  </a:cubicBezTo>
                  <a:cubicBezTo>
                    <a:pt x="1210" y="1107"/>
                    <a:pt x="1901" y="623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33"/>
            <p:cNvSpPr/>
            <p:nvPr/>
          </p:nvSpPr>
          <p:spPr>
            <a:xfrm>
              <a:off x="668859" y="464331"/>
              <a:ext cx="2947" cy="33303"/>
            </a:xfrm>
            <a:custGeom>
              <a:avLst/>
              <a:gdLst/>
              <a:ahLst/>
              <a:cxnLst/>
              <a:rect l="l" t="t" r="r" b="b"/>
              <a:pathLst>
                <a:path w="312" h="3526" extrusionOk="0">
                  <a:moveTo>
                    <a:pt x="312" y="0"/>
                  </a:moveTo>
                  <a:lnTo>
                    <a:pt x="312" y="0"/>
                  </a:lnTo>
                  <a:cubicBezTo>
                    <a:pt x="208" y="484"/>
                    <a:pt x="70" y="1002"/>
                    <a:pt x="70" y="1486"/>
                  </a:cubicBezTo>
                  <a:lnTo>
                    <a:pt x="70" y="1521"/>
                  </a:lnTo>
                  <a:cubicBezTo>
                    <a:pt x="35" y="2039"/>
                    <a:pt x="1" y="2558"/>
                    <a:pt x="1" y="3111"/>
                  </a:cubicBezTo>
                  <a:cubicBezTo>
                    <a:pt x="1" y="3249"/>
                    <a:pt x="1" y="3422"/>
                    <a:pt x="243" y="3526"/>
                  </a:cubicBezTo>
                  <a:cubicBezTo>
                    <a:pt x="70" y="2316"/>
                    <a:pt x="139" y="1175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33"/>
            <p:cNvSpPr/>
            <p:nvPr/>
          </p:nvSpPr>
          <p:spPr>
            <a:xfrm>
              <a:off x="561130" y="256693"/>
              <a:ext cx="16000" cy="21232"/>
            </a:xfrm>
            <a:custGeom>
              <a:avLst/>
              <a:gdLst/>
              <a:ahLst/>
              <a:cxnLst/>
              <a:rect l="l" t="t" r="r" b="b"/>
              <a:pathLst>
                <a:path w="1694" h="2248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519"/>
                    <a:pt x="450" y="899"/>
                    <a:pt x="761" y="1314"/>
                  </a:cubicBezTo>
                  <a:cubicBezTo>
                    <a:pt x="1037" y="1660"/>
                    <a:pt x="1279" y="2040"/>
                    <a:pt x="1694" y="2247"/>
                  </a:cubicBezTo>
                  <a:cubicBezTo>
                    <a:pt x="1072" y="1556"/>
                    <a:pt x="553" y="7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33"/>
            <p:cNvSpPr/>
            <p:nvPr/>
          </p:nvSpPr>
          <p:spPr>
            <a:xfrm>
              <a:off x="476248" y="442126"/>
              <a:ext cx="18947" cy="8501"/>
            </a:xfrm>
            <a:custGeom>
              <a:avLst/>
              <a:gdLst/>
              <a:ahLst/>
              <a:cxnLst/>
              <a:rect l="l" t="t" r="r" b="b"/>
              <a:pathLst>
                <a:path w="2006" h="900" extrusionOk="0">
                  <a:moveTo>
                    <a:pt x="415" y="1"/>
                  </a:moveTo>
                  <a:cubicBezTo>
                    <a:pt x="139" y="139"/>
                    <a:pt x="0" y="312"/>
                    <a:pt x="0" y="519"/>
                  </a:cubicBezTo>
                  <a:lnTo>
                    <a:pt x="0" y="554"/>
                  </a:lnTo>
                  <a:cubicBezTo>
                    <a:pt x="230" y="364"/>
                    <a:pt x="449" y="291"/>
                    <a:pt x="662" y="291"/>
                  </a:cubicBezTo>
                  <a:cubicBezTo>
                    <a:pt x="994" y="291"/>
                    <a:pt x="1309" y="468"/>
                    <a:pt x="1625" y="657"/>
                  </a:cubicBezTo>
                  <a:cubicBezTo>
                    <a:pt x="1729" y="761"/>
                    <a:pt x="1832" y="865"/>
                    <a:pt x="1970" y="899"/>
                  </a:cubicBezTo>
                  <a:cubicBezTo>
                    <a:pt x="1970" y="865"/>
                    <a:pt x="2005" y="830"/>
                    <a:pt x="2005" y="830"/>
                  </a:cubicBezTo>
                  <a:cubicBezTo>
                    <a:pt x="1970" y="796"/>
                    <a:pt x="1936" y="761"/>
                    <a:pt x="1936" y="726"/>
                  </a:cubicBezTo>
                  <a:cubicBezTo>
                    <a:pt x="1625" y="450"/>
                    <a:pt x="1279" y="243"/>
                    <a:pt x="830" y="173"/>
                  </a:cubicBezTo>
                  <a:cubicBezTo>
                    <a:pt x="692" y="139"/>
                    <a:pt x="519" y="173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33"/>
            <p:cNvSpPr/>
            <p:nvPr/>
          </p:nvSpPr>
          <p:spPr>
            <a:xfrm>
              <a:off x="480488" y="4421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33"/>
            <p:cNvSpPr/>
            <p:nvPr/>
          </p:nvSpPr>
          <p:spPr>
            <a:xfrm>
              <a:off x="682242" y="361815"/>
              <a:ext cx="15358" cy="19929"/>
            </a:xfrm>
            <a:custGeom>
              <a:avLst/>
              <a:gdLst/>
              <a:ahLst/>
              <a:cxnLst/>
              <a:rect l="l" t="t" r="r" b="b"/>
              <a:pathLst>
                <a:path w="1626" h="2110" extrusionOk="0">
                  <a:moveTo>
                    <a:pt x="1625" y="1"/>
                  </a:moveTo>
                  <a:cubicBezTo>
                    <a:pt x="1487" y="35"/>
                    <a:pt x="1418" y="139"/>
                    <a:pt x="1314" y="208"/>
                  </a:cubicBezTo>
                  <a:cubicBezTo>
                    <a:pt x="761" y="761"/>
                    <a:pt x="277" y="1383"/>
                    <a:pt x="1" y="2109"/>
                  </a:cubicBezTo>
                  <a:cubicBezTo>
                    <a:pt x="105" y="2040"/>
                    <a:pt x="174" y="1971"/>
                    <a:pt x="243" y="1867"/>
                  </a:cubicBezTo>
                  <a:cubicBezTo>
                    <a:pt x="519" y="1245"/>
                    <a:pt x="934" y="761"/>
                    <a:pt x="1383" y="277"/>
                  </a:cubicBezTo>
                  <a:cubicBezTo>
                    <a:pt x="1487" y="208"/>
                    <a:pt x="1591" y="139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33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33"/>
            <p:cNvSpPr/>
            <p:nvPr/>
          </p:nvSpPr>
          <p:spPr>
            <a:xfrm>
              <a:off x="699546" y="469271"/>
              <a:ext cx="18295" cy="4203"/>
            </a:xfrm>
            <a:custGeom>
              <a:avLst/>
              <a:gdLst/>
              <a:ahLst/>
              <a:cxnLst/>
              <a:rect l="l" t="t" r="r" b="b"/>
              <a:pathLst>
                <a:path w="1937" h="445" extrusionOk="0">
                  <a:moveTo>
                    <a:pt x="1476" y="0"/>
                  </a:moveTo>
                  <a:cubicBezTo>
                    <a:pt x="849" y="0"/>
                    <a:pt x="279" y="166"/>
                    <a:pt x="1" y="445"/>
                  </a:cubicBezTo>
                  <a:cubicBezTo>
                    <a:pt x="381" y="341"/>
                    <a:pt x="658" y="237"/>
                    <a:pt x="969" y="168"/>
                  </a:cubicBezTo>
                  <a:cubicBezTo>
                    <a:pt x="1280" y="99"/>
                    <a:pt x="1625" y="168"/>
                    <a:pt x="1936" y="30"/>
                  </a:cubicBezTo>
                  <a:cubicBezTo>
                    <a:pt x="1782" y="10"/>
                    <a:pt x="1627" y="0"/>
                    <a:pt x="14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33"/>
            <p:cNvSpPr/>
            <p:nvPr/>
          </p:nvSpPr>
          <p:spPr>
            <a:xfrm>
              <a:off x="747866" y="485545"/>
              <a:ext cx="2947" cy="16009"/>
            </a:xfrm>
            <a:custGeom>
              <a:avLst/>
              <a:gdLst/>
              <a:ahLst/>
              <a:cxnLst/>
              <a:rect l="l" t="t" r="r" b="b"/>
              <a:pathLst>
                <a:path w="312" h="1695" extrusionOk="0">
                  <a:moveTo>
                    <a:pt x="208" y="1"/>
                  </a:moveTo>
                  <a:cubicBezTo>
                    <a:pt x="35" y="554"/>
                    <a:pt x="0" y="1107"/>
                    <a:pt x="104" y="1556"/>
                  </a:cubicBezTo>
                  <a:cubicBezTo>
                    <a:pt x="139" y="1625"/>
                    <a:pt x="139" y="1694"/>
                    <a:pt x="242" y="1694"/>
                  </a:cubicBezTo>
                  <a:cubicBezTo>
                    <a:pt x="312" y="1694"/>
                    <a:pt x="312" y="1591"/>
                    <a:pt x="312" y="1522"/>
                  </a:cubicBezTo>
                  <a:cubicBezTo>
                    <a:pt x="242" y="1280"/>
                    <a:pt x="208" y="1038"/>
                    <a:pt x="208" y="761"/>
                  </a:cubicBezTo>
                  <a:cubicBezTo>
                    <a:pt x="173" y="519"/>
                    <a:pt x="208" y="243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33"/>
            <p:cNvSpPr/>
            <p:nvPr/>
          </p:nvSpPr>
          <p:spPr>
            <a:xfrm>
              <a:off x="588227" y="444374"/>
              <a:ext cx="10777" cy="3636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61" y="0"/>
                  </a:moveTo>
                  <a:cubicBezTo>
                    <a:pt x="38" y="0"/>
                    <a:pt x="18" y="2"/>
                    <a:pt x="0" y="5"/>
                  </a:cubicBezTo>
                  <a:cubicBezTo>
                    <a:pt x="215" y="247"/>
                    <a:pt x="494" y="384"/>
                    <a:pt x="835" y="384"/>
                  </a:cubicBezTo>
                  <a:cubicBezTo>
                    <a:pt x="932" y="384"/>
                    <a:pt x="1034" y="373"/>
                    <a:pt x="1141" y="350"/>
                  </a:cubicBezTo>
                  <a:cubicBezTo>
                    <a:pt x="762" y="161"/>
                    <a:pt x="296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33"/>
            <p:cNvSpPr/>
            <p:nvPr/>
          </p:nvSpPr>
          <p:spPr>
            <a:xfrm>
              <a:off x="679305" y="368021"/>
              <a:ext cx="5563" cy="13393"/>
            </a:xfrm>
            <a:custGeom>
              <a:avLst/>
              <a:gdLst/>
              <a:ahLst/>
              <a:cxnLst/>
              <a:rect l="l" t="t" r="r" b="b"/>
              <a:pathLst>
                <a:path w="589" h="1418" extrusionOk="0">
                  <a:moveTo>
                    <a:pt x="588" y="0"/>
                  </a:moveTo>
                  <a:cubicBezTo>
                    <a:pt x="277" y="415"/>
                    <a:pt x="104" y="899"/>
                    <a:pt x="1" y="1418"/>
                  </a:cubicBezTo>
                  <a:lnTo>
                    <a:pt x="104" y="1418"/>
                  </a:lnTo>
                  <a:cubicBezTo>
                    <a:pt x="381" y="968"/>
                    <a:pt x="416" y="484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33"/>
            <p:cNvSpPr/>
            <p:nvPr/>
          </p:nvSpPr>
          <p:spPr>
            <a:xfrm>
              <a:off x="469060" y="430377"/>
              <a:ext cx="1643" cy="14375"/>
            </a:xfrm>
            <a:custGeom>
              <a:avLst/>
              <a:gdLst/>
              <a:ahLst/>
              <a:cxnLst/>
              <a:rect l="l" t="t" r="r" b="b"/>
              <a:pathLst>
                <a:path w="174" h="1522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519"/>
                    <a:pt x="1" y="1037"/>
                    <a:pt x="139" y="1521"/>
                  </a:cubicBezTo>
                  <a:cubicBezTo>
                    <a:pt x="174" y="1003"/>
                    <a:pt x="174" y="5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33"/>
            <p:cNvSpPr/>
            <p:nvPr/>
          </p:nvSpPr>
          <p:spPr>
            <a:xfrm>
              <a:off x="523255" y="4525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33"/>
            <p:cNvSpPr/>
            <p:nvPr/>
          </p:nvSpPr>
          <p:spPr>
            <a:xfrm>
              <a:off x="506283" y="452572"/>
              <a:ext cx="16982" cy="5563"/>
            </a:xfrm>
            <a:custGeom>
              <a:avLst/>
              <a:gdLst/>
              <a:ahLst/>
              <a:cxnLst/>
              <a:rect l="l" t="t" r="r" b="b"/>
              <a:pathLst>
                <a:path w="1798" h="589" extrusionOk="0">
                  <a:moveTo>
                    <a:pt x="1798" y="1"/>
                  </a:moveTo>
                  <a:lnTo>
                    <a:pt x="1798" y="1"/>
                  </a:lnTo>
                  <a:cubicBezTo>
                    <a:pt x="1210" y="104"/>
                    <a:pt x="622" y="208"/>
                    <a:pt x="0" y="588"/>
                  </a:cubicBezTo>
                  <a:cubicBezTo>
                    <a:pt x="208" y="588"/>
                    <a:pt x="277" y="554"/>
                    <a:pt x="380" y="519"/>
                  </a:cubicBezTo>
                  <a:cubicBezTo>
                    <a:pt x="692" y="346"/>
                    <a:pt x="1003" y="243"/>
                    <a:pt x="1348" y="139"/>
                  </a:cubicBezTo>
                  <a:cubicBezTo>
                    <a:pt x="1487" y="104"/>
                    <a:pt x="1659" y="104"/>
                    <a:pt x="1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33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33"/>
            <p:cNvSpPr/>
            <p:nvPr/>
          </p:nvSpPr>
          <p:spPr>
            <a:xfrm>
              <a:off x="484408" y="428743"/>
              <a:ext cx="5884" cy="10456"/>
            </a:xfrm>
            <a:custGeom>
              <a:avLst/>
              <a:gdLst/>
              <a:ahLst/>
              <a:cxnLst/>
              <a:rect l="l" t="t" r="r" b="b"/>
              <a:pathLst>
                <a:path w="623" h="1107" extrusionOk="0">
                  <a:moveTo>
                    <a:pt x="623" y="0"/>
                  </a:moveTo>
                  <a:lnTo>
                    <a:pt x="623" y="0"/>
                  </a:lnTo>
                  <a:cubicBezTo>
                    <a:pt x="242" y="277"/>
                    <a:pt x="139" y="726"/>
                    <a:pt x="0" y="1107"/>
                  </a:cubicBezTo>
                  <a:cubicBezTo>
                    <a:pt x="242" y="830"/>
                    <a:pt x="346" y="450"/>
                    <a:pt x="588" y="173"/>
                  </a:cubicBezTo>
                  <a:cubicBezTo>
                    <a:pt x="623" y="139"/>
                    <a:pt x="623" y="70"/>
                    <a:pt x="6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33"/>
            <p:cNvSpPr/>
            <p:nvPr/>
          </p:nvSpPr>
          <p:spPr>
            <a:xfrm>
              <a:off x="482774" y="422868"/>
              <a:ext cx="3929" cy="11438"/>
            </a:xfrm>
            <a:custGeom>
              <a:avLst/>
              <a:gdLst/>
              <a:ahLst/>
              <a:cxnLst/>
              <a:rect l="l" t="t" r="r" b="b"/>
              <a:pathLst>
                <a:path w="416" h="121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70" y="346"/>
                    <a:pt x="104" y="795"/>
                    <a:pt x="1" y="1210"/>
                  </a:cubicBezTo>
                  <a:cubicBezTo>
                    <a:pt x="139" y="795"/>
                    <a:pt x="277" y="415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33"/>
            <p:cNvSpPr/>
            <p:nvPr/>
          </p:nvSpPr>
          <p:spPr>
            <a:xfrm>
              <a:off x="486694" y="42253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33"/>
            <p:cNvSpPr/>
            <p:nvPr/>
          </p:nvSpPr>
          <p:spPr>
            <a:xfrm>
              <a:off x="454694" y="4303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33"/>
            <p:cNvSpPr/>
            <p:nvPr/>
          </p:nvSpPr>
          <p:spPr>
            <a:xfrm>
              <a:off x="454694" y="430698"/>
              <a:ext cx="5242" cy="9804"/>
            </a:xfrm>
            <a:custGeom>
              <a:avLst/>
              <a:gdLst/>
              <a:ahLst/>
              <a:cxnLst/>
              <a:rect l="l" t="t" r="r" b="b"/>
              <a:pathLst>
                <a:path w="555" h="1038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208" y="554"/>
                    <a:pt x="312" y="796"/>
                  </a:cubicBezTo>
                  <a:cubicBezTo>
                    <a:pt x="347" y="900"/>
                    <a:pt x="416" y="1003"/>
                    <a:pt x="554" y="1038"/>
                  </a:cubicBezTo>
                  <a:cubicBezTo>
                    <a:pt x="381" y="692"/>
                    <a:pt x="208" y="3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33"/>
            <p:cNvSpPr/>
            <p:nvPr/>
          </p:nvSpPr>
          <p:spPr>
            <a:xfrm>
              <a:off x="789981" y="530598"/>
              <a:ext cx="3929" cy="4581"/>
            </a:xfrm>
            <a:custGeom>
              <a:avLst/>
              <a:gdLst/>
              <a:ahLst/>
              <a:cxnLst/>
              <a:rect l="l" t="t" r="r" b="b"/>
              <a:pathLst>
                <a:path w="416" h="485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208"/>
                    <a:pt x="173" y="416"/>
                    <a:pt x="415" y="485"/>
                  </a:cubicBezTo>
                  <a:cubicBezTo>
                    <a:pt x="277" y="312"/>
                    <a:pt x="277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33"/>
            <p:cNvSpPr/>
            <p:nvPr/>
          </p:nvSpPr>
          <p:spPr>
            <a:xfrm>
              <a:off x="493220" y="40785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33"/>
            <p:cNvSpPr/>
            <p:nvPr/>
          </p:nvSpPr>
          <p:spPr>
            <a:xfrm>
              <a:off x="488649" y="408171"/>
              <a:ext cx="4581" cy="7849"/>
            </a:xfrm>
            <a:custGeom>
              <a:avLst/>
              <a:gdLst/>
              <a:ahLst/>
              <a:cxnLst/>
              <a:rect l="l" t="t" r="r" b="b"/>
              <a:pathLst>
                <a:path w="485" h="831" extrusionOk="0">
                  <a:moveTo>
                    <a:pt x="485" y="1"/>
                  </a:moveTo>
                  <a:lnTo>
                    <a:pt x="485" y="1"/>
                  </a:lnTo>
                  <a:cubicBezTo>
                    <a:pt x="243" y="243"/>
                    <a:pt x="174" y="554"/>
                    <a:pt x="1" y="830"/>
                  </a:cubicBezTo>
                  <a:cubicBezTo>
                    <a:pt x="277" y="623"/>
                    <a:pt x="346" y="312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33"/>
            <p:cNvSpPr/>
            <p:nvPr/>
          </p:nvSpPr>
          <p:spPr>
            <a:xfrm>
              <a:off x="523255" y="452327"/>
              <a:ext cx="6536" cy="406"/>
            </a:xfrm>
            <a:custGeom>
              <a:avLst/>
              <a:gdLst/>
              <a:ahLst/>
              <a:cxnLst/>
              <a:rect l="l" t="t" r="r" b="b"/>
              <a:pathLst>
                <a:path w="692" h="43" extrusionOk="0">
                  <a:moveTo>
                    <a:pt x="333" y="1"/>
                  </a:moveTo>
                  <a:cubicBezTo>
                    <a:pt x="217" y="1"/>
                    <a:pt x="104" y="9"/>
                    <a:pt x="1" y="27"/>
                  </a:cubicBezTo>
                  <a:cubicBezTo>
                    <a:pt x="81" y="38"/>
                    <a:pt x="158" y="42"/>
                    <a:pt x="234" y="42"/>
                  </a:cubicBezTo>
                  <a:cubicBezTo>
                    <a:pt x="385" y="42"/>
                    <a:pt x="531" y="27"/>
                    <a:pt x="692" y="27"/>
                  </a:cubicBezTo>
                  <a:cubicBezTo>
                    <a:pt x="571" y="9"/>
                    <a:pt x="450" y="1"/>
                    <a:pt x="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33"/>
            <p:cNvSpPr/>
            <p:nvPr/>
          </p:nvSpPr>
          <p:spPr>
            <a:xfrm>
              <a:off x="415847" y="367038"/>
              <a:ext cx="1974" cy="6867"/>
            </a:xfrm>
            <a:custGeom>
              <a:avLst/>
              <a:gdLst/>
              <a:ahLst/>
              <a:cxnLst/>
              <a:rect l="l" t="t" r="r" b="b"/>
              <a:pathLst>
                <a:path w="209" h="727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43"/>
                    <a:pt x="35" y="519"/>
                    <a:pt x="208" y="727"/>
                  </a:cubicBezTo>
                  <a:cubicBezTo>
                    <a:pt x="104" y="519"/>
                    <a:pt x="174" y="20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33"/>
            <p:cNvSpPr/>
            <p:nvPr/>
          </p:nvSpPr>
          <p:spPr>
            <a:xfrm>
              <a:off x="415847" y="36703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33"/>
            <p:cNvSpPr/>
            <p:nvPr/>
          </p:nvSpPr>
          <p:spPr>
            <a:xfrm>
              <a:off x="418133" y="381404"/>
              <a:ext cx="1643" cy="4902"/>
            </a:xfrm>
            <a:custGeom>
              <a:avLst/>
              <a:gdLst/>
              <a:ahLst/>
              <a:cxnLst/>
              <a:rect l="l" t="t" r="r" b="b"/>
              <a:pathLst>
                <a:path w="174" h="519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08"/>
                    <a:pt x="35" y="381"/>
                    <a:pt x="174" y="519"/>
                  </a:cubicBezTo>
                  <a:cubicBezTo>
                    <a:pt x="104" y="346"/>
                    <a:pt x="139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33"/>
            <p:cNvSpPr/>
            <p:nvPr/>
          </p:nvSpPr>
          <p:spPr>
            <a:xfrm>
              <a:off x="419767" y="3862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33"/>
            <p:cNvSpPr/>
            <p:nvPr/>
          </p:nvSpPr>
          <p:spPr>
            <a:xfrm>
              <a:off x="490283" y="425154"/>
              <a:ext cx="2626" cy="3268"/>
            </a:xfrm>
            <a:custGeom>
              <a:avLst/>
              <a:gdLst/>
              <a:ahLst/>
              <a:cxnLst/>
              <a:rect l="l" t="t" r="r" b="b"/>
              <a:pathLst>
                <a:path w="278" h="346" extrusionOk="0">
                  <a:moveTo>
                    <a:pt x="277" y="0"/>
                  </a:moveTo>
                  <a:cubicBezTo>
                    <a:pt x="139" y="104"/>
                    <a:pt x="35" y="173"/>
                    <a:pt x="1" y="346"/>
                  </a:cubicBezTo>
                  <a:cubicBezTo>
                    <a:pt x="208" y="311"/>
                    <a:pt x="243" y="13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33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33"/>
            <p:cNvSpPr/>
            <p:nvPr/>
          </p:nvSpPr>
          <p:spPr>
            <a:xfrm>
              <a:off x="727295" y="469554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05" y="0"/>
                  </a:moveTo>
                  <a:cubicBezTo>
                    <a:pt x="35" y="35"/>
                    <a:pt x="1" y="69"/>
                    <a:pt x="35" y="104"/>
                  </a:cubicBezTo>
                  <a:lnTo>
                    <a:pt x="1" y="104"/>
                  </a:lnTo>
                  <a:cubicBezTo>
                    <a:pt x="35" y="173"/>
                    <a:pt x="70" y="207"/>
                    <a:pt x="139" y="207"/>
                  </a:cubicBezTo>
                  <a:cubicBezTo>
                    <a:pt x="174" y="207"/>
                    <a:pt x="208" y="138"/>
                    <a:pt x="208" y="104"/>
                  </a:cubicBezTo>
                  <a:cubicBezTo>
                    <a:pt x="208" y="35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33"/>
            <p:cNvSpPr/>
            <p:nvPr/>
          </p:nvSpPr>
          <p:spPr>
            <a:xfrm>
              <a:off x="758964" y="520151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74" y="1"/>
                  </a:moveTo>
                  <a:cubicBezTo>
                    <a:pt x="70" y="35"/>
                    <a:pt x="1" y="104"/>
                    <a:pt x="1" y="243"/>
                  </a:cubicBezTo>
                  <a:cubicBezTo>
                    <a:pt x="139" y="208"/>
                    <a:pt x="174" y="139"/>
                    <a:pt x="208" y="35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33"/>
            <p:cNvSpPr/>
            <p:nvPr/>
          </p:nvSpPr>
          <p:spPr>
            <a:xfrm>
              <a:off x="496809" y="461252"/>
              <a:ext cx="671" cy="1455"/>
            </a:xfrm>
            <a:custGeom>
              <a:avLst/>
              <a:gdLst/>
              <a:ahLst/>
              <a:cxnLst/>
              <a:rect l="l" t="t" r="r" b="b"/>
              <a:pathLst>
                <a:path w="71" h="154" extrusionOk="0">
                  <a:moveTo>
                    <a:pt x="63" y="1"/>
                  </a:moveTo>
                  <a:cubicBezTo>
                    <a:pt x="53" y="1"/>
                    <a:pt x="35" y="25"/>
                    <a:pt x="35" y="50"/>
                  </a:cubicBezTo>
                  <a:cubicBezTo>
                    <a:pt x="35" y="84"/>
                    <a:pt x="1" y="119"/>
                    <a:pt x="1" y="153"/>
                  </a:cubicBezTo>
                  <a:cubicBezTo>
                    <a:pt x="35" y="119"/>
                    <a:pt x="70" y="119"/>
                    <a:pt x="70" y="119"/>
                  </a:cubicBezTo>
                  <a:cubicBezTo>
                    <a:pt x="70" y="84"/>
                    <a:pt x="70" y="50"/>
                    <a:pt x="70" y="15"/>
                  </a:cubicBezTo>
                  <a:cubicBezTo>
                    <a:pt x="70" y="5"/>
                    <a:pt x="67" y="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33"/>
            <p:cNvSpPr/>
            <p:nvPr/>
          </p:nvSpPr>
          <p:spPr>
            <a:xfrm>
              <a:off x="417150" y="374226"/>
              <a:ext cx="992" cy="3920"/>
            </a:xfrm>
            <a:custGeom>
              <a:avLst/>
              <a:gdLst/>
              <a:ahLst/>
              <a:cxnLst/>
              <a:rect l="l" t="t" r="r" b="b"/>
              <a:pathLst>
                <a:path w="105" h="415" extrusionOk="0">
                  <a:moveTo>
                    <a:pt x="70" y="0"/>
                  </a:moveTo>
                  <a:lnTo>
                    <a:pt x="70" y="0"/>
                  </a:lnTo>
                  <a:cubicBezTo>
                    <a:pt x="36" y="104"/>
                    <a:pt x="1" y="207"/>
                    <a:pt x="105" y="41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33"/>
            <p:cNvSpPr/>
            <p:nvPr/>
          </p:nvSpPr>
          <p:spPr>
            <a:xfrm>
              <a:off x="497140" y="4192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33"/>
            <p:cNvSpPr/>
            <p:nvPr/>
          </p:nvSpPr>
          <p:spPr>
            <a:xfrm>
              <a:off x="494854" y="419600"/>
              <a:ext cx="2295" cy="2947"/>
            </a:xfrm>
            <a:custGeom>
              <a:avLst/>
              <a:gdLst/>
              <a:ahLst/>
              <a:cxnLst/>
              <a:rect l="l" t="t" r="r" b="b"/>
              <a:pathLst>
                <a:path w="243" h="312" extrusionOk="0">
                  <a:moveTo>
                    <a:pt x="208" y="1"/>
                  </a:moveTo>
                  <a:cubicBezTo>
                    <a:pt x="104" y="70"/>
                    <a:pt x="35" y="173"/>
                    <a:pt x="0" y="277"/>
                  </a:cubicBezTo>
                  <a:lnTo>
                    <a:pt x="0" y="312"/>
                  </a:lnTo>
                  <a:cubicBezTo>
                    <a:pt x="139" y="243"/>
                    <a:pt x="208" y="139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33"/>
            <p:cNvSpPr/>
            <p:nvPr/>
          </p:nvSpPr>
          <p:spPr>
            <a:xfrm>
              <a:off x="487015" y="416011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05" y="139"/>
                    <a:pt x="70" y="277"/>
                    <a:pt x="1" y="415"/>
                  </a:cubicBezTo>
                  <a:cubicBezTo>
                    <a:pt x="174" y="311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33"/>
            <p:cNvSpPr/>
            <p:nvPr/>
          </p:nvSpPr>
          <p:spPr>
            <a:xfrm>
              <a:off x="488328" y="4160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33"/>
            <p:cNvSpPr/>
            <p:nvPr/>
          </p:nvSpPr>
          <p:spPr>
            <a:xfrm>
              <a:off x="764518" y="42286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cubicBezTo>
                    <a:pt x="0" y="0"/>
                    <a:pt x="35" y="69"/>
                    <a:pt x="35" y="104"/>
                  </a:cubicBezTo>
                  <a:cubicBezTo>
                    <a:pt x="35" y="139"/>
                    <a:pt x="35" y="139"/>
                    <a:pt x="69" y="139"/>
                  </a:cubicBezTo>
                  <a:cubicBezTo>
                    <a:pt x="69" y="139"/>
                    <a:pt x="69" y="104"/>
                    <a:pt x="69" y="69"/>
                  </a:cubicBezTo>
                  <a:cubicBezTo>
                    <a:pt x="69" y="35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33"/>
            <p:cNvSpPr/>
            <p:nvPr/>
          </p:nvSpPr>
          <p:spPr>
            <a:xfrm>
              <a:off x="739375" y="416332"/>
              <a:ext cx="1322" cy="1974"/>
            </a:xfrm>
            <a:custGeom>
              <a:avLst/>
              <a:gdLst/>
              <a:ahLst/>
              <a:cxnLst/>
              <a:rect l="l" t="t" r="r" b="b"/>
              <a:pathLst>
                <a:path w="140" h="209" extrusionOk="0">
                  <a:moveTo>
                    <a:pt x="35" y="1"/>
                  </a:moveTo>
                  <a:cubicBezTo>
                    <a:pt x="35" y="105"/>
                    <a:pt x="1" y="174"/>
                    <a:pt x="139" y="208"/>
                  </a:cubicBezTo>
                  <a:cubicBezTo>
                    <a:pt x="139" y="139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33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33"/>
            <p:cNvSpPr/>
            <p:nvPr/>
          </p:nvSpPr>
          <p:spPr>
            <a:xfrm>
              <a:off x="713911" y="434617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1" y="70"/>
                    <a:pt x="1" y="70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33"/>
            <p:cNvSpPr/>
            <p:nvPr/>
          </p:nvSpPr>
          <p:spPr>
            <a:xfrm>
              <a:off x="419767" y="386297"/>
              <a:ext cx="661" cy="3608"/>
            </a:xfrm>
            <a:custGeom>
              <a:avLst/>
              <a:gdLst/>
              <a:ahLst/>
              <a:cxnLst/>
              <a:rect l="l" t="t" r="r" b="b"/>
              <a:pathLst>
                <a:path w="70" h="382" extrusionOk="0">
                  <a:moveTo>
                    <a:pt x="1" y="1"/>
                  </a:moveTo>
                  <a:cubicBezTo>
                    <a:pt x="1" y="139"/>
                    <a:pt x="1" y="277"/>
                    <a:pt x="70" y="381"/>
                  </a:cubicBezTo>
                  <a:cubicBezTo>
                    <a:pt x="70" y="277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33"/>
            <p:cNvSpPr/>
            <p:nvPr/>
          </p:nvSpPr>
          <p:spPr>
            <a:xfrm>
              <a:off x="699876" y="360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33"/>
            <p:cNvSpPr/>
            <p:nvPr/>
          </p:nvSpPr>
          <p:spPr>
            <a:xfrm>
              <a:off x="697590" y="360181"/>
              <a:ext cx="2295" cy="1322"/>
            </a:xfrm>
            <a:custGeom>
              <a:avLst/>
              <a:gdLst/>
              <a:ahLst/>
              <a:cxnLst/>
              <a:rect l="l" t="t" r="r" b="b"/>
              <a:pathLst>
                <a:path w="243" h="140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39" y="35"/>
                    <a:pt x="70" y="70"/>
                    <a:pt x="0" y="139"/>
                  </a:cubicBezTo>
                  <a:cubicBezTo>
                    <a:pt x="104" y="139"/>
                    <a:pt x="173" y="70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33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33"/>
            <p:cNvSpPr/>
            <p:nvPr/>
          </p:nvSpPr>
          <p:spPr>
            <a:xfrm>
              <a:off x="674413" y="4584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lnTo>
                    <a:pt x="0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35" y="70"/>
                    <a:pt x="69" y="35"/>
                    <a:pt x="69" y="3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33"/>
            <p:cNvSpPr/>
            <p:nvPr/>
          </p:nvSpPr>
          <p:spPr>
            <a:xfrm>
              <a:off x="497792" y="455840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70" y="35"/>
                    <a:pt x="35" y="35"/>
                    <a:pt x="35" y="69"/>
                  </a:cubicBezTo>
                  <a:cubicBezTo>
                    <a:pt x="35" y="69"/>
                    <a:pt x="1" y="139"/>
                    <a:pt x="70" y="139"/>
                  </a:cubicBezTo>
                  <a:cubicBezTo>
                    <a:pt x="70" y="139"/>
                    <a:pt x="70" y="104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33"/>
            <p:cNvSpPr/>
            <p:nvPr/>
          </p:nvSpPr>
          <p:spPr>
            <a:xfrm>
              <a:off x="757330" y="42972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33"/>
            <p:cNvSpPr/>
            <p:nvPr/>
          </p:nvSpPr>
          <p:spPr>
            <a:xfrm>
              <a:off x="667555" y="42645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33"/>
            <p:cNvSpPr/>
            <p:nvPr/>
          </p:nvSpPr>
          <p:spPr>
            <a:xfrm>
              <a:off x="699876" y="4261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33"/>
            <p:cNvSpPr/>
            <p:nvPr/>
          </p:nvSpPr>
          <p:spPr>
            <a:xfrm>
              <a:off x="700197" y="42645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3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33"/>
            <p:cNvSpPr/>
            <p:nvPr/>
          </p:nvSpPr>
          <p:spPr>
            <a:xfrm>
              <a:off x="487015" y="4199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33"/>
            <p:cNvSpPr/>
            <p:nvPr/>
          </p:nvSpPr>
          <p:spPr>
            <a:xfrm>
              <a:off x="486694" y="419930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0" y="277"/>
                  </a:cubicBezTo>
                  <a:cubicBezTo>
                    <a:pt x="35" y="208"/>
                    <a:pt x="69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33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33"/>
            <p:cNvSpPr/>
            <p:nvPr/>
          </p:nvSpPr>
          <p:spPr>
            <a:xfrm>
              <a:off x="716849" y="41405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69"/>
                    <a:pt x="35" y="35"/>
                  </a:cubicBezTo>
                  <a:cubicBezTo>
                    <a:pt x="35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33"/>
            <p:cNvSpPr/>
            <p:nvPr/>
          </p:nvSpPr>
          <p:spPr>
            <a:xfrm>
              <a:off x="421722" y="395118"/>
              <a:ext cx="501" cy="331"/>
            </a:xfrm>
            <a:custGeom>
              <a:avLst/>
              <a:gdLst/>
              <a:ahLst/>
              <a:cxnLst/>
              <a:rect l="l" t="t" r="r" b="b"/>
              <a:pathLst>
                <a:path w="53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18" y="18"/>
                    <a:pt x="27" y="18"/>
                    <a:pt x="35" y="18"/>
                  </a:cubicBezTo>
                  <a:cubicBezTo>
                    <a:pt x="44" y="18"/>
                    <a:pt x="53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33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33"/>
            <p:cNvSpPr/>
            <p:nvPr/>
          </p:nvSpPr>
          <p:spPr>
            <a:xfrm>
              <a:off x="420418" y="39021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33"/>
            <p:cNvSpPr/>
            <p:nvPr/>
          </p:nvSpPr>
          <p:spPr>
            <a:xfrm>
              <a:off x="420749" y="390216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33"/>
            <p:cNvSpPr/>
            <p:nvPr/>
          </p:nvSpPr>
          <p:spPr>
            <a:xfrm>
              <a:off x="681921" y="382056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35" y="1"/>
                  </a:moveTo>
                  <a:cubicBezTo>
                    <a:pt x="35" y="70"/>
                    <a:pt x="0" y="139"/>
                    <a:pt x="0" y="243"/>
                  </a:cubicBezTo>
                  <a:cubicBezTo>
                    <a:pt x="69" y="173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33"/>
            <p:cNvSpPr/>
            <p:nvPr/>
          </p:nvSpPr>
          <p:spPr>
            <a:xfrm>
              <a:off x="682242" y="38173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33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33"/>
            <p:cNvSpPr/>
            <p:nvPr/>
          </p:nvSpPr>
          <p:spPr>
            <a:xfrm>
              <a:off x="414874" y="3650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33"/>
            <p:cNvSpPr/>
            <p:nvPr/>
          </p:nvSpPr>
          <p:spPr>
            <a:xfrm>
              <a:off x="415847" y="3670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33"/>
            <p:cNvSpPr/>
            <p:nvPr/>
          </p:nvSpPr>
          <p:spPr>
            <a:xfrm>
              <a:off x="414874" y="365083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69"/>
                    <a:pt x="35" y="139"/>
                    <a:pt x="104" y="208"/>
                  </a:cubicBezTo>
                  <a:cubicBezTo>
                    <a:pt x="104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33"/>
            <p:cNvSpPr/>
            <p:nvPr/>
          </p:nvSpPr>
          <p:spPr>
            <a:xfrm>
              <a:off x="752759" y="50481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lnTo>
                    <a:pt x="1" y="69"/>
                  </a:lnTo>
                  <a:cubicBezTo>
                    <a:pt x="1" y="69"/>
                    <a:pt x="1" y="35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33"/>
            <p:cNvSpPr/>
            <p:nvPr/>
          </p:nvSpPr>
          <p:spPr>
            <a:xfrm>
              <a:off x="752759" y="5054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33"/>
            <p:cNvSpPr/>
            <p:nvPr/>
          </p:nvSpPr>
          <p:spPr>
            <a:xfrm>
              <a:off x="699876" y="3598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33"/>
            <p:cNvSpPr/>
            <p:nvPr/>
          </p:nvSpPr>
          <p:spPr>
            <a:xfrm>
              <a:off x="700197" y="35953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1"/>
                  </a:moveTo>
                  <a:cubicBezTo>
                    <a:pt x="70" y="1"/>
                    <a:pt x="1" y="35"/>
                    <a:pt x="1" y="70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33"/>
            <p:cNvSpPr/>
            <p:nvPr/>
          </p:nvSpPr>
          <p:spPr>
            <a:xfrm>
              <a:off x="701180" y="35953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33"/>
            <p:cNvSpPr/>
            <p:nvPr/>
          </p:nvSpPr>
          <p:spPr>
            <a:xfrm>
              <a:off x="680618" y="384342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70"/>
                    <a:pt x="35" y="104"/>
                    <a:pt x="0" y="139"/>
                  </a:cubicBezTo>
                  <a:cubicBezTo>
                    <a:pt x="69" y="104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33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33"/>
            <p:cNvSpPr/>
            <p:nvPr/>
          </p:nvSpPr>
          <p:spPr>
            <a:xfrm>
              <a:off x="680618" y="3856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33"/>
            <p:cNvSpPr/>
            <p:nvPr/>
          </p:nvSpPr>
          <p:spPr>
            <a:xfrm>
              <a:off x="702483" y="358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33"/>
            <p:cNvSpPr/>
            <p:nvPr/>
          </p:nvSpPr>
          <p:spPr>
            <a:xfrm>
              <a:off x="421722" y="395676"/>
              <a:ext cx="340" cy="425"/>
            </a:xfrm>
            <a:custGeom>
              <a:avLst/>
              <a:gdLst/>
              <a:ahLst/>
              <a:cxnLst/>
              <a:rect l="l" t="t" r="r" b="b"/>
              <a:pathLst>
                <a:path w="36" h="45" extrusionOk="0">
                  <a:moveTo>
                    <a:pt x="1" y="0"/>
                  </a:moveTo>
                  <a:cubicBezTo>
                    <a:pt x="1" y="0"/>
                    <a:pt x="1" y="3"/>
                    <a:pt x="1" y="10"/>
                  </a:cubicBezTo>
                  <a:cubicBezTo>
                    <a:pt x="1" y="10"/>
                    <a:pt x="1" y="45"/>
                    <a:pt x="1" y="45"/>
                  </a:cubicBezTo>
                  <a:cubicBezTo>
                    <a:pt x="35" y="45"/>
                    <a:pt x="35" y="10"/>
                    <a:pt x="35" y="10"/>
                  </a:cubicBezTo>
                  <a:lnTo>
                    <a:pt x="35" y="10"/>
                  </a:lnTo>
                  <a:cubicBezTo>
                    <a:pt x="28" y="18"/>
                    <a:pt x="22" y="20"/>
                    <a:pt x="18" y="20"/>
                  </a:cubicBezTo>
                  <a:cubicBezTo>
                    <a:pt x="5" y="2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33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33"/>
            <p:cNvSpPr/>
            <p:nvPr/>
          </p:nvSpPr>
          <p:spPr>
            <a:xfrm>
              <a:off x="684859" y="3680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33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33"/>
            <p:cNvSpPr/>
            <p:nvPr/>
          </p:nvSpPr>
          <p:spPr>
            <a:xfrm>
              <a:off x="739706" y="371940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0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33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33"/>
            <p:cNvSpPr/>
            <p:nvPr/>
          </p:nvSpPr>
          <p:spPr>
            <a:xfrm>
              <a:off x="738072" y="372262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39" y="1"/>
                  </a:moveTo>
                  <a:cubicBezTo>
                    <a:pt x="104" y="1"/>
                    <a:pt x="35" y="35"/>
                    <a:pt x="1" y="70"/>
                  </a:cubicBezTo>
                  <a:cubicBezTo>
                    <a:pt x="70" y="70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33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33"/>
            <p:cNvSpPr/>
            <p:nvPr/>
          </p:nvSpPr>
          <p:spPr>
            <a:xfrm>
              <a:off x="704769" y="432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33"/>
            <p:cNvSpPr/>
            <p:nvPr/>
          </p:nvSpPr>
          <p:spPr>
            <a:xfrm>
              <a:off x="494202" y="405565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0" y="104"/>
                    <a:pt x="0" y="173"/>
                  </a:cubicBezTo>
                  <a:cubicBezTo>
                    <a:pt x="35" y="104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33"/>
            <p:cNvSpPr/>
            <p:nvPr/>
          </p:nvSpPr>
          <p:spPr>
            <a:xfrm>
              <a:off x="494202" y="4071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33"/>
            <p:cNvSpPr/>
            <p:nvPr/>
          </p:nvSpPr>
          <p:spPr>
            <a:xfrm>
              <a:off x="494202" y="42221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69" y="0"/>
                  </a:moveTo>
                  <a:cubicBezTo>
                    <a:pt x="35" y="35"/>
                    <a:pt x="0" y="69"/>
                    <a:pt x="35" y="104"/>
                  </a:cubicBezTo>
                  <a:cubicBezTo>
                    <a:pt x="69" y="104"/>
                    <a:pt x="69" y="69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33"/>
            <p:cNvSpPr/>
            <p:nvPr/>
          </p:nvSpPr>
          <p:spPr>
            <a:xfrm>
              <a:off x="720438" y="423274"/>
              <a:ext cx="671" cy="576"/>
            </a:xfrm>
            <a:custGeom>
              <a:avLst/>
              <a:gdLst/>
              <a:ahLst/>
              <a:cxnLst/>
              <a:rect l="l" t="t" r="r" b="b"/>
              <a:pathLst>
                <a:path w="71" h="61" extrusionOk="0">
                  <a:moveTo>
                    <a:pt x="23" y="0"/>
                  </a:moveTo>
                  <a:cubicBezTo>
                    <a:pt x="10" y="0"/>
                    <a:pt x="1" y="9"/>
                    <a:pt x="1" y="26"/>
                  </a:cubicBezTo>
                  <a:cubicBezTo>
                    <a:pt x="1" y="61"/>
                    <a:pt x="1" y="61"/>
                    <a:pt x="36" y="61"/>
                  </a:cubicBezTo>
                  <a:cubicBezTo>
                    <a:pt x="70" y="61"/>
                    <a:pt x="70" y="26"/>
                    <a:pt x="70" y="26"/>
                  </a:cubicBezTo>
                  <a:cubicBezTo>
                    <a:pt x="53" y="9"/>
                    <a:pt x="36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33"/>
            <p:cNvSpPr/>
            <p:nvPr/>
          </p:nvSpPr>
          <p:spPr>
            <a:xfrm>
              <a:off x="720438" y="42384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cubicBezTo>
                    <a:pt x="1" y="1"/>
                    <a:pt x="1" y="36"/>
                    <a:pt x="1" y="36"/>
                  </a:cubicBezTo>
                  <a:lnTo>
                    <a:pt x="36" y="36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33"/>
            <p:cNvSpPr/>
            <p:nvPr/>
          </p:nvSpPr>
          <p:spPr>
            <a:xfrm>
              <a:off x="721099" y="4238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33"/>
            <p:cNvSpPr/>
            <p:nvPr/>
          </p:nvSpPr>
          <p:spPr>
            <a:xfrm>
              <a:off x="700528" y="426457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35"/>
                    <a:pt x="70" y="70"/>
                    <a:pt x="139" y="104"/>
                  </a:cubicBezTo>
                  <a:cubicBezTo>
                    <a:pt x="104" y="70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33"/>
            <p:cNvSpPr/>
            <p:nvPr/>
          </p:nvSpPr>
          <p:spPr>
            <a:xfrm>
              <a:off x="702162" y="42907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33"/>
            <p:cNvSpPr/>
            <p:nvPr/>
          </p:nvSpPr>
          <p:spPr>
            <a:xfrm>
              <a:off x="701510" y="42743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35" y="69"/>
                    <a:pt x="0" y="138"/>
                    <a:pt x="69" y="173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33"/>
            <p:cNvSpPr/>
            <p:nvPr/>
          </p:nvSpPr>
          <p:spPr>
            <a:xfrm>
              <a:off x="454042" y="429073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1" y="0"/>
                  </a:moveTo>
                  <a:lnTo>
                    <a:pt x="31" y="45"/>
                  </a:lnTo>
                  <a:lnTo>
                    <a:pt x="31" y="45"/>
                  </a:lnTo>
                  <a:cubicBezTo>
                    <a:pt x="23" y="28"/>
                    <a:pt x="15" y="14"/>
                    <a:pt x="1" y="0"/>
                  </a:cubicBezTo>
                  <a:close/>
                  <a:moveTo>
                    <a:pt x="31" y="45"/>
                  </a:moveTo>
                  <a:lnTo>
                    <a:pt x="31" y="45"/>
                  </a:lnTo>
                  <a:cubicBezTo>
                    <a:pt x="41" y="68"/>
                    <a:pt x="49" y="97"/>
                    <a:pt x="70" y="138"/>
                  </a:cubicBezTo>
                  <a:lnTo>
                    <a:pt x="70" y="104"/>
                  </a:lnTo>
                  <a:lnTo>
                    <a:pt x="31" y="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33"/>
            <p:cNvSpPr/>
            <p:nvPr/>
          </p:nvSpPr>
          <p:spPr>
            <a:xfrm>
              <a:off x="703144" y="43004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35" y="70"/>
                    <a:pt x="35" y="104"/>
                    <a:pt x="35" y="174"/>
                  </a:cubicBezTo>
                  <a:lnTo>
                    <a:pt x="69" y="139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33"/>
            <p:cNvSpPr/>
            <p:nvPr/>
          </p:nvSpPr>
          <p:spPr>
            <a:xfrm>
              <a:off x="757660" y="3843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33"/>
            <p:cNvSpPr/>
            <p:nvPr/>
          </p:nvSpPr>
          <p:spPr>
            <a:xfrm>
              <a:off x="500408" y="415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33"/>
            <p:cNvSpPr/>
            <p:nvPr/>
          </p:nvSpPr>
          <p:spPr>
            <a:xfrm>
              <a:off x="501381" y="4133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33"/>
            <p:cNvSpPr/>
            <p:nvPr/>
          </p:nvSpPr>
          <p:spPr>
            <a:xfrm>
              <a:off x="501381" y="412422"/>
              <a:ext cx="1322" cy="982"/>
            </a:xfrm>
            <a:custGeom>
              <a:avLst/>
              <a:gdLst/>
              <a:ahLst/>
              <a:cxnLst/>
              <a:rect l="l" t="t" r="r" b="b"/>
              <a:pathLst>
                <a:path w="140" h="104" extrusionOk="0">
                  <a:moveTo>
                    <a:pt x="139" y="0"/>
                  </a:moveTo>
                  <a:cubicBezTo>
                    <a:pt x="70" y="35"/>
                    <a:pt x="35" y="35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69"/>
                    <a:pt x="139" y="35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33"/>
            <p:cNvSpPr/>
            <p:nvPr/>
          </p:nvSpPr>
          <p:spPr>
            <a:xfrm>
              <a:off x="502693" y="412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33"/>
            <p:cNvSpPr/>
            <p:nvPr/>
          </p:nvSpPr>
          <p:spPr>
            <a:xfrm>
              <a:off x="502363" y="41242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33"/>
            <p:cNvSpPr/>
            <p:nvPr/>
          </p:nvSpPr>
          <p:spPr>
            <a:xfrm>
              <a:off x="493220" y="407199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70" y="35"/>
                    <a:pt x="35" y="69"/>
                    <a:pt x="1" y="104"/>
                  </a:cubicBezTo>
                  <a:cubicBezTo>
                    <a:pt x="35" y="69"/>
                    <a:pt x="70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33"/>
            <p:cNvSpPr/>
            <p:nvPr/>
          </p:nvSpPr>
          <p:spPr>
            <a:xfrm>
              <a:off x="497792" y="4189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33"/>
            <p:cNvSpPr/>
            <p:nvPr/>
          </p:nvSpPr>
          <p:spPr>
            <a:xfrm>
              <a:off x="497140" y="41894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35" y="35"/>
                    <a:pt x="0" y="35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33"/>
            <p:cNvSpPr/>
            <p:nvPr/>
          </p:nvSpPr>
          <p:spPr>
            <a:xfrm>
              <a:off x="497140" y="41927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33"/>
            <p:cNvSpPr/>
            <p:nvPr/>
          </p:nvSpPr>
          <p:spPr>
            <a:xfrm>
              <a:off x="499426" y="415359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35" y="35"/>
                    <a:pt x="0" y="69"/>
                    <a:pt x="0" y="139"/>
                  </a:cubicBezTo>
                  <a:cubicBezTo>
                    <a:pt x="35" y="104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33"/>
            <p:cNvSpPr/>
            <p:nvPr/>
          </p:nvSpPr>
          <p:spPr>
            <a:xfrm>
              <a:off x="494524" y="405234"/>
              <a:ext cx="1322" cy="340"/>
            </a:xfrm>
            <a:custGeom>
              <a:avLst/>
              <a:gdLst/>
              <a:ahLst/>
              <a:cxnLst/>
              <a:rect l="l" t="t" r="r" b="b"/>
              <a:pathLst>
                <a:path w="140" h="36" extrusionOk="0">
                  <a:moveTo>
                    <a:pt x="139" y="1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cubicBezTo>
                    <a:pt x="105" y="1"/>
                    <a:pt x="35" y="35"/>
                    <a:pt x="1" y="35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ubicBezTo>
                    <a:pt x="35" y="35"/>
                    <a:pt x="105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33"/>
            <p:cNvSpPr/>
            <p:nvPr/>
          </p:nvSpPr>
          <p:spPr>
            <a:xfrm>
              <a:off x="497140" y="4026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33"/>
            <p:cNvSpPr/>
            <p:nvPr/>
          </p:nvSpPr>
          <p:spPr>
            <a:xfrm>
              <a:off x="497140" y="402382"/>
              <a:ext cx="170" cy="255"/>
            </a:xfrm>
            <a:custGeom>
              <a:avLst/>
              <a:gdLst/>
              <a:ahLst/>
              <a:cxnLst/>
              <a:rect l="l" t="t" r="r" b="b"/>
              <a:pathLst>
                <a:path w="18" h="27" extrusionOk="0">
                  <a:moveTo>
                    <a:pt x="13" y="0"/>
                  </a:moveTo>
                  <a:cubicBezTo>
                    <a:pt x="9" y="0"/>
                    <a:pt x="0" y="9"/>
                    <a:pt x="0" y="26"/>
                  </a:cubicBezTo>
                  <a:cubicBezTo>
                    <a:pt x="18" y="9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33"/>
            <p:cNvSpPr/>
            <p:nvPr/>
          </p:nvSpPr>
          <p:spPr>
            <a:xfrm>
              <a:off x="701510" y="358547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1"/>
                  </a:moveTo>
                  <a:cubicBezTo>
                    <a:pt x="69" y="36"/>
                    <a:pt x="35" y="70"/>
                    <a:pt x="0" y="105"/>
                  </a:cubicBezTo>
                  <a:lnTo>
                    <a:pt x="0" y="105"/>
                  </a:lnTo>
                  <a:cubicBezTo>
                    <a:pt x="35" y="70"/>
                    <a:pt x="69" y="36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33"/>
            <p:cNvSpPr/>
            <p:nvPr/>
          </p:nvSpPr>
          <p:spPr>
            <a:xfrm>
              <a:off x="79879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35"/>
                    <a:pt x="35" y="35"/>
                    <a:pt x="35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33"/>
            <p:cNvSpPr/>
            <p:nvPr/>
          </p:nvSpPr>
          <p:spPr>
            <a:xfrm>
              <a:off x="798793" y="5423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33"/>
            <p:cNvSpPr/>
            <p:nvPr/>
          </p:nvSpPr>
          <p:spPr>
            <a:xfrm>
              <a:off x="703465" y="431349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35" y="1"/>
                  </a:moveTo>
                  <a:lnTo>
                    <a:pt x="1" y="36"/>
                  </a:lnTo>
                  <a:cubicBezTo>
                    <a:pt x="35" y="70"/>
                    <a:pt x="104" y="70"/>
                    <a:pt x="139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33"/>
            <p:cNvSpPr/>
            <p:nvPr/>
          </p:nvSpPr>
          <p:spPr>
            <a:xfrm>
              <a:off x="702162" y="42907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0" y="0"/>
                  </a:moveTo>
                  <a:lnTo>
                    <a:pt x="0" y="35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39" y="104"/>
                  </a:ln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33"/>
            <p:cNvSpPr/>
            <p:nvPr/>
          </p:nvSpPr>
          <p:spPr>
            <a:xfrm>
              <a:off x="453721" y="428412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33"/>
            <p:cNvSpPr/>
            <p:nvPr/>
          </p:nvSpPr>
          <p:spPr>
            <a:xfrm>
              <a:off x="459927" y="4404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33"/>
            <p:cNvSpPr/>
            <p:nvPr/>
          </p:nvSpPr>
          <p:spPr>
            <a:xfrm>
              <a:off x="760598" y="520151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1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33"/>
            <p:cNvSpPr/>
            <p:nvPr/>
          </p:nvSpPr>
          <p:spPr>
            <a:xfrm>
              <a:off x="622503" y="511660"/>
              <a:ext cx="16661" cy="45062"/>
            </a:xfrm>
            <a:custGeom>
              <a:avLst/>
              <a:gdLst/>
              <a:ahLst/>
              <a:cxnLst/>
              <a:rect l="l" t="t" r="r" b="b"/>
              <a:pathLst>
                <a:path w="1764" h="4771" extrusionOk="0">
                  <a:moveTo>
                    <a:pt x="139" y="1"/>
                  </a:moveTo>
                  <a:cubicBezTo>
                    <a:pt x="35" y="347"/>
                    <a:pt x="0" y="347"/>
                    <a:pt x="70" y="658"/>
                  </a:cubicBezTo>
                  <a:cubicBezTo>
                    <a:pt x="242" y="1626"/>
                    <a:pt x="450" y="2559"/>
                    <a:pt x="899" y="3457"/>
                  </a:cubicBezTo>
                  <a:cubicBezTo>
                    <a:pt x="1107" y="3941"/>
                    <a:pt x="1348" y="4391"/>
                    <a:pt x="1763" y="4771"/>
                  </a:cubicBezTo>
                  <a:cubicBezTo>
                    <a:pt x="1763" y="4736"/>
                    <a:pt x="1763" y="4702"/>
                    <a:pt x="1729" y="4702"/>
                  </a:cubicBezTo>
                  <a:cubicBezTo>
                    <a:pt x="968" y="3527"/>
                    <a:pt x="519" y="2282"/>
                    <a:pt x="277" y="934"/>
                  </a:cubicBezTo>
                  <a:cubicBezTo>
                    <a:pt x="242" y="658"/>
                    <a:pt x="208" y="34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33"/>
            <p:cNvSpPr/>
            <p:nvPr/>
          </p:nvSpPr>
          <p:spPr>
            <a:xfrm>
              <a:off x="639154" y="5567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33"/>
            <p:cNvSpPr/>
            <p:nvPr/>
          </p:nvSpPr>
          <p:spPr>
            <a:xfrm>
              <a:off x="719786" y="497625"/>
              <a:ext cx="9483" cy="29393"/>
            </a:xfrm>
            <a:custGeom>
              <a:avLst/>
              <a:gdLst/>
              <a:ahLst/>
              <a:cxnLst/>
              <a:rect l="l" t="t" r="r" b="b"/>
              <a:pathLst>
                <a:path w="1004" h="3112" extrusionOk="0">
                  <a:moveTo>
                    <a:pt x="934" y="1"/>
                  </a:moveTo>
                  <a:cubicBezTo>
                    <a:pt x="865" y="1"/>
                    <a:pt x="830" y="70"/>
                    <a:pt x="830" y="104"/>
                  </a:cubicBezTo>
                  <a:cubicBezTo>
                    <a:pt x="727" y="657"/>
                    <a:pt x="588" y="1210"/>
                    <a:pt x="485" y="1798"/>
                  </a:cubicBezTo>
                  <a:cubicBezTo>
                    <a:pt x="450" y="2040"/>
                    <a:pt x="381" y="2247"/>
                    <a:pt x="277" y="2455"/>
                  </a:cubicBezTo>
                  <a:cubicBezTo>
                    <a:pt x="174" y="2662"/>
                    <a:pt x="70" y="2835"/>
                    <a:pt x="1" y="3112"/>
                  </a:cubicBezTo>
                  <a:cubicBezTo>
                    <a:pt x="312" y="2870"/>
                    <a:pt x="450" y="2593"/>
                    <a:pt x="554" y="2317"/>
                  </a:cubicBezTo>
                  <a:cubicBezTo>
                    <a:pt x="761" y="1798"/>
                    <a:pt x="830" y="1280"/>
                    <a:pt x="865" y="761"/>
                  </a:cubicBezTo>
                  <a:cubicBezTo>
                    <a:pt x="865" y="485"/>
                    <a:pt x="1003" y="277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33"/>
            <p:cNvSpPr/>
            <p:nvPr/>
          </p:nvSpPr>
          <p:spPr>
            <a:xfrm>
              <a:off x="681921" y="561124"/>
              <a:ext cx="33964" cy="8330"/>
            </a:xfrm>
            <a:custGeom>
              <a:avLst/>
              <a:gdLst/>
              <a:ahLst/>
              <a:cxnLst/>
              <a:rect l="l" t="t" r="r" b="b"/>
              <a:pathLst>
                <a:path w="3596" h="882" extrusionOk="0">
                  <a:moveTo>
                    <a:pt x="2746" y="0"/>
                  </a:moveTo>
                  <a:cubicBezTo>
                    <a:pt x="1631" y="0"/>
                    <a:pt x="326" y="366"/>
                    <a:pt x="0" y="882"/>
                  </a:cubicBezTo>
                  <a:cubicBezTo>
                    <a:pt x="1034" y="304"/>
                    <a:pt x="2068" y="74"/>
                    <a:pt x="3148" y="74"/>
                  </a:cubicBezTo>
                  <a:cubicBezTo>
                    <a:pt x="3296" y="74"/>
                    <a:pt x="3445" y="79"/>
                    <a:pt x="3595" y="87"/>
                  </a:cubicBezTo>
                  <a:cubicBezTo>
                    <a:pt x="3342" y="28"/>
                    <a:pt x="3051" y="0"/>
                    <a:pt x="27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33"/>
            <p:cNvSpPr/>
            <p:nvPr/>
          </p:nvSpPr>
          <p:spPr>
            <a:xfrm>
              <a:off x="658743" y="566186"/>
              <a:ext cx="15679" cy="18947"/>
            </a:xfrm>
            <a:custGeom>
              <a:avLst/>
              <a:gdLst/>
              <a:ahLst/>
              <a:cxnLst/>
              <a:rect l="l" t="t" r="r" b="b"/>
              <a:pathLst>
                <a:path w="1660" h="2006" extrusionOk="0">
                  <a:moveTo>
                    <a:pt x="1521" y="0"/>
                  </a:moveTo>
                  <a:cubicBezTo>
                    <a:pt x="1417" y="35"/>
                    <a:pt x="1417" y="104"/>
                    <a:pt x="1417" y="139"/>
                  </a:cubicBezTo>
                  <a:cubicBezTo>
                    <a:pt x="1383" y="657"/>
                    <a:pt x="1210" y="1141"/>
                    <a:pt x="1037" y="1659"/>
                  </a:cubicBezTo>
                  <a:cubicBezTo>
                    <a:pt x="988" y="1807"/>
                    <a:pt x="904" y="1849"/>
                    <a:pt x="798" y="1849"/>
                  </a:cubicBezTo>
                  <a:cubicBezTo>
                    <a:pt x="754" y="1849"/>
                    <a:pt x="707" y="1842"/>
                    <a:pt x="657" y="1832"/>
                  </a:cubicBezTo>
                  <a:cubicBezTo>
                    <a:pt x="553" y="1763"/>
                    <a:pt x="450" y="1729"/>
                    <a:pt x="346" y="1659"/>
                  </a:cubicBezTo>
                  <a:cubicBezTo>
                    <a:pt x="281" y="1638"/>
                    <a:pt x="230" y="1590"/>
                    <a:pt x="159" y="1590"/>
                  </a:cubicBezTo>
                  <a:cubicBezTo>
                    <a:pt x="116" y="1590"/>
                    <a:pt x="65" y="1607"/>
                    <a:pt x="0" y="1659"/>
                  </a:cubicBezTo>
                  <a:cubicBezTo>
                    <a:pt x="311" y="1901"/>
                    <a:pt x="657" y="2005"/>
                    <a:pt x="1037" y="2005"/>
                  </a:cubicBezTo>
                  <a:cubicBezTo>
                    <a:pt x="1106" y="2005"/>
                    <a:pt x="1175" y="1971"/>
                    <a:pt x="1141" y="1901"/>
                  </a:cubicBezTo>
                  <a:cubicBezTo>
                    <a:pt x="1003" y="1729"/>
                    <a:pt x="1175" y="1590"/>
                    <a:pt x="1210" y="1418"/>
                  </a:cubicBezTo>
                  <a:cubicBezTo>
                    <a:pt x="1348" y="1072"/>
                    <a:pt x="1452" y="726"/>
                    <a:pt x="1556" y="346"/>
                  </a:cubicBezTo>
                  <a:cubicBezTo>
                    <a:pt x="1625" y="242"/>
                    <a:pt x="1659" y="69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33"/>
            <p:cNvSpPr/>
            <p:nvPr/>
          </p:nvSpPr>
          <p:spPr>
            <a:xfrm>
              <a:off x="674413" y="527991"/>
              <a:ext cx="10456" cy="28080"/>
            </a:xfrm>
            <a:custGeom>
              <a:avLst/>
              <a:gdLst/>
              <a:ahLst/>
              <a:cxnLst/>
              <a:rect l="l" t="t" r="r" b="b"/>
              <a:pathLst>
                <a:path w="1107" h="297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003" y="35"/>
                    <a:pt x="968" y="104"/>
                    <a:pt x="934" y="173"/>
                  </a:cubicBezTo>
                  <a:cubicBezTo>
                    <a:pt x="450" y="968"/>
                    <a:pt x="208" y="1832"/>
                    <a:pt x="69" y="2731"/>
                  </a:cubicBezTo>
                  <a:cubicBezTo>
                    <a:pt x="35" y="2835"/>
                    <a:pt x="0" y="2938"/>
                    <a:pt x="104" y="2973"/>
                  </a:cubicBezTo>
                  <a:cubicBezTo>
                    <a:pt x="173" y="2973"/>
                    <a:pt x="173" y="2938"/>
                    <a:pt x="208" y="2904"/>
                  </a:cubicBezTo>
                  <a:cubicBezTo>
                    <a:pt x="242" y="2247"/>
                    <a:pt x="450" y="1625"/>
                    <a:pt x="692" y="1003"/>
                  </a:cubicBezTo>
                  <a:cubicBezTo>
                    <a:pt x="795" y="657"/>
                    <a:pt x="1003" y="380"/>
                    <a:pt x="1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33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33"/>
            <p:cNvSpPr/>
            <p:nvPr/>
          </p:nvSpPr>
          <p:spPr>
            <a:xfrm>
              <a:off x="681921" y="575329"/>
              <a:ext cx="19920" cy="9804"/>
            </a:xfrm>
            <a:custGeom>
              <a:avLst/>
              <a:gdLst/>
              <a:ahLst/>
              <a:cxnLst/>
              <a:rect l="l" t="t" r="r" b="b"/>
              <a:pathLst>
                <a:path w="2109" h="1038" extrusionOk="0">
                  <a:moveTo>
                    <a:pt x="160" y="0"/>
                  </a:moveTo>
                  <a:cubicBezTo>
                    <a:pt x="113" y="0"/>
                    <a:pt x="69" y="17"/>
                    <a:pt x="35" y="69"/>
                  </a:cubicBezTo>
                  <a:cubicBezTo>
                    <a:pt x="0" y="208"/>
                    <a:pt x="139" y="208"/>
                    <a:pt x="208" y="208"/>
                  </a:cubicBezTo>
                  <a:cubicBezTo>
                    <a:pt x="864" y="415"/>
                    <a:pt x="1487" y="726"/>
                    <a:pt x="2109" y="1037"/>
                  </a:cubicBezTo>
                  <a:cubicBezTo>
                    <a:pt x="2109" y="864"/>
                    <a:pt x="1971" y="864"/>
                    <a:pt x="1867" y="830"/>
                  </a:cubicBezTo>
                  <a:cubicBezTo>
                    <a:pt x="1383" y="484"/>
                    <a:pt x="864" y="242"/>
                    <a:pt x="311" y="35"/>
                  </a:cubicBezTo>
                  <a:cubicBezTo>
                    <a:pt x="260" y="17"/>
                    <a:pt x="208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33"/>
            <p:cNvSpPr/>
            <p:nvPr/>
          </p:nvSpPr>
          <p:spPr>
            <a:xfrm>
              <a:off x="637851" y="482286"/>
              <a:ext cx="14696" cy="15027"/>
            </a:xfrm>
            <a:custGeom>
              <a:avLst/>
              <a:gdLst/>
              <a:ahLst/>
              <a:cxnLst/>
              <a:rect l="l" t="t" r="r" b="b"/>
              <a:pathLst>
                <a:path w="1556" h="1591" extrusionOk="0">
                  <a:moveTo>
                    <a:pt x="0" y="0"/>
                  </a:moveTo>
                  <a:cubicBezTo>
                    <a:pt x="588" y="277"/>
                    <a:pt x="933" y="726"/>
                    <a:pt x="1244" y="1244"/>
                  </a:cubicBezTo>
                  <a:cubicBezTo>
                    <a:pt x="1313" y="1383"/>
                    <a:pt x="1348" y="1556"/>
                    <a:pt x="1555" y="1590"/>
                  </a:cubicBezTo>
                  <a:cubicBezTo>
                    <a:pt x="1348" y="1072"/>
                    <a:pt x="1072" y="657"/>
                    <a:pt x="691" y="277"/>
                  </a:cubicBezTo>
                  <a:cubicBezTo>
                    <a:pt x="449" y="69"/>
                    <a:pt x="31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33"/>
            <p:cNvSpPr/>
            <p:nvPr/>
          </p:nvSpPr>
          <p:spPr>
            <a:xfrm>
              <a:off x="702162" y="532883"/>
              <a:ext cx="9804" cy="8501"/>
            </a:xfrm>
            <a:custGeom>
              <a:avLst/>
              <a:gdLst/>
              <a:ahLst/>
              <a:cxnLst/>
              <a:rect l="l" t="t" r="r" b="b"/>
              <a:pathLst>
                <a:path w="1038" h="900" extrusionOk="0">
                  <a:moveTo>
                    <a:pt x="934" y="1"/>
                  </a:moveTo>
                  <a:cubicBezTo>
                    <a:pt x="795" y="174"/>
                    <a:pt x="623" y="277"/>
                    <a:pt x="519" y="485"/>
                  </a:cubicBezTo>
                  <a:cubicBezTo>
                    <a:pt x="450" y="692"/>
                    <a:pt x="173" y="692"/>
                    <a:pt x="0" y="899"/>
                  </a:cubicBezTo>
                  <a:cubicBezTo>
                    <a:pt x="311" y="899"/>
                    <a:pt x="692" y="657"/>
                    <a:pt x="934" y="312"/>
                  </a:cubicBezTo>
                  <a:cubicBezTo>
                    <a:pt x="1003" y="243"/>
                    <a:pt x="1037" y="139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33"/>
            <p:cNvSpPr/>
            <p:nvPr/>
          </p:nvSpPr>
          <p:spPr>
            <a:xfrm>
              <a:off x="648949" y="60503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33"/>
            <p:cNvSpPr/>
            <p:nvPr/>
          </p:nvSpPr>
          <p:spPr>
            <a:xfrm>
              <a:off x="649270" y="589034"/>
              <a:ext cx="4260" cy="16009"/>
            </a:xfrm>
            <a:custGeom>
              <a:avLst/>
              <a:gdLst/>
              <a:ahLst/>
              <a:cxnLst/>
              <a:rect l="l" t="t" r="r" b="b"/>
              <a:pathLst>
                <a:path w="451" h="1695" extrusionOk="0">
                  <a:moveTo>
                    <a:pt x="450" y="1"/>
                  </a:moveTo>
                  <a:lnTo>
                    <a:pt x="450" y="1"/>
                  </a:lnTo>
                  <a:cubicBezTo>
                    <a:pt x="243" y="554"/>
                    <a:pt x="174" y="1142"/>
                    <a:pt x="1" y="1695"/>
                  </a:cubicBezTo>
                  <a:cubicBezTo>
                    <a:pt x="277" y="1176"/>
                    <a:pt x="416" y="589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33"/>
            <p:cNvSpPr/>
            <p:nvPr/>
          </p:nvSpPr>
          <p:spPr>
            <a:xfrm>
              <a:off x="658413" y="566753"/>
              <a:ext cx="2626" cy="10541"/>
            </a:xfrm>
            <a:custGeom>
              <a:avLst/>
              <a:gdLst/>
              <a:ahLst/>
              <a:cxnLst/>
              <a:rect l="l" t="t" r="r" b="b"/>
              <a:pathLst>
                <a:path w="278" h="1116" extrusionOk="0">
                  <a:moveTo>
                    <a:pt x="140" y="0"/>
                  </a:moveTo>
                  <a:cubicBezTo>
                    <a:pt x="129" y="0"/>
                    <a:pt x="118" y="3"/>
                    <a:pt x="104" y="9"/>
                  </a:cubicBezTo>
                  <a:cubicBezTo>
                    <a:pt x="35" y="9"/>
                    <a:pt x="1" y="44"/>
                    <a:pt x="35" y="113"/>
                  </a:cubicBezTo>
                  <a:cubicBezTo>
                    <a:pt x="104" y="424"/>
                    <a:pt x="35" y="770"/>
                    <a:pt x="139" y="1116"/>
                  </a:cubicBezTo>
                  <a:cubicBezTo>
                    <a:pt x="277" y="770"/>
                    <a:pt x="243" y="424"/>
                    <a:pt x="208" y="79"/>
                  </a:cubicBezTo>
                  <a:cubicBezTo>
                    <a:pt x="208" y="51"/>
                    <a:pt x="18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33"/>
            <p:cNvSpPr/>
            <p:nvPr/>
          </p:nvSpPr>
          <p:spPr>
            <a:xfrm>
              <a:off x="653841" y="540723"/>
              <a:ext cx="2947" cy="8491"/>
            </a:xfrm>
            <a:custGeom>
              <a:avLst/>
              <a:gdLst/>
              <a:ahLst/>
              <a:cxnLst/>
              <a:rect l="l" t="t" r="r" b="b"/>
              <a:pathLst>
                <a:path w="312" h="899" extrusionOk="0">
                  <a:moveTo>
                    <a:pt x="104" y="0"/>
                  </a:moveTo>
                  <a:cubicBezTo>
                    <a:pt x="174" y="104"/>
                    <a:pt x="174" y="242"/>
                    <a:pt x="104" y="311"/>
                  </a:cubicBezTo>
                  <a:cubicBezTo>
                    <a:pt x="1" y="450"/>
                    <a:pt x="70" y="622"/>
                    <a:pt x="35" y="761"/>
                  </a:cubicBezTo>
                  <a:cubicBezTo>
                    <a:pt x="35" y="830"/>
                    <a:pt x="70" y="899"/>
                    <a:pt x="174" y="899"/>
                  </a:cubicBezTo>
                  <a:cubicBezTo>
                    <a:pt x="277" y="899"/>
                    <a:pt x="312" y="830"/>
                    <a:pt x="312" y="761"/>
                  </a:cubicBezTo>
                  <a:cubicBezTo>
                    <a:pt x="277" y="484"/>
                    <a:pt x="277" y="20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33"/>
            <p:cNvSpPr/>
            <p:nvPr/>
          </p:nvSpPr>
          <p:spPr>
            <a:xfrm>
              <a:off x="666573" y="565856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174" y="1"/>
                  </a:moveTo>
                  <a:cubicBezTo>
                    <a:pt x="35" y="139"/>
                    <a:pt x="1" y="277"/>
                    <a:pt x="35" y="416"/>
                  </a:cubicBezTo>
                  <a:cubicBezTo>
                    <a:pt x="70" y="519"/>
                    <a:pt x="70" y="588"/>
                    <a:pt x="174" y="588"/>
                  </a:cubicBezTo>
                  <a:cubicBezTo>
                    <a:pt x="277" y="588"/>
                    <a:pt x="312" y="519"/>
                    <a:pt x="312" y="416"/>
                  </a:cubicBezTo>
                  <a:cubicBezTo>
                    <a:pt x="277" y="277"/>
                    <a:pt x="277" y="139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33"/>
            <p:cNvSpPr/>
            <p:nvPr/>
          </p:nvSpPr>
          <p:spPr>
            <a:xfrm>
              <a:off x="630342" y="5674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33"/>
            <p:cNvSpPr/>
            <p:nvPr/>
          </p:nvSpPr>
          <p:spPr>
            <a:xfrm>
              <a:off x="630342" y="567490"/>
              <a:ext cx="8491" cy="2947"/>
            </a:xfrm>
            <a:custGeom>
              <a:avLst/>
              <a:gdLst/>
              <a:ahLst/>
              <a:cxnLst/>
              <a:rect l="l" t="t" r="r" b="b"/>
              <a:pathLst>
                <a:path w="899" h="312" extrusionOk="0">
                  <a:moveTo>
                    <a:pt x="0" y="1"/>
                  </a:moveTo>
                  <a:lnTo>
                    <a:pt x="0" y="1"/>
                  </a:lnTo>
                  <a:cubicBezTo>
                    <a:pt x="277" y="208"/>
                    <a:pt x="588" y="277"/>
                    <a:pt x="899" y="312"/>
                  </a:cubicBezTo>
                  <a:cubicBezTo>
                    <a:pt x="622" y="139"/>
                    <a:pt x="311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33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33"/>
            <p:cNvSpPr/>
            <p:nvPr/>
          </p:nvSpPr>
          <p:spPr>
            <a:xfrm>
              <a:off x="684859" y="523740"/>
              <a:ext cx="2947" cy="4260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311" y="1"/>
                  </a:moveTo>
                  <a:lnTo>
                    <a:pt x="311" y="1"/>
                  </a:lnTo>
                  <a:cubicBezTo>
                    <a:pt x="139" y="105"/>
                    <a:pt x="35" y="243"/>
                    <a:pt x="0" y="450"/>
                  </a:cubicBezTo>
                  <a:cubicBezTo>
                    <a:pt x="139" y="312"/>
                    <a:pt x="242" y="174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33"/>
            <p:cNvSpPr/>
            <p:nvPr/>
          </p:nvSpPr>
          <p:spPr>
            <a:xfrm>
              <a:off x="687796" y="52341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33"/>
            <p:cNvSpPr/>
            <p:nvPr/>
          </p:nvSpPr>
          <p:spPr>
            <a:xfrm>
              <a:off x="693350" y="534517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311" y="1"/>
                  </a:moveTo>
                  <a:cubicBezTo>
                    <a:pt x="138" y="70"/>
                    <a:pt x="35" y="242"/>
                    <a:pt x="0" y="415"/>
                  </a:cubicBezTo>
                  <a:cubicBezTo>
                    <a:pt x="138" y="312"/>
                    <a:pt x="207" y="139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33"/>
            <p:cNvSpPr/>
            <p:nvPr/>
          </p:nvSpPr>
          <p:spPr>
            <a:xfrm>
              <a:off x="693019" y="53843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33"/>
            <p:cNvSpPr/>
            <p:nvPr/>
          </p:nvSpPr>
          <p:spPr>
            <a:xfrm>
              <a:off x="661029" y="51851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69" y="174"/>
                    <a:pt x="69" y="346"/>
                    <a:pt x="208" y="485"/>
                  </a:cubicBezTo>
                  <a:cubicBezTo>
                    <a:pt x="138" y="312"/>
                    <a:pt x="173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33"/>
            <p:cNvSpPr/>
            <p:nvPr/>
          </p:nvSpPr>
          <p:spPr>
            <a:xfrm>
              <a:off x="661029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33"/>
            <p:cNvSpPr/>
            <p:nvPr/>
          </p:nvSpPr>
          <p:spPr>
            <a:xfrm>
              <a:off x="662984" y="5230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33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33"/>
            <p:cNvSpPr/>
            <p:nvPr/>
          </p:nvSpPr>
          <p:spPr>
            <a:xfrm>
              <a:off x="652869" y="499590"/>
              <a:ext cx="2286" cy="3920"/>
            </a:xfrm>
            <a:custGeom>
              <a:avLst/>
              <a:gdLst/>
              <a:ahLst/>
              <a:cxnLst/>
              <a:rect l="l" t="t" r="r" b="b"/>
              <a:pathLst>
                <a:path w="242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38"/>
                    <a:pt x="104" y="311"/>
                    <a:pt x="242" y="415"/>
                  </a:cubicBezTo>
                  <a:cubicBezTo>
                    <a:pt x="242" y="242"/>
                    <a:pt x="173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33"/>
            <p:cNvSpPr/>
            <p:nvPr/>
          </p:nvSpPr>
          <p:spPr>
            <a:xfrm>
              <a:off x="652869" y="49925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33"/>
            <p:cNvSpPr/>
            <p:nvPr/>
          </p:nvSpPr>
          <p:spPr>
            <a:xfrm>
              <a:off x="630012" y="56749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33"/>
            <p:cNvSpPr/>
            <p:nvPr/>
          </p:nvSpPr>
          <p:spPr>
            <a:xfrm>
              <a:off x="626744" y="566300"/>
              <a:ext cx="3277" cy="1200"/>
            </a:xfrm>
            <a:custGeom>
              <a:avLst/>
              <a:gdLst/>
              <a:ahLst/>
              <a:cxnLst/>
              <a:rect l="l" t="t" r="r" b="b"/>
              <a:pathLst>
                <a:path w="347" h="127" extrusionOk="0">
                  <a:moveTo>
                    <a:pt x="92" y="0"/>
                  </a:moveTo>
                  <a:cubicBezTo>
                    <a:pt x="63" y="0"/>
                    <a:pt x="33" y="7"/>
                    <a:pt x="1" y="23"/>
                  </a:cubicBezTo>
                  <a:cubicBezTo>
                    <a:pt x="104" y="92"/>
                    <a:pt x="208" y="127"/>
                    <a:pt x="346" y="127"/>
                  </a:cubicBezTo>
                  <a:cubicBezTo>
                    <a:pt x="267" y="74"/>
                    <a:pt x="18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33"/>
            <p:cNvSpPr/>
            <p:nvPr/>
          </p:nvSpPr>
          <p:spPr>
            <a:xfrm>
              <a:off x="676698" y="61352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33"/>
            <p:cNvSpPr/>
            <p:nvPr/>
          </p:nvSpPr>
          <p:spPr>
            <a:xfrm>
              <a:off x="676368" y="613846"/>
              <a:ext cx="992" cy="4260"/>
            </a:xfrm>
            <a:custGeom>
              <a:avLst/>
              <a:gdLst/>
              <a:ahLst/>
              <a:cxnLst/>
              <a:rect l="l" t="t" r="r" b="b"/>
              <a:pathLst>
                <a:path w="105" h="451" extrusionOk="0">
                  <a:moveTo>
                    <a:pt x="35" y="1"/>
                  </a:moveTo>
                  <a:cubicBezTo>
                    <a:pt x="35" y="139"/>
                    <a:pt x="1" y="277"/>
                    <a:pt x="35" y="450"/>
                  </a:cubicBezTo>
                  <a:cubicBezTo>
                    <a:pt x="104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33"/>
            <p:cNvSpPr/>
            <p:nvPr/>
          </p:nvSpPr>
          <p:spPr>
            <a:xfrm>
              <a:off x="647967" y="605685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35" y="70"/>
                    <a:pt x="1" y="139"/>
                    <a:pt x="35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33"/>
            <p:cNvSpPr/>
            <p:nvPr/>
          </p:nvSpPr>
          <p:spPr>
            <a:xfrm>
              <a:off x="648949" y="6053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33"/>
            <p:cNvSpPr/>
            <p:nvPr/>
          </p:nvSpPr>
          <p:spPr>
            <a:xfrm>
              <a:off x="664939" y="533865"/>
              <a:ext cx="671" cy="2616"/>
            </a:xfrm>
            <a:custGeom>
              <a:avLst/>
              <a:gdLst/>
              <a:ahLst/>
              <a:cxnLst/>
              <a:rect l="l" t="t" r="r" b="b"/>
              <a:pathLst>
                <a:path w="71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70"/>
                    <a:pt x="1" y="173"/>
                    <a:pt x="70" y="277"/>
                  </a:cubicBezTo>
                  <a:cubicBezTo>
                    <a:pt x="70" y="173"/>
                    <a:pt x="70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33"/>
            <p:cNvSpPr/>
            <p:nvPr/>
          </p:nvSpPr>
          <p:spPr>
            <a:xfrm>
              <a:off x="664288" y="53191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1" y="69"/>
                    <a:pt x="70" y="138"/>
                    <a:pt x="35" y="207"/>
                  </a:cubicBezTo>
                  <a:cubicBezTo>
                    <a:pt x="70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33"/>
            <p:cNvSpPr/>
            <p:nvPr/>
          </p:nvSpPr>
          <p:spPr>
            <a:xfrm>
              <a:off x="687796" y="5234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33"/>
            <p:cNvSpPr/>
            <p:nvPr/>
          </p:nvSpPr>
          <p:spPr>
            <a:xfrm>
              <a:off x="687796" y="520803"/>
              <a:ext cx="2295" cy="2626"/>
            </a:xfrm>
            <a:custGeom>
              <a:avLst/>
              <a:gdLst/>
              <a:ahLst/>
              <a:cxnLst/>
              <a:rect l="l" t="t" r="r" b="b"/>
              <a:pathLst>
                <a:path w="243" h="278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04" y="35"/>
                    <a:pt x="35" y="139"/>
                    <a:pt x="0" y="277"/>
                  </a:cubicBezTo>
                  <a:cubicBezTo>
                    <a:pt x="104" y="208"/>
                    <a:pt x="208" y="104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33"/>
            <p:cNvSpPr/>
            <p:nvPr/>
          </p:nvSpPr>
          <p:spPr>
            <a:xfrm>
              <a:off x="658092" y="511009"/>
              <a:ext cx="1634" cy="2947"/>
            </a:xfrm>
            <a:custGeom>
              <a:avLst/>
              <a:gdLst/>
              <a:ahLst/>
              <a:cxnLst/>
              <a:rect l="l" t="t" r="r" b="b"/>
              <a:pathLst>
                <a:path w="173" h="312" extrusionOk="0">
                  <a:moveTo>
                    <a:pt x="0" y="1"/>
                  </a:moveTo>
                  <a:cubicBezTo>
                    <a:pt x="35" y="105"/>
                    <a:pt x="69" y="243"/>
                    <a:pt x="173" y="312"/>
                  </a:cubicBezTo>
                  <a:cubicBezTo>
                    <a:pt x="138" y="208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33"/>
            <p:cNvSpPr/>
            <p:nvPr/>
          </p:nvSpPr>
          <p:spPr>
            <a:xfrm>
              <a:off x="659716" y="51394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ubicBezTo>
                    <a:pt x="1" y="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33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33"/>
            <p:cNvSpPr/>
            <p:nvPr/>
          </p:nvSpPr>
          <p:spPr>
            <a:xfrm>
              <a:off x="656779" y="5064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33"/>
            <p:cNvSpPr/>
            <p:nvPr/>
          </p:nvSpPr>
          <p:spPr>
            <a:xfrm>
              <a:off x="655145" y="503830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36" y="242"/>
                    <a:pt x="174" y="277"/>
                  </a:cubicBezTo>
                  <a:cubicBezTo>
                    <a:pt x="139" y="173"/>
                    <a:pt x="10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33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33"/>
            <p:cNvSpPr/>
            <p:nvPr/>
          </p:nvSpPr>
          <p:spPr>
            <a:xfrm>
              <a:off x="666252" y="5403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33"/>
            <p:cNvSpPr/>
            <p:nvPr/>
          </p:nvSpPr>
          <p:spPr>
            <a:xfrm>
              <a:off x="662654" y="523089"/>
              <a:ext cx="992" cy="2947"/>
            </a:xfrm>
            <a:custGeom>
              <a:avLst/>
              <a:gdLst/>
              <a:ahLst/>
              <a:cxnLst/>
              <a:rect l="l" t="t" r="r" b="b"/>
              <a:pathLst>
                <a:path w="105" h="312" extrusionOk="0">
                  <a:moveTo>
                    <a:pt x="36" y="1"/>
                  </a:moveTo>
                  <a:cubicBezTo>
                    <a:pt x="36" y="104"/>
                    <a:pt x="1" y="243"/>
                    <a:pt x="105" y="312"/>
                  </a:cubicBezTo>
                  <a:cubicBezTo>
                    <a:pt x="105" y="208"/>
                    <a:pt x="70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33"/>
            <p:cNvSpPr/>
            <p:nvPr/>
          </p:nvSpPr>
          <p:spPr>
            <a:xfrm>
              <a:off x="691716" y="538758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35" y="35"/>
                    <a:pt x="0" y="105"/>
                    <a:pt x="0" y="208"/>
                  </a:cubicBezTo>
                  <a:cubicBezTo>
                    <a:pt x="69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33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33"/>
            <p:cNvSpPr/>
            <p:nvPr/>
          </p:nvSpPr>
          <p:spPr>
            <a:xfrm>
              <a:off x="693019" y="53875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33"/>
            <p:cNvSpPr/>
            <p:nvPr/>
          </p:nvSpPr>
          <p:spPr>
            <a:xfrm>
              <a:off x="643395" y="5632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1" y="0"/>
                    <a:pt x="1" y="35"/>
                  </a:cubicBezTo>
                  <a:lnTo>
                    <a:pt x="70" y="35"/>
                  </a:ln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33"/>
            <p:cNvSpPr/>
            <p:nvPr/>
          </p:nvSpPr>
          <p:spPr>
            <a:xfrm>
              <a:off x="677671" y="62266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33"/>
            <p:cNvSpPr/>
            <p:nvPr/>
          </p:nvSpPr>
          <p:spPr>
            <a:xfrm>
              <a:off x="642092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33"/>
            <p:cNvSpPr/>
            <p:nvPr/>
          </p:nvSpPr>
          <p:spPr>
            <a:xfrm>
              <a:off x="642413" y="560311"/>
              <a:ext cx="671" cy="151"/>
            </a:xfrm>
            <a:custGeom>
              <a:avLst/>
              <a:gdLst/>
              <a:ahLst/>
              <a:cxnLst/>
              <a:rect l="l" t="t" r="r" b="b"/>
              <a:pathLst>
                <a:path w="71" h="16" extrusionOk="0">
                  <a:moveTo>
                    <a:pt x="1" y="0"/>
                  </a:moveTo>
                  <a:cubicBezTo>
                    <a:pt x="1" y="0"/>
                    <a:pt x="16" y="16"/>
                    <a:pt x="37" y="16"/>
                  </a:cubicBezTo>
                  <a:cubicBezTo>
                    <a:pt x="47" y="16"/>
                    <a:pt x="59" y="1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33"/>
            <p:cNvSpPr/>
            <p:nvPr/>
          </p:nvSpPr>
          <p:spPr>
            <a:xfrm>
              <a:off x="654824" y="540071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0" y="0"/>
                    <a:pt x="0" y="35"/>
                    <a:pt x="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33"/>
            <p:cNvSpPr/>
            <p:nvPr/>
          </p:nvSpPr>
          <p:spPr>
            <a:xfrm>
              <a:off x="654824" y="54072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33"/>
            <p:cNvSpPr/>
            <p:nvPr/>
          </p:nvSpPr>
          <p:spPr>
            <a:xfrm>
              <a:off x="663315" y="526357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0"/>
                  </a:moveTo>
                  <a:cubicBezTo>
                    <a:pt x="35" y="35"/>
                    <a:pt x="0" y="70"/>
                    <a:pt x="69" y="104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33"/>
            <p:cNvSpPr/>
            <p:nvPr/>
          </p:nvSpPr>
          <p:spPr>
            <a:xfrm>
              <a:off x="663636" y="526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33"/>
            <p:cNvSpPr/>
            <p:nvPr/>
          </p:nvSpPr>
          <p:spPr>
            <a:xfrm>
              <a:off x="660377" y="516232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1"/>
                  </a:moveTo>
                  <a:lnTo>
                    <a:pt x="35" y="1"/>
                  </a:lnTo>
                  <a:cubicBezTo>
                    <a:pt x="0" y="70"/>
                    <a:pt x="35" y="139"/>
                    <a:pt x="69" y="243"/>
                  </a:cubicBezTo>
                  <a:cubicBezTo>
                    <a:pt x="69" y="139"/>
                    <a:pt x="104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33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33"/>
            <p:cNvSpPr/>
            <p:nvPr/>
          </p:nvSpPr>
          <p:spPr>
            <a:xfrm>
              <a:off x="656779" y="506437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1" y="1"/>
                  </a:moveTo>
                  <a:cubicBezTo>
                    <a:pt x="1" y="70"/>
                    <a:pt x="1" y="174"/>
                    <a:pt x="70" y="243"/>
                  </a:cubicBezTo>
                  <a:cubicBezTo>
                    <a:pt x="35" y="139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33"/>
            <p:cNvSpPr/>
            <p:nvPr/>
          </p:nvSpPr>
          <p:spPr>
            <a:xfrm>
              <a:off x="657430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33"/>
            <p:cNvSpPr/>
            <p:nvPr/>
          </p:nvSpPr>
          <p:spPr>
            <a:xfrm>
              <a:off x="657761" y="509053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0"/>
                  </a:moveTo>
                  <a:cubicBezTo>
                    <a:pt x="0" y="70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33"/>
            <p:cNvSpPr/>
            <p:nvPr/>
          </p:nvSpPr>
          <p:spPr>
            <a:xfrm>
              <a:off x="657430" y="50872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33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33"/>
            <p:cNvSpPr/>
            <p:nvPr/>
          </p:nvSpPr>
          <p:spPr>
            <a:xfrm>
              <a:off x="659716" y="51427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33"/>
            <p:cNvSpPr/>
            <p:nvPr/>
          </p:nvSpPr>
          <p:spPr>
            <a:xfrm>
              <a:off x="660047" y="514277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1"/>
                  </a:moveTo>
                  <a:cubicBezTo>
                    <a:pt x="0" y="70"/>
                    <a:pt x="0" y="139"/>
                    <a:pt x="35" y="173"/>
                  </a:cubicBezTo>
                  <a:cubicBezTo>
                    <a:pt x="35" y="104"/>
                    <a:pt x="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33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33"/>
            <p:cNvSpPr/>
            <p:nvPr/>
          </p:nvSpPr>
          <p:spPr>
            <a:xfrm>
              <a:off x="691064" y="541044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cubicBezTo>
                    <a:pt x="0" y="35"/>
                    <a:pt x="0" y="70"/>
                    <a:pt x="0" y="139"/>
                  </a:cubicBezTo>
                  <a:cubicBezTo>
                    <a:pt x="69" y="10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33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33"/>
            <p:cNvSpPr/>
            <p:nvPr/>
          </p:nvSpPr>
          <p:spPr>
            <a:xfrm>
              <a:off x="690733" y="54235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33"/>
            <p:cNvSpPr/>
            <p:nvPr/>
          </p:nvSpPr>
          <p:spPr>
            <a:xfrm>
              <a:off x="69073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33"/>
            <p:cNvSpPr/>
            <p:nvPr/>
          </p:nvSpPr>
          <p:spPr>
            <a:xfrm>
              <a:off x="689751" y="542678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1"/>
                  </a:moveTo>
                  <a:lnTo>
                    <a:pt x="105" y="1"/>
                  </a:lnTo>
                  <a:cubicBezTo>
                    <a:pt x="70" y="35"/>
                    <a:pt x="35" y="70"/>
                    <a:pt x="1" y="104"/>
                  </a:cubicBezTo>
                  <a:cubicBezTo>
                    <a:pt x="70" y="70"/>
                    <a:pt x="105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33"/>
            <p:cNvSpPr/>
            <p:nvPr/>
          </p:nvSpPr>
          <p:spPr>
            <a:xfrm>
              <a:off x="689430" y="54366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35" y="70"/>
                    <a:pt x="0" y="139"/>
                    <a:pt x="0" y="208"/>
                  </a:cubicBezTo>
                  <a:cubicBezTo>
                    <a:pt x="69" y="139"/>
                    <a:pt x="35" y="7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33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33"/>
            <p:cNvSpPr/>
            <p:nvPr/>
          </p:nvSpPr>
          <p:spPr>
            <a:xfrm>
              <a:off x="652207" y="497304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1" y="138"/>
                    <a:pt x="70" y="208"/>
                  </a:cubicBezTo>
                  <a:cubicBezTo>
                    <a:pt x="35" y="138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33"/>
            <p:cNvSpPr/>
            <p:nvPr/>
          </p:nvSpPr>
          <p:spPr>
            <a:xfrm>
              <a:off x="652869" y="499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33"/>
            <p:cNvSpPr/>
            <p:nvPr/>
          </p:nvSpPr>
          <p:spPr>
            <a:xfrm>
              <a:off x="626092" y="667720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104" y="0"/>
                  </a:moveTo>
                  <a:cubicBezTo>
                    <a:pt x="35" y="69"/>
                    <a:pt x="35" y="104"/>
                    <a:pt x="1" y="173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33"/>
            <p:cNvSpPr/>
            <p:nvPr/>
          </p:nvSpPr>
          <p:spPr>
            <a:xfrm>
              <a:off x="684859" y="606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33"/>
            <p:cNvSpPr/>
            <p:nvPr/>
          </p:nvSpPr>
          <p:spPr>
            <a:xfrm>
              <a:off x="684859" y="60666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33"/>
            <p:cNvSpPr/>
            <p:nvPr/>
          </p:nvSpPr>
          <p:spPr>
            <a:xfrm>
              <a:off x="685180" y="60666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33"/>
            <p:cNvSpPr/>
            <p:nvPr/>
          </p:nvSpPr>
          <p:spPr>
            <a:xfrm>
              <a:off x="685841" y="60993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33"/>
            <p:cNvSpPr/>
            <p:nvPr/>
          </p:nvSpPr>
          <p:spPr>
            <a:xfrm>
              <a:off x="702162" y="585123"/>
              <a:ext cx="1643" cy="472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cubicBezTo>
                    <a:pt x="49" y="25"/>
                    <a:pt x="81" y="49"/>
                    <a:pt x="120" y="49"/>
                  </a:cubicBezTo>
                  <a:cubicBezTo>
                    <a:pt x="136" y="49"/>
                    <a:pt x="153" y="45"/>
                    <a:pt x="173" y="35"/>
                  </a:cubicBezTo>
                  <a:cubicBezTo>
                    <a:pt x="104" y="0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33"/>
            <p:cNvSpPr/>
            <p:nvPr/>
          </p:nvSpPr>
          <p:spPr>
            <a:xfrm>
              <a:off x="703796" y="5854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33"/>
            <p:cNvSpPr/>
            <p:nvPr/>
          </p:nvSpPr>
          <p:spPr>
            <a:xfrm>
              <a:off x="701831" y="5851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33"/>
            <p:cNvSpPr/>
            <p:nvPr/>
          </p:nvSpPr>
          <p:spPr>
            <a:xfrm>
              <a:off x="696287" y="53418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33"/>
            <p:cNvSpPr/>
            <p:nvPr/>
          </p:nvSpPr>
          <p:spPr>
            <a:xfrm>
              <a:off x="696287" y="5341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33"/>
            <p:cNvSpPr/>
            <p:nvPr/>
          </p:nvSpPr>
          <p:spPr>
            <a:xfrm>
              <a:off x="648949" y="584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33"/>
            <p:cNvSpPr/>
            <p:nvPr/>
          </p:nvSpPr>
          <p:spPr>
            <a:xfrm>
              <a:off x="706081" y="58707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33"/>
            <p:cNvSpPr/>
            <p:nvPr/>
          </p:nvSpPr>
          <p:spPr>
            <a:xfrm>
              <a:off x="639154" y="55704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cubicBezTo>
                    <a:pt x="35" y="35"/>
                    <a:pt x="35" y="35"/>
                    <a:pt x="69" y="70"/>
                  </a:cubicBezTo>
                  <a:cubicBezTo>
                    <a:pt x="69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33"/>
            <p:cNvSpPr/>
            <p:nvPr/>
          </p:nvSpPr>
          <p:spPr>
            <a:xfrm>
              <a:off x="639806" y="5576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33"/>
            <p:cNvSpPr/>
            <p:nvPr/>
          </p:nvSpPr>
          <p:spPr>
            <a:xfrm>
              <a:off x="639154" y="5570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33"/>
            <p:cNvSpPr/>
            <p:nvPr/>
          </p:nvSpPr>
          <p:spPr>
            <a:xfrm>
              <a:off x="697590" y="5479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33"/>
            <p:cNvSpPr/>
            <p:nvPr/>
          </p:nvSpPr>
          <p:spPr>
            <a:xfrm>
              <a:off x="714242" y="543981"/>
              <a:ext cx="982" cy="671"/>
            </a:xfrm>
            <a:custGeom>
              <a:avLst/>
              <a:gdLst/>
              <a:ahLst/>
              <a:cxnLst/>
              <a:rect l="l" t="t" r="r" b="b"/>
              <a:pathLst>
                <a:path w="104" h="71" extrusionOk="0">
                  <a:moveTo>
                    <a:pt x="104" y="1"/>
                  </a:moveTo>
                  <a:lnTo>
                    <a:pt x="0" y="70"/>
                  </a:lnTo>
                  <a:cubicBezTo>
                    <a:pt x="69" y="70"/>
                    <a:pt x="104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33"/>
            <p:cNvSpPr/>
            <p:nvPr/>
          </p:nvSpPr>
          <p:spPr>
            <a:xfrm>
              <a:off x="641440" y="559329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lnTo>
                    <a:pt x="69" y="104"/>
                  </a:lnTo>
                  <a:lnTo>
                    <a:pt x="104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33"/>
            <p:cNvSpPr/>
            <p:nvPr/>
          </p:nvSpPr>
          <p:spPr>
            <a:xfrm>
              <a:off x="641440" y="559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33"/>
            <p:cNvSpPr/>
            <p:nvPr/>
          </p:nvSpPr>
          <p:spPr>
            <a:xfrm>
              <a:off x="640788" y="5583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33"/>
            <p:cNvSpPr/>
            <p:nvPr/>
          </p:nvSpPr>
          <p:spPr>
            <a:xfrm>
              <a:off x="640788" y="5586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lnTo>
                    <a:pt x="69" y="69"/>
                  </a:ln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33"/>
            <p:cNvSpPr/>
            <p:nvPr/>
          </p:nvSpPr>
          <p:spPr>
            <a:xfrm>
              <a:off x="639806" y="55769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33"/>
            <p:cNvSpPr/>
            <p:nvPr/>
          </p:nvSpPr>
          <p:spPr>
            <a:xfrm>
              <a:off x="640127" y="5580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35"/>
                  </a:moveTo>
                  <a:lnTo>
                    <a:pt x="1" y="0"/>
                  </a:lnTo>
                  <a:cubicBezTo>
                    <a:pt x="1" y="0"/>
                    <a:pt x="36" y="35"/>
                    <a:pt x="3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33"/>
            <p:cNvSpPr/>
            <p:nvPr/>
          </p:nvSpPr>
          <p:spPr>
            <a:xfrm>
              <a:off x="640458" y="55834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35" y="35"/>
                  </a:lnTo>
                  <a:cubicBezTo>
                    <a:pt x="35" y="35"/>
                    <a:pt x="1" y="1"/>
                    <a:pt x="1" y="1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33"/>
            <p:cNvSpPr/>
            <p:nvPr/>
          </p:nvSpPr>
          <p:spPr>
            <a:xfrm>
              <a:off x="630994" y="59882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0" y="35"/>
                    <a:pt x="0" y="35"/>
                  </a:cubicBezTo>
                  <a:cubicBezTo>
                    <a:pt x="35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33"/>
            <p:cNvSpPr/>
            <p:nvPr/>
          </p:nvSpPr>
          <p:spPr>
            <a:xfrm>
              <a:off x="631646" y="5988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33"/>
            <p:cNvSpPr/>
            <p:nvPr/>
          </p:nvSpPr>
          <p:spPr>
            <a:xfrm>
              <a:off x="630994" y="5991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33"/>
            <p:cNvSpPr/>
            <p:nvPr/>
          </p:nvSpPr>
          <p:spPr>
            <a:xfrm>
              <a:off x="690082" y="52048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33"/>
            <p:cNvSpPr/>
            <p:nvPr/>
          </p:nvSpPr>
          <p:spPr>
            <a:xfrm>
              <a:off x="632297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33"/>
            <p:cNvSpPr/>
            <p:nvPr/>
          </p:nvSpPr>
          <p:spPr>
            <a:xfrm>
              <a:off x="631646" y="5981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33"/>
            <p:cNvSpPr/>
            <p:nvPr/>
          </p:nvSpPr>
          <p:spPr>
            <a:xfrm>
              <a:off x="631646" y="5985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33"/>
            <p:cNvSpPr/>
            <p:nvPr/>
          </p:nvSpPr>
          <p:spPr>
            <a:xfrm>
              <a:off x="630342" y="59915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35" y="70"/>
                    <a:pt x="35" y="70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33"/>
            <p:cNvSpPr/>
            <p:nvPr/>
          </p:nvSpPr>
          <p:spPr>
            <a:xfrm>
              <a:off x="629360" y="600141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cubicBezTo>
                    <a:pt x="69" y="35"/>
                    <a:pt x="35" y="35"/>
                    <a:pt x="0" y="69"/>
                  </a:cubicBezTo>
                  <a:lnTo>
                    <a:pt x="35" y="69"/>
                  </a:lnTo>
                  <a:cubicBezTo>
                    <a:pt x="35" y="69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33"/>
            <p:cNvSpPr/>
            <p:nvPr/>
          </p:nvSpPr>
          <p:spPr>
            <a:xfrm>
              <a:off x="628378" y="600793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0"/>
                  </a:moveTo>
                  <a:lnTo>
                    <a:pt x="104" y="0"/>
                  </a:lnTo>
                  <a:cubicBezTo>
                    <a:pt x="70" y="35"/>
                    <a:pt x="35" y="69"/>
                    <a:pt x="1" y="104"/>
                  </a:cubicBezTo>
                  <a:cubicBezTo>
                    <a:pt x="70" y="104"/>
                    <a:pt x="104" y="69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33"/>
            <p:cNvSpPr/>
            <p:nvPr/>
          </p:nvSpPr>
          <p:spPr>
            <a:xfrm>
              <a:off x="594423" y="309386"/>
              <a:ext cx="6215" cy="26323"/>
            </a:xfrm>
            <a:custGeom>
              <a:avLst/>
              <a:gdLst/>
              <a:ahLst/>
              <a:cxnLst/>
              <a:rect l="l" t="t" r="r" b="b"/>
              <a:pathLst>
                <a:path w="658" h="2787" extrusionOk="0">
                  <a:moveTo>
                    <a:pt x="212" y="1"/>
                  </a:moveTo>
                  <a:cubicBezTo>
                    <a:pt x="162" y="1"/>
                    <a:pt x="126" y="25"/>
                    <a:pt x="105" y="90"/>
                  </a:cubicBezTo>
                  <a:cubicBezTo>
                    <a:pt x="1" y="229"/>
                    <a:pt x="35" y="367"/>
                    <a:pt x="35" y="540"/>
                  </a:cubicBezTo>
                  <a:cubicBezTo>
                    <a:pt x="139" y="1335"/>
                    <a:pt x="381" y="2061"/>
                    <a:pt x="658" y="2786"/>
                  </a:cubicBezTo>
                  <a:cubicBezTo>
                    <a:pt x="519" y="2302"/>
                    <a:pt x="416" y="1784"/>
                    <a:pt x="347" y="1266"/>
                  </a:cubicBezTo>
                  <a:cubicBezTo>
                    <a:pt x="277" y="920"/>
                    <a:pt x="139" y="540"/>
                    <a:pt x="347" y="194"/>
                  </a:cubicBezTo>
                  <a:cubicBezTo>
                    <a:pt x="416" y="125"/>
                    <a:pt x="381" y="56"/>
                    <a:pt x="312" y="21"/>
                  </a:cubicBezTo>
                  <a:cubicBezTo>
                    <a:pt x="274" y="9"/>
                    <a:pt x="241" y="1"/>
                    <a:pt x="2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33"/>
            <p:cNvSpPr/>
            <p:nvPr/>
          </p:nvSpPr>
          <p:spPr>
            <a:xfrm>
              <a:off x="559165" y="286406"/>
              <a:ext cx="14706" cy="12741"/>
            </a:xfrm>
            <a:custGeom>
              <a:avLst/>
              <a:gdLst/>
              <a:ahLst/>
              <a:cxnLst/>
              <a:rect l="l" t="t" r="r" b="b"/>
              <a:pathLst>
                <a:path w="1557" h="1349" extrusionOk="0">
                  <a:moveTo>
                    <a:pt x="1072" y="0"/>
                  </a:moveTo>
                  <a:cubicBezTo>
                    <a:pt x="1003" y="35"/>
                    <a:pt x="1003" y="104"/>
                    <a:pt x="1003" y="138"/>
                  </a:cubicBezTo>
                  <a:cubicBezTo>
                    <a:pt x="1003" y="415"/>
                    <a:pt x="1107" y="691"/>
                    <a:pt x="1176" y="1002"/>
                  </a:cubicBezTo>
                  <a:cubicBezTo>
                    <a:pt x="938" y="983"/>
                    <a:pt x="700" y="940"/>
                    <a:pt x="475" y="940"/>
                  </a:cubicBezTo>
                  <a:cubicBezTo>
                    <a:pt x="308" y="940"/>
                    <a:pt x="148" y="963"/>
                    <a:pt x="1" y="1037"/>
                  </a:cubicBezTo>
                  <a:cubicBezTo>
                    <a:pt x="52" y="1041"/>
                    <a:pt x="104" y="1042"/>
                    <a:pt x="157" y="1042"/>
                  </a:cubicBezTo>
                  <a:cubicBezTo>
                    <a:pt x="302" y="1042"/>
                    <a:pt x="454" y="1032"/>
                    <a:pt x="605" y="1032"/>
                  </a:cubicBezTo>
                  <a:cubicBezTo>
                    <a:pt x="921" y="1032"/>
                    <a:pt x="1236" y="1076"/>
                    <a:pt x="1487" y="1348"/>
                  </a:cubicBezTo>
                  <a:cubicBezTo>
                    <a:pt x="1556" y="1314"/>
                    <a:pt x="1522" y="1279"/>
                    <a:pt x="1522" y="1244"/>
                  </a:cubicBezTo>
                  <a:cubicBezTo>
                    <a:pt x="1349" y="864"/>
                    <a:pt x="1211" y="519"/>
                    <a:pt x="1211" y="138"/>
                  </a:cubicBezTo>
                  <a:cubicBezTo>
                    <a:pt x="1211" y="69"/>
                    <a:pt x="1176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33"/>
            <p:cNvSpPr/>
            <p:nvPr/>
          </p:nvSpPr>
          <p:spPr>
            <a:xfrm>
              <a:off x="598343" y="307053"/>
              <a:ext cx="16009" cy="19513"/>
            </a:xfrm>
            <a:custGeom>
              <a:avLst/>
              <a:gdLst/>
              <a:ahLst/>
              <a:cxnLst/>
              <a:rect l="l" t="t" r="r" b="b"/>
              <a:pathLst>
                <a:path w="1695" h="2066" extrusionOk="0">
                  <a:moveTo>
                    <a:pt x="104" y="0"/>
                  </a:moveTo>
                  <a:cubicBezTo>
                    <a:pt x="78" y="0"/>
                    <a:pt x="52" y="9"/>
                    <a:pt x="35" y="26"/>
                  </a:cubicBezTo>
                  <a:cubicBezTo>
                    <a:pt x="1" y="95"/>
                    <a:pt x="35" y="130"/>
                    <a:pt x="70" y="164"/>
                  </a:cubicBezTo>
                  <a:cubicBezTo>
                    <a:pt x="173" y="268"/>
                    <a:pt x="312" y="372"/>
                    <a:pt x="415" y="441"/>
                  </a:cubicBezTo>
                  <a:cubicBezTo>
                    <a:pt x="830" y="821"/>
                    <a:pt x="1107" y="1340"/>
                    <a:pt x="1418" y="1789"/>
                  </a:cubicBezTo>
                  <a:cubicBezTo>
                    <a:pt x="1487" y="1893"/>
                    <a:pt x="1521" y="2031"/>
                    <a:pt x="1694" y="2066"/>
                  </a:cubicBezTo>
                  <a:cubicBezTo>
                    <a:pt x="1383" y="1478"/>
                    <a:pt x="1038" y="959"/>
                    <a:pt x="657" y="476"/>
                  </a:cubicBezTo>
                  <a:cubicBezTo>
                    <a:pt x="519" y="303"/>
                    <a:pt x="346" y="164"/>
                    <a:pt x="173" y="26"/>
                  </a:cubicBezTo>
                  <a:cubicBezTo>
                    <a:pt x="156" y="9"/>
                    <a:pt x="13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33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33"/>
            <p:cNvSpPr/>
            <p:nvPr/>
          </p:nvSpPr>
          <p:spPr>
            <a:xfrm>
              <a:off x="569611" y="312191"/>
              <a:ext cx="14054" cy="9152"/>
            </a:xfrm>
            <a:custGeom>
              <a:avLst/>
              <a:gdLst/>
              <a:ahLst/>
              <a:cxnLst/>
              <a:rect l="l" t="t" r="r" b="b"/>
              <a:pathLst>
                <a:path w="1488" h="969" extrusionOk="0">
                  <a:moveTo>
                    <a:pt x="1349" y="1"/>
                  </a:moveTo>
                  <a:cubicBezTo>
                    <a:pt x="1176" y="174"/>
                    <a:pt x="969" y="174"/>
                    <a:pt x="796" y="243"/>
                  </a:cubicBezTo>
                  <a:cubicBezTo>
                    <a:pt x="519" y="346"/>
                    <a:pt x="208" y="415"/>
                    <a:pt x="1" y="692"/>
                  </a:cubicBezTo>
                  <a:cubicBezTo>
                    <a:pt x="208" y="554"/>
                    <a:pt x="450" y="485"/>
                    <a:pt x="692" y="415"/>
                  </a:cubicBezTo>
                  <a:cubicBezTo>
                    <a:pt x="727" y="398"/>
                    <a:pt x="770" y="381"/>
                    <a:pt x="813" y="381"/>
                  </a:cubicBezTo>
                  <a:cubicBezTo>
                    <a:pt x="856" y="381"/>
                    <a:pt x="900" y="398"/>
                    <a:pt x="934" y="450"/>
                  </a:cubicBezTo>
                  <a:cubicBezTo>
                    <a:pt x="969" y="519"/>
                    <a:pt x="900" y="588"/>
                    <a:pt x="865" y="657"/>
                  </a:cubicBezTo>
                  <a:cubicBezTo>
                    <a:pt x="761" y="727"/>
                    <a:pt x="692" y="830"/>
                    <a:pt x="727" y="969"/>
                  </a:cubicBezTo>
                  <a:cubicBezTo>
                    <a:pt x="900" y="761"/>
                    <a:pt x="1038" y="485"/>
                    <a:pt x="1314" y="346"/>
                  </a:cubicBezTo>
                  <a:cubicBezTo>
                    <a:pt x="1487" y="277"/>
                    <a:pt x="1418" y="139"/>
                    <a:pt x="1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33"/>
            <p:cNvSpPr/>
            <p:nvPr/>
          </p:nvSpPr>
          <p:spPr>
            <a:xfrm>
              <a:off x="576468" y="3213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33"/>
            <p:cNvSpPr/>
            <p:nvPr/>
          </p:nvSpPr>
          <p:spPr>
            <a:xfrm>
              <a:off x="607155" y="33928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33"/>
            <p:cNvSpPr/>
            <p:nvPr/>
          </p:nvSpPr>
          <p:spPr>
            <a:xfrm>
              <a:off x="598994" y="316763"/>
              <a:ext cx="8501" cy="22215"/>
            </a:xfrm>
            <a:custGeom>
              <a:avLst/>
              <a:gdLst/>
              <a:ahLst/>
              <a:cxnLst/>
              <a:rect l="l" t="t" r="r" b="b"/>
              <a:pathLst>
                <a:path w="900" h="2352" extrusionOk="0">
                  <a:moveTo>
                    <a:pt x="104" y="1"/>
                  </a:moveTo>
                  <a:cubicBezTo>
                    <a:pt x="1" y="104"/>
                    <a:pt x="35" y="173"/>
                    <a:pt x="35" y="277"/>
                  </a:cubicBezTo>
                  <a:cubicBezTo>
                    <a:pt x="104" y="554"/>
                    <a:pt x="174" y="865"/>
                    <a:pt x="312" y="1141"/>
                  </a:cubicBezTo>
                  <a:cubicBezTo>
                    <a:pt x="485" y="1556"/>
                    <a:pt x="588" y="2005"/>
                    <a:pt x="899" y="2351"/>
                  </a:cubicBezTo>
                  <a:cubicBezTo>
                    <a:pt x="796" y="2109"/>
                    <a:pt x="727" y="1867"/>
                    <a:pt x="623" y="1625"/>
                  </a:cubicBezTo>
                  <a:cubicBezTo>
                    <a:pt x="519" y="1349"/>
                    <a:pt x="450" y="1038"/>
                    <a:pt x="312" y="796"/>
                  </a:cubicBezTo>
                  <a:cubicBezTo>
                    <a:pt x="208" y="554"/>
                    <a:pt x="277" y="243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33"/>
            <p:cNvSpPr/>
            <p:nvPr/>
          </p:nvSpPr>
          <p:spPr>
            <a:xfrm>
              <a:off x="583004" y="309906"/>
              <a:ext cx="4250" cy="16330"/>
            </a:xfrm>
            <a:custGeom>
              <a:avLst/>
              <a:gdLst/>
              <a:ahLst/>
              <a:cxnLst/>
              <a:rect l="l" t="t" r="r" b="b"/>
              <a:pathLst>
                <a:path w="450" h="1729" extrusionOk="0">
                  <a:moveTo>
                    <a:pt x="277" y="1"/>
                  </a:moveTo>
                  <a:lnTo>
                    <a:pt x="277" y="1"/>
                  </a:lnTo>
                  <a:cubicBezTo>
                    <a:pt x="207" y="623"/>
                    <a:pt x="138" y="1176"/>
                    <a:pt x="0" y="1729"/>
                  </a:cubicBezTo>
                  <a:cubicBezTo>
                    <a:pt x="277" y="1245"/>
                    <a:pt x="449" y="346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33"/>
            <p:cNvSpPr/>
            <p:nvPr/>
          </p:nvSpPr>
          <p:spPr>
            <a:xfrm>
              <a:off x="583004" y="326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6"/>
                  </a:moveTo>
                  <a:cubicBezTo>
                    <a:pt x="0" y="36"/>
                    <a:pt x="0" y="36"/>
                    <a:pt x="0" y="1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33"/>
            <p:cNvSpPr/>
            <p:nvPr/>
          </p:nvSpPr>
          <p:spPr>
            <a:xfrm>
              <a:off x="560147" y="304069"/>
              <a:ext cx="6215" cy="1077"/>
            </a:xfrm>
            <a:custGeom>
              <a:avLst/>
              <a:gdLst/>
              <a:ahLst/>
              <a:cxnLst/>
              <a:rect l="l" t="t" r="r" b="b"/>
              <a:pathLst>
                <a:path w="658" h="114" extrusionOk="0">
                  <a:moveTo>
                    <a:pt x="376" y="0"/>
                  </a:moveTo>
                  <a:cubicBezTo>
                    <a:pt x="257" y="0"/>
                    <a:pt x="134" y="24"/>
                    <a:pt x="1" y="100"/>
                  </a:cubicBezTo>
                  <a:cubicBezTo>
                    <a:pt x="75" y="110"/>
                    <a:pt x="144" y="114"/>
                    <a:pt x="209" y="114"/>
                  </a:cubicBezTo>
                  <a:cubicBezTo>
                    <a:pt x="386" y="114"/>
                    <a:pt x="531" y="82"/>
                    <a:pt x="657" y="31"/>
                  </a:cubicBezTo>
                  <a:cubicBezTo>
                    <a:pt x="565" y="16"/>
                    <a:pt x="472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33"/>
            <p:cNvSpPr/>
            <p:nvPr/>
          </p:nvSpPr>
          <p:spPr>
            <a:xfrm>
              <a:off x="550683" y="2893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33"/>
            <p:cNvSpPr/>
            <p:nvPr/>
          </p:nvSpPr>
          <p:spPr>
            <a:xfrm>
              <a:off x="547085" y="289344"/>
              <a:ext cx="3608" cy="850"/>
            </a:xfrm>
            <a:custGeom>
              <a:avLst/>
              <a:gdLst/>
              <a:ahLst/>
              <a:cxnLst/>
              <a:rect l="l" t="t" r="r" b="b"/>
              <a:pathLst>
                <a:path w="382" h="90" extrusionOk="0">
                  <a:moveTo>
                    <a:pt x="381" y="0"/>
                  </a:moveTo>
                  <a:cubicBezTo>
                    <a:pt x="243" y="35"/>
                    <a:pt x="105" y="0"/>
                    <a:pt x="1" y="69"/>
                  </a:cubicBezTo>
                  <a:cubicBezTo>
                    <a:pt x="52" y="82"/>
                    <a:pt x="102" y="90"/>
                    <a:pt x="151" y="90"/>
                  </a:cubicBezTo>
                  <a:cubicBezTo>
                    <a:pt x="236" y="90"/>
                    <a:pt x="315" y="66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33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33"/>
            <p:cNvSpPr/>
            <p:nvPr/>
          </p:nvSpPr>
          <p:spPr>
            <a:xfrm>
              <a:off x="616298" y="33112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33"/>
            <p:cNvSpPr/>
            <p:nvPr/>
          </p:nvSpPr>
          <p:spPr>
            <a:xfrm>
              <a:off x="614342" y="32655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0" y="208"/>
                    <a:pt x="104" y="346"/>
                    <a:pt x="208" y="484"/>
                  </a:cubicBezTo>
                  <a:cubicBezTo>
                    <a:pt x="208" y="277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33"/>
            <p:cNvSpPr/>
            <p:nvPr/>
          </p:nvSpPr>
          <p:spPr>
            <a:xfrm>
              <a:off x="616949" y="3330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33"/>
            <p:cNvSpPr/>
            <p:nvPr/>
          </p:nvSpPr>
          <p:spPr>
            <a:xfrm>
              <a:off x="616949" y="333414"/>
              <a:ext cx="2295" cy="3929"/>
            </a:xfrm>
            <a:custGeom>
              <a:avLst/>
              <a:gdLst/>
              <a:ahLst/>
              <a:cxnLst/>
              <a:rect l="l" t="t" r="r" b="b"/>
              <a:pathLst>
                <a:path w="243" h="416" extrusionOk="0">
                  <a:moveTo>
                    <a:pt x="1" y="0"/>
                  </a:moveTo>
                  <a:cubicBezTo>
                    <a:pt x="105" y="104"/>
                    <a:pt x="139" y="277"/>
                    <a:pt x="243" y="415"/>
                  </a:cubicBezTo>
                  <a:cubicBezTo>
                    <a:pt x="243" y="208"/>
                    <a:pt x="174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33"/>
            <p:cNvSpPr/>
            <p:nvPr/>
          </p:nvSpPr>
          <p:spPr>
            <a:xfrm>
              <a:off x="555906" y="288928"/>
              <a:ext cx="982" cy="746"/>
            </a:xfrm>
            <a:custGeom>
              <a:avLst/>
              <a:gdLst/>
              <a:ahLst/>
              <a:cxnLst/>
              <a:rect l="l" t="t" r="r" b="b"/>
              <a:pathLst>
                <a:path w="104" h="79" extrusionOk="0">
                  <a:moveTo>
                    <a:pt x="82" y="1"/>
                  </a:moveTo>
                  <a:cubicBezTo>
                    <a:pt x="69" y="1"/>
                    <a:pt x="52" y="10"/>
                    <a:pt x="35" y="10"/>
                  </a:cubicBezTo>
                  <a:lnTo>
                    <a:pt x="0" y="44"/>
                  </a:lnTo>
                  <a:lnTo>
                    <a:pt x="35" y="79"/>
                  </a:lnTo>
                  <a:cubicBezTo>
                    <a:pt x="35" y="79"/>
                    <a:pt x="104" y="79"/>
                    <a:pt x="104" y="44"/>
                  </a:cubicBezTo>
                  <a:cubicBezTo>
                    <a:pt x="104" y="10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33"/>
            <p:cNvSpPr/>
            <p:nvPr/>
          </p:nvSpPr>
          <p:spPr>
            <a:xfrm>
              <a:off x="607485" y="33928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33"/>
            <p:cNvSpPr/>
            <p:nvPr/>
          </p:nvSpPr>
          <p:spPr>
            <a:xfrm>
              <a:off x="607155" y="339620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cubicBezTo>
                    <a:pt x="35" y="104"/>
                    <a:pt x="1" y="208"/>
                    <a:pt x="174" y="242"/>
                  </a:cubicBezTo>
                  <a:cubicBezTo>
                    <a:pt x="105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33"/>
            <p:cNvSpPr/>
            <p:nvPr/>
          </p:nvSpPr>
          <p:spPr>
            <a:xfrm>
              <a:off x="579736" y="348101"/>
              <a:ext cx="1643" cy="3608"/>
            </a:xfrm>
            <a:custGeom>
              <a:avLst/>
              <a:gdLst/>
              <a:ahLst/>
              <a:cxnLst/>
              <a:rect l="l" t="t" r="r" b="b"/>
              <a:pathLst>
                <a:path w="174" h="382" extrusionOk="0">
                  <a:moveTo>
                    <a:pt x="173" y="1"/>
                  </a:moveTo>
                  <a:lnTo>
                    <a:pt x="173" y="1"/>
                  </a:lnTo>
                  <a:cubicBezTo>
                    <a:pt x="35" y="70"/>
                    <a:pt x="35" y="243"/>
                    <a:pt x="0" y="381"/>
                  </a:cubicBezTo>
                  <a:cubicBezTo>
                    <a:pt x="104" y="243"/>
                    <a:pt x="139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33"/>
            <p:cNvSpPr/>
            <p:nvPr/>
          </p:nvSpPr>
          <p:spPr>
            <a:xfrm>
              <a:off x="583004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33"/>
            <p:cNvSpPr/>
            <p:nvPr/>
          </p:nvSpPr>
          <p:spPr>
            <a:xfrm>
              <a:off x="582674" y="326557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lnTo>
                    <a:pt x="1" y="104"/>
                  </a:lnTo>
                  <a:cubicBezTo>
                    <a:pt x="1" y="104"/>
                    <a:pt x="1" y="139"/>
                    <a:pt x="1" y="139"/>
                  </a:cubicBezTo>
                  <a:cubicBezTo>
                    <a:pt x="35" y="104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33"/>
            <p:cNvSpPr/>
            <p:nvPr/>
          </p:nvSpPr>
          <p:spPr>
            <a:xfrm>
              <a:off x="572879" y="324271"/>
              <a:ext cx="1965" cy="1313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208" y="1"/>
                  </a:moveTo>
                  <a:cubicBezTo>
                    <a:pt x="104" y="1"/>
                    <a:pt x="70" y="70"/>
                    <a:pt x="1" y="139"/>
                  </a:cubicBezTo>
                  <a:cubicBezTo>
                    <a:pt x="104" y="139"/>
                    <a:pt x="139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33"/>
            <p:cNvSpPr/>
            <p:nvPr/>
          </p:nvSpPr>
          <p:spPr>
            <a:xfrm>
              <a:off x="572548" y="325575"/>
              <a:ext cx="340" cy="1974"/>
            </a:xfrm>
            <a:custGeom>
              <a:avLst/>
              <a:gdLst/>
              <a:ahLst/>
              <a:cxnLst/>
              <a:rect l="l" t="t" r="r" b="b"/>
              <a:pathLst>
                <a:path w="36" h="209" extrusionOk="0">
                  <a:moveTo>
                    <a:pt x="36" y="1"/>
                  </a:moveTo>
                  <a:lnTo>
                    <a:pt x="36" y="1"/>
                  </a:lnTo>
                  <a:cubicBezTo>
                    <a:pt x="36" y="70"/>
                    <a:pt x="1" y="139"/>
                    <a:pt x="1" y="208"/>
                  </a:cubicBezTo>
                  <a:cubicBezTo>
                    <a:pt x="36" y="139"/>
                    <a:pt x="36" y="70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33"/>
            <p:cNvSpPr/>
            <p:nvPr/>
          </p:nvSpPr>
          <p:spPr>
            <a:xfrm>
              <a:off x="551335" y="306647"/>
              <a:ext cx="982" cy="331"/>
            </a:xfrm>
            <a:custGeom>
              <a:avLst/>
              <a:gdLst/>
              <a:ahLst/>
              <a:cxnLst/>
              <a:rect l="l" t="t" r="r" b="b"/>
              <a:pathLst>
                <a:path w="104" h="35" extrusionOk="0">
                  <a:moveTo>
                    <a:pt x="104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33"/>
            <p:cNvSpPr/>
            <p:nvPr/>
          </p:nvSpPr>
          <p:spPr>
            <a:xfrm>
              <a:off x="551335" y="3069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33"/>
            <p:cNvSpPr/>
            <p:nvPr/>
          </p:nvSpPr>
          <p:spPr>
            <a:xfrm>
              <a:off x="576147" y="365735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35" y="0"/>
                    <a:pt x="0" y="0"/>
                    <a:pt x="0" y="70"/>
                  </a:cubicBezTo>
                  <a:cubicBezTo>
                    <a:pt x="0" y="70"/>
                    <a:pt x="0" y="70"/>
                    <a:pt x="0" y="104"/>
                  </a:cubicBezTo>
                  <a:cubicBezTo>
                    <a:pt x="69" y="104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33"/>
            <p:cNvSpPr/>
            <p:nvPr/>
          </p:nvSpPr>
          <p:spPr>
            <a:xfrm>
              <a:off x="556558" y="30566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33"/>
            <p:cNvSpPr/>
            <p:nvPr/>
          </p:nvSpPr>
          <p:spPr>
            <a:xfrm>
              <a:off x="581370" y="3314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33"/>
            <p:cNvSpPr/>
            <p:nvPr/>
          </p:nvSpPr>
          <p:spPr>
            <a:xfrm>
              <a:off x="616628" y="331459"/>
              <a:ext cx="331" cy="1634"/>
            </a:xfrm>
            <a:custGeom>
              <a:avLst/>
              <a:gdLst/>
              <a:ahLst/>
              <a:cxnLst/>
              <a:rect l="l" t="t" r="r" b="b"/>
              <a:pathLst>
                <a:path w="35" h="173" extrusionOk="0">
                  <a:moveTo>
                    <a:pt x="0" y="0"/>
                  </a:moveTo>
                  <a:cubicBezTo>
                    <a:pt x="0" y="35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33"/>
            <p:cNvSpPr/>
            <p:nvPr/>
          </p:nvSpPr>
          <p:spPr>
            <a:xfrm>
              <a:off x="616298" y="3311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33"/>
            <p:cNvSpPr/>
            <p:nvPr/>
          </p:nvSpPr>
          <p:spPr>
            <a:xfrm>
              <a:off x="571576" y="3288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33"/>
            <p:cNvSpPr/>
            <p:nvPr/>
          </p:nvSpPr>
          <p:spPr>
            <a:xfrm>
              <a:off x="571576" y="32753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0"/>
                  </a:moveTo>
                  <a:cubicBezTo>
                    <a:pt x="69" y="69"/>
                    <a:pt x="35" y="104"/>
                    <a:pt x="0" y="139"/>
                  </a:cubicBezTo>
                  <a:lnTo>
                    <a:pt x="104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33"/>
            <p:cNvSpPr/>
            <p:nvPr/>
          </p:nvSpPr>
          <p:spPr>
            <a:xfrm>
              <a:off x="574834" y="322316"/>
              <a:ext cx="340" cy="1965"/>
            </a:xfrm>
            <a:custGeom>
              <a:avLst/>
              <a:gdLst/>
              <a:ahLst/>
              <a:cxnLst/>
              <a:rect l="l" t="t" r="r" b="b"/>
              <a:pathLst>
                <a:path w="36" h="208" extrusionOk="0">
                  <a:moveTo>
                    <a:pt x="36" y="0"/>
                  </a:moveTo>
                  <a:cubicBezTo>
                    <a:pt x="1" y="35"/>
                    <a:pt x="1" y="104"/>
                    <a:pt x="1" y="173"/>
                  </a:cubicBezTo>
                  <a:lnTo>
                    <a:pt x="1" y="208"/>
                  </a:lnTo>
                  <a:cubicBezTo>
                    <a:pt x="1" y="138"/>
                    <a:pt x="36" y="69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33"/>
            <p:cNvSpPr/>
            <p:nvPr/>
          </p:nvSpPr>
          <p:spPr>
            <a:xfrm>
              <a:off x="572548" y="3275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33"/>
            <p:cNvSpPr/>
            <p:nvPr/>
          </p:nvSpPr>
          <p:spPr>
            <a:xfrm>
              <a:off x="564388" y="32035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33"/>
            <p:cNvSpPr/>
            <p:nvPr/>
          </p:nvSpPr>
          <p:spPr>
            <a:xfrm>
              <a:off x="564388" y="320682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0"/>
                  </a:moveTo>
                  <a:cubicBezTo>
                    <a:pt x="18" y="18"/>
                    <a:pt x="27" y="26"/>
                    <a:pt x="31" y="26"/>
                  </a:cubicBezTo>
                  <a:cubicBezTo>
                    <a:pt x="35" y="26"/>
                    <a:pt x="35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33"/>
            <p:cNvSpPr/>
            <p:nvPr/>
          </p:nvSpPr>
          <p:spPr>
            <a:xfrm>
              <a:off x="577781" y="361494"/>
              <a:ext cx="888" cy="463"/>
            </a:xfrm>
            <a:custGeom>
              <a:avLst/>
              <a:gdLst/>
              <a:ahLst/>
              <a:cxnLst/>
              <a:rect l="l" t="t" r="r" b="b"/>
              <a:pathLst>
                <a:path w="94" h="49" extrusionOk="0">
                  <a:moveTo>
                    <a:pt x="35" y="0"/>
                  </a:moveTo>
                  <a:cubicBezTo>
                    <a:pt x="0" y="0"/>
                    <a:pt x="0" y="35"/>
                    <a:pt x="35" y="35"/>
                  </a:cubicBezTo>
                  <a:cubicBezTo>
                    <a:pt x="45" y="45"/>
                    <a:pt x="55" y="49"/>
                    <a:pt x="63" y="49"/>
                  </a:cubicBezTo>
                  <a:cubicBezTo>
                    <a:pt x="83" y="49"/>
                    <a:pt x="94" y="24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33"/>
            <p:cNvSpPr/>
            <p:nvPr/>
          </p:nvSpPr>
          <p:spPr>
            <a:xfrm>
              <a:off x="568959" y="318727"/>
              <a:ext cx="661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1" y="0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33"/>
            <p:cNvSpPr/>
            <p:nvPr/>
          </p:nvSpPr>
          <p:spPr>
            <a:xfrm>
              <a:off x="601611" y="3386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33"/>
            <p:cNvSpPr/>
            <p:nvPr/>
          </p:nvSpPr>
          <p:spPr>
            <a:xfrm>
              <a:off x="619235" y="33733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33"/>
            <p:cNvSpPr/>
            <p:nvPr/>
          </p:nvSpPr>
          <p:spPr>
            <a:xfrm>
              <a:off x="564719" y="32068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33"/>
            <p:cNvSpPr/>
            <p:nvPr/>
          </p:nvSpPr>
          <p:spPr>
            <a:xfrm>
              <a:off x="579736" y="35170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33"/>
            <p:cNvSpPr/>
            <p:nvPr/>
          </p:nvSpPr>
          <p:spPr>
            <a:xfrm>
              <a:off x="579736" y="35170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33"/>
            <p:cNvSpPr/>
            <p:nvPr/>
          </p:nvSpPr>
          <p:spPr>
            <a:xfrm>
              <a:off x="575165" y="321334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33"/>
            <p:cNvSpPr/>
            <p:nvPr/>
          </p:nvSpPr>
          <p:spPr>
            <a:xfrm>
              <a:off x="571576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33"/>
            <p:cNvSpPr/>
            <p:nvPr/>
          </p:nvSpPr>
          <p:spPr>
            <a:xfrm>
              <a:off x="617280" y="316111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0" y="0"/>
                  </a:moveTo>
                  <a:cubicBezTo>
                    <a:pt x="0" y="18"/>
                    <a:pt x="0" y="26"/>
                    <a:pt x="5" y="26"/>
                  </a:cubicBezTo>
                  <a:cubicBezTo>
                    <a:pt x="9" y="26"/>
                    <a:pt x="18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33"/>
            <p:cNvSpPr/>
            <p:nvPr/>
          </p:nvSpPr>
          <p:spPr>
            <a:xfrm>
              <a:off x="581370" y="356262"/>
              <a:ext cx="331" cy="161"/>
            </a:xfrm>
            <a:custGeom>
              <a:avLst/>
              <a:gdLst/>
              <a:ahLst/>
              <a:cxnLst/>
              <a:rect l="l" t="t" r="r" b="b"/>
              <a:pathLst>
                <a:path w="35" h="17" extrusionOk="0">
                  <a:moveTo>
                    <a:pt x="0" y="1"/>
                  </a:moveTo>
                  <a:cubicBezTo>
                    <a:pt x="0" y="1"/>
                    <a:pt x="0" y="16"/>
                    <a:pt x="10" y="16"/>
                  </a:cubicBezTo>
                  <a:cubicBezTo>
                    <a:pt x="16" y="16"/>
                    <a:pt x="23" y="13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33"/>
            <p:cNvSpPr/>
            <p:nvPr/>
          </p:nvSpPr>
          <p:spPr>
            <a:xfrm>
              <a:off x="551005" y="3069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33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33"/>
            <p:cNvSpPr/>
            <p:nvPr/>
          </p:nvSpPr>
          <p:spPr>
            <a:xfrm>
              <a:off x="509220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33"/>
            <p:cNvSpPr/>
            <p:nvPr/>
          </p:nvSpPr>
          <p:spPr>
            <a:xfrm>
              <a:off x="509541" y="530598"/>
              <a:ext cx="8831" cy="11768"/>
            </a:xfrm>
            <a:custGeom>
              <a:avLst/>
              <a:gdLst/>
              <a:ahLst/>
              <a:cxnLst/>
              <a:rect l="l" t="t" r="r" b="b"/>
              <a:pathLst>
                <a:path w="935" h="1246" extrusionOk="0">
                  <a:moveTo>
                    <a:pt x="1" y="1"/>
                  </a:moveTo>
                  <a:cubicBezTo>
                    <a:pt x="208" y="485"/>
                    <a:pt x="554" y="865"/>
                    <a:pt x="934" y="1245"/>
                  </a:cubicBezTo>
                  <a:cubicBezTo>
                    <a:pt x="658" y="796"/>
                    <a:pt x="347" y="38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33"/>
            <p:cNvSpPr/>
            <p:nvPr/>
          </p:nvSpPr>
          <p:spPr>
            <a:xfrm>
              <a:off x="502693" y="521785"/>
              <a:ext cx="6536" cy="8501"/>
            </a:xfrm>
            <a:custGeom>
              <a:avLst/>
              <a:gdLst/>
              <a:ahLst/>
              <a:cxnLst/>
              <a:rect l="l" t="t" r="r" b="b"/>
              <a:pathLst>
                <a:path w="692" h="900" extrusionOk="0">
                  <a:moveTo>
                    <a:pt x="0" y="0"/>
                  </a:moveTo>
                  <a:cubicBezTo>
                    <a:pt x="104" y="173"/>
                    <a:pt x="173" y="346"/>
                    <a:pt x="311" y="484"/>
                  </a:cubicBezTo>
                  <a:cubicBezTo>
                    <a:pt x="415" y="657"/>
                    <a:pt x="484" y="830"/>
                    <a:pt x="691" y="899"/>
                  </a:cubicBezTo>
                  <a:cubicBezTo>
                    <a:pt x="588" y="726"/>
                    <a:pt x="484" y="588"/>
                    <a:pt x="380" y="415"/>
                  </a:cubicBezTo>
                  <a:cubicBezTo>
                    <a:pt x="207" y="104"/>
                    <a:pt x="207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33"/>
            <p:cNvSpPr/>
            <p:nvPr/>
          </p:nvSpPr>
          <p:spPr>
            <a:xfrm>
              <a:off x="509220" y="5302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33"/>
            <p:cNvSpPr/>
            <p:nvPr/>
          </p:nvSpPr>
          <p:spPr>
            <a:xfrm>
              <a:off x="484077" y="505785"/>
              <a:ext cx="1322" cy="4260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70" y="1"/>
                  </a:moveTo>
                  <a:cubicBezTo>
                    <a:pt x="70" y="139"/>
                    <a:pt x="1" y="277"/>
                    <a:pt x="70" y="450"/>
                  </a:cubicBezTo>
                  <a:cubicBezTo>
                    <a:pt x="139" y="277"/>
                    <a:pt x="10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33"/>
            <p:cNvSpPr/>
            <p:nvPr/>
          </p:nvSpPr>
          <p:spPr>
            <a:xfrm>
              <a:off x="484729" y="5054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33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33"/>
            <p:cNvSpPr/>
            <p:nvPr/>
          </p:nvSpPr>
          <p:spPr>
            <a:xfrm>
              <a:off x="510202" y="52667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0" y="1"/>
                  </a:moveTo>
                  <a:cubicBezTo>
                    <a:pt x="0" y="105"/>
                    <a:pt x="104" y="174"/>
                    <a:pt x="138" y="243"/>
                  </a:cubicBezTo>
                  <a:cubicBezTo>
                    <a:pt x="104" y="139"/>
                    <a:pt x="69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33"/>
            <p:cNvSpPr/>
            <p:nvPr/>
          </p:nvSpPr>
          <p:spPr>
            <a:xfrm>
              <a:off x="496488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33"/>
            <p:cNvSpPr/>
            <p:nvPr/>
          </p:nvSpPr>
          <p:spPr>
            <a:xfrm>
              <a:off x="496488" y="508723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0" y="1"/>
                  </a:moveTo>
                  <a:cubicBezTo>
                    <a:pt x="0" y="105"/>
                    <a:pt x="35" y="174"/>
                    <a:pt x="104" y="243"/>
                  </a:cubicBezTo>
                  <a:cubicBezTo>
                    <a:pt x="69" y="174"/>
                    <a:pt x="35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33"/>
            <p:cNvSpPr/>
            <p:nvPr/>
          </p:nvSpPr>
          <p:spPr>
            <a:xfrm>
              <a:off x="497140" y="51100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cubicBezTo>
                    <a:pt x="0" y="1"/>
                    <a:pt x="35" y="1"/>
                    <a:pt x="35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33"/>
            <p:cNvSpPr/>
            <p:nvPr/>
          </p:nvSpPr>
          <p:spPr>
            <a:xfrm>
              <a:off x="497470" y="51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33"/>
            <p:cNvSpPr/>
            <p:nvPr/>
          </p:nvSpPr>
          <p:spPr>
            <a:xfrm>
              <a:off x="497140" y="5110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33"/>
            <p:cNvSpPr/>
            <p:nvPr/>
          </p:nvSpPr>
          <p:spPr>
            <a:xfrm>
              <a:off x="464819" y="545615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33"/>
            <p:cNvSpPr/>
            <p:nvPr/>
          </p:nvSpPr>
          <p:spPr>
            <a:xfrm>
              <a:off x="466123" y="543329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5"/>
                    <a:pt x="1" y="70"/>
                    <a:pt x="1" y="139"/>
                  </a:cubicBezTo>
                  <a:cubicBezTo>
                    <a:pt x="35" y="104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33"/>
            <p:cNvSpPr/>
            <p:nvPr/>
          </p:nvSpPr>
          <p:spPr>
            <a:xfrm>
              <a:off x="466774" y="543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33"/>
            <p:cNvSpPr/>
            <p:nvPr/>
          </p:nvSpPr>
          <p:spPr>
            <a:xfrm>
              <a:off x="466123" y="5446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33"/>
            <p:cNvSpPr/>
            <p:nvPr/>
          </p:nvSpPr>
          <p:spPr>
            <a:xfrm>
              <a:off x="511506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33"/>
            <p:cNvSpPr/>
            <p:nvPr/>
          </p:nvSpPr>
          <p:spPr>
            <a:xfrm>
              <a:off x="464819" y="54464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33"/>
            <p:cNvSpPr/>
            <p:nvPr/>
          </p:nvSpPr>
          <p:spPr>
            <a:xfrm>
              <a:off x="456007" y="647149"/>
              <a:ext cx="16000" cy="32283"/>
            </a:xfrm>
            <a:custGeom>
              <a:avLst/>
              <a:gdLst/>
              <a:ahLst/>
              <a:cxnLst/>
              <a:rect l="l" t="t" r="r" b="b"/>
              <a:pathLst>
                <a:path w="1694" h="3418" extrusionOk="0">
                  <a:moveTo>
                    <a:pt x="1521" y="0"/>
                  </a:moveTo>
                  <a:lnTo>
                    <a:pt x="1521" y="0"/>
                  </a:lnTo>
                  <a:cubicBezTo>
                    <a:pt x="1417" y="173"/>
                    <a:pt x="1452" y="312"/>
                    <a:pt x="1417" y="450"/>
                  </a:cubicBezTo>
                  <a:cubicBezTo>
                    <a:pt x="1383" y="795"/>
                    <a:pt x="1314" y="1141"/>
                    <a:pt x="1245" y="1487"/>
                  </a:cubicBezTo>
                  <a:cubicBezTo>
                    <a:pt x="1210" y="1590"/>
                    <a:pt x="1141" y="1694"/>
                    <a:pt x="1210" y="1832"/>
                  </a:cubicBezTo>
                  <a:cubicBezTo>
                    <a:pt x="1314" y="2074"/>
                    <a:pt x="1245" y="2282"/>
                    <a:pt x="1037" y="2455"/>
                  </a:cubicBezTo>
                  <a:cubicBezTo>
                    <a:pt x="899" y="2558"/>
                    <a:pt x="795" y="2662"/>
                    <a:pt x="657" y="2766"/>
                  </a:cubicBezTo>
                  <a:cubicBezTo>
                    <a:pt x="484" y="2904"/>
                    <a:pt x="277" y="3077"/>
                    <a:pt x="104" y="3215"/>
                  </a:cubicBezTo>
                  <a:cubicBezTo>
                    <a:pt x="35" y="3250"/>
                    <a:pt x="0" y="3319"/>
                    <a:pt x="69" y="3388"/>
                  </a:cubicBezTo>
                  <a:cubicBezTo>
                    <a:pt x="80" y="3409"/>
                    <a:pt x="94" y="3417"/>
                    <a:pt x="110" y="3417"/>
                  </a:cubicBezTo>
                  <a:cubicBezTo>
                    <a:pt x="147" y="3417"/>
                    <a:pt x="194" y="3377"/>
                    <a:pt x="242" y="3353"/>
                  </a:cubicBezTo>
                  <a:cubicBezTo>
                    <a:pt x="277" y="3353"/>
                    <a:pt x="311" y="3319"/>
                    <a:pt x="346" y="3284"/>
                  </a:cubicBezTo>
                  <a:cubicBezTo>
                    <a:pt x="588" y="2939"/>
                    <a:pt x="968" y="2697"/>
                    <a:pt x="1279" y="2420"/>
                  </a:cubicBezTo>
                  <a:cubicBezTo>
                    <a:pt x="1417" y="2316"/>
                    <a:pt x="1590" y="2178"/>
                    <a:pt x="1694" y="1971"/>
                  </a:cubicBezTo>
                  <a:cubicBezTo>
                    <a:pt x="1651" y="1971"/>
                    <a:pt x="1610" y="1973"/>
                    <a:pt x="1573" y="1973"/>
                  </a:cubicBezTo>
                  <a:cubicBezTo>
                    <a:pt x="1463" y="1973"/>
                    <a:pt x="1391" y="1953"/>
                    <a:pt x="1417" y="1798"/>
                  </a:cubicBezTo>
                  <a:cubicBezTo>
                    <a:pt x="1417" y="1729"/>
                    <a:pt x="1417" y="1660"/>
                    <a:pt x="1417" y="1556"/>
                  </a:cubicBezTo>
                  <a:cubicBezTo>
                    <a:pt x="1417" y="1072"/>
                    <a:pt x="1556" y="588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33"/>
            <p:cNvSpPr/>
            <p:nvPr/>
          </p:nvSpPr>
          <p:spPr>
            <a:xfrm>
              <a:off x="507586" y="564222"/>
              <a:ext cx="4250" cy="28420"/>
            </a:xfrm>
            <a:custGeom>
              <a:avLst/>
              <a:gdLst/>
              <a:ahLst/>
              <a:cxnLst/>
              <a:rect l="l" t="t" r="r" b="b"/>
              <a:pathLst>
                <a:path w="450" h="3009" extrusionOk="0">
                  <a:moveTo>
                    <a:pt x="415" y="1"/>
                  </a:moveTo>
                  <a:cubicBezTo>
                    <a:pt x="277" y="174"/>
                    <a:pt x="277" y="347"/>
                    <a:pt x="277" y="485"/>
                  </a:cubicBezTo>
                  <a:lnTo>
                    <a:pt x="277" y="1211"/>
                  </a:lnTo>
                  <a:cubicBezTo>
                    <a:pt x="277" y="1798"/>
                    <a:pt x="139" y="2421"/>
                    <a:pt x="1" y="3008"/>
                  </a:cubicBezTo>
                  <a:cubicBezTo>
                    <a:pt x="139" y="2939"/>
                    <a:pt x="208" y="2835"/>
                    <a:pt x="242" y="2662"/>
                  </a:cubicBezTo>
                  <a:cubicBezTo>
                    <a:pt x="346" y="2109"/>
                    <a:pt x="415" y="1522"/>
                    <a:pt x="415" y="969"/>
                  </a:cubicBezTo>
                  <a:cubicBezTo>
                    <a:pt x="450" y="658"/>
                    <a:pt x="415" y="347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33"/>
            <p:cNvSpPr/>
            <p:nvPr/>
          </p:nvSpPr>
          <p:spPr>
            <a:xfrm>
              <a:off x="474614" y="651720"/>
              <a:ext cx="4581" cy="17313"/>
            </a:xfrm>
            <a:custGeom>
              <a:avLst/>
              <a:gdLst/>
              <a:ahLst/>
              <a:cxnLst/>
              <a:rect l="l" t="t" r="r" b="b"/>
              <a:pathLst>
                <a:path w="485" h="1833" extrusionOk="0">
                  <a:moveTo>
                    <a:pt x="381" y="0"/>
                  </a:moveTo>
                  <a:cubicBezTo>
                    <a:pt x="312" y="277"/>
                    <a:pt x="242" y="588"/>
                    <a:pt x="208" y="865"/>
                  </a:cubicBezTo>
                  <a:cubicBezTo>
                    <a:pt x="139" y="1176"/>
                    <a:pt x="0" y="1452"/>
                    <a:pt x="173" y="1832"/>
                  </a:cubicBezTo>
                  <a:cubicBezTo>
                    <a:pt x="415" y="1176"/>
                    <a:pt x="381" y="588"/>
                    <a:pt x="4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33"/>
            <p:cNvSpPr/>
            <p:nvPr/>
          </p:nvSpPr>
          <p:spPr>
            <a:xfrm>
              <a:off x="511175" y="610908"/>
              <a:ext cx="4581" cy="21884"/>
            </a:xfrm>
            <a:custGeom>
              <a:avLst/>
              <a:gdLst/>
              <a:ahLst/>
              <a:cxnLst/>
              <a:rect l="l" t="t" r="r" b="b"/>
              <a:pathLst>
                <a:path w="485" h="2317" extrusionOk="0">
                  <a:moveTo>
                    <a:pt x="485" y="1"/>
                  </a:moveTo>
                  <a:cubicBezTo>
                    <a:pt x="346" y="796"/>
                    <a:pt x="174" y="1556"/>
                    <a:pt x="1" y="2317"/>
                  </a:cubicBezTo>
                  <a:cubicBezTo>
                    <a:pt x="243" y="2040"/>
                    <a:pt x="485" y="796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33"/>
            <p:cNvSpPr/>
            <p:nvPr/>
          </p:nvSpPr>
          <p:spPr>
            <a:xfrm>
              <a:off x="517380" y="610908"/>
              <a:ext cx="4581" cy="18616"/>
            </a:xfrm>
            <a:custGeom>
              <a:avLst/>
              <a:gdLst/>
              <a:ahLst/>
              <a:cxnLst/>
              <a:rect l="l" t="t" r="r" b="b"/>
              <a:pathLst>
                <a:path w="485" h="1971" extrusionOk="0">
                  <a:moveTo>
                    <a:pt x="484" y="1"/>
                  </a:moveTo>
                  <a:cubicBezTo>
                    <a:pt x="208" y="623"/>
                    <a:pt x="139" y="1314"/>
                    <a:pt x="0" y="1971"/>
                  </a:cubicBezTo>
                  <a:cubicBezTo>
                    <a:pt x="208" y="1833"/>
                    <a:pt x="173" y="1556"/>
                    <a:pt x="242" y="1349"/>
                  </a:cubicBezTo>
                  <a:cubicBezTo>
                    <a:pt x="277" y="1107"/>
                    <a:pt x="312" y="865"/>
                    <a:pt x="346" y="623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33"/>
            <p:cNvSpPr/>
            <p:nvPr/>
          </p:nvSpPr>
          <p:spPr>
            <a:xfrm>
              <a:off x="458293" y="650417"/>
              <a:ext cx="4581" cy="20250"/>
            </a:xfrm>
            <a:custGeom>
              <a:avLst/>
              <a:gdLst/>
              <a:ahLst/>
              <a:cxnLst/>
              <a:rect l="l" t="t" r="r" b="b"/>
              <a:pathLst>
                <a:path w="485" h="2144" extrusionOk="0">
                  <a:moveTo>
                    <a:pt x="415" y="0"/>
                  </a:moveTo>
                  <a:cubicBezTo>
                    <a:pt x="242" y="691"/>
                    <a:pt x="104" y="1417"/>
                    <a:pt x="0" y="2109"/>
                  </a:cubicBezTo>
                  <a:lnTo>
                    <a:pt x="69" y="2143"/>
                  </a:lnTo>
                  <a:cubicBezTo>
                    <a:pt x="208" y="1417"/>
                    <a:pt x="346" y="726"/>
                    <a:pt x="484" y="35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33"/>
            <p:cNvSpPr/>
            <p:nvPr/>
          </p:nvSpPr>
          <p:spPr>
            <a:xfrm>
              <a:off x="470042" y="632462"/>
              <a:ext cx="1965" cy="10777"/>
            </a:xfrm>
            <a:custGeom>
              <a:avLst/>
              <a:gdLst/>
              <a:ahLst/>
              <a:cxnLst/>
              <a:rect l="l" t="t" r="r" b="b"/>
              <a:pathLst>
                <a:path w="208" h="1141" extrusionOk="0">
                  <a:moveTo>
                    <a:pt x="173" y="0"/>
                  </a:moveTo>
                  <a:lnTo>
                    <a:pt x="173" y="0"/>
                  </a:lnTo>
                  <a:cubicBezTo>
                    <a:pt x="208" y="380"/>
                    <a:pt x="1" y="726"/>
                    <a:pt x="104" y="1141"/>
                  </a:cubicBezTo>
                  <a:cubicBezTo>
                    <a:pt x="139" y="726"/>
                    <a:pt x="208" y="38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33"/>
            <p:cNvSpPr/>
            <p:nvPr/>
          </p:nvSpPr>
          <p:spPr>
            <a:xfrm>
              <a:off x="463516" y="642908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138"/>
                    <a:pt x="0" y="208"/>
                  </a:cubicBezTo>
                  <a:cubicBezTo>
                    <a:pt x="69" y="138"/>
                    <a:pt x="104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33"/>
            <p:cNvSpPr/>
            <p:nvPr/>
          </p:nvSpPr>
          <p:spPr>
            <a:xfrm>
              <a:off x="463516" y="6448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33"/>
            <p:cNvSpPr/>
            <p:nvPr/>
          </p:nvSpPr>
          <p:spPr>
            <a:xfrm>
              <a:off x="463185" y="644863"/>
              <a:ext cx="548" cy="1728"/>
            </a:xfrm>
            <a:custGeom>
              <a:avLst/>
              <a:gdLst/>
              <a:ahLst/>
              <a:cxnLst/>
              <a:rect l="l" t="t" r="r" b="b"/>
              <a:pathLst>
                <a:path w="58" h="183" extrusionOk="0">
                  <a:moveTo>
                    <a:pt x="35" y="1"/>
                  </a:moveTo>
                  <a:cubicBezTo>
                    <a:pt x="35" y="35"/>
                    <a:pt x="1" y="70"/>
                    <a:pt x="1" y="104"/>
                  </a:cubicBezTo>
                  <a:cubicBezTo>
                    <a:pt x="1" y="139"/>
                    <a:pt x="1" y="173"/>
                    <a:pt x="1" y="173"/>
                  </a:cubicBezTo>
                  <a:cubicBezTo>
                    <a:pt x="14" y="180"/>
                    <a:pt x="23" y="183"/>
                    <a:pt x="30" y="183"/>
                  </a:cubicBezTo>
                  <a:cubicBezTo>
                    <a:pt x="58" y="183"/>
                    <a:pt x="35" y="132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33"/>
            <p:cNvSpPr/>
            <p:nvPr/>
          </p:nvSpPr>
          <p:spPr>
            <a:xfrm>
              <a:off x="507586" y="5926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33"/>
            <p:cNvSpPr/>
            <p:nvPr/>
          </p:nvSpPr>
          <p:spPr>
            <a:xfrm>
              <a:off x="598994" y="180245"/>
              <a:ext cx="40491" cy="89189"/>
            </a:xfrm>
            <a:custGeom>
              <a:avLst/>
              <a:gdLst/>
              <a:ahLst/>
              <a:cxnLst/>
              <a:rect l="l" t="t" r="r" b="b"/>
              <a:pathLst>
                <a:path w="4287" h="9443" extrusionOk="0">
                  <a:moveTo>
                    <a:pt x="4245" y="1"/>
                  </a:moveTo>
                  <a:cubicBezTo>
                    <a:pt x="4140" y="1"/>
                    <a:pt x="4103" y="114"/>
                    <a:pt x="4010" y="145"/>
                  </a:cubicBezTo>
                  <a:cubicBezTo>
                    <a:pt x="3354" y="387"/>
                    <a:pt x="2904" y="871"/>
                    <a:pt x="2559" y="1458"/>
                  </a:cubicBezTo>
                  <a:cubicBezTo>
                    <a:pt x="2040" y="2357"/>
                    <a:pt x="1452" y="3186"/>
                    <a:pt x="1072" y="4154"/>
                  </a:cubicBezTo>
                  <a:cubicBezTo>
                    <a:pt x="588" y="5399"/>
                    <a:pt x="174" y="6643"/>
                    <a:pt x="35" y="7956"/>
                  </a:cubicBezTo>
                  <a:cubicBezTo>
                    <a:pt x="1" y="8406"/>
                    <a:pt x="1" y="8855"/>
                    <a:pt x="70" y="9304"/>
                  </a:cubicBezTo>
                  <a:cubicBezTo>
                    <a:pt x="70" y="9374"/>
                    <a:pt x="104" y="9443"/>
                    <a:pt x="174" y="9443"/>
                  </a:cubicBezTo>
                  <a:cubicBezTo>
                    <a:pt x="277" y="9408"/>
                    <a:pt x="277" y="9339"/>
                    <a:pt x="277" y="9270"/>
                  </a:cubicBezTo>
                  <a:cubicBezTo>
                    <a:pt x="208" y="8959"/>
                    <a:pt x="208" y="8648"/>
                    <a:pt x="243" y="8371"/>
                  </a:cubicBezTo>
                  <a:cubicBezTo>
                    <a:pt x="312" y="8026"/>
                    <a:pt x="381" y="7680"/>
                    <a:pt x="416" y="7334"/>
                  </a:cubicBezTo>
                  <a:cubicBezTo>
                    <a:pt x="450" y="6816"/>
                    <a:pt x="554" y="6366"/>
                    <a:pt x="727" y="5882"/>
                  </a:cubicBezTo>
                  <a:cubicBezTo>
                    <a:pt x="865" y="5571"/>
                    <a:pt x="969" y="5226"/>
                    <a:pt x="1072" y="4915"/>
                  </a:cubicBezTo>
                  <a:cubicBezTo>
                    <a:pt x="1314" y="4292"/>
                    <a:pt x="1487" y="3670"/>
                    <a:pt x="1833" y="3117"/>
                  </a:cubicBezTo>
                  <a:cubicBezTo>
                    <a:pt x="2006" y="2875"/>
                    <a:pt x="2144" y="2599"/>
                    <a:pt x="2282" y="2322"/>
                  </a:cubicBezTo>
                  <a:cubicBezTo>
                    <a:pt x="2766" y="1596"/>
                    <a:pt x="3181" y="836"/>
                    <a:pt x="4010" y="456"/>
                  </a:cubicBezTo>
                  <a:cubicBezTo>
                    <a:pt x="4218" y="352"/>
                    <a:pt x="4287" y="214"/>
                    <a:pt x="4287" y="6"/>
                  </a:cubicBezTo>
                  <a:cubicBezTo>
                    <a:pt x="4272" y="3"/>
                    <a:pt x="4258" y="1"/>
                    <a:pt x="4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33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33"/>
            <p:cNvSpPr/>
            <p:nvPr/>
          </p:nvSpPr>
          <p:spPr>
            <a:xfrm>
              <a:off x="604869" y="244291"/>
              <a:ext cx="10134" cy="30696"/>
            </a:xfrm>
            <a:custGeom>
              <a:avLst/>
              <a:gdLst/>
              <a:ahLst/>
              <a:cxnLst/>
              <a:rect l="l" t="t" r="r" b="b"/>
              <a:pathLst>
                <a:path w="1073" h="3250" extrusionOk="0">
                  <a:moveTo>
                    <a:pt x="1038" y="0"/>
                  </a:moveTo>
                  <a:cubicBezTo>
                    <a:pt x="865" y="69"/>
                    <a:pt x="830" y="242"/>
                    <a:pt x="796" y="380"/>
                  </a:cubicBezTo>
                  <a:cubicBezTo>
                    <a:pt x="623" y="968"/>
                    <a:pt x="450" y="1590"/>
                    <a:pt x="277" y="2178"/>
                  </a:cubicBezTo>
                  <a:cubicBezTo>
                    <a:pt x="174" y="2523"/>
                    <a:pt x="1" y="2869"/>
                    <a:pt x="35" y="3249"/>
                  </a:cubicBezTo>
                  <a:cubicBezTo>
                    <a:pt x="139" y="3215"/>
                    <a:pt x="208" y="3111"/>
                    <a:pt x="243" y="2973"/>
                  </a:cubicBezTo>
                  <a:cubicBezTo>
                    <a:pt x="554" y="2039"/>
                    <a:pt x="727" y="1037"/>
                    <a:pt x="1072" y="104"/>
                  </a:cubicBezTo>
                  <a:cubicBezTo>
                    <a:pt x="1072" y="69"/>
                    <a:pt x="1072" y="35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33"/>
            <p:cNvSpPr/>
            <p:nvPr/>
          </p:nvSpPr>
          <p:spPr>
            <a:xfrm>
              <a:off x="644047" y="30174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33"/>
            <p:cNvSpPr/>
            <p:nvPr/>
          </p:nvSpPr>
          <p:spPr>
            <a:xfrm>
              <a:off x="618914" y="277717"/>
              <a:ext cx="47669" cy="24094"/>
            </a:xfrm>
            <a:custGeom>
              <a:avLst/>
              <a:gdLst/>
              <a:ahLst/>
              <a:cxnLst/>
              <a:rect l="l" t="t" r="r" b="b"/>
              <a:pathLst>
                <a:path w="5047" h="2551" extrusionOk="0">
                  <a:moveTo>
                    <a:pt x="4331" y="0"/>
                  </a:moveTo>
                  <a:cubicBezTo>
                    <a:pt x="3870" y="0"/>
                    <a:pt x="3421" y="114"/>
                    <a:pt x="2973" y="263"/>
                  </a:cubicBezTo>
                  <a:cubicBezTo>
                    <a:pt x="2765" y="298"/>
                    <a:pt x="2627" y="402"/>
                    <a:pt x="2420" y="436"/>
                  </a:cubicBezTo>
                  <a:cubicBezTo>
                    <a:pt x="1901" y="505"/>
                    <a:pt x="1417" y="747"/>
                    <a:pt x="968" y="955"/>
                  </a:cubicBezTo>
                  <a:cubicBezTo>
                    <a:pt x="553" y="1162"/>
                    <a:pt x="104" y="1369"/>
                    <a:pt x="104" y="1957"/>
                  </a:cubicBezTo>
                  <a:cubicBezTo>
                    <a:pt x="104" y="1992"/>
                    <a:pt x="0" y="2026"/>
                    <a:pt x="69" y="2130"/>
                  </a:cubicBezTo>
                  <a:cubicBezTo>
                    <a:pt x="131" y="2126"/>
                    <a:pt x="194" y="2124"/>
                    <a:pt x="257" y="2124"/>
                  </a:cubicBezTo>
                  <a:cubicBezTo>
                    <a:pt x="788" y="2124"/>
                    <a:pt x="1341" y="2248"/>
                    <a:pt x="1867" y="2372"/>
                  </a:cubicBezTo>
                  <a:cubicBezTo>
                    <a:pt x="2113" y="2433"/>
                    <a:pt x="2332" y="2550"/>
                    <a:pt x="2573" y="2550"/>
                  </a:cubicBezTo>
                  <a:cubicBezTo>
                    <a:pt x="2602" y="2550"/>
                    <a:pt x="2632" y="2548"/>
                    <a:pt x="2662" y="2545"/>
                  </a:cubicBezTo>
                  <a:cubicBezTo>
                    <a:pt x="2282" y="2268"/>
                    <a:pt x="1832" y="2199"/>
                    <a:pt x="1383" y="2061"/>
                  </a:cubicBezTo>
                  <a:cubicBezTo>
                    <a:pt x="1037" y="1992"/>
                    <a:pt x="692" y="1957"/>
                    <a:pt x="380" y="1888"/>
                  </a:cubicBezTo>
                  <a:cubicBezTo>
                    <a:pt x="346" y="1750"/>
                    <a:pt x="415" y="1680"/>
                    <a:pt x="450" y="1611"/>
                  </a:cubicBezTo>
                  <a:cubicBezTo>
                    <a:pt x="692" y="1404"/>
                    <a:pt x="899" y="1231"/>
                    <a:pt x="1210" y="1093"/>
                  </a:cubicBezTo>
                  <a:cubicBezTo>
                    <a:pt x="1763" y="885"/>
                    <a:pt x="2316" y="747"/>
                    <a:pt x="2869" y="540"/>
                  </a:cubicBezTo>
                  <a:cubicBezTo>
                    <a:pt x="3526" y="263"/>
                    <a:pt x="4183" y="194"/>
                    <a:pt x="4839" y="194"/>
                  </a:cubicBezTo>
                  <a:cubicBezTo>
                    <a:pt x="4874" y="194"/>
                    <a:pt x="4917" y="203"/>
                    <a:pt x="4956" y="203"/>
                  </a:cubicBezTo>
                  <a:cubicBezTo>
                    <a:pt x="4995" y="203"/>
                    <a:pt x="5029" y="194"/>
                    <a:pt x="5047" y="160"/>
                  </a:cubicBezTo>
                  <a:cubicBezTo>
                    <a:pt x="5012" y="56"/>
                    <a:pt x="4943" y="56"/>
                    <a:pt x="4874" y="56"/>
                  </a:cubicBezTo>
                  <a:cubicBezTo>
                    <a:pt x="4691" y="17"/>
                    <a:pt x="4510" y="0"/>
                    <a:pt x="4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33"/>
            <p:cNvSpPr/>
            <p:nvPr/>
          </p:nvSpPr>
          <p:spPr>
            <a:xfrm>
              <a:off x="676046" y="280522"/>
              <a:ext cx="33634" cy="16227"/>
            </a:xfrm>
            <a:custGeom>
              <a:avLst/>
              <a:gdLst/>
              <a:ahLst/>
              <a:cxnLst/>
              <a:rect l="l" t="t" r="r" b="b"/>
              <a:pathLst>
                <a:path w="3561" h="1718" extrusionOk="0">
                  <a:moveTo>
                    <a:pt x="208" y="1"/>
                  </a:moveTo>
                  <a:cubicBezTo>
                    <a:pt x="138" y="1"/>
                    <a:pt x="35" y="1"/>
                    <a:pt x="0" y="70"/>
                  </a:cubicBezTo>
                  <a:cubicBezTo>
                    <a:pt x="0" y="208"/>
                    <a:pt x="104" y="208"/>
                    <a:pt x="208" y="243"/>
                  </a:cubicBezTo>
                  <a:lnTo>
                    <a:pt x="277" y="243"/>
                  </a:lnTo>
                  <a:cubicBezTo>
                    <a:pt x="726" y="243"/>
                    <a:pt x="1106" y="416"/>
                    <a:pt x="1521" y="623"/>
                  </a:cubicBezTo>
                  <a:cubicBezTo>
                    <a:pt x="2074" y="900"/>
                    <a:pt x="2627" y="1280"/>
                    <a:pt x="3215" y="1591"/>
                  </a:cubicBezTo>
                  <a:cubicBezTo>
                    <a:pt x="3294" y="1644"/>
                    <a:pt x="3354" y="1717"/>
                    <a:pt x="3455" y="1717"/>
                  </a:cubicBezTo>
                  <a:cubicBezTo>
                    <a:pt x="3486" y="1717"/>
                    <a:pt x="3520" y="1711"/>
                    <a:pt x="3560" y="1695"/>
                  </a:cubicBezTo>
                  <a:cubicBezTo>
                    <a:pt x="3526" y="1556"/>
                    <a:pt x="3422" y="1522"/>
                    <a:pt x="3318" y="1453"/>
                  </a:cubicBezTo>
                  <a:cubicBezTo>
                    <a:pt x="2765" y="1003"/>
                    <a:pt x="2109" y="658"/>
                    <a:pt x="1486" y="312"/>
                  </a:cubicBezTo>
                  <a:cubicBezTo>
                    <a:pt x="1072" y="105"/>
                    <a:pt x="657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33"/>
            <p:cNvSpPr/>
            <p:nvPr/>
          </p:nvSpPr>
          <p:spPr>
            <a:xfrm>
              <a:off x="611405" y="296437"/>
              <a:ext cx="5554" cy="8142"/>
            </a:xfrm>
            <a:custGeom>
              <a:avLst/>
              <a:gdLst/>
              <a:ahLst/>
              <a:cxnLst/>
              <a:rect l="l" t="t" r="r" b="b"/>
              <a:pathLst>
                <a:path w="588" h="862" extrusionOk="0">
                  <a:moveTo>
                    <a:pt x="471" y="0"/>
                  </a:moveTo>
                  <a:cubicBezTo>
                    <a:pt x="414" y="0"/>
                    <a:pt x="409" y="57"/>
                    <a:pt x="380" y="113"/>
                  </a:cubicBezTo>
                  <a:cubicBezTo>
                    <a:pt x="346" y="321"/>
                    <a:pt x="277" y="528"/>
                    <a:pt x="69" y="666"/>
                  </a:cubicBezTo>
                  <a:cubicBezTo>
                    <a:pt x="35" y="701"/>
                    <a:pt x="0" y="770"/>
                    <a:pt x="0" y="805"/>
                  </a:cubicBezTo>
                  <a:cubicBezTo>
                    <a:pt x="41" y="845"/>
                    <a:pt x="81" y="862"/>
                    <a:pt x="115" y="862"/>
                  </a:cubicBezTo>
                  <a:cubicBezTo>
                    <a:pt x="138" y="862"/>
                    <a:pt x="159" y="853"/>
                    <a:pt x="173" y="839"/>
                  </a:cubicBezTo>
                  <a:cubicBezTo>
                    <a:pt x="450" y="666"/>
                    <a:pt x="519" y="390"/>
                    <a:pt x="588" y="182"/>
                  </a:cubicBezTo>
                  <a:cubicBezTo>
                    <a:pt x="588" y="79"/>
                    <a:pt x="553" y="10"/>
                    <a:pt x="519" y="10"/>
                  </a:cubicBezTo>
                  <a:cubicBezTo>
                    <a:pt x="500" y="3"/>
                    <a:pt x="484" y="0"/>
                    <a:pt x="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33"/>
            <p:cNvSpPr/>
            <p:nvPr/>
          </p:nvSpPr>
          <p:spPr>
            <a:xfrm>
              <a:off x="653841" y="3141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33"/>
            <p:cNvSpPr/>
            <p:nvPr/>
          </p:nvSpPr>
          <p:spPr>
            <a:xfrm>
              <a:off x="644377" y="301745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35"/>
                  </a:moveTo>
                  <a:lnTo>
                    <a:pt x="0" y="1"/>
                  </a:lnTo>
                  <a:lnTo>
                    <a:pt x="69" y="35"/>
                  </a:lnTo>
                  <a:cubicBezTo>
                    <a:pt x="69" y="35"/>
                    <a:pt x="69" y="35"/>
                    <a:pt x="69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33"/>
            <p:cNvSpPr/>
            <p:nvPr/>
          </p:nvSpPr>
          <p:spPr>
            <a:xfrm>
              <a:off x="651556" y="323620"/>
              <a:ext cx="661" cy="689"/>
            </a:xfrm>
            <a:custGeom>
              <a:avLst/>
              <a:gdLst/>
              <a:ahLst/>
              <a:cxnLst/>
              <a:rect l="l" t="t" r="r" b="b"/>
              <a:pathLst>
                <a:path w="70" h="73" extrusionOk="0">
                  <a:moveTo>
                    <a:pt x="1" y="0"/>
                  </a:moveTo>
                  <a:cubicBezTo>
                    <a:pt x="1" y="43"/>
                    <a:pt x="14" y="73"/>
                    <a:pt x="32" y="73"/>
                  </a:cubicBezTo>
                  <a:cubicBezTo>
                    <a:pt x="43" y="73"/>
                    <a:pt x="57" y="61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33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33"/>
            <p:cNvSpPr/>
            <p:nvPr/>
          </p:nvSpPr>
          <p:spPr>
            <a:xfrm>
              <a:off x="438373" y="636051"/>
              <a:ext cx="3277" cy="23839"/>
            </a:xfrm>
            <a:custGeom>
              <a:avLst/>
              <a:gdLst/>
              <a:ahLst/>
              <a:cxnLst/>
              <a:rect l="l" t="t" r="r" b="b"/>
              <a:pathLst>
                <a:path w="347" h="2524" extrusionOk="0">
                  <a:moveTo>
                    <a:pt x="243" y="0"/>
                  </a:moveTo>
                  <a:cubicBezTo>
                    <a:pt x="174" y="830"/>
                    <a:pt x="1" y="1659"/>
                    <a:pt x="243" y="2524"/>
                  </a:cubicBezTo>
                  <a:cubicBezTo>
                    <a:pt x="346" y="2454"/>
                    <a:pt x="312" y="2351"/>
                    <a:pt x="312" y="2282"/>
                  </a:cubicBezTo>
                  <a:cubicBezTo>
                    <a:pt x="208" y="1729"/>
                    <a:pt x="139" y="1175"/>
                    <a:pt x="243" y="622"/>
                  </a:cubicBezTo>
                  <a:cubicBezTo>
                    <a:pt x="243" y="519"/>
                    <a:pt x="243" y="415"/>
                    <a:pt x="243" y="277"/>
                  </a:cubicBezTo>
                  <a:cubicBezTo>
                    <a:pt x="243" y="208"/>
                    <a:pt x="243" y="104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33"/>
            <p:cNvSpPr/>
            <p:nvPr/>
          </p:nvSpPr>
          <p:spPr>
            <a:xfrm>
              <a:off x="454694" y="588061"/>
              <a:ext cx="6867" cy="7518"/>
            </a:xfrm>
            <a:custGeom>
              <a:avLst/>
              <a:gdLst/>
              <a:ahLst/>
              <a:cxnLst/>
              <a:rect l="l" t="t" r="r" b="b"/>
              <a:pathLst>
                <a:path w="727" h="796" extrusionOk="0">
                  <a:moveTo>
                    <a:pt x="727" y="0"/>
                  </a:moveTo>
                  <a:cubicBezTo>
                    <a:pt x="721" y="27"/>
                    <a:pt x="714" y="53"/>
                    <a:pt x="705" y="79"/>
                  </a:cubicBezTo>
                  <a:lnTo>
                    <a:pt x="705" y="79"/>
                  </a:lnTo>
                  <a:cubicBezTo>
                    <a:pt x="712" y="64"/>
                    <a:pt x="720" y="49"/>
                    <a:pt x="727" y="35"/>
                  </a:cubicBezTo>
                  <a:lnTo>
                    <a:pt x="727" y="0"/>
                  </a:lnTo>
                  <a:close/>
                  <a:moveTo>
                    <a:pt x="705" y="79"/>
                  </a:moveTo>
                  <a:lnTo>
                    <a:pt x="705" y="79"/>
                  </a:lnTo>
                  <a:cubicBezTo>
                    <a:pt x="570" y="340"/>
                    <a:pt x="398" y="593"/>
                    <a:pt x="70" y="692"/>
                  </a:cubicBezTo>
                  <a:cubicBezTo>
                    <a:pt x="70" y="692"/>
                    <a:pt x="36" y="761"/>
                    <a:pt x="1" y="795"/>
                  </a:cubicBezTo>
                  <a:cubicBezTo>
                    <a:pt x="208" y="761"/>
                    <a:pt x="381" y="622"/>
                    <a:pt x="589" y="622"/>
                  </a:cubicBezTo>
                  <a:cubicBezTo>
                    <a:pt x="658" y="622"/>
                    <a:pt x="727" y="519"/>
                    <a:pt x="692" y="484"/>
                  </a:cubicBezTo>
                  <a:cubicBezTo>
                    <a:pt x="575" y="338"/>
                    <a:pt x="656" y="217"/>
                    <a:pt x="705" y="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33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33"/>
            <p:cNvSpPr/>
            <p:nvPr/>
          </p:nvSpPr>
          <p:spPr>
            <a:xfrm>
              <a:off x="432498" y="611891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73" y="0"/>
                  </a:moveTo>
                  <a:lnTo>
                    <a:pt x="173" y="0"/>
                  </a:lnTo>
                  <a:cubicBezTo>
                    <a:pt x="35" y="35"/>
                    <a:pt x="1" y="139"/>
                    <a:pt x="1" y="277"/>
                  </a:cubicBezTo>
                  <a:cubicBezTo>
                    <a:pt x="104" y="173"/>
                    <a:pt x="139" y="7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33"/>
            <p:cNvSpPr/>
            <p:nvPr/>
          </p:nvSpPr>
          <p:spPr>
            <a:xfrm>
              <a:off x="434132" y="61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33"/>
            <p:cNvSpPr/>
            <p:nvPr/>
          </p:nvSpPr>
          <p:spPr>
            <a:xfrm>
              <a:off x="450784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33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33"/>
            <p:cNvSpPr/>
            <p:nvPr/>
          </p:nvSpPr>
          <p:spPr>
            <a:xfrm>
              <a:off x="451105" y="595891"/>
              <a:ext cx="3599" cy="1974"/>
            </a:xfrm>
            <a:custGeom>
              <a:avLst/>
              <a:gdLst/>
              <a:ahLst/>
              <a:cxnLst/>
              <a:rect l="l" t="t" r="r" b="b"/>
              <a:pathLst>
                <a:path w="381" h="209" extrusionOk="0">
                  <a:moveTo>
                    <a:pt x="381" y="1"/>
                  </a:moveTo>
                  <a:cubicBezTo>
                    <a:pt x="208" y="1"/>
                    <a:pt x="104" y="104"/>
                    <a:pt x="1" y="208"/>
                  </a:cubicBezTo>
                  <a:cubicBezTo>
                    <a:pt x="139" y="174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33"/>
            <p:cNvSpPr/>
            <p:nvPr/>
          </p:nvSpPr>
          <p:spPr>
            <a:xfrm>
              <a:off x="430213" y="589034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04" y="1"/>
                  </a:moveTo>
                  <a:cubicBezTo>
                    <a:pt x="1" y="1"/>
                    <a:pt x="1" y="70"/>
                    <a:pt x="1" y="139"/>
                  </a:cubicBezTo>
                  <a:cubicBezTo>
                    <a:pt x="70" y="139"/>
                    <a:pt x="139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33"/>
            <p:cNvSpPr/>
            <p:nvPr/>
          </p:nvSpPr>
          <p:spPr>
            <a:xfrm>
              <a:off x="483105" y="53810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33"/>
            <p:cNvSpPr/>
            <p:nvPr/>
          </p:nvSpPr>
          <p:spPr>
            <a:xfrm>
              <a:off x="469060" y="559329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35" y="70"/>
                  </a:lnTo>
                  <a:cubicBezTo>
                    <a:pt x="105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33"/>
            <p:cNvSpPr/>
            <p:nvPr/>
          </p:nvSpPr>
          <p:spPr>
            <a:xfrm>
              <a:off x="466774" y="56031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33"/>
            <p:cNvSpPr/>
            <p:nvPr/>
          </p:nvSpPr>
          <p:spPr>
            <a:xfrm>
              <a:off x="469391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33"/>
            <p:cNvSpPr/>
            <p:nvPr/>
          </p:nvSpPr>
          <p:spPr>
            <a:xfrm>
              <a:off x="466123" y="56063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1"/>
                  </a:moveTo>
                  <a:lnTo>
                    <a:pt x="70" y="1"/>
                  </a:lnTo>
                  <a:cubicBezTo>
                    <a:pt x="35" y="35"/>
                    <a:pt x="1" y="104"/>
                    <a:pt x="1" y="139"/>
                  </a:cubicBezTo>
                  <a:lnTo>
                    <a:pt x="1" y="174"/>
                  </a:lnTo>
                  <a:cubicBezTo>
                    <a:pt x="35" y="104"/>
                    <a:pt x="35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33"/>
            <p:cNvSpPr/>
            <p:nvPr/>
          </p:nvSpPr>
          <p:spPr>
            <a:xfrm>
              <a:off x="464489" y="561945"/>
              <a:ext cx="1643" cy="3268"/>
            </a:xfrm>
            <a:custGeom>
              <a:avLst/>
              <a:gdLst/>
              <a:ahLst/>
              <a:cxnLst/>
              <a:rect l="l" t="t" r="r" b="b"/>
              <a:pathLst>
                <a:path w="174" h="346" extrusionOk="0">
                  <a:moveTo>
                    <a:pt x="174" y="0"/>
                  </a:moveTo>
                  <a:lnTo>
                    <a:pt x="70" y="138"/>
                  </a:lnTo>
                  <a:lnTo>
                    <a:pt x="1" y="346"/>
                  </a:lnTo>
                  <a:cubicBezTo>
                    <a:pt x="35" y="277"/>
                    <a:pt x="35" y="207"/>
                    <a:pt x="70" y="173"/>
                  </a:cubicBezTo>
                  <a:cubicBezTo>
                    <a:pt x="105" y="104"/>
                    <a:pt x="139" y="69"/>
                    <a:pt x="174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33"/>
            <p:cNvSpPr/>
            <p:nvPr/>
          </p:nvSpPr>
          <p:spPr>
            <a:xfrm>
              <a:off x="463837" y="56488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1" y="104"/>
                  </a:lnTo>
                  <a:cubicBezTo>
                    <a:pt x="35" y="104"/>
                    <a:pt x="35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33"/>
            <p:cNvSpPr/>
            <p:nvPr/>
          </p:nvSpPr>
          <p:spPr>
            <a:xfrm>
              <a:off x="461882" y="566507"/>
              <a:ext cx="1643" cy="1974"/>
            </a:xfrm>
            <a:custGeom>
              <a:avLst/>
              <a:gdLst/>
              <a:ahLst/>
              <a:cxnLst/>
              <a:rect l="l" t="t" r="r" b="b"/>
              <a:pathLst>
                <a:path w="174" h="209" extrusionOk="0">
                  <a:moveTo>
                    <a:pt x="173" y="1"/>
                  </a:moveTo>
                  <a:cubicBezTo>
                    <a:pt x="70" y="1"/>
                    <a:pt x="0" y="1"/>
                    <a:pt x="104" y="139"/>
                  </a:cubicBezTo>
                  <a:cubicBezTo>
                    <a:pt x="139" y="105"/>
                    <a:pt x="173" y="70"/>
                    <a:pt x="173" y="1"/>
                  </a:cubicBezTo>
                  <a:close/>
                  <a:moveTo>
                    <a:pt x="104" y="139"/>
                  </a:moveTo>
                  <a:cubicBezTo>
                    <a:pt x="70" y="174"/>
                    <a:pt x="70" y="208"/>
                    <a:pt x="70" y="208"/>
                  </a:cubicBezTo>
                  <a:lnTo>
                    <a:pt x="104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33"/>
            <p:cNvSpPr/>
            <p:nvPr/>
          </p:nvSpPr>
          <p:spPr>
            <a:xfrm>
              <a:off x="461882" y="568472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lnTo>
                    <a:pt x="0" y="139"/>
                  </a:ln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33"/>
            <p:cNvSpPr/>
            <p:nvPr/>
          </p:nvSpPr>
          <p:spPr>
            <a:xfrm>
              <a:off x="434132" y="610257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104"/>
                    <a:pt x="0" y="173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33"/>
            <p:cNvSpPr/>
            <p:nvPr/>
          </p:nvSpPr>
          <p:spPr>
            <a:xfrm>
              <a:off x="443275" y="602096"/>
              <a:ext cx="982" cy="340"/>
            </a:xfrm>
            <a:custGeom>
              <a:avLst/>
              <a:gdLst/>
              <a:ahLst/>
              <a:cxnLst/>
              <a:rect l="l" t="t" r="r" b="b"/>
              <a:pathLst>
                <a:path w="104" h="36" extrusionOk="0">
                  <a:moveTo>
                    <a:pt x="104" y="1"/>
                  </a:moveTo>
                  <a:cubicBezTo>
                    <a:pt x="69" y="1"/>
                    <a:pt x="35" y="1"/>
                    <a:pt x="0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33"/>
            <p:cNvSpPr/>
            <p:nvPr/>
          </p:nvSpPr>
          <p:spPr>
            <a:xfrm>
              <a:off x="444248" y="60176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33"/>
            <p:cNvSpPr/>
            <p:nvPr/>
          </p:nvSpPr>
          <p:spPr>
            <a:xfrm>
              <a:off x="455025" y="58349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33"/>
            <p:cNvSpPr/>
            <p:nvPr/>
          </p:nvSpPr>
          <p:spPr>
            <a:xfrm>
              <a:off x="429892" y="61874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33"/>
            <p:cNvSpPr/>
            <p:nvPr/>
          </p:nvSpPr>
          <p:spPr>
            <a:xfrm>
              <a:off x="450453" y="59785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35" y="0"/>
                  </a:ln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33"/>
            <p:cNvSpPr/>
            <p:nvPr/>
          </p:nvSpPr>
          <p:spPr>
            <a:xfrm>
              <a:off x="461551" y="58806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33"/>
            <p:cNvSpPr/>
            <p:nvPr/>
          </p:nvSpPr>
          <p:spPr>
            <a:xfrm>
              <a:off x="461882" y="5697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33"/>
            <p:cNvSpPr/>
            <p:nvPr/>
          </p:nvSpPr>
          <p:spPr>
            <a:xfrm>
              <a:off x="430213" y="6184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1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33"/>
            <p:cNvSpPr/>
            <p:nvPr/>
          </p:nvSpPr>
          <p:spPr>
            <a:xfrm>
              <a:off x="436418" y="60830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33"/>
            <p:cNvSpPr/>
            <p:nvPr/>
          </p:nvSpPr>
          <p:spPr>
            <a:xfrm>
              <a:off x="436739" y="6079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cubicBezTo>
                    <a:pt x="1" y="35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33"/>
            <p:cNvSpPr/>
            <p:nvPr/>
          </p:nvSpPr>
          <p:spPr>
            <a:xfrm>
              <a:off x="436739" y="6079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33"/>
            <p:cNvSpPr/>
            <p:nvPr/>
          </p:nvSpPr>
          <p:spPr>
            <a:xfrm>
              <a:off x="435766" y="60862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35" y="35"/>
                    <a:pt x="0" y="70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33"/>
            <p:cNvSpPr/>
            <p:nvPr/>
          </p:nvSpPr>
          <p:spPr>
            <a:xfrm>
              <a:off x="434454" y="60928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9" y="0"/>
                  </a:moveTo>
                  <a:cubicBezTo>
                    <a:pt x="104" y="35"/>
                    <a:pt x="70" y="69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33"/>
            <p:cNvSpPr/>
            <p:nvPr/>
          </p:nvSpPr>
          <p:spPr>
            <a:xfrm>
              <a:off x="449150" y="598176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9" y="1"/>
                  </a:moveTo>
                  <a:lnTo>
                    <a:pt x="0" y="35"/>
                  </a:lnTo>
                  <a:cubicBezTo>
                    <a:pt x="69" y="35"/>
                    <a:pt x="104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33"/>
            <p:cNvSpPr/>
            <p:nvPr/>
          </p:nvSpPr>
          <p:spPr>
            <a:xfrm>
              <a:off x="440989" y="603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33"/>
            <p:cNvSpPr/>
            <p:nvPr/>
          </p:nvSpPr>
          <p:spPr>
            <a:xfrm>
              <a:off x="440338" y="603730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35" y="69"/>
                    <a:pt x="0" y="104"/>
                  </a:cubicBezTo>
                  <a:lnTo>
                    <a:pt x="0" y="104"/>
                  </a:ln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33"/>
            <p:cNvSpPr/>
            <p:nvPr/>
          </p:nvSpPr>
          <p:spPr>
            <a:xfrm>
              <a:off x="439356" y="60471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70" y="26"/>
                    <a:pt x="87" y="17"/>
                    <a:pt x="104" y="0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3"/>
                    <a:pt x="18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33"/>
            <p:cNvSpPr/>
            <p:nvPr/>
          </p:nvSpPr>
          <p:spPr>
            <a:xfrm>
              <a:off x="438704" y="6060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33"/>
            <p:cNvSpPr/>
            <p:nvPr/>
          </p:nvSpPr>
          <p:spPr>
            <a:xfrm>
              <a:off x="439025" y="60568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1" y="70"/>
                  </a:cubicBezTo>
                  <a:cubicBezTo>
                    <a:pt x="1" y="70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33"/>
            <p:cNvSpPr/>
            <p:nvPr/>
          </p:nvSpPr>
          <p:spPr>
            <a:xfrm>
              <a:off x="439356" y="6053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33"/>
            <p:cNvSpPr/>
            <p:nvPr/>
          </p:nvSpPr>
          <p:spPr>
            <a:xfrm>
              <a:off x="438052" y="606337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33"/>
            <p:cNvSpPr/>
            <p:nvPr/>
          </p:nvSpPr>
          <p:spPr>
            <a:xfrm>
              <a:off x="437070" y="606989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0" y="105"/>
                  </a:moveTo>
                  <a:cubicBezTo>
                    <a:pt x="35" y="70"/>
                    <a:pt x="70" y="36"/>
                    <a:pt x="104" y="1"/>
                  </a:cubicBezTo>
                  <a:lnTo>
                    <a:pt x="104" y="1"/>
                  </a:lnTo>
                  <a:cubicBezTo>
                    <a:pt x="70" y="36"/>
                    <a:pt x="35" y="70"/>
                    <a:pt x="0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33"/>
            <p:cNvSpPr/>
            <p:nvPr/>
          </p:nvSpPr>
          <p:spPr>
            <a:xfrm>
              <a:off x="445561" y="600462"/>
              <a:ext cx="1634" cy="34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27" y="1"/>
                    <a:pt x="81" y="16"/>
                    <a:pt x="45" y="26"/>
                  </a:cubicBezTo>
                  <a:lnTo>
                    <a:pt x="45" y="26"/>
                  </a:lnTo>
                  <a:lnTo>
                    <a:pt x="173" y="1"/>
                  </a:lnTo>
                  <a:close/>
                  <a:moveTo>
                    <a:pt x="45" y="26"/>
                  </a:moveTo>
                  <a:lnTo>
                    <a:pt x="0" y="35"/>
                  </a:lnTo>
                  <a:cubicBezTo>
                    <a:pt x="12" y="35"/>
                    <a:pt x="27" y="31"/>
                    <a:pt x="4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33"/>
            <p:cNvSpPr/>
            <p:nvPr/>
          </p:nvSpPr>
          <p:spPr>
            <a:xfrm>
              <a:off x="444579" y="600793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0" y="104"/>
                  </a:lnTo>
                  <a:lnTo>
                    <a:pt x="0" y="13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33"/>
            <p:cNvSpPr/>
            <p:nvPr/>
          </p:nvSpPr>
          <p:spPr>
            <a:xfrm>
              <a:off x="442945" y="6024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33"/>
            <p:cNvSpPr/>
            <p:nvPr/>
          </p:nvSpPr>
          <p:spPr>
            <a:xfrm>
              <a:off x="376348" y="502007"/>
              <a:ext cx="15679" cy="10323"/>
            </a:xfrm>
            <a:custGeom>
              <a:avLst/>
              <a:gdLst/>
              <a:ahLst/>
              <a:cxnLst/>
              <a:rect l="l" t="t" r="r" b="b"/>
              <a:pathLst>
                <a:path w="1660" h="1093" extrusionOk="0">
                  <a:moveTo>
                    <a:pt x="133" y="0"/>
                  </a:moveTo>
                  <a:cubicBezTo>
                    <a:pt x="98" y="0"/>
                    <a:pt x="55" y="14"/>
                    <a:pt x="0" y="55"/>
                  </a:cubicBezTo>
                  <a:cubicBezTo>
                    <a:pt x="553" y="401"/>
                    <a:pt x="1072" y="816"/>
                    <a:pt x="1659" y="1092"/>
                  </a:cubicBezTo>
                  <a:cubicBezTo>
                    <a:pt x="1625" y="1058"/>
                    <a:pt x="1590" y="988"/>
                    <a:pt x="1556" y="988"/>
                  </a:cubicBezTo>
                  <a:cubicBezTo>
                    <a:pt x="1106" y="712"/>
                    <a:pt x="692" y="366"/>
                    <a:pt x="242" y="55"/>
                  </a:cubicBezTo>
                  <a:cubicBezTo>
                    <a:pt x="221" y="34"/>
                    <a:pt x="18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33"/>
            <p:cNvSpPr/>
            <p:nvPr/>
          </p:nvSpPr>
          <p:spPr>
            <a:xfrm>
              <a:off x="360348" y="530276"/>
              <a:ext cx="4911" cy="5233"/>
            </a:xfrm>
            <a:custGeom>
              <a:avLst/>
              <a:gdLst/>
              <a:ahLst/>
              <a:cxnLst/>
              <a:rect l="l" t="t" r="r" b="b"/>
              <a:pathLst>
                <a:path w="520" h="554" extrusionOk="0">
                  <a:moveTo>
                    <a:pt x="519" y="0"/>
                  </a:moveTo>
                  <a:lnTo>
                    <a:pt x="519" y="0"/>
                  </a:lnTo>
                  <a:cubicBezTo>
                    <a:pt x="312" y="138"/>
                    <a:pt x="139" y="311"/>
                    <a:pt x="1" y="553"/>
                  </a:cubicBezTo>
                  <a:cubicBezTo>
                    <a:pt x="208" y="380"/>
                    <a:pt x="381" y="208"/>
                    <a:pt x="5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33"/>
            <p:cNvSpPr/>
            <p:nvPr/>
          </p:nvSpPr>
          <p:spPr>
            <a:xfrm>
              <a:off x="360348" y="5354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33"/>
            <p:cNvSpPr/>
            <p:nvPr/>
          </p:nvSpPr>
          <p:spPr>
            <a:xfrm>
              <a:off x="370473" y="543329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73" y="174"/>
                    <a:pt x="104" y="346"/>
                    <a:pt x="0" y="588"/>
                  </a:cubicBezTo>
                  <a:cubicBezTo>
                    <a:pt x="311" y="416"/>
                    <a:pt x="311" y="208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33"/>
            <p:cNvSpPr/>
            <p:nvPr/>
          </p:nvSpPr>
          <p:spPr>
            <a:xfrm>
              <a:off x="412910" y="522437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04" y="1"/>
                  </a:moveTo>
                  <a:cubicBezTo>
                    <a:pt x="1" y="104"/>
                    <a:pt x="1" y="173"/>
                    <a:pt x="35" y="312"/>
                  </a:cubicBezTo>
                  <a:cubicBezTo>
                    <a:pt x="104" y="208"/>
                    <a:pt x="139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33"/>
            <p:cNvSpPr/>
            <p:nvPr/>
          </p:nvSpPr>
          <p:spPr>
            <a:xfrm>
              <a:off x="407365" y="5214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0" y="1"/>
                    <a:pt x="0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33"/>
            <p:cNvSpPr/>
            <p:nvPr/>
          </p:nvSpPr>
          <p:spPr>
            <a:xfrm>
              <a:off x="411606" y="528642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0"/>
                  </a:moveTo>
                  <a:cubicBezTo>
                    <a:pt x="35" y="0"/>
                    <a:pt x="0" y="35"/>
                    <a:pt x="0" y="35"/>
                  </a:cubicBezTo>
                  <a:cubicBezTo>
                    <a:pt x="0" y="69"/>
                    <a:pt x="0" y="104"/>
                    <a:pt x="0" y="139"/>
                  </a:cubicBezTo>
                  <a:lnTo>
                    <a:pt x="35" y="6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33"/>
            <p:cNvSpPr/>
            <p:nvPr/>
          </p:nvSpPr>
          <p:spPr>
            <a:xfrm>
              <a:off x="392017" y="512236"/>
              <a:ext cx="3929" cy="1398"/>
            </a:xfrm>
            <a:custGeom>
              <a:avLst/>
              <a:gdLst/>
              <a:ahLst/>
              <a:cxnLst/>
              <a:rect l="l" t="t" r="r" b="b"/>
              <a:pathLst>
                <a:path w="416" h="148" extrusionOk="0">
                  <a:moveTo>
                    <a:pt x="86" y="0"/>
                  </a:moveTo>
                  <a:cubicBezTo>
                    <a:pt x="60" y="0"/>
                    <a:pt x="31" y="3"/>
                    <a:pt x="0" y="9"/>
                  </a:cubicBezTo>
                  <a:cubicBezTo>
                    <a:pt x="139" y="78"/>
                    <a:pt x="277" y="147"/>
                    <a:pt x="415" y="147"/>
                  </a:cubicBezTo>
                  <a:cubicBezTo>
                    <a:pt x="301" y="62"/>
                    <a:pt x="21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33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33"/>
            <p:cNvSpPr/>
            <p:nvPr/>
          </p:nvSpPr>
          <p:spPr>
            <a:xfrm>
              <a:off x="391687" y="5123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33"/>
            <p:cNvSpPr/>
            <p:nvPr/>
          </p:nvSpPr>
          <p:spPr>
            <a:xfrm>
              <a:off x="414544" y="51721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0" y="104"/>
                    <a:pt x="0" y="173"/>
                    <a:pt x="0" y="173"/>
                  </a:cubicBezTo>
                  <a:cubicBezTo>
                    <a:pt x="70" y="173"/>
                    <a:pt x="35" y="139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33"/>
            <p:cNvSpPr/>
            <p:nvPr/>
          </p:nvSpPr>
          <p:spPr>
            <a:xfrm>
              <a:off x="414874" y="51689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33"/>
            <p:cNvSpPr/>
            <p:nvPr/>
          </p:nvSpPr>
          <p:spPr>
            <a:xfrm>
              <a:off x="356759" y="539089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35"/>
                    <a:pt x="35" y="104"/>
                    <a:pt x="0" y="173"/>
                  </a:cubicBezTo>
                  <a:cubicBezTo>
                    <a:pt x="70" y="104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33"/>
            <p:cNvSpPr/>
            <p:nvPr/>
          </p:nvSpPr>
          <p:spPr>
            <a:xfrm>
              <a:off x="356759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33"/>
            <p:cNvSpPr/>
            <p:nvPr/>
          </p:nvSpPr>
          <p:spPr>
            <a:xfrm>
              <a:off x="359366" y="53647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33"/>
            <p:cNvSpPr/>
            <p:nvPr/>
          </p:nvSpPr>
          <p:spPr>
            <a:xfrm>
              <a:off x="358063" y="536472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33"/>
            <p:cNvSpPr/>
            <p:nvPr/>
          </p:nvSpPr>
          <p:spPr>
            <a:xfrm>
              <a:off x="358063" y="53875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33"/>
            <p:cNvSpPr/>
            <p:nvPr/>
          </p:nvSpPr>
          <p:spPr>
            <a:xfrm>
              <a:off x="370794" y="53778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33"/>
            <p:cNvSpPr/>
            <p:nvPr/>
          </p:nvSpPr>
          <p:spPr>
            <a:xfrm>
              <a:off x="371125" y="536992"/>
              <a:ext cx="661" cy="803"/>
            </a:xfrm>
            <a:custGeom>
              <a:avLst/>
              <a:gdLst/>
              <a:ahLst/>
              <a:cxnLst/>
              <a:rect l="l" t="t" r="r" b="b"/>
              <a:pathLst>
                <a:path w="70" h="85" extrusionOk="0">
                  <a:moveTo>
                    <a:pt x="57" y="1"/>
                  </a:moveTo>
                  <a:cubicBezTo>
                    <a:pt x="52" y="1"/>
                    <a:pt x="45" y="5"/>
                    <a:pt x="35" y="15"/>
                  </a:cubicBezTo>
                  <a:cubicBezTo>
                    <a:pt x="0" y="50"/>
                    <a:pt x="0" y="84"/>
                    <a:pt x="0" y="84"/>
                  </a:cubicBezTo>
                  <a:cubicBezTo>
                    <a:pt x="35" y="84"/>
                    <a:pt x="69" y="84"/>
                    <a:pt x="69" y="50"/>
                  </a:cubicBezTo>
                  <a:cubicBezTo>
                    <a:pt x="69" y="25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33"/>
            <p:cNvSpPr/>
            <p:nvPr/>
          </p:nvSpPr>
          <p:spPr>
            <a:xfrm>
              <a:off x="399195" y="51460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33"/>
            <p:cNvSpPr/>
            <p:nvPr/>
          </p:nvSpPr>
          <p:spPr>
            <a:xfrm>
              <a:off x="408338" y="51819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1" y="104"/>
                  </a:cubicBez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33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33"/>
            <p:cNvSpPr/>
            <p:nvPr/>
          </p:nvSpPr>
          <p:spPr>
            <a:xfrm>
              <a:off x="408017" y="519169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70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35" y="1"/>
                  </a:lnTo>
                  <a:cubicBezTo>
                    <a:pt x="35" y="1"/>
                    <a:pt x="0" y="36"/>
                    <a:pt x="0" y="36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33"/>
            <p:cNvSpPr/>
            <p:nvPr/>
          </p:nvSpPr>
          <p:spPr>
            <a:xfrm>
              <a:off x="407687" y="519830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35"/>
                    <a:pt x="1" y="104"/>
                    <a:pt x="1" y="138"/>
                  </a:cubicBez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33"/>
            <p:cNvSpPr/>
            <p:nvPr/>
          </p:nvSpPr>
          <p:spPr>
            <a:xfrm>
              <a:off x="407365" y="52113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33"/>
            <p:cNvSpPr/>
            <p:nvPr/>
          </p:nvSpPr>
          <p:spPr>
            <a:xfrm>
              <a:off x="406053" y="5257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33"/>
            <p:cNvSpPr/>
            <p:nvPr/>
          </p:nvSpPr>
          <p:spPr>
            <a:xfrm>
              <a:off x="405401" y="521455"/>
              <a:ext cx="1974" cy="4581"/>
            </a:xfrm>
            <a:custGeom>
              <a:avLst/>
              <a:gdLst/>
              <a:ahLst/>
              <a:cxnLst/>
              <a:rect l="l" t="t" r="r" b="b"/>
              <a:pathLst>
                <a:path w="209" h="485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39" y="139"/>
                    <a:pt x="104" y="312"/>
                    <a:pt x="35" y="416"/>
                  </a:cubicBezTo>
                  <a:cubicBezTo>
                    <a:pt x="173" y="312"/>
                    <a:pt x="208" y="174"/>
                    <a:pt x="208" y="1"/>
                  </a:cubicBezTo>
                  <a:close/>
                  <a:moveTo>
                    <a:pt x="35" y="416"/>
                  </a:moveTo>
                  <a:cubicBezTo>
                    <a:pt x="1" y="450"/>
                    <a:pt x="1" y="450"/>
                    <a:pt x="35" y="485"/>
                  </a:cubicBezTo>
                  <a:cubicBezTo>
                    <a:pt x="35" y="485"/>
                    <a:pt x="35" y="450"/>
                    <a:pt x="70" y="450"/>
                  </a:cubicBezTo>
                  <a:cubicBezTo>
                    <a:pt x="70" y="450"/>
                    <a:pt x="35" y="450"/>
                    <a:pt x="3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33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33"/>
            <p:cNvSpPr/>
            <p:nvPr/>
          </p:nvSpPr>
          <p:spPr>
            <a:xfrm>
              <a:off x="340108" y="52929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1" y="104"/>
                  </a:lnTo>
                  <a:lnTo>
                    <a:pt x="1" y="10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33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33"/>
            <p:cNvSpPr/>
            <p:nvPr/>
          </p:nvSpPr>
          <p:spPr>
            <a:xfrm>
              <a:off x="395937" y="513625"/>
              <a:ext cx="661" cy="472"/>
            </a:xfrm>
            <a:custGeom>
              <a:avLst/>
              <a:gdLst/>
              <a:ahLst/>
              <a:cxnLst/>
              <a:rect l="l" t="t" r="r" b="b"/>
              <a:pathLst>
                <a:path w="70" h="50" extrusionOk="0">
                  <a:moveTo>
                    <a:pt x="0" y="0"/>
                  </a:moveTo>
                  <a:cubicBezTo>
                    <a:pt x="25" y="25"/>
                    <a:pt x="32" y="49"/>
                    <a:pt x="46" y="49"/>
                  </a:cubicBezTo>
                  <a:cubicBezTo>
                    <a:pt x="52" y="49"/>
                    <a:pt x="59" y="45"/>
                    <a:pt x="69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33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33"/>
            <p:cNvSpPr/>
            <p:nvPr/>
          </p:nvSpPr>
          <p:spPr>
            <a:xfrm>
              <a:off x="394624" y="5319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33"/>
            <p:cNvSpPr/>
            <p:nvPr/>
          </p:nvSpPr>
          <p:spPr>
            <a:xfrm>
              <a:off x="388428" y="531910"/>
              <a:ext cx="6205" cy="11759"/>
            </a:xfrm>
            <a:custGeom>
              <a:avLst/>
              <a:gdLst/>
              <a:ahLst/>
              <a:cxnLst/>
              <a:rect l="l" t="t" r="r" b="b"/>
              <a:pathLst>
                <a:path w="657" h="1245" extrusionOk="0">
                  <a:moveTo>
                    <a:pt x="657" y="0"/>
                  </a:moveTo>
                  <a:lnTo>
                    <a:pt x="657" y="0"/>
                  </a:lnTo>
                  <a:cubicBezTo>
                    <a:pt x="588" y="35"/>
                    <a:pt x="588" y="69"/>
                    <a:pt x="553" y="138"/>
                  </a:cubicBezTo>
                  <a:cubicBezTo>
                    <a:pt x="311" y="484"/>
                    <a:pt x="208" y="864"/>
                    <a:pt x="0" y="1244"/>
                  </a:cubicBezTo>
                  <a:cubicBezTo>
                    <a:pt x="346" y="933"/>
                    <a:pt x="415" y="518"/>
                    <a:pt x="588" y="173"/>
                  </a:cubicBezTo>
                  <a:cubicBezTo>
                    <a:pt x="622" y="138"/>
                    <a:pt x="657" y="69"/>
                    <a:pt x="6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33"/>
            <p:cNvSpPr/>
            <p:nvPr/>
          </p:nvSpPr>
          <p:spPr>
            <a:xfrm>
              <a:off x="403115" y="531910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173"/>
                  </a:cubicBezTo>
                  <a:cubicBezTo>
                    <a:pt x="35" y="104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33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33"/>
            <p:cNvSpPr/>
            <p:nvPr/>
          </p:nvSpPr>
          <p:spPr>
            <a:xfrm>
              <a:off x="403115" y="5335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33"/>
            <p:cNvSpPr/>
            <p:nvPr/>
          </p:nvSpPr>
          <p:spPr>
            <a:xfrm>
              <a:off x="396910" y="53516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33"/>
            <p:cNvSpPr/>
            <p:nvPr/>
          </p:nvSpPr>
          <p:spPr>
            <a:xfrm>
              <a:off x="396258" y="53549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1" y="0"/>
                    <a:pt x="1" y="0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33"/>
            <p:cNvSpPr/>
            <p:nvPr/>
          </p:nvSpPr>
          <p:spPr>
            <a:xfrm>
              <a:off x="355456" y="54169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33"/>
            <p:cNvSpPr/>
            <p:nvPr/>
          </p:nvSpPr>
          <p:spPr>
            <a:xfrm>
              <a:off x="355456" y="542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33"/>
            <p:cNvSpPr/>
            <p:nvPr/>
          </p:nvSpPr>
          <p:spPr>
            <a:xfrm>
              <a:off x="388098" y="543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33"/>
            <p:cNvSpPr/>
            <p:nvPr/>
          </p:nvSpPr>
          <p:spPr>
            <a:xfrm>
              <a:off x="388098" y="5439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33"/>
            <p:cNvSpPr/>
            <p:nvPr/>
          </p:nvSpPr>
          <p:spPr>
            <a:xfrm>
              <a:off x="355456" y="54072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69"/>
                    <a:pt x="138" y="3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33"/>
            <p:cNvSpPr/>
            <p:nvPr/>
          </p:nvSpPr>
          <p:spPr>
            <a:xfrm>
              <a:off x="360348" y="5354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33"/>
            <p:cNvSpPr/>
            <p:nvPr/>
          </p:nvSpPr>
          <p:spPr>
            <a:xfrm>
              <a:off x="359366" y="53615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0"/>
                  </a:moveTo>
                  <a:cubicBezTo>
                    <a:pt x="36" y="0"/>
                    <a:pt x="36" y="35"/>
                    <a:pt x="1" y="35"/>
                  </a:cubicBezTo>
                  <a:lnTo>
                    <a:pt x="36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33"/>
            <p:cNvSpPr/>
            <p:nvPr/>
          </p:nvSpPr>
          <p:spPr>
            <a:xfrm>
              <a:off x="359697" y="53582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33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33"/>
            <p:cNvSpPr/>
            <p:nvPr/>
          </p:nvSpPr>
          <p:spPr>
            <a:xfrm>
              <a:off x="396258" y="533865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cubicBezTo>
                    <a:pt x="105" y="35"/>
                    <a:pt x="1" y="70"/>
                    <a:pt x="35" y="139"/>
                  </a:cubicBezTo>
                  <a:cubicBezTo>
                    <a:pt x="105" y="104"/>
                    <a:pt x="105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33"/>
            <p:cNvSpPr/>
            <p:nvPr/>
          </p:nvSpPr>
          <p:spPr>
            <a:xfrm>
              <a:off x="338804" y="530276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33"/>
            <p:cNvSpPr/>
            <p:nvPr/>
          </p:nvSpPr>
          <p:spPr>
            <a:xfrm>
              <a:off x="782794" y="576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33"/>
            <p:cNvSpPr/>
            <p:nvPr/>
          </p:nvSpPr>
          <p:spPr>
            <a:xfrm>
              <a:off x="771696" y="553171"/>
              <a:ext cx="11438" cy="23471"/>
            </a:xfrm>
            <a:custGeom>
              <a:avLst/>
              <a:gdLst/>
              <a:ahLst/>
              <a:cxnLst/>
              <a:rect l="l" t="t" r="r" b="b"/>
              <a:pathLst>
                <a:path w="1211" h="2485" extrusionOk="0">
                  <a:moveTo>
                    <a:pt x="126" y="1"/>
                  </a:moveTo>
                  <a:cubicBezTo>
                    <a:pt x="109" y="1"/>
                    <a:pt x="91" y="9"/>
                    <a:pt x="70" y="30"/>
                  </a:cubicBezTo>
                  <a:cubicBezTo>
                    <a:pt x="1" y="65"/>
                    <a:pt x="35" y="134"/>
                    <a:pt x="70" y="203"/>
                  </a:cubicBezTo>
                  <a:cubicBezTo>
                    <a:pt x="519" y="860"/>
                    <a:pt x="830" y="1586"/>
                    <a:pt x="1072" y="2346"/>
                  </a:cubicBezTo>
                  <a:cubicBezTo>
                    <a:pt x="1107" y="2381"/>
                    <a:pt x="1107" y="2450"/>
                    <a:pt x="1211" y="2484"/>
                  </a:cubicBezTo>
                  <a:cubicBezTo>
                    <a:pt x="1072" y="1862"/>
                    <a:pt x="796" y="1309"/>
                    <a:pt x="588" y="722"/>
                  </a:cubicBezTo>
                  <a:cubicBezTo>
                    <a:pt x="519" y="480"/>
                    <a:pt x="416" y="272"/>
                    <a:pt x="243" y="65"/>
                  </a:cubicBezTo>
                  <a:cubicBezTo>
                    <a:pt x="195" y="41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33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33"/>
            <p:cNvSpPr/>
            <p:nvPr/>
          </p:nvSpPr>
          <p:spPr>
            <a:xfrm>
              <a:off x="787044" y="595173"/>
              <a:ext cx="6536" cy="11825"/>
            </a:xfrm>
            <a:custGeom>
              <a:avLst/>
              <a:gdLst/>
              <a:ahLst/>
              <a:cxnLst/>
              <a:rect l="l" t="t" r="r" b="b"/>
              <a:pathLst>
                <a:path w="692" h="1252" extrusionOk="0">
                  <a:moveTo>
                    <a:pt x="64" y="1"/>
                  </a:moveTo>
                  <a:cubicBezTo>
                    <a:pt x="45" y="1"/>
                    <a:pt x="23" y="3"/>
                    <a:pt x="0" y="8"/>
                  </a:cubicBezTo>
                  <a:cubicBezTo>
                    <a:pt x="69" y="215"/>
                    <a:pt x="104" y="388"/>
                    <a:pt x="139" y="595"/>
                  </a:cubicBezTo>
                  <a:cubicBezTo>
                    <a:pt x="188" y="566"/>
                    <a:pt x="225" y="553"/>
                    <a:pt x="255" y="553"/>
                  </a:cubicBezTo>
                  <a:cubicBezTo>
                    <a:pt x="331" y="553"/>
                    <a:pt x="356" y="634"/>
                    <a:pt x="380" y="734"/>
                  </a:cubicBezTo>
                  <a:cubicBezTo>
                    <a:pt x="415" y="837"/>
                    <a:pt x="484" y="975"/>
                    <a:pt x="553" y="1079"/>
                  </a:cubicBezTo>
                  <a:cubicBezTo>
                    <a:pt x="553" y="1148"/>
                    <a:pt x="588" y="1217"/>
                    <a:pt x="692" y="1252"/>
                  </a:cubicBezTo>
                  <a:cubicBezTo>
                    <a:pt x="657" y="872"/>
                    <a:pt x="484" y="526"/>
                    <a:pt x="311" y="180"/>
                  </a:cubicBezTo>
                  <a:cubicBezTo>
                    <a:pt x="251" y="91"/>
                    <a:pt x="19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33"/>
            <p:cNvSpPr/>
            <p:nvPr/>
          </p:nvSpPr>
          <p:spPr>
            <a:xfrm>
              <a:off x="785079" y="587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33"/>
            <p:cNvSpPr/>
            <p:nvPr/>
          </p:nvSpPr>
          <p:spPr>
            <a:xfrm>
              <a:off x="777901" y="587730"/>
              <a:ext cx="7188" cy="21884"/>
            </a:xfrm>
            <a:custGeom>
              <a:avLst/>
              <a:gdLst/>
              <a:ahLst/>
              <a:cxnLst/>
              <a:rect l="l" t="t" r="r" b="b"/>
              <a:pathLst>
                <a:path w="761" h="2317" extrusionOk="0">
                  <a:moveTo>
                    <a:pt x="761" y="1"/>
                  </a:moveTo>
                  <a:lnTo>
                    <a:pt x="761" y="1"/>
                  </a:lnTo>
                  <a:cubicBezTo>
                    <a:pt x="657" y="35"/>
                    <a:pt x="588" y="70"/>
                    <a:pt x="554" y="173"/>
                  </a:cubicBezTo>
                  <a:cubicBezTo>
                    <a:pt x="519" y="623"/>
                    <a:pt x="277" y="1003"/>
                    <a:pt x="208" y="1452"/>
                  </a:cubicBezTo>
                  <a:cubicBezTo>
                    <a:pt x="139" y="1729"/>
                    <a:pt x="0" y="2005"/>
                    <a:pt x="0" y="2317"/>
                  </a:cubicBezTo>
                  <a:cubicBezTo>
                    <a:pt x="104" y="2075"/>
                    <a:pt x="208" y="1798"/>
                    <a:pt x="277" y="1522"/>
                  </a:cubicBezTo>
                  <a:cubicBezTo>
                    <a:pt x="381" y="1003"/>
                    <a:pt x="657" y="554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33"/>
            <p:cNvSpPr/>
            <p:nvPr/>
          </p:nvSpPr>
          <p:spPr>
            <a:xfrm>
              <a:off x="782794" y="5766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6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33"/>
            <p:cNvSpPr/>
            <p:nvPr/>
          </p:nvSpPr>
          <p:spPr>
            <a:xfrm>
              <a:off x="787044" y="590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33"/>
            <p:cNvSpPr/>
            <p:nvPr/>
          </p:nvSpPr>
          <p:spPr>
            <a:xfrm>
              <a:off x="782794" y="576632"/>
              <a:ext cx="4260" cy="14045"/>
            </a:xfrm>
            <a:custGeom>
              <a:avLst/>
              <a:gdLst/>
              <a:ahLst/>
              <a:cxnLst/>
              <a:rect l="l" t="t" r="r" b="b"/>
              <a:pathLst>
                <a:path w="451" h="1487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139"/>
                    <a:pt x="36" y="277"/>
                    <a:pt x="70" y="415"/>
                  </a:cubicBezTo>
                  <a:cubicBezTo>
                    <a:pt x="139" y="657"/>
                    <a:pt x="277" y="899"/>
                    <a:pt x="243" y="1176"/>
                  </a:cubicBezTo>
                  <a:cubicBezTo>
                    <a:pt x="347" y="1279"/>
                    <a:pt x="312" y="1418"/>
                    <a:pt x="450" y="1487"/>
                  </a:cubicBezTo>
                  <a:cubicBezTo>
                    <a:pt x="312" y="1003"/>
                    <a:pt x="208" y="484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33"/>
            <p:cNvSpPr/>
            <p:nvPr/>
          </p:nvSpPr>
          <p:spPr>
            <a:xfrm>
              <a:off x="793570" y="606989"/>
              <a:ext cx="1643" cy="4581"/>
            </a:xfrm>
            <a:custGeom>
              <a:avLst/>
              <a:gdLst/>
              <a:ahLst/>
              <a:cxnLst/>
              <a:rect l="l" t="t" r="r" b="b"/>
              <a:pathLst>
                <a:path w="174" h="485" extrusionOk="0">
                  <a:moveTo>
                    <a:pt x="1" y="1"/>
                  </a:moveTo>
                  <a:cubicBezTo>
                    <a:pt x="1" y="208"/>
                    <a:pt x="35" y="347"/>
                    <a:pt x="173" y="485"/>
                  </a:cubicBezTo>
                  <a:cubicBezTo>
                    <a:pt x="104" y="312"/>
                    <a:pt x="139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33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33"/>
            <p:cNvSpPr/>
            <p:nvPr/>
          </p:nvSpPr>
          <p:spPr>
            <a:xfrm>
              <a:off x="786392" y="590668"/>
              <a:ext cx="982" cy="4581"/>
            </a:xfrm>
            <a:custGeom>
              <a:avLst/>
              <a:gdLst/>
              <a:ahLst/>
              <a:cxnLst/>
              <a:rect l="l" t="t" r="r" b="b"/>
              <a:pathLst>
                <a:path w="104" h="485" extrusionOk="0">
                  <a:moveTo>
                    <a:pt x="69" y="1"/>
                  </a:moveTo>
                  <a:cubicBezTo>
                    <a:pt x="0" y="174"/>
                    <a:pt x="69" y="312"/>
                    <a:pt x="69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33"/>
            <p:cNvSpPr/>
            <p:nvPr/>
          </p:nvSpPr>
          <p:spPr>
            <a:xfrm>
              <a:off x="787044" y="595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33"/>
            <p:cNvSpPr/>
            <p:nvPr/>
          </p:nvSpPr>
          <p:spPr>
            <a:xfrm>
              <a:off x="796187" y="615810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lnTo>
                    <a:pt x="0" y="104"/>
                  </a:lnTo>
                  <a:cubicBezTo>
                    <a:pt x="0" y="69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33"/>
            <p:cNvSpPr/>
            <p:nvPr/>
          </p:nvSpPr>
          <p:spPr>
            <a:xfrm>
              <a:off x="780508" y="26191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33"/>
            <p:cNvSpPr/>
            <p:nvPr/>
          </p:nvSpPr>
          <p:spPr>
            <a:xfrm>
              <a:off x="732518" y="262246"/>
              <a:ext cx="47678" cy="11107"/>
            </a:xfrm>
            <a:custGeom>
              <a:avLst/>
              <a:gdLst/>
              <a:ahLst/>
              <a:cxnLst/>
              <a:rect l="l" t="t" r="r" b="b"/>
              <a:pathLst>
                <a:path w="5048" h="1176" extrusionOk="0">
                  <a:moveTo>
                    <a:pt x="5047" y="0"/>
                  </a:moveTo>
                  <a:cubicBezTo>
                    <a:pt x="4875" y="69"/>
                    <a:pt x="4702" y="242"/>
                    <a:pt x="4460" y="311"/>
                  </a:cubicBezTo>
                  <a:cubicBezTo>
                    <a:pt x="4414" y="311"/>
                    <a:pt x="4352" y="342"/>
                    <a:pt x="4296" y="342"/>
                  </a:cubicBezTo>
                  <a:cubicBezTo>
                    <a:pt x="4268" y="342"/>
                    <a:pt x="4241" y="334"/>
                    <a:pt x="4218" y="311"/>
                  </a:cubicBezTo>
                  <a:cubicBezTo>
                    <a:pt x="4153" y="231"/>
                    <a:pt x="4089" y="203"/>
                    <a:pt x="4028" y="203"/>
                  </a:cubicBezTo>
                  <a:cubicBezTo>
                    <a:pt x="3958" y="203"/>
                    <a:pt x="3893" y="240"/>
                    <a:pt x="3838" y="277"/>
                  </a:cubicBezTo>
                  <a:cubicBezTo>
                    <a:pt x="3699" y="346"/>
                    <a:pt x="3561" y="380"/>
                    <a:pt x="3423" y="415"/>
                  </a:cubicBezTo>
                  <a:cubicBezTo>
                    <a:pt x="2974" y="553"/>
                    <a:pt x="2524" y="519"/>
                    <a:pt x="2109" y="692"/>
                  </a:cubicBezTo>
                  <a:cubicBezTo>
                    <a:pt x="1725" y="820"/>
                    <a:pt x="1302" y="891"/>
                    <a:pt x="884" y="891"/>
                  </a:cubicBezTo>
                  <a:cubicBezTo>
                    <a:pt x="738" y="891"/>
                    <a:pt x="593" y="882"/>
                    <a:pt x="450" y="864"/>
                  </a:cubicBezTo>
                  <a:lnTo>
                    <a:pt x="208" y="864"/>
                  </a:lnTo>
                  <a:cubicBezTo>
                    <a:pt x="139" y="899"/>
                    <a:pt x="1" y="899"/>
                    <a:pt x="35" y="1037"/>
                  </a:cubicBezTo>
                  <a:cubicBezTo>
                    <a:pt x="35" y="1175"/>
                    <a:pt x="139" y="1175"/>
                    <a:pt x="243" y="1175"/>
                  </a:cubicBezTo>
                  <a:cubicBezTo>
                    <a:pt x="369" y="1125"/>
                    <a:pt x="496" y="1093"/>
                    <a:pt x="622" y="1093"/>
                  </a:cubicBezTo>
                  <a:cubicBezTo>
                    <a:pt x="669" y="1093"/>
                    <a:pt x="715" y="1097"/>
                    <a:pt x="761" y="1106"/>
                  </a:cubicBezTo>
                  <a:cubicBezTo>
                    <a:pt x="1280" y="1106"/>
                    <a:pt x="1764" y="1003"/>
                    <a:pt x="2213" y="830"/>
                  </a:cubicBezTo>
                  <a:cubicBezTo>
                    <a:pt x="2662" y="692"/>
                    <a:pt x="3146" y="588"/>
                    <a:pt x="3630" y="553"/>
                  </a:cubicBezTo>
                  <a:lnTo>
                    <a:pt x="3630" y="553"/>
                  </a:lnTo>
                  <a:cubicBezTo>
                    <a:pt x="3596" y="622"/>
                    <a:pt x="3527" y="657"/>
                    <a:pt x="3561" y="726"/>
                  </a:cubicBezTo>
                  <a:cubicBezTo>
                    <a:pt x="3581" y="767"/>
                    <a:pt x="3613" y="783"/>
                    <a:pt x="3650" y="783"/>
                  </a:cubicBezTo>
                  <a:cubicBezTo>
                    <a:pt x="3677" y="783"/>
                    <a:pt x="3705" y="775"/>
                    <a:pt x="3734" y="761"/>
                  </a:cubicBezTo>
                  <a:cubicBezTo>
                    <a:pt x="4114" y="657"/>
                    <a:pt x="4494" y="519"/>
                    <a:pt x="4840" y="277"/>
                  </a:cubicBezTo>
                  <a:cubicBezTo>
                    <a:pt x="4944" y="208"/>
                    <a:pt x="5047" y="138"/>
                    <a:pt x="50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33"/>
            <p:cNvSpPr/>
            <p:nvPr/>
          </p:nvSpPr>
          <p:spPr>
            <a:xfrm>
              <a:off x="780508" y="261594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4" y="0"/>
                  </a:moveTo>
                  <a:cubicBezTo>
                    <a:pt x="105" y="0"/>
                    <a:pt x="70" y="0"/>
                    <a:pt x="1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33"/>
            <p:cNvSpPr/>
            <p:nvPr/>
          </p:nvSpPr>
          <p:spPr>
            <a:xfrm>
              <a:off x="780508" y="2619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33"/>
            <p:cNvSpPr/>
            <p:nvPr/>
          </p:nvSpPr>
          <p:spPr>
            <a:xfrm>
              <a:off x="782142" y="261349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31" y="0"/>
                  </a:moveTo>
                  <a:cubicBezTo>
                    <a:pt x="27" y="0"/>
                    <a:pt x="18" y="9"/>
                    <a:pt x="1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33"/>
            <p:cNvSpPr/>
            <p:nvPr/>
          </p:nvSpPr>
          <p:spPr>
            <a:xfrm>
              <a:off x="588548" y="285405"/>
              <a:ext cx="13072" cy="11126"/>
            </a:xfrm>
            <a:custGeom>
              <a:avLst/>
              <a:gdLst/>
              <a:ahLst/>
              <a:cxnLst/>
              <a:rect l="l" t="t" r="r" b="b"/>
              <a:pathLst>
                <a:path w="1384" h="1178" extrusionOk="0">
                  <a:moveTo>
                    <a:pt x="209" y="279"/>
                  </a:moveTo>
                  <a:cubicBezTo>
                    <a:pt x="209" y="279"/>
                    <a:pt x="208" y="279"/>
                    <a:pt x="208" y="279"/>
                  </a:cubicBezTo>
                  <a:lnTo>
                    <a:pt x="243" y="279"/>
                  </a:lnTo>
                  <a:cubicBezTo>
                    <a:pt x="231" y="279"/>
                    <a:pt x="220" y="279"/>
                    <a:pt x="209" y="279"/>
                  </a:cubicBezTo>
                  <a:close/>
                  <a:moveTo>
                    <a:pt x="271" y="1"/>
                  </a:moveTo>
                  <a:cubicBezTo>
                    <a:pt x="250" y="1"/>
                    <a:pt x="229" y="1"/>
                    <a:pt x="208" y="2"/>
                  </a:cubicBezTo>
                  <a:cubicBezTo>
                    <a:pt x="139" y="37"/>
                    <a:pt x="1" y="37"/>
                    <a:pt x="35" y="141"/>
                  </a:cubicBezTo>
                  <a:cubicBezTo>
                    <a:pt x="35" y="264"/>
                    <a:pt x="118" y="277"/>
                    <a:pt x="209" y="279"/>
                  </a:cubicBezTo>
                  <a:lnTo>
                    <a:pt x="209" y="279"/>
                  </a:lnTo>
                  <a:cubicBezTo>
                    <a:pt x="282" y="260"/>
                    <a:pt x="352" y="252"/>
                    <a:pt x="419" y="252"/>
                  </a:cubicBezTo>
                  <a:cubicBezTo>
                    <a:pt x="730" y="252"/>
                    <a:pt x="971" y="438"/>
                    <a:pt x="1141" y="694"/>
                  </a:cubicBezTo>
                  <a:cubicBezTo>
                    <a:pt x="1210" y="832"/>
                    <a:pt x="1280" y="970"/>
                    <a:pt x="1383" y="1178"/>
                  </a:cubicBezTo>
                  <a:cubicBezTo>
                    <a:pt x="1317" y="444"/>
                    <a:pt x="83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33"/>
            <p:cNvSpPr/>
            <p:nvPr/>
          </p:nvSpPr>
          <p:spPr>
            <a:xfrm>
              <a:off x="582022" y="285094"/>
              <a:ext cx="4581" cy="10456"/>
            </a:xfrm>
            <a:custGeom>
              <a:avLst/>
              <a:gdLst/>
              <a:ahLst/>
              <a:cxnLst/>
              <a:rect l="l" t="t" r="r" b="b"/>
              <a:pathLst>
                <a:path w="485" h="1107" extrusionOk="0">
                  <a:moveTo>
                    <a:pt x="346" y="1"/>
                  </a:moveTo>
                  <a:cubicBezTo>
                    <a:pt x="277" y="1"/>
                    <a:pt x="208" y="35"/>
                    <a:pt x="173" y="104"/>
                  </a:cubicBezTo>
                  <a:cubicBezTo>
                    <a:pt x="0" y="312"/>
                    <a:pt x="0" y="796"/>
                    <a:pt x="173" y="1107"/>
                  </a:cubicBezTo>
                  <a:cubicBezTo>
                    <a:pt x="242" y="1003"/>
                    <a:pt x="242" y="934"/>
                    <a:pt x="242" y="865"/>
                  </a:cubicBezTo>
                  <a:cubicBezTo>
                    <a:pt x="242" y="623"/>
                    <a:pt x="173" y="346"/>
                    <a:pt x="450" y="139"/>
                  </a:cubicBezTo>
                  <a:cubicBezTo>
                    <a:pt x="484" y="139"/>
                    <a:pt x="484" y="70"/>
                    <a:pt x="450" y="35"/>
                  </a:cubicBezTo>
                  <a:cubicBezTo>
                    <a:pt x="415" y="35"/>
                    <a:pt x="381" y="1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33"/>
            <p:cNvSpPr/>
            <p:nvPr/>
          </p:nvSpPr>
          <p:spPr>
            <a:xfrm>
              <a:off x="784106" y="279549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33"/>
            <p:cNvSpPr/>
            <p:nvPr/>
          </p:nvSpPr>
          <p:spPr>
            <a:xfrm>
              <a:off x="784428" y="278898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lnTo>
                    <a:pt x="1" y="69"/>
                  </a:lnTo>
                  <a:cubicBezTo>
                    <a:pt x="1" y="69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33"/>
            <p:cNvSpPr/>
            <p:nvPr/>
          </p:nvSpPr>
          <p:spPr>
            <a:xfrm>
              <a:off x="785079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46" name="Google Shape;4846;p33"/>
          <p:cNvSpPr txBox="1"/>
          <p:nvPr/>
        </p:nvSpPr>
        <p:spPr>
          <a:xfrm>
            <a:off x="203725" y="428650"/>
            <a:ext cx="2837100" cy="150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190500" lvl="0" indent="-1524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 Light"/>
              <a:buChar char="●"/>
            </a:pPr>
            <a:r>
              <a:rPr lang="en" sz="600" dirty="0">
                <a:solidFill>
                  <a:schemeClr val="dk2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A common practice amongst therapists, coaches, and social workers is the practice of being "problem- focused"</a:t>
            </a:r>
            <a:endParaRPr sz="600" dirty="0">
              <a:solidFill>
                <a:schemeClr val="dk2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190500" lvl="0" indent="-1524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 Light"/>
              <a:buChar char="●"/>
            </a:pPr>
            <a:r>
              <a:rPr lang="en" sz="600" dirty="0">
                <a:solidFill>
                  <a:schemeClr val="dk2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Having a problem-focused approach eliminates the opportunity to explore and address an individual's strengths/abilities and to potentially utilize those assets to their advantage.</a:t>
            </a:r>
            <a:endParaRPr sz="600" dirty="0">
              <a:solidFill>
                <a:schemeClr val="dk2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190500" lvl="0" indent="-1524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 Light"/>
              <a:buChar char="●"/>
            </a:pPr>
            <a:r>
              <a:rPr lang="en" sz="600" dirty="0">
                <a:solidFill>
                  <a:schemeClr val="dk2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Having a strengths-based perspective allows:</a:t>
            </a:r>
            <a:endParaRPr sz="600" dirty="0">
              <a:solidFill>
                <a:schemeClr val="dk2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438150" lvl="1" indent="-17145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 Light"/>
              <a:buChar char="○"/>
            </a:pPr>
            <a:r>
              <a:rPr lang="en" sz="600" dirty="0">
                <a:solidFill>
                  <a:schemeClr val="dk2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The person to separate themselves from their stress.</a:t>
            </a:r>
            <a:endParaRPr sz="600" dirty="0">
              <a:solidFill>
                <a:schemeClr val="dk2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438150" lvl="1" indent="-17145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 Light"/>
              <a:buChar char="○"/>
            </a:pPr>
            <a:r>
              <a:rPr lang="en" sz="600" dirty="0">
                <a:solidFill>
                  <a:schemeClr val="dk2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Continue moving forward</a:t>
            </a:r>
            <a:endParaRPr sz="600" dirty="0">
              <a:solidFill>
                <a:schemeClr val="dk2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438150" lvl="1" indent="-17145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 Light"/>
              <a:buChar char="○"/>
            </a:pPr>
            <a:r>
              <a:rPr lang="en" sz="600" dirty="0">
                <a:solidFill>
                  <a:schemeClr val="dk2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Feel empowered</a:t>
            </a:r>
            <a:endParaRPr sz="600" dirty="0">
              <a:solidFill>
                <a:schemeClr val="dk2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438150" lvl="1" indent="-17145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 Light"/>
              <a:buChar char="○"/>
            </a:pPr>
            <a:r>
              <a:rPr lang="en" sz="600" dirty="0">
                <a:solidFill>
                  <a:schemeClr val="dk2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Build resiliency</a:t>
            </a:r>
            <a:endParaRPr sz="600" dirty="0">
              <a:solidFill>
                <a:schemeClr val="dk2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438150" lvl="1" indent="-17145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 Light"/>
              <a:buChar char="○"/>
            </a:pPr>
            <a:r>
              <a:rPr lang="en" sz="600" dirty="0">
                <a:solidFill>
                  <a:schemeClr val="dk2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Build hope</a:t>
            </a:r>
            <a:endParaRPr sz="600" dirty="0">
              <a:solidFill>
                <a:schemeClr val="dk2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438150" lvl="1" indent="-17145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 Light"/>
              <a:buChar char="○"/>
            </a:pPr>
            <a:r>
              <a:rPr lang="en" sz="600" dirty="0">
                <a:solidFill>
                  <a:schemeClr val="dk2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Increase self-esteem</a:t>
            </a:r>
            <a:endParaRPr sz="600" dirty="0">
              <a:solidFill>
                <a:schemeClr val="dk2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438150" lvl="1" indent="-17145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"/>
              <a:buFont typeface="Albert Sans"/>
              <a:buChar char="○"/>
            </a:pPr>
            <a:r>
              <a:rPr lang="en" sz="600" dirty="0">
                <a:solidFill>
                  <a:schemeClr val="dk2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Improve family functioning</a:t>
            </a:r>
            <a:r>
              <a:rPr lang="en" sz="600" dirty="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endParaRPr sz="600" dirty="0">
              <a:solidFill>
                <a:schemeClr val="dk2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4847" name="Google Shape;4847;p33"/>
          <p:cNvSpPr txBox="1"/>
          <p:nvPr/>
        </p:nvSpPr>
        <p:spPr>
          <a:xfrm>
            <a:off x="695475" y="136150"/>
            <a:ext cx="2027400" cy="29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700" i="1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rPr>
              <a:t>Why is Focusing on Strengths Important?</a:t>
            </a:r>
            <a:endParaRPr sz="700" i="1">
              <a:solidFill>
                <a:schemeClr val="dk2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4848" name="Google Shape;4848;p33"/>
          <p:cNvSpPr txBox="1"/>
          <p:nvPr/>
        </p:nvSpPr>
        <p:spPr>
          <a:xfrm>
            <a:off x="1618600" y="1635975"/>
            <a:ext cx="17202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">
                <a:latin typeface="Albert Sans"/>
                <a:ea typeface="Albert Sans"/>
                <a:cs typeface="Albert Sans"/>
                <a:sym typeface="Albert Sans"/>
              </a:rPr>
              <a:t>Hammond and Zimmerman; Hammond, 2010; Driver, 2011; National Institute of Corrections; Walsh, 2016)</a:t>
            </a:r>
            <a:endParaRPr sz="300"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3" name="Google Shape;4853;p34"/>
          <p:cNvSpPr txBox="1"/>
          <p:nvPr/>
        </p:nvSpPr>
        <p:spPr>
          <a:xfrm>
            <a:off x="372525" y="475415"/>
            <a:ext cx="2490300" cy="102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 fontScale="92500" lnSpcReduction="20000"/>
          </a:bodyPr>
          <a:lstStyle/>
          <a:p>
            <a:pPr marL="228600" lvl="0" indent="-14224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ct val="100000"/>
              <a:buFont typeface="Albert Sans Light"/>
              <a:buChar char="●"/>
            </a:pPr>
            <a:r>
              <a:rPr lang="en" sz="800">
                <a:solidFill>
                  <a:srgbClr val="4A615A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More optimistic outlook </a:t>
            </a:r>
            <a:endParaRPr sz="800">
              <a:solidFill>
                <a:srgbClr val="4A615A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228600" lvl="0" indent="-14224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ct val="100000"/>
              <a:buFont typeface="Albert Sans Light"/>
              <a:buChar char="●"/>
            </a:pPr>
            <a:r>
              <a:rPr lang="en" sz="800">
                <a:solidFill>
                  <a:srgbClr val="4A615A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Better equipped to cope/manage stress and cope with change </a:t>
            </a:r>
            <a:endParaRPr sz="800">
              <a:solidFill>
                <a:srgbClr val="4A615A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228600" lvl="0" indent="-14224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ct val="100000"/>
              <a:buFont typeface="Albert Sans Light"/>
              <a:buChar char="●"/>
            </a:pPr>
            <a:r>
              <a:rPr lang="en" sz="800">
                <a:solidFill>
                  <a:srgbClr val="4A615A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Effectively use internal (determination, hope, faith, etc.) and external resources (support groups, family, friends, etc).</a:t>
            </a:r>
            <a:endParaRPr sz="800">
              <a:solidFill>
                <a:srgbClr val="4A615A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228600" lvl="0" indent="-14224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ct val="100000"/>
              <a:buFont typeface="Albert Sans Light"/>
              <a:buChar char="●"/>
            </a:pPr>
            <a:r>
              <a:rPr lang="en" sz="800">
                <a:solidFill>
                  <a:srgbClr val="4A615A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Increased overall well-being</a:t>
            </a:r>
            <a:endParaRPr sz="800">
              <a:solidFill>
                <a:srgbClr val="4A615A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228600" lvl="0" indent="-14224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ct val="100000"/>
              <a:buFont typeface="Albert Sans Light"/>
              <a:buChar char="●"/>
            </a:pPr>
            <a:r>
              <a:rPr lang="en" sz="800">
                <a:solidFill>
                  <a:srgbClr val="4A615A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Increased family functioning </a:t>
            </a:r>
            <a:endParaRPr sz="800">
              <a:solidFill>
                <a:srgbClr val="4A615A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228600" lvl="0" indent="-14224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ct val="100000"/>
              <a:buFont typeface="Albert Sans Light"/>
              <a:buChar char="●"/>
            </a:pPr>
            <a:r>
              <a:rPr lang="en" sz="800">
                <a:solidFill>
                  <a:srgbClr val="4A615A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Feelings of reassurance</a:t>
            </a:r>
            <a:endParaRPr sz="800">
              <a:solidFill>
                <a:srgbClr val="4A615A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</p:txBody>
      </p:sp>
      <p:grpSp>
        <p:nvGrpSpPr>
          <p:cNvPr id="4854" name="Google Shape;4854;p34"/>
          <p:cNvGrpSpPr/>
          <p:nvPr/>
        </p:nvGrpSpPr>
        <p:grpSpPr>
          <a:xfrm rot="-1679531" flipH="1">
            <a:off x="2455436" y="-396560"/>
            <a:ext cx="848683" cy="1373175"/>
            <a:chOff x="971495" y="101917"/>
            <a:chExt cx="454456" cy="735312"/>
          </a:xfrm>
        </p:grpSpPr>
        <p:sp>
          <p:nvSpPr>
            <p:cNvPr id="4855" name="Google Shape;4855;p34"/>
            <p:cNvSpPr/>
            <p:nvPr/>
          </p:nvSpPr>
          <p:spPr>
            <a:xfrm>
              <a:off x="971495" y="101917"/>
              <a:ext cx="454456" cy="735312"/>
            </a:xfrm>
            <a:custGeom>
              <a:avLst/>
              <a:gdLst/>
              <a:ahLst/>
              <a:cxnLst/>
              <a:rect l="l" t="t" r="r" b="b"/>
              <a:pathLst>
                <a:path w="48116" h="77852" extrusionOk="0">
                  <a:moveTo>
                    <a:pt x="29278" y="8606"/>
                  </a:moveTo>
                  <a:cubicBezTo>
                    <a:pt x="29455" y="8606"/>
                    <a:pt x="29657" y="8686"/>
                    <a:pt x="29899" y="8852"/>
                  </a:cubicBezTo>
                  <a:cubicBezTo>
                    <a:pt x="29720" y="8852"/>
                    <a:pt x="29551" y="8841"/>
                    <a:pt x="29389" y="8841"/>
                  </a:cubicBezTo>
                  <a:cubicBezTo>
                    <a:pt x="29146" y="8841"/>
                    <a:pt x="28918" y="8866"/>
                    <a:pt x="28690" y="8991"/>
                  </a:cubicBezTo>
                  <a:cubicBezTo>
                    <a:pt x="28865" y="8738"/>
                    <a:pt x="29050" y="8606"/>
                    <a:pt x="29278" y="8606"/>
                  </a:cubicBezTo>
                  <a:close/>
                  <a:moveTo>
                    <a:pt x="29161" y="9061"/>
                  </a:moveTo>
                  <a:cubicBezTo>
                    <a:pt x="29278" y="9061"/>
                    <a:pt x="29407" y="9096"/>
                    <a:pt x="29554" y="9164"/>
                  </a:cubicBezTo>
                  <a:cubicBezTo>
                    <a:pt x="29346" y="9336"/>
                    <a:pt x="29070" y="9440"/>
                    <a:pt x="28517" y="9509"/>
                  </a:cubicBezTo>
                  <a:cubicBezTo>
                    <a:pt x="28726" y="9207"/>
                    <a:pt x="28920" y="9061"/>
                    <a:pt x="29161" y="9061"/>
                  </a:cubicBezTo>
                  <a:close/>
                  <a:moveTo>
                    <a:pt x="28517" y="9889"/>
                  </a:moveTo>
                  <a:lnTo>
                    <a:pt x="28517" y="9889"/>
                  </a:lnTo>
                  <a:cubicBezTo>
                    <a:pt x="28448" y="9993"/>
                    <a:pt x="28379" y="10131"/>
                    <a:pt x="28171" y="10200"/>
                  </a:cubicBezTo>
                  <a:cubicBezTo>
                    <a:pt x="28240" y="9959"/>
                    <a:pt x="28379" y="9924"/>
                    <a:pt x="28517" y="9889"/>
                  </a:cubicBezTo>
                  <a:close/>
                  <a:moveTo>
                    <a:pt x="24041" y="12024"/>
                  </a:moveTo>
                  <a:cubicBezTo>
                    <a:pt x="24058" y="12024"/>
                    <a:pt x="24075" y="12032"/>
                    <a:pt x="24092" y="12067"/>
                  </a:cubicBezTo>
                  <a:cubicBezTo>
                    <a:pt x="24092" y="12102"/>
                    <a:pt x="24058" y="12136"/>
                    <a:pt x="24023" y="12136"/>
                  </a:cubicBezTo>
                  <a:cubicBezTo>
                    <a:pt x="24006" y="12136"/>
                    <a:pt x="23989" y="12145"/>
                    <a:pt x="23972" y="12145"/>
                  </a:cubicBezTo>
                  <a:cubicBezTo>
                    <a:pt x="23954" y="12145"/>
                    <a:pt x="23937" y="12136"/>
                    <a:pt x="23920" y="12102"/>
                  </a:cubicBezTo>
                  <a:cubicBezTo>
                    <a:pt x="23885" y="12067"/>
                    <a:pt x="23920" y="12032"/>
                    <a:pt x="23989" y="12032"/>
                  </a:cubicBezTo>
                  <a:cubicBezTo>
                    <a:pt x="24006" y="12032"/>
                    <a:pt x="24023" y="12024"/>
                    <a:pt x="24041" y="12024"/>
                  </a:cubicBezTo>
                  <a:close/>
                  <a:moveTo>
                    <a:pt x="27444" y="10316"/>
                  </a:moveTo>
                  <a:cubicBezTo>
                    <a:pt x="27474" y="10316"/>
                    <a:pt x="27509" y="10323"/>
                    <a:pt x="27549" y="10339"/>
                  </a:cubicBezTo>
                  <a:cubicBezTo>
                    <a:pt x="27238" y="10650"/>
                    <a:pt x="26927" y="10926"/>
                    <a:pt x="26719" y="11237"/>
                  </a:cubicBezTo>
                  <a:cubicBezTo>
                    <a:pt x="26339" y="11860"/>
                    <a:pt x="25924" y="12413"/>
                    <a:pt x="25682" y="13104"/>
                  </a:cubicBezTo>
                  <a:cubicBezTo>
                    <a:pt x="25544" y="13588"/>
                    <a:pt x="25268" y="14037"/>
                    <a:pt x="25199" y="14521"/>
                  </a:cubicBezTo>
                  <a:cubicBezTo>
                    <a:pt x="25164" y="14625"/>
                    <a:pt x="25164" y="14729"/>
                    <a:pt x="25129" y="14832"/>
                  </a:cubicBezTo>
                  <a:cubicBezTo>
                    <a:pt x="25095" y="14936"/>
                    <a:pt x="25060" y="15040"/>
                    <a:pt x="24922" y="15109"/>
                  </a:cubicBezTo>
                  <a:cubicBezTo>
                    <a:pt x="24882" y="15129"/>
                    <a:pt x="24842" y="15149"/>
                    <a:pt x="24802" y="15149"/>
                  </a:cubicBezTo>
                  <a:cubicBezTo>
                    <a:pt x="24773" y="15149"/>
                    <a:pt x="24744" y="15138"/>
                    <a:pt x="24715" y="15109"/>
                  </a:cubicBezTo>
                  <a:cubicBezTo>
                    <a:pt x="24646" y="15074"/>
                    <a:pt x="24680" y="15005"/>
                    <a:pt x="24715" y="14936"/>
                  </a:cubicBezTo>
                  <a:cubicBezTo>
                    <a:pt x="24818" y="14556"/>
                    <a:pt x="24922" y="14175"/>
                    <a:pt x="25026" y="13795"/>
                  </a:cubicBezTo>
                  <a:cubicBezTo>
                    <a:pt x="25268" y="12827"/>
                    <a:pt x="25786" y="11998"/>
                    <a:pt x="26408" y="11203"/>
                  </a:cubicBezTo>
                  <a:cubicBezTo>
                    <a:pt x="26650" y="10892"/>
                    <a:pt x="26927" y="10650"/>
                    <a:pt x="27203" y="10442"/>
                  </a:cubicBezTo>
                  <a:cubicBezTo>
                    <a:pt x="27283" y="10389"/>
                    <a:pt x="27342" y="10316"/>
                    <a:pt x="27444" y="10316"/>
                  </a:cubicBezTo>
                  <a:close/>
                  <a:moveTo>
                    <a:pt x="29381" y="11860"/>
                  </a:moveTo>
                  <a:cubicBezTo>
                    <a:pt x="29899" y="12171"/>
                    <a:pt x="30314" y="12620"/>
                    <a:pt x="30764" y="13035"/>
                  </a:cubicBezTo>
                  <a:cubicBezTo>
                    <a:pt x="31628" y="13830"/>
                    <a:pt x="32319" y="14763"/>
                    <a:pt x="32907" y="15765"/>
                  </a:cubicBezTo>
                  <a:cubicBezTo>
                    <a:pt x="32907" y="15800"/>
                    <a:pt x="32907" y="15800"/>
                    <a:pt x="32907" y="15869"/>
                  </a:cubicBezTo>
                  <a:cubicBezTo>
                    <a:pt x="32781" y="15869"/>
                    <a:pt x="32655" y="15796"/>
                    <a:pt x="32516" y="15796"/>
                  </a:cubicBezTo>
                  <a:cubicBezTo>
                    <a:pt x="32464" y="15796"/>
                    <a:pt x="32410" y="15806"/>
                    <a:pt x="32354" y="15835"/>
                  </a:cubicBezTo>
                  <a:cubicBezTo>
                    <a:pt x="32346" y="15851"/>
                    <a:pt x="32336" y="15857"/>
                    <a:pt x="32324" y="15857"/>
                  </a:cubicBezTo>
                  <a:cubicBezTo>
                    <a:pt x="32287" y="15857"/>
                    <a:pt x="32234" y="15784"/>
                    <a:pt x="32181" y="15731"/>
                  </a:cubicBezTo>
                  <a:cubicBezTo>
                    <a:pt x="32042" y="15558"/>
                    <a:pt x="31904" y="15385"/>
                    <a:pt x="31801" y="15212"/>
                  </a:cubicBezTo>
                  <a:cubicBezTo>
                    <a:pt x="31247" y="14348"/>
                    <a:pt x="30660" y="13519"/>
                    <a:pt x="30038" y="12724"/>
                  </a:cubicBezTo>
                  <a:cubicBezTo>
                    <a:pt x="29865" y="12516"/>
                    <a:pt x="29692" y="12344"/>
                    <a:pt x="29519" y="12171"/>
                  </a:cubicBezTo>
                  <a:cubicBezTo>
                    <a:pt x="29450" y="12102"/>
                    <a:pt x="29346" y="12032"/>
                    <a:pt x="29381" y="11894"/>
                  </a:cubicBezTo>
                  <a:lnTo>
                    <a:pt x="29381" y="11860"/>
                  </a:lnTo>
                  <a:close/>
                  <a:moveTo>
                    <a:pt x="15175" y="15800"/>
                  </a:moveTo>
                  <a:cubicBezTo>
                    <a:pt x="15175" y="15800"/>
                    <a:pt x="15209" y="15835"/>
                    <a:pt x="15175" y="15869"/>
                  </a:cubicBezTo>
                  <a:cubicBezTo>
                    <a:pt x="15151" y="15893"/>
                    <a:pt x="15111" y="15933"/>
                    <a:pt x="15065" y="15933"/>
                  </a:cubicBezTo>
                  <a:cubicBezTo>
                    <a:pt x="15045" y="15933"/>
                    <a:pt x="15023" y="15925"/>
                    <a:pt x="15002" y="15904"/>
                  </a:cubicBezTo>
                  <a:cubicBezTo>
                    <a:pt x="15036" y="15835"/>
                    <a:pt x="15071" y="15800"/>
                    <a:pt x="15175" y="15800"/>
                  </a:cubicBezTo>
                  <a:close/>
                  <a:moveTo>
                    <a:pt x="32631" y="16106"/>
                  </a:moveTo>
                  <a:cubicBezTo>
                    <a:pt x="32811" y="16106"/>
                    <a:pt x="32845" y="16229"/>
                    <a:pt x="32907" y="16353"/>
                  </a:cubicBezTo>
                  <a:cubicBezTo>
                    <a:pt x="32768" y="16319"/>
                    <a:pt x="32665" y="16249"/>
                    <a:pt x="32561" y="16111"/>
                  </a:cubicBezTo>
                  <a:cubicBezTo>
                    <a:pt x="32586" y="16107"/>
                    <a:pt x="32610" y="16106"/>
                    <a:pt x="32631" y="16106"/>
                  </a:cubicBezTo>
                  <a:close/>
                  <a:moveTo>
                    <a:pt x="20154" y="16261"/>
                  </a:moveTo>
                  <a:cubicBezTo>
                    <a:pt x="20181" y="16261"/>
                    <a:pt x="20201" y="16278"/>
                    <a:pt x="20221" y="16319"/>
                  </a:cubicBezTo>
                  <a:cubicBezTo>
                    <a:pt x="20290" y="16319"/>
                    <a:pt x="20359" y="16307"/>
                    <a:pt x="20429" y="16307"/>
                  </a:cubicBezTo>
                  <a:cubicBezTo>
                    <a:pt x="20532" y="16307"/>
                    <a:pt x="20636" y="16332"/>
                    <a:pt x="20740" y="16457"/>
                  </a:cubicBezTo>
                  <a:cubicBezTo>
                    <a:pt x="20697" y="16463"/>
                    <a:pt x="20657" y="16466"/>
                    <a:pt x="20620" y="16466"/>
                  </a:cubicBezTo>
                  <a:cubicBezTo>
                    <a:pt x="20449" y="16466"/>
                    <a:pt x="20335" y="16404"/>
                    <a:pt x="20221" y="16319"/>
                  </a:cubicBezTo>
                  <a:cubicBezTo>
                    <a:pt x="20193" y="16333"/>
                    <a:pt x="20170" y="16341"/>
                    <a:pt x="20151" y="16341"/>
                  </a:cubicBezTo>
                  <a:cubicBezTo>
                    <a:pt x="20123" y="16341"/>
                    <a:pt x="20103" y="16324"/>
                    <a:pt x="20083" y="16284"/>
                  </a:cubicBezTo>
                  <a:cubicBezTo>
                    <a:pt x="20112" y="16270"/>
                    <a:pt x="20134" y="16261"/>
                    <a:pt x="20154" y="16261"/>
                  </a:cubicBezTo>
                  <a:close/>
                  <a:moveTo>
                    <a:pt x="29934" y="9094"/>
                  </a:moveTo>
                  <a:cubicBezTo>
                    <a:pt x="30349" y="9164"/>
                    <a:pt x="30694" y="9267"/>
                    <a:pt x="31006" y="9578"/>
                  </a:cubicBezTo>
                  <a:cubicBezTo>
                    <a:pt x="31489" y="10097"/>
                    <a:pt x="31904" y="10650"/>
                    <a:pt x="32319" y="11237"/>
                  </a:cubicBezTo>
                  <a:cubicBezTo>
                    <a:pt x="32526" y="11583"/>
                    <a:pt x="32768" y="11894"/>
                    <a:pt x="33045" y="12205"/>
                  </a:cubicBezTo>
                  <a:cubicBezTo>
                    <a:pt x="33563" y="12724"/>
                    <a:pt x="34013" y="13346"/>
                    <a:pt x="34427" y="13968"/>
                  </a:cubicBezTo>
                  <a:cubicBezTo>
                    <a:pt x="34911" y="14763"/>
                    <a:pt x="35292" y="15593"/>
                    <a:pt x="35776" y="16388"/>
                  </a:cubicBezTo>
                  <a:cubicBezTo>
                    <a:pt x="35810" y="16422"/>
                    <a:pt x="35879" y="16491"/>
                    <a:pt x="35810" y="16595"/>
                  </a:cubicBezTo>
                  <a:cubicBezTo>
                    <a:pt x="35784" y="16602"/>
                    <a:pt x="35759" y="16604"/>
                    <a:pt x="35734" y="16604"/>
                  </a:cubicBezTo>
                  <a:cubicBezTo>
                    <a:pt x="35631" y="16604"/>
                    <a:pt x="35542" y="16554"/>
                    <a:pt x="35430" y="16526"/>
                  </a:cubicBezTo>
                  <a:cubicBezTo>
                    <a:pt x="35285" y="16490"/>
                    <a:pt x="35145" y="16475"/>
                    <a:pt x="35006" y="16475"/>
                  </a:cubicBezTo>
                  <a:cubicBezTo>
                    <a:pt x="34746" y="16475"/>
                    <a:pt x="34490" y="16527"/>
                    <a:pt x="34220" y="16595"/>
                  </a:cubicBezTo>
                  <a:cubicBezTo>
                    <a:pt x="34116" y="16630"/>
                    <a:pt x="34047" y="16630"/>
                    <a:pt x="33944" y="16664"/>
                  </a:cubicBezTo>
                  <a:cubicBezTo>
                    <a:pt x="33871" y="16673"/>
                    <a:pt x="33818" y="16680"/>
                    <a:pt x="33777" y="16680"/>
                  </a:cubicBezTo>
                  <a:cubicBezTo>
                    <a:pt x="33660" y="16680"/>
                    <a:pt x="33640" y="16626"/>
                    <a:pt x="33563" y="16422"/>
                  </a:cubicBezTo>
                  <a:cubicBezTo>
                    <a:pt x="33425" y="16180"/>
                    <a:pt x="33287" y="15938"/>
                    <a:pt x="33114" y="15696"/>
                  </a:cubicBezTo>
                  <a:cubicBezTo>
                    <a:pt x="32492" y="14763"/>
                    <a:pt x="31835" y="13830"/>
                    <a:pt x="30971" y="13035"/>
                  </a:cubicBezTo>
                  <a:cubicBezTo>
                    <a:pt x="30280" y="12378"/>
                    <a:pt x="29623" y="11721"/>
                    <a:pt x="28793" y="11237"/>
                  </a:cubicBezTo>
                  <a:cubicBezTo>
                    <a:pt x="28744" y="11213"/>
                    <a:pt x="28696" y="11189"/>
                    <a:pt x="28659" y="11189"/>
                  </a:cubicBezTo>
                  <a:cubicBezTo>
                    <a:pt x="28644" y="11189"/>
                    <a:pt x="28631" y="11193"/>
                    <a:pt x="28621" y="11203"/>
                  </a:cubicBezTo>
                  <a:cubicBezTo>
                    <a:pt x="28533" y="11247"/>
                    <a:pt x="28454" y="11264"/>
                    <a:pt x="28380" y="11264"/>
                  </a:cubicBezTo>
                  <a:cubicBezTo>
                    <a:pt x="28165" y="11264"/>
                    <a:pt x="27997" y="11116"/>
                    <a:pt x="27791" y="11065"/>
                  </a:cubicBezTo>
                  <a:cubicBezTo>
                    <a:pt x="28102" y="10754"/>
                    <a:pt x="28379" y="10442"/>
                    <a:pt x="28655" y="10131"/>
                  </a:cubicBezTo>
                  <a:cubicBezTo>
                    <a:pt x="28759" y="10028"/>
                    <a:pt x="28862" y="9959"/>
                    <a:pt x="28966" y="9924"/>
                  </a:cubicBezTo>
                  <a:cubicBezTo>
                    <a:pt x="29104" y="9889"/>
                    <a:pt x="29243" y="9855"/>
                    <a:pt x="29070" y="9682"/>
                  </a:cubicBezTo>
                  <a:cubicBezTo>
                    <a:pt x="29035" y="9613"/>
                    <a:pt x="29070" y="9544"/>
                    <a:pt x="29139" y="9509"/>
                  </a:cubicBezTo>
                  <a:cubicBezTo>
                    <a:pt x="29346" y="9371"/>
                    <a:pt x="29623" y="9336"/>
                    <a:pt x="29796" y="9129"/>
                  </a:cubicBezTo>
                  <a:cubicBezTo>
                    <a:pt x="29830" y="9094"/>
                    <a:pt x="29899" y="9094"/>
                    <a:pt x="29934" y="9094"/>
                  </a:cubicBezTo>
                  <a:close/>
                  <a:moveTo>
                    <a:pt x="24680" y="13000"/>
                  </a:moveTo>
                  <a:lnTo>
                    <a:pt x="24680" y="13000"/>
                  </a:lnTo>
                  <a:cubicBezTo>
                    <a:pt x="24611" y="13311"/>
                    <a:pt x="24438" y="13553"/>
                    <a:pt x="24196" y="13761"/>
                  </a:cubicBezTo>
                  <a:lnTo>
                    <a:pt x="24231" y="13761"/>
                  </a:lnTo>
                  <a:cubicBezTo>
                    <a:pt x="23851" y="14106"/>
                    <a:pt x="23470" y="14487"/>
                    <a:pt x="23125" y="14832"/>
                  </a:cubicBezTo>
                  <a:cubicBezTo>
                    <a:pt x="22744" y="15212"/>
                    <a:pt x="22399" y="15627"/>
                    <a:pt x="22122" y="16077"/>
                  </a:cubicBezTo>
                  <a:cubicBezTo>
                    <a:pt x="21984" y="16353"/>
                    <a:pt x="21880" y="16630"/>
                    <a:pt x="21673" y="16837"/>
                  </a:cubicBezTo>
                  <a:cubicBezTo>
                    <a:pt x="21500" y="16733"/>
                    <a:pt x="21535" y="16595"/>
                    <a:pt x="21604" y="16457"/>
                  </a:cubicBezTo>
                  <a:cubicBezTo>
                    <a:pt x="21707" y="16249"/>
                    <a:pt x="21777" y="16077"/>
                    <a:pt x="21915" y="15869"/>
                  </a:cubicBezTo>
                  <a:cubicBezTo>
                    <a:pt x="22191" y="15420"/>
                    <a:pt x="22468" y="14970"/>
                    <a:pt x="22883" y="14625"/>
                  </a:cubicBezTo>
                  <a:cubicBezTo>
                    <a:pt x="22917" y="14590"/>
                    <a:pt x="22952" y="14556"/>
                    <a:pt x="22986" y="14521"/>
                  </a:cubicBezTo>
                  <a:cubicBezTo>
                    <a:pt x="23228" y="14037"/>
                    <a:pt x="23643" y="13761"/>
                    <a:pt x="24058" y="13450"/>
                  </a:cubicBezTo>
                  <a:cubicBezTo>
                    <a:pt x="24265" y="13311"/>
                    <a:pt x="24438" y="13104"/>
                    <a:pt x="24680" y="13000"/>
                  </a:cubicBezTo>
                  <a:close/>
                  <a:moveTo>
                    <a:pt x="31731" y="9889"/>
                  </a:moveTo>
                  <a:lnTo>
                    <a:pt x="31731" y="9889"/>
                  </a:lnTo>
                  <a:cubicBezTo>
                    <a:pt x="32112" y="10028"/>
                    <a:pt x="32354" y="10304"/>
                    <a:pt x="32630" y="10546"/>
                  </a:cubicBezTo>
                  <a:lnTo>
                    <a:pt x="32596" y="10546"/>
                  </a:lnTo>
                  <a:cubicBezTo>
                    <a:pt x="33909" y="11790"/>
                    <a:pt x="34808" y="13311"/>
                    <a:pt x="35672" y="14867"/>
                  </a:cubicBezTo>
                  <a:cubicBezTo>
                    <a:pt x="35983" y="15385"/>
                    <a:pt x="36259" y="15904"/>
                    <a:pt x="36536" y="16388"/>
                  </a:cubicBezTo>
                  <a:cubicBezTo>
                    <a:pt x="36985" y="17113"/>
                    <a:pt x="37227" y="17908"/>
                    <a:pt x="37435" y="18703"/>
                  </a:cubicBezTo>
                  <a:cubicBezTo>
                    <a:pt x="37504" y="18842"/>
                    <a:pt x="37538" y="19015"/>
                    <a:pt x="37573" y="19153"/>
                  </a:cubicBezTo>
                  <a:cubicBezTo>
                    <a:pt x="37607" y="19257"/>
                    <a:pt x="37573" y="19360"/>
                    <a:pt x="37435" y="19395"/>
                  </a:cubicBezTo>
                  <a:cubicBezTo>
                    <a:pt x="37404" y="19403"/>
                    <a:pt x="37376" y="19407"/>
                    <a:pt x="37351" y="19407"/>
                  </a:cubicBezTo>
                  <a:cubicBezTo>
                    <a:pt x="37267" y="19407"/>
                    <a:pt x="37219" y="19356"/>
                    <a:pt x="37193" y="19222"/>
                  </a:cubicBezTo>
                  <a:cubicBezTo>
                    <a:pt x="37020" y="18289"/>
                    <a:pt x="36709" y="17390"/>
                    <a:pt x="36225" y="16595"/>
                  </a:cubicBezTo>
                  <a:cubicBezTo>
                    <a:pt x="35395" y="15247"/>
                    <a:pt x="34808" y="13795"/>
                    <a:pt x="33805" y="12585"/>
                  </a:cubicBezTo>
                  <a:cubicBezTo>
                    <a:pt x="33667" y="12447"/>
                    <a:pt x="33529" y="12274"/>
                    <a:pt x="33391" y="12136"/>
                  </a:cubicBezTo>
                  <a:cubicBezTo>
                    <a:pt x="32734" y="11445"/>
                    <a:pt x="32284" y="10650"/>
                    <a:pt x="31731" y="9889"/>
                  </a:cubicBezTo>
                  <a:close/>
                  <a:moveTo>
                    <a:pt x="22641" y="19429"/>
                  </a:moveTo>
                  <a:lnTo>
                    <a:pt x="22710" y="19464"/>
                  </a:lnTo>
                  <a:lnTo>
                    <a:pt x="22675" y="19533"/>
                  </a:lnTo>
                  <a:cubicBezTo>
                    <a:pt x="22675" y="19533"/>
                    <a:pt x="22641" y="19498"/>
                    <a:pt x="22641" y="19464"/>
                  </a:cubicBezTo>
                  <a:cubicBezTo>
                    <a:pt x="22641" y="19464"/>
                    <a:pt x="22641" y="19429"/>
                    <a:pt x="22641" y="19429"/>
                  </a:cubicBezTo>
                  <a:close/>
                  <a:moveTo>
                    <a:pt x="22572" y="19810"/>
                  </a:moveTo>
                  <a:cubicBezTo>
                    <a:pt x="22606" y="19810"/>
                    <a:pt x="22606" y="19844"/>
                    <a:pt x="22606" y="19879"/>
                  </a:cubicBezTo>
                  <a:lnTo>
                    <a:pt x="22606" y="19982"/>
                  </a:lnTo>
                  <a:cubicBezTo>
                    <a:pt x="22606" y="19948"/>
                    <a:pt x="22572" y="19913"/>
                    <a:pt x="22572" y="19879"/>
                  </a:cubicBezTo>
                  <a:cubicBezTo>
                    <a:pt x="22572" y="19879"/>
                    <a:pt x="22572" y="19810"/>
                    <a:pt x="22572" y="19810"/>
                  </a:cubicBezTo>
                  <a:close/>
                  <a:moveTo>
                    <a:pt x="24922" y="13242"/>
                  </a:moveTo>
                  <a:cubicBezTo>
                    <a:pt x="24922" y="13553"/>
                    <a:pt x="24784" y="13830"/>
                    <a:pt x="24715" y="14141"/>
                  </a:cubicBezTo>
                  <a:cubicBezTo>
                    <a:pt x="24576" y="14694"/>
                    <a:pt x="24438" y="15282"/>
                    <a:pt x="24162" y="15869"/>
                  </a:cubicBezTo>
                  <a:cubicBezTo>
                    <a:pt x="23885" y="16388"/>
                    <a:pt x="23678" y="16975"/>
                    <a:pt x="23539" y="17563"/>
                  </a:cubicBezTo>
                  <a:cubicBezTo>
                    <a:pt x="23470" y="17908"/>
                    <a:pt x="23470" y="18254"/>
                    <a:pt x="23609" y="18634"/>
                  </a:cubicBezTo>
                  <a:cubicBezTo>
                    <a:pt x="23781" y="19118"/>
                    <a:pt x="23712" y="19637"/>
                    <a:pt x="23781" y="20155"/>
                  </a:cubicBezTo>
                  <a:cubicBezTo>
                    <a:pt x="23816" y="20224"/>
                    <a:pt x="23781" y="20259"/>
                    <a:pt x="23712" y="20293"/>
                  </a:cubicBezTo>
                  <a:cubicBezTo>
                    <a:pt x="23703" y="20303"/>
                    <a:pt x="23694" y="20307"/>
                    <a:pt x="23684" y="20307"/>
                  </a:cubicBezTo>
                  <a:cubicBezTo>
                    <a:pt x="23659" y="20307"/>
                    <a:pt x="23634" y="20275"/>
                    <a:pt x="23609" y="20224"/>
                  </a:cubicBezTo>
                  <a:cubicBezTo>
                    <a:pt x="23263" y="19810"/>
                    <a:pt x="22917" y="19395"/>
                    <a:pt x="22814" y="18842"/>
                  </a:cubicBezTo>
                  <a:cubicBezTo>
                    <a:pt x="22710" y="18323"/>
                    <a:pt x="22399" y="17908"/>
                    <a:pt x="22053" y="17528"/>
                  </a:cubicBezTo>
                  <a:cubicBezTo>
                    <a:pt x="22053" y="17494"/>
                    <a:pt x="22019" y="17494"/>
                    <a:pt x="21984" y="17459"/>
                  </a:cubicBezTo>
                  <a:cubicBezTo>
                    <a:pt x="21707" y="17148"/>
                    <a:pt x="21707" y="17113"/>
                    <a:pt x="21915" y="16733"/>
                  </a:cubicBezTo>
                  <a:cubicBezTo>
                    <a:pt x="22226" y="16146"/>
                    <a:pt x="22641" y="15593"/>
                    <a:pt x="23159" y="15109"/>
                  </a:cubicBezTo>
                  <a:cubicBezTo>
                    <a:pt x="23574" y="14694"/>
                    <a:pt x="23954" y="14210"/>
                    <a:pt x="24438" y="13830"/>
                  </a:cubicBezTo>
                  <a:cubicBezTo>
                    <a:pt x="24611" y="13657"/>
                    <a:pt x="24749" y="13415"/>
                    <a:pt x="24922" y="13242"/>
                  </a:cubicBezTo>
                  <a:close/>
                  <a:moveTo>
                    <a:pt x="22710" y="20674"/>
                  </a:moveTo>
                  <a:cubicBezTo>
                    <a:pt x="22848" y="20743"/>
                    <a:pt x="22848" y="20847"/>
                    <a:pt x="22848" y="20916"/>
                  </a:cubicBezTo>
                  <a:cubicBezTo>
                    <a:pt x="22814" y="20847"/>
                    <a:pt x="22779" y="20777"/>
                    <a:pt x="22710" y="20674"/>
                  </a:cubicBezTo>
                  <a:close/>
                  <a:moveTo>
                    <a:pt x="23263" y="21261"/>
                  </a:moveTo>
                  <a:cubicBezTo>
                    <a:pt x="23436" y="21330"/>
                    <a:pt x="23401" y="21434"/>
                    <a:pt x="23436" y="21503"/>
                  </a:cubicBezTo>
                  <a:lnTo>
                    <a:pt x="23367" y="21538"/>
                  </a:lnTo>
                  <a:lnTo>
                    <a:pt x="23263" y="21296"/>
                  </a:lnTo>
                  <a:lnTo>
                    <a:pt x="23263" y="21261"/>
                  </a:lnTo>
                  <a:close/>
                  <a:moveTo>
                    <a:pt x="22883" y="20950"/>
                  </a:moveTo>
                  <a:cubicBezTo>
                    <a:pt x="23125" y="21158"/>
                    <a:pt x="23194" y="21434"/>
                    <a:pt x="23263" y="21745"/>
                  </a:cubicBezTo>
                  <a:cubicBezTo>
                    <a:pt x="22986" y="21538"/>
                    <a:pt x="22952" y="21227"/>
                    <a:pt x="22883" y="20950"/>
                  </a:cubicBezTo>
                  <a:close/>
                  <a:moveTo>
                    <a:pt x="23747" y="21019"/>
                  </a:moveTo>
                  <a:lnTo>
                    <a:pt x="23747" y="21019"/>
                  </a:lnTo>
                  <a:cubicBezTo>
                    <a:pt x="23954" y="21261"/>
                    <a:pt x="23989" y="21400"/>
                    <a:pt x="23920" y="21814"/>
                  </a:cubicBezTo>
                  <a:cubicBezTo>
                    <a:pt x="23781" y="21642"/>
                    <a:pt x="23643" y="21538"/>
                    <a:pt x="23781" y="21330"/>
                  </a:cubicBezTo>
                  <a:cubicBezTo>
                    <a:pt x="23851" y="21227"/>
                    <a:pt x="23747" y="21123"/>
                    <a:pt x="23747" y="21019"/>
                  </a:cubicBezTo>
                  <a:close/>
                  <a:moveTo>
                    <a:pt x="23263" y="21780"/>
                  </a:moveTo>
                  <a:lnTo>
                    <a:pt x="23297" y="21814"/>
                  </a:lnTo>
                  <a:cubicBezTo>
                    <a:pt x="23287" y="21824"/>
                    <a:pt x="23280" y="21829"/>
                    <a:pt x="23275" y="21829"/>
                  </a:cubicBezTo>
                  <a:cubicBezTo>
                    <a:pt x="23263" y="21829"/>
                    <a:pt x="23263" y="21804"/>
                    <a:pt x="23263" y="21780"/>
                  </a:cubicBezTo>
                  <a:close/>
                  <a:moveTo>
                    <a:pt x="15244" y="22091"/>
                  </a:moveTo>
                  <a:lnTo>
                    <a:pt x="15244" y="22091"/>
                  </a:lnTo>
                  <a:cubicBezTo>
                    <a:pt x="15209" y="22125"/>
                    <a:pt x="15175" y="22125"/>
                    <a:pt x="15140" y="22160"/>
                  </a:cubicBezTo>
                  <a:lnTo>
                    <a:pt x="15175" y="22160"/>
                  </a:lnTo>
                  <a:lnTo>
                    <a:pt x="15244" y="22091"/>
                  </a:lnTo>
                  <a:close/>
                  <a:moveTo>
                    <a:pt x="14671" y="22012"/>
                  </a:moveTo>
                  <a:cubicBezTo>
                    <a:pt x="14678" y="22012"/>
                    <a:pt x="14684" y="22015"/>
                    <a:pt x="14691" y="22022"/>
                  </a:cubicBezTo>
                  <a:cubicBezTo>
                    <a:pt x="14760" y="22056"/>
                    <a:pt x="14760" y="22091"/>
                    <a:pt x="14725" y="22125"/>
                  </a:cubicBezTo>
                  <a:lnTo>
                    <a:pt x="14725" y="22160"/>
                  </a:lnTo>
                  <a:cubicBezTo>
                    <a:pt x="14725" y="22184"/>
                    <a:pt x="14725" y="22209"/>
                    <a:pt x="14701" y="22209"/>
                  </a:cubicBezTo>
                  <a:cubicBezTo>
                    <a:pt x="14691" y="22209"/>
                    <a:pt x="14676" y="22205"/>
                    <a:pt x="14656" y="22195"/>
                  </a:cubicBezTo>
                  <a:cubicBezTo>
                    <a:pt x="14622" y="22160"/>
                    <a:pt x="14622" y="22125"/>
                    <a:pt x="14622" y="22091"/>
                  </a:cubicBezTo>
                  <a:cubicBezTo>
                    <a:pt x="14622" y="22063"/>
                    <a:pt x="14644" y="22012"/>
                    <a:pt x="14671" y="22012"/>
                  </a:cubicBezTo>
                  <a:close/>
                  <a:moveTo>
                    <a:pt x="18958" y="21086"/>
                  </a:moveTo>
                  <a:cubicBezTo>
                    <a:pt x="18982" y="21086"/>
                    <a:pt x="19010" y="21096"/>
                    <a:pt x="19046" y="21123"/>
                  </a:cubicBezTo>
                  <a:cubicBezTo>
                    <a:pt x="19150" y="21192"/>
                    <a:pt x="19115" y="21296"/>
                    <a:pt x="19081" y="21365"/>
                  </a:cubicBezTo>
                  <a:cubicBezTo>
                    <a:pt x="18977" y="21538"/>
                    <a:pt x="18873" y="21711"/>
                    <a:pt x="18769" y="21883"/>
                  </a:cubicBezTo>
                  <a:cubicBezTo>
                    <a:pt x="18528" y="22298"/>
                    <a:pt x="18182" y="22644"/>
                    <a:pt x="18009" y="23093"/>
                  </a:cubicBezTo>
                  <a:cubicBezTo>
                    <a:pt x="17974" y="22748"/>
                    <a:pt x="18182" y="22506"/>
                    <a:pt x="18286" y="22229"/>
                  </a:cubicBezTo>
                  <a:cubicBezTo>
                    <a:pt x="18458" y="21883"/>
                    <a:pt x="18631" y="21538"/>
                    <a:pt x="18839" y="21227"/>
                  </a:cubicBezTo>
                  <a:cubicBezTo>
                    <a:pt x="18864" y="21175"/>
                    <a:pt x="18890" y="21086"/>
                    <a:pt x="18958" y="21086"/>
                  </a:cubicBezTo>
                  <a:close/>
                  <a:moveTo>
                    <a:pt x="27342" y="23162"/>
                  </a:moveTo>
                  <a:cubicBezTo>
                    <a:pt x="27342" y="23197"/>
                    <a:pt x="27307" y="23197"/>
                    <a:pt x="27307" y="23232"/>
                  </a:cubicBezTo>
                  <a:cubicBezTo>
                    <a:pt x="27307" y="23197"/>
                    <a:pt x="27307" y="23162"/>
                    <a:pt x="27342" y="23162"/>
                  </a:cubicBezTo>
                  <a:close/>
                  <a:moveTo>
                    <a:pt x="6222" y="21780"/>
                  </a:moveTo>
                  <a:lnTo>
                    <a:pt x="6222" y="21780"/>
                  </a:lnTo>
                  <a:cubicBezTo>
                    <a:pt x="5842" y="22091"/>
                    <a:pt x="5600" y="22471"/>
                    <a:pt x="5289" y="22851"/>
                  </a:cubicBezTo>
                  <a:cubicBezTo>
                    <a:pt x="5185" y="22990"/>
                    <a:pt x="5047" y="23093"/>
                    <a:pt x="5047" y="23266"/>
                  </a:cubicBezTo>
                  <a:cubicBezTo>
                    <a:pt x="5393" y="22990"/>
                    <a:pt x="5600" y="22575"/>
                    <a:pt x="5877" y="22264"/>
                  </a:cubicBezTo>
                  <a:cubicBezTo>
                    <a:pt x="6015" y="22125"/>
                    <a:pt x="6153" y="21987"/>
                    <a:pt x="6222" y="21780"/>
                  </a:cubicBezTo>
                  <a:close/>
                  <a:moveTo>
                    <a:pt x="17995" y="19945"/>
                  </a:moveTo>
                  <a:cubicBezTo>
                    <a:pt x="18070" y="19945"/>
                    <a:pt x="18165" y="19992"/>
                    <a:pt x="18286" y="20086"/>
                  </a:cubicBezTo>
                  <a:cubicBezTo>
                    <a:pt x="18528" y="20259"/>
                    <a:pt x="18666" y="20501"/>
                    <a:pt x="18769" y="20743"/>
                  </a:cubicBezTo>
                  <a:cubicBezTo>
                    <a:pt x="18839" y="20881"/>
                    <a:pt x="18735" y="21019"/>
                    <a:pt x="18666" y="21123"/>
                  </a:cubicBezTo>
                  <a:cubicBezTo>
                    <a:pt x="18493" y="21434"/>
                    <a:pt x="18320" y="21780"/>
                    <a:pt x="18147" y="22125"/>
                  </a:cubicBezTo>
                  <a:cubicBezTo>
                    <a:pt x="18009" y="22437"/>
                    <a:pt x="17871" y="22748"/>
                    <a:pt x="17802" y="23093"/>
                  </a:cubicBezTo>
                  <a:cubicBezTo>
                    <a:pt x="17767" y="23232"/>
                    <a:pt x="17698" y="23370"/>
                    <a:pt x="17629" y="23508"/>
                  </a:cubicBezTo>
                  <a:cubicBezTo>
                    <a:pt x="17594" y="23577"/>
                    <a:pt x="17560" y="23646"/>
                    <a:pt x="17491" y="23646"/>
                  </a:cubicBezTo>
                  <a:cubicBezTo>
                    <a:pt x="17387" y="23612"/>
                    <a:pt x="17387" y="23543"/>
                    <a:pt x="17387" y="23439"/>
                  </a:cubicBezTo>
                  <a:cubicBezTo>
                    <a:pt x="17387" y="23439"/>
                    <a:pt x="17387" y="23404"/>
                    <a:pt x="17387" y="23301"/>
                  </a:cubicBezTo>
                  <a:cubicBezTo>
                    <a:pt x="17421" y="23197"/>
                    <a:pt x="17421" y="23024"/>
                    <a:pt x="17456" y="22886"/>
                  </a:cubicBezTo>
                  <a:cubicBezTo>
                    <a:pt x="17733" y="22125"/>
                    <a:pt x="17698" y="21330"/>
                    <a:pt x="17733" y="20535"/>
                  </a:cubicBezTo>
                  <a:cubicBezTo>
                    <a:pt x="17733" y="20466"/>
                    <a:pt x="17733" y="20363"/>
                    <a:pt x="17767" y="20293"/>
                  </a:cubicBezTo>
                  <a:cubicBezTo>
                    <a:pt x="17809" y="20061"/>
                    <a:pt x="17877" y="19945"/>
                    <a:pt x="17995" y="19945"/>
                  </a:cubicBezTo>
                  <a:close/>
                  <a:moveTo>
                    <a:pt x="28344" y="20743"/>
                  </a:moveTo>
                  <a:cubicBezTo>
                    <a:pt x="28517" y="20777"/>
                    <a:pt x="28517" y="20916"/>
                    <a:pt x="28551" y="21019"/>
                  </a:cubicBezTo>
                  <a:cubicBezTo>
                    <a:pt x="28862" y="21780"/>
                    <a:pt x="29139" y="22540"/>
                    <a:pt x="29450" y="23301"/>
                  </a:cubicBezTo>
                  <a:cubicBezTo>
                    <a:pt x="29591" y="23668"/>
                    <a:pt x="29571" y="23804"/>
                    <a:pt x="29295" y="23804"/>
                  </a:cubicBezTo>
                  <a:cubicBezTo>
                    <a:pt x="29233" y="23804"/>
                    <a:pt x="29159" y="23797"/>
                    <a:pt x="29070" y="23785"/>
                  </a:cubicBezTo>
                  <a:cubicBezTo>
                    <a:pt x="29002" y="23771"/>
                    <a:pt x="28936" y="23765"/>
                    <a:pt x="28871" y="23765"/>
                  </a:cubicBezTo>
                  <a:cubicBezTo>
                    <a:pt x="28601" y="23765"/>
                    <a:pt x="28346" y="23860"/>
                    <a:pt x="28067" y="23888"/>
                  </a:cubicBezTo>
                  <a:cubicBezTo>
                    <a:pt x="27964" y="23785"/>
                    <a:pt x="27998" y="23681"/>
                    <a:pt x="28067" y="23577"/>
                  </a:cubicBezTo>
                  <a:cubicBezTo>
                    <a:pt x="28275" y="23059"/>
                    <a:pt x="28309" y="22471"/>
                    <a:pt x="28309" y="21918"/>
                  </a:cubicBezTo>
                  <a:cubicBezTo>
                    <a:pt x="28309" y="21676"/>
                    <a:pt x="28309" y="21400"/>
                    <a:pt x="28309" y="21158"/>
                  </a:cubicBezTo>
                  <a:cubicBezTo>
                    <a:pt x="28309" y="21019"/>
                    <a:pt x="28309" y="20881"/>
                    <a:pt x="28344" y="20743"/>
                  </a:cubicBezTo>
                  <a:close/>
                  <a:moveTo>
                    <a:pt x="17352" y="23888"/>
                  </a:moveTo>
                  <a:lnTo>
                    <a:pt x="17352" y="23888"/>
                  </a:lnTo>
                  <a:cubicBezTo>
                    <a:pt x="17456" y="24027"/>
                    <a:pt x="17352" y="24130"/>
                    <a:pt x="17283" y="24303"/>
                  </a:cubicBezTo>
                  <a:cubicBezTo>
                    <a:pt x="17179" y="24096"/>
                    <a:pt x="17283" y="23992"/>
                    <a:pt x="17352" y="23888"/>
                  </a:cubicBezTo>
                  <a:close/>
                  <a:moveTo>
                    <a:pt x="17249" y="24441"/>
                  </a:moveTo>
                  <a:lnTo>
                    <a:pt x="17249" y="24476"/>
                  </a:lnTo>
                  <a:lnTo>
                    <a:pt x="17214" y="24476"/>
                  </a:lnTo>
                  <a:cubicBezTo>
                    <a:pt x="17214" y="24441"/>
                    <a:pt x="17214" y="24441"/>
                    <a:pt x="17249" y="24441"/>
                  </a:cubicBezTo>
                  <a:close/>
                  <a:moveTo>
                    <a:pt x="27826" y="21676"/>
                  </a:moveTo>
                  <a:cubicBezTo>
                    <a:pt x="27964" y="21780"/>
                    <a:pt x="27929" y="21849"/>
                    <a:pt x="27929" y="21953"/>
                  </a:cubicBezTo>
                  <a:cubicBezTo>
                    <a:pt x="27929" y="22367"/>
                    <a:pt x="27895" y="22817"/>
                    <a:pt x="27860" y="23266"/>
                  </a:cubicBezTo>
                  <a:cubicBezTo>
                    <a:pt x="27826" y="23923"/>
                    <a:pt x="27445" y="24372"/>
                    <a:pt x="26754" y="24580"/>
                  </a:cubicBezTo>
                  <a:cubicBezTo>
                    <a:pt x="26927" y="24130"/>
                    <a:pt x="26996" y="23646"/>
                    <a:pt x="27307" y="23266"/>
                  </a:cubicBezTo>
                  <a:lnTo>
                    <a:pt x="27307" y="23266"/>
                  </a:lnTo>
                  <a:cubicBezTo>
                    <a:pt x="27342" y="23404"/>
                    <a:pt x="27342" y="23577"/>
                    <a:pt x="27272" y="23750"/>
                  </a:cubicBezTo>
                  <a:cubicBezTo>
                    <a:pt x="27272" y="23819"/>
                    <a:pt x="27238" y="23888"/>
                    <a:pt x="27342" y="23923"/>
                  </a:cubicBezTo>
                  <a:cubicBezTo>
                    <a:pt x="27361" y="23929"/>
                    <a:pt x="27379" y="23932"/>
                    <a:pt x="27395" y="23932"/>
                  </a:cubicBezTo>
                  <a:cubicBezTo>
                    <a:pt x="27470" y="23932"/>
                    <a:pt x="27521" y="23876"/>
                    <a:pt x="27549" y="23819"/>
                  </a:cubicBezTo>
                  <a:cubicBezTo>
                    <a:pt x="27584" y="23785"/>
                    <a:pt x="27584" y="23715"/>
                    <a:pt x="27584" y="23681"/>
                  </a:cubicBezTo>
                  <a:cubicBezTo>
                    <a:pt x="27584" y="23370"/>
                    <a:pt x="27653" y="23024"/>
                    <a:pt x="27584" y="22748"/>
                  </a:cubicBezTo>
                  <a:cubicBezTo>
                    <a:pt x="27514" y="22333"/>
                    <a:pt x="27722" y="22056"/>
                    <a:pt x="27826" y="21676"/>
                  </a:cubicBezTo>
                  <a:close/>
                  <a:moveTo>
                    <a:pt x="17110" y="24718"/>
                  </a:moveTo>
                  <a:cubicBezTo>
                    <a:pt x="17145" y="24752"/>
                    <a:pt x="17145" y="24787"/>
                    <a:pt x="17145" y="24787"/>
                  </a:cubicBezTo>
                  <a:cubicBezTo>
                    <a:pt x="17145" y="24822"/>
                    <a:pt x="17110" y="24856"/>
                    <a:pt x="17076" y="24856"/>
                  </a:cubicBezTo>
                  <a:cubicBezTo>
                    <a:pt x="17041" y="24822"/>
                    <a:pt x="17041" y="24787"/>
                    <a:pt x="17041" y="24752"/>
                  </a:cubicBezTo>
                  <a:cubicBezTo>
                    <a:pt x="17041" y="24718"/>
                    <a:pt x="17076" y="24718"/>
                    <a:pt x="17110" y="24718"/>
                  </a:cubicBezTo>
                  <a:close/>
                  <a:moveTo>
                    <a:pt x="26747" y="24773"/>
                  </a:moveTo>
                  <a:cubicBezTo>
                    <a:pt x="26770" y="24773"/>
                    <a:pt x="26789" y="24805"/>
                    <a:pt x="26789" y="24856"/>
                  </a:cubicBezTo>
                  <a:cubicBezTo>
                    <a:pt x="26789" y="24881"/>
                    <a:pt x="26771" y="24905"/>
                    <a:pt x="26749" y="24905"/>
                  </a:cubicBezTo>
                  <a:cubicBezTo>
                    <a:pt x="26740" y="24905"/>
                    <a:pt x="26730" y="24901"/>
                    <a:pt x="26719" y="24891"/>
                  </a:cubicBezTo>
                  <a:cubicBezTo>
                    <a:pt x="26685" y="24891"/>
                    <a:pt x="26685" y="24856"/>
                    <a:pt x="26685" y="24822"/>
                  </a:cubicBezTo>
                  <a:cubicBezTo>
                    <a:pt x="26685" y="24787"/>
                    <a:pt x="26719" y="24787"/>
                    <a:pt x="26719" y="24787"/>
                  </a:cubicBezTo>
                  <a:cubicBezTo>
                    <a:pt x="26729" y="24778"/>
                    <a:pt x="26738" y="24773"/>
                    <a:pt x="26747" y="24773"/>
                  </a:cubicBezTo>
                  <a:close/>
                  <a:moveTo>
                    <a:pt x="16454" y="25029"/>
                  </a:moveTo>
                  <a:lnTo>
                    <a:pt x="16488" y="25133"/>
                  </a:lnTo>
                  <a:cubicBezTo>
                    <a:pt x="16488" y="25133"/>
                    <a:pt x="16419" y="25133"/>
                    <a:pt x="16419" y="25098"/>
                  </a:cubicBezTo>
                  <a:cubicBezTo>
                    <a:pt x="16419" y="25063"/>
                    <a:pt x="16419" y="25063"/>
                    <a:pt x="16454" y="25029"/>
                  </a:cubicBezTo>
                  <a:close/>
                  <a:moveTo>
                    <a:pt x="20295" y="16921"/>
                  </a:moveTo>
                  <a:cubicBezTo>
                    <a:pt x="20444" y="16921"/>
                    <a:pt x="20617" y="17003"/>
                    <a:pt x="20705" y="17113"/>
                  </a:cubicBezTo>
                  <a:cubicBezTo>
                    <a:pt x="20774" y="17183"/>
                    <a:pt x="20843" y="17252"/>
                    <a:pt x="20912" y="17321"/>
                  </a:cubicBezTo>
                  <a:cubicBezTo>
                    <a:pt x="21120" y="17563"/>
                    <a:pt x="21224" y="17805"/>
                    <a:pt x="21016" y="18116"/>
                  </a:cubicBezTo>
                  <a:cubicBezTo>
                    <a:pt x="20982" y="18150"/>
                    <a:pt x="20947" y="18220"/>
                    <a:pt x="21016" y="18289"/>
                  </a:cubicBezTo>
                  <a:cubicBezTo>
                    <a:pt x="21154" y="18254"/>
                    <a:pt x="21120" y="18012"/>
                    <a:pt x="21327" y="17978"/>
                  </a:cubicBezTo>
                  <a:cubicBezTo>
                    <a:pt x="21569" y="18289"/>
                    <a:pt x="21777" y="18634"/>
                    <a:pt x="21915" y="19015"/>
                  </a:cubicBezTo>
                  <a:cubicBezTo>
                    <a:pt x="22226" y="19740"/>
                    <a:pt x="22537" y="20501"/>
                    <a:pt x="22814" y="21261"/>
                  </a:cubicBezTo>
                  <a:cubicBezTo>
                    <a:pt x="22917" y="21469"/>
                    <a:pt x="23021" y="21676"/>
                    <a:pt x="23159" y="21883"/>
                  </a:cubicBezTo>
                  <a:cubicBezTo>
                    <a:pt x="23194" y="21918"/>
                    <a:pt x="23194" y="21987"/>
                    <a:pt x="23228" y="21987"/>
                  </a:cubicBezTo>
                  <a:cubicBezTo>
                    <a:pt x="23574" y="22056"/>
                    <a:pt x="23574" y="22333"/>
                    <a:pt x="23609" y="22609"/>
                  </a:cubicBezTo>
                  <a:cubicBezTo>
                    <a:pt x="23712" y="22990"/>
                    <a:pt x="23851" y="23404"/>
                    <a:pt x="23920" y="23819"/>
                  </a:cubicBezTo>
                  <a:cubicBezTo>
                    <a:pt x="23989" y="24061"/>
                    <a:pt x="23989" y="24096"/>
                    <a:pt x="23609" y="24199"/>
                  </a:cubicBezTo>
                  <a:cubicBezTo>
                    <a:pt x="23523" y="24242"/>
                    <a:pt x="23466" y="24267"/>
                    <a:pt x="23423" y="24267"/>
                  </a:cubicBezTo>
                  <a:cubicBezTo>
                    <a:pt x="23361" y="24267"/>
                    <a:pt x="23324" y="24217"/>
                    <a:pt x="23263" y="24096"/>
                  </a:cubicBezTo>
                  <a:lnTo>
                    <a:pt x="23263" y="24096"/>
                  </a:lnTo>
                  <a:cubicBezTo>
                    <a:pt x="23297" y="24199"/>
                    <a:pt x="23297" y="24303"/>
                    <a:pt x="23159" y="24372"/>
                  </a:cubicBezTo>
                  <a:cubicBezTo>
                    <a:pt x="22883" y="24510"/>
                    <a:pt x="22744" y="24718"/>
                    <a:pt x="22710" y="25063"/>
                  </a:cubicBezTo>
                  <a:cubicBezTo>
                    <a:pt x="22710" y="25192"/>
                    <a:pt x="22672" y="25263"/>
                    <a:pt x="22568" y="25263"/>
                  </a:cubicBezTo>
                  <a:cubicBezTo>
                    <a:pt x="22531" y="25263"/>
                    <a:pt x="22487" y="25254"/>
                    <a:pt x="22433" y="25236"/>
                  </a:cubicBezTo>
                  <a:cubicBezTo>
                    <a:pt x="22226" y="25133"/>
                    <a:pt x="21984" y="25133"/>
                    <a:pt x="21742" y="25063"/>
                  </a:cubicBezTo>
                  <a:cubicBezTo>
                    <a:pt x="21258" y="24925"/>
                    <a:pt x="21016" y="24545"/>
                    <a:pt x="20774" y="24096"/>
                  </a:cubicBezTo>
                  <a:cubicBezTo>
                    <a:pt x="20532" y="23543"/>
                    <a:pt x="20359" y="22955"/>
                    <a:pt x="20117" y="22402"/>
                  </a:cubicBezTo>
                  <a:cubicBezTo>
                    <a:pt x="20048" y="22195"/>
                    <a:pt x="19945" y="21987"/>
                    <a:pt x="19806" y="21814"/>
                  </a:cubicBezTo>
                  <a:cubicBezTo>
                    <a:pt x="19564" y="21538"/>
                    <a:pt x="19461" y="21123"/>
                    <a:pt x="19184" y="20881"/>
                  </a:cubicBezTo>
                  <a:cubicBezTo>
                    <a:pt x="19081" y="20777"/>
                    <a:pt x="19115" y="20708"/>
                    <a:pt x="19150" y="20605"/>
                  </a:cubicBezTo>
                  <a:cubicBezTo>
                    <a:pt x="19219" y="20535"/>
                    <a:pt x="19322" y="20466"/>
                    <a:pt x="19322" y="20328"/>
                  </a:cubicBezTo>
                  <a:cubicBezTo>
                    <a:pt x="19299" y="20328"/>
                    <a:pt x="19276" y="20313"/>
                    <a:pt x="19264" y="20313"/>
                  </a:cubicBezTo>
                  <a:cubicBezTo>
                    <a:pt x="19257" y="20313"/>
                    <a:pt x="19253" y="20317"/>
                    <a:pt x="19253" y="20328"/>
                  </a:cubicBezTo>
                  <a:cubicBezTo>
                    <a:pt x="19110" y="20455"/>
                    <a:pt x="19033" y="20524"/>
                    <a:pt x="18968" y="20524"/>
                  </a:cubicBezTo>
                  <a:cubicBezTo>
                    <a:pt x="18891" y="20524"/>
                    <a:pt x="18831" y="20430"/>
                    <a:pt x="18700" y="20224"/>
                  </a:cubicBezTo>
                  <a:cubicBezTo>
                    <a:pt x="18597" y="20052"/>
                    <a:pt x="18493" y="19913"/>
                    <a:pt x="18320" y="19879"/>
                  </a:cubicBezTo>
                  <a:cubicBezTo>
                    <a:pt x="18009" y="19775"/>
                    <a:pt x="17836" y="19637"/>
                    <a:pt x="17974" y="19291"/>
                  </a:cubicBezTo>
                  <a:cubicBezTo>
                    <a:pt x="17836" y="19291"/>
                    <a:pt x="17836" y="19429"/>
                    <a:pt x="17767" y="19464"/>
                  </a:cubicBezTo>
                  <a:cubicBezTo>
                    <a:pt x="17629" y="19395"/>
                    <a:pt x="17629" y="19257"/>
                    <a:pt x="17698" y="19153"/>
                  </a:cubicBezTo>
                  <a:cubicBezTo>
                    <a:pt x="18009" y="18392"/>
                    <a:pt x="18528" y="17770"/>
                    <a:pt x="19253" y="17355"/>
                  </a:cubicBezTo>
                  <a:cubicBezTo>
                    <a:pt x="19322" y="17321"/>
                    <a:pt x="19392" y="17252"/>
                    <a:pt x="19495" y="17252"/>
                  </a:cubicBezTo>
                  <a:cubicBezTo>
                    <a:pt x="19703" y="17217"/>
                    <a:pt x="19910" y="17217"/>
                    <a:pt x="20083" y="17010"/>
                  </a:cubicBezTo>
                  <a:cubicBezTo>
                    <a:pt x="20133" y="16947"/>
                    <a:pt x="20210" y="16921"/>
                    <a:pt x="20295" y="16921"/>
                  </a:cubicBezTo>
                  <a:close/>
                  <a:moveTo>
                    <a:pt x="15140" y="23612"/>
                  </a:moveTo>
                  <a:cubicBezTo>
                    <a:pt x="15209" y="24061"/>
                    <a:pt x="15348" y="24510"/>
                    <a:pt x="15244" y="24994"/>
                  </a:cubicBezTo>
                  <a:cubicBezTo>
                    <a:pt x="15244" y="25029"/>
                    <a:pt x="15209" y="25063"/>
                    <a:pt x="15209" y="25098"/>
                  </a:cubicBezTo>
                  <a:cubicBezTo>
                    <a:pt x="15148" y="25191"/>
                    <a:pt x="15141" y="25311"/>
                    <a:pt x="15042" y="25311"/>
                  </a:cubicBezTo>
                  <a:cubicBezTo>
                    <a:pt x="15030" y="25311"/>
                    <a:pt x="15017" y="25309"/>
                    <a:pt x="15002" y="25305"/>
                  </a:cubicBezTo>
                  <a:cubicBezTo>
                    <a:pt x="14864" y="25271"/>
                    <a:pt x="14933" y="25167"/>
                    <a:pt x="14933" y="25063"/>
                  </a:cubicBezTo>
                  <a:cubicBezTo>
                    <a:pt x="14898" y="24580"/>
                    <a:pt x="14933" y="24096"/>
                    <a:pt x="15140" y="23612"/>
                  </a:cubicBezTo>
                  <a:close/>
                  <a:moveTo>
                    <a:pt x="25207" y="15523"/>
                  </a:moveTo>
                  <a:cubicBezTo>
                    <a:pt x="25474" y="15523"/>
                    <a:pt x="25726" y="15661"/>
                    <a:pt x="25924" y="15835"/>
                  </a:cubicBezTo>
                  <a:cubicBezTo>
                    <a:pt x="26201" y="16111"/>
                    <a:pt x="26512" y="16319"/>
                    <a:pt x="26789" y="16560"/>
                  </a:cubicBezTo>
                  <a:cubicBezTo>
                    <a:pt x="27031" y="16768"/>
                    <a:pt x="27169" y="17010"/>
                    <a:pt x="27307" y="17286"/>
                  </a:cubicBezTo>
                  <a:cubicBezTo>
                    <a:pt x="27342" y="17355"/>
                    <a:pt x="27411" y="17459"/>
                    <a:pt x="27307" y="17528"/>
                  </a:cubicBezTo>
                  <a:cubicBezTo>
                    <a:pt x="27100" y="17701"/>
                    <a:pt x="27238" y="17839"/>
                    <a:pt x="27307" y="17943"/>
                  </a:cubicBezTo>
                  <a:cubicBezTo>
                    <a:pt x="27480" y="18254"/>
                    <a:pt x="27653" y="18600"/>
                    <a:pt x="27756" y="18945"/>
                  </a:cubicBezTo>
                  <a:cubicBezTo>
                    <a:pt x="27860" y="19118"/>
                    <a:pt x="27860" y="19291"/>
                    <a:pt x="27756" y="19498"/>
                  </a:cubicBezTo>
                  <a:cubicBezTo>
                    <a:pt x="27480" y="19948"/>
                    <a:pt x="27376" y="20466"/>
                    <a:pt x="27169" y="20916"/>
                  </a:cubicBezTo>
                  <a:cubicBezTo>
                    <a:pt x="26996" y="21296"/>
                    <a:pt x="26927" y="21642"/>
                    <a:pt x="26858" y="22022"/>
                  </a:cubicBezTo>
                  <a:cubicBezTo>
                    <a:pt x="26685" y="23059"/>
                    <a:pt x="26339" y="24027"/>
                    <a:pt x="25994" y="24994"/>
                  </a:cubicBezTo>
                  <a:cubicBezTo>
                    <a:pt x="25959" y="25133"/>
                    <a:pt x="25924" y="25271"/>
                    <a:pt x="25786" y="25340"/>
                  </a:cubicBezTo>
                  <a:cubicBezTo>
                    <a:pt x="25544" y="25167"/>
                    <a:pt x="25475" y="24960"/>
                    <a:pt x="25302" y="24752"/>
                  </a:cubicBezTo>
                  <a:cubicBezTo>
                    <a:pt x="25164" y="24614"/>
                    <a:pt x="25060" y="24476"/>
                    <a:pt x="24818" y="24441"/>
                  </a:cubicBezTo>
                  <a:cubicBezTo>
                    <a:pt x="24646" y="24441"/>
                    <a:pt x="24576" y="24338"/>
                    <a:pt x="24542" y="24165"/>
                  </a:cubicBezTo>
                  <a:cubicBezTo>
                    <a:pt x="24404" y="23543"/>
                    <a:pt x="24300" y="22920"/>
                    <a:pt x="24265" y="22298"/>
                  </a:cubicBezTo>
                  <a:cubicBezTo>
                    <a:pt x="24265" y="21711"/>
                    <a:pt x="24162" y="21123"/>
                    <a:pt x="24092" y="20535"/>
                  </a:cubicBezTo>
                  <a:cubicBezTo>
                    <a:pt x="23989" y="19775"/>
                    <a:pt x="23920" y="19015"/>
                    <a:pt x="23747" y="18254"/>
                  </a:cubicBezTo>
                  <a:cubicBezTo>
                    <a:pt x="23678" y="18047"/>
                    <a:pt x="23678" y="17874"/>
                    <a:pt x="23816" y="17701"/>
                  </a:cubicBezTo>
                  <a:cubicBezTo>
                    <a:pt x="23885" y="17597"/>
                    <a:pt x="23885" y="17528"/>
                    <a:pt x="23885" y="17425"/>
                  </a:cubicBezTo>
                  <a:cubicBezTo>
                    <a:pt x="23920" y="17079"/>
                    <a:pt x="24023" y="16733"/>
                    <a:pt x="24127" y="16353"/>
                  </a:cubicBezTo>
                  <a:cubicBezTo>
                    <a:pt x="24231" y="15938"/>
                    <a:pt x="24507" y="15696"/>
                    <a:pt x="24887" y="15593"/>
                  </a:cubicBezTo>
                  <a:cubicBezTo>
                    <a:pt x="24995" y="15544"/>
                    <a:pt x="25102" y="15523"/>
                    <a:pt x="25207" y="15523"/>
                  </a:cubicBezTo>
                  <a:close/>
                  <a:moveTo>
                    <a:pt x="16868" y="25375"/>
                  </a:moveTo>
                  <a:lnTo>
                    <a:pt x="16834" y="25409"/>
                  </a:lnTo>
                  <a:lnTo>
                    <a:pt x="16834" y="25375"/>
                  </a:lnTo>
                  <a:close/>
                  <a:moveTo>
                    <a:pt x="25129" y="25375"/>
                  </a:moveTo>
                  <a:cubicBezTo>
                    <a:pt x="25129" y="25377"/>
                    <a:pt x="25129" y="25379"/>
                    <a:pt x="25129" y="25381"/>
                  </a:cubicBezTo>
                  <a:lnTo>
                    <a:pt x="25129" y="25381"/>
                  </a:lnTo>
                  <a:cubicBezTo>
                    <a:pt x="25129" y="25390"/>
                    <a:pt x="25129" y="25399"/>
                    <a:pt x="25129" y="25409"/>
                  </a:cubicBezTo>
                  <a:lnTo>
                    <a:pt x="25129" y="25375"/>
                  </a:lnTo>
                  <a:close/>
                  <a:moveTo>
                    <a:pt x="19329" y="21550"/>
                  </a:moveTo>
                  <a:cubicBezTo>
                    <a:pt x="19379" y="21550"/>
                    <a:pt x="19423" y="21602"/>
                    <a:pt x="19495" y="21711"/>
                  </a:cubicBezTo>
                  <a:cubicBezTo>
                    <a:pt x="19703" y="22125"/>
                    <a:pt x="19979" y="22540"/>
                    <a:pt x="20083" y="22990"/>
                  </a:cubicBezTo>
                  <a:cubicBezTo>
                    <a:pt x="20221" y="23543"/>
                    <a:pt x="20463" y="24061"/>
                    <a:pt x="20809" y="24545"/>
                  </a:cubicBezTo>
                  <a:cubicBezTo>
                    <a:pt x="20843" y="24614"/>
                    <a:pt x="20912" y="24683"/>
                    <a:pt x="20912" y="24822"/>
                  </a:cubicBezTo>
                  <a:cubicBezTo>
                    <a:pt x="20463" y="24891"/>
                    <a:pt x="20014" y="24856"/>
                    <a:pt x="19564" y="24960"/>
                  </a:cubicBezTo>
                  <a:cubicBezTo>
                    <a:pt x="19115" y="25098"/>
                    <a:pt x="18700" y="25271"/>
                    <a:pt x="18251" y="25478"/>
                  </a:cubicBezTo>
                  <a:cubicBezTo>
                    <a:pt x="18251" y="25236"/>
                    <a:pt x="18251" y="24994"/>
                    <a:pt x="18286" y="24787"/>
                  </a:cubicBezTo>
                  <a:cubicBezTo>
                    <a:pt x="18355" y="24372"/>
                    <a:pt x="18286" y="23923"/>
                    <a:pt x="18458" y="23508"/>
                  </a:cubicBezTo>
                  <a:cubicBezTo>
                    <a:pt x="18458" y="23439"/>
                    <a:pt x="18493" y="23404"/>
                    <a:pt x="18458" y="23335"/>
                  </a:cubicBezTo>
                  <a:cubicBezTo>
                    <a:pt x="18320" y="23059"/>
                    <a:pt x="18389" y="22851"/>
                    <a:pt x="18562" y="22644"/>
                  </a:cubicBezTo>
                  <a:cubicBezTo>
                    <a:pt x="18769" y="22333"/>
                    <a:pt x="18908" y="21987"/>
                    <a:pt x="19150" y="21676"/>
                  </a:cubicBezTo>
                  <a:cubicBezTo>
                    <a:pt x="19232" y="21594"/>
                    <a:pt x="19283" y="21550"/>
                    <a:pt x="19329" y="21550"/>
                  </a:cubicBezTo>
                  <a:close/>
                  <a:moveTo>
                    <a:pt x="16246" y="25582"/>
                  </a:moveTo>
                  <a:lnTo>
                    <a:pt x="16246" y="25651"/>
                  </a:lnTo>
                  <a:cubicBezTo>
                    <a:pt x="16177" y="25617"/>
                    <a:pt x="16212" y="25617"/>
                    <a:pt x="16246" y="25582"/>
                  </a:cubicBezTo>
                  <a:close/>
                  <a:moveTo>
                    <a:pt x="40234" y="25340"/>
                  </a:moveTo>
                  <a:cubicBezTo>
                    <a:pt x="40304" y="25375"/>
                    <a:pt x="40407" y="25375"/>
                    <a:pt x="40442" y="25478"/>
                  </a:cubicBezTo>
                  <a:cubicBezTo>
                    <a:pt x="40407" y="25582"/>
                    <a:pt x="40373" y="25686"/>
                    <a:pt x="40304" y="25686"/>
                  </a:cubicBezTo>
                  <a:cubicBezTo>
                    <a:pt x="40285" y="25690"/>
                    <a:pt x="40269" y="25692"/>
                    <a:pt x="40255" y="25692"/>
                  </a:cubicBezTo>
                  <a:cubicBezTo>
                    <a:pt x="40165" y="25692"/>
                    <a:pt x="40161" y="25603"/>
                    <a:pt x="40131" y="25513"/>
                  </a:cubicBezTo>
                  <a:cubicBezTo>
                    <a:pt x="40131" y="25444"/>
                    <a:pt x="40131" y="25340"/>
                    <a:pt x="40234" y="25340"/>
                  </a:cubicBezTo>
                  <a:close/>
                  <a:moveTo>
                    <a:pt x="16143" y="25858"/>
                  </a:moveTo>
                  <a:cubicBezTo>
                    <a:pt x="16143" y="25858"/>
                    <a:pt x="16177" y="25893"/>
                    <a:pt x="16143" y="25893"/>
                  </a:cubicBezTo>
                  <a:cubicBezTo>
                    <a:pt x="16143" y="25910"/>
                    <a:pt x="16143" y="25919"/>
                    <a:pt x="16138" y="25919"/>
                  </a:cubicBezTo>
                  <a:cubicBezTo>
                    <a:pt x="16134" y="25919"/>
                    <a:pt x="16125" y="25910"/>
                    <a:pt x="16108" y="25893"/>
                  </a:cubicBezTo>
                  <a:cubicBezTo>
                    <a:pt x="16108" y="25893"/>
                    <a:pt x="16108" y="25858"/>
                    <a:pt x="16108" y="25858"/>
                  </a:cubicBezTo>
                  <a:close/>
                  <a:moveTo>
                    <a:pt x="23826" y="24393"/>
                  </a:moveTo>
                  <a:cubicBezTo>
                    <a:pt x="23921" y="24393"/>
                    <a:pt x="23999" y="24462"/>
                    <a:pt x="24092" y="24580"/>
                  </a:cubicBezTo>
                  <a:cubicBezTo>
                    <a:pt x="24139" y="24672"/>
                    <a:pt x="24185" y="24749"/>
                    <a:pt x="24272" y="24749"/>
                  </a:cubicBezTo>
                  <a:cubicBezTo>
                    <a:pt x="24315" y="24749"/>
                    <a:pt x="24369" y="24729"/>
                    <a:pt x="24438" y="24683"/>
                  </a:cubicBezTo>
                  <a:cubicBezTo>
                    <a:pt x="24494" y="24651"/>
                    <a:pt x="24549" y="24638"/>
                    <a:pt x="24602" y="24638"/>
                  </a:cubicBezTo>
                  <a:cubicBezTo>
                    <a:pt x="24776" y="24638"/>
                    <a:pt x="24936" y="24785"/>
                    <a:pt x="25095" y="24891"/>
                  </a:cubicBezTo>
                  <a:cubicBezTo>
                    <a:pt x="25199" y="24960"/>
                    <a:pt x="25233" y="25063"/>
                    <a:pt x="25337" y="25167"/>
                  </a:cubicBezTo>
                  <a:cubicBezTo>
                    <a:pt x="25613" y="25513"/>
                    <a:pt x="25648" y="25789"/>
                    <a:pt x="25371" y="26308"/>
                  </a:cubicBezTo>
                  <a:cubicBezTo>
                    <a:pt x="25268" y="25964"/>
                    <a:pt x="25097" y="25689"/>
                    <a:pt x="25129" y="25381"/>
                  </a:cubicBezTo>
                  <a:lnTo>
                    <a:pt x="25129" y="25381"/>
                  </a:lnTo>
                  <a:cubicBezTo>
                    <a:pt x="25123" y="25271"/>
                    <a:pt x="25085" y="25210"/>
                    <a:pt x="25001" y="25210"/>
                  </a:cubicBezTo>
                  <a:cubicBezTo>
                    <a:pt x="24970" y="25210"/>
                    <a:pt x="24932" y="25218"/>
                    <a:pt x="24887" y="25236"/>
                  </a:cubicBezTo>
                  <a:cubicBezTo>
                    <a:pt x="24887" y="25236"/>
                    <a:pt x="24853" y="25271"/>
                    <a:pt x="24818" y="25271"/>
                  </a:cubicBezTo>
                  <a:cubicBezTo>
                    <a:pt x="24794" y="25287"/>
                    <a:pt x="24767" y="25292"/>
                    <a:pt x="24740" y="25292"/>
                  </a:cubicBezTo>
                  <a:cubicBezTo>
                    <a:pt x="24702" y="25292"/>
                    <a:pt x="24662" y="25283"/>
                    <a:pt x="24623" y="25283"/>
                  </a:cubicBezTo>
                  <a:cubicBezTo>
                    <a:pt x="24570" y="25283"/>
                    <a:pt x="24518" y="25299"/>
                    <a:pt x="24473" y="25375"/>
                  </a:cubicBezTo>
                  <a:cubicBezTo>
                    <a:pt x="24404" y="25478"/>
                    <a:pt x="24611" y="25582"/>
                    <a:pt x="24507" y="25720"/>
                  </a:cubicBezTo>
                  <a:cubicBezTo>
                    <a:pt x="24369" y="25686"/>
                    <a:pt x="24196" y="25720"/>
                    <a:pt x="24127" y="25478"/>
                  </a:cubicBezTo>
                  <a:cubicBezTo>
                    <a:pt x="24092" y="25305"/>
                    <a:pt x="23920" y="25305"/>
                    <a:pt x="23781" y="25271"/>
                  </a:cubicBezTo>
                  <a:cubicBezTo>
                    <a:pt x="23781" y="25098"/>
                    <a:pt x="23920" y="25133"/>
                    <a:pt x="23954" y="25063"/>
                  </a:cubicBezTo>
                  <a:cubicBezTo>
                    <a:pt x="23876" y="25025"/>
                    <a:pt x="23818" y="25005"/>
                    <a:pt x="23768" y="25005"/>
                  </a:cubicBezTo>
                  <a:cubicBezTo>
                    <a:pt x="23685" y="25005"/>
                    <a:pt x="23626" y="25059"/>
                    <a:pt x="23539" y="25167"/>
                  </a:cubicBezTo>
                  <a:cubicBezTo>
                    <a:pt x="23436" y="25305"/>
                    <a:pt x="23401" y="25478"/>
                    <a:pt x="23228" y="25582"/>
                  </a:cubicBezTo>
                  <a:cubicBezTo>
                    <a:pt x="23125" y="25409"/>
                    <a:pt x="23194" y="25271"/>
                    <a:pt x="23263" y="25133"/>
                  </a:cubicBezTo>
                  <a:cubicBezTo>
                    <a:pt x="23297" y="25063"/>
                    <a:pt x="23263" y="25029"/>
                    <a:pt x="23159" y="24994"/>
                  </a:cubicBezTo>
                  <a:cubicBezTo>
                    <a:pt x="22986" y="24960"/>
                    <a:pt x="23021" y="24822"/>
                    <a:pt x="23125" y="24752"/>
                  </a:cubicBezTo>
                  <a:cubicBezTo>
                    <a:pt x="23297" y="24614"/>
                    <a:pt x="23470" y="24510"/>
                    <a:pt x="23678" y="24441"/>
                  </a:cubicBezTo>
                  <a:cubicBezTo>
                    <a:pt x="23733" y="24408"/>
                    <a:pt x="23781" y="24393"/>
                    <a:pt x="23826" y="24393"/>
                  </a:cubicBezTo>
                  <a:close/>
                  <a:moveTo>
                    <a:pt x="42550" y="26273"/>
                  </a:moveTo>
                  <a:cubicBezTo>
                    <a:pt x="42585" y="26308"/>
                    <a:pt x="42654" y="26342"/>
                    <a:pt x="42654" y="26412"/>
                  </a:cubicBezTo>
                  <a:cubicBezTo>
                    <a:pt x="42630" y="26436"/>
                    <a:pt x="42605" y="26460"/>
                    <a:pt x="42581" y="26460"/>
                  </a:cubicBezTo>
                  <a:cubicBezTo>
                    <a:pt x="42571" y="26460"/>
                    <a:pt x="42560" y="26456"/>
                    <a:pt x="42550" y="26446"/>
                  </a:cubicBezTo>
                  <a:cubicBezTo>
                    <a:pt x="42487" y="26446"/>
                    <a:pt x="42452" y="26417"/>
                    <a:pt x="42447" y="26331"/>
                  </a:cubicBezTo>
                  <a:lnTo>
                    <a:pt x="42447" y="26331"/>
                  </a:lnTo>
                  <a:cubicBezTo>
                    <a:pt x="42454" y="26273"/>
                    <a:pt x="42518" y="26273"/>
                    <a:pt x="42550" y="26273"/>
                  </a:cubicBezTo>
                  <a:close/>
                  <a:moveTo>
                    <a:pt x="24404" y="26100"/>
                  </a:moveTo>
                  <a:cubicBezTo>
                    <a:pt x="24507" y="26204"/>
                    <a:pt x="24507" y="26412"/>
                    <a:pt x="24438" y="26653"/>
                  </a:cubicBezTo>
                  <a:cubicBezTo>
                    <a:pt x="24300" y="26446"/>
                    <a:pt x="24438" y="26308"/>
                    <a:pt x="24404" y="26100"/>
                  </a:cubicBezTo>
                  <a:close/>
                  <a:moveTo>
                    <a:pt x="23505" y="25720"/>
                  </a:moveTo>
                  <a:cubicBezTo>
                    <a:pt x="23574" y="25755"/>
                    <a:pt x="23574" y="25824"/>
                    <a:pt x="23574" y="25858"/>
                  </a:cubicBezTo>
                  <a:cubicBezTo>
                    <a:pt x="23539" y="26100"/>
                    <a:pt x="23539" y="26342"/>
                    <a:pt x="23712" y="26515"/>
                  </a:cubicBezTo>
                  <a:cubicBezTo>
                    <a:pt x="23747" y="26584"/>
                    <a:pt x="23747" y="26653"/>
                    <a:pt x="23678" y="26688"/>
                  </a:cubicBezTo>
                  <a:cubicBezTo>
                    <a:pt x="23668" y="26698"/>
                    <a:pt x="23654" y="26702"/>
                    <a:pt x="23640" y="26702"/>
                  </a:cubicBezTo>
                  <a:cubicBezTo>
                    <a:pt x="23606" y="26702"/>
                    <a:pt x="23564" y="26678"/>
                    <a:pt x="23539" y="26653"/>
                  </a:cubicBezTo>
                  <a:cubicBezTo>
                    <a:pt x="23470" y="26584"/>
                    <a:pt x="23367" y="26481"/>
                    <a:pt x="23297" y="26377"/>
                  </a:cubicBezTo>
                  <a:cubicBezTo>
                    <a:pt x="23263" y="26342"/>
                    <a:pt x="23228" y="26239"/>
                    <a:pt x="23297" y="26204"/>
                  </a:cubicBezTo>
                  <a:cubicBezTo>
                    <a:pt x="23574" y="26170"/>
                    <a:pt x="23470" y="25997"/>
                    <a:pt x="23470" y="25858"/>
                  </a:cubicBezTo>
                  <a:cubicBezTo>
                    <a:pt x="23470" y="25789"/>
                    <a:pt x="23436" y="25755"/>
                    <a:pt x="23505" y="25720"/>
                  </a:cubicBezTo>
                  <a:close/>
                  <a:moveTo>
                    <a:pt x="41064" y="26653"/>
                  </a:moveTo>
                  <a:lnTo>
                    <a:pt x="41064" y="26653"/>
                  </a:lnTo>
                  <a:cubicBezTo>
                    <a:pt x="41202" y="26757"/>
                    <a:pt x="41202" y="26861"/>
                    <a:pt x="41202" y="26965"/>
                  </a:cubicBezTo>
                  <a:cubicBezTo>
                    <a:pt x="41168" y="26895"/>
                    <a:pt x="41029" y="26826"/>
                    <a:pt x="41064" y="26653"/>
                  </a:cubicBezTo>
                  <a:close/>
                  <a:moveTo>
                    <a:pt x="29174" y="24096"/>
                  </a:moveTo>
                  <a:cubicBezTo>
                    <a:pt x="29485" y="24130"/>
                    <a:pt x="29519" y="24130"/>
                    <a:pt x="29588" y="24441"/>
                  </a:cubicBezTo>
                  <a:cubicBezTo>
                    <a:pt x="29623" y="24580"/>
                    <a:pt x="29657" y="24683"/>
                    <a:pt x="29657" y="24822"/>
                  </a:cubicBezTo>
                  <a:cubicBezTo>
                    <a:pt x="29638" y="24841"/>
                    <a:pt x="29622" y="24848"/>
                    <a:pt x="29607" y="24848"/>
                  </a:cubicBezTo>
                  <a:cubicBezTo>
                    <a:pt x="29555" y="24848"/>
                    <a:pt x="29523" y="24761"/>
                    <a:pt x="29485" y="24761"/>
                  </a:cubicBezTo>
                  <a:cubicBezTo>
                    <a:pt x="29474" y="24761"/>
                    <a:pt x="29463" y="24768"/>
                    <a:pt x="29450" y="24787"/>
                  </a:cubicBezTo>
                  <a:lnTo>
                    <a:pt x="29450" y="24752"/>
                  </a:lnTo>
                  <a:cubicBezTo>
                    <a:pt x="29381" y="24822"/>
                    <a:pt x="29381" y="24891"/>
                    <a:pt x="29381" y="24960"/>
                  </a:cubicBezTo>
                  <a:cubicBezTo>
                    <a:pt x="29381" y="25063"/>
                    <a:pt x="29381" y="25167"/>
                    <a:pt x="29450" y="25236"/>
                  </a:cubicBezTo>
                  <a:cubicBezTo>
                    <a:pt x="29485" y="25305"/>
                    <a:pt x="29519" y="25375"/>
                    <a:pt x="29485" y="25444"/>
                  </a:cubicBezTo>
                  <a:cubicBezTo>
                    <a:pt x="29450" y="25547"/>
                    <a:pt x="29381" y="25651"/>
                    <a:pt x="29416" y="25789"/>
                  </a:cubicBezTo>
                  <a:cubicBezTo>
                    <a:pt x="29416" y="25893"/>
                    <a:pt x="29485" y="25997"/>
                    <a:pt x="29450" y="26135"/>
                  </a:cubicBezTo>
                  <a:cubicBezTo>
                    <a:pt x="29417" y="26140"/>
                    <a:pt x="29384" y="26143"/>
                    <a:pt x="29352" y="26143"/>
                  </a:cubicBezTo>
                  <a:cubicBezTo>
                    <a:pt x="29180" y="26143"/>
                    <a:pt x="29024" y="26062"/>
                    <a:pt x="28966" y="25858"/>
                  </a:cubicBezTo>
                  <a:cubicBezTo>
                    <a:pt x="28935" y="25797"/>
                    <a:pt x="28877" y="25680"/>
                    <a:pt x="28767" y="25680"/>
                  </a:cubicBezTo>
                  <a:cubicBezTo>
                    <a:pt x="28753" y="25680"/>
                    <a:pt x="28739" y="25682"/>
                    <a:pt x="28724" y="25686"/>
                  </a:cubicBezTo>
                  <a:cubicBezTo>
                    <a:pt x="28586" y="25789"/>
                    <a:pt x="28690" y="25893"/>
                    <a:pt x="28724" y="25997"/>
                  </a:cubicBezTo>
                  <a:cubicBezTo>
                    <a:pt x="28793" y="26204"/>
                    <a:pt x="28862" y="26412"/>
                    <a:pt x="29001" y="26550"/>
                  </a:cubicBezTo>
                  <a:cubicBezTo>
                    <a:pt x="29104" y="26688"/>
                    <a:pt x="29139" y="26792"/>
                    <a:pt x="29104" y="26999"/>
                  </a:cubicBezTo>
                  <a:cubicBezTo>
                    <a:pt x="28690" y="26723"/>
                    <a:pt x="28275" y="26446"/>
                    <a:pt x="27895" y="26170"/>
                  </a:cubicBezTo>
                  <a:cubicBezTo>
                    <a:pt x="27653" y="25962"/>
                    <a:pt x="27687" y="25824"/>
                    <a:pt x="28033" y="25720"/>
                  </a:cubicBezTo>
                  <a:cubicBezTo>
                    <a:pt x="28137" y="25686"/>
                    <a:pt x="28275" y="25651"/>
                    <a:pt x="28379" y="25582"/>
                  </a:cubicBezTo>
                  <a:cubicBezTo>
                    <a:pt x="28448" y="25547"/>
                    <a:pt x="28517" y="25547"/>
                    <a:pt x="28621" y="25375"/>
                  </a:cubicBezTo>
                  <a:lnTo>
                    <a:pt x="28621" y="25375"/>
                  </a:lnTo>
                  <a:cubicBezTo>
                    <a:pt x="28275" y="25582"/>
                    <a:pt x="27929" y="25513"/>
                    <a:pt x="27653" y="25617"/>
                  </a:cubicBezTo>
                  <a:cubicBezTo>
                    <a:pt x="27601" y="25617"/>
                    <a:pt x="27558" y="25625"/>
                    <a:pt x="27519" y="25625"/>
                  </a:cubicBezTo>
                  <a:cubicBezTo>
                    <a:pt x="27480" y="25625"/>
                    <a:pt x="27445" y="25617"/>
                    <a:pt x="27411" y="25582"/>
                  </a:cubicBezTo>
                  <a:cubicBezTo>
                    <a:pt x="27342" y="25547"/>
                    <a:pt x="27307" y="25478"/>
                    <a:pt x="27411" y="25409"/>
                  </a:cubicBezTo>
                  <a:cubicBezTo>
                    <a:pt x="27445" y="25375"/>
                    <a:pt x="27480" y="25340"/>
                    <a:pt x="27549" y="25340"/>
                  </a:cubicBezTo>
                  <a:cubicBezTo>
                    <a:pt x="27860" y="25202"/>
                    <a:pt x="28067" y="24994"/>
                    <a:pt x="28275" y="24683"/>
                  </a:cubicBezTo>
                  <a:lnTo>
                    <a:pt x="28275" y="24683"/>
                  </a:lnTo>
                  <a:cubicBezTo>
                    <a:pt x="27998" y="24752"/>
                    <a:pt x="27791" y="24925"/>
                    <a:pt x="27584" y="25063"/>
                  </a:cubicBezTo>
                  <a:cubicBezTo>
                    <a:pt x="27445" y="25133"/>
                    <a:pt x="27342" y="25202"/>
                    <a:pt x="27169" y="25236"/>
                  </a:cubicBezTo>
                  <a:cubicBezTo>
                    <a:pt x="27065" y="25236"/>
                    <a:pt x="26961" y="25202"/>
                    <a:pt x="26961" y="25098"/>
                  </a:cubicBezTo>
                  <a:cubicBezTo>
                    <a:pt x="26927" y="24994"/>
                    <a:pt x="27031" y="24960"/>
                    <a:pt x="27100" y="24925"/>
                  </a:cubicBezTo>
                  <a:cubicBezTo>
                    <a:pt x="27272" y="24891"/>
                    <a:pt x="27376" y="24752"/>
                    <a:pt x="27480" y="24614"/>
                  </a:cubicBezTo>
                  <a:cubicBezTo>
                    <a:pt x="27722" y="24268"/>
                    <a:pt x="28137" y="24165"/>
                    <a:pt x="28517" y="24096"/>
                  </a:cubicBezTo>
                  <a:close/>
                  <a:moveTo>
                    <a:pt x="24887" y="25720"/>
                  </a:moveTo>
                  <a:cubicBezTo>
                    <a:pt x="24957" y="25720"/>
                    <a:pt x="25026" y="25789"/>
                    <a:pt x="25060" y="25858"/>
                  </a:cubicBezTo>
                  <a:cubicBezTo>
                    <a:pt x="25129" y="25997"/>
                    <a:pt x="25129" y="26170"/>
                    <a:pt x="25129" y="26342"/>
                  </a:cubicBezTo>
                  <a:cubicBezTo>
                    <a:pt x="25164" y="26550"/>
                    <a:pt x="25060" y="26757"/>
                    <a:pt x="24922" y="26965"/>
                  </a:cubicBezTo>
                  <a:cubicBezTo>
                    <a:pt x="24898" y="26989"/>
                    <a:pt x="24856" y="27013"/>
                    <a:pt x="24821" y="27013"/>
                  </a:cubicBezTo>
                  <a:cubicBezTo>
                    <a:pt x="24807" y="27013"/>
                    <a:pt x="24794" y="27009"/>
                    <a:pt x="24784" y="26999"/>
                  </a:cubicBezTo>
                  <a:cubicBezTo>
                    <a:pt x="24715" y="26999"/>
                    <a:pt x="24680" y="26965"/>
                    <a:pt x="24715" y="26895"/>
                  </a:cubicBezTo>
                  <a:cubicBezTo>
                    <a:pt x="24784" y="26584"/>
                    <a:pt x="24715" y="26239"/>
                    <a:pt x="24749" y="25893"/>
                  </a:cubicBezTo>
                  <a:cubicBezTo>
                    <a:pt x="24784" y="25824"/>
                    <a:pt x="24784" y="25720"/>
                    <a:pt x="24887" y="25720"/>
                  </a:cubicBezTo>
                  <a:close/>
                  <a:moveTo>
                    <a:pt x="24058" y="27172"/>
                  </a:moveTo>
                  <a:cubicBezTo>
                    <a:pt x="24058" y="27172"/>
                    <a:pt x="24092" y="27172"/>
                    <a:pt x="24092" y="27207"/>
                  </a:cubicBezTo>
                  <a:lnTo>
                    <a:pt x="24058" y="27207"/>
                  </a:lnTo>
                  <a:lnTo>
                    <a:pt x="24058" y="27172"/>
                  </a:lnTo>
                  <a:close/>
                  <a:moveTo>
                    <a:pt x="18691" y="16075"/>
                  </a:moveTo>
                  <a:cubicBezTo>
                    <a:pt x="18864" y="16075"/>
                    <a:pt x="19040" y="16096"/>
                    <a:pt x="19219" y="16146"/>
                  </a:cubicBezTo>
                  <a:cubicBezTo>
                    <a:pt x="19253" y="16180"/>
                    <a:pt x="19322" y="16180"/>
                    <a:pt x="19392" y="16215"/>
                  </a:cubicBezTo>
                  <a:cubicBezTo>
                    <a:pt x="19530" y="16284"/>
                    <a:pt x="19737" y="16319"/>
                    <a:pt x="19772" y="16491"/>
                  </a:cubicBezTo>
                  <a:cubicBezTo>
                    <a:pt x="19806" y="16699"/>
                    <a:pt x="19599" y="16733"/>
                    <a:pt x="19495" y="16837"/>
                  </a:cubicBezTo>
                  <a:cubicBezTo>
                    <a:pt x="19253" y="17010"/>
                    <a:pt x="18977" y="17148"/>
                    <a:pt x="18700" y="17321"/>
                  </a:cubicBezTo>
                  <a:cubicBezTo>
                    <a:pt x="18562" y="17355"/>
                    <a:pt x="18424" y="17425"/>
                    <a:pt x="18355" y="17563"/>
                  </a:cubicBezTo>
                  <a:cubicBezTo>
                    <a:pt x="18009" y="18012"/>
                    <a:pt x="17698" y="18531"/>
                    <a:pt x="17456" y="19049"/>
                  </a:cubicBezTo>
                  <a:cubicBezTo>
                    <a:pt x="17387" y="19222"/>
                    <a:pt x="17387" y="19429"/>
                    <a:pt x="17387" y="19637"/>
                  </a:cubicBezTo>
                  <a:cubicBezTo>
                    <a:pt x="17456" y="20086"/>
                    <a:pt x="17421" y="20535"/>
                    <a:pt x="17421" y="20985"/>
                  </a:cubicBezTo>
                  <a:cubicBezTo>
                    <a:pt x="17456" y="21434"/>
                    <a:pt x="17283" y="21883"/>
                    <a:pt x="17249" y="22367"/>
                  </a:cubicBezTo>
                  <a:cubicBezTo>
                    <a:pt x="17214" y="23059"/>
                    <a:pt x="16938" y="23681"/>
                    <a:pt x="16661" y="24303"/>
                  </a:cubicBezTo>
                  <a:cubicBezTo>
                    <a:pt x="16626" y="24407"/>
                    <a:pt x="16488" y="24510"/>
                    <a:pt x="16592" y="24614"/>
                  </a:cubicBezTo>
                  <a:cubicBezTo>
                    <a:pt x="16626" y="24649"/>
                    <a:pt x="16626" y="24683"/>
                    <a:pt x="16592" y="24683"/>
                  </a:cubicBezTo>
                  <a:cubicBezTo>
                    <a:pt x="16177" y="24856"/>
                    <a:pt x="16177" y="25340"/>
                    <a:pt x="15970" y="25651"/>
                  </a:cubicBezTo>
                  <a:cubicBezTo>
                    <a:pt x="15728" y="25962"/>
                    <a:pt x="15624" y="26342"/>
                    <a:pt x="15555" y="26757"/>
                  </a:cubicBezTo>
                  <a:cubicBezTo>
                    <a:pt x="15520" y="27103"/>
                    <a:pt x="15244" y="27241"/>
                    <a:pt x="14967" y="27379"/>
                  </a:cubicBezTo>
                  <a:cubicBezTo>
                    <a:pt x="14949" y="27384"/>
                    <a:pt x="14931" y="27386"/>
                    <a:pt x="14916" y="27386"/>
                  </a:cubicBezTo>
                  <a:cubicBezTo>
                    <a:pt x="14812" y="27386"/>
                    <a:pt x="14765" y="27296"/>
                    <a:pt x="14794" y="27207"/>
                  </a:cubicBezTo>
                  <a:lnTo>
                    <a:pt x="14760" y="27172"/>
                  </a:lnTo>
                  <a:cubicBezTo>
                    <a:pt x="14794" y="26965"/>
                    <a:pt x="14829" y="26723"/>
                    <a:pt x="14967" y="26515"/>
                  </a:cubicBezTo>
                  <a:cubicBezTo>
                    <a:pt x="15244" y="26031"/>
                    <a:pt x="15278" y="25444"/>
                    <a:pt x="15486" y="24925"/>
                  </a:cubicBezTo>
                  <a:cubicBezTo>
                    <a:pt x="15555" y="24718"/>
                    <a:pt x="15589" y="24476"/>
                    <a:pt x="15451" y="24268"/>
                  </a:cubicBezTo>
                  <a:cubicBezTo>
                    <a:pt x="15417" y="24199"/>
                    <a:pt x="15417" y="24096"/>
                    <a:pt x="15417" y="23992"/>
                  </a:cubicBezTo>
                  <a:cubicBezTo>
                    <a:pt x="15417" y="23715"/>
                    <a:pt x="15382" y="23439"/>
                    <a:pt x="15278" y="23162"/>
                  </a:cubicBezTo>
                  <a:cubicBezTo>
                    <a:pt x="15175" y="22851"/>
                    <a:pt x="15140" y="22506"/>
                    <a:pt x="15140" y="22160"/>
                  </a:cubicBezTo>
                  <a:cubicBezTo>
                    <a:pt x="14864" y="21434"/>
                    <a:pt x="14656" y="20708"/>
                    <a:pt x="14864" y="19913"/>
                  </a:cubicBezTo>
                  <a:cubicBezTo>
                    <a:pt x="14864" y="19810"/>
                    <a:pt x="14933" y="19706"/>
                    <a:pt x="14829" y="19602"/>
                  </a:cubicBezTo>
                  <a:cubicBezTo>
                    <a:pt x="14760" y="19533"/>
                    <a:pt x="14829" y="19429"/>
                    <a:pt x="14829" y="19326"/>
                  </a:cubicBezTo>
                  <a:cubicBezTo>
                    <a:pt x="14898" y="19084"/>
                    <a:pt x="15036" y="18876"/>
                    <a:pt x="15140" y="18669"/>
                  </a:cubicBezTo>
                  <a:cubicBezTo>
                    <a:pt x="15313" y="18392"/>
                    <a:pt x="15382" y="18150"/>
                    <a:pt x="15382" y="17839"/>
                  </a:cubicBezTo>
                  <a:cubicBezTo>
                    <a:pt x="15382" y="17355"/>
                    <a:pt x="15659" y="17044"/>
                    <a:pt x="16108" y="16941"/>
                  </a:cubicBezTo>
                  <a:cubicBezTo>
                    <a:pt x="16246" y="16906"/>
                    <a:pt x="16384" y="16837"/>
                    <a:pt x="16523" y="16768"/>
                  </a:cubicBezTo>
                  <a:cubicBezTo>
                    <a:pt x="16799" y="16595"/>
                    <a:pt x="17145" y="16457"/>
                    <a:pt x="17456" y="16353"/>
                  </a:cubicBezTo>
                  <a:cubicBezTo>
                    <a:pt x="17850" y="16205"/>
                    <a:pt x="18262" y="16075"/>
                    <a:pt x="18691" y="16075"/>
                  </a:cubicBezTo>
                  <a:close/>
                  <a:moveTo>
                    <a:pt x="15417" y="27414"/>
                  </a:moveTo>
                  <a:cubicBezTo>
                    <a:pt x="15451" y="27414"/>
                    <a:pt x="15486" y="27483"/>
                    <a:pt x="15486" y="27518"/>
                  </a:cubicBezTo>
                  <a:cubicBezTo>
                    <a:pt x="15451" y="27552"/>
                    <a:pt x="15417" y="27587"/>
                    <a:pt x="15348" y="27587"/>
                  </a:cubicBezTo>
                  <a:cubicBezTo>
                    <a:pt x="15313" y="27587"/>
                    <a:pt x="15278" y="27552"/>
                    <a:pt x="15313" y="27518"/>
                  </a:cubicBezTo>
                  <a:cubicBezTo>
                    <a:pt x="15313" y="27448"/>
                    <a:pt x="15382" y="27414"/>
                    <a:pt x="15417" y="27414"/>
                  </a:cubicBezTo>
                  <a:close/>
                  <a:moveTo>
                    <a:pt x="23920" y="27448"/>
                  </a:moveTo>
                  <a:cubicBezTo>
                    <a:pt x="24023" y="27690"/>
                    <a:pt x="23954" y="27898"/>
                    <a:pt x="23954" y="28105"/>
                  </a:cubicBezTo>
                  <a:cubicBezTo>
                    <a:pt x="23954" y="28174"/>
                    <a:pt x="23885" y="28209"/>
                    <a:pt x="23816" y="28209"/>
                  </a:cubicBezTo>
                  <a:cubicBezTo>
                    <a:pt x="23781" y="28209"/>
                    <a:pt x="23712" y="28174"/>
                    <a:pt x="23712" y="28105"/>
                  </a:cubicBezTo>
                  <a:cubicBezTo>
                    <a:pt x="23712" y="27898"/>
                    <a:pt x="23712" y="27656"/>
                    <a:pt x="23920" y="27448"/>
                  </a:cubicBezTo>
                  <a:close/>
                  <a:moveTo>
                    <a:pt x="28966" y="27690"/>
                  </a:moveTo>
                  <a:cubicBezTo>
                    <a:pt x="29243" y="27829"/>
                    <a:pt x="29243" y="28105"/>
                    <a:pt x="29346" y="28347"/>
                  </a:cubicBezTo>
                  <a:cubicBezTo>
                    <a:pt x="29104" y="28174"/>
                    <a:pt x="29035" y="27932"/>
                    <a:pt x="28966" y="27690"/>
                  </a:cubicBezTo>
                  <a:close/>
                  <a:moveTo>
                    <a:pt x="42205" y="28416"/>
                  </a:moveTo>
                  <a:cubicBezTo>
                    <a:pt x="42239" y="28416"/>
                    <a:pt x="42239" y="28416"/>
                    <a:pt x="42239" y="28451"/>
                  </a:cubicBezTo>
                  <a:lnTo>
                    <a:pt x="42205" y="28416"/>
                  </a:lnTo>
                  <a:close/>
                  <a:moveTo>
                    <a:pt x="41375" y="27241"/>
                  </a:moveTo>
                  <a:cubicBezTo>
                    <a:pt x="41721" y="27621"/>
                    <a:pt x="41859" y="28036"/>
                    <a:pt x="42066" y="28520"/>
                  </a:cubicBezTo>
                  <a:cubicBezTo>
                    <a:pt x="41755" y="28313"/>
                    <a:pt x="41479" y="27725"/>
                    <a:pt x="41375" y="27241"/>
                  </a:cubicBezTo>
                  <a:close/>
                  <a:moveTo>
                    <a:pt x="42239" y="28485"/>
                  </a:moveTo>
                  <a:lnTo>
                    <a:pt x="42239" y="28485"/>
                  </a:lnTo>
                  <a:cubicBezTo>
                    <a:pt x="42274" y="28520"/>
                    <a:pt x="42308" y="28555"/>
                    <a:pt x="42308" y="28624"/>
                  </a:cubicBezTo>
                  <a:cubicBezTo>
                    <a:pt x="42274" y="28589"/>
                    <a:pt x="42239" y="28520"/>
                    <a:pt x="42239" y="28485"/>
                  </a:cubicBezTo>
                  <a:close/>
                  <a:moveTo>
                    <a:pt x="29416" y="28693"/>
                  </a:moveTo>
                  <a:cubicBezTo>
                    <a:pt x="29450" y="28693"/>
                    <a:pt x="29485" y="28693"/>
                    <a:pt x="29485" y="28727"/>
                  </a:cubicBezTo>
                  <a:cubicBezTo>
                    <a:pt x="29519" y="28762"/>
                    <a:pt x="29485" y="28762"/>
                    <a:pt x="29450" y="28762"/>
                  </a:cubicBezTo>
                  <a:lnTo>
                    <a:pt x="29416" y="28762"/>
                  </a:lnTo>
                  <a:cubicBezTo>
                    <a:pt x="29416" y="28727"/>
                    <a:pt x="29416" y="28693"/>
                    <a:pt x="29416" y="28693"/>
                  </a:cubicBezTo>
                  <a:close/>
                  <a:moveTo>
                    <a:pt x="29346" y="27656"/>
                  </a:moveTo>
                  <a:lnTo>
                    <a:pt x="29346" y="27656"/>
                  </a:lnTo>
                  <a:cubicBezTo>
                    <a:pt x="29554" y="27829"/>
                    <a:pt x="29761" y="28347"/>
                    <a:pt x="29761" y="28762"/>
                  </a:cubicBezTo>
                  <a:cubicBezTo>
                    <a:pt x="29519" y="28520"/>
                    <a:pt x="29312" y="27898"/>
                    <a:pt x="29346" y="27656"/>
                  </a:cubicBezTo>
                  <a:close/>
                  <a:moveTo>
                    <a:pt x="21949" y="28555"/>
                  </a:moveTo>
                  <a:lnTo>
                    <a:pt x="21949" y="28555"/>
                  </a:lnTo>
                  <a:cubicBezTo>
                    <a:pt x="21984" y="28762"/>
                    <a:pt x="21811" y="28831"/>
                    <a:pt x="21742" y="28935"/>
                  </a:cubicBezTo>
                  <a:cubicBezTo>
                    <a:pt x="21673" y="28762"/>
                    <a:pt x="21777" y="28658"/>
                    <a:pt x="21949" y="28555"/>
                  </a:cubicBezTo>
                  <a:close/>
                  <a:moveTo>
                    <a:pt x="21742" y="28935"/>
                  </a:moveTo>
                  <a:lnTo>
                    <a:pt x="21569" y="29073"/>
                  </a:lnTo>
                  <a:cubicBezTo>
                    <a:pt x="21569" y="28969"/>
                    <a:pt x="21638" y="28969"/>
                    <a:pt x="21742" y="28935"/>
                  </a:cubicBezTo>
                  <a:close/>
                  <a:moveTo>
                    <a:pt x="20843" y="29004"/>
                  </a:moveTo>
                  <a:cubicBezTo>
                    <a:pt x="20878" y="29004"/>
                    <a:pt x="20878" y="29038"/>
                    <a:pt x="20878" y="29073"/>
                  </a:cubicBezTo>
                  <a:cubicBezTo>
                    <a:pt x="20843" y="29108"/>
                    <a:pt x="20843" y="29142"/>
                    <a:pt x="20774" y="29142"/>
                  </a:cubicBezTo>
                  <a:cubicBezTo>
                    <a:pt x="20740" y="29142"/>
                    <a:pt x="20705" y="29108"/>
                    <a:pt x="20740" y="29108"/>
                  </a:cubicBezTo>
                  <a:lnTo>
                    <a:pt x="20740" y="29073"/>
                  </a:lnTo>
                  <a:cubicBezTo>
                    <a:pt x="20774" y="29038"/>
                    <a:pt x="20809" y="29004"/>
                    <a:pt x="20843" y="29004"/>
                  </a:cubicBezTo>
                  <a:close/>
                  <a:moveTo>
                    <a:pt x="21466" y="29177"/>
                  </a:moveTo>
                  <a:cubicBezTo>
                    <a:pt x="21466" y="29246"/>
                    <a:pt x="21431" y="29280"/>
                    <a:pt x="21396" y="29315"/>
                  </a:cubicBezTo>
                  <a:cubicBezTo>
                    <a:pt x="21396" y="29350"/>
                    <a:pt x="21396" y="29384"/>
                    <a:pt x="21396" y="29384"/>
                  </a:cubicBezTo>
                  <a:cubicBezTo>
                    <a:pt x="21386" y="29394"/>
                    <a:pt x="21376" y="29398"/>
                    <a:pt x="21368" y="29398"/>
                  </a:cubicBezTo>
                  <a:cubicBezTo>
                    <a:pt x="21348" y="29398"/>
                    <a:pt x="21337" y="29374"/>
                    <a:pt x="21362" y="29350"/>
                  </a:cubicBezTo>
                  <a:cubicBezTo>
                    <a:pt x="21362" y="29350"/>
                    <a:pt x="21362" y="29350"/>
                    <a:pt x="21396" y="29315"/>
                  </a:cubicBezTo>
                  <a:cubicBezTo>
                    <a:pt x="21396" y="29246"/>
                    <a:pt x="21431" y="29211"/>
                    <a:pt x="21466" y="29177"/>
                  </a:cubicBezTo>
                  <a:close/>
                  <a:moveTo>
                    <a:pt x="33391" y="27552"/>
                  </a:moveTo>
                  <a:lnTo>
                    <a:pt x="33391" y="27552"/>
                  </a:lnTo>
                  <a:cubicBezTo>
                    <a:pt x="33736" y="27760"/>
                    <a:pt x="34324" y="28935"/>
                    <a:pt x="34289" y="29453"/>
                  </a:cubicBezTo>
                  <a:cubicBezTo>
                    <a:pt x="33944" y="28831"/>
                    <a:pt x="33667" y="28174"/>
                    <a:pt x="33391" y="27552"/>
                  </a:cubicBezTo>
                  <a:close/>
                  <a:moveTo>
                    <a:pt x="29830" y="29626"/>
                  </a:moveTo>
                  <a:cubicBezTo>
                    <a:pt x="29899" y="29695"/>
                    <a:pt x="29899" y="29764"/>
                    <a:pt x="29830" y="29833"/>
                  </a:cubicBezTo>
                  <a:cubicBezTo>
                    <a:pt x="29761" y="29799"/>
                    <a:pt x="29761" y="29730"/>
                    <a:pt x="29761" y="29661"/>
                  </a:cubicBezTo>
                  <a:cubicBezTo>
                    <a:pt x="29761" y="29661"/>
                    <a:pt x="29830" y="29626"/>
                    <a:pt x="29830" y="29626"/>
                  </a:cubicBezTo>
                  <a:close/>
                  <a:moveTo>
                    <a:pt x="18113" y="24234"/>
                  </a:moveTo>
                  <a:cubicBezTo>
                    <a:pt x="18216" y="24303"/>
                    <a:pt x="18251" y="24441"/>
                    <a:pt x="18182" y="24545"/>
                  </a:cubicBezTo>
                  <a:cubicBezTo>
                    <a:pt x="18113" y="24787"/>
                    <a:pt x="18113" y="25063"/>
                    <a:pt x="18078" y="25340"/>
                  </a:cubicBezTo>
                  <a:cubicBezTo>
                    <a:pt x="18044" y="25617"/>
                    <a:pt x="17905" y="25720"/>
                    <a:pt x="17698" y="25893"/>
                  </a:cubicBezTo>
                  <a:cubicBezTo>
                    <a:pt x="17352" y="26135"/>
                    <a:pt x="16972" y="26342"/>
                    <a:pt x="16868" y="26826"/>
                  </a:cubicBezTo>
                  <a:cubicBezTo>
                    <a:pt x="16868" y="26895"/>
                    <a:pt x="16834" y="26965"/>
                    <a:pt x="16765" y="27034"/>
                  </a:cubicBezTo>
                  <a:cubicBezTo>
                    <a:pt x="16488" y="27345"/>
                    <a:pt x="16350" y="27760"/>
                    <a:pt x="16212" y="28174"/>
                  </a:cubicBezTo>
                  <a:cubicBezTo>
                    <a:pt x="16039" y="28658"/>
                    <a:pt x="15728" y="29108"/>
                    <a:pt x="15520" y="29592"/>
                  </a:cubicBezTo>
                  <a:cubicBezTo>
                    <a:pt x="15451" y="29799"/>
                    <a:pt x="15313" y="29972"/>
                    <a:pt x="15175" y="30110"/>
                  </a:cubicBezTo>
                  <a:cubicBezTo>
                    <a:pt x="15132" y="30153"/>
                    <a:pt x="15089" y="30182"/>
                    <a:pt x="15047" y="30182"/>
                  </a:cubicBezTo>
                  <a:cubicBezTo>
                    <a:pt x="15020" y="30182"/>
                    <a:pt x="14994" y="30171"/>
                    <a:pt x="14967" y="30145"/>
                  </a:cubicBezTo>
                  <a:cubicBezTo>
                    <a:pt x="14864" y="30075"/>
                    <a:pt x="14898" y="30006"/>
                    <a:pt x="14933" y="29903"/>
                  </a:cubicBezTo>
                  <a:lnTo>
                    <a:pt x="14967" y="29903"/>
                  </a:lnTo>
                  <a:cubicBezTo>
                    <a:pt x="15278" y="29419"/>
                    <a:pt x="15486" y="28831"/>
                    <a:pt x="15728" y="28278"/>
                  </a:cubicBezTo>
                  <a:cubicBezTo>
                    <a:pt x="15866" y="28002"/>
                    <a:pt x="15970" y="27725"/>
                    <a:pt x="16004" y="27414"/>
                  </a:cubicBezTo>
                  <a:cubicBezTo>
                    <a:pt x="16039" y="27172"/>
                    <a:pt x="16177" y="26965"/>
                    <a:pt x="16246" y="26757"/>
                  </a:cubicBezTo>
                  <a:lnTo>
                    <a:pt x="16246" y="26757"/>
                  </a:lnTo>
                  <a:cubicBezTo>
                    <a:pt x="16039" y="26861"/>
                    <a:pt x="16039" y="27137"/>
                    <a:pt x="15831" y="27276"/>
                  </a:cubicBezTo>
                  <a:cubicBezTo>
                    <a:pt x="15831" y="27034"/>
                    <a:pt x="15935" y="26826"/>
                    <a:pt x="16315" y="26412"/>
                  </a:cubicBezTo>
                  <a:lnTo>
                    <a:pt x="16315" y="26446"/>
                  </a:lnTo>
                  <a:cubicBezTo>
                    <a:pt x="16384" y="26550"/>
                    <a:pt x="16212" y="26653"/>
                    <a:pt x="16246" y="26757"/>
                  </a:cubicBezTo>
                  <a:cubicBezTo>
                    <a:pt x="16281" y="26723"/>
                    <a:pt x="16350" y="26688"/>
                    <a:pt x="16384" y="26653"/>
                  </a:cubicBezTo>
                  <a:cubicBezTo>
                    <a:pt x="16730" y="26239"/>
                    <a:pt x="17076" y="25824"/>
                    <a:pt x="17421" y="25409"/>
                  </a:cubicBezTo>
                  <a:cubicBezTo>
                    <a:pt x="17525" y="25271"/>
                    <a:pt x="17594" y="25098"/>
                    <a:pt x="17629" y="24925"/>
                  </a:cubicBezTo>
                  <a:cubicBezTo>
                    <a:pt x="17733" y="24649"/>
                    <a:pt x="17871" y="24407"/>
                    <a:pt x="18113" y="24234"/>
                  </a:cubicBezTo>
                  <a:close/>
                  <a:moveTo>
                    <a:pt x="39267" y="31078"/>
                  </a:moveTo>
                  <a:cubicBezTo>
                    <a:pt x="39267" y="31112"/>
                    <a:pt x="39267" y="31112"/>
                    <a:pt x="39267" y="31112"/>
                  </a:cubicBezTo>
                  <a:cubicBezTo>
                    <a:pt x="39267" y="31130"/>
                    <a:pt x="39258" y="31138"/>
                    <a:pt x="39249" y="31138"/>
                  </a:cubicBezTo>
                  <a:cubicBezTo>
                    <a:pt x="39241" y="31138"/>
                    <a:pt x="39232" y="31130"/>
                    <a:pt x="39232" y="31112"/>
                  </a:cubicBezTo>
                  <a:cubicBezTo>
                    <a:pt x="39232" y="31112"/>
                    <a:pt x="39232" y="31112"/>
                    <a:pt x="39267" y="31078"/>
                  </a:cubicBezTo>
                  <a:close/>
                  <a:moveTo>
                    <a:pt x="31596" y="29508"/>
                  </a:moveTo>
                  <a:cubicBezTo>
                    <a:pt x="31607" y="29508"/>
                    <a:pt x="31618" y="29512"/>
                    <a:pt x="31628" y="29522"/>
                  </a:cubicBezTo>
                  <a:cubicBezTo>
                    <a:pt x="31731" y="29522"/>
                    <a:pt x="31835" y="29557"/>
                    <a:pt x="31939" y="29626"/>
                  </a:cubicBezTo>
                  <a:cubicBezTo>
                    <a:pt x="32423" y="29972"/>
                    <a:pt x="32837" y="30421"/>
                    <a:pt x="33149" y="30940"/>
                  </a:cubicBezTo>
                  <a:cubicBezTo>
                    <a:pt x="33183" y="31009"/>
                    <a:pt x="33252" y="31078"/>
                    <a:pt x="33218" y="31147"/>
                  </a:cubicBezTo>
                  <a:cubicBezTo>
                    <a:pt x="33204" y="31154"/>
                    <a:pt x="33193" y="31156"/>
                    <a:pt x="33182" y="31156"/>
                  </a:cubicBezTo>
                  <a:cubicBezTo>
                    <a:pt x="33135" y="31156"/>
                    <a:pt x="33107" y="31106"/>
                    <a:pt x="33079" y="31078"/>
                  </a:cubicBezTo>
                  <a:cubicBezTo>
                    <a:pt x="32803" y="30628"/>
                    <a:pt x="32354" y="30386"/>
                    <a:pt x="31835" y="30248"/>
                  </a:cubicBezTo>
                  <a:cubicBezTo>
                    <a:pt x="31766" y="30214"/>
                    <a:pt x="31697" y="30179"/>
                    <a:pt x="31628" y="30145"/>
                  </a:cubicBezTo>
                  <a:cubicBezTo>
                    <a:pt x="31317" y="30041"/>
                    <a:pt x="31247" y="29764"/>
                    <a:pt x="31489" y="29557"/>
                  </a:cubicBezTo>
                  <a:cubicBezTo>
                    <a:pt x="31538" y="29532"/>
                    <a:pt x="31570" y="29508"/>
                    <a:pt x="31596" y="29508"/>
                  </a:cubicBezTo>
                  <a:close/>
                  <a:moveTo>
                    <a:pt x="19495" y="30801"/>
                  </a:moveTo>
                  <a:cubicBezTo>
                    <a:pt x="19392" y="31147"/>
                    <a:pt x="19115" y="31216"/>
                    <a:pt x="18942" y="31423"/>
                  </a:cubicBezTo>
                  <a:cubicBezTo>
                    <a:pt x="19011" y="31147"/>
                    <a:pt x="19184" y="30940"/>
                    <a:pt x="19495" y="30801"/>
                  </a:cubicBezTo>
                  <a:close/>
                  <a:moveTo>
                    <a:pt x="24991" y="30870"/>
                  </a:moveTo>
                  <a:lnTo>
                    <a:pt x="24991" y="30870"/>
                  </a:lnTo>
                  <a:cubicBezTo>
                    <a:pt x="25199" y="31078"/>
                    <a:pt x="25233" y="31251"/>
                    <a:pt x="25199" y="31493"/>
                  </a:cubicBezTo>
                  <a:cubicBezTo>
                    <a:pt x="25060" y="31320"/>
                    <a:pt x="24957" y="31147"/>
                    <a:pt x="24991" y="30870"/>
                  </a:cubicBezTo>
                  <a:close/>
                  <a:moveTo>
                    <a:pt x="14898" y="31216"/>
                  </a:moveTo>
                  <a:lnTo>
                    <a:pt x="14967" y="31251"/>
                  </a:lnTo>
                  <a:lnTo>
                    <a:pt x="14898" y="31527"/>
                  </a:lnTo>
                  <a:lnTo>
                    <a:pt x="14829" y="31527"/>
                  </a:lnTo>
                  <a:lnTo>
                    <a:pt x="14898" y="31216"/>
                  </a:lnTo>
                  <a:close/>
                  <a:moveTo>
                    <a:pt x="42516" y="31147"/>
                  </a:moveTo>
                  <a:lnTo>
                    <a:pt x="42516" y="31147"/>
                  </a:lnTo>
                  <a:cubicBezTo>
                    <a:pt x="42689" y="31285"/>
                    <a:pt x="42723" y="31493"/>
                    <a:pt x="42758" y="31735"/>
                  </a:cubicBezTo>
                  <a:cubicBezTo>
                    <a:pt x="42585" y="31700"/>
                    <a:pt x="42654" y="31562"/>
                    <a:pt x="42654" y="31458"/>
                  </a:cubicBezTo>
                  <a:cubicBezTo>
                    <a:pt x="42619" y="31354"/>
                    <a:pt x="42585" y="31251"/>
                    <a:pt x="42516" y="31147"/>
                  </a:cubicBezTo>
                  <a:close/>
                  <a:moveTo>
                    <a:pt x="38169" y="31719"/>
                  </a:moveTo>
                  <a:cubicBezTo>
                    <a:pt x="38180" y="31719"/>
                    <a:pt x="38195" y="31735"/>
                    <a:pt x="38195" y="31735"/>
                  </a:cubicBezTo>
                  <a:cubicBezTo>
                    <a:pt x="38195" y="31769"/>
                    <a:pt x="38195" y="31769"/>
                    <a:pt x="38161" y="31769"/>
                  </a:cubicBezTo>
                  <a:cubicBezTo>
                    <a:pt x="38161" y="31779"/>
                    <a:pt x="38158" y="31783"/>
                    <a:pt x="38153" y="31783"/>
                  </a:cubicBezTo>
                  <a:cubicBezTo>
                    <a:pt x="38143" y="31783"/>
                    <a:pt x="38126" y="31759"/>
                    <a:pt x="38126" y="31735"/>
                  </a:cubicBezTo>
                  <a:lnTo>
                    <a:pt x="38161" y="31735"/>
                  </a:lnTo>
                  <a:cubicBezTo>
                    <a:pt x="38161" y="31723"/>
                    <a:pt x="38164" y="31719"/>
                    <a:pt x="38169" y="31719"/>
                  </a:cubicBezTo>
                  <a:close/>
                  <a:moveTo>
                    <a:pt x="26858" y="14867"/>
                  </a:moveTo>
                  <a:cubicBezTo>
                    <a:pt x="26927" y="14901"/>
                    <a:pt x="27031" y="14901"/>
                    <a:pt x="27031" y="15005"/>
                  </a:cubicBezTo>
                  <a:cubicBezTo>
                    <a:pt x="27031" y="15178"/>
                    <a:pt x="27169" y="15212"/>
                    <a:pt x="27307" y="15282"/>
                  </a:cubicBezTo>
                  <a:cubicBezTo>
                    <a:pt x="27929" y="15627"/>
                    <a:pt x="28517" y="15973"/>
                    <a:pt x="28966" y="16595"/>
                  </a:cubicBezTo>
                  <a:cubicBezTo>
                    <a:pt x="29208" y="16975"/>
                    <a:pt x="29519" y="17252"/>
                    <a:pt x="29761" y="17632"/>
                  </a:cubicBezTo>
                  <a:cubicBezTo>
                    <a:pt x="29865" y="17770"/>
                    <a:pt x="29969" y="17874"/>
                    <a:pt x="30107" y="17978"/>
                  </a:cubicBezTo>
                  <a:cubicBezTo>
                    <a:pt x="30522" y="18254"/>
                    <a:pt x="30729" y="18669"/>
                    <a:pt x="30833" y="19153"/>
                  </a:cubicBezTo>
                  <a:cubicBezTo>
                    <a:pt x="31075" y="20224"/>
                    <a:pt x="31351" y="21296"/>
                    <a:pt x="31593" y="22367"/>
                  </a:cubicBezTo>
                  <a:cubicBezTo>
                    <a:pt x="31801" y="23543"/>
                    <a:pt x="32008" y="24683"/>
                    <a:pt x="31973" y="25893"/>
                  </a:cubicBezTo>
                  <a:cubicBezTo>
                    <a:pt x="31939" y="26653"/>
                    <a:pt x="31870" y="27448"/>
                    <a:pt x="31489" y="28174"/>
                  </a:cubicBezTo>
                  <a:cubicBezTo>
                    <a:pt x="31247" y="28624"/>
                    <a:pt x="31109" y="29108"/>
                    <a:pt x="30971" y="29592"/>
                  </a:cubicBezTo>
                  <a:cubicBezTo>
                    <a:pt x="30906" y="29818"/>
                    <a:pt x="30872" y="30044"/>
                    <a:pt x="30613" y="30044"/>
                  </a:cubicBezTo>
                  <a:cubicBezTo>
                    <a:pt x="30595" y="30044"/>
                    <a:pt x="30576" y="30043"/>
                    <a:pt x="30556" y="30041"/>
                  </a:cubicBezTo>
                  <a:cubicBezTo>
                    <a:pt x="30487" y="30041"/>
                    <a:pt x="30452" y="30075"/>
                    <a:pt x="30452" y="30145"/>
                  </a:cubicBezTo>
                  <a:cubicBezTo>
                    <a:pt x="30418" y="30214"/>
                    <a:pt x="30487" y="30283"/>
                    <a:pt x="30556" y="30283"/>
                  </a:cubicBezTo>
                  <a:cubicBezTo>
                    <a:pt x="30798" y="30283"/>
                    <a:pt x="30764" y="30456"/>
                    <a:pt x="30729" y="30594"/>
                  </a:cubicBezTo>
                  <a:cubicBezTo>
                    <a:pt x="30625" y="31112"/>
                    <a:pt x="30556" y="31596"/>
                    <a:pt x="30383" y="32080"/>
                  </a:cubicBezTo>
                  <a:cubicBezTo>
                    <a:pt x="30349" y="32149"/>
                    <a:pt x="30314" y="32184"/>
                    <a:pt x="30280" y="32253"/>
                  </a:cubicBezTo>
                  <a:cubicBezTo>
                    <a:pt x="30280" y="32322"/>
                    <a:pt x="30211" y="32357"/>
                    <a:pt x="30141" y="32357"/>
                  </a:cubicBezTo>
                  <a:cubicBezTo>
                    <a:pt x="30072" y="32357"/>
                    <a:pt x="30038" y="32288"/>
                    <a:pt x="30003" y="32218"/>
                  </a:cubicBezTo>
                  <a:cubicBezTo>
                    <a:pt x="29969" y="32080"/>
                    <a:pt x="29934" y="31907"/>
                    <a:pt x="29969" y="31735"/>
                  </a:cubicBezTo>
                  <a:cubicBezTo>
                    <a:pt x="30003" y="31285"/>
                    <a:pt x="29969" y="30870"/>
                    <a:pt x="30072" y="30421"/>
                  </a:cubicBezTo>
                  <a:cubicBezTo>
                    <a:pt x="30211" y="29868"/>
                    <a:pt x="30072" y="29315"/>
                    <a:pt x="30107" y="28762"/>
                  </a:cubicBezTo>
                  <a:cubicBezTo>
                    <a:pt x="30107" y="28555"/>
                    <a:pt x="30072" y="28313"/>
                    <a:pt x="30245" y="28140"/>
                  </a:cubicBezTo>
                  <a:cubicBezTo>
                    <a:pt x="30280" y="28036"/>
                    <a:pt x="30280" y="27898"/>
                    <a:pt x="30280" y="27794"/>
                  </a:cubicBezTo>
                  <a:cubicBezTo>
                    <a:pt x="30245" y="27414"/>
                    <a:pt x="30280" y="27068"/>
                    <a:pt x="30211" y="26688"/>
                  </a:cubicBezTo>
                  <a:cubicBezTo>
                    <a:pt x="30176" y="26550"/>
                    <a:pt x="30245" y="26377"/>
                    <a:pt x="30245" y="26239"/>
                  </a:cubicBezTo>
                  <a:cubicBezTo>
                    <a:pt x="30211" y="25686"/>
                    <a:pt x="30211" y="25133"/>
                    <a:pt x="30038" y="24580"/>
                  </a:cubicBezTo>
                  <a:cubicBezTo>
                    <a:pt x="30038" y="24545"/>
                    <a:pt x="30038" y="24476"/>
                    <a:pt x="30003" y="24441"/>
                  </a:cubicBezTo>
                  <a:cubicBezTo>
                    <a:pt x="29969" y="24234"/>
                    <a:pt x="30003" y="24096"/>
                    <a:pt x="30245" y="24061"/>
                  </a:cubicBezTo>
                  <a:cubicBezTo>
                    <a:pt x="29934" y="23957"/>
                    <a:pt x="29865" y="23715"/>
                    <a:pt x="29761" y="23473"/>
                  </a:cubicBezTo>
                  <a:cubicBezTo>
                    <a:pt x="29588" y="22886"/>
                    <a:pt x="29381" y="22333"/>
                    <a:pt x="29104" y="21814"/>
                  </a:cubicBezTo>
                  <a:cubicBezTo>
                    <a:pt x="29001" y="21607"/>
                    <a:pt x="28966" y="21365"/>
                    <a:pt x="28897" y="21158"/>
                  </a:cubicBezTo>
                  <a:cubicBezTo>
                    <a:pt x="28690" y="20639"/>
                    <a:pt x="28482" y="20155"/>
                    <a:pt x="28275" y="19671"/>
                  </a:cubicBezTo>
                  <a:cubicBezTo>
                    <a:pt x="28102" y="19326"/>
                    <a:pt x="28206" y="19084"/>
                    <a:pt x="28448" y="18807"/>
                  </a:cubicBezTo>
                  <a:cubicBezTo>
                    <a:pt x="28416" y="18788"/>
                    <a:pt x="28388" y="18781"/>
                    <a:pt x="28363" y="18781"/>
                  </a:cubicBezTo>
                  <a:cubicBezTo>
                    <a:pt x="28266" y="18781"/>
                    <a:pt x="28203" y="18889"/>
                    <a:pt x="28118" y="18889"/>
                  </a:cubicBezTo>
                  <a:cubicBezTo>
                    <a:pt x="28102" y="18889"/>
                    <a:pt x="28085" y="18885"/>
                    <a:pt x="28067" y="18876"/>
                  </a:cubicBezTo>
                  <a:cubicBezTo>
                    <a:pt x="27998" y="18703"/>
                    <a:pt x="27791" y="18531"/>
                    <a:pt x="27964" y="18289"/>
                  </a:cubicBezTo>
                  <a:cubicBezTo>
                    <a:pt x="27964" y="18254"/>
                    <a:pt x="27964" y="18185"/>
                    <a:pt x="27964" y="18185"/>
                  </a:cubicBezTo>
                  <a:cubicBezTo>
                    <a:pt x="27687" y="17839"/>
                    <a:pt x="27618" y="17390"/>
                    <a:pt x="27445" y="17010"/>
                  </a:cubicBezTo>
                  <a:cubicBezTo>
                    <a:pt x="27342" y="16768"/>
                    <a:pt x="27203" y="16560"/>
                    <a:pt x="26996" y="16388"/>
                  </a:cubicBezTo>
                  <a:cubicBezTo>
                    <a:pt x="26650" y="16111"/>
                    <a:pt x="26339" y="15835"/>
                    <a:pt x="25994" y="15558"/>
                  </a:cubicBezTo>
                  <a:cubicBezTo>
                    <a:pt x="25786" y="15385"/>
                    <a:pt x="25510" y="15316"/>
                    <a:pt x="25233" y="15282"/>
                  </a:cubicBezTo>
                  <a:cubicBezTo>
                    <a:pt x="25337" y="15178"/>
                    <a:pt x="25406" y="15109"/>
                    <a:pt x="25510" y="15109"/>
                  </a:cubicBezTo>
                  <a:cubicBezTo>
                    <a:pt x="25821" y="15109"/>
                    <a:pt x="26097" y="15040"/>
                    <a:pt x="26339" y="14936"/>
                  </a:cubicBezTo>
                  <a:cubicBezTo>
                    <a:pt x="26512" y="14867"/>
                    <a:pt x="26685" y="14867"/>
                    <a:pt x="26858" y="14867"/>
                  </a:cubicBezTo>
                  <a:close/>
                  <a:moveTo>
                    <a:pt x="43311" y="32253"/>
                  </a:moveTo>
                  <a:lnTo>
                    <a:pt x="43311" y="32253"/>
                  </a:lnTo>
                  <a:cubicBezTo>
                    <a:pt x="43484" y="32357"/>
                    <a:pt x="43449" y="32564"/>
                    <a:pt x="43518" y="32702"/>
                  </a:cubicBezTo>
                  <a:cubicBezTo>
                    <a:pt x="43345" y="32599"/>
                    <a:pt x="43311" y="32426"/>
                    <a:pt x="43311" y="32253"/>
                  </a:cubicBezTo>
                  <a:close/>
                  <a:moveTo>
                    <a:pt x="18528" y="32149"/>
                  </a:moveTo>
                  <a:cubicBezTo>
                    <a:pt x="18389" y="32530"/>
                    <a:pt x="18286" y="32910"/>
                    <a:pt x="18044" y="33255"/>
                  </a:cubicBezTo>
                  <a:cubicBezTo>
                    <a:pt x="18078" y="32841"/>
                    <a:pt x="18286" y="32530"/>
                    <a:pt x="18424" y="32184"/>
                  </a:cubicBezTo>
                  <a:cubicBezTo>
                    <a:pt x="18458" y="32149"/>
                    <a:pt x="18493" y="32149"/>
                    <a:pt x="18528" y="32149"/>
                  </a:cubicBezTo>
                  <a:close/>
                  <a:moveTo>
                    <a:pt x="24991" y="32841"/>
                  </a:moveTo>
                  <a:lnTo>
                    <a:pt x="24991" y="32841"/>
                  </a:lnTo>
                  <a:cubicBezTo>
                    <a:pt x="25164" y="33083"/>
                    <a:pt x="25095" y="33290"/>
                    <a:pt x="25060" y="33532"/>
                  </a:cubicBezTo>
                  <a:cubicBezTo>
                    <a:pt x="24957" y="33325"/>
                    <a:pt x="24957" y="33117"/>
                    <a:pt x="24991" y="32841"/>
                  </a:cubicBezTo>
                  <a:close/>
                  <a:moveTo>
                    <a:pt x="43725" y="33463"/>
                  </a:moveTo>
                  <a:cubicBezTo>
                    <a:pt x="43829" y="33601"/>
                    <a:pt x="43829" y="33670"/>
                    <a:pt x="43829" y="33808"/>
                  </a:cubicBezTo>
                  <a:cubicBezTo>
                    <a:pt x="43691" y="33739"/>
                    <a:pt x="43691" y="33636"/>
                    <a:pt x="43725" y="33463"/>
                  </a:cubicBezTo>
                  <a:close/>
                  <a:moveTo>
                    <a:pt x="47700" y="33497"/>
                  </a:moveTo>
                  <a:cubicBezTo>
                    <a:pt x="47873" y="33670"/>
                    <a:pt x="47804" y="33774"/>
                    <a:pt x="47770" y="33981"/>
                  </a:cubicBezTo>
                  <a:cubicBezTo>
                    <a:pt x="47666" y="33808"/>
                    <a:pt x="47631" y="33670"/>
                    <a:pt x="47700" y="33497"/>
                  </a:cubicBezTo>
                  <a:close/>
                  <a:moveTo>
                    <a:pt x="16523" y="34431"/>
                  </a:moveTo>
                  <a:cubicBezTo>
                    <a:pt x="16557" y="34465"/>
                    <a:pt x="16592" y="34500"/>
                    <a:pt x="16557" y="34534"/>
                  </a:cubicBezTo>
                  <a:cubicBezTo>
                    <a:pt x="16557" y="34534"/>
                    <a:pt x="16523" y="34569"/>
                    <a:pt x="16523" y="34569"/>
                  </a:cubicBezTo>
                  <a:cubicBezTo>
                    <a:pt x="16454" y="34569"/>
                    <a:pt x="16454" y="34500"/>
                    <a:pt x="16488" y="34465"/>
                  </a:cubicBezTo>
                  <a:cubicBezTo>
                    <a:pt x="16488" y="34465"/>
                    <a:pt x="16523" y="34465"/>
                    <a:pt x="16523" y="34431"/>
                  </a:cubicBezTo>
                  <a:close/>
                  <a:moveTo>
                    <a:pt x="43795" y="35053"/>
                  </a:moveTo>
                  <a:lnTo>
                    <a:pt x="43795" y="35053"/>
                  </a:lnTo>
                  <a:cubicBezTo>
                    <a:pt x="43898" y="35156"/>
                    <a:pt x="43933" y="35295"/>
                    <a:pt x="43933" y="35468"/>
                  </a:cubicBezTo>
                  <a:cubicBezTo>
                    <a:pt x="43829" y="35295"/>
                    <a:pt x="43760" y="35191"/>
                    <a:pt x="43795" y="35053"/>
                  </a:cubicBezTo>
                  <a:close/>
                  <a:moveTo>
                    <a:pt x="25129" y="34984"/>
                  </a:moveTo>
                  <a:lnTo>
                    <a:pt x="25129" y="34984"/>
                  </a:lnTo>
                  <a:cubicBezTo>
                    <a:pt x="25164" y="35433"/>
                    <a:pt x="25026" y="35813"/>
                    <a:pt x="24957" y="36228"/>
                  </a:cubicBezTo>
                  <a:cubicBezTo>
                    <a:pt x="24853" y="35986"/>
                    <a:pt x="24922" y="35398"/>
                    <a:pt x="25129" y="34984"/>
                  </a:cubicBezTo>
                  <a:close/>
                  <a:moveTo>
                    <a:pt x="43068" y="26877"/>
                  </a:moveTo>
                  <a:cubicBezTo>
                    <a:pt x="43152" y="26877"/>
                    <a:pt x="43186" y="26978"/>
                    <a:pt x="43242" y="27034"/>
                  </a:cubicBezTo>
                  <a:cubicBezTo>
                    <a:pt x="43484" y="27310"/>
                    <a:pt x="43725" y="27587"/>
                    <a:pt x="43967" y="27829"/>
                  </a:cubicBezTo>
                  <a:cubicBezTo>
                    <a:pt x="44071" y="27932"/>
                    <a:pt x="44140" y="28071"/>
                    <a:pt x="44279" y="28140"/>
                  </a:cubicBezTo>
                  <a:cubicBezTo>
                    <a:pt x="44306" y="28140"/>
                    <a:pt x="44334" y="28134"/>
                    <a:pt x="44357" y="28134"/>
                  </a:cubicBezTo>
                  <a:cubicBezTo>
                    <a:pt x="44392" y="28134"/>
                    <a:pt x="44417" y="28147"/>
                    <a:pt x="44417" y="28209"/>
                  </a:cubicBezTo>
                  <a:lnTo>
                    <a:pt x="44348" y="28209"/>
                  </a:lnTo>
                  <a:cubicBezTo>
                    <a:pt x="44348" y="28278"/>
                    <a:pt x="44382" y="28347"/>
                    <a:pt x="44417" y="28382"/>
                  </a:cubicBezTo>
                  <a:lnTo>
                    <a:pt x="44417" y="28243"/>
                  </a:lnTo>
                  <a:cubicBezTo>
                    <a:pt x="44555" y="28278"/>
                    <a:pt x="44520" y="28313"/>
                    <a:pt x="44417" y="28382"/>
                  </a:cubicBezTo>
                  <a:cubicBezTo>
                    <a:pt x="44659" y="28658"/>
                    <a:pt x="44901" y="28935"/>
                    <a:pt x="45143" y="29211"/>
                  </a:cubicBezTo>
                  <a:cubicBezTo>
                    <a:pt x="45116" y="29131"/>
                    <a:pt x="45110" y="29051"/>
                    <a:pt x="45173" y="29051"/>
                  </a:cubicBezTo>
                  <a:cubicBezTo>
                    <a:pt x="45191" y="29051"/>
                    <a:pt x="45215" y="29057"/>
                    <a:pt x="45246" y="29073"/>
                  </a:cubicBezTo>
                  <a:cubicBezTo>
                    <a:pt x="45350" y="29142"/>
                    <a:pt x="45419" y="29280"/>
                    <a:pt x="45523" y="29384"/>
                  </a:cubicBezTo>
                  <a:cubicBezTo>
                    <a:pt x="45557" y="29350"/>
                    <a:pt x="45601" y="29332"/>
                    <a:pt x="45640" y="29332"/>
                  </a:cubicBezTo>
                  <a:cubicBezTo>
                    <a:pt x="45678" y="29332"/>
                    <a:pt x="45713" y="29350"/>
                    <a:pt x="45730" y="29384"/>
                  </a:cubicBezTo>
                  <a:cubicBezTo>
                    <a:pt x="45938" y="29661"/>
                    <a:pt x="46145" y="29903"/>
                    <a:pt x="46283" y="30214"/>
                  </a:cubicBezTo>
                  <a:cubicBezTo>
                    <a:pt x="46283" y="30214"/>
                    <a:pt x="46318" y="30248"/>
                    <a:pt x="46318" y="30283"/>
                  </a:cubicBezTo>
                  <a:cubicBezTo>
                    <a:pt x="46214" y="30525"/>
                    <a:pt x="46422" y="30732"/>
                    <a:pt x="46422" y="30974"/>
                  </a:cubicBezTo>
                  <a:cubicBezTo>
                    <a:pt x="46456" y="31251"/>
                    <a:pt x="46525" y="31527"/>
                    <a:pt x="46560" y="31804"/>
                  </a:cubicBezTo>
                  <a:cubicBezTo>
                    <a:pt x="46594" y="32806"/>
                    <a:pt x="46629" y="33843"/>
                    <a:pt x="46491" y="34845"/>
                  </a:cubicBezTo>
                  <a:cubicBezTo>
                    <a:pt x="46387" y="35398"/>
                    <a:pt x="46283" y="35917"/>
                    <a:pt x="46110" y="36401"/>
                  </a:cubicBezTo>
                  <a:cubicBezTo>
                    <a:pt x="46007" y="36401"/>
                    <a:pt x="45972" y="36366"/>
                    <a:pt x="45972" y="36297"/>
                  </a:cubicBezTo>
                  <a:cubicBezTo>
                    <a:pt x="46041" y="35951"/>
                    <a:pt x="45903" y="35571"/>
                    <a:pt x="45938" y="35191"/>
                  </a:cubicBezTo>
                  <a:cubicBezTo>
                    <a:pt x="45972" y="34984"/>
                    <a:pt x="45903" y="34742"/>
                    <a:pt x="45869" y="34534"/>
                  </a:cubicBezTo>
                  <a:cubicBezTo>
                    <a:pt x="45869" y="34500"/>
                    <a:pt x="45869" y="34431"/>
                    <a:pt x="45834" y="34431"/>
                  </a:cubicBezTo>
                  <a:cubicBezTo>
                    <a:pt x="45454" y="34120"/>
                    <a:pt x="45454" y="33670"/>
                    <a:pt x="45454" y="33255"/>
                  </a:cubicBezTo>
                  <a:cubicBezTo>
                    <a:pt x="45419" y="32599"/>
                    <a:pt x="45177" y="32011"/>
                    <a:pt x="45004" y="31389"/>
                  </a:cubicBezTo>
                  <a:cubicBezTo>
                    <a:pt x="44901" y="31043"/>
                    <a:pt x="44797" y="30698"/>
                    <a:pt x="44693" y="30352"/>
                  </a:cubicBezTo>
                  <a:cubicBezTo>
                    <a:pt x="44624" y="30214"/>
                    <a:pt x="44624" y="30075"/>
                    <a:pt x="44659" y="29903"/>
                  </a:cubicBezTo>
                  <a:cubicBezTo>
                    <a:pt x="44678" y="29896"/>
                    <a:pt x="44694" y="29893"/>
                    <a:pt x="44709" y="29893"/>
                  </a:cubicBezTo>
                  <a:cubicBezTo>
                    <a:pt x="44776" y="29893"/>
                    <a:pt x="44810" y="29950"/>
                    <a:pt x="44866" y="30006"/>
                  </a:cubicBezTo>
                  <a:cubicBezTo>
                    <a:pt x="44693" y="29626"/>
                    <a:pt x="44520" y="29246"/>
                    <a:pt x="44244" y="28900"/>
                  </a:cubicBezTo>
                  <a:cubicBezTo>
                    <a:pt x="43967" y="28555"/>
                    <a:pt x="43760" y="28174"/>
                    <a:pt x="43518" y="27829"/>
                  </a:cubicBezTo>
                  <a:cubicBezTo>
                    <a:pt x="43380" y="27587"/>
                    <a:pt x="43242" y="27345"/>
                    <a:pt x="43069" y="27137"/>
                  </a:cubicBezTo>
                  <a:cubicBezTo>
                    <a:pt x="43034" y="27068"/>
                    <a:pt x="42965" y="26999"/>
                    <a:pt x="43000" y="26895"/>
                  </a:cubicBezTo>
                  <a:cubicBezTo>
                    <a:pt x="43026" y="26882"/>
                    <a:pt x="43049" y="26877"/>
                    <a:pt x="43068" y="26877"/>
                  </a:cubicBezTo>
                  <a:close/>
                  <a:moveTo>
                    <a:pt x="11407" y="34361"/>
                  </a:moveTo>
                  <a:lnTo>
                    <a:pt x="11476" y="34431"/>
                  </a:lnTo>
                  <a:cubicBezTo>
                    <a:pt x="11061" y="35087"/>
                    <a:pt x="10612" y="35744"/>
                    <a:pt x="10163" y="36470"/>
                  </a:cubicBezTo>
                  <a:cubicBezTo>
                    <a:pt x="10128" y="36021"/>
                    <a:pt x="10819" y="34880"/>
                    <a:pt x="11407" y="34361"/>
                  </a:cubicBezTo>
                  <a:close/>
                  <a:moveTo>
                    <a:pt x="17145" y="38336"/>
                  </a:moveTo>
                  <a:cubicBezTo>
                    <a:pt x="17214" y="38509"/>
                    <a:pt x="17249" y="38613"/>
                    <a:pt x="17145" y="38786"/>
                  </a:cubicBezTo>
                  <a:cubicBezTo>
                    <a:pt x="17076" y="38613"/>
                    <a:pt x="17110" y="38509"/>
                    <a:pt x="17145" y="38336"/>
                  </a:cubicBezTo>
                  <a:close/>
                  <a:moveTo>
                    <a:pt x="42778" y="33581"/>
                  </a:moveTo>
                  <a:cubicBezTo>
                    <a:pt x="42844" y="33581"/>
                    <a:pt x="42916" y="33615"/>
                    <a:pt x="43000" y="33636"/>
                  </a:cubicBezTo>
                  <a:cubicBezTo>
                    <a:pt x="43069" y="33670"/>
                    <a:pt x="43103" y="33739"/>
                    <a:pt x="43172" y="33843"/>
                  </a:cubicBezTo>
                  <a:cubicBezTo>
                    <a:pt x="43484" y="34534"/>
                    <a:pt x="43691" y="35260"/>
                    <a:pt x="43864" y="36055"/>
                  </a:cubicBezTo>
                  <a:cubicBezTo>
                    <a:pt x="44002" y="36781"/>
                    <a:pt x="44037" y="37541"/>
                    <a:pt x="44106" y="38302"/>
                  </a:cubicBezTo>
                  <a:cubicBezTo>
                    <a:pt x="44106" y="38475"/>
                    <a:pt x="44140" y="38682"/>
                    <a:pt x="44002" y="38855"/>
                  </a:cubicBezTo>
                  <a:cubicBezTo>
                    <a:pt x="43967" y="37956"/>
                    <a:pt x="43760" y="37058"/>
                    <a:pt x="43691" y="36193"/>
                  </a:cubicBezTo>
                  <a:cubicBezTo>
                    <a:pt x="43691" y="36159"/>
                    <a:pt x="43691" y="36124"/>
                    <a:pt x="43691" y="36090"/>
                  </a:cubicBezTo>
                  <a:cubicBezTo>
                    <a:pt x="43449" y="35329"/>
                    <a:pt x="43242" y="34569"/>
                    <a:pt x="42758" y="33912"/>
                  </a:cubicBezTo>
                  <a:cubicBezTo>
                    <a:pt x="42689" y="33843"/>
                    <a:pt x="42550" y="33739"/>
                    <a:pt x="42654" y="33636"/>
                  </a:cubicBezTo>
                  <a:cubicBezTo>
                    <a:pt x="42695" y="33595"/>
                    <a:pt x="42735" y="33581"/>
                    <a:pt x="42778" y="33581"/>
                  </a:cubicBezTo>
                  <a:close/>
                  <a:moveTo>
                    <a:pt x="20350" y="25054"/>
                  </a:moveTo>
                  <a:cubicBezTo>
                    <a:pt x="20630" y="25054"/>
                    <a:pt x="20909" y="25105"/>
                    <a:pt x="21189" y="25133"/>
                  </a:cubicBezTo>
                  <a:cubicBezTo>
                    <a:pt x="21258" y="25133"/>
                    <a:pt x="21362" y="25167"/>
                    <a:pt x="21396" y="25236"/>
                  </a:cubicBezTo>
                  <a:cubicBezTo>
                    <a:pt x="21431" y="25409"/>
                    <a:pt x="21189" y="25305"/>
                    <a:pt x="21224" y="25478"/>
                  </a:cubicBezTo>
                  <a:cubicBezTo>
                    <a:pt x="21638" y="25513"/>
                    <a:pt x="21984" y="25858"/>
                    <a:pt x="22433" y="25928"/>
                  </a:cubicBezTo>
                  <a:cubicBezTo>
                    <a:pt x="22364" y="25720"/>
                    <a:pt x="22157" y="25617"/>
                    <a:pt x="21984" y="25547"/>
                  </a:cubicBezTo>
                  <a:cubicBezTo>
                    <a:pt x="21915" y="25513"/>
                    <a:pt x="21846" y="25478"/>
                    <a:pt x="21880" y="25375"/>
                  </a:cubicBezTo>
                  <a:cubicBezTo>
                    <a:pt x="21899" y="25298"/>
                    <a:pt x="21940" y="25275"/>
                    <a:pt x="21983" y="25275"/>
                  </a:cubicBezTo>
                  <a:cubicBezTo>
                    <a:pt x="22019" y="25275"/>
                    <a:pt x="22057" y="25290"/>
                    <a:pt x="22088" y="25305"/>
                  </a:cubicBezTo>
                  <a:cubicBezTo>
                    <a:pt x="22330" y="25409"/>
                    <a:pt x="22572" y="25547"/>
                    <a:pt x="22641" y="25824"/>
                  </a:cubicBezTo>
                  <a:cubicBezTo>
                    <a:pt x="22675" y="26100"/>
                    <a:pt x="22848" y="26342"/>
                    <a:pt x="22952" y="26619"/>
                  </a:cubicBezTo>
                  <a:cubicBezTo>
                    <a:pt x="23021" y="26653"/>
                    <a:pt x="23125" y="26688"/>
                    <a:pt x="23194" y="26723"/>
                  </a:cubicBezTo>
                  <a:cubicBezTo>
                    <a:pt x="23574" y="26999"/>
                    <a:pt x="23609" y="27276"/>
                    <a:pt x="23297" y="27621"/>
                  </a:cubicBezTo>
                  <a:cubicBezTo>
                    <a:pt x="23170" y="27749"/>
                    <a:pt x="23071" y="27936"/>
                    <a:pt x="22838" y="27936"/>
                  </a:cubicBezTo>
                  <a:cubicBezTo>
                    <a:pt x="22820" y="27936"/>
                    <a:pt x="22800" y="27935"/>
                    <a:pt x="22779" y="27932"/>
                  </a:cubicBezTo>
                  <a:cubicBezTo>
                    <a:pt x="22675" y="27932"/>
                    <a:pt x="22606" y="28036"/>
                    <a:pt x="22537" y="28140"/>
                  </a:cubicBezTo>
                  <a:cubicBezTo>
                    <a:pt x="22470" y="28207"/>
                    <a:pt x="22389" y="28245"/>
                    <a:pt x="22293" y="28245"/>
                  </a:cubicBezTo>
                  <a:cubicBezTo>
                    <a:pt x="22240" y="28245"/>
                    <a:pt x="22183" y="28233"/>
                    <a:pt x="22122" y="28209"/>
                  </a:cubicBezTo>
                  <a:cubicBezTo>
                    <a:pt x="22226" y="27898"/>
                    <a:pt x="22468" y="27725"/>
                    <a:pt x="22675" y="27587"/>
                  </a:cubicBezTo>
                  <a:cubicBezTo>
                    <a:pt x="22883" y="27448"/>
                    <a:pt x="22952" y="27276"/>
                    <a:pt x="23021" y="27103"/>
                  </a:cubicBezTo>
                  <a:lnTo>
                    <a:pt x="23021" y="27103"/>
                  </a:lnTo>
                  <a:cubicBezTo>
                    <a:pt x="22710" y="27414"/>
                    <a:pt x="22261" y="27518"/>
                    <a:pt x="21915" y="27760"/>
                  </a:cubicBezTo>
                  <a:cubicBezTo>
                    <a:pt x="21811" y="27863"/>
                    <a:pt x="21707" y="27932"/>
                    <a:pt x="21604" y="28140"/>
                  </a:cubicBezTo>
                  <a:cubicBezTo>
                    <a:pt x="21880" y="28002"/>
                    <a:pt x="21984" y="27725"/>
                    <a:pt x="22295" y="27725"/>
                  </a:cubicBezTo>
                  <a:cubicBezTo>
                    <a:pt x="22053" y="28243"/>
                    <a:pt x="21604" y="28382"/>
                    <a:pt x="21120" y="28485"/>
                  </a:cubicBezTo>
                  <a:cubicBezTo>
                    <a:pt x="21466" y="27932"/>
                    <a:pt x="21949" y="27587"/>
                    <a:pt x="22468" y="27207"/>
                  </a:cubicBezTo>
                  <a:cubicBezTo>
                    <a:pt x="22441" y="27202"/>
                    <a:pt x="22413" y="27199"/>
                    <a:pt x="22383" y="27199"/>
                  </a:cubicBezTo>
                  <a:cubicBezTo>
                    <a:pt x="21800" y="27199"/>
                    <a:pt x="20682" y="28145"/>
                    <a:pt x="20221" y="28935"/>
                  </a:cubicBezTo>
                  <a:cubicBezTo>
                    <a:pt x="20048" y="29073"/>
                    <a:pt x="19910" y="29177"/>
                    <a:pt x="19876" y="29384"/>
                  </a:cubicBezTo>
                  <a:cubicBezTo>
                    <a:pt x="20014" y="29280"/>
                    <a:pt x="20152" y="29108"/>
                    <a:pt x="20256" y="28935"/>
                  </a:cubicBezTo>
                  <a:cubicBezTo>
                    <a:pt x="20394" y="28797"/>
                    <a:pt x="20532" y="28624"/>
                    <a:pt x="20671" y="28451"/>
                  </a:cubicBezTo>
                  <a:cubicBezTo>
                    <a:pt x="20774" y="28347"/>
                    <a:pt x="20878" y="28209"/>
                    <a:pt x="21085" y="28174"/>
                  </a:cubicBezTo>
                  <a:lnTo>
                    <a:pt x="21085" y="28174"/>
                  </a:lnTo>
                  <a:cubicBezTo>
                    <a:pt x="21051" y="28416"/>
                    <a:pt x="20912" y="28589"/>
                    <a:pt x="20774" y="28693"/>
                  </a:cubicBezTo>
                  <a:cubicBezTo>
                    <a:pt x="20463" y="28935"/>
                    <a:pt x="20256" y="29246"/>
                    <a:pt x="20048" y="29557"/>
                  </a:cubicBezTo>
                  <a:cubicBezTo>
                    <a:pt x="19737" y="30041"/>
                    <a:pt x="19288" y="30317"/>
                    <a:pt x="18839" y="30628"/>
                  </a:cubicBezTo>
                  <a:cubicBezTo>
                    <a:pt x="18775" y="30671"/>
                    <a:pt x="18697" y="30701"/>
                    <a:pt x="18615" y="30701"/>
                  </a:cubicBezTo>
                  <a:cubicBezTo>
                    <a:pt x="18564" y="30701"/>
                    <a:pt x="18511" y="30689"/>
                    <a:pt x="18458" y="30663"/>
                  </a:cubicBezTo>
                  <a:cubicBezTo>
                    <a:pt x="18415" y="30641"/>
                    <a:pt x="18374" y="30630"/>
                    <a:pt x="18336" y="30630"/>
                  </a:cubicBezTo>
                  <a:cubicBezTo>
                    <a:pt x="18254" y="30630"/>
                    <a:pt x="18184" y="30683"/>
                    <a:pt x="18113" y="30801"/>
                  </a:cubicBezTo>
                  <a:cubicBezTo>
                    <a:pt x="17940" y="31043"/>
                    <a:pt x="17698" y="31216"/>
                    <a:pt x="17387" y="31251"/>
                  </a:cubicBezTo>
                  <a:cubicBezTo>
                    <a:pt x="17318" y="31285"/>
                    <a:pt x="17249" y="31320"/>
                    <a:pt x="17249" y="31389"/>
                  </a:cubicBezTo>
                  <a:cubicBezTo>
                    <a:pt x="17110" y="31769"/>
                    <a:pt x="16903" y="32080"/>
                    <a:pt x="16592" y="32357"/>
                  </a:cubicBezTo>
                  <a:cubicBezTo>
                    <a:pt x="16557" y="32426"/>
                    <a:pt x="16488" y="32530"/>
                    <a:pt x="16488" y="32599"/>
                  </a:cubicBezTo>
                  <a:cubicBezTo>
                    <a:pt x="16454" y="33117"/>
                    <a:pt x="16212" y="33566"/>
                    <a:pt x="15935" y="34016"/>
                  </a:cubicBezTo>
                  <a:cubicBezTo>
                    <a:pt x="15589" y="34534"/>
                    <a:pt x="15520" y="35122"/>
                    <a:pt x="15659" y="35744"/>
                  </a:cubicBezTo>
                  <a:cubicBezTo>
                    <a:pt x="15659" y="35848"/>
                    <a:pt x="15693" y="35986"/>
                    <a:pt x="15659" y="36090"/>
                  </a:cubicBezTo>
                  <a:cubicBezTo>
                    <a:pt x="15624" y="36228"/>
                    <a:pt x="15693" y="36332"/>
                    <a:pt x="15762" y="36401"/>
                  </a:cubicBezTo>
                  <a:cubicBezTo>
                    <a:pt x="15935" y="36539"/>
                    <a:pt x="16004" y="36746"/>
                    <a:pt x="16039" y="36954"/>
                  </a:cubicBezTo>
                  <a:cubicBezTo>
                    <a:pt x="16177" y="37472"/>
                    <a:pt x="16350" y="37991"/>
                    <a:pt x="16454" y="38544"/>
                  </a:cubicBezTo>
                  <a:cubicBezTo>
                    <a:pt x="16454" y="38613"/>
                    <a:pt x="16454" y="38648"/>
                    <a:pt x="16488" y="38717"/>
                  </a:cubicBezTo>
                  <a:cubicBezTo>
                    <a:pt x="16488" y="38786"/>
                    <a:pt x="16488" y="38890"/>
                    <a:pt x="16419" y="38924"/>
                  </a:cubicBezTo>
                  <a:cubicBezTo>
                    <a:pt x="16394" y="38941"/>
                    <a:pt x="16373" y="38947"/>
                    <a:pt x="16355" y="38947"/>
                  </a:cubicBezTo>
                  <a:cubicBezTo>
                    <a:pt x="16297" y="38947"/>
                    <a:pt x="16264" y="38881"/>
                    <a:pt x="16212" y="38855"/>
                  </a:cubicBezTo>
                  <a:cubicBezTo>
                    <a:pt x="16004" y="38682"/>
                    <a:pt x="15866" y="38440"/>
                    <a:pt x="15728" y="38198"/>
                  </a:cubicBezTo>
                  <a:cubicBezTo>
                    <a:pt x="15451" y="37680"/>
                    <a:pt x="15209" y="37161"/>
                    <a:pt x="15002" y="36608"/>
                  </a:cubicBezTo>
                  <a:cubicBezTo>
                    <a:pt x="14622" y="35710"/>
                    <a:pt x="14518" y="34742"/>
                    <a:pt x="14794" y="33774"/>
                  </a:cubicBezTo>
                  <a:cubicBezTo>
                    <a:pt x="14864" y="33428"/>
                    <a:pt x="14864" y="33083"/>
                    <a:pt x="14794" y="32737"/>
                  </a:cubicBezTo>
                  <a:cubicBezTo>
                    <a:pt x="14794" y="32564"/>
                    <a:pt x="14794" y="32426"/>
                    <a:pt x="14829" y="32288"/>
                  </a:cubicBezTo>
                  <a:cubicBezTo>
                    <a:pt x="14967" y="31838"/>
                    <a:pt x="15036" y="31354"/>
                    <a:pt x="15140" y="30905"/>
                  </a:cubicBezTo>
                  <a:cubicBezTo>
                    <a:pt x="15209" y="30663"/>
                    <a:pt x="15313" y="30490"/>
                    <a:pt x="15417" y="30283"/>
                  </a:cubicBezTo>
                  <a:cubicBezTo>
                    <a:pt x="15589" y="29799"/>
                    <a:pt x="15970" y="29453"/>
                    <a:pt x="16246" y="29038"/>
                  </a:cubicBezTo>
                  <a:cubicBezTo>
                    <a:pt x="16488" y="28693"/>
                    <a:pt x="16661" y="28278"/>
                    <a:pt x="16799" y="27863"/>
                  </a:cubicBezTo>
                  <a:cubicBezTo>
                    <a:pt x="16972" y="27276"/>
                    <a:pt x="17249" y="26757"/>
                    <a:pt x="17663" y="26273"/>
                  </a:cubicBezTo>
                  <a:cubicBezTo>
                    <a:pt x="18009" y="25893"/>
                    <a:pt x="18389" y="25686"/>
                    <a:pt x="18804" y="25478"/>
                  </a:cubicBezTo>
                  <a:cubicBezTo>
                    <a:pt x="19253" y="25271"/>
                    <a:pt x="19668" y="25133"/>
                    <a:pt x="20152" y="25063"/>
                  </a:cubicBezTo>
                  <a:cubicBezTo>
                    <a:pt x="20218" y="25057"/>
                    <a:pt x="20284" y="25054"/>
                    <a:pt x="20350" y="25054"/>
                  </a:cubicBezTo>
                  <a:close/>
                  <a:moveTo>
                    <a:pt x="42550" y="34016"/>
                  </a:moveTo>
                  <a:cubicBezTo>
                    <a:pt x="43414" y="34845"/>
                    <a:pt x="43795" y="37956"/>
                    <a:pt x="43691" y="39097"/>
                  </a:cubicBezTo>
                  <a:cubicBezTo>
                    <a:pt x="43484" y="39028"/>
                    <a:pt x="43380" y="38786"/>
                    <a:pt x="43172" y="38717"/>
                  </a:cubicBezTo>
                  <a:cubicBezTo>
                    <a:pt x="42896" y="38578"/>
                    <a:pt x="42619" y="38406"/>
                    <a:pt x="42377" y="38198"/>
                  </a:cubicBezTo>
                  <a:cubicBezTo>
                    <a:pt x="42135" y="38025"/>
                    <a:pt x="41997" y="37714"/>
                    <a:pt x="42032" y="37438"/>
                  </a:cubicBezTo>
                  <a:cubicBezTo>
                    <a:pt x="42135" y="36505"/>
                    <a:pt x="42205" y="35606"/>
                    <a:pt x="42377" y="34707"/>
                  </a:cubicBezTo>
                  <a:cubicBezTo>
                    <a:pt x="42412" y="34465"/>
                    <a:pt x="42481" y="34258"/>
                    <a:pt x="42550" y="34016"/>
                  </a:cubicBezTo>
                  <a:close/>
                  <a:moveTo>
                    <a:pt x="46456" y="36124"/>
                  </a:moveTo>
                  <a:cubicBezTo>
                    <a:pt x="46594" y="36539"/>
                    <a:pt x="46525" y="38509"/>
                    <a:pt x="46352" y="39131"/>
                  </a:cubicBezTo>
                  <a:cubicBezTo>
                    <a:pt x="46214" y="39097"/>
                    <a:pt x="46249" y="38993"/>
                    <a:pt x="46249" y="38959"/>
                  </a:cubicBezTo>
                  <a:cubicBezTo>
                    <a:pt x="46145" y="38406"/>
                    <a:pt x="46076" y="37887"/>
                    <a:pt x="46007" y="37369"/>
                  </a:cubicBezTo>
                  <a:cubicBezTo>
                    <a:pt x="45972" y="37230"/>
                    <a:pt x="45938" y="37092"/>
                    <a:pt x="46145" y="37058"/>
                  </a:cubicBezTo>
                  <a:cubicBezTo>
                    <a:pt x="46214" y="36746"/>
                    <a:pt x="46249" y="36435"/>
                    <a:pt x="46456" y="36124"/>
                  </a:cubicBezTo>
                  <a:close/>
                  <a:moveTo>
                    <a:pt x="27531" y="11227"/>
                  </a:moveTo>
                  <a:cubicBezTo>
                    <a:pt x="27607" y="11227"/>
                    <a:pt x="27685" y="11243"/>
                    <a:pt x="27756" y="11272"/>
                  </a:cubicBezTo>
                  <a:cubicBezTo>
                    <a:pt x="28171" y="11376"/>
                    <a:pt x="28621" y="11549"/>
                    <a:pt x="28966" y="11860"/>
                  </a:cubicBezTo>
                  <a:cubicBezTo>
                    <a:pt x="29657" y="12447"/>
                    <a:pt x="30245" y="13139"/>
                    <a:pt x="30764" y="13899"/>
                  </a:cubicBezTo>
                  <a:cubicBezTo>
                    <a:pt x="31317" y="14694"/>
                    <a:pt x="31835" y="15524"/>
                    <a:pt x="32388" y="16353"/>
                  </a:cubicBezTo>
                  <a:cubicBezTo>
                    <a:pt x="32457" y="16457"/>
                    <a:pt x="32561" y="16560"/>
                    <a:pt x="32699" y="16595"/>
                  </a:cubicBezTo>
                  <a:cubicBezTo>
                    <a:pt x="32837" y="16664"/>
                    <a:pt x="32941" y="16733"/>
                    <a:pt x="32803" y="16906"/>
                  </a:cubicBezTo>
                  <a:cubicBezTo>
                    <a:pt x="32699" y="17010"/>
                    <a:pt x="32734" y="17113"/>
                    <a:pt x="32837" y="17217"/>
                  </a:cubicBezTo>
                  <a:cubicBezTo>
                    <a:pt x="33010" y="17425"/>
                    <a:pt x="33045" y="17632"/>
                    <a:pt x="33045" y="17874"/>
                  </a:cubicBezTo>
                  <a:cubicBezTo>
                    <a:pt x="33079" y="18012"/>
                    <a:pt x="33114" y="18150"/>
                    <a:pt x="33114" y="18254"/>
                  </a:cubicBezTo>
                  <a:cubicBezTo>
                    <a:pt x="33114" y="19118"/>
                    <a:pt x="33425" y="19948"/>
                    <a:pt x="33494" y="20812"/>
                  </a:cubicBezTo>
                  <a:cubicBezTo>
                    <a:pt x="33529" y="21434"/>
                    <a:pt x="33460" y="22022"/>
                    <a:pt x="33529" y="22609"/>
                  </a:cubicBezTo>
                  <a:cubicBezTo>
                    <a:pt x="33632" y="23473"/>
                    <a:pt x="33874" y="24303"/>
                    <a:pt x="34220" y="25098"/>
                  </a:cubicBezTo>
                  <a:cubicBezTo>
                    <a:pt x="34358" y="25444"/>
                    <a:pt x="34704" y="25858"/>
                    <a:pt x="35015" y="26100"/>
                  </a:cubicBezTo>
                  <a:cubicBezTo>
                    <a:pt x="34911" y="25720"/>
                    <a:pt x="34669" y="25513"/>
                    <a:pt x="34531" y="25236"/>
                  </a:cubicBezTo>
                  <a:cubicBezTo>
                    <a:pt x="34358" y="24960"/>
                    <a:pt x="34255" y="24683"/>
                    <a:pt x="34151" y="24407"/>
                  </a:cubicBezTo>
                  <a:cubicBezTo>
                    <a:pt x="34047" y="24096"/>
                    <a:pt x="33944" y="23785"/>
                    <a:pt x="33840" y="23473"/>
                  </a:cubicBezTo>
                  <a:cubicBezTo>
                    <a:pt x="33771" y="23197"/>
                    <a:pt x="33667" y="22886"/>
                    <a:pt x="33736" y="22506"/>
                  </a:cubicBezTo>
                  <a:lnTo>
                    <a:pt x="33736" y="22506"/>
                  </a:lnTo>
                  <a:cubicBezTo>
                    <a:pt x="33909" y="22678"/>
                    <a:pt x="33909" y="22851"/>
                    <a:pt x="34013" y="22990"/>
                  </a:cubicBezTo>
                  <a:cubicBezTo>
                    <a:pt x="34116" y="23128"/>
                    <a:pt x="34116" y="23335"/>
                    <a:pt x="34289" y="23439"/>
                  </a:cubicBezTo>
                  <a:cubicBezTo>
                    <a:pt x="34255" y="23197"/>
                    <a:pt x="34151" y="22990"/>
                    <a:pt x="34047" y="22782"/>
                  </a:cubicBezTo>
                  <a:cubicBezTo>
                    <a:pt x="33840" y="22264"/>
                    <a:pt x="33736" y="21780"/>
                    <a:pt x="33736" y="21227"/>
                  </a:cubicBezTo>
                  <a:cubicBezTo>
                    <a:pt x="33702" y="20812"/>
                    <a:pt x="33667" y="20397"/>
                    <a:pt x="33702" y="19982"/>
                  </a:cubicBezTo>
                  <a:cubicBezTo>
                    <a:pt x="33736" y="19671"/>
                    <a:pt x="33529" y="19395"/>
                    <a:pt x="33494" y="19118"/>
                  </a:cubicBezTo>
                  <a:cubicBezTo>
                    <a:pt x="33425" y="18703"/>
                    <a:pt x="33321" y="18323"/>
                    <a:pt x="33529" y="17943"/>
                  </a:cubicBezTo>
                  <a:cubicBezTo>
                    <a:pt x="33252" y="17632"/>
                    <a:pt x="33183" y="17217"/>
                    <a:pt x="32976" y="16906"/>
                  </a:cubicBezTo>
                  <a:cubicBezTo>
                    <a:pt x="33020" y="16877"/>
                    <a:pt x="33057" y="16866"/>
                    <a:pt x="33089" y="16866"/>
                  </a:cubicBezTo>
                  <a:cubicBezTo>
                    <a:pt x="33132" y="16866"/>
                    <a:pt x="33163" y="16886"/>
                    <a:pt x="33183" y="16906"/>
                  </a:cubicBezTo>
                  <a:cubicBezTo>
                    <a:pt x="33290" y="16965"/>
                    <a:pt x="33397" y="16988"/>
                    <a:pt x="33502" y="16988"/>
                  </a:cubicBezTo>
                  <a:cubicBezTo>
                    <a:pt x="33704" y="16988"/>
                    <a:pt x="33900" y="16905"/>
                    <a:pt x="34082" y="16837"/>
                  </a:cubicBezTo>
                  <a:cubicBezTo>
                    <a:pt x="34372" y="16731"/>
                    <a:pt x="34663" y="16686"/>
                    <a:pt x="34969" y="16686"/>
                  </a:cubicBezTo>
                  <a:cubicBezTo>
                    <a:pt x="35063" y="16686"/>
                    <a:pt x="35159" y="16691"/>
                    <a:pt x="35257" y="16699"/>
                  </a:cubicBezTo>
                  <a:cubicBezTo>
                    <a:pt x="35879" y="16768"/>
                    <a:pt x="36225" y="17079"/>
                    <a:pt x="36398" y="17667"/>
                  </a:cubicBezTo>
                  <a:cubicBezTo>
                    <a:pt x="36605" y="18254"/>
                    <a:pt x="36812" y="18842"/>
                    <a:pt x="37020" y="19395"/>
                  </a:cubicBezTo>
                  <a:cubicBezTo>
                    <a:pt x="37054" y="19498"/>
                    <a:pt x="37089" y="19568"/>
                    <a:pt x="37054" y="19671"/>
                  </a:cubicBezTo>
                  <a:cubicBezTo>
                    <a:pt x="36743" y="20397"/>
                    <a:pt x="36778" y="21158"/>
                    <a:pt x="37020" y="21918"/>
                  </a:cubicBezTo>
                  <a:cubicBezTo>
                    <a:pt x="37089" y="22091"/>
                    <a:pt x="37124" y="22298"/>
                    <a:pt x="37193" y="22471"/>
                  </a:cubicBezTo>
                  <a:cubicBezTo>
                    <a:pt x="37219" y="22549"/>
                    <a:pt x="37283" y="22646"/>
                    <a:pt x="37373" y="22646"/>
                  </a:cubicBezTo>
                  <a:cubicBezTo>
                    <a:pt x="37402" y="22646"/>
                    <a:pt x="37435" y="22635"/>
                    <a:pt x="37469" y="22609"/>
                  </a:cubicBezTo>
                  <a:cubicBezTo>
                    <a:pt x="37607" y="22540"/>
                    <a:pt x="37573" y="22402"/>
                    <a:pt x="37504" y="22298"/>
                  </a:cubicBezTo>
                  <a:cubicBezTo>
                    <a:pt x="37089" y="21572"/>
                    <a:pt x="36985" y="20812"/>
                    <a:pt x="37193" y="20017"/>
                  </a:cubicBezTo>
                  <a:cubicBezTo>
                    <a:pt x="37227" y="19844"/>
                    <a:pt x="37331" y="19740"/>
                    <a:pt x="37504" y="19671"/>
                  </a:cubicBezTo>
                  <a:cubicBezTo>
                    <a:pt x="37538" y="19654"/>
                    <a:pt x="37582" y="19637"/>
                    <a:pt x="37620" y="19637"/>
                  </a:cubicBezTo>
                  <a:cubicBezTo>
                    <a:pt x="37659" y="19637"/>
                    <a:pt x="37694" y="19654"/>
                    <a:pt x="37711" y="19706"/>
                  </a:cubicBezTo>
                  <a:cubicBezTo>
                    <a:pt x="37750" y="19764"/>
                    <a:pt x="37778" y="19811"/>
                    <a:pt x="37807" y="19811"/>
                  </a:cubicBezTo>
                  <a:cubicBezTo>
                    <a:pt x="37830" y="19811"/>
                    <a:pt x="37854" y="19782"/>
                    <a:pt x="37884" y="19706"/>
                  </a:cubicBezTo>
                  <a:cubicBezTo>
                    <a:pt x="37884" y="19637"/>
                    <a:pt x="37953" y="19602"/>
                    <a:pt x="38022" y="19602"/>
                  </a:cubicBezTo>
                  <a:cubicBezTo>
                    <a:pt x="38091" y="19585"/>
                    <a:pt x="38158" y="19576"/>
                    <a:pt x="38223" y="19576"/>
                  </a:cubicBezTo>
                  <a:cubicBezTo>
                    <a:pt x="38415" y="19576"/>
                    <a:pt x="38584" y="19654"/>
                    <a:pt x="38714" y="19810"/>
                  </a:cubicBezTo>
                  <a:cubicBezTo>
                    <a:pt x="39059" y="20224"/>
                    <a:pt x="39370" y="20674"/>
                    <a:pt x="39612" y="21123"/>
                  </a:cubicBezTo>
                  <a:cubicBezTo>
                    <a:pt x="39681" y="21296"/>
                    <a:pt x="39750" y="21400"/>
                    <a:pt x="39543" y="21503"/>
                  </a:cubicBezTo>
                  <a:cubicBezTo>
                    <a:pt x="39474" y="21538"/>
                    <a:pt x="39439" y="21607"/>
                    <a:pt x="39474" y="21676"/>
                  </a:cubicBezTo>
                  <a:cubicBezTo>
                    <a:pt x="39474" y="21745"/>
                    <a:pt x="39543" y="21745"/>
                    <a:pt x="39612" y="21745"/>
                  </a:cubicBezTo>
                  <a:cubicBezTo>
                    <a:pt x="39750" y="21745"/>
                    <a:pt x="39854" y="21745"/>
                    <a:pt x="39923" y="21883"/>
                  </a:cubicBezTo>
                  <a:cubicBezTo>
                    <a:pt x="39958" y="21883"/>
                    <a:pt x="39992" y="21918"/>
                    <a:pt x="39992" y="21918"/>
                  </a:cubicBezTo>
                  <a:cubicBezTo>
                    <a:pt x="40110" y="21824"/>
                    <a:pt x="40223" y="21790"/>
                    <a:pt x="40331" y="21790"/>
                  </a:cubicBezTo>
                  <a:cubicBezTo>
                    <a:pt x="40542" y="21790"/>
                    <a:pt x="40731" y="21919"/>
                    <a:pt x="40891" y="21987"/>
                  </a:cubicBezTo>
                  <a:cubicBezTo>
                    <a:pt x="41928" y="22367"/>
                    <a:pt x="42861" y="22886"/>
                    <a:pt x="43587" y="23750"/>
                  </a:cubicBezTo>
                  <a:cubicBezTo>
                    <a:pt x="43933" y="24130"/>
                    <a:pt x="44313" y="24476"/>
                    <a:pt x="44762" y="24718"/>
                  </a:cubicBezTo>
                  <a:cubicBezTo>
                    <a:pt x="45523" y="25202"/>
                    <a:pt x="46110" y="25893"/>
                    <a:pt x="46629" y="26619"/>
                  </a:cubicBezTo>
                  <a:cubicBezTo>
                    <a:pt x="46733" y="26757"/>
                    <a:pt x="46836" y="26930"/>
                    <a:pt x="46940" y="27068"/>
                  </a:cubicBezTo>
                  <a:cubicBezTo>
                    <a:pt x="47631" y="27690"/>
                    <a:pt x="47839" y="28485"/>
                    <a:pt x="47700" y="29350"/>
                  </a:cubicBezTo>
                  <a:cubicBezTo>
                    <a:pt x="47597" y="30110"/>
                    <a:pt x="47631" y="30870"/>
                    <a:pt x="47700" y="31596"/>
                  </a:cubicBezTo>
                  <a:cubicBezTo>
                    <a:pt x="47735" y="32080"/>
                    <a:pt x="47735" y="32530"/>
                    <a:pt x="47735" y="33013"/>
                  </a:cubicBezTo>
                  <a:cubicBezTo>
                    <a:pt x="47735" y="33083"/>
                    <a:pt x="47735" y="33152"/>
                    <a:pt x="47631" y="33221"/>
                  </a:cubicBezTo>
                  <a:lnTo>
                    <a:pt x="47631" y="33255"/>
                  </a:lnTo>
                  <a:cubicBezTo>
                    <a:pt x="47562" y="33048"/>
                    <a:pt x="47528" y="32841"/>
                    <a:pt x="47562" y="32599"/>
                  </a:cubicBezTo>
                  <a:cubicBezTo>
                    <a:pt x="47562" y="32011"/>
                    <a:pt x="47389" y="31423"/>
                    <a:pt x="47286" y="30836"/>
                  </a:cubicBezTo>
                  <a:cubicBezTo>
                    <a:pt x="47251" y="30663"/>
                    <a:pt x="47044" y="30525"/>
                    <a:pt x="47009" y="30317"/>
                  </a:cubicBezTo>
                  <a:cubicBezTo>
                    <a:pt x="46940" y="30041"/>
                    <a:pt x="46836" y="29730"/>
                    <a:pt x="46733" y="29453"/>
                  </a:cubicBezTo>
                  <a:cubicBezTo>
                    <a:pt x="46249" y="28105"/>
                    <a:pt x="45523" y="26895"/>
                    <a:pt x="44244" y="26066"/>
                  </a:cubicBezTo>
                  <a:cubicBezTo>
                    <a:pt x="43933" y="25893"/>
                    <a:pt x="43622" y="25651"/>
                    <a:pt x="43345" y="25340"/>
                  </a:cubicBezTo>
                  <a:cubicBezTo>
                    <a:pt x="43276" y="25271"/>
                    <a:pt x="43172" y="25202"/>
                    <a:pt x="43000" y="25202"/>
                  </a:cubicBezTo>
                  <a:cubicBezTo>
                    <a:pt x="43138" y="25478"/>
                    <a:pt x="43345" y="25617"/>
                    <a:pt x="43553" y="25789"/>
                  </a:cubicBezTo>
                  <a:cubicBezTo>
                    <a:pt x="43898" y="26066"/>
                    <a:pt x="44313" y="26308"/>
                    <a:pt x="44659" y="26619"/>
                  </a:cubicBezTo>
                  <a:cubicBezTo>
                    <a:pt x="45557" y="27276"/>
                    <a:pt x="46110" y="28209"/>
                    <a:pt x="46525" y="29246"/>
                  </a:cubicBezTo>
                  <a:cubicBezTo>
                    <a:pt x="46525" y="29280"/>
                    <a:pt x="46560" y="29350"/>
                    <a:pt x="46560" y="29384"/>
                  </a:cubicBezTo>
                  <a:cubicBezTo>
                    <a:pt x="46560" y="29435"/>
                    <a:pt x="46523" y="29467"/>
                    <a:pt x="46489" y="29467"/>
                  </a:cubicBezTo>
                  <a:cubicBezTo>
                    <a:pt x="46477" y="29467"/>
                    <a:pt x="46465" y="29463"/>
                    <a:pt x="46456" y="29453"/>
                  </a:cubicBezTo>
                  <a:lnTo>
                    <a:pt x="46422" y="29453"/>
                  </a:lnTo>
                  <a:cubicBezTo>
                    <a:pt x="46249" y="28969"/>
                    <a:pt x="45730" y="28797"/>
                    <a:pt x="45557" y="28347"/>
                  </a:cubicBezTo>
                  <a:cubicBezTo>
                    <a:pt x="45557" y="28313"/>
                    <a:pt x="45488" y="28243"/>
                    <a:pt x="45523" y="28209"/>
                  </a:cubicBezTo>
                  <a:cubicBezTo>
                    <a:pt x="45627" y="27967"/>
                    <a:pt x="45419" y="27863"/>
                    <a:pt x="45281" y="27690"/>
                  </a:cubicBezTo>
                  <a:cubicBezTo>
                    <a:pt x="44728" y="26895"/>
                    <a:pt x="43933" y="26446"/>
                    <a:pt x="43000" y="26100"/>
                  </a:cubicBezTo>
                  <a:cubicBezTo>
                    <a:pt x="42170" y="25824"/>
                    <a:pt x="41306" y="25513"/>
                    <a:pt x="40511" y="25133"/>
                  </a:cubicBezTo>
                  <a:cubicBezTo>
                    <a:pt x="40269" y="25029"/>
                    <a:pt x="40027" y="24925"/>
                    <a:pt x="39923" y="24649"/>
                  </a:cubicBezTo>
                  <a:cubicBezTo>
                    <a:pt x="39923" y="24592"/>
                    <a:pt x="39854" y="24536"/>
                    <a:pt x="39791" y="24536"/>
                  </a:cubicBezTo>
                  <a:cubicBezTo>
                    <a:pt x="39777" y="24536"/>
                    <a:pt x="39763" y="24539"/>
                    <a:pt x="39750" y="24545"/>
                  </a:cubicBezTo>
                  <a:cubicBezTo>
                    <a:pt x="39704" y="24561"/>
                    <a:pt x="39662" y="24567"/>
                    <a:pt x="39624" y="24567"/>
                  </a:cubicBezTo>
                  <a:cubicBezTo>
                    <a:pt x="39495" y="24567"/>
                    <a:pt x="39408" y="24487"/>
                    <a:pt x="39301" y="24407"/>
                  </a:cubicBezTo>
                  <a:cubicBezTo>
                    <a:pt x="39059" y="24199"/>
                    <a:pt x="38852" y="23957"/>
                    <a:pt x="38575" y="23785"/>
                  </a:cubicBezTo>
                  <a:cubicBezTo>
                    <a:pt x="38264" y="23612"/>
                    <a:pt x="38126" y="23232"/>
                    <a:pt x="38057" y="22851"/>
                  </a:cubicBezTo>
                  <a:cubicBezTo>
                    <a:pt x="37919" y="22402"/>
                    <a:pt x="38333" y="21849"/>
                    <a:pt x="38817" y="21780"/>
                  </a:cubicBezTo>
                  <a:cubicBezTo>
                    <a:pt x="38845" y="21780"/>
                    <a:pt x="38878" y="21785"/>
                    <a:pt x="38912" y="21785"/>
                  </a:cubicBezTo>
                  <a:cubicBezTo>
                    <a:pt x="38964" y="21785"/>
                    <a:pt x="39018" y="21773"/>
                    <a:pt x="39059" y="21711"/>
                  </a:cubicBezTo>
                  <a:cubicBezTo>
                    <a:pt x="39128" y="21642"/>
                    <a:pt x="39232" y="21572"/>
                    <a:pt x="39163" y="21469"/>
                  </a:cubicBezTo>
                  <a:cubicBezTo>
                    <a:pt x="39117" y="21377"/>
                    <a:pt x="39055" y="21346"/>
                    <a:pt x="38979" y="21346"/>
                  </a:cubicBezTo>
                  <a:cubicBezTo>
                    <a:pt x="38940" y="21346"/>
                    <a:pt x="38898" y="21353"/>
                    <a:pt x="38852" y="21365"/>
                  </a:cubicBezTo>
                  <a:cubicBezTo>
                    <a:pt x="38195" y="21503"/>
                    <a:pt x="37677" y="22195"/>
                    <a:pt x="37780" y="22817"/>
                  </a:cubicBezTo>
                  <a:cubicBezTo>
                    <a:pt x="37815" y="23232"/>
                    <a:pt x="38057" y="23577"/>
                    <a:pt x="38333" y="23854"/>
                  </a:cubicBezTo>
                  <a:cubicBezTo>
                    <a:pt x="38748" y="24199"/>
                    <a:pt x="39094" y="24614"/>
                    <a:pt x="39543" y="24891"/>
                  </a:cubicBezTo>
                  <a:cubicBezTo>
                    <a:pt x="39716" y="24994"/>
                    <a:pt x="39785" y="25133"/>
                    <a:pt x="39820" y="25271"/>
                  </a:cubicBezTo>
                  <a:cubicBezTo>
                    <a:pt x="40131" y="26342"/>
                    <a:pt x="40580" y="27310"/>
                    <a:pt x="41202" y="28209"/>
                  </a:cubicBezTo>
                  <a:cubicBezTo>
                    <a:pt x="41375" y="28520"/>
                    <a:pt x="41548" y="28831"/>
                    <a:pt x="41652" y="29177"/>
                  </a:cubicBezTo>
                  <a:cubicBezTo>
                    <a:pt x="42032" y="30110"/>
                    <a:pt x="42274" y="31043"/>
                    <a:pt x="42447" y="32011"/>
                  </a:cubicBezTo>
                  <a:cubicBezTo>
                    <a:pt x="42550" y="32426"/>
                    <a:pt x="42447" y="32806"/>
                    <a:pt x="42377" y="33221"/>
                  </a:cubicBezTo>
                  <a:cubicBezTo>
                    <a:pt x="42377" y="33255"/>
                    <a:pt x="42343" y="33359"/>
                    <a:pt x="42274" y="33359"/>
                  </a:cubicBezTo>
                  <a:cubicBezTo>
                    <a:pt x="42135" y="33359"/>
                    <a:pt x="42170" y="33428"/>
                    <a:pt x="42239" y="33497"/>
                  </a:cubicBezTo>
                  <a:cubicBezTo>
                    <a:pt x="42412" y="33705"/>
                    <a:pt x="42343" y="33912"/>
                    <a:pt x="42308" y="34120"/>
                  </a:cubicBezTo>
                  <a:cubicBezTo>
                    <a:pt x="42101" y="34811"/>
                    <a:pt x="42066" y="35537"/>
                    <a:pt x="41928" y="36228"/>
                  </a:cubicBezTo>
                  <a:cubicBezTo>
                    <a:pt x="41824" y="36712"/>
                    <a:pt x="41790" y="37161"/>
                    <a:pt x="41755" y="37680"/>
                  </a:cubicBezTo>
                  <a:cubicBezTo>
                    <a:pt x="41755" y="38371"/>
                    <a:pt x="41582" y="39062"/>
                    <a:pt x="41479" y="39788"/>
                  </a:cubicBezTo>
                  <a:cubicBezTo>
                    <a:pt x="41340" y="39754"/>
                    <a:pt x="41340" y="39650"/>
                    <a:pt x="41340" y="39581"/>
                  </a:cubicBezTo>
                  <a:cubicBezTo>
                    <a:pt x="41237" y="39028"/>
                    <a:pt x="41168" y="38475"/>
                    <a:pt x="41202" y="37922"/>
                  </a:cubicBezTo>
                  <a:cubicBezTo>
                    <a:pt x="41237" y="37369"/>
                    <a:pt x="41202" y="36850"/>
                    <a:pt x="41133" y="36332"/>
                  </a:cubicBezTo>
                  <a:cubicBezTo>
                    <a:pt x="41064" y="35986"/>
                    <a:pt x="41099" y="35640"/>
                    <a:pt x="41099" y="35295"/>
                  </a:cubicBezTo>
                  <a:cubicBezTo>
                    <a:pt x="41099" y="35053"/>
                    <a:pt x="41029" y="34776"/>
                    <a:pt x="40960" y="34534"/>
                  </a:cubicBezTo>
                  <a:cubicBezTo>
                    <a:pt x="40891" y="34258"/>
                    <a:pt x="40857" y="33947"/>
                    <a:pt x="40822" y="33670"/>
                  </a:cubicBezTo>
                  <a:cubicBezTo>
                    <a:pt x="40684" y="32875"/>
                    <a:pt x="40442" y="32149"/>
                    <a:pt x="40096" y="31423"/>
                  </a:cubicBezTo>
                  <a:cubicBezTo>
                    <a:pt x="39681" y="30628"/>
                    <a:pt x="39059" y="29972"/>
                    <a:pt x="38506" y="29280"/>
                  </a:cubicBezTo>
                  <a:cubicBezTo>
                    <a:pt x="38402" y="29142"/>
                    <a:pt x="38264" y="29038"/>
                    <a:pt x="38195" y="28866"/>
                  </a:cubicBezTo>
                  <a:cubicBezTo>
                    <a:pt x="38091" y="28451"/>
                    <a:pt x="37711" y="28174"/>
                    <a:pt x="37538" y="27794"/>
                  </a:cubicBezTo>
                  <a:cubicBezTo>
                    <a:pt x="37124" y="26965"/>
                    <a:pt x="36709" y="26135"/>
                    <a:pt x="36536" y="25236"/>
                  </a:cubicBezTo>
                  <a:cubicBezTo>
                    <a:pt x="36467" y="24891"/>
                    <a:pt x="36467" y="24545"/>
                    <a:pt x="36501" y="24199"/>
                  </a:cubicBezTo>
                  <a:cubicBezTo>
                    <a:pt x="36571" y="23819"/>
                    <a:pt x="36812" y="23577"/>
                    <a:pt x="37089" y="23370"/>
                  </a:cubicBezTo>
                  <a:cubicBezTo>
                    <a:pt x="37193" y="23301"/>
                    <a:pt x="37296" y="23266"/>
                    <a:pt x="37366" y="23197"/>
                  </a:cubicBezTo>
                  <a:cubicBezTo>
                    <a:pt x="37435" y="23162"/>
                    <a:pt x="37538" y="23093"/>
                    <a:pt x="37469" y="22990"/>
                  </a:cubicBezTo>
                  <a:cubicBezTo>
                    <a:pt x="37431" y="22952"/>
                    <a:pt x="37383" y="22924"/>
                    <a:pt x="37330" y="22924"/>
                  </a:cubicBezTo>
                  <a:cubicBezTo>
                    <a:pt x="37286" y="22924"/>
                    <a:pt x="37239" y="22943"/>
                    <a:pt x="37193" y="22990"/>
                  </a:cubicBezTo>
                  <a:cubicBezTo>
                    <a:pt x="36882" y="23232"/>
                    <a:pt x="36501" y="23370"/>
                    <a:pt x="36294" y="23819"/>
                  </a:cubicBezTo>
                  <a:cubicBezTo>
                    <a:pt x="36190" y="23577"/>
                    <a:pt x="36259" y="23404"/>
                    <a:pt x="36225" y="23266"/>
                  </a:cubicBezTo>
                  <a:cubicBezTo>
                    <a:pt x="36225" y="22886"/>
                    <a:pt x="36294" y="22506"/>
                    <a:pt x="36156" y="22160"/>
                  </a:cubicBezTo>
                  <a:lnTo>
                    <a:pt x="36156" y="22160"/>
                  </a:lnTo>
                  <a:cubicBezTo>
                    <a:pt x="36190" y="22955"/>
                    <a:pt x="36156" y="23750"/>
                    <a:pt x="36087" y="24545"/>
                  </a:cubicBezTo>
                  <a:cubicBezTo>
                    <a:pt x="36087" y="24649"/>
                    <a:pt x="36052" y="24718"/>
                    <a:pt x="35983" y="24787"/>
                  </a:cubicBezTo>
                  <a:cubicBezTo>
                    <a:pt x="35430" y="25478"/>
                    <a:pt x="35119" y="26273"/>
                    <a:pt x="34946" y="27137"/>
                  </a:cubicBezTo>
                  <a:cubicBezTo>
                    <a:pt x="34842" y="27829"/>
                    <a:pt x="34808" y="28520"/>
                    <a:pt x="34773" y="29211"/>
                  </a:cubicBezTo>
                  <a:cubicBezTo>
                    <a:pt x="34773" y="29384"/>
                    <a:pt x="34773" y="29592"/>
                    <a:pt x="34669" y="29799"/>
                  </a:cubicBezTo>
                  <a:cubicBezTo>
                    <a:pt x="34531" y="29557"/>
                    <a:pt x="34497" y="29315"/>
                    <a:pt x="34427" y="29073"/>
                  </a:cubicBezTo>
                  <a:cubicBezTo>
                    <a:pt x="34186" y="28002"/>
                    <a:pt x="33702" y="27068"/>
                    <a:pt x="33010" y="26239"/>
                  </a:cubicBezTo>
                  <a:cubicBezTo>
                    <a:pt x="32837" y="26031"/>
                    <a:pt x="32665" y="25858"/>
                    <a:pt x="32561" y="25617"/>
                  </a:cubicBezTo>
                  <a:cubicBezTo>
                    <a:pt x="32492" y="25547"/>
                    <a:pt x="32423" y="25444"/>
                    <a:pt x="32319" y="25444"/>
                  </a:cubicBezTo>
                  <a:cubicBezTo>
                    <a:pt x="32077" y="25444"/>
                    <a:pt x="32112" y="25271"/>
                    <a:pt x="32112" y="25098"/>
                  </a:cubicBezTo>
                  <a:cubicBezTo>
                    <a:pt x="32042" y="24372"/>
                    <a:pt x="32042" y="23612"/>
                    <a:pt x="31904" y="22886"/>
                  </a:cubicBezTo>
                  <a:cubicBezTo>
                    <a:pt x="31731" y="21918"/>
                    <a:pt x="31489" y="20985"/>
                    <a:pt x="31247" y="20086"/>
                  </a:cubicBezTo>
                  <a:cubicBezTo>
                    <a:pt x="31213" y="19913"/>
                    <a:pt x="31178" y="19740"/>
                    <a:pt x="31144" y="19568"/>
                  </a:cubicBezTo>
                  <a:cubicBezTo>
                    <a:pt x="31109" y="19015"/>
                    <a:pt x="30971" y="18427"/>
                    <a:pt x="30556" y="18012"/>
                  </a:cubicBezTo>
                  <a:cubicBezTo>
                    <a:pt x="29865" y="17425"/>
                    <a:pt x="29416" y="16664"/>
                    <a:pt x="28793" y="16042"/>
                  </a:cubicBezTo>
                  <a:cubicBezTo>
                    <a:pt x="28517" y="15765"/>
                    <a:pt x="28206" y="15524"/>
                    <a:pt x="27860" y="15316"/>
                  </a:cubicBezTo>
                  <a:cubicBezTo>
                    <a:pt x="27687" y="15247"/>
                    <a:pt x="27411" y="15212"/>
                    <a:pt x="27514" y="14901"/>
                  </a:cubicBezTo>
                  <a:cubicBezTo>
                    <a:pt x="27514" y="14798"/>
                    <a:pt x="27445" y="14763"/>
                    <a:pt x="27342" y="14763"/>
                  </a:cubicBezTo>
                  <a:cubicBezTo>
                    <a:pt x="27133" y="14687"/>
                    <a:pt x="26914" y="14632"/>
                    <a:pt x="26690" y="14632"/>
                  </a:cubicBezTo>
                  <a:cubicBezTo>
                    <a:pt x="26506" y="14632"/>
                    <a:pt x="26319" y="14669"/>
                    <a:pt x="26132" y="14763"/>
                  </a:cubicBezTo>
                  <a:cubicBezTo>
                    <a:pt x="25959" y="14832"/>
                    <a:pt x="25786" y="14867"/>
                    <a:pt x="25613" y="14867"/>
                  </a:cubicBezTo>
                  <a:cubicBezTo>
                    <a:pt x="25570" y="14872"/>
                    <a:pt x="25531" y="14875"/>
                    <a:pt x="25497" y="14875"/>
                  </a:cubicBezTo>
                  <a:cubicBezTo>
                    <a:pt x="25319" y="14875"/>
                    <a:pt x="25284" y="14794"/>
                    <a:pt x="25371" y="14590"/>
                  </a:cubicBezTo>
                  <a:cubicBezTo>
                    <a:pt x="25475" y="14314"/>
                    <a:pt x="25579" y="14072"/>
                    <a:pt x="25682" y="13830"/>
                  </a:cubicBezTo>
                  <a:cubicBezTo>
                    <a:pt x="25752" y="13622"/>
                    <a:pt x="25855" y="13450"/>
                    <a:pt x="25890" y="13242"/>
                  </a:cubicBezTo>
                  <a:cubicBezTo>
                    <a:pt x="26166" y="12482"/>
                    <a:pt x="26685" y="11929"/>
                    <a:pt x="27238" y="11341"/>
                  </a:cubicBezTo>
                  <a:cubicBezTo>
                    <a:pt x="27319" y="11260"/>
                    <a:pt x="27424" y="11227"/>
                    <a:pt x="27531" y="11227"/>
                  </a:cubicBezTo>
                  <a:close/>
                  <a:moveTo>
                    <a:pt x="21327" y="39857"/>
                  </a:moveTo>
                  <a:cubicBezTo>
                    <a:pt x="21431" y="39996"/>
                    <a:pt x="21431" y="40203"/>
                    <a:pt x="21327" y="40410"/>
                  </a:cubicBezTo>
                  <a:cubicBezTo>
                    <a:pt x="21293" y="40203"/>
                    <a:pt x="21258" y="40030"/>
                    <a:pt x="21327" y="39857"/>
                  </a:cubicBezTo>
                  <a:close/>
                  <a:moveTo>
                    <a:pt x="36190" y="25029"/>
                  </a:moveTo>
                  <a:cubicBezTo>
                    <a:pt x="36259" y="25409"/>
                    <a:pt x="36398" y="25720"/>
                    <a:pt x="36501" y="26066"/>
                  </a:cubicBezTo>
                  <a:cubicBezTo>
                    <a:pt x="36605" y="26446"/>
                    <a:pt x="36743" y="26826"/>
                    <a:pt x="36951" y="27172"/>
                  </a:cubicBezTo>
                  <a:cubicBezTo>
                    <a:pt x="37054" y="27345"/>
                    <a:pt x="37089" y="27518"/>
                    <a:pt x="37054" y="27725"/>
                  </a:cubicBezTo>
                  <a:cubicBezTo>
                    <a:pt x="36951" y="28071"/>
                    <a:pt x="37054" y="28485"/>
                    <a:pt x="36985" y="28831"/>
                  </a:cubicBezTo>
                  <a:cubicBezTo>
                    <a:pt x="36985" y="28935"/>
                    <a:pt x="36985" y="29004"/>
                    <a:pt x="36951" y="29073"/>
                  </a:cubicBezTo>
                  <a:cubicBezTo>
                    <a:pt x="36640" y="29799"/>
                    <a:pt x="36743" y="30559"/>
                    <a:pt x="36847" y="31320"/>
                  </a:cubicBezTo>
                  <a:cubicBezTo>
                    <a:pt x="36916" y="31907"/>
                    <a:pt x="37054" y="32495"/>
                    <a:pt x="37089" y="33083"/>
                  </a:cubicBezTo>
                  <a:cubicBezTo>
                    <a:pt x="37158" y="33636"/>
                    <a:pt x="37089" y="34189"/>
                    <a:pt x="36985" y="34742"/>
                  </a:cubicBezTo>
                  <a:cubicBezTo>
                    <a:pt x="36812" y="35640"/>
                    <a:pt x="36674" y="36574"/>
                    <a:pt x="36571" y="37472"/>
                  </a:cubicBezTo>
                  <a:cubicBezTo>
                    <a:pt x="36536" y="38060"/>
                    <a:pt x="36467" y="38682"/>
                    <a:pt x="36398" y="39270"/>
                  </a:cubicBezTo>
                  <a:cubicBezTo>
                    <a:pt x="36329" y="39754"/>
                    <a:pt x="36052" y="40134"/>
                    <a:pt x="35845" y="40583"/>
                  </a:cubicBezTo>
                  <a:cubicBezTo>
                    <a:pt x="35785" y="40643"/>
                    <a:pt x="35751" y="40728"/>
                    <a:pt x="35676" y="40728"/>
                  </a:cubicBezTo>
                  <a:cubicBezTo>
                    <a:pt x="35664" y="40728"/>
                    <a:pt x="35651" y="40726"/>
                    <a:pt x="35637" y="40721"/>
                  </a:cubicBezTo>
                  <a:cubicBezTo>
                    <a:pt x="35499" y="40687"/>
                    <a:pt x="35534" y="40549"/>
                    <a:pt x="35534" y="40445"/>
                  </a:cubicBezTo>
                  <a:cubicBezTo>
                    <a:pt x="35499" y="40134"/>
                    <a:pt x="35534" y="39788"/>
                    <a:pt x="35568" y="39443"/>
                  </a:cubicBezTo>
                  <a:cubicBezTo>
                    <a:pt x="35776" y="37991"/>
                    <a:pt x="35706" y="36574"/>
                    <a:pt x="35361" y="35122"/>
                  </a:cubicBezTo>
                  <a:cubicBezTo>
                    <a:pt x="35222" y="34465"/>
                    <a:pt x="35084" y="33774"/>
                    <a:pt x="35050" y="33083"/>
                  </a:cubicBezTo>
                  <a:cubicBezTo>
                    <a:pt x="35050" y="32737"/>
                    <a:pt x="34946" y="32391"/>
                    <a:pt x="34911" y="32080"/>
                  </a:cubicBezTo>
                  <a:cubicBezTo>
                    <a:pt x="34808" y="31493"/>
                    <a:pt x="34911" y="30940"/>
                    <a:pt x="34946" y="30352"/>
                  </a:cubicBezTo>
                  <a:cubicBezTo>
                    <a:pt x="35015" y="29522"/>
                    <a:pt x="35119" y="28658"/>
                    <a:pt x="35153" y="27794"/>
                  </a:cubicBezTo>
                  <a:cubicBezTo>
                    <a:pt x="35188" y="26930"/>
                    <a:pt x="35499" y="26135"/>
                    <a:pt x="35914" y="25340"/>
                  </a:cubicBezTo>
                  <a:cubicBezTo>
                    <a:pt x="35948" y="25236"/>
                    <a:pt x="36017" y="25098"/>
                    <a:pt x="36190" y="25029"/>
                  </a:cubicBezTo>
                  <a:close/>
                  <a:moveTo>
                    <a:pt x="25544" y="31423"/>
                  </a:moveTo>
                  <a:cubicBezTo>
                    <a:pt x="25994" y="31942"/>
                    <a:pt x="26443" y="32391"/>
                    <a:pt x="26789" y="32910"/>
                  </a:cubicBezTo>
                  <a:cubicBezTo>
                    <a:pt x="27065" y="33394"/>
                    <a:pt x="27342" y="33912"/>
                    <a:pt x="27791" y="34327"/>
                  </a:cubicBezTo>
                  <a:cubicBezTo>
                    <a:pt x="27998" y="34534"/>
                    <a:pt x="27964" y="34811"/>
                    <a:pt x="28033" y="35053"/>
                  </a:cubicBezTo>
                  <a:cubicBezTo>
                    <a:pt x="28206" y="35986"/>
                    <a:pt x="28309" y="36954"/>
                    <a:pt x="28448" y="37887"/>
                  </a:cubicBezTo>
                  <a:cubicBezTo>
                    <a:pt x="28448" y="37991"/>
                    <a:pt x="28448" y="38095"/>
                    <a:pt x="28448" y="38198"/>
                  </a:cubicBezTo>
                  <a:cubicBezTo>
                    <a:pt x="28448" y="38751"/>
                    <a:pt x="28413" y="39270"/>
                    <a:pt x="28379" y="39788"/>
                  </a:cubicBezTo>
                  <a:cubicBezTo>
                    <a:pt x="28355" y="39999"/>
                    <a:pt x="28332" y="40083"/>
                    <a:pt x="28223" y="40083"/>
                  </a:cubicBezTo>
                  <a:cubicBezTo>
                    <a:pt x="28170" y="40083"/>
                    <a:pt x="28099" y="40064"/>
                    <a:pt x="27998" y="40030"/>
                  </a:cubicBezTo>
                  <a:cubicBezTo>
                    <a:pt x="27826" y="39961"/>
                    <a:pt x="27618" y="39892"/>
                    <a:pt x="27411" y="39823"/>
                  </a:cubicBezTo>
                  <a:cubicBezTo>
                    <a:pt x="27134" y="39754"/>
                    <a:pt x="26858" y="39754"/>
                    <a:pt x="26581" y="39719"/>
                  </a:cubicBezTo>
                  <a:cubicBezTo>
                    <a:pt x="26512" y="39719"/>
                    <a:pt x="26408" y="39719"/>
                    <a:pt x="26374" y="39788"/>
                  </a:cubicBezTo>
                  <a:cubicBezTo>
                    <a:pt x="26270" y="39944"/>
                    <a:pt x="26128" y="39963"/>
                    <a:pt x="25990" y="39963"/>
                  </a:cubicBezTo>
                  <a:cubicBezTo>
                    <a:pt x="25944" y="39963"/>
                    <a:pt x="25899" y="39961"/>
                    <a:pt x="25855" y="39961"/>
                  </a:cubicBezTo>
                  <a:cubicBezTo>
                    <a:pt x="25337" y="39961"/>
                    <a:pt x="24853" y="40030"/>
                    <a:pt x="24369" y="40238"/>
                  </a:cubicBezTo>
                  <a:cubicBezTo>
                    <a:pt x="23920" y="40410"/>
                    <a:pt x="23505" y="40583"/>
                    <a:pt x="23021" y="40652"/>
                  </a:cubicBezTo>
                  <a:cubicBezTo>
                    <a:pt x="22883" y="40687"/>
                    <a:pt x="22779" y="40791"/>
                    <a:pt x="22675" y="40894"/>
                  </a:cubicBezTo>
                  <a:cubicBezTo>
                    <a:pt x="22572" y="40860"/>
                    <a:pt x="22572" y="40791"/>
                    <a:pt x="22606" y="40756"/>
                  </a:cubicBezTo>
                  <a:cubicBezTo>
                    <a:pt x="22710" y="40376"/>
                    <a:pt x="22848" y="39996"/>
                    <a:pt x="23090" y="39719"/>
                  </a:cubicBezTo>
                  <a:cubicBezTo>
                    <a:pt x="23401" y="39339"/>
                    <a:pt x="23747" y="38959"/>
                    <a:pt x="24092" y="38613"/>
                  </a:cubicBezTo>
                  <a:cubicBezTo>
                    <a:pt x="24542" y="38198"/>
                    <a:pt x="24853" y="37680"/>
                    <a:pt x="24957" y="37058"/>
                  </a:cubicBezTo>
                  <a:cubicBezTo>
                    <a:pt x="24991" y="36746"/>
                    <a:pt x="25060" y="36435"/>
                    <a:pt x="25199" y="36159"/>
                  </a:cubicBezTo>
                  <a:cubicBezTo>
                    <a:pt x="25233" y="36090"/>
                    <a:pt x="25268" y="35986"/>
                    <a:pt x="25268" y="35917"/>
                  </a:cubicBezTo>
                  <a:cubicBezTo>
                    <a:pt x="25302" y="35364"/>
                    <a:pt x="25475" y="34811"/>
                    <a:pt x="25544" y="34258"/>
                  </a:cubicBezTo>
                  <a:cubicBezTo>
                    <a:pt x="25648" y="33532"/>
                    <a:pt x="25613" y="32841"/>
                    <a:pt x="25544" y="32115"/>
                  </a:cubicBezTo>
                  <a:cubicBezTo>
                    <a:pt x="25544" y="31907"/>
                    <a:pt x="25475" y="31700"/>
                    <a:pt x="25544" y="31423"/>
                  </a:cubicBezTo>
                  <a:close/>
                  <a:moveTo>
                    <a:pt x="21293" y="40894"/>
                  </a:moveTo>
                  <a:lnTo>
                    <a:pt x="21293" y="40894"/>
                  </a:lnTo>
                  <a:cubicBezTo>
                    <a:pt x="21362" y="41067"/>
                    <a:pt x="21327" y="41205"/>
                    <a:pt x="21224" y="41378"/>
                  </a:cubicBezTo>
                  <a:cubicBezTo>
                    <a:pt x="21154" y="41171"/>
                    <a:pt x="21154" y="41067"/>
                    <a:pt x="21293" y="40894"/>
                  </a:cubicBezTo>
                  <a:close/>
                  <a:moveTo>
                    <a:pt x="37227" y="29453"/>
                  </a:moveTo>
                  <a:lnTo>
                    <a:pt x="37227" y="29453"/>
                  </a:lnTo>
                  <a:cubicBezTo>
                    <a:pt x="37400" y="29488"/>
                    <a:pt x="37400" y="29626"/>
                    <a:pt x="37400" y="29730"/>
                  </a:cubicBezTo>
                  <a:cubicBezTo>
                    <a:pt x="37435" y="29937"/>
                    <a:pt x="37435" y="30110"/>
                    <a:pt x="37469" y="30317"/>
                  </a:cubicBezTo>
                  <a:cubicBezTo>
                    <a:pt x="37469" y="30386"/>
                    <a:pt x="37504" y="30490"/>
                    <a:pt x="37573" y="30490"/>
                  </a:cubicBezTo>
                  <a:cubicBezTo>
                    <a:pt x="37624" y="30468"/>
                    <a:pt x="37663" y="30459"/>
                    <a:pt x="37693" y="30459"/>
                  </a:cubicBezTo>
                  <a:cubicBezTo>
                    <a:pt x="37803" y="30459"/>
                    <a:pt x="37788" y="30589"/>
                    <a:pt x="37815" y="30698"/>
                  </a:cubicBezTo>
                  <a:cubicBezTo>
                    <a:pt x="37849" y="31147"/>
                    <a:pt x="37919" y="31596"/>
                    <a:pt x="37953" y="32046"/>
                  </a:cubicBezTo>
                  <a:cubicBezTo>
                    <a:pt x="37988" y="32184"/>
                    <a:pt x="37953" y="32322"/>
                    <a:pt x="38161" y="32322"/>
                  </a:cubicBezTo>
                  <a:cubicBezTo>
                    <a:pt x="38161" y="32184"/>
                    <a:pt x="37988" y="31976"/>
                    <a:pt x="38299" y="31976"/>
                  </a:cubicBezTo>
                  <a:cubicBezTo>
                    <a:pt x="38195" y="31493"/>
                    <a:pt x="38161" y="30974"/>
                    <a:pt x="38126" y="30456"/>
                  </a:cubicBezTo>
                  <a:cubicBezTo>
                    <a:pt x="38091" y="30386"/>
                    <a:pt x="38091" y="30317"/>
                    <a:pt x="38195" y="30283"/>
                  </a:cubicBezTo>
                  <a:cubicBezTo>
                    <a:pt x="38264" y="30283"/>
                    <a:pt x="38299" y="30352"/>
                    <a:pt x="38299" y="30421"/>
                  </a:cubicBezTo>
                  <a:cubicBezTo>
                    <a:pt x="38437" y="30836"/>
                    <a:pt x="38437" y="31251"/>
                    <a:pt x="38506" y="31700"/>
                  </a:cubicBezTo>
                  <a:cubicBezTo>
                    <a:pt x="38541" y="31769"/>
                    <a:pt x="38506" y="31907"/>
                    <a:pt x="38644" y="31976"/>
                  </a:cubicBezTo>
                  <a:cubicBezTo>
                    <a:pt x="38679" y="31631"/>
                    <a:pt x="38472" y="31285"/>
                    <a:pt x="38575" y="30940"/>
                  </a:cubicBezTo>
                  <a:lnTo>
                    <a:pt x="38575" y="30940"/>
                  </a:lnTo>
                  <a:cubicBezTo>
                    <a:pt x="38714" y="30974"/>
                    <a:pt x="38714" y="31078"/>
                    <a:pt x="38748" y="31147"/>
                  </a:cubicBezTo>
                  <a:cubicBezTo>
                    <a:pt x="38921" y="31769"/>
                    <a:pt x="39094" y="32391"/>
                    <a:pt x="39197" y="33048"/>
                  </a:cubicBezTo>
                  <a:cubicBezTo>
                    <a:pt x="39211" y="33103"/>
                    <a:pt x="39225" y="33120"/>
                    <a:pt x="39241" y="33120"/>
                  </a:cubicBezTo>
                  <a:cubicBezTo>
                    <a:pt x="39265" y="33120"/>
                    <a:pt x="39294" y="33083"/>
                    <a:pt x="39336" y="33083"/>
                  </a:cubicBezTo>
                  <a:cubicBezTo>
                    <a:pt x="39342" y="33079"/>
                    <a:pt x="39348" y="33078"/>
                    <a:pt x="39353" y="33078"/>
                  </a:cubicBezTo>
                  <a:cubicBezTo>
                    <a:pt x="39406" y="33078"/>
                    <a:pt x="39414" y="33221"/>
                    <a:pt x="39509" y="33221"/>
                  </a:cubicBezTo>
                  <a:cubicBezTo>
                    <a:pt x="39439" y="32668"/>
                    <a:pt x="39336" y="32149"/>
                    <a:pt x="39267" y="31631"/>
                  </a:cubicBezTo>
                  <a:lnTo>
                    <a:pt x="39267" y="31631"/>
                  </a:lnTo>
                  <a:cubicBezTo>
                    <a:pt x="39681" y="32944"/>
                    <a:pt x="39992" y="34327"/>
                    <a:pt x="39820" y="35744"/>
                  </a:cubicBezTo>
                  <a:lnTo>
                    <a:pt x="39854" y="35744"/>
                  </a:lnTo>
                  <a:cubicBezTo>
                    <a:pt x="39785" y="36124"/>
                    <a:pt x="39785" y="36539"/>
                    <a:pt x="39750" y="36919"/>
                  </a:cubicBezTo>
                  <a:cubicBezTo>
                    <a:pt x="39750" y="37403"/>
                    <a:pt x="39647" y="37887"/>
                    <a:pt x="39612" y="38371"/>
                  </a:cubicBezTo>
                  <a:cubicBezTo>
                    <a:pt x="39543" y="39270"/>
                    <a:pt x="39543" y="40203"/>
                    <a:pt x="39543" y="41102"/>
                  </a:cubicBezTo>
                  <a:cubicBezTo>
                    <a:pt x="39543" y="41240"/>
                    <a:pt x="39578" y="41344"/>
                    <a:pt x="39474" y="41482"/>
                  </a:cubicBezTo>
                  <a:cubicBezTo>
                    <a:pt x="39336" y="41413"/>
                    <a:pt x="39370" y="41275"/>
                    <a:pt x="39370" y="41171"/>
                  </a:cubicBezTo>
                  <a:cubicBezTo>
                    <a:pt x="39336" y="40687"/>
                    <a:pt x="39336" y="40203"/>
                    <a:pt x="39336" y="39719"/>
                  </a:cubicBezTo>
                  <a:cubicBezTo>
                    <a:pt x="39336" y="39131"/>
                    <a:pt x="39197" y="38544"/>
                    <a:pt x="39059" y="37991"/>
                  </a:cubicBezTo>
                  <a:cubicBezTo>
                    <a:pt x="38817" y="36988"/>
                    <a:pt x="38541" y="35986"/>
                    <a:pt x="38299" y="34984"/>
                  </a:cubicBezTo>
                  <a:cubicBezTo>
                    <a:pt x="38057" y="34016"/>
                    <a:pt x="37746" y="33048"/>
                    <a:pt x="37538" y="32080"/>
                  </a:cubicBezTo>
                  <a:cubicBezTo>
                    <a:pt x="37331" y="31216"/>
                    <a:pt x="37262" y="30352"/>
                    <a:pt x="37227" y="29453"/>
                  </a:cubicBezTo>
                  <a:close/>
                  <a:moveTo>
                    <a:pt x="40748" y="25587"/>
                  </a:moveTo>
                  <a:cubicBezTo>
                    <a:pt x="40796" y="25587"/>
                    <a:pt x="40843" y="25627"/>
                    <a:pt x="40891" y="25651"/>
                  </a:cubicBezTo>
                  <a:cubicBezTo>
                    <a:pt x="41237" y="25720"/>
                    <a:pt x="41410" y="26031"/>
                    <a:pt x="41617" y="26273"/>
                  </a:cubicBezTo>
                  <a:cubicBezTo>
                    <a:pt x="41997" y="26688"/>
                    <a:pt x="42308" y="27172"/>
                    <a:pt x="42585" y="27656"/>
                  </a:cubicBezTo>
                  <a:cubicBezTo>
                    <a:pt x="42654" y="27725"/>
                    <a:pt x="42723" y="27829"/>
                    <a:pt x="42758" y="27898"/>
                  </a:cubicBezTo>
                  <a:cubicBezTo>
                    <a:pt x="42758" y="27725"/>
                    <a:pt x="42654" y="27587"/>
                    <a:pt x="42585" y="27448"/>
                  </a:cubicBezTo>
                  <a:cubicBezTo>
                    <a:pt x="42377" y="27103"/>
                    <a:pt x="42170" y="26757"/>
                    <a:pt x="41963" y="26412"/>
                  </a:cubicBezTo>
                  <a:cubicBezTo>
                    <a:pt x="42003" y="26391"/>
                    <a:pt x="42035" y="26383"/>
                    <a:pt x="42061" y="26383"/>
                  </a:cubicBezTo>
                  <a:cubicBezTo>
                    <a:pt x="42124" y="26383"/>
                    <a:pt x="42156" y="26432"/>
                    <a:pt x="42205" y="26481"/>
                  </a:cubicBezTo>
                  <a:cubicBezTo>
                    <a:pt x="42723" y="26999"/>
                    <a:pt x="43069" y="27621"/>
                    <a:pt x="43484" y="28243"/>
                  </a:cubicBezTo>
                  <a:cubicBezTo>
                    <a:pt x="43622" y="28451"/>
                    <a:pt x="43725" y="28658"/>
                    <a:pt x="43864" y="28900"/>
                  </a:cubicBezTo>
                  <a:cubicBezTo>
                    <a:pt x="44071" y="29211"/>
                    <a:pt x="44244" y="29522"/>
                    <a:pt x="44175" y="29903"/>
                  </a:cubicBezTo>
                  <a:cubicBezTo>
                    <a:pt x="44140" y="30145"/>
                    <a:pt x="44279" y="30421"/>
                    <a:pt x="44348" y="30663"/>
                  </a:cubicBezTo>
                  <a:cubicBezTo>
                    <a:pt x="44590" y="31493"/>
                    <a:pt x="44866" y="32322"/>
                    <a:pt x="45143" y="33152"/>
                  </a:cubicBezTo>
                  <a:cubicBezTo>
                    <a:pt x="45177" y="33255"/>
                    <a:pt x="45212" y="33394"/>
                    <a:pt x="45212" y="33532"/>
                  </a:cubicBezTo>
                  <a:cubicBezTo>
                    <a:pt x="45212" y="34258"/>
                    <a:pt x="45246" y="34984"/>
                    <a:pt x="45143" y="35744"/>
                  </a:cubicBezTo>
                  <a:lnTo>
                    <a:pt x="45177" y="35710"/>
                  </a:lnTo>
                  <a:lnTo>
                    <a:pt x="45177" y="35710"/>
                  </a:lnTo>
                  <a:cubicBezTo>
                    <a:pt x="45074" y="36297"/>
                    <a:pt x="45074" y="36919"/>
                    <a:pt x="45004" y="37507"/>
                  </a:cubicBezTo>
                  <a:cubicBezTo>
                    <a:pt x="44935" y="38095"/>
                    <a:pt x="44762" y="38648"/>
                    <a:pt x="44659" y="39235"/>
                  </a:cubicBezTo>
                  <a:cubicBezTo>
                    <a:pt x="44624" y="39373"/>
                    <a:pt x="44590" y="39512"/>
                    <a:pt x="44590" y="39650"/>
                  </a:cubicBezTo>
                  <a:cubicBezTo>
                    <a:pt x="44555" y="39892"/>
                    <a:pt x="44520" y="40134"/>
                    <a:pt x="44417" y="40376"/>
                  </a:cubicBezTo>
                  <a:cubicBezTo>
                    <a:pt x="44279" y="40583"/>
                    <a:pt x="44244" y="40825"/>
                    <a:pt x="44209" y="41067"/>
                  </a:cubicBezTo>
                  <a:cubicBezTo>
                    <a:pt x="44175" y="41240"/>
                    <a:pt x="44140" y="41413"/>
                    <a:pt x="44037" y="41655"/>
                  </a:cubicBezTo>
                  <a:cubicBezTo>
                    <a:pt x="43933" y="41309"/>
                    <a:pt x="43898" y="41067"/>
                    <a:pt x="43898" y="40791"/>
                  </a:cubicBezTo>
                  <a:cubicBezTo>
                    <a:pt x="43898" y="40376"/>
                    <a:pt x="43898" y="39996"/>
                    <a:pt x="43933" y="39581"/>
                  </a:cubicBezTo>
                  <a:cubicBezTo>
                    <a:pt x="43933" y="39408"/>
                    <a:pt x="43829" y="39201"/>
                    <a:pt x="44140" y="39166"/>
                  </a:cubicBezTo>
                  <a:cubicBezTo>
                    <a:pt x="44209" y="39131"/>
                    <a:pt x="44175" y="38959"/>
                    <a:pt x="44175" y="38890"/>
                  </a:cubicBezTo>
                  <a:cubicBezTo>
                    <a:pt x="44209" y="38578"/>
                    <a:pt x="44209" y="38267"/>
                    <a:pt x="44209" y="37956"/>
                  </a:cubicBezTo>
                  <a:cubicBezTo>
                    <a:pt x="44209" y="37818"/>
                    <a:pt x="44209" y="37680"/>
                    <a:pt x="44279" y="37541"/>
                  </a:cubicBezTo>
                  <a:cubicBezTo>
                    <a:pt x="44417" y="37714"/>
                    <a:pt x="44417" y="37887"/>
                    <a:pt x="44417" y="38060"/>
                  </a:cubicBezTo>
                  <a:cubicBezTo>
                    <a:pt x="44486" y="38060"/>
                    <a:pt x="44486" y="37991"/>
                    <a:pt x="44486" y="37956"/>
                  </a:cubicBezTo>
                  <a:cubicBezTo>
                    <a:pt x="44382" y="37196"/>
                    <a:pt x="44417" y="36401"/>
                    <a:pt x="44244" y="35606"/>
                  </a:cubicBezTo>
                  <a:cubicBezTo>
                    <a:pt x="44140" y="35122"/>
                    <a:pt x="44071" y="34603"/>
                    <a:pt x="44071" y="34120"/>
                  </a:cubicBezTo>
                  <a:cubicBezTo>
                    <a:pt x="44002" y="33394"/>
                    <a:pt x="43760" y="32737"/>
                    <a:pt x="43553" y="32080"/>
                  </a:cubicBezTo>
                  <a:cubicBezTo>
                    <a:pt x="43449" y="31769"/>
                    <a:pt x="43311" y="31493"/>
                    <a:pt x="43242" y="31181"/>
                  </a:cubicBezTo>
                  <a:cubicBezTo>
                    <a:pt x="43207" y="31078"/>
                    <a:pt x="43172" y="31043"/>
                    <a:pt x="43138" y="30974"/>
                  </a:cubicBezTo>
                  <a:cubicBezTo>
                    <a:pt x="42896" y="30628"/>
                    <a:pt x="42723" y="30248"/>
                    <a:pt x="42654" y="29868"/>
                  </a:cubicBezTo>
                  <a:cubicBezTo>
                    <a:pt x="42550" y="29453"/>
                    <a:pt x="42343" y="29073"/>
                    <a:pt x="42308" y="28624"/>
                  </a:cubicBezTo>
                  <a:lnTo>
                    <a:pt x="42308" y="28624"/>
                  </a:lnTo>
                  <a:cubicBezTo>
                    <a:pt x="42689" y="28969"/>
                    <a:pt x="42827" y="29419"/>
                    <a:pt x="43034" y="29833"/>
                  </a:cubicBezTo>
                  <a:cubicBezTo>
                    <a:pt x="43069" y="29937"/>
                    <a:pt x="43069" y="30075"/>
                    <a:pt x="43242" y="30075"/>
                  </a:cubicBezTo>
                  <a:cubicBezTo>
                    <a:pt x="42930" y="29315"/>
                    <a:pt x="42550" y="28589"/>
                    <a:pt x="42170" y="27898"/>
                  </a:cubicBezTo>
                  <a:cubicBezTo>
                    <a:pt x="41928" y="27518"/>
                    <a:pt x="41721" y="27137"/>
                    <a:pt x="41513" y="26792"/>
                  </a:cubicBezTo>
                  <a:cubicBezTo>
                    <a:pt x="41306" y="26446"/>
                    <a:pt x="40995" y="26170"/>
                    <a:pt x="40753" y="25824"/>
                  </a:cubicBezTo>
                  <a:cubicBezTo>
                    <a:pt x="40718" y="25755"/>
                    <a:pt x="40615" y="25720"/>
                    <a:pt x="40684" y="25617"/>
                  </a:cubicBezTo>
                  <a:cubicBezTo>
                    <a:pt x="40705" y="25595"/>
                    <a:pt x="40727" y="25587"/>
                    <a:pt x="40748" y="25587"/>
                  </a:cubicBezTo>
                  <a:close/>
                  <a:moveTo>
                    <a:pt x="27964" y="19671"/>
                  </a:moveTo>
                  <a:cubicBezTo>
                    <a:pt x="28206" y="20052"/>
                    <a:pt x="28206" y="20259"/>
                    <a:pt x="27964" y="20570"/>
                  </a:cubicBezTo>
                  <a:cubicBezTo>
                    <a:pt x="27895" y="20605"/>
                    <a:pt x="27826" y="20674"/>
                    <a:pt x="27860" y="20743"/>
                  </a:cubicBezTo>
                  <a:cubicBezTo>
                    <a:pt x="28033" y="21123"/>
                    <a:pt x="27860" y="21400"/>
                    <a:pt x="27722" y="21711"/>
                  </a:cubicBezTo>
                  <a:cubicBezTo>
                    <a:pt x="27342" y="22575"/>
                    <a:pt x="26961" y="23473"/>
                    <a:pt x="26616" y="24338"/>
                  </a:cubicBezTo>
                  <a:cubicBezTo>
                    <a:pt x="26616" y="24407"/>
                    <a:pt x="26581" y="24476"/>
                    <a:pt x="26547" y="24545"/>
                  </a:cubicBezTo>
                  <a:cubicBezTo>
                    <a:pt x="26477" y="24925"/>
                    <a:pt x="26374" y="25271"/>
                    <a:pt x="26063" y="25547"/>
                  </a:cubicBezTo>
                  <a:cubicBezTo>
                    <a:pt x="25994" y="25582"/>
                    <a:pt x="25959" y="25686"/>
                    <a:pt x="25959" y="25755"/>
                  </a:cubicBezTo>
                  <a:cubicBezTo>
                    <a:pt x="25979" y="25765"/>
                    <a:pt x="25997" y="25769"/>
                    <a:pt x="26012" y="25769"/>
                  </a:cubicBezTo>
                  <a:cubicBezTo>
                    <a:pt x="26048" y="25769"/>
                    <a:pt x="26073" y="25745"/>
                    <a:pt x="26097" y="25720"/>
                  </a:cubicBezTo>
                  <a:cubicBezTo>
                    <a:pt x="26132" y="25668"/>
                    <a:pt x="26175" y="25642"/>
                    <a:pt x="26214" y="25642"/>
                  </a:cubicBezTo>
                  <a:cubicBezTo>
                    <a:pt x="26253" y="25642"/>
                    <a:pt x="26287" y="25668"/>
                    <a:pt x="26305" y="25720"/>
                  </a:cubicBezTo>
                  <a:cubicBezTo>
                    <a:pt x="26339" y="25928"/>
                    <a:pt x="26512" y="26066"/>
                    <a:pt x="26616" y="26204"/>
                  </a:cubicBezTo>
                  <a:cubicBezTo>
                    <a:pt x="26658" y="26247"/>
                    <a:pt x="26701" y="26276"/>
                    <a:pt x="26744" y="26276"/>
                  </a:cubicBezTo>
                  <a:cubicBezTo>
                    <a:pt x="26770" y="26276"/>
                    <a:pt x="26797" y="26265"/>
                    <a:pt x="26823" y="26239"/>
                  </a:cubicBezTo>
                  <a:cubicBezTo>
                    <a:pt x="26871" y="26158"/>
                    <a:pt x="26920" y="26130"/>
                    <a:pt x="26964" y="26130"/>
                  </a:cubicBezTo>
                  <a:cubicBezTo>
                    <a:pt x="27016" y="26130"/>
                    <a:pt x="27063" y="26167"/>
                    <a:pt x="27100" y="26204"/>
                  </a:cubicBezTo>
                  <a:cubicBezTo>
                    <a:pt x="27376" y="26412"/>
                    <a:pt x="27653" y="26619"/>
                    <a:pt x="27929" y="26826"/>
                  </a:cubicBezTo>
                  <a:cubicBezTo>
                    <a:pt x="28240" y="27068"/>
                    <a:pt x="28482" y="27414"/>
                    <a:pt x="28655" y="27760"/>
                  </a:cubicBezTo>
                  <a:cubicBezTo>
                    <a:pt x="28862" y="28243"/>
                    <a:pt x="29174" y="28658"/>
                    <a:pt x="29346" y="29142"/>
                  </a:cubicBezTo>
                  <a:cubicBezTo>
                    <a:pt x="29416" y="29350"/>
                    <a:pt x="29519" y="29557"/>
                    <a:pt x="29588" y="29764"/>
                  </a:cubicBezTo>
                  <a:cubicBezTo>
                    <a:pt x="29623" y="29937"/>
                    <a:pt x="29692" y="30075"/>
                    <a:pt x="29519" y="30248"/>
                  </a:cubicBezTo>
                  <a:cubicBezTo>
                    <a:pt x="29485" y="30283"/>
                    <a:pt x="29485" y="30386"/>
                    <a:pt x="29519" y="30456"/>
                  </a:cubicBezTo>
                  <a:cubicBezTo>
                    <a:pt x="29588" y="31078"/>
                    <a:pt x="29657" y="31700"/>
                    <a:pt x="29727" y="32322"/>
                  </a:cubicBezTo>
                  <a:cubicBezTo>
                    <a:pt x="29761" y="32530"/>
                    <a:pt x="29899" y="32668"/>
                    <a:pt x="30072" y="32668"/>
                  </a:cubicBezTo>
                  <a:cubicBezTo>
                    <a:pt x="30280" y="32702"/>
                    <a:pt x="30314" y="32806"/>
                    <a:pt x="30349" y="32979"/>
                  </a:cubicBezTo>
                  <a:cubicBezTo>
                    <a:pt x="30349" y="33013"/>
                    <a:pt x="30349" y="33048"/>
                    <a:pt x="30349" y="33083"/>
                  </a:cubicBezTo>
                  <a:cubicBezTo>
                    <a:pt x="30245" y="33566"/>
                    <a:pt x="30383" y="34050"/>
                    <a:pt x="30314" y="34534"/>
                  </a:cubicBezTo>
                  <a:cubicBezTo>
                    <a:pt x="30245" y="34776"/>
                    <a:pt x="30211" y="35053"/>
                    <a:pt x="30280" y="35329"/>
                  </a:cubicBezTo>
                  <a:cubicBezTo>
                    <a:pt x="30280" y="35364"/>
                    <a:pt x="30280" y="35433"/>
                    <a:pt x="30245" y="35468"/>
                  </a:cubicBezTo>
                  <a:cubicBezTo>
                    <a:pt x="29899" y="36539"/>
                    <a:pt x="29727" y="37611"/>
                    <a:pt x="29450" y="38682"/>
                  </a:cubicBezTo>
                  <a:cubicBezTo>
                    <a:pt x="29312" y="39304"/>
                    <a:pt x="29346" y="39926"/>
                    <a:pt x="29346" y="40549"/>
                  </a:cubicBezTo>
                  <a:cubicBezTo>
                    <a:pt x="29346" y="41136"/>
                    <a:pt x="29312" y="41724"/>
                    <a:pt x="29381" y="42381"/>
                  </a:cubicBezTo>
                  <a:cubicBezTo>
                    <a:pt x="29139" y="42208"/>
                    <a:pt x="29035" y="42035"/>
                    <a:pt x="28966" y="41828"/>
                  </a:cubicBezTo>
                  <a:cubicBezTo>
                    <a:pt x="28793" y="41413"/>
                    <a:pt x="28621" y="40963"/>
                    <a:pt x="28690" y="40480"/>
                  </a:cubicBezTo>
                  <a:cubicBezTo>
                    <a:pt x="28690" y="40445"/>
                    <a:pt x="28690" y="40410"/>
                    <a:pt x="28690" y="40410"/>
                  </a:cubicBezTo>
                  <a:cubicBezTo>
                    <a:pt x="28413" y="39926"/>
                    <a:pt x="28551" y="39443"/>
                    <a:pt x="28621" y="38959"/>
                  </a:cubicBezTo>
                  <a:cubicBezTo>
                    <a:pt x="28724" y="38198"/>
                    <a:pt x="28621" y="37472"/>
                    <a:pt x="28517" y="36746"/>
                  </a:cubicBezTo>
                  <a:cubicBezTo>
                    <a:pt x="28448" y="36193"/>
                    <a:pt x="28379" y="35640"/>
                    <a:pt x="28275" y="35087"/>
                  </a:cubicBezTo>
                  <a:cubicBezTo>
                    <a:pt x="28206" y="34603"/>
                    <a:pt x="27998" y="34154"/>
                    <a:pt x="27653" y="33739"/>
                  </a:cubicBezTo>
                  <a:cubicBezTo>
                    <a:pt x="27514" y="33601"/>
                    <a:pt x="27376" y="33394"/>
                    <a:pt x="27272" y="33221"/>
                  </a:cubicBezTo>
                  <a:cubicBezTo>
                    <a:pt x="26823" y="32357"/>
                    <a:pt x="26166" y="31631"/>
                    <a:pt x="25475" y="30940"/>
                  </a:cubicBezTo>
                  <a:cubicBezTo>
                    <a:pt x="24680" y="30145"/>
                    <a:pt x="24265" y="29177"/>
                    <a:pt x="24196" y="28036"/>
                  </a:cubicBezTo>
                  <a:cubicBezTo>
                    <a:pt x="24196" y="27898"/>
                    <a:pt x="24196" y="27760"/>
                    <a:pt x="24196" y="27656"/>
                  </a:cubicBezTo>
                  <a:cubicBezTo>
                    <a:pt x="24231" y="27379"/>
                    <a:pt x="24404" y="27241"/>
                    <a:pt x="24680" y="27207"/>
                  </a:cubicBezTo>
                  <a:cubicBezTo>
                    <a:pt x="24818" y="27207"/>
                    <a:pt x="24922" y="27137"/>
                    <a:pt x="25026" y="27034"/>
                  </a:cubicBezTo>
                  <a:cubicBezTo>
                    <a:pt x="25337" y="26653"/>
                    <a:pt x="25682" y="26273"/>
                    <a:pt x="25752" y="25720"/>
                  </a:cubicBezTo>
                  <a:cubicBezTo>
                    <a:pt x="25752" y="25686"/>
                    <a:pt x="25752" y="25617"/>
                    <a:pt x="25786" y="25547"/>
                  </a:cubicBezTo>
                  <a:cubicBezTo>
                    <a:pt x="26236" y="24925"/>
                    <a:pt x="26547" y="24234"/>
                    <a:pt x="26685" y="23439"/>
                  </a:cubicBezTo>
                  <a:cubicBezTo>
                    <a:pt x="26754" y="23059"/>
                    <a:pt x="26892" y="22678"/>
                    <a:pt x="26961" y="22264"/>
                  </a:cubicBezTo>
                  <a:cubicBezTo>
                    <a:pt x="26996" y="22229"/>
                    <a:pt x="26996" y="22125"/>
                    <a:pt x="27031" y="22125"/>
                  </a:cubicBezTo>
                  <a:cubicBezTo>
                    <a:pt x="27376" y="22022"/>
                    <a:pt x="27238" y="21711"/>
                    <a:pt x="27307" y="21503"/>
                  </a:cubicBezTo>
                  <a:cubicBezTo>
                    <a:pt x="27411" y="21261"/>
                    <a:pt x="27480" y="21019"/>
                    <a:pt x="27514" y="20743"/>
                  </a:cubicBezTo>
                  <a:cubicBezTo>
                    <a:pt x="27549" y="20293"/>
                    <a:pt x="27687" y="19913"/>
                    <a:pt x="27964" y="19671"/>
                  </a:cubicBezTo>
                  <a:close/>
                  <a:moveTo>
                    <a:pt x="21154" y="41724"/>
                  </a:moveTo>
                  <a:cubicBezTo>
                    <a:pt x="21120" y="42104"/>
                    <a:pt x="21051" y="42484"/>
                    <a:pt x="20912" y="42864"/>
                  </a:cubicBezTo>
                  <a:cubicBezTo>
                    <a:pt x="20774" y="42484"/>
                    <a:pt x="20878" y="41966"/>
                    <a:pt x="21154" y="41724"/>
                  </a:cubicBezTo>
                  <a:close/>
                  <a:moveTo>
                    <a:pt x="14446" y="30274"/>
                  </a:moveTo>
                  <a:cubicBezTo>
                    <a:pt x="14458" y="30274"/>
                    <a:pt x="14471" y="30276"/>
                    <a:pt x="14483" y="30283"/>
                  </a:cubicBezTo>
                  <a:cubicBezTo>
                    <a:pt x="14587" y="30317"/>
                    <a:pt x="14656" y="30386"/>
                    <a:pt x="14656" y="30490"/>
                  </a:cubicBezTo>
                  <a:cubicBezTo>
                    <a:pt x="14656" y="30594"/>
                    <a:pt x="14622" y="30663"/>
                    <a:pt x="14587" y="30767"/>
                  </a:cubicBezTo>
                  <a:cubicBezTo>
                    <a:pt x="14518" y="31181"/>
                    <a:pt x="14414" y="31596"/>
                    <a:pt x="14311" y="32011"/>
                  </a:cubicBezTo>
                  <a:cubicBezTo>
                    <a:pt x="14241" y="32357"/>
                    <a:pt x="14241" y="32737"/>
                    <a:pt x="14311" y="33117"/>
                  </a:cubicBezTo>
                  <a:cubicBezTo>
                    <a:pt x="14380" y="33774"/>
                    <a:pt x="14241" y="34431"/>
                    <a:pt x="14241" y="35087"/>
                  </a:cubicBezTo>
                  <a:cubicBezTo>
                    <a:pt x="14276" y="35502"/>
                    <a:pt x="14207" y="35951"/>
                    <a:pt x="14138" y="36366"/>
                  </a:cubicBezTo>
                  <a:cubicBezTo>
                    <a:pt x="14276" y="36263"/>
                    <a:pt x="14172" y="36021"/>
                    <a:pt x="14345" y="35882"/>
                  </a:cubicBezTo>
                  <a:cubicBezTo>
                    <a:pt x="14483" y="36055"/>
                    <a:pt x="14518" y="36228"/>
                    <a:pt x="14622" y="36401"/>
                  </a:cubicBezTo>
                  <a:cubicBezTo>
                    <a:pt x="14760" y="36677"/>
                    <a:pt x="14864" y="36988"/>
                    <a:pt x="15036" y="37265"/>
                  </a:cubicBezTo>
                  <a:cubicBezTo>
                    <a:pt x="15140" y="37507"/>
                    <a:pt x="15106" y="37714"/>
                    <a:pt x="14933" y="37922"/>
                  </a:cubicBezTo>
                  <a:cubicBezTo>
                    <a:pt x="14691" y="38233"/>
                    <a:pt x="14483" y="38544"/>
                    <a:pt x="14311" y="38855"/>
                  </a:cubicBezTo>
                  <a:cubicBezTo>
                    <a:pt x="14207" y="38993"/>
                    <a:pt x="14103" y="39166"/>
                    <a:pt x="14034" y="39304"/>
                  </a:cubicBezTo>
                  <a:cubicBezTo>
                    <a:pt x="13758" y="40065"/>
                    <a:pt x="13239" y="40652"/>
                    <a:pt x="12721" y="41240"/>
                  </a:cubicBezTo>
                  <a:cubicBezTo>
                    <a:pt x="12582" y="41413"/>
                    <a:pt x="12375" y="41551"/>
                    <a:pt x="12202" y="41689"/>
                  </a:cubicBezTo>
                  <a:cubicBezTo>
                    <a:pt x="11545" y="42070"/>
                    <a:pt x="10923" y="42484"/>
                    <a:pt x="10301" y="42934"/>
                  </a:cubicBezTo>
                  <a:cubicBezTo>
                    <a:pt x="10232" y="42968"/>
                    <a:pt x="10197" y="43003"/>
                    <a:pt x="10163" y="43003"/>
                  </a:cubicBezTo>
                  <a:cubicBezTo>
                    <a:pt x="10107" y="43031"/>
                    <a:pt x="10074" y="43081"/>
                    <a:pt x="10026" y="43081"/>
                  </a:cubicBezTo>
                  <a:cubicBezTo>
                    <a:pt x="10015" y="43081"/>
                    <a:pt x="10003" y="43078"/>
                    <a:pt x="9990" y="43072"/>
                  </a:cubicBezTo>
                  <a:cubicBezTo>
                    <a:pt x="9886" y="43037"/>
                    <a:pt x="9921" y="42934"/>
                    <a:pt x="9921" y="42864"/>
                  </a:cubicBezTo>
                  <a:cubicBezTo>
                    <a:pt x="9990" y="42311"/>
                    <a:pt x="10059" y="41793"/>
                    <a:pt x="10094" y="41240"/>
                  </a:cubicBezTo>
                  <a:cubicBezTo>
                    <a:pt x="10163" y="40721"/>
                    <a:pt x="10024" y="40203"/>
                    <a:pt x="9886" y="39719"/>
                  </a:cubicBezTo>
                  <a:cubicBezTo>
                    <a:pt x="9783" y="39304"/>
                    <a:pt x="9610" y="38890"/>
                    <a:pt x="9644" y="38475"/>
                  </a:cubicBezTo>
                  <a:cubicBezTo>
                    <a:pt x="9644" y="37818"/>
                    <a:pt x="9783" y="37196"/>
                    <a:pt x="10197" y="36643"/>
                  </a:cubicBezTo>
                  <a:cubicBezTo>
                    <a:pt x="10750" y="35848"/>
                    <a:pt x="11234" y="35018"/>
                    <a:pt x="11753" y="34189"/>
                  </a:cubicBezTo>
                  <a:cubicBezTo>
                    <a:pt x="11822" y="34085"/>
                    <a:pt x="11891" y="33981"/>
                    <a:pt x="12029" y="33878"/>
                  </a:cubicBezTo>
                  <a:cubicBezTo>
                    <a:pt x="12133" y="34085"/>
                    <a:pt x="12098" y="34327"/>
                    <a:pt x="12064" y="34500"/>
                  </a:cubicBezTo>
                  <a:cubicBezTo>
                    <a:pt x="11926" y="35329"/>
                    <a:pt x="11856" y="36159"/>
                    <a:pt x="11753" y="36988"/>
                  </a:cubicBezTo>
                  <a:cubicBezTo>
                    <a:pt x="11891" y="36608"/>
                    <a:pt x="11891" y="36228"/>
                    <a:pt x="11960" y="35813"/>
                  </a:cubicBezTo>
                  <a:cubicBezTo>
                    <a:pt x="11995" y="35640"/>
                    <a:pt x="12029" y="35433"/>
                    <a:pt x="12064" y="35191"/>
                  </a:cubicBezTo>
                  <a:cubicBezTo>
                    <a:pt x="12306" y="35433"/>
                    <a:pt x="12202" y="35744"/>
                    <a:pt x="12271" y="35986"/>
                  </a:cubicBezTo>
                  <a:cubicBezTo>
                    <a:pt x="12340" y="36263"/>
                    <a:pt x="12340" y="36574"/>
                    <a:pt x="12409" y="36850"/>
                  </a:cubicBezTo>
                  <a:cubicBezTo>
                    <a:pt x="12479" y="37092"/>
                    <a:pt x="12409" y="37403"/>
                    <a:pt x="12548" y="37645"/>
                  </a:cubicBezTo>
                  <a:lnTo>
                    <a:pt x="12617" y="37645"/>
                  </a:lnTo>
                  <a:cubicBezTo>
                    <a:pt x="12548" y="37058"/>
                    <a:pt x="12479" y="36505"/>
                    <a:pt x="12409" y="35917"/>
                  </a:cubicBezTo>
                  <a:cubicBezTo>
                    <a:pt x="12306" y="35122"/>
                    <a:pt x="12202" y="34292"/>
                    <a:pt x="12375" y="33463"/>
                  </a:cubicBezTo>
                  <a:cubicBezTo>
                    <a:pt x="12444" y="33117"/>
                    <a:pt x="12617" y="32841"/>
                    <a:pt x="13032" y="32530"/>
                  </a:cubicBezTo>
                  <a:cubicBezTo>
                    <a:pt x="13101" y="32495"/>
                    <a:pt x="13135" y="32391"/>
                    <a:pt x="13135" y="32322"/>
                  </a:cubicBezTo>
                  <a:cubicBezTo>
                    <a:pt x="13204" y="31976"/>
                    <a:pt x="13412" y="31665"/>
                    <a:pt x="13619" y="31354"/>
                  </a:cubicBezTo>
                  <a:cubicBezTo>
                    <a:pt x="13643" y="31330"/>
                    <a:pt x="13667" y="31290"/>
                    <a:pt x="13702" y="31290"/>
                  </a:cubicBezTo>
                  <a:cubicBezTo>
                    <a:pt x="13718" y="31290"/>
                    <a:pt x="13736" y="31298"/>
                    <a:pt x="13758" y="31320"/>
                  </a:cubicBezTo>
                  <a:cubicBezTo>
                    <a:pt x="13792" y="31354"/>
                    <a:pt x="13758" y="31423"/>
                    <a:pt x="13758" y="31458"/>
                  </a:cubicBezTo>
                  <a:cubicBezTo>
                    <a:pt x="13930" y="31251"/>
                    <a:pt x="14103" y="31078"/>
                    <a:pt x="14172" y="30801"/>
                  </a:cubicBezTo>
                  <a:cubicBezTo>
                    <a:pt x="14207" y="30663"/>
                    <a:pt x="14276" y="30525"/>
                    <a:pt x="14311" y="30386"/>
                  </a:cubicBezTo>
                  <a:cubicBezTo>
                    <a:pt x="14339" y="30330"/>
                    <a:pt x="14390" y="30274"/>
                    <a:pt x="14446" y="30274"/>
                  </a:cubicBezTo>
                  <a:close/>
                  <a:moveTo>
                    <a:pt x="23297" y="28002"/>
                  </a:moveTo>
                  <a:cubicBezTo>
                    <a:pt x="23401" y="28174"/>
                    <a:pt x="23401" y="28278"/>
                    <a:pt x="23332" y="28416"/>
                  </a:cubicBezTo>
                  <a:cubicBezTo>
                    <a:pt x="23263" y="28555"/>
                    <a:pt x="23159" y="28658"/>
                    <a:pt x="23125" y="28831"/>
                  </a:cubicBezTo>
                  <a:cubicBezTo>
                    <a:pt x="23228" y="28762"/>
                    <a:pt x="23263" y="28658"/>
                    <a:pt x="23401" y="28624"/>
                  </a:cubicBezTo>
                  <a:cubicBezTo>
                    <a:pt x="23505" y="28866"/>
                    <a:pt x="23505" y="29073"/>
                    <a:pt x="23505" y="29280"/>
                  </a:cubicBezTo>
                  <a:cubicBezTo>
                    <a:pt x="23505" y="29488"/>
                    <a:pt x="23505" y="29661"/>
                    <a:pt x="23505" y="29868"/>
                  </a:cubicBezTo>
                  <a:cubicBezTo>
                    <a:pt x="23505" y="29948"/>
                    <a:pt x="23505" y="30029"/>
                    <a:pt x="23585" y="30029"/>
                  </a:cubicBezTo>
                  <a:cubicBezTo>
                    <a:pt x="23609" y="30029"/>
                    <a:pt x="23639" y="30022"/>
                    <a:pt x="23678" y="30006"/>
                  </a:cubicBezTo>
                  <a:cubicBezTo>
                    <a:pt x="23688" y="29996"/>
                    <a:pt x="23698" y="29992"/>
                    <a:pt x="23707" y="29992"/>
                  </a:cubicBezTo>
                  <a:cubicBezTo>
                    <a:pt x="23730" y="29992"/>
                    <a:pt x="23747" y="30016"/>
                    <a:pt x="23747" y="30041"/>
                  </a:cubicBezTo>
                  <a:cubicBezTo>
                    <a:pt x="23920" y="30594"/>
                    <a:pt x="24127" y="31147"/>
                    <a:pt x="24162" y="31735"/>
                  </a:cubicBezTo>
                  <a:cubicBezTo>
                    <a:pt x="24162" y="31942"/>
                    <a:pt x="24023" y="32115"/>
                    <a:pt x="24058" y="32322"/>
                  </a:cubicBezTo>
                  <a:cubicBezTo>
                    <a:pt x="24092" y="33325"/>
                    <a:pt x="24162" y="34292"/>
                    <a:pt x="23885" y="35260"/>
                  </a:cubicBezTo>
                  <a:cubicBezTo>
                    <a:pt x="23885" y="35295"/>
                    <a:pt x="23851" y="35364"/>
                    <a:pt x="23851" y="35398"/>
                  </a:cubicBezTo>
                  <a:cubicBezTo>
                    <a:pt x="23989" y="35329"/>
                    <a:pt x="23989" y="35156"/>
                    <a:pt x="24023" y="35018"/>
                  </a:cubicBezTo>
                  <a:cubicBezTo>
                    <a:pt x="24023" y="34949"/>
                    <a:pt x="24023" y="34880"/>
                    <a:pt x="24196" y="34845"/>
                  </a:cubicBezTo>
                  <a:lnTo>
                    <a:pt x="24196" y="34845"/>
                  </a:lnTo>
                  <a:cubicBezTo>
                    <a:pt x="24162" y="35606"/>
                    <a:pt x="24092" y="36332"/>
                    <a:pt x="24023" y="37058"/>
                  </a:cubicBezTo>
                  <a:cubicBezTo>
                    <a:pt x="24265" y="36124"/>
                    <a:pt x="24334" y="35156"/>
                    <a:pt x="24369" y="34154"/>
                  </a:cubicBezTo>
                  <a:cubicBezTo>
                    <a:pt x="24404" y="33186"/>
                    <a:pt x="24404" y="32218"/>
                    <a:pt x="24300" y="31251"/>
                  </a:cubicBezTo>
                  <a:cubicBezTo>
                    <a:pt x="24473" y="31251"/>
                    <a:pt x="24473" y="31354"/>
                    <a:pt x="24507" y="31423"/>
                  </a:cubicBezTo>
                  <a:cubicBezTo>
                    <a:pt x="24818" y="32011"/>
                    <a:pt x="24853" y="32633"/>
                    <a:pt x="24887" y="33255"/>
                  </a:cubicBezTo>
                  <a:cubicBezTo>
                    <a:pt x="24922" y="34292"/>
                    <a:pt x="24922" y="35364"/>
                    <a:pt x="24715" y="36401"/>
                  </a:cubicBezTo>
                  <a:cubicBezTo>
                    <a:pt x="24611" y="36850"/>
                    <a:pt x="24507" y="37230"/>
                    <a:pt x="24300" y="37611"/>
                  </a:cubicBezTo>
                  <a:cubicBezTo>
                    <a:pt x="23851" y="38302"/>
                    <a:pt x="23436" y="38959"/>
                    <a:pt x="22917" y="39546"/>
                  </a:cubicBezTo>
                  <a:cubicBezTo>
                    <a:pt x="22502" y="39996"/>
                    <a:pt x="22330" y="40618"/>
                    <a:pt x="22088" y="41171"/>
                  </a:cubicBezTo>
                  <a:cubicBezTo>
                    <a:pt x="21915" y="41586"/>
                    <a:pt x="21880" y="42035"/>
                    <a:pt x="21811" y="42484"/>
                  </a:cubicBezTo>
                  <a:cubicBezTo>
                    <a:pt x="21742" y="42830"/>
                    <a:pt x="21742" y="43176"/>
                    <a:pt x="21431" y="43383"/>
                  </a:cubicBezTo>
                  <a:cubicBezTo>
                    <a:pt x="21362" y="43418"/>
                    <a:pt x="21396" y="43556"/>
                    <a:pt x="21293" y="43625"/>
                  </a:cubicBezTo>
                  <a:cubicBezTo>
                    <a:pt x="21224" y="43521"/>
                    <a:pt x="21224" y="43348"/>
                    <a:pt x="21224" y="43245"/>
                  </a:cubicBezTo>
                  <a:cubicBezTo>
                    <a:pt x="21258" y="42726"/>
                    <a:pt x="21327" y="42208"/>
                    <a:pt x="21466" y="41689"/>
                  </a:cubicBezTo>
                  <a:cubicBezTo>
                    <a:pt x="21604" y="41033"/>
                    <a:pt x="21742" y="40410"/>
                    <a:pt x="21673" y="39754"/>
                  </a:cubicBezTo>
                  <a:cubicBezTo>
                    <a:pt x="21638" y="39477"/>
                    <a:pt x="21604" y="39201"/>
                    <a:pt x="21466" y="38924"/>
                  </a:cubicBezTo>
                  <a:cubicBezTo>
                    <a:pt x="21396" y="38820"/>
                    <a:pt x="21327" y="38682"/>
                    <a:pt x="21362" y="38544"/>
                  </a:cubicBezTo>
                  <a:cubicBezTo>
                    <a:pt x="21466" y="38198"/>
                    <a:pt x="21362" y="37853"/>
                    <a:pt x="21293" y="37541"/>
                  </a:cubicBezTo>
                  <a:cubicBezTo>
                    <a:pt x="21189" y="37265"/>
                    <a:pt x="21224" y="36988"/>
                    <a:pt x="21258" y="36712"/>
                  </a:cubicBezTo>
                  <a:cubicBezTo>
                    <a:pt x="21362" y="36021"/>
                    <a:pt x="21431" y="35295"/>
                    <a:pt x="21535" y="34569"/>
                  </a:cubicBezTo>
                  <a:cubicBezTo>
                    <a:pt x="21569" y="34327"/>
                    <a:pt x="21500" y="34050"/>
                    <a:pt x="21500" y="33808"/>
                  </a:cubicBezTo>
                  <a:cubicBezTo>
                    <a:pt x="21466" y="33221"/>
                    <a:pt x="21396" y="32668"/>
                    <a:pt x="21258" y="32080"/>
                  </a:cubicBezTo>
                  <a:cubicBezTo>
                    <a:pt x="21189" y="31735"/>
                    <a:pt x="21224" y="31389"/>
                    <a:pt x="21224" y="31043"/>
                  </a:cubicBezTo>
                  <a:cubicBezTo>
                    <a:pt x="21224" y="30386"/>
                    <a:pt x="21500" y="29799"/>
                    <a:pt x="21846" y="29211"/>
                  </a:cubicBezTo>
                  <a:lnTo>
                    <a:pt x="21846" y="29211"/>
                  </a:lnTo>
                  <a:cubicBezTo>
                    <a:pt x="21915" y="29350"/>
                    <a:pt x="21811" y="29453"/>
                    <a:pt x="21811" y="29557"/>
                  </a:cubicBezTo>
                  <a:cubicBezTo>
                    <a:pt x="21811" y="29592"/>
                    <a:pt x="21811" y="29661"/>
                    <a:pt x="21880" y="29695"/>
                  </a:cubicBezTo>
                  <a:cubicBezTo>
                    <a:pt x="21949" y="29695"/>
                    <a:pt x="21984" y="29626"/>
                    <a:pt x="21984" y="29592"/>
                  </a:cubicBezTo>
                  <a:cubicBezTo>
                    <a:pt x="22053" y="29246"/>
                    <a:pt x="22226" y="28935"/>
                    <a:pt x="22364" y="28658"/>
                  </a:cubicBezTo>
                  <a:cubicBezTo>
                    <a:pt x="22433" y="28589"/>
                    <a:pt x="22468" y="28485"/>
                    <a:pt x="22572" y="28451"/>
                  </a:cubicBezTo>
                  <a:cubicBezTo>
                    <a:pt x="22814" y="28347"/>
                    <a:pt x="23056" y="28209"/>
                    <a:pt x="23297" y="28002"/>
                  </a:cubicBezTo>
                  <a:close/>
                  <a:moveTo>
                    <a:pt x="13585" y="25720"/>
                  </a:moveTo>
                  <a:cubicBezTo>
                    <a:pt x="13654" y="25720"/>
                    <a:pt x="13758" y="25720"/>
                    <a:pt x="13792" y="25755"/>
                  </a:cubicBezTo>
                  <a:cubicBezTo>
                    <a:pt x="13893" y="25836"/>
                    <a:pt x="13995" y="25869"/>
                    <a:pt x="14103" y="25869"/>
                  </a:cubicBezTo>
                  <a:cubicBezTo>
                    <a:pt x="14179" y="25869"/>
                    <a:pt x="14259" y="25853"/>
                    <a:pt x="14345" y="25824"/>
                  </a:cubicBezTo>
                  <a:cubicBezTo>
                    <a:pt x="14360" y="25821"/>
                    <a:pt x="14375" y="25819"/>
                    <a:pt x="14389" y="25819"/>
                  </a:cubicBezTo>
                  <a:cubicBezTo>
                    <a:pt x="14541" y="25819"/>
                    <a:pt x="14653" y="25980"/>
                    <a:pt x="14622" y="26170"/>
                  </a:cubicBezTo>
                  <a:cubicBezTo>
                    <a:pt x="14553" y="26550"/>
                    <a:pt x="14518" y="26930"/>
                    <a:pt x="14380" y="27276"/>
                  </a:cubicBezTo>
                  <a:cubicBezTo>
                    <a:pt x="14276" y="27552"/>
                    <a:pt x="14380" y="27794"/>
                    <a:pt x="14622" y="27898"/>
                  </a:cubicBezTo>
                  <a:cubicBezTo>
                    <a:pt x="14688" y="27924"/>
                    <a:pt x="14744" y="27935"/>
                    <a:pt x="14795" y="27935"/>
                  </a:cubicBezTo>
                  <a:cubicBezTo>
                    <a:pt x="14879" y="27935"/>
                    <a:pt x="14951" y="27906"/>
                    <a:pt x="15036" y="27863"/>
                  </a:cubicBezTo>
                  <a:cubicBezTo>
                    <a:pt x="15108" y="27839"/>
                    <a:pt x="15180" y="27799"/>
                    <a:pt x="15240" y="27799"/>
                  </a:cubicBezTo>
                  <a:cubicBezTo>
                    <a:pt x="15267" y="27799"/>
                    <a:pt x="15292" y="27807"/>
                    <a:pt x="15313" y="27829"/>
                  </a:cubicBezTo>
                  <a:cubicBezTo>
                    <a:pt x="15417" y="27932"/>
                    <a:pt x="15348" y="28036"/>
                    <a:pt x="15313" y="28140"/>
                  </a:cubicBezTo>
                  <a:cubicBezTo>
                    <a:pt x="15209" y="28451"/>
                    <a:pt x="15071" y="28727"/>
                    <a:pt x="14829" y="28935"/>
                  </a:cubicBezTo>
                  <a:cubicBezTo>
                    <a:pt x="14518" y="29211"/>
                    <a:pt x="14345" y="29592"/>
                    <a:pt x="14138" y="29937"/>
                  </a:cubicBezTo>
                  <a:cubicBezTo>
                    <a:pt x="13965" y="30179"/>
                    <a:pt x="13792" y="30317"/>
                    <a:pt x="13481" y="30386"/>
                  </a:cubicBezTo>
                  <a:cubicBezTo>
                    <a:pt x="12859" y="30456"/>
                    <a:pt x="12306" y="30732"/>
                    <a:pt x="11787" y="31043"/>
                  </a:cubicBezTo>
                  <a:cubicBezTo>
                    <a:pt x="12444" y="30836"/>
                    <a:pt x="13032" y="30490"/>
                    <a:pt x="13792" y="30490"/>
                  </a:cubicBezTo>
                  <a:cubicBezTo>
                    <a:pt x="13654" y="30836"/>
                    <a:pt x="13481" y="31147"/>
                    <a:pt x="13308" y="31423"/>
                  </a:cubicBezTo>
                  <a:cubicBezTo>
                    <a:pt x="12893" y="31976"/>
                    <a:pt x="12513" y="32564"/>
                    <a:pt x="12133" y="33152"/>
                  </a:cubicBezTo>
                  <a:cubicBezTo>
                    <a:pt x="11926" y="33394"/>
                    <a:pt x="11753" y="33636"/>
                    <a:pt x="11545" y="33878"/>
                  </a:cubicBezTo>
                  <a:cubicBezTo>
                    <a:pt x="11373" y="34016"/>
                    <a:pt x="11234" y="34189"/>
                    <a:pt x="11096" y="34361"/>
                  </a:cubicBezTo>
                  <a:cubicBezTo>
                    <a:pt x="10681" y="34915"/>
                    <a:pt x="10301" y="35502"/>
                    <a:pt x="9886" y="36021"/>
                  </a:cubicBezTo>
                  <a:cubicBezTo>
                    <a:pt x="9264" y="36781"/>
                    <a:pt x="8780" y="37611"/>
                    <a:pt x="8158" y="38336"/>
                  </a:cubicBezTo>
                  <a:cubicBezTo>
                    <a:pt x="7432" y="39235"/>
                    <a:pt x="6775" y="40168"/>
                    <a:pt x="6222" y="41171"/>
                  </a:cubicBezTo>
                  <a:cubicBezTo>
                    <a:pt x="6015" y="41516"/>
                    <a:pt x="5808" y="41828"/>
                    <a:pt x="5531" y="42104"/>
                  </a:cubicBezTo>
                  <a:cubicBezTo>
                    <a:pt x="5427" y="42173"/>
                    <a:pt x="5358" y="42311"/>
                    <a:pt x="5289" y="42415"/>
                  </a:cubicBezTo>
                  <a:cubicBezTo>
                    <a:pt x="4840" y="43279"/>
                    <a:pt x="4252" y="44074"/>
                    <a:pt x="3906" y="45008"/>
                  </a:cubicBezTo>
                  <a:cubicBezTo>
                    <a:pt x="3841" y="45205"/>
                    <a:pt x="3775" y="45403"/>
                    <a:pt x="3589" y="45541"/>
                  </a:cubicBezTo>
                  <a:lnTo>
                    <a:pt x="3589" y="45541"/>
                  </a:lnTo>
                  <a:cubicBezTo>
                    <a:pt x="3533" y="45346"/>
                    <a:pt x="3631" y="45246"/>
                    <a:pt x="3664" y="45146"/>
                  </a:cubicBezTo>
                  <a:cubicBezTo>
                    <a:pt x="3768" y="44938"/>
                    <a:pt x="3837" y="44696"/>
                    <a:pt x="3837" y="44454"/>
                  </a:cubicBezTo>
                  <a:cubicBezTo>
                    <a:pt x="3906" y="43418"/>
                    <a:pt x="4114" y="42381"/>
                    <a:pt x="4252" y="41378"/>
                  </a:cubicBezTo>
                  <a:cubicBezTo>
                    <a:pt x="4390" y="40376"/>
                    <a:pt x="4425" y="39408"/>
                    <a:pt x="4494" y="38440"/>
                  </a:cubicBezTo>
                  <a:cubicBezTo>
                    <a:pt x="4529" y="38129"/>
                    <a:pt x="4529" y="37818"/>
                    <a:pt x="4598" y="37507"/>
                  </a:cubicBezTo>
                  <a:cubicBezTo>
                    <a:pt x="4667" y="37196"/>
                    <a:pt x="4667" y="36919"/>
                    <a:pt x="4667" y="36608"/>
                  </a:cubicBezTo>
                  <a:cubicBezTo>
                    <a:pt x="4632" y="36124"/>
                    <a:pt x="4632" y="35606"/>
                    <a:pt x="4805" y="35122"/>
                  </a:cubicBezTo>
                  <a:cubicBezTo>
                    <a:pt x="4978" y="34707"/>
                    <a:pt x="5047" y="34292"/>
                    <a:pt x="5185" y="33878"/>
                  </a:cubicBezTo>
                  <a:cubicBezTo>
                    <a:pt x="5566" y="32668"/>
                    <a:pt x="6361" y="31838"/>
                    <a:pt x="7398" y="31181"/>
                  </a:cubicBezTo>
                  <a:cubicBezTo>
                    <a:pt x="7951" y="30836"/>
                    <a:pt x="8434" y="30421"/>
                    <a:pt x="8780" y="29833"/>
                  </a:cubicBezTo>
                  <a:cubicBezTo>
                    <a:pt x="8884" y="29626"/>
                    <a:pt x="9022" y="29419"/>
                    <a:pt x="9160" y="29246"/>
                  </a:cubicBezTo>
                  <a:cubicBezTo>
                    <a:pt x="9817" y="28451"/>
                    <a:pt x="10439" y="27656"/>
                    <a:pt x="11269" y="26999"/>
                  </a:cubicBezTo>
                  <a:cubicBezTo>
                    <a:pt x="11787" y="26584"/>
                    <a:pt x="12340" y="26204"/>
                    <a:pt x="12963" y="25893"/>
                  </a:cubicBezTo>
                  <a:cubicBezTo>
                    <a:pt x="13170" y="25789"/>
                    <a:pt x="13377" y="25720"/>
                    <a:pt x="13585" y="25720"/>
                  </a:cubicBezTo>
                  <a:close/>
                  <a:moveTo>
                    <a:pt x="9748" y="36608"/>
                  </a:moveTo>
                  <a:cubicBezTo>
                    <a:pt x="9748" y="37334"/>
                    <a:pt x="9264" y="37749"/>
                    <a:pt x="8918" y="38302"/>
                  </a:cubicBezTo>
                  <a:cubicBezTo>
                    <a:pt x="9160" y="38198"/>
                    <a:pt x="9195" y="37956"/>
                    <a:pt x="9368" y="37853"/>
                  </a:cubicBezTo>
                  <a:cubicBezTo>
                    <a:pt x="9506" y="37922"/>
                    <a:pt x="9437" y="38025"/>
                    <a:pt x="9437" y="38095"/>
                  </a:cubicBezTo>
                  <a:cubicBezTo>
                    <a:pt x="9402" y="38613"/>
                    <a:pt x="9471" y="39097"/>
                    <a:pt x="9644" y="39581"/>
                  </a:cubicBezTo>
                  <a:cubicBezTo>
                    <a:pt x="9852" y="40272"/>
                    <a:pt x="9955" y="40998"/>
                    <a:pt x="9852" y="41724"/>
                  </a:cubicBezTo>
                  <a:cubicBezTo>
                    <a:pt x="9783" y="42173"/>
                    <a:pt x="9713" y="42623"/>
                    <a:pt x="9679" y="43072"/>
                  </a:cubicBezTo>
                  <a:cubicBezTo>
                    <a:pt x="9644" y="43348"/>
                    <a:pt x="9541" y="43487"/>
                    <a:pt x="9299" y="43556"/>
                  </a:cubicBezTo>
                  <a:cubicBezTo>
                    <a:pt x="8780" y="43763"/>
                    <a:pt x="8262" y="44005"/>
                    <a:pt x="7743" y="44213"/>
                  </a:cubicBezTo>
                  <a:cubicBezTo>
                    <a:pt x="6810" y="44558"/>
                    <a:pt x="5911" y="45008"/>
                    <a:pt x="4943" y="45319"/>
                  </a:cubicBezTo>
                  <a:cubicBezTo>
                    <a:pt x="4632" y="45422"/>
                    <a:pt x="4287" y="45491"/>
                    <a:pt x="3976" y="45595"/>
                  </a:cubicBezTo>
                  <a:cubicBezTo>
                    <a:pt x="3906" y="45491"/>
                    <a:pt x="3941" y="45388"/>
                    <a:pt x="3976" y="45319"/>
                  </a:cubicBezTo>
                  <a:cubicBezTo>
                    <a:pt x="4218" y="44800"/>
                    <a:pt x="4425" y="44282"/>
                    <a:pt x="4771" y="43798"/>
                  </a:cubicBezTo>
                  <a:cubicBezTo>
                    <a:pt x="4943" y="43556"/>
                    <a:pt x="5082" y="43279"/>
                    <a:pt x="5220" y="43003"/>
                  </a:cubicBezTo>
                  <a:cubicBezTo>
                    <a:pt x="5393" y="42623"/>
                    <a:pt x="5600" y="42277"/>
                    <a:pt x="5911" y="41966"/>
                  </a:cubicBezTo>
                  <a:cubicBezTo>
                    <a:pt x="6188" y="41689"/>
                    <a:pt x="6361" y="41344"/>
                    <a:pt x="6533" y="40998"/>
                  </a:cubicBezTo>
                  <a:cubicBezTo>
                    <a:pt x="6983" y="40238"/>
                    <a:pt x="7467" y="39546"/>
                    <a:pt x="7985" y="38820"/>
                  </a:cubicBezTo>
                  <a:cubicBezTo>
                    <a:pt x="8365" y="38302"/>
                    <a:pt x="8780" y="37818"/>
                    <a:pt x="9160" y="37300"/>
                  </a:cubicBezTo>
                  <a:cubicBezTo>
                    <a:pt x="9333" y="37092"/>
                    <a:pt x="9471" y="36816"/>
                    <a:pt x="9748" y="36608"/>
                  </a:cubicBezTo>
                  <a:close/>
                  <a:moveTo>
                    <a:pt x="21224" y="29626"/>
                  </a:moveTo>
                  <a:cubicBezTo>
                    <a:pt x="21224" y="29626"/>
                    <a:pt x="21258" y="29626"/>
                    <a:pt x="21258" y="29661"/>
                  </a:cubicBezTo>
                  <a:cubicBezTo>
                    <a:pt x="21258" y="29730"/>
                    <a:pt x="21224" y="29764"/>
                    <a:pt x="21154" y="29799"/>
                  </a:cubicBezTo>
                  <a:cubicBezTo>
                    <a:pt x="21154" y="29903"/>
                    <a:pt x="21154" y="29972"/>
                    <a:pt x="21120" y="30075"/>
                  </a:cubicBezTo>
                  <a:cubicBezTo>
                    <a:pt x="20843" y="30801"/>
                    <a:pt x="20947" y="31596"/>
                    <a:pt x="21051" y="32322"/>
                  </a:cubicBezTo>
                  <a:cubicBezTo>
                    <a:pt x="21120" y="32771"/>
                    <a:pt x="21189" y="33255"/>
                    <a:pt x="21224" y="33705"/>
                  </a:cubicBezTo>
                  <a:cubicBezTo>
                    <a:pt x="21327" y="34500"/>
                    <a:pt x="21189" y="35295"/>
                    <a:pt x="21085" y="36090"/>
                  </a:cubicBezTo>
                  <a:cubicBezTo>
                    <a:pt x="21016" y="36401"/>
                    <a:pt x="20982" y="36712"/>
                    <a:pt x="21016" y="36988"/>
                  </a:cubicBezTo>
                  <a:cubicBezTo>
                    <a:pt x="21016" y="37265"/>
                    <a:pt x="21051" y="37507"/>
                    <a:pt x="20912" y="37749"/>
                  </a:cubicBezTo>
                  <a:cubicBezTo>
                    <a:pt x="20843" y="37818"/>
                    <a:pt x="20878" y="37922"/>
                    <a:pt x="20912" y="38025"/>
                  </a:cubicBezTo>
                  <a:cubicBezTo>
                    <a:pt x="21085" y="38959"/>
                    <a:pt x="21051" y="39926"/>
                    <a:pt x="21016" y="40894"/>
                  </a:cubicBezTo>
                  <a:cubicBezTo>
                    <a:pt x="21016" y="41171"/>
                    <a:pt x="20947" y="41447"/>
                    <a:pt x="20843" y="41724"/>
                  </a:cubicBezTo>
                  <a:cubicBezTo>
                    <a:pt x="20567" y="42311"/>
                    <a:pt x="20601" y="42934"/>
                    <a:pt x="20705" y="43590"/>
                  </a:cubicBezTo>
                  <a:cubicBezTo>
                    <a:pt x="20809" y="44316"/>
                    <a:pt x="20878" y="45077"/>
                    <a:pt x="20947" y="45837"/>
                  </a:cubicBezTo>
                  <a:cubicBezTo>
                    <a:pt x="20740" y="45803"/>
                    <a:pt x="20671" y="45664"/>
                    <a:pt x="20601" y="45526"/>
                  </a:cubicBezTo>
                  <a:cubicBezTo>
                    <a:pt x="20325" y="45042"/>
                    <a:pt x="20083" y="44593"/>
                    <a:pt x="19876" y="44109"/>
                  </a:cubicBezTo>
                  <a:cubicBezTo>
                    <a:pt x="19564" y="43348"/>
                    <a:pt x="19150" y="42657"/>
                    <a:pt x="18735" y="42000"/>
                  </a:cubicBezTo>
                  <a:cubicBezTo>
                    <a:pt x="18216" y="41136"/>
                    <a:pt x="17836" y="40238"/>
                    <a:pt x="17456" y="39339"/>
                  </a:cubicBezTo>
                  <a:cubicBezTo>
                    <a:pt x="17318" y="39028"/>
                    <a:pt x="17352" y="38717"/>
                    <a:pt x="17421" y="38406"/>
                  </a:cubicBezTo>
                  <a:cubicBezTo>
                    <a:pt x="17491" y="37853"/>
                    <a:pt x="17629" y="37300"/>
                    <a:pt x="17767" y="36746"/>
                  </a:cubicBezTo>
                  <a:cubicBezTo>
                    <a:pt x="17767" y="36712"/>
                    <a:pt x="17802" y="36677"/>
                    <a:pt x="17836" y="36608"/>
                  </a:cubicBezTo>
                  <a:cubicBezTo>
                    <a:pt x="18009" y="36781"/>
                    <a:pt x="18044" y="36988"/>
                    <a:pt x="18113" y="37161"/>
                  </a:cubicBezTo>
                  <a:cubicBezTo>
                    <a:pt x="18493" y="38164"/>
                    <a:pt x="19150" y="38959"/>
                    <a:pt x="19772" y="39788"/>
                  </a:cubicBezTo>
                  <a:cubicBezTo>
                    <a:pt x="19979" y="40030"/>
                    <a:pt x="20187" y="40272"/>
                    <a:pt x="20498" y="40376"/>
                  </a:cubicBezTo>
                  <a:cubicBezTo>
                    <a:pt x="19876" y="39685"/>
                    <a:pt x="19322" y="38924"/>
                    <a:pt x="18839" y="38164"/>
                  </a:cubicBezTo>
                  <a:cubicBezTo>
                    <a:pt x="18424" y="37507"/>
                    <a:pt x="18147" y="36816"/>
                    <a:pt x="17940" y="36090"/>
                  </a:cubicBezTo>
                  <a:cubicBezTo>
                    <a:pt x="17871" y="35917"/>
                    <a:pt x="17905" y="35744"/>
                    <a:pt x="17940" y="35571"/>
                  </a:cubicBezTo>
                  <a:cubicBezTo>
                    <a:pt x="18216" y="34327"/>
                    <a:pt x="18666" y="33117"/>
                    <a:pt x="19219" y="31976"/>
                  </a:cubicBezTo>
                  <a:cubicBezTo>
                    <a:pt x="19392" y="31562"/>
                    <a:pt x="19668" y="31216"/>
                    <a:pt x="19945" y="30870"/>
                  </a:cubicBezTo>
                  <a:cubicBezTo>
                    <a:pt x="20048" y="30732"/>
                    <a:pt x="20152" y="30594"/>
                    <a:pt x="20117" y="30421"/>
                  </a:cubicBezTo>
                  <a:cubicBezTo>
                    <a:pt x="20117" y="30248"/>
                    <a:pt x="20187" y="30179"/>
                    <a:pt x="20290" y="30179"/>
                  </a:cubicBezTo>
                  <a:cubicBezTo>
                    <a:pt x="20463" y="30179"/>
                    <a:pt x="20532" y="30075"/>
                    <a:pt x="20567" y="29937"/>
                  </a:cubicBezTo>
                  <a:cubicBezTo>
                    <a:pt x="20636" y="29799"/>
                    <a:pt x="20740" y="29661"/>
                    <a:pt x="20982" y="29626"/>
                  </a:cubicBezTo>
                  <a:lnTo>
                    <a:pt x="20982" y="29626"/>
                  </a:lnTo>
                  <a:cubicBezTo>
                    <a:pt x="20878" y="30075"/>
                    <a:pt x="20532" y="30456"/>
                    <a:pt x="20567" y="30940"/>
                  </a:cubicBezTo>
                  <a:cubicBezTo>
                    <a:pt x="20740" y="30559"/>
                    <a:pt x="20843" y="30110"/>
                    <a:pt x="21154" y="29764"/>
                  </a:cubicBezTo>
                  <a:cubicBezTo>
                    <a:pt x="21154" y="29730"/>
                    <a:pt x="21120" y="29661"/>
                    <a:pt x="21224" y="29626"/>
                  </a:cubicBezTo>
                  <a:close/>
                  <a:moveTo>
                    <a:pt x="17076" y="39166"/>
                  </a:moveTo>
                  <a:cubicBezTo>
                    <a:pt x="17249" y="39408"/>
                    <a:pt x="17179" y="39650"/>
                    <a:pt x="17214" y="39892"/>
                  </a:cubicBezTo>
                  <a:cubicBezTo>
                    <a:pt x="17268" y="39783"/>
                    <a:pt x="17304" y="39732"/>
                    <a:pt x="17335" y="39732"/>
                  </a:cubicBezTo>
                  <a:cubicBezTo>
                    <a:pt x="17363" y="39732"/>
                    <a:pt x="17388" y="39775"/>
                    <a:pt x="17421" y="39857"/>
                  </a:cubicBezTo>
                  <a:cubicBezTo>
                    <a:pt x="17663" y="40341"/>
                    <a:pt x="17871" y="40894"/>
                    <a:pt x="18147" y="41378"/>
                  </a:cubicBezTo>
                  <a:cubicBezTo>
                    <a:pt x="18493" y="42035"/>
                    <a:pt x="18839" y="42657"/>
                    <a:pt x="19184" y="43279"/>
                  </a:cubicBezTo>
                  <a:cubicBezTo>
                    <a:pt x="19426" y="43694"/>
                    <a:pt x="19599" y="44109"/>
                    <a:pt x="19772" y="44524"/>
                  </a:cubicBezTo>
                  <a:cubicBezTo>
                    <a:pt x="19910" y="44904"/>
                    <a:pt x="20152" y="45249"/>
                    <a:pt x="20290" y="45595"/>
                  </a:cubicBezTo>
                  <a:cubicBezTo>
                    <a:pt x="20359" y="45733"/>
                    <a:pt x="20498" y="45837"/>
                    <a:pt x="20567" y="45975"/>
                  </a:cubicBezTo>
                  <a:cubicBezTo>
                    <a:pt x="20705" y="46114"/>
                    <a:pt x="20809" y="46252"/>
                    <a:pt x="20878" y="46494"/>
                  </a:cubicBezTo>
                  <a:cubicBezTo>
                    <a:pt x="20498" y="46390"/>
                    <a:pt x="20325" y="46148"/>
                    <a:pt x="20187" y="45906"/>
                  </a:cubicBezTo>
                  <a:cubicBezTo>
                    <a:pt x="20117" y="45803"/>
                    <a:pt x="20083" y="45699"/>
                    <a:pt x="19979" y="45630"/>
                  </a:cubicBezTo>
                  <a:cubicBezTo>
                    <a:pt x="19841" y="45526"/>
                    <a:pt x="19737" y="45353"/>
                    <a:pt x="19634" y="45180"/>
                  </a:cubicBezTo>
                  <a:cubicBezTo>
                    <a:pt x="19150" y="44489"/>
                    <a:pt x="18735" y="43729"/>
                    <a:pt x="18320" y="42968"/>
                  </a:cubicBezTo>
                  <a:cubicBezTo>
                    <a:pt x="18147" y="42657"/>
                    <a:pt x="17974" y="42346"/>
                    <a:pt x="17767" y="42035"/>
                  </a:cubicBezTo>
                  <a:cubicBezTo>
                    <a:pt x="17629" y="41828"/>
                    <a:pt x="17525" y="41586"/>
                    <a:pt x="17594" y="41309"/>
                  </a:cubicBezTo>
                  <a:cubicBezTo>
                    <a:pt x="17594" y="41205"/>
                    <a:pt x="17594" y="41102"/>
                    <a:pt x="17560" y="40998"/>
                  </a:cubicBezTo>
                  <a:cubicBezTo>
                    <a:pt x="17456" y="40791"/>
                    <a:pt x="17421" y="40549"/>
                    <a:pt x="17456" y="40341"/>
                  </a:cubicBezTo>
                  <a:cubicBezTo>
                    <a:pt x="17435" y="40327"/>
                    <a:pt x="17416" y="40322"/>
                    <a:pt x="17397" y="40322"/>
                  </a:cubicBezTo>
                  <a:cubicBezTo>
                    <a:pt x="17323" y="40322"/>
                    <a:pt x="17262" y="40410"/>
                    <a:pt x="17179" y="40410"/>
                  </a:cubicBezTo>
                  <a:cubicBezTo>
                    <a:pt x="17145" y="40238"/>
                    <a:pt x="17249" y="40065"/>
                    <a:pt x="17179" y="39892"/>
                  </a:cubicBezTo>
                  <a:lnTo>
                    <a:pt x="17179" y="39892"/>
                  </a:lnTo>
                  <a:lnTo>
                    <a:pt x="17179" y="39926"/>
                  </a:lnTo>
                  <a:cubicBezTo>
                    <a:pt x="17076" y="39926"/>
                    <a:pt x="17007" y="39857"/>
                    <a:pt x="17007" y="39754"/>
                  </a:cubicBezTo>
                  <a:cubicBezTo>
                    <a:pt x="17007" y="39650"/>
                    <a:pt x="17007" y="39581"/>
                    <a:pt x="17007" y="39512"/>
                  </a:cubicBezTo>
                  <a:cubicBezTo>
                    <a:pt x="17007" y="39408"/>
                    <a:pt x="17041" y="39304"/>
                    <a:pt x="17076" y="39166"/>
                  </a:cubicBezTo>
                  <a:close/>
                  <a:moveTo>
                    <a:pt x="25717" y="47047"/>
                  </a:moveTo>
                  <a:lnTo>
                    <a:pt x="25717" y="47047"/>
                  </a:lnTo>
                  <a:cubicBezTo>
                    <a:pt x="25890" y="47358"/>
                    <a:pt x="25855" y="47600"/>
                    <a:pt x="25682" y="47773"/>
                  </a:cubicBezTo>
                  <a:cubicBezTo>
                    <a:pt x="25613" y="47531"/>
                    <a:pt x="25648" y="47323"/>
                    <a:pt x="25717" y="47047"/>
                  </a:cubicBezTo>
                  <a:close/>
                  <a:moveTo>
                    <a:pt x="22674" y="41961"/>
                  </a:moveTo>
                  <a:cubicBezTo>
                    <a:pt x="22779" y="41961"/>
                    <a:pt x="22782" y="42113"/>
                    <a:pt x="22814" y="42208"/>
                  </a:cubicBezTo>
                  <a:cubicBezTo>
                    <a:pt x="22952" y="42657"/>
                    <a:pt x="22848" y="43106"/>
                    <a:pt x="22917" y="43556"/>
                  </a:cubicBezTo>
                  <a:cubicBezTo>
                    <a:pt x="22952" y="43729"/>
                    <a:pt x="22952" y="43901"/>
                    <a:pt x="22986" y="44109"/>
                  </a:cubicBezTo>
                  <a:cubicBezTo>
                    <a:pt x="23056" y="44074"/>
                    <a:pt x="23159" y="44074"/>
                    <a:pt x="23125" y="43936"/>
                  </a:cubicBezTo>
                  <a:cubicBezTo>
                    <a:pt x="23021" y="43383"/>
                    <a:pt x="23056" y="42795"/>
                    <a:pt x="22986" y="42242"/>
                  </a:cubicBezTo>
                  <a:cubicBezTo>
                    <a:pt x="22965" y="42069"/>
                    <a:pt x="22970" y="41991"/>
                    <a:pt x="23046" y="41991"/>
                  </a:cubicBezTo>
                  <a:cubicBezTo>
                    <a:pt x="23091" y="41991"/>
                    <a:pt x="23160" y="42018"/>
                    <a:pt x="23263" y="42070"/>
                  </a:cubicBezTo>
                  <a:cubicBezTo>
                    <a:pt x="23539" y="42208"/>
                    <a:pt x="23816" y="42311"/>
                    <a:pt x="24127" y="42346"/>
                  </a:cubicBezTo>
                  <a:cubicBezTo>
                    <a:pt x="24438" y="42415"/>
                    <a:pt x="24680" y="42623"/>
                    <a:pt x="24853" y="42830"/>
                  </a:cubicBezTo>
                  <a:cubicBezTo>
                    <a:pt x="24991" y="42968"/>
                    <a:pt x="25164" y="43176"/>
                    <a:pt x="24853" y="43348"/>
                  </a:cubicBezTo>
                  <a:cubicBezTo>
                    <a:pt x="24784" y="43383"/>
                    <a:pt x="24818" y="43487"/>
                    <a:pt x="24853" y="43556"/>
                  </a:cubicBezTo>
                  <a:cubicBezTo>
                    <a:pt x="25026" y="44351"/>
                    <a:pt x="25129" y="45180"/>
                    <a:pt x="25233" y="45975"/>
                  </a:cubicBezTo>
                  <a:cubicBezTo>
                    <a:pt x="25302" y="46321"/>
                    <a:pt x="25302" y="46667"/>
                    <a:pt x="25302" y="47012"/>
                  </a:cubicBezTo>
                  <a:cubicBezTo>
                    <a:pt x="25302" y="47289"/>
                    <a:pt x="25302" y="47565"/>
                    <a:pt x="25302" y="47842"/>
                  </a:cubicBezTo>
                  <a:cubicBezTo>
                    <a:pt x="25302" y="48015"/>
                    <a:pt x="25199" y="48084"/>
                    <a:pt x="25026" y="48118"/>
                  </a:cubicBezTo>
                  <a:cubicBezTo>
                    <a:pt x="24818" y="48118"/>
                    <a:pt x="24646" y="48015"/>
                    <a:pt x="24438" y="48015"/>
                  </a:cubicBezTo>
                  <a:cubicBezTo>
                    <a:pt x="24369" y="48015"/>
                    <a:pt x="24334" y="47946"/>
                    <a:pt x="24334" y="47911"/>
                  </a:cubicBezTo>
                  <a:cubicBezTo>
                    <a:pt x="24334" y="47669"/>
                    <a:pt x="24231" y="47462"/>
                    <a:pt x="24265" y="47254"/>
                  </a:cubicBezTo>
                  <a:cubicBezTo>
                    <a:pt x="24369" y="46874"/>
                    <a:pt x="24334" y="46494"/>
                    <a:pt x="24300" y="46079"/>
                  </a:cubicBezTo>
                  <a:lnTo>
                    <a:pt x="24300" y="46079"/>
                  </a:lnTo>
                  <a:cubicBezTo>
                    <a:pt x="24231" y="46425"/>
                    <a:pt x="24162" y="46736"/>
                    <a:pt x="24127" y="47081"/>
                  </a:cubicBezTo>
                  <a:cubicBezTo>
                    <a:pt x="24092" y="47462"/>
                    <a:pt x="24023" y="47876"/>
                    <a:pt x="23989" y="48257"/>
                  </a:cubicBezTo>
                  <a:cubicBezTo>
                    <a:pt x="23967" y="48390"/>
                    <a:pt x="23930" y="48452"/>
                    <a:pt x="23861" y="48452"/>
                  </a:cubicBezTo>
                  <a:cubicBezTo>
                    <a:pt x="23823" y="48452"/>
                    <a:pt x="23774" y="48432"/>
                    <a:pt x="23712" y="48395"/>
                  </a:cubicBezTo>
                  <a:cubicBezTo>
                    <a:pt x="23505" y="48326"/>
                    <a:pt x="23401" y="48153"/>
                    <a:pt x="23401" y="47876"/>
                  </a:cubicBezTo>
                  <a:cubicBezTo>
                    <a:pt x="23470" y="47289"/>
                    <a:pt x="23401" y="46701"/>
                    <a:pt x="23505" y="46114"/>
                  </a:cubicBezTo>
                  <a:cubicBezTo>
                    <a:pt x="23505" y="46079"/>
                    <a:pt x="23505" y="46010"/>
                    <a:pt x="23436" y="45941"/>
                  </a:cubicBezTo>
                  <a:cubicBezTo>
                    <a:pt x="23297" y="46598"/>
                    <a:pt x="23367" y="47254"/>
                    <a:pt x="23194" y="47946"/>
                  </a:cubicBezTo>
                  <a:cubicBezTo>
                    <a:pt x="23021" y="47773"/>
                    <a:pt x="22986" y="47669"/>
                    <a:pt x="22986" y="47496"/>
                  </a:cubicBezTo>
                  <a:cubicBezTo>
                    <a:pt x="23021" y="47185"/>
                    <a:pt x="23021" y="46874"/>
                    <a:pt x="23056" y="46598"/>
                  </a:cubicBezTo>
                  <a:cubicBezTo>
                    <a:pt x="23125" y="46217"/>
                    <a:pt x="23159" y="45837"/>
                    <a:pt x="23194" y="45457"/>
                  </a:cubicBezTo>
                  <a:lnTo>
                    <a:pt x="23194" y="45457"/>
                  </a:lnTo>
                  <a:cubicBezTo>
                    <a:pt x="22986" y="45733"/>
                    <a:pt x="23056" y="46114"/>
                    <a:pt x="22986" y="46459"/>
                  </a:cubicBezTo>
                  <a:cubicBezTo>
                    <a:pt x="22917" y="46736"/>
                    <a:pt x="22883" y="47012"/>
                    <a:pt x="22848" y="47289"/>
                  </a:cubicBezTo>
                  <a:cubicBezTo>
                    <a:pt x="22848" y="47427"/>
                    <a:pt x="22779" y="47462"/>
                    <a:pt x="22606" y="47462"/>
                  </a:cubicBezTo>
                  <a:cubicBezTo>
                    <a:pt x="22330" y="47462"/>
                    <a:pt x="22122" y="47427"/>
                    <a:pt x="21984" y="47185"/>
                  </a:cubicBezTo>
                  <a:cubicBezTo>
                    <a:pt x="21880" y="47012"/>
                    <a:pt x="21777" y="46770"/>
                    <a:pt x="21777" y="46563"/>
                  </a:cubicBezTo>
                  <a:cubicBezTo>
                    <a:pt x="21811" y="46114"/>
                    <a:pt x="21777" y="45664"/>
                    <a:pt x="21777" y="45180"/>
                  </a:cubicBezTo>
                  <a:cubicBezTo>
                    <a:pt x="21777" y="44973"/>
                    <a:pt x="21880" y="44766"/>
                    <a:pt x="21984" y="44558"/>
                  </a:cubicBezTo>
                  <a:cubicBezTo>
                    <a:pt x="22019" y="44489"/>
                    <a:pt x="22053" y="44454"/>
                    <a:pt x="22122" y="44454"/>
                  </a:cubicBezTo>
                  <a:cubicBezTo>
                    <a:pt x="22364" y="44420"/>
                    <a:pt x="22364" y="44213"/>
                    <a:pt x="22364" y="44040"/>
                  </a:cubicBezTo>
                  <a:cubicBezTo>
                    <a:pt x="22364" y="43729"/>
                    <a:pt x="22330" y="43383"/>
                    <a:pt x="22330" y="43072"/>
                  </a:cubicBezTo>
                  <a:cubicBezTo>
                    <a:pt x="22330" y="42934"/>
                    <a:pt x="22330" y="42830"/>
                    <a:pt x="22433" y="42692"/>
                  </a:cubicBezTo>
                  <a:cubicBezTo>
                    <a:pt x="22572" y="42899"/>
                    <a:pt x="22572" y="43106"/>
                    <a:pt x="22641" y="43348"/>
                  </a:cubicBezTo>
                  <a:cubicBezTo>
                    <a:pt x="22606" y="42968"/>
                    <a:pt x="22606" y="42623"/>
                    <a:pt x="22572" y="42242"/>
                  </a:cubicBezTo>
                  <a:cubicBezTo>
                    <a:pt x="22572" y="42139"/>
                    <a:pt x="22502" y="41966"/>
                    <a:pt x="22641" y="41966"/>
                  </a:cubicBezTo>
                  <a:cubicBezTo>
                    <a:pt x="22653" y="41963"/>
                    <a:pt x="22664" y="41961"/>
                    <a:pt x="22674" y="41961"/>
                  </a:cubicBezTo>
                  <a:close/>
                  <a:moveTo>
                    <a:pt x="24473" y="48360"/>
                  </a:moveTo>
                  <a:cubicBezTo>
                    <a:pt x="24507" y="48395"/>
                    <a:pt x="24507" y="48429"/>
                    <a:pt x="24507" y="48429"/>
                  </a:cubicBezTo>
                  <a:cubicBezTo>
                    <a:pt x="24507" y="48499"/>
                    <a:pt x="24473" y="48533"/>
                    <a:pt x="24438" y="48533"/>
                  </a:cubicBezTo>
                  <a:cubicBezTo>
                    <a:pt x="24404" y="48533"/>
                    <a:pt x="24369" y="48499"/>
                    <a:pt x="24369" y="48464"/>
                  </a:cubicBezTo>
                  <a:cubicBezTo>
                    <a:pt x="24369" y="48395"/>
                    <a:pt x="24404" y="48360"/>
                    <a:pt x="24473" y="48360"/>
                  </a:cubicBezTo>
                  <a:close/>
                  <a:moveTo>
                    <a:pt x="24680" y="48810"/>
                  </a:moveTo>
                  <a:cubicBezTo>
                    <a:pt x="24749" y="48879"/>
                    <a:pt x="24887" y="48810"/>
                    <a:pt x="24922" y="48913"/>
                  </a:cubicBezTo>
                  <a:cubicBezTo>
                    <a:pt x="24957" y="48948"/>
                    <a:pt x="24922" y="49017"/>
                    <a:pt x="24887" y="49017"/>
                  </a:cubicBezTo>
                  <a:cubicBezTo>
                    <a:pt x="24836" y="49069"/>
                    <a:pt x="24784" y="49086"/>
                    <a:pt x="24732" y="49086"/>
                  </a:cubicBezTo>
                  <a:cubicBezTo>
                    <a:pt x="24680" y="49086"/>
                    <a:pt x="24628" y="49069"/>
                    <a:pt x="24576" y="49052"/>
                  </a:cubicBezTo>
                  <a:cubicBezTo>
                    <a:pt x="24507" y="49017"/>
                    <a:pt x="24404" y="49017"/>
                    <a:pt x="24438" y="48913"/>
                  </a:cubicBezTo>
                  <a:cubicBezTo>
                    <a:pt x="24473" y="48810"/>
                    <a:pt x="24542" y="48810"/>
                    <a:pt x="24611" y="48810"/>
                  </a:cubicBezTo>
                  <a:close/>
                  <a:moveTo>
                    <a:pt x="12535" y="48352"/>
                  </a:moveTo>
                  <a:cubicBezTo>
                    <a:pt x="12582" y="48352"/>
                    <a:pt x="12634" y="48378"/>
                    <a:pt x="12686" y="48395"/>
                  </a:cubicBezTo>
                  <a:cubicBezTo>
                    <a:pt x="12824" y="48464"/>
                    <a:pt x="12790" y="48568"/>
                    <a:pt x="12755" y="48637"/>
                  </a:cubicBezTo>
                  <a:cubicBezTo>
                    <a:pt x="12651" y="48810"/>
                    <a:pt x="12651" y="49052"/>
                    <a:pt x="12479" y="49121"/>
                  </a:cubicBezTo>
                  <a:cubicBezTo>
                    <a:pt x="12405" y="49152"/>
                    <a:pt x="12332" y="49165"/>
                    <a:pt x="12258" y="49165"/>
                  </a:cubicBezTo>
                  <a:cubicBezTo>
                    <a:pt x="12090" y="49165"/>
                    <a:pt x="11921" y="49100"/>
                    <a:pt x="11753" y="49052"/>
                  </a:cubicBezTo>
                  <a:cubicBezTo>
                    <a:pt x="11614" y="48983"/>
                    <a:pt x="11614" y="48775"/>
                    <a:pt x="11476" y="48706"/>
                  </a:cubicBezTo>
                  <a:cubicBezTo>
                    <a:pt x="11614" y="48614"/>
                    <a:pt x="11753" y="48598"/>
                    <a:pt x="11891" y="48598"/>
                  </a:cubicBezTo>
                  <a:cubicBezTo>
                    <a:pt x="11960" y="48598"/>
                    <a:pt x="12029" y="48602"/>
                    <a:pt x="12098" y="48602"/>
                  </a:cubicBezTo>
                  <a:cubicBezTo>
                    <a:pt x="12138" y="48602"/>
                    <a:pt x="12177" y="48605"/>
                    <a:pt x="12214" y="48605"/>
                  </a:cubicBezTo>
                  <a:cubicBezTo>
                    <a:pt x="12307" y="48605"/>
                    <a:pt x="12385" y="48587"/>
                    <a:pt x="12409" y="48464"/>
                  </a:cubicBezTo>
                  <a:cubicBezTo>
                    <a:pt x="12444" y="48378"/>
                    <a:pt x="12487" y="48352"/>
                    <a:pt x="12535" y="48352"/>
                  </a:cubicBezTo>
                  <a:close/>
                  <a:moveTo>
                    <a:pt x="17421" y="44835"/>
                  </a:moveTo>
                  <a:lnTo>
                    <a:pt x="17421" y="44869"/>
                  </a:lnTo>
                  <a:cubicBezTo>
                    <a:pt x="17352" y="46321"/>
                    <a:pt x="17456" y="47773"/>
                    <a:pt x="17214" y="49259"/>
                  </a:cubicBezTo>
                  <a:cubicBezTo>
                    <a:pt x="17076" y="49155"/>
                    <a:pt x="17110" y="49017"/>
                    <a:pt x="17110" y="48948"/>
                  </a:cubicBezTo>
                  <a:cubicBezTo>
                    <a:pt x="17076" y="48118"/>
                    <a:pt x="17041" y="47289"/>
                    <a:pt x="17076" y="46459"/>
                  </a:cubicBezTo>
                  <a:cubicBezTo>
                    <a:pt x="17076" y="46010"/>
                    <a:pt x="17145" y="45561"/>
                    <a:pt x="17214" y="45111"/>
                  </a:cubicBezTo>
                  <a:cubicBezTo>
                    <a:pt x="17214" y="45008"/>
                    <a:pt x="17214" y="44904"/>
                    <a:pt x="17421" y="44835"/>
                  </a:cubicBezTo>
                  <a:close/>
                  <a:moveTo>
                    <a:pt x="12479" y="49328"/>
                  </a:moveTo>
                  <a:cubicBezTo>
                    <a:pt x="12548" y="49328"/>
                    <a:pt x="12548" y="49432"/>
                    <a:pt x="12582" y="49466"/>
                  </a:cubicBezTo>
                  <a:cubicBezTo>
                    <a:pt x="12548" y="49570"/>
                    <a:pt x="12444" y="49570"/>
                    <a:pt x="12375" y="49570"/>
                  </a:cubicBezTo>
                  <a:cubicBezTo>
                    <a:pt x="12356" y="49579"/>
                    <a:pt x="12340" y="49584"/>
                    <a:pt x="12327" y="49584"/>
                  </a:cubicBezTo>
                  <a:cubicBezTo>
                    <a:pt x="12290" y="49584"/>
                    <a:pt x="12271" y="49552"/>
                    <a:pt x="12271" y="49501"/>
                  </a:cubicBezTo>
                  <a:cubicBezTo>
                    <a:pt x="12306" y="49397"/>
                    <a:pt x="12375" y="49328"/>
                    <a:pt x="12479" y="49328"/>
                  </a:cubicBezTo>
                  <a:close/>
                  <a:moveTo>
                    <a:pt x="11373" y="49605"/>
                  </a:moveTo>
                  <a:lnTo>
                    <a:pt x="11373" y="49605"/>
                  </a:lnTo>
                  <a:cubicBezTo>
                    <a:pt x="11338" y="49778"/>
                    <a:pt x="11269" y="49812"/>
                    <a:pt x="11131" y="49812"/>
                  </a:cubicBezTo>
                  <a:cubicBezTo>
                    <a:pt x="11131" y="49674"/>
                    <a:pt x="11234" y="49639"/>
                    <a:pt x="11373" y="49605"/>
                  </a:cubicBezTo>
                  <a:close/>
                  <a:moveTo>
                    <a:pt x="13792" y="51679"/>
                  </a:moveTo>
                  <a:cubicBezTo>
                    <a:pt x="13827" y="51679"/>
                    <a:pt x="13827" y="51713"/>
                    <a:pt x="13827" y="51748"/>
                  </a:cubicBezTo>
                  <a:cubicBezTo>
                    <a:pt x="13809" y="51765"/>
                    <a:pt x="13801" y="51774"/>
                    <a:pt x="13796" y="51774"/>
                  </a:cubicBezTo>
                  <a:cubicBezTo>
                    <a:pt x="13792" y="51774"/>
                    <a:pt x="13792" y="51765"/>
                    <a:pt x="13792" y="51748"/>
                  </a:cubicBezTo>
                  <a:cubicBezTo>
                    <a:pt x="13792" y="51748"/>
                    <a:pt x="13792" y="51713"/>
                    <a:pt x="13792" y="51679"/>
                  </a:cubicBezTo>
                  <a:close/>
                  <a:moveTo>
                    <a:pt x="10612" y="50192"/>
                  </a:moveTo>
                  <a:cubicBezTo>
                    <a:pt x="10612" y="50400"/>
                    <a:pt x="10578" y="50607"/>
                    <a:pt x="10439" y="50780"/>
                  </a:cubicBezTo>
                  <a:cubicBezTo>
                    <a:pt x="10059" y="51195"/>
                    <a:pt x="9886" y="51679"/>
                    <a:pt x="9679" y="52197"/>
                  </a:cubicBezTo>
                  <a:cubicBezTo>
                    <a:pt x="9610" y="52370"/>
                    <a:pt x="9541" y="52577"/>
                    <a:pt x="9402" y="52716"/>
                  </a:cubicBezTo>
                  <a:cubicBezTo>
                    <a:pt x="9575" y="51748"/>
                    <a:pt x="9955" y="50884"/>
                    <a:pt x="10612" y="50192"/>
                  </a:cubicBezTo>
                  <a:close/>
                  <a:moveTo>
                    <a:pt x="35119" y="52197"/>
                  </a:moveTo>
                  <a:cubicBezTo>
                    <a:pt x="35499" y="52439"/>
                    <a:pt x="35568" y="52716"/>
                    <a:pt x="35534" y="53165"/>
                  </a:cubicBezTo>
                  <a:cubicBezTo>
                    <a:pt x="35292" y="52854"/>
                    <a:pt x="35188" y="52577"/>
                    <a:pt x="35119" y="52197"/>
                  </a:cubicBezTo>
                  <a:close/>
                  <a:moveTo>
                    <a:pt x="18106" y="53113"/>
                  </a:moveTo>
                  <a:lnTo>
                    <a:pt x="18106" y="53113"/>
                  </a:lnTo>
                  <a:cubicBezTo>
                    <a:pt x="18108" y="53130"/>
                    <a:pt x="18110" y="53147"/>
                    <a:pt x="18113" y="53165"/>
                  </a:cubicBezTo>
                  <a:cubicBezTo>
                    <a:pt x="18116" y="53170"/>
                    <a:pt x="18120" y="53176"/>
                    <a:pt x="18123" y="53182"/>
                  </a:cubicBezTo>
                  <a:lnTo>
                    <a:pt x="18123" y="53182"/>
                  </a:lnTo>
                  <a:cubicBezTo>
                    <a:pt x="18120" y="53165"/>
                    <a:pt x="18116" y="53147"/>
                    <a:pt x="18113" y="53130"/>
                  </a:cubicBezTo>
                  <a:cubicBezTo>
                    <a:pt x="18110" y="53125"/>
                    <a:pt x="18108" y="53119"/>
                    <a:pt x="18106" y="53113"/>
                  </a:cubicBezTo>
                  <a:close/>
                  <a:moveTo>
                    <a:pt x="18123" y="53182"/>
                  </a:moveTo>
                  <a:cubicBezTo>
                    <a:pt x="18189" y="53510"/>
                    <a:pt x="18260" y="53837"/>
                    <a:pt x="18424" y="54133"/>
                  </a:cubicBezTo>
                  <a:cubicBezTo>
                    <a:pt x="18322" y="53828"/>
                    <a:pt x="18287" y="53457"/>
                    <a:pt x="18123" y="53182"/>
                  </a:cubicBezTo>
                  <a:close/>
                  <a:moveTo>
                    <a:pt x="18424" y="54167"/>
                  </a:moveTo>
                  <a:cubicBezTo>
                    <a:pt x="18428" y="54187"/>
                    <a:pt x="18432" y="54206"/>
                    <a:pt x="18437" y="54226"/>
                  </a:cubicBezTo>
                  <a:lnTo>
                    <a:pt x="18437" y="54226"/>
                  </a:lnTo>
                  <a:cubicBezTo>
                    <a:pt x="18435" y="54206"/>
                    <a:pt x="18430" y="54187"/>
                    <a:pt x="18424" y="54167"/>
                  </a:cubicBezTo>
                  <a:close/>
                  <a:moveTo>
                    <a:pt x="36674" y="54098"/>
                  </a:moveTo>
                  <a:cubicBezTo>
                    <a:pt x="36743" y="54098"/>
                    <a:pt x="36743" y="54167"/>
                    <a:pt x="36778" y="54202"/>
                  </a:cubicBezTo>
                  <a:cubicBezTo>
                    <a:pt x="36812" y="54236"/>
                    <a:pt x="36812" y="54340"/>
                    <a:pt x="36743" y="54340"/>
                  </a:cubicBezTo>
                  <a:cubicBezTo>
                    <a:pt x="36731" y="54346"/>
                    <a:pt x="36719" y="54349"/>
                    <a:pt x="36709" y="54349"/>
                  </a:cubicBezTo>
                  <a:cubicBezTo>
                    <a:pt x="36663" y="54349"/>
                    <a:pt x="36640" y="54293"/>
                    <a:pt x="36640" y="54236"/>
                  </a:cubicBezTo>
                  <a:cubicBezTo>
                    <a:pt x="36640" y="54202"/>
                    <a:pt x="36640" y="54133"/>
                    <a:pt x="36674" y="54098"/>
                  </a:cubicBezTo>
                  <a:close/>
                  <a:moveTo>
                    <a:pt x="30662" y="46722"/>
                  </a:moveTo>
                  <a:cubicBezTo>
                    <a:pt x="31166" y="46722"/>
                    <a:pt x="31665" y="46754"/>
                    <a:pt x="32146" y="46805"/>
                  </a:cubicBezTo>
                  <a:cubicBezTo>
                    <a:pt x="32561" y="46839"/>
                    <a:pt x="32872" y="47047"/>
                    <a:pt x="33218" y="47289"/>
                  </a:cubicBezTo>
                  <a:cubicBezTo>
                    <a:pt x="33598" y="47565"/>
                    <a:pt x="33978" y="47911"/>
                    <a:pt x="34358" y="48188"/>
                  </a:cubicBezTo>
                  <a:cubicBezTo>
                    <a:pt x="34739" y="48429"/>
                    <a:pt x="34981" y="48775"/>
                    <a:pt x="35188" y="49155"/>
                  </a:cubicBezTo>
                  <a:cubicBezTo>
                    <a:pt x="35430" y="49674"/>
                    <a:pt x="35741" y="50123"/>
                    <a:pt x="36052" y="50607"/>
                  </a:cubicBezTo>
                  <a:cubicBezTo>
                    <a:pt x="36743" y="51679"/>
                    <a:pt x="37158" y="52854"/>
                    <a:pt x="37227" y="54133"/>
                  </a:cubicBezTo>
                  <a:cubicBezTo>
                    <a:pt x="37227" y="54306"/>
                    <a:pt x="37227" y="54478"/>
                    <a:pt x="37262" y="54617"/>
                  </a:cubicBezTo>
                  <a:cubicBezTo>
                    <a:pt x="37262" y="54651"/>
                    <a:pt x="37227" y="54686"/>
                    <a:pt x="37193" y="54720"/>
                  </a:cubicBezTo>
                  <a:cubicBezTo>
                    <a:pt x="37054" y="54582"/>
                    <a:pt x="37020" y="54340"/>
                    <a:pt x="36951" y="54167"/>
                  </a:cubicBezTo>
                  <a:cubicBezTo>
                    <a:pt x="36778" y="53511"/>
                    <a:pt x="36363" y="52992"/>
                    <a:pt x="35914" y="52474"/>
                  </a:cubicBezTo>
                  <a:cubicBezTo>
                    <a:pt x="35603" y="52163"/>
                    <a:pt x="35326" y="51851"/>
                    <a:pt x="35119" y="51471"/>
                  </a:cubicBezTo>
                  <a:cubicBezTo>
                    <a:pt x="34842" y="51022"/>
                    <a:pt x="34497" y="50642"/>
                    <a:pt x="34082" y="50331"/>
                  </a:cubicBezTo>
                  <a:cubicBezTo>
                    <a:pt x="33840" y="50089"/>
                    <a:pt x="33494" y="49985"/>
                    <a:pt x="33183" y="49881"/>
                  </a:cubicBezTo>
                  <a:cubicBezTo>
                    <a:pt x="32492" y="49639"/>
                    <a:pt x="31766" y="49397"/>
                    <a:pt x="31075" y="49155"/>
                  </a:cubicBezTo>
                  <a:cubicBezTo>
                    <a:pt x="30971" y="49155"/>
                    <a:pt x="30902" y="49121"/>
                    <a:pt x="30833" y="49121"/>
                  </a:cubicBezTo>
                  <a:cubicBezTo>
                    <a:pt x="30314" y="49121"/>
                    <a:pt x="29796" y="48948"/>
                    <a:pt x="29277" y="48913"/>
                  </a:cubicBezTo>
                  <a:cubicBezTo>
                    <a:pt x="29220" y="48905"/>
                    <a:pt x="29163" y="48901"/>
                    <a:pt x="29106" y="48901"/>
                  </a:cubicBezTo>
                  <a:cubicBezTo>
                    <a:pt x="28921" y="48901"/>
                    <a:pt x="28736" y="48946"/>
                    <a:pt x="28551" y="49052"/>
                  </a:cubicBezTo>
                  <a:cubicBezTo>
                    <a:pt x="28033" y="49328"/>
                    <a:pt x="27480" y="49570"/>
                    <a:pt x="27031" y="49916"/>
                  </a:cubicBezTo>
                  <a:cubicBezTo>
                    <a:pt x="26892" y="50019"/>
                    <a:pt x="26719" y="50054"/>
                    <a:pt x="26547" y="50054"/>
                  </a:cubicBezTo>
                  <a:cubicBezTo>
                    <a:pt x="25959" y="50089"/>
                    <a:pt x="25406" y="50123"/>
                    <a:pt x="24853" y="50227"/>
                  </a:cubicBezTo>
                  <a:cubicBezTo>
                    <a:pt x="24823" y="50230"/>
                    <a:pt x="24795" y="50231"/>
                    <a:pt x="24768" y="50231"/>
                  </a:cubicBezTo>
                  <a:cubicBezTo>
                    <a:pt x="24472" y="50231"/>
                    <a:pt x="24288" y="50065"/>
                    <a:pt x="24162" y="49812"/>
                  </a:cubicBezTo>
                  <a:cubicBezTo>
                    <a:pt x="24092" y="49708"/>
                    <a:pt x="24023" y="49570"/>
                    <a:pt x="23954" y="49432"/>
                  </a:cubicBezTo>
                  <a:cubicBezTo>
                    <a:pt x="23897" y="49288"/>
                    <a:pt x="23911" y="49216"/>
                    <a:pt x="24037" y="49216"/>
                  </a:cubicBezTo>
                  <a:cubicBezTo>
                    <a:pt x="24063" y="49216"/>
                    <a:pt x="24092" y="49219"/>
                    <a:pt x="24127" y="49224"/>
                  </a:cubicBezTo>
                  <a:cubicBezTo>
                    <a:pt x="24542" y="49259"/>
                    <a:pt x="24991" y="49328"/>
                    <a:pt x="25164" y="49812"/>
                  </a:cubicBezTo>
                  <a:cubicBezTo>
                    <a:pt x="25164" y="49842"/>
                    <a:pt x="25190" y="49923"/>
                    <a:pt x="25219" y="49923"/>
                  </a:cubicBezTo>
                  <a:cubicBezTo>
                    <a:pt x="25223" y="49923"/>
                    <a:pt x="25228" y="49921"/>
                    <a:pt x="25233" y="49916"/>
                  </a:cubicBezTo>
                  <a:cubicBezTo>
                    <a:pt x="25311" y="49881"/>
                    <a:pt x="25395" y="49873"/>
                    <a:pt x="25482" y="49873"/>
                  </a:cubicBezTo>
                  <a:cubicBezTo>
                    <a:pt x="25569" y="49873"/>
                    <a:pt x="25659" y="49881"/>
                    <a:pt x="25747" y="49881"/>
                  </a:cubicBezTo>
                  <a:cubicBezTo>
                    <a:pt x="25924" y="49881"/>
                    <a:pt x="26097" y="49847"/>
                    <a:pt x="26236" y="49639"/>
                  </a:cubicBezTo>
                  <a:lnTo>
                    <a:pt x="26236" y="49639"/>
                  </a:lnTo>
                  <a:cubicBezTo>
                    <a:pt x="26084" y="49690"/>
                    <a:pt x="25950" y="49722"/>
                    <a:pt x="25822" y="49722"/>
                  </a:cubicBezTo>
                  <a:cubicBezTo>
                    <a:pt x="25775" y="49722"/>
                    <a:pt x="25729" y="49718"/>
                    <a:pt x="25682" y="49708"/>
                  </a:cubicBezTo>
                  <a:cubicBezTo>
                    <a:pt x="25510" y="49708"/>
                    <a:pt x="25371" y="49708"/>
                    <a:pt x="25268" y="49501"/>
                  </a:cubicBezTo>
                  <a:cubicBezTo>
                    <a:pt x="25060" y="49155"/>
                    <a:pt x="25026" y="49155"/>
                    <a:pt x="25302" y="48810"/>
                  </a:cubicBezTo>
                  <a:cubicBezTo>
                    <a:pt x="25371" y="48741"/>
                    <a:pt x="25441" y="48671"/>
                    <a:pt x="25544" y="48602"/>
                  </a:cubicBezTo>
                  <a:cubicBezTo>
                    <a:pt x="26028" y="48188"/>
                    <a:pt x="26512" y="47738"/>
                    <a:pt x="27100" y="47462"/>
                  </a:cubicBezTo>
                  <a:cubicBezTo>
                    <a:pt x="27480" y="47289"/>
                    <a:pt x="27895" y="47220"/>
                    <a:pt x="28275" y="47116"/>
                  </a:cubicBezTo>
                  <a:cubicBezTo>
                    <a:pt x="28586" y="47047"/>
                    <a:pt x="28932" y="46978"/>
                    <a:pt x="29208" y="46874"/>
                  </a:cubicBezTo>
                  <a:cubicBezTo>
                    <a:pt x="29519" y="46770"/>
                    <a:pt x="29796" y="46736"/>
                    <a:pt x="30107" y="46736"/>
                  </a:cubicBezTo>
                  <a:cubicBezTo>
                    <a:pt x="30292" y="46727"/>
                    <a:pt x="30477" y="46722"/>
                    <a:pt x="30662" y="46722"/>
                  </a:cubicBezTo>
                  <a:close/>
                  <a:moveTo>
                    <a:pt x="13792" y="52439"/>
                  </a:moveTo>
                  <a:cubicBezTo>
                    <a:pt x="14069" y="52992"/>
                    <a:pt x="14069" y="53994"/>
                    <a:pt x="13792" y="54755"/>
                  </a:cubicBezTo>
                  <a:lnTo>
                    <a:pt x="13688" y="54755"/>
                  </a:lnTo>
                  <a:cubicBezTo>
                    <a:pt x="13723" y="53994"/>
                    <a:pt x="13758" y="53269"/>
                    <a:pt x="13792" y="52439"/>
                  </a:cubicBezTo>
                  <a:close/>
                  <a:moveTo>
                    <a:pt x="14760" y="53130"/>
                  </a:moveTo>
                  <a:cubicBezTo>
                    <a:pt x="14656" y="53683"/>
                    <a:pt x="14449" y="54236"/>
                    <a:pt x="14207" y="54789"/>
                  </a:cubicBezTo>
                  <a:cubicBezTo>
                    <a:pt x="14138" y="54755"/>
                    <a:pt x="14103" y="54686"/>
                    <a:pt x="14103" y="54651"/>
                  </a:cubicBezTo>
                  <a:cubicBezTo>
                    <a:pt x="14241" y="54340"/>
                    <a:pt x="14311" y="53960"/>
                    <a:pt x="14380" y="53614"/>
                  </a:cubicBezTo>
                  <a:cubicBezTo>
                    <a:pt x="14414" y="53407"/>
                    <a:pt x="14587" y="53269"/>
                    <a:pt x="14760" y="53130"/>
                  </a:cubicBezTo>
                  <a:close/>
                  <a:moveTo>
                    <a:pt x="36329" y="54859"/>
                  </a:moveTo>
                  <a:lnTo>
                    <a:pt x="36294" y="54893"/>
                  </a:lnTo>
                  <a:lnTo>
                    <a:pt x="36294" y="54859"/>
                  </a:lnTo>
                  <a:close/>
                  <a:moveTo>
                    <a:pt x="17698" y="54720"/>
                  </a:moveTo>
                  <a:lnTo>
                    <a:pt x="17698" y="54720"/>
                  </a:lnTo>
                  <a:cubicBezTo>
                    <a:pt x="17733" y="54824"/>
                    <a:pt x="17663" y="54928"/>
                    <a:pt x="17663" y="55031"/>
                  </a:cubicBezTo>
                  <a:cubicBezTo>
                    <a:pt x="17663" y="54928"/>
                    <a:pt x="17698" y="54824"/>
                    <a:pt x="17698" y="54720"/>
                  </a:cubicBezTo>
                  <a:close/>
                  <a:moveTo>
                    <a:pt x="13585" y="55308"/>
                  </a:moveTo>
                  <a:cubicBezTo>
                    <a:pt x="13619" y="55308"/>
                    <a:pt x="13619" y="55343"/>
                    <a:pt x="13585" y="55377"/>
                  </a:cubicBezTo>
                  <a:cubicBezTo>
                    <a:pt x="13585" y="55377"/>
                    <a:pt x="13585" y="55377"/>
                    <a:pt x="13585" y="55412"/>
                  </a:cubicBezTo>
                  <a:cubicBezTo>
                    <a:pt x="13550" y="55377"/>
                    <a:pt x="13550" y="55343"/>
                    <a:pt x="13550" y="55343"/>
                  </a:cubicBezTo>
                  <a:cubicBezTo>
                    <a:pt x="13550" y="55343"/>
                    <a:pt x="13585" y="55308"/>
                    <a:pt x="13585" y="55308"/>
                  </a:cubicBezTo>
                  <a:close/>
                  <a:moveTo>
                    <a:pt x="36363" y="56068"/>
                  </a:moveTo>
                  <a:cubicBezTo>
                    <a:pt x="36432" y="56103"/>
                    <a:pt x="36432" y="56172"/>
                    <a:pt x="36432" y="56207"/>
                  </a:cubicBezTo>
                  <a:cubicBezTo>
                    <a:pt x="36432" y="56241"/>
                    <a:pt x="36398" y="56276"/>
                    <a:pt x="36398" y="56276"/>
                  </a:cubicBezTo>
                  <a:cubicBezTo>
                    <a:pt x="36329" y="56276"/>
                    <a:pt x="36294" y="56207"/>
                    <a:pt x="36294" y="56138"/>
                  </a:cubicBezTo>
                  <a:cubicBezTo>
                    <a:pt x="36294" y="56103"/>
                    <a:pt x="36294" y="56068"/>
                    <a:pt x="36363" y="56068"/>
                  </a:cubicBezTo>
                  <a:close/>
                  <a:moveTo>
                    <a:pt x="26166" y="55377"/>
                  </a:moveTo>
                  <a:cubicBezTo>
                    <a:pt x="26270" y="55377"/>
                    <a:pt x="26305" y="55481"/>
                    <a:pt x="26339" y="55550"/>
                  </a:cubicBezTo>
                  <a:cubicBezTo>
                    <a:pt x="26512" y="55861"/>
                    <a:pt x="26685" y="56172"/>
                    <a:pt x="26858" y="56483"/>
                  </a:cubicBezTo>
                  <a:cubicBezTo>
                    <a:pt x="26892" y="56552"/>
                    <a:pt x="26927" y="56656"/>
                    <a:pt x="26823" y="56691"/>
                  </a:cubicBezTo>
                  <a:cubicBezTo>
                    <a:pt x="26794" y="56710"/>
                    <a:pt x="26765" y="56718"/>
                    <a:pt x="26739" y="56718"/>
                  </a:cubicBezTo>
                  <a:cubicBezTo>
                    <a:pt x="26670" y="56718"/>
                    <a:pt x="26616" y="56662"/>
                    <a:pt x="26616" y="56587"/>
                  </a:cubicBezTo>
                  <a:cubicBezTo>
                    <a:pt x="26581" y="56379"/>
                    <a:pt x="26443" y="56276"/>
                    <a:pt x="26305" y="56103"/>
                  </a:cubicBezTo>
                  <a:cubicBezTo>
                    <a:pt x="26132" y="55930"/>
                    <a:pt x="26132" y="55619"/>
                    <a:pt x="26166" y="55377"/>
                  </a:cubicBezTo>
                  <a:close/>
                  <a:moveTo>
                    <a:pt x="17663" y="42381"/>
                  </a:moveTo>
                  <a:cubicBezTo>
                    <a:pt x="17905" y="42588"/>
                    <a:pt x="18009" y="42864"/>
                    <a:pt x="18147" y="43072"/>
                  </a:cubicBezTo>
                  <a:cubicBezTo>
                    <a:pt x="18597" y="43729"/>
                    <a:pt x="18977" y="44420"/>
                    <a:pt x="19392" y="45077"/>
                  </a:cubicBezTo>
                  <a:cubicBezTo>
                    <a:pt x="19495" y="45249"/>
                    <a:pt x="19495" y="45491"/>
                    <a:pt x="19634" y="45664"/>
                  </a:cubicBezTo>
                  <a:cubicBezTo>
                    <a:pt x="19806" y="45906"/>
                    <a:pt x="19979" y="46114"/>
                    <a:pt x="20221" y="46286"/>
                  </a:cubicBezTo>
                  <a:cubicBezTo>
                    <a:pt x="21051" y="46978"/>
                    <a:pt x="21777" y="47773"/>
                    <a:pt x="22399" y="48637"/>
                  </a:cubicBezTo>
                  <a:cubicBezTo>
                    <a:pt x="22572" y="48879"/>
                    <a:pt x="22710" y="49121"/>
                    <a:pt x="22779" y="49397"/>
                  </a:cubicBezTo>
                  <a:cubicBezTo>
                    <a:pt x="22779" y="49501"/>
                    <a:pt x="22848" y="49536"/>
                    <a:pt x="22952" y="49536"/>
                  </a:cubicBezTo>
                  <a:cubicBezTo>
                    <a:pt x="23056" y="49501"/>
                    <a:pt x="23090" y="49432"/>
                    <a:pt x="23056" y="49328"/>
                  </a:cubicBezTo>
                  <a:lnTo>
                    <a:pt x="23090" y="49328"/>
                  </a:lnTo>
                  <a:cubicBezTo>
                    <a:pt x="23056" y="49294"/>
                    <a:pt x="23056" y="49259"/>
                    <a:pt x="23021" y="49224"/>
                  </a:cubicBezTo>
                  <a:cubicBezTo>
                    <a:pt x="22883" y="48913"/>
                    <a:pt x="22779" y="48637"/>
                    <a:pt x="22537" y="48395"/>
                  </a:cubicBezTo>
                  <a:cubicBezTo>
                    <a:pt x="22330" y="48222"/>
                    <a:pt x="22191" y="48015"/>
                    <a:pt x="22053" y="47773"/>
                  </a:cubicBezTo>
                  <a:cubicBezTo>
                    <a:pt x="22226" y="47773"/>
                    <a:pt x="22295" y="47842"/>
                    <a:pt x="22399" y="47911"/>
                  </a:cubicBezTo>
                  <a:cubicBezTo>
                    <a:pt x="22675" y="48188"/>
                    <a:pt x="22917" y="48499"/>
                    <a:pt x="23159" y="48775"/>
                  </a:cubicBezTo>
                  <a:cubicBezTo>
                    <a:pt x="23228" y="48879"/>
                    <a:pt x="23297" y="48948"/>
                    <a:pt x="23263" y="49052"/>
                  </a:cubicBezTo>
                  <a:cubicBezTo>
                    <a:pt x="23228" y="49190"/>
                    <a:pt x="23228" y="49294"/>
                    <a:pt x="23401" y="49328"/>
                  </a:cubicBezTo>
                  <a:cubicBezTo>
                    <a:pt x="23436" y="49328"/>
                    <a:pt x="23470" y="49397"/>
                    <a:pt x="23436" y="49466"/>
                  </a:cubicBezTo>
                  <a:cubicBezTo>
                    <a:pt x="23401" y="49605"/>
                    <a:pt x="23090" y="49812"/>
                    <a:pt x="22952" y="49812"/>
                  </a:cubicBezTo>
                  <a:lnTo>
                    <a:pt x="22675" y="49812"/>
                  </a:lnTo>
                  <a:cubicBezTo>
                    <a:pt x="22569" y="49768"/>
                    <a:pt x="22466" y="49748"/>
                    <a:pt x="22368" y="49748"/>
                  </a:cubicBezTo>
                  <a:cubicBezTo>
                    <a:pt x="22085" y="49748"/>
                    <a:pt x="21835" y="49909"/>
                    <a:pt x="21604" y="50089"/>
                  </a:cubicBezTo>
                  <a:cubicBezTo>
                    <a:pt x="21258" y="50400"/>
                    <a:pt x="20947" y="50745"/>
                    <a:pt x="20705" y="51160"/>
                  </a:cubicBezTo>
                  <a:cubicBezTo>
                    <a:pt x="20429" y="51609"/>
                    <a:pt x="20359" y="52128"/>
                    <a:pt x="20256" y="52646"/>
                  </a:cubicBezTo>
                  <a:cubicBezTo>
                    <a:pt x="20083" y="53338"/>
                    <a:pt x="20325" y="53994"/>
                    <a:pt x="20256" y="54651"/>
                  </a:cubicBezTo>
                  <a:cubicBezTo>
                    <a:pt x="20187" y="55204"/>
                    <a:pt x="20187" y="55757"/>
                    <a:pt x="20325" y="56276"/>
                  </a:cubicBezTo>
                  <a:cubicBezTo>
                    <a:pt x="20359" y="56483"/>
                    <a:pt x="20429" y="56725"/>
                    <a:pt x="20290" y="56932"/>
                  </a:cubicBezTo>
                  <a:cubicBezTo>
                    <a:pt x="20187" y="56898"/>
                    <a:pt x="20152" y="56863"/>
                    <a:pt x="20117" y="56794"/>
                  </a:cubicBezTo>
                  <a:cubicBezTo>
                    <a:pt x="19806" y="56138"/>
                    <a:pt x="19288" y="55654"/>
                    <a:pt x="18908" y="55031"/>
                  </a:cubicBezTo>
                  <a:cubicBezTo>
                    <a:pt x="18745" y="54771"/>
                    <a:pt x="18520" y="54541"/>
                    <a:pt x="18437" y="54226"/>
                  </a:cubicBezTo>
                  <a:lnTo>
                    <a:pt x="18437" y="54226"/>
                  </a:lnTo>
                  <a:cubicBezTo>
                    <a:pt x="18462" y="54408"/>
                    <a:pt x="18320" y="54574"/>
                    <a:pt x="18320" y="54824"/>
                  </a:cubicBezTo>
                  <a:cubicBezTo>
                    <a:pt x="18044" y="54582"/>
                    <a:pt x="17802" y="54409"/>
                    <a:pt x="17802" y="54064"/>
                  </a:cubicBezTo>
                  <a:cubicBezTo>
                    <a:pt x="17802" y="53856"/>
                    <a:pt x="17698" y="53683"/>
                    <a:pt x="17629" y="53511"/>
                  </a:cubicBezTo>
                  <a:cubicBezTo>
                    <a:pt x="17491" y="53061"/>
                    <a:pt x="17456" y="52612"/>
                    <a:pt x="17387" y="52197"/>
                  </a:cubicBezTo>
                  <a:cubicBezTo>
                    <a:pt x="17283" y="51506"/>
                    <a:pt x="17214" y="50814"/>
                    <a:pt x="17145" y="50158"/>
                  </a:cubicBezTo>
                  <a:cubicBezTo>
                    <a:pt x="17110" y="49985"/>
                    <a:pt x="17076" y="49847"/>
                    <a:pt x="17179" y="49708"/>
                  </a:cubicBezTo>
                  <a:cubicBezTo>
                    <a:pt x="17283" y="49743"/>
                    <a:pt x="17249" y="49812"/>
                    <a:pt x="17249" y="49881"/>
                  </a:cubicBezTo>
                  <a:cubicBezTo>
                    <a:pt x="17456" y="50745"/>
                    <a:pt x="17663" y="51609"/>
                    <a:pt x="17905" y="52439"/>
                  </a:cubicBezTo>
                  <a:cubicBezTo>
                    <a:pt x="17905" y="52474"/>
                    <a:pt x="17940" y="52508"/>
                    <a:pt x="17940" y="52508"/>
                  </a:cubicBezTo>
                  <a:cubicBezTo>
                    <a:pt x="17940" y="52742"/>
                    <a:pt x="18037" y="52944"/>
                    <a:pt x="18106" y="53113"/>
                  </a:cubicBezTo>
                  <a:lnTo>
                    <a:pt x="18106" y="53113"/>
                  </a:lnTo>
                  <a:cubicBezTo>
                    <a:pt x="18078" y="52893"/>
                    <a:pt x="18071" y="52703"/>
                    <a:pt x="17974" y="52543"/>
                  </a:cubicBezTo>
                  <a:cubicBezTo>
                    <a:pt x="17905" y="51955"/>
                    <a:pt x="17767" y="51402"/>
                    <a:pt x="17629" y="50849"/>
                  </a:cubicBezTo>
                  <a:cubicBezTo>
                    <a:pt x="17421" y="49916"/>
                    <a:pt x="17387" y="48983"/>
                    <a:pt x="17525" y="48049"/>
                  </a:cubicBezTo>
                  <a:cubicBezTo>
                    <a:pt x="17629" y="47289"/>
                    <a:pt x="17525" y="46528"/>
                    <a:pt x="17560" y="45768"/>
                  </a:cubicBezTo>
                  <a:cubicBezTo>
                    <a:pt x="17594" y="44766"/>
                    <a:pt x="17525" y="43763"/>
                    <a:pt x="17594" y="42761"/>
                  </a:cubicBezTo>
                  <a:cubicBezTo>
                    <a:pt x="17594" y="42657"/>
                    <a:pt x="17560" y="42519"/>
                    <a:pt x="17663" y="42381"/>
                  </a:cubicBezTo>
                  <a:close/>
                  <a:moveTo>
                    <a:pt x="17007" y="43936"/>
                  </a:moveTo>
                  <a:cubicBezTo>
                    <a:pt x="17145" y="43936"/>
                    <a:pt x="17110" y="44040"/>
                    <a:pt x="17110" y="44109"/>
                  </a:cubicBezTo>
                  <a:cubicBezTo>
                    <a:pt x="17145" y="44420"/>
                    <a:pt x="17076" y="44731"/>
                    <a:pt x="17041" y="45042"/>
                  </a:cubicBezTo>
                  <a:cubicBezTo>
                    <a:pt x="16903" y="45837"/>
                    <a:pt x="16834" y="46667"/>
                    <a:pt x="16868" y="47462"/>
                  </a:cubicBezTo>
                  <a:cubicBezTo>
                    <a:pt x="16903" y="48188"/>
                    <a:pt x="16868" y="48913"/>
                    <a:pt x="16903" y="49605"/>
                  </a:cubicBezTo>
                  <a:cubicBezTo>
                    <a:pt x="16938" y="50331"/>
                    <a:pt x="17007" y="51022"/>
                    <a:pt x="17145" y="51713"/>
                  </a:cubicBezTo>
                  <a:cubicBezTo>
                    <a:pt x="17214" y="52197"/>
                    <a:pt x="17179" y="52716"/>
                    <a:pt x="17352" y="53199"/>
                  </a:cubicBezTo>
                  <a:cubicBezTo>
                    <a:pt x="17663" y="53960"/>
                    <a:pt x="17456" y="54720"/>
                    <a:pt x="17387" y="55481"/>
                  </a:cubicBezTo>
                  <a:cubicBezTo>
                    <a:pt x="17387" y="55688"/>
                    <a:pt x="17318" y="55896"/>
                    <a:pt x="17318" y="56068"/>
                  </a:cubicBezTo>
                  <a:cubicBezTo>
                    <a:pt x="17318" y="56794"/>
                    <a:pt x="16972" y="57347"/>
                    <a:pt x="16626" y="57935"/>
                  </a:cubicBezTo>
                  <a:cubicBezTo>
                    <a:pt x="16626" y="57969"/>
                    <a:pt x="16592" y="57969"/>
                    <a:pt x="16557" y="57969"/>
                  </a:cubicBezTo>
                  <a:cubicBezTo>
                    <a:pt x="16557" y="57981"/>
                    <a:pt x="16553" y="57985"/>
                    <a:pt x="16548" y="57985"/>
                  </a:cubicBezTo>
                  <a:cubicBezTo>
                    <a:pt x="16538" y="57985"/>
                    <a:pt x="16523" y="57969"/>
                    <a:pt x="16523" y="57969"/>
                  </a:cubicBezTo>
                  <a:cubicBezTo>
                    <a:pt x="16419" y="57866"/>
                    <a:pt x="16488" y="57762"/>
                    <a:pt x="16523" y="57658"/>
                  </a:cubicBezTo>
                  <a:cubicBezTo>
                    <a:pt x="16592" y="56967"/>
                    <a:pt x="16592" y="56310"/>
                    <a:pt x="16281" y="55688"/>
                  </a:cubicBezTo>
                  <a:cubicBezTo>
                    <a:pt x="16143" y="55343"/>
                    <a:pt x="16143" y="55031"/>
                    <a:pt x="16212" y="54686"/>
                  </a:cubicBezTo>
                  <a:cubicBezTo>
                    <a:pt x="16384" y="54064"/>
                    <a:pt x="16419" y="53441"/>
                    <a:pt x="16419" y="52785"/>
                  </a:cubicBezTo>
                  <a:cubicBezTo>
                    <a:pt x="16419" y="52128"/>
                    <a:pt x="16419" y="51471"/>
                    <a:pt x="16350" y="50780"/>
                  </a:cubicBezTo>
                  <a:cubicBezTo>
                    <a:pt x="16315" y="50503"/>
                    <a:pt x="16212" y="50296"/>
                    <a:pt x="15970" y="50123"/>
                  </a:cubicBezTo>
                  <a:cubicBezTo>
                    <a:pt x="15935" y="50123"/>
                    <a:pt x="15901" y="50054"/>
                    <a:pt x="15866" y="50054"/>
                  </a:cubicBezTo>
                  <a:cubicBezTo>
                    <a:pt x="15382" y="49916"/>
                    <a:pt x="15209" y="49536"/>
                    <a:pt x="15106" y="49086"/>
                  </a:cubicBezTo>
                  <a:cubicBezTo>
                    <a:pt x="15036" y="48844"/>
                    <a:pt x="14933" y="48602"/>
                    <a:pt x="14829" y="48395"/>
                  </a:cubicBezTo>
                  <a:cubicBezTo>
                    <a:pt x="14725" y="48222"/>
                    <a:pt x="14691" y="48049"/>
                    <a:pt x="14794" y="47842"/>
                  </a:cubicBezTo>
                  <a:cubicBezTo>
                    <a:pt x="14933" y="47634"/>
                    <a:pt x="15036" y="47393"/>
                    <a:pt x="15175" y="47185"/>
                  </a:cubicBezTo>
                  <a:cubicBezTo>
                    <a:pt x="15348" y="46909"/>
                    <a:pt x="15486" y="46667"/>
                    <a:pt x="15624" y="46390"/>
                  </a:cubicBezTo>
                  <a:cubicBezTo>
                    <a:pt x="15728" y="46114"/>
                    <a:pt x="15866" y="45872"/>
                    <a:pt x="16039" y="45630"/>
                  </a:cubicBezTo>
                  <a:cubicBezTo>
                    <a:pt x="16315" y="45284"/>
                    <a:pt x="16557" y="44869"/>
                    <a:pt x="16730" y="44420"/>
                  </a:cubicBezTo>
                  <a:cubicBezTo>
                    <a:pt x="16799" y="44247"/>
                    <a:pt x="16868" y="44074"/>
                    <a:pt x="17007" y="43936"/>
                  </a:cubicBezTo>
                  <a:close/>
                  <a:moveTo>
                    <a:pt x="10785" y="48741"/>
                  </a:moveTo>
                  <a:lnTo>
                    <a:pt x="10785" y="48741"/>
                  </a:lnTo>
                  <a:cubicBezTo>
                    <a:pt x="10439" y="49052"/>
                    <a:pt x="10094" y="49397"/>
                    <a:pt x="9713" y="49743"/>
                  </a:cubicBezTo>
                  <a:cubicBezTo>
                    <a:pt x="9471" y="49985"/>
                    <a:pt x="9195" y="50192"/>
                    <a:pt x="9022" y="50503"/>
                  </a:cubicBezTo>
                  <a:cubicBezTo>
                    <a:pt x="8988" y="50573"/>
                    <a:pt x="8884" y="50642"/>
                    <a:pt x="9022" y="50676"/>
                  </a:cubicBezTo>
                  <a:cubicBezTo>
                    <a:pt x="9041" y="50685"/>
                    <a:pt x="9057" y="50690"/>
                    <a:pt x="9071" y="50690"/>
                  </a:cubicBezTo>
                  <a:cubicBezTo>
                    <a:pt x="9110" y="50690"/>
                    <a:pt x="9135" y="50658"/>
                    <a:pt x="9160" y="50607"/>
                  </a:cubicBezTo>
                  <a:cubicBezTo>
                    <a:pt x="9264" y="50331"/>
                    <a:pt x="9506" y="50158"/>
                    <a:pt x="9713" y="49985"/>
                  </a:cubicBezTo>
                  <a:cubicBezTo>
                    <a:pt x="10024" y="49708"/>
                    <a:pt x="10336" y="49466"/>
                    <a:pt x="10681" y="49259"/>
                  </a:cubicBezTo>
                  <a:cubicBezTo>
                    <a:pt x="10815" y="49147"/>
                    <a:pt x="10963" y="49036"/>
                    <a:pt x="11126" y="49036"/>
                  </a:cubicBezTo>
                  <a:cubicBezTo>
                    <a:pt x="11215" y="49036"/>
                    <a:pt x="11309" y="49070"/>
                    <a:pt x="11407" y="49155"/>
                  </a:cubicBezTo>
                  <a:cubicBezTo>
                    <a:pt x="10612" y="49501"/>
                    <a:pt x="10232" y="50192"/>
                    <a:pt x="9783" y="50849"/>
                  </a:cubicBezTo>
                  <a:cubicBezTo>
                    <a:pt x="9713" y="50918"/>
                    <a:pt x="9644" y="51056"/>
                    <a:pt x="9644" y="51160"/>
                  </a:cubicBezTo>
                  <a:cubicBezTo>
                    <a:pt x="9575" y="51679"/>
                    <a:pt x="9368" y="52128"/>
                    <a:pt x="9264" y="52612"/>
                  </a:cubicBezTo>
                  <a:cubicBezTo>
                    <a:pt x="9229" y="52750"/>
                    <a:pt x="9126" y="52888"/>
                    <a:pt x="9126" y="53027"/>
                  </a:cubicBezTo>
                  <a:cubicBezTo>
                    <a:pt x="9057" y="53753"/>
                    <a:pt x="8573" y="54202"/>
                    <a:pt x="8089" y="54582"/>
                  </a:cubicBezTo>
                  <a:cubicBezTo>
                    <a:pt x="7467" y="55066"/>
                    <a:pt x="6914" y="55584"/>
                    <a:pt x="6326" y="56103"/>
                  </a:cubicBezTo>
                  <a:cubicBezTo>
                    <a:pt x="6015" y="56345"/>
                    <a:pt x="5842" y="56656"/>
                    <a:pt x="5738" y="57002"/>
                  </a:cubicBezTo>
                  <a:cubicBezTo>
                    <a:pt x="5635" y="57382"/>
                    <a:pt x="5531" y="57762"/>
                    <a:pt x="5427" y="58177"/>
                  </a:cubicBezTo>
                  <a:cubicBezTo>
                    <a:pt x="5220" y="58039"/>
                    <a:pt x="5254" y="57866"/>
                    <a:pt x="5220" y="57693"/>
                  </a:cubicBezTo>
                  <a:cubicBezTo>
                    <a:pt x="5116" y="57105"/>
                    <a:pt x="5047" y="56518"/>
                    <a:pt x="4978" y="55930"/>
                  </a:cubicBezTo>
                  <a:cubicBezTo>
                    <a:pt x="4943" y="55688"/>
                    <a:pt x="5082" y="55481"/>
                    <a:pt x="5116" y="55239"/>
                  </a:cubicBezTo>
                  <a:cubicBezTo>
                    <a:pt x="5220" y="54720"/>
                    <a:pt x="5324" y="54202"/>
                    <a:pt x="5669" y="53718"/>
                  </a:cubicBezTo>
                  <a:cubicBezTo>
                    <a:pt x="5911" y="53372"/>
                    <a:pt x="6084" y="52923"/>
                    <a:pt x="6291" y="52543"/>
                  </a:cubicBezTo>
                  <a:cubicBezTo>
                    <a:pt x="6395" y="52335"/>
                    <a:pt x="6533" y="52163"/>
                    <a:pt x="6672" y="51990"/>
                  </a:cubicBezTo>
                  <a:cubicBezTo>
                    <a:pt x="7190" y="51506"/>
                    <a:pt x="7605" y="50953"/>
                    <a:pt x="8123" y="50469"/>
                  </a:cubicBezTo>
                  <a:cubicBezTo>
                    <a:pt x="8607" y="50054"/>
                    <a:pt x="9091" y="49605"/>
                    <a:pt x="9575" y="49190"/>
                  </a:cubicBezTo>
                  <a:cubicBezTo>
                    <a:pt x="9921" y="48948"/>
                    <a:pt x="10370" y="48879"/>
                    <a:pt x="10785" y="48741"/>
                  </a:cubicBezTo>
                  <a:close/>
                  <a:moveTo>
                    <a:pt x="22814" y="58108"/>
                  </a:moveTo>
                  <a:cubicBezTo>
                    <a:pt x="22814" y="58108"/>
                    <a:pt x="22814" y="58142"/>
                    <a:pt x="22848" y="58177"/>
                  </a:cubicBezTo>
                  <a:cubicBezTo>
                    <a:pt x="22825" y="58177"/>
                    <a:pt x="22802" y="58192"/>
                    <a:pt x="22789" y="58192"/>
                  </a:cubicBezTo>
                  <a:cubicBezTo>
                    <a:pt x="22783" y="58192"/>
                    <a:pt x="22779" y="58188"/>
                    <a:pt x="22779" y="58177"/>
                  </a:cubicBezTo>
                  <a:cubicBezTo>
                    <a:pt x="22779" y="58177"/>
                    <a:pt x="22744" y="58142"/>
                    <a:pt x="22744" y="58142"/>
                  </a:cubicBezTo>
                  <a:cubicBezTo>
                    <a:pt x="22779" y="58142"/>
                    <a:pt x="22779" y="58108"/>
                    <a:pt x="22814" y="58108"/>
                  </a:cubicBezTo>
                  <a:close/>
                  <a:moveTo>
                    <a:pt x="37400" y="56310"/>
                  </a:moveTo>
                  <a:cubicBezTo>
                    <a:pt x="37538" y="56414"/>
                    <a:pt x="37538" y="56587"/>
                    <a:pt x="37573" y="56691"/>
                  </a:cubicBezTo>
                  <a:cubicBezTo>
                    <a:pt x="37642" y="57105"/>
                    <a:pt x="37746" y="57520"/>
                    <a:pt x="37815" y="57900"/>
                  </a:cubicBezTo>
                  <a:cubicBezTo>
                    <a:pt x="37849" y="58142"/>
                    <a:pt x="37815" y="58211"/>
                    <a:pt x="37573" y="58246"/>
                  </a:cubicBezTo>
                  <a:cubicBezTo>
                    <a:pt x="37504" y="58246"/>
                    <a:pt x="37435" y="58240"/>
                    <a:pt x="37366" y="58240"/>
                  </a:cubicBezTo>
                  <a:cubicBezTo>
                    <a:pt x="37262" y="58240"/>
                    <a:pt x="37158" y="58253"/>
                    <a:pt x="37054" y="58315"/>
                  </a:cubicBezTo>
                  <a:cubicBezTo>
                    <a:pt x="37038" y="58326"/>
                    <a:pt x="37023" y="58331"/>
                    <a:pt x="37009" y="58331"/>
                  </a:cubicBezTo>
                  <a:cubicBezTo>
                    <a:pt x="36940" y="58331"/>
                    <a:pt x="36916" y="58200"/>
                    <a:pt x="36916" y="58142"/>
                  </a:cubicBezTo>
                  <a:cubicBezTo>
                    <a:pt x="36882" y="57797"/>
                    <a:pt x="36882" y="57451"/>
                    <a:pt x="36916" y="57105"/>
                  </a:cubicBezTo>
                  <a:cubicBezTo>
                    <a:pt x="36916" y="57071"/>
                    <a:pt x="36951" y="57036"/>
                    <a:pt x="36951" y="57036"/>
                  </a:cubicBezTo>
                  <a:cubicBezTo>
                    <a:pt x="37020" y="56656"/>
                    <a:pt x="37020" y="56656"/>
                    <a:pt x="37400" y="56310"/>
                  </a:cubicBezTo>
                  <a:close/>
                  <a:moveTo>
                    <a:pt x="27480" y="59456"/>
                  </a:moveTo>
                  <a:lnTo>
                    <a:pt x="27514" y="59490"/>
                  </a:lnTo>
                  <a:lnTo>
                    <a:pt x="27480" y="59490"/>
                  </a:lnTo>
                  <a:lnTo>
                    <a:pt x="27480" y="59456"/>
                  </a:lnTo>
                  <a:close/>
                  <a:moveTo>
                    <a:pt x="22502" y="59456"/>
                  </a:moveTo>
                  <a:cubicBezTo>
                    <a:pt x="22537" y="59456"/>
                    <a:pt x="22537" y="59456"/>
                    <a:pt x="22537" y="59490"/>
                  </a:cubicBezTo>
                  <a:cubicBezTo>
                    <a:pt x="22537" y="59525"/>
                    <a:pt x="22502" y="59525"/>
                    <a:pt x="22468" y="59525"/>
                  </a:cubicBezTo>
                  <a:lnTo>
                    <a:pt x="22502" y="59456"/>
                  </a:lnTo>
                  <a:close/>
                  <a:moveTo>
                    <a:pt x="18493" y="54962"/>
                  </a:moveTo>
                  <a:lnTo>
                    <a:pt x="18493" y="54962"/>
                  </a:lnTo>
                  <a:cubicBezTo>
                    <a:pt x="18769" y="55239"/>
                    <a:pt x="19115" y="55446"/>
                    <a:pt x="19322" y="55792"/>
                  </a:cubicBezTo>
                  <a:cubicBezTo>
                    <a:pt x="19634" y="56310"/>
                    <a:pt x="19979" y="56863"/>
                    <a:pt x="20290" y="57416"/>
                  </a:cubicBezTo>
                  <a:cubicBezTo>
                    <a:pt x="20429" y="57658"/>
                    <a:pt x="20394" y="57935"/>
                    <a:pt x="20359" y="58177"/>
                  </a:cubicBezTo>
                  <a:cubicBezTo>
                    <a:pt x="20290" y="58868"/>
                    <a:pt x="20152" y="59594"/>
                    <a:pt x="20048" y="60285"/>
                  </a:cubicBezTo>
                  <a:cubicBezTo>
                    <a:pt x="20016" y="60301"/>
                    <a:pt x="19992" y="60308"/>
                    <a:pt x="19972" y="60308"/>
                  </a:cubicBezTo>
                  <a:cubicBezTo>
                    <a:pt x="19908" y="60308"/>
                    <a:pt x="19902" y="60235"/>
                    <a:pt x="19876" y="60182"/>
                  </a:cubicBezTo>
                  <a:cubicBezTo>
                    <a:pt x="19599" y="59629"/>
                    <a:pt x="19357" y="59076"/>
                    <a:pt x="19253" y="58488"/>
                  </a:cubicBezTo>
                  <a:cubicBezTo>
                    <a:pt x="19219" y="58177"/>
                    <a:pt x="19150" y="57935"/>
                    <a:pt x="19081" y="57624"/>
                  </a:cubicBezTo>
                  <a:lnTo>
                    <a:pt x="19081" y="57624"/>
                  </a:lnTo>
                  <a:cubicBezTo>
                    <a:pt x="19288" y="57900"/>
                    <a:pt x="19599" y="58039"/>
                    <a:pt x="19841" y="58246"/>
                  </a:cubicBezTo>
                  <a:cubicBezTo>
                    <a:pt x="19806" y="58177"/>
                    <a:pt x="19772" y="58108"/>
                    <a:pt x="19703" y="58039"/>
                  </a:cubicBezTo>
                  <a:cubicBezTo>
                    <a:pt x="19322" y="57589"/>
                    <a:pt x="19081" y="57071"/>
                    <a:pt x="18839" y="56518"/>
                  </a:cubicBezTo>
                  <a:cubicBezTo>
                    <a:pt x="18631" y="56034"/>
                    <a:pt x="18528" y="55515"/>
                    <a:pt x="18493" y="54962"/>
                  </a:cubicBezTo>
                  <a:close/>
                  <a:moveTo>
                    <a:pt x="29272" y="49164"/>
                  </a:moveTo>
                  <a:cubicBezTo>
                    <a:pt x="29420" y="49164"/>
                    <a:pt x="29572" y="49183"/>
                    <a:pt x="29727" y="49224"/>
                  </a:cubicBezTo>
                  <a:cubicBezTo>
                    <a:pt x="29796" y="49224"/>
                    <a:pt x="29830" y="49224"/>
                    <a:pt x="29899" y="49259"/>
                  </a:cubicBezTo>
                  <a:cubicBezTo>
                    <a:pt x="30107" y="49294"/>
                    <a:pt x="30383" y="49259"/>
                    <a:pt x="30556" y="49397"/>
                  </a:cubicBezTo>
                  <a:cubicBezTo>
                    <a:pt x="30729" y="49501"/>
                    <a:pt x="30833" y="49708"/>
                    <a:pt x="30971" y="49847"/>
                  </a:cubicBezTo>
                  <a:cubicBezTo>
                    <a:pt x="31386" y="50261"/>
                    <a:pt x="31697" y="50745"/>
                    <a:pt x="32042" y="51195"/>
                  </a:cubicBezTo>
                  <a:cubicBezTo>
                    <a:pt x="32112" y="51298"/>
                    <a:pt x="32146" y="51402"/>
                    <a:pt x="32284" y="51471"/>
                  </a:cubicBezTo>
                  <a:cubicBezTo>
                    <a:pt x="32042" y="50918"/>
                    <a:pt x="31697" y="50434"/>
                    <a:pt x="31351" y="49985"/>
                  </a:cubicBezTo>
                  <a:cubicBezTo>
                    <a:pt x="31213" y="49847"/>
                    <a:pt x="31109" y="49708"/>
                    <a:pt x="31040" y="49570"/>
                  </a:cubicBezTo>
                  <a:cubicBezTo>
                    <a:pt x="31109" y="49501"/>
                    <a:pt x="31144" y="49501"/>
                    <a:pt x="31178" y="49501"/>
                  </a:cubicBezTo>
                  <a:cubicBezTo>
                    <a:pt x="31593" y="49743"/>
                    <a:pt x="32042" y="49812"/>
                    <a:pt x="32457" y="49985"/>
                  </a:cubicBezTo>
                  <a:cubicBezTo>
                    <a:pt x="33010" y="50192"/>
                    <a:pt x="33494" y="50538"/>
                    <a:pt x="33944" y="50884"/>
                  </a:cubicBezTo>
                  <a:cubicBezTo>
                    <a:pt x="34255" y="51091"/>
                    <a:pt x="34531" y="51333"/>
                    <a:pt x="34669" y="51679"/>
                  </a:cubicBezTo>
                  <a:cubicBezTo>
                    <a:pt x="34773" y="51851"/>
                    <a:pt x="34946" y="52024"/>
                    <a:pt x="34808" y="52266"/>
                  </a:cubicBezTo>
                  <a:cubicBezTo>
                    <a:pt x="34773" y="52335"/>
                    <a:pt x="34842" y="52404"/>
                    <a:pt x="34877" y="52474"/>
                  </a:cubicBezTo>
                  <a:cubicBezTo>
                    <a:pt x="35395" y="53441"/>
                    <a:pt x="35603" y="54478"/>
                    <a:pt x="35914" y="55515"/>
                  </a:cubicBezTo>
                  <a:cubicBezTo>
                    <a:pt x="36052" y="56103"/>
                    <a:pt x="36259" y="56691"/>
                    <a:pt x="36432" y="57278"/>
                  </a:cubicBezTo>
                  <a:cubicBezTo>
                    <a:pt x="36536" y="57555"/>
                    <a:pt x="36605" y="57866"/>
                    <a:pt x="36640" y="58177"/>
                  </a:cubicBezTo>
                  <a:cubicBezTo>
                    <a:pt x="36743" y="58799"/>
                    <a:pt x="36916" y="59387"/>
                    <a:pt x="37020" y="60009"/>
                  </a:cubicBezTo>
                  <a:cubicBezTo>
                    <a:pt x="37054" y="60216"/>
                    <a:pt x="37124" y="60424"/>
                    <a:pt x="37054" y="60666"/>
                  </a:cubicBezTo>
                  <a:cubicBezTo>
                    <a:pt x="36847" y="60354"/>
                    <a:pt x="36605" y="60078"/>
                    <a:pt x="36432" y="59767"/>
                  </a:cubicBezTo>
                  <a:cubicBezTo>
                    <a:pt x="36087" y="59214"/>
                    <a:pt x="35706" y="58730"/>
                    <a:pt x="35188" y="58384"/>
                  </a:cubicBezTo>
                  <a:cubicBezTo>
                    <a:pt x="34842" y="58108"/>
                    <a:pt x="34531" y="57831"/>
                    <a:pt x="34220" y="57555"/>
                  </a:cubicBezTo>
                  <a:cubicBezTo>
                    <a:pt x="33978" y="57347"/>
                    <a:pt x="33771" y="57174"/>
                    <a:pt x="33494" y="57071"/>
                  </a:cubicBezTo>
                  <a:cubicBezTo>
                    <a:pt x="33010" y="56863"/>
                    <a:pt x="32768" y="56449"/>
                    <a:pt x="32526" y="56068"/>
                  </a:cubicBezTo>
                  <a:cubicBezTo>
                    <a:pt x="31973" y="55204"/>
                    <a:pt x="31455" y="54306"/>
                    <a:pt x="30833" y="53476"/>
                  </a:cubicBezTo>
                  <a:cubicBezTo>
                    <a:pt x="30522" y="53061"/>
                    <a:pt x="30107" y="52716"/>
                    <a:pt x="29727" y="52370"/>
                  </a:cubicBezTo>
                  <a:cubicBezTo>
                    <a:pt x="29035" y="51748"/>
                    <a:pt x="28309" y="51126"/>
                    <a:pt x="27549" y="50503"/>
                  </a:cubicBezTo>
                  <a:cubicBezTo>
                    <a:pt x="27411" y="50400"/>
                    <a:pt x="27203" y="50365"/>
                    <a:pt x="27100" y="50227"/>
                  </a:cubicBezTo>
                  <a:cubicBezTo>
                    <a:pt x="27169" y="50089"/>
                    <a:pt x="27272" y="50019"/>
                    <a:pt x="27376" y="49985"/>
                  </a:cubicBezTo>
                  <a:cubicBezTo>
                    <a:pt x="27653" y="49812"/>
                    <a:pt x="27964" y="49639"/>
                    <a:pt x="28275" y="49466"/>
                  </a:cubicBezTo>
                  <a:cubicBezTo>
                    <a:pt x="28590" y="49272"/>
                    <a:pt x="28922" y="49164"/>
                    <a:pt x="29272" y="49164"/>
                  </a:cubicBezTo>
                  <a:close/>
                  <a:moveTo>
                    <a:pt x="26996" y="56898"/>
                  </a:moveTo>
                  <a:cubicBezTo>
                    <a:pt x="27065" y="56898"/>
                    <a:pt x="27100" y="56932"/>
                    <a:pt x="27134" y="57002"/>
                  </a:cubicBezTo>
                  <a:cubicBezTo>
                    <a:pt x="27376" y="57451"/>
                    <a:pt x="27756" y="57866"/>
                    <a:pt x="27929" y="58419"/>
                  </a:cubicBezTo>
                  <a:cubicBezTo>
                    <a:pt x="28033" y="58799"/>
                    <a:pt x="28240" y="59214"/>
                    <a:pt x="28413" y="59594"/>
                  </a:cubicBezTo>
                  <a:cubicBezTo>
                    <a:pt x="28517" y="59801"/>
                    <a:pt x="28759" y="59940"/>
                    <a:pt x="28862" y="60147"/>
                  </a:cubicBezTo>
                  <a:cubicBezTo>
                    <a:pt x="28966" y="60354"/>
                    <a:pt x="29104" y="60562"/>
                    <a:pt x="29139" y="60838"/>
                  </a:cubicBezTo>
                  <a:cubicBezTo>
                    <a:pt x="28828" y="60666"/>
                    <a:pt x="28621" y="60354"/>
                    <a:pt x="28413" y="60078"/>
                  </a:cubicBezTo>
                  <a:cubicBezTo>
                    <a:pt x="28033" y="59525"/>
                    <a:pt x="27722" y="58903"/>
                    <a:pt x="27480" y="58211"/>
                  </a:cubicBezTo>
                  <a:cubicBezTo>
                    <a:pt x="27445" y="58073"/>
                    <a:pt x="27342" y="57935"/>
                    <a:pt x="27203" y="57831"/>
                  </a:cubicBezTo>
                  <a:cubicBezTo>
                    <a:pt x="26961" y="57658"/>
                    <a:pt x="26927" y="57313"/>
                    <a:pt x="26927" y="57036"/>
                  </a:cubicBezTo>
                  <a:cubicBezTo>
                    <a:pt x="26892" y="56967"/>
                    <a:pt x="26927" y="56932"/>
                    <a:pt x="26996" y="56898"/>
                  </a:cubicBezTo>
                  <a:close/>
                  <a:moveTo>
                    <a:pt x="28102" y="58453"/>
                  </a:moveTo>
                  <a:lnTo>
                    <a:pt x="28102" y="58453"/>
                  </a:lnTo>
                  <a:cubicBezTo>
                    <a:pt x="28379" y="58557"/>
                    <a:pt x="28828" y="58903"/>
                    <a:pt x="28862" y="59076"/>
                  </a:cubicBezTo>
                  <a:cubicBezTo>
                    <a:pt x="28932" y="59387"/>
                    <a:pt x="29346" y="59525"/>
                    <a:pt x="29346" y="59940"/>
                  </a:cubicBezTo>
                  <a:cubicBezTo>
                    <a:pt x="29346" y="60251"/>
                    <a:pt x="29416" y="60562"/>
                    <a:pt x="29485" y="60942"/>
                  </a:cubicBezTo>
                  <a:cubicBezTo>
                    <a:pt x="29277" y="60804"/>
                    <a:pt x="29277" y="60666"/>
                    <a:pt x="29208" y="60562"/>
                  </a:cubicBezTo>
                  <a:cubicBezTo>
                    <a:pt x="28932" y="59836"/>
                    <a:pt x="28448" y="59214"/>
                    <a:pt x="28102" y="58453"/>
                  </a:cubicBezTo>
                  <a:close/>
                  <a:moveTo>
                    <a:pt x="22572" y="61841"/>
                  </a:moveTo>
                  <a:lnTo>
                    <a:pt x="22572" y="61841"/>
                  </a:lnTo>
                  <a:cubicBezTo>
                    <a:pt x="22602" y="61963"/>
                    <a:pt x="22687" y="62059"/>
                    <a:pt x="22778" y="62127"/>
                  </a:cubicBezTo>
                  <a:lnTo>
                    <a:pt x="22778" y="62127"/>
                  </a:lnTo>
                  <a:cubicBezTo>
                    <a:pt x="22770" y="62001"/>
                    <a:pt x="22701" y="61906"/>
                    <a:pt x="22572" y="61841"/>
                  </a:cubicBezTo>
                  <a:close/>
                  <a:moveTo>
                    <a:pt x="22778" y="62127"/>
                  </a:moveTo>
                  <a:cubicBezTo>
                    <a:pt x="22779" y="62135"/>
                    <a:pt x="22779" y="62143"/>
                    <a:pt x="22779" y="62152"/>
                  </a:cubicBezTo>
                  <a:cubicBezTo>
                    <a:pt x="22794" y="62167"/>
                    <a:pt x="22809" y="62175"/>
                    <a:pt x="22824" y="62186"/>
                  </a:cubicBezTo>
                  <a:lnTo>
                    <a:pt x="22824" y="62186"/>
                  </a:lnTo>
                  <a:cubicBezTo>
                    <a:pt x="22818" y="62176"/>
                    <a:pt x="22814" y="62164"/>
                    <a:pt x="22814" y="62152"/>
                  </a:cubicBezTo>
                  <a:cubicBezTo>
                    <a:pt x="22802" y="62144"/>
                    <a:pt x="22790" y="62136"/>
                    <a:pt x="22778" y="62127"/>
                  </a:cubicBezTo>
                  <a:close/>
                  <a:moveTo>
                    <a:pt x="22824" y="62186"/>
                  </a:moveTo>
                  <a:cubicBezTo>
                    <a:pt x="22832" y="62198"/>
                    <a:pt x="22844" y="62208"/>
                    <a:pt x="22856" y="62215"/>
                  </a:cubicBezTo>
                  <a:lnTo>
                    <a:pt x="22856" y="62215"/>
                  </a:lnTo>
                  <a:cubicBezTo>
                    <a:pt x="22846" y="62202"/>
                    <a:pt x="22835" y="62194"/>
                    <a:pt x="22824" y="62186"/>
                  </a:cubicBezTo>
                  <a:close/>
                  <a:moveTo>
                    <a:pt x="22856" y="62215"/>
                  </a:moveTo>
                  <a:lnTo>
                    <a:pt x="22856" y="62215"/>
                  </a:lnTo>
                  <a:cubicBezTo>
                    <a:pt x="22865" y="62225"/>
                    <a:pt x="22874" y="62238"/>
                    <a:pt x="22883" y="62256"/>
                  </a:cubicBezTo>
                  <a:cubicBezTo>
                    <a:pt x="22893" y="62260"/>
                    <a:pt x="22904" y="62264"/>
                    <a:pt x="22914" y="62268"/>
                  </a:cubicBezTo>
                  <a:lnTo>
                    <a:pt x="22914" y="62268"/>
                  </a:lnTo>
                  <a:cubicBezTo>
                    <a:pt x="22904" y="62252"/>
                    <a:pt x="22893" y="62237"/>
                    <a:pt x="22883" y="62221"/>
                  </a:cubicBezTo>
                  <a:cubicBezTo>
                    <a:pt x="22874" y="62221"/>
                    <a:pt x="22865" y="62219"/>
                    <a:pt x="22856" y="62215"/>
                  </a:cubicBezTo>
                  <a:close/>
                  <a:moveTo>
                    <a:pt x="23747" y="49847"/>
                  </a:moveTo>
                  <a:cubicBezTo>
                    <a:pt x="23920" y="50158"/>
                    <a:pt x="24127" y="50469"/>
                    <a:pt x="24300" y="50814"/>
                  </a:cubicBezTo>
                  <a:cubicBezTo>
                    <a:pt x="24369" y="50953"/>
                    <a:pt x="24334" y="51056"/>
                    <a:pt x="24162" y="51091"/>
                  </a:cubicBezTo>
                  <a:cubicBezTo>
                    <a:pt x="23332" y="51333"/>
                    <a:pt x="22986" y="51955"/>
                    <a:pt x="22710" y="52716"/>
                  </a:cubicBezTo>
                  <a:cubicBezTo>
                    <a:pt x="22675" y="52785"/>
                    <a:pt x="22641" y="52888"/>
                    <a:pt x="22606" y="52992"/>
                  </a:cubicBezTo>
                  <a:cubicBezTo>
                    <a:pt x="22364" y="53718"/>
                    <a:pt x="22191" y="54444"/>
                    <a:pt x="22330" y="55204"/>
                  </a:cubicBezTo>
                  <a:cubicBezTo>
                    <a:pt x="22468" y="55965"/>
                    <a:pt x="22468" y="56725"/>
                    <a:pt x="22641" y="57486"/>
                  </a:cubicBezTo>
                  <a:cubicBezTo>
                    <a:pt x="22641" y="57555"/>
                    <a:pt x="22502" y="58073"/>
                    <a:pt x="22399" y="58142"/>
                  </a:cubicBezTo>
                  <a:cubicBezTo>
                    <a:pt x="22122" y="58384"/>
                    <a:pt x="22053" y="58695"/>
                    <a:pt x="21949" y="59041"/>
                  </a:cubicBezTo>
                  <a:cubicBezTo>
                    <a:pt x="21742" y="59767"/>
                    <a:pt x="21673" y="60527"/>
                    <a:pt x="21535" y="61288"/>
                  </a:cubicBezTo>
                  <a:cubicBezTo>
                    <a:pt x="21500" y="61564"/>
                    <a:pt x="21535" y="61875"/>
                    <a:pt x="21466" y="62152"/>
                  </a:cubicBezTo>
                  <a:cubicBezTo>
                    <a:pt x="21431" y="62394"/>
                    <a:pt x="21362" y="62636"/>
                    <a:pt x="21258" y="62878"/>
                  </a:cubicBezTo>
                  <a:cubicBezTo>
                    <a:pt x="21189" y="62843"/>
                    <a:pt x="21154" y="62843"/>
                    <a:pt x="21154" y="62843"/>
                  </a:cubicBezTo>
                  <a:cubicBezTo>
                    <a:pt x="21120" y="62497"/>
                    <a:pt x="20878" y="62256"/>
                    <a:pt x="20671" y="61944"/>
                  </a:cubicBezTo>
                  <a:cubicBezTo>
                    <a:pt x="20290" y="61322"/>
                    <a:pt x="20187" y="60666"/>
                    <a:pt x="20325" y="59940"/>
                  </a:cubicBezTo>
                  <a:cubicBezTo>
                    <a:pt x="20394" y="59421"/>
                    <a:pt x="20498" y="58903"/>
                    <a:pt x="20601" y="58384"/>
                  </a:cubicBezTo>
                  <a:cubicBezTo>
                    <a:pt x="20601" y="58350"/>
                    <a:pt x="20601" y="58315"/>
                    <a:pt x="20601" y="58281"/>
                  </a:cubicBezTo>
                  <a:cubicBezTo>
                    <a:pt x="20567" y="57382"/>
                    <a:pt x="20671" y="56449"/>
                    <a:pt x="20498" y="55550"/>
                  </a:cubicBezTo>
                  <a:cubicBezTo>
                    <a:pt x="20463" y="55481"/>
                    <a:pt x="20463" y="55412"/>
                    <a:pt x="20463" y="55343"/>
                  </a:cubicBezTo>
                  <a:cubicBezTo>
                    <a:pt x="20498" y="54478"/>
                    <a:pt x="20394" y="53580"/>
                    <a:pt x="20463" y="52716"/>
                  </a:cubicBezTo>
                  <a:cubicBezTo>
                    <a:pt x="20532" y="51817"/>
                    <a:pt x="20912" y="51056"/>
                    <a:pt x="21500" y="50400"/>
                  </a:cubicBezTo>
                  <a:cubicBezTo>
                    <a:pt x="21753" y="50115"/>
                    <a:pt x="22064" y="49946"/>
                    <a:pt x="22407" y="49946"/>
                  </a:cubicBezTo>
                  <a:cubicBezTo>
                    <a:pt x="22438" y="49946"/>
                    <a:pt x="22470" y="49947"/>
                    <a:pt x="22502" y="49950"/>
                  </a:cubicBezTo>
                  <a:cubicBezTo>
                    <a:pt x="22779" y="49950"/>
                    <a:pt x="22848" y="49985"/>
                    <a:pt x="22848" y="50261"/>
                  </a:cubicBezTo>
                  <a:cubicBezTo>
                    <a:pt x="22883" y="50331"/>
                    <a:pt x="22848" y="50434"/>
                    <a:pt x="22952" y="50469"/>
                  </a:cubicBezTo>
                  <a:cubicBezTo>
                    <a:pt x="23021" y="50469"/>
                    <a:pt x="23056" y="50434"/>
                    <a:pt x="23090" y="50365"/>
                  </a:cubicBezTo>
                  <a:cubicBezTo>
                    <a:pt x="23159" y="50331"/>
                    <a:pt x="23159" y="50227"/>
                    <a:pt x="23263" y="50227"/>
                  </a:cubicBezTo>
                  <a:cubicBezTo>
                    <a:pt x="23304" y="50236"/>
                    <a:pt x="23341" y="50240"/>
                    <a:pt x="23375" y="50240"/>
                  </a:cubicBezTo>
                  <a:cubicBezTo>
                    <a:pt x="23593" y="50240"/>
                    <a:pt x="23657" y="50056"/>
                    <a:pt x="23747" y="49847"/>
                  </a:cubicBezTo>
                  <a:close/>
                  <a:moveTo>
                    <a:pt x="22914" y="62268"/>
                  </a:moveTo>
                  <a:cubicBezTo>
                    <a:pt x="23042" y="62460"/>
                    <a:pt x="23170" y="62649"/>
                    <a:pt x="23297" y="62809"/>
                  </a:cubicBezTo>
                  <a:cubicBezTo>
                    <a:pt x="23429" y="62973"/>
                    <a:pt x="23592" y="63137"/>
                    <a:pt x="23786" y="63213"/>
                  </a:cubicBezTo>
                  <a:lnTo>
                    <a:pt x="23786" y="63213"/>
                  </a:lnTo>
                  <a:cubicBezTo>
                    <a:pt x="23530" y="62823"/>
                    <a:pt x="23326" y="62441"/>
                    <a:pt x="22914" y="62268"/>
                  </a:cubicBezTo>
                  <a:close/>
                  <a:moveTo>
                    <a:pt x="23786" y="63213"/>
                  </a:moveTo>
                  <a:lnTo>
                    <a:pt x="23786" y="63213"/>
                  </a:lnTo>
                  <a:cubicBezTo>
                    <a:pt x="23796" y="63228"/>
                    <a:pt x="23806" y="63243"/>
                    <a:pt x="23816" y="63258"/>
                  </a:cubicBezTo>
                  <a:cubicBezTo>
                    <a:pt x="23829" y="63265"/>
                    <a:pt x="23841" y="63273"/>
                    <a:pt x="23854" y="63280"/>
                  </a:cubicBezTo>
                  <a:lnTo>
                    <a:pt x="23854" y="63280"/>
                  </a:lnTo>
                  <a:cubicBezTo>
                    <a:pt x="23841" y="63262"/>
                    <a:pt x="23828" y="63243"/>
                    <a:pt x="23816" y="63223"/>
                  </a:cubicBezTo>
                  <a:cubicBezTo>
                    <a:pt x="23806" y="63220"/>
                    <a:pt x="23796" y="63216"/>
                    <a:pt x="23786" y="63213"/>
                  </a:cubicBezTo>
                  <a:close/>
                  <a:moveTo>
                    <a:pt x="23854" y="63280"/>
                  </a:moveTo>
                  <a:cubicBezTo>
                    <a:pt x="24000" y="63481"/>
                    <a:pt x="24205" y="63604"/>
                    <a:pt x="24419" y="63715"/>
                  </a:cubicBezTo>
                  <a:lnTo>
                    <a:pt x="24419" y="63715"/>
                  </a:lnTo>
                  <a:cubicBezTo>
                    <a:pt x="24244" y="63534"/>
                    <a:pt x="24050" y="63395"/>
                    <a:pt x="23854" y="63280"/>
                  </a:cubicBezTo>
                  <a:close/>
                  <a:moveTo>
                    <a:pt x="21120" y="63776"/>
                  </a:moveTo>
                  <a:cubicBezTo>
                    <a:pt x="21120" y="63776"/>
                    <a:pt x="21154" y="63811"/>
                    <a:pt x="21154" y="63811"/>
                  </a:cubicBezTo>
                  <a:cubicBezTo>
                    <a:pt x="21185" y="63841"/>
                    <a:pt x="21162" y="63845"/>
                    <a:pt x="21132" y="63869"/>
                  </a:cubicBezTo>
                  <a:lnTo>
                    <a:pt x="21132" y="63869"/>
                  </a:lnTo>
                  <a:cubicBezTo>
                    <a:pt x="21112" y="63859"/>
                    <a:pt x="21085" y="63846"/>
                    <a:pt x="21085" y="63846"/>
                  </a:cubicBezTo>
                  <a:lnTo>
                    <a:pt x="21120" y="63776"/>
                  </a:lnTo>
                  <a:close/>
                  <a:moveTo>
                    <a:pt x="28361" y="63428"/>
                  </a:moveTo>
                  <a:cubicBezTo>
                    <a:pt x="28469" y="63428"/>
                    <a:pt x="28655" y="63713"/>
                    <a:pt x="28655" y="63811"/>
                  </a:cubicBezTo>
                  <a:cubicBezTo>
                    <a:pt x="28655" y="63846"/>
                    <a:pt x="28621" y="63880"/>
                    <a:pt x="28586" y="63880"/>
                  </a:cubicBezTo>
                  <a:cubicBezTo>
                    <a:pt x="28482" y="63846"/>
                    <a:pt x="28240" y="63534"/>
                    <a:pt x="28309" y="63465"/>
                  </a:cubicBezTo>
                  <a:lnTo>
                    <a:pt x="28275" y="63465"/>
                  </a:lnTo>
                  <a:cubicBezTo>
                    <a:pt x="28275" y="63465"/>
                    <a:pt x="28344" y="63431"/>
                    <a:pt x="28344" y="63431"/>
                  </a:cubicBezTo>
                  <a:cubicBezTo>
                    <a:pt x="28349" y="63429"/>
                    <a:pt x="28355" y="63428"/>
                    <a:pt x="28361" y="63428"/>
                  </a:cubicBezTo>
                  <a:close/>
                  <a:moveTo>
                    <a:pt x="28655" y="60977"/>
                  </a:moveTo>
                  <a:cubicBezTo>
                    <a:pt x="28966" y="61184"/>
                    <a:pt x="29139" y="61530"/>
                    <a:pt x="29346" y="61841"/>
                  </a:cubicBezTo>
                  <a:cubicBezTo>
                    <a:pt x="29443" y="61970"/>
                    <a:pt x="29450" y="62190"/>
                    <a:pt x="29676" y="62190"/>
                  </a:cubicBezTo>
                  <a:cubicBezTo>
                    <a:pt x="29692" y="62190"/>
                    <a:pt x="29709" y="62189"/>
                    <a:pt x="29727" y="62186"/>
                  </a:cubicBezTo>
                  <a:cubicBezTo>
                    <a:pt x="29796" y="62186"/>
                    <a:pt x="29796" y="62290"/>
                    <a:pt x="29830" y="62359"/>
                  </a:cubicBezTo>
                  <a:cubicBezTo>
                    <a:pt x="29830" y="62532"/>
                    <a:pt x="29865" y="62705"/>
                    <a:pt x="29899" y="62878"/>
                  </a:cubicBezTo>
                  <a:cubicBezTo>
                    <a:pt x="29934" y="63085"/>
                    <a:pt x="29969" y="63292"/>
                    <a:pt x="30107" y="63500"/>
                  </a:cubicBezTo>
                  <a:cubicBezTo>
                    <a:pt x="30211" y="63707"/>
                    <a:pt x="30245" y="63984"/>
                    <a:pt x="30141" y="64260"/>
                  </a:cubicBezTo>
                  <a:cubicBezTo>
                    <a:pt x="29899" y="63707"/>
                    <a:pt x="29761" y="63120"/>
                    <a:pt x="29485" y="62567"/>
                  </a:cubicBezTo>
                  <a:cubicBezTo>
                    <a:pt x="29174" y="62048"/>
                    <a:pt x="28897" y="61530"/>
                    <a:pt x="28586" y="61011"/>
                  </a:cubicBezTo>
                  <a:lnTo>
                    <a:pt x="28655" y="60977"/>
                  </a:lnTo>
                  <a:close/>
                  <a:moveTo>
                    <a:pt x="15436" y="50118"/>
                  </a:moveTo>
                  <a:cubicBezTo>
                    <a:pt x="15584" y="50118"/>
                    <a:pt x="15704" y="50238"/>
                    <a:pt x="15797" y="50331"/>
                  </a:cubicBezTo>
                  <a:cubicBezTo>
                    <a:pt x="16004" y="50503"/>
                    <a:pt x="16073" y="50780"/>
                    <a:pt x="16108" y="51056"/>
                  </a:cubicBezTo>
                  <a:cubicBezTo>
                    <a:pt x="16246" y="52059"/>
                    <a:pt x="16143" y="53027"/>
                    <a:pt x="16108" y="54029"/>
                  </a:cubicBezTo>
                  <a:cubicBezTo>
                    <a:pt x="16108" y="54202"/>
                    <a:pt x="16039" y="54409"/>
                    <a:pt x="16004" y="54582"/>
                  </a:cubicBezTo>
                  <a:cubicBezTo>
                    <a:pt x="15901" y="54997"/>
                    <a:pt x="15901" y="55412"/>
                    <a:pt x="16073" y="55792"/>
                  </a:cubicBezTo>
                  <a:cubicBezTo>
                    <a:pt x="16419" y="56587"/>
                    <a:pt x="16350" y="57382"/>
                    <a:pt x="16143" y="58177"/>
                  </a:cubicBezTo>
                  <a:cubicBezTo>
                    <a:pt x="16039" y="58661"/>
                    <a:pt x="16004" y="59145"/>
                    <a:pt x="15831" y="59629"/>
                  </a:cubicBezTo>
                  <a:cubicBezTo>
                    <a:pt x="15520" y="60527"/>
                    <a:pt x="15209" y="61426"/>
                    <a:pt x="14725" y="62221"/>
                  </a:cubicBezTo>
                  <a:cubicBezTo>
                    <a:pt x="14691" y="62290"/>
                    <a:pt x="14656" y="62359"/>
                    <a:pt x="14656" y="62394"/>
                  </a:cubicBezTo>
                  <a:cubicBezTo>
                    <a:pt x="14483" y="63223"/>
                    <a:pt x="14034" y="63949"/>
                    <a:pt x="13965" y="64779"/>
                  </a:cubicBezTo>
                  <a:cubicBezTo>
                    <a:pt x="13965" y="64813"/>
                    <a:pt x="13965" y="64882"/>
                    <a:pt x="13896" y="64882"/>
                  </a:cubicBezTo>
                  <a:cubicBezTo>
                    <a:pt x="13792" y="64882"/>
                    <a:pt x="13758" y="64848"/>
                    <a:pt x="13758" y="64779"/>
                  </a:cubicBezTo>
                  <a:cubicBezTo>
                    <a:pt x="13481" y="64226"/>
                    <a:pt x="13239" y="63638"/>
                    <a:pt x="13066" y="63051"/>
                  </a:cubicBezTo>
                  <a:cubicBezTo>
                    <a:pt x="12824" y="62221"/>
                    <a:pt x="12824" y="61391"/>
                    <a:pt x="12686" y="60562"/>
                  </a:cubicBezTo>
                  <a:cubicBezTo>
                    <a:pt x="12617" y="60182"/>
                    <a:pt x="12651" y="59801"/>
                    <a:pt x="12548" y="59421"/>
                  </a:cubicBezTo>
                  <a:cubicBezTo>
                    <a:pt x="12513" y="59283"/>
                    <a:pt x="12582" y="59179"/>
                    <a:pt x="12617" y="59076"/>
                  </a:cubicBezTo>
                  <a:cubicBezTo>
                    <a:pt x="12997" y="58211"/>
                    <a:pt x="13239" y="57278"/>
                    <a:pt x="13550" y="56379"/>
                  </a:cubicBezTo>
                  <a:cubicBezTo>
                    <a:pt x="13619" y="56103"/>
                    <a:pt x="13688" y="55792"/>
                    <a:pt x="13999" y="55619"/>
                  </a:cubicBezTo>
                  <a:cubicBezTo>
                    <a:pt x="14103" y="55550"/>
                    <a:pt x="14069" y="55412"/>
                    <a:pt x="14069" y="55273"/>
                  </a:cubicBezTo>
                  <a:cubicBezTo>
                    <a:pt x="14103" y="55135"/>
                    <a:pt x="14069" y="54962"/>
                    <a:pt x="14276" y="54893"/>
                  </a:cubicBezTo>
                  <a:cubicBezTo>
                    <a:pt x="14380" y="54859"/>
                    <a:pt x="14380" y="54755"/>
                    <a:pt x="14414" y="54686"/>
                  </a:cubicBezTo>
                  <a:cubicBezTo>
                    <a:pt x="14691" y="53960"/>
                    <a:pt x="14933" y="53234"/>
                    <a:pt x="15106" y="52508"/>
                  </a:cubicBezTo>
                  <a:cubicBezTo>
                    <a:pt x="15140" y="52335"/>
                    <a:pt x="15175" y="52128"/>
                    <a:pt x="15382" y="51990"/>
                  </a:cubicBezTo>
                  <a:cubicBezTo>
                    <a:pt x="15555" y="52612"/>
                    <a:pt x="15417" y="53199"/>
                    <a:pt x="15589" y="53787"/>
                  </a:cubicBezTo>
                  <a:cubicBezTo>
                    <a:pt x="15589" y="53165"/>
                    <a:pt x="15728" y="52543"/>
                    <a:pt x="15555" y="51921"/>
                  </a:cubicBezTo>
                  <a:cubicBezTo>
                    <a:pt x="15486" y="51609"/>
                    <a:pt x="15486" y="51333"/>
                    <a:pt x="15624" y="51056"/>
                  </a:cubicBezTo>
                  <a:cubicBezTo>
                    <a:pt x="15693" y="50884"/>
                    <a:pt x="15693" y="50745"/>
                    <a:pt x="15520" y="50607"/>
                  </a:cubicBezTo>
                  <a:cubicBezTo>
                    <a:pt x="15313" y="50434"/>
                    <a:pt x="15278" y="50192"/>
                    <a:pt x="15382" y="50123"/>
                  </a:cubicBezTo>
                  <a:cubicBezTo>
                    <a:pt x="15401" y="50119"/>
                    <a:pt x="15419" y="50118"/>
                    <a:pt x="15436" y="50118"/>
                  </a:cubicBezTo>
                  <a:close/>
                  <a:moveTo>
                    <a:pt x="21811" y="64952"/>
                  </a:moveTo>
                  <a:lnTo>
                    <a:pt x="21880" y="64986"/>
                  </a:lnTo>
                  <a:cubicBezTo>
                    <a:pt x="21846" y="65021"/>
                    <a:pt x="21846" y="65055"/>
                    <a:pt x="21846" y="65055"/>
                  </a:cubicBezTo>
                  <a:cubicBezTo>
                    <a:pt x="21839" y="65062"/>
                    <a:pt x="21833" y="65065"/>
                    <a:pt x="21826" y="65065"/>
                  </a:cubicBezTo>
                  <a:cubicBezTo>
                    <a:pt x="21799" y="65065"/>
                    <a:pt x="21777" y="65014"/>
                    <a:pt x="21777" y="64986"/>
                  </a:cubicBezTo>
                  <a:cubicBezTo>
                    <a:pt x="21777" y="64986"/>
                    <a:pt x="21811" y="64952"/>
                    <a:pt x="21811" y="64952"/>
                  </a:cubicBezTo>
                  <a:close/>
                  <a:moveTo>
                    <a:pt x="28144" y="65316"/>
                  </a:moveTo>
                  <a:cubicBezTo>
                    <a:pt x="28140" y="65316"/>
                    <a:pt x="28137" y="65320"/>
                    <a:pt x="28137" y="65332"/>
                  </a:cubicBezTo>
                  <a:cubicBezTo>
                    <a:pt x="28160" y="65332"/>
                    <a:pt x="28152" y="65316"/>
                    <a:pt x="28144" y="65316"/>
                  </a:cubicBezTo>
                  <a:close/>
                  <a:moveTo>
                    <a:pt x="28137" y="65332"/>
                  </a:moveTo>
                  <a:cubicBezTo>
                    <a:pt x="28102" y="65332"/>
                    <a:pt x="28102" y="65332"/>
                    <a:pt x="28137" y="65366"/>
                  </a:cubicBezTo>
                  <a:cubicBezTo>
                    <a:pt x="28137" y="65366"/>
                    <a:pt x="28137" y="65366"/>
                    <a:pt x="28137" y="65332"/>
                  </a:cubicBezTo>
                  <a:close/>
                  <a:moveTo>
                    <a:pt x="20256" y="61599"/>
                  </a:moveTo>
                  <a:cubicBezTo>
                    <a:pt x="20532" y="61979"/>
                    <a:pt x="20774" y="62325"/>
                    <a:pt x="20947" y="62670"/>
                  </a:cubicBezTo>
                  <a:cubicBezTo>
                    <a:pt x="21085" y="62912"/>
                    <a:pt x="21085" y="63154"/>
                    <a:pt x="20947" y="63465"/>
                  </a:cubicBezTo>
                  <a:cubicBezTo>
                    <a:pt x="20567" y="64329"/>
                    <a:pt x="19910" y="65021"/>
                    <a:pt x="19288" y="65677"/>
                  </a:cubicBezTo>
                  <a:cubicBezTo>
                    <a:pt x="19150" y="65850"/>
                    <a:pt x="18977" y="65989"/>
                    <a:pt x="18769" y="66058"/>
                  </a:cubicBezTo>
                  <a:cubicBezTo>
                    <a:pt x="18700" y="65954"/>
                    <a:pt x="18769" y="65919"/>
                    <a:pt x="18804" y="65850"/>
                  </a:cubicBezTo>
                  <a:cubicBezTo>
                    <a:pt x="19011" y="65677"/>
                    <a:pt x="19184" y="65470"/>
                    <a:pt x="19357" y="65297"/>
                  </a:cubicBezTo>
                  <a:cubicBezTo>
                    <a:pt x="19945" y="64848"/>
                    <a:pt x="20048" y="64226"/>
                    <a:pt x="20117" y="63534"/>
                  </a:cubicBezTo>
                  <a:cubicBezTo>
                    <a:pt x="20152" y="62981"/>
                    <a:pt x="20221" y="62394"/>
                    <a:pt x="20187" y="61841"/>
                  </a:cubicBezTo>
                  <a:cubicBezTo>
                    <a:pt x="20187" y="61772"/>
                    <a:pt x="20221" y="61737"/>
                    <a:pt x="20256" y="61599"/>
                  </a:cubicBezTo>
                  <a:close/>
                  <a:moveTo>
                    <a:pt x="18251" y="32115"/>
                  </a:moveTo>
                  <a:lnTo>
                    <a:pt x="18251" y="32115"/>
                  </a:lnTo>
                  <a:cubicBezTo>
                    <a:pt x="18147" y="32633"/>
                    <a:pt x="17836" y="33083"/>
                    <a:pt x="17733" y="33601"/>
                  </a:cubicBezTo>
                  <a:cubicBezTo>
                    <a:pt x="17629" y="34120"/>
                    <a:pt x="17525" y="34603"/>
                    <a:pt x="17352" y="35087"/>
                  </a:cubicBezTo>
                  <a:cubicBezTo>
                    <a:pt x="17179" y="35606"/>
                    <a:pt x="17145" y="36159"/>
                    <a:pt x="17076" y="36677"/>
                  </a:cubicBezTo>
                  <a:cubicBezTo>
                    <a:pt x="17007" y="37196"/>
                    <a:pt x="16938" y="37680"/>
                    <a:pt x="16903" y="38233"/>
                  </a:cubicBezTo>
                  <a:cubicBezTo>
                    <a:pt x="16903" y="38751"/>
                    <a:pt x="16730" y="39270"/>
                    <a:pt x="16903" y="39788"/>
                  </a:cubicBezTo>
                  <a:cubicBezTo>
                    <a:pt x="16730" y="40307"/>
                    <a:pt x="16938" y="40791"/>
                    <a:pt x="16868" y="41344"/>
                  </a:cubicBezTo>
                  <a:cubicBezTo>
                    <a:pt x="16972" y="41240"/>
                    <a:pt x="16903" y="41102"/>
                    <a:pt x="17007" y="41102"/>
                  </a:cubicBezTo>
                  <a:cubicBezTo>
                    <a:pt x="17021" y="41097"/>
                    <a:pt x="17033" y="41095"/>
                    <a:pt x="17044" y="41095"/>
                  </a:cubicBezTo>
                  <a:cubicBezTo>
                    <a:pt x="17111" y="41095"/>
                    <a:pt x="17115" y="41180"/>
                    <a:pt x="17145" y="41240"/>
                  </a:cubicBezTo>
                  <a:cubicBezTo>
                    <a:pt x="17318" y="41620"/>
                    <a:pt x="17387" y="42035"/>
                    <a:pt x="17214" y="42415"/>
                  </a:cubicBezTo>
                  <a:cubicBezTo>
                    <a:pt x="17076" y="42761"/>
                    <a:pt x="17041" y="43141"/>
                    <a:pt x="16903" y="43487"/>
                  </a:cubicBezTo>
                  <a:cubicBezTo>
                    <a:pt x="16626" y="44316"/>
                    <a:pt x="16246" y="45111"/>
                    <a:pt x="15762" y="45837"/>
                  </a:cubicBezTo>
                  <a:cubicBezTo>
                    <a:pt x="15209" y="46667"/>
                    <a:pt x="14794" y="47531"/>
                    <a:pt x="14380" y="48429"/>
                  </a:cubicBezTo>
                  <a:cubicBezTo>
                    <a:pt x="14311" y="48568"/>
                    <a:pt x="14241" y="48706"/>
                    <a:pt x="14172" y="48844"/>
                  </a:cubicBezTo>
                  <a:cubicBezTo>
                    <a:pt x="14138" y="48913"/>
                    <a:pt x="14172" y="48983"/>
                    <a:pt x="14241" y="49017"/>
                  </a:cubicBezTo>
                  <a:cubicBezTo>
                    <a:pt x="14255" y="49024"/>
                    <a:pt x="14267" y="49027"/>
                    <a:pt x="14278" y="49027"/>
                  </a:cubicBezTo>
                  <a:cubicBezTo>
                    <a:pt x="14325" y="49027"/>
                    <a:pt x="14358" y="48976"/>
                    <a:pt x="14414" y="48948"/>
                  </a:cubicBezTo>
                  <a:cubicBezTo>
                    <a:pt x="14483" y="48844"/>
                    <a:pt x="14414" y="48671"/>
                    <a:pt x="14587" y="48533"/>
                  </a:cubicBezTo>
                  <a:cubicBezTo>
                    <a:pt x="14829" y="48810"/>
                    <a:pt x="14967" y="49121"/>
                    <a:pt x="15036" y="49466"/>
                  </a:cubicBezTo>
                  <a:cubicBezTo>
                    <a:pt x="15036" y="49536"/>
                    <a:pt x="15036" y="49570"/>
                    <a:pt x="14967" y="49605"/>
                  </a:cubicBezTo>
                  <a:cubicBezTo>
                    <a:pt x="14794" y="49743"/>
                    <a:pt x="14829" y="49847"/>
                    <a:pt x="15036" y="49916"/>
                  </a:cubicBezTo>
                  <a:cubicBezTo>
                    <a:pt x="15071" y="49950"/>
                    <a:pt x="15106" y="49985"/>
                    <a:pt x="15106" y="50019"/>
                  </a:cubicBezTo>
                  <a:cubicBezTo>
                    <a:pt x="15140" y="50469"/>
                    <a:pt x="15244" y="50953"/>
                    <a:pt x="14898" y="51333"/>
                  </a:cubicBezTo>
                  <a:lnTo>
                    <a:pt x="14829" y="51333"/>
                  </a:lnTo>
                  <a:cubicBezTo>
                    <a:pt x="14760" y="51229"/>
                    <a:pt x="14898" y="51091"/>
                    <a:pt x="14829" y="50953"/>
                  </a:cubicBezTo>
                  <a:lnTo>
                    <a:pt x="14829" y="50953"/>
                  </a:lnTo>
                  <a:cubicBezTo>
                    <a:pt x="14691" y="51160"/>
                    <a:pt x="14691" y="51368"/>
                    <a:pt x="14587" y="51575"/>
                  </a:cubicBezTo>
                  <a:cubicBezTo>
                    <a:pt x="14531" y="51706"/>
                    <a:pt x="14505" y="51766"/>
                    <a:pt x="14455" y="51766"/>
                  </a:cubicBezTo>
                  <a:cubicBezTo>
                    <a:pt x="14412" y="51766"/>
                    <a:pt x="14352" y="51723"/>
                    <a:pt x="14241" y="51644"/>
                  </a:cubicBezTo>
                  <a:lnTo>
                    <a:pt x="14241" y="51644"/>
                  </a:lnTo>
                  <a:cubicBezTo>
                    <a:pt x="14207" y="51990"/>
                    <a:pt x="14345" y="52370"/>
                    <a:pt x="14172" y="52750"/>
                  </a:cubicBezTo>
                  <a:cubicBezTo>
                    <a:pt x="14069" y="52301"/>
                    <a:pt x="13999" y="51886"/>
                    <a:pt x="13965" y="51471"/>
                  </a:cubicBezTo>
                  <a:cubicBezTo>
                    <a:pt x="13965" y="51056"/>
                    <a:pt x="13999" y="50642"/>
                    <a:pt x="13896" y="50192"/>
                  </a:cubicBezTo>
                  <a:cubicBezTo>
                    <a:pt x="13861" y="50089"/>
                    <a:pt x="13896" y="49985"/>
                    <a:pt x="13896" y="49881"/>
                  </a:cubicBezTo>
                  <a:cubicBezTo>
                    <a:pt x="13930" y="49743"/>
                    <a:pt x="13965" y="49570"/>
                    <a:pt x="13723" y="49536"/>
                  </a:cubicBezTo>
                  <a:cubicBezTo>
                    <a:pt x="13702" y="49532"/>
                    <a:pt x="13681" y="49530"/>
                    <a:pt x="13660" y="49530"/>
                  </a:cubicBezTo>
                  <a:cubicBezTo>
                    <a:pt x="13481" y="49530"/>
                    <a:pt x="13339" y="49661"/>
                    <a:pt x="13308" y="49847"/>
                  </a:cubicBezTo>
                  <a:cubicBezTo>
                    <a:pt x="13308" y="49950"/>
                    <a:pt x="13308" y="50089"/>
                    <a:pt x="13343" y="50192"/>
                  </a:cubicBezTo>
                  <a:cubicBezTo>
                    <a:pt x="13585" y="50884"/>
                    <a:pt x="13550" y="51609"/>
                    <a:pt x="13550" y="52301"/>
                  </a:cubicBezTo>
                  <a:cubicBezTo>
                    <a:pt x="13550" y="53718"/>
                    <a:pt x="13446" y="55135"/>
                    <a:pt x="13135" y="56518"/>
                  </a:cubicBezTo>
                  <a:cubicBezTo>
                    <a:pt x="12824" y="58039"/>
                    <a:pt x="12271" y="59490"/>
                    <a:pt x="11476" y="60838"/>
                  </a:cubicBezTo>
                  <a:lnTo>
                    <a:pt x="11476" y="60873"/>
                  </a:lnTo>
                  <a:cubicBezTo>
                    <a:pt x="11234" y="61288"/>
                    <a:pt x="10958" y="61702"/>
                    <a:pt x="10612" y="62048"/>
                  </a:cubicBezTo>
                  <a:cubicBezTo>
                    <a:pt x="10543" y="62117"/>
                    <a:pt x="10508" y="62221"/>
                    <a:pt x="10439" y="62290"/>
                  </a:cubicBezTo>
                  <a:cubicBezTo>
                    <a:pt x="9783" y="63396"/>
                    <a:pt x="9437" y="64606"/>
                    <a:pt x="9264" y="65850"/>
                  </a:cubicBezTo>
                  <a:cubicBezTo>
                    <a:pt x="9264" y="66023"/>
                    <a:pt x="9299" y="66300"/>
                    <a:pt x="9126" y="66334"/>
                  </a:cubicBezTo>
                  <a:cubicBezTo>
                    <a:pt x="9101" y="66342"/>
                    <a:pt x="9078" y="66346"/>
                    <a:pt x="9055" y="66346"/>
                  </a:cubicBezTo>
                  <a:cubicBezTo>
                    <a:pt x="8894" y="66346"/>
                    <a:pt x="8802" y="66141"/>
                    <a:pt x="8711" y="65989"/>
                  </a:cubicBezTo>
                  <a:cubicBezTo>
                    <a:pt x="8296" y="65401"/>
                    <a:pt x="8089" y="64744"/>
                    <a:pt x="7951" y="64053"/>
                  </a:cubicBezTo>
                  <a:cubicBezTo>
                    <a:pt x="7709" y="63016"/>
                    <a:pt x="7501" y="61944"/>
                    <a:pt x="7432" y="60873"/>
                  </a:cubicBezTo>
                  <a:cubicBezTo>
                    <a:pt x="7398" y="60354"/>
                    <a:pt x="7432" y="59836"/>
                    <a:pt x="7536" y="59317"/>
                  </a:cubicBezTo>
                  <a:cubicBezTo>
                    <a:pt x="7674" y="58592"/>
                    <a:pt x="7847" y="57866"/>
                    <a:pt x="8158" y="57209"/>
                  </a:cubicBezTo>
                  <a:cubicBezTo>
                    <a:pt x="8676" y="56172"/>
                    <a:pt x="9022" y="55031"/>
                    <a:pt x="9368" y="53925"/>
                  </a:cubicBezTo>
                  <a:cubicBezTo>
                    <a:pt x="9541" y="53407"/>
                    <a:pt x="9679" y="52854"/>
                    <a:pt x="9921" y="52335"/>
                  </a:cubicBezTo>
                  <a:cubicBezTo>
                    <a:pt x="10163" y="51782"/>
                    <a:pt x="10370" y="51229"/>
                    <a:pt x="10681" y="50711"/>
                  </a:cubicBezTo>
                  <a:cubicBezTo>
                    <a:pt x="11058" y="50114"/>
                    <a:pt x="11549" y="49803"/>
                    <a:pt x="12206" y="49803"/>
                  </a:cubicBezTo>
                  <a:cubicBezTo>
                    <a:pt x="12272" y="49803"/>
                    <a:pt x="12340" y="49806"/>
                    <a:pt x="12409" y="49812"/>
                  </a:cubicBezTo>
                  <a:cubicBezTo>
                    <a:pt x="12513" y="49812"/>
                    <a:pt x="12617" y="49778"/>
                    <a:pt x="12721" y="49778"/>
                  </a:cubicBezTo>
                  <a:cubicBezTo>
                    <a:pt x="12893" y="49778"/>
                    <a:pt x="12963" y="49708"/>
                    <a:pt x="12893" y="49536"/>
                  </a:cubicBezTo>
                  <a:cubicBezTo>
                    <a:pt x="12824" y="49363"/>
                    <a:pt x="12893" y="49190"/>
                    <a:pt x="12824" y="48983"/>
                  </a:cubicBezTo>
                  <a:cubicBezTo>
                    <a:pt x="12790" y="48810"/>
                    <a:pt x="12928" y="48637"/>
                    <a:pt x="13032" y="48602"/>
                  </a:cubicBezTo>
                  <a:cubicBezTo>
                    <a:pt x="13295" y="48536"/>
                    <a:pt x="13433" y="48220"/>
                    <a:pt x="13714" y="48220"/>
                  </a:cubicBezTo>
                  <a:cubicBezTo>
                    <a:pt x="13728" y="48220"/>
                    <a:pt x="13743" y="48220"/>
                    <a:pt x="13758" y="48222"/>
                  </a:cubicBezTo>
                  <a:cubicBezTo>
                    <a:pt x="13896" y="48222"/>
                    <a:pt x="13965" y="48153"/>
                    <a:pt x="13999" y="48049"/>
                  </a:cubicBezTo>
                  <a:cubicBezTo>
                    <a:pt x="14483" y="47220"/>
                    <a:pt x="14967" y="46425"/>
                    <a:pt x="15382" y="45561"/>
                  </a:cubicBezTo>
                  <a:cubicBezTo>
                    <a:pt x="15624" y="45008"/>
                    <a:pt x="15935" y="44489"/>
                    <a:pt x="16177" y="43971"/>
                  </a:cubicBezTo>
                  <a:cubicBezTo>
                    <a:pt x="16384" y="43452"/>
                    <a:pt x="16557" y="42968"/>
                    <a:pt x="16592" y="42415"/>
                  </a:cubicBezTo>
                  <a:cubicBezTo>
                    <a:pt x="16592" y="42311"/>
                    <a:pt x="16592" y="42208"/>
                    <a:pt x="16557" y="42104"/>
                  </a:cubicBezTo>
                  <a:cubicBezTo>
                    <a:pt x="16419" y="41655"/>
                    <a:pt x="16488" y="41205"/>
                    <a:pt x="16557" y="40721"/>
                  </a:cubicBezTo>
                  <a:cubicBezTo>
                    <a:pt x="16592" y="40445"/>
                    <a:pt x="16661" y="40168"/>
                    <a:pt x="16626" y="39892"/>
                  </a:cubicBezTo>
                  <a:cubicBezTo>
                    <a:pt x="16626" y="39650"/>
                    <a:pt x="16626" y="39443"/>
                    <a:pt x="16696" y="39235"/>
                  </a:cubicBezTo>
                  <a:cubicBezTo>
                    <a:pt x="16730" y="39201"/>
                    <a:pt x="16730" y="39166"/>
                    <a:pt x="16730" y="39131"/>
                  </a:cubicBezTo>
                  <a:cubicBezTo>
                    <a:pt x="16661" y="38544"/>
                    <a:pt x="16696" y="37991"/>
                    <a:pt x="16419" y="37472"/>
                  </a:cubicBezTo>
                  <a:cubicBezTo>
                    <a:pt x="16212" y="37092"/>
                    <a:pt x="16143" y="36677"/>
                    <a:pt x="16108" y="36263"/>
                  </a:cubicBezTo>
                  <a:cubicBezTo>
                    <a:pt x="16108" y="36021"/>
                    <a:pt x="16143" y="35710"/>
                    <a:pt x="16488" y="35640"/>
                  </a:cubicBezTo>
                  <a:cubicBezTo>
                    <a:pt x="16592" y="35606"/>
                    <a:pt x="16626" y="35468"/>
                    <a:pt x="16661" y="35398"/>
                  </a:cubicBezTo>
                  <a:cubicBezTo>
                    <a:pt x="16834" y="34949"/>
                    <a:pt x="17041" y="34534"/>
                    <a:pt x="17249" y="34120"/>
                  </a:cubicBezTo>
                  <a:cubicBezTo>
                    <a:pt x="17318" y="33947"/>
                    <a:pt x="17318" y="33774"/>
                    <a:pt x="17352" y="33636"/>
                  </a:cubicBezTo>
                  <a:cubicBezTo>
                    <a:pt x="17525" y="33152"/>
                    <a:pt x="17767" y="32737"/>
                    <a:pt x="18009" y="32288"/>
                  </a:cubicBezTo>
                  <a:cubicBezTo>
                    <a:pt x="18044" y="32218"/>
                    <a:pt x="18078" y="32149"/>
                    <a:pt x="18251" y="32115"/>
                  </a:cubicBezTo>
                  <a:close/>
                  <a:moveTo>
                    <a:pt x="25446" y="50324"/>
                  </a:moveTo>
                  <a:cubicBezTo>
                    <a:pt x="25532" y="50324"/>
                    <a:pt x="25622" y="50337"/>
                    <a:pt x="25717" y="50365"/>
                  </a:cubicBezTo>
                  <a:cubicBezTo>
                    <a:pt x="25786" y="50365"/>
                    <a:pt x="25840" y="50380"/>
                    <a:pt x="25899" y="50380"/>
                  </a:cubicBezTo>
                  <a:cubicBezTo>
                    <a:pt x="25928" y="50380"/>
                    <a:pt x="25959" y="50377"/>
                    <a:pt x="25994" y="50365"/>
                  </a:cubicBezTo>
                  <a:cubicBezTo>
                    <a:pt x="26103" y="50342"/>
                    <a:pt x="26210" y="50331"/>
                    <a:pt x="26315" y="50331"/>
                  </a:cubicBezTo>
                  <a:cubicBezTo>
                    <a:pt x="26676" y="50331"/>
                    <a:pt x="27012" y="50462"/>
                    <a:pt x="27307" y="50676"/>
                  </a:cubicBezTo>
                  <a:cubicBezTo>
                    <a:pt x="27618" y="50918"/>
                    <a:pt x="27895" y="51160"/>
                    <a:pt x="28206" y="51402"/>
                  </a:cubicBezTo>
                  <a:cubicBezTo>
                    <a:pt x="28897" y="52024"/>
                    <a:pt x="29588" y="52612"/>
                    <a:pt x="30280" y="53269"/>
                  </a:cubicBezTo>
                  <a:cubicBezTo>
                    <a:pt x="30764" y="53753"/>
                    <a:pt x="31144" y="54271"/>
                    <a:pt x="31489" y="54824"/>
                  </a:cubicBezTo>
                  <a:cubicBezTo>
                    <a:pt x="31801" y="55308"/>
                    <a:pt x="32077" y="55861"/>
                    <a:pt x="32388" y="56379"/>
                  </a:cubicBezTo>
                  <a:cubicBezTo>
                    <a:pt x="32359" y="56403"/>
                    <a:pt x="32333" y="56412"/>
                    <a:pt x="32311" y="56412"/>
                  </a:cubicBezTo>
                  <a:cubicBezTo>
                    <a:pt x="32212" y="56412"/>
                    <a:pt x="32163" y="56232"/>
                    <a:pt x="32053" y="56232"/>
                  </a:cubicBezTo>
                  <a:cubicBezTo>
                    <a:pt x="32039" y="56232"/>
                    <a:pt x="32024" y="56235"/>
                    <a:pt x="32008" y="56241"/>
                  </a:cubicBezTo>
                  <a:cubicBezTo>
                    <a:pt x="31939" y="56345"/>
                    <a:pt x="32008" y="56379"/>
                    <a:pt x="32077" y="56449"/>
                  </a:cubicBezTo>
                  <a:cubicBezTo>
                    <a:pt x="32250" y="56552"/>
                    <a:pt x="32388" y="56725"/>
                    <a:pt x="32561" y="56794"/>
                  </a:cubicBezTo>
                  <a:cubicBezTo>
                    <a:pt x="33045" y="57071"/>
                    <a:pt x="33287" y="57486"/>
                    <a:pt x="33425" y="57969"/>
                  </a:cubicBezTo>
                  <a:cubicBezTo>
                    <a:pt x="33632" y="58730"/>
                    <a:pt x="33944" y="59490"/>
                    <a:pt x="34151" y="60251"/>
                  </a:cubicBezTo>
                  <a:cubicBezTo>
                    <a:pt x="34358" y="61011"/>
                    <a:pt x="34600" y="61772"/>
                    <a:pt x="34669" y="62567"/>
                  </a:cubicBezTo>
                  <a:cubicBezTo>
                    <a:pt x="34704" y="63120"/>
                    <a:pt x="34773" y="63673"/>
                    <a:pt x="34808" y="64226"/>
                  </a:cubicBezTo>
                  <a:cubicBezTo>
                    <a:pt x="34842" y="64329"/>
                    <a:pt x="34981" y="64364"/>
                    <a:pt x="34877" y="64502"/>
                  </a:cubicBezTo>
                  <a:lnTo>
                    <a:pt x="34808" y="64502"/>
                  </a:lnTo>
                  <a:cubicBezTo>
                    <a:pt x="34704" y="64399"/>
                    <a:pt x="34773" y="64329"/>
                    <a:pt x="34808" y="64226"/>
                  </a:cubicBezTo>
                  <a:cubicBezTo>
                    <a:pt x="34704" y="64226"/>
                    <a:pt x="34635" y="64191"/>
                    <a:pt x="34566" y="64087"/>
                  </a:cubicBezTo>
                  <a:cubicBezTo>
                    <a:pt x="34427" y="63811"/>
                    <a:pt x="34289" y="63569"/>
                    <a:pt x="34151" y="63292"/>
                  </a:cubicBezTo>
                  <a:cubicBezTo>
                    <a:pt x="33805" y="62601"/>
                    <a:pt x="33287" y="62048"/>
                    <a:pt x="32699" y="61564"/>
                  </a:cubicBezTo>
                  <a:cubicBezTo>
                    <a:pt x="32112" y="61046"/>
                    <a:pt x="31524" y="60493"/>
                    <a:pt x="30833" y="60078"/>
                  </a:cubicBezTo>
                  <a:cubicBezTo>
                    <a:pt x="30556" y="59905"/>
                    <a:pt x="30314" y="59732"/>
                    <a:pt x="30038" y="59594"/>
                  </a:cubicBezTo>
                  <a:cubicBezTo>
                    <a:pt x="29519" y="59317"/>
                    <a:pt x="29174" y="58937"/>
                    <a:pt x="28759" y="58592"/>
                  </a:cubicBezTo>
                  <a:cubicBezTo>
                    <a:pt x="28206" y="58142"/>
                    <a:pt x="27826" y="57624"/>
                    <a:pt x="27411" y="57071"/>
                  </a:cubicBezTo>
                  <a:cubicBezTo>
                    <a:pt x="27169" y="56760"/>
                    <a:pt x="27065" y="56379"/>
                    <a:pt x="26858" y="56068"/>
                  </a:cubicBezTo>
                  <a:cubicBezTo>
                    <a:pt x="26408" y="55343"/>
                    <a:pt x="26132" y="54548"/>
                    <a:pt x="25855" y="53718"/>
                  </a:cubicBezTo>
                  <a:cubicBezTo>
                    <a:pt x="25648" y="53130"/>
                    <a:pt x="25441" y="52508"/>
                    <a:pt x="25233" y="51921"/>
                  </a:cubicBezTo>
                  <a:cubicBezTo>
                    <a:pt x="25129" y="51921"/>
                    <a:pt x="25095" y="51990"/>
                    <a:pt x="25095" y="52059"/>
                  </a:cubicBezTo>
                  <a:cubicBezTo>
                    <a:pt x="25095" y="52197"/>
                    <a:pt x="25129" y="52335"/>
                    <a:pt x="25164" y="52474"/>
                  </a:cubicBezTo>
                  <a:cubicBezTo>
                    <a:pt x="25302" y="52923"/>
                    <a:pt x="25441" y="53407"/>
                    <a:pt x="25648" y="53822"/>
                  </a:cubicBezTo>
                  <a:cubicBezTo>
                    <a:pt x="25786" y="54133"/>
                    <a:pt x="25855" y="54444"/>
                    <a:pt x="25855" y="54824"/>
                  </a:cubicBezTo>
                  <a:cubicBezTo>
                    <a:pt x="25821" y="55308"/>
                    <a:pt x="25959" y="55757"/>
                    <a:pt x="26028" y="56241"/>
                  </a:cubicBezTo>
                  <a:cubicBezTo>
                    <a:pt x="26028" y="56310"/>
                    <a:pt x="26063" y="56379"/>
                    <a:pt x="26097" y="56449"/>
                  </a:cubicBezTo>
                  <a:cubicBezTo>
                    <a:pt x="26581" y="57416"/>
                    <a:pt x="26892" y="58419"/>
                    <a:pt x="26996" y="59490"/>
                  </a:cubicBezTo>
                  <a:cubicBezTo>
                    <a:pt x="27065" y="59940"/>
                    <a:pt x="26961" y="60389"/>
                    <a:pt x="26892" y="60873"/>
                  </a:cubicBezTo>
                  <a:cubicBezTo>
                    <a:pt x="26823" y="61875"/>
                    <a:pt x="26719" y="62878"/>
                    <a:pt x="26616" y="63880"/>
                  </a:cubicBezTo>
                  <a:cubicBezTo>
                    <a:pt x="26547" y="64433"/>
                    <a:pt x="26477" y="64952"/>
                    <a:pt x="26374" y="65505"/>
                  </a:cubicBezTo>
                  <a:cubicBezTo>
                    <a:pt x="26339" y="65712"/>
                    <a:pt x="26339" y="65989"/>
                    <a:pt x="26028" y="66058"/>
                  </a:cubicBezTo>
                  <a:cubicBezTo>
                    <a:pt x="25959" y="66058"/>
                    <a:pt x="25959" y="66161"/>
                    <a:pt x="25994" y="66231"/>
                  </a:cubicBezTo>
                  <a:cubicBezTo>
                    <a:pt x="26028" y="66472"/>
                    <a:pt x="25924" y="66714"/>
                    <a:pt x="25821" y="66922"/>
                  </a:cubicBezTo>
                  <a:cubicBezTo>
                    <a:pt x="25717" y="67164"/>
                    <a:pt x="25613" y="67406"/>
                    <a:pt x="25510" y="67648"/>
                  </a:cubicBezTo>
                  <a:cubicBezTo>
                    <a:pt x="25475" y="67751"/>
                    <a:pt x="25406" y="67855"/>
                    <a:pt x="25337" y="67959"/>
                  </a:cubicBezTo>
                  <a:cubicBezTo>
                    <a:pt x="25268" y="67993"/>
                    <a:pt x="25233" y="68062"/>
                    <a:pt x="25129" y="68062"/>
                  </a:cubicBezTo>
                  <a:cubicBezTo>
                    <a:pt x="25026" y="68028"/>
                    <a:pt x="25026" y="67924"/>
                    <a:pt x="25026" y="67855"/>
                  </a:cubicBezTo>
                  <a:cubicBezTo>
                    <a:pt x="24991" y="67682"/>
                    <a:pt x="24957" y="67509"/>
                    <a:pt x="24991" y="67337"/>
                  </a:cubicBezTo>
                  <a:cubicBezTo>
                    <a:pt x="25199" y="66472"/>
                    <a:pt x="25095" y="65574"/>
                    <a:pt x="25060" y="64675"/>
                  </a:cubicBezTo>
                  <a:cubicBezTo>
                    <a:pt x="25060" y="63638"/>
                    <a:pt x="24887" y="62636"/>
                    <a:pt x="24646" y="61599"/>
                  </a:cubicBezTo>
                  <a:cubicBezTo>
                    <a:pt x="24646" y="61530"/>
                    <a:pt x="24646" y="61426"/>
                    <a:pt x="24611" y="61322"/>
                  </a:cubicBezTo>
                  <a:cubicBezTo>
                    <a:pt x="24611" y="61253"/>
                    <a:pt x="24611" y="61184"/>
                    <a:pt x="24542" y="61149"/>
                  </a:cubicBezTo>
                  <a:cubicBezTo>
                    <a:pt x="24196" y="60977"/>
                    <a:pt x="24127" y="60666"/>
                    <a:pt x="24023" y="60354"/>
                  </a:cubicBezTo>
                  <a:cubicBezTo>
                    <a:pt x="23851" y="59940"/>
                    <a:pt x="23678" y="59490"/>
                    <a:pt x="23505" y="59076"/>
                  </a:cubicBezTo>
                  <a:cubicBezTo>
                    <a:pt x="23056" y="58073"/>
                    <a:pt x="22710" y="57071"/>
                    <a:pt x="22641" y="55999"/>
                  </a:cubicBezTo>
                  <a:cubicBezTo>
                    <a:pt x="22641" y="55481"/>
                    <a:pt x="22537" y="54997"/>
                    <a:pt x="22537" y="54513"/>
                  </a:cubicBezTo>
                  <a:cubicBezTo>
                    <a:pt x="22502" y="54167"/>
                    <a:pt x="22572" y="53856"/>
                    <a:pt x="22675" y="53511"/>
                  </a:cubicBezTo>
                  <a:cubicBezTo>
                    <a:pt x="22814" y="53027"/>
                    <a:pt x="22952" y="52543"/>
                    <a:pt x="23194" y="52059"/>
                  </a:cubicBezTo>
                  <a:cubicBezTo>
                    <a:pt x="23367" y="51713"/>
                    <a:pt x="23643" y="51506"/>
                    <a:pt x="23954" y="51333"/>
                  </a:cubicBezTo>
                  <a:cubicBezTo>
                    <a:pt x="24058" y="51298"/>
                    <a:pt x="24162" y="51264"/>
                    <a:pt x="24265" y="51264"/>
                  </a:cubicBezTo>
                  <a:cubicBezTo>
                    <a:pt x="24313" y="51254"/>
                    <a:pt x="24363" y="51247"/>
                    <a:pt x="24411" y="51247"/>
                  </a:cubicBezTo>
                  <a:cubicBezTo>
                    <a:pt x="24539" y="51247"/>
                    <a:pt x="24655" y="51296"/>
                    <a:pt x="24680" y="51471"/>
                  </a:cubicBezTo>
                  <a:cubicBezTo>
                    <a:pt x="24680" y="51540"/>
                    <a:pt x="24715" y="51609"/>
                    <a:pt x="24853" y="51609"/>
                  </a:cubicBezTo>
                  <a:cubicBezTo>
                    <a:pt x="24853" y="51333"/>
                    <a:pt x="24957" y="51056"/>
                    <a:pt x="24784" y="50849"/>
                  </a:cubicBezTo>
                  <a:cubicBezTo>
                    <a:pt x="24680" y="50711"/>
                    <a:pt x="24715" y="50642"/>
                    <a:pt x="24818" y="50538"/>
                  </a:cubicBezTo>
                  <a:cubicBezTo>
                    <a:pt x="25019" y="50413"/>
                    <a:pt x="25219" y="50324"/>
                    <a:pt x="25446" y="50324"/>
                  </a:cubicBezTo>
                  <a:close/>
                  <a:moveTo>
                    <a:pt x="18147" y="56241"/>
                  </a:moveTo>
                  <a:cubicBezTo>
                    <a:pt x="18320" y="56483"/>
                    <a:pt x="18355" y="56760"/>
                    <a:pt x="18389" y="57071"/>
                  </a:cubicBezTo>
                  <a:cubicBezTo>
                    <a:pt x="18389" y="57244"/>
                    <a:pt x="18355" y="57416"/>
                    <a:pt x="18493" y="57555"/>
                  </a:cubicBezTo>
                  <a:cubicBezTo>
                    <a:pt x="18528" y="57589"/>
                    <a:pt x="18458" y="57624"/>
                    <a:pt x="18424" y="57658"/>
                  </a:cubicBezTo>
                  <a:cubicBezTo>
                    <a:pt x="18597" y="57693"/>
                    <a:pt x="18666" y="57797"/>
                    <a:pt x="18666" y="57969"/>
                  </a:cubicBezTo>
                  <a:cubicBezTo>
                    <a:pt x="18631" y="59041"/>
                    <a:pt x="18700" y="60112"/>
                    <a:pt x="18631" y="61184"/>
                  </a:cubicBezTo>
                  <a:cubicBezTo>
                    <a:pt x="18631" y="61219"/>
                    <a:pt x="18631" y="61288"/>
                    <a:pt x="18700" y="61288"/>
                  </a:cubicBezTo>
                  <a:cubicBezTo>
                    <a:pt x="18873" y="60389"/>
                    <a:pt x="18769" y="59456"/>
                    <a:pt x="18873" y="58557"/>
                  </a:cubicBezTo>
                  <a:cubicBezTo>
                    <a:pt x="19046" y="58695"/>
                    <a:pt x="19184" y="58868"/>
                    <a:pt x="19150" y="59110"/>
                  </a:cubicBezTo>
                  <a:cubicBezTo>
                    <a:pt x="19115" y="59905"/>
                    <a:pt x="19253" y="60700"/>
                    <a:pt x="19253" y="61495"/>
                  </a:cubicBezTo>
                  <a:cubicBezTo>
                    <a:pt x="19253" y="61806"/>
                    <a:pt x="19253" y="62083"/>
                    <a:pt x="19219" y="62359"/>
                  </a:cubicBezTo>
                  <a:cubicBezTo>
                    <a:pt x="19288" y="62256"/>
                    <a:pt x="19288" y="62152"/>
                    <a:pt x="19288" y="62048"/>
                  </a:cubicBezTo>
                  <a:cubicBezTo>
                    <a:pt x="19288" y="61357"/>
                    <a:pt x="19288" y="60666"/>
                    <a:pt x="19288" y="59974"/>
                  </a:cubicBezTo>
                  <a:cubicBezTo>
                    <a:pt x="19288" y="59871"/>
                    <a:pt x="19288" y="59767"/>
                    <a:pt x="19357" y="59629"/>
                  </a:cubicBezTo>
                  <a:cubicBezTo>
                    <a:pt x="19530" y="59836"/>
                    <a:pt x="19668" y="60043"/>
                    <a:pt x="19634" y="60251"/>
                  </a:cubicBezTo>
                  <a:cubicBezTo>
                    <a:pt x="19530" y="60596"/>
                    <a:pt x="19564" y="60942"/>
                    <a:pt x="19564" y="61253"/>
                  </a:cubicBezTo>
                  <a:cubicBezTo>
                    <a:pt x="19564" y="61633"/>
                    <a:pt x="19564" y="61979"/>
                    <a:pt x="19599" y="62359"/>
                  </a:cubicBezTo>
                  <a:cubicBezTo>
                    <a:pt x="19634" y="61772"/>
                    <a:pt x="19668" y="61219"/>
                    <a:pt x="19737" y="60596"/>
                  </a:cubicBezTo>
                  <a:cubicBezTo>
                    <a:pt x="19806" y="61149"/>
                    <a:pt x="19910" y="61633"/>
                    <a:pt x="19876" y="62117"/>
                  </a:cubicBezTo>
                  <a:cubicBezTo>
                    <a:pt x="19876" y="62567"/>
                    <a:pt x="19910" y="63016"/>
                    <a:pt x="19806" y="63465"/>
                  </a:cubicBezTo>
                  <a:cubicBezTo>
                    <a:pt x="19772" y="63673"/>
                    <a:pt x="19841" y="63846"/>
                    <a:pt x="19806" y="64087"/>
                  </a:cubicBezTo>
                  <a:cubicBezTo>
                    <a:pt x="19806" y="64433"/>
                    <a:pt x="19668" y="64710"/>
                    <a:pt x="19426" y="64986"/>
                  </a:cubicBezTo>
                  <a:cubicBezTo>
                    <a:pt x="19115" y="65332"/>
                    <a:pt x="18804" y="65712"/>
                    <a:pt x="18424" y="66023"/>
                  </a:cubicBezTo>
                  <a:cubicBezTo>
                    <a:pt x="18355" y="66092"/>
                    <a:pt x="18286" y="66161"/>
                    <a:pt x="18216" y="66231"/>
                  </a:cubicBezTo>
                  <a:cubicBezTo>
                    <a:pt x="18182" y="66334"/>
                    <a:pt x="18147" y="66403"/>
                    <a:pt x="18216" y="66507"/>
                  </a:cubicBezTo>
                  <a:cubicBezTo>
                    <a:pt x="18238" y="66528"/>
                    <a:pt x="18259" y="66537"/>
                    <a:pt x="18281" y="66537"/>
                  </a:cubicBezTo>
                  <a:cubicBezTo>
                    <a:pt x="18328" y="66537"/>
                    <a:pt x="18376" y="66496"/>
                    <a:pt x="18424" y="66472"/>
                  </a:cubicBezTo>
                  <a:cubicBezTo>
                    <a:pt x="19046" y="66300"/>
                    <a:pt x="19530" y="65954"/>
                    <a:pt x="19910" y="65401"/>
                  </a:cubicBezTo>
                  <a:cubicBezTo>
                    <a:pt x="20048" y="65228"/>
                    <a:pt x="20187" y="65021"/>
                    <a:pt x="20394" y="64882"/>
                  </a:cubicBezTo>
                  <a:cubicBezTo>
                    <a:pt x="20636" y="64710"/>
                    <a:pt x="20705" y="64433"/>
                    <a:pt x="20912" y="64191"/>
                  </a:cubicBezTo>
                  <a:lnTo>
                    <a:pt x="20912" y="64191"/>
                  </a:lnTo>
                  <a:cubicBezTo>
                    <a:pt x="21016" y="64848"/>
                    <a:pt x="20878" y="65436"/>
                    <a:pt x="20878" y="66058"/>
                  </a:cubicBezTo>
                  <a:cubicBezTo>
                    <a:pt x="20982" y="65470"/>
                    <a:pt x="21016" y="64917"/>
                    <a:pt x="21154" y="64364"/>
                  </a:cubicBezTo>
                  <a:cubicBezTo>
                    <a:pt x="21258" y="64882"/>
                    <a:pt x="21362" y="65366"/>
                    <a:pt x="21396" y="65885"/>
                  </a:cubicBezTo>
                  <a:cubicBezTo>
                    <a:pt x="21431" y="65539"/>
                    <a:pt x="21431" y="65228"/>
                    <a:pt x="21466" y="64813"/>
                  </a:cubicBezTo>
                  <a:cubicBezTo>
                    <a:pt x="21673" y="64986"/>
                    <a:pt x="21707" y="65194"/>
                    <a:pt x="21742" y="65366"/>
                  </a:cubicBezTo>
                  <a:cubicBezTo>
                    <a:pt x="21949" y="66369"/>
                    <a:pt x="21949" y="67371"/>
                    <a:pt x="21949" y="68374"/>
                  </a:cubicBezTo>
                  <a:cubicBezTo>
                    <a:pt x="21949" y="68961"/>
                    <a:pt x="21984" y="69583"/>
                    <a:pt x="21915" y="70205"/>
                  </a:cubicBezTo>
                  <a:cubicBezTo>
                    <a:pt x="22053" y="69894"/>
                    <a:pt x="22088" y="69549"/>
                    <a:pt x="22157" y="69203"/>
                  </a:cubicBezTo>
                  <a:cubicBezTo>
                    <a:pt x="22157" y="69169"/>
                    <a:pt x="22157" y="69134"/>
                    <a:pt x="22157" y="69099"/>
                  </a:cubicBezTo>
                  <a:cubicBezTo>
                    <a:pt x="22226" y="68857"/>
                    <a:pt x="21984" y="68685"/>
                    <a:pt x="22157" y="68443"/>
                  </a:cubicBezTo>
                  <a:cubicBezTo>
                    <a:pt x="22261" y="68304"/>
                    <a:pt x="22191" y="68028"/>
                    <a:pt x="22157" y="67786"/>
                  </a:cubicBezTo>
                  <a:cubicBezTo>
                    <a:pt x="22157" y="67544"/>
                    <a:pt x="22122" y="67337"/>
                    <a:pt x="22122" y="67095"/>
                  </a:cubicBezTo>
                  <a:cubicBezTo>
                    <a:pt x="22122" y="66991"/>
                    <a:pt x="22122" y="66887"/>
                    <a:pt x="22122" y="66784"/>
                  </a:cubicBezTo>
                  <a:cubicBezTo>
                    <a:pt x="22157" y="66645"/>
                    <a:pt x="22122" y="66542"/>
                    <a:pt x="22053" y="66403"/>
                  </a:cubicBezTo>
                  <a:cubicBezTo>
                    <a:pt x="21880" y="66023"/>
                    <a:pt x="21949" y="65574"/>
                    <a:pt x="21984" y="65159"/>
                  </a:cubicBezTo>
                  <a:cubicBezTo>
                    <a:pt x="22019" y="65021"/>
                    <a:pt x="22191" y="65124"/>
                    <a:pt x="22226" y="65021"/>
                  </a:cubicBezTo>
                  <a:cubicBezTo>
                    <a:pt x="21777" y="64571"/>
                    <a:pt x="21466" y="64018"/>
                    <a:pt x="21327" y="63362"/>
                  </a:cubicBezTo>
                  <a:cubicBezTo>
                    <a:pt x="21354" y="63355"/>
                    <a:pt x="21376" y="63352"/>
                    <a:pt x="21396" y="63352"/>
                  </a:cubicBezTo>
                  <a:cubicBezTo>
                    <a:pt x="21479" y="63352"/>
                    <a:pt x="21507" y="63403"/>
                    <a:pt x="21535" y="63431"/>
                  </a:cubicBezTo>
                  <a:cubicBezTo>
                    <a:pt x="22088" y="64087"/>
                    <a:pt x="22779" y="64606"/>
                    <a:pt x="23436" y="65159"/>
                  </a:cubicBezTo>
                  <a:cubicBezTo>
                    <a:pt x="23470" y="65194"/>
                    <a:pt x="23505" y="65228"/>
                    <a:pt x="23574" y="65263"/>
                  </a:cubicBezTo>
                  <a:cubicBezTo>
                    <a:pt x="23125" y="64779"/>
                    <a:pt x="22710" y="64260"/>
                    <a:pt x="22261" y="63776"/>
                  </a:cubicBezTo>
                  <a:cubicBezTo>
                    <a:pt x="22053" y="63569"/>
                    <a:pt x="21915" y="63292"/>
                    <a:pt x="21673" y="63085"/>
                  </a:cubicBezTo>
                  <a:cubicBezTo>
                    <a:pt x="21604" y="63051"/>
                    <a:pt x="21569" y="62981"/>
                    <a:pt x="21604" y="62912"/>
                  </a:cubicBezTo>
                  <a:cubicBezTo>
                    <a:pt x="21673" y="62497"/>
                    <a:pt x="21777" y="62117"/>
                    <a:pt x="21880" y="61668"/>
                  </a:cubicBezTo>
                  <a:cubicBezTo>
                    <a:pt x="22122" y="61910"/>
                    <a:pt x="22019" y="62256"/>
                    <a:pt x="22226" y="62497"/>
                  </a:cubicBezTo>
                  <a:cubicBezTo>
                    <a:pt x="22433" y="62705"/>
                    <a:pt x="22572" y="62981"/>
                    <a:pt x="22814" y="63154"/>
                  </a:cubicBezTo>
                  <a:cubicBezTo>
                    <a:pt x="22814" y="63051"/>
                    <a:pt x="22641" y="62947"/>
                    <a:pt x="22814" y="62843"/>
                  </a:cubicBezTo>
                  <a:cubicBezTo>
                    <a:pt x="22744" y="62532"/>
                    <a:pt x="22468" y="62325"/>
                    <a:pt x="22330" y="62048"/>
                  </a:cubicBezTo>
                  <a:cubicBezTo>
                    <a:pt x="22226" y="61910"/>
                    <a:pt x="22122" y="61772"/>
                    <a:pt x="22053" y="61633"/>
                  </a:cubicBezTo>
                  <a:cubicBezTo>
                    <a:pt x="22019" y="61564"/>
                    <a:pt x="21984" y="61461"/>
                    <a:pt x="22053" y="61426"/>
                  </a:cubicBezTo>
                  <a:cubicBezTo>
                    <a:pt x="22084" y="61406"/>
                    <a:pt x="22111" y="61397"/>
                    <a:pt x="22136" y="61397"/>
                  </a:cubicBezTo>
                  <a:cubicBezTo>
                    <a:pt x="22197" y="61397"/>
                    <a:pt x="22246" y="61446"/>
                    <a:pt x="22295" y="61495"/>
                  </a:cubicBezTo>
                  <a:cubicBezTo>
                    <a:pt x="22399" y="61599"/>
                    <a:pt x="22433" y="61772"/>
                    <a:pt x="22572" y="61841"/>
                  </a:cubicBezTo>
                  <a:cubicBezTo>
                    <a:pt x="22537" y="61806"/>
                    <a:pt x="22537" y="61702"/>
                    <a:pt x="22502" y="61668"/>
                  </a:cubicBezTo>
                  <a:cubicBezTo>
                    <a:pt x="22157" y="61322"/>
                    <a:pt x="22261" y="60942"/>
                    <a:pt x="22330" y="60527"/>
                  </a:cubicBezTo>
                  <a:lnTo>
                    <a:pt x="22330" y="60527"/>
                  </a:lnTo>
                  <a:cubicBezTo>
                    <a:pt x="22537" y="60562"/>
                    <a:pt x="22537" y="60838"/>
                    <a:pt x="22744" y="60873"/>
                  </a:cubicBezTo>
                  <a:cubicBezTo>
                    <a:pt x="22572" y="60631"/>
                    <a:pt x="22433" y="60389"/>
                    <a:pt x="22364" y="60043"/>
                  </a:cubicBezTo>
                  <a:lnTo>
                    <a:pt x="22364" y="60043"/>
                  </a:lnTo>
                  <a:cubicBezTo>
                    <a:pt x="22675" y="60320"/>
                    <a:pt x="22779" y="60562"/>
                    <a:pt x="22744" y="60873"/>
                  </a:cubicBezTo>
                  <a:cubicBezTo>
                    <a:pt x="22883" y="60907"/>
                    <a:pt x="23021" y="61011"/>
                    <a:pt x="23125" y="61115"/>
                  </a:cubicBezTo>
                  <a:cubicBezTo>
                    <a:pt x="23144" y="60960"/>
                    <a:pt x="23163" y="60892"/>
                    <a:pt x="23213" y="60892"/>
                  </a:cubicBezTo>
                  <a:cubicBezTo>
                    <a:pt x="23252" y="60892"/>
                    <a:pt x="23310" y="60935"/>
                    <a:pt x="23401" y="61011"/>
                  </a:cubicBezTo>
                  <a:cubicBezTo>
                    <a:pt x="23418" y="61028"/>
                    <a:pt x="23436" y="61037"/>
                    <a:pt x="23453" y="61037"/>
                  </a:cubicBezTo>
                  <a:cubicBezTo>
                    <a:pt x="23470" y="61037"/>
                    <a:pt x="23488" y="61028"/>
                    <a:pt x="23505" y="61011"/>
                  </a:cubicBezTo>
                  <a:lnTo>
                    <a:pt x="23436" y="61011"/>
                  </a:lnTo>
                  <a:lnTo>
                    <a:pt x="23436" y="60838"/>
                  </a:lnTo>
                  <a:lnTo>
                    <a:pt x="23505" y="61011"/>
                  </a:lnTo>
                  <a:cubicBezTo>
                    <a:pt x="23609" y="61253"/>
                    <a:pt x="23920" y="61288"/>
                    <a:pt x="24058" y="61530"/>
                  </a:cubicBezTo>
                  <a:cubicBezTo>
                    <a:pt x="24196" y="61772"/>
                    <a:pt x="24265" y="62014"/>
                    <a:pt x="24369" y="62290"/>
                  </a:cubicBezTo>
                  <a:cubicBezTo>
                    <a:pt x="24507" y="62705"/>
                    <a:pt x="24576" y="63154"/>
                    <a:pt x="24680" y="63569"/>
                  </a:cubicBezTo>
                  <a:cubicBezTo>
                    <a:pt x="24739" y="63746"/>
                    <a:pt x="24698" y="63797"/>
                    <a:pt x="24577" y="63808"/>
                  </a:cubicBezTo>
                  <a:lnTo>
                    <a:pt x="24577" y="63808"/>
                  </a:lnTo>
                  <a:cubicBezTo>
                    <a:pt x="24556" y="63797"/>
                    <a:pt x="24533" y="63786"/>
                    <a:pt x="24507" y="63776"/>
                  </a:cubicBezTo>
                  <a:lnTo>
                    <a:pt x="24542" y="63776"/>
                  </a:lnTo>
                  <a:cubicBezTo>
                    <a:pt x="24501" y="63756"/>
                    <a:pt x="24460" y="63735"/>
                    <a:pt x="24419" y="63715"/>
                  </a:cubicBezTo>
                  <a:lnTo>
                    <a:pt x="24419" y="63715"/>
                  </a:lnTo>
                  <a:cubicBezTo>
                    <a:pt x="24449" y="63745"/>
                    <a:pt x="24479" y="63778"/>
                    <a:pt x="24507" y="63811"/>
                  </a:cubicBezTo>
                  <a:cubicBezTo>
                    <a:pt x="24533" y="63811"/>
                    <a:pt x="24556" y="63810"/>
                    <a:pt x="24577" y="63808"/>
                  </a:cubicBezTo>
                  <a:lnTo>
                    <a:pt x="24577" y="63808"/>
                  </a:lnTo>
                  <a:cubicBezTo>
                    <a:pt x="24790" y="63924"/>
                    <a:pt x="24818" y="64144"/>
                    <a:pt x="24818" y="64364"/>
                  </a:cubicBezTo>
                  <a:cubicBezTo>
                    <a:pt x="24853" y="65470"/>
                    <a:pt x="24887" y="66611"/>
                    <a:pt x="24818" y="67717"/>
                  </a:cubicBezTo>
                  <a:cubicBezTo>
                    <a:pt x="24818" y="67855"/>
                    <a:pt x="24818" y="68028"/>
                    <a:pt x="24818" y="68166"/>
                  </a:cubicBezTo>
                  <a:cubicBezTo>
                    <a:pt x="24818" y="68270"/>
                    <a:pt x="24818" y="68339"/>
                    <a:pt x="24922" y="68374"/>
                  </a:cubicBezTo>
                  <a:cubicBezTo>
                    <a:pt x="25233" y="68443"/>
                    <a:pt x="25095" y="68616"/>
                    <a:pt x="24957" y="68823"/>
                  </a:cubicBezTo>
                  <a:cubicBezTo>
                    <a:pt x="24680" y="68477"/>
                    <a:pt x="24369" y="68201"/>
                    <a:pt x="24127" y="67890"/>
                  </a:cubicBezTo>
                  <a:cubicBezTo>
                    <a:pt x="23712" y="67406"/>
                    <a:pt x="23367" y="66853"/>
                    <a:pt x="22986" y="66300"/>
                  </a:cubicBezTo>
                  <a:cubicBezTo>
                    <a:pt x="22814" y="66092"/>
                    <a:pt x="22710" y="65816"/>
                    <a:pt x="22641" y="65539"/>
                  </a:cubicBezTo>
                  <a:cubicBezTo>
                    <a:pt x="22606" y="65470"/>
                    <a:pt x="22572" y="65436"/>
                    <a:pt x="22502" y="65436"/>
                  </a:cubicBezTo>
                  <a:cubicBezTo>
                    <a:pt x="22433" y="65470"/>
                    <a:pt x="22433" y="65539"/>
                    <a:pt x="22433" y="65608"/>
                  </a:cubicBezTo>
                  <a:cubicBezTo>
                    <a:pt x="22433" y="65747"/>
                    <a:pt x="22572" y="65885"/>
                    <a:pt x="22468" y="66058"/>
                  </a:cubicBezTo>
                  <a:cubicBezTo>
                    <a:pt x="22364" y="65989"/>
                    <a:pt x="22433" y="65850"/>
                    <a:pt x="22295" y="65781"/>
                  </a:cubicBezTo>
                  <a:lnTo>
                    <a:pt x="22295" y="65781"/>
                  </a:lnTo>
                  <a:cubicBezTo>
                    <a:pt x="22261" y="65954"/>
                    <a:pt x="22330" y="66127"/>
                    <a:pt x="22364" y="66300"/>
                  </a:cubicBezTo>
                  <a:cubicBezTo>
                    <a:pt x="22364" y="66472"/>
                    <a:pt x="22433" y="66645"/>
                    <a:pt x="22468" y="66818"/>
                  </a:cubicBezTo>
                  <a:cubicBezTo>
                    <a:pt x="22502" y="66956"/>
                    <a:pt x="22710" y="66887"/>
                    <a:pt x="22779" y="67026"/>
                  </a:cubicBezTo>
                  <a:cubicBezTo>
                    <a:pt x="22744" y="66818"/>
                    <a:pt x="22710" y="66611"/>
                    <a:pt x="22675" y="66403"/>
                  </a:cubicBezTo>
                  <a:lnTo>
                    <a:pt x="22675" y="66403"/>
                  </a:lnTo>
                  <a:cubicBezTo>
                    <a:pt x="22917" y="66507"/>
                    <a:pt x="23021" y="66645"/>
                    <a:pt x="23194" y="67026"/>
                  </a:cubicBezTo>
                  <a:cubicBezTo>
                    <a:pt x="23263" y="67095"/>
                    <a:pt x="23367" y="67164"/>
                    <a:pt x="23401" y="67267"/>
                  </a:cubicBezTo>
                  <a:cubicBezTo>
                    <a:pt x="23816" y="67855"/>
                    <a:pt x="24300" y="68374"/>
                    <a:pt x="24784" y="68892"/>
                  </a:cubicBezTo>
                  <a:cubicBezTo>
                    <a:pt x="25441" y="69652"/>
                    <a:pt x="26132" y="70378"/>
                    <a:pt x="26789" y="71139"/>
                  </a:cubicBezTo>
                  <a:cubicBezTo>
                    <a:pt x="27584" y="72072"/>
                    <a:pt x="28240" y="73109"/>
                    <a:pt x="28862" y="74180"/>
                  </a:cubicBezTo>
                  <a:cubicBezTo>
                    <a:pt x="29070" y="74492"/>
                    <a:pt x="29277" y="74803"/>
                    <a:pt x="29416" y="75183"/>
                  </a:cubicBezTo>
                  <a:cubicBezTo>
                    <a:pt x="29243" y="75183"/>
                    <a:pt x="29139" y="75079"/>
                    <a:pt x="29035" y="74975"/>
                  </a:cubicBezTo>
                  <a:lnTo>
                    <a:pt x="29035" y="75010"/>
                  </a:lnTo>
                  <a:cubicBezTo>
                    <a:pt x="28482" y="74492"/>
                    <a:pt x="27826" y="74180"/>
                    <a:pt x="27134" y="73939"/>
                  </a:cubicBezTo>
                  <a:cubicBezTo>
                    <a:pt x="26650" y="73731"/>
                    <a:pt x="26166" y="73558"/>
                    <a:pt x="25682" y="73385"/>
                  </a:cubicBezTo>
                  <a:cubicBezTo>
                    <a:pt x="24957" y="73109"/>
                    <a:pt x="24231" y="73005"/>
                    <a:pt x="23505" y="72867"/>
                  </a:cubicBezTo>
                  <a:cubicBezTo>
                    <a:pt x="22814" y="72763"/>
                    <a:pt x="22191" y="72556"/>
                    <a:pt x="21535" y="72349"/>
                  </a:cubicBezTo>
                  <a:cubicBezTo>
                    <a:pt x="21085" y="72176"/>
                    <a:pt x="20601" y="72037"/>
                    <a:pt x="20152" y="71899"/>
                  </a:cubicBezTo>
                  <a:cubicBezTo>
                    <a:pt x="19876" y="71830"/>
                    <a:pt x="19599" y="71692"/>
                    <a:pt x="19357" y="71554"/>
                  </a:cubicBezTo>
                  <a:cubicBezTo>
                    <a:pt x="18631" y="71035"/>
                    <a:pt x="17836" y="70620"/>
                    <a:pt x="17110" y="70102"/>
                  </a:cubicBezTo>
                  <a:cubicBezTo>
                    <a:pt x="17041" y="70033"/>
                    <a:pt x="16938" y="69964"/>
                    <a:pt x="16868" y="69894"/>
                  </a:cubicBezTo>
                  <a:cubicBezTo>
                    <a:pt x="16592" y="69480"/>
                    <a:pt x="16246" y="69099"/>
                    <a:pt x="16004" y="68685"/>
                  </a:cubicBezTo>
                  <a:cubicBezTo>
                    <a:pt x="15831" y="68443"/>
                    <a:pt x="15693" y="68201"/>
                    <a:pt x="15520" y="67993"/>
                  </a:cubicBezTo>
                  <a:cubicBezTo>
                    <a:pt x="15002" y="67406"/>
                    <a:pt x="14829" y="66680"/>
                    <a:pt x="14691" y="65919"/>
                  </a:cubicBezTo>
                  <a:cubicBezTo>
                    <a:pt x="14622" y="65436"/>
                    <a:pt x="14656" y="64986"/>
                    <a:pt x="14691" y="64502"/>
                  </a:cubicBezTo>
                  <a:cubicBezTo>
                    <a:pt x="14691" y="64191"/>
                    <a:pt x="14691" y="63880"/>
                    <a:pt x="14691" y="63569"/>
                  </a:cubicBezTo>
                  <a:cubicBezTo>
                    <a:pt x="14691" y="63223"/>
                    <a:pt x="14760" y="62843"/>
                    <a:pt x="14967" y="62532"/>
                  </a:cubicBezTo>
                  <a:cubicBezTo>
                    <a:pt x="15624" y="61391"/>
                    <a:pt x="15970" y="60112"/>
                    <a:pt x="16315" y="58834"/>
                  </a:cubicBezTo>
                  <a:cubicBezTo>
                    <a:pt x="16350" y="58626"/>
                    <a:pt x="16454" y="58488"/>
                    <a:pt x="16557" y="58315"/>
                  </a:cubicBezTo>
                  <a:cubicBezTo>
                    <a:pt x="16938" y="57831"/>
                    <a:pt x="17214" y="57313"/>
                    <a:pt x="17421" y="56725"/>
                  </a:cubicBezTo>
                  <a:cubicBezTo>
                    <a:pt x="17456" y="56656"/>
                    <a:pt x="17456" y="56552"/>
                    <a:pt x="17594" y="56518"/>
                  </a:cubicBezTo>
                  <a:cubicBezTo>
                    <a:pt x="17663" y="56656"/>
                    <a:pt x="17629" y="56794"/>
                    <a:pt x="17594" y="56898"/>
                  </a:cubicBezTo>
                  <a:cubicBezTo>
                    <a:pt x="17560" y="56967"/>
                    <a:pt x="17491" y="57071"/>
                    <a:pt x="17594" y="57140"/>
                  </a:cubicBezTo>
                  <a:cubicBezTo>
                    <a:pt x="17629" y="57157"/>
                    <a:pt x="17661" y="57166"/>
                    <a:pt x="17690" y="57166"/>
                  </a:cubicBezTo>
                  <a:cubicBezTo>
                    <a:pt x="17778" y="57166"/>
                    <a:pt x="17836" y="57088"/>
                    <a:pt x="17836" y="56932"/>
                  </a:cubicBezTo>
                  <a:cubicBezTo>
                    <a:pt x="17974" y="57140"/>
                    <a:pt x="17905" y="57347"/>
                    <a:pt x="17974" y="57486"/>
                  </a:cubicBezTo>
                  <a:cubicBezTo>
                    <a:pt x="18044" y="57071"/>
                    <a:pt x="18009" y="56656"/>
                    <a:pt x="18147" y="56241"/>
                  </a:cubicBezTo>
                  <a:close/>
                  <a:moveTo>
                    <a:pt x="27649" y="63529"/>
                  </a:moveTo>
                  <a:cubicBezTo>
                    <a:pt x="27730" y="63529"/>
                    <a:pt x="27764" y="63646"/>
                    <a:pt x="27826" y="63707"/>
                  </a:cubicBezTo>
                  <a:cubicBezTo>
                    <a:pt x="28033" y="63984"/>
                    <a:pt x="28102" y="64329"/>
                    <a:pt x="28309" y="64606"/>
                  </a:cubicBezTo>
                  <a:cubicBezTo>
                    <a:pt x="28344" y="64537"/>
                    <a:pt x="28309" y="64433"/>
                    <a:pt x="28413" y="64399"/>
                  </a:cubicBezTo>
                  <a:cubicBezTo>
                    <a:pt x="28586" y="64364"/>
                    <a:pt x="28621" y="64191"/>
                    <a:pt x="28690" y="64087"/>
                  </a:cubicBezTo>
                  <a:cubicBezTo>
                    <a:pt x="28793" y="64087"/>
                    <a:pt x="28828" y="64157"/>
                    <a:pt x="28828" y="64191"/>
                  </a:cubicBezTo>
                  <a:cubicBezTo>
                    <a:pt x="29070" y="64744"/>
                    <a:pt x="29277" y="65297"/>
                    <a:pt x="29519" y="65816"/>
                  </a:cubicBezTo>
                  <a:cubicBezTo>
                    <a:pt x="29830" y="66369"/>
                    <a:pt x="29830" y="67026"/>
                    <a:pt x="29969" y="67613"/>
                  </a:cubicBezTo>
                  <a:cubicBezTo>
                    <a:pt x="30141" y="68512"/>
                    <a:pt x="30038" y="69376"/>
                    <a:pt x="29969" y="70240"/>
                  </a:cubicBezTo>
                  <a:cubicBezTo>
                    <a:pt x="29865" y="71104"/>
                    <a:pt x="29865" y="71934"/>
                    <a:pt x="29934" y="72763"/>
                  </a:cubicBezTo>
                  <a:cubicBezTo>
                    <a:pt x="29969" y="73213"/>
                    <a:pt x="29969" y="73662"/>
                    <a:pt x="29969" y="74146"/>
                  </a:cubicBezTo>
                  <a:cubicBezTo>
                    <a:pt x="30003" y="74561"/>
                    <a:pt x="29969" y="75010"/>
                    <a:pt x="30038" y="75459"/>
                  </a:cubicBezTo>
                  <a:cubicBezTo>
                    <a:pt x="30038" y="75563"/>
                    <a:pt x="30072" y="75667"/>
                    <a:pt x="29934" y="75805"/>
                  </a:cubicBezTo>
                  <a:cubicBezTo>
                    <a:pt x="29727" y="75529"/>
                    <a:pt x="29623" y="75252"/>
                    <a:pt x="29485" y="74975"/>
                  </a:cubicBezTo>
                  <a:cubicBezTo>
                    <a:pt x="28932" y="73973"/>
                    <a:pt x="28379" y="73005"/>
                    <a:pt x="27756" y="72072"/>
                  </a:cubicBezTo>
                  <a:cubicBezTo>
                    <a:pt x="27100" y="71104"/>
                    <a:pt x="26236" y="70275"/>
                    <a:pt x="25475" y="69411"/>
                  </a:cubicBezTo>
                  <a:cubicBezTo>
                    <a:pt x="25337" y="69272"/>
                    <a:pt x="25337" y="69065"/>
                    <a:pt x="25129" y="68961"/>
                  </a:cubicBezTo>
                  <a:cubicBezTo>
                    <a:pt x="25060" y="68927"/>
                    <a:pt x="25129" y="68754"/>
                    <a:pt x="25164" y="68650"/>
                  </a:cubicBezTo>
                  <a:cubicBezTo>
                    <a:pt x="25371" y="68304"/>
                    <a:pt x="25613" y="67993"/>
                    <a:pt x="25855" y="67682"/>
                  </a:cubicBezTo>
                  <a:cubicBezTo>
                    <a:pt x="25994" y="67717"/>
                    <a:pt x="25959" y="67821"/>
                    <a:pt x="26028" y="67890"/>
                  </a:cubicBezTo>
                  <a:cubicBezTo>
                    <a:pt x="25959" y="67509"/>
                    <a:pt x="26270" y="67198"/>
                    <a:pt x="26305" y="66818"/>
                  </a:cubicBezTo>
                  <a:cubicBezTo>
                    <a:pt x="26305" y="66768"/>
                    <a:pt x="26342" y="66735"/>
                    <a:pt x="26389" y="66735"/>
                  </a:cubicBezTo>
                  <a:cubicBezTo>
                    <a:pt x="26406" y="66735"/>
                    <a:pt x="26424" y="66740"/>
                    <a:pt x="26443" y="66749"/>
                  </a:cubicBezTo>
                  <a:cubicBezTo>
                    <a:pt x="26489" y="66764"/>
                    <a:pt x="26530" y="66772"/>
                    <a:pt x="26565" y="66772"/>
                  </a:cubicBezTo>
                  <a:cubicBezTo>
                    <a:pt x="26764" y="66772"/>
                    <a:pt x="26794" y="66545"/>
                    <a:pt x="26823" y="66369"/>
                  </a:cubicBezTo>
                  <a:cubicBezTo>
                    <a:pt x="26852" y="66310"/>
                    <a:pt x="26875" y="66289"/>
                    <a:pt x="26897" y="66289"/>
                  </a:cubicBezTo>
                  <a:cubicBezTo>
                    <a:pt x="26928" y="66289"/>
                    <a:pt x="26956" y="66329"/>
                    <a:pt x="26996" y="66369"/>
                  </a:cubicBezTo>
                  <a:cubicBezTo>
                    <a:pt x="27031" y="66265"/>
                    <a:pt x="27031" y="66161"/>
                    <a:pt x="26996" y="66058"/>
                  </a:cubicBezTo>
                  <a:cubicBezTo>
                    <a:pt x="26892" y="65850"/>
                    <a:pt x="26961" y="65643"/>
                    <a:pt x="27065" y="65436"/>
                  </a:cubicBezTo>
                  <a:cubicBezTo>
                    <a:pt x="27203" y="65505"/>
                    <a:pt x="27203" y="65712"/>
                    <a:pt x="27342" y="65747"/>
                  </a:cubicBezTo>
                  <a:cubicBezTo>
                    <a:pt x="27272" y="65539"/>
                    <a:pt x="27203" y="65297"/>
                    <a:pt x="27134" y="65090"/>
                  </a:cubicBezTo>
                  <a:cubicBezTo>
                    <a:pt x="27100" y="64952"/>
                    <a:pt x="27065" y="64813"/>
                    <a:pt x="27169" y="64710"/>
                  </a:cubicBezTo>
                  <a:cubicBezTo>
                    <a:pt x="27376" y="64813"/>
                    <a:pt x="27307" y="65124"/>
                    <a:pt x="27514" y="65228"/>
                  </a:cubicBezTo>
                  <a:cubicBezTo>
                    <a:pt x="27445" y="64986"/>
                    <a:pt x="27376" y="64744"/>
                    <a:pt x="27272" y="64502"/>
                  </a:cubicBezTo>
                  <a:cubicBezTo>
                    <a:pt x="27239" y="64367"/>
                    <a:pt x="27205" y="64232"/>
                    <a:pt x="27364" y="64097"/>
                  </a:cubicBezTo>
                  <a:lnTo>
                    <a:pt x="27364" y="64097"/>
                  </a:lnTo>
                  <a:cubicBezTo>
                    <a:pt x="27515" y="64172"/>
                    <a:pt x="27516" y="64336"/>
                    <a:pt x="27549" y="64468"/>
                  </a:cubicBezTo>
                  <a:cubicBezTo>
                    <a:pt x="27653" y="64744"/>
                    <a:pt x="27722" y="65055"/>
                    <a:pt x="27929" y="65263"/>
                  </a:cubicBezTo>
                  <a:lnTo>
                    <a:pt x="28102" y="65332"/>
                  </a:lnTo>
                  <a:lnTo>
                    <a:pt x="28137" y="65332"/>
                  </a:lnTo>
                  <a:cubicBezTo>
                    <a:pt x="27929" y="64882"/>
                    <a:pt x="27722" y="64468"/>
                    <a:pt x="27549" y="64053"/>
                  </a:cubicBezTo>
                  <a:cubicBezTo>
                    <a:pt x="27514" y="63984"/>
                    <a:pt x="27480" y="63915"/>
                    <a:pt x="27480" y="63846"/>
                  </a:cubicBezTo>
                  <a:cubicBezTo>
                    <a:pt x="27480" y="63707"/>
                    <a:pt x="27480" y="63569"/>
                    <a:pt x="27618" y="63534"/>
                  </a:cubicBezTo>
                  <a:cubicBezTo>
                    <a:pt x="27629" y="63531"/>
                    <a:pt x="27640" y="63529"/>
                    <a:pt x="27649" y="63529"/>
                  </a:cubicBezTo>
                  <a:close/>
                  <a:moveTo>
                    <a:pt x="40537" y="1"/>
                  </a:moveTo>
                  <a:cubicBezTo>
                    <a:pt x="40498" y="1"/>
                    <a:pt x="40463" y="30"/>
                    <a:pt x="40442" y="73"/>
                  </a:cubicBezTo>
                  <a:cubicBezTo>
                    <a:pt x="40407" y="107"/>
                    <a:pt x="40373" y="177"/>
                    <a:pt x="40338" y="211"/>
                  </a:cubicBezTo>
                  <a:cubicBezTo>
                    <a:pt x="39681" y="1006"/>
                    <a:pt x="38990" y="1767"/>
                    <a:pt x="38195" y="2423"/>
                  </a:cubicBezTo>
                  <a:cubicBezTo>
                    <a:pt x="37366" y="3149"/>
                    <a:pt x="36536" y="3875"/>
                    <a:pt x="35672" y="4566"/>
                  </a:cubicBezTo>
                  <a:cubicBezTo>
                    <a:pt x="34704" y="5327"/>
                    <a:pt x="33736" y="6087"/>
                    <a:pt x="32734" y="6813"/>
                  </a:cubicBezTo>
                  <a:cubicBezTo>
                    <a:pt x="32181" y="7193"/>
                    <a:pt x="31662" y="7608"/>
                    <a:pt x="31075" y="7954"/>
                  </a:cubicBezTo>
                  <a:cubicBezTo>
                    <a:pt x="30632" y="8175"/>
                    <a:pt x="30212" y="8418"/>
                    <a:pt x="29725" y="8418"/>
                  </a:cubicBezTo>
                  <a:cubicBezTo>
                    <a:pt x="29604" y="8418"/>
                    <a:pt x="29478" y="8403"/>
                    <a:pt x="29346" y="8369"/>
                  </a:cubicBezTo>
                  <a:cubicBezTo>
                    <a:pt x="29272" y="8341"/>
                    <a:pt x="29196" y="8328"/>
                    <a:pt x="29120" y="8328"/>
                  </a:cubicBezTo>
                  <a:cubicBezTo>
                    <a:pt x="28913" y="8328"/>
                    <a:pt x="28712" y="8424"/>
                    <a:pt x="28586" y="8576"/>
                  </a:cubicBezTo>
                  <a:cubicBezTo>
                    <a:pt x="28309" y="8887"/>
                    <a:pt x="27998" y="9233"/>
                    <a:pt x="27929" y="9682"/>
                  </a:cubicBezTo>
                  <a:cubicBezTo>
                    <a:pt x="27895" y="9751"/>
                    <a:pt x="27895" y="9855"/>
                    <a:pt x="27791" y="9855"/>
                  </a:cubicBezTo>
                  <a:cubicBezTo>
                    <a:pt x="27307" y="9924"/>
                    <a:pt x="27031" y="10442"/>
                    <a:pt x="26547" y="10512"/>
                  </a:cubicBezTo>
                  <a:cubicBezTo>
                    <a:pt x="26512" y="10512"/>
                    <a:pt x="26477" y="10615"/>
                    <a:pt x="26443" y="10650"/>
                  </a:cubicBezTo>
                  <a:cubicBezTo>
                    <a:pt x="26270" y="10857"/>
                    <a:pt x="26132" y="11065"/>
                    <a:pt x="25924" y="11203"/>
                  </a:cubicBezTo>
                  <a:cubicBezTo>
                    <a:pt x="25786" y="11272"/>
                    <a:pt x="25682" y="11376"/>
                    <a:pt x="25613" y="11514"/>
                  </a:cubicBezTo>
                  <a:cubicBezTo>
                    <a:pt x="25501" y="11739"/>
                    <a:pt x="25373" y="11847"/>
                    <a:pt x="25203" y="11847"/>
                  </a:cubicBezTo>
                  <a:cubicBezTo>
                    <a:pt x="25112" y="11847"/>
                    <a:pt x="25008" y="11816"/>
                    <a:pt x="24887" y="11756"/>
                  </a:cubicBezTo>
                  <a:cubicBezTo>
                    <a:pt x="24853" y="11756"/>
                    <a:pt x="24818" y="11721"/>
                    <a:pt x="24818" y="11721"/>
                  </a:cubicBezTo>
                  <a:cubicBezTo>
                    <a:pt x="24720" y="11806"/>
                    <a:pt x="24633" y="11839"/>
                    <a:pt x="24550" y="11839"/>
                  </a:cubicBezTo>
                  <a:cubicBezTo>
                    <a:pt x="24430" y="11839"/>
                    <a:pt x="24319" y="11769"/>
                    <a:pt x="24196" y="11687"/>
                  </a:cubicBezTo>
                  <a:cubicBezTo>
                    <a:pt x="24172" y="11671"/>
                    <a:pt x="24146" y="11664"/>
                    <a:pt x="24119" y="11664"/>
                  </a:cubicBezTo>
                  <a:cubicBezTo>
                    <a:pt x="24028" y="11664"/>
                    <a:pt x="23922" y="11737"/>
                    <a:pt x="23816" y="11790"/>
                  </a:cubicBezTo>
                  <a:cubicBezTo>
                    <a:pt x="23643" y="11894"/>
                    <a:pt x="23436" y="11998"/>
                    <a:pt x="23228" y="12102"/>
                  </a:cubicBezTo>
                  <a:cubicBezTo>
                    <a:pt x="23125" y="12171"/>
                    <a:pt x="22986" y="12171"/>
                    <a:pt x="22848" y="12171"/>
                  </a:cubicBezTo>
                  <a:cubicBezTo>
                    <a:pt x="22191" y="12171"/>
                    <a:pt x="21535" y="12067"/>
                    <a:pt x="20912" y="11790"/>
                  </a:cubicBezTo>
                  <a:cubicBezTo>
                    <a:pt x="20325" y="11514"/>
                    <a:pt x="19703" y="11272"/>
                    <a:pt x="19081" y="11099"/>
                  </a:cubicBezTo>
                  <a:cubicBezTo>
                    <a:pt x="18113" y="10788"/>
                    <a:pt x="17110" y="10512"/>
                    <a:pt x="16108" y="10200"/>
                  </a:cubicBezTo>
                  <a:cubicBezTo>
                    <a:pt x="15417" y="9993"/>
                    <a:pt x="14691" y="9855"/>
                    <a:pt x="13965" y="9786"/>
                  </a:cubicBezTo>
                  <a:cubicBezTo>
                    <a:pt x="13858" y="9775"/>
                    <a:pt x="13748" y="9768"/>
                    <a:pt x="13637" y="9768"/>
                  </a:cubicBezTo>
                  <a:cubicBezTo>
                    <a:pt x="13388" y="9768"/>
                    <a:pt x="13132" y="9805"/>
                    <a:pt x="12893" y="9924"/>
                  </a:cubicBezTo>
                  <a:cubicBezTo>
                    <a:pt x="12479" y="10131"/>
                    <a:pt x="12064" y="10339"/>
                    <a:pt x="11753" y="10684"/>
                  </a:cubicBezTo>
                  <a:cubicBezTo>
                    <a:pt x="11476" y="10995"/>
                    <a:pt x="11131" y="11134"/>
                    <a:pt x="10716" y="11134"/>
                  </a:cubicBezTo>
                  <a:cubicBezTo>
                    <a:pt x="10370" y="11134"/>
                    <a:pt x="9990" y="11203"/>
                    <a:pt x="9713" y="11479"/>
                  </a:cubicBezTo>
                  <a:cubicBezTo>
                    <a:pt x="9750" y="11489"/>
                    <a:pt x="9783" y="11493"/>
                    <a:pt x="9812" y="11493"/>
                  </a:cubicBezTo>
                  <a:cubicBezTo>
                    <a:pt x="9891" y="11493"/>
                    <a:pt x="9949" y="11461"/>
                    <a:pt x="10024" y="11410"/>
                  </a:cubicBezTo>
                  <a:cubicBezTo>
                    <a:pt x="10206" y="11332"/>
                    <a:pt x="10387" y="11294"/>
                    <a:pt x="10569" y="11294"/>
                  </a:cubicBezTo>
                  <a:cubicBezTo>
                    <a:pt x="10629" y="11294"/>
                    <a:pt x="10690" y="11298"/>
                    <a:pt x="10750" y="11307"/>
                  </a:cubicBezTo>
                  <a:cubicBezTo>
                    <a:pt x="10783" y="11309"/>
                    <a:pt x="10815" y="11310"/>
                    <a:pt x="10847" y="11310"/>
                  </a:cubicBezTo>
                  <a:cubicBezTo>
                    <a:pt x="11250" y="11310"/>
                    <a:pt x="11568" y="11111"/>
                    <a:pt x="11856" y="10823"/>
                  </a:cubicBezTo>
                  <a:cubicBezTo>
                    <a:pt x="12433" y="10217"/>
                    <a:pt x="13082" y="9924"/>
                    <a:pt x="13864" y="9924"/>
                  </a:cubicBezTo>
                  <a:cubicBezTo>
                    <a:pt x="14019" y="9924"/>
                    <a:pt x="14179" y="9936"/>
                    <a:pt x="14345" y="9959"/>
                  </a:cubicBezTo>
                  <a:cubicBezTo>
                    <a:pt x="15175" y="10097"/>
                    <a:pt x="16004" y="10304"/>
                    <a:pt x="16799" y="10546"/>
                  </a:cubicBezTo>
                  <a:cubicBezTo>
                    <a:pt x="17560" y="10788"/>
                    <a:pt x="18355" y="10995"/>
                    <a:pt x="19115" y="11237"/>
                  </a:cubicBezTo>
                  <a:cubicBezTo>
                    <a:pt x="19841" y="11479"/>
                    <a:pt x="20567" y="11825"/>
                    <a:pt x="21327" y="12102"/>
                  </a:cubicBezTo>
                  <a:cubicBezTo>
                    <a:pt x="21396" y="12102"/>
                    <a:pt x="21466" y="12136"/>
                    <a:pt x="21500" y="12205"/>
                  </a:cubicBezTo>
                  <a:cubicBezTo>
                    <a:pt x="21500" y="12378"/>
                    <a:pt x="21224" y="12309"/>
                    <a:pt x="21258" y="12516"/>
                  </a:cubicBezTo>
                  <a:cubicBezTo>
                    <a:pt x="21273" y="12521"/>
                    <a:pt x="21287" y="12523"/>
                    <a:pt x="21302" y="12523"/>
                  </a:cubicBezTo>
                  <a:cubicBezTo>
                    <a:pt x="21391" y="12523"/>
                    <a:pt x="21480" y="12442"/>
                    <a:pt x="21569" y="12413"/>
                  </a:cubicBezTo>
                  <a:cubicBezTo>
                    <a:pt x="21688" y="12389"/>
                    <a:pt x="21791" y="12348"/>
                    <a:pt x="21900" y="12348"/>
                  </a:cubicBezTo>
                  <a:cubicBezTo>
                    <a:pt x="21949" y="12348"/>
                    <a:pt x="22000" y="12357"/>
                    <a:pt x="22053" y="12378"/>
                  </a:cubicBezTo>
                  <a:cubicBezTo>
                    <a:pt x="22082" y="12407"/>
                    <a:pt x="22112" y="12418"/>
                    <a:pt x="22141" y="12418"/>
                  </a:cubicBezTo>
                  <a:cubicBezTo>
                    <a:pt x="22181" y="12418"/>
                    <a:pt x="22221" y="12398"/>
                    <a:pt x="22261" y="12378"/>
                  </a:cubicBezTo>
                  <a:cubicBezTo>
                    <a:pt x="22340" y="12358"/>
                    <a:pt x="22409" y="12338"/>
                    <a:pt x="22485" y="12338"/>
                  </a:cubicBezTo>
                  <a:cubicBezTo>
                    <a:pt x="22542" y="12338"/>
                    <a:pt x="22602" y="12349"/>
                    <a:pt x="22675" y="12378"/>
                  </a:cubicBezTo>
                  <a:cubicBezTo>
                    <a:pt x="22537" y="12551"/>
                    <a:pt x="22399" y="12585"/>
                    <a:pt x="22261" y="12620"/>
                  </a:cubicBezTo>
                  <a:cubicBezTo>
                    <a:pt x="21569" y="12689"/>
                    <a:pt x="20947" y="12931"/>
                    <a:pt x="20290" y="13035"/>
                  </a:cubicBezTo>
                  <a:cubicBezTo>
                    <a:pt x="20119" y="13059"/>
                    <a:pt x="19948" y="13084"/>
                    <a:pt x="19789" y="13084"/>
                  </a:cubicBezTo>
                  <a:cubicBezTo>
                    <a:pt x="19723" y="13084"/>
                    <a:pt x="19660" y="13080"/>
                    <a:pt x="19599" y="13069"/>
                  </a:cubicBezTo>
                  <a:cubicBezTo>
                    <a:pt x="19564" y="13052"/>
                    <a:pt x="19530" y="13043"/>
                    <a:pt x="19495" y="13043"/>
                  </a:cubicBezTo>
                  <a:cubicBezTo>
                    <a:pt x="19461" y="13043"/>
                    <a:pt x="19426" y="13052"/>
                    <a:pt x="19392" y="13069"/>
                  </a:cubicBezTo>
                  <a:cubicBezTo>
                    <a:pt x="19251" y="13132"/>
                    <a:pt x="19110" y="13152"/>
                    <a:pt x="18969" y="13152"/>
                  </a:cubicBezTo>
                  <a:cubicBezTo>
                    <a:pt x="18799" y="13152"/>
                    <a:pt x="18629" y="13123"/>
                    <a:pt x="18458" y="13104"/>
                  </a:cubicBezTo>
                  <a:cubicBezTo>
                    <a:pt x="18251" y="13069"/>
                    <a:pt x="18044" y="13069"/>
                    <a:pt x="17871" y="13069"/>
                  </a:cubicBezTo>
                  <a:cubicBezTo>
                    <a:pt x="17318" y="13069"/>
                    <a:pt x="16799" y="12966"/>
                    <a:pt x="16281" y="12897"/>
                  </a:cubicBezTo>
                  <a:cubicBezTo>
                    <a:pt x="16073" y="12862"/>
                    <a:pt x="15831" y="12827"/>
                    <a:pt x="15624" y="12827"/>
                  </a:cubicBezTo>
                  <a:cubicBezTo>
                    <a:pt x="15140" y="12827"/>
                    <a:pt x="14691" y="12758"/>
                    <a:pt x="14276" y="12516"/>
                  </a:cubicBezTo>
                  <a:cubicBezTo>
                    <a:pt x="14157" y="12457"/>
                    <a:pt x="14037" y="12371"/>
                    <a:pt x="13829" y="12371"/>
                  </a:cubicBezTo>
                  <a:cubicBezTo>
                    <a:pt x="13796" y="12371"/>
                    <a:pt x="13761" y="12373"/>
                    <a:pt x="13723" y="12378"/>
                  </a:cubicBezTo>
                  <a:cubicBezTo>
                    <a:pt x="14254" y="12628"/>
                    <a:pt x="14729" y="12906"/>
                    <a:pt x="15275" y="12906"/>
                  </a:cubicBezTo>
                  <a:cubicBezTo>
                    <a:pt x="15333" y="12906"/>
                    <a:pt x="15392" y="12903"/>
                    <a:pt x="15451" y="12897"/>
                  </a:cubicBezTo>
                  <a:cubicBezTo>
                    <a:pt x="15500" y="12893"/>
                    <a:pt x="15548" y="12891"/>
                    <a:pt x="15596" y="12891"/>
                  </a:cubicBezTo>
                  <a:cubicBezTo>
                    <a:pt x="15990" y="12891"/>
                    <a:pt x="16360" y="13008"/>
                    <a:pt x="16730" y="13069"/>
                  </a:cubicBezTo>
                  <a:cubicBezTo>
                    <a:pt x="17041" y="13104"/>
                    <a:pt x="17352" y="13139"/>
                    <a:pt x="17663" y="13139"/>
                  </a:cubicBezTo>
                  <a:cubicBezTo>
                    <a:pt x="17974" y="13139"/>
                    <a:pt x="18286" y="13173"/>
                    <a:pt x="18597" y="13311"/>
                  </a:cubicBezTo>
                  <a:cubicBezTo>
                    <a:pt x="18562" y="13380"/>
                    <a:pt x="18528" y="13415"/>
                    <a:pt x="18493" y="13415"/>
                  </a:cubicBezTo>
                  <a:cubicBezTo>
                    <a:pt x="18078" y="13484"/>
                    <a:pt x="17767" y="13692"/>
                    <a:pt x="17456" y="13864"/>
                  </a:cubicBezTo>
                  <a:cubicBezTo>
                    <a:pt x="16592" y="14279"/>
                    <a:pt x="15762" y="14729"/>
                    <a:pt x="14898" y="15074"/>
                  </a:cubicBezTo>
                  <a:cubicBezTo>
                    <a:pt x="14380" y="15282"/>
                    <a:pt x="13827" y="15454"/>
                    <a:pt x="13308" y="15593"/>
                  </a:cubicBezTo>
                  <a:cubicBezTo>
                    <a:pt x="12790" y="15731"/>
                    <a:pt x="12340" y="15973"/>
                    <a:pt x="11926" y="16249"/>
                  </a:cubicBezTo>
                  <a:cubicBezTo>
                    <a:pt x="11545" y="16491"/>
                    <a:pt x="11200" y="16733"/>
                    <a:pt x="10819" y="16906"/>
                  </a:cubicBezTo>
                  <a:cubicBezTo>
                    <a:pt x="10578" y="17010"/>
                    <a:pt x="10370" y="17148"/>
                    <a:pt x="10197" y="17355"/>
                  </a:cubicBezTo>
                  <a:cubicBezTo>
                    <a:pt x="9886" y="17701"/>
                    <a:pt x="9541" y="18047"/>
                    <a:pt x="9195" y="18392"/>
                  </a:cubicBezTo>
                  <a:cubicBezTo>
                    <a:pt x="9057" y="18531"/>
                    <a:pt x="8918" y="18600"/>
                    <a:pt x="8746" y="18634"/>
                  </a:cubicBezTo>
                  <a:cubicBezTo>
                    <a:pt x="8331" y="18703"/>
                    <a:pt x="7916" y="18703"/>
                    <a:pt x="7467" y="18876"/>
                  </a:cubicBezTo>
                  <a:cubicBezTo>
                    <a:pt x="7493" y="18878"/>
                    <a:pt x="7520" y="18879"/>
                    <a:pt x="7546" y="18879"/>
                  </a:cubicBezTo>
                  <a:cubicBezTo>
                    <a:pt x="7872" y="18879"/>
                    <a:pt x="8162" y="18734"/>
                    <a:pt x="8445" y="18734"/>
                  </a:cubicBezTo>
                  <a:cubicBezTo>
                    <a:pt x="8522" y="18734"/>
                    <a:pt x="8599" y="18745"/>
                    <a:pt x="8676" y="18773"/>
                  </a:cubicBezTo>
                  <a:cubicBezTo>
                    <a:pt x="8711" y="18876"/>
                    <a:pt x="8607" y="18945"/>
                    <a:pt x="8573" y="19015"/>
                  </a:cubicBezTo>
                  <a:cubicBezTo>
                    <a:pt x="8054" y="19533"/>
                    <a:pt x="7570" y="20086"/>
                    <a:pt x="7052" y="20639"/>
                  </a:cubicBezTo>
                  <a:cubicBezTo>
                    <a:pt x="7017" y="20708"/>
                    <a:pt x="6914" y="20743"/>
                    <a:pt x="6879" y="20847"/>
                  </a:cubicBezTo>
                  <a:cubicBezTo>
                    <a:pt x="6672" y="21261"/>
                    <a:pt x="6291" y="21469"/>
                    <a:pt x="5877" y="21607"/>
                  </a:cubicBezTo>
                  <a:cubicBezTo>
                    <a:pt x="5427" y="21780"/>
                    <a:pt x="5047" y="22091"/>
                    <a:pt x="4632" y="22333"/>
                  </a:cubicBezTo>
                  <a:cubicBezTo>
                    <a:pt x="4598" y="22333"/>
                    <a:pt x="4598" y="22367"/>
                    <a:pt x="4563" y="22367"/>
                  </a:cubicBezTo>
                  <a:cubicBezTo>
                    <a:pt x="4494" y="22471"/>
                    <a:pt x="4390" y="22540"/>
                    <a:pt x="4390" y="22644"/>
                  </a:cubicBezTo>
                  <a:cubicBezTo>
                    <a:pt x="4390" y="22691"/>
                    <a:pt x="4426" y="22709"/>
                    <a:pt x="4467" y="22709"/>
                  </a:cubicBezTo>
                  <a:cubicBezTo>
                    <a:pt x="4518" y="22709"/>
                    <a:pt x="4579" y="22682"/>
                    <a:pt x="4598" y="22644"/>
                  </a:cubicBezTo>
                  <a:cubicBezTo>
                    <a:pt x="4632" y="22609"/>
                    <a:pt x="4632" y="22540"/>
                    <a:pt x="4667" y="22506"/>
                  </a:cubicBezTo>
                  <a:cubicBezTo>
                    <a:pt x="4736" y="22333"/>
                    <a:pt x="4909" y="22264"/>
                    <a:pt x="5047" y="22160"/>
                  </a:cubicBezTo>
                  <a:cubicBezTo>
                    <a:pt x="5324" y="21953"/>
                    <a:pt x="5669" y="21780"/>
                    <a:pt x="6049" y="21676"/>
                  </a:cubicBezTo>
                  <a:cubicBezTo>
                    <a:pt x="6075" y="21667"/>
                    <a:pt x="6097" y="21663"/>
                    <a:pt x="6115" y="21663"/>
                  </a:cubicBezTo>
                  <a:cubicBezTo>
                    <a:pt x="6170" y="21663"/>
                    <a:pt x="6196" y="21702"/>
                    <a:pt x="6222" y="21780"/>
                  </a:cubicBezTo>
                  <a:cubicBezTo>
                    <a:pt x="6430" y="21538"/>
                    <a:pt x="6741" y="21434"/>
                    <a:pt x="7052" y="21296"/>
                  </a:cubicBezTo>
                  <a:cubicBezTo>
                    <a:pt x="6844" y="21227"/>
                    <a:pt x="6741" y="21192"/>
                    <a:pt x="6879" y="21019"/>
                  </a:cubicBezTo>
                  <a:cubicBezTo>
                    <a:pt x="7121" y="20743"/>
                    <a:pt x="7363" y="20466"/>
                    <a:pt x="7605" y="20224"/>
                  </a:cubicBezTo>
                  <a:cubicBezTo>
                    <a:pt x="7951" y="19879"/>
                    <a:pt x="8262" y="19568"/>
                    <a:pt x="8538" y="19222"/>
                  </a:cubicBezTo>
                  <a:cubicBezTo>
                    <a:pt x="8711" y="18980"/>
                    <a:pt x="8918" y="18773"/>
                    <a:pt x="9195" y="18669"/>
                  </a:cubicBezTo>
                  <a:cubicBezTo>
                    <a:pt x="9333" y="18600"/>
                    <a:pt x="9333" y="18462"/>
                    <a:pt x="9402" y="18358"/>
                  </a:cubicBezTo>
                  <a:cubicBezTo>
                    <a:pt x="9748" y="18047"/>
                    <a:pt x="10059" y="17701"/>
                    <a:pt x="10370" y="17390"/>
                  </a:cubicBezTo>
                  <a:cubicBezTo>
                    <a:pt x="10405" y="17321"/>
                    <a:pt x="10474" y="17286"/>
                    <a:pt x="10543" y="17252"/>
                  </a:cubicBezTo>
                  <a:cubicBezTo>
                    <a:pt x="11269" y="16872"/>
                    <a:pt x="11891" y="16388"/>
                    <a:pt x="12548" y="16007"/>
                  </a:cubicBezTo>
                  <a:cubicBezTo>
                    <a:pt x="12859" y="15835"/>
                    <a:pt x="13170" y="15765"/>
                    <a:pt x="13516" y="15662"/>
                  </a:cubicBezTo>
                  <a:cubicBezTo>
                    <a:pt x="14172" y="15524"/>
                    <a:pt x="14864" y="15351"/>
                    <a:pt x="15486" y="14970"/>
                  </a:cubicBezTo>
                  <a:cubicBezTo>
                    <a:pt x="15624" y="14867"/>
                    <a:pt x="15797" y="14832"/>
                    <a:pt x="16039" y="14729"/>
                  </a:cubicBezTo>
                  <a:lnTo>
                    <a:pt x="16039" y="14729"/>
                  </a:lnTo>
                  <a:cubicBezTo>
                    <a:pt x="15866" y="14970"/>
                    <a:pt x="15762" y="15109"/>
                    <a:pt x="15589" y="15212"/>
                  </a:cubicBezTo>
                  <a:cubicBezTo>
                    <a:pt x="14967" y="15593"/>
                    <a:pt x="14553" y="16146"/>
                    <a:pt x="14207" y="16733"/>
                  </a:cubicBezTo>
                  <a:cubicBezTo>
                    <a:pt x="13965" y="17217"/>
                    <a:pt x="13688" y="17632"/>
                    <a:pt x="13377" y="18081"/>
                  </a:cubicBezTo>
                  <a:cubicBezTo>
                    <a:pt x="13274" y="18289"/>
                    <a:pt x="13101" y="18496"/>
                    <a:pt x="13066" y="18738"/>
                  </a:cubicBezTo>
                  <a:cubicBezTo>
                    <a:pt x="13170" y="18703"/>
                    <a:pt x="13204" y="18531"/>
                    <a:pt x="13377" y="18531"/>
                  </a:cubicBezTo>
                  <a:cubicBezTo>
                    <a:pt x="13343" y="19015"/>
                    <a:pt x="13170" y="19464"/>
                    <a:pt x="13101" y="19948"/>
                  </a:cubicBezTo>
                  <a:cubicBezTo>
                    <a:pt x="12997" y="20397"/>
                    <a:pt x="12928" y="20881"/>
                    <a:pt x="12859" y="21365"/>
                  </a:cubicBezTo>
                  <a:cubicBezTo>
                    <a:pt x="12755" y="21849"/>
                    <a:pt x="12548" y="22298"/>
                    <a:pt x="12582" y="22817"/>
                  </a:cubicBezTo>
                  <a:cubicBezTo>
                    <a:pt x="12651" y="22437"/>
                    <a:pt x="12755" y="22091"/>
                    <a:pt x="12859" y="21711"/>
                  </a:cubicBezTo>
                  <a:cubicBezTo>
                    <a:pt x="12997" y="20985"/>
                    <a:pt x="13170" y="20224"/>
                    <a:pt x="13308" y="19464"/>
                  </a:cubicBezTo>
                  <a:cubicBezTo>
                    <a:pt x="13412" y="18876"/>
                    <a:pt x="13654" y="18323"/>
                    <a:pt x="13827" y="17736"/>
                  </a:cubicBezTo>
                  <a:cubicBezTo>
                    <a:pt x="13896" y="17597"/>
                    <a:pt x="13965" y="17459"/>
                    <a:pt x="14069" y="17355"/>
                  </a:cubicBezTo>
                  <a:cubicBezTo>
                    <a:pt x="14138" y="17528"/>
                    <a:pt x="14103" y="17701"/>
                    <a:pt x="14069" y="17874"/>
                  </a:cubicBezTo>
                  <a:cubicBezTo>
                    <a:pt x="13930" y="18531"/>
                    <a:pt x="13792" y="19187"/>
                    <a:pt x="13654" y="19844"/>
                  </a:cubicBezTo>
                  <a:cubicBezTo>
                    <a:pt x="13619" y="19948"/>
                    <a:pt x="13619" y="20086"/>
                    <a:pt x="13619" y="20190"/>
                  </a:cubicBezTo>
                  <a:cubicBezTo>
                    <a:pt x="13723" y="20121"/>
                    <a:pt x="13688" y="19982"/>
                    <a:pt x="13723" y="19844"/>
                  </a:cubicBezTo>
                  <a:cubicBezTo>
                    <a:pt x="13792" y="19706"/>
                    <a:pt x="13827" y="19533"/>
                    <a:pt x="13930" y="19360"/>
                  </a:cubicBezTo>
                  <a:cubicBezTo>
                    <a:pt x="14034" y="19222"/>
                    <a:pt x="14103" y="19049"/>
                    <a:pt x="14069" y="18876"/>
                  </a:cubicBezTo>
                  <a:cubicBezTo>
                    <a:pt x="13965" y="18496"/>
                    <a:pt x="14138" y="18185"/>
                    <a:pt x="14241" y="17839"/>
                  </a:cubicBezTo>
                  <a:cubicBezTo>
                    <a:pt x="14276" y="17701"/>
                    <a:pt x="14311" y="17528"/>
                    <a:pt x="14345" y="17390"/>
                  </a:cubicBezTo>
                  <a:cubicBezTo>
                    <a:pt x="14380" y="17286"/>
                    <a:pt x="14414" y="17183"/>
                    <a:pt x="14276" y="17113"/>
                  </a:cubicBezTo>
                  <a:cubicBezTo>
                    <a:pt x="14172" y="17079"/>
                    <a:pt x="14207" y="16975"/>
                    <a:pt x="14241" y="16906"/>
                  </a:cubicBezTo>
                  <a:cubicBezTo>
                    <a:pt x="14380" y="16630"/>
                    <a:pt x="14553" y="16422"/>
                    <a:pt x="14794" y="16215"/>
                  </a:cubicBezTo>
                  <a:lnTo>
                    <a:pt x="14794" y="16215"/>
                  </a:lnTo>
                  <a:cubicBezTo>
                    <a:pt x="14656" y="16906"/>
                    <a:pt x="14380" y="17563"/>
                    <a:pt x="14380" y="18289"/>
                  </a:cubicBezTo>
                  <a:cubicBezTo>
                    <a:pt x="14483" y="17874"/>
                    <a:pt x="14587" y="17494"/>
                    <a:pt x="14691" y="17079"/>
                  </a:cubicBezTo>
                  <a:cubicBezTo>
                    <a:pt x="14760" y="16872"/>
                    <a:pt x="14794" y="16699"/>
                    <a:pt x="15002" y="16595"/>
                  </a:cubicBezTo>
                  <a:cubicBezTo>
                    <a:pt x="15106" y="16560"/>
                    <a:pt x="15140" y="16422"/>
                    <a:pt x="15175" y="16353"/>
                  </a:cubicBezTo>
                  <a:cubicBezTo>
                    <a:pt x="15382" y="15973"/>
                    <a:pt x="15659" y="15593"/>
                    <a:pt x="15901" y="15247"/>
                  </a:cubicBezTo>
                  <a:cubicBezTo>
                    <a:pt x="16212" y="14832"/>
                    <a:pt x="16661" y="14625"/>
                    <a:pt x="17076" y="14383"/>
                  </a:cubicBezTo>
                  <a:cubicBezTo>
                    <a:pt x="17491" y="14106"/>
                    <a:pt x="17940" y="13899"/>
                    <a:pt x="18424" y="13761"/>
                  </a:cubicBezTo>
                  <a:cubicBezTo>
                    <a:pt x="18769" y="13622"/>
                    <a:pt x="19115" y="13415"/>
                    <a:pt x="19495" y="13346"/>
                  </a:cubicBezTo>
                  <a:cubicBezTo>
                    <a:pt x="19737" y="13277"/>
                    <a:pt x="19979" y="13311"/>
                    <a:pt x="20290" y="13277"/>
                  </a:cubicBezTo>
                  <a:lnTo>
                    <a:pt x="20290" y="13277"/>
                  </a:lnTo>
                  <a:cubicBezTo>
                    <a:pt x="20117" y="13519"/>
                    <a:pt x="19772" y="13519"/>
                    <a:pt x="19668" y="13761"/>
                  </a:cubicBezTo>
                  <a:cubicBezTo>
                    <a:pt x="19876" y="13761"/>
                    <a:pt x="20048" y="13692"/>
                    <a:pt x="20187" y="13519"/>
                  </a:cubicBezTo>
                  <a:cubicBezTo>
                    <a:pt x="20601" y="13173"/>
                    <a:pt x="21085" y="12966"/>
                    <a:pt x="21604" y="12862"/>
                  </a:cubicBezTo>
                  <a:cubicBezTo>
                    <a:pt x="21645" y="12862"/>
                    <a:pt x="21687" y="12856"/>
                    <a:pt x="21728" y="12856"/>
                  </a:cubicBezTo>
                  <a:cubicBezTo>
                    <a:pt x="21790" y="12856"/>
                    <a:pt x="21853" y="12869"/>
                    <a:pt x="21915" y="12931"/>
                  </a:cubicBezTo>
                  <a:cubicBezTo>
                    <a:pt x="21777" y="13242"/>
                    <a:pt x="21466" y="13450"/>
                    <a:pt x="21258" y="13692"/>
                  </a:cubicBezTo>
                  <a:cubicBezTo>
                    <a:pt x="21051" y="13899"/>
                    <a:pt x="20982" y="14106"/>
                    <a:pt x="20912" y="14417"/>
                  </a:cubicBezTo>
                  <a:cubicBezTo>
                    <a:pt x="21154" y="14279"/>
                    <a:pt x="21258" y="14106"/>
                    <a:pt x="21362" y="13934"/>
                  </a:cubicBezTo>
                  <a:cubicBezTo>
                    <a:pt x="21638" y="13415"/>
                    <a:pt x="22122" y="13104"/>
                    <a:pt x="22572" y="12724"/>
                  </a:cubicBezTo>
                  <a:cubicBezTo>
                    <a:pt x="22803" y="12550"/>
                    <a:pt x="23035" y="12473"/>
                    <a:pt x="23307" y="12473"/>
                  </a:cubicBezTo>
                  <a:cubicBezTo>
                    <a:pt x="23360" y="12473"/>
                    <a:pt x="23414" y="12476"/>
                    <a:pt x="23470" y="12482"/>
                  </a:cubicBezTo>
                  <a:cubicBezTo>
                    <a:pt x="23517" y="12486"/>
                    <a:pt x="23562" y="12489"/>
                    <a:pt x="23607" y="12489"/>
                  </a:cubicBezTo>
                  <a:cubicBezTo>
                    <a:pt x="23899" y="12489"/>
                    <a:pt x="24169" y="12399"/>
                    <a:pt x="24438" y="12309"/>
                  </a:cubicBezTo>
                  <a:cubicBezTo>
                    <a:pt x="24565" y="12258"/>
                    <a:pt x="24710" y="12226"/>
                    <a:pt x="24860" y="12226"/>
                  </a:cubicBezTo>
                  <a:cubicBezTo>
                    <a:pt x="24915" y="12226"/>
                    <a:pt x="24970" y="12231"/>
                    <a:pt x="25026" y="12240"/>
                  </a:cubicBezTo>
                  <a:cubicBezTo>
                    <a:pt x="25026" y="12274"/>
                    <a:pt x="25026" y="12309"/>
                    <a:pt x="25026" y="12309"/>
                  </a:cubicBezTo>
                  <a:cubicBezTo>
                    <a:pt x="24853" y="12516"/>
                    <a:pt x="24542" y="12516"/>
                    <a:pt x="24438" y="12724"/>
                  </a:cubicBezTo>
                  <a:cubicBezTo>
                    <a:pt x="24300" y="12966"/>
                    <a:pt x="24127" y="13104"/>
                    <a:pt x="23954" y="13277"/>
                  </a:cubicBezTo>
                  <a:cubicBezTo>
                    <a:pt x="23851" y="13380"/>
                    <a:pt x="23712" y="13484"/>
                    <a:pt x="23574" y="13553"/>
                  </a:cubicBezTo>
                  <a:cubicBezTo>
                    <a:pt x="23297" y="13657"/>
                    <a:pt x="23194" y="13864"/>
                    <a:pt x="23056" y="14106"/>
                  </a:cubicBezTo>
                  <a:cubicBezTo>
                    <a:pt x="23021" y="14245"/>
                    <a:pt x="22917" y="14383"/>
                    <a:pt x="22814" y="14487"/>
                  </a:cubicBezTo>
                  <a:cubicBezTo>
                    <a:pt x="22261" y="14970"/>
                    <a:pt x="21880" y="15593"/>
                    <a:pt x="21500" y="16180"/>
                  </a:cubicBezTo>
                  <a:cubicBezTo>
                    <a:pt x="21451" y="16278"/>
                    <a:pt x="21402" y="16376"/>
                    <a:pt x="21317" y="16376"/>
                  </a:cubicBezTo>
                  <a:cubicBezTo>
                    <a:pt x="21281" y="16376"/>
                    <a:pt x="21240" y="16359"/>
                    <a:pt x="21189" y="16319"/>
                  </a:cubicBezTo>
                  <a:cubicBezTo>
                    <a:pt x="20809" y="15973"/>
                    <a:pt x="20290" y="16007"/>
                    <a:pt x="19841" y="15904"/>
                  </a:cubicBezTo>
                  <a:cubicBezTo>
                    <a:pt x="19530" y="15826"/>
                    <a:pt x="19238" y="15787"/>
                    <a:pt x="18937" y="15787"/>
                  </a:cubicBezTo>
                  <a:cubicBezTo>
                    <a:pt x="18836" y="15787"/>
                    <a:pt x="18735" y="15791"/>
                    <a:pt x="18631" y="15800"/>
                  </a:cubicBezTo>
                  <a:cubicBezTo>
                    <a:pt x="18389" y="15800"/>
                    <a:pt x="18355" y="15731"/>
                    <a:pt x="18458" y="15524"/>
                  </a:cubicBezTo>
                  <a:cubicBezTo>
                    <a:pt x="18597" y="15247"/>
                    <a:pt x="18804" y="14970"/>
                    <a:pt x="19011" y="14729"/>
                  </a:cubicBezTo>
                  <a:cubicBezTo>
                    <a:pt x="19150" y="14556"/>
                    <a:pt x="19322" y="14383"/>
                    <a:pt x="19357" y="14141"/>
                  </a:cubicBezTo>
                  <a:cubicBezTo>
                    <a:pt x="19392" y="13968"/>
                    <a:pt x="19599" y="13934"/>
                    <a:pt x="19668" y="13761"/>
                  </a:cubicBezTo>
                  <a:lnTo>
                    <a:pt x="19668" y="13761"/>
                  </a:lnTo>
                  <a:cubicBezTo>
                    <a:pt x="19495" y="13830"/>
                    <a:pt x="19392" y="14003"/>
                    <a:pt x="19253" y="14141"/>
                  </a:cubicBezTo>
                  <a:cubicBezTo>
                    <a:pt x="18839" y="14590"/>
                    <a:pt x="18389" y="15040"/>
                    <a:pt x="18078" y="15558"/>
                  </a:cubicBezTo>
                  <a:cubicBezTo>
                    <a:pt x="18044" y="15593"/>
                    <a:pt x="18009" y="15662"/>
                    <a:pt x="17974" y="15696"/>
                  </a:cubicBezTo>
                  <a:cubicBezTo>
                    <a:pt x="17940" y="15714"/>
                    <a:pt x="17905" y="15722"/>
                    <a:pt x="17871" y="15722"/>
                  </a:cubicBezTo>
                  <a:cubicBezTo>
                    <a:pt x="17836" y="15722"/>
                    <a:pt x="17802" y="15714"/>
                    <a:pt x="17767" y="15696"/>
                  </a:cubicBezTo>
                  <a:cubicBezTo>
                    <a:pt x="17733" y="15627"/>
                    <a:pt x="17767" y="15558"/>
                    <a:pt x="17802" y="15524"/>
                  </a:cubicBezTo>
                  <a:cubicBezTo>
                    <a:pt x="17974" y="15282"/>
                    <a:pt x="18182" y="15074"/>
                    <a:pt x="18286" y="14798"/>
                  </a:cubicBezTo>
                  <a:lnTo>
                    <a:pt x="18355" y="14729"/>
                  </a:lnTo>
                  <a:lnTo>
                    <a:pt x="18286" y="14763"/>
                  </a:lnTo>
                  <a:cubicBezTo>
                    <a:pt x="18078" y="14901"/>
                    <a:pt x="17974" y="15109"/>
                    <a:pt x="17802" y="15282"/>
                  </a:cubicBezTo>
                  <a:cubicBezTo>
                    <a:pt x="17352" y="15835"/>
                    <a:pt x="17076" y="16042"/>
                    <a:pt x="16557" y="16284"/>
                  </a:cubicBezTo>
                  <a:cubicBezTo>
                    <a:pt x="16488" y="16180"/>
                    <a:pt x="16592" y="16111"/>
                    <a:pt x="16626" y="16042"/>
                  </a:cubicBezTo>
                  <a:cubicBezTo>
                    <a:pt x="16834" y="15765"/>
                    <a:pt x="17076" y="15524"/>
                    <a:pt x="17249" y="15212"/>
                  </a:cubicBezTo>
                  <a:lnTo>
                    <a:pt x="17249" y="15212"/>
                  </a:lnTo>
                  <a:cubicBezTo>
                    <a:pt x="16903" y="15489"/>
                    <a:pt x="16626" y="15835"/>
                    <a:pt x="16350" y="16215"/>
                  </a:cubicBezTo>
                  <a:cubicBezTo>
                    <a:pt x="16143" y="16560"/>
                    <a:pt x="15797" y="16768"/>
                    <a:pt x="15520" y="17010"/>
                  </a:cubicBezTo>
                  <a:cubicBezTo>
                    <a:pt x="15244" y="17286"/>
                    <a:pt x="15106" y="17632"/>
                    <a:pt x="14898" y="17943"/>
                  </a:cubicBezTo>
                  <a:cubicBezTo>
                    <a:pt x="14760" y="18220"/>
                    <a:pt x="14587" y="18462"/>
                    <a:pt x="14518" y="18773"/>
                  </a:cubicBezTo>
                  <a:cubicBezTo>
                    <a:pt x="14518" y="18773"/>
                    <a:pt x="14449" y="18807"/>
                    <a:pt x="14414" y="18842"/>
                  </a:cubicBezTo>
                  <a:cubicBezTo>
                    <a:pt x="14311" y="18634"/>
                    <a:pt x="14449" y="18462"/>
                    <a:pt x="14380" y="18289"/>
                  </a:cubicBezTo>
                  <a:lnTo>
                    <a:pt x="14380" y="18289"/>
                  </a:lnTo>
                  <a:cubicBezTo>
                    <a:pt x="14276" y="18531"/>
                    <a:pt x="14345" y="18773"/>
                    <a:pt x="14311" y="19015"/>
                  </a:cubicBezTo>
                  <a:cubicBezTo>
                    <a:pt x="14172" y="19602"/>
                    <a:pt x="13861" y="20121"/>
                    <a:pt x="13654" y="20674"/>
                  </a:cubicBezTo>
                  <a:cubicBezTo>
                    <a:pt x="13481" y="21158"/>
                    <a:pt x="13204" y="21642"/>
                    <a:pt x="13170" y="22195"/>
                  </a:cubicBezTo>
                  <a:cubicBezTo>
                    <a:pt x="13170" y="22229"/>
                    <a:pt x="13135" y="22298"/>
                    <a:pt x="13135" y="22367"/>
                  </a:cubicBezTo>
                  <a:cubicBezTo>
                    <a:pt x="13135" y="22402"/>
                    <a:pt x="13170" y="22437"/>
                    <a:pt x="13170" y="22540"/>
                  </a:cubicBezTo>
                  <a:cubicBezTo>
                    <a:pt x="13516" y="21538"/>
                    <a:pt x="13792" y="20570"/>
                    <a:pt x="14311" y="19602"/>
                  </a:cubicBezTo>
                  <a:cubicBezTo>
                    <a:pt x="14553" y="20570"/>
                    <a:pt x="14622" y="21469"/>
                    <a:pt x="14414" y="22402"/>
                  </a:cubicBezTo>
                  <a:cubicBezTo>
                    <a:pt x="14311" y="22713"/>
                    <a:pt x="14103" y="22955"/>
                    <a:pt x="13861" y="23162"/>
                  </a:cubicBezTo>
                  <a:cubicBezTo>
                    <a:pt x="13723" y="23301"/>
                    <a:pt x="13585" y="23404"/>
                    <a:pt x="13516" y="23543"/>
                  </a:cubicBezTo>
                  <a:cubicBezTo>
                    <a:pt x="13446" y="23612"/>
                    <a:pt x="13412" y="23681"/>
                    <a:pt x="13585" y="23715"/>
                  </a:cubicBezTo>
                  <a:cubicBezTo>
                    <a:pt x="13688" y="23715"/>
                    <a:pt x="13585" y="23819"/>
                    <a:pt x="13550" y="23854"/>
                  </a:cubicBezTo>
                  <a:cubicBezTo>
                    <a:pt x="13135" y="24165"/>
                    <a:pt x="12755" y="24407"/>
                    <a:pt x="12271" y="24510"/>
                  </a:cubicBezTo>
                  <a:cubicBezTo>
                    <a:pt x="12133" y="24510"/>
                    <a:pt x="11995" y="24545"/>
                    <a:pt x="11891" y="24614"/>
                  </a:cubicBezTo>
                  <a:cubicBezTo>
                    <a:pt x="11822" y="24649"/>
                    <a:pt x="11718" y="24718"/>
                    <a:pt x="11787" y="24822"/>
                  </a:cubicBezTo>
                  <a:cubicBezTo>
                    <a:pt x="11891" y="24994"/>
                    <a:pt x="11753" y="25029"/>
                    <a:pt x="11649" y="25063"/>
                  </a:cubicBezTo>
                  <a:cubicBezTo>
                    <a:pt x="11407" y="25133"/>
                    <a:pt x="11131" y="25167"/>
                    <a:pt x="10889" y="25167"/>
                  </a:cubicBezTo>
                  <a:cubicBezTo>
                    <a:pt x="10578" y="25167"/>
                    <a:pt x="10336" y="25202"/>
                    <a:pt x="10059" y="25340"/>
                  </a:cubicBezTo>
                  <a:cubicBezTo>
                    <a:pt x="9644" y="25547"/>
                    <a:pt x="9229" y="25755"/>
                    <a:pt x="8780" y="25893"/>
                  </a:cubicBezTo>
                  <a:cubicBezTo>
                    <a:pt x="8054" y="26170"/>
                    <a:pt x="7328" y="26377"/>
                    <a:pt x="6603" y="26619"/>
                  </a:cubicBezTo>
                  <a:cubicBezTo>
                    <a:pt x="5980" y="26826"/>
                    <a:pt x="5358" y="26965"/>
                    <a:pt x="4736" y="27137"/>
                  </a:cubicBezTo>
                  <a:cubicBezTo>
                    <a:pt x="4425" y="27207"/>
                    <a:pt x="4114" y="27207"/>
                    <a:pt x="3803" y="27276"/>
                  </a:cubicBezTo>
                  <a:cubicBezTo>
                    <a:pt x="3526" y="27345"/>
                    <a:pt x="3250" y="27483"/>
                    <a:pt x="3008" y="27656"/>
                  </a:cubicBezTo>
                  <a:cubicBezTo>
                    <a:pt x="2247" y="28243"/>
                    <a:pt x="1452" y="28797"/>
                    <a:pt x="830" y="29522"/>
                  </a:cubicBezTo>
                  <a:cubicBezTo>
                    <a:pt x="830" y="29540"/>
                    <a:pt x="822" y="29540"/>
                    <a:pt x="809" y="29540"/>
                  </a:cubicBezTo>
                  <a:cubicBezTo>
                    <a:pt x="796" y="29540"/>
                    <a:pt x="778" y="29540"/>
                    <a:pt x="761" y="29557"/>
                  </a:cubicBezTo>
                  <a:cubicBezTo>
                    <a:pt x="692" y="29488"/>
                    <a:pt x="726" y="29419"/>
                    <a:pt x="726" y="29384"/>
                  </a:cubicBezTo>
                  <a:cubicBezTo>
                    <a:pt x="968" y="28831"/>
                    <a:pt x="1141" y="28243"/>
                    <a:pt x="1487" y="27725"/>
                  </a:cubicBezTo>
                  <a:cubicBezTo>
                    <a:pt x="1487" y="27656"/>
                    <a:pt x="1521" y="27621"/>
                    <a:pt x="1556" y="27587"/>
                  </a:cubicBezTo>
                  <a:cubicBezTo>
                    <a:pt x="1833" y="26757"/>
                    <a:pt x="2524" y="26204"/>
                    <a:pt x="3111" y="25651"/>
                  </a:cubicBezTo>
                  <a:cubicBezTo>
                    <a:pt x="3803" y="24994"/>
                    <a:pt x="4390" y="24268"/>
                    <a:pt x="4943" y="23508"/>
                  </a:cubicBezTo>
                  <a:cubicBezTo>
                    <a:pt x="5013" y="23439"/>
                    <a:pt x="5047" y="23335"/>
                    <a:pt x="5047" y="23266"/>
                  </a:cubicBezTo>
                  <a:lnTo>
                    <a:pt x="5047" y="23266"/>
                  </a:lnTo>
                  <a:cubicBezTo>
                    <a:pt x="4736" y="23543"/>
                    <a:pt x="4529" y="23888"/>
                    <a:pt x="4287" y="24199"/>
                  </a:cubicBezTo>
                  <a:cubicBezTo>
                    <a:pt x="3976" y="24614"/>
                    <a:pt x="3595" y="24994"/>
                    <a:pt x="3215" y="25375"/>
                  </a:cubicBezTo>
                  <a:cubicBezTo>
                    <a:pt x="2869" y="25686"/>
                    <a:pt x="2558" y="26031"/>
                    <a:pt x="2247" y="26377"/>
                  </a:cubicBezTo>
                  <a:cubicBezTo>
                    <a:pt x="2178" y="26412"/>
                    <a:pt x="2144" y="26481"/>
                    <a:pt x="2040" y="26481"/>
                  </a:cubicBezTo>
                  <a:cubicBezTo>
                    <a:pt x="2005" y="26342"/>
                    <a:pt x="2074" y="26204"/>
                    <a:pt x="2144" y="26066"/>
                  </a:cubicBezTo>
                  <a:lnTo>
                    <a:pt x="2144" y="26031"/>
                  </a:lnTo>
                  <a:cubicBezTo>
                    <a:pt x="2455" y="25340"/>
                    <a:pt x="2731" y="24649"/>
                    <a:pt x="2939" y="23888"/>
                  </a:cubicBezTo>
                  <a:cubicBezTo>
                    <a:pt x="3215" y="22817"/>
                    <a:pt x="3492" y="21711"/>
                    <a:pt x="3768" y="20605"/>
                  </a:cubicBezTo>
                  <a:cubicBezTo>
                    <a:pt x="3872" y="20086"/>
                    <a:pt x="4079" y="19568"/>
                    <a:pt x="4252" y="19049"/>
                  </a:cubicBezTo>
                  <a:cubicBezTo>
                    <a:pt x="4287" y="18911"/>
                    <a:pt x="4356" y="18773"/>
                    <a:pt x="4390" y="18634"/>
                  </a:cubicBezTo>
                  <a:cubicBezTo>
                    <a:pt x="4701" y="17390"/>
                    <a:pt x="5324" y="16284"/>
                    <a:pt x="6049" y="15282"/>
                  </a:cubicBezTo>
                  <a:cubicBezTo>
                    <a:pt x="6568" y="14556"/>
                    <a:pt x="7121" y="13830"/>
                    <a:pt x="7674" y="13139"/>
                  </a:cubicBezTo>
                  <a:cubicBezTo>
                    <a:pt x="8054" y="12724"/>
                    <a:pt x="8400" y="12309"/>
                    <a:pt x="8884" y="11963"/>
                  </a:cubicBezTo>
                  <a:cubicBezTo>
                    <a:pt x="9022" y="11860"/>
                    <a:pt x="9160" y="11790"/>
                    <a:pt x="9333" y="11721"/>
                  </a:cubicBezTo>
                  <a:cubicBezTo>
                    <a:pt x="9471" y="11652"/>
                    <a:pt x="9644" y="11618"/>
                    <a:pt x="9713" y="11479"/>
                  </a:cubicBezTo>
                  <a:lnTo>
                    <a:pt x="9713" y="11479"/>
                  </a:lnTo>
                  <a:cubicBezTo>
                    <a:pt x="9264" y="11583"/>
                    <a:pt x="8815" y="11721"/>
                    <a:pt x="8504" y="12102"/>
                  </a:cubicBezTo>
                  <a:cubicBezTo>
                    <a:pt x="8331" y="12309"/>
                    <a:pt x="8089" y="12516"/>
                    <a:pt x="7881" y="12689"/>
                  </a:cubicBezTo>
                  <a:cubicBezTo>
                    <a:pt x="7743" y="12827"/>
                    <a:pt x="7570" y="13000"/>
                    <a:pt x="7467" y="13139"/>
                  </a:cubicBezTo>
                  <a:cubicBezTo>
                    <a:pt x="6637" y="14210"/>
                    <a:pt x="5773" y="15247"/>
                    <a:pt x="5116" y="16422"/>
                  </a:cubicBezTo>
                  <a:cubicBezTo>
                    <a:pt x="4909" y="16802"/>
                    <a:pt x="4736" y="17148"/>
                    <a:pt x="4529" y="17528"/>
                  </a:cubicBezTo>
                  <a:cubicBezTo>
                    <a:pt x="4356" y="17770"/>
                    <a:pt x="4252" y="18047"/>
                    <a:pt x="4218" y="18358"/>
                  </a:cubicBezTo>
                  <a:cubicBezTo>
                    <a:pt x="4183" y="18531"/>
                    <a:pt x="4148" y="18669"/>
                    <a:pt x="4079" y="18842"/>
                  </a:cubicBezTo>
                  <a:cubicBezTo>
                    <a:pt x="3906" y="19326"/>
                    <a:pt x="3699" y="19844"/>
                    <a:pt x="3561" y="20363"/>
                  </a:cubicBezTo>
                  <a:cubicBezTo>
                    <a:pt x="3353" y="21158"/>
                    <a:pt x="3146" y="21987"/>
                    <a:pt x="2939" y="22782"/>
                  </a:cubicBezTo>
                  <a:cubicBezTo>
                    <a:pt x="2766" y="23473"/>
                    <a:pt x="2593" y="24165"/>
                    <a:pt x="2386" y="24822"/>
                  </a:cubicBezTo>
                  <a:cubicBezTo>
                    <a:pt x="2213" y="25305"/>
                    <a:pt x="1971" y="25789"/>
                    <a:pt x="1798" y="26273"/>
                  </a:cubicBezTo>
                  <a:cubicBezTo>
                    <a:pt x="1591" y="26792"/>
                    <a:pt x="1418" y="27276"/>
                    <a:pt x="1176" y="27760"/>
                  </a:cubicBezTo>
                  <a:cubicBezTo>
                    <a:pt x="968" y="28209"/>
                    <a:pt x="726" y="28624"/>
                    <a:pt x="588" y="29108"/>
                  </a:cubicBezTo>
                  <a:cubicBezTo>
                    <a:pt x="415" y="29592"/>
                    <a:pt x="346" y="30145"/>
                    <a:pt x="35" y="30594"/>
                  </a:cubicBezTo>
                  <a:cubicBezTo>
                    <a:pt x="1" y="30663"/>
                    <a:pt x="35" y="30732"/>
                    <a:pt x="104" y="30801"/>
                  </a:cubicBezTo>
                  <a:cubicBezTo>
                    <a:pt x="151" y="30832"/>
                    <a:pt x="191" y="30849"/>
                    <a:pt x="226" y="30849"/>
                  </a:cubicBezTo>
                  <a:cubicBezTo>
                    <a:pt x="270" y="30849"/>
                    <a:pt x="308" y="30824"/>
                    <a:pt x="346" y="30767"/>
                  </a:cubicBezTo>
                  <a:cubicBezTo>
                    <a:pt x="415" y="30628"/>
                    <a:pt x="519" y="30525"/>
                    <a:pt x="588" y="30352"/>
                  </a:cubicBezTo>
                  <a:cubicBezTo>
                    <a:pt x="830" y="29903"/>
                    <a:pt x="1141" y="29488"/>
                    <a:pt x="1556" y="29142"/>
                  </a:cubicBezTo>
                  <a:cubicBezTo>
                    <a:pt x="1971" y="28797"/>
                    <a:pt x="2386" y="28451"/>
                    <a:pt x="2800" y="28105"/>
                  </a:cubicBezTo>
                  <a:cubicBezTo>
                    <a:pt x="3215" y="27725"/>
                    <a:pt x="3734" y="27518"/>
                    <a:pt x="4287" y="27414"/>
                  </a:cubicBezTo>
                  <a:cubicBezTo>
                    <a:pt x="5047" y="27310"/>
                    <a:pt x="5808" y="27103"/>
                    <a:pt x="6568" y="26861"/>
                  </a:cubicBezTo>
                  <a:cubicBezTo>
                    <a:pt x="6948" y="26757"/>
                    <a:pt x="7294" y="26619"/>
                    <a:pt x="7709" y="26515"/>
                  </a:cubicBezTo>
                  <a:cubicBezTo>
                    <a:pt x="8469" y="26377"/>
                    <a:pt x="9160" y="26031"/>
                    <a:pt x="9886" y="25720"/>
                  </a:cubicBezTo>
                  <a:cubicBezTo>
                    <a:pt x="10301" y="25513"/>
                    <a:pt x="10716" y="25409"/>
                    <a:pt x="11165" y="25409"/>
                  </a:cubicBezTo>
                  <a:cubicBezTo>
                    <a:pt x="11545" y="25409"/>
                    <a:pt x="11926" y="25305"/>
                    <a:pt x="12306" y="25133"/>
                  </a:cubicBezTo>
                  <a:cubicBezTo>
                    <a:pt x="12548" y="24994"/>
                    <a:pt x="12790" y="24856"/>
                    <a:pt x="12997" y="24683"/>
                  </a:cubicBezTo>
                  <a:cubicBezTo>
                    <a:pt x="13619" y="24199"/>
                    <a:pt x="14241" y="23785"/>
                    <a:pt x="14656" y="23093"/>
                  </a:cubicBezTo>
                  <a:cubicBezTo>
                    <a:pt x="14656" y="23043"/>
                    <a:pt x="14675" y="23011"/>
                    <a:pt x="14725" y="23011"/>
                  </a:cubicBezTo>
                  <a:cubicBezTo>
                    <a:pt x="14744" y="23011"/>
                    <a:pt x="14767" y="23015"/>
                    <a:pt x="14794" y="23024"/>
                  </a:cubicBezTo>
                  <a:cubicBezTo>
                    <a:pt x="14864" y="23197"/>
                    <a:pt x="14864" y="23404"/>
                    <a:pt x="14794" y="23577"/>
                  </a:cubicBezTo>
                  <a:cubicBezTo>
                    <a:pt x="14622" y="23992"/>
                    <a:pt x="14587" y="24441"/>
                    <a:pt x="14622" y="24891"/>
                  </a:cubicBezTo>
                  <a:cubicBezTo>
                    <a:pt x="14622" y="24960"/>
                    <a:pt x="14622" y="25063"/>
                    <a:pt x="14587" y="25133"/>
                  </a:cubicBezTo>
                  <a:cubicBezTo>
                    <a:pt x="14587" y="25409"/>
                    <a:pt x="14380" y="25513"/>
                    <a:pt x="14241" y="25651"/>
                  </a:cubicBezTo>
                  <a:cubicBezTo>
                    <a:pt x="14191" y="25685"/>
                    <a:pt x="14152" y="25698"/>
                    <a:pt x="14122" y="25698"/>
                  </a:cubicBezTo>
                  <a:cubicBezTo>
                    <a:pt x="14028" y="25698"/>
                    <a:pt x="14009" y="25573"/>
                    <a:pt x="13930" y="25547"/>
                  </a:cubicBezTo>
                  <a:cubicBezTo>
                    <a:pt x="13861" y="25513"/>
                    <a:pt x="13792" y="25513"/>
                    <a:pt x="13723" y="25513"/>
                  </a:cubicBezTo>
                  <a:cubicBezTo>
                    <a:pt x="13446" y="25513"/>
                    <a:pt x="13135" y="25617"/>
                    <a:pt x="12893" y="25755"/>
                  </a:cubicBezTo>
                  <a:cubicBezTo>
                    <a:pt x="11891" y="26204"/>
                    <a:pt x="11061" y="26826"/>
                    <a:pt x="10301" y="27587"/>
                  </a:cubicBezTo>
                  <a:cubicBezTo>
                    <a:pt x="9713" y="28174"/>
                    <a:pt x="9195" y="28831"/>
                    <a:pt x="8746" y="29522"/>
                  </a:cubicBezTo>
                  <a:cubicBezTo>
                    <a:pt x="8400" y="30041"/>
                    <a:pt x="8054" y="30594"/>
                    <a:pt x="7501" y="30905"/>
                  </a:cubicBezTo>
                  <a:cubicBezTo>
                    <a:pt x="6672" y="31354"/>
                    <a:pt x="6049" y="32011"/>
                    <a:pt x="5462" y="32737"/>
                  </a:cubicBezTo>
                  <a:cubicBezTo>
                    <a:pt x="5220" y="33048"/>
                    <a:pt x="5047" y="33428"/>
                    <a:pt x="4943" y="33808"/>
                  </a:cubicBezTo>
                  <a:cubicBezTo>
                    <a:pt x="4874" y="34120"/>
                    <a:pt x="4805" y="34431"/>
                    <a:pt x="4701" y="34707"/>
                  </a:cubicBezTo>
                  <a:cubicBezTo>
                    <a:pt x="4494" y="35295"/>
                    <a:pt x="4356" y="35882"/>
                    <a:pt x="4390" y="36505"/>
                  </a:cubicBezTo>
                  <a:cubicBezTo>
                    <a:pt x="4390" y="36712"/>
                    <a:pt x="4425" y="36954"/>
                    <a:pt x="4390" y="37196"/>
                  </a:cubicBezTo>
                  <a:cubicBezTo>
                    <a:pt x="4321" y="37922"/>
                    <a:pt x="4218" y="38648"/>
                    <a:pt x="4218" y="39408"/>
                  </a:cubicBezTo>
                  <a:cubicBezTo>
                    <a:pt x="4252" y="40514"/>
                    <a:pt x="3941" y="41586"/>
                    <a:pt x="3803" y="42657"/>
                  </a:cubicBezTo>
                  <a:cubicBezTo>
                    <a:pt x="3768" y="43210"/>
                    <a:pt x="3630" y="43729"/>
                    <a:pt x="3561" y="44282"/>
                  </a:cubicBezTo>
                  <a:cubicBezTo>
                    <a:pt x="3526" y="44662"/>
                    <a:pt x="3492" y="45042"/>
                    <a:pt x="3319" y="45353"/>
                  </a:cubicBezTo>
                  <a:cubicBezTo>
                    <a:pt x="3077" y="45803"/>
                    <a:pt x="2939" y="46321"/>
                    <a:pt x="2351" y="46459"/>
                  </a:cubicBezTo>
                  <a:cubicBezTo>
                    <a:pt x="2282" y="46494"/>
                    <a:pt x="2213" y="46528"/>
                    <a:pt x="2213" y="46632"/>
                  </a:cubicBezTo>
                  <a:cubicBezTo>
                    <a:pt x="2239" y="46710"/>
                    <a:pt x="2303" y="46749"/>
                    <a:pt x="2378" y="46749"/>
                  </a:cubicBezTo>
                  <a:cubicBezTo>
                    <a:pt x="2403" y="46749"/>
                    <a:pt x="2429" y="46744"/>
                    <a:pt x="2455" y="46736"/>
                  </a:cubicBezTo>
                  <a:cubicBezTo>
                    <a:pt x="2524" y="46736"/>
                    <a:pt x="2593" y="46701"/>
                    <a:pt x="2662" y="46667"/>
                  </a:cubicBezTo>
                  <a:cubicBezTo>
                    <a:pt x="2869" y="46563"/>
                    <a:pt x="3077" y="46459"/>
                    <a:pt x="3284" y="46321"/>
                  </a:cubicBezTo>
                  <a:cubicBezTo>
                    <a:pt x="3630" y="46114"/>
                    <a:pt x="3976" y="45872"/>
                    <a:pt x="4390" y="45733"/>
                  </a:cubicBezTo>
                  <a:cubicBezTo>
                    <a:pt x="5220" y="45491"/>
                    <a:pt x="6015" y="45180"/>
                    <a:pt x="6810" y="44835"/>
                  </a:cubicBezTo>
                  <a:cubicBezTo>
                    <a:pt x="6844" y="44800"/>
                    <a:pt x="6914" y="44766"/>
                    <a:pt x="6983" y="44731"/>
                  </a:cubicBezTo>
                  <a:cubicBezTo>
                    <a:pt x="8089" y="44351"/>
                    <a:pt x="9195" y="43936"/>
                    <a:pt x="10163" y="43279"/>
                  </a:cubicBezTo>
                  <a:cubicBezTo>
                    <a:pt x="10889" y="42795"/>
                    <a:pt x="11545" y="42311"/>
                    <a:pt x="12271" y="41897"/>
                  </a:cubicBezTo>
                  <a:cubicBezTo>
                    <a:pt x="12686" y="41655"/>
                    <a:pt x="12928" y="41275"/>
                    <a:pt x="13274" y="40963"/>
                  </a:cubicBezTo>
                  <a:cubicBezTo>
                    <a:pt x="13619" y="40618"/>
                    <a:pt x="13861" y="40203"/>
                    <a:pt x="14069" y="39754"/>
                  </a:cubicBezTo>
                  <a:cubicBezTo>
                    <a:pt x="14311" y="39131"/>
                    <a:pt x="14725" y="38613"/>
                    <a:pt x="15106" y="38060"/>
                  </a:cubicBezTo>
                  <a:cubicBezTo>
                    <a:pt x="15157" y="37991"/>
                    <a:pt x="15201" y="37956"/>
                    <a:pt x="15244" y="37956"/>
                  </a:cubicBezTo>
                  <a:cubicBezTo>
                    <a:pt x="15287" y="37956"/>
                    <a:pt x="15330" y="37991"/>
                    <a:pt x="15382" y="38060"/>
                  </a:cubicBezTo>
                  <a:cubicBezTo>
                    <a:pt x="15486" y="38267"/>
                    <a:pt x="15624" y="38475"/>
                    <a:pt x="15762" y="38648"/>
                  </a:cubicBezTo>
                  <a:cubicBezTo>
                    <a:pt x="15935" y="38890"/>
                    <a:pt x="16039" y="39201"/>
                    <a:pt x="16281" y="39373"/>
                  </a:cubicBezTo>
                  <a:cubicBezTo>
                    <a:pt x="16488" y="39477"/>
                    <a:pt x="16523" y="39650"/>
                    <a:pt x="16488" y="39857"/>
                  </a:cubicBezTo>
                  <a:cubicBezTo>
                    <a:pt x="16419" y="40549"/>
                    <a:pt x="16384" y="41275"/>
                    <a:pt x="16281" y="41966"/>
                  </a:cubicBezTo>
                  <a:cubicBezTo>
                    <a:pt x="16246" y="42242"/>
                    <a:pt x="16177" y="42519"/>
                    <a:pt x="16246" y="42795"/>
                  </a:cubicBezTo>
                  <a:cubicBezTo>
                    <a:pt x="16315" y="43176"/>
                    <a:pt x="16177" y="43521"/>
                    <a:pt x="16039" y="43832"/>
                  </a:cubicBezTo>
                  <a:cubicBezTo>
                    <a:pt x="15797" y="44351"/>
                    <a:pt x="15520" y="44869"/>
                    <a:pt x="15278" y="45388"/>
                  </a:cubicBezTo>
                  <a:cubicBezTo>
                    <a:pt x="14933" y="46114"/>
                    <a:pt x="14587" y="46874"/>
                    <a:pt x="14138" y="47600"/>
                  </a:cubicBezTo>
                  <a:cubicBezTo>
                    <a:pt x="14069" y="47738"/>
                    <a:pt x="13999" y="47911"/>
                    <a:pt x="13827" y="47946"/>
                  </a:cubicBezTo>
                  <a:cubicBezTo>
                    <a:pt x="13505" y="48044"/>
                    <a:pt x="13184" y="48214"/>
                    <a:pt x="12837" y="48214"/>
                  </a:cubicBezTo>
                  <a:cubicBezTo>
                    <a:pt x="12699" y="48214"/>
                    <a:pt x="12557" y="48187"/>
                    <a:pt x="12409" y="48118"/>
                  </a:cubicBezTo>
                  <a:cubicBezTo>
                    <a:pt x="12343" y="48085"/>
                    <a:pt x="12245" y="48036"/>
                    <a:pt x="12161" y="48036"/>
                  </a:cubicBezTo>
                  <a:cubicBezTo>
                    <a:pt x="12069" y="48036"/>
                    <a:pt x="11995" y="48094"/>
                    <a:pt x="11995" y="48291"/>
                  </a:cubicBezTo>
                  <a:cubicBezTo>
                    <a:pt x="11995" y="48326"/>
                    <a:pt x="11891" y="48326"/>
                    <a:pt x="11856" y="48360"/>
                  </a:cubicBezTo>
                  <a:cubicBezTo>
                    <a:pt x="11753" y="48395"/>
                    <a:pt x="11649" y="48395"/>
                    <a:pt x="11545" y="48395"/>
                  </a:cubicBezTo>
                  <a:cubicBezTo>
                    <a:pt x="10681" y="48568"/>
                    <a:pt x="9817" y="48844"/>
                    <a:pt x="9126" y="49397"/>
                  </a:cubicBezTo>
                  <a:cubicBezTo>
                    <a:pt x="8434" y="49950"/>
                    <a:pt x="7812" y="50573"/>
                    <a:pt x="7190" y="51195"/>
                  </a:cubicBezTo>
                  <a:cubicBezTo>
                    <a:pt x="6914" y="51471"/>
                    <a:pt x="6672" y="51782"/>
                    <a:pt x="6430" y="52059"/>
                  </a:cubicBezTo>
                  <a:cubicBezTo>
                    <a:pt x="6119" y="52404"/>
                    <a:pt x="5877" y="52785"/>
                    <a:pt x="5704" y="53199"/>
                  </a:cubicBezTo>
                  <a:cubicBezTo>
                    <a:pt x="5600" y="53441"/>
                    <a:pt x="5496" y="53649"/>
                    <a:pt x="5358" y="53856"/>
                  </a:cubicBezTo>
                  <a:cubicBezTo>
                    <a:pt x="5220" y="54029"/>
                    <a:pt x="5116" y="54236"/>
                    <a:pt x="5082" y="54444"/>
                  </a:cubicBezTo>
                  <a:cubicBezTo>
                    <a:pt x="5047" y="54755"/>
                    <a:pt x="4943" y="55031"/>
                    <a:pt x="4840" y="55308"/>
                  </a:cubicBezTo>
                  <a:cubicBezTo>
                    <a:pt x="4736" y="55688"/>
                    <a:pt x="4598" y="56068"/>
                    <a:pt x="4771" y="56483"/>
                  </a:cubicBezTo>
                  <a:cubicBezTo>
                    <a:pt x="4805" y="56552"/>
                    <a:pt x="4805" y="56656"/>
                    <a:pt x="4805" y="56760"/>
                  </a:cubicBezTo>
                  <a:cubicBezTo>
                    <a:pt x="4943" y="58073"/>
                    <a:pt x="5324" y="59352"/>
                    <a:pt x="5877" y="60596"/>
                  </a:cubicBezTo>
                  <a:cubicBezTo>
                    <a:pt x="6188" y="60458"/>
                    <a:pt x="6188" y="60458"/>
                    <a:pt x="6049" y="60182"/>
                  </a:cubicBezTo>
                  <a:cubicBezTo>
                    <a:pt x="5669" y="59559"/>
                    <a:pt x="5531" y="58937"/>
                    <a:pt x="5635" y="58246"/>
                  </a:cubicBezTo>
                  <a:cubicBezTo>
                    <a:pt x="5704" y="57866"/>
                    <a:pt x="5842" y="57486"/>
                    <a:pt x="5946" y="57105"/>
                  </a:cubicBezTo>
                  <a:cubicBezTo>
                    <a:pt x="6049" y="56829"/>
                    <a:pt x="6188" y="56552"/>
                    <a:pt x="6430" y="56345"/>
                  </a:cubicBezTo>
                  <a:cubicBezTo>
                    <a:pt x="6914" y="55896"/>
                    <a:pt x="7328" y="55377"/>
                    <a:pt x="7916" y="55031"/>
                  </a:cubicBezTo>
                  <a:cubicBezTo>
                    <a:pt x="8262" y="54824"/>
                    <a:pt x="8504" y="54548"/>
                    <a:pt x="8815" y="54271"/>
                  </a:cubicBezTo>
                  <a:cubicBezTo>
                    <a:pt x="8918" y="54409"/>
                    <a:pt x="8884" y="54548"/>
                    <a:pt x="8849" y="54651"/>
                  </a:cubicBezTo>
                  <a:cubicBezTo>
                    <a:pt x="8711" y="55101"/>
                    <a:pt x="8573" y="55550"/>
                    <a:pt x="8400" y="55999"/>
                  </a:cubicBezTo>
                  <a:cubicBezTo>
                    <a:pt x="8193" y="56621"/>
                    <a:pt x="7847" y="57244"/>
                    <a:pt x="7605" y="57900"/>
                  </a:cubicBezTo>
                  <a:cubicBezTo>
                    <a:pt x="7328" y="58764"/>
                    <a:pt x="7225" y="59698"/>
                    <a:pt x="7156" y="60596"/>
                  </a:cubicBezTo>
                  <a:cubicBezTo>
                    <a:pt x="7121" y="60873"/>
                    <a:pt x="7121" y="61149"/>
                    <a:pt x="7190" y="61461"/>
                  </a:cubicBezTo>
                  <a:cubicBezTo>
                    <a:pt x="7363" y="62463"/>
                    <a:pt x="7536" y="63500"/>
                    <a:pt x="7778" y="64502"/>
                  </a:cubicBezTo>
                  <a:cubicBezTo>
                    <a:pt x="7985" y="65297"/>
                    <a:pt x="8296" y="65989"/>
                    <a:pt x="8815" y="66576"/>
                  </a:cubicBezTo>
                  <a:cubicBezTo>
                    <a:pt x="8896" y="66684"/>
                    <a:pt x="8977" y="66771"/>
                    <a:pt x="9090" y="66771"/>
                  </a:cubicBezTo>
                  <a:cubicBezTo>
                    <a:pt x="9122" y="66771"/>
                    <a:pt x="9157" y="66764"/>
                    <a:pt x="9195" y="66749"/>
                  </a:cubicBezTo>
                  <a:cubicBezTo>
                    <a:pt x="9368" y="66714"/>
                    <a:pt x="9437" y="66576"/>
                    <a:pt x="9437" y="66403"/>
                  </a:cubicBezTo>
                  <a:cubicBezTo>
                    <a:pt x="9471" y="66023"/>
                    <a:pt x="9575" y="65677"/>
                    <a:pt x="9610" y="65297"/>
                  </a:cubicBezTo>
                  <a:cubicBezTo>
                    <a:pt x="9748" y="64087"/>
                    <a:pt x="10266" y="63016"/>
                    <a:pt x="10958" y="62048"/>
                  </a:cubicBezTo>
                  <a:cubicBezTo>
                    <a:pt x="11407" y="61426"/>
                    <a:pt x="11822" y="60838"/>
                    <a:pt x="12133" y="60182"/>
                  </a:cubicBezTo>
                  <a:cubicBezTo>
                    <a:pt x="12193" y="60092"/>
                    <a:pt x="12201" y="60002"/>
                    <a:pt x="12292" y="60002"/>
                  </a:cubicBezTo>
                  <a:cubicBezTo>
                    <a:pt x="12306" y="60002"/>
                    <a:pt x="12322" y="60004"/>
                    <a:pt x="12340" y="60009"/>
                  </a:cubicBezTo>
                  <a:cubicBezTo>
                    <a:pt x="12375" y="60458"/>
                    <a:pt x="12513" y="60873"/>
                    <a:pt x="12513" y="61322"/>
                  </a:cubicBezTo>
                  <a:cubicBezTo>
                    <a:pt x="12548" y="62117"/>
                    <a:pt x="12721" y="62912"/>
                    <a:pt x="12997" y="63707"/>
                  </a:cubicBezTo>
                  <a:cubicBezTo>
                    <a:pt x="13239" y="64364"/>
                    <a:pt x="13619" y="64952"/>
                    <a:pt x="13861" y="65608"/>
                  </a:cubicBezTo>
                  <a:cubicBezTo>
                    <a:pt x="13861" y="65643"/>
                    <a:pt x="13896" y="65677"/>
                    <a:pt x="13930" y="65677"/>
                  </a:cubicBezTo>
                  <a:cubicBezTo>
                    <a:pt x="13960" y="65707"/>
                    <a:pt x="13989" y="65717"/>
                    <a:pt x="14018" y="65717"/>
                  </a:cubicBezTo>
                  <a:cubicBezTo>
                    <a:pt x="14058" y="65717"/>
                    <a:pt x="14098" y="65697"/>
                    <a:pt x="14138" y="65677"/>
                  </a:cubicBezTo>
                  <a:cubicBezTo>
                    <a:pt x="14207" y="65608"/>
                    <a:pt x="14241" y="65539"/>
                    <a:pt x="14172" y="65505"/>
                  </a:cubicBezTo>
                  <a:cubicBezTo>
                    <a:pt x="13930" y="65332"/>
                    <a:pt x="13999" y="65124"/>
                    <a:pt x="14103" y="64917"/>
                  </a:cubicBezTo>
                  <a:cubicBezTo>
                    <a:pt x="14207" y="64744"/>
                    <a:pt x="14172" y="64537"/>
                    <a:pt x="14241" y="64364"/>
                  </a:cubicBezTo>
                  <a:cubicBezTo>
                    <a:pt x="14241" y="64295"/>
                    <a:pt x="14276" y="64191"/>
                    <a:pt x="14380" y="64122"/>
                  </a:cubicBezTo>
                  <a:cubicBezTo>
                    <a:pt x="14449" y="64260"/>
                    <a:pt x="14449" y="64399"/>
                    <a:pt x="14449" y="64537"/>
                  </a:cubicBezTo>
                  <a:cubicBezTo>
                    <a:pt x="14414" y="65194"/>
                    <a:pt x="14414" y="65850"/>
                    <a:pt x="14553" y="66507"/>
                  </a:cubicBezTo>
                  <a:cubicBezTo>
                    <a:pt x="14691" y="66956"/>
                    <a:pt x="14829" y="67440"/>
                    <a:pt x="15106" y="67855"/>
                  </a:cubicBezTo>
                  <a:cubicBezTo>
                    <a:pt x="15520" y="68477"/>
                    <a:pt x="15970" y="69099"/>
                    <a:pt x="16419" y="69722"/>
                  </a:cubicBezTo>
                  <a:cubicBezTo>
                    <a:pt x="16626" y="69998"/>
                    <a:pt x="16834" y="70275"/>
                    <a:pt x="17145" y="70447"/>
                  </a:cubicBezTo>
                  <a:cubicBezTo>
                    <a:pt x="17836" y="70828"/>
                    <a:pt x="18528" y="71277"/>
                    <a:pt x="19219" y="71726"/>
                  </a:cubicBezTo>
                  <a:cubicBezTo>
                    <a:pt x="19461" y="71899"/>
                    <a:pt x="19703" y="72037"/>
                    <a:pt x="20014" y="72107"/>
                  </a:cubicBezTo>
                  <a:cubicBezTo>
                    <a:pt x="20601" y="72245"/>
                    <a:pt x="21154" y="72418"/>
                    <a:pt x="21673" y="72625"/>
                  </a:cubicBezTo>
                  <a:cubicBezTo>
                    <a:pt x="22088" y="72798"/>
                    <a:pt x="22537" y="72902"/>
                    <a:pt x="22986" y="73005"/>
                  </a:cubicBezTo>
                  <a:cubicBezTo>
                    <a:pt x="23539" y="73109"/>
                    <a:pt x="24092" y="73178"/>
                    <a:pt x="24646" y="73316"/>
                  </a:cubicBezTo>
                  <a:cubicBezTo>
                    <a:pt x="25337" y="73489"/>
                    <a:pt x="25959" y="73731"/>
                    <a:pt x="26616" y="73939"/>
                  </a:cubicBezTo>
                  <a:cubicBezTo>
                    <a:pt x="27411" y="74215"/>
                    <a:pt x="28171" y="74595"/>
                    <a:pt x="28862" y="75114"/>
                  </a:cubicBezTo>
                  <a:cubicBezTo>
                    <a:pt x="29139" y="75321"/>
                    <a:pt x="29381" y="75632"/>
                    <a:pt x="29657" y="75909"/>
                  </a:cubicBezTo>
                  <a:cubicBezTo>
                    <a:pt x="30211" y="76427"/>
                    <a:pt x="30418" y="77119"/>
                    <a:pt x="30487" y="77844"/>
                  </a:cubicBezTo>
                  <a:cubicBezTo>
                    <a:pt x="30497" y="77849"/>
                    <a:pt x="30507" y="77852"/>
                    <a:pt x="30518" y="77852"/>
                  </a:cubicBezTo>
                  <a:cubicBezTo>
                    <a:pt x="30567" y="77852"/>
                    <a:pt x="30619" y="77803"/>
                    <a:pt x="30686" y="77803"/>
                  </a:cubicBezTo>
                  <a:cubicBezTo>
                    <a:pt x="30699" y="77803"/>
                    <a:pt x="30714" y="77805"/>
                    <a:pt x="30729" y="77810"/>
                  </a:cubicBezTo>
                  <a:cubicBezTo>
                    <a:pt x="30747" y="77814"/>
                    <a:pt x="30764" y="77817"/>
                    <a:pt x="30780" y="77817"/>
                  </a:cubicBezTo>
                  <a:cubicBezTo>
                    <a:pt x="30883" y="77817"/>
                    <a:pt x="30927" y="77723"/>
                    <a:pt x="30867" y="77602"/>
                  </a:cubicBezTo>
                  <a:cubicBezTo>
                    <a:pt x="30660" y="77291"/>
                    <a:pt x="30625" y="76911"/>
                    <a:pt x="30452" y="76565"/>
                  </a:cubicBezTo>
                  <a:cubicBezTo>
                    <a:pt x="30314" y="76324"/>
                    <a:pt x="30280" y="76047"/>
                    <a:pt x="30245" y="75770"/>
                  </a:cubicBezTo>
                  <a:cubicBezTo>
                    <a:pt x="30107" y="74768"/>
                    <a:pt x="30141" y="73697"/>
                    <a:pt x="30072" y="72694"/>
                  </a:cubicBezTo>
                  <a:cubicBezTo>
                    <a:pt x="30072" y="72245"/>
                    <a:pt x="30003" y="71830"/>
                    <a:pt x="30038" y="71415"/>
                  </a:cubicBezTo>
                  <a:cubicBezTo>
                    <a:pt x="30141" y="70378"/>
                    <a:pt x="30245" y="69376"/>
                    <a:pt x="30245" y="68339"/>
                  </a:cubicBezTo>
                  <a:cubicBezTo>
                    <a:pt x="30245" y="67544"/>
                    <a:pt x="29969" y="66749"/>
                    <a:pt x="29830" y="65989"/>
                  </a:cubicBezTo>
                  <a:cubicBezTo>
                    <a:pt x="29796" y="65919"/>
                    <a:pt x="29761" y="65850"/>
                    <a:pt x="29727" y="65781"/>
                  </a:cubicBezTo>
                  <a:cubicBezTo>
                    <a:pt x="29485" y="65194"/>
                    <a:pt x="29243" y="64606"/>
                    <a:pt x="29001" y="64053"/>
                  </a:cubicBezTo>
                  <a:cubicBezTo>
                    <a:pt x="28862" y="63638"/>
                    <a:pt x="28655" y="63292"/>
                    <a:pt x="28206" y="63120"/>
                  </a:cubicBezTo>
                  <a:cubicBezTo>
                    <a:pt x="27998" y="63016"/>
                    <a:pt x="27860" y="62843"/>
                    <a:pt x="27791" y="62636"/>
                  </a:cubicBezTo>
                  <a:cubicBezTo>
                    <a:pt x="27653" y="62221"/>
                    <a:pt x="27480" y="61841"/>
                    <a:pt x="27411" y="61391"/>
                  </a:cubicBezTo>
                  <a:cubicBezTo>
                    <a:pt x="27376" y="61184"/>
                    <a:pt x="27376" y="60942"/>
                    <a:pt x="27307" y="60769"/>
                  </a:cubicBezTo>
                  <a:cubicBezTo>
                    <a:pt x="27134" y="60458"/>
                    <a:pt x="27272" y="60182"/>
                    <a:pt x="27307" y="59905"/>
                  </a:cubicBezTo>
                  <a:cubicBezTo>
                    <a:pt x="27376" y="59905"/>
                    <a:pt x="27411" y="59940"/>
                    <a:pt x="27411" y="59940"/>
                  </a:cubicBezTo>
                  <a:cubicBezTo>
                    <a:pt x="28517" y="61184"/>
                    <a:pt x="29381" y="62532"/>
                    <a:pt x="29830" y="64157"/>
                  </a:cubicBezTo>
                  <a:cubicBezTo>
                    <a:pt x="29899" y="64399"/>
                    <a:pt x="29969" y="64641"/>
                    <a:pt x="30072" y="64882"/>
                  </a:cubicBezTo>
                  <a:cubicBezTo>
                    <a:pt x="30072" y="64952"/>
                    <a:pt x="30141" y="65021"/>
                    <a:pt x="30176" y="65021"/>
                  </a:cubicBezTo>
                  <a:cubicBezTo>
                    <a:pt x="30195" y="65027"/>
                    <a:pt x="30212" y="65030"/>
                    <a:pt x="30227" y="65030"/>
                  </a:cubicBezTo>
                  <a:cubicBezTo>
                    <a:pt x="30293" y="65030"/>
                    <a:pt x="30327" y="64973"/>
                    <a:pt x="30383" y="64917"/>
                  </a:cubicBezTo>
                  <a:cubicBezTo>
                    <a:pt x="30452" y="64779"/>
                    <a:pt x="30452" y="64606"/>
                    <a:pt x="30452" y="64468"/>
                  </a:cubicBezTo>
                  <a:cubicBezTo>
                    <a:pt x="30418" y="63742"/>
                    <a:pt x="30314" y="63016"/>
                    <a:pt x="30141" y="62290"/>
                  </a:cubicBezTo>
                  <a:cubicBezTo>
                    <a:pt x="29934" y="61530"/>
                    <a:pt x="29969" y="60735"/>
                    <a:pt x="29796" y="59974"/>
                  </a:cubicBezTo>
                  <a:cubicBezTo>
                    <a:pt x="29796" y="59940"/>
                    <a:pt x="29830" y="59940"/>
                    <a:pt x="29830" y="59905"/>
                  </a:cubicBezTo>
                  <a:cubicBezTo>
                    <a:pt x="30003" y="59905"/>
                    <a:pt x="30107" y="60043"/>
                    <a:pt x="30245" y="60112"/>
                  </a:cubicBezTo>
                  <a:cubicBezTo>
                    <a:pt x="30902" y="60596"/>
                    <a:pt x="31593" y="61115"/>
                    <a:pt x="32284" y="61599"/>
                  </a:cubicBezTo>
                  <a:cubicBezTo>
                    <a:pt x="32976" y="62048"/>
                    <a:pt x="33494" y="62670"/>
                    <a:pt x="33909" y="63362"/>
                  </a:cubicBezTo>
                  <a:cubicBezTo>
                    <a:pt x="34186" y="63846"/>
                    <a:pt x="34393" y="64399"/>
                    <a:pt x="34704" y="64848"/>
                  </a:cubicBezTo>
                  <a:cubicBezTo>
                    <a:pt x="34767" y="64942"/>
                    <a:pt x="34801" y="65094"/>
                    <a:pt x="34938" y="65094"/>
                  </a:cubicBezTo>
                  <a:cubicBezTo>
                    <a:pt x="34951" y="65094"/>
                    <a:pt x="34965" y="65093"/>
                    <a:pt x="34981" y="65090"/>
                  </a:cubicBezTo>
                  <a:cubicBezTo>
                    <a:pt x="35153" y="65055"/>
                    <a:pt x="35153" y="64917"/>
                    <a:pt x="35153" y="64744"/>
                  </a:cubicBezTo>
                  <a:cubicBezTo>
                    <a:pt x="35188" y="64571"/>
                    <a:pt x="35153" y="64364"/>
                    <a:pt x="35119" y="64191"/>
                  </a:cubicBezTo>
                  <a:cubicBezTo>
                    <a:pt x="35050" y="63811"/>
                    <a:pt x="34877" y="63465"/>
                    <a:pt x="34842" y="63085"/>
                  </a:cubicBezTo>
                  <a:cubicBezTo>
                    <a:pt x="34669" y="61219"/>
                    <a:pt x="34082" y="59456"/>
                    <a:pt x="33563" y="57658"/>
                  </a:cubicBezTo>
                  <a:cubicBezTo>
                    <a:pt x="33529" y="57589"/>
                    <a:pt x="33494" y="57520"/>
                    <a:pt x="33563" y="57451"/>
                  </a:cubicBezTo>
                  <a:cubicBezTo>
                    <a:pt x="33667" y="57451"/>
                    <a:pt x="33702" y="57486"/>
                    <a:pt x="33771" y="57520"/>
                  </a:cubicBezTo>
                  <a:cubicBezTo>
                    <a:pt x="34531" y="58004"/>
                    <a:pt x="35188" y="58592"/>
                    <a:pt x="35741" y="59214"/>
                  </a:cubicBezTo>
                  <a:cubicBezTo>
                    <a:pt x="36259" y="59767"/>
                    <a:pt x="36640" y="60424"/>
                    <a:pt x="36916" y="61149"/>
                  </a:cubicBezTo>
                  <a:cubicBezTo>
                    <a:pt x="36985" y="61322"/>
                    <a:pt x="37020" y="61495"/>
                    <a:pt x="37089" y="61668"/>
                  </a:cubicBezTo>
                  <a:cubicBezTo>
                    <a:pt x="37117" y="61724"/>
                    <a:pt x="37168" y="61781"/>
                    <a:pt x="37224" y="61781"/>
                  </a:cubicBezTo>
                  <a:cubicBezTo>
                    <a:pt x="37236" y="61781"/>
                    <a:pt x="37249" y="61778"/>
                    <a:pt x="37262" y="61772"/>
                  </a:cubicBezTo>
                  <a:cubicBezTo>
                    <a:pt x="37366" y="61772"/>
                    <a:pt x="37400" y="61668"/>
                    <a:pt x="37400" y="61599"/>
                  </a:cubicBezTo>
                  <a:cubicBezTo>
                    <a:pt x="37400" y="61564"/>
                    <a:pt x="37400" y="61530"/>
                    <a:pt x="37400" y="61495"/>
                  </a:cubicBezTo>
                  <a:cubicBezTo>
                    <a:pt x="37296" y="60735"/>
                    <a:pt x="37296" y="59940"/>
                    <a:pt x="37124" y="59179"/>
                  </a:cubicBezTo>
                  <a:cubicBezTo>
                    <a:pt x="36985" y="58522"/>
                    <a:pt x="37020" y="58522"/>
                    <a:pt x="37642" y="58419"/>
                  </a:cubicBezTo>
                  <a:cubicBezTo>
                    <a:pt x="37783" y="58405"/>
                    <a:pt x="37918" y="58391"/>
                    <a:pt x="38050" y="58391"/>
                  </a:cubicBezTo>
                  <a:cubicBezTo>
                    <a:pt x="38242" y="58391"/>
                    <a:pt x="38426" y="58420"/>
                    <a:pt x="38610" y="58522"/>
                  </a:cubicBezTo>
                  <a:cubicBezTo>
                    <a:pt x="39163" y="58834"/>
                    <a:pt x="39681" y="59179"/>
                    <a:pt x="40165" y="59594"/>
                  </a:cubicBezTo>
                  <a:cubicBezTo>
                    <a:pt x="40442" y="59801"/>
                    <a:pt x="40718" y="60078"/>
                    <a:pt x="40926" y="60354"/>
                  </a:cubicBezTo>
                  <a:cubicBezTo>
                    <a:pt x="41202" y="60735"/>
                    <a:pt x="41410" y="61080"/>
                    <a:pt x="41582" y="61495"/>
                  </a:cubicBezTo>
                  <a:cubicBezTo>
                    <a:pt x="41642" y="61585"/>
                    <a:pt x="41650" y="61675"/>
                    <a:pt x="41741" y="61675"/>
                  </a:cubicBezTo>
                  <a:cubicBezTo>
                    <a:pt x="41755" y="61675"/>
                    <a:pt x="41771" y="61673"/>
                    <a:pt x="41790" y="61668"/>
                  </a:cubicBezTo>
                  <a:cubicBezTo>
                    <a:pt x="41963" y="61633"/>
                    <a:pt x="41928" y="61495"/>
                    <a:pt x="41928" y="61391"/>
                  </a:cubicBezTo>
                  <a:cubicBezTo>
                    <a:pt x="41617" y="60043"/>
                    <a:pt x="41271" y="58695"/>
                    <a:pt x="40442" y="57555"/>
                  </a:cubicBezTo>
                  <a:cubicBezTo>
                    <a:pt x="39992" y="56967"/>
                    <a:pt x="39750" y="56276"/>
                    <a:pt x="39336" y="55654"/>
                  </a:cubicBezTo>
                  <a:cubicBezTo>
                    <a:pt x="39059" y="55239"/>
                    <a:pt x="38817" y="54789"/>
                    <a:pt x="38644" y="54306"/>
                  </a:cubicBezTo>
                  <a:cubicBezTo>
                    <a:pt x="38437" y="53822"/>
                    <a:pt x="38299" y="53372"/>
                    <a:pt x="38126" y="52888"/>
                  </a:cubicBezTo>
                  <a:cubicBezTo>
                    <a:pt x="37711" y="51817"/>
                    <a:pt x="37400" y="50745"/>
                    <a:pt x="37331" y="49605"/>
                  </a:cubicBezTo>
                  <a:cubicBezTo>
                    <a:pt x="37331" y="49501"/>
                    <a:pt x="37366" y="49397"/>
                    <a:pt x="37262" y="49363"/>
                  </a:cubicBezTo>
                  <a:cubicBezTo>
                    <a:pt x="37020" y="49328"/>
                    <a:pt x="37020" y="49155"/>
                    <a:pt x="36985" y="49017"/>
                  </a:cubicBezTo>
                  <a:cubicBezTo>
                    <a:pt x="36882" y="48637"/>
                    <a:pt x="36743" y="48291"/>
                    <a:pt x="36605" y="47911"/>
                  </a:cubicBezTo>
                  <a:cubicBezTo>
                    <a:pt x="36467" y="47462"/>
                    <a:pt x="36294" y="47012"/>
                    <a:pt x="36052" y="46598"/>
                  </a:cubicBezTo>
                  <a:cubicBezTo>
                    <a:pt x="35603" y="45803"/>
                    <a:pt x="34981" y="45146"/>
                    <a:pt x="34358" y="44489"/>
                  </a:cubicBezTo>
                  <a:cubicBezTo>
                    <a:pt x="34082" y="44247"/>
                    <a:pt x="33840" y="44005"/>
                    <a:pt x="33702" y="43694"/>
                  </a:cubicBezTo>
                  <a:cubicBezTo>
                    <a:pt x="33460" y="43210"/>
                    <a:pt x="33045" y="42934"/>
                    <a:pt x="32630" y="42692"/>
                  </a:cubicBezTo>
                  <a:cubicBezTo>
                    <a:pt x="31904" y="42311"/>
                    <a:pt x="31144" y="42035"/>
                    <a:pt x="30452" y="41586"/>
                  </a:cubicBezTo>
                  <a:cubicBezTo>
                    <a:pt x="30393" y="41546"/>
                    <a:pt x="30321" y="41506"/>
                    <a:pt x="30238" y="41506"/>
                  </a:cubicBezTo>
                  <a:cubicBezTo>
                    <a:pt x="30178" y="41506"/>
                    <a:pt x="30111" y="41527"/>
                    <a:pt x="30038" y="41586"/>
                  </a:cubicBezTo>
                  <a:cubicBezTo>
                    <a:pt x="30522" y="41793"/>
                    <a:pt x="30764" y="42277"/>
                    <a:pt x="31282" y="42277"/>
                  </a:cubicBezTo>
                  <a:cubicBezTo>
                    <a:pt x="31939" y="42553"/>
                    <a:pt x="32596" y="42830"/>
                    <a:pt x="33149" y="43314"/>
                  </a:cubicBezTo>
                  <a:cubicBezTo>
                    <a:pt x="33321" y="43418"/>
                    <a:pt x="33460" y="43556"/>
                    <a:pt x="33529" y="43763"/>
                  </a:cubicBezTo>
                  <a:cubicBezTo>
                    <a:pt x="33632" y="44040"/>
                    <a:pt x="33840" y="44247"/>
                    <a:pt x="34047" y="44454"/>
                  </a:cubicBezTo>
                  <a:cubicBezTo>
                    <a:pt x="34427" y="44869"/>
                    <a:pt x="34877" y="45284"/>
                    <a:pt x="35188" y="45733"/>
                  </a:cubicBezTo>
                  <a:cubicBezTo>
                    <a:pt x="35637" y="46356"/>
                    <a:pt x="36121" y="46943"/>
                    <a:pt x="36363" y="47704"/>
                  </a:cubicBezTo>
                  <a:cubicBezTo>
                    <a:pt x="36674" y="48637"/>
                    <a:pt x="37193" y="49536"/>
                    <a:pt x="37227" y="50573"/>
                  </a:cubicBezTo>
                  <a:cubicBezTo>
                    <a:pt x="37227" y="50607"/>
                    <a:pt x="37262" y="50642"/>
                    <a:pt x="37262" y="50676"/>
                  </a:cubicBezTo>
                  <a:cubicBezTo>
                    <a:pt x="37504" y="51748"/>
                    <a:pt x="37884" y="52716"/>
                    <a:pt x="38230" y="53718"/>
                  </a:cubicBezTo>
                  <a:cubicBezTo>
                    <a:pt x="38679" y="55101"/>
                    <a:pt x="39474" y="56310"/>
                    <a:pt x="40234" y="57520"/>
                  </a:cubicBezTo>
                  <a:cubicBezTo>
                    <a:pt x="40857" y="58488"/>
                    <a:pt x="41306" y="59490"/>
                    <a:pt x="41582" y="60596"/>
                  </a:cubicBezTo>
                  <a:cubicBezTo>
                    <a:pt x="41617" y="60735"/>
                    <a:pt x="41686" y="60838"/>
                    <a:pt x="41617" y="60977"/>
                  </a:cubicBezTo>
                  <a:cubicBezTo>
                    <a:pt x="41582" y="60977"/>
                    <a:pt x="41548" y="60977"/>
                    <a:pt x="41548" y="60942"/>
                  </a:cubicBezTo>
                  <a:cubicBezTo>
                    <a:pt x="41479" y="60907"/>
                    <a:pt x="41444" y="60838"/>
                    <a:pt x="41410" y="60804"/>
                  </a:cubicBezTo>
                  <a:cubicBezTo>
                    <a:pt x="40822" y="59801"/>
                    <a:pt x="39889" y="59145"/>
                    <a:pt x="38955" y="58522"/>
                  </a:cubicBezTo>
                  <a:cubicBezTo>
                    <a:pt x="38783" y="58419"/>
                    <a:pt x="38679" y="58281"/>
                    <a:pt x="38610" y="58108"/>
                  </a:cubicBezTo>
                  <a:cubicBezTo>
                    <a:pt x="38368" y="57589"/>
                    <a:pt x="38126" y="57036"/>
                    <a:pt x="37988" y="56483"/>
                  </a:cubicBezTo>
                  <a:cubicBezTo>
                    <a:pt x="37988" y="56449"/>
                    <a:pt x="37953" y="56449"/>
                    <a:pt x="37884" y="56449"/>
                  </a:cubicBezTo>
                  <a:cubicBezTo>
                    <a:pt x="37884" y="57105"/>
                    <a:pt x="38368" y="57624"/>
                    <a:pt x="38472" y="58246"/>
                  </a:cubicBezTo>
                  <a:cubicBezTo>
                    <a:pt x="37953" y="58246"/>
                    <a:pt x="37953" y="58246"/>
                    <a:pt x="37849" y="57797"/>
                  </a:cubicBezTo>
                  <a:cubicBezTo>
                    <a:pt x="37746" y="57244"/>
                    <a:pt x="37677" y="56691"/>
                    <a:pt x="37573" y="56138"/>
                  </a:cubicBezTo>
                  <a:cubicBezTo>
                    <a:pt x="37538" y="56034"/>
                    <a:pt x="37538" y="55896"/>
                    <a:pt x="37469" y="55826"/>
                  </a:cubicBezTo>
                  <a:cubicBezTo>
                    <a:pt x="37296" y="55688"/>
                    <a:pt x="37331" y="55481"/>
                    <a:pt x="37331" y="55308"/>
                  </a:cubicBezTo>
                  <a:cubicBezTo>
                    <a:pt x="37366" y="54409"/>
                    <a:pt x="37331" y="53545"/>
                    <a:pt x="37158" y="52681"/>
                  </a:cubicBezTo>
                  <a:cubicBezTo>
                    <a:pt x="37020" y="51817"/>
                    <a:pt x="36605" y="51022"/>
                    <a:pt x="36121" y="50296"/>
                  </a:cubicBezTo>
                  <a:cubicBezTo>
                    <a:pt x="35845" y="49847"/>
                    <a:pt x="35534" y="49432"/>
                    <a:pt x="35326" y="48913"/>
                  </a:cubicBezTo>
                  <a:cubicBezTo>
                    <a:pt x="35222" y="48671"/>
                    <a:pt x="35050" y="48499"/>
                    <a:pt x="34877" y="48326"/>
                  </a:cubicBezTo>
                  <a:cubicBezTo>
                    <a:pt x="34324" y="47807"/>
                    <a:pt x="33736" y="47393"/>
                    <a:pt x="33149" y="46978"/>
                  </a:cubicBezTo>
                  <a:cubicBezTo>
                    <a:pt x="32768" y="46701"/>
                    <a:pt x="32354" y="46528"/>
                    <a:pt x="31870" y="46528"/>
                  </a:cubicBezTo>
                  <a:cubicBezTo>
                    <a:pt x="31794" y="46535"/>
                    <a:pt x="31719" y="46538"/>
                    <a:pt x="31645" y="46538"/>
                  </a:cubicBezTo>
                  <a:cubicBezTo>
                    <a:pt x="31350" y="46538"/>
                    <a:pt x="31068" y="46494"/>
                    <a:pt x="30764" y="46494"/>
                  </a:cubicBezTo>
                  <a:cubicBezTo>
                    <a:pt x="30635" y="46480"/>
                    <a:pt x="30506" y="46471"/>
                    <a:pt x="30377" y="46471"/>
                  </a:cubicBezTo>
                  <a:cubicBezTo>
                    <a:pt x="30195" y="46471"/>
                    <a:pt x="30013" y="46488"/>
                    <a:pt x="29830" y="46528"/>
                  </a:cubicBezTo>
                  <a:cubicBezTo>
                    <a:pt x="29778" y="46546"/>
                    <a:pt x="29718" y="46554"/>
                    <a:pt x="29653" y="46554"/>
                  </a:cubicBezTo>
                  <a:cubicBezTo>
                    <a:pt x="29588" y="46554"/>
                    <a:pt x="29519" y="46546"/>
                    <a:pt x="29450" y="46528"/>
                  </a:cubicBezTo>
                  <a:cubicBezTo>
                    <a:pt x="29240" y="46507"/>
                    <a:pt x="29030" y="46474"/>
                    <a:pt x="28820" y="46474"/>
                  </a:cubicBezTo>
                  <a:cubicBezTo>
                    <a:pt x="28684" y="46474"/>
                    <a:pt x="28549" y="46488"/>
                    <a:pt x="28413" y="46528"/>
                  </a:cubicBezTo>
                  <a:cubicBezTo>
                    <a:pt x="28376" y="46536"/>
                    <a:pt x="28342" y="46540"/>
                    <a:pt x="28311" y="46540"/>
                  </a:cubicBezTo>
                  <a:cubicBezTo>
                    <a:pt x="28200" y="46540"/>
                    <a:pt x="28137" y="46484"/>
                    <a:pt x="28137" y="46321"/>
                  </a:cubicBezTo>
                  <a:cubicBezTo>
                    <a:pt x="28137" y="46286"/>
                    <a:pt x="28137" y="46183"/>
                    <a:pt x="28033" y="46183"/>
                  </a:cubicBezTo>
                  <a:cubicBezTo>
                    <a:pt x="28033" y="46286"/>
                    <a:pt x="28033" y="46390"/>
                    <a:pt x="27998" y="46494"/>
                  </a:cubicBezTo>
                  <a:cubicBezTo>
                    <a:pt x="27972" y="46599"/>
                    <a:pt x="27905" y="46645"/>
                    <a:pt x="27814" y="46645"/>
                  </a:cubicBezTo>
                  <a:cubicBezTo>
                    <a:pt x="27785" y="46645"/>
                    <a:pt x="27754" y="46640"/>
                    <a:pt x="27722" y="46632"/>
                  </a:cubicBezTo>
                  <a:cubicBezTo>
                    <a:pt x="27618" y="46598"/>
                    <a:pt x="27653" y="46494"/>
                    <a:pt x="27653" y="46425"/>
                  </a:cubicBezTo>
                  <a:cubicBezTo>
                    <a:pt x="27653" y="46321"/>
                    <a:pt x="27722" y="46252"/>
                    <a:pt x="27618" y="46148"/>
                  </a:cubicBezTo>
                  <a:cubicBezTo>
                    <a:pt x="27480" y="46390"/>
                    <a:pt x="27618" y="46736"/>
                    <a:pt x="27238" y="46839"/>
                  </a:cubicBezTo>
                  <a:cubicBezTo>
                    <a:pt x="27272" y="46390"/>
                    <a:pt x="27342" y="45975"/>
                    <a:pt x="27307" y="45561"/>
                  </a:cubicBezTo>
                  <a:lnTo>
                    <a:pt x="27307" y="45561"/>
                  </a:lnTo>
                  <a:cubicBezTo>
                    <a:pt x="27169" y="46044"/>
                    <a:pt x="27203" y="46528"/>
                    <a:pt x="26858" y="46943"/>
                  </a:cubicBezTo>
                  <a:cubicBezTo>
                    <a:pt x="26823" y="46770"/>
                    <a:pt x="26823" y="46563"/>
                    <a:pt x="26823" y="46390"/>
                  </a:cubicBezTo>
                  <a:cubicBezTo>
                    <a:pt x="26858" y="46114"/>
                    <a:pt x="26754" y="45975"/>
                    <a:pt x="26443" y="45906"/>
                  </a:cubicBezTo>
                  <a:lnTo>
                    <a:pt x="26443" y="45906"/>
                  </a:lnTo>
                  <a:cubicBezTo>
                    <a:pt x="26443" y="46183"/>
                    <a:pt x="26547" y="46390"/>
                    <a:pt x="26616" y="46632"/>
                  </a:cubicBezTo>
                  <a:cubicBezTo>
                    <a:pt x="26650" y="46805"/>
                    <a:pt x="26685" y="47012"/>
                    <a:pt x="26616" y="47185"/>
                  </a:cubicBezTo>
                  <a:cubicBezTo>
                    <a:pt x="26616" y="47289"/>
                    <a:pt x="26547" y="47393"/>
                    <a:pt x="26408" y="47393"/>
                  </a:cubicBezTo>
                  <a:cubicBezTo>
                    <a:pt x="26305" y="47358"/>
                    <a:pt x="26270" y="47289"/>
                    <a:pt x="26270" y="47185"/>
                  </a:cubicBezTo>
                  <a:lnTo>
                    <a:pt x="26270" y="46425"/>
                  </a:lnTo>
                  <a:cubicBezTo>
                    <a:pt x="26166" y="46770"/>
                    <a:pt x="26270" y="47151"/>
                    <a:pt x="26097" y="47427"/>
                  </a:cubicBezTo>
                  <a:cubicBezTo>
                    <a:pt x="25994" y="47427"/>
                    <a:pt x="25994" y="47393"/>
                    <a:pt x="25994" y="47358"/>
                  </a:cubicBezTo>
                  <a:cubicBezTo>
                    <a:pt x="25959" y="46805"/>
                    <a:pt x="25821" y="46252"/>
                    <a:pt x="25821" y="45699"/>
                  </a:cubicBezTo>
                  <a:cubicBezTo>
                    <a:pt x="25855" y="45422"/>
                    <a:pt x="25821" y="45422"/>
                    <a:pt x="25579" y="45388"/>
                  </a:cubicBezTo>
                  <a:lnTo>
                    <a:pt x="25579" y="45388"/>
                  </a:lnTo>
                  <a:cubicBezTo>
                    <a:pt x="25579" y="45733"/>
                    <a:pt x="25717" y="46079"/>
                    <a:pt x="25648" y="46459"/>
                  </a:cubicBezTo>
                  <a:cubicBezTo>
                    <a:pt x="25613" y="46839"/>
                    <a:pt x="25544" y="47220"/>
                    <a:pt x="25613" y="47600"/>
                  </a:cubicBezTo>
                  <a:cubicBezTo>
                    <a:pt x="25613" y="47704"/>
                    <a:pt x="25579" y="47773"/>
                    <a:pt x="25579" y="47876"/>
                  </a:cubicBezTo>
                  <a:cubicBezTo>
                    <a:pt x="25579" y="47946"/>
                    <a:pt x="25510" y="48015"/>
                    <a:pt x="25441" y="48015"/>
                  </a:cubicBezTo>
                  <a:cubicBezTo>
                    <a:pt x="25302" y="48015"/>
                    <a:pt x="25337" y="47911"/>
                    <a:pt x="25337" y="47842"/>
                  </a:cubicBezTo>
                  <a:cubicBezTo>
                    <a:pt x="25337" y="47462"/>
                    <a:pt x="25371" y="47047"/>
                    <a:pt x="25337" y="46667"/>
                  </a:cubicBezTo>
                  <a:cubicBezTo>
                    <a:pt x="25302" y="45803"/>
                    <a:pt x="25268" y="44938"/>
                    <a:pt x="25095" y="44074"/>
                  </a:cubicBezTo>
                  <a:cubicBezTo>
                    <a:pt x="25060" y="43901"/>
                    <a:pt x="24991" y="43729"/>
                    <a:pt x="25095" y="43418"/>
                  </a:cubicBezTo>
                  <a:cubicBezTo>
                    <a:pt x="25199" y="43798"/>
                    <a:pt x="25268" y="44109"/>
                    <a:pt x="25337" y="44385"/>
                  </a:cubicBezTo>
                  <a:lnTo>
                    <a:pt x="25371" y="44385"/>
                  </a:lnTo>
                  <a:cubicBezTo>
                    <a:pt x="25337" y="43971"/>
                    <a:pt x="25268" y="43590"/>
                    <a:pt x="25164" y="43106"/>
                  </a:cubicBezTo>
                  <a:lnTo>
                    <a:pt x="25164" y="43106"/>
                  </a:lnTo>
                  <a:cubicBezTo>
                    <a:pt x="25510" y="43348"/>
                    <a:pt x="25786" y="43521"/>
                    <a:pt x="26063" y="43694"/>
                  </a:cubicBezTo>
                  <a:cubicBezTo>
                    <a:pt x="26236" y="43798"/>
                    <a:pt x="26132" y="43936"/>
                    <a:pt x="26028" y="44109"/>
                  </a:cubicBezTo>
                  <a:cubicBezTo>
                    <a:pt x="26144" y="44036"/>
                    <a:pt x="26242" y="44006"/>
                    <a:pt x="26327" y="44006"/>
                  </a:cubicBezTo>
                  <a:cubicBezTo>
                    <a:pt x="26444" y="44006"/>
                    <a:pt x="26536" y="44063"/>
                    <a:pt x="26616" y="44143"/>
                  </a:cubicBezTo>
                  <a:cubicBezTo>
                    <a:pt x="26719" y="44213"/>
                    <a:pt x="26823" y="44282"/>
                    <a:pt x="26927" y="44351"/>
                  </a:cubicBezTo>
                  <a:cubicBezTo>
                    <a:pt x="27480" y="44766"/>
                    <a:pt x="28102" y="45180"/>
                    <a:pt x="28551" y="45733"/>
                  </a:cubicBezTo>
                  <a:cubicBezTo>
                    <a:pt x="28581" y="45793"/>
                    <a:pt x="28611" y="45879"/>
                    <a:pt x="28730" y="45879"/>
                  </a:cubicBezTo>
                  <a:cubicBezTo>
                    <a:pt x="28749" y="45879"/>
                    <a:pt x="28770" y="45876"/>
                    <a:pt x="28793" y="45872"/>
                  </a:cubicBezTo>
                  <a:cubicBezTo>
                    <a:pt x="28551" y="45561"/>
                    <a:pt x="28309" y="45284"/>
                    <a:pt x="28033" y="45042"/>
                  </a:cubicBezTo>
                  <a:cubicBezTo>
                    <a:pt x="27618" y="44696"/>
                    <a:pt x="27203" y="44385"/>
                    <a:pt x="26823" y="44040"/>
                  </a:cubicBezTo>
                  <a:cubicBezTo>
                    <a:pt x="26754" y="44005"/>
                    <a:pt x="26685" y="43971"/>
                    <a:pt x="26685" y="43867"/>
                  </a:cubicBezTo>
                  <a:cubicBezTo>
                    <a:pt x="26685" y="43763"/>
                    <a:pt x="26789" y="43763"/>
                    <a:pt x="26892" y="43729"/>
                  </a:cubicBezTo>
                  <a:lnTo>
                    <a:pt x="27031" y="43729"/>
                  </a:lnTo>
                  <a:cubicBezTo>
                    <a:pt x="27153" y="43720"/>
                    <a:pt x="27275" y="43716"/>
                    <a:pt x="27398" y="43716"/>
                  </a:cubicBezTo>
                  <a:cubicBezTo>
                    <a:pt x="27794" y="43716"/>
                    <a:pt x="28190" y="43761"/>
                    <a:pt x="28586" y="43867"/>
                  </a:cubicBezTo>
                  <a:cubicBezTo>
                    <a:pt x="28841" y="43931"/>
                    <a:pt x="29097" y="44113"/>
                    <a:pt x="29380" y="44113"/>
                  </a:cubicBezTo>
                  <a:cubicBezTo>
                    <a:pt x="29403" y="44113"/>
                    <a:pt x="29426" y="44111"/>
                    <a:pt x="29450" y="44109"/>
                  </a:cubicBezTo>
                  <a:cubicBezTo>
                    <a:pt x="29139" y="43936"/>
                    <a:pt x="28828" y="43832"/>
                    <a:pt x="28517" y="43729"/>
                  </a:cubicBezTo>
                  <a:cubicBezTo>
                    <a:pt x="28156" y="43648"/>
                    <a:pt x="27795" y="43592"/>
                    <a:pt x="27428" y="43592"/>
                  </a:cubicBezTo>
                  <a:cubicBezTo>
                    <a:pt x="27162" y="43592"/>
                    <a:pt x="26892" y="43621"/>
                    <a:pt x="26616" y="43694"/>
                  </a:cubicBezTo>
                  <a:cubicBezTo>
                    <a:pt x="26573" y="43708"/>
                    <a:pt x="26524" y="43717"/>
                    <a:pt x="26474" y="43717"/>
                  </a:cubicBezTo>
                  <a:cubicBezTo>
                    <a:pt x="26403" y="43717"/>
                    <a:pt x="26331" y="43700"/>
                    <a:pt x="26270" y="43659"/>
                  </a:cubicBezTo>
                  <a:cubicBezTo>
                    <a:pt x="26028" y="43452"/>
                    <a:pt x="25786" y="43279"/>
                    <a:pt x="25544" y="43106"/>
                  </a:cubicBezTo>
                  <a:cubicBezTo>
                    <a:pt x="24957" y="42726"/>
                    <a:pt x="24438" y="42242"/>
                    <a:pt x="23816" y="41897"/>
                  </a:cubicBezTo>
                  <a:cubicBezTo>
                    <a:pt x="23744" y="41849"/>
                    <a:pt x="23688" y="41784"/>
                    <a:pt x="23626" y="41784"/>
                  </a:cubicBezTo>
                  <a:cubicBezTo>
                    <a:pt x="23599" y="41784"/>
                    <a:pt x="23571" y="41796"/>
                    <a:pt x="23539" y="41828"/>
                  </a:cubicBezTo>
                  <a:cubicBezTo>
                    <a:pt x="23485" y="41868"/>
                    <a:pt x="23431" y="41882"/>
                    <a:pt x="23377" y="41882"/>
                  </a:cubicBezTo>
                  <a:cubicBezTo>
                    <a:pt x="23293" y="41882"/>
                    <a:pt x="23209" y="41849"/>
                    <a:pt x="23125" y="41828"/>
                  </a:cubicBezTo>
                  <a:cubicBezTo>
                    <a:pt x="22917" y="41758"/>
                    <a:pt x="22710" y="41689"/>
                    <a:pt x="22537" y="41586"/>
                  </a:cubicBezTo>
                  <a:cubicBezTo>
                    <a:pt x="22433" y="41551"/>
                    <a:pt x="22330" y="41551"/>
                    <a:pt x="22330" y="41413"/>
                  </a:cubicBezTo>
                  <a:cubicBezTo>
                    <a:pt x="22361" y="41318"/>
                    <a:pt x="22364" y="41166"/>
                    <a:pt x="22495" y="41166"/>
                  </a:cubicBezTo>
                  <a:cubicBezTo>
                    <a:pt x="22508" y="41166"/>
                    <a:pt x="22522" y="41168"/>
                    <a:pt x="22537" y="41171"/>
                  </a:cubicBezTo>
                  <a:cubicBezTo>
                    <a:pt x="22641" y="41171"/>
                    <a:pt x="22744" y="41102"/>
                    <a:pt x="22814" y="41067"/>
                  </a:cubicBezTo>
                  <a:cubicBezTo>
                    <a:pt x="23539" y="40791"/>
                    <a:pt x="24231" y="40480"/>
                    <a:pt x="24991" y="40376"/>
                  </a:cubicBezTo>
                  <a:cubicBezTo>
                    <a:pt x="25337" y="40341"/>
                    <a:pt x="25648" y="40272"/>
                    <a:pt x="25959" y="40168"/>
                  </a:cubicBezTo>
                  <a:cubicBezTo>
                    <a:pt x="26246" y="40049"/>
                    <a:pt x="26516" y="40012"/>
                    <a:pt x="26804" y="40012"/>
                  </a:cubicBezTo>
                  <a:cubicBezTo>
                    <a:pt x="26932" y="40012"/>
                    <a:pt x="27064" y="40019"/>
                    <a:pt x="27203" y="40030"/>
                  </a:cubicBezTo>
                  <a:cubicBezTo>
                    <a:pt x="27514" y="40030"/>
                    <a:pt x="27756" y="40238"/>
                    <a:pt x="28067" y="40341"/>
                  </a:cubicBezTo>
                  <a:cubicBezTo>
                    <a:pt x="28379" y="40445"/>
                    <a:pt x="28482" y="40687"/>
                    <a:pt x="28482" y="40963"/>
                  </a:cubicBezTo>
                  <a:cubicBezTo>
                    <a:pt x="28482" y="41136"/>
                    <a:pt x="28517" y="41309"/>
                    <a:pt x="28586" y="41447"/>
                  </a:cubicBezTo>
                  <a:cubicBezTo>
                    <a:pt x="28724" y="42035"/>
                    <a:pt x="29104" y="42484"/>
                    <a:pt x="29416" y="42968"/>
                  </a:cubicBezTo>
                  <a:cubicBezTo>
                    <a:pt x="29444" y="43025"/>
                    <a:pt x="29495" y="43081"/>
                    <a:pt x="29569" y="43081"/>
                  </a:cubicBezTo>
                  <a:cubicBezTo>
                    <a:pt x="29586" y="43081"/>
                    <a:pt x="29604" y="43078"/>
                    <a:pt x="29623" y="43072"/>
                  </a:cubicBezTo>
                  <a:cubicBezTo>
                    <a:pt x="29692" y="43037"/>
                    <a:pt x="29727" y="42968"/>
                    <a:pt x="29727" y="42864"/>
                  </a:cubicBezTo>
                  <a:cubicBezTo>
                    <a:pt x="29692" y="42761"/>
                    <a:pt x="29692" y="42657"/>
                    <a:pt x="29657" y="42553"/>
                  </a:cubicBezTo>
                  <a:cubicBezTo>
                    <a:pt x="29588" y="42311"/>
                    <a:pt x="29519" y="42070"/>
                    <a:pt x="29554" y="41862"/>
                  </a:cubicBezTo>
                  <a:cubicBezTo>
                    <a:pt x="29623" y="40721"/>
                    <a:pt x="29485" y="39615"/>
                    <a:pt x="29761" y="38475"/>
                  </a:cubicBezTo>
                  <a:cubicBezTo>
                    <a:pt x="30003" y="37507"/>
                    <a:pt x="30176" y="36505"/>
                    <a:pt x="30522" y="35571"/>
                  </a:cubicBezTo>
                  <a:cubicBezTo>
                    <a:pt x="30625" y="35260"/>
                    <a:pt x="30660" y="34949"/>
                    <a:pt x="30625" y="34638"/>
                  </a:cubicBezTo>
                  <a:cubicBezTo>
                    <a:pt x="30591" y="34016"/>
                    <a:pt x="30522" y="33359"/>
                    <a:pt x="30487" y="32737"/>
                  </a:cubicBezTo>
                  <a:cubicBezTo>
                    <a:pt x="30487" y="32599"/>
                    <a:pt x="30452" y="32495"/>
                    <a:pt x="30487" y="32357"/>
                  </a:cubicBezTo>
                  <a:cubicBezTo>
                    <a:pt x="30694" y="31873"/>
                    <a:pt x="30833" y="31389"/>
                    <a:pt x="30902" y="30870"/>
                  </a:cubicBezTo>
                  <a:cubicBezTo>
                    <a:pt x="30932" y="30600"/>
                    <a:pt x="31250" y="30408"/>
                    <a:pt x="31536" y="30408"/>
                  </a:cubicBezTo>
                  <a:cubicBezTo>
                    <a:pt x="31579" y="30408"/>
                    <a:pt x="31622" y="30412"/>
                    <a:pt x="31662" y="30421"/>
                  </a:cubicBezTo>
                  <a:cubicBezTo>
                    <a:pt x="32319" y="30628"/>
                    <a:pt x="32872" y="31009"/>
                    <a:pt x="33218" y="31631"/>
                  </a:cubicBezTo>
                  <a:cubicBezTo>
                    <a:pt x="33287" y="31804"/>
                    <a:pt x="33391" y="31942"/>
                    <a:pt x="33529" y="32080"/>
                  </a:cubicBezTo>
                  <a:cubicBezTo>
                    <a:pt x="33546" y="32097"/>
                    <a:pt x="33572" y="32106"/>
                    <a:pt x="33602" y="32106"/>
                  </a:cubicBezTo>
                  <a:cubicBezTo>
                    <a:pt x="33632" y="32106"/>
                    <a:pt x="33667" y="32097"/>
                    <a:pt x="33702" y="32080"/>
                  </a:cubicBezTo>
                  <a:cubicBezTo>
                    <a:pt x="33736" y="32011"/>
                    <a:pt x="33736" y="31942"/>
                    <a:pt x="33702" y="31907"/>
                  </a:cubicBezTo>
                  <a:cubicBezTo>
                    <a:pt x="33494" y="31804"/>
                    <a:pt x="33425" y="31665"/>
                    <a:pt x="33529" y="31423"/>
                  </a:cubicBezTo>
                  <a:cubicBezTo>
                    <a:pt x="33529" y="31354"/>
                    <a:pt x="33494" y="31251"/>
                    <a:pt x="33425" y="31181"/>
                  </a:cubicBezTo>
                  <a:cubicBezTo>
                    <a:pt x="33356" y="31043"/>
                    <a:pt x="33287" y="30905"/>
                    <a:pt x="33183" y="30767"/>
                  </a:cubicBezTo>
                  <a:cubicBezTo>
                    <a:pt x="32872" y="30248"/>
                    <a:pt x="32492" y="29764"/>
                    <a:pt x="31973" y="29453"/>
                  </a:cubicBezTo>
                  <a:cubicBezTo>
                    <a:pt x="31697" y="29246"/>
                    <a:pt x="31697" y="29246"/>
                    <a:pt x="31801" y="28900"/>
                  </a:cubicBezTo>
                  <a:cubicBezTo>
                    <a:pt x="31939" y="28382"/>
                    <a:pt x="32181" y="27898"/>
                    <a:pt x="32215" y="27345"/>
                  </a:cubicBezTo>
                  <a:cubicBezTo>
                    <a:pt x="32215" y="27276"/>
                    <a:pt x="32250" y="27207"/>
                    <a:pt x="32319" y="27207"/>
                  </a:cubicBezTo>
                  <a:cubicBezTo>
                    <a:pt x="32332" y="27200"/>
                    <a:pt x="32344" y="27197"/>
                    <a:pt x="32355" y="27197"/>
                  </a:cubicBezTo>
                  <a:cubicBezTo>
                    <a:pt x="32401" y="27197"/>
                    <a:pt x="32429" y="27248"/>
                    <a:pt x="32457" y="27276"/>
                  </a:cubicBezTo>
                  <a:cubicBezTo>
                    <a:pt x="32630" y="27518"/>
                    <a:pt x="32768" y="27725"/>
                    <a:pt x="32907" y="27932"/>
                  </a:cubicBezTo>
                  <a:cubicBezTo>
                    <a:pt x="33149" y="28278"/>
                    <a:pt x="33287" y="28658"/>
                    <a:pt x="33529" y="29004"/>
                  </a:cubicBezTo>
                  <a:cubicBezTo>
                    <a:pt x="33529" y="28935"/>
                    <a:pt x="33529" y="28900"/>
                    <a:pt x="33494" y="28866"/>
                  </a:cubicBezTo>
                  <a:cubicBezTo>
                    <a:pt x="33252" y="28174"/>
                    <a:pt x="32941" y="27518"/>
                    <a:pt x="32457" y="26965"/>
                  </a:cubicBezTo>
                  <a:cubicBezTo>
                    <a:pt x="32319" y="26826"/>
                    <a:pt x="32250" y="26688"/>
                    <a:pt x="32284" y="26481"/>
                  </a:cubicBezTo>
                  <a:cubicBezTo>
                    <a:pt x="32284" y="26377"/>
                    <a:pt x="32319" y="26273"/>
                    <a:pt x="32388" y="26239"/>
                  </a:cubicBezTo>
                  <a:cubicBezTo>
                    <a:pt x="32403" y="26235"/>
                    <a:pt x="32416" y="26233"/>
                    <a:pt x="32429" y="26233"/>
                  </a:cubicBezTo>
                  <a:cubicBezTo>
                    <a:pt x="32534" y="26233"/>
                    <a:pt x="32565" y="26353"/>
                    <a:pt x="32596" y="26446"/>
                  </a:cubicBezTo>
                  <a:cubicBezTo>
                    <a:pt x="32630" y="26481"/>
                    <a:pt x="32665" y="26550"/>
                    <a:pt x="32699" y="26584"/>
                  </a:cubicBezTo>
                  <a:cubicBezTo>
                    <a:pt x="33114" y="27552"/>
                    <a:pt x="33667" y="28451"/>
                    <a:pt x="34082" y="29419"/>
                  </a:cubicBezTo>
                  <a:cubicBezTo>
                    <a:pt x="34116" y="29522"/>
                    <a:pt x="34151" y="29626"/>
                    <a:pt x="34220" y="29626"/>
                  </a:cubicBezTo>
                  <a:cubicBezTo>
                    <a:pt x="34497" y="29626"/>
                    <a:pt x="34462" y="29833"/>
                    <a:pt x="34497" y="29972"/>
                  </a:cubicBezTo>
                  <a:cubicBezTo>
                    <a:pt x="34566" y="30490"/>
                    <a:pt x="34566" y="31009"/>
                    <a:pt x="34600" y="31527"/>
                  </a:cubicBezTo>
                  <a:cubicBezTo>
                    <a:pt x="34635" y="32080"/>
                    <a:pt x="34566" y="32633"/>
                    <a:pt x="34462" y="33186"/>
                  </a:cubicBezTo>
                  <a:cubicBezTo>
                    <a:pt x="34462" y="33255"/>
                    <a:pt x="34393" y="33325"/>
                    <a:pt x="34497" y="33394"/>
                  </a:cubicBezTo>
                  <a:cubicBezTo>
                    <a:pt x="34669" y="33325"/>
                    <a:pt x="34566" y="33048"/>
                    <a:pt x="34739" y="33013"/>
                  </a:cubicBezTo>
                  <a:cubicBezTo>
                    <a:pt x="34808" y="33048"/>
                    <a:pt x="34808" y="33117"/>
                    <a:pt x="34808" y="33186"/>
                  </a:cubicBezTo>
                  <a:cubicBezTo>
                    <a:pt x="34877" y="33878"/>
                    <a:pt x="34911" y="34569"/>
                    <a:pt x="35119" y="35260"/>
                  </a:cubicBezTo>
                  <a:cubicBezTo>
                    <a:pt x="35464" y="36505"/>
                    <a:pt x="35534" y="37749"/>
                    <a:pt x="35395" y="39028"/>
                  </a:cubicBezTo>
                  <a:cubicBezTo>
                    <a:pt x="35361" y="39546"/>
                    <a:pt x="35222" y="40065"/>
                    <a:pt x="35257" y="40583"/>
                  </a:cubicBezTo>
                  <a:cubicBezTo>
                    <a:pt x="35257" y="40756"/>
                    <a:pt x="35257" y="40929"/>
                    <a:pt x="35430" y="41033"/>
                  </a:cubicBezTo>
                  <a:cubicBezTo>
                    <a:pt x="35472" y="41058"/>
                    <a:pt x="35514" y="41069"/>
                    <a:pt x="35556" y="41069"/>
                  </a:cubicBezTo>
                  <a:cubicBezTo>
                    <a:pt x="35685" y="41069"/>
                    <a:pt x="35809" y="40964"/>
                    <a:pt x="35914" y="40860"/>
                  </a:cubicBezTo>
                  <a:cubicBezTo>
                    <a:pt x="35948" y="40825"/>
                    <a:pt x="35983" y="40791"/>
                    <a:pt x="36017" y="40756"/>
                  </a:cubicBezTo>
                  <a:cubicBezTo>
                    <a:pt x="36259" y="40307"/>
                    <a:pt x="36536" y="39823"/>
                    <a:pt x="36605" y="39304"/>
                  </a:cubicBezTo>
                  <a:cubicBezTo>
                    <a:pt x="36674" y="38578"/>
                    <a:pt x="36778" y="37887"/>
                    <a:pt x="36847" y="37161"/>
                  </a:cubicBezTo>
                  <a:cubicBezTo>
                    <a:pt x="36916" y="36539"/>
                    <a:pt x="37020" y="35882"/>
                    <a:pt x="37158" y="35260"/>
                  </a:cubicBezTo>
                  <a:cubicBezTo>
                    <a:pt x="37331" y="34258"/>
                    <a:pt x="37469" y="33290"/>
                    <a:pt x="37227" y="32288"/>
                  </a:cubicBezTo>
                  <a:cubicBezTo>
                    <a:pt x="37193" y="32184"/>
                    <a:pt x="37158" y="32080"/>
                    <a:pt x="37227" y="31942"/>
                  </a:cubicBezTo>
                  <a:cubicBezTo>
                    <a:pt x="37366" y="32357"/>
                    <a:pt x="37400" y="32771"/>
                    <a:pt x="37538" y="33186"/>
                  </a:cubicBezTo>
                  <a:cubicBezTo>
                    <a:pt x="37711" y="33670"/>
                    <a:pt x="37849" y="34154"/>
                    <a:pt x="37988" y="34638"/>
                  </a:cubicBezTo>
                  <a:cubicBezTo>
                    <a:pt x="38230" y="35571"/>
                    <a:pt x="38402" y="36505"/>
                    <a:pt x="38714" y="37403"/>
                  </a:cubicBezTo>
                  <a:cubicBezTo>
                    <a:pt x="39059" y="38544"/>
                    <a:pt x="39197" y="39719"/>
                    <a:pt x="39128" y="40894"/>
                  </a:cubicBezTo>
                  <a:cubicBezTo>
                    <a:pt x="39128" y="41447"/>
                    <a:pt x="39405" y="41931"/>
                    <a:pt x="39405" y="42450"/>
                  </a:cubicBezTo>
                  <a:cubicBezTo>
                    <a:pt x="39405" y="42500"/>
                    <a:pt x="39423" y="42532"/>
                    <a:pt x="39460" y="42532"/>
                  </a:cubicBezTo>
                  <a:cubicBezTo>
                    <a:pt x="39474" y="42532"/>
                    <a:pt x="39490" y="42528"/>
                    <a:pt x="39509" y="42519"/>
                  </a:cubicBezTo>
                  <a:cubicBezTo>
                    <a:pt x="39578" y="42519"/>
                    <a:pt x="39612" y="42484"/>
                    <a:pt x="39612" y="42450"/>
                  </a:cubicBezTo>
                  <a:cubicBezTo>
                    <a:pt x="39612" y="42381"/>
                    <a:pt x="39612" y="42346"/>
                    <a:pt x="39612" y="42277"/>
                  </a:cubicBezTo>
                  <a:cubicBezTo>
                    <a:pt x="39578" y="42035"/>
                    <a:pt x="39474" y="41758"/>
                    <a:pt x="39716" y="41516"/>
                  </a:cubicBezTo>
                  <a:cubicBezTo>
                    <a:pt x="39750" y="41482"/>
                    <a:pt x="39716" y="41344"/>
                    <a:pt x="39716" y="41275"/>
                  </a:cubicBezTo>
                  <a:cubicBezTo>
                    <a:pt x="39716" y="40860"/>
                    <a:pt x="39716" y="40480"/>
                    <a:pt x="39750" y="40099"/>
                  </a:cubicBezTo>
                  <a:cubicBezTo>
                    <a:pt x="39820" y="39719"/>
                    <a:pt x="39820" y="39339"/>
                    <a:pt x="39785" y="38959"/>
                  </a:cubicBezTo>
                  <a:cubicBezTo>
                    <a:pt x="39750" y="38751"/>
                    <a:pt x="39750" y="38544"/>
                    <a:pt x="39820" y="38371"/>
                  </a:cubicBezTo>
                  <a:cubicBezTo>
                    <a:pt x="39992" y="37922"/>
                    <a:pt x="39992" y="37438"/>
                    <a:pt x="39992" y="36988"/>
                  </a:cubicBezTo>
                  <a:cubicBezTo>
                    <a:pt x="39992" y="36850"/>
                    <a:pt x="39992" y="36712"/>
                    <a:pt x="39992" y="36574"/>
                  </a:cubicBezTo>
                  <a:cubicBezTo>
                    <a:pt x="40165" y="35433"/>
                    <a:pt x="40200" y="34292"/>
                    <a:pt x="39889" y="33152"/>
                  </a:cubicBezTo>
                  <a:cubicBezTo>
                    <a:pt x="39785" y="32702"/>
                    <a:pt x="39716" y="32253"/>
                    <a:pt x="39612" y="31804"/>
                  </a:cubicBezTo>
                  <a:cubicBezTo>
                    <a:pt x="39578" y="31665"/>
                    <a:pt x="39543" y="31493"/>
                    <a:pt x="39647" y="31285"/>
                  </a:cubicBezTo>
                  <a:cubicBezTo>
                    <a:pt x="39923" y="31493"/>
                    <a:pt x="39992" y="31804"/>
                    <a:pt x="40131" y="32046"/>
                  </a:cubicBezTo>
                  <a:cubicBezTo>
                    <a:pt x="40476" y="32944"/>
                    <a:pt x="40580" y="33878"/>
                    <a:pt x="40787" y="34811"/>
                  </a:cubicBezTo>
                  <a:cubicBezTo>
                    <a:pt x="40926" y="35468"/>
                    <a:pt x="40857" y="36159"/>
                    <a:pt x="40926" y="36816"/>
                  </a:cubicBezTo>
                  <a:cubicBezTo>
                    <a:pt x="41029" y="37438"/>
                    <a:pt x="40960" y="38025"/>
                    <a:pt x="40995" y="38648"/>
                  </a:cubicBezTo>
                  <a:cubicBezTo>
                    <a:pt x="41029" y="39443"/>
                    <a:pt x="41237" y="40238"/>
                    <a:pt x="41168" y="41033"/>
                  </a:cubicBezTo>
                  <a:cubicBezTo>
                    <a:pt x="41168" y="41136"/>
                    <a:pt x="41237" y="41171"/>
                    <a:pt x="41306" y="41205"/>
                  </a:cubicBezTo>
                  <a:cubicBezTo>
                    <a:pt x="41325" y="41212"/>
                    <a:pt x="41343" y="41215"/>
                    <a:pt x="41360" y="41215"/>
                  </a:cubicBezTo>
                  <a:cubicBezTo>
                    <a:pt x="41434" y="41215"/>
                    <a:pt x="41485" y="41158"/>
                    <a:pt x="41513" y="41102"/>
                  </a:cubicBezTo>
                  <a:cubicBezTo>
                    <a:pt x="41548" y="41067"/>
                    <a:pt x="41548" y="40963"/>
                    <a:pt x="41548" y="40929"/>
                  </a:cubicBezTo>
                  <a:cubicBezTo>
                    <a:pt x="41582" y="40065"/>
                    <a:pt x="41824" y="39235"/>
                    <a:pt x="41894" y="38371"/>
                  </a:cubicBezTo>
                  <a:cubicBezTo>
                    <a:pt x="41894" y="38247"/>
                    <a:pt x="41931" y="38184"/>
                    <a:pt x="41998" y="38184"/>
                  </a:cubicBezTo>
                  <a:cubicBezTo>
                    <a:pt x="42043" y="38184"/>
                    <a:pt x="42101" y="38212"/>
                    <a:pt x="42170" y="38267"/>
                  </a:cubicBezTo>
                  <a:cubicBezTo>
                    <a:pt x="42412" y="38509"/>
                    <a:pt x="42689" y="38648"/>
                    <a:pt x="42965" y="38786"/>
                  </a:cubicBezTo>
                  <a:cubicBezTo>
                    <a:pt x="43172" y="38890"/>
                    <a:pt x="43311" y="39062"/>
                    <a:pt x="43484" y="39201"/>
                  </a:cubicBezTo>
                  <a:cubicBezTo>
                    <a:pt x="43656" y="39304"/>
                    <a:pt x="43691" y="39443"/>
                    <a:pt x="43691" y="39650"/>
                  </a:cubicBezTo>
                  <a:cubicBezTo>
                    <a:pt x="43691" y="39857"/>
                    <a:pt x="43656" y="40065"/>
                    <a:pt x="43691" y="40272"/>
                  </a:cubicBezTo>
                  <a:cubicBezTo>
                    <a:pt x="43829" y="41413"/>
                    <a:pt x="43725" y="42519"/>
                    <a:pt x="43691" y="43659"/>
                  </a:cubicBezTo>
                  <a:cubicBezTo>
                    <a:pt x="43691" y="43798"/>
                    <a:pt x="43691" y="43901"/>
                    <a:pt x="43829" y="43901"/>
                  </a:cubicBezTo>
                  <a:cubicBezTo>
                    <a:pt x="43847" y="43906"/>
                    <a:pt x="43864" y="43908"/>
                    <a:pt x="43880" y="43908"/>
                  </a:cubicBezTo>
                  <a:cubicBezTo>
                    <a:pt x="43984" y="43908"/>
                    <a:pt x="44037" y="43814"/>
                    <a:pt x="44037" y="43694"/>
                  </a:cubicBezTo>
                  <a:cubicBezTo>
                    <a:pt x="43967" y="43245"/>
                    <a:pt x="44106" y="42830"/>
                    <a:pt x="44175" y="42381"/>
                  </a:cubicBezTo>
                  <a:cubicBezTo>
                    <a:pt x="44313" y="41758"/>
                    <a:pt x="44382" y="41136"/>
                    <a:pt x="44555" y="40514"/>
                  </a:cubicBezTo>
                  <a:cubicBezTo>
                    <a:pt x="44590" y="40445"/>
                    <a:pt x="44590" y="40341"/>
                    <a:pt x="44728" y="40272"/>
                  </a:cubicBezTo>
                  <a:cubicBezTo>
                    <a:pt x="44866" y="40376"/>
                    <a:pt x="44935" y="40514"/>
                    <a:pt x="44970" y="40687"/>
                  </a:cubicBezTo>
                  <a:cubicBezTo>
                    <a:pt x="45039" y="40963"/>
                    <a:pt x="45143" y="41205"/>
                    <a:pt x="45212" y="41482"/>
                  </a:cubicBezTo>
                  <a:cubicBezTo>
                    <a:pt x="45419" y="42104"/>
                    <a:pt x="45523" y="42692"/>
                    <a:pt x="45557" y="43314"/>
                  </a:cubicBezTo>
                  <a:cubicBezTo>
                    <a:pt x="45557" y="43729"/>
                    <a:pt x="45661" y="44109"/>
                    <a:pt x="45557" y="44489"/>
                  </a:cubicBezTo>
                  <a:cubicBezTo>
                    <a:pt x="45557" y="44555"/>
                    <a:pt x="45599" y="44579"/>
                    <a:pt x="45647" y="44579"/>
                  </a:cubicBezTo>
                  <a:cubicBezTo>
                    <a:pt x="45675" y="44579"/>
                    <a:pt x="45705" y="44571"/>
                    <a:pt x="45730" y="44558"/>
                  </a:cubicBezTo>
                  <a:cubicBezTo>
                    <a:pt x="45834" y="44489"/>
                    <a:pt x="45869" y="44385"/>
                    <a:pt x="45869" y="44282"/>
                  </a:cubicBezTo>
                  <a:cubicBezTo>
                    <a:pt x="45869" y="44109"/>
                    <a:pt x="45903" y="43971"/>
                    <a:pt x="45869" y="43832"/>
                  </a:cubicBezTo>
                  <a:cubicBezTo>
                    <a:pt x="45799" y="43487"/>
                    <a:pt x="45799" y="43176"/>
                    <a:pt x="45869" y="42830"/>
                  </a:cubicBezTo>
                  <a:cubicBezTo>
                    <a:pt x="45903" y="42761"/>
                    <a:pt x="45938" y="42657"/>
                    <a:pt x="45834" y="42623"/>
                  </a:cubicBezTo>
                  <a:cubicBezTo>
                    <a:pt x="45730" y="42553"/>
                    <a:pt x="45730" y="42450"/>
                    <a:pt x="45730" y="42346"/>
                  </a:cubicBezTo>
                  <a:cubicBezTo>
                    <a:pt x="45661" y="42000"/>
                    <a:pt x="45627" y="41620"/>
                    <a:pt x="45592" y="41171"/>
                  </a:cubicBezTo>
                  <a:cubicBezTo>
                    <a:pt x="45526" y="41270"/>
                    <a:pt x="45476" y="41314"/>
                    <a:pt x="45434" y="41314"/>
                  </a:cubicBezTo>
                  <a:cubicBezTo>
                    <a:pt x="45388" y="41314"/>
                    <a:pt x="45352" y="41261"/>
                    <a:pt x="45315" y="41171"/>
                  </a:cubicBezTo>
                  <a:cubicBezTo>
                    <a:pt x="45212" y="40929"/>
                    <a:pt x="45212" y="40583"/>
                    <a:pt x="45039" y="40376"/>
                  </a:cubicBezTo>
                  <a:cubicBezTo>
                    <a:pt x="44762" y="40065"/>
                    <a:pt x="44728" y="39719"/>
                    <a:pt x="44866" y="39339"/>
                  </a:cubicBezTo>
                  <a:lnTo>
                    <a:pt x="44866" y="39304"/>
                  </a:lnTo>
                  <a:cubicBezTo>
                    <a:pt x="44866" y="39235"/>
                    <a:pt x="44866" y="39131"/>
                    <a:pt x="44970" y="39097"/>
                  </a:cubicBezTo>
                  <a:cubicBezTo>
                    <a:pt x="45074" y="39097"/>
                    <a:pt x="45074" y="39201"/>
                    <a:pt x="45074" y="39270"/>
                  </a:cubicBezTo>
                  <a:cubicBezTo>
                    <a:pt x="45143" y="39443"/>
                    <a:pt x="45177" y="39615"/>
                    <a:pt x="45212" y="39788"/>
                  </a:cubicBezTo>
                  <a:cubicBezTo>
                    <a:pt x="45281" y="39926"/>
                    <a:pt x="45246" y="40065"/>
                    <a:pt x="45385" y="40168"/>
                  </a:cubicBezTo>
                  <a:cubicBezTo>
                    <a:pt x="45315" y="39685"/>
                    <a:pt x="45212" y="39201"/>
                    <a:pt x="45108" y="38751"/>
                  </a:cubicBezTo>
                  <a:cubicBezTo>
                    <a:pt x="45074" y="38578"/>
                    <a:pt x="45039" y="38440"/>
                    <a:pt x="45108" y="38302"/>
                  </a:cubicBezTo>
                  <a:cubicBezTo>
                    <a:pt x="45212" y="37956"/>
                    <a:pt x="45246" y="37611"/>
                    <a:pt x="45281" y="37265"/>
                  </a:cubicBezTo>
                  <a:cubicBezTo>
                    <a:pt x="45350" y="36677"/>
                    <a:pt x="45385" y="36124"/>
                    <a:pt x="45419" y="35571"/>
                  </a:cubicBezTo>
                  <a:cubicBezTo>
                    <a:pt x="45419" y="35468"/>
                    <a:pt x="45419" y="35364"/>
                    <a:pt x="45523" y="35295"/>
                  </a:cubicBezTo>
                  <a:cubicBezTo>
                    <a:pt x="45557" y="35329"/>
                    <a:pt x="45557" y="35329"/>
                    <a:pt x="45592" y="35364"/>
                  </a:cubicBezTo>
                  <a:cubicBezTo>
                    <a:pt x="45592" y="35398"/>
                    <a:pt x="45592" y="35433"/>
                    <a:pt x="45592" y="35468"/>
                  </a:cubicBezTo>
                  <a:cubicBezTo>
                    <a:pt x="45627" y="35951"/>
                    <a:pt x="45523" y="36435"/>
                    <a:pt x="45765" y="36885"/>
                  </a:cubicBezTo>
                  <a:cubicBezTo>
                    <a:pt x="45869" y="37714"/>
                    <a:pt x="46007" y="38544"/>
                    <a:pt x="46214" y="39339"/>
                  </a:cubicBezTo>
                  <a:cubicBezTo>
                    <a:pt x="46283" y="39512"/>
                    <a:pt x="46318" y="39685"/>
                    <a:pt x="46318" y="39857"/>
                  </a:cubicBezTo>
                  <a:cubicBezTo>
                    <a:pt x="46214" y="40410"/>
                    <a:pt x="46180" y="40998"/>
                    <a:pt x="46041" y="41551"/>
                  </a:cubicBezTo>
                  <a:cubicBezTo>
                    <a:pt x="46180" y="41413"/>
                    <a:pt x="46180" y="41240"/>
                    <a:pt x="46214" y="41067"/>
                  </a:cubicBezTo>
                  <a:cubicBezTo>
                    <a:pt x="46318" y="40480"/>
                    <a:pt x="46387" y="39926"/>
                    <a:pt x="46491" y="39339"/>
                  </a:cubicBezTo>
                  <a:cubicBezTo>
                    <a:pt x="46664" y="38371"/>
                    <a:pt x="46767" y="37403"/>
                    <a:pt x="46733" y="36401"/>
                  </a:cubicBezTo>
                  <a:cubicBezTo>
                    <a:pt x="46698" y="35710"/>
                    <a:pt x="46629" y="34984"/>
                    <a:pt x="46767" y="34292"/>
                  </a:cubicBezTo>
                  <a:cubicBezTo>
                    <a:pt x="46836" y="33843"/>
                    <a:pt x="46871" y="33428"/>
                    <a:pt x="46905" y="33013"/>
                  </a:cubicBezTo>
                  <a:cubicBezTo>
                    <a:pt x="46940" y="32910"/>
                    <a:pt x="46940" y="32806"/>
                    <a:pt x="46905" y="32702"/>
                  </a:cubicBezTo>
                  <a:cubicBezTo>
                    <a:pt x="46836" y="32426"/>
                    <a:pt x="46871" y="32149"/>
                    <a:pt x="46975" y="31873"/>
                  </a:cubicBezTo>
                  <a:cubicBezTo>
                    <a:pt x="47044" y="31873"/>
                    <a:pt x="47078" y="31907"/>
                    <a:pt x="47113" y="31942"/>
                  </a:cubicBezTo>
                  <a:cubicBezTo>
                    <a:pt x="47251" y="32391"/>
                    <a:pt x="47389" y="32875"/>
                    <a:pt x="47389" y="33359"/>
                  </a:cubicBezTo>
                  <a:cubicBezTo>
                    <a:pt x="47424" y="33878"/>
                    <a:pt x="47459" y="34396"/>
                    <a:pt x="47493" y="34915"/>
                  </a:cubicBezTo>
                  <a:cubicBezTo>
                    <a:pt x="47528" y="35260"/>
                    <a:pt x="47562" y="35571"/>
                    <a:pt x="47631" y="35882"/>
                  </a:cubicBezTo>
                  <a:cubicBezTo>
                    <a:pt x="47631" y="35951"/>
                    <a:pt x="47666" y="36021"/>
                    <a:pt x="47735" y="36021"/>
                  </a:cubicBezTo>
                  <a:cubicBezTo>
                    <a:pt x="47804" y="36021"/>
                    <a:pt x="47839" y="35951"/>
                    <a:pt x="47873" y="35917"/>
                  </a:cubicBezTo>
                  <a:cubicBezTo>
                    <a:pt x="47873" y="35848"/>
                    <a:pt x="47839" y="35744"/>
                    <a:pt x="47908" y="35710"/>
                  </a:cubicBezTo>
                  <a:cubicBezTo>
                    <a:pt x="48115" y="35606"/>
                    <a:pt x="48046" y="35468"/>
                    <a:pt x="48012" y="35329"/>
                  </a:cubicBezTo>
                  <a:lnTo>
                    <a:pt x="48012" y="35329"/>
                  </a:lnTo>
                  <a:lnTo>
                    <a:pt x="48012" y="35364"/>
                  </a:lnTo>
                  <a:cubicBezTo>
                    <a:pt x="47977" y="35156"/>
                    <a:pt x="47942" y="34984"/>
                    <a:pt x="47942" y="34811"/>
                  </a:cubicBezTo>
                  <a:cubicBezTo>
                    <a:pt x="48046" y="33843"/>
                    <a:pt x="47942" y="32910"/>
                    <a:pt x="47908" y="31942"/>
                  </a:cubicBezTo>
                  <a:cubicBezTo>
                    <a:pt x="47839" y="31043"/>
                    <a:pt x="47873" y="30145"/>
                    <a:pt x="47977" y="29246"/>
                  </a:cubicBezTo>
                  <a:cubicBezTo>
                    <a:pt x="48115" y="28416"/>
                    <a:pt x="47908" y="27690"/>
                    <a:pt x="47355" y="27068"/>
                  </a:cubicBezTo>
                  <a:cubicBezTo>
                    <a:pt x="47078" y="26757"/>
                    <a:pt x="46836" y="26377"/>
                    <a:pt x="46560" y="26031"/>
                  </a:cubicBezTo>
                  <a:cubicBezTo>
                    <a:pt x="46180" y="25582"/>
                    <a:pt x="45799" y="25167"/>
                    <a:pt x="45350" y="24822"/>
                  </a:cubicBezTo>
                  <a:cubicBezTo>
                    <a:pt x="44970" y="24510"/>
                    <a:pt x="44555" y="24268"/>
                    <a:pt x="44209" y="23923"/>
                  </a:cubicBezTo>
                  <a:cubicBezTo>
                    <a:pt x="43864" y="23577"/>
                    <a:pt x="43553" y="23197"/>
                    <a:pt x="43138" y="22886"/>
                  </a:cubicBezTo>
                  <a:cubicBezTo>
                    <a:pt x="42654" y="22540"/>
                    <a:pt x="42135" y="22195"/>
                    <a:pt x="41548" y="21953"/>
                  </a:cubicBezTo>
                  <a:cubicBezTo>
                    <a:pt x="41064" y="21745"/>
                    <a:pt x="40615" y="21572"/>
                    <a:pt x="40131" y="21400"/>
                  </a:cubicBezTo>
                  <a:cubicBezTo>
                    <a:pt x="40027" y="21365"/>
                    <a:pt x="39958" y="21330"/>
                    <a:pt x="39889" y="21227"/>
                  </a:cubicBezTo>
                  <a:cubicBezTo>
                    <a:pt x="39716" y="20777"/>
                    <a:pt x="39474" y="20397"/>
                    <a:pt x="39197" y="19982"/>
                  </a:cubicBezTo>
                  <a:cubicBezTo>
                    <a:pt x="38963" y="19601"/>
                    <a:pt x="38704" y="19295"/>
                    <a:pt x="38272" y="19295"/>
                  </a:cubicBezTo>
                  <a:cubicBezTo>
                    <a:pt x="38194" y="19295"/>
                    <a:pt x="38112" y="19305"/>
                    <a:pt x="38022" y="19326"/>
                  </a:cubicBezTo>
                  <a:cubicBezTo>
                    <a:pt x="37884" y="19326"/>
                    <a:pt x="37780" y="19291"/>
                    <a:pt x="37711" y="19153"/>
                  </a:cubicBezTo>
                  <a:cubicBezTo>
                    <a:pt x="37538" y="18565"/>
                    <a:pt x="37366" y="18012"/>
                    <a:pt x="37193" y="17425"/>
                  </a:cubicBezTo>
                  <a:cubicBezTo>
                    <a:pt x="37166" y="17317"/>
                    <a:pt x="37181" y="17230"/>
                    <a:pt x="37271" y="17230"/>
                  </a:cubicBezTo>
                  <a:cubicBezTo>
                    <a:pt x="37296" y="17230"/>
                    <a:pt x="37328" y="17237"/>
                    <a:pt x="37366" y="17252"/>
                  </a:cubicBezTo>
                  <a:cubicBezTo>
                    <a:pt x="37746" y="17355"/>
                    <a:pt x="38091" y="17459"/>
                    <a:pt x="38472" y="17597"/>
                  </a:cubicBezTo>
                  <a:cubicBezTo>
                    <a:pt x="38506" y="17597"/>
                    <a:pt x="38541" y="17667"/>
                    <a:pt x="38506" y="17701"/>
                  </a:cubicBezTo>
                  <a:cubicBezTo>
                    <a:pt x="38437" y="17839"/>
                    <a:pt x="38195" y="17736"/>
                    <a:pt x="38091" y="17978"/>
                  </a:cubicBezTo>
                  <a:cubicBezTo>
                    <a:pt x="38284" y="17913"/>
                    <a:pt x="38462" y="17886"/>
                    <a:pt x="38635" y="17886"/>
                  </a:cubicBezTo>
                  <a:cubicBezTo>
                    <a:pt x="38835" y="17886"/>
                    <a:pt x="39029" y="17922"/>
                    <a:pt x="39232" y="17978"/>
                  </a:cubicBezTo>
                  <a:cubicBezTo>
                    <a:pt x="39543" y="18081"/>
                    <a:pt x="39854" y="18185"/>
                    <a:pt x="40165" y="18254"/>
                  </a:cubicBezTo>
                  <a:cubicBezTo>
                    <a:pt x="40200" y="18237"/>
                    <a:pt x="40234" y="18228"/>
                    <a:pt x="40269" y="18228"/>
                  </a:cubicBezTo>
                  <a:cubicBezTo>
                    <a:pt x="40304" y="18228"/>
                    <a:pt x="40338" y="18237"/>
                    <a:pt x="40373" y="18254"/>
                  </a:cubicBezTo>
                  <a:cubicBezTo>
                    <a:pt x="40580" y="18254"/>
                    <a:pt x="40753" y="18358"/>
                    <a:pt x="40891" y="18462"/>
                  </a:cubicBezTo>
                  <a:cubicBezTo>
                    <a:pt x="40995" y="18531"/>
                    <a:pt x="40960" y="18600"/>
                    <a:pt x="40926" y="18669"/>
                  </a:cubicBezTo>
                  <a:cubicBezTo>
                    <a:pt x="40985" y="18729"/>
                    <a:pt x="41071" y="18814"/>
                    <a:pt x="41160" y="18814"/>
                  </a:cubicBezTo>
                  <a:cubicBezTo>
                    <a:pt x="41174" y="18814"/>
                    <a:pt x="41188" y="18812"/>
                    <a:pt x="41202" y="18807"/>
                  </a:cubicBezTo>
                  <a:cubicBezTo>
                    <a:pt x="41263" y="18777"/>
                    <a:pt x="41318" y="18764"/>
                    <a:pt x="41368" y="18764"/>
                  </a:cubicBezTo>
                  <a:cubicBezTo>
                    <a:pt x="41491" y="18764"/>
                    <a:pt x="41588" y="18838"/>
                    <a:pt x="41686" y="18911"/>
                  </a:cubicBezTo>
                  <a:cubicBezTo>
                    <a:pt x="41928" y="19084"/>
                    <a:pt x="42205" y="19257"/>
                    <a:pt x="42447" y="19429"/>
                  </a:cubicBezTo>
                  <a:cubicBezTo>
                    <a:pt x="43138" y="19948"/>
                    <a:pt x="43864" y="20397"/>
                    <a:pt x="44486" y="20985"/>
                  </a:cubicBezTo>
                  <a:cubicBezTo>
                    <a:pt x="44762" y="21227"/>
                    <a:pt x="45004" y="21503"/>
                    <a:pt x="45177" y="21849"/>
                  </a:cubicBezTo>
                  <a:cubicBezTo>
                    <a:pt x="45419" y="22333"/>
                    <a:pt x="45627" y="22817"/>
                    <a:pt x="45834" y="23301"/>
                  </a:cubicBezTo>
                  <a:cubicBezTo>
                    <a:pt x="45869" y="23404"/>
                    <a:pt x="45869" y="23508"/>
                    <a:pt x="45972" y="23543"/>
                  </a:cubicBezTo>
                  <a:cubicBezTo>
                    <a:pt x="45972" y="23508"/>
                    <a:pt x="45972" y="23439"/>
                    <a:pt x="45972" y="23404"/>
                  </a:cubicBezTo>
                  <a:cubicBezTo>
                    <a:pt x="45765" y="22713"/>
                    <a:pt x="45454" y="22056"/>
                    <a:pt x="45143" y="21400"/>
                  </a:cubicBezTo>
                  <a:cubicBezTo>
                    <a:pt x="45039" y="21158"/>
                    <a:pt x="44866" y="20985"/>
                    <a:pt x="44693" y="20812"/>
                  </a:cubicBezTo>
                  <a:cubicBezTo>
                    <a:pt x="44244" y="20432"/>
                    <a:pt x="43795" y="20052"/>
                    <a:pt x="43311" y="19706"/>
                  </a:cubicBezTo>
                  <a:cubicBezTo>
                    <a:pt x="42550" y="19153"/>
                    <a:pt x="41755" y="18669"/>
                    <a:pt x="40960" y="18185"/>
                  </a:cubicBezTo>
                  <a:cubicBezTo>
                    <a:pt x="40753" y="18081"/>
                    <a:pt x="40511" y="17978"/>
                    <a:pt x="40269" y="17908"/>
                  </a:cubicBezTo>
                  <a:cubicBezTo>
                    <a:pt x="39197" y="17667"/>
                    <a:pt x="38230" y="17286"/>
                    <a:pt x="37193" y="16906"/>
                  </a:cubicBezTo>
                  <a:cubicBezTo>
                    <a:pt x="36985" y="16837"/>
                    <a:pt x="36882" y="16733"/>
                    <a:pt x="36812" y="16526"/>
                  </a:cubicBezTo>
                  <a:cubicBezTo>
                    <a:pt x="36674" y="16111"/>
                    <a:pt x="36432" y="15731"/>
                    <a:pt x="36225" y="15351"/>
                  </a:cubicBezTo>
                  <a:cubicBezTo>
                    <a:pt x="35706" y="14452"/>
                    <a:pt x="35188" y="13588"/>
                    <a:pt x="34635" y="12724"/>
                  </a:cubicBezTo>
                  <a:cubicBezTo>
                    <a:pt x="33909" y="11549"/>
                    <a:pt x="33010" y="10512"/>
                    <a:pt x="31870" y="9647"/>
                  </a:cubicBezTo>
                  <a:cubicBezTo>
                    <a:pt x="31697" y="9509"/>
                    <a:pt x="31489" y="9336"/>
                    <a:pt x="31282" y="9198"/>
                  </a:cubicBezTo>
                  <a:cubicBezTo>
                    <a:pt x="31144" y="9094"/>
                    <a:pt x="31144" y="9025"/>
                    <a:pt x="31247" y="8852"/>
                  </a:cubicBezTo>
                  <a:cubicBezTo>
                    <a:pt x="31524" y="8507"/>
                    <a:pt x="31904" y="8230"/>
                    <a:pt x="32284" y="8057"/>
                  </a:cubicBezTo>
                  <a:cubicBezTo>
                    <a:pt x="33149" y="7712"/>
                    <a:pt x="33909" y="7159"/>
                    <a:pt x="34669" y="6640"/>
                  </a:cubicBezTo>
                  <a:cubicBezTo>
                    <a:pt x="34877" y="6502"/>
                    <a:pt x="35050" y="6364"/>
                    <a:pt x="35257" y="6225"/>
                  </a:cubicBezTo>
                  <a:cubicBezTo>
                    <a:pt x="36087" y="5569"/>
                    <a:pt x="37020" y="5050"/>
                    <a:pt x="37711" y="4221"/>
                  </a:cubicBezTo>
                  <a:cubicBezTo>
                    <a:pt x="38057" y="3771"/>
                    <a:pt x="38472" y="3426"/>
                    <a:pt x="38783" y="2942"/>
                  </a:cubicBezTo>
                  <a:cubicBezTo>
                    <a:pt x="38764" y="2935"/>
                    <a:pt x="38746" y="2933"/>
                    <a:pt x="38729" y="2933"/>
                  </a:cubicBezTo>
                  <a:cubicBezTo>
                    <a:pt x="38655" y="2933"/>
                    <a:pt x="38604" y="2989"/>
                    <a:pt x="38575" y="3046"/>
                  </a:cubicBezTo>
                  <a:lnTo>
                    <a:pt x="37538" y="4048"/>
                  </a:lnTo>
                  <a:cubicBezTo>
                    <a:pt x="37158" y="4394"/>
                    <a:pt x="36778" y="4739"/>
                    <a:pt x="36363" y="5050"/>
                  </a:cubicBezTo>
                  <a:cubicBezTo>
                    <a:pt x="35810" y="5465"/>
                    <a:pt x="35222" y="5880"/>
                    <a:pt x="34669" y="6295"/>
                  </a:cubicBezTo>
                  <a:cubicBezTo>
                    <a:pt x="33909" y="6848"/>
                    <a:pt x="33149" y="7435"/>
                    <a:pt x="32284" y="7815"/>
                  </a:cubicBezTo>
                  <a:cubicBezTo>
                    <a:pt x="31801" y="8057"/>
                    <a:pt x="31351" y="8403"/>
                    <a:pt x="31006" y="8783"/>
                  </a:cubicBezTo>
                  <a:cubicBezTo>
                    <a:pt x="30939" y="8850"/>
                    <a:pt x="30872" y="8888"/>
                    <a:pt x="30805" y="8888"/>
                  </a:cubicBezTo>
                  <a:cubicBezTo>
                    <a:pt x="30768" y="8888"/>
                    <a:pt x="30731" y="8877"/>
                    <a:pt x="30694" y="8852"/>
                  </a:cubicBezTo>
                  <a:cubicBezTo>
                    <a:pt x="30625" y="8783"/>
                    <a:pt x="30487" y="8749"/>
                    <a:pt x="30487" y="8645"/>
                  </a:cubicBezTo>
                  <a:cubicBezTo>
                    <a:pt x="30487" y="8610"/>
                    <a:pt x="30522" y="8576"/>
                    <a:pt x="30522" y="8576"/>
                  </a:cubicBezTo>
                  <a:cubicBezTo>
                    <a:pt x="31559" y="8057"/>
                    <a:pt x="32457" y="7297"/>
                    <a:pt x="33391" y="6640"/>
                  </a:cubicBezTo>
                  <a:cubicBezTo>
                    <a:pt x="34013" y="6191"/>
                    <a:pt x="34635" y="5707"/>
                    <a:pt x="35222" y="5223"/>
                  </a:cubicBezTo>
                  <a:cubicBezTo>
                    <a:pt x="36087" y="4497"/>
                    <a:pt x="37020" y="3806"/>
                    <a:pt x="37884" y="3046"/>
                  </a:cubicBezTo>
                  <a:cubicBezTo>
                    <a:pt x="38057" y="2873"/>
                    <a:pt x="38195" y="2734"/>
                    <a:pt x="38368" y="2596"/>
                  </a:cubicBezTo>
                  <a:cubicBezTo>
                    <a:pt x="39025" y="2078"/>
                    <a:pt x="39612" y="1525"/>
                    <a:pt x="40131" y="833"/>
                  </a:cubicBezTo>
                  <a:cubicBezTo>
                    <a:pt x="40304" y="626"/>
                    <a:pt x="40442" y="419"/>
                    <a:pt x="40615" y="177"/>
                  </a:cubicBezTo>
                  <a:cubicBezTo>
                    <a:pt x="40649" y="142"/>
                    <a:pt x="40649" y="73"/>
                    <a:pt x="40615" y="38"/>
                  </a:cubicBezTo>
                  <a:cubicBezTo>
                    <a:pt x="40588" y="12"/>
                    <a:pt x="40562" y="1"/>
                    <a:pt x="405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34"/>
            <p:cNvSpPr/>
            <p:nvPr/>
          </p:nvSpPr>
          <p:spPr>
            <a:xfrm>
              <a:off x="1082171" y="45126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34"/>
            <p:cNvSpPr/>
            <p:nvPr/>
          </p:nvSpPr>
          <p:spPr>
            <a:xfrm>
              <a:off x="1188597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34"/>
            <p:cNvSpPr/>
            <p:nvPr/>
          </p:nvSpPr>
          <p:spPr>
            <a:xfrm>
              <a:off x="1196427" y="436582"/>
              <a:ext cx="671" cy="1634"/>
            </a:xfrm>
            <a:custGeom>
              <a:avLst/>
              <a:gdLst/>
              <a:ahLst/>
              <a:cxnLst/>
              <a:rect l="l" t="t" r="r" b="b"/>
              <a:pathLst>
                <a:path w="71" h="173" extrusionOk="0">
                  <a:moveTo>
                    <a:pt x="36" y="0"/>
                  </a:moveTo>
                  <a:cubicBezTo>
                    <a:pt x="36" y="35"/>
                    <a:pt x="1" y="104"/>
                    <a:pt x="36" y="173"/>
                  </a:cubicBezTo>
                  <a:cubicBezTo>
                    <a:pt x="70" y="104"/>
                    <a:pt x="36" y="35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34"/>
            <p:cNvSpPr/>
            <p:nvPr/>
          </p:nvSpPr>
          <p:spPr>
            <a:xfrm>
              <a:off x="1238872" y="712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34"/>
            <p:cNvSpPr/>
            <p:nvPr/>
          </p:nvSpPr>
          <p:spPr>
            <a:xfrm>
              <a:off x="1226141" y="72876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34"/>
            <p:cNvSpPr/>
            <p:nvPr/>
          </p:nvSpPr>
          <p:spPr>
            <a:xfrm>
              <a:off x="1104697" y="4453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34"/>
            <p:cNvSpPr/>
            <p:nvPr/>
          </p:nvSpPr>
          <p:spPr>
            <a:xfrm>
              <a:off x="1158883" y="6523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34"/>
            <p:cNvSpPr/>
            <p:nvPr/>
          </p:nvSpPr>
          <p:spPr>
            <a:xfrm>
              <a:off x="1276416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34"/>
            <p:cNvSpPr/>
            <p:nvPr/>
          </p:nvSpPr>
          <p:spPr>
            <a:xfrm>
              <a:off x="1189579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34"/>
            <p:cNvSpPr/>
            <p:nvPr/>
          </p:nvSpPr>
          <p:spPr>
            <a:xfrm>
              <a:off x="1231033" y="718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34"/>
            <p:cNvSpPr/>
            <p:nvPr/>
          </p:nvSpPr>
          <p:spPr>
            <a:xfrm>
              <a:off x="1288166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34"/>
            <p:cNvSpPr/>
            <p:nvPr/>
          </p:nvSpPr>
          <p:spPr>
            <a:xfrm>
              <a:off x="1186311" y="73529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0" y="0"/>
                  </a:moveTo>
                  <a:lnTo>
                    <a:pt x="35" y="69"/>
                  </a:ln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34"/>
            <p:cNvSpPr/>
            <p:nvPr/>
          </p:nvSpPr>
          <p:spPr>
            <a:xfrm>
              <a:off x="1186642" y="69872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34"/>
            <p:cNvSpPr/>
            <p:nvPr/>
          </p:nvSpPr>
          <p:spPr>
            <a:xfrm>
              <a:off x="1406020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34"/>
            <p:cNvSpPr/>
            <p:nvPr/>
          </p:nvSpPr>
          <p:spPr>
            <a:xfrm>
              <a:off x="1193820" y="7183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34"/>
            <p:cNvSpPr/>
            <p:nvPr/>
          </p:nvSpPr>
          <p:spPr>
            <a:xfrm>
              <a:off x="1099795" y="29260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34"/>
            <p:cNvSpPr/>
            <p:nvPr/>
          </p:nvSpPr>
          <p:spPr>
            <a:xfrm>
              <a:off x="1094903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34"/>
            <p:cNvSpPr/>
            <p:nvPr/>
          </p:nvSpPr>
          <p:spPr>
            <a:xfrm>
              <a:off x="1295674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34"/>
            <p:cNvSpPr/>
            <p:nvPr/>
          </p:nvSpPr>
          <p:spPr>
            <a:xfrm>
              <a:off x="1379905" y="3859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34"/>
            <p:cNvSpPr/>
            <p:nvPr/>
          </p:nvSpPr>
          <p:spPr>
            <a:xfrm>
              <a:off x="1312978" y="31121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34"/>
            <p:cNvSpPr/>
            <p:nvPr/>
          </p:nvSpPr>
          <p:spPr>
            <a:xfrm>
              <a:off x="1331915" y="407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34"/>
            <p:cNvSpPr/>
            <p:nvPr/>
          </p:nvSpPr>
          <p:spPr>
            <a:xfrm>
              <a:off x="1249970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34"/>
            <p:cNvSpPr/>
            <p:nvPr/>
          </p:nvSpPr>
          <p:spPr>
            <a:xfrm>
              <a:off x="1342040" y="283280"/>
              <a:ext cx="24491" cy="10314"/>
            </a:xfrm>
            <a:custGeom>
              <a:avLst/>
              <a:gdLst/>
              <a:ahLst/>
              <a:cxnLst/>
              <a:rect l="l" t="t" r="r" b="b"/>
              <a:pathLst>
                <a:path w="2593" h="1092" extrusionOk="0">
                  <a:moveTo>
                    <a:pt x="0" y="89"/>
                  </a:moveTo>
                  <a:lnTo>
                    <a:pt x="0" y="124"/>
                  </a:lnTo>
                  <a:cubicBezTo>
                    <a:pt x="3" y="112"/>
                    <a:pt x="6" y="101"/>
                    <a:pt x="9" y="92"/>
                  </a:cubicBezTo>
                  <a:lnTo>
                    <a:pt x="9" y="92"/>
                  </a:lnTo>
                  <a:cubicBezTo>
                    <a:pt x="6" y="91"/>
                    <a:pt x="3" y="90"/>
                    <a:pt x="0" y="89"/>
                  </a:cubicBezTo>
                  <a:close/>
                  <a:moveTo>
                    <a:pt x="95" y="1"/>
                  </a:moveTo>
                  <a:cubicBezTo>
                    <a:pt x="66" y="1"/>
                    <a:pt x="33" y="24"/>
                    <a:pt x="9" y="92"/>
                  </a:cubicBezTo>
                  <a:lnTo>
                    <a:pt x="9" y="92"/>
                  </a:lnTo>
                  <a:cubicBezTo>
                    <a:pt x="905" y="333"/>
                    <a:pt x="1766" y="678"/>
                    <a:pt x="2592" y="1091"/>
                  </a:cubicBezTo>
                  <a:cubicBezTo>
                    <a:pt x="2592" y="1057"/>
                    <a:pt x="2592" y="1022"/>
                    <a:pt x="2558" y="988"/>
                  </a:cubicBezTo>
                  <a:cubicBezTo>
                    <a:pt x="1797" y="573"/>
                    <a:pt x="1037" y="193"/>
                    <a:pt x="138" y="20"/>
                  </a:cubicBezTo>
                  <a:cubicBezTo>
                    <a:pt x="127" y="8"/>
                    <a:pt x="111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34"/>
            <p:cNvSpPr/>
            <p:nvPr/>
          </p:nvSpPr>
          <p:spPr>
            <a:xfrm>
              <a:off x="1223203" y="507061"/>
              <a:ext cx="18616" cy="2002"/>
            </a:xfrm>
            <a:custGeom>
              <a:avLst/>
              <a:gdLst/>
              <a:ahLst/>
              <a:cxnLst/>
              <a:rect l="l" t="t" r="r" b="b"/>
              <a:pathLst>
                <a:path w="1971" h="212" extrusionOk="0">
                  <a:moveTo>
                    <a:pt x="605" y="1"/>
                  </a:moveTo>
                  <a:cubicBezTo>
                    <a:pt x="408" y="1"/>
                    <a:pt x="207" y="21"/>
                    <a:pt x="0" y="73"/>
                  </a:cubicBezTo>
                  <a:cubicBezTo>
                    <a:pt x="657" y="108"/>
                    <a:pt x="1314" y="73"/>
                    <a:pt x="1971" y="211"/>
                  </a:cubicBezTo>
                  <a:cubicBezTo>
                    <a:pt x="1510" y="115"/>
                    <a:pt x="1067" y="1"/>
                    <a:pt x="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34"/>
            <p:cNvSpPr/>
            <p:nvPr/>
          </p:nvSpPr>
          <p:spPr>
            <a:xfrm>
              <a:off x="1339093" y="6419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34"/>
            <p:cNvSpPr/>
            <p:nvPr/>
          </p:nvSpPr>
          <p:spPr>
            <a:xfrm>
              <a:off x="1339093" y="642256"/>
              <a:ext cx="5233" cy="9473"/>
            </a:xfrm>
            <a:custGeom>
              <a:avLst/>
              <a:gdLst/>
              <a:ahLst/>
              <a:cxnLst/>
              <a:rect l="l" t="t" r="r" b="b"/>
              <a:pathLst>
                <a:path w="554" h="1003" extrusionOk="0">
                  <a:moveTo>
                    <a:pt x="1" y="0"/>
                  </a:moveTo>
                  <a:lnTo>
                    <a:pt x="1" y="0"/>
                  </a:lnTo>
                  <a:cubicBezTo>
                    <a:pt x="70" y="138"/>
                    <a:pt x="208" y="242"/>
                    <a:pt x="243" y="415"/>
                  </a:cubicBezTo>
                  <a:cubicBezTo>
                    <a:pt x="277" y="622"/>
                    <a:pt x="416" y="795"/>
                    <a:pt x="519" y="1002"/>
                  </a:cubicBezTo>
                  <a:cubicBezTo>
                    <a:pt x="519" y="830"/>
                    <a:pt x="381" y="657"/>
                    <a:pt x="519" y="484"/>
                  </a:cubicBezTo>
                  <a:cubicBezTo>
                    <a:pt x="554" y="449"/>
                    <a:pt x="485" y="346"/>
                    <a:pt x="450" y="311"/>
                  </a:cubicBezTo>
                  <a:cubicBezTo>
                    <a:pt x="312" y="207"/>
                    <a:pt x="174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34"/>
            <p:cNvSpPr/>
            <p:nvPr/>
          </p:nvSpPr>
          <p:spPr>
            <a:xfrm>
              <a:off x="1249970" y="518848"/>
              <a:ext cx="10456" cy="4581"/>
            </a:xfrm>
            <a:custGeom>
              <a:avLst/>
              <a:gdLst/>
              <a:ahLst/>
              <a:cxnLst/>
              <a:rect l="l" t="t" r="r" b="b"/>
              <a:pathLst>
                <a:path w="1107" h="485" extrusionOk="0">
                  <a:moveTo>
                    <a:pt x="1" y="0"/>
                  </a:moveTo>
                  <a:cubicBezTo>
                    <a:pt x="346" y="208"/>
                    <a:pt x="761" y="311"/>
                    <a:pt x="1107" y="484"/>
                  </a:cubicBezTo>
                  <a:lnTo>
                    <a:pt x="1107" y="450"/>
                  </a:lnTo>
                  <a:cubicBezTo>
                    <a:pt x="796" y="173"/>
                    <a:pt x="41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34"/>
            <p:cNvSpPr/>
            <p:nvPr/>
          </p:nvSpPr>
          <p:spPr>
            <a:xfrm>
              <a:off x="1249970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34"/>
            <p:cNvSpPr/>
            <p:nvPr/>
          </p:nvSpPr>
          <p:spPr>
            <a:xfrm>
              <a:off x="1288166" y="375851"/>
              <a:ext cx="3929" cy="8501"/>
            </a:xfrm>
            <a:custGeom>
              <a:avLst/>
              <a:gdLst/>
              <a:ahLst/>
              <a:cxnLst/>
              <a:rect l="l" t="t" r="r" b="b"/>
              <a:pathLst>
                <a:path w="416" h="900" extrusionOk="0">
                  <a:moveTo>
                    <a:pt x="1" y="1"/>
                  </a:moveTo>
                  <a:cubicBezTo>
                    <a:pt x="104" y="347"/>
                    <a:pt x="174" y="658"/>
                    <a:pt x="416" y="900"/>
                  </a:cubicBezTo>
                  <a:cubicBezTo>
                    <a:pt x="277" y="623"/>
                    <a:pt x="243" y="24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34"/>
            <p:cNvSpPr/>
            <p:nvPr/>
          </p:nvSpPr>
          <p:spPr>
            <a:xfrm>
              <a:off x="1288166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34"/>
            <p:cNvSpPr/>
            <p:nvPr/>
          </p:nvSpPr>
          <p:spPr>
            <a:xfrm>
              <a:off x="1352807" y="27432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34"/>
            <p:cNvSpPr/>
            <p:nvPr/>
          </p:nvSpPr>
          <p:spPr>
            <a:xfrm>
              <a:off x="1356396" y="27726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34"/>
            <p:cNvSpPr/>
            <p:nvPr/>
          </p:nvSpPr>
          <p:spPr>
            <a:xfrm>
              <a:off x="1350852" y="274326"/>
              <a:ext cx="5554" cy="2947"/>
            </a:xfrm>
            <a:custGeom>
              <a:avLst/>
              <a:gdLst/>
              <a:ahLst/>
              <a:cxnLst/>
              <a:rect l="l" t="t" r="r" b="b"/>
              <a:pathLst>
                <a:path w="588" h="312" extrusionOk="0">
                  <a:moveTo>
                    <a:pt x="0" y="0"/>
                  </a:moveTo>
                  <a:cubicBezTo>
                    <a:pt x="173" y="173"/>
                    <a:pt x="380" y="242"/>
                    <a:pt x="588" y="311"/>
                  </a:cubicBezTo>
                  <a:cubicBezTo>
                    <a:pt x="519" y="173"/>
                    <a:pt x="311" y="138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34"/>
            <p:cNvSpPr/>
            <p:nvPr/>
          </p:nvSpPr>
          <p:spPr>
            <a:xfrm>
              <a:off x="1257158" y="513946"/>
              <a:ext cx="5554" cy="2626"/>
            </a:xfrm>
            <a:custGeom>
              <a:avLst/>
              <a:gdLst/>
              <a:ahLst/>
              <a:cxnLst/>
              <a:rect l="l" t="t" r="r" b="b"/>
              <a:pathLst>
                <a:path w="588" h="278" extrusionOk="0">
                  <a:moveTo>
                    <a:pt x="0" y="1"/>
                  </a:moveTo>
                  <a:cubicBezTo>
                    <a:pt x="138" y="174"/>
                    <a:pt x="380" y="208"/>
                    <a:pt x="588" y="277"/>
                  </a:cubicBezTo>
                  <a:cubicBezTo>
                    <a:pt x="415" y="105"/>
                    <a:pt x="207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34"/>
            <p:cNvSpPr/>
            <p:nvPr/>
          </p:nvSpPr>
          <p:spPr>
            <a:xfrm>
              <a:off x="1279353" y="529294"/>
              <a:ext cx="4250" cy="992"/>
            </a:xfrm>
            <a:custGeom>
              <a:avLst/>
              <a:gdLst/>
              <a:ahLst/>
              <a:cxnLst/>
              <a:rect l="l" t="t" r="r" b="b"/>
              <a:pathLst>
                <a:path w="450" h="105" extrusionOk="0">
                  <a:moveTo>
                    <a:pt x="1" y="0"/>
                  </a:moveTo>
                  <a:cubicBezTo>
                    <a:pt x="139" y="104"/>
                    <a:pt x="312" y="104"/>
                    <a:pt x="450" y="104"/>
                  </a:cubicBezTo>
                  <a:cubicBezTo>
                    <a:pt x="312" y="0"/>
                    <a:pt x="173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34"/>
            <p:cNvSpPr/>
            <p:nvPr/>
          </p:nvSpPr>
          <p:spPr>
            <a:xfrm>
              <a:off x="1283594" y="5302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34"/>
            <p:cNvSpPr/>
            <p:nvPr/>
          </p:nvSpPr>
          <p:spPr>
            <a:xfrm>
              <a:off x="1245078" y="510130"/>
              <a:ext cx="2947" cy="916"/>
            </a:xfrm>
            <a:custGeom>
              <a:avLst/>
              <a:gdLst/>
              <a:ahLst/>
              <a:cxnLst/>
              <a:rect l="l" t="t" r="r" b="b"/>
              <a:pathLst>
                <a:path w="312" h="97" extrusionOk="0">
                  <a:moveTo>
                    <a:pt x="88" y="1"/>
                  </a:moveTo>
                  <a:cubicBezTo>
                    <a:pt x="63" y="1"/>
                    <a:pt x="35" y="7"/>
                    <a:pt x="0" y="25"/>
                  </a:cubicBezTo>
                  <a:cubicBezTo>
                    <a:pt x="43" y="67"/>
                    <a:pt x="86" y="97"/>
                    <a:pt x="153" y="97"/>
                  </a:cubicBezTo>
                  <a:cubicBezTo>
                    <a:pt x="194" y="97"/>
                    <a:pt x="245" y="86"/>
                    <a:pt x="311" y="59"/>
                  </a:cubicBezTo>
                  <a:cubicBezTo>
                    <a:pt x="208" y="59"/>
                    <a:pt x="162" y="1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34"/>
            <p:cNvSpPr/>
            <p:nvPr/>
          </p:nvSpPr>
          <p:spPr>
            <a:xfrm>
              <a:off x="1405699" y="494688"/>
              <a:ext cx="1313" cy="4250"/>
            </a:xfrm>
            <a:custGeom>
              <a:avLst/>
              <a:gdLst/>
              <a:ahLst/>
              <a:cxnLst/>
              <a:rect l="l" t="t" r="r" b="b"/>
              <a:pathLst>
                <a:path w="139" h="450" extrusionOk="0">
                  <a:moveTo>
                    <a:pt x="69" y="1"/>
                  </a:moveTo>
                  <a:lnTo>
                    <a:pt x="0" y="450"/>
                  </a:lnTo>
                  <a:cubicBezTo>
                    <a:pt x="138" y="312"/>
                    <a:pt x="104" y="173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34"/>
            <p:cNvSpPr/>
            <p:nvPr/>
          </p:nvSpPr>
          <p:spPr>
            <a:xfrm>
              <a:off x="1406351" y="49436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34"/>
            <p:cNvSpPr/>
            <p:nvPr/>
          </p:nvSpPr>
          <p:spPr>
            <a:xfrm>
              <a:off x="1256827" y="51394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34"/>
            <p:cNvSpPr/>
            <p:nvPr/>
          </p:nvSpPr>
          <p:spPr>
            <a:xfrm>
              <a:off x="1253559" y="512321"/>
              <a:ext cx="3277" cy="1662"/>
            </a:xfrm>
            <a:custGeom>
              <a:avLst/>
              <a:gdLst/>
              <a:ahLst/>
              <a:cxnLst/>
              <a:rect l="l" t="t" r="r" b="b"/>
              <a:pathLst>
                <a:path w="347" h="176" extrusionOk="0">
                  <a:moveTo>
                    <a:pt x="1" y="0"/>
                  </a:moveTo>
                  <a:lnTo>
                    <a:pt x="1" y="0"/>
                  </a:lnTo>
                  <a:cubicBezTo>
                    <a:pt x="27" y="156"/>
                    <a:pt x="130" y="175"/>
                    <a:pt x="239" y="175"/>
                  </a:cubicBezTo>
                  <a:cubicBezTo>
                    <a:pt x="275" y="175"/>
                    <a:pt x="312" y="173"/>
                    <a:pt x="347" y="173"/>
                  </a:cubicBezTo>
                  <a:cubicBezTo>
                    <a:pt x="208" y="138"/>
                    <a:pt x="105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34"/>
            <p:cNvSpPr/>
            <p:nvPr/>
          </p:nvSpPr>
          <p:spPr>
            <a:xfrm>
              <a:off x="1267273" y="525053"/>
              <a:ext cx="2947" cy="1634"/>
            </a:xfrm>
            <a:custGeom>
              <a:avLst/>
              <a:gdLst/>
              <a:ahLst/>
              <a:cxnLst/>
              <a:rect l="l" t="t" r="r" b="b"/>
              <a:pathLst>
                <a:path w="312" h="173" extrusionOk="0">
                  <a:moveTo>
                    <a:pt x="1" y="0"/>
                  </a:moveTo>
                  <a:cubicBezTo>
                    <a:pt x="70" y="104"/>
                    <a:pt x="208" y="138"/>
                    <a:pt x="312" y="173"/>
                  </a:cubicBezTo>
                  <a:cubicBezTo>
                    <a:pt x="243" y="69"/>
                    <a:pt x="104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34"/>
            <p:cNvSpPr/>
            <p:nvPr/>
          </p:nvSpPr>
          <p:spPr>
            <a:xfrm>
              <a:off x="1263684" y="523419"/>
              <a:ext cx="3599" cy="1643"/>
            </a:xfrm>
            <a:custGeom>
              <a:avLst/>
              <a:gdLst/>
              <a:ahLst/>
              <a:cxnLst/>
              <a:rect l="l" t="t" r="r" b="b"/>
              <a:pathLst>
                <a:path w="381" h="174" extrusionOk="0">
                  <a:moveTo>
                    <a:pt x="0" y="0"/>
                  </a:moveTo>
                  <a:cubicBezTo>
                    <a:pt x="70" y="173"/>
                    <a:pt x="242" y="173"/>
                    <a:pt x="381" y="173"/>
                  </a:cubicBezTo>
                  <a:cubicBezTo>
                    <a:pt x="242" y="104"/>
                    <a:pt x="139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34"/>
            <p:cNvSpPr/>
            <p:nvPr/>
          </p:nvSpPr>
          <p:spPr>
            <a:xfrm>
              <a:off x="1401128" y="486527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lnTo>
                    <a:pt x="0" y="0"/>
                  </a:ln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34"/>
            <p:cNvSpPr/>
            <p:nvPr/>
          </p:nvSpPr>
          <p:spPr>
            <a:xfrm>
              <a:off x="1405047" y="498928"/>
              <a:ext cx="982" cy="2626"/>
            </a:xfrm>
            <a:custGeom>
              <a:avLst/>
              <a:gdLst/>
              <a:ahLst/>
              <a:cxnLst/>
              <a:rect l="l" t="t" r="r" b="b"/>
              <a:pathLst>
                <a:path w="104" h="278" extrusionOk="0">
                  <a:moveTo>
                    <a:pt x="69" y="1"/>
                  </a:moveTo>
                  <a:cubicBezTo>
                    <a:pt x="69" y="105"/>
                    <a:pt x="0" y="174"/>
                    <a:pt x="69" y="277"/>
                  </a:cubicBezTo>
                  <a:cubicBezTo>
                    <a:pt x="104" y="174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34"/>
            <p:cNvSpPr/>
            <p:nvPr/>
          </p:nvSpPr>
          <p:spPr>
            <a:xfrm>
              <a:off x="1400145" y="481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34"/>
            <p:cNvSpPr/>
            <p:nvPr/>
          </p:nvSpPr>
          <p:spPr>
            <a:xfrm>
              <a:off x="1399824" y="481625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35" y="1"/>
                  </a:moveTo>
                  <a:cubicBezTo>
                    <a:pt x="35" y="36"/>
                    <a:pt x="35" y="36"/>
                    <a:pt x="35" y="70"/>
                  </a:cubicBezTo>
                  <a:cubicBezTo>
                    <a:pt x="35" y="70"/>
                    <a:pt x="0" y="105"/>
                    <a:pt x="69" y="139"/>
                  </a:cubicBezTo>
                  <a:cubicBezTo>
                    <a:pt x="69" y="105"/>
                    <a:pt x="69" y="70"/>
                    <a:pt x="69" y="70"/>
                  </a:cubicBezTo>
                  <a:cubicBezTo>
                    <a:pt x="69" y="36"/>
                    <a:pt x="35" y="36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34"/>
            <p:cNvSpPr/>
            <p:nvPr/>
          </p:nvSpPr>
          <p:spPr>
            <a:xfrm>
              <a:off x="1405699" y="324602"/>
              <a:ext cx="982" cy="2616"/>
            </a:xfrm>
            <a:custGeom>
              <a:avLst/>
              <a:gdLst/>
              <a:ahLst/>
              <a:cxnLst/>
              <a:rect l="l" t="t" r="r" b="b"/>
              <a:pathLst>
                <a:path w="104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104" y="277"/>
                  </a:cubicBezTo>
                  <a:cubicBezTo>
                    <a:pt x="104" y="173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34"/>
            <p:cNvSpPr/>
            <p:nvPr/>
          </p:nvSpPr>
          <p:spPr>
            <a:xfrm>
              <a:off x="1406672" y="3272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34"/>
            <p:cNvSpPr/>
            <p:nvPr/>
          </p:nvSpPr>
          <p:spPr>
            <a:xfrm>
              <a:off x="1406020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34"/>
            <p:cNvSpPr/>
            <p:nvPr/>
          </p:nvSpPr>
          <p:spPr>
            <a:xfrm>
              <a:off x="1366842" y="293585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36" y="35"/>
                    <a:pt x="70" y="35"/>
                    <a:pt x="70" y="70"/>
                  </a:cubicBezTo>
                  <a:cubicBezTo>
                    <a:pt x="105" y="70"/>
                    <a:pt x="105" y="35"/>
                    <a:pt x="105" y="35"/>
                  </a:cubicBezTo>
                  <a:cubicBezTo>
                    <a:pt x="70" y="0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34"/>
            <p:cNvSpPr/>
            <p:nvPr/>
          </p:nvSpPr>
          <p:spPr>
            <a:xfrm>
              <a:off x="1366521" y="2935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34"/>
            <p:cNvSpPr/>
            <p:nvPr/>
          </p:nvSpPr>
          <p:spPr>
            <a:xfrm>
              <a:off x="1292737" y="3869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34"/>
            <p:cNvSpPr/>
            <p:nvPr/>
          </p:nvSpPr>
          <p:spPr>
            <a:xfrm>
              <a:off x="1292529" y="386958"/>
              <a:ext cx="548" cy="746"/>
            </a:xfrm>
            <a:custGeom>
              <a:avLst/>
              <a:gdLst/>
              <a:ahLst/>
              <a:cxnLst/>
              <a:rect l="l" t="t" r="r" b="b"/>
              <a:pathLst>
                <a:path w="58" h="79" extrusionOk="0">
                  <a:moveTo>
                    <a:pt x="23" y="0"/>
                  </a:moveTo>
                  <a:cubicBezTo>
                    <a:pt x="23" y="28"/>
                    <a:pt x="0" y="79"/>
                    <a:pt x="28" y="79"/>
                  </a:cubicBezTo>
                  <a:cubicBezTo>
                    <a:pt x="35" y="79"/>
                    <a:pt x="44" y="76"/>
                    <a:pt x="57" y="69"/>
                  </a:cubicBezTo>
                  <a:cubicBezTo>
                    <a:pt x="57" y="69"/>
                    <a:pt x="57" y="35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34"/>
            <p:cNvSpPr/>
            <p:nvPr/>
          </p:nvSpPr>
          <p:spPr>
            <a:xfrm>
              <a:off x="1291849" y="384342"/>
              <a:ext cx="897" cy="2626"/>
            </a:xfrm>
            <a:custGeom>
              <a:avLst/>
              <a:gdLst/>
              <a:ahLst/>
              <a:cxnLst/>
              <a:rect l="l" t="t" r="r" b="b"/>
              <a:pathLst>
                <a:path w="95" h="278" extrusionOk="0">
                  <a:moveTo>
                    <a:pt x="26" y="1"/>
                  </a:moveTo>
                  <a:lnTo>
                    <a:pt x="26" y="1"/>
                  </a:lnTo>
                  <a:cubicBezTo>
                    <a:pt x="26" y="88"/>
                    <a:pt x="1" y="176"/>
                    <a:pt x="56" y="243"/>
                  </a:cubicBezTo>
                  <a:lnTo>
                    <a:pt x="56" y="243"/>
                  </a:lnTo>
                  <a:lnTo>
                    <a:pt x="26" y="1"/>
                  </a:lnTo>
                  <a:close/>
                  <a:moveTo>
                    <a:pt x="56" y="243"/>
                  </a:moveTo>
                  <a:lnTo>
                    <a:pt x="60" y="277"/>
                  </a:lnTo>
                  <a:lnTo>
                    <a:pt x="95" y="277"/>
                  </a:lnTo>
                  <a:cubicBezTo>
                    <a:pt x="79" y="266"/>
                    <a:pt x="66" y="255"/>
                    <a:pt x="56" y="2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34"/>
            <p:cNvSpPr/>
            <p:nvPr/>
          </p:nvSpPr>
          <p:spPr>
            <a:xfrm>
              <a:off x="1292416" y="3869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34"/>
            <p:cNvSpPr/>
            <p:nvPr/>
          </p:nvSpPr>
          <p:spPr>
            <a:xfrm>
              <a:off x="1219283" y="537133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34"/>
            <p:cNvSpPr/>
            <p:nvPr/>
          </p:nvSpPr>
          <p:spPr>
            <a:xfrm>
              <a:off x="1275764" y="528312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35" y="1"/>
                  </a:moveTo>
                  <a:cubicBezTo>
                    <a:pt x="0" y="1"/>
                    <a:pt x="0" y="1"/>
                    <a:pt x="35" y="35"/>
                  </a:cubicBezTo>
                  <a:lnTo>
                    <a:pt x="69" y="35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34"/>
            <p:cNvSpPr/>
            <p:nvPr/>
          </p:nvSpPr>
          <p:spPr>
            <a:xfrm>
              <a:off x="1270211" y="526867"/>
              <a:ext cx="340" cy="151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25" y="0"/>
                  </a:moveTo>
                  <a:cubicBezTo>
                    <a:pt x="20" y="0"/>
                    <a:pt x="12" y="4"/>
                    <a:pt x="1" y="16"/>
                  </a:cubicBezTo>
                  <a:lnTo>
                    <a:pt x="35" y="16"/>
                  </a:lnTo>
                  <a:cubicBezTo>
                    <a:pt x="35" y="16"/>
                    <a:pt x="35" y="0"/>
                    <a:pt x="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34"/>
            <p:cNvSpPr/>
            <p:nvPr/>
          </p:nvSpPr>
          <p:spPr>
            <a:xfrm>
              <a:off x="1270541" y="526678"/>
              <a:ext cx="661" cy="387"/>
            </a:xfrm>
            <a:custGeom>
              <a:avLst/>
              <a:gdLst/>
              <a:ahLst/>
              <a:cxnLst/>
              <a:rect l="l" t="t" r="r" b="b"/>
              <a:pathLst>
                <a:path w="70" h="41" extrusionOk="0">
                  <a:moveTo>
                    <a:pt x="0" y="1"/>
                  </a:moveTo>
                  <a:cubicBezTo>
                    <a:pt x="20" y="21"/>
                    <a:pt x="29" y="41"/>
                    <a:pt x="39" y="41"/>
                  </a:cubicBezTo>
                  <a:cubicBezTo>
                    <a:pt x="46" y="41"/>
                    <a:pt x="55" y="3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34"/>
            <p:cNvSpPr/>
            <p:nvPr/>
          </p:nvSpPr>
          <p:spPr>
            <a:xfrm>
              <a:off x="1215694" y="527339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69"/>
                    <a:pt x="0" y="69"/>
                  </a:cubicBez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34"/>
            <p:cNvSpPr/>
            <p:nvPr/>
          </p:nvSpPr>
          <p:spPr>
            <a:xfrm>
              <a:off x="1260416" y="523089"/>
              <a:ext cx="3277" cy="340"/>
            </a:xfrm>
            <a:custGeom>
              <a:avLst/>
              <a:gdLst/>
              <a:ahLst/>
              <a:cxnLst/>
              <a:rect l="l" t="t" r="r" b="b"/>
              <a:pathLst>
                <a:path w="347" h="36" extrusionOk="0">
                  <a:moveTo>
                    <a:pt x="346" y="35"/>
                  </a:moveTo>
                  <a:lnTo>
                    <a:pt x="346" y="35"/>
                  </a:lnTo>
                  <a:cubicBezTo>
                    <a:pt x="243" y="35"/>
                    <a:pt x="139" y="1"/>
                    <a:pt x="1" y="1"/>
                  </a:cubicBezTo>
                  <a:lnTo>
                    <a:pt x="1" y="1"/>
                  </a:lnTo>
                  <a:cubicBezTo>
                    <a:pt x="139" y="1"/>
                    <a:pt x="243" y="35"/>
                    <a:pt x="34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34"/>
            <p:cNvSpPr/>
            <p:nvPr/>
          </p:nvSpPr>
          <p:spPr>
            <a:xfrm>
              <a:off x="1268907" y="51851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34"/>
            <p:cNvSpPr/>
            <p:nvPr/>
          </p:nvSpPr>
          <p:spPr>
            <a:xfrm>
              <a:off x="1267273" y="517545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104"/>
                    <a:pt x="104" y="104"/>
                    <a:pt x="173" y="104"/>
                  </a:cubicBezTo>
                  <a:cubicBezTo>
                    <a:pt x="139" y="35"/>
                    <a:pt x="70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34"/>
            <p:cNvSpPr/>
            <p:nvPr/>
          </p:nvSpPr>
          <p:spPr>
            <a:xfrm>
              <a:off x="1250952" y="51166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34"/>
            <p:cNvSpPr/>
            <p:nvPr/>
          </p:nvSpPr>
          <p:spPr>
            <a:xfrm>
              <a:off x="1250622" y="51166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cubicBezTo>
                    <a:pt x="35" y="36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34"/>
            <p:cNvSpPr/>
            <p:nvPr/>
          </p:nvSpPr>
          <p:spPr>
            <a:xfrm>
              <a:off x="1283594" y="5302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34"/>
            <p:cNvSpPr/>
            <p:nvPr/>
          </p:nvSpPr>
          <p:spPr>
            <a:xfrm>
              <a:off x="1283925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34"/>
            <p:cNvSpPr/>
            <p:nvPr/>
          </p:nvSpPr>
          <p:spPr>
            <a:xfrm>
              <a:off x="1286532" y="53124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34"/>
            <p:cNvSpPr/>
            <p:nvPr/>
          </p:nvSpPr>
          <p:spPr>
            <a:xfrm>
              <a:off x="1263033" y="51656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34"/>
            <p:cNvSpPr/>
            <p:nvPr/>
          </p:nvSpPr>
          <p:spPr>
            <a:xfrm>
              <a:off x="1263354" y="516562"/>
              <a:ext cx="340" cy="151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1" y="0"/>
                  </a:moveTo>
                  <a:cubicBezTo>
                    <a:pt x="1" y="0"/>
                    <a:pt x="1" y="16"/>
                    <a:pt x="11" y="16"/>
                  </a:cubicBezTo>
                  <a:cubicBezTo>
                    <a:pt x="16" y="16"/>
                    <a:pt x="24" y="12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34"/>
            <p:cNvSpPr/>
            <p:nvPr/>
          </p:nvSpPr>
          <p:spPr>
            <a:xfrm>
              <a:off x="1266622" y="517393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9" y="1"/>
                  </a:moveTo>
                  <a:cubicBezTo>
                    <a:pt x="4" y="1"/>
                    <a:pt x="0" y="5"/>
                    <a:pt x="0" y="16"/>
                  </a:cubicBezTo>
                  <a:lnTo>
                    <a:pt x="35" y="16"/>
                  </a:lnTo>
                  <a:cubicBezTo>
                    <a:pt x="35" y="16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34"/>
            <p:cNvSpPr/>
            <p:nvPr/>
          </p:nvSpPr>
          <p:spPr>
            <a:xfrm>
              <a:off x="1266952" y="51754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34"/>
            <p:cNvSpPr/>
            <p:nvPr/>
          </p:nvSpPr>
          <p:spPr>
            <a:xfrm>
              <a:off x="1269228" y="5185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36" y="35"/>
                  </a:lnTo>
                  <a:cubicBezTo>
                    <a:pt x="36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34"/>
            <p:cNvSpPr/>
            <p:nvPr/>
          </p:nvSpPr>
          <p:spPr>
            <a:xfrm>
              <a:off x="1269228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34"/>
            <p:cNvSpPr/>
            <p:nvPr/>
          </p:nvSpPr>
          <p:spPr>
            <a:xfrm>
              <a:off x="1273479" y="520803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  <a:moveTo>
                    <a:pt x="35" y="1"/>
                  </a:moveTo>
                  <a:lnTo>
                    <a:pt x="35" y="35"/>
                  </a:ln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34"/>
            <p:cNvSpPr/>
            <p:nvPr/>
          </p:nvSpPr>
          <p:spPr>
            <a:xfrm>
              <a:off x="1273800" y="52080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34"/>
            <p:cNvSpPr/>
            <p:nvPr/>
          </p:nvSpPr>
          <p:spPr>
            <a:xfrm>
              <a:off x="1274130" y="52080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34"/>
            <p:cNvSpPr/>
            <p:nvPr/>
          </p:nvSpPr>
          <p:spPr>
            <a:xfrm>
              <a:off x="1363253" y="2808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34"/>
            <p:cNvSpPr/>
            <p:nvPr/>
          </p:nvSpPr>
          <p:spPr>
            <a:xfrm>
              <a:off x="1363253" y="280853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08" y="208"/>
                  </a:lnTo>
                  <a:lnTo>
                    <a:pt x="208" y="208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34"/>
            <p:cNvSpPr/>
            <p:nvPr/>
          </p:nvSpPr>
          <p:spPr>
            <a:xfrm>
              <a:off x="1362932" y="28052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5"/>
                  </a:cubicBez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34"/>
            <p:cNvSpPr/>
            <p:nvPr/>
          </p:nvSpPr>
          <p:spPr>
            <a:xfrm>
              <a:off x="1363253" y="28052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cubicBezTo>
                    <a:pt x="35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34"/>
            <p:cNvSpPr/>
            <p:nvPr/>
          </p:nvSpPr>
          <p:spPr>
            <a:xfrm>
              <a:off x="1365218" y="282487"/>
              <a:ext cx="331" cy="482"/>
            </a:xfrm>
            <a:custGeom>
              <a:avLst/>
              <a:gdLst/>
              <a:ahLst/>
              <a:cxnLst/>
              <a:rect l="l" t="t" r="r" b="b"/>
              <a:pathLst>
                <a:path w="35" h="51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cubicBezTo>
                    <a:pt x="0" y="35"/>
                    <a:pt x="16" y="50"/>
                    <a:pt x="26" y="50"/>
                  </a:cubicBezTo>
                  <a:cubicBezTo>
                    <a:pt x="31" y="50"/>
                    <a:pt x="35" y="46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34"/>
            <p:cNvSpPr/>
            <p:nvPr/>
          </p:nvSpPr>
          <p:spPr>
            <a:xfrm>
              <a:off x="1365218" y="282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34"/>
            <p:cNvSpPr/>
            <p:nvPr/>
          </p:nvSpPr>
          <p:spPr>
            <a:xfrm>
              <a:off x="1406672" y="32720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1"/>
                  </a:moveTo>
                  <a:lnTo>
                    <a:pt x="1" y="35"/>
                  </a:lnTo>
                  <a:cubicBezTo>
                    <a:pt x="1" y="35"/>
                    <a:pt x="1" y="35"/>
                    <a:pt x="35" y="7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34"/>
            <p:cNvSpPr/>
            <p:nvPr/>
          </p:nvSpPr>
          <p:spPr>
            <a:xfrm>
              <a:off x="1406672" y="3272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34"/>
            <p:cNvSpPr/>
            <p:nvPr/>
          </p:nvSpPr>
          <p:spPr>
            <a:xfrm>
              <a:off x="1253238" y="5123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34"/>
            <p:cNvSpPr/>
            <p:nvPr/>
          </p:nvSpPr>
          <p:spPr>
            <a:xfrm>
              <a:off x="1251274" y="51199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34"/>
            <p:cNvSpPr/>
            <p:nvPr/>
          </p:nvSpPr>
          <p:spPr>
            <a:xfrm>
              <a:off x="1251604" y="511991"/>
              <a:ext cx="1643" cy="340"/>
            </a:xfrm>
            <a:custGeom>
              <a:avLst/>
              <a:gdLst/>
              <a:ahLst/>
              <a:cxnLst/>
              <a:rect l="l" t="t" r="r" b="b"/>
              <a:pathLst>
                <a:path w="174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35"/>
                    <a:pt x="104" y="35"/>
                    <a:pt x="173" y="35"/>
                  </a:cubicBezTo>
                  <a:cubicBezTo>
                    <a:pt x="104" y="35"/>
                    <a:pt x="7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34"/>
            <p:cNvSpPr/>
            <p:nvPr/>
          </p:nvSpPr>
          <p:spPr>
            <a:xfrm>
              <a:off x="1356727" y="27726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35" y="69"/>
                    <a:pt x="70" y="69"/>
                    <a:pt x="139" y="69"/>
                  </a:cubicBezTo>
                  <a:cubicBezTo>
                    <a:pt x="104" y="35"/>
                    <a:pt x="7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34"/>
            <p:cNvSpPr/>
            <p:nvPr/>
          </p:nvSpPr>
          <p:spPr>
            <a:xfrm>
              <a:off x="1356727" y="2772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34"/>
            <p:cNvSpPr/>
            <p:nvPr/>
          </p:nvSpPr>
          <p:spPr>
            <a:xfrm>
              <a:off x="1335504" y="638988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" y="0"/>
                  </a:moveTo>
                  <a:lnTo>
                    <a:pt x="1" y="0"/>
                  </a:lnTo>
                  <a:cubicBezTo>
                    <a:pt x="18" y="18"/>
                    <a:pt x="44" y="26"/>
                    <a:pt x="70" y="35"/>
                  </a:cubicBezTo>
                  <a:lnTo>
                    <a:pt x="70" y="35"/>
                  </a:lnTo>
                  <a:lnTo>
                    <a:pt x="1" y="0"/>
                  </a:lnTo>
                  <a:close/>
                  <a:moveTo>
                    <a:pt x="70" y="35"/>
                  </a:moveTo>
                  <a:lnTo>
                    <a:pt x="139" y="69"/>
                  </a:lnTo>
                  <a:cubicBezTo>
                    <a:pt x="122" y="52"/>
                    <a:pt x="96" y="44"/>
                    <a:pt x="7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34"/>
            <p:cNvSpPr/>
            <p:nvPr/>
          </p:nvSpPr>
          <p:spPr>
            <a:xfrm>
              <a:off x="1335183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34"/>
            <p:cNvSpPr/>
            <p:nvPr/>
          </p:nvSpPr>
          <p:spPr>
            <a:xfrm>
              <a:off x="1337468" y="6406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34"/>
            <p:cNvSpPr/>
            <p:nvPr/>
          </p:nvSpPr>
          <p:spPr>
            <a:xfrm>
              <a:off x="1336807" y="63964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34"/>
            <p:cNvSpPr/>
            <p:nvPr/>
          </p:nvSpPr>
          <p:spPr>
            <a:xfrm>
              <a:off x="1336807" y="639640"/>
              <a:ext cx="671" cy="992"/>
            </a:xfrm>
            <a:custGeom>
              <a:avLst/>
              <a:gdLst/>
              <a:ahLst/>
              <a:cxnLst/>
              <a:rect l="l" t="t" r="r" b="b"/>
              <a:pathLst>
                <a:path w="71" h="105" extrusionOk="0">
                  <a:moveTo>
                    <a:pt x="70" y="104"/>
                  </a:moveTo>
                  <a:cubicBezTo>
                    <a:pt x="36" y="70"/>
                    <a:pt x="36" y="35"/>
                    <a:pt x="1" y="0"/>
                  </a:cubicBezTo>
                  <a:cubicBezTo>
                    <a:pt x="36" y="35"/>
                    <a:pt x="36" y="70"/>
                    <a:pt x="70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34"/>
            <p:cNvSpPr/>
            <p:nvPr/>
          </p:nvSpPr>
          <p:spPr>
            <a:xfrm>
              <a:off x="1337468" y="640622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35" y="35"/>
                    <a:pt x="35" y="69"/>
                    <a:pt x="69" y="69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34"/>
            <p:cNvSpPr/>
            <p:nvPr/>
          </p:nvSpPr>
          <p:spPr>
            <a:xfrm>
              <a:off x="1338120" y="64127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34"/>
            <p:cNvSpPr/>
            <p:nvPr/>
          </p:nvSpPr>
          <p:spPr>
            <a:xfrm>
              <a:off x="1337468" y="6406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34"/>
            <p:cNvSpPr/>
            <p:nvPr/>
          </p:nvSpPr>
          <p:spPr>
            <a:xfrm>
              <a:off x="1338772" y="6419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34"/>
            <p:cNvSpPr/>
            <p:nvPr/>
          </p:nvSpPr>
          <p:spPr>
            <a:xfrm>
              <a:off x="1338120" y="64127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34"/>
            <p:cNvSpPr/>
            <p:nvPr/>
          </p:nvSpPr>
          <p:spPr>
            <a:xfrm>
              <a:off x="1338441" y="641274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35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34"/>
            <p:cNvSpPr/>
            <p:nvPr/>
          </p:nvSpPr>
          <p:spPr>
            <a:xfrm>
              <a:off x="1335183" y="63898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34"/>
            <p:cNvSpPr/>
            <p:nvPr/>
          </p:nvSpPr>
          <p:spPr>
            <a:xfrm>
              <a:off x="1335183" y="63898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34"/>
            <p:cNvSpPr/>
            <p:nvPr/>
          </p:nvSpPr>
          <p:spPr>
            <a:xfrm>
              <a:off x="1335183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34"/>
            <p:cNvSpPr/>
            <p:nvPr/>
          </p:nvSpPr>
          <p:spPr>
            <a:xfrm>
              <a:off x="1373699" y="297174"/>
              <a:ext cx="1322" cy="992"/>
            </a:xfrm>
            <a:custGeom>
              <a:avLst/>
              <a:gdLst/>
              <a:ahLst/>
              <a:cxnLst/>
              <a:rect l="l" t="t" r="r" b="b"/>
              <a:pathLst>
                <a:path w="140" h="105" extrusionOk="0">
                  <a:moveTo>
                    <a:pt x="1" y="1"/>
                  </a:moveTo>
                  <a:lnTo>
                    <a:pt x="105" y="104"/>
                  </a:lnTo>
                  <a:lnTo>
                    <a:pt x="139" y="104"/>
                  </a:lnTo>
                  <a:lnTo>
                    <a:pt x="139" y="70"/>
                  </a:lnTo>
                  <a:lnTo>
                    <a:pt x="105" y="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34"/>
            <p:cNvSpPr/>
            <p:nvPr/>
          </p:nvSpPr>
          <p:spPr>
            <a:xfrm>
              <a:off x="1288166" y="269396"/>
              <a:ext cx="22866" cy="53251"/>
            </a:xfrm>
            <a:custGeom>
              <a:avLst/>
              <a:gdLst/>
              <a:ahLst/>
              <a:cxnLst/>
              <a:rect l="l" t="t" r="r" b="b"/>
              <a:pathLst>
                <a:path w="2421" h="5638" extrusionOk="0">
                  <a:moveTo>
                    <a:pt x="130" y="1"/>
                  </a:moveTo>
                  <a:cubicBezTo>
                    <a:pt x="60" y="1"/>
                    <a:pt x="23" y="77"/>
                    <a:pt x="1" y="211"/>
                  </a:cubicBezTo>
                  <a:cubicBezTo>
                    <a:pt x="588" y="488"/>
                    <a:pt x="1003" y="971"/>
                    <a:pt x="1418" y="1455"/>
                  </a:cubicBezTo>
                  <a:cubicBezTo>
                    <a:pt x="1591" y="1628"/>
                    <a:pt x="1694" y="1801"/>
                    <a:pt x="1729" y="2043"/>
                  </a:cubicBezTo>
                  <a:cubicBezTo>
                    <a:pt x="1902" y="3011"/>
                    <a:pt x="2006" y="3944"/>
                    <a:pt x="2075" y="4912"/>
                  </a:cubicBezTo>
                  <a:cubicBezTo>
                    <a:pt x="2075" y="5154"/>
                    <a:pt x="2144" y="5396"/>
                    <a:pt x="2144" y="5638"/>
                  </a:cubicBezTo>
                  <a:cubicBezTo>
                    <a:pt x="2144" y="5050"/>
                    <a:pt x="2109" y="4463"/>
                    <a:pt x="2075" y="3875"/>
                  </a:cubicBezTo>
                  <a:cubicBezTo>
                    <a:pt x="2006" y="3322"/>
                    <a:pt x="1902" y="2769"/>
                    <a:pt x="1867" y="2147"/>
                  </a:cubicBezTo>
                  <a:lnTo>
                    <a:pt x="1867" y="2147"/>
                  </a:lnTo>
                  <a:cubicBezTo>
                    <a:pt x="2178" y="2285"/>
                    <a:pt x="2213" y="2561"/>
                    <a:pt x="2420" y="2700"/>
                  </a:cubicBezTo>
                  <a:cubicBezTo>
                    <a:pt x="2420" y="2631"/>
                    <a:pt x="2386" y="2561"/>
                    <a:pt x="2351" y="2492"/>
                  </a:cubicBezTo>
                  <a:cubicBezTo>
                    <a:pt x="1936" y="1870"/>
                    <a:pt x="1522" y="1283"/>
                    <a:pt x="1038" y="730"/>
                  </a:cubicBezTo>
                  <a:cubicBezTo>
                    <a:pt x="969" y="660"/>
                    <a:pt x="865" y="591"/>
                    <a:pt x="899" y="453"/>
                  </a:cubicBezTo>
                  <a:cubicBezTo>
                    <a:pt x="1176" y="453"/>
                    <a:pt x="1418" y="591"/>
                    <a:pt x="1660" y="730"/>
                  </a:cubicBezTo>
                  <a:cubicBezTo>
                    <a:pt x="1902" y="868"/>
                    <a:pt x="2109" y="1110"/>
                    <a:pt x="2420" y="1213"/>
                  </a:cubicBezTo>
                  <a:cubicBezTo>
                    <a:pt x="2006" y="730"/>
                    <a:pt x="1487" y="418"/>
                    <a:pt x="865" y="280"/>
                  </a:cubicBezTo>
                  <a:cubicBezTo>
                    <a:pt x="658" y="246"/>
                    <a:pt x="450" y="211"/>
                    <a:pt x="277" y="73"/>
                  </a:cubicBezTo>
                  <a:cubicBezTo>
                    <a:pt x="216" y="24"/>
                    <a:pt x="168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34"/>
            <p:cNvSpPr/>
            <p:nvPr/>
          </p:nvSpPr>
          <p:spPr>
            <a:xfrm>
              <a:off x="1311022" y="2948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34"/>
            <p:cNvSpPr/>
            <p:nvPr/>
          </p:nvSpPr>
          <p:spPr>
            <a:xfrm>
              <a:off x="1311022" y="2808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34"/>
            <p:cNvSpPr/>
            <p:nvPr/>
          </p:nvSpPr>
          <p:spPr>
            <a:xfrm>
              <a:off x="1307755" y="27595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34"/>
            <p:cNvSpPr/>
            <p:nvPr/>
          </p:nvSpPr>
          <p:spPr>
            <a:xfrm>
              <a:off x="1291755" y="263550"/>
              <a:ext cx="16009" cy="12411"/>
            </a:xfrm>
            <a:custGeom>
              <a:avLst/>
              <a:gdLst/>
              <a:ahLst/>
              <a:cxnLst/>
              <a:rect l="l" t="t" r="r" b="b"/>
              <a:pathLst>
                <a:path w="1695" h="1314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70" y="104"/>
                    <a:pt x="139" y="139"/>
                  </a:cubicBezTo>
                  <a:cubicBezTo>
                    <a:pt x="623" y="519"/>
                    <a:pt x="1107" y="899"/>
                    <a:pt x="1591" y="1279"/>
                  </a:cubicBezTo>
                  <a:cubicBezTo>
                    <a:pt x="1626" y="1279"/>
                    <a:pt x="1660" y="1279"/>
                    <a:pt x="1695" y="1314"/>
                  </a:cubicBezTo>
                  <a:cubicBezTo>
                    <a:pt x="1384" y="934"/>
                    <a:pt x="243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34"/>
            <p:cNvSpPr/>
            <p:nvPr/>
          </p:nvSpPr>
          <p:spPr>
            <a:xfrm>
              <a:off x="1312005" y="295870"/>
              <a:ext cx="3268" cy="6215"/>
            </a:xfrm>
            <a:custGeom>
              <a:avLst/>
              <a:gdLst/>
              <a:ahLst/>
              <a:cxnLst/>
              <a:rect l="l" t="t" r="r" b="b"/>
              <a:pathLst>
                <a:path w="346" h="658" extrusionOk="0">
                  <a:moveTo>
                    <a:pt x="0" y="0"/>
                  </a:moveTo>
                  <a:cubicBezTo>
                    <a:pt x="35" y="242"/>
                    <a:pt x="138" y="484"/>
                    <a:pt x="346" y="657"/>
                  </a:cubicBezTo>
                  <a:cubicBezTo>
                    <a:pt x="242" y="415"/>
                    <a:pt x="173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34"/>
            <p:cNvSpPr/>
            <p:nvPr/>
          </p:nvSpPr>
          <p:spPr>
            <a:xfrm>
              <a:off x="1312005" y="2955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34"/>
            <p:cNvSpPr/>
            <p:nvPr/>
          </p:nvSpPr>
          <p:spPr>
            <a:xfrm>
              <a:off x="1312005" y="305013"/>
              <a:ext cx="1634" cy="6205"/>
            </a:xfrm>
            <a:custGeom>
              <a:avLst/>
              <a:gdLst/>
              <a:ahLst/>
              <a:cxnLst/>
              <a:rect l="l" t="t" r="r" b="b"/>
              <a:pathLst>
                <a:path w="173" h="657" extrusionOk="0">
                  <a:moveTo>
                    <a:pt x="104" y="0"/>
                  </a:moveTo>
                  <a:cubicBezTo>
                    <a:pt x="104" y="208"/>
                    <a:pt x="0" y="450"/>
                    <a:pt x="138" y="657"/>
                  </a:cubicBezTo>
                  <a:cubicBezTo>
                    <a:pt x="173" y="415"/>
                    <a:pt x="173" y="208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34"/>
            <p:cNvSpPr/>
            <p:nvPr/>
          </p:nvSpPr>
          <p:spPr>
            <a:xfrm>
              <a:off x="1312978" y="311219"/>
              <a:ext cx="340" cy="0"/>
            </a:xfrm>
            <a:custGeom>
              <a:avLst/>
              <a:gdLst/>
              <a:ahLst/>
              <a:cxnLst/>
              <a:rect l="l" t="t" r="r" b="b"/>
              <a:pathLst>
                <a:path w="36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34"/>
            <p:cNvSpPr/>
            <p:nvPr/>
          </p:nvSpPr>
          <p:spPr>
            <a:xfrm>
              <a:off x="1308085" y="275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34"/>
            <p:cNvSpPr/>
            <p:nvPr/>
          </p:nvSpPr>
          <p:spPr>
            <a:xfrm>
              <a:off x="1308085" y="275951"/>
              <a:ext cx="3599" cy="3277"/>
            </a:xfrm>
            <a:custGeom>
              <a:avLst/>
              <a:gdLst/>
              <a:ahLst/>
              <a:cxnLst/>
              <a:rect l="l" t="t" r="r" b="b"/>
              <a:pathLst>
                <a:path w="381" h="347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174"/>
                    <a:pt x="242" y="243"/>
                    <a:pt x="380" y="347"/>
                  </a:cubicBezTo>
                  <a:lnTo>
                    <a:pt x="380" y="312"/>
                  </a:lnTo>
                  <a:cubicBezTo>
                    <a:pt x="277" y="174"/>
                    <a:pt x="173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34"/>
            <p:cNvSpPr/>
            <p:nvPr/>
          </p:nvSpPr>
          <p:spPr>
            <a:xfrm>
              <a:off x="1308406" y="32753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35" y="0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34"/>
            <p:cNvSpPr/>
            <p:nvPr/>
          </p:nvSpPr>
          <p:spPr>
            <a:xfrm>
              <a:off x="1308406" y="327539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1" y="69"/>
                  </a:moveTo>
                  <a:cubicBezTo>
                    <a:pt x="1" y="104"/>
                    <a:pt x="1" y="104"/>
                    <a:pt x="1" y="104"/>
                  </a:cubicBezTo>
                  <a:lnTo>
                    <a:pt x="1" y="104"/>
                  </a:lnTo>
                  <a:cubicBezTo>
                    <a:pt x="1" y="104"/>
                    <a:pt x="1" y="69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35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34"/>
            <p:cNvSpPr/>
            <p:nvPr/>
          </p:nvSpPr>
          <p:spPr>
            <a:xfrm>
              <a:off x="1308406" y="3285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34"/>
            <p:cNvSpPr/>
            <p:nvPr/>
          </p:nvSpPr>
          <p:spPr>
            <a:xfrm>
              <a:off x="1319183" y="309906"/>
              <a:ext cx="1313" cy="2626"/>
            </a:xfrm>
            <a:custGeom>
              <a:avLst/>
              <a:gdLst/>
              <a:ahLst/>
              <a:cxnLst/>
              <a:rect l="l" t="t" r="r" b="b"/>
              <a:pathLst>
                <a:path w="139" h="278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104"/>
                    <a:pt x="35" y="208"/>
                    <a:pt x="139" y="277"/>
                  </a:cubicBezTo>
                  <a:cubicBezTo>
                    <a:pt x="139" y="174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34"/>
            <p:cNvSpPr/>
            <p:nvPr/>
          </p:nvSpPr>
          <p:spPr>
            <a:xfrm>
              <a:off x="1318852" y="30990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5" y="1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34"/>
            <p:cNvSpPr/>
            <p:nvPr/>
          </p:nvSpPr>
          <p:spPr>
            <a:xfrm>
              <a:off x="1320486" y="3125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34"/>
            <p:cNvSpPr/>
            <p:nvPr/>
          </p:nvSpPr>
          <p:spPr>
            <a:xfrm>
              <a:off x="1321469" y="31512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0" y="70"/>
                    <a:pt x="35" y="70"/>
                    <a:pt x="35" y="104"/>
                  </a:cubicBezTo>
                  <a:cubicBezTo>
                    <a:pt x="70" y="104"/>
                    <a:pt x="70" y="70"/>
                    <a:pt x="7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34"/>
            <p:cNvSpPr/>
            <p:nvPr/>
          </p:nvSpPr>
          <p:spPr>
            <a:xfrm>
              <a:off x="1312005" y="2818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34"/>
            <p:cNvSpPr/>
            <p:nvPr/>
          </p:nvSpPr>
          <p:spPr>
            <a:xfrm>
              <a:off x="1312005" y="281835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0" y="0"/>
                  </a:moveTo>
                  <a:cubicBezTo>
                    <a:pt x="69" y="69"/>
                    <a:pt x="104" y="138"/>
                    <a:pt x="173" y="138"/>
                  </a:cubicBezTo>
                  <a:cubicBezTo>
                    <a:pt x="173" y="69"/>
                    <a:pt x="69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34"/>
            <p:cNvSpPr/>
            <p:nvPr/>
          </p:nvSpPr>
          <p:spPr>
            <a:xfrm>
              <a:off x="1295674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34"/>
            <p:cNvSpPr/>
            <p:nvPr/>
          </p:nvSpPr>
          <p:spPr>
            <a:xfrm>
              <a:off x="1295674" y="32362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34"/>
            <p:cNvSpPr/>
            <p:nvPr/>
          </p:nvSpPr>
          <p:spPr>
            <a:xfrm>
              <a:off x="1300246" y="3317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34"/>
            <p:cNvSpPr/>
            <p:nvPr/>
          </p:nvSpPr>
          <p:spPr>
            <a:xfrm>
              <a:off x="1316567" y="30468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36" y="35"/>
                  </a:cubicBezTo>
                  <a:cubicBezTo>
                    <a:pt x="36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34"/>
            <p:cNvSpPr/>
            <p:nvPr/>
          </p:nvSpPr>
          <p:spPr>
            <a:xfrm>
              <a:off x="1318201" y="308272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70"/>
                    <a:pt x="70" y="105"/>
                    <a:pt x="70" y="174"/>
                  </a:cubicBezTo>
                  <a:cubicBezTo>
                    <a:pt x="70" y="105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34"/>
            <p:cNvSpPr/>
            <p:nvPr/>
          </p:nvSpPr>
          <p:spPr>
            <a:xfrm>
              <a:off x="1318852" y="3099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34"/>
            <p:cNvSpPr/>
            <p:nvPr/>
          </p:nvSpPr>
          <p:spPr>
            <a:xfrm>
              <a:off x="1318201" y="3082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34"/>
            <p:cNvSpPr/>
            <p:nvPr/>
          </p:nvSpPr>
          <p:spPr>
            <a:xfrm>
              <a:off x="1316897" y="30501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34"/>
            <p:cNvSpPr/>
            <p:nvPr/>
          </p:nvSpPr>
          <p:spPr>
            <a:xfrm>
              <a:off x="1298942" y="3307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34"/>
            <p:cNvSpPr/>
            <p:nvPr/>
          </p:nvSpPr>
          <p:spPr>
            <a:xfrm>
              <a:off x="1298942" y="330798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0" y="1"/>
                  </a:moveTo>
                  <a:cubicBezTo>
                    <a:pt x="70" y="35"/>
                    <a:pt x="104" y="70"/>
                    <a:pt x="139" y="105"/>
                  </a:cubicBezTo>
                  <a:cubicBezTo>
                    <a:pt x="104" y="70"/>
                    <a:pt x="70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34"/>
            <p:cNvSpPr/>
            <p:nvPr/>
          </p:nvSpPr>
          <p:spPr>
            <a:xfrm>
              <a:off x="1313629" y="28313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34"/>
            <p:cNvSpPr/>
            <p:nvPr/>
          </p:nvSpPr>
          <p:spPr>
            <a:xfrm>
              <a:off x="1311022" y="280853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0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5" y="35"/>
                    <a:pt x="69" y="70"/>
                    <a:pt x="104" y="104"/>
                  </a:cubicBezTo>
                  <a:lnTo>
                    <a:pt x="104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34"/>
            <p:cNvSpPr/>
            <p:nvPr/>
          </p:nvSpPr>
          <p:spPr>
            <a:xfrm>
              <a:off x="1320486" y="3125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34"/>
            <p:cNvSpPr/>
            <p:nvPr/>
          </p:nvSpPr>
          <p:spPr>
            <a:xfrm>
              <a:off x="1311022" y="29488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35" y="35"/>
                  </a:lnTo>
                  <a:cubicBezTo>
                    <a:pt x="35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34"/>
            <p:cNvSpPr/>
            <p:nvPr/>
          </p:nvSpPr>
          <p:spPr>
            <a:xfrm>
              <a:off x="1311344" y="29521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35" y="35"/>
                  </a:cubicBez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34"/>
            <p:cNvSpPr/>
            <p:nvPr/>
          </p:nvSpPr>
          <p:spPr>
            <a:xfrm>
              <a:off x="1311674" y="29554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34"/>
            <p:cNvSpPr/>
            <p:nvPr/>
          </p:nvSpPr>
          <p:spPr>
            <a:xfrm>
              <a:off x="1312005" y="2788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34"/>
            <p:cNvSpPr/>
            <p:nvPr/>
          </p:nvSpPr>
          <p:spPr>
            <a:xfrm>
              <a:off x="1312005" y="2788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34"/>
            <p:cNvSpPr/>
            <p:nvPr/>
          </p:nvSpPr>
          <p:spPr>
            <a:xfrm>
              <a:off x="1127875" y="688546"/>
              <a:ext cx="15679" cy="24614"/>
            </a:xfrm>
            <a:custGeom>
              <a:avLst/>
              <a:gdLst/>
              <a:ahLst/>
              <a:cxnLst/>
              <a:rect l="l" t="t" r="r" b="b"/>
              <a:pathLst>
                <a:path w="1660" h="2606" extrusionOk="0">
                  <a:moveTo>
                    <a:pt x="1608" y="0"/>
                  </a:moveTo>
                  <a:cubicBezTo>
                    <a:pt x="1511" y="0"/>
                    <a:pt x="1477" y="86"/>
                    <a:pt x="1417" y="146"/>
                  </a:cubicBezTo>
                  <a:cubicBezTo>
                    <a:pt x="1176" y="457"/>
                    <a:pt x="934" y="837"/>
                    <a:pt x="726" y="1217"/>
                  </a:cubicBezTo>
                  <a:cubicBezTo>
                    <a:pt x="484" y="1666"/>
                    <a:pt x="311" y="2150"/>
                    <a:pt x="0" y="2600"/>
                  </a:cubicBezTo>
                  <a:cubicBezTo>
                    <a:pt x="15" y="2603"/>
                    <a:pt x="29" y="2605"/>
                    <a:pt x="41" y="2605"/>
                  </a:cubicBezTo>
                  <a:cubicBezTo>
                    <a:pt x="139" y="2605"/>
                    <a:pt x="146" y="2488"/>
                    <a:pt x="208" y="2427"/>
                  </a:cubicBezTo>
                  <a:cubicBezTo>
                    <a:pt x="622" y="1874"/>
                    <a:pt x="795" y="1217"/>
                    <a:pt x="1210" y="699"/>
                  </a:cubicBezTo>
                  <a:cubicBezTo>
                    <a:pt x="1348" y="457"/>
                    <a:pt x="1487" y="249"/>
                    <a:pt x="1659" y="7"/>
                  </a:cubicBezTo>
                  <a:cubicBezTo>
                    <a:pt x="1641" y="3"/>
                    <a:pt x="1624" y="0"/>
                    <a:pt x="1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34"/>
            <p:cNvSpPr/>
            <p:nvPr/>
          </p:nvSpPr>
          <p:spPr>
            <a:xfrm>
              <a:off x="1190231" y="73496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34"/>
            <p:cNvSpPr/>
            <p:nvPr/>
          </p:nvSpPr>
          <p:spPr>
            <a:xfrm>
              <a:off x="1189248" y="735299"/>
              <a:ext cx="6215" cy="33955"/>
            </a:xfrm>
            <a:custGeom>
              <a:avLst/>
              <a:gdLst/>
              <a:ahLst/>
              <a:cxnLst/>
              <a:rect l="l" t="t" r="r" b="b"/>
              <a:pathLst>
                <a:path w="658" h="3595" extrusionOk="0">
                  <a:moveTo>
                    <a:pt x="104" y="0"/>
                  </a:moveTo>
                  <a:cubicBezTo>
                    <a:pt x="1" y="104"/>
                    <a:pt x="1" y="242"/>
                    <a:pt x="35" y="380"/>
                  </a:cubicBezTo>
                  <a:lnTo>
                    <a:pt x="1" y="380"/>
                  </a:lnTo>
                  <a:cubicBezTo>
                    <a:pt x="70" y="795"/>
                    <a:pt x="242" y="1210"/>
                    <a:pt x="277" y="1659"/>
                  </a:cubicBezTo>
                  <a:cubicBezTo>
                    <a:pt x="346" y="2212"/>
                    <a:pt x="450" y="2800"/>
                    <a:pt x="519" y="3353"/>
                  </a:cubicBezTo>
                  <a:cubicBezTo>
                    <a:pt x="554" y="3422"/>
                    <a:pt x="554" y="3526"/>
                    <a:pt x="657" y="3595"/>
                  </a:cubicBezTo>
                  <a:cubicBezTo>
                    <a:pt x="519" y="2765"/>
                    <a:pt x="415" y="1936"/>
                    <a:pt x="312" y="1141"/>
                  </a:cubicBezTo>
                  <a:cubicBezTo>
                    <a:pt x="242" y="761"/>
                    <a:pt x="104" y="38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34"/>
            <p:cNvSpPr/>
            <p:nvPr/>
          </p:nvSpPr>
          <p:spPr>
            <a:xfrm>
              <a:off x="1138321" y="698076"/>
              <a:ext cx="2947" cy="21232"/>
            </a:xfrm>
            <a:custGeom>
              <a:avLst/>
              <a:gdLst/>
              <a:ahLst/>
              <a:cxnLst/>
              <a:rect l="l" t="t" r="r" b="b"/>
              <a:pathLst>
                <a:path w="312" h="2248" extrusionOk="0">
                  <a:moveTo>
                    <a:pt x="104" y="1"/>
                  </a:moveTo>
                  <a:cubicBezTo>
                    <a:pt x="35" y="796"/>
                    <a:pt x="70" y="1522"/>
                    <a:pt x="0" y="2247"/>
                  </a:cubicBezTo>
                  <a:cubicBezTo>
                    <a:pt x="136" y="1738"/>
                    <a:pt x="139" y="1229"/>
                    <a:pt x="302" y="720"/>
                  </a:cubicBezTo>
                  <a:lnTo>
                    <a:pt x="302" y="720"/>
                  </a:lnTo>
                  <a:cubicBezTo>
                    <a:pt x="305" y="722"/>
                    <a:pt x="308" y="724"/>
                    <a:pt x="311" y="727"/>
                  </a:cubicBezTo>
                  <a:lnTo>
                    <a:pt x="311" y="692"/>
                  </a:lnTo>
                  <a:cubicBezTo>
                    <a:pt x="308" y="701"/>
                    <a:pt x="305" y="710"/>
                    <a:pt x="302" y="720"/>
                  </a:cubicBezTo>
                  <a:lnTo>
                    <a:pt x="302" y="720"/>
                  </a:lnTo>
                  <a:cubicBezTo>
                    <a:pt x="175" y="617"/>
                    <a:pt x="208" y="481"/>
                    <a:pt x="208" y="346"/>
                  </a:cubicBezTo>
                  <a:cubicBezTo>
                    <a:pt x="208" y="243"/>
                    <a:pt x="242" y="139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34"/>
            <p:cNvSpPr/>
            <p:nvPr/>
          </p:nvSpPr>
          <p:spPr>
            <a:xfrm>
              <a:off x="1143214" y="754557"/>
              <a:ext cx="3608" cy="9596"/>
            </a:xfrm>
            <a:custGeom>
              <a:avLst/>
              <a:gdLst/>
              <a:ahLst/>
              <a:cxnLst/>
              <a:rect l="l" t="t" r="r" b="b"/>
              <a:pathLst>
                <a:path w="382" h="1016" extrusionOk="0">
                  <a:moveTo>
                    <a:pt x="1" y="0"/>
                  </a:moveTo>
                  <a:cubicBezTo>
                    <a:pt x="1" y="242"/>
                    <a:pt x="70" y="415"/>
                    <a:pt x="105" y="588"/>
                  </a:cubicBezTo>
                  <a:cubicBezTo>
                    <a:pt x="105" y="692"/>
                    <a:pt x="139" y="795"/>
                    <a:pt x="174" y="899"/>
                  </a:cubicBezTo>
                  <a:cubicBezTo>
                    <a:pt x="174" y="977"/>
                    <a:pt x="213" y="1016"/>
                    <a:pt x="261" y="1016"/>
                  </a:cubicBezTo>
                  <a:cubicBezTo>
                    <a:pt x="277" y="1016"/>
                    <a:pt x="295" y="1011"/>
                    <a:pt x="312" y="1003"/>
                  </a:cubicBezTo>
                  <a:cubicBezTo>
                    <a:pt x="381" y="934"/>
                    <a:pt x="381" y="865"/>
                    <a:pt x="312" y="830"/>
                  </a:cubicBezTo>
                  <a:cubicBezTo>
                    <a:pt x="139" y="623"/>
                    <a:pt x="139" y="3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34"/>
            <p:cNvSpPr/>
            <p:nvPr/>
          </p:nvSpPr>
          <p:spPr>
            <a:xfrm>
              <a:off x="1183695" y="700041"/>
              <a:ext cx="6545" cy="8170"/>
            </a:xfrm>
            <a:custGeom>
              <a:avLst/>
              <a:gdLst/>
              <a:ahLst/>
              <a:cxnLst/>
              <a:rect l="l" t="t" r="r" b="b"/>
              <a:pathLst>
                <a:path w="693" h="865" extrusionOk="0">
                  <a:moveTo>
                    <a:pt x="35" y="0"/>
                  </a:moveTo>
                  <a:lnTo>
                    <a:pt x="1" y="35"/>
                  </a:lnTo>
                  <a:cubicBezTo>
                    <a:pt x="174" y="346"/>
                    <a:pt x="416" y="622"/>
                    <a:pt x="692" y="864"/>
                  </a:cubicBezTo>
                  <a:cubicBezTo>
                    <a:pt x="554" y="519"/>
                    <a:pt x="277" y="277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34"/>
            <p:cNvSpPr/>
            <p:nvPr/>
          </p:nvSpPr>
          <p:spPr>
            <a:xfrm>
              <a:off x="1190231" y="7078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34"/>
            <p:cNvSpPr/>
            <p:nvPr/>
          </p:nvSpPr>
          <p:spPr>
            <a:xfrm>
              <a:off x="1183043" y="6993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34"/>
            <p:cNvSpPr/>
            <p:nvPr/>
          </p:nvSpPr>
          <p:spPr>
            <a:xfrm>
              <a:off x="1179133" y="693505"/>
              <a:ext cx="3920" cy="5884"/>
            </a:xfrm>
            <a:custGeom>
              <a:avLst/>
              <a:gdLst/>
              <a:ahLst/>
              <a:cxnLst/>
              <a:rect l="l" t="t" r="r" b="b"/>
              <a:pathLst>
                <a:path w="415" h="623" extrusionOk="0">
                  <a:moveTo>
                    <a:pt x="0" y="1"/>
                  </a:moveTo>
                  <a:cubicBezTo>
                    <a:pt x="69" y="346"/>
                    <a:pt x="104" y="381"/>
                    <a:pt x="415" y="623"/>
                  </a:cubicBezTo>
                  <a:cubicBezTo>
                    <a:pt x="311" y="381"/>
                    <a:pt x="242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34"/>
            <p:cNvSpPr/>
            <p:nvPr/>
          </p:nvSpPr>
          <p:spPr>
            <a:xfrm>
              <a:off x="1140607" y="650086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1"/>
                  </a:moveTo>
                  <a:cubicBezTo>
                    <a:pt x="0" y="35"/>
                    <a:pt x="0" y="70"/>
                    <a:pt x="35" y="139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34"/>
            <p:cNvSpPr/>
            <p:nvPr/>
          </p:nvSpPr>
          <p:spPr>
            <a:xfrm>
              <a:off x="1140928" y="651390"/>
              <a:ext cx="671" cy="4911"/>
            </a:xfrm>
            <a:custGeom>
              <a:avLst/>
              <a:gdLst/>
              <a:ahLst/>
              <a:cxnLst/>
              <a:rect l="l" t="t" r="r" b="b"/>
              <a:pathLst>
                <a:path w="71" h="520" extrusionOk="0">
                  <a:moveTo>
                    <a:pt x="1" y="1"/>
                  </a:moveTo>
                  <a:lnTo>
                    <a:pt x="1" y="519"/>
                  </a:lnTo>
                  <a:cubicBezTo>
                    <a:pt x="70" y="312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34"/>
            <p:cNvSpPr/>
            <p:nvPr/>
          </p:nvSpPr>
          <p:spPr>
            <a:xfrm>
              <a:off x="1135384" y="677514"/>
              <a:ext cx="5554" cy="4250"/>
            </a:xfrm>
            <a:custGeom>
              <a:avLst/>
              <a:gdLst/>
              <a:ahLst/>
              <a:cxnLst/>
              <a:rect l="l" t="t" r="r" b="b"/>
              <a:pathLst>
                <a:path w="588" h="450" extrusionOk="0">
                  <a:moveTo>
                    <a:pt x="588" y="0"/>
                  </a:moveTo>
                  <a:lnTo>
                    <a:pt x="588" y="0"/>
                  </a:lnTo>
                  <a:cubicBezTo>
                    <a:pt x="381" y="138"/>
                    <a:pt x="173" y="242"/>
                    <a:pt x="0" y="449"/>
                  </a:cubicBezTo>
                  <a:cubicBezTo>
                    <a:pt x="242" y="380"/>
                    <a:pt x="450" y="207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34"/>
            <p:cNvSpPr/>
            <p:nvPr/>
          </p:nvSpPr>
          <p:spPr>
            <a:xfrm>
              <a:off x="1135384" y="68175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34"/>
            <p:cNvSpPr/>
            <p:nvPr/>
          </p:nvSpPr>
          <p:spPr>
            <a:xfrm>
              <a:off x="1121018" y="721254"/>
              <a:ext cx="2616" cy="6215"/>
            </a:xfrm>
            <a:custGeom>
              <a:avLst/>
              <a:gdLst/>
              <a:ahLst/>
              <a:cxnLst/>
              <a:rect l="l" t="t" r="r" b="b"/>
              <a:pathLst>
                <a:path w="277" h="658" extrusionOk="0">
                  <a:moveTo>
                    <a:pt x="277" y="1"/>
                  </a:moveTo>
                  <a:lnTo>
                    <a:pt x="277" y="1"/>
                  </a:lnTo>
                  <a:cubicBezTo>
                    <a:pt x="0" y="139"/>
                    <a:pt x="0" y="381"/>
                    <a:pt x="0" y="658"/>
                  </a:cubicBezTo>
                  <a:cubicBezTo>
                    <a:pt x="70" y="416"/>
                    <a:pt x="139" y="208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34"/>
            <p:cNvSpPr/>
            <p:nvPr/>
          </p:nvSpPr>
          <p:spPr>
            <a:xfrm>
              <a:off x="1193820" y="70329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0" y="1"/>
                  </a:moveTo>
                  <a:cubicBezTo>
                    <a:pt x="0" y="35"/>
                    <a:pt x="0" y="35"/>
                    <a:pt x="0" y="70"/>
                  </a:cubicBez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34"/>
            <p:cNvSpPr/>
            <p:nvPr/>
          </p:nvSpPr>
          <p:spPr>
            <a:xfrm>
              <a:off x="1188918" y="6980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cubicBezTo>
                    <a:pt x="36" y="1"/>
                    <a:pt x="36" y="1"/>
                    <a:pt x="36" y="1"/>
                  </a:cubicBezTo>
                  <a:lnTo>
                    <a:pt x="1" y="1"/>
                  </a:lnTo>
                  <a:cubicBezTo>
                    <a:pt x="1" y="1"/>
                    <a:pt x="36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34"/>
            <p:cNvSpPr/>
            <p:nvPr/>
          </p:nvSpPr>
          <p:spPr>
            <a:xfrm>
              <a:off x="1189248" y="698076"/>
              <a:ext cx="4581" cy="5233"/>
            </a:xfrm>
            <a:custGeom>
              <a:avLst/>
              <a:gdLst/>
              <a:ahLst/>
              <a:cxnLst/>
              <a:rect l="l" t="t" r="r" b="b"/>
              <a:pathLst>
                <a:path w="485" h="554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312" y="381"/>
                    <a:pt x="484" y="554"/>
                  </a:cubicBezTo>
                  <a:cubicBezTo>
                    <a:pt x="346" y="346"/>
                    <a:pt x="208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34"/>
            <p:cNvSpPr/>
            <p:nvPr/>
          </p:nvSpPr>
          <p:spPr>
            <a:xfrm>
              <a:off x="1195775" y="719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34"/>
            <p:cNvSpPr/>
            <p:nvPr/>
          </p:nvSpPr>
          <p:spPr>
            <a:xfrm>
              <a:off x="1195775" y="719951"/>
              <a:ext cx="3608" cy="1643"/>
            </a:xfrm>
            <a:custGeom>
              <a:avLst/>
              <a:gdLst/>
              <a:ahLst/>
              <a:cxnLst/>
              <a:rect l="l" t="t" r="r" b="b"/>
              <a:pathLst>
                <a:path w="382" h="174" extrusionOk="0">
                  <a:moveTo>
                    <a:pt x="1" y="1"/>
                  </a:moveTo>
                  <a:cubicBezTo>
                    <a:pt x="174" y="173"/>
                    <a:pt x="174" y="173"/>
                    <a:pt x="381" y="173"/>
                  </a:cubicBezTo>
                  <a:cubicBezTo>
                    <a:pt x="243" y="104"/>
                    <a:pt x="10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34"/>
            <p:cNvSpPr/>
            <p:nvPr/>
          </p:nvSpPr>
          <p:spPr>
            <a:xfrm>
              <a:off x="1186642" y="6987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34"/>
            <p:cNvSpPr/>
            <p:nvPr/>
          </p:nvSpPr>
          <p:spPr>
            <a:xfrm>
              <a:off x="1189579" y="70297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34"/>
            <p:cNvSpPr/>
            <p:nvPr/>
          </p:nvSpPr>
          <p:spPr>
            <a:xfrm>
              <a:off x="1186963" y="698728"/>
              <a:ext cx="2626" cy="4260"/>
            </a:xfrm>
            <a:custGeom>
              <a:avLst/>
              <a:gdLst/>
              <a:ahLst/>
              <a:cxnLst/>
              <a:rect l="l" t="t" r="r" b="b"/>
              <a:pathLst>
                <a:path w="278" h="451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174"/>
                    <a:pt x="139" y="312"/>
                    <a:pt x="277" y="450"/>
                  </a:cubicBezTo>
                  <a:cubicBezTo>
                    <a:pt x="208" y="277"/>
                    <a:pt x="139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34"/>
            <p:cNvSpPr/>
            <p:nvPr/>
          </p:nvSpPr>
          <p:spPr>
            <a:xfrm>
              <a:off x="1124938" y="717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34"/>
            <p:cNvSpPr/>
            <p:nvPr/>
          </p:nvSpPr>
          <p:spPr>
            <a:xfrm>
              <a:off x="1127544" y="7130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34"/>
            <p:cNvSpPr/>
            <p:nvPr/>
          </p:nvSpPr>
          <p:spPr>
            <a:xfrm>
              <a:off x="1124938" y="713094"/>
              <a:ext cx="2616" cy="4581"/>
            </a:xfrm>
            <a:custGeom>
              <a:avLst/>
              <a:gdLst/>
              <a:ahLst/>
              <a:cxnLst/>
              <a:rect l="l" t="t" r="r" b="b"/>
              <a:pathLst>
                <a:path w="277" h="485" extrusionOk="0">
                  <a:moveTo>
                    <a:pt x="277" y="1"/>
                  </a:moveTo>
                  <a:cubicBezTo>
                    <a:pt x="242" y="173"/>
                    <a:pt x="35" y="277"/>
                    <a:pt x="0" y="485"/>
                  </a:cubicBezTo>
                  <a:cubicBezTo>
                    <a:pt x="173" y="346"/>
                    <a:pt x="277" y="208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34"/>
            <p:cNvSpPr/>
            <p:nvPr/>
          </p:nvSpPr>
          <p:spPr>
            <a:xfrm>
              <a:off x="1152687" y="69089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34"/>
            <p:cNvSpPr/>
            <p:nvPr/>
          </p:nvSpPr>
          <p:spPr>
            <a:xfrm>
              <a:off x="1152356" y="691219"/>
              <a:ext cx="661" cy="4581"/>
            </a:xfrm>
            <a:custGeom>
              <a:avLst/>
              <a:gdLst/>
              <a:ahLst/>
              <a:cxnLst/>
              <a:rect l="l" t="t" r="r" b="b"/>
              <a:pathLst>
                <a:path w="70" h="485" extrusionOk="0">
                  <a:moveTo>
                    <a:pt x="35" y="1"/>
                  </a:moveTo>
                  <a:cubicBezTo>
                    <a:pt x="1" y="139"/>
                    <a:pt x="1" y="277"/>
                    <a:pt x="35" y="485"/>
                  </a:cubicBezTo>
                  <a:cubicBezTo>
                    <a:pt x="70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34"/>
            <p:cNvSpPr/>
            <p:nvPr/>
          </p:nvSpPr>
          <p:spPr>
            <a:xfrm>
              <a:off x="1191865" y="7098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34"/>
            <p:cNvSpPr/>
            <p:nvPr/>
          </p:nvSpPr>
          <p:spPr>
            <a:xfrm>
              <a:off x="1191865" y="709779"/>
              <a:ext cx="3268" cy="2342"/>
            </a:xfrm>
            <a:custGeom>
              <a:avLst/>
              <a:gdLst/>
              <a:ahLst/>
              <a:cxnLst/>
              <a:rect l="l" t="t" r="r" b="b"/>
              <a:pathLst>
                <a:path w="346" h="248" extrusionOk="0">
                  <a:moveTo>
                    <a:pt x="51" y="1"/>
                  </a:moveTo>
                  <a:cubicBezTo>
                    <a:pt x="35" y="1"/>
                    <a:pt x="18" y="2"/>
                    <a:pt x="0" y="6"/>
                  </a:cubicBezTo>
                  <a:cubicBezTo>
                    <a:pt x="69" y="110"/>
                    <a:pt x="173" y="213"/>
                    <a:pt x="346" y="248"/>
                  </a:cubicBezTo>
                  <a:cubicBezTo>
                    <a:pt x="253" y="124"/>
                    <a:pt x="188" y="1"/>
                    <a:pt x="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34"/>
            <p:cNvSpPr/>
            <p:nvPr/>
          </p:nvSpPr>
          <p:spPr>
            <a:xfrm>
              <a:off x="1171294" y="72093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70" y="0"/>
                    <a:pt x="0" y="35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34"/>
            <p:cNvSpPr/>
            <p:nvPr/>
          </p:nvSpPr>
          <p:spPr>
            <a:xfrm>
              <a:off x="1172776" y="730595"/>
              <a:ext cx="482" cy="793"/>
            </a:xfrm>
            <a:custGeom>
              <a:avLst/>
              <a:gdLst/>
              <a:ahLst/>
              <a:cxnLst/>
              <a:rect l="l" t="t" r="r" b="b"/>
              <a:pathLst>
                <a:path w="51" h="84" extrusionOk="0">
                  <a:moveTo>
                    <a:pt x="40" y="1"/>
                  </a:moveTo>
                  <a:cubicBezTo>
                    <a:pt x="24" y="1"/>
                    <a:pt x="0" y="33"/>
                    <a:pt x="51" y="83"/>
                  </a:cubicBezTo>
                  <a:lnTo>
                    <a:pt x="51" y="14"/>
                  </a:lnTo>
                  <a:cubicBezTo>
                    <a:pt x="51" y="5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34"/>
            <p:cNvSpPr/>
            <p:nvPr/>
          </p:nvSpPr>
          <p:spPr>
            <a:xfrm>
              <a:off x="1154973" y="695139"/>
              <a:ext cx="982" cy="3277"/>
            </a:xfrm>
            <a:custGeom>
              <a:avLst/>
              <a:gdLst/>
              <a:ahLst/>
              <a:cxnLst/>
              <a:rect l="l" t="t" r="r" b="b"/>
              <a:pathLst>
                <a:path w="104" h="347" extrusionOk="0">
                  <a:moveTo>
                    <a:pt x="69" y="1"/>
                  </a:moveTo>
                  <a:cubicBezTo>
                    <a:pt x="35" y="139"/>
                    <a:pt x="0" y="243"/>
                    <a:pt x="0" y="346"/>
                  </a:cubicBezTo>
                  <a:cubicBezTo>
                    <a:pt x="104" y="243"/>
                    <a:pt x="104" y="139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34"/>
            <p:cNvSpPr/>
            <p:nvPr/>
          </p:nvSpPr>
          <p:spPr>
            <a:xfrm>
              <a:off x="1138321" y="651390"/>
              <a:ext cx="331" cy="1322"/>
            </a:xfrm>
            <a:custGeom>
              <a:avLst/>
              <a:gdLst/>
              <a:ahLst/>
              <a:cxnLst/>
              <a:rect l="l" t="t" r="r" b="b"/>
              <a:pathLst>
                <a:path w="35" h="140" extrusionOk="0">
                  <a:moveTo>
                    <a:pt x="35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0" y="105"/>
                    <a:pt x="0" y="139"/>
                    <a:pt x="35" y="139"/>
                  </a:cubicBezTo>
                  <a:cubicBezTo>
                    <a:pt x="35" y="105"/>
                    <a:pt x="35" y="10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34"/>
            <p:cNvSpPr/>
            <p:nvPr/>
          </p:nvSpPr>
          <p:spPr>
            <a:xfrm>
              <a:off x="1145499" y="654195"/>
              <a:ext cx="340" cy="1124"/>
            </a:xfrm>
            <a:custGeom>
              <a:avLst/>
              <a:gdLst/>
              <a:ahLst/>
              <a:cxnLst/>
              <a:rect l="l" t="t" r="r" b="b"/>
              <a:pathLst>
                <a:path w="36" h="119" extrusionOk="0">
                  <a:moveTo>
                    <a:pt x="23" y="1"/>
                  </a:moveTo>
                  <a:cubicBezTo>
                    <a:pt x="18" y="1"/>
                    <a:pt x="11" y="5"/>
                    <a:pt x="1" y="15"/>
                  </a:cubicBezTo>
                  <a:cubicBezTo>
                    <a:pt x="1" y="15"/>
                    <a:pt x="1" y="49"/>
                    <a:pt x="1" y="49"/>
                  </a:cubicBezTo>
                  <a:cubicBezTo>
                    <a:pt x="1" y="84"/>
                    <a:pt x="1" y="84"/>
                    <a:pt x="35" y="119"/>
                  </a:cubicBezTo>
                  <a:cubicBezTo>
                    <a:pt x="35" y="84"/>
                    <a:pt x="35" y="49"/>
                    <a:pt x="35" y="49"/>
                  </a:cubicBezTo>
                  <a:cubicBezTo>
                    <a:pt x="35" y="25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34"/>
            <p:cNvSpPr/>
            <p:nvPr/>
          </p:nvSpPr>
          <p:spPr>
            <a:xfrm>
              <a:off x="1136357" y="734968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70"/>
                  </a:moveTo>
                  <a:lnTo>
                    <a:pt x="1" y="104"/>
                  </a:lnTo>
                  <a:cubicBezTo>
                    <a:pt x="1" y="139"/>
                    <a:pt x="1" y="104"/>
                    <a:pt x="1" y="70"/>
                  </a:cubicBezTo>
                  <a:lnTo>
                    <a:pt x="1" y="1"/>
                  </a:lnTo>
                  <a:cubicBezTo>
                    <a:pt x="1" y="35"/>
                    <a:pt x="1" y="35"/>
                    <a:pt x="1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34"/>
            <p:cNvSpPr/>
            <p:nvPr/>
          </p:nvSpPr>
          <p:spPr>
            <a:xfrm>
              <a:off x="1176847" y="768923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69" y="0"/>
                  </a:moveTo>
                  <a:cubicBezTo>
                    <a:pt x="35" y="35"/>
                    <a:pt x="0" y="69"/>
                    <a:pt x="0" y="104"/>
                  </a:cubicBezTo>
                  <a:cubicBezTo>
                    <a:pt x="0" y="139"/>
                    <a:pt x="0" y="173"/>
                    <a:pt x="35" y="173"/>
                  </a:cubicBezTo>
                  <a:cubicBezTo>
                    <a:pt x="69" y="173"/>
                    <a:pt x="104" y="104"/>
                    <a:pt x="104" y="69"/>
                  </a:cubicBezTo>
                  <a:cubicBezTo>
                    <a:pt x="104" y="35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34"/>
            <p:cNvSpPr/>
            <p:nvPr/>
          </p:nvSpPr>
          <p:spPr>
            <a:xfrm>
              <a:off x="1144527" y="646818"/>
              <a:ext cx="1313" cy="4581"/>
            </a:xfrm>
            <a:custGeom>
              <a:avLst/>
              <a:gdLst/>
              <a:ahLst/>
              <a:cxnLst/>
              <a:rect l="l" t="t" r="r" b="b"/>
              <a:pathLst>
                <a:path w="139" h="485" extrusionOk="0">
                  <a:moveTo>
                    <a:pt x="69" y="1"/>
                  </a:moveTo>
                  <a:cubicBezTo>
                    <a:pt x="69" y="139"/>
                    <a:pt x="0" y="312"/>
                    <a:pt x="138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34"/>
            <p:cNvSpPr/>
            <p:nvPr/>
          </p:nvSpPr>
          <p:spPr>
            <a:xfrm>
              <a:off x="1145178" y="66608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69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69"/>
                  </a:lnTo>
                  <a:cubicBezTo>
                    <a:pt x="0" y="69"/>
                    <a:pt x="0" y="69"/>
                    <a:pt x="35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34"/>
            <p:cNvSpPr/>
            <p:nvPr/>
          </p:nvSpPr>
          <p:spPr>
            <a:xfrm>
              <a:off x="1146812" y="687309"/>
              <a:ext cx="331" cy="0"/>
            </a:xfrm>
            <a:custGeom>
              <a:avLst/>
              <a:gdLst/>
              <a:ahLst/>
              <a:cxnLst/>
              <a:rect l="l" t="t" r="r" b="b"/>
              <a:pathLst>
                <a:path w="35" extrusionOk="0">
                  <a:moveTo>
                    <a:pt x="35" y="0"/>
                  </a:moveTo>
                  <a:cubicBezTo>
                    <a:pt x="35" y="0"/>
                    <a:pt x="35" y="0"/>
                    <a:pt x="0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34"/>
            <p:cNvSpPr/>
            <p:nvPr/>
          </p:nvSpPr>
          <p:spPr>
            <a:xfrm>
              <a:off x="1147133" y="685996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cubicBezTo>
                    <a:pt x="1" y="1"/>
                    <a:pt x="35" y="35"/>
                    <a:pt x="1" y="70"/>
                  </a:cubicBezTo>
                  <a:cubicBezTo>
                    <a:pt x="1" y="70"/>
                    <a:pt x="1" y="104"/>
                    <a:pt x="1" y="139"/>
                  </a:cubicBezTo>
                  <a:cubicBezTo>
                    <a:pt x="1" y="104"/>
                    <a:pt x="35" y="70"/>
                    <a:pt x="35" y="70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34"/>
            <p:cNvSpPr/>
            <p:nvPr/>
          </p:nvSpPr>
          <p:spPr>
            <a:xfrm>
              <a:off x="1137018" y="729415"/>
              <a:ext cx="331" cy="992"/>
            </a:xfrm>
            <a:custGeom>
              <a:avLst/>
              <a:gdLst/>
              <a:ahLst/>
              <a:cxnLst/>
              <a:rect l="l" t="t" r="r" b="b"/>
              <a:pathLst>
                <a:path w="35" h="105" extrusionOk="0">
                  <a:moveTo>
                    <a:pt x="0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70"/>
                    <a:pt x="0" y="70"/>
                    <a:pt x="0" y="105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34"/>
            <p:cNvSpPr/>
            <p:nvPr/>
          </p:nvSpPr>
          <p:spPr>
            <a:xfrm>
              <a:off x="1185008" y="73790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cubicBezTo>
                    <a:pt x="0" y="35"/>
                    <a:pt x="0" y="35"/>
                    <a:pt x="0" y="70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34"/>
            <p:cNvSpPr/>
            <p:nvPr/>
          </p:nvSpPr>
          <p:spPr>
            <a:xfrm>
              <a:off x="1196427" y="706237"/>
              <a:ext cx="1974" cy="1077"/>
            </a:xfrm>
            <a:custGeom>
              <a:avLst/>
              <a:gdLst/>
              <a:ahLst/>
              <a:cxnLst/>
              <a:rect l="l" t="t" r="r" b="b"/>
              <a:pathLst>
                <a:path w="209" h="114" extrusionOk="0">
                  <a:moveTo>
                    <a:pt x="1" y="1"/>
                  </a:moveTo>
                  <a:lnTo>
                    <a:pt x="1" y="1"/>
                  </a:lnTo>
                  <a:cubicBezTo>
                    <a:pt x="57" y="57"/>
                    <a:pt x="91" y="114"/>
                    <a:pt x="158" y="114"/>
                  </a:cubicBezTo>
                  <a:cubicBezTo>
                    <a:pt x="173" y="114"/>
                    <a:pt x="189" y="111"/>
                    <a:pt x="208" y="104"/>
                  </a:cubicBezTo>
                  <a:cubicBezTo>
                    <a:pt x="174" y="70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34"/>
            <p:cNvSpPr/>
            <p:nvPr/>
          </p:nvSpPr>
          <p:spPr>
            <a:xfrm>
              <a:off x="1196106" y="70623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35" y="1"/>
                    <a:pt x="35" y="1"/>
                  </a:cubicBez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34"/>
            <p:cNvSpPr/>
            <p:nvPr/>
          </p:nvSpPr>
          <p:spPr>
            <a:xfrm>
              <a:off x="1198391" y="7072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34"/>
            <p:cNvSpPr/>
            <p:nvPr/>
          </p:nvSpPr>
          <p:spPr>
            <a:xfrm>
              <a:off x="1130482" y="684041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5" y="35"/>
                    <a:pt x="35" y="69"/>
                    <a:pt x="1" y="139"/>
                  </a:cubicBezTo>
                  <a:cubicBezTo>
                    <a:pt x="70" y="139"/>
                    <a:pt x="139" y="6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34"/>
            <p:cNvSpPr/>
            <p:nvPr/>
          </p:nvSpPr>
          <p:spPr>
            <a:xfrm>
              <a:off x="1130161" y="68534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34"/>
            <p:cNvSpPr/>
            <p:nvPr/>
          </p:nvSpPr>
          <p:spPr>
            <a:xfrm>
              <a:off x="1146812" y="6876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34"/>
            <p:cNvSpPr/>
            <p:nvPr/>
          </p:nvSpPr>
          <p:spPr>
            <a:xfrm>
              <a:off x="1146482" y="687630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1" y="35"/>
                    <a:pt x="1" y="104"/>
                    <a:pt x="35" y="173"/>
                  </a:cubicBezTo>
                  <a:cubicBezTo>
                    <a:pt x="70" y="104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34"/>
            <p:cNvSpPr/>
            <p:nvPr/>
          </p:nvSpPr>
          <p:spPr>
            <a:xfrm>
              <a:off x="1134080" y="682738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34"/>
            <p:cNvSpPr/>
            <p:nvPr/>
          </p:nvSpPr>
          <p:spPr>
            <a:xfrm>
              <a:off x="1132116" y="6837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34"/>
            <p:cNvSpPr/>
            <p:nvPr/>
          </p:nvSpPr>
          <p:spPr>
            <a:xfrm>
              <a:off x="1132116" y="683059"/>
              <a:ext cx="1974" cy="661"/>
            </a:xfrm>
            <a:custGeom>
              <a:avLst/>
              <a:gdLst/>
              <a:ahLst/>
              <a:cxnLst/>
              <a:rect l="l" t="t" r="r" b="b"/>
              <a:pathLst>
                <a:path w="209" h="70" extrusionOk="0">
                  <a:moveTo>
                    <a:pt x="208" y="1"/>
                  </a:moveTo>
                  <a:cubicBezTo>
                    <a:pt x="139" y="1"/>
                    <a:pt x="70" y="35"/>
                    <a:pt x="1" y="70"/>
                  </a:cubicBezTo>
                  <a:cubicBezTo>
                    <a:pt x="70" y="70"/>
                    <a:pt x="173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34"/>
            <p:cNvSpPr/>
            <p:nvPr/>
          </p:nvSpPr>
          <p:spPr>
            <a:xfrm>
              <a:off x="1124607" y="688612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73" y="0"/>
                  </a:moveTo>
                  <a:cubicBezTo>
                    <a:pt x="104" y="35"/>
                    <a:pt x="35" y="35"/>
                    <a:pt x="1" y="104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34"/>
            <p:cNvSpPr/>
            <p:nvPr/>
          </p:nvSpPr>
          <p:spPr>
            <a:xfrm>
              <a:off x="1124286" y="6895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34"/>
            <p:cNvSpPr/>
            <p:nvPr/>
          </p:nvSpPr>
          <p:spPr>
            <a:xfrm>
              <a:off x="1126241" y="6886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34"/>
            <p:cNvSpPr/>
            <p:nvPr/>
          </p:nvSpPr>
          <p:spPr>
            <a:xfrm>
              <a:off x="1195775" y="772182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35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1" y="35"/>
                    <a:pt x="1" y="70"/>
                  </a:cubicBezTo>
                  <a:cubicBezTo>
                    <a:pt x="1" y="70"/>
                    <a:pt x="35" y="70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34"/>
            <p:cNvSpPr/>
            <p:nvPr/>
          </p:nvSpPr>
          <p:spPr>
            <a:xfrm>
              <a:off x="1189579" y="702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34"/>
            <p:cNvSpPr/>
            <p:nvPr/>
          </p:nvSpPr>
          <p:spPr>
            <a:xfrm>
              <a:off x="1190882" y="7052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34"/>
            <p:cNvSpPr/>
            <p:nvPr/>
          </p:nvSpPr>
          <p:spPr>
            <a:xfrm>
              <a:off x="1189900" y="702978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1" y="0"/>
                  </a:moveTo>
                  <a:cubicBezTo>
                    <a:pt x="1" y="104"/>
                    <a:pt x="70" y="173"/>
                    <a:pt x="104" y="242"/>
                  </a:cubicBezTo>
                  <a:cubicBezTo>
                    <a:pt x="104" y="138"/>
                    <a:pt x="70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34"/>
            <p:cNvSpPr/>
            <p:nvPr/>
          </p:nvSpPr>
          <p:spPr>
            <a:xfrm>
              <a:off x="1195123" y="704603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" y="1"/>
                  </a:moveTo>
                  <a:lnTo>
                    <a:pt x="104" y="174"/>
                  </a:lnTo>
                  <a:cubicBezTo>
                    <a:pt x="104" y="70"/>
                    <a:pt x="70" y="3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34"/>
            <p:cNvSpPr/>
            <p:nvPr/>
          </p:nvSpPr>
          <p:spPr>
            <a:xfrm>
              <a:off x="1196106" y="7059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34"/>
            <p:cNvSpPr/>
            <p:nvPr/>
          </p:nvSpPr>
          <p:spPr>
            <a:xfrm>
              <a:off x="1194802" y="70460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34"/>
            <p:cNvSpPr/>
            <p:nvPr/>
          </p:nvSpPr>
          <p:spPr>
            <a:xfrm>
              <a:off x="1198712" y="707550"/>
              <a:ext cx="671" cy="661"/>
            </a:xfrm>
            <a:custGeom>
              <a:avLst/>
              <a:gdLst/>
              <a:ahLst/>
              <a:cxnLst/>
              <a:rect l="l" t="t" r="r" b="b"/>
              <a:pathLst>
                <a:path w="71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70" y="69"/>
                    <a:pt x="70" y="69"/>
                    <a:pt x="70" y="35"/>
                  </a:cubicBez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34"/>
            <p:cNvSpPr/>
            <p:nvPr/>
          </p:nvSpPr>
          <p:spPr>
            <a:xfrm>
              <a:off x="1198391" y="7072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34"/>
            <p:cNvSpPr/>
            <p:nvPr/>
          </p:nvSpPr>
          <p:spPr>
            <a:xfrm>
              <a:off x="1154642" y="698728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34"/>
            <p:cNvSpPr/>
            <p:nvPr/>
          </p:nvSpPr>
          <p:spPr>
            <a:xfrm>
              <a:off x="1154973" y="6984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34"/>
            <p:cNvSpPr/>
            <p:nvPr/>
          </p:nvSpPr>
          <p:spPr>
            <a:xfrm>
              <a:off x="1122321" y="689916"/>
              <a:ext cx="1974" cy="1908"/>
            </a:xfrm>
            <a:custGeom>
              <a:avLst/>
              <a:gdLst/>
              <a:ahLst/>
              <a:cxnLst/>
              <a:rect l="l" t="t" r="r" b="b"/>
              <a:pathLst>
                <a:path w="209" h="202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74" y="35"/>
                    <a:pt x="139" y="35"/>
                    <a:pt x="104" y="104"/>
                  </a:cubicBezTo>
                  <a:lnTo>
                    <a:pt x="1" y="173"/>
                  </a:lnTo>
                  <a:cubicBezTo>
                    <a:pt x="21" y="194"/>
                    <a:pt x="38" y="202"/>
                    <a:pt x="53" y="202"/>
                  </a:cubicBezTo>
                  <a:cubicBezTo>
                    <a:pt x="90" y="202"/>
                    <a:pt x="115" y="153"/>
                    <a:pt x="139" y="104"/>
                  </a:cubicBezTo>
                  <a:cubicBezTo>
                    <a:pt x="174" y="70"/>
                    <a:pt x="208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34"/>
            <p:cNvSpPr/>
            <p:nvPr/>
          </p:nvSpPr>
          <p:spPr>
            <a:xfrm>
              <a:off x="1127223" y="687309"/>
              <a:ext cx="1634" cy="331"/>
            </a:xfrm>
            <a:custGeom>
              <a:avLst/>
              <a:gdLst/>
              <a:ahLst/>
              <a:cxnLst/>
              <a:rect l="l" t="t" r="r" b="b"/>
              <a:pathLst>
                <a:path w="173" h="35" extrusionOk="0">
                  <a:moveTo>
                    <a:pt x="138" y="0"/>
                  </a:moveTo>
                  <a:cubicBezTo>
                    <a:pt x="104" y="0"/>
                    <a:pt x="69" y="0"/>
                    <a:pt x="0" y="35"/>
                  </a:cubicBezTo>
                  <a:lnTo>
                    <a:pt x="35" y="35"/>
                  </a:lnTo>
                  <a:cubicBezTo>
                    <a:pt x="69" y="35"/>
                    <a:pt x="10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34"/>
            <p:cNvSpPr/>
            <p:nvPr/>
          </p:nvSpPr>
          <p:spPr>
            <a:xfrm>
              <a:off x="1145178" y="69481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34"/>
            <p:cNvSpPr/>
            <p:nvPr/>
          </p:nvSpPr>
          <p:spPr>
            <a:xfrm>
              <a:off x="1121670" y="691219"/>
              <a:ext cx="661" cy="586"/>
            </a:xfrm>
            <a:custGeom>
              <a:avLst/>
              <a:gdLst/>
              <a:ahLst/>
              <a:cxnLst/>
              <a:rect l="l" t="t" r="r" b="b"/>
              <a:pathLst>
                <a:path w="70" h="62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8" y="53"/>
                    <a:pt x="26" y="61"/>
                    <a:pt x="31" y="61"/>
                  </a:cubicBezTo>
                  <a:cubicBezTo>
                    <a:pt x="35" y="61"/>
                    <a:pt x="35" y="53"/>
                    <a:pt x="35" y="35"/>
                  </a:cubicBezTo>
                  <a:lnTo>
                    <a:pt x="70" y="35"/>
                  </a:lnTo>
                  <a:cubicBezTo>
                    <a:pt x="70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34"/>
            <p:cNvSpPr/>
            <p:nvPr/>
          </p:nvSpPr>
          <p:spPr>
            <a:xfrm>
              <a:off x="1124286" y="7192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34"/>
            <p:cNvSpPr/>
            <p:nvPr/>
          </p:nvSpPr>
          <p:spPr>
            <a:xfrm>
              <a:off x="1123625" y="72093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34"/>
            <p:cNvSpPr/>
            <p:nvPr/>
          </p:nvSpPr>
          <p:spPr>
            <a:xfrm>
              <a:off x="1123625" y="719620"/>
              <a:ext cx="671" cy="1322"/>
            </a:xfrm>
            <a:custGeom>
              <a:avLst/>
              <a:gdLst/>
              <a:ahLst/>
              <a:cxnLst/>
              <a:rect l="l" t="t" r="r" b="b"/>
              <a:pathLst>
                <a:path w="71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6"/>
                    <a:pt x="1" y="105"/>
                    <a:pt x="1" y="139"/>
                  </a:cubicBezTo>
                  <a:cubicBezTo>
                    <a:pt x="36" y="105"/>
                    <a:pt x="36" y="36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34"/>
            <p:cNvSpPr/>
            <p:nvPr/>
          </p:nvSpPr>
          <p:spPr>
            <a:xfrm>
              <a:off x="1124286" y="7192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34"/>
            <p:cNvSpPr/>
            <p:nvPr/>
          </p:nvSpPr>
          <p:spPr>
            <a:xfrm>
              <a:off x="1124938" y="717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34"/>
            <p:cNvSpPr/>
            <p:nvPr/>
          </p:nvSpPr>
          <p:spPr>
            <a:xfrm>
              <a:off x="1124286" y="717665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69" y="1"/>
                  </a:moveTo>
                  <a:cubicBezTo>
                    <a:pt x="35" y="70"/>
                    <a:pt x="0" y="104"/>
                    <a:pt x="0" y="173"/>
                  </a:cubicBezTo>
                  <a:cubicBezTo>
                    <a:pt x="69" y="139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34"/>
            <p:cNvSpPr/>
            <p:nvPr/>
          </p:nvSpPr>
          <p:spPr>
            <a:xfrm>
              <a:off x="1145499" y="65139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34"/>
            <p:cNvSpPr/>
            <p:nvPr/>
          </p:nvSpPr>
          <p:spPr>
            <a:xfrm>
              <a:off x="1145499" y="6598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1" y="35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34"/>
            <p:cNvSpPr/>
            <p:nvPr/>
          </p:nvSpPr>
          <p:spPr>
            <a:xfrm>
              <a:off x="1191865" y="7062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34"/>
            <p:cNvSpPr/>
            <p:nvPr/>
          </p:nvSpPr>
          <p:spPr>
            <a:xfrm>
              <a:off x="1193168" y="70787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34"/>
            <p:cNvSpPr/>
            <p:nvPr/>
          </p:nvSpPr>
          <p:spPr>
            <a:xfrm>
              <a:off x="1141259" y="70460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34"/>
            <p:cNvSpPr/>
            <p:nvPr/>
          </p:nvSpPr>
          <p:spPr>
            <a:xfrm>
              <a:off x="1193820" y="703630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35" y="0"/>
                  </a:moveTo>
                  <a:lnTo>
                    <a:pt x="0" y="35"/>
                  </a:lnTo>
                  <a:cubicBezTo>
                    <a:pt x="35" y="69"/>
                    <a:pt x="70" y="69"/>
                    <a:pt x="104" y="104"/>
                  </a:cubicBezTo>
                  <a:cubicBezTo>
                    <a:pt x="70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34"/>
            <p:cNvSpPr/>
            <p:nvPr/>
          </p:nvSpPr>
          <p:spPr>
            <a:xfrm>
              <a:off x="1190882" y="705264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104"/>
                  </a:moveTo>
                  <a:cubicBezTo>
                    <a:pt x="69" y="69"/>
                    <a:pt x="35" y="35"/>
                    <a:pt x="0" y="0"/>
                  </a:cubicBezTo>
                  <a:lnTo>
                    <a:pt x="0" y="0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04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34"/>
            <p:cNvSpPr/>
            <p:nvPr/>
          </p:nvSpPr>
          <p:spPr>
            <a:xfrm>
              <a:off x="1195454" y="719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34"/>
            <p:cNvSpPr/>
            <p:nvPr/>
          </p:nvSpPr>
          <p:spPr>
            <a:xfrm>
              <a:off x="1194802" y="7192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34"/>
            <p:cNvSpPr/>
            <p:nvPr/>
          </p:nvSpPr>
          <p:spPr>
            <a:xfrm>
              <a:off x="1194802" y="71929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35" y="35"/>
                    <a:pt x="35" y="70"/>
                    <a:pt x="69" y="70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34"/>
            <p:cNvSpPr/>
            <p:nvPr/>
          </p:nvSpPr>
          <p:spPr>
            <a:xfrm>
              <a:off x="1194802" y="7192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34"/>
            <p:cNvSpPr/>
            <p:nvPr/>
          </p:nvSpPr>
          <p:spPr>
            <a:xfrm>
              <a:off x="1194150" y="7186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0" y="35"/>
                    <a:pt x="35" y="69"/>
                    <a:pt x="69" y="69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34"/>
            <p:cNvSpPr/>
            <p:nvPr/>
          </p:nvSpPr>
          <p:spPr>
            <a:xfrm>
              <a:off x="1194150" y="71864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34"/>
            <p:cNvSpPr/>
            <p:nvPr/>
          </p:nvSpPr>
          <p:spPr>
            <a:xfrm>
              <a:off x="1191204" y="70885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34"/>
            <p:cNvSpPr/>
            <p:nvPr/>
          </p:nvSpPr>
          <p:spPr>
            <a:xfrm>
              <a:off x="1190552" y="708201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1" y="35"/>
                    <a:pt x="35" y="69"/>
                    <a:pt x="70" y="69"/>
                  </a:cubicBezTo>
                  <a:cubicBezTo>
                    <a:pt x="70" y="69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34"/>
            <p:cNvSpPr/>
            <p:nvPr/>
          </p:nvSpPr>
          <p:spPr>
            <a:xfrm>
              <a:off x="1190231" y="70820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34"/>
            <p:cNvSpPr/>
            <p:nvPr/>
          </p:nvSpPr>
          <p:spPr>
            <a:xfrm>
              <a:off x="1193168" y="7078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35" y="1"/>
                  </a:moveTo>
                  <a:lnTo>
                    <a:pt x="35" y="35"/>
                  </a:lnTo>
                  <a:cubicBezTo>
                    <a:pt x="0" y="70"/>
                    <a:pt x="35" y="104"/>
                    <a:pt x="104" y="104"/>
                  </a:cubicBezTo>
                  <a:cubicBezTo>
                    <a:pt x="69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34"/>
            <p:cNvSpPr/>
            <p:nvPr/>
          </p:nvSpPr>
          <p:spPr>
            <a:xfrm>
              <a:off x="1191534" y="70950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35"/>
                  </a:moveTo>
                  <a:lnTo>
                    <a:pt x="35" y="35"/>
                  </a:lnTo>
                  <a:lnTo>
                    <a:pt x="0" y="0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34"/>
            <p:cNvSpPr/>
            <p:nvPr/>
          </p:nvSpPr>
          <p:spPr>
            <a:xfrm>
              <a:off x="1191204" y="709174"/>
              <a:ext cx="671" cy="340"/>
            </a:xfrm>
            <a:custGeom>
              <a:avLst/>
              <a:gdLst/>
              <a:ahLst/>
              <a:cxnLst/>
              <a:rect l="l" t="t" r="r" b="b"/>
              <a:pathLst>
                <a:path w="71" h="36" extrusionOk="0">
                  <a:moveTo>
                    <a:pt x="1" y="1"/>
                  </a:moveTo>
                  <a:cubicBezTo>
                    <a:pt x="35" y="1"/>
                    <a:pt x="36" y="35"/>
                    <a:pt x="70" y="35"/>
                  </a:cubicBezTo>
                  <a:cubicBezTo>
                    <a:pt x="70" y="35"/>
                    <a:pt x="36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34"/>
            <p:cNvSpPr/>
            <p:nvPr/>
          </p:nvSpPr>
          <p:spPr>
            <a:xfrm>
              <a:off x="1191204" y="70885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34"/>
            <p:cNvSpPr/>
            <p:nvPr/>
          </p:nvSpPr>
          <p:spPr>
            <a:xfrm>
              <a:off x="1128527" y="686327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70" y="0"/>
                  </a:moveTo>
                  <a:cubicBezTo>
                    <a:pt x="70" y="35"/>
                    <a:pt x="35" y="35"/>
                    <a:pt x="0" y="69"/>
                  </a:cubicBezTo>
                  <a:lnTo>
                    <a:pt x="35" y="10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34"/>
            <p:cNvSpPr/>
            <p:nvPr/>
          </p:nvSpPr>
          <p:spPr>
            <a:xfrm>
              <a:off x="1126241" y="68763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70" y="35"/>
                    <a:pt x="35" y="70"/>
                    <a:pt x="0" y="104"/>
                  </a:cubicBezTo>
                  <a:lnTo>
                    <a:pt x="0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34"/>
            <p:cNvSpPr/>
            <p:nvPr/>
          </p:nvSpPr>
          <p:spPr>
            <a:xfrm>
              <a:off x="1134402" y="68240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34"/>
            <p:cNvSpPr/>
            <p:nvPr/>
          </p:nvSpPr>
          <p:spPr>
            <a:xfrm>
              <a:off x="1134732" y="68175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0" y="35"/>
                    <a:pt x="0" y="7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34"/>
            <p:cNvSpPr/>
            <p:nvPr/>
          </p:nvSpPr>
          <p:spPr>
            <a:xfrm>
              <a:off x="1135053" y="68175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ubicBezTo>
                    <a:pt x="1" y="0"/>
                    <a:pt x="35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34"/>
            <p:cNvSpPr/>
            <p:nvPr/>
          </p:nvSpPr>
          <p:spPr>
            <a:xfrm>
              <a:off x="1129178" y="685344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104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34"/>
            <p:cNvSpPr/>
            <p:nvPr/>
          </p:nvSpPr>
          <p:spPr>
            <a:xfrm>
              <a:off x="1188266" y="69709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34"/>
            <p:cNvSpPr/>
            <p:nvPr/>
          </p:nvSpPr>
          <p:spPr>
            <a:xfrm>
              <a:off x="1188918" y="6977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34"/>
            <p:cNvSpPr/>
            <p:nvPr/>
          </p:nvSpPr>
          <p:spPr>
            <a:xfrm>
              <a:off x="1188597" y="69742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34"/>
            <p:cNvSpPr/>
            <p:nvPr/>
          </p:nvSpPr>
          <p:spPr>
            <a:xfrm>
              <a:off x="1183043" y="69938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"/>
                  </a:moveTo>
                  <a:cubicBezTo>
                    <a:pt x="1" y="35"/>
                    <a:pt x="35" y="70"/>
                    <a:pt x="70" y="105"/>
                  </a:cubicBezTo>
                  <a:lnTo>
                    <a:pt x="104" y="70"/>
                  </a:lnTo>
                  <a:cubicBezTo>
                    <a:pt x="70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34"/>
            <p:cNvSpPr/>
            <p:nvPr/>
          </p:nvSpPr>
          <p:spPr>
            <a:xfrm>
              <a:off x="1183043" y="6993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34"/>
            <p:cNvSpPr/>
            <p:nvPr/>
          </p:nvSpPr>
          <p:spPr>
            <a:xfrm>
              <a:off x="1187293" y="69645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" y="1"/>
                  </a:moveTo>
                  <a:lnTo>
                    <a:pt x="104" y="104"/>
                  </a:lnTo>
                  <a:lnTo>
                    <a:pt x="138" y="69"/>
                  </a:lnTo>
                  <a:lnTo>
                    <a:pt x="104" y="69"/>
                  </a:lnTo>
                  <a:cubicBezTo>
                    <a:pt x="70" y="69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34"/>
            <p:cNvSpPr/>
            <p:nvPr/>
          </p:nvSpPr>
          <p:spPr>
            <a:xfrm>
              <a:off x="1219935" y="609605"/>
              <a:ext cx="24821" cy="36902"/>
            </a:xfrm>
            <a:custGeom>
              <a:avLst/>
              <a:gdLst/>
              <a:ahLst/>
              <a:cxnLst/>
              <a:rect l="l" t="t" r="r" b="b"/>
              <a:pathLst>
                <a:path w="2628" h="3907" extrusionOk="0">
                  <a:moveTo>
                    <a:pt x="35" y="1"/>
                  </a:moveTo>
                  <a:cubicBezTo>
                    <a:pt x="1" y="139"/>
                    <a:pt x="1" y="242"/>
                    <a:pt x="70" y="381"/>
                  </a:cubicBezTo>
                  <a:cubicBezTo>
                    <a:pt x="243" y="899"/>
                    <a:pt x="485" y="1383"/>
                    <a:pt x="796" y="1832"/>
                  </a:cubicBezTo>
                  <a:cubicBezTo>
                    <a:pt x="1141" y="2282"/>
                    <a:pt x="1487" y="2731"/>
                    <a:pt x="1867" y="3146"/>
                  </a:cubicBezTo>
                  <a:cubicBezTo>
                    <a:pt x="2109" y="3422"/>
                    <a:pt x="2317" y="3699"/>
                    <a:pt x="2628" y="3906"/>
                  </a:cubicBezTo>
                  <a:cubicBezTo>
                    <a:pt x="2628" y="3837"/>
                    <a:pt x="2593" y="3803"/>
                    <a:pt x="2558" y="3768"/>
                  </a:cubicBezTo>
                  <a:cubicBezTo>
                    <a:pt x="2144" y="3319"/>
                    <a:pt x="1763" y="2835"/>
                    <a:pt x="1383" y="2386"/>
                  </a:cubicBezTo>
                  <a:cubicBezTo>
                    <a:pt x="899" y="1729"/>
                    <a:pt x="415" y="1072"/>
                    <a:pt x="173" y="277"/>
                  </a:cubicBezTo>
                  <a:cubicBezTo>
                    <a:pt x="139" y="208"/>
                    <a:pt x="173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34"/>
            <p:cNvSpPr/>
            <p:nvPr/>
          </p:nvSpPr>
          <p:spPr>
            <a:xfrm>
              <a:off x="1244747" y="64649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34"/>
            <p:cNvSpPr/>
            <p:nvPr/>
          </p:nvSpPr>
          <p:spPr>
            <a:xfrm>
              <a:off x="1244747" y="6464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35" y="0"/>
                    <a:pt x="35" y="0"/>
                  </a:cubicBezTo>
                  <a:cubicBezTo>
                    <a:pt x="35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34"/>
            <p:cNvSpPr/>
            <p:nvPr/>
          </p:nvSpPr>
          <p:spPr>
            <a:xfrm>
              <a:off x="1255193" y="65694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1" y="0"/>
                    <a:pt x="35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34"/>
            <p:cNvSpPr/>
            <p:nvPr/>
          </p:nvSpPr>
          <p:spPr>
            <a:xfrm>
              <a:off x="1255524" y="656943"/>
              <a:ext cx="3268" cy="2947"/>
            </a:xfrm>
            <a:custGeom>
              <a:avLst/>
              <a:gdLst/>
              <a:ahLst/>
              <a:cxnLst/>
              <a:rect l="l" t="t" r="r" b="b"/>
              <a:pathLst>
                <a:path w="346" h="312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104"/>
                    <a:pt x="173" y="242"/>
                    <a:pt x="346" y="312"/>
                  </a:cubicBezTo>
                  <a:cubicBezTo>
                    <a:pt x="242" y="139"/>
                    <a:pt x="139" y="7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34"/>
            <p:cNvSpPr/>
            <p:nvPr/>
          </p:nvSpPr>
          <p:spPr>
            <a:xfrm>
              <a:off x="1245078" y="646497"/>
              <a:ext cx="9143" cy="9473"/>
            </a:xfrm>
            <a:custGeom>
              <a:avLst/>
              <a:gdLst/>
              <a:ahLst/>
              <a:cxnLst/>
              <a:rect l="l" t="t" r="r" b="b"/>
              <a:pathLst>
                <a:path w="968" h="1003" extrusionOk="0">
                  <a:moveTo>
                    <a:pt x="0" y="0"/>
                  </a:moveTo>
                  <a:lnTo>
                    <a:pt x="0" y="0"/>
                  </a:lnTo>
                  <a:cubicBezTo>
                    <a:pt x="138" y="277"/>
                    <a:pt x="346" y="484"/>
                    <a:pt x="588" y="623"/>
                  </a:cubicBezTo>
                  <a:cubicBezTo>
                    <a:pt x="691" y="795"/>
                    <a:pt x="830" y="899"/>
                    <a:pt x="968" y="1003"/>
                  </a:cubicBezTo>
                  <a:cubicBezTo>
                    <a:pt x="933" y="795"/>
                    <a:pt x="726" y="761"/>
                    <a:pt x="622" y="623"/>
                  </a:cubicBezTo>
                  <a:cubicBezTo>
                    <a:pt x="415" y="415"/>
                    <a:pt x="242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34"/>
            <p:cNvSpPr/>
            <p:nvPr/>
          </p:nvSpPr>
          <p:spPr>
            <a:xfrm>
              <a:off x="1254211" y="65596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34"/>
            <p:cNvSpPr/>
            <p:nvPr/>
          </p:nvSpPr>
          <p:spPr>
            <a:xfrm>
              <a:off x="1262702" y="663800"/>
              <a:ext cx="992" cy="151"/>
            </a:xfrm>
            <a:custGeom>
              <a:avLst/>
              <a:gdLst/>
              <a:ahLst/>
              <a:cxnLst/>
              <a:rect l="l" t="t" r="r" b="b"/>
              <a:pathLst>
                <a:path w="105" h="16" extrusionOk="0">
                  <a:moveTo>
                    <a:pt x="1" y="0"/>
                  </a:moveTo>
                  <a:cubicBezTo>
                    <a:pt x="24" y="0"/>
                    <a:pt x="31" y="16"/>
                    <a:pt x="54" y="16"/>
                  </a:cubicBezTo>
                  <a:cubicBezTo>
                    <a:pt x="66" y="16"/>
                    <a:pt x="81" y="12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34"/>
            <p:cNvSpPr/>
            <p:nvPr/>
          </p:nvSpPr>
          <p:spPr>
            <a:xfrm>
              <a:off x="1262702" y="66347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34"/>
            <p:cNvSpPr/>
            <p:nvPr/>
          </p:nvSpPr>
          <p:spPr>
            <a:xfrm>
              <a:off x="1254542" y="65629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34"/>
            <p:cNvSpPr/>
            <p:nvPr/>
          </p:nvSpPr>
          <p:spPr>
            <a:xfrm>
              <a:off x="1254211" y="65596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6" y="35"/>
                    <a:pt x="36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34"/>
            <p:cNvSpPr/>
            <p:nvPr/>
          </p:nvSpPr>
          <p:spPr>
            <a:xfrm>
              <a:off x="1254872" y="65661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34"/>
            <p:cNvSpPr/>
            <p:nvPr/>
          </p:nvSpPr>
          <p:spPr>
            <a:xfrm>
              <a:off x="1261068" y="66151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34"/>
            <p:cNvSpPr/>
            <p:nvPr/>
          </p:nvSpPr>
          <p:spPr>
            <a:xfrm>
              <a:off x="1261068" y="661515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1" y="0"/>
                  </a:moveTo>
                  <a:lnTo>
                    <a:pt x="1" y="35"/>
                  </a:lnTo>
                  <a:lnTo>
                    <a:pt x="70" y="104"/>
                  </a:lnTo>
                  <a:cubicBezTo>
                    <a:pt x="35" y="69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34"/>
            <p:cNvSpPr/>
            <p:nvPr/>
          </p:nvSpPr>
          <p:spPr>
            <a:xfrm>
              <a:off x="1261720" y="662497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" y="0"/>
                  </a:moveTo>
                  <a:cubicBezTo>
                    <a:pt x="36" y="35"/>
                    <a:pt x="70" y="69"/>
                    <a:pt x="105" y="104"/>
                  </a:cubicBezTo>
                  <a:lnTo>
                    <a:pt x="105" y="104"/>
                  </a:lnTo>
                  <a:cubicBezTo>
                    <a:pt x="70" y="69"/>
                    <a:pt x="36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34"/>
            <p:cNvSpPr/>
            <p:nvPr/>
          </p:nvSpPr>
          <p:spPr>
            <a:xfrm>
              <a:off x="1050171" y="26028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ubicBezTo>
                    <a:pt x="1" y="35"/>
                    <a:pt x="1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34"/>
            <p:cNvSpPr/>
            <p:nvPr/>
          </p:nvSpPr>
          <p:spPr>
            <a:xfrm>
              <a:off x="1050171" y="251469"/>
              <a:ext cx="28089" cy="8822"/>
            </a:xfrm>
            <a:custGeom>
              <a:avLst/>
              <a:gdLst/>
              <a:ahLst/>
              <a:cxnLst/>
              <a:rect l="l" t="t" r="r" b="b"/>
              <a:pathLst>
                <a:path w="2974" h="934" extrusionOk="0">
                  <a:moveTo>
                    <a:pt x="2973" y="1"/>
                  </a:moveTo>
                  <a:lnTo>
                    <a:pt x="2973" y="1"/>
                  </a:lnTo>
                  <a:cubicBezTo>
                    <a:pt x="2628" y="70"/>
                    <a:pt x="2248" y="104"/>
                    <a:pt x="1902" y="173"/>
                  </a:cubicBezTo>
                  <a:cubicBezTo>
                    <a:pt x="1764" y="208"/>
                    <a:pt x="1625" y="243"/>
                    <a:pt x="1487" y="312"/>
                  </a:cubicBezTo>
                  <a:cubicBezTo>
                    <a:pt x="1280" y="450"/>
                    <a:pt x="1072" y="519"/>
                    <a:pt x="830" y="588"/>
                  </a:cubicBezTo>
                  <a:cubicBezTo>
                    <a:pt x="554" y="692"/>
                    <a:pt x="243" y="726"/>
                    <a:pt x="1" y="934"/>
                  </a:cubicBezTo>
                  <a:cubicBezTo>
                    <a:pt x="485" y="830"/>
                    <a:pt x="969" y="726"/>
                    <a:pt x="1383" y="519"/>
                  </a:cubicBezTo>
                  <a:cubicBezTo>
                    <a:pt x="1694" y="346"/>
                    <a:pt x="2006" y="243"/>
                    <a:pt x="2351" y="243"/>
                  </a:cubicBezTo>
                  <a:cubicBezTo>
                    <a:pt x="2524" y="243"/>
                    <a:pt x="2662" y="173"/>
                    <a:pt x="2835" y="139"/>
                  </a:cubicBezTo>
                  <a:cubicBezTo>
                    <a:pt x="2904" y="139"/>
                    <a:pt x="2973" y="104"/>
                    <a:pt x="2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34"/>
            <p:cNvSpPr/>
            <p:nvPr/>
          </p:nvSpPr>
          <p:spPr>
            <a:xfrm>
              <a:off x="1029931" y="268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34"/>
            <p:cNvSpPr/>
            <p:nvPr/>
          </p:nvSpPr>
          <p:spPr>
            <a:xfrm>
              <a:off x="1018833" y="268442"/>
              <a:ext cx="11107" cy="11768"/>
            </a:xfrm>
            <a:custGeom>
              <a:avLst/>
              <a:gdLst/>
              <a:ahLst/>
              <a:cxnLst/>
              <a:rect l="l" t="t" r="r" b="b"/>
              <a:pathLst>
                <a:path w="1176" h="1246" extrusionOk="0">
                  <a:moveTo>
                    <a:pt x="1176" y="1"/>
                  </a:moveTo>
                  <a:cubicBezTo>
                    <a:pt x="519" y="277"/>
                    <a:pt x="1" y="831"/>
                    <a:pt x="35" y="1245"/>
                  </a:cubicBezTo>
                  <a:cubicBezTo>
                    <a:pt x="173" y="865"/>
                    <a:pt x="450" y="658"/>
                    <a:pt x="692" y="416"/>
                  </a:cubicBezTo>
                  <a:cubicBezTo>
                    <a:pt x="865" y="277"/>
                    <a:pt x="1072" y="208"/>
                    <a:pt x="1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34"/>
            <p:cNvSpPr/>
            <p:nvPr/>
          </p:nvSpPr>
          <p:spPr>
            <a:xfrm>
              <a:off x="1030261" y="265505"/>
              <a:ext cx="6215" cy="2947"/>
            </a:xfrm>
            <a:custGeom>
              <a:avLst/>
              <a:gdLst/>
              <a:ahLst/>
              <a:cxnLst/>
              <a:rect l="l" t="t" r="r" b="b"/>
              <a:pathLst>
                <a:path w="658" h="312" extrusionOk="0">
                  <a:moveTo>
                    <a:pt x="657" y="1"/>
                  </a:moveTo>
                  <a:cubicBezTo>
                    <a:pt x="415" y="70"/>
                    <a:pt x="208" y="174"/>
                    <a:pt x="0" y="312"/>
                  </a:cubicBezTo>
                  <a:cubicBezTo>
                    <a:pt x="242" y="312"/>
                    <a:pt x="484" y="208"/>
                    <a:pt x="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34"/>
            <p:cNvSpPr/>
            <p:nvPr/>
          </p:nvSpPr>
          <p:spPr>
            <a:xfrm>
              <a:off x="1029931" y="2684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34"/>
            <p:cNvSpPr/>
            <p:nvPr/>
          </p:nvSpPr>
          <p:spPr>
            <a:xfrm>
              <a:off x="1036467" y="2655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34"/>
            <p:cNvSpPr/>
            <p:nvPr/>
          </p:nvSpPr>
          <p:spPr>
            <a:xfrm>
              <a:off x="1047886" y="260414"/>
              <a:ext cx="1974" cy="859"/>
            </a:xfrm>
            <a:custGeom>
              <a:avLst/>
              <a:gdLst/>
              <a:ahLst/>
              <a:cxnLst/>
              <a:rect l="l" t="t" r="r" b="b"/>
              <a:pathLst>
                <a:path w="209" h="91" extrusionOk="0">
                  <a:moveTo>
                    <a:pt x="124" y="1"/>
                  </a:moveTo>
                  <a:cubicBezTo>
                    <a:pt x="72" y="1"/>
                    <a:pt x="23" y="25"/>
                    <a:pt x="1" y="91"/>
                  </a:cubicBezTo>
                  <a:cubicBezTo>
                    <a:pt x="70" y="91"/>
                    <a:pt x="174" y="91"/>
                    <a:pt x="208" y="21"/>
                  </a:cubicBezTo>
                  <a:cubicBezTo>
                    <a:pt x="183" y="9"/>
                    <a:pt x="153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34"/>
            <p:cNvSpPr/>
            <p:nvPr/>
          </p:nvSpPr>
          <p:spPr>
            <a:xfrm>
              <a:off x="1050171" y="2606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34"/>
            <p:cNvSpPr/>
            <p:nvPr/>
          </p:nvSpPr>
          <p:spPr>
            <a:xfrm>
              <a:off x="1036467" y="26550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34"/>
            <p:cNvSpPr/>
            <p:nvPr/>
          </p:nvSpPr>
          <p:spPr>
            <a:xfrm>
              <a:off x="1040377" y="2642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34"/>
            <p:cNvSpPr/>
            <p:nvPr/>
          </p:nvSpPr>
          <p:spPr>
            <a:xfrm>
              <a:off x="1036788" y="264201"/>
              <a:ext cx="3599" cy="1313"/>
            </a:xfrm>
            <a:custGeom>
              <a:avLst/>
              <a:gdLst/>
              <a:ahLst/>
              <a:cxnLst/>
              <a:rect l="l" t="t" r="r" b="b"/>
              <a:pathLst>
                <a:path w="381" h="139" extrusionOk="0">
                  <a:moveTo>
                    <a:pt x="381" y="1"/>
                  </a:moveTo>
                  <a:cubicBezTo>
                    <a:pt x="243" y="1"/>
                    <a:pt x="104" y="70"/>
                    <a:pt x="1" y="139"/>
                  </a:cubicBezTo>
                  <a:cubicBezTo>
                    <a:pt x="139" y="139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34"/>
            <p:cNvSpPr/>
            <p:nvPr/>
          </p:nvSpPr>
          <p:spPr>
            <a:xfrm>
              <a:off x="1042663" y="26355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1" y="0"/>
                    <a:pt x="1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34"/>
            <p:cNvSpPr/>
            <p:nvPr/>
          </p:nvSpPr>
          <p:spPr>
            <a:xfrm>
              <a:off x="1042993" y="262246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69" y="35"/>
                    <a:pt x="0" y="69"/>
                    <a:pt x="0" y="138"/>
                  </a:cubicBezTo>
                  <a:cubicBezTo>
                    <a:pt x="35" y="104"/>
                    <a:pt x="139" y="13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34"/>
            <p:cNvSpPr/>
            <p:nvPr/>
          </p:nvSpPr>
          <p:spPr>
            <a:xfrm>
              <a:off x="1040377" y="263550"/>
              <a:ext cx="2295" cy="661"/>
            </a:xfrm>
            <a:custGeom>
              <a:avLst/>
              <a:gdLst/>
              <a:ahLst/>
              <a:cxnLst/>
              <a:rect l="l" t="t" r="r" b="b"/>
              <a:pathLst>
                <a:path w="243" h="70" extrusionOk="0">
                  <a:moveTo>
                    <a:pt x="243" y="0"/>
                  </a:moveTo>
                  <a:cubicBezTo>
                    <a:pt x="174" y="0"/>
                    <a:pt x="70" y="0"/>
                    <a:pt x="1" y="70"/>
                  </a:cubicBezTo>
                  <a:cubicBezTo>
                    <a:pt x="105" y="70"/>
                    <a:pt x="174" y="35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34"/>
            <p:cNvSpPr/>
            <p:nvPr/>
          </p:nvSpPr>
          <p:spPr>
            <a:xfrm>
              <a:off x="1040377" y="2642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34"/>
            <p:cNvSpPr/>
            <p:nvPr/>
          </p:nvSpPr>
          <p:spPr>
            <a:xfrm>
              <a:off x="1042663" y="26355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34"/>
            <p:cNvSpPr/>
            <p:nvPr/>
          </p:nvSpPr>
          <p:spPr>
            <a:xfrm>
              <a:off x="1021449" y="439189"/>
              <a:ext cx="42446" cy="17643"/>
            </a:xfrm>
            <a:custGeom>
              <a:avLst/>
              <a:gdLst/>
              <a:ahLst/>
              <a:cxnLst/>
              <a:rect l="l" t="t" r="r" b="b"/>
              <a:pathLst>
                <a:path w="4494" h="1868" extrusionOk="0">
                  <a:moveTo>
                    <a:pt x="4494" y="1"/>
                  </a:moveTo>
                  <a:cubicBezTo>
                    <a:pt x="4424" y="35"/>
                    <a:pt x="4355" y="139"/>
                    <a:pt x="4321" y="208"/>
                  </a:cubicBezTo>
                  <a:cubicBezTo>
                    <a:pt x="4286" y="277"/>
                    <a:pt x="4217" y="312"/>
                    <a:pt x="4148" y="346"/>
                  </a:cubicBezTo>
                  <a:cubicBezTo>
                    <a:pt x="3837" y="726"/>
                    <a:pt x="3422" y="968"/>
                    <a:pt x="2938" y="1037"/>
                  </a:cubicBezTo>
                  <a:cubicBezTo>
                    <a:pt x="2731" y="1072"/>
                    <a:pt x="2558" y="1141"/>
                    <a:pt x="2385" y="1210"/>
                  </a:cubicBezTo>
                  <a:cubicBezTo>
                    <a:pt x="2005" y="1349"/>
                    <a:pt x="1659" y="1452"/>
                    <a:pt x="1279" y="1452"/>
                  </a:cubicBezTo>
                  <a:cubicBezTo>
                    <a:pt x="933" y="1452"/>
                    <a:pt x="622" y="1556"/>
                    <a:pt x="311" y="1556"/>
                  </a:cubicBezTo>
                  <a:cubicBezTo>
                    <a:pt x="242" y="1591"/>
                    <a:pt x="173" y="1591"/>
                    <a:pt x="138" y="1625"/>
                  </a:cubicBezTo>
                  <a:cubicBezTo>
                    <a:pt x="69" y="1660"/>
                    <a:pt x="0" y="1694"/>
                    <a:pt x="35" y="1763"/>
                  </a:cubicBezTo>
                  <a:cubicBezTo>
                    <a:pt x="69" y="1832"/>
                    <a:pt x="104" y="1867"/>
                    <a:pt x="173" y="1867"/>
                  </a:cubicBezTo>
                  <a:cubicBezTo>
                    <a:pt x="242" y="1867"/>
                    <a:pt x="346" y="1832"/>
                    <a:pt x="415" y="1832"/>
                  </a:cubicBezTo>
                  <a:cubicBezTo>
                    <a:pt x="657" y="1763"/>
                    <a:pt x="864" y="1694"/>
                    <a:pt x="1072" y="1694"/>
                  </a:cubicBezTo>
                  <a:cubicBezTo>
                    <a:pt x="1120" y="1697"/>
                    <a:pt x="1168" y="1699"/>
                    <a:pt x="1215" y="1699"/>
                  </a:cubicBezTo>
                  <a:cubicBezTo>
                    <a:pt x="1715" y="1699"/>
                    <a:pt x="2188" y="1541"/>
                    <a:pt x="2662" y="1383"/>
                  </a:cubicBezTo>
                  <a:cubicBezTo>
                    <a:pt x="2765" y="1349"/>
                    <a:pt x="2869" y="1314"/>
                    <a:pt x="2973" y="1279"/>
                  </a:cubicBezTo>
                  <a:cubicBezTo>
                    <a:pt x="3629" y="1210"/>
                    <a:pt x="4079" y="830"/>
                    <a:pt x="4355" y="242"/>
                  </a:cubicBezTo>
                  <a:cubicBezTo>
                    <a:pt x="4424" y="173"/>
                    <a:pt x="4494" y="104"/>
                    <a:pt x="44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34"/>
            <p:cNvSpPr/>
            <p:nvPr/>
          </p:nvSpPr>
          <p:spPr>
            <a:xfrm>
              <a:off x="1040377" y="409711"/>
              <a:ext cx="45393" cy="18711"/>
            </a:xfrm>
            <a:custGeom>
              <a:avLst/>
              <a:gdLst/>
              <a:ahLst/>
              <a:cxnLst/>
              <a:rect l="l" t="t" r="r" b="b"/>
              <a:pathLst>
                <a:path w="4806" h="1981" extrusionOk="0">
                  <a:moveTo>
                    <a:pt x="2931" y="1"/>
                  </a:moveTo>
                  <a:cubicBezTo>
                    <a:pt x="2822" y="1"/>
                    <a:pt x="2710" y="3"/>
                    <a:pt x="2593" y="11"/>
                  </a:cubicBezTo>
                  <a:cubicBezTo>
                    <a:pt x="2939" y="149"/>
                    <a:pt x="3250" y="149"/>
                    <a:pt x="3596" y="183"/>
                  </a:cubicBezTo>
                  <a:cubicBezTo>
                    <a:pt x="3319" y="391"/>
                    <a:pt x="3112" y="564"/>
                    <a:pt x="2870" y="702"/>
                  </a:cubicBezTo>
                  <a:cubicBezTo>
                    <a:pt x="2628" y="840"/>
                    <a:pt x="2386" y="944"/>
                    <a:pt x="2144" y="1048"/>
                  </a:cubicBezTo>
                  <a:cubicBezTo>
                    <a:pt x="1902" y="1186"/>
                    <a:pt x="1695" y="1324"/>
                    <a:pt x="1453" y="1428"/>
                  </a:cubicBezTo>
                  <a:cubicBezTo>
                    <a:pt x="1211" y="1566"/>
                    <a:pt x="969" y="1635"/>
                    <a:pt x="692" y="1704"/>
                  </a:cubicBezTo>
                  <a:cubicBezTo>
                    <a:pt x="450" y="1808"/>
                    <a:pt x="174" y="1773"/>
                    <a:pt x="1" y="1981"/>
                  </a:cubicBezTo>
                  <a:cubicBezTo>
                    <a:pt x="588" y="1843"/>
                    <a:pt x="1176" y="1773"/>
                    <a:pt x="1695" y="1462"/>
                  </a:cubicBezTo>
                  <a:cubicBezTo>
                    <a:pt x="1971" y="1324"/>
                    <a:pt x="2282" y="1151"/>
                    <a:pt x="2559" y="1048"/>
                  </a:cubicBezTo>
                  <a:cubicBezTo>
                    <a:pt x="2835" y="909"/>
                    <a:pt x="3112" y="771"/>
                    <a:pt x="3319" y="564"/>
                  </a:cubicBezTo>
                  <a:cubicBezTo>
                    <a:pt x="3526" y="425"/>
                    <a:pt x="3734" y="322"/>
                    <a:pt x="4010" y="287"/>
                  </a:cubicBezTo>
                  <a:cubicBezTo>
                    <a:pt x="4218" y="253"/>
                    <a:pt x="4425" y="253"/>
                    <a:pt x="4633" y="218"/>
                  </a:cubicBezTo>
                  <a:cubicBezTo>
                    <a:pt x="4736" y="218"/>
                    <a:pt x="4805" y="183"/>
                    <a:pt x="4805" y="11"/>
                  </a:cubicBezTo>
                  <a:lnTo>
                    <a:pt x="4805" y="11"/>
                  </a:lnTo>
                  <a:cubicBezTo>
                    <a:pt x="4641" y="52"/>
                    <a:pt x="4488" y="105"/>
                    <a:pt x="4341" y="105"/>
                  </a:cubicBezTo>
                  <a:cubicBezTo>
                    <a:pt x="4241" y="105"/>
                    <a:pt x="4143" y="81"/>
                    <a:pt x="4045" y="11"/>
                  </a:cubicBezTo>
                  <a:cubicBezTo>
                    <a:pt x="3950" y="18"/>
                    <a:pt x="3855" y="21"/>
                    <a:pt x="3759" y="21"/>
                  </a:cubicBezTo>
                  <a:cubicBezTo>
                    <a:pt x="3497" y="21"/>
                    <a:pt x="3228" y="1"/>
                    <a:pt x="29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34"/>
            <p:cNvSpPr/>
            <p:nvPr/>
          </p:nvSpPr>
          <p:spPr>
            <a:xfrm>
              <a:off x="1083795" y="369324"/>
              <a:ext cx="28741" cy="10049"/>
            </a:xfrm>
            <a:custGeom>
              <a:avLst/>
              <a:gdLst/>
              <a:ahLst/>
              <a:cxnLst/>
              <a:rect l="l" t="t" r="r" b="b"/>
              <a:pathLst>
                <a:path w="3043" h="1064" extrusionOk="0">
                  <a:moveTo>
                    <a:pt x="2904" y="1"/>
                  </a:moveTo>
                  <a:cubicBezTo>
                    <a:pt x="2697" y="1"/>
                    <a:pt x="2490" y="139"/>
                    <a:pt x="2282" y="173"/>
                  </a:cubicBezTo>
                  <a:cubicBezTo>
                    <a:pt x="1591" y="312"/>
                    <a:pt x="934" y="519"/>
                    <a:pt x="312" y="761"/>
                  </a:cubicBezTo>
                  <a:cubicBezTo>
                    <a:pt x="208" y="796"/>
                    <a:pt x="139" y="865"/>
                    <a:pt x="36" y="934"/>
                  </a:cubicBezTo>
                  <a:cubicBezTo>
                    <a:pt x="1" y="934"/>
                    <a:pt x="1" y="1003"/>
                    <a:pt x="36" y="1038"/>
                  </a:cubicBezTo>
                  <a:cubicBezTo>
                    <a:pt x="53" y="1055"/>
                    <a:pt x="70" y="1063"/>
                    <a:pt x="87" y="1063"/>
                  </a:cubicBezTo>
                  <a:cubicBezTo>
                    <a:pt x="105" y="1063"/>
                    <a:pt x="122" y="1055"/>
                    <a:pt x="139" y="1038"/>
                  </a:cubicBezTo>
                  <a:cubicBezTo>
                    <a:pt x="278" y="899"/>
                    <a:pt x="416" y="830"/>
                    <a:pt x="589" y="761"/>
                  </a:cubicBezTo>
                  <a:cubicBezTo>
                    <a:pt x="1245" y="519"/>
                    <a:pt x="1902" y="312"/>
                    <a:pt x="2593" y="277"/>
                  </a:cubicBezTo>
                  <a:cubicBezTo>
                    <a:pt x="2732" y="277"/>
                    <a:pt x="2835" y="277"/>
                    <a:pt x="2974" y="173"/>
                  </a:cubicBezTo>
                  <a:cubicBezTo>
                    <a:pt x="3008" y="139"/>
                    <a:pt x="3043" y="104"/>
                    <a:pt x="3043" y="70"/>
                  </a:cubicBezTo>
                  <a:cubicBezTo>
                    <a:pt x="3008" y="1"/>
                    <a:pt x="2974" y="1"/>
                    <a:pt x="29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34"/>
            <p:cNvSpPr/>
            <p:nvPr/>
          </p:nvSpPr>
          <p:spPr>
            <a:xfrm>
              <a:off x="1064537" y="4385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34"/>
            <p:cNvSpPr/>
            <p:nvPr/>
          </p:nvSpPr>
          <p:spPr>
            <a:xfrm>
              <a:off x="1064868" y="437423"/>
              <a:ext cx="567" cy="1124"/>
            </a:xfrm>
            <a:custGeom>
              <a:avLst/>
              <a:gdLst/>
              <a:ahLst/>
              <a:cxnLst/>
              <a:rect l="l" t="t" r="r" b="b"/>
              <a:pathLst>
                <a:path w="60" h="119" extrusionOk="0">
                  <a:moveTo>
                    <a:pt x="29" y="0"/>
                  </a:moveTo>
                  <a:cubicBezTo>
                    <a:pt x="20" y="0"/>
                    <a:pt x="10" y="5"/>
                    <a:pt x="0" y="15"/>
                  </a:cubicBezTo>
                  <a:cubicBezTo>
                    <a:pt x="0" y="49"/>
                    <a:pt x="0" y="84"/>
                    <a:pt x="0" y="118"/>
                  </a:cubicBezTo>
                  <a:cubicBezTo>
                    <a:pt x="35" y="118"/>
                    <a:pt x="35" y="84"/>
                    <a:pt x="35" y="49"/>
                  </a:cubicBezTo>
                  <a:cubicBezTo>
                    <a:pt x="59" y="25"/>
                    <a:pt x="49" y="0"/>
                    <a:pt x="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34"/>
            <p:cNvSpPr/>
            <p:nvPr/>
          </p:nvSpPr>
          <p:spPr>
            <a:xfrm>
              <a:off x="1063885" y="4391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34"/>
            <p:cNvSpPr/>
            <p:nvPr/>
          </p:nvSpPr>
          <p:spPr>
            <a:xfrm>
              <a:off x="1063885" y="4391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34"/>
            <p:cNvSpPr/>
            <p:nvPr/>
          </p:nvSpPr>
          <p:spPr>
            <a:xfrm>
              <a:off x="1063885" y="43853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35" y="0"/>
                    <a:pt x="35" y="0"/>
                    <a:pt x="1" y="70"/>
                  </a:cubicBezTo>
                  <a:cubicBezTo>
                    <a:pt x="70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34"/>
            <p:cNvSpPr/>
            <p:nvPr/>
          </p:nvSpPr>
          <p:spPr>
            <a:xfrm>
              <a:off x="1041690" y="265184"/>
              <a:ext cx="36240" cy="71178"/>
            </a:xfrm>
            <a:custGeom>
              <a:avLst/>
              <a:gdLst/>
              <a:ahLst/>
              <a:cxnLst/>
              <a:rect l="l" t="t" r="r" b="b"/>
              <a:pathLst>
                <a:path w="3837" h="7536" extrusionOk="0">
                  <a:moveTo>
                    <a:pt x="3837" y="0"/>
                  </a:moveTo>
                  <a:cubicBezTo>
                    <a:pt x="3664" y="0"/>
                    <a:pt x="3560" y="173"/>
                    <a:pt x="3457" y="311"/>
                  </a:cubicBezTo>
                  <a:lnTo>
                    <a:pt x="3491" y="311"/>
                  </a:lnTo>
                  <a:cubicBezTo>
                    <a:pt x="3387" y="415"/>
                    <a:pt x="3284" y="553"/>
                    <a:pt x="3146" y="622"/>
                  </a:cubicBezTo>
                  <a:cubicBezTo>
                    <a:pt x="2869" y="830"/>
                    <a:pt x="2696" y="1106"/>
                    <a:pt x="2523" y="1417"/>
                  </a:cubicBezTo>
                  <a:cubicBezTo>
                    <a:pt x="2247" y="2040"/>
                    <a:pt x="2074" y="2731"/>
                    <a:pt x="1797" y="3388"/>
                  </a:cubicBezTo>
                  <a:cubicBezTo>
                    <a:pt x="1728" y="3526"/>
                    <a:pt x="1694" y="3699"/>
                    <a:pt x="1486" y="3768"/>
                  </a:cubicBezTo>
                  <a:cubicBezTo>
                    <a:pt x="1314" y="3837"/>
                    <a:pt x="1244" y="4010"/>
                    <a:pt x="1175" y="4148"/>
                  </a:cubicBezTo>
                  <a:cubicBezTo>
                    <a:pt x="1002" y="4425"/>
                    <a:pt x="830" y="4667"/>
                    <a:pt x="657" y="4909"/>
                  </a:cubicBezTo>
                  <a:cubicBezTo>
                    <a:pt x="449" y="5254"/>
                    <a:pt x="138" y="5496"/>
                    <a:pt x="0" y="5842"/>
                  </a:cubicBezTo>
                  <a:cubicBezTo>
                    <a:pt x="553" y="5254"/>
                    <a:pt x="1037" y="4597"/>
                    <a:pt x="1556" y="3941"/>
                  </a:cubicBezTo>
                  <a:lnTo>
                    <a:pt x="1556" y="3941"/>
                  </a:lnTo>
                  <a:cubicBezTo>
                    <a:pt x="1279" y="5151"/>
                    <a:pt x="933" y="6326"/>
                    <a:pt x="726" y="7536"/>
                  </a:cubicBezTo>
                  <a:cubicBezTo>
                    <a:pt x="864" y="7536"/>
                    <a:pt x="864" y="7432"/>
                    <a:pt x="899" y="7363"/>
                  </a:cubicBezTo>
                  <a:cubicBezTo>
                    <a:pt x="1072" y="6879"/>
                    <a:pt x="1106" y="6360"/>
                    <a:pt x="1210" y="5876"/>
                  </a:cubicBezTo>
                  <a:cubicBezTo>
                    <a:pt x="1383" y="5220"/>
                    <a:pt x="1556" y="4597"/>
                    <a:pt x="1763" y="3941"/>
                  </a:cubicBezTo>
                  <a:cubicBezTo>
                    <a:pt x="1936" y="3284"/>
                    <a:pt x="2212" y="2627"/>
                    <a:pt x="2454" y="1971"/>
                  </a:cubicBezTo>
                  <a:cubicBezTo>
                    <a:pt x="2627" y="1452"/>
                    <a:pt x="2904" y="1003"/>
                    <a:pt x="3318" y="692"/>
                  </a:cubicBezTo>
                  <a:cubicBezTo>
                    <a:pt x="3560" y="519"/>
                    <a:pt x="3802" y="346"/>
                    <a:pt x="38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34"/>
            <p:cNvSpPr/>
            <p:nvPr/>
          </p:nvSpPr>
          <p:spPr>
            <a:xfrm>
              <a:off x="1041359" y="32035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34"/>
            <p:cNvSpPr/>
            <p:nvPr/>
          </p:nvSpPr>
          <p:spPr>
            <a:xfrm>
              <a:off x="1077269" y="294567"/>
              <a:ext cx="6867" cy="6205"/>
            </a:xfrm>
            <a:custGeom>
              <a:avLst/>
              <a:gdLst/>
              <a:ahLst/>
              <a:cxnLst/>
              <a:rect l="l" t="t" r="r" b="b"/>
              <a:pathLst>
                <a:path w="727" h="657" extrusionOk="0">
                  <a:moveTo>
                    <a:pt x="727" y="0"/>
                  </a:moveTo>
                  <a:lnTo>
                    <a:pt x="727" y="0"/>
                  </a:lnTo>
                  <a:cubicBezTo>
                    <a:pt x="519" y="208"/>
                    <a:pt x="277" y="415"/>
                    <a:pt x="1" y="657"/>
                  </a:cubicBezTo>
                  <a:cubicBezTo>
                    <a:pt x="346" y="553"/>
                    <a:pt x="588" y="311"/>
                    <a:pt x="7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34"/>
            <p:cNvSpPr/>
            <p:nvPr/>
          </p:nvSpPr>
          <p:spPr>
            <a:xfrm>
              <a:off x="1084126" y="29423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34"/>
            <p:cNvSpPr/>
            <p:nvPr/>
          </p:nvSpPr>
          <p:spPr>
            <a:xfrm>
              <a:off x="1090331" y="2860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34"/>
            <p:cNvSpPr/>
            <p:nvPr/>
          </p:nvSpPr>
          <p:spPr>
            <a:xfrm>
              <a:off x="1094572" y="27889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ubicBezTo>
                    <a:pt x="1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34"/>
            <p:cNvSpPr/>
            <p:nvPr/>
          </p:nvSpPr>
          <p:spPr>
            <a:xfrm>
              <a:off x="1090652" y="278898"/>
              <a:ext cx="3929" cy="7188"/>
            </a:xfrm>
            <a:custGeom>
              <a:avLst/>
              <a:gdLst/>
              <a:ahLst/>
              <a:cxnLst/>
              <a:rect l="l" t="t" r="r" b="b"/>
              <a:pathLst>
                <a:path w="416" h="761" extrusionOk="0">
                  <a:moveTo>
                    <a:pt x="416" y="0"/>
                  </a:moveTo>
                  <a:lnTo>
                    <a:pt x="416" y="0"/>
                  </a:lnTo>
                  <a:cubicBezTo>
                    <a:pt x="208" y="207"/>
                    <a:pt x="70" y="449"/>
                    <a:pt x="1" y="760"/>
                  </a:cubicBezTo>
                  <a:cubicBezTo>
                    <a:pt x="174" y="519"/>
                    <a:pt x="347" y="277"/>
                    <a:pt x="4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34"/>
            <p:cNvSpPr/>
            <p:nvPr/>
          </p:nvSpPr>
          <p:spPr>
            <a:xfrm>
              <a:off x="1034833" y="325905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73" y="0"/>
                  </a:moveTo>
                  <a:cubicBezTo>
                    <a:pt x="104" y="104"/>
                    <a:pt x="0" y="173"/>
                    <a:pt x="0" y="312"/>
                  </a:cubicBezTo>
                  <a:cubicBezTo>
                    <a:pt x="69" y="208"/>
                    <a:pt x="173" y="139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34"/>
            <p:cNvSpPr/>
            <p:nvPr/>
          </p:nvSpPr>
          <p:spPr>
            <a:xfrm>
              <a:off x="1036467" y="3259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34"/>
            <p:cNvSpPr/>
            <p:nvPr/>
          </p:nvSpPr>
          <p:spPr>
            <a:xfrm>
              <a:off x="1034833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34"/>
            <p:cNvSpPr/>
            <p:nvPr/>
          </p:nvSpPr>
          <p:spPr>
            <a:xfrm>
              <a:off x="1082823" y="25996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34"/>
            <p:cNvSpPr/>
            <p:nvPr/>
          </p:nvSpPr>
          <p:spPr>
            <a:xfrm>
              <a:off x="1081840" y="25996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cubicBezTo>
                    <a:pt x="70" y="0"/>
                    <a:pt x="35" y="0"/>
                    <a:pt x="35" y="35"/>
                  </a:cubicBezTo>
                  <a:cubicBezTo>
                    <a:pt x="1" y="35"/>
                    <a:pt x="1" y="69"/>
                    <a:pt x="35" y="69"/>
                  </a:cubicBezTo>
                  <a:cubicBezTo>
                    <a:pt x="70" y="35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34"/>
            <p:cNvSpPr/>
            <p:nvPr/>
          </p:nvSpPr>
          <p:spPr>
            <a:xfrm>
              <a:off x="1078251" y="263550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cubicBezTo>
                    <a:pt x="0" y="35"/>
                    <a:pt x="0" y="104"/>
                    <a:pt x="0" y="173"/>
                  </a:cubicBezTo>
                  <a:cubicBezTo>
                    <a:pt x="0" y="104"/>
                    <a:pt x="35" y="7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34"/>
            <p:cNvSpPr/>
            <p:nvPr/>
          </p:nvSpPr>
          <p:spPr>
            <a:xfrm>
              <a:off x="1078251" y="2651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34"/>
            <p:cNvSpPr/>
            <p:nvPr/>
          </p:nvSpPr>
          <p:spPr>
            <a:xfrm>
              <a:off x="1087063" y="29195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34"/>
            <p:cNvSpPr/>
            <p:nvPr/>
          </p:nvSpPr>
          <p:spPr>
            <a:xfrm>
              <a:off x="1086742" y="290317"/>
              <a:ext cx="1634" cy="1643"/>
            </a:xfrm>
            <a:custGeom>
              <a:avLst/>
              <a:gdLst/>
              <a:ahLst/>
              <a:cxnLst/>
              <a:rect l="l" t="t" r="r" b="b"/>
              <a:pathLst>
                <a:path w="173" h="174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04" y="35"/>
                    <a:pt x="0" y="70"/>
                    <a:pt x="35" y="174"/>
                  </a:cubicBezTo>
                  <a:cubicBezTo>
                    <a:pt x="69" y="105"/>
                    <a:pt x="138" y="70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34"/>
            <p:cNvSpPr/>
            <p:nvPr/>
          </p:nvSpPr>
          <p:spPr>
            <a:xfrm>
              <a:off x="1090331" y="28607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34"/>
            <p:cNvSpPr/>
            <p:nvPr/>
          </p:nvSpPr>
          <p:spPr>
            <a:xfrm>
              <a:off x="1089028" y="286076"/>
              <a:ext cx="1313" cy="1965"/>
            </a:xfrm>
            <a:custGeom>
              <a:avLst/>
              <a:gdLst/>
              <a:ahLst/>
              <a:cxnLst/>
              <a:rect l="l" t="t" r="r" b="b"/>
              <a:pathLst>
                <a:path w="139" h="208" extrusionOk="0">
                  <a:moveTo>
                    <a:pt x="138" y="0"/>
                  </a:moveTo>
                  <a:lnTo>
                    <a:pt x="138" y="0"/>
                  </a:lnTo>
                  <a:cubicBezTo>
                    <a:pt x="69" y="35"/>
                    <a:pt x="35" y="139"/>
                    <a:pt x="0" y="208"/>
                  </a:cubicBezTo>
                  <a:cubicBezTo>
                    <a:pt x="69" y="173"/>
                    <a:pt x="138" y="104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34"/>
            <p:cNvSpPr/>
            <p:nvPr/>
          </p:nvSpPr>
          <p:spPr>
            <a:xfrm>
              <a:off x="1033850" y="32884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1"/>
                  </a:moveTo>
                  <a:cubicBezTo>
                    <a:pt x="35" y="1"/>
                    <a:pt x="1" y="1"/>
                    <a:pt x="1" y="70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34"/>
            <p:cNvSpPr/>
            <p:nvPr/>
          </p:nvSpPr>
          <p:spPr>
            <a:xfrm>
              <a:off x="1034502" y="32884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34"/>
            <p:cNvSpPr/>
            <p:nvPr/>
          </p:nvSpPr>
          <p:spPr>
            <a:xfrm>
              <a:off x="1088367" y="288031"/>
              <a:ext cx="671" cy="2295"/>
            </a:xfrm>
            <a:custGeom>
              <a:avLst/>
              <a:gdLst/>
              <a:ahLst/>
              <a:cxnLst/>
              <a:rect l="l" t="t" r="r" b="b"/>
              <a:pathLst>
                <a:path w="71" h="243" extrusionOk="0">
                  <a:moveTo>
                    <a:pt x="1" y="243"/>
                  </a:moveTo>
                  <a:lnTo>
                    <a:pt x="1" y="243"/>
                  </a:lnTo>
                  <a:lnTo>
                    <a:pt x="1" y="243"/>
                  </a:lnTo>
                  <a:lnTo>
                    <a:pt x="1" y="243"/>
                  </a:lnTo>
                  <a:cubicBezTo>
                    <a:pt x="35" y="174"/>
                    <a:pt x="35" y="70"/>
                    <a:pt x="35" y="1"/>
                  </a:cubicBezTo>
                  <a:lnTo>
                    <a:pt x="35" y="1"/>
                  </a:lnTo>
                  <a:lnTo>
                    <a:pt x="70" y="1"/>
                  </a:lnTo>
                  <a:cubicBezTo>
                    <a:pt x="35" y="1"/>
                    <a:pt x="35" y="1"/>
                    <a:pt x="35" y="1"/>
                  </a:cubicBezTo>
                  <a:cubicBezTo>
                    <a:pt x="35" y="70"/>
                    <a:pt x="35" y="174"/>
                    <a:pt x="1" y="2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34"/>
            <p:cNvSpPr/>
            <p:nvPr/>
          </p:nvSpPr>
          <p:spPr>
            <a:xfrm>
              <a:off x="1039073" y="322316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1" y="138"/>
                  </a:ln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34"/>
            <p:cNvSpPr/>
            <p:nvPr/>
          </p:nvSpPr>
          <p:spPr>
            <a:xfrm>
              <a:off x="1084778" y="2579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34"/>
            <p:cNvSpPr/>
            <p:nvPr/>
          </p:nvSpPr>
          <p:spPr>
            <a:xfrm>
              <a:off x="1083144" y="25897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1"/>
                  </a:moveTo>
                  <a:cubicBezTo>
                    <a:pt x="35" y="35"/>
                    <a:pt x="1" y="70"/>
                    <a:pt x="1" y="104"/>
                  </a:cubicBezTo>
                  <a:lnTo>
                    <a:pt x="70" y="35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34"/>
            <p:cNvSpPr/>
            <p:nvPr/>
          </p:nvSpPr>
          <p:spPr>
            <a:xfrm>
              <a:off x="1083795" y="257996"/>
              <a:ext cx="992" cy="1322"/>
            </a:xfrm>
            <a:custGeom>
              <a:avLst/>
              <a:gdLst/>
              <a:ahLst/>
              <a:cxnLst/>
              <a:rect l="l" t="t" r="r" b="b"/>
              <a:pathLst>
                <a:path w="105" h="140" extrusionOk="0">
                  <a:moveTo>
                    <a:pt x="105" y="1"/>
                  </a:moveTo>
                  <a:cubicBezTo>
                    <a:pt x="36" y="1"/>
                    <a:pt x="1" y="35"/>
                    <a:pt x="1" y="105"/>
                  </a:cubicBezTo>
                  <a:lnTo>
                    <a:pt x="1" y="139"/>
                  </a:lnTo>
                  <a:cubicBezTo>
                    <a:pt x="36" y="105"/>
                    <a:pt x="70" y="70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34"/>
            <p:cNvSpPr/>
            <p:nvPr/>
          </p:nvSpPr>
          <p:spPr>
            <a:xfrm>
              <a:off x="1040377" y="32068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0"/>
                  </a:moveTo>
                  <a:lnTo>
                    <a:pt x="53" y="35"/>
                  </a:lnTo>
                  <a:lnTo>
                    <a:pt x="53" y="35"/>
                  </a:lnTo>
                  <a:cubicBezTo>
                    <a:pt x="70" y="26"/>
                    <a:pt x="87" y="18"/>
                    <a:pt x="105" y="0"/>
                  </a:cubicBezTo>
                  <a:close/>
                  <a:moveTo>
                    <a:pt x="53" y="35"/>
                  </a:moveTo>
                  <a:lnTo>
                    <a:pt x="53" y="35"/>
                  </a:lnTo>
                  <a:cubicBezTo>
                    <a:pt x="35" y="44"/>
                    <a:pt x="18" y="52"/>
                    <a:pt x="1" y="70"/>
                  </a:cubicBezTo>
                  <a:lnTo>
                    <a:pt x="53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34"/>
            <p:cNvSpPr/>
            <p:nvPr/>
          </p:nvSpPr>
          <p:spPr>
            <a:xfrm>
              <a:off x="1039404" y="321344"/>
              <a:ext cx="982" cy="982"/>
            </a:xfrm>
            <a:custGeom>
              <a:avLst/>
              <a:gdLst/>
              <a:ahLst/>
              <a:cxnLst/>
              <a:rect l="l" t="t" r="r" b="b"/>
              <a:pathLst>
                <a:path w="104" h="104" extrusionOk="0">
                  <a:moveTo>
                    <a:pt x="103" y="0"/>
                  </a:moveTo>
                  <a:cubicBezTo>
                    <a:pt x="69" y="35"/>
                    <a:pt x="34" y="69"/>
                    <a:pt x="0" y="69"/>
                  </a:cubicBezTo>
                  <a:lnTo>
                    <a:pt x="0" y="103"/>
                  </a:lnTo>
                  <a:cubicBezTo>
                    <a:pt x="34" y="69"/>
                    <a:pt x="69" y="35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34"/>
            <p:cNvSpPr/>
            <p:nvPr/>
          </p:nvSpPr>
          <p:spPr>
            <a:xfrm>
              <a:off x="1086081" y="29260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34"/>
            <p:cNvSpPr/>
            <p:nvPr/>
          </p:nvSpPr>
          <p:spPr>
            <a:xfrm>
              <a:off x="1086081" y="292281"/>
              <a:ext cx="671" cy="331"/>
            </a:xfrm>
            <a:custGeom>
              <a:avLst/>
              <a:gdLst/>
              <a:ahLst/>
              <a:cxnLst/>
              <a:rect l="l" t="t" r="r" b="b"/>
              <a:pathLst>
                <a:path w="71" h="35" extrusionOk="0">
                  <a:moveTo>
                    <a:pt x="70" y="0"/>
                  </a:moveTo>
                  <a:cubicBezTo>
                    <a:pt x="36" y="0"/>
                    <a:pt x="36" y="0"/>
                    <a:pt x="1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34"/>
            <p:cNvSpPr/>
            <p:nvPr/>
          </p:nvSpPr>
          <p:spPr>
            <a:xfrm>
              <a:off x="1086742" y="29228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34"/>
            <p:cNvSpPr/>
            <p:nvPr/>
          </p:nvSpPr>
          <p:spPr>
            <a:xfrm>
              <a:off x="1085429" y="292933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70" y="0"/>
                  </a:moveTo>
                  <a:cubicBezTo>
                    <a:pt x="53" y="0"/>
                    <a:pt x="44" y="9"/>
                    <a:pt x="35" y="18"/>
                  </a:cubicBezTo>
                  <a:lnTo>
                    <a:pt x="35" y="18"/>
                  </a:lnTo>
                  <a:lnTo>
                    <a:pt x="70" y="0"/>
                  </a:lnTo>
                  <a:close/>
                  <a:moveTo>
                    <a:pt x="35" y="18"/>
                  </a:moveTo>
                  <a:lnTo>
                    <a:pt x="1" y="35"/>
                  </a:lnTo>
                  <a:cubicBezTo>
                    <a:pt x="18" y="35"/>
                    <a:pt x="27" y="26"/>
                    <a:pt x="35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34"/>
            <p:cNvSpPr/>
            <p:nvPr/>
          </p:nvSpPr>
          <p:spPr>
            <a:xfrm>
              <a:off x="1085429" y="29325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34"/>
            <p:cNvSpPr/>
            <p:nvPr/>
          </p:nvSpPr>
          <p:spPr>
            <a:xfrm>
              <a:off x="1085760" y="29260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35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34"/>
            <p:cNvSpPr/>
            <p:nvPr/>
          </p:nvSpPr>
          <p:spPr>
            <a:xfrm>
              <a:off x="1084126" y="29326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cubicBezTo>
                    <a:pt x="104" y="35"/>
                    <a:pt x="69" y="69"/>
                    <a:pt x="1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34"/>
            <p:cNvSpPr/>
            <p:nvPr/>
          </p:nvSpPr>
          <p:spPr>
            <a:xfrm>
              <a:off x="1036467" y="32525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lnTo>
                    <a:pt x="52" y="35"/>
                  </a:lnTo>
                  <a:cubicBezTo>
                    <a:pt x="69" y="26"/>
                    <a:pt x="86" y="18"/>
                    <a:pt x="104" y="0"/>
                  </a:cubicBezTo>
                  <a:close/>
                  <a:moveTo>
                    <a:pt x="52" y="35"/>
                  </a:moveTo>
                  <a:cubicBezTo>
                    <a:pt x="35" y="44"/>
                    <a:pt x="17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34"/>
            <p:cNvSpPr/>
            <p:nvPr/>
          </p:nvSpPr>
          <p:spPr>
            <a:xfrm>
              <a:off x="1038422" y="32395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34"/>
            <p:cNvSpPr/>
            <p:nvPr/>
          </p:nvSpPr>
          <p:spPr>
            <a:xfrm>
              <a:off x="1038422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34"/>
            <p:cNvSpPr/>
            <p:nvPr/>
          </p:nvSpPr>
          <p:spPr>
            <a:xfrm>
              <a:off x="1038752" y="32362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0"/>
                  </a:moveTo>
                  <a:lnTo>
                    <a:pt x="35" y="0"/>
                  </a:ln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34"/>
            <p:cNvSpPr/>
            <p:nvPr/>
          </p:nvSpPr>
          <p:spPr>
            <a:xfrm>
              <a:off x="1037439" y="3242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04"/>
                  </a:moveTo>
                  <a:lnTo>
                    <a:pt x="1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ubicBezTo>
                    <a:pt x="70" y="35"/>
                    <a:pt x="35" y="7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34"/>
            <p:cNvSpPr/>
            <p:nvPr/>
          </p:nvSpPr>
          <p:spPr>
            <a:xfrm>
              <a:off x="1090983" y="62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34"/>
            <p:cNvSpPr/>
            <p:nvPr/>
          </p:nvSpPr>
          <p:spPr>
            <a:xfrm>
              <a:off x="1090983" y="590280"/>
              <a:ext cx="6215" cy="36968"/>
            </a:xfrm>
            <a:custGeom>
              <a:avLst/>
              <a:gdLst/>
              <a:ahLst/>
              <a:cxnLst/>
              <a:rect l="l" t="t" r="r" b="b"/>
              <a:pathLst>
                <a:path w="658" h="3914" extrusionOk="0">
                  <a:moveTo>
                    <a:pt x="429" y="0"/>
                  </a:moveTo>
                  <a:cubicBezTo>
                    <a:pt x="415" y="0"/>
                    <a:pt x="399" y="3"/>
                    <a:pt x="381" y="7"/>
                  </a:cubicBezTo>
                  <a:cubicBezTo>
                    <a:pt x="346" y="76"/>
                    <a:pt x="346" y="145"/>
                    <a:pt x="346" y="180"/>
                  </a:cubicBezTo>
                  <a:cubicBezTo>
                    <a:pt x="484" y="837"/>
                    <a:pt x="450" y="1493"/>
                    <a:pt x="381" y="2116"/>
                  </a:cubicBezTo>
                  <a:cubicBezTo>
                    <a:pt x="277" y="2738"/>
                    <a:pt x="139" y="3325"/>
                    <a:pt x="0" y="3913"/>
                  </a:cubicBezTo>
                  <a:cubicBezTo>
                    <a:pt x="104" y="3878"/>
                    <a:pt x="104" y="3775"/>
                    <a:pt x="139" y="3740"/>
                  </a:cubicBezTo>
                  <a:cubicBezTo>
                    <a:pt x="415" y="2842"/>
                    <a:pt x="553" y="1943"/>
                    <a:pt x="623" y="1010"/>
                  </a:cubicBezTo>
                  <a:cubicBezTo>
                    <a:pt x="623" y="733"/>
                    <a:pt x="657" y="457"/>
                    <a:pt x="553" y="180"/>
                  </a:cubicBezTo>
                  <a:cubicBezTo>
                    <a:pt x="524" y="90"/>
                    <a:pt x="520" y="0"/>
                    <a:pt x="4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34"/>
            <p:cNvSpPr/>
            <p:nvPr/>
          </p:nvSpPr>
          <p:spPr>
            <a:xfrm>
              <a:off x="1090001" y="62984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34"/>
            <p:cNvSpPr/>
            <p:nvPr/>
          </p:nvSpPr>
          <p:spPr>
            <a:xfrm>
              <a:off x="1090331" y="62951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34"/>
            <p:cNvSpPr/>
            <p:nvPr/>
          </p:nvSpPr>
          <p:spPr>
            <a:xfrm>
              <a:off x="1086412" y="63964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34"/>
            <p:cNvSpPr/>
            <p:nvPr/>
          </p:nvSpPr>
          <p:spPr>
            <a:xfrm>
              <a:off x="1086742" y="637685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69"/>
                    <a:pt x="0" y="138"/>
                    <a:pt x="0" y="207"/>
                  </a:cubicBezTo>
                  <a:cubicBezTo>
                    <a:pt x="69" y="173"/>
                    <a:pt x="69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34"/>
            <p:cNvSpPr/>
            <p:nvPr/>
          </p:nvSpPr>
          <p:spPr>
            <a:xfrm>
              <a:off x="1087394" y="6376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34"/>
            <p:cNvSpPr/>
            <p:nvPr/>
          </p:nvSpPr>
          <p:spPr>
            <a:xfrm>
              <a:off x="1086081" y="639971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207"/>
                  </a:cubicBezTo>
                  <a:cubicBezTo>
                    <a:pt x="70" y="138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34"/>
            <p:cNvSpPr/>
            <p:nvPr/>
          </p:nvSpPr>
          <p:spPr>
            <a:xfrm>
              <a:off x="1086081" y="641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34"/>
            <p:cNvSpPr/>
            <p:nvPr/>
          </p:nvSpPr>
          <p:spPr>
            <a:xfrm>
              <a:off x="1086742" y="63964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34"/>
            <p:cNvSpPr/>
            <p:nvPr/>
          </p:nvSpPr>
          <p:spPr>
            <a:xfrm>
              <a:off x="1084456" y="643881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lnTo>
                    <a:pt x="0" y="139"/>
                  </a:lnTo>
                  <a:cubicBezTo>
                    <a:pt x="69" y="105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34"/>
            <p:cNvSpPr/>
            <p:nvPr/>
          </p:nvSpPr>
          <p:spPr>
            <a:xfrm>
              <a:off x="1085108" y="6435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34"/>
            <p:cNvSpPr/>
            <p:nvPr/>
          </p:nvSpPr>
          <p:spPr>
            <a:xfrm>
              <a:off x="1090983" y="62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34"/>
            <p:cNvSpPr/>
            <p:nvPr/>
          </p:nvSpPr>
          <p:spPr>
            <a:xfrm>
              <a:off x="1090331" y="62951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6"/>
                  </a:cubicBez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34"/>
            <p:cNvSpPr/>
            <p:nvPr/>
          </p:nvSpPr>
          <p:spPr>
            <a:xfrm>
              <a:off x="1090652" y="627239"/>
              <a:ext cx="340" cy="2286"/>
            </a:xfrm>
            <a:custGeom>
              <a:avLst/>
              <a:gdLst/>
              <a:ahLst/>
              <a:cxnLst/>
              <a:rect l="l" t="t" r="r" b="b"/>
              <a:pathLst>
                <a:path w="36" h="242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69"/>
                    <a:pt x="1" y="173"/>
                    <a:pt x="1" y="242"/>
                  </a:cubicBezTo>
                  <a:cubicBezTo>
                    <a:pt x="35" y="173"/>
                    <a:pt x="35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34"/>
            <p:cNvSpPr/>
            <p:nvPr/>
          </p:nvSpPr>
          <p:spPr>
            <a:xfrm>
              <a:off x="1083795" y="6474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34"/>
            <p:cNvSpPr/>
            <p:nvPr/>
          </p:nvSpPr>
          <p:spPr>
            <a:xfrm>
              <a:off x="1085429" y="64192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70"/>
                    <a:pt x="1" y="104"/>
                    <a:pt x="1" y="173"/>
                  </a:cubicBezTo>
                  <a:cubicBezTo>
                    <a:pt x="35" y="139"/>
                    <a:pt x="35" y="7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34"/>
            <p:cNvSpPr/>
            <p:nvPr/>
          </p:nvSpPr>
          <p:spPr>
            <a:xfrm>
              <a:off x="1085108" y="64356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34"/>
            <p:cNvSpPr/>
            <p:nvPr/>
          </p:nvSpPr>
          <p:spPr>
            <a:xfrm>
              <a:off x="1086081" y="6419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34"/>
            <p:cNvSpPr/>
            <p:nvPr/>
          </p:nvSpPr>
          <p:spPr>
            <a:xfrm>
              <a:off x="1089028" y="6340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34"/>
            <p:cNvSpPr/>
            <p:nvPr/>
          </p:nvSpPr>
          <p:spPr>
            <a:xfrm>
              <a:off x="1088697" y="63408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34"/>
            <p:cNvSpPr/>
            <p:nvPr/>
          </p:nvSpPr>
          <p:spPr>
            <a:xfrm>
              <a:off x="1087394" y="63768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34"/>
            <p:cNvSpPr/>
            <p:nvPr/>
          </p:nvSpPr>
          <p:spPr>
            <a:xfrm>
              <a:off x="1087715" y="637024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1" y="1"/>
                  </a:moveTo>
                  <a:lnTo>
                    <a:pt x="1" y="70"/>
                  </a:lnTo>
                  <a:cubicBezTo>
                    <a:pt x="1" y="70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34"/>
            <p:cNvSpPr/>
            <p:nvPr/>
          </p:nvSpPr>
          <p:spPr>
            <a:xfrm>
              <a:off x="1084126" y="64519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34"/>
            <p:cNvSpPr/>
            <p:nvPr/>
          </p:nvSpPr>
          <p:spPr>
            <a:xfrm>
              <a:off x="1083795" y="645515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70" y="1"/>
                  </a:moveTo>
                  <a:cubicBezTo>
                    <a:pt x="36" y="70"/>
                    <a:pt x="36" y="104"/>
                    <a:pt x="1" y="173"/>
                  </a:cubicBezTo>
                  <a:cubicBezTo>
                    <a:pt x="70" y="139"/>
                    <a:pt x="70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34"/>
            <p:cNvSpPr/>
            <p:nvPr/>
          </p:nvSpPr>
          <p:spPr>
            <a:xfrm>
              <a:off x="1083795" y="64714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34"/>
            <p:cNvSpPr/>
            <p:nvPr/>
          </p:nvSpPr>
          <p:spPr>
            <a:xfrm>
              <a:off x="1089028" y="6340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34"/>
            <p:cNvSpPr/>
            <p:nvPr/>
          </p:nvSpPr>
          <p:spPr>
            <a:xfrm>
              <a:off x="1089028" y="63343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34"/>
            <p:cNvSpPr/>
            <p:nvPr/>
          </p:nvSpPr>
          <p:spPr>
            <a:xfrm>
              <a:off x="1080537" y="6536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34"/>
            <p:cNvSpPr/>
            <p:nvPr/>
          </p:nvSpPr>
          <p:spPr>
            <a:xfrm>
              <a:off x="1080537" y="6540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34"/>
            <p:cNvSpPr/>
            <p:nvPr/>
          </p:nvSpPr>
          <p:spPr>
            <a:xfrm>
              <a:off x="1216346" y="363563"/>
              <a:ext cx="20581" cy="51154"/>
            </a:xfrm>
            <a:custGeom>
              <a:avLst/>
              <a:gdLst/>
              <a:ahLst/>
              <a:cxnLst/>
              <a:rect l="l" t="t" r="r" b="b"/>
              <a:pathLst>
                <a:path w="2179" h="5416" extrusionOk="0">
                  <a:moveTo>
                    <a:pt x="132" y="1"/>
                  </a:moveTo>
                  <a:cubicBezTo>
                    <a:pt x="90" y="1"/>
                    <a:pt x="46" y="8"/>
                    <a:pt x="0" y="23"/>
                  </a:cubicBezTo>
                  <a:cubicBezTo>
                    <a:pt x="381" y="300"/>
                    <a:pt x="726" y="645"/>
                    <a:pt x="1037" y="1060"/>
                  </a:cubicBezTo>
                  <a:cubicBezTo>
                    <a:pt x="1625" y="1855"/>
                    <a:pt x="1936" y="2788"/>
                    <a:pt x="2040" y="3791"/>
                  </a:cubicBezTo>
                  <a:cubicBezTo>
                    <a:pt x="2109" y="4344"/>
                    <a:pt x="2143" y="4862"/>
                    <a:pt x="2178" y="5415"/>
                  </a:cubicBezTo>
                  <a:cubicBezTo>
                    <a:pt x="2178" y="4344"/>
                    <a:pt x="2109" y="3272"/>
                    <a:pt x="1798" y="2235"/>
                  </a:cubicBezTo>
                  <a:cubicBezTo>
                    <a:pt x="1590" y="1440"/>
                    <a:pt x="1176" y="749"/>
                    <a:pt x="553" y="196"/>
                  </a:cubicBezTo>
                  <a:cubicBezTo>
                    <a:pt x="419" y="88"/>
                    <a:pt x="284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34"/>
            <p:cNvSpPr/>
            <p:nvPr/>
          </p:nvSpPr>
          <p:spPr>
            <a:xfrm>
              <a:off x="1214060" y="38858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34"/>
            <p:cNvSpPr/>
            <p:nvPr/>
          </p:nvSpPr>
          <p:spPr>
            <a:xfrm>
              <a:off x="1204918" y="351369"/>
              <a:ext cx="12090" cy="37223"/>
            </a:xfrm>
            <a:custGeom>
              <a:avLst/>
              <a:gdLst/>
              <a:ahLst/>
              <a:cxnLst/>
              <a:rect l="l" t="t" r="r" b="b"/>
              <a:pathLst>
                <a:path w="1280" h="3941" extrusionOk="0">
                  <a:moveTo>
                    <a:pt x="1141" y="1"/>
                  </a:moveTo>
                  <a:cubicBezTo>
                    <a:pt x="1107" y="1"/>
                    <a:pt x="1072" y="35"/>
                    <a:pt x="1072" y="70"/>
                  </a:cubicBezTo>
                  <a:cubicBezTo>
                    <a:pt x="1038" y="104"/>
                    <a:pt x="1038" y="173"/>
                    <a:pt x="1038" y="208"/>
                  </a:cubicBezTo>
                  <a:cubicBezTo>
                    <a:pt x="899" y="726"/>
                    <a:pt x="657" y="1176"/>
                    <a:pt x="139" y="1383"/>
                  </a:cubicBezTo>
                  <a:cubicBezTo>
                    <a:pt x="70" y="1418"/>
                    <a:pt x="35" y="1487"/>
                    <a:pt x="35" y="1591"/>
                  </a:cubicBezTo>
                  <a:cubicBezTo>
                    <a:pt x="1" y="1694"/>
                    <a:pt x="1" y="1832"/>
                    <a:pt x="35" y="1971"/>
                  </a:cubicBezTo>
                  <a:cubicBezTo>
                    <a:pt x="70" y="2351"/>
                    <a:pt x="657" y="3595"/>
                    <a:pt x="968" y="3941"/>
                  </a:cubicBezTo>
                  <a:cubicBezTo>
                    <a:pt x="830" y="3664"/>
                    <a:pt x="727" y="3422"/>
                    <a:pt x="623" y="3146"/>
                  </a:cubicBezTo>
                  <a:cubicBezTo>
                    <a:pt x="415" y="2766"/>
                    <a:pt x="277" y="2351"/>
                    <a:pt x="139" y="1936"/>
                  </a:cubicBezTo>
                  <a:cubicBezTo>
                    <a:pt x="104" y="1763"/>
                    <a:pt x="70" y="1591"/>
                    <a:pt x="277" y="1521"/>
                  </a:cubicBezTo>
                  <a:cubicBezTo>
                    <a:pt x="727" y="1349"/>
                    <a:pt x="968" y="934"/>
                    <a:pt x="1176" y="554"/>
                  </a:cubicBezTo>
                  <a:cubicBezTo>
                    <a:pt x="1245" y="415"/>
                    <a:pt x="1280" y="242"/>
                    <a:pt x="1245" y="104"/>
                  </a:cubicBezTo>
                  <a:cubicBezTo>
                    <a:pt x="1245" y="35"/>
                    <a:pt x="1176" y="1"/>
                    <a:pt x="1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34"/>
            <p:cNvSpPr/>
            <p:nvPr/>
          </p:nvSpPr>
          <p:spPr>
            <a:xfrm>
              <a:off x="1223855" y="352625"/>
              <a:ext cx="13724" cy="18342"/>
            </a:xfrm>
            <a:custGeom>
              <a:avLst/>
              <a:gdLst/>
              <a:ahLst/>
              <a:cxnLst/>
              <a:rect l="l" t="t" r="r" b="b"/>
              <a:pathLst>
                <a:path w="1453" h="1942" extrusionOk="0">
                  <a:moveTo>
                    <a:pt x="64" y="0"/>
                  </a:moveTo>
                  <a:cubicBezTo>
                    <a:pt x="43" y="0"/>
                    <a:pt x="22" y="2"/>
                    <a:pt x="0" y="6"/>
                  </a:cubicBezTo>
                  <a:cubicBezTo>
                    <a:pt x="0" y="75"/>
                    <a:pt x="35" y="109"/>
                    <a:pt x="70" y="109"/>
                  </a:cubicBezTo>
                  <a:cubicBezTo>
                    <a:pt x="484" y="455"/>
                    <a:pt x="795" y="904"/>
                    <a:pt x="1107" y="1354"/>
                  </a:cubicBezTo>
                  <a:cubicBezTo>
                    <a:pt x="1210" y="1561"/>
                    <a:pt x="1279" y="1803"/>
                    <a:pt x="1452" y="1941"/>
                  </a:cubicBezTo>
                  <a:cubicBezTo>
                    <a:pt x="1245" y="1319"/>
                    <a:pt x="865" y="732"/>
                    <a:pt x="450" y="248"/>
                  </a:cubicBezTo>
                  <a:cubicBezTo>
                    <a:pt x="357" y="124"/>
                    <a:pt x="237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34"/>
            <p:cNvSpPr/>
            <p:nvPr/>
          </p:nvSpPr>
          <p:spPr>
            <a:xfrm>
              <a:off x="1237569" y="37095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34"/>
            <p:cNvSpPr/>
            <p:nvPr/>
          </p:nvSpPr>
          <p:spPr>
            <a:xfrm>
              <a:off x="1210471" y="374547"/>
              <a:ext cx="5233" cy="8822"/>
            </a:xfrm>
            <a:custGeom>
              <a:avLst/>
              <a:gdLst/>
              <a:ahLst/>
              <a:cxnLst/>
              <a:rect l="l" t="t" r="r" b="b"/>
              <a:pathLst>
                <a:path w="554" h="934" extrusionOk="0">
                  <a:moveTo>
                    <a:pt x="0" y="1"/>
                  </a:moveTo>
                  <a:cubicBezTo>
                    <a:pt x="69" y="381"/>
                    <a:pt x="277" y="657"/>
                    <a:pt x="519" y="934"/>
                  </a:cubicBezTo>
                  <a:lnTo>
                    <a:pt x="553" y="899"/>
                  </a:lnTo>
                  <a:cubicBezTo>
                    <a:pt x="380" y="588"/>
                    <a:pt x="277" y="24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34"/>
            <p:cNvSpPr/>
            <p:nvPr/>
          </p:nvSpPr>
          <p:spPr>
            <a:xfrm>
              <a:off x="1218301" y="38761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34"/>
            <p:cNvSpPr/>
            <p:nvPr/>
          </p:nvSpPr>
          <p:spPr>
            <a:xfrm>
              <a:off x="1218632" y="387931"/>
              <a:ext cx="992" cy="2626"/>
            </a:xfrm>
            <a:custGeom>
              <a:avLst/>
              <a:gdLst/>
              <a:ahLst/>
              <a:cxnLst/>
              <a:rect l="l" t="t" r="r" b="b"/>
              <a:pathLst>
                <a:path w="105" h="278" extrusionOk="0">
                  <a:moveTo>
                    <a:pt x="0" y="1"/>
                  </a:moveTo>
                  <a:cubicBezTo>
                    <a:pt x="0" y="104"/>
                    <a:pt x="35" y="174"/>
                    <a:pt x="104" y="277"/>
                  </a:cubicBezTo>
                  <a:cubicBezTo>
                    <a:pt x="104" y="174"/>
                    <a:pt x="7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34"/>
            <p:cNvSpPr/>
            <p:nvPr/>
          </p:nvSpPr>
          <p:spPr>
            <a:xfrm>
              <a:off x="1219614" y="39054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34"/>
            <p:cNvSpPr/>
            <p:nvPr/>
          </p:nvSpPr>
          <p:spPr>
            <a:xfrm>
              <a:off x="1215364" y="383038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lnTo>
                    <a:pt x="1" y="35"/>
                  </a:lnTo>
                  <a:cubicBezTo>
                    <a:pt x="35" y="104"/>
                    <a:pt x="70" y="208"/>
                    <a:pt x="174" y="242"/>
                  </a:cubicBezTo>
                  <a:cubicBezTo>
                    <a:pt x="139" y="139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34"/>
            <p:cNvSpPr/>
            <p:nvPr/>
          </p:nvSpPr>
          <p:spPr>
            <a:xfrm>
              <a:off x="1216998" y="385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34"/>
            <p:cNvSpPr/>
            <p:nvPr/>
          </p:nvSpPr>
          <p:spPr>
            <a:xfrm>
              <a:off x="1218301" y="38761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34"/>
            <p:cNvSpPr/>
            <p:nvPr/>
          </p:nvSpPr>
          <p:spPr>
            <a:xfrm>
              <a:off x="1216998" y="385645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" y="1"/>
                  </a:moveTo>
                  <a:cubicBezTo>
                    <a:pt x="1" y="70"/>
                    <a:pt x="70" y="174"/>
                    <a:pt x="139" y="208"/>
                  </a:cubicBezTo>
                  <a:cubicBezTo>
                    <a:pt x="139" y="105"/>
                    <a:pt x="104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34"/>
            <p:cNvSpPr/>
            <p:nvPr/>
          </p:nvSpPr>
          <p:spPr>
            <a:xfrm>
              <a:off x="1216998" y="385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34"/>
            <p:cNvSpPr/>
            <p:nvPr/>
          </p:nvSpPr>
          <p:spPr>
            <a:xfrm>
              <a:off x="1218301" y="39740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1" y="69"/>
                    <a:pt x="7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34"/>
            <p:cNvSpPr/>
            <p:nvPr/>
          </p:nvSpPr>
          <p:spPr>
            <a:xfrm>
              <a:off x="1214712" y="39119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35" y="0"/>
                    <a:pt x="35" y="35"/>
                    <a:pt x="70" y="70"/>
                  </a:cubicBezTo>
                  <a:cubicBezTo>
                    <a:pt x="70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34"/>
            <p:cNvSpPr/>
            <p:nvPr/>
          </p:nvSpPr>
          <p:spPr>
            <a:xfrm>
              <a:off x="1214712" y="39086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34"/>
            <p:cNvSpPr/>
            <p:nvPr/>
          </p:nvSpPr>
          <p:spPr>
            <a:xfrm>
              <a:off x="1219614" y="390547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34"/>
            <p:cNvSpPr/>
            <p:nvPr/>
          </p:nvSpPr>
          <p:spPr>
            <a:xfrm>
              <a:off x="1219935" y="3908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35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34"/>
            <p:cNvSpPr/>
            <p:nvPr/>
          </p:nvSpPr>
          <p:spPr>
            <a:xfrm>
              <a:off x="1237569" y="371289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0" y="0"/>
                  </a:moveTo>
                  <a:cubicBezTo>
                    <a:pt x="35" y="69"/>
                    <a:pt x="0" y="104"/>
                    <a:pt x="69" y="173"/>
                  </a:cubicBezTo>
                  <a:cubicBezTo>
                    <a:pt x="35" y="104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34"/>
            <p:cNvSpPr/>
            <p:nvPr/>
          </p:nvSpPr>
          <p:spPr>
            <a:xfrm>
              <a:off x="1214391" y="39021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lnTo>
                    <a:pt x="35" y="70"/>
                  </a:lnTo>
                  <a:cubicBezTo>
                    <a:pt x="35" y="70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34"/>
            <p:cNvSpPr/>
            <p:nvPr/>
          </p:nvSpPr>
          <p:spPr>
            <a:xfrm>
              <a:off x="1214060" y="3889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34"/>
            <p:cNvSpPr/>
            <p:nvPr/>
          </p:nvSpPr>
          <p:spPr>
            <a:xfrm>
              <a:off x="1214060" y="389244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0" y="0"/>
                  </a:moveTo>
                  <a:cubicBezTo>
                    <a:pt x="0" y="17"/>
                    <a:pt x="9" y="43"/>
                    <a:pt x="18" y="69"/>
                  </a:cubicBezTo>
                  <a:lnTo>
                    <a:pt x="0" y="0"/>
                  </a:lnTo>
                  <a:close/>
                  <a:moveTo>
                    <a:pt x="18" y="69"/>
                  </a:moveTo>
                  <a:lnTo>
                    <a:pt x="35" y="138"/>
                  </a:lnTo>
                  <a:cubicBezTo>
                    <a:pt x="35" y="121"/>
                    <a:pt x="26" y="95"/>
                    <a:pt x="18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34"/>
            <p:cNvSpPr/>
            <p:nvPr/>
          </p:nvSpPr>
          <p:spPr>
            <a:xfrm>
              <a:off x="1218301" y="39707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34"/>
            <p:cNvSpPr/>
            <p:nvPr/>
          </p:nvSpPr>
          <p:spPr>
            <a:xfrm>
              <a:off x="1215364" y="39185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34"/>
            <p:cNvSpPr/>
            <p:nvPr/>
          </p:nvSpPr>
          <p:spPr>
            <a:xfrm>
              <a:off x="1210141" y="3742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34"/>
            <p:cNvSpPr/>
            <p:nvPr/>
          </p:nvSpPr>
          <p:spPr>
            <a:xfrm>
              <a:off x="1275434" y="576245"/>
              <a:ext cx="20902" cy="24557"/>
            </a:xfrm>
            <a:custGeom>
              <a:avLst/>
              <a:gdLst/>
              <a:ahLst/>
              <a:cxnLst/>
              <a:rect l="l" t="t" r="r" b="b"/>
              <a:pathLst>
                <a:path w="2213" h="2600" extrusionOk="0">
                  <a:moveTo>
                    <a:pt x="54" y="0"/>
                  </a:moveTo>
                  <a:cubicBezTo>
                    <a:pt x="37" y="0"/>
                    <a:pt x="20" y="2"/>
                    <a:pt x="1" y="7"/>
                  </a:cubicBezTo>
                  <a:cubicBezTo>
                    <a:pt x="1" y="111"/>
                    <a:pt x="35" y="145"/>
                    <a:pt x="70" y="180"/>
                  </a:cubicBezTo>
                  <a:cubicBezTo>
                    <a:pt x="796" y="836"/>
                    <a:pt x="1452" y="1597"/>
                    <a:pt x="2006" y="2392"/>
                  </a:cubicBezTo>
                  <a:cubicBezTo>
                    <a:pt x="2040" y="2461"/>
                    <a:pt x="2109" y="2565"/>
                    <a:pt x="2213" y="2599"/>
                  </a:cubicBezTo>
                  <a:cubicBezTo>
                    <a:pt x="2075" y="2323"/>
                    <a:pt x="1902" y="2081"/>
                    <a:pt x="1729" y="1839"/>
                  </a:cubicBezTo>
                  <a:cubicBezTo>
                    <a:pt x="1280" y="1217"/>
                    <a:pt x="796" y="698"/>
                    <a:pt x="277" y="145"/>
                  </a:cubicBezTo>
                  <a:cubicBezTo>
                    <a:pt x="218" y="85"/>
                    <a:pt x="158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34"/>
            <p:cNvSpPr/>
            <p:nvPr/>
          </p:nvSpPr>
          <p:spPr>
            <a:xfrm>
              <a:off x="1296326" y="600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34"/>
            <p:cNvSpPr/>
            <p:nvPr/>
          </p:nvSpPr>
          <p:spPr>
            <a:xfrm>
              <a:off x="1280005" y="59328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34"/>
            <p:cNvSpPr/>
            <p:nvPr/>
          </p:nvSpPr>
          <p:spPr>
            <a:xfrm>
              <a:off x="1276416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34"/>
            <p:cNvSpPr/>
            <p:nvPr/>
          </p:nvSpPr>
          <p:spPr>
            <a:xfrm>
              <a:off x="1276416" y="588382"/>
              <a:ext cx="3599" cy="4911"/>
            </a:xfrm>
            <a:custGeom>
              <a:avLst/>
              <a:gdLst/>
              <a:ahLst/>
              <a:cxnLst/>
              <a:rect l="l" t="t" r="r" b="b"/>
              <a:pathLst>
                <a:path w="381" h="520" extrusionOk="0">
                  <a:moveTo>
                    <a:pt x="0" y="1"/>
                  </a:moveTo>
                  <a:lnTo>
                    <a:pt x="0" y="1"/>
                  </a:lnTo>
                  <a:cubicBezTo>
                    <a:pt x="70" y="208"/>
                    <a:pt x="208" y="381"/>
                    <a:pt x="381" y="519"/>
                  </a:cubicBezTo>
                  <a:cubicBezTo>
                    <a:pt x="312" y="312"/>
                    <a:pt x="208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34"/>
            <p:cNvSpPr/>
            <p:nvPr/>
          </p:nvSpPr>
          <p:spPr>
            <a:xfrm>
              <a:off x="1280005" y="59360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34"/>
            <p:cNvSpPr/>
            <p:nvPr/>
          </p:nvSpPr>
          <p:spPr>
            <a:xfrm>
              <a:off x="1280336" y="593605"/>
              <a:ext cx="1643" cy="3277"/>
            </a:xfrm>
            <a:custGeom>
              <a:avLst/>
              <a:gdLst/>
              <a:ahLst/>
              <a:cxnLst/>
              <a:rect l="l" t="t" r="r" b="b"/>
              <a:pathLst>
                <a:path w="174" h="347" extrusionOk="0">
                  <a:moveTo>
                    <a:pt x="0" y="1"/>
                  </a:moveTo>
                  <a:cubicBezTo>
                    <a:pt x="35" y="139"/>
                    <a:pt x="104" y="243"/>
                    <a:pt x="173" y="346"/>
                  </a:cubicBezTo>
                  <a:cubicBezTo>
                    <a:pt x="173" y="208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34"/>
            <p:cNvSpPr/>
            <p:nvPr/>
          </p:nvSpPr>
          <p:spPr>
            <a:xfrm>
              <a:off x="1281970" y="59687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34"/>
            <p:cNvSpPr/>
            <p:nvPr/>
          </p:nvSpPr>
          <p:spPr>
            <a:xfrm>
              <a:off x="1283594" y="5998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34"/>
            <p:cNvSpPr/>
            <p:nvPr/>
          </p:nvSpPr>
          <p:spPr>
            <a:xfrm>
              <a:off x="1283594" y="599810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70" y="1"/>
                  </a:moveTo>
                  <a:lnTo>
                    <a:pt x="1" y="1"/>
                  </a:lnTo>
                  <a:cubicBezTo>
                    <a:pt x="35" y="1"/>
                    <a:pt x="70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34"/>
            <p:cNvSpPr/>
            <p:nvPr/>
          </p:nvSpPr>
          <p:spPr>
            <a:xfrm>
              <a:off x="1283273" y="598176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0" y="1"/>
                  </a:moveTo>
                  <a:cubicBezTo>
                    <a:pt x="0" y="70"/>
                    <a:pt x="35" y="104"/>
                    <a:pt x="35" y="174"/>
                  </a:cubicBezTo>
                  <a:cubicBezTo>
                    <a:pt x="35" y="104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34"/>
            <p:cNvSpPr/>
            <p:nvPr/>
          </p:nvSpPr>
          <p:spPr>
            <a:xfrm>
              <a:off x="1283273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34"/>
            <p:cNvSpPr/>
            <p:nvPr/>
          </p:nvSpPr>
          <p:spPr>
            <a:xfrm>
              <a:off x="1296987" y="6020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34"/>
            <p:cNvSpPr/>
            <p:nvPr/>
          </p:nvSpPr>
          <p:spPr>
            <a:xfrm>
              <a:off x="1296326" y="600793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1" y="0"/>
                  </a:moveTo>
                  <a:cubicBezTo>
                    <a:pt x="1" y="69"/>
                    <a:pt x="35" y="104"/>
                    <a:pt x="70" y="139"/>
                  </a:cubicBezTo>
                  <a:cubicBezTo>
                    <a:pt x="70" y="104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34"/>
            <p:cNvSpPr/>
            <p:nvPr/>
          </p:nvSpPr>
          <p:spPr>
            <a:xfrm>
              <a:off x="1296326" y="600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34"/>
            <p:cNvSpPr/>
            <p:nvPr/>
          </p:nvSpPr>
          <p:spPr>
            <a:xfrm>
              <a:off x="1297639" y="6034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34"/>
            <p:cNvSpPr/>
            <p:nvPr/>
          </p:nvSpPr>
          <p:spPr>
            <a:xfrm>
              <a:off x="1296987" y="60209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34"/>
            <p:cNvSpPr/>
            <p:nvPr/>
          </p:nvSpPr>
          <p:spPr>
            <a:xfrm>
              <a:off x="1297308" y="602427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1" y="0"/>
                  </a:moveTo>
                  <a:cubicBezTo>
                    <a:pt x="1" y="35"/>
                    <a:pt x="1" y="69"/>
                    <a:pt x="35" y="104"/>
                  </a:cubicBezTo>
                  <a:cubicBezTo>
                    <a:pt x="35" y="69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34"/>
            <p:cNvSpPr/>
            <p:nvPr/>
          </p:nvSpPr>
          <p:spPr>
            <a:xfrm>
              <a:off x="1298612" y="604712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1" y="0"/>
                  </a:moveTo>
                  <a:lnTo>
                    <a:pt x="35" y="104"/>
                  </a:lnTo>
                  <a:cubicBezTo>
                    <a:pt x="35" y="69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34"/>
            <p:cNvSpPr/>
            <p:nvPr/>
          </p:nvSpPr>
          <p:spPr>
            <a:xfrm>
              <a:off x="1298942" y="6056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34"/>
            <p:cNvSpPr/>
            <p:nvPr/>
          </p:nvSpPr>
          <p:spPr>
            <a:xfrm>
              <a:off x="1281970" y="59720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69" y="35"/>
                    <a:pt x="104" y="35"/>
                    <a:pt x="138" y="69"/>
                  </a:cubicBezTo>
                  <a:cubicBezTo>
                    <a:pt x="104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34"/>
            <p:cNvSpPr/>
            <p:nvPr/>
          </p:nvSpPr>
          <p:spPr>
            <a:xfrm>
              <a:off x="1297639" y="603730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cubicBezTo>
                    <a:pt x="0" y="69"/>
                    <a:pt x="69" y="69"/>
                    <a:pt x="104" y="104"/>
                  </a:cubicBez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34"/>
            <p:cNvSpPr/>
            <p:nvPr/>
          </p:nvSpPr>
          <p:spPr>
            <a:xfrm>
              <a:off x="1299263" y="6060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34"/>
            <p:cNvSpPr/>
            <p:nvPr/>
          </p:nvSpPr>
          <p:spPr>
            <a:xfrm>
              <a:off x="1298942" y="60633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34"/>
            <p:cNvSpPr/>
            <p:nvPr/>
          </p:nvSpPr>
          <p:spPr>
            <a:xfrm>
              <a:off x="1299263" y="60601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35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34"/>
            <p:cNvSpPr/>
            <p:nvPr/>
          </p:nvSpPr>
          <p:spPr>
            <a:xfrm>
              <a:off x="1188266" y="3530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34"/>
            <p:cNvSpPr/>
            <p:nvPr/>
          </p:nvSpPr>
          <p:spPr>
            <a:xfrm>
              <a:off x="1167704" y="352824"/>
              <a:ext cx="20571" cy="5081"/>
            </a:xfrm>
            <a:custGeom>
              <a:avLst/>
              <a:gdLst/>
              <a:ahLst/>
              <a:cxnLst/>
              <a:rect l="l" t="t" r="r" b="b"/>
              <a:pathLst>
                <a:path w="2178" h="538" extrusionOk="0">
                  <a:moveTo>
                    <a:pt x="1380" y="0"/>
                  </a:moveTo>
                  <a:cubicBezTo>
                    <a:pt x="863" y="0"/>
                    <a:pt x="397" y="141"/>
                    <a:pt x="0" y="538"/>
                  </a:cubicBezTo>
                  <a:cubicBezTo>
                    <a:pt x="35" y="538"/>
                    <a:pt x="104" y="538"/>
                    <a:pt x="138" y="503"/>
                  </a:cubicBezTo>
                  <a:cubicBezTo>
                    <a:pt x="450" y="296"/>
                    <a:pt x="830" y="192"/>
                    <a:pt x="1210" y="192"/>
                  </a:cubicBezTo>
                  <a:cubicBezTo>
                    <a:pt x="1331" y="175"/>
                    <a:pt x="1443" y="166"/>
                    <a:pt x="1551" y="166"/>
                  </a:cubicBezTo>
                  <a:cubicBezTo>
                    <a:pt x="1659" y="166"/>
                    <a:pt x="1763" y="175"/>
                    <a:pt x="1867" y="192"/>
                  </a:cubicBezTo>
                  <a:cubicBezTo>
                    <a:pt x="2005" y="192"/>
                    <a:pt x="2143" y="192"/>
                    <a:pt x="2178" y="19"/>
                  </a:cubicBezTo>
                  <a:lnTo>
                    <a:pt x="2178" y="19"/>
                  </a:lnTo>
                  <a:cubicBezTo>
                    <a:pt x="2109" y="37"/>
                    <a:pt x="2031" y="45"/>
                    <a:pt x="1953" y="45"/>
                  </a:cubicBezTo>
                  <a:cubicBezTo>
                    <a:pt x="1875" y="45"/>
                    <a:pt x="1798" y="37"/>
                    <a:pt x="1728" y="19"/>
                  </a:cubicBezTo>
                  <a:cubicBezTo>
                    <a:pt x="1610" y="7"/>
                    <a:pt x="1494" y="0"/>
                    <a:pt x="13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34"/>
            <p:cNvSpPr/>
            <p:nvPr/>
          </p:nvSpPr>
          <p:spPr>
            <a:xfrm>
              <a:off x="1167704" y="3578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34"/>
            <p:cNvSpPr/>
            <p:nvPr/>
          </p:nvSpPr>
          <p:spPr>
            <a:xfrm>
              <a:off x="1158883" y="37944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34"/>
            <p:cNvSpPr/>
            <p:nvPr/>
          </p:nvSpPr>
          <p:spPr>
            <a:xfrm>
              <a:off x="1156928" y="380422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35" y="70"/>
                    <a:pt x="1" y="105"/>
                    <a:pt x="1" y="208"/>
                  </a:cubicBezTo>
                  <a:cubicBezTo>
                    <a:pt x="35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34"/>
            <p:cNvSpPr/>
            <p:nvPr/>
          </p:nvSpPr>
          <p:spPr>
            <a:xfrm>
              <a:off x="1156607" y="38238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34"/>
            <p:cNvSpPr/>
            <p:nvPr/>
          </p:nvSpPr>
          <p:spPr>
            <a:xfrm>
              <a:off x="1157910" y="380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34"/>
            <p:cNvSpPr/>
            <p:nvPr/>
          </p:nvSpPr>
          <p:spPr>
            <a:xfrm>
              <a:off x="1155294" y="383359"/>
              <a:ext cx="340" cy="1322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35"/>
                    <a:pt x="1" y="105"/>
                    <a:pt x="1" y="139"/>
                  </a:cubicBezTo>
                  <a:cubicBezTo>
                    <a:pt x="35" y="10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34"/>
            <p:cNvSpPr/>
            <p:nvPr/>
          </p:nvSpPr>
          <p:spPr>
            <a:xfrm>
              <a:off x="1155624" y="383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34"/>
            <p:cNvSpPr/>
            <p:nvPr/>
          </p:nvSpPr>
          <p:spPr>
            <a:xfrm>
              <a:off x="1155294" y="38467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34"/>
            <p:cNvSpPr/>
            <p:nvPr/>
          </p:nvSpPr>
          <p:spPr>
            <a:xfrm>
              <a:off x="1165088" y="36051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34"/>
            <p:cNvSpPr/>
            <p:nvPr/>
          </p:nvSpPr>
          <p:spPr>
            <a:xfrm>
              <a:off x="1165419" y="359860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34"/>
            <p:cNvSpPr/>
            <p:nvPr/>
          </p:nvSpPr>
          <p:spPr>
            <a:xfrm>
              <a:off x="1166070" y="35920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34"/>
            <p:cNvSpPr/>
            <p:nvPr/>
          </p:nvSpPr>
          <p:spPr>
            <a:xfrm>
              <a:off x="1166722" y="358226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04"/>
                  </a:moveTo>
                  <a:cubicBezTo>
                    <a:pt x="35" y="70"/>
                    <a:pt x="70" y="35"/>
                    <a:pt x="104" y="0"/>
                  </a:cubicBezTo>
                  <a:lnTo>
                    <a:pt x="104" y="0"/>
                  </a:lnTo>
                  <a:cubicBezTo>
                    <a:pt x="70" y="35"/>
                    <a:pt x="35" y="7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34"/>
            <p:cNvSpPr/>
            <p:nvPr/>
          </p:nvSpPr>
          <p:spPr>
            <a:xfrm>
              <a:off x="1155624" y="382387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69" y="35"/>
                    <a:pt x="35" y="69"/>
                    <a:pt x="0" y="69"/>
                  </a:cubicBezTo>
                  <a:lnTo>
                    <a:pt x="0" y="104"/>
                  </a:lnTo>
                  <a:cubicBezTo>
                    <a:pt x="35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34"/>
            <p:cNvSpPr/>
            <p:nvPr/>
          </p:nvSpPr>
          <p:spPr>
            <a:xfrm>
              <a:off x="1158231" y="379770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1"/>
                  </a:moveTo>
                  <a:cubicBezTo>
                    <a:pt x="35" y="1"/>
                    <a:pt x="1" y="1"/>
                    <a:pt x="1" y="35"/>
                  </a:cubicBez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34"/>
            <p:cNvSpPr/>
            <p:nvPr/>
          </p:nvSpPr>
          <p:spPr>
            <a:xfrm>
              <a:off x="1158883" y="37977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34"/>
            <p:cNvSpPr/>
            <p:nvPr/>
          </p:nvSpPr>
          <p:spPr>
            <a:xfrm>
              <a:off x="1157910" y="380101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34"/>
            <p:cNvSpPr/>
            <p:nvPr/>
          </p:nvSpPr>
          <p:spPr>
            <a:xfrm>
              <a:off x="1165088" y="483259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35" y="1"/>
                  </a:moveTo>
                  <a:cubicBezTo>
                    <a:pt x="70" y="1"/>
                    <a:pt x="104" y="35"/>
                    <a:pt x="139" y="35"/>
                  </a:cubicBezTo>
                  <a:lnTo>
                    <a:pt x="139" y="70"/>
                  </a:lnTo>
                  <a:lnTo>
                    <a:pt x="139" y="70"/>
                  </a:lnTo>
                  <a:lnTo>
                    <a:pt x="139" y="35"/>
                  </a:lnTo>
                  <a:cubicBezTo>
                    <a:pt x="104" y="35"/>
                    <a:pt x="70" y="1"/>
                    <a:pt x="35" y="1"/>
                  </a:cubicBez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34"/>
            <p:cNvSpPr/>
            <p:nvPr/>
          </p:nvSpPr>
          <p:spPr>
            <a:xfrm>
              <a:off x="1090652" y="414056"/>
              <a:ext cx="2947" cy="18937"/>
            </a:xfrm>
            <a:custGeom>
              <a:avLst/>
              <a:gdLst/>
              <a:ahLst/>
              <a:cxnLst/>
              <a:rect l="l" t="t" r="r" b="b"/>
              <a:pathLst>
                <a:path w="312" h="2005" extrusionOk="0">
                  <a:moveTo>
                    <a:pt x="312" y="0"/>
                  </a:moveTo>
                  <a:lnTo>
                    <a:pt x="312" y="0"/>
                  </a:lnTo>
                  <a:cubicBezTo>
                    <a:pt x="105" y="657"/>
                    <a:pt x="35" y="1313"/>
                    <a:pt x="1" y="2005"/>
                  </a:cubicBezTo>
                  <a:cubicBezTo>
                    <a:pt x="70" y="1348"/>
                    <a:pt x="243" y="657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34"/>
            <p:cNvSpPr/>
            <p:nvPr/>
          </p:nvSpPr>
          <p:spPr>
            <a:xfrm>
              <a:off x="1103384" y="445394"/>
              <a:ext cx="1974" cy="11759"/>
            </a:xfrm>
            <a:custGeom>
              <a:avLst/>
              <a:gdLst/>
              <a:ahLst/>
              <a:cxnLst/>
              <a:rect l="l" t="t" r="r" b="b"/>
              <a:pathLst>
                <a:path w="209" h="1245" extrusionOk="0">
                  <a:moveTo>
                    <a:pt x="139" y="0"/>
                  </a:moveTo>
                  <a:cubicBezTo>
                    <a:pt x="105" y="415"/>
                    <a:pt x="70" y="830"/>
                    <a:pt x="1" y="1245"/>
                  </a:cubicBezTo>
                  <a:cubicBezTo>
                    <a:pt x="174" y="830"/>
                    <a:pt x="208" y="41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34"/>
            <p:cNvSpPr/>
            <p:nvPr/>
          </p:nvSpPr>
          <p:spPr>
            <a:xfrm>
              <a:off x="1103384" y="4571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34"/>
            <p:cNvSpPr/>
            <p:nvPr/>
          </p:nvSpPr>
          <p:spPr>
            <a:xfrm>
              <a:off x="1080537" y="451590"/>
              <a:ext cx="1965" cy="6215"/>
            </a:xfrm>
            <a:custGeom>
              <a:avLst/>
              <a:gdLst/>
              <a:ahLst/>
              <a:cxnLst/>
              <a:rect l="l" t="t" r="r" b="b"/>
              <a:pathLst>
                <a:path w="208" h="658" extrusionOk="0">
                  <a:moveTo>
                    <a:pt x="173" y="1"/>
                  </a:moveTo>
                  <a:cubicBezTo>
                    <a:pt x="69" y="208"/>
                    <a:pt x="104" y="450"/>
                    <a:pt x="0" y="658"/>
                  </a:cubicBezTo>
                  <a:cubicBezTo>
                    <a:pt x="173" y="450"/>
                    <a:pt x="208" y="243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34"/>
            <p:cNvSpPr/>
            <p:nvPr/>
          </p:nvSpPr>
          <p:spPr>
            <a:xfrm>
              <a:off x="1082171" y="45126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34"/>
            <p:cNvSpPr/>
            <p:nvPr/>
          </p:nvSpPr>
          <p:spPr>
            <a:xfrm>
              <a:off x="1102733" y="457144"/>
              <a:ext cx="661" cy="4581"/>
            </a:xfrm>
            <a:custGeom>
              <a:avLst/>
              <a:gdLst/>
              <a:ahLst/>
              <a:cxnLst/>
              <a:rect l="l" t="t" r="r" b="b"/>
              <a:pathLst>
                <a:path w="70" h="485" extrusionOk="0">
                  <a:moveTo>
                    <a:pt x="70" y="1"/>
                  </a:moveTo>
                  <a:cubicBezTo>
                    <a:pt x="70" y="139"/>
                    <a:pt x="1" y="277"/>
                    <a:pt x="70" y="48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34"/>
            <p:cNvSpPr/>
            <p:nvPr/>
          </p:nvSpPr>
          <p:spPr>
            <a:xfrm>
              <a:off x="1078572" y="4653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34"/>
            <p:cNvSpPr/>
            <p:nvPr/>
          </p:nvSpPr>
          <p:spPr>
            <a:xfrm>
              <a:off x="1078572" y="462367"/>
              <a:ext cx="1322" cy="2947"/>
            </a:xfrm>
            <a:custGeom>
              <a:avLst/>
              <a:gdLst/>
              <a:ahLst/>
              <a:cxnLst/>
              <a:rect l="l" t="t" r="r" b="b"/>
              <a:pathLst>
                <a:path w="140" h="312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139"/>
                    <a:pt x="36" y="208"/>
                    <a:pt x="1" y="312"/>
                  </a:cubicBezTo>
                  <a:cubicBezTo>
                    <a:pt x="70" y="243"/>
                    <a:pt x="139" y="139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34"/>
            <p:cNvSpPr/>
            <p:nvPr/>
          </p:nvSpPr>
          <p:spPr>
            <a:xfrm>
              <a:off x="1077599" y="465635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104" y="0"/>
                  </a:moveTo>
                  <a:cubicBezTo>
                    <a:pt x="69" y="35"/>
                    <a:pt x="69" y="35"/>
                    <a:pt x="35" y="69"/>
                  </a:cubicBezTo>
                  <a:cubicBezTo>
                    <a:pt x="35" y="104"/>
                    <a:pt x="0" y="139"/>
                    <a:pt x="69" y="173"/>
                  </a:cubicBezTo>
                  <a:cubicBezTo>
                    <a:pt x="69" y="173"/>
                    <a:pt x="104" y="104"/>
                    <a:pt x="104" y="104"/>
                  </a:cubicBezTo>
                  <a:cubicBezTo>
                    <a:pt x="104" y="69"/>
                    <a:pt x="104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34"/>
            <p:cNvSpPr/>
            <p:nvPr/>
          </p:nvSpPr>
          <p:spPr>
            <a:xfrm>
              <a:off x="1078572" y="4653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34"/>
            <p:cNvSpPr/>
            <p:nvPr/>
          </p:nvSpPr>
          <p:spPr>
            <a:xfrm>
              <a:off x="1080537" y="45779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34"/>
            <p:cNvSpPr/>
            <p:nvPr/>
          </p:nvSpPr>
          <p:spPr>
            <a:xfrm>
              <a:off x="1188918" y="376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34"/>
            <p:cNvSpPr/>
            <p:nvPr/>
          </p:nvSpPr>
          <p:spPr>
            <a:xfrm>
              <a:off x="1187614" y="376181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cubicBezTo>
                    <a:pt x="35" y="0"/>
                    <a:pt x="1" y="104"/>
                    <a:pt x="1" y="173"/>
                  </a:cubicBezTo>
                  <a:cubicBezTo>
                    <a:pt x="70" y="139"/>
                    <a:pt x="104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34"/>
            <p:cNvSpPr/>
            <p:nvPr/>
          </p:nvSpPr>
          <p:spPr>
            <a:xfrm>
              <a:off x="1187293" y="37781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34"/>
            <p:cNvSpPr/>
            <p:nvPr/>
          </p:nvSpPr>
          <p:spPr>
            <a:xfrm>
              <a:off x="1188918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34"/>
            <p:cNvSpPr/>
            <p:nvPr/>
          </p:nvSpPr>
          <p:spPr>
            <a:xfrm>
              <a:off x="1188918" y="374547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70" y="1"/>
                  </a:moveTo>
                  <a:cubicBezTo>
                    <a:pt x="36" y="35"/>
                    <a:pt x="1" y="70"/>
                    <a:pt x="1" y="139"/>
                  </a:cubicBezTo>
                  <a:cubicBezTo>
                    <a:pt x="70" y="104"/>
                    <a:pt x="70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34"/>
            <p:cNvSpPr/>
            <p:nvPr/>
          </p:nvSpPr>
          <p:spPr>
            <a:xfrm>
              <a:off x="1189579" y="374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34"/>
            <p:cNvSpPr/>
            <p:nvPr/>
          </p:nvSpPr>
          <p:spPr>
            <a:xfrm>
              <a:off x="1187293" y="37781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34"/>
            <p:cNvSpPr/>
            <p:nvPr/>
          </p:nvSpPr>
          <p:spPr>
            <a:xfrm>
              <a:off x="1186963" y="37944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34"/>
            <p:cNvSpPr/>
            <p:nvPr/>
          </p:nvSpPr>
          <p:spPr>
            <a:xfrm>
              <a:off x="1186311" y="378136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04" y="1"/>
                  </a:moveTo>
                  <a:lnTo>
                    <a:pt x="104" y="1"/>
                  </a:lnTo>
                  <a:cubicBezTo>
                    <a:pt x="70" y="35"/>
                    <a:pt x="35" y="70"/>
                    <a:pt x="0" y="139"/>
                  </a:cubicBezTo>
                  <a:cubicBezTo>
                    <a:pt x="0" y="139"/>
                    <a:pt x="0" y="139"/>
                    <a:pt x="0" y="174"/>
                  </a:cubicBezTo>
                  <a:cubicBezTo>
                    <a:pt x="0" y="174"/>
                    <a:pt x="35" y="174"/>
                    <a:pt x="35" y="139"/>
                  </a:cubicBezTo>
                  <a:cubicBezTo>
                    <a:pt x="70" y="105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34"/>
            <p:cNvSpPr/>
            <p:nvPr/>
          </p:nvSpPr>
          <p:spPr>
            <a:xfrm>
              <a:off x="1191865" y="449966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69" y="0"/>
                  </a:moveTo>
                  <a:cubicBezTo>
                    <a:pt x="69" y="0"/>
                    <a:pt x="35" y="0"/>
                    <a:pt x="35" y="35"/>
                  </a:cubicBezTo>
                  <a:cubicBezTo>
                    <a:pt x="0" y="69"/>
                    <a:pt x="35" y="69"/>
                    <a:pt x="69" y="69"/>
                  </a:cubicBezTo>
                  <a:cubicBezTo>
                    <a:pt x="104" y="69"/>
                    <a:pt x="104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34"/>
            <p:cNvSpPr/>
            <p:nvPr/>
          </p:nvSpPr>
          <p:spPr>
            <a:xfrm>
              <a:off x="1192186" y="450797"/>
              <a:ext cx="557" cy="482"/>
            </a:xfrm>
            <a:custGeom>
              <a:avLst/>
              <a:gdLst/>
              <a:ahLst/>
              <a:cxnLst/>
              <a:rect l="l" t="t" r="r" b="b"/>
              <a:pathLst>
                <a:path w="59" h="51" extrusionOk="0">
                  <a:moveTo>
                    <a:pt x="43" y="1"/>
                  </a:moveTo>
                  <a:cubicBezTo>
                    <a:pt x="39" y="1"/>
                    <a:pt x="35" y="4"/>
                    <a:pt x="35" y="16"/>
                  </a:cubicBezTo>
                  <a:cubicBezTo>
                    <a:pt x="58" y="16"/>
                    <a:pt x="51" y="1"/>
                    <a:pt x="43" y="1"/>
                  </a:cubicBezTo>
                  <a:close/>
                  <a:moveTo>
                    <a:pt x="35" y="16"/>
                  </a:moveTo>
                  <a:cubicBezTo>
                    <a:pt x="1" y="16"/>
                    <a:pt x="1" y="16"/>
                    <a:pt x="35" y="50"/>
                  </a:cubicBezTo>
                  <a:lnTo>
                    <a:pt x="35" y="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34"/>
            <p:cNvSpPr/>
            <p:nvPr/>
          </p:nvSpPr>
          <p:spPr>
            <a:xfrm>
              <a:off x="1174562" y="50938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34"/>
            <p:cNvSpPr/>
            <p:nvPr/>
          </p:nvSpPr>
          <p:spPr>
            <a:xfrm>
              <a:off x="1212757" y="743459"/>
              <a:ext cx="27428" cy="28411"/>
            </a:xfrm>
            <a:custGeom>
              <a:avLst/>
              <a:gdLst/>
              <a:ahLst/>
              <a:cxnLst/>
              <a:rect l="l" t="t" r="r" b="b"/>
              <a:pathLst>
                <a:path w="2904" h="3008" extrusionOk="0">
                  <a:moveTo>
                    <a:pt x="0" y="519"/>
                  </a:moveTo>
                  <a:lnTo>
                    <a:pt x="0" y="553"/>
                  </a:lnTo>
                  <a:cubicBezTo>
                    <a:pt x="1" y="553"/>
                    <a:pt x="1" y="554"/>
                    <a:pt x="2" y="554"/>
                  </a:cubicBezTo>
                  <a:lnTo>
                    <a:pt x="2" y="554"/>
                  </a:lnTo>
                  <a:cubicBezTo>
                    <a:pt x="1" y="543"/>
                    <a:pt x="0" y="531"/>
                    <a:pt x="0" y="519"/>
                  </a:cubicBezTo>
                  <a:close/>
                  <a:moveTo>
                    <a:pt x="450" y="0"/>
                  </a:moveTo>
                  <a:cubicBezTo>
                    <a:pt x="450" y="69"/>
                    <a:pt x="450" y="138"/>
                    <a:pt x="450" y="208"/>
                  </a:cubicBezTo>
                  <a:cubicBezTo>
                    <a:pt x="450" y="469"/>
                    <a:pt x="351" y="592"/>
                    <a:pt x="184" y="592"/>
                  </a:cubicBezTo>
                  <a:cubicBezTo>
                    <a:pt x="130" y="592"/>
                    <a:pt x="69" y="579"/>
                    <a:pt x="2" y="554"/>
                  </a:cubicBezTo>
                  <a:lnTo>
                    <a:pt x="2" y="554"/>
                  </a:lnTo>
                  <a:cubicBezTo>
                    <a:pt x="24" y="768"/>
                    <a:pt x="247" y="837"/>
                    <a:pt x="346" y="968"/>
                  </a:cubicBezTo>
                  <a:cubicBezTo>
                    <a:pt x="450" y="1141"/>
                    <a:pt x="277" y="1348"/>
                    <a:pt x="380" y="1556"/>
                  </a:cubicBezTo>
                  <a:cubicBezTo>
                    <a:pt x="484" y="1417"/>
                    <a:pt x="415" y="1210"/>
                    <a:pt x="588" y="1106"/>
                  </a:cubicBezTo>
                  <a:cubicBezTo>
                    <a:pt x="761" y="1245"/>
                    <a:pt x="968" y="1383"/>
                    <a:pt x="1175" y="1521"/>
                  </a:cubicBezTo>
                  <a:cubicBezTo>
                    <a:pt x="1763" y="1970"/>
                    <a:pt x="2282" y="2558"/>
                    <a:pt x="2904" y="3007"/>
                  </a:cubicBezTo>
                  <a:cubicBezTo>
                    <a:pt x="2904" y="2869"/>
                    <a:pt x="2800" y="2800"/>
                    <a:pt x="2731" y="2731"/>
                  </a:cubicBezTo>
                  <a:cubicBezTo>
                    <a:pt x="2489" y="2523"/>
                    <a:pt x="2282" y="2351"/>
                    <a:pt x="2074" y="2178"/>
                  </a:cubicBezTo>
                  <a:cubicBezTo>
                    <a:pt x="1590" y="1763"/>
                    <a:pt x="1175" y="1314"/>
                    <a:pt x="657" y="968"/>
                  </a:cubicBezTo>
                  <a:cubicBezTo>
                    <a:pt x="519" y="864"/>
                    <a:pt x="484" y="761"/>
                    <a:pt x="484" y="622"/>
                  </a:cubicBezTo>
                  <a:cubicBezTo>
                    <a:pt x="484" y="415"/>
                    <a:pt x="519" y="208"/>
                    <a:pt x="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34"/>
            <p:cNvSpPr/>
            <p:nvPr/>
          </p:nvSpPr>
          <p:spPr>
            <a:xfrm>
              <a:off x="1216998" y="74312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34"/>
            <p:cNvSpPr/>
            <p:nvPr/>
          </p:nvSpPr>
          <p:spPr>
            <a:xfrm>
              <a:off x="1230060" y="727129"/>
              <a:ext cx="15679" cy="24500"/>
            </a:xfrm>
            <a:custGeom>
              <a:avLst/>
              <a:gdLst/>
              <a:ahLst/>
              <a:cxnLst/>
              <a:rect l="l" t="t" r="r" b="b"/>
              <a:pathLst>
                <a:path w="1660" h="2594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243"/>
                    <a:pt x="104" y="519"/>
                    <a:pt x="242" y="727"/>
                  </a:cubicBezTo>
                  <a:cubicBezTo>
                    <a:pt x="277" y="761"/>
                    <a:pt x="277" y="831"/>
                    <a:pt x="277" y="831"/>
                  </a:cubicBezTo>
                  <a:cubicBezTo>
                    <a:pt x="588" y="1038"/>
                    <a:pt x="622" y="1038"/>
                    <a:pt x="657" y="1176"/>
                  </a:cubicBezTo>
                  <a:cubicBezTo>
                    <a:pt x="691" y="1245"/>
                    <a:pt x="691" y="1314"/>
                    <a:pt x="795" y="1384"/>
                  </a:cubicBezTo>
                  <a:cubicBezTo>
                    <a:pt x="1072" y="1626"/>
                    <a:pt x="1279" y="1937"/>
                    <a:pt x="1452" y="2282"/>
                  </a:cubicBezTo>
                  <a:cubicBezTo>
                    <a:pt x="1486" y="2386"/>
                    <a:pt x="1521" y="2524"/>
                    <a:pt x="1659" y="2593"/>
                  </a:cubicBezTo>
                  <a:cubicBezTo>
                    <a:pt x="1625" y="2351"/>
                    <a:pt x="1521" y="2144"/>
                    <a:pt x="1383" y="1971"/>
                  </a:cubicBezTo>
                  <a:cubicBezTo>
                    <a:pt x="1175" y="1591"/>
                    <a:pt x="933" y="1245"/>
                    <a:pt x="691" y="900"/>
                  </a:cubicBezTo>
                  <a:cubicBezTo>
                    <a:pt x="630" y="776"/>
                    <a:pt x="568" y="652"/>
                    <a:pt x="407" y="652"/>
                  </a:cubicBezTo>
                  <a:cubicBezTo>
                    <a:pt x="388" y="652"/>
                    <a:pt x="368" y="654"/>
                    <a:pt x="346" y="658"/>
                  </a:cubicBezTo>
                  <a:cubicBezTo>
                    <a:pt x="242" y="658"/>
                    <a:pt x="208" y="519"/>
                    <a:pt x="173" y="450"/>
                  </a:cubicBezTo>
                  <a:cubicBezTo>
                    <a:pt x="138" y="277"/>
                    <a:pt x="138" y="10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34"/>
            <p:cNvSpPr/>
            <p:nvPr/>
          </p:nvSpPr>
          <p:spPr>
            <a:xfrm>
              <a:off x="1245729" y="751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34"/>
            <p:cNvSpPr/>
            <p:nvPr/>
          </p:nvSpPr>
          <p:spPr>
            <a:xfrm>
              <a:off x="1230060" y="7268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34"/>
            <p:cNvSpPr/>
            <p:nvPr/>
          </p:nvSpPr>
          <p:spPr>
            <a:xfrm>
              <a:off x="1226141" y="728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34"/>
            <p:cNvSpPr/>
            <p:nvPr/>
          </p:nvSpPr>
          <p:spPr>
            <a:xfrm>
              <a:off x="1226462" y="729094"/>
              <a:ext cx="4911" cy="10777"/>
            </a:xfrm>
            <a:custGeom>
              <a:avLst/>
              <a:gdLst/>
              <a:ahLst/>
              <a:cxnLst/>
              <a:rect l="l" t="t" r="r" b="b"/>
              <a:pathLst>
                <a:path w="520" h="1141" extrusionOk="0">
                  <a:moveTo>
                    <a:pt x="1" y="0"/>
                  </a:moveTo>
                  <a:cubicBezTo>
                    <a:pt x="174" y="381"/>
                    <a:pt x="347" y="761"/>
                    <a:pt x="519" y="1141"/>
                  </a:cubicBezTo>
                  <a:cubicBezTo>
                    <a:pt x="450" y="795"/>
                    <a:pt x="312" y="484"/>
                    <a:pt x="174" y="173"/>
                  </a:cubicBezTo>
                  <a:cubicBezTo>
                    <a:pt x="139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34"/>
            <p:cNvSpPr/>
            <p:nvPr/>
          </p:nvSpPr>
          <p:spPr>
            <a:xfrm>
              <a:off x="1231364" y="72158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34"/>
            <p:cNvSpPr/>
            <p:nvPr/>
          </p:nvSpPr>
          <p:spPr>
            <a:xfrm>
              <a:off x="1231364" y="721906"/>
              <a:ext cx="2616" cy="5894"/>
            </a:xfrm>
            <a:custGeom>
              <a:avLst/>
              <a:gdLst/>
              <a:ahLst/>
              <a:cxnLst/>
              <a:rect l="l" t="t" r="r" b="b"/>
              <a:pathLst>
                <a:path w="277" h="624" extrusionOk="0">
                  <a:moveTo>
                    <a:pt x="0" y="1"/>
                  </a:moveTo>
                  <a:cubicBezTo>
                    <a:pt x="139" y="174"/>
                    <a:pt x="104" y="416"/>
                    <a:pt x="277" y="623"/>
                  </a:cubicBezTo>
                  <a:cubicBezTo>
                    <a:pt x="242" y="485"/>
                    <a:pt x="208" y="312"/>
                    <a:pt x="173" y="174"/>
                  </a:cubicBezTo>
                  <a:cubicBezTo>
                    <a:pt x="139" y="105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34"/>
            <p:cNvSpPr/>
            <p:nvPr/>
          </p:nvSpPr>
          <p:spPr>
            <a:xfrm>
              <a:off x="1231033" y="718317"/>
              <a:ext cx="661" cy="3277"/>
            </a:xfrm>
            <a:custGeom>
              <a:avLst/>
              <a:gdLst/>
              <a:ahLst/>
              <a:cxnLst/>
              <a:rect l="l" t="t" r="r" b="b"/>
              <a:pathLst>
                <a:path w="70" h="347" extrusionOk="0">
                  <a:moveTo>
                    <a:pt x="1" y="1"/>
                  </a:moveTo>
                  <a:cubicBezTo>
                    <a:pt x="1" y="139"/>
                    <a:pt x="1" y="243"/>
                    <a:pt x="35" y="346"/>
                  </a:cubicBezTo>
                  <a:cubicBezTo>
                    <a:pt x="70" y="243"/>
                    <a:pt x="35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34"/>
            <p:cNvSpPr/>
            <p:nvPr/>
          </p:nvSpPr>
          <p:spPr>
            <a:xfrm>
              <a:off x="1231033" y="718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34"/>
            <p:cNvSpPr/>
            <p:nvPr/>
          </p:nvSpPr>
          <p:spPr>
            <a:xfrm>
              <a:off x="1229408" y="723219"/>
              <a:ext cx="661" cy="3599"/>
            </a:xfrm>
            <a:custGeom>
              <a:avLst/>
              <a:gdLst/>
              <a:ahLst/>
              <a:cxnLst/>
              <a:rect l="l" t="t" r="r" b="b"/>
              <a:pathLst>
                <a:path w="70" h="381" extrusionOk="0">
                  <a:moveTo>
                    <a:pt x="35" y="0"/>
                  </a:moveTo>
                  <a:cubicBezTo>
                    <a:pt x="35" y="138"/>
                    <a:pt x="0" y="242"/>
                    <a:pt x="69" y="380"/>
                  </a:cubicBezTo>
                  <a:cubicBezTo>
                    <a:pt x="35" y="242"/>
                    <a:pt x="35" y="13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34"/>
            <p:cNvSpPr/>
            <p:nvPr/>
          </p:nvSpPr>
          <p:spPr>
            <a:xfrm>
              <a:off x="1230060" y="726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34"/>
            <p:cNvSpPr/>
            <p:nvPr/>
          </p:nvSpPr>
          <p:spPr>
            <a:xfrm>
              <a:off x="1233970" y="727790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34"/>
            <p:cNvSpPr/>
            <p:nvPr/>
          </p:nvSpPr>
          <p:spPr>
            <a:xfrm>
              <a:off x="1240176" y="771615"/>
              <a:ext cx="992" cy="576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3" y="0"/>
                  </a:moveTo>
                  <a:cubicBezTo>
                    <a:pt x="35" y="0"/>
                    <a:pt x="18" y="9"/>
                    <a:pt x="1" y="26"/>
                  </a:cubicBezTo>
                  <a:cubicBezTo>
                    <a:pt x="35" y="26"/>
                    <a:pt x="70" y="26"/>
                    <a:pt x="104" y="61"/>
                  </a:cubicBezTo>
                  <a:cubicBezTo>
                    <a:pt x="104" y="61"/>
                    <a:pt x="104" y="26"/>
                    <a:pt x="104" y="26"/>
                  </a:cubicBezTo>
                  <a:cubicBezTo>
                    <a:pt x="87" y="9"/>
                    <a:pt x="70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34"/>
            <p:cNvSpPr/>
            <p:nvPr/>
          </p:nvSpPr>
          <p:spPr>
            <a:xfrm>
              <a:off x="1240176" y="77186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34"/>
            <p:cNvSpPr/>
            <p:nvPr/>
          </p:nvSpPr>
          <p:spPr>
            <a:xfrm>
              <a:off x="1245729" y="751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34"/>
            <p:cNvSpPr/>
            <p:nvPr/>
          </p:nvSpPr>
          <p:spPr>
            <a:xfrm>
              <a:off x="1245729" y="751620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0" y="0"/>
                  </a:moveTo>
                  <a:cubicBezTo>
                    <a:pt x="0" y="104"/>
                    <a:pt x="0" y="173"/>
                    <a:pt x="69" y="242"/>
                  </a:cubicBezTo>
                  <a:cubicBezTo>
                    <a:pt x="69" y="139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34"/>
            <p:cNvSpPr/>
            <p:nvPr/>
          </p:nvSpPr>
          <p:spPr>
            <a:xfrm>
              <a:off x="1246381" y="75357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34"/>
            <p:cNvSpPr/>
            <p:nvPr/>
          </p:nvSpPr>
          <p:spPr>
            <a:xfrm>
              <a:off x="1246381" y="753906"/>
              <a:ext cx="331" cy="472"/>
            </a:xfrm>
            <a:custGeom>
              <a:avLst/>
              <a:gdLst/>
              <a:ahLst/>
              <a:cxnLst/>
              <a:rect l="l" t="t" r="r" b="b"/>
              <a:pathLst>
                <a:path w="35" h="50" extrusionOk="0">
                  <a:moveTo>
                    <a:pt x="0" y="0"/>
                  </a:moveTo>
                  <a:cubicBezTo>
                    <a:pt x="0" y="25"/>
                    <a:pt x="0" y="49"/>
                    <a:pt x="13" y="49"/>
                  </a:cubicBezTo>
                  <a:cubicBezTo>
                    <a:pt x="18" y="49"/>
                    <a:pt x="25" y="45"/>
                    <a:pt x="35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34"/>
            <p:cNvSpPr/>
            <p:nvPr/>
          </p:nvSpPr>
          <p:spPr>
            <a:xfrm>
              <a:off x="1238872" y="7124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34"/>
            <p:cNvSpPr/>
            <p:nvPr/>
          </p:nvSpPr>
          <p:spPr>
            <a:xfrm>
              <a:off x="1235283" y="71831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34"/>
            <p:cNvSpPr/>
            <p:nvPr/>
          </p:nvSpPr>
          <p:spPr>
            <a:xfrm>
              <a:off x="1112858" y="608953"/>
              <a:ext cx="2295" cy="33964"/>
            </a:xfrm>
            <a:custGeom>
              <a:avLst/>
              <a:gdLst/>
              <a:ahLst/>
              <a:cxnLst/>
              <a:rect l="l" t="t" r="r" b="b"/>
              <a:pathLst>
                <a:path w="243" h="3596" extrusionOk="0">
                  <a:moveTo>
                    <a:pt x="0" y="0"/>
                  </a:moveTo>
                  <a:cubicBezTo>
                    <a:pt x="0" y="1245"/>
                    <a:pt x="35" y="2420"/>
                    <a:pt x="0" y="3595"/>
                  </a:cubicBezTo>
                  <a:cubicBezTo>
                    <a:pt x="208" y="2455"/>
                    <a:pt x="242" y="34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34"/>
            <p:cNvSpPr/>
            <p:nvPr/>
          </p:nvSpPr>
          <p:spPr>
            <a:xfrm>
              <a:off x="1179454" y="303049"/>
              <a:ext cx="11438" cy="25473"/>
            </a:xfrm>
            <a:custGeom>
              <a:avLst/>
              <a:gdLst/>
              <a:ahLst/>
              <a:cxnLst/>
              <a:rect l="l" t="t" r="r" b="b"/>
              <a:pathLst>
                <a:path w="1211" h="2697" extrusionOk="0">
                  <a:moveTo>
                    <a:pt x="139" y="1"/>
                  </a:moveTo>
                  <a:cubicBezTo>
                    <a:pt x="1" y="174"/>
                    <a:pt x="104" y="277"/>
                    <a:pt x="173" y="347"/>
                  </a:cubicBezTo>
                  <a:cubicBezTo>
                    <a:pt x="484" y="658"/>
                    <a:pt x="692" y="1038"/>
                    <a:pt x="830" y="1453"/>
                  </a:cubicBezTo>
                  <a:cubicBezTo>
                    <a:pt x="968" y="1833"/>
                    <a:pt x="1107" y="2248"/>
                    <a:pt x="1210" y="2697"/>
                  </a:cubicBezTo>
                  <a:cubicBezTo>
                    <a:pt x="1107" y="1695"/>
                    <a:pt x="865" y="76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34"/>
            <p:cNvSpPr/>
            <p:nvPr/>
          </p:nvSpPr>
          <p:spPr>
            <a:xfrm>
              <a:off x="1190882" y="328522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cubicBezTo>
                    <a:pt x="1" y="35"/>
                    <a:pt x="35" y="69"/>
                    <a:pt x="35" y="69"/>
                  </a:cubicBezTo>
                  <a:cubicBezTo>
                    <a:pt x="35" y="35"/>
                    <a:pt x="1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34"/>
            <p:cNvSpPr/>
            <p:nvPr/>
          </p:nvSpPr>
          <p:spPr>
            <a:xfrm>
              <a:off x="1186311" y="579570"/>
              <a:ext cx="8500" cy="9473"/>
            </a:xfrm>
            <a:custGeom>
              <a:avLst/>
              <a:gdLst/>
              <a:ahLst/>
              <a:cxnLst/>
              <a:rect l="l" t="t" r="r" b="b"/>
              <a:pathLst>
                <a:path w="900" h="1003" extrusionOk="0">
                  <a:moveTo>
                    <a:pt x="899" y="1"/>
                  </a:moveTo>
                  <a:lnTo>
                    <a:pt x="899" y="1"/>
                  </a:lnTo>
                  <a:cubicBezTo>
                    <a:pt x="484" y="242"/>
                    <a:pt x="173" y="554"/>
                    <a:pt x="0" y="1003"/>
                  </a:cubicBezTo>
                  <a:cubicBezTo>
                    <a:pt x="173" y="865"/>
                    <a:pt x="312" y="692"/>
                    <a:pt x="450" y="519"/>
                  </a:cubicBezTo>
                  <a:cubicBezTo>
                    <a:pt x="588" y="346"/>
                    <a:pt x="830" y="242"/>
                    <a:pt x="8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34"/>
            <p:cNvSpPr/>
            <p:nvPr/>
          </p:nvSpPr>
          <p:spPr>
            <a:xfrm>
              <a:off x="1185981" y="58903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34"/>
            <p:cNvSpPr/>
            <p:nvPr/>
          </p:nvSpPr>
          <p:spPr>
            <a:xfrm>
              <a:off x="1185329" y="58969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34"/>
            <p:cNvSpPr/>
            <p:nvPr/>
          </p:nvSpPr>
          <p:spPr>
            <a:xfrm>
              <a:off x="1185981" y="58903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1" y="35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34"/>
            <p:cNvSpPr/>
            <p:nvPr/>
          </p:nvSpPr>
          <p:spPr>
            <a:xfrm>
              <a:off x="1185329" y="589364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1" y="0"/>
                    <a:pt x="1" y="35"/>
                  </a:cubicBezTo>
                  <a:cubicBezTo>
                    <a:pt x="35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34"/>
            <p:cNvSpPr/>
            <p:nvPr/>
          </p:nvSpPr>
          <p:spPr>
            <a:xfrm>
              <a:off x="1180106" y="527008"/>
              <a:ext cx="3277" cy="18616"/>
            </a:xfrm>
            <a:custGeom>
              <a:avLst/>
              <a:gdLst/>
              <a:ahLst/>
              <a:cxnLst/>
              <a:rect l="l" t="t" r="r" b="b"/>
              <a:pathLst>
                <a:path w="347" h="1971" extrusionOk="0">
                  <a:moveTo>
                    <a:pt x="70" y="1"/>
                  </a:moveTo>
                  <a:cubicBezTo>
                    <a:pt x="70" y="242"/>
                    <a:pt x="1" y="519"/>
                    <a:pt x="1" y="761"/>
                  </a:cubicBezTo>
                  <a:cubicBezTo>
                    <a:pt x="1" y="1141"/>
                    <a:pt x="35" y="1521"/>
                    <a:pt x="139" y="1902"/>
                  </a:cubicBezTo>
                  <a:cubicBezTo>
                    <a:pt x="139" y="1936"/>
                    <a:pt x="174" y="1971"/>
                    <a:pt x="243" y="1971"/>
                  </a:cubicBezTo>
                  <a:cubicBezTo>
                    <a:pt x="312" y="1971"/>
                    <a:pt x="312" y="1902"/>
                    <a:pt x="277" y="1867"/>
                  </a:cubicBezTo>
                  <a:cubicBezTo>
                    <a:pt x="174" y="1591"/>
                    <a:pt x="243" y="1314"/>
                    <a:pt x="277" y="1072"/>
                  </a:cubicBezTo>
                  <a:cubicBezTo>
                    <a:pt x="277" y="934"/>
                    <a:pt x="346" y="761"/>
                    <a:pt x="277" y="692"/>
                  </a:cubicBezTo>
                  <a:cubicBezTo>
                    <a:pt x="104" y="484"/>
                    <a:pt x="139" y="242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34"/>
            <p:cNvSpPr/>
            <p:nvPr/>
          </p:nvSpPr>
          <p:spPr>
            <a:xfrm>
              <a:off x="1192186" y="508723"/>
              <a:ext cx="2295" cy="12741"/>
            </a:xfrm>
            <a:custGeom>
              <a:avLst/>
              <a:gdLst/>
              <a:ahLst/>
              <a:cxnLst/>
              <a:rect l="l" t="t" r="r" b="b"/>
              <a:pathLst>
                <a:path w="243" h="1349" extrusionOk="0">
                  <a:moveTo>
                    <a:pt x="139" y="1"/>
                  </a:moveTo>
                  <a:cubicBezTo>
                    <a:pt x="104" y="450"/>
                    <a:pt x="1" y="900"/>
                    <a:pt x="139" y="1349"/>
                  </a:cubicBezTo>
                  <a:lnTo>
                    <a:pt x="243" y="1314"/>
                  </a:lnTo>
                  <a:cubicBezTo>
                    <a:pt x="208" y="900"/>
                    <a:pt x="173" y="45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34"/>
            <p:cNvSpPr/>
            <p:nvPr/>
          </p:nvSpPr>
          <p:spPr>
            <a:xfrm>
              <a:off x="1188266" y="5185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lnTo>
                    <a:pt x="1" y="35"/>
                  </a:lnTo>
                  <a:cubicBezTo>
                    <a:pt x="1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34"/>
            <p:cNvSpPr/>
            <p:nvPr/>
          </p:nvSpPr>
          <p:spPr>
            <a:xfrm>
              <a:off x="1184356" y="518848"/>
              <a:ext cx="3920" cy="7188"/>
            </a:xfrm>
            <a:custGeom>
              <a:avLst/>
              <a:gdLst/>
              <a:ahLst/>
              <a:cxnLst/>
              <a:rect l="l" t="t" r="r" b="b"/>
              <a:pathLst>
                <a:path w="415" h="76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35" y="104"/>
                    <a:pt x="0" y="415"/>
                    <a:pt x="0" y="761"/>
                  </a:cubicBezTo>
                  <a:cubicBezTo>
                    <a:pt x="104" y="484"/>
                    <a:pt x="173" y="173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34"/>
            <p:cNvSpPr/>
            <p:nvPr/>
          </p:nvSpPr>
          <p:spPr>
            <a:xfrm>
              <a:off x="1190552" y="529946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"/>
                  </a:moveTo>
                  <a:cubicBezTo>
                    <a:pt x="1" y="35"/>
                    <a:pt x="1" y="104"/>
                    <a:pt x="1" y="139"/>
                  </a:cubicBez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34"/>
            <p:cNvSpPr/>
            <p:nvPr/>
          </p:nvSpPr>
          <p:spPr>
            <a:xfrm>
              <a:off x="1190552" y="525705"/>
              <a:ext cx="661" cy="4250"/>
            </a:xfrm>
            <a:custGeom>
              <a:avLst/>
              <a:gdLst/>
              <a:ahLst/>
              <a:cxnLst/>
              <a:rect l="l" t="t" r="r" b="b"/>
              <a:pathLst>
                <a:path w="70" h="450" extrusionOk="0">
                  <a:moveTo>
                    <a:pt x="1" y="0"/>
                  </a:moveTo>
                  <a:lnTo>
                    <a:pt x="1" y="450"/>
                  </a:lnTo>
                  <a:cubicBezTo>
                    <a:pt x="35" y="311"/>
                    <a:pt x="70" y="17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34"/>
            <p:cNvSpPr/>
            <p:nvPr/>
          </p:nvSpPr>
          <p:spPr>
            <a:xfrm>
              <a:off x="1193489" y="52962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69"/>
                  </a:lnTo>
                  <a:lnTo>
                    <a:pt x="35" y="69"/>
                  </a:lnTo>
                  <a:cubicBezTo>
                    <a:pt x="35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34"/>
            <p:cNvSpPr/>
            <p:nvPr/>
          </p:nvSpPr>
          <p:spPr>
            <a:xfrm>
              <a:off x="1191865" y="530276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73" y="0"/>
                  </a:moveTo>
                  <a:cubicBezTo>
                    <a:pt x="104" y="0"/>
                    <a:pt x="0" y="0"/>
                    <a:pt x="104" y="138"/>
                  </a:cubicBezTo>
                  <a:cubicBezTo>
                    <a:pt x="173" y="104"/>
                    <a:pt x="173" y="35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34"/>
            <p:cNvSpPr/>
            <p:nvPr/>
          </p:nvSpPr>
          <p:spPr>
            <a:xfrm>
              <a:off x="1192838" y="531580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" y="0"/>
                  </a:moveTo>
                  <a:cubicBezTo>
                    <a:pt x="1" y="35"/>
                    <a:pt x="1" y="35"/>
                    <a:pt x="1" y="70"/>
                  </a:cubicBezTo>
                  <a:cubicBezTo>
                    <a:pt x="1" y="104"/>
                    <a:pt x="35" y="139"/>
                    <a:pt x="35" y="173"/>
                  </a:cubicBezTo>
                  <a:lnTo>
                    <a:pt x="104" y="139"/>
                  </a:lnTo>
                  <a:cubicBezTo>
                    <a:pt x="70" y="104"/>
                    <a:pt x="70" y="70"/>
                    <a:pt x="70" y="35"/>
                  </a:cubicBez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34"/>
            <p:cNvSpPr/>
            <p:nvPr/>
          </p:nvSpPr>
          <p:spPr>
            <a:xfrm>
              <a:off x="1192838" y="5315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34"/>
            <p:cNvSpPr/>
            <p:nvPr/>
          </p:nvSpPr>
          <p:spPr>
            <a:xfrm>
              <a:off x="1183374" y="529162"/>
              <a:ext cx="331" cy="793"/>
            </a:xfrm>
            <a:custGeom>
              <a:avLst/>
              <a:gdLst/>
              <a:ahLst/>
              <a:cxnLst/>
              <a:rect l="l" t="t" r="r" b="b"/>
              <a:pathLst>
                <a:path w="35" h="84" extrusionOk="0">
                  <a:moveTo>
                    <a:pt x="13" y="0"/>
                  </a:moveTo>
                  <a:cubicBezTo>
                    <a:pt x="0" y="0"/>
                    <a:pt x="0" y="25"/>
                    <a:pt x="0" y="49"/>
                  </a:cubicBezTo>
                  <a:cubicBezTo>
                    <a:pt x="0" y="49"/>
                    <a:pt x="0" y="49"/>
                    <a:pt x="0" y="84"/>
                  </a:cubicBezTo>
                  <a:cubicBezTo>
                    <a:pt x="0" y="84"/>
                    <a:pt x="35" y="49"/>
                    <a:pt x="35" y="49"/>
                  </a:cubicBezTo>
                  <a:lnTo>
                    <a:pt x="35" y="14"/>
                  </a:lnTo>
                  <a:cubicBezTo>
                    <a:pt x="25" y="4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34"/>
            <p:cNvSpPr/>
            <p:nvPr/>
          </p:nvSpPr>
          <p:spPr>
            <a:xfrm>
              <a:off x="1379253" y="372592"/>
              <a:ext cx="1965" cy="1643"/>
            </a:xfrm>
            <a:custGeom>
              <a:avLst/>
              <a:gdLst/>
              <a:ahLst/>
              <a:cxnLst/>
              <a:rect l="l" t="t" r="r" b="b"/>
              <a:pathLst>
                <a:path w="208" h="174" extrusionOk="0">
                  <a:moveTo>
                    <a:pt x="0" y="0"/>
                  </a:moveTo>
                  <a:cubicBezTo>
                    <a:pt x="70" y="69"/>
                    <a:pt x="104" y="139"/>
                    <a:pt x="173" y="173"/>
                  </a:cubicBezTo>
                  <a:lnTo>
                    <a:pt x="208" y="173"/>
                  </a:lnTo>
                  <a:cubicBezTo>
                    <a:pt x="139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34"/>
            <p:cNvSpPr/>
            <p:nvPr/>
          </p:nvSpPr>
          <p:spPr>
            <a:xfrm>
              <a:off x="1382842" y="379119"/>
              <a:ext cx="992" cy="793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1" y="1"/>
                  </a:moveTo>
                  <a:cubicBezTo>
                    <a:pt x="35" y="35"/>
                    <a:pt x="35" y="70"/>
                    <a:pt x="70" y="70"/>
                  </a:cubicBezTo>
                  <a:cubicBezTo>
                    <a:pt x="70" y="80"/>
                    <a:pt x="73" y="84"/>
                    <a:pt x="77" y="84"/>
                  </a:cubicBezTo>
                  <a:cubicBezTo>
                    <a:pt x="87" y="84"/>
                    <a:pt x="104" y="60"/>
                    <a:pt x="104" y="35"/>
                  </a:cubicBezTo>
                  <a:cubicBezTo>
                    <a:pt x="70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34"/>
            <p:cNvSpPr/>
            <p:nvPr/>
          </p:nvSpPr>
          <p:spPr>
            <a:xfrm>
              <a:off x="1375664" y="3654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34"/>
            <p:cNvSpPr/>
            <p:nvPr/>
          </p:nvSpPr>
          <p:spPr>
            <a:xfrm>
              <a:off x="1375664" y="365735"/>
              <a:ext cx="1643" cy="1643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104"/>
                    <a:pt x="69" y="173"/>
                    <a:pt x="173" y="173"/>
                  </a:cubicBezTo>
                  <a:cubicBezTo>
                    <a:pt x="138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34"/>
            <p:cNvSpPr/>
            <p:nvPr/>
          </p:nvSpPr>
          <p:spPr>
            <a:xfrm>
              <a:off x="1379253" y="37259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34"/>
            <p:cNvSpPr/>
            <p:nvPr/>
          </p:nvSpPr>
          <p:spPr>
            <a:xfrm>
              <a:off x="1378601" y="370958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0"/>
                  </a:moveTo>
                  <a:lnTo>
                    <a:pt x="35" y="87"/>
                  </a:lnTo>
                  <a:lnTo>
                    <a:pt x="35" y="87"/>
                  </a:lnTo>
                  <a:cubicBezTo>
                    <a:pt x="26" y="61"/>
                    <a:pt x="18" y="35"/>
                    <a:pt x="0" y="0"/>
                  </a:cubicBezTo>
                  <a:close/>
                  <a:moveTo>
                    <a:pt x="35" y="87"/>
                  </a:moveTo>
                  <a:cubicBezTo>
                    <a:pt x="44" y="113"/>
                    <a:pt x="52" y="139"/>
                    <a:pt x="69" y="173"/>
                  </a:cubicBezTo>
                  <a:lnTo>
                    <a:pt x="35" y="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34"/>
            <p:cNvSpPr/>
            <p:nvPr/>
          </p:nvSpPr>
          <p:spPr>
            <a:xfrm>
              <a:off x="1382521" y="377485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0" y="1"/>
                  </a:moveTo>
                  <a:cubicBezTo>
                    <a:pt x="0" y="35"/>
                    <a:pt x="35" y="104"/>
                    <a:pt x="35" y="139"/>
                  </a:cubicBezTo>
                  <a:cubicBezTo>
                    <a:pt x="35" y="70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34"/>
            <p:cNvSpPr/>
            <p:nvPr/>
          </p:nvSpPr>
          <p:spPr>
            <a:xfrm>
              <a:off x="1382521" y="37716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34"/>
            <p:cNvSpPr/>
            <p:nvPr/>
          </p:nvSpPr>
          <p:spPr>
            <a:xfrm>
              <a:off x="1382842" y="37878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6"/>
                  </a:move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lnTo>
                    <a:pt x="1" y="36"/>
                  </a:lnTo>
                  <a:lnTo>
                    <a:pt x="35" y="36"/>
                  </a:lnTo>
                  <a:lnTo>
                    <a:pt x="35" y="36"/>
                  </a:lnTo>
                  <a:lnTo>
                    <a:pt x="35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34"/>
            <p:cNvSpPr/>
            <p:nvPr/>
          </p:nvSpPr>
          <p:spPr>
            <a:xfrm>
              <a:off x="1385128" y="382462"/>
              <a:ext cx="661" cy="907"/>
            </a:xfrm>
            <a:custGeom>
              <a:avLst/>
              <a:gdLst/>
              <a:ahLst/>
              <a:cxnLst/>
              <a:rect l="l" t="t" r="r" b="b"/>
              <a:pathLst>
                <a:path w="70" h="96" extrusionOk="0">
                  <a:moveTo>
                    <a:pt x="35" y="1"/>
                  </a:moveTo>
                  <a:cubicBezTo>
                    <a:pt x="27" y="1"/>
                    <a:pt x="18" y="9"/>
                    <a:pt x="1" y="27"/>
                  </a:cubicBezTo>
                  <a:cubicBezTo>
                    <a:pt x="1" y="61"/>
                    <a:pt x="1" y="61"/>
                    <a:pt x="35" y="61"/>
                  </a:cubicBezTo>
                  <a:cubicBezTo>
                    <a:pt x="70" y="61"/>
                    <a:pt x="70" y="61"/>
                    <a:pt x="70" y="27"/>
                  </a:cubicBezTo>
                  <a:cubicBezTo>
                    <a:pt x="52" y="9"/>
                    <a:pt x="44" y="1"/>
                    <a:pt x="35" y="1"/>
                  </a:cubicBezTo>
                  <a:close/>
                  <a:moveTo>
                    <a:pt x="35" y="61"/>
                  </a:moveTo>
                  <a:cubicBezTo>
                    <a:pt x="1" y="61"/>
                    <a:pt x="1" y="96"/>
                    <a:pt x="35" y="96"/>
                  </a:cubicBezTo>
                  <a:lnTo>
                    <a:pt x="70" y="96"/>
                  </a:lnTo>
                  <a:cubicBezTo>
                    <a:pt x="70" y="61"/>
                    <a:pt x="70" y="61"/>
                    <a:pt x="35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34"/>
            <p:cNvSpPr/>
            <p:nvPr/>
          </p:nvSpPr>
          <p:spPr>
            <a:xfrm>
              <a:off x="1380887" y="37422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34"/>
            <p:cNvSpPr/>
            <p:nvPr/>
          </p:nvSpPr>
          <p:spPr>
            <a:xfrm>
              <a:off x="1381208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34"/>
            <p:cNvSpPr/>
            <p:nvPr/>
          </p:nvSpPr>
          <p:spPr>
            <a:xfrm>
              <a:off x="1380887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34"/>
            <p:cNvSpPr/>
            <p:nvPr/>
          </p:nvSpPr>
          <p:spPr>
            <a:xfrm>
              <a:off x="1377950" y="369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34"/>
            <p:cNvSpPr/>
            <p:nvPr/>
          </p:nvSpPr>
          <p:spPr>
            <a:xfrm>
              <a:off x="1378601" y="3709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34"/>
            <p:cNvSpPr/>
            <p:nvPr/>
          </p:nvSpPr>
          <p:spPr>
            <a:xfrm>
              <a:off x="1377950" y="36932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0" y="70"/>
                    <a:pt x="35" y="104"/>
                    <a:pt x="69" y="173"/>
                  </a:cubicBezTo>
                  <a:cubicBezTo>
                    <a:pt x="69" y="104"/>
                    <a:pt x="69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34"/>
            <p:cNvSpPr/>
            <p:nvPr/>
          </p:nvSpPr>
          <p:spPr>
            <a:xfrm>
              <a:off x="1377298" y="367369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0" y="0"/>
                  </a:moveTo>
                  <a:cubicBezTo>
                    <a:pt x="35" y="69"/>
                    <a:pt x="0" y="138"/>
                    <a:pt x="69" y="208"/>
                  </a:cubicBezTo>
                  <a:cubicBezTo>
                    <a:pt x="35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34"/>
            <p:cNvSpPr/>
            <p:nvPr/>
          </p:nvSpPr>
          <p:spPr>
            <a:xfrm>
              <a:off x="1377950" y="369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34"/>
            <p:cNvSpPr/>
            <p:nvPr/>
          </p:nvSpPr>
          <p:spPr>
            <a:xfrm>
              <a:off x="1380235" y="38597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34"/>
            <p:cNvSpPr/>
            <p:nvPr/>
          </p:nvSpPr>
          <p:spPr>
            <a:xfrm>
              <a:off x="1336486" y="408171"/>
              <a:ext cx="1643" cy="7849"/>
            </a:xfrm>
            <a:custGeom>
              <a:avLst/>
              <a:gdLst/>
              <a:ahLst/>
              <a:cxnLst/>
              <a:rect l="l" t="t" r="r" b="b"/>
              <a:pathLst>
                <a:path w="174" h="831" extrusionOk="0">
                  <a:moveTo>
                    <a:pt x="0" y="1"/>
                  </a:moveTo>
                  <a:cubicBezTo>
                    <a:pt x="70" y="277"/>
                    <a:pt x="35" y="588"/>
                    <a:pt x="104" y="830"/>
                  </a:cubicBezTo>
                  <a:cubicBezTo>
                    <a:pt x="70" y="554"/>
                    <a:pt x="173" y="27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34"/>
            <p:cNvSpPr/>
            <p:nvPr/>
          </p:nvSpPr>
          <p:spPr>
            <a:xfrm>
              <a:off x="1331915" y="407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34"/>
            <p:cNvSpPr/>
            <p:nvPr/>
          </p:nvSpPr>
          <p:spPr>
            <a:xfrm>
              <a:off x="1328647" y="407199"/>
              <a:ext cx="3929" cy="5884"/>
            </a:xfrm>
            <a:custGeom>
              <a:avLst/>
              <a:gdLst/>
              <a:ahLst/>
              <a:cxnLst/>
              <a:rect l="l" t="t" r="r" b="b"/>
              <a:pathLst>
                <a:path w="416" h="623" extrusionOk="0">
                  <a:moveTo>
                    <a:pt x="347" y="0"/>
                  </a:moveTo>
                  <a:cubicBezTo>
                    <a:pt x="1" y="208"/>
                    <a:pt x="347" y="415"/>
                    <a:pt x="347" y="622"/>
                  </a:cubicBezTo>
                  <a:cubicBezTo>
                    <a:pt x="416" y="415"/>
                    <a:pt x="347" y="208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34"/>
            <p:cNvSpPr/>
            <p:nvPr/>
          </p:nvSpPr>
          <p:spPr>
            <a:xfrm>
              <a:off x="1335504" y="419930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69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34"/>
            <p:cNvSpPr/>
            <p:nvPr/>
          </p:nvSpPr>
          <p:spPr>
            <a:xfrm>
              <a:off x="1332897" y="404261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69" y="0"/>
                  </a:moveTo>
                  <a:cubicBezTo>
                    <a:pt x="69" y="35"/>
                    <a:pt x="0" y="104"/>
                    <a:pt x="69" y="173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34"/>
            <p:cNvSpPr/>
            <p:nvPr/>
          </p:nvSpPr>
          <p:spPr>
            <a:xfrm>
              <a:off x="1344977" y="41894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34"/>
            <p:cNvSpPr/>
            <p:nvPr/>
          </p:nvSpPr>
          <p:spPr>
            <a:xfrm>
              <a:off x="1345950" y="42123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34"/>
            <p:cNvSpPr/>
            <p:nvPr/>
          </p:nvSpPr>
          <p:spPr>
            <a:xfrm>
              <a:off x="1401449" y="379770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1" y="1"/>
                  </a:moveTo>
                  <a:cubicBezTo>
                    <a:pt x="1" y="1"/>
                    <a:pt x="1" y="16"/>
                    <a:pt x="11" y="16"/>
                  </a:cubicBezTo>
                  <a:cubicBezTo>
                    <a:pt x="16" y="16"/>
                    <a:pt x="24" y="1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34"/>
            <p:cNvSpPr/>
            <p:nvPr/>
          </p:nvSpPr>
          <p:spPr>
            <a:xfrm>
              <a:off x="1405699" y="3869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34"/>
            <p:cNvSpPr/>
            <p:nvPr/>
          </p:nvSpPr>
          <p:spPr>
            <a:xfrm>
              <a:off x="1395253" y="38532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34"/>
            <p:cNvSpPr/>
            <p:nvPr/>
          </p:nvSpPr>
          <p:spPr>
            <a:xfrm>
              <a:off x="1397860" y="37781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34"/>
            <p:cNvSpPr/>
            <p:nvPr/>
          </p:nvSpPr>
          <p:spPr>
            <a:xfrm>
              <a:off x="1158883" y="652372"/>
              <a:ext cx="1322" cy="1965"/>
            </a:xfrm>
            <a:custGeom>
              <a:avLst/>
              <a:gdLst/>
              <a:ahLst/>
              <a:cxnLst/>
              <a:rect l="l" t="t" r="r" b="b"/>
              <a:pathLst>
                <a:path w="140" h="208" extrusionOk="0">
                  <a:moveTo>
                    <a:pt x="1" y="1"/>
                  </a:moveTo>
                  <a:cubicBezTo>
                    <a:pt x="1" y="104"/>
                    <a:pt x="70" y="139"/>
                    <a:pt x="105" y="208"/>
                  </a:cubicBezTo>
                  <a:cubicBezTo>
                    <a:pt x="139" y="139"/>
                    <a:pt x="70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34"/>
            <p:cNvSpPr/>
            <p:nvPr/>
          </p:nvSpPr>
          <p:spPr>
            <a:xfrm>
              <a:off x="1158883" y="6523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34"/>
            <p:cNvSpPr/>
            <p:nvPr/>
          </p:nvSpPr>
          <p:spPr>
            <a:xfrm>
              <a:off x="1159865" y="65432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34"/>
            <p:cNvSpPr/>
            <p:nvPr/>
          </p:nvSpPr>
          <p:spPr>
            <a:xfrm>
              <a:off x="1159865" y="654658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" y="0"/>
                  </a:moveTo>
                  <a:cubicBezTo>
                    <a:pt x="70" y="35"/>
                    <a:pt x="104" y="35"/>
                    <a:pt x="139" y="70"/>
                  </a:cubicBezTo>
                  <a:cubicBezTo>
                    <a:pt x="104" y="35"/>
                    <a:pt x="7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34"/>
            <p:cNvSpPr/>
            <p:nvPr/>
          </p:nvSpPr>
          <p:spPr>
            <a:xfrm>
              <a:off x="1191865" y="687309"/>
              <a:ext cx="1634" cy="1521"/>
            </a:xfrm>
            <a:custGeom>
              <a:avLst/>
              <a:gdLst/>
              <a:ahLst/>
              <a:cxnLst/>
              <a:rect l="l" t="t" r="r" b="b"/>
              <a:pathLst>
                <a:path w="173" h="161" extrusionOk="0">
                  <a:moveTo>
                    <a:pt x="104" y="0"/>
                  </a:moveTo>
                  <a:cubicBezTo>
                    <a:pt x="35" y="0"/>
                    <a:pt x="0" y="35"/>
                    <a:pt x="35" y="69"/>
                  </a:cubicBezTo>
                  <a:cubicBezTo>
                    <a:pt x="35" y="104"/>
                    <a:pt x="69" y="138"/>
                    <a:pt x="69" y="138"/>
                  </a:cubicBezTo>
                  <a:cubicBezTo>
                    <a:pt x="98" y="153"/>
                    <a:pt x="121" y="161"/>
                    <a:pt x="137" y="161"/>
                  </a:cubicBezTo>
                  <a:cubicBezTo>
                    <a:pt x="161" y="161"/>
                    <a:pt x="173" y="144"/>
                    <a:pt x="173" y="104"/>
                  </a:cubicBezTo>
                  <a:cubicBezTo>
                    <a:pt x="173" y="35"/>
                    <a:pt x="138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34"/>
            <p:cNvSpPr/>
            <p:nvPr/>
          </p:nvSpPr>
          <p:spPr>
            <a:xfrm>
              <a:off x="1189900" y="67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34"/>
            <p:cNvSpPr/>
            <p:nvPr/>
          </p:nvSpPr>
          <p:spPr>
            <a:xfrm>
              <a:off x="1189900" y="67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34"/>
            <p:cNvSpPr/>
            <p:nvPr/>
          </p:nvSpPr>
          <p:spPr>
            <a:xfrm>
              <a:off x="1322451" y="6402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34"/>
            <p:cNvSpPr/>
            <p:nvPr/>
          </p:nvSpPr>
          <p:spPr>
            <a:xfrm>
              <a:off x="1407654" y="452251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cubicBezTo>
                    <a:pt x="1" y="69"/>
                    <a:pt x="1" y="35"/>
                    <a:pt x="1" y="0"/>
                  </a:cubicBezTo>
                  <a:cubicBezTo>
                    <a:pt x="1" y="35"/>
                    <a:pt x="1" y="69"/>
                    <a:pt x="1" y="69"/>
                  </a:cubicBezTo>
                  <a:cubicBezTo>
                    <a:pt x="1" y="69"/>
                    <a:pt x="1" y="69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34"/>
            <p:cNvSpPr/>
            <p:nvPr/>
          </p:nvSpPr>
          <p:spPr>
            <a:xfrm>
              <a:off x="1407654" y="45192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91" name="Google Shape;5391;p34"/>
          <p:cNvGrpSpPr/>
          <p:nvPr/>
        </p:nvGrpSpPr>
        <p:grpSpPr>
          <a:xfrm rot="9174732" flipH="1">
            <a:off x="-109354" y="863740"/>
            <a:ext cx="848720" cy="1373234"/>
            <a:chOff x="971495" y="101917"/>
            <a:chExt cx="454456" cy="735312"/>
          </a:xfrm>
        </p:grpSpPr>
        <p:sp>
          <p:nvSpPr>
            <p:cNvPr id="5392" name="Google Shape;5392;p34"/>
            <p:cNvSpPr/>
            <p:nvPr/>
          </p:nvSpPr>
          <p:spPr>
            <a:xfrm>
              <a:off x="971495" y="101917"/>
              <a:ext cx="454456" cy="735312"/>
            </a:xfrm>
            <a:custGeom>
              <a:avLst/>
              <a:gdLst/>
              <a:ahLst/>
              <a:cxnLst/>
              <a:rect l="l" t="t" r="r" b="b"/>
              <a:pathLst>
                <a:path w="48116" h="77852" extrusionOk="0">
                  <a:moveTo>
                    <a:pt x="29278" y="8606"/>
                  </a:moveTo>
                  <a:cubicBezTo>
                    <a:pt x="29455" y="8606"/>
                    <a:pt x="29657" y="8686"/>
                    <a:pt x="29899" y="8852"/>
                  </a:cubicBezTo>
                  <a:cubicBezTo>
                    <a:pt x="29720" y="8852"/>
                    <a:pt x="29551" y="8841"/>
                    <a:pt x="29389" y="8841"/>
                  </a:cubicBezTo>
                  <a:cubicBezTo>
                    <a:pt x="29146" y="8841"/>
                    <a:pt x="28918" y="8866"/>
                    <a:pt x="28690" y="8991"/>
                  </a:cubicBezTo>
                  <a:cubicBezTo>
                    <a:pt x="28865" y="8738"/>
                    <a:pt x="29050" y="8606"/>
                    <a:pt x="29278" y="8606"/>
                  </a:cubicBezTo>
                  <a:close/>
                  <a:moveTo>
                    <a:pt x="29161" y="9061"/>
                  </a:moveTo>
                  <a:cubicBezTo>
                    <a:pt x="29278" y="9061"/>
                    <a:pt x="29407" y="9096"/>
                    <a:pt x="29554" y="9164"/>
                  </a:cubicBezTo>
                  <a:cubicBezTo>
                    <a:pt x="29346" y="9336"/>
                    <a:pt x="29070" y="9440"/>
                    <a:pt x="28517" y="9509"/>
                  </a:cubicBezTo>
                  <a:cubicBezTo>
                    <a:pt x="28726" y="9207"/>
                    <a:pt x="28920" y="9061"/>
                    <a:pt x="29161" y="9061"/>
                  </a:cubicBezTo>
                  <a:close/>
                  <a:moveTo>
                    <a:pt x="28517" y="9889"/>
                  </a:moveTo>
                  <a:lnTo>
                    <a:pt x="28517" y="9889"/>
                  </a:lnTo>
                  <a:cubicBezTo>
                    <a:pt x="28448" y="9993"/>
                    <a:pt x="28379" y="10131"/>
                    <a:pt x="28171" y="10200"/>
                  </a:cubicBezTo>
                  <a:cubicBezTo>
                    <a:pt x="28240" y="9959"/>
                    <a:pt x="28379" y="9924"/>
                    <a:pt x="28517" y="9889"/>
                  </a:cubicBezTo>
                  <a:close/>
                  <a:moveTo>
                    <a:pt x="24041" y="12024"/>
                  </a:moveTo>
                  <a:cubicBezTo>
                    <a:pt x="24058" y="12024"/>
                    <a:pt x="24075" y="12032"/>
                    <a:pt x="24092" y="12067"/>
                  </a:cubicBezTo>
                  <a:cubicBezTo>
                    <a:pt x="24092" y="12102"/>
                    <a:pt x="24058" y="12136"/>
                    <a:pt x="24023" y="12136"/>
                  </a:cubicBezTo>
                  <a:cubicBezTo>
                    <a:pt x="24006" y="12136"/>
                    <a:pt x="23989" y="12145"/>
                    <a:pt x="23972" y="12145"/>
                  </a:cubicBezTo>
                  <a:cubicBezTo>
                    <a:pt x="23954" y="12145"/>
                    <a:pt x="23937" y="12136"/>
                    <a:pt x="23920" y="12102"/>
                  </a:cubicBezTo>
                  <a:cubicBezTo>
                    <a:pt x="23885" y="12067"/>
                    <a:pt x="23920" y="12032"/>
                    <a:pt x="23989" y="12032"/>
                  </a:cubicBezTo>
                  <a:cubicBezTo>
                    <a:pt x="24006" y="12032"/>
                    <a:pt x="24023" y="12024"/>
                    <a:pt x="24041" y="12024"/>
                  </a:cubicBezTo>
                  <a:close/>
                  <a:moveTo>
                    <a:pt x="27444" y="10316"/>
                  </a:moveTo>
                  <a:cubicBezTo>
                    <a:pt x="27474" y="10316"/>
                    <a:pt x="27509" y="10323"/>
                    <a:pt x="27549" y="10339"/>
                  </a:cubicBezTo>
                  <a:cubicBezTo>
                    <a:pt x="27238" y="10650"/>
                    <a:pt x="26927" y="10926"/>
                    <a:pt x="26719" y="11237"/>
                  </a:cubicBezTo>
                  <a:cubicBezTo>
                    <a:pt x="26339" y="11860"/>
                    <a:pt x="25924" y="12413"/>
                    <a:pt x="25682" y="13104"/>
                  </a:cubicBezTo>
                  <a:cubicBezTo>
                    <a:pt x="25544" y="13588"/>
                    <a:pt x="25268" y="14037"/>
                    <a:pt x="25199" y="14521"/>
                  </a:cubicBezTo>
                  <a:cubicBezTo>
                    <a:pt x="25164" y="14625"/>
                    <a:pt x="25164" y="14729"/>
                    <a:pt x="25129" y="14832"/>
                  </a:cubicBezTo>
                  <a:cubicBezTo>
                    <a:pt x="25095" y="14936"/>
                    <a:pt x="25060" y="15040"/>
                    <a:pt x="24922" y="15109"/>
                  </a:cubicBezTo>
                  <a:cubicBezTo>
                    <a:pt x="24882" y="15129"/>
                    <a:pt x="24842" y="15149"/>
                    <a:pt x="24802" y="15149"/>
                  </a:cubicBezTo>
                  <a:cubicBezTo>
                    <a:pt x="24773" y="15149"/>
                    <a:pt x="24744" y="15138"/>
                    <a:pt x="24715" y="15109"/>
                  </a:cubicBezTo>
                  <a:cubicBezTo>
                    <a:pt x="24646" y="15074"/>
                    <a:pt x="24680" y="15005"/>
                    <a:pt x="24715" y="14936"/>
                  </a:cubicBezTo>
                  <a:cubicBezTo>
                    <a:pt x="24818" y="14556"/>
                    <a:pt x="24922" y="14175"/>
                    <a:pt x="25026" y="13795"/>
                  </a:cubicBezTo>
                  <a:cubicBezTo>
                    <a:pt x="25268" y="12827"/>
                    <a:pt x="25786" y="11998"/>
                    <a:pt x="26408" y="11203"/>
                  </a:cubicBezTo>
                  <a:cubicBezTo>
                    <a:pt x="26650" y="10892"/>
                    <a:pt x="26927" y="10650"/>
                    <a:pt x="27203" y="10442"/>
                  </a:cubicBezTo>
                  <a:cubicBezTo>
                    <a:pt x="27283" y="10389"/>
                    <a:pt x="27342" y="10316"/>
                    <a:pt x="27444" y="10316"/>
                  </a:cubicBezTo>
                  <a:close/>
                  <a:moveTo>
                    <a:pt x="29381" y="11860"/>
                  </a:moveTo>
                  <a:cubicBezTo>
                    <a:pt x="29899" y="12171"/>
                    <a:pt x="30314" y="12620"/>
                    <a:pt x="30764" y="13035"/>
                  </a:cubicBezTo>
                  <a:cubicBezTo>
                    <a:pt x="31628" y="13830"/>
                    <a:pt x="32319" y="14763"/>
                    <a:pt x="32907" y="15765"/>
                  </a:cubicBezTo>
                  <a:cubicBezTo>
                    <a:pt x="32907" y="15800"/>
                    <a:pt x="32907" y="15800"/>
                    <a:pt x="32907" y="15869"/>
                  </a:cubicBezTo>
                  <a:cubicBezTo>
                    <a:pt x="32781" y="15869"/>
                    <a:pt x="32655" y="15796"/>
                    <a:pt x="32516" y="15796"/>
                  </a:cubicBezTo>
                  <a:cubicBezTo>
                    <a:pt x="32464" y="15796"/>
                    <a:pt x="32410" y="15806"/>
                    <a:pt x="32354" y="15835"/>
                  </a:cubicBezTo>
                  <a:cubicBezTo>
                    <a:pt x="32346" y="15851"/>
                    <a:pt x="32336" y="15857"/>
                    <a:pt x="32324" y="15857"/>
                  </a:cubicBezTo>
                  <a:cubicBezTo>
                    <a:pt x="32287" y="15857"/>
                    <a:pt x="32234" y="15784"/>
                    <a:pt x="32181" y="15731"/>
                  </a:cubicBezTo>
                  <a:cubicBezTo>
                    <a:pt x="32042" y="15558"/>
                    <a:pt x="31904" y="15385"/>
                    <a:pt x="31801" y="15212"/>
                  </a:cubicBezTo>
                  <a:cubicBezTo>
                    <a:pt x="31247" y="14348"/>
                    <a:pt x="30660" y="13519"/>
                    <a:pt x="30038" y="12724"/>
                  </a:cubicBezTo>
                  <a:cubicBezTo>
                    <a:pt x="29865" y="12516"/>
                    <a:pt x="29692" y="12344"/>
                    <a:pt x="29519" y="12171"/>
                  </a:cubicBezTo>
                  <a:cubicBezTo>
                    <a:pt x="29450" y="12102"/>
                    <a:pt x="29346" y="12032"/>
                    <a:pt x="29381" y="11894"/>
                  </a:cubicBezTo>
                  <a:lnTo>
                    <a:pt x="29381" y="11860"/>
                  </a:lnTo>
                  <a:close/>
                  <a:moveTo>
                    <a:pt x="15175" y="15800"/>
                  </a:moveTo>
                  <a:cubicBezTo>
                    <a:pt x="15175" y="15800"/>
                    <a:pt x="15209" y="15835"/>
                    <a:pt x="15175" y="15869"/>
                  </a:cubicBezTo>
                  <a:cubicBezTo>
                    <a:pt x="15151" y="15893"/>
                    <a:pt x="15111" y="15933"/>
                    <a:pt x="15065" y="15933"/>
                  </a:cubicBezTo>
                  <a:cubicBezTo>
                    <a:pt x="15045" y="15933"/>
                    <a:pt x="15023" y="15925"/>
                    <a:pt x="15002" y="15904"/>
                  </a:cubicBezTo>
                  <a:cubicBezTo>
                    <a:pt x="15036" y="15835"/>
                    <a:pt x="15071" y="15800"/>
                    <a:pt x="15175" y="15800"/>
                  </a:cubicBezTo>
                  <a:close/>
                  <a:moveTo>
                    <a:pt x="32631" y="16106"/>
                  </a:moveTo>
                  <a:cubicBezTo>
                    <a:pt x="32811" y="16106"/>
                    <a:pt x="32845" y="16229"/>
                    <a:pt x="32907" y="16353"/>
                  </a:cubicBezTo>
                  <a:cubicBezTo>
                    <a:pt x="32768" y="16319"/>
                    <a:pt x="32665" y="16249"/>
                    <a:pt x="32561" y="16111"/>
                  </a:cubicBezTo>
                  <a:cubicBezTo>
                    <a:pt x="32586" y="16107"/>
                    <a:pt x="32610" y="16106"/>
                    <a:pt x="32631" y="16106"/>
                  </a:cubicBezTo>
                  <a:close/>
                  <a:moveTo>
                    <a:pt x="20154" y="16261"/>
                  </a:moveTo>
                  <a:cubicBezTo>
                    <a:pt x="20181" y="16261"/>
                    <a:pt x="20201" y="16278"/>
                    <a:pt x="20221" y="16319"/>
                  </a:cubicBezTo>
                  <a:cubicBezTo>
                    <a:pt x="20290" y="16319"/>
                    <a:pt x="20359" y="16307"/>
                    <a:pt x="20429" y="16307"/>
                  </a:cubicBezTo>
                  <a:cubicBezTo>
                    <a:pt x="20532" y="16307"/>
                    <a:pt x="20636" y="16332"/>
                    <a:pt x="20740" y="16457"/>
                  </a:cubicBezTo>
                  <a:cubicBezTo>
                    <a:pt x="20697" y="16463"/>
                    <a:pt x="20657" y="16466"/>
                    <a:pt x="20620" y="16466"/>
                  </a:cubicBezTo>
                  <a:cubicBezTo>
                    <a:pt x="20449" y="16466"/>
                    <a:pt x="20335" y="16404"/>
                    <a:pt x="20221" y="16319"/>
                  </a:cubicBezTo>
                  <a:cubicBezTo>
                    <a:pt x="20193" y="16333"/>
                    <a:pt x="20170" y="16341"/>
                    <a:pt x="20151" y="16341"/>
                  </a:cubicBezTo>
                  <a:cubicBezTo>
                    <a:pt x="20123" y="16341"/>
                    <a:pt x="20103" y="16324"/>
                    <a:pt x="20083" y="16284"/>
                  </a:cubicBezTo>
                  <a:cubicBezTo>
                    <a:pt x="20112" y="16270"/>
                    <a:pt x="20134" y="16261"/>
                    <a:pt x="20154" y="16261"/>
                  </a:cubicBezTo>
                  <a:close/>
                  <a:moveTo>
                    <a:pt x="29934" y="9094"/>
                  </a:moveTo>
                  <a:cubicBezTo>
                    <a:pt x="30349" y="9164"/>
                    <a:pt x="30694" y="9267"/>
                    <a:pt x="31006" y="9578"/>
                  </a:cubicBezTo>
                  <a:cubicBezTo>
                    <a:pt x="31489" y="10097"/>
                    <a:pt x="31904" y="10650"/>
                    <a:pt x="32319" y="11237"/>
                  </a:cubicBezTo>
                  <a:cubicBezTo>
                    <a:pt x="32526" y="11583"/>
                    <a:pt x="32768" y="11894"/>
                    <a:pt x="33045" y="12205"/>
                  </a:cubicBezTo>
                  <a:cubicBezTo>
                    <a:pt x="33563" y="12724"/>
                    <a:pt x="34013" y="13346"/>
                    <a:pt x="34427" y="13968"/>
                  </a:cubicBezTo>
                  <a:cubicBezTo>
                    <a:pt x="34911" y="14763"/>
                    <a:pt x="35292" y="15593"/>
                    <a:pt x="35776" y="16388"/>
                  </a:cubicBezTo>
                  <a:cubicBezTo>
                    <a:pt x="35810" y="16422"/>
                    <a:pt x="35879" y="16491"/>
                    <a:pt x="35810" y="16595"/>
                  </a:cubicBezTo>
                  <a:cubicBezTo>
                    <a:pt x="35784" y="16602"/>
                    <a:pt x="35759" y="16604"/>
                    <a:pt x="35734" y="16604"/>
                  </a:cubicBezTo>
                  <a:cubicBezTo>
                    <a:pt x="35631" y="16604"/>
                    <a:pt x="35542" y="16554"/>
                    <a:pt x="35430" y="16526"/>
                  </a:cubicBezTo>
                  <a:cubicBezTo>
                    <a:pt x="35285" y="16490"/>
                    <a:pt x="35145" y="16475"/>
                    <a:pt x="35006" y="16475"/>
                  </a:cubicBezTo>
                  <a:cubicBezTo>
                    <a:pt x="34746" y="16475"/>
                    <a:pt x="34490" y="16527"/>
                    <a:pt x="34220" y="16595"/>
                  </a:cubicBezTo>
                  <a:cubicBezTo>
                    <a:pt x="34116" y="16630"/>
                    <a:pt x="34047" y="16630"/>
                    <a:pt x="33944" y="16664"/>
                  </a:cubicBezTo>
                  <a:cubicBezTo>
                    <a:pt x="33871" y="16673"/>
                    <a:pt x="33818" y="16680"/>
                    <a:pt x="33777" y="16680"/>
                  </a:cubicBezTo>
                  <a:cubicBezTo>
                    <a:pt x="33660" y="16680"/>
                    <a:pt x="33640" y="16626"/>
                    <a:pt x="33563" y="16422"/>
                  </a:cubicBezTo>
                  <a:cubicBezTo>
                    <a:pt x="33425" y="16180"/>
                    <a:pt x="33287" y="15938"/>
                    <a:pt x="33114" y="15696"/>
                  </a:cubicBezTo>
                  <a:cubicBezTo>
                    <a:pt x="32492" y="14763"/>
                    <a:pt x="31835" y="13830"/>
                    <a:pt x="30971" y="13035"/>
                  </a:cubicBezTo>
                  <a:cubicBezTo>
                    <a:pt x="30280" y="12378"/>
                    <a:pt x="29623" y="11721"/>
                    <a:pt x="28793" y="11237"/>
                  </a:cubicBezTo>
                  <a:cubicBezTo>
                    <a:pt x="28744" y="11213"/>
                    <a:pt x="28696" y="11189"/>
                    <a:pt x="28659" y="11189"/>
                  </a:cubicBezTo>
                  <a:cubicBezTo>
                    <a:pt x="28644" y="11189"/>
                    <a:pt x="28631" y="11193"/>
                    <a:pt x="28621" y="11203"/>
                  </a:cubicBezTo>
                  <a:cubicBezTo>
                    <a:pt x="28533" y="11247"/>
                    <a:pt x="28454" y="11264"/>
                    <a:pt x="28380" y="11264"/>
                  </a:cubicBezTo>
                  <a:cubicBezTo>
                    <a:pt x="28165" y="11264"/>
                    <a:pt x="27997" y="11116"/>
                    <a:pt x="27791" y="11065"/>
                  </a:cubicBezTo>
                  <a:cubicBezTo>
                    <a:pt x="28102" y="10754"/>
                    <a:pt x="28379" y="10442"/>
                    <a:pt x="28655" y="10131"/>
                  </a:cubicBezTo>
                  <a:cubicBezTo>
                    <a:pt x="28759" y="10028"/>
                    <a:pt x="28862" y="9959"/>
                    <a:pt x="28966" y="9924"/>
                  </a:cubicBezTo>
                  <a:cubicBezTo>
                    <a:pt x="29104" y="9889"/>
                    <a:pt x="29243" y="9855"/>
                    <a:pt x="29070" y="9682"/>
                  </a:cubicBezTo>
                  <a:cubicBezTo>
                    <a:pt x="29035" y="9613"/>
                    <a:pt x="29070" y="9544"/>
                    <a:pt x="29139" y="9509"/>
                  </a:cubicBezTo>
                  <a:cubicBezTo>
                    <a:pt x="29346" y="9371"/>
                    <a:pt x="29623" y="9336"/>
                    <a:pt x="29796" y="9129"/>
                  </a:cubicBezTo>
                  <a:cubicBezTo>
                    <a:pt x="29830" y="9094"/>
                    <a:pt x="29899" y="9094"/>
                    <a:pt x="29934" y="9094"/>
                  </a:cubicBezTo>
                  <a:close/>
                  <a:moveTo>
                    <a:pt x="24680" y="13000"/>
                  </a:moveTo>
                  <a:lnTo>
                    <a:pt x="24680" y="13000"/>
                  </a:lnTo>
                  <a:cubicBezTo>
                    <a:pt x="24611" y="13311"/>
                    <a:pt x="24438" y="13553"/>
                    <a:pt x="24196" y="13761"/>
                  </a:cubicBezTo>
                  <a:lnTo>
                    <a:pt x="24231" y="13761"/>
                  </a:lnTo>
                  <a:cubicBezTo>
                    <a:pt x="23851" y="14106"/>
                    <a:pt x="23470" y="14487"/>
                    <a:pt x="23125" y="14832"/>
                  </a:cubicBezTo>
                  <a:cubicBezTo>
                    <a:pt x="22744" y="15212"/>
                    <a:pt x="22399" y="15627"/>
                    <a:pt x="22122" y="16077"/>
                  </a:cubicBezTo>
                  <a:cubicBezTo>
                    <a:pt x="21984" y="16353"/>
                    <a:pt x="21880" y="16630"/>
                    <a:pt x="21673" y="16837"/>
                  </a:cubicBezTo>
                  <a:cubicBezTo>
                    <a:pt x="21500" y="16733"/>
                    <a:pt x="21535" y="16595"/>
                    <a:pt x="21604" y="16457"/>
                  </a:cubicBezTo>
                  <a:cubicBezTo>
                    <a:pt x="21707" y="16249"/>
                    <a:pt x="21777" y="16077"/>
                    <a:pt x="21915" y="15869"/>
                  </a:cubicBezTo>
                  <a:cubicBezTo>
                    <a:pt x="22191" y="15420"/>
                    <a:pt x="22468" y="14970"/>
                    <a:pt x="22883" y="14625"/>
                  </a:cubicBezTo>
                  <a:cubicBezTo>
                    <a:pt x="22917" y="14590"/>
                    <a:pt x="22952" y="14556"/>
                    <a:pt x="22986" y="14521"/>
                  </a:cubicBezTo>
                  <a:cubicBezTo>
                    <a:pt x="23228" y="14037"/>
                    <a:pt x="23643" y="13761"/>
                    <a:pt x="24058" y="13450"/>
                  </a:cubicBezTo>
                  <a:cubicBezTo>
                    <a:pt x="24265" y="13311"/>
                    <a:pt x="24438" y="13104"/>
                    <a:pt x="24680" y="13000"/>
                  </a:cubicBezTo>
                  <a:close/>
                  <a:moveTo>
                    <a:pt x="31731" y="9889"/>
                  </a:moveTo>
                  <a:lnTo>
                    <a:pt x="31731" y="9889"/>
                  </a:lnTo>
                  <a:cubicBezTo>
                    <a:pt x="32112" y="10028"/>
                    <a:pt x="32354" y="10304"/>
                    <a:pt x="32630" y="10546"/>
                  </a:cubicBezTo>
                  <a:lnTo>
                    <a:pt x="32596" y="10546"/>
                  </a:lnTo>
                  <a:cubicBezTo>
                    <a:pt x="33909" y="11790"/>
                    <a:pt x="34808" y="13311"/>
                    <a:pt x="35672" y="14867"/>
                  </a:cubicBezTo>
                  <a:cubicBezTo>
                    <a:pt x="35983" y="15385"/>
                    <a:pt x="36259" y="15904"/>
                    <a:pt x="36536" y="16388"/>
                  </a:cubicBezTo>
                  <a:cubicBezTo>
                    <a:pt x="36985" y="17113"/>
                    <a:pt x="37227" y="17908"/>
                    <a:pt x="37435" y="18703"/>
                  </a:cubicBezTo>
                  <a:cubicBezTo>
                    <a:pt x="37504" y="18842"/>
                    <a:pt x="37538" y="19015"/>
                    <a:pt x="37573" y="19153"/>
                  </a:cubicBezTo>
                  <a:cubicBezTo>
                    <a:pt x="37607" y="19257"/>
                    <a:pt x="37573" y="19360"/>
                    <a:pt x="37435" y="19395"/>
                  </a:cubicBezTo>
                  <a:cubicBezTo>
                    <a:pt x="37404" y="19403"/>
                    <a:pt x="37376" y="19407"/>
                    <a:pt x="37351" y="19407"/>
                  </a:cubicBezTo>
                  <a:cubicBezTo>
                    <a:pt x="37267" y="19407"/>
                    <a:pt x="37219" y="19356"/>
                    <a:pt x="37193" y="19222"/>
                  </a:cubicBezTo>
                  <a:cubicBezTo>
                    <a:pt x="37020" y="18289"/>
                    <a:pt x="36709" y="17390"/>
                    <a:pt x="36225" y="16595"/>
                  </a:cubicBezTo>
                  <a:cubicBezTo>
                    <a:pt x="35395" y="15247"/>
                    <a:pt x="34808" y="13795"/>
                    <a:pt x="33805" y="12585"/>
                  </a:cubicBezTo>
                  <a:cubicBezTo>
                    <a:pt x="33667" y="12447"/>
                    <a:pt x="33529" y="12274"/>
                    <a:pt x="33391" y="12136"/>
                  </a:cubicBezTo>
                  <a:cubicBezTo>
                    <a:pt x="32734" y="11445"/>
                    <a:pt x="32284" y="10650"/>
                    <a:pt x="31731" y="9889"/>
                  </a:cubicBezTo>
                  <a:close/>
                  <a:moveTo>
                    <a:pt x="22641" y="19429"/>
                  </a:moveTo>
                  <a:lnTo>
                    <a:pt x="22710" y="19464"/>
                  </a:lnTo>
                  <a:lnTo>
                    <a:pt x="22675" y="19533"/>
                  </a:lnTo>
                  <a:cubicBezTo>
                    <a:pt x="22675" y="19533"/>
                    <a:pt x="22641" y="19498"/>
                    <a:pt x="22641" y="19464"/>
                  </a:cubicBezTo>
                  <a:cubicBezTo>
                    <a:pt x="22641" y="19464"/>
                    <a:pt x="22641" y="19429"/>
                    <a:pt x="22641" y="19429"/>
                  </a:cubicBezTo>
                  <a:close/>
                  <a:moveTo>
                    <a:pt x="22572" y="19810"/>
                  </a:moveTo>
                  <a:cubicBezTo>
                    <a:pt x="22606" y="19810"/>
                    <a:pt x="22606" y="19844"/>
                    <a:pt x="22606" y="19879"/>
                  </a:cubicBezTo>
                  <a:lnTo>
                    <a:pt x="22606" y="19982"/>
                  </a:lnTo>
                  <a:cubicBezTo>
                    <a:pt x="22606" y="19948"/>
                    <a:pt x="22572" y="19913"/>
                    <a:pt x="22572" y="19879"/>
                  </a:cubicBezTo>
                  <a:cubicBezTo>
                    <a:pt x="22572" y="19879"/>
                    <a:pt x="22572" y="19810"/>
                    <a:pt x="22572" y="19810"/>
                  </a:cubicBezTo>
                  <a:close/>
                  <a:moveTo>
                    <a:pt x="24922" y="13242"/>
                  </a:moveTo>
                  <a:cubicBezTo>
                    <a:pt x="24922" y="13553"/>
                    <a:pt x="24784" y="13830"/>
                    <a:pt x="24715" y="14141"/>
                  </a:cubicBezTo>
                  <a:cubicBezTo>
                    <a:pt x="24576" y="14694"/>
                    <a:pt x="24438" y="15282"/>
                    <a:pt x="24162" y="15869"/>
                  </a:cubicBezTo>
                  <a:cubicBezTo>
                    <a:pt x="23885" y="16388"/>
                    <a:pt x="23678" y="16975"/>
                    <a:pt x="23539" y="17563"/>
                  </a:cubicBezTo>
                  <a:cubicBezTo>
                    <a:pt x="23470" y="17908"/>
                    <a:pt x="23470" y="18254"/>
                    <a:pt x="23609" y="18634"/>
                  </a:cubicBezTo>
                  <a:cubicBezTo>
                    <a:pt x="23781" y="19118"/>
                    <a:pt x="23712" y="19637"/>
                    <a:pt x="23781" y="20155"/>
                  </a:cubicBezTo>
                  <a:cubicBezTo>
                    <a:pt x="23816" y="20224"/>
                    <a:pt x="23781" y="20259"/>
                    <a:pt x="23712" y="20293"/>
                  </a:cubicBezTo>
                  <a:cubicBezTo>
                    <a:pt x="23703" y="20303"/>
                    <a:pt x="23694" y="20307"/>
                    <a:pt x="23684" y="20307"/>
                  </a:cubicBezTo>
                  <a:cubicBezTo>
                    <a:pt x="23659" y="20307"/>
                    <a:pt x="23634" y="20275"/>
                    <a:pt x="23609" y="20224"/>
                  </a:cubicBezTo>
                  <a:cubicBezTo>
                    <a:pt x="23263" y="19810"/>
                    <a:pt x="22917" y="19395"/>
                    <a:pt x="22814" y="18842"/>
                  </a:cubicBezTo>
                  <a:cubicBezTo>
                    <a:pt x="22710" y="18323"/>
                    <a:pt x="22399" y="17908"/>
                    <a:pt x="22053" y="17528"/>
                  </a:cubicBezTo>
                  <a:cubicBezTo>
                    <a:pt x="22053" y="17494"/>
                    <a:pt x="22019" y="17494"/>
                    <a:pt x="21984" y="17459"/>
                  </a:cubicBezTo>
                  <a:cubicBezTo>
                    <a:pt x="21707" y="17148"/>
                    <a:pt x="21707" y="17113"/>
                    <a:pt x="21915" y="16733"/>
                  </a:cubicBezTo>
                  <a:cubicBezTo>
                    <a:pt x="22226" y="16146"/>
                    <a:pt x="22641" y="15593"/>
                    <a:pt x="23159" y="15109"/>
                  </a:cubicBezTo>
                  <a:cubicBezTo>
                    <a:pt x="23574" y="14694"/>
                    <a:pt x="23954" y="14210"/>
                    <a:pt x="24438" y="13830"/>
                  </a:cubicBezTo>
                  <a:cubicBezTo>
                    <a:pt x="24611" y="13657"/>
                    <a:pt x="24749" y="13415"/>
                    <a:pt x="24922" y="13242"/>
                  </a:cubicBezTo>
                  <a:close/>
                  <a:moveTo>
                    <a:pt x="22710" y="20674"/>
                  </a:moveTo>
                  <a:cubicBezTo>
                    <a:pt x="22848" y="20743"/>
                    <a:pt x="22848" y="20847"/>
                    <a:pt x="22848" y="20916"/>
                  </a:cubicBezTo>
                  <a:cubicBezTo>
                    <a:pt x="22814" y="20847"/>
                    <a:pt x="22779" y="20777"/>
                    <a:pt x="22710" y="20674"/>
                  </a:cubicBezTo>
                  <a:close/>
                  <a:moveTo>
                    <a:pt x="23263" y="21261"/>
                  </a:moveTo>
                  <a:cubicBezTo>
                    <a:pt x="23436" y="21330"/>
                    <a:pt x="23401" y="21434"/>
                    <a:pt x="23436" y="21503"/>
                  </a:cubicBezTo>
                  <a:lnTo>
                    <a:pt x="23367" y="21538"/>
                  </a:lnTo>
                  <a:lnTo>
                    <a:pt x="23263" y="21296"/>
                  </a:lnTo>
                  <a:lnTo>
                    <a:pt x="23263" y="21261"/>
                  </a:lnTo>
                  <a:close/>
                  <a:moveTo>
                    <a:pt x="22883" y="20950"/>
                  </a:moveTo>
                  <a:cubicBezTo>
                    <a:pt x="23125" y="21158"/>
                    <a:pt x="23194" y="21434"/>
                    <a:pt x="23263" y="21745"/>
                  </a:cubicBezTo>
                  <a:cubicBezTo>
                    <a:pt x="22986" y="21538"/>
                    <a:pt x="22952" y="21227"/>
                    <a:pt x="22883" y="20950"/>
                  </a:cubicBezTo>
                  <a:close/>
                  <a:moveTo>
                    <a:pt x="23747" y="21019"/>
                  </a:moveTo>
                  <a:lnTo>
                    <a:pt x="23747" y="21019"/>
                  </a:lnTo>
                  <a:cubicBezTo>
                    <a:pt x="23954" y="21261"/>
                    <a:pt x="23989" y="21400"/>
                    <a:pt x="23920" y="21814"/>
                  </a:cubicBezTo>
                  <a:cubicBezTo>
                    <a:pt x="23781" y="21642"/>
                    <a:pt x="23643" y="21538"/>
                    <a:pt x="23781" y="21330"/>
                  </a:cubicBezTo>
                  <a:cubicBezTo>
                    <a:pt x="23851" y="21227"/>
                    <a:pt x="23747" y="21123"/>
                    <a:pt x="23747" y="21019"/>
                  </a:cubicBezTo>
                  <a:close/>
                  <a:moveTo>
                    <a:pt x="23263" y="21780"/>
                  </a:moveTo>
                  <a:lnTo>
                    <a:pt x="23297" y="21814"/>
                  </a:lnTo>
                  <a:cubicBezTo>
                    <a:pt x="23287" y="21824"/>
                    <a:pt x="23280" y="21829"/>
                    <a:pt x="23275" y="21829"/>
                  </a:cubicBezTo>
                  <a:cubicBezTo>
                    <a:pt x="23263" y="21829"/>
                    <a:pt x="23263" y="21804"/>
                    <a:pt x="23263" y="21780"/>
                  </a:cubicBezTo>
                  <a:close/>
                  <a:moveTo>
                    <a:pt x="15244" y="22091"/>
                  </a:moveTo>
                  <a:lnTo>
                    <a:pt x="15244" y="22091"/>
                  </a:lnTo>
                  <a:cubicBezTo>
                    <a:pt x="15209" y="22125"/>
                    <a:pt x="15175" y="22125"/>
                    <a:pt x="15140" y="22160"/>
                  </a:cubicBezTo>
                  <a:lnTo>
                    <a:pt x="15175" y="22160"/>
                  </a:lnTo>
                  <a:lnTo>
                    <a:pt x="15244" y="22091"/>
                  </a:lnTo>
                  <a:close/>
                  <a:moveTo>
                    <a:pt x="14671" y="22012"/>
                  </a:moveTo>
                  <a:cubicBezTo>
                    <a:pt x="14678" y="22012"/>
                    <a:pt x="14684" y="22015"/>
                    <a:pt x="14691" y="22022"/>
                  </a:cubicBezTo>
                  <a:cubicBezTo>
                    <a:pt x="14760" y="22056"/>
                    <a:pt x="14760" y="22091"/>
                    <a:pt x="14725" y="22125"/>
                  </a:cubicBezTo>
                  <a:lnTo>
                    <a:pt x="14725" y="22160"/>
                  </a:lnTo>
                  <a:cubicBezTo>
                    <a:pt x="14725" y="22184"/>
                    <a:pt x="14725" y="22209"/>
                    <a:pt x="14701" y="22209"/>
                  </a:cubicBezTo>
                  <a:cubicBezTo>
                    <a:pt x="14691" y="22209"/>
                    <a:pt x="14676" y="22205"/>
                    <a:pt x="14656" y="22195"/>
                  </a:cubicBezTo>
                  <a:cubicBezTo>
                    <a:pt x="14622" y="22160"/>
                    <a:pt x="14622" y="22125"/>
                    <a:pt x="14622" y="22091"/>
                  </a:cubicBezTo>
                  <a:cubicBezTo>
                    <a:pt x="14622" y="22063"/>
                    <a:pt x="14644" y="22012"/>
                    <a:pt x="14671" y="22012"/>
                  </a:cubicBezTo>
                  <a:close/>
                  <a:moveTo>
                    <a:pt x="18958" y="21086"/>
                  </a:moveTo>
                  <a:cubicBezTo>
                    <a:pt x="18982" y="21086"/>
                    <a:pt x="19010" y="21096"/>
                    <a:pt x="19046" y="21123"/>
                  </a:cubicBezTo>
                  <a:cubicBezTo>
                    <a:pt x="19150" y="21192"/>
                    <a:pt x="19115" y="21296"/>
                    <a:pt x="19081" y="21365"/>
                  </a:cubicBezTo>
                  <a:cubicBezTo>
                    <a:pt x="18977" y="21538"/>
                    <a:pt x="18873" y="21711"/>
                    <a:pt x="18769" y="21883"/>
                  </a:cubicBezTo>
                  <a:cubicBezTo>
                    <a:pt x="18528" y="22298"/>
                    <a:pt x="18182" y="22644"/>
                    <a:pt x="18009" y="23093"/>
                  </a:cubicBezTo>
                  <a:cubicBezTo>
                    <a:pt x="17974" y="22748"/>
                    <a:pt x="18182" y="22506"/>
                    <a:pt x="18286" y="22229"/>
                  </a:cubicBezTo>
                  <a:cubicBezTo>
                    <a:pt x="18458" y="21883"/>
                    <a:pt x="18631" y="21538"/>
                    <a:pt x="18839" y="21227"/>
                  </a:cubicBezTo>
                  <a:cubicBezTo>
                    <a:pt x="18864" y="21175"/>
                    <a:pt x="18890" y="21086"/>
                    <a:pt x="18958" y="21086"/>
                  </a:cubicBezTo>
                  <a:close/>
                  <a:moveTo>
                    <a:pt x="27342" y="23162"/>
                  </a:moveTo>
                  <a:cubicBezTo>
                    <a:pt x="27342" y="23197"/>
                    <a:pt x="27307" y="23197"/>
                    <a:pt x="27307" y="23232"/>
                  </a:cubicBezTo>
                  <a:cubicBezTo>
                    <a:pt x="27307" y="23197"/>
                    <a:pt x="27307" y="23162"/>
                    <a:pt x="27342" y="23162"/>
                  </a:cubicBezTo>
                  <a:close/>
                  <a:moveTo>
                    <a:pt x="6222" y="21780"/>
                  </a:moveTo>
                  <a:lnTo>
                    <a:pt x="6222" y="21780"/>
                  </a:lnTo>
                  <a:cubicBezTo>
                    <a:pt x="5842" y="22091"/>
                    <a:pt x="5600" y="22471"/>
                    <a:pt x="5289" y="22851"/>
                  </a:cubicBezTo>
                  <a:cubicBezTo>
                    <a:pt x="5185" y="22990"/>
                    <a:pt x="5047" y="23093"/>
                    <a:pt x="5047" y="23266"/>
                  </a:cubicBezTo>
                  <a:cubicBezTo>
                    <a:pt x="5393" y="22990"/>
                    <a:pt x="5600" y="22575"/>
                    <a:pt x="5877" y="22264"/>
                  </a:cubicBezTo>
                  <a:cubicBezTo>
                    <a:pt x="6015" y="22125"/>
                    <a:pt x="6153" y="21987"/>
                    <a:pt x="6222" y="21780"/>
                  </a:cubicBezTo>
                  <a:close/>
                  <a:moveTo>
                    <a:pt x="17995" y="19945"/>
                  </a:moveTo>
                  <a:cubicBezTo>
                    <a:pt x="18070" y="19945"/>
                    <a:pt x="18165" y="19992"/>
                    <a:pt x="18286" y="20086"/>
                  </a:cubicBezTo>
                  <a:cubicBezTo>
                    <a:pt x="18528" y="20259"/>
                    <a:pt x="18666" y="20501"/>
                    <a:pt x="18769" y="20743"/>
                  </a:cubicBezTo>
                  <a:cubicBezTo>
                    <a:pt x="18839" y="20881"/>
                    <a:pt x="18735" y="21019"/>
                    <a:pt x="18666" y="21123"/>
                  </a:cubicBezTo>
                  <a:cubicBezTo>
                    <a:pt x="18493" y="21434"/>
                    <a:pt x="18320" y="21780"/>
                    <a:pt x="18147" y="22125"/>
                  </a:cubicBezTo>
                  <a:cubicBezTo>
                    <a:pt x="18009" y="22437"/>
                    <a:pt x="17871" y="22748"/>
                    <a:pt x="17802" y="23093"/>
                  </a:cubicBezTo>
                  <a:cubicBezTo>
                    <a:pt x="17767" y="23232"/>
                    <a:pt x="17698" y="23370"/>
                    <a:pt x="17629" y="23508"/>
                  </a:cubicBezTo>
                  <a:cubicBezTo>
                    <a:pt x="17594" y="23577"/>
                    <a:pt x="17560" y="23646"/>
                    <a:pt x="17491" y="23646"/>
                  </a:cubicBezTo>
                  <a:cubicBezTo>
                    <a:pt x="17387" y="23612"/>
                    <a:pt x="17387" y="23543"/>
                    <a:pt x="17387" y="23439"/>
                  </a:cubicBezTo>
                  <a:cubicBezTo>
                    <a:pt x="17387" y="23439"/>
                    <a:pt x="17387" y="23404"/>
                    <a:pt x="17387" y="23301"/>
                  </a:cubicBezTo>
                  <a:cubicBezTo>
                    <a:pt x="17421" y="23197"/>
                    <a:pt x="17421" y="23024"/>
                    <a:pt x="17456" y="22886"/>
                  </a:cubicBezTo>
                  <a:cubicBezTo>
                    <a:pt x="17733" y="22125"/>
                    <a:pt x="17698" y="21330"/>
                    <a:pt x="17733" y="20535"/>
                  </a:cubicBezTo>
                  <a:cubicBezTo>
                    <a:pt x="17733" y="20466"/>
                    <a:pt x="17733" y="20363"/>
                    <a:pt x="17767" y="20293"/>
                  </a:cubicBezTo>
                  <a:cubicBezTo>
                    <a:pt x="17809" y="20061"/>
                    <a:pt x="17877" y="19945"/>
                    <a:pt x="17995" y="19945"/>
                  </a:cubicBezTo>
                  <a:close/>
                  <a:moveTo>
                    <a:pt x="28344" y="20743"/>
                  </a:moveTo>
                  <a:cubicBezTo>
                    <a:pt x="28517" y="20777"/>
                    <a:pt x="28517" y="20916"/>
                    <a:pt x="28551" y="21019"/>
                  </a:cubicBezTo>
                  <a:cubicBezTo>
                    <a:pt x="28862" y="21780"/>
                    <a:pt x="29139" y="22540"/>
                    <a:pt x="29450" y="23301"/>
                  </a:cubicBezTo>
                  <a:cubicBezTo>
                    <a:pt x="29591" y="23668"/>
                    <a:pt x="29571" y="23804"/>
                    <a:pt x="29295" y="23804"/>
                  </a:cubicBezTo>
                  <a:cubicBezTo>
                    <a:pt x="29233" y="23804"/>
                    <a:pt x="29159" y="23797"/>
                    <a:pt x="29070" y="23785"/>
                  </a:cubicBezTo>
                  <a:cubicBezTo>
                    <a:pt x="29002" y="23771"/>
                    <a:pt x="28936" y="23765"/>
                    <a:pt x="28871" y="23765"/>
                  </a:cubicBezTo>
                  <a:cubicBezTo>
                    <a:pt x="28601" y="23765"/>
                    <a:pt x="28346" y="23860"/>
                    <a:pt x="28067" y="23888"/>
                  </a:cubicBezTo>
                  <a:cubicBezTo>
                    <a:pt x="27964" y="23785"/>
                    <a:pt x="27998" y="23681"/>
                    <a:pt x="28067" y="23577"/>
                  </a:cubicBezTo>
                  <a:cubicBezTo>
                    <a:pt x="28275" y="23059"/>
                    <a:pt x="28309" y="22471"/>
                    <a:pt x="28309" y="21918"/>
                  </a:cubicBezTo>
                  <a:cubicBezTo>
                    <a:pt x="28309" y="21676"/>
                    <a:pt x="28309" y="21400"/>
                    <a:pt x="28309" y="21158"/>
                  </a:cubicBezTo>
                  <a:cubicBezTo>
                    <a:pt x="28309" y="21019"/>
                    <a:pt x="28309" y="20881"/>
                    <a:pt x="28344" y="20743"/>
                  </a:cubicBezTo>
                  <a:close/>
                  <a:moveTo>
                    <a:pt x="17352" y="23888"/>
                  </a:moveTo>
                  <a:lnTo>
                    <a:pt x="17352" y="23888"/>
                  </a:lnTo>
                  <a:cubicBezTo>
                    <a:pt x="17456" y="24027"/>
                    <a:pt x="17352" y="24130"/>
                    <a:pt x="17283" y="24303"/>
                  </a:cubicBezTo>
                  <a:cubicBezTo>
                    <a:pt x="17179" y="24096"/>
                    <a:pt x="17283" y="23992"/>
                    <a:pt x="17352" y="23888"/>
                  </a:cubicBezTo>
                  <a:close/>
                  <a:moveTo>
                    <a:pt x="17249" y="24441"/>
                  </a:moveTo>
                  <a:lnTo>
                    <a:pt x="17249" y="24476"/>
                  </a:lnTo>
                  <a:lnTo>
                    <a:pt x="17214" y="24476"/>
                  </a:lnTo>
                  <a:cubicBezTo>
                    <a:pt x="17214" y="24441"/>
                    <a:pt x="17214" y="24441"/>
                    <a:pt x="17249" y="24441"/>
                  </a:cubicBezTo>
                  <a:close/>
                  <a:moveTo>
                    <a:pt x="27826" y="21676"/>
                  </a:moveTo>
                  <a:cubicBezTo>
                    <a:pt x="27964" y="21780"/>
                    <a:pt x="27929" y="21849"/>
                    <a:pt x="27929" y="21953"/>
                  </a:cubicBezTo>
                  <a:cubicBezTo>
                    <a:pt x="27929" y="22367"/>
                    <a:pt x="27895" y="22817"/>
                    <a:pt x="27860" y="23266"/>
                  </a:cubicBezTo>
                  <a:cubicBezTo>
                    <a:pt x="27826" y="23923"/>
                    <a:pt x="27445" y="24372"/>
                    <a:pt x="26754" y="24580"/>
                  </a:cubicBezTo>
                  <a:cubicBezTo>
                    <a:pt x="26927" y="24130"/>
                    <a:pt x="26996" y="23646"/>
                    <a:pt x="27307" y="23266"/>
                  </a:cubicBezTo>
                  <a:lnTo>
                    <a:pt x="27307" y="23266"/>
                  </a:lnTo>
                  <a:cubicBezTo>
                    <a:pt x="27342" y="23404"/>
                    <a:pt x="27342" y="23577"/>
                    <a:pt x="27272" y="23750"/>
                  </a:cubicBezTo>
                  <a:cubicBezTo>
                    <a:pt x="27272" y="23819"/>
                    <a:pt x="27238" y="23888"/>
                    <a:pt x="27342" y="23923"/>
                  </a:cubicBezTo>
                  <a:cubicBezTo>
                    <a:pt x="27361" y="23929"/>
                    <a:pt x="27379" y="23932"/>
                    <a:pt x="27395" y="23932"/>
                  </a:cubicBezTo>
                  <a:cubicBezTo>
                    <a:pt x="27470" y="23932"/>
                    <a:pt x="27521" y="23876"/>
                    <a:pt x="27549" y="23819"/>
                  </a:cubicBezTo>
                  <a:cubicBezTo>
                    <a:pt x="27584" y="23785"/>
                    <a:pt x="27584" y="23715"/>
                    <a:pt x="27584" y="23681"/>
                  </a:cubicBezTo>
                  <a:cubicBezTo>
                    <a:pt x="27584" y="23370"/>
                    <a:pt x="27653" y="23024"/>
                    <a:pt x="27584" y="22748"/>
                  </a:cubicBezTo>
                  <a:cubicBezTo>
                    <a:pt x="27514" y="22333"/>
                    <a:pt x="27722" y="22056"/>
                    <a:pt x="27826" y="21676"/>
                  </a:cubicBezTo>
                  <a:close/>
                  <a:moveTo>
                    <a:pt x="17110" y="24718"/>
                  </a:moveTo>
                  <a:cubicBezTo>
                    <a:pt x="17145" y="24752"/>
                    <a:pt x="17145" y="24787"/>
                    <a:pt x="17145" y="24787"/>
                  </a:cubicBezTo>
                  <a:cubicBezTo>
                    <a:pt x="17145" y="24822"/>
                    <a:pt x="17110" y="24856"/>
                    <a:pt x="17076" y="24856"/>
                  </a:cubicBezTo>
                  <a:cubicBezTo>
                    <a:pt x="17041" y="24822"/>
                    <a:pt x="17041" y="24787"/>
                    <a:pt x="17041" y="24752"/>
                  </a:cubicBezTo>
                  <a:cubicBezTo>
                    <a:pt x="17041" y="24718"/>
                    <a:pt x="17076" y="24718"/>
                    <a:pt x="17110" y="24718"/>
                  </a:cubicBezTo>
                  <a:close/>
                  <a:moveTo>
                    <a:pt x="26747" y="24773"/>
                  </a:moveTo>
                  <a:cubicBezTo>
                    <a:pt x="26770" y="24773"/>
                    <a:pt x="26789" y="24805"/>
                    <a:pt x="26789" y="24856"/>
                  </a:cubicBezTo>
                  <a:cubicBezTo>
                    <a:pt x="26789" y="24881"/>
                    <a:pt x="26771" y="24905"/>
                    <a:pt x="26749" y="24905"/>
                  </a:cubicBezTo>
                  <a:cubicBezTo>
                    <a:pt x="26740" y="24905"/>
                    <a:pt x="26730" y="24901"/>
                    <a:pt x="26719" y="24891"/>
                  </a:cubicBezTo>
                  <a:cubicBezTo>
                    <a:pt x="26685" y="24891"/>
                    <a:pt x="26685" y="24856"/>
                    <a:pt x="26685" y="24822"/>
                  </a:cubicBezTo>
                  <a:cubicBezTo>
                    <a:pt x="26685" y="24787"/>
                    <a:pt x="26719" y="24787"/>
                    <a:pt x="26719" y="24787"/>
                  </a:cubicBezTo>
                  <a:cubicBezTo>
                    <a:pt x="26729" y="24778"/>
                    <a:pt x="26738" y="24773"/>
                    <a:pt x="26747" y="24773"/>
                  </a:cubicBezTo>
                  <a:close/>
                  <a:moveTo>
                    <a:pt x="16454" y="25029"/>
                  </a:moveTo>
                  <a:lnTo>
                    <a:pt x="16488" y="25133"/>
                  </a:lnTo>
                  <a:cubicBezTo>
                    <a:pt x="16488" y="25133"/>
                    <a:pt x="16419" y="25133"/>
                    <a:pt x="16419" y="25098"/>
                  </a:cubicBezTo>
                  <a:cubicBezTo>
                    <a:pt x="16419" y="25063"/>
                    <a:pt x="16419" y="25063"/>
                    <a:pt x="16454" y="25029"/>
                  </a:cubicBezTo>
                  <a:close/>
                  <a:moveTo>
                    <a:pt x="20295" y="16921"/>
                  </a:moveTo>
                  <a:cubicBezTo>
                    <a:pt x="20444" y="16921"/>
                    <a:pt x="20617" y="17003"/>
                    <a:pt x="20705" y="17113"/>
                  </a:cubicBezTo>
                  <a:cubicBezTo>
                    <a:pt x="20774" y="17183"/>
                    <a:pt x="20843" y="17252"/>
                    <a:pt x="20912" y="17321"/>
                  </a:cubicBezTo>
                  <a:cubicBezTo>
                    <a:pt x="21120" y="17563"/>
                    <a:pt x="21224" y="17805"/>
                    <a:pt x="21016" y="18116"/>
                  </a:cubicBezTo>
                  <a:cubicBezTo>
                    <a:pt x="20982" y="18150"/>
                    <a:pt x="20947" y="18220"/>
                    <a:pt x="21016" y="18289"/>
                  </a:cubicBezTo>
                  <a:cubicBezTo>
                    <a:pt x="21154" y="18254"/>
                    <a:pt x="21120" y="18012"/>
                    <a:pt x="21327" y="17978"/>
                  </a:cubicBezTo>
                  <a:cubicBezTo>
                    <a:pt x="21569" y="18289"/>
                    <a:pt x="21777" y="18634"/>
                    <a:pt x="21915" y="19015"/>
                  </a:cubicBezTo>
                  <a:cubicBezTo>
                    <a:pt x="22226" y="19740"/>
                    <a:pt x="22537" y="20501"/>
                    <a:pt x="22814" y="21261"/>
                  </a:cubicBezTo>
                  <a:cubicBezTo>
                    <a:pt x="22917" y="21469"/>
                    <a:pt x="23021" y="21676"/>
                    <a:pt x="23159" y="21883"/>
                  </a:cubicBezTo>
                  <a:cubicBezTo>
                    <a:pt x="23194" y="21918"/>
                    <a:pt x="23194" y="21987"/>
                    <a:pt x="23228" y="21987"/>
                  </a:cubicBezTo>
                  <a:cubicBezTo>
                    <a:pt x="23574" y="22056"/>
                    <a:pt x="23574" y="22333"/>
                    <a:pt x="23609" y="22609"/>
                  </a:cubicBezTo>
                  <a:cubicBezTo>
                    <a:pt x="23712" y="22990"/>
                    <a:pt x="23851" y="23404"/>
                    <a:pt x="23920" y="23819"/>
                  </a:cubicBezTo>
                  <a:cubicBezTo>
                    <a:pt x="23989" y="24061"/>
                    <a:pt x="23989" y="24096"/>
                    <a:pt x="23609" y="24199"/>
                  </a:cubicBezTo>
                  <a:cubicBezTo>
                    <a:pt x="23523" y="24242"/>
                    <a:pt x="23466" y="24267"/>
                    <a:pt x="23423" y="24267"/>
                  </a:cubicBezTo>
                  <a:cubicBezTo>
                    <a:pt x="23361" y="24267"/>
                    <a:pt x="23324" y="24217"/>
                    <a:pt x="23263" y="24096"/>
                  </a:cubicBezTo>
                  <a:lnTo>
                    <a:pt x="23263" y="24096"/>
                  </a:lnTo>
                  <a:cubicBezTo>
                    <a:pt x="23297" y="24199"/>
                    <a:pt x="23297" y="24303"/>
                    <a:pt x="23159" y="24372"/>
                  </a:cubicBezTo>
                  <a:cubicBezTo>
                    <a:pt x="22883" y="24510"/>
                    <a:pt x="22744" y="24718"/>
                    <a:pt x="22710" y="25063"/>
                  </a:cubicBezTo>
                  <a:cubicBezTo>
                    <a:pt x="22710" y="25192"/>
                    <a:pt x="22672" y="25263"/>
                    <a:pt x="22568" y="25263"/>
                  </a:cubicBezTo>
                  <a:cubicBezTo>
                    <a:pt x="22531" y="25263"/>
                    <a:pt x="22487" y="25254"/>
                    <a:pt x="22433" y="25236"/>
                  </a:cubicBezTo>
                  <a:cubicBezTo>
                    <a:pt x="22226" y="25133"/>
                    <a:pt x="21984" y="25133"/>
                    <a:pt x="21742" y="25063"/>
                  </a:cubicBezTo>
                  <a:cubicBezTo>
                    <a:pt x="21258" y="24925"/>
                    <a:pt x="21016" y="24545"/>
                    <a:pt x="20774" y="24096"/>
                  </a:cubicBezTo>
                  <a:cubicBezTo>
                    <a:pt x="20532" y="23543"/>
                    <a:pt x="20359" y="22955"/>
                    <a:pt x="20117" y="22402"/>
                  </a:cubicBezTo>
                  <a:cubicBezTo>
                    <a:pt x="20048" y="22195"/>
                    <a:pt x="19945" y="21987"/>
                    <a:pt x="19806" y="21814"/>
                  </a:cubicBezTo>
                  <a:cubicBezTo>
                    <a:pt x="19564" y="21538"/>
                    <a:pt x="19461" y="21123"/>
                    <a:pt x="19184" y="20881"/>
                  </a:cubicBezTo>
                  <a:cubicBezTo>
                    <a:pt x="19081" y="20777"/>
                    <a:pt x="19115" y="20708"/>
                    <a:pt x="19150" y="20605"/>
                  </a:cubicBezTo>
                  <a:cubicBezTo>
                    <a:pt x="19219" y="20535"/>
                    <a:pt x="19322" y="20466"/>
                    <a:pt x="19322" y="20328"/>
                  </a:cubicBezTo>
                  <a:cubicBezTo>
                    <a:pt x="19299" y="20328"/>
                    <a:pt x="19276" y="20313"/>
                    <a:pt x="19264" y="20313"/>
                  </a:cubicBezTo>
                  <a:cubicBezTo>
                    <a:pt x="19257" y="20313"/>
                    <a:pt x="19253" y="20317"/>
                    <a:pt x="19253" y="20328"/>
                  </a:cubicBezTo>
                  <a:cubicBezTo>
                    <a:pt x="19110" y="20455"/>
                    <a:pt x="19033" y="20524"/>
                    <a:pt x="18968" y="20524"/>
                  </a:cubicBezTo>
                  <a:cubicBezTo>
                    <a:pt x="18891" y="20524"/>
                    <a:pt x="18831" y="20430"/>
                    <a:pt x="18700" y="20224"/>
                  </a:cubicBezTo>
                  <a:cubicBezTo>
                    <a:pt x="18597" y="20052"/>
                    <a:pt x="18493" y="19913"/>
                    <a:pt x="18320" y="19879"/>
                  </a:cubicBezTo>
                  <a:cubicBezTo>
                    <a:pt x="18009" y="19775"/>
                    <a:pt x="17836" y="19637"/>
                    <a:pt x="17974" y="19291"/>
                  </a:cubicBezTo>
                  <a:cubicBezTo>
                    <a:pt x="17836" y="19291"/>
                    <a:pt x="17836" y="19429"/>
                    <a:pt x="17767" y="19464"/>
                  </a:cubicBezTo>
                  <a:cubicBezTo>
                    <a:pt x="17629" y="19395"/>
                    <a:pt x="17629" y="19257"/>
                    <a:pt x="17698" y="19153"/>
                  </a:cubicBezTo>
                  <a:cubicBezTo>
                    <a:pt x="18009" y="18392"/>
                    <a:pt x="18528" y="17770"/>
                    <a:pt x="19253" y="17355"/>
                  </a:cubicBezTo>
                  <a:cubicBezTo>
                    <a:pt x="19322" y="17321"/>
                    <a:pt x="19392" y="17252"/>
                    <a:pt x="19495" y="17252"/>
                  </a:cubicBezTo>
                  <a:cubicBezTo>
                    <a:pt x="19703" y="17217"/>
                    <a:pt x="19910" y="17217"/>
                    <a:pt x="20083" y="17010"/>
                  </a:cubicBezTo>
                  <a:cubicBezTo>
                    <a:pt x="20133" y="16947"/>
                    <a:pt x="20210" y="16921"/>
                    <a:pt x="20295" y="16921"/>
                  </a:cubicBezTo>
                  <a:close/>
                  <a:moveTo>
                    <a:pt x="15140" y="23612"/>
                  </a:moveTo>
                  <a:cubicBezTo>
                    <a:pt x="15209" y="24061"/>
                    <a:pt x="15348" y="24510"/>
                    <a:pt x="15244" y="24994"/>
                  </a:cubicBezTo>
                  <a:cubicBezTo>
                    <a:pt x="15244" y="25029"/>
                    <a:pt x="15209" y="25063"/>
                    <a:pt x="15209" y="25098"/>
                  </a:cubicBezTo>
                  <a:cubicBezTo>
                    <a:pt x="15148" y="25191"/>
                    <a:pt x="15141" y="25311"/>
                    <a:pt x="15042" y="25311"/>
                  </a:cubicBezTo>
                  <a:cubicBezTo>
                    <a:pt x="15030" y="25311"/>
                    <a:pt x="15017" y="25309"/>
                    <a:pt x="15002" y="25305"/>
                  </a:cubicBezTo>
                  <a:cubicBezTo>
                    <a:pt x="14864" y="25271"/>
                    <a:pt x="14933" y="25167"/>
                    <a:pt x="14933" y="25063"/>
                  </a:cubicBezTo>
                  <a:cubicBezTo>
                    <a:pt x="14898" y="24580"/>
                    <a:pt x="14933" y="24096"/>
                    <a:pt x="15140" y="23612"/>
                  </a:cubicBezTo>
                  <a:close/>
                  <a:moveTo>
                    <a:pt x="25207" y="15523"/>
                  </a:moveTo>
                  <a:cubicBezTo>
                    <a:pt x="25474" y="15523"/>
                    <a:pt x="25726" y="15661"/>
                    <a:pt x="25924" y="15835"/>
                  </a:cubicBezTo>
                  <a:cubicBezTo>
                    <a:pt x="26201" y="16111"/>
                    <a:pt x="26512" y="16319"/>
                    <a:pt x="26789" y="16560"/>
                  </a:cubicBezTo>
                  <a:cubicBezTo>
                    <a:pt x="27031" y="16768"/>
                    <a:pt x="27169" y="17010"/>
                    <a:pt x="27307" y="17286"/>
                  </a:cubicBezTo>
                  <a:cubicBezTo>
                    <a:pt x="27342" y="17355"/>
                    <a:pt x="27411" y="17459"/>
                    <a:pt x="27307" y="17528"/>
                  </a:cubicBezTo>
                  <a:cubicBezTo>
                    <a:pt x="27100" y="17701"/>
                    <a:pt x="27238" y="17839"/>
                    <a:pt x="27307" y="17943"/>
                  </a:cubicBezTo>
                  <a:cubicBezTo>
                    <a:pt x="27480" y="18254"/>
                    <a:pt x="27653" y="18600"/>
                    <a:pt x="27756" y="18945"/>
                  </a:cubicBezTo>
                  <a:cubicBezTo>
                    <a:pt x="27860" y="19118"/>
                    <a:pt x="27860" y="19291"/>
                    <a:pt x="27756" y="19498"/>
                  </a:cubicBezTo>
                  <a:cubicBezTo>
                    <a:pt x="27480" y="19948"/>
                    <a:pt x="27376" y="20466"/>
                    <a:pt x="27169" y="20916"/>
                  </a:cubicBezTo>
                  <a:cubicBezTo>
                    <a:pt x="26996" y="21296"/>
                    <a:pt x="26927" y="21642"/>
                    <a:pt x="26858" y="22022"/>
                  </a:cubicBezTo>
                  <a:cubicBezTo>
                    <a:pt x="26685" y="23059"/>
                    <a:pt x="26339" y="24027"/>
                    <a:pt x="25994" y="24994"/>
                  </a:cubicBezTo>
                  <a:cubicBezTo>
                    <a:pt x="25959" y="25133"/>
                    <a:pt x="25924" y="25271"/>
                    <a:pt x="25786" y="25340"/>
                  </a:cubicBezTo>
                  <a:cubicBezTo>
                    <a:pt x="25544" y="25167"/>
                    <a:pt x="25475" y="24960"/>
                    <a:pt x="25302" y="24752"/>
                  </a:cubicBezTo>
                  <a:cubicBezTo>
                    <a:pt x="25164" y="24614"/>
                    <a:pt x="25060" y="24476"/>
                    <a:pt x="24818" y="24441"/>
                  </a:cubicBezTo>
                  <a:cubicBezTo>
                    <a:pt x="24646" y="24441"/>
                    <a:pt x="24576" y="24338"/>
                    <a:pt x="24542" y="24165"/>
                  </a:cubicBezTo>
                  <a:cubicBezTo>
                    <a:pt x="24404" y="23543"/>
                    <a:pt x="24300" y="22920"/>
                    <a:pt x="24265" y="22298"/>
                  </a:cubicBezTo>
                  <a:cubicBezTo>
                    <a:pt x="24265" y="21711"/>
                    <a:pt x="24162" y="21123"/>
                    <a:pt x="24092" y="20535"/>
                  </a:cubicBezTo>
                  <a:cubicBezTo>
                    <a:pt x="23989" y="19775"/>
                    <a:pt x="23920" y="19015"/>
                    <a:pt x="23747" y="18254"/>
                  </a:cubicBezTo>
                  <a:cubicBezTo>
                    <a:pt x="23678" y="18047"/>
                    <a:pt x="23678" y="17874"/>
                    <a:pt x="23816" y="17701"/>
                  </a:cubicBezTo>
                  <a:cubicBezTo>
                    <a:pt x="23885" y="17597"/>
                    <a:pt x="23885" y="17528"/>
                    <a:pt x="23885" y="17425"/>
                  </a:cubicBezTo>
                  <a:cubicBezTo>
                    <a:pt x="23920" y="17079"/>
                    <a:pt x="24023" y="16733"/>
                    <a:pt x="24127" y="16353"/>
                  </a:cubicBezTo>
                  <a:cubicBezTo>
                    <a:pt x="24231" y="15938"/>
                    <a:pt x="24507" y="15696"/>
                    <a:pt x="24887" y="15593"/>
                  </a:cubicBezTo>
                  <a:cubicBezTo>
                    <a:pt x="24995" y="15544"/>
                    <a:pt x="25102" y="15523"/>
                    <a:pt x="25207" y="15523"/>
                  </a:cubicBezTo>
                  <a:close/>
                  <a:moveTo>
                    <a:pt x="16868" y="25375"/>
                  </a:moveTo>
                  <a:lnTo>
                    <a:pt x="16834" y="25409"/>
                  </a:lnTo>
                  <a:lnTo>
                    <a:pt x="16834" y="25375"/>
                  </a:lnTo>
                  <a:close/>
                  <a:moveTo>
                    <a:pt x="25129" y="25375"/>
                  </a:moveTo>
                  <a:cubicBezTo>
                    <a:pt x="25129" y="25377"/>
                    <a:pt x="25129" y="25379"/>
                    <a:pt x="25129" y="25381"/>
                  </a:cubicBezTo>
                  <a:lnTo>
                    <a:pt x="25129" y="25381"/>
                  </a:lnTo>
                  <a:cubicBezTo>
                    <a:pt x="25129" y="25390"/>
                    <a:pt x="25129" y="25399"/>
                    <a:pt x="25129" y="25409"/>
                  </a:cubicBezTo>
                  <a:lnTo>
                    <a:pt x="25129" y="25375"/>
                  </a:lnTo>
                  <a:close/>
                  <a:moveTo>
                    <a:pt x="19329" y="21550"/>
                  </a:moveTo>
                  <a:cubicBezTo>
                    <a:pt x="19379" y="21550"/>
                    <a:pt x="19423" y="21602"/>
                    <a:pt x="19495" y="21711"/>
                  </a:cubicBezTo>
                  <a:cubicBezTo>
                    <a:pt x="19703" y="22125"/>
                    <a:pt x="19979" y="22540"/>
                    <a:pt x="20083" y="22990"/>
                  </a:cubicBezTo>
                  <a:cubicBezTo>
                    <a:pt x="20221" y="23543"/>
                    <a:pt x="20463" y="24061"/>
                    <a:pt x="20809" y="24545"/>
                  </a:cubicBezTo>
                  <a:cubicBezTo>
                    <a:pt x="20843" y="24614"/>
                    <a:pt x="20912" y="24683"/>
                    <a:pt x="20912" y="24822"/>
                  </a:cubicBezTo>
                  <a:cubicBezTo>
                    <a:pt x="20463" y="24891"/>
                    <a:pt x="20014" y="24856"/>
                    <a:pt x="19564" y="24960"/>
                  </a:cubicBezTo>
                  <a:cubicBezTo>
                    <a:pt x="19115" y="25098"/>
                    <a:pt x="18700" y="25271"/>
                    <a:pt x="18251" y="25478"/>
                  </a:cubicBezTo>
                  <a:cubicBezTo>
                    <a:pt x="18251" y="25236"/>
                    <a:pt x="18251" y="24994"/>
                    <a:pt x="18286" y="24787"/>
                  </a:cubicBezTo>
                  <a:cubicBezTo>
                    <a:pt x="18355" y="24372"/>
                    <a:pt x="18286" y="23923"/>
                    <a:pt x="18458" y="23508"/>
                  </a:cubicBezTo>
                  <a:cubicBezTo>
                    <a:pt x="18458" y="23439"/>
                    <a:pt x="18493" y="23404"/>
                    <a:pt x="18458" y="23335"/>
                  </a:cubicBezTo>
                  <a:cubicBezTo>
                    <a:pt x="18320" y="23059"/>
                    <a:pt x="18389" y="22851"/>
                    <a:pt x="18562" y="22644"/>
                  </a:cubicBezTo>
                  <a:cubicBezTo>
                    <a:pt x="18769" y="22333"/>
                    <a:pt x="18908" y="21987"/>
                    <a:pt x="19150" y="21676"/>
                  </a:cubicBezTo>
                  <a:cubicBezTo>
                    <a:pt x="19232" y="21594"/>
                    <a:pt x="19283" y="21550"/>
                    <a:pt x="19329" y="21550"/>
                  </a:cubicBezTo>
                  <a:close/>
                  <a:moveTo>
                    <a:pt x="16246" y="25582"/>
                  </a:moveTo>
                  <a:lnTo>
                    <a:pt x="16246" y="25651"/>
                  </a:lnTo>
                  <a:cubicBezTo>
                    <a:pt x="16177" y="25617"/>
                    <a:pt x="16212" y="25617"/>
                    <a:pt x="16246" y="25582"/>
                  </a:cubicBezTo>
                  <a:close/>
                  <a:moveTo>
                    <a:pt x="40234" y="25340"/>
                  </a:moveTo>
                  <a:cubicBezTo>
                    <a:pt x="40304" y="25375"/>
                    <a:pt x="40407" y="25375"/>
                    <a:pt x="40442" y="25478"/>
                  </a:cubicBezTo>
                  <a:cubicBezTo>
                    <a:pt x="40407" y="25582"/>
                    <a:pt x="40373" y="25686"/>
                    <a:pt x="40304" y="25686"/>
                  </a:cubicBezTo>
                  <a:cubicBezTo>
                    <a:pt x="40285" y="25690"/>
                    <a:pt x="40269" y="25692"/>
                    <a:pt x="40255" y="25692"/>
                  </a:cubicBezTo>
                  <a:cubicBezTo>
                    <a:pt x="40165" y="25692"/>
                    <a:pt x="40161" y="25603"/>
                    <a:pt x="40131" y="25513"/>
                  </a:cubicBezTo>
                  <a:cubicBezTo>
                    <a:pt x="40131" y="25444"/>
                    <a:pt x="40131" y="25340"/>
                    <a:pt x="40234" y="25340"/>
                  </a:cubicBezTo>
                  <a:close/>
                  <a:moveTo>
                    <a:pt x="16143" y="25858"/>
                  </a:moveTo>
                  <a:cubicBezTo>
                    <a:pt x="16143" y="25858"/>
                    <a:pt x="16177" y="25893"/>
                    <a:pt x="16143" y="25893"/>
                  </a:cubicBezTo>
                  <a:cubicBezTo>
                    <a:pt x="16143" y="25910"/>
                    <a:pt x="16143" y="25919"/>
                    <a:pt x="16138" y="25919"/>
                  </a:cubicBezTo>
                  <a:cubicBezTo>
                    <a:pt x="16134" y="25919"/>
                    <a:pt x="16125" y="25910"/>
                    <a:pt x="16108" y="25893"/>
                  </a:cubicBezTo>
                  <a:cubicBezTo>
                    <a:pt x="16108" y="25893"/>
                    <a:pt x="16108" y="25858"/>
                    <a:pt x="16108" y="25858"/>
                  </a:cubicBezTo>
                  <a:close/>
                  <a:moveTo>
                    <a:pt x="23826" y="24393"/>
                  </a:moveTo>
                  <a:cubicBezTo>
                    <a:pt x="23921" y="24393"/>
                    <a:pt x="23999" y="24462"/>
                    <a:pt x="24092" y="24580"/>
                  </a:cubicBezTo>
                  <a:cubicBezTo>
                    <a:pt x="24139" y="24672"/>
                    <a:pt x="24185" y="24749"/>
                    <a:pt x="24272" y="24749"/>
                  </a:cubicBezTo>
                  <a:cubicBezTo>
                    <a:pt x="24315" y="24749"/>
                    <a:pt x="24369" y="24729"/>
                    <a:pt x="24438" y="24683"/>
                  </a:cubicBezTo>
                  <a:cubicBezTo>
                    <a:pt x="24494" y="24651"/>
                    <a:pt x="24549" y="24638"/>
                    <a:pt x="24602" y="24638"/>
                  </a:cubicBezTo>
                  <a:cubicBezTo>
                    <a:pt x="24776" y="24638"/>
                    <a:pt x="24936" y="24785"/>
                    <a:pt x="25095" y="24891"/>
                  </a:cubicBezTo>
                  <a:cubicBezTo>
                    <a:pt x="25199" y="24960"/>
                    <a:pt x="25233" y="25063"/>
                    <a:pt x="25337" y="25167"/>
                  </a:cubicBezTo>
                  <a:cubicBezTo>
                    <a:pt x="25613" y="25513"/>
                    <a:pt x="25648" y="25789"/>
                    <a:pt x="25371" y="26308"/>
                  </a:cubicBezTo>
                  <a:cubicBezTo>
                    <a:pt x="25268" y="25964"/>
                    <a:pt x="25097" y="25689"/>
                    <a:pt x="25129" y="25381"/>
                  </a:cubicBezTo>
                  <a:lnTo>
                    <a:pt x="25129" y="25381"/>
                  </a:lnTo>
                  <a:cubicBezTo>
                    <a:pt x="25123" y="25271"/>
                    <a:pt x="25085" y="25210"/>
                    <a:pt x="25001" y="25210"/>
                  </a:cubicBezTo>
                  <a:cubicBezTo>
                    <a:pt x="24970" y="25210"/>
                    <a:pt x="24932" y="25218"/>
                    <a:pt x="24887" y="25236"/>
                  </a:cubicBezTo>
                  <a:cubicBezTo>
                    <a:pt x="24887" y="25236"/>
                    <a:pt x="24853" y="25271"/>
                    <a:pt x="24818" y="25271"/>
                  </a:cubicBezTo>
                  <a:cubicBezTo>
                    <a:pt x="24794" y="25287"/>
                    <a:pt x="24767" y="25292"/>
                    <a:pt x="24740" y="25292"/>
                  </a:cubicBezTo>
                  <a:cubicBezTo>
                    <a:pt x="24702" y="25292"/>
                    <a:pt x="24662" y="25283"/>
                    <a:pt x="24623" y="25283"/>
                  </a:cubicBezTo>
                  <a:cubicBezTo>
                    <a:pt x="24570" y="25283"/>
                    <a:pt x="24518" y="25299"/>
                    <a:pt x="24473" y="25375"/>
                  </a:cubicBezTo>
                  <a:cubicBezTo>
                    <a:pt x="24404" y="25478"/>
                    <a:pt x="24611" y="25582"/>
                    <a:pt x="24507" y="25720"/>
                  </a:cubicBezTo>
                  <a:cubicBezTo>
                    <a:pt x="24369" y="25686"/>
                    <a:pt x="24196" y="25720"/>
                    <a:pt x="24127" y="25478"/>
                  </a:cubicBezTo>
                  <a:cubicBezTo>
                    <a:pt x="24092" y="25305"/>
                    <a:pt x="23920" y="25305"/>
                    <a:pt x="23781" y="25271"/>
                  </a:cubicBezTo>
                  <a:cubicBezTo>
                    <a:pt x="23781" y="25098"/>
                    <a:pt x="23920" y="25133"/>
                    <a:pt x="23954" y="25063"/>
                  </a:cubicBezTo>
                  <a:cubicBezTo>
                    <a:pt x="23876" y="25025"/>
                    <a:pt x="23818" y="25005"/>
                    <a:pt x="23768" y="25005"/>
                  </a:cubicBezTo>
                  <a:cubicBezTo>
                    <a:pt x="23685" y="25005"/>
                    <a:pt x="23626" y="25059"/>
                    <a:pt x="23539" y="25167"/>
                  </a:cubicBezTo>
                  <a:cubicBezTo>
                    <a:pt x="23436" y="25305"/>
                    <a:pt x="23401" y="25478"/>
                    <a:pt x="23228" y="25582"/>
                  </a:cubicBezTo>
                  <a:cubicBezTo>
                    <a:pt x="23125" y="25409"/>
                    <a:pt x="23194" y="25271"/>
                    <a:pt x="23263" y="25133"/>
                  </a:cubicBezTo>
                  <a:cubicBezTo>
                    <a:pt x="23297" y="25063"/>
                    <a:pt x="23263" y="25029"/>
                    <a:pt x="23159" y="24994"/>
                  </a:cubicBezTo>
                  <a:cubicBezTo>
                    <a:pt x="22986" y="24960"/>
                    <a:pt x="23021" y="24822"/>
                    <a:pt x="23125" y="24752"/>
                  </a:cubicBezTo>
                  <a:cubicBezTo>
                    <a:pt x="23297" y="24614"/>
                    <a:pt x="23470" y="24510"/>
                    <a:pt x="23678" y="24441"/>
                  </a:cubicBezTo>
                  <a:cubicBezTo>
                    <a:pt x="23733" y="24408"/>
                    <a:pt x="23781" y="24393"/>
                    <a:pt x="23826" y="24393"/>
                  </a:cubicBezTo>
                  <a:close/>
                  <a:moveTo>
                    <a:pt x="42550" y="26273"/>
                  </a:moveTo>
                  <a:cubicBezTo>
                    <a:pt x="42585" y="26308"/>
                    <a:pt x="42654" y="26342"/>
                    <a:pt x="42654" y="26412"/>
                  </a:cubicBezTo>
                  <a:cubicBezTo>
                    <a:pt x="42630" y="26436"/>
                    <a:pt x="42605" y="26460"/>
                    <a:pt x="42581" y="26460"/>
                  </a:cubicBezTo>
                  <a:cubicBezTo>
                    <a:pt x="42571" y="26460"/>
                    <a:pt x="42560" y="26456"/>
                    <a:pt x="42550" y="26446"/>
                  </a:cubicBezTo>
                  <a:cubicBezTo>
                    <a:pt x="42487" y="26446"/>
                    <a:pt x="42452" y="26417"/>
                    <a:pt x="42447" y="26331"/>
                  </a:cubicBezTo>
                  <a:lnTo>
                    <a:pt x="42447" y="26331"/>
                  </a:lnTo>
                  <a:cubicBezTo>
                    <a:pt x="42454" y="26273"/>
                    <a:pt x="42518" y="26273"/>
                    <a:pt x="42550" y="26273"/>
                  </a:cubicBezTo>
                  <a:close/>
                  <a:moveTo>
                    <a:pt x="24404" y="26100"/>
                  </a:moveTo>
                  <a:cubicBezTo>
                    <a:pt x="24507" y="26204"/>
                    <a:pt x="24507" y="26412"/>
                    <a:pt x="24438" y="26653"/>
                  </a:cubicBezTo>
                  <a:cubicBezTo>
                    <a:pt x="24300" y="26446"/>
                    <a:pt x="24438" y="26308"/>
                    <a:pt x="24404" y="26100"/>
                  </a:cubicBezTo>
                  <a:close/>
                  <a:moveTo>
                    <a:pt x="23505" y="25720"/>
                  </a:moveTo>
                  <a:cubicBezTo>
                    <a:pt x="23574" y="25755"/>
                    <a:pt x="23574" y="25824"/>
                    <a:pt x="23574" y="25858"/>
                  </a:cubicBezTo>
                  <a:cubicBezTo>
                    <a:pt x="23539" y="26100"/>
                    <a:pt x="23539" y="26342"/>
                    <a:pt x="23712" y="26515"/>
                  </a:cubicBezTo>
                  <a:cubicBezTo>
                    <a:pt x="23747" y="26584"/>
                    <a:pt x="23747" y="26653"/>
                    <a:pt x="23678" y="26688"/>
                  </a:cubicBezTo>
                  <a:cubicBezTo>
                    <a:pt x="23668" y="26698"/>
                    <a:pt x="23654" y="26702"/>
                    <a:pt x="23640" y="26702"/>
                  </a:cubicBezTo>
                  <a:cubicBezTo>
                    <a:pt x="23606" y="26702"/>
                    <a:pt x="23564" y="26678"/>
                    <a:pt x="23539" y="26653"/>
                  </a:cubicBezTo>
                  <a:cubicBezTo>
                    <a:pt x="23470" y="26584"/>
                    <a:pt x="23367" y="26481"/>
                    <a:pt x="23297" y="26377"/>
                  </a:cubicBezTo>
                  <a:cubicBezTo>
                    <a:pt x="23263" y="26342"/>
                    <a:pt x="23228" y="26239"/>
                    <a:pt x="23297" y="26204"/>
                  </a:cubicBezTo>
                  <a:cubicBezTo>
                    <a:pt x="23574" y="26170"/>
                    <a:pt x="23470" y="25997"/>
                    <a:pt x="23470" y="25858"/>
                  </a:cubicBezTo>
                  <a:cubicBezTo>
                    <a:pt x="23470" y="25789"/>
                    <a:pt x="23436" y="25755"/>
                    <a:pt x="23505" y="25720"/>
                  </a:cubicBezTo>
                  <a:close/>
                  <a:moveTo>
                    <a:pt x="41064" y="26653"/>
                  </a:moveTo>
                  <a:lnTo>
                    <a:pt x="41064" y="26653"/>
                  </a:lnTo>
                  <a:cubicBezTo>
                    <a:pt x="41202" y="26757"/>
                    <a:pt x="41202" y="26861"/>
                    <a:pt x="41202" y="26965"/>
                  </a:cubicBezTo>
                  <a:cubicBezTo>
                    <a:pt x="41168" y="26895"/>
                    <a:pt x="41029" y="26826"/>
                    <a:pt x="41064" y="26653"/>
                  </a:cubicBezTo>
                  <a:close/>
                  <a:moveTo>
                    <a:pt x="29174" y="24096"/>
                  </a:moveTo>
                  <a:cubicBezTo>
                    <a:pt x="29485" y="24130"/>
                    <a:pt x="29519" y="24130"/>
                    <a:pt x="29588" y="24441"/>
                  </a:cubicBezTo>
                  <a:cubicBezTo>
                    <a:pt x="29623" y="24580"/>
                    <a:pt x="29657" y="24683"/>
                    <a:pt x="29657" y="24822"/>
                  </a:cubicBezTo>
                  <a:cubicBezTo>
                    <a:pt x="29638" y="24841"/>
                    <a:pt x="29622" y="24848"/>
                    <a:pt x="29607" y="24848"/>
                  </a:cubicBezTo>
                  <a:cubicBezTo>
                    <a:pt x="29555" y="24848"/>
                    <a:pt x="29523" y="24761"/>
                    <a:pt x="29485" y="24761"/>
                  </a:cubicBezTo>
                  <a:cubicBezTo>
                    <a:pt x="29474" y="24761"/>
                    <a:pt x="29463" y="24768"/>
                    <a:pt x="29450" y="24787"/>
                  </a:cubicBezTo>
                  <a:lnTo>
                    <a:pt x="29450" y="24752"/>
                  </a:lnTo>
                  <a:cubicBezTo>
                    <a:pt x="29381" y="24822"/>
                    <a:pt x="29381" y="24891"/>
                    <a:pt x="29381" y="24960"/>
                  </a:cubicBezTo>
                  <a:cubicBezTo>
                    <a:pt x="29381" y="25063"/>
                    <a:pt x="29381" y="25167"/>
                    <a:pt x="29450" y="25236"/>
                  </a:cubicBezTo>
                  <a:cubicBezTo>
                    <a:pt x="29485" y="25305"/>
                    <a:pt x="29519" y="25375"/>
                    <a:pt x="29485" y="25444"/>
                  </a:cubicBezTo>
                  <a:cubicBezTo>
                    <a:pt x="29450" y="25547"/>
                    <a:pt x="29381" y="25651"/>
                    <a:pt x="29416" y="25789"/>
                  </a:cubicBezTo>
                  <a:cubicBezTo>
                    <a:pt x="29416" y="25893"/>
                    <a:pt x="29485" y="25997"/>
                    <a:pt x="29450" y="26135"/>
                  </a:cubicBezTo>
                  <a:cubicBezTo>
                    <a:pt x="29417" y="26140"/>
                    <a:pt x="29384" y="26143"/>
                    <a:pt x="29352" y="26143"/>
                  </a:cubicBezTo>
                  <a:cubicBezTo>
                    <a:pt x="29180" y="26143"/>
                    <a:pt x="29024" y="26062"/>
                    <a:pt x="28966" y="25858"/>
                  </a:cubicBezTo>
                  <a:cubicBezTo>
                    <a:pt x="28935" y="25797"/>
                    <a:pt x="28877" y="25680"/>
                    <a:pt x="28767" y="25680"/>
                  </a:cubicBezTo>
                  <a:cubicBezTo>
                    <a:pt x="28753" y="25680"/>
                    <a:pt x="28739" y="25682"/>
                    <a:pt x="28724" y="25686"/>
                  </a:cubicBezTo>
                  <a:cubicBezTo>
                    <a:pt x="28586" y="25789"/>
                    <a:pt x="28690" y="25893"/>
                    <a:pt x="28724" y="25997"/>
                  </a:cubicBezTo>
                  <a:cubicBezTo>
                    <a:pt x="28793" y="26204"/>
                    <a:pt x="28862" y="26412"/>
                    <a:pt x="29001" y="26550"/>
                  </a:cubicBezTo>
                  <a:cubicBezTo>
                    <a:pt x="29104" y="26688"/>
                    <a:pt x="29139" y="26792"/>
                    <a:pt x="29104" y="26999"/>
                  </a:cubicBezTo>
                  <a:cubicBezTo>
                    <a:pt x="28690" y="26723"/>
                    <a:pt x="28275" y="26446"/>
                    <a:pt x="27895" y="26170"/>
                  </a:cubicBezTo>
                  <a:cubicBezTo>
                    <a:pt x="27653" y="25962"/>
                    <a:pt x="27687" y="25824"/>
                    <a:pt x="28033" y="25720"/>
                  </a:cubicBezTo>
                  <a:cubicBezTo>
                    <a:pt x="28137" y="25686"/>
                    <a:pt x="28275" y="25651"/>
                    <a:pt x="28379" y="25582"/>
                  </a:cubicBezTo>
                  <a:cubicBezTo>
                    <a:pt x="28448" y="25547"/>
                    <a:pt x="28517" y="25547"/>
                    <a:pt x="28621" y="25375"/>
                  </a:cubicBezTo>
                  <a:lnTo>
                    <a:pt x="28621" y="25375"/>
                  </a:lnTo>
                  <a:cubicBezTo>
                    <a:pt x="28275" y="25582"/>
                    <a:pt x="27929" y="25513"/>
                    <a:pt x="27653" y="25617"/>
                  </a:cubicBezTo>
                  <a:cubicBezTo>
                    <a:pt x="27601" y="25617"/>
                    <a:pt x="27558" y="25625"/>
                    <a:pt x="27519" y="25625"/>
                  </a:cubicBezTo>
                  <a:cubicBezTo>
                    <a:pt x="27480" y="25625"/>
                    <a:pt x="27445" y="25617"/>
                    <a:pt x="27411" y="25582"/>
                  </a:cubicBezTo>
                  <a:cubicBezTo>
                    <a:pt x="27342" y="25547"/>
                    <a:pt x="27307" y="25478"/>
                    <a:pt x="27411" y="25409"/>
                  </a:cubicBezTo>
                  <a:cubicBezTo>
                    <a:pt x="27445" y="25375"/>
                    <a:pt x="27480" y="25340"/>
                    <a:pt x="27549" y="25340"/>
                  </a:cubicBezTo>
                  <a:cubicBezTo>
                    <a:pt x="27860" y="25202"/>
                    <a:pt x="28067" y="24994"/>
                    <a:pt x="28275" y="24683"/>
                  </a:cubicBezTo>
                  <a:lnTo>
                    <a:pt x="28275" y="24683"/>
                  </a:lnTo>
                  <a:cubicBezTo>
                    <a:pt x="27998" y="24752"/>
                    <a:pt x="27791" y="24925"/>
                    <a:pt x="27584" y="25063"/>
                  </a:cubicBezTo>
                  <a:cubicBezTo>
                    <a:pt x="27445" y="25133"/>
                    <a:pt x="27342" y="25202"/>
                    <a:pt x="27169" y="25236"/>
                  </a:cubicBezTo>
                  <a:cubicBezTo>
                    <a:pt x="27065" y="25236"/>
                    <a:pt x="26961" y="25202"/>
                    <a:pt x="26961" y="25098"/>
                  </a:cubicBezTo>
                  <a:cubicBezTo>
                    <a:pt x="26927" y="24994"/>
                    <a:pt x="27031" y="24960"/>
                    <a:pt x="27100" y="24925"/>
                  </a:cubicBezTo>
                  <a:cubicBezTo>
                    <a:pt x="27272" y="24891"/>
                    <a:pt x="27376" y="24752"/>
                    <a:pt x="27480" y="24614"/>
                  </a:cubicBezTo>
                  <a:cubicBezTo>
                    <a:pt x="27722" y="24268"/>
                    <a:pt x="28137" y="24165"/>
                    <a:pt x="28517" y="24096"/>
                  </a:cubicBezTo>
                  <a:close/>
                  <a:moveTo>
                    <a:pt x="24887" y="25720"/>
                  </a:moveTo>
                  <a:cubicBezTo>
                    <a:pt x="24957" y="25720"/>
                    <a:pt x="25026" y="25789"/>
                    <a:pt x="25060" y="25858"/>
                  </a:cubicBezTo>
                  <a:cubicBezTo>
                    <a:pt x="25129" y="25997"/>
                    <a:pt x="25129" y="26170"/>
                    <a:pt x="25129" y="26342"/>
                  </a:cubicBezTo>
                  <a:cubicBezTo>
                    <a:pt x="25164" y="26550"/>
                    <a:pt x="25060" y="26757"/>
                    <a:pt x="24922" y="26965"/>
                  </a:cubicBezTo>
                  <a:cubicBezTo>
                    <a:pt x="24898" y="26989"/>
                    <a:pt x="24856" y="27013"/>
                    <a:pt x="24821" y="27013"/>
                  </a:cubicBezTo>
                  <a:cubicBezTo>
                    <a:pt x="24807" y="27013"/>
                    <a:pt x="24794" y="27009"/>
                    <a:pt x="24784" y="26999"/>
                  </a:cubicBezTo>
                  <a:cubicBezTo>
                    <a:pt x="24715" y="26999"/>
                    <a:pt x="24680" y="26965"/>
                    <a:pt x="24715" y="26895"/>
                  </a:cubicBezTo>
                  <a:cubicBezTo>
                    <a:pt x="24784" y="26584"/>
                    <a:pt x="24715" y="26239"/>
                    <a:pt x="24749" y="25893"/>
                  </a:cubicBezTo>
                  <a:cubicBezTo>
                    <a:pt x="24784" y="25824"/>
                    <a:pt x="24784" y="25720"/>
                    <a:pt x="24887" y="25720"/>
                  </a:cubicBezTo>
                  <a:close/>
                  <a:moveTo>
                    <a:pt x="24058" y="27172"/>
                  </a:moveTo>
                  <a:cubicBezTo>
                    <a:pt x="24058" y="27172"/>
                    <a:pt x="24092" y="27172"/>
                    <a:pt x="24092" y="27207"/>
                  </a:cubicBezTo>
                  <a:lnTo>
                    <a:pt x="24058" y="27207"/>
                  </a:lnTo>
                  <a:lnTo>
                    <a:pt x="24058" y="27172"/>
                  </a:lnTo>
                  <a:close/>
                  <a:moveTo>
                    <a:pt x="18691" y="16075"/>
                  </a:moveTo>
                  <a:cubicBezTo>
                    <a:pt x="18864" y="16075"/>
                    <a:pt x="19040" y="16096"/>
                    <a:pt x="19219" y="16146"/>
                  </a:cubicBezTo>
                  <a:cubicBezTo>
                    <a:pt x="19253" y="16180"/>
                    <a:pt x="19322" y="16180"/>
                    <a:pt x="19392" y="16215"/>
                  </a:cubicBezTo>
                  <a:cubicBezTo>
                    <a:pt x="19530" y="16284"/>
                    <a:pt x="19737" y="16319"/>
                    <a:pt x="19772" y="16491"/>
                  </a:cubicBezTo>
                  <a:cubicBezTo>
                    <a:pt x="19806" y="16699"/>
                    <a:pt x="19599" y="16733"/>
                    <a:pt x="19495" y="16837"/>
                  </a:cubicBezTo>
                  <a:cubicBezTo>
                    <a:pt x="19253" y="17010"/>
                    <a:pt x="18977" y="17148"/>
                    <a:pt x="18700" y="17321"/>
                  </a:cubicBezTo>
                  <a:cubicBezTo>
                    <a:pt x="18562" y="17355"/>
                    <a:pt x="18424" y="17425"/>
                    <a:pt x="18355" y="17563"/>
                  </a:cubicBezTo>
                  <a:cubicBezTo>
                    <a:pt x="18009" y="18012"/>
                    <a:pt x="17698" y="18531"/>
                    <a:pt x="17456" y="19049"/>
                  </a:cubicBezTo>
                  <a:cubicBezTo>
                    <a:pt x="17387" y="19222"/>
                    <a:pt x="17387" y="19429"/>
                    <a:pt x="17387" y="19637"/>
                  </a:cubicBezTo>
                  <a:cubicBezTo>
                    <a:pt x="17456" y="20086"/>
                    <a:pt x="17421" y="20535"/>
                    <a:pt x="17421" y="20985"/>
                  </a:cubicBezTo>
                  <a:cubicBezTo>
                    <a:pt x="17456" y="21434"/>
                    <a:pt x="17283" y="21883"/>
                    <a:pt x="17249" y="22367"/>
                  </a:cubicBezTo>
                  <a:cubicBezTo>
                    <a:pt x="17214" y="23059"/>
                    <a:pt x="16938" y="23681"/>
                    <a:pt x="16661" y="24303"/>
                  </a:cubicBezTo>
                  <a:cubicBezTo>
                    <a:pt x="16626" y="24407"/>
                    <a:pt x="16488" y="24510"/>
                    <a:pt x="16592" y="24614"/>
                  </a:cubicBezTo>
                  <a:cubicBezTo>
                    <a:pt x="16626" y="24649"/>
                    <a:pt x="16626" y="24683"/>
                    <a:pt x="16592" y="24683"/>
                  </a:cubicBezTo>
                  <a:cubicBezTo>
                    <a:pt x="16177" y="24856"/>
                    <a:pt x="16177" y="25340"/>
                    <a:pt x="15970" y="25651"/>
                  </a:cubicBezTo>
                  <a:cubicBezTo>
                    <a:pt x="15728" y="25962"/>
                    <a:pt x="15624" y="26342"/>
                    <a:pt x="15555" y="26757"/>
                  </a:cubicBezTo>
                  <a:cubicBezTo>
                    <a:pt x="15520" y="27103"/>
                    <a:pt x="15244" y="27241"/>
                    <a:pt x="14967" y="27379"/>
                  </a:cubicBezTo>
                  <a:cubicBezTo>
                    <a:pt x="14949" y="27384"/>
                    <a:pt x="14931" y="27386"/>
                    <a:pt x="14916" y="27386"/>
                  </a:cubicBezTo>
                  <a:cubicBezTo>
                    <a:pt x="14812" y="27386"/>
                    <a:pt x="14765" y="27296"/>
                    <a:pt x="14794" y="27207"/>
                  </a:cubicBezTo>
                  <a:lnTo>
                    <a:pt x="14760" y="27172"/>
                  </a:lnTo>
                  <a:cubicBezTo>
                    <a:pt x="14794" y="26965"/>
                    <a:pt x="14829" y="26723"/>
                    <a:pt x="14967" y="26515"/>
                  </a:cubicBezTo>
                  <a:cubicBezTo>
                    <a:pt x="15244" y="26031"/>
                    <a:pt x="15278" y="25444"/>
                    <a:pt x="15486" y="24925"/>
                  </a:cubicBezTo>
                  <a:cubicBezTo>
                    <a:pt x="15555" y="24718"/>
                    <a:pt x="15589" y="24476"/>
                    <a:pt x="15451" y="24268"/>
                  </a:cubicBezTo>
                  <a:cubicBezTo>
                    <a:pt x="15417" y="24199"/>
                    <a:pt x="15417" y="24096"/>
                    <a:pt x="15417" y="23992"/>
                  </a:cubicBezTo>
                  <a:cubicBezTo>
                    <a:pt x="15417" y="23715"/>
                    <a:pt x="15382" y="23439"/>
                    <a:pt x="15278" y="23162"/>
                  </a:cubicBezTo>
                  <a:cubicBezTo>
                    <a:pt x="15175" y="22851"/>
                    <a:pt x="15140" y="22506"/>
                    <a:pt x="15140" y="22160"/>
                  </a:cubicBezTo>
                  <a:cubicBezTo>
                    <a:pt x="14864" y="21434"/>
                    <a:pt x="14656" y="20708"/>
                    <a:pt x="14864" y="19913"/>
                  </a:cubicBezTo>
                  <a:cubicBezTo>
                    <a:pt x="14864" y="19810"/>
                    <a:pt x="14933" y="19706"/>
                    <a:pt x="14829" y="19602"/>
                  </a:cubicBezTo>
                  <a:cubicBezTo>
                    <a:pt x="14760" y="19533"/>
                    <a:pt x="14829" y="19429"/>
                    <a:pt x="14829" y="19326"/>
                  </a:cubicBezTo>
                  <a:cubicBezTo>
                    <a:pt x="14898" y="19084"/>
                    <a:pt x="15036" y="18876"/>
                    <a:pt x="15140" y="18669"/>
                  </a:cubicBezTo>
                  <a:cubicBezTo>
                    <a:pt x="15313" y="18392"/>
                    <a:pt x="15382" y="18150"/>
                    <a:pt x="15382" y="17839"/>
                  </a:cubicBezTo>
                  <a:cubicBezTo>
                    <a:pt x="15382" y="17355"/>
                    <a:pt x="15659" y="17044"/>
                    <a:pt x="16108" y="16941"/>
                  </a:cubicBezTo>
                  <a:cubicBezTo>
                    <a:pt x="16246" y="16906"/>
                    <a:pt x="16384" y="16837"/>
                    <a:pt x="16523" y="16768"/>
                  </a:cubicBezTo>
                  <a:cubicBezTo>
                    <a:pt x="16799" y="16595"/>
                    <a:pt x="17145" y="16457"/>
                    <a:pt x="17456" y="16353"/>
                  </a:cubicBezTo>
                  <a:cubicBezTo>
                    <a:pt x="17850" y="16205"/>
                    <a:pt x="18262" y="16075"/>
                    <a:pt x="18691" y="16075"/>
                  </a:cubicBezTo>
                  <a:close/>
                  <a:moveTo>
                    <a:pt x="15417" y="27414"/>
                  </a:moveTo>
                  <a:cubicBezTo>
                    <a:pt x="15451" y="27414"/>
                    <a:pt x="15486" y="27483"/>
                    <a:pt x="15486" y="27518"/>
                  </a:cubicBezTo>
                  <a:cubicBezTo>
                    <a:pt x="15451" y="27552"/>
                    <a:pt x="15417" y="27587"/>
                    <a:pt x="15348" y="27587"/>
                  </a:cubicBezTo>
                  <a:cubicBezTo>
                    <a:pt x="15313" y="27587"/>
                    <a:pt x="15278" y="27552"/>
                    <a:pt x="15313" y="27518"/>
                  </a:cubicBezTo>
                  <a:cubicBezTo>
                    <a:pt x="15313" y="27448"/>
                    <a:pt x="15382" y="27414"/>
                    <a:pt x="15417" y="27414"/>
                  </a:cubicBezTo>
                  <a:close/>
                  <a:moveTo>
                    <a:pt x="23920" y="27448"/>
                  </a:moveTo>
                  <a:cubicBezTo>
                    <a:pt x="24023" y="27690"/>
                    <a:pt x="23954" y="27898"/>
                    <a:pt x="23954" y="28105"/>
                  </a:cubicBezTo>
                  <a:cubicBezTo>
                    <a:pt x="23954" y="28174"/>
                    <a:pt x="23885" y="28209"/>
                    <a:pt x="23816" y="28209"/>
                  </a:cubicBezTo>
                  <a:cubicBezTo>
                    <a:pt x="23781" y="28209"/>
                    <a:pt x="23712" y="28174"/>
                    <a:pt x="23712" y="28105"/>
                  </a:cubicBezTo>
                  <a:cubicBezTo>
                    <a:pt x="23712" y="27898"/>
                    <a:pt x="23712" y="27656"/>
                    <a:pt x="23920" y="27448"/>
                  </a:cubicBezTo>
                  <a:close/>
                  <a:moveTo>
                    <a:pt x="28966" y="27690"/>
                  </a:moveTo>
                  <a:cubicBezTo>
                    <a:pt x="29243" y="27829"/>
                    <a:pt x="29243" y="28105"/>
                    <a:pt x="29346" y="28347"/>
                  </a:cubicBezTo>
                  <a:cubicBezTo>
                    <a:pt x="29104" y="28174"/>
                    <a:pt x="29035" y="27932"/>
                    <a:pt x="28966" y="27690"/>
                  </a:cubicBezTo>
                  <a:close/>
                  <a:moveTo>
                    <a:pt x="42205" y="28416"/>
                  </a:moveTo>
                  <a:cubicBezTo>
                    <a:pt x="42239" y="28416"/>
                    <a:pt x="42239" y="28416"/>
                    <a:pt x="42239" y="28451"/>
                  </a:cubicBezTo>
                  <a:lnTo>
                    <a:pt x="42205" y="28416"/>
                  </a:lnTo>
                  <a:close/>
                  <a:moveTo>
                    <a:pt x="41375" y="27241"/>
                  </a:moveTo>
                  <a:cubicBezTo>
                    <a:pt x="41721" y="27621"/>
                    <a:pt x="41859" y="28036"/>
                    <a:pt x="42066" y="28520"/>
                  </a:cubicBezTo>
                  <a:cubicBezTo>
                    <a:pt x="41755" y="28313"/>
                    <a:pt x="41479" y="27725"/>
                    <a:pt x="41375" y="27241"/>
                  </a:cubicBezTo>
                  <a:close/>
                  <a:moveTo>
                    <a:pt x="42239" y="28485"/>
                  </a:moveTo>
                  <a:lnTo>
                    <a:pt x="42239" y="28485"/>
                  </a:lnTo>
                  <a:cubicBezTo>
                    <a:pt x="42274" y="28520"/>
                    <a:pt x="42308" y="28555"/>
                    <a:pt x="42308" y="28624"/>
                  </a:cubicBezTo>
                  <a:cubicBezTo>
                    <a:pt x="42274" y="28589"/>
                    <a:pt x="42239" y="28520"/>
                    <a:pt x="42239" y="28485"/>
                  </a:cubicBezTo>
                  <a:close/>
                  <a:moveTo>
                    <a:pt x="29416" y="28693"/>
                  </a:moveTo>
                  <a:cubicBezTo>
                    <a:pt x="29450" y="28693"/>
                    <a:pt x="29485" y="28693"/>
                    <a:pt x="29485" y="28727"/>
                  </a:cubicBezTo>
                  <a:cubicBezTo>
                    <a:pt x="29519" y="28762"/>
                    <a:pt x="29485" y="28762"/>
                    <a:pt x="29450" y="28762"/>
                  </a:cubicBezTo>
                  <a:lnTo>
                    <a:pt x="29416" y="28762"/>
                  </a:lnTo>
                  <a:cubicBezTo>
                    <a:pt x="29416" y="28727"/>
                    <a:pt x="29416" y="28693"/>
                    <a:pt x="29416" y="28693"/>
                  </a:cubicBezTo>
                  <a:close/>
                  <a:moveTo>
                    <a:pt x="29346" y="27656"/>
                  </a:moveTo>
                  <a:lnTo>
                    <a:pt x="29346" y="27656"/>
                  </a:lnTo>
                  <a:cubicBezTo>
                    <a:pt x="29554" y="27829"/>
                    <a:pt x="29761" y="28347"/>
                    <a:pt x="29761" y="28762"/>
                  </a:cubicBezTo>
                  <a:cubicBezTo>
                    <a:pt x="29519" y="28520"/>
                    <a:pt x="29312" y="27898"/>
                    <a:pt x="29346" y="27656"/>
                  </a:cubicBezTo>
                  <a:close/>
                  <a:moveTo>
                    <a:pt x="21949" y="28555"/>
                  </a:moveTo>
                  <a:lnTo>
                    <a:pt x="21949" y="28555"/>
                  </a:lnTo>
                  <a:cubicBezTo>
                    <a:pt x="21984" y="28762"/>
                    <a:pt x="21811" y="28831"/>
                    <a:pt x="21742" y="28935"/>
                  </a:cubicBezTo>
                  <a:cubicBezTo>
                    <a:pt x="21673" y="28762"/>
                    <a:pt x="21777" y="28658"/>
                    <a:pt x="21949" y="28555"/>
                  </a:cubicBezTo>
                  <a:close/>
                  <a:moveTo>
                    <a:pt x="21742" y="28935"/>
                  </a:moveTo>
                  <a:lnTo>
                    <a:pt x="21569" y="29073"/>
                  </a:lnTo>
                  <a:cubicBezTo>
                    <a:pt x="21569" y="28969"/>
                    <a:pt x="21638" y="28969"/>
                    <a:pt x="21742" y="28935"/>
                  </a:cubicBezTo>
                  <a:close/>
                  <a:moveTo>
                    <a:pt x="20843" y="29004"/>
                  </a:moveTo>
                  <a:cubicBezTo>
                    <a:pt x="20878" y="29004"/>
                    <a:pt x="20878" y="29038"/>
                    <a:pt x="20878" y="29073"/>
                  </a:cubicBezTo>
                  <a:cubicBezTo>
                    <a:pt x="20843" y="29108"/>
                    <a:pt x="20843" y="29142"/>
                    <a:pt x="20774" y="29142"/>
                  </a:cubicBezTo>
                  <a:cubicBezTo>
                    <a:pt x="20740" y="29142"/>
                    <a:pt x="20705" y="29108"/>
                    <a:pt x="20740" y="29108"/>
                  </a:cubicBezTo>
                  <a:lnTo>
                    <a:pt x="20740" y="29073"/>
                  </a:lnTo>
                  <a:cubicBezTo>
                    <a:pt x="20774" y="29038"/>
                    <a:pt x="20809" y="29004"/>
                    <a:pt x="20843" y="29004"/>
                  </a:cubicBezTo>
                  <a:close/>
                  <a:moveTo>
                    <a:pt x="21466" y="29177"/>
                  </a:moveTo>
                  <a:cubicBezTo>
                    <a:pt x="21466" y="29246"/>
                    <a:pt x="21431" y="29280"/>
                    <a:pt x="21396" y="29315"/>
                  </a:cubicBezTo>
                  <a:cubicBezTo>
                    <a:pt x="21396" y="29350"/>
                    <a:pt x="21396" y="29384"/>
                    <a:pt x="21396" y="29384"/>
                  </a:cubicBezTo>
                  <a:cubicBezTo>
                    <a:pt x="21386" y="29394"/>
                    <a:pt x="21376" y="29398"/>
                    <a:pt x="21368" y="29398"/>
                  </a:cubicBezTo>
                  <a:cubicBezTo>
                    <a:pt x="21348" y="29398"/>
                    <a:pt x="21337" y="29374"/>
                    <a:pt x="21362" y="29350"/>
                  </a:cubicBezTo>
                  <a:cubicBezTo>
                    <a:pt x="21362" y="29350"/>
                    <a:pt x="21362" y="29350"/>
                    <a:pt x="21396" y="29315"/>
                  </a:cubicBezTo>
                  <a:cubicBezTo>
                    <a:pt x="21396" y="29246"/>
                    <a:pt x="21431" y="29211"/>
                    <a:pt x="21466" y="29177"/>
                  </a:cubicBezTo>
                  <a:close/>
                  <a:moveTo>
                    <a:pt x="33391" y="27552"/>
                  </a:moveTo>
                  <a:lnTo>
                    <a:pt x="33391" y="27552"/>
                  </a:lnTo>
                  <a:cubicBezTo>
                    <a:pt x="33736" y="27760"/>
                    <a:pt x="34324" y="28935"/>
                    <a:pt x="34289" y="29453"/>
                  </a:cubicBezTo>
                  <a:cubicBezTo>
                    <a:pt x="33944" y="28831"/>
                    <a:pt x="33667" y="28174"/>
                    <a:pt x="33391" y="27552"/>
                  </a:cubicBezTo>
                  <a:close/>
                  <a:moveTo>
                    <a:pt x="29830" y="29626"/>
                  </a:moveTo>
                  <a:cubicBezTo>
                    <a:pt x="29899" y="29695"/>
                    <a:pt x="29899" y="29764"/>
                    <a:pt x="29830" y="29833"/>
                  </a:cubicBezTo>
                  <a:cubicBezTo>
                    <a:pt x="29761" y="29799"/>
                    <a:pt x="29761" y="29730"/>
                    <a:pt x="29761" y="29661"/>
                  </a:cubicBezTo>
                  <a:cubicBezTo>
                    <a:pt x="29761" y="29661"/>
                    <a:pt x="29830" y="29626"/>
                    <a:pt x="29830" y="29626"/>
                  </a:cubicBezTo>
                  <a:close/>
                  <a:moveTo>
                    <a:pt x="18113" y="24234"/>
                  </a:moveTo>
                  <a:cubicBezTo>
                    <a:pt x="18216" y="24303"/>
                    <a:pt x="18251" y="24441"/>
                    <a:pt x="18182" y="24545"/>
                  </a:cubicBezTo>
                  <a:cubicBezTo>
                    <a:pt x="18113" y="24787"/>
                    <a:pt x="18113" y="25063"/>
                    <a:pt x="18078" y="25340"/>
                  </a:cubicBezTo>
                  <a:cubicBezTo>
                    <a:pt x="18044" y="25617"/>
                    <a:pt x="17905" y="25720"/>
                    <a:pt x="17698" y="25893"/>
                  </a:cubicBezTo>
                  <a:cubicBezTo>
                    <a:pt x="17352" y="26135"/>
                    <a:pt x="16972" y="26342"/>
                    <a:pt x="16868" y="26826"/>
                  </a:cubicBezTo>
                  <a:cubicBezTo>
                    <a:pt x="16868" y="26895"/>
                    <a:pt x="16834" y="26965"/>
                    <a:pt x="16765" y="27034"/>
                  </a:cubicBezTo>
                  <a:cubicBezTo>
                    <a:pt x="16488" y="27345"/>
                    <a:pt x="16350" y="27760"/>
                    <a:pt x="16212" y="28174"/>
                  </a:cubicBezTo>
                  <a:cubicBezTo>
                    <a:pt x="16039" y="28658"/>
                    <a:pt x="15728" y="29108"/>
                    <a:pt x="15520" y="29592"/>
                  </a:cubicBezTo>
                  <a:cubicBezTo>
                    <a:pt x="15451" y="29799"/>
                    <a:pt x="15313" y="29972"/>
                    <a:pt x="15175" y="30110"/>
                  </a:cubicBezTo>
                  <a:cubicBezTo>
                    <a:pt x="15132" y="30153"/>
                    <a:pt x="15089" y="30182"/>
                    <a:pt x="15047" y="30182"/>
                  </a:cubicBezTo>
                  <a:cubicBezTo>
                    <a:pt x="15020" y="30182"/>
                    <a:pt x="14994" y="30171"/>
                    <a:pt x="14967" y="30145"/>
                  </a:cubicBezTo>
                  <a:cubicBezTo>
                    <a:pt x="14864" y="30075"/>
                    <a:pt x="14898" y="30006"/>
                    <a:pt x="14933" y="29903"/>
                  </a:cubicBezTo>
                  <a:lnTo>
                    <a:pt x="14967" y="29903"/>
                  </a:lnTo>
                  <a:cubicBezTo>
                    <a:pt x="15278" y="29419"/>
                    <a:pt x="15486" y="28831"/>
                    <a:pt x="15728" y="28278"/>
                  </a:cubicBezTo>
                  <a:cubicBezTo>
                    <a:pt x="15866" y="28002"/>
                    <a:pt x="15970" y="27725"/>
                    <a:pt x="16004" y="27414"/>
                  </a:cubicBezTo>
                  <a:cubicBezTo>
                    <a:pt x="16039" y="27172"/>
                    <a:pt x="16177" y="26965"/>
                    <a:pt x="16246" y="26757"/>
                  </a:cubicBezTo>
                  <a:lnTo>
                    <a:pt x="16246" y="26757"/>
                  </a:lnTo>
                  <a:cubicBezTo>
                    <a:pt x="16039" y="26861"/>
                    <a:pt x="16039" y="27137"/>
                    <a:pt x="15831" y="27276"/>
                  </a:cubicBezTo>
                  <a:cubicBezTo>
                    <a:pt x="15831" y="27034"/>
                    <a:pt x="15935" y="26826"/>
                    <a:pt x="16315" y="26412"/>
                  </a:cubicBezTo>
                  <a:lnTo>
                    <a:pt x="16315" y="26446"/>
                  </a:lnTo>
                  <a:cubicBezTo>
                    <a:pt x="16384" y="26550"/>
                    <a:pt x="16212" y="26653"/>
                    <a:pt x="16246" y="26757"/>
                  </a:cubicBezTo>
                  <a:cubicBezTo>
                    <a:pt x="16281" y="26723"/>
                    <a:pt x="16350" y="26688"/>
                    <a:pt x="16384" y="26653"/>
                  </a:cubicBezTo>
                  <a:cubicBezTo>
                    <a:pt x="16730" y="26239"/>
                    <a:pt x="17076" y="25824"/>
                    <a:pt x="17421" y="25409"/>
                  </a:cubicBezTo>
                  <a:cubicBezTo>
                    <a:pt x="17525" y="25271"/>
                    <a:pt x="17594" y="25098"/>
                    <a:pt x="17629" y="24925"/>
                  </a:cubicBezTo>
                  <a:cubicBezTo>
                    <a:pt x="17733" y="24649"/>
                    <a:pt x="17871" y="24407"/>
                    <a:pt x="18113" y="24234"/>
                  </a:cubicBezTo>
                  <a:close/>
                  <a:moveTo>
                    <a:pt x="39267" y="31078"/>
                  </a:moveTo>
                  <a:cubicBezTo>
                    <a:pt x="39267" y="31112"/>
                    <a:pt x="39267" y="31112"/>
                    <a:pt x="39267" y="31112"/>
                  </a:cubicBezTo>
                  <a:cubicBezTo>
                    <a:pt x="39267" y="31130"/>
                    <a:pt x="39258" y="31138"/>
                    <a:pt x="39249" y="31138"/>
                  </a:cubicBezTo>
                  <a:cubicBezTo>
                    <a:pt x="39241" y="31138"/>
                    <a:pt x="39232" y="31130"/>
                    <a:pt x="39232" y="31112"/>
                  </a:cubicBezTo>
                  <a:cubicBezTo>
                    <a:pt x="39232" y="31112"/>
                    <a:pt x="39232" y="31112"/>
                    <a:pt x="39267" y="31078"/>
                  </a:cubicBezTo>
                  <a:close/>
                  <a:moveTo>
                    <a:pt x="31596" y="29508"/>
                  </a:moveTo>
                  <a:cubicBezTo>
                    <a:pt x="31607" y="29508"/>
                    <a:pt x="31618" y="29512"/>
                    <a:pt x="31628" y="29522"/>
                  </a:cubicBezTo>
                  <a:cubicBezTo>
                    <a:pt x="31731" y="29522"/>
                    <a:pt x="31835" y="29557"/>
                    <a:pt x="31939" y="29626"/>
                  </a:cubicBezTo>
                  <a:cubicBezTo>
                    <a:pt x="32423" y="29972"/>
                    <a:pt x="32837" y="30421"/>
                    <a:pt x="33149" y="30940"/>
                  </a:cubicBezTo>
                  <a:cubicBezTo>
                    <a:pt x="33183" y="31009"/>
                    <a:pt x="33252" y="31078"/>
                    <a:pt x="33218" y="31147"/>
                  </a:cubicBezTo>
                  <a:cubicBezTo>
                    <a:pt x="33204" y="31154"/>
                    <a:pt x="33193" y="31156"/>
                    <a:pt x="33182" y="31156"/>
                  </a:cubicBezTo>
                  <a:cubicBezTo>
                    <a:pt x="33135" y="31156"/>
                    <a:pt x="33107" y="31106"/>
                    <a:pt x="33079" y="31078"/>
                  </a:cubicBezTo>
                  <a:cubicBezTo>
                    <a:pt x="32803" y="30628"/>
                    <a:pt x="32354" y="30386"/>
                    <a:pt x="31835" y="30248"/>
                  </a:cubicBezTo>
                  <a:cubicBezTo>
                    <a:pt x="31766" y="30214"/>
                    <a:pt x="31697" y="30179"/>
                    <a:pt x="31628" y="30145"/>
                  </a:cubicBezTo>
                  <a:cubicBezTo>
                    <a:pt x="31317" y="30041"/>
                    <a:pt x="31247" y="29764"/>
                    <a:pt x="31489" y="29557"/>
                  </a:cubicBezTo>
                  <a:cubicBezTo>
                    <a:pt x="31538" y="29532"/>
                    <a:pt x="31570" y="29508"/>
                    <a:pt x="31596" y="29508"/>
                  </a:cubicBezTo>
                  <a:close/>
                  <a:moveTo>
                    <a:pt x="19495" y="30801"/>
                  </a:moveTo>
                  <a:cubicBezTo>
                    <a:pt x="19392" y="31147"/>
                    <a:pt x="19115" y="31216"/>
                    <a:pt x="18942" y="31423"/>
                  </a:cubicBezTo>
                  <a:cubicBezTo>
                    <a:pt x="19011" y="31147"/>
                    <a:pt x="19184" y="30940"/>
                    <a:pt x="19495" y="30801"/>
                  </a:cubicBezTo>
                  <a:close/>
                  <a:moveTo>
                    <a:pt x="24991" y="30870"/>
                  </a:moveTo>
                  <a:lnTo>
                    <a:pt x="24991" y="30870"/>
                  </a:lnTo>
                  <a:cubicBezTo>
                    <a:pt x="25199" y="31078"/>
                    <a:pt x="25233" y="31251"/>
                    <a:pt x="25199" y="31493"/>
                  </a:cubicBezTo>
                  <a:cubicBezTo>
                    <a:pt x="25060" y="31320"/>
                    <a:pt x="24957" y="31147"/>
                    <a:pt x="24991" y="30870"/>
                  </a:cubicBezTo>
                  <a:close/>
                  <a:moveTo>
                    <a:pt x="14898" y="31216"/>
                  </a:moveTo>
                  <a:lnTo>
                    <a:pt x="14967" y="31251"/>
                  </a:lnTo>
                  <a:lnTo>
                    <a:pt x="14898" y="31527"/>
                  </a:lnTo>
                  <a:lnTo>
                    <a:pt x="14829" y="31527"/>
                  </a:lnTo>
                  <a:lnTo>
                    <a:pt x="14898" y="31216"/>
                  </a:lnTo>
                  <a:close/>
                  <a:moveTo>
                    <a:pt x="42516" y="31147"/>
                  </a:moveTo>
                  <a:lnTo>
                    <a:pt x="42516" y="31147"/>
                  </a:lnTo>
                  <a:cubicBezTo>
                    <a:pt x="42689" y="31285"/>
                    <a:pt x="42723" y="31493"/>
                    <a:pt x="42758" y="31735"/>
                  </a:cubicBezTo>
                  <a:cubicBezTo>
                    <a:pt x="42585" y="31700"/>
                    <a:pt x="42654" y="31562"/>
                    <a:pt x="42654" y="31458"/>
                  </a:cubicBezTo>
                  <a:cubicBezTo>
                    <a:pt x="42619" y="31354"/>
                    <a:pt x="42585" y="31251"/>
                    <a:pt x="42516" y="31147"/>
                  </a:cubicBezTo>
                  <a:close/>
                  <a:moveTo>
                    <a:pt x="38169" y="31719"/>
                  </a:moveTo>
                  <a:cubicBezTo>
                    <a:pt x="38180" y="31719"/>
                    <a:pt x="38195" y="31735"/>
                    <a:pt x="38195" y="31735"/>
                  </a:cubicBezTo>
                  <a:cubicBezTo>
                    <a:pt x="38195" y="31769"/>
                    <a:pt x="38195" y="31769"/>
                    <a:pt x="38161" y="31769"/>
                  </a:cubicBezTo>
                  <a:cubicBezTo>
                    <a:pt x="38161" y="31779"/>
                    <a:pt x="38158" y="31783"/>
                    <a:pt x="38153" y="31783"/>
                  </a:cubicBezTo>
                  <a:cubicBezTo>
                    <a:pt x="38143" y="31783"/>
                    <a:pt x="38126" y="31759"/>
                    <a:pt x="38126" y="31735"/>
                  </a:cubicBezTo>
                  <a:lnTo>
                    <a:pt x="38161" y="31735"/>
                  </a:lnTo>
                  <a:cubicBezTo>
                    <a:pt x="38161" y="31723"/>
                    <a:pt x="38164" y="31719"/>
                    <a:pt x="38169" y="31719"/>
                  </a:cubicBezTo>
                  <a:close/>
                  <a:moveTo>
                    <a:pt x="26858" y="14867"/>
                  </a:moveTo>
                  <a:cubicBezTo>
                    <a:pt x="26927" y="14901"/>
                    <a:pt x="27031" y="14901"/>
                    <a:pt x="27031" y="15005"/>
                  </a:cubicBezTo>
                  <a:cubicBezTo>
                    <a:pt x="27031" y="15178"/>
                    <a:pt x="27169" y="15212"/>
                    <a:pt x="27307" y="15282"/>
                  </a:cubicBezTo>
                  <a:cubicBezTo>
                    <a:pt x="27929" y="15627"/>
                    <a:pt x="28517" y="15973"/>
                    <a:pt x="28966" y="16595"/>
                  </a:cubicBezTo>
                  <a:cubicBezTo>
                    <a:pt x="29208" y="16975"/>
                    <a:pt x="29519" y="17252"/>
                    <a:pt x="29761" y="17632"/>
                  </a:cubicBezTo>
                  <a:cubicBezTo>
                    <a:pt x="29865" y="17770"/>
                    <a:pt x="29969" y="17874"/>
                    <a:pt x="30107" y="17978"/>
                  </a:cubicBezTo>
                  <a:cubicBezTo>
                    <a:pt x="30522" y="18254"/>
                    <a:pt x="30729" y="18669"/>
                    <a:pt x="30833" y="19153"/>
                  </a:cubicBezTo>
                  <a:cubicBezTo>
                    <a:pt x="31075" y="20224"/>
                    <a:pt x="31351" y="21296"/>
                    <a:pt x="31593" y="22367"/>
                  </a:cubicBezTo>
                  <a:cubicBezTo>
                    <a:pt x="31801" y="23543"/>
                    <a:pt x="32008" y="24683"/>
                    <a:pt x="31973" y="25893"/>
                  </a:cubicBezTo>
                  <a:cubicBezTo>
                    <a:pt x="31939" y="26653"/>
                    <a:pt x="31870" y="27448"/>
                    <a:pt x="31489" y="28174"/>
                  </a:cubicBezTo>
                  <a:cubicBezTo>
                    <a:pt x="31247" y="28624"/>
                    <a:pt x="31109" y="29108"/>
                    <a:pt x="30971" y="29592"/>
                  </a:cubicBezTo>
                  <a:cubicBezTo>
                    <a:pt x="30906" y="29818"/>
                    <a:pt x="30872" y="30044"/>
                    <a:pt x="30613" y="30044"/>
                  </a:cubicBezTo>
                  <a:cubicBezTo>
                    <a:pt x="30595" y="30044"/>
                    <a:pt x="30576" y="30043"/>
                    <a:pt x="30556" y="30041"/>
                  </a:cubicBezTo>
                  <a:cubicBezTo>
                    <a:pt x="30487" y="30041"/>
                    <a:pt x="30452" y="30075"/>
                    <a:pt x="30452" y="30145"/>
                  </a:cubicBezTo>
                  <a:cubicBezTo>
                    <a:pt x="30418" y="30214"/>
                    <a:pt x="30487" y="30283"/>
                    <a:pt x="30556" y="30283"/>
                  </a:cubicBezTo>
                  <a:cubicBezTo>
                    <a:pt x="30798" y="30283"/>
                    <a:pt x="30764" y="30456"/>
                    <a:pt x="30729" y="30594"/>
                  </a:cubicBezTo>
                  <a:cubicBezTo>
                    <a:pt x="30625" y="31112"/>
                    <a:pt x="30556" y="31596"/>
                    <a:pt x="30383" y="32080"/>
                  </a:cubicBezTo>
                  <a:cubicBezTo>
                    <a:pt x="30349" y="32149"/>
                    <a:pt x="30314" y="32184"/>
                    <a:pt x="30280" y="32253"/>
                  </a:cubicBezTo>
                  <a:cubicBezTo>
                    <a:pt x="30280" y="32322"/>
                    <a:pt x="30211" y="32357"/>
                    <a:pt x="30141" y="32357"/>
                  </a:cubicBezTo>
                  <a:cubicBezTo>
                    <a:pt x="30072" y="32357"/>
                    <a:pt x="30038" y="32288"/>
                    <a:pt x="30003" y="32218"/>
                  </a:cubicBezTo>
                  <a:cubicBezTo>
                    <a:pt x="29969" y="32080"/>
                    <a:pt x="29934" y="31907"/>
                    <a:pt x="29969" y="31735"/>
                  </a:cubicBezTo>
                  <a:cubicBezTo>
                    <a:pt x="30003" y="31285"/>
                    <a:pt x="29969" y="30870"/>
                    <a:pt x="30072" y="30421"/>
                  </a:cubicBezTo>
                  <a:cubicBezTo>
                    <a:pt x="30211" y="29868"/>
                    <a:pt x="30072" y="29315"/>
                    <a:pt x="30107" y="28762"/>
                  </a:cubicBezTo>
                  <a:cubicBezTo>
                    <a:pt x="30107" y="28555"/>
                    <a:pt x="30072" y="28313"/>
                    <a:pt x="30245" y="28140"/>
                  </a:cubicBezTo>
                  <a:cubicBezTo>
                    <a:pt x="30280" y="28036"/>
                    <a:pt x="30280" y="27898"/>
                    <a:pt x="30280" y="27794"/>
                  </a:cubicBezTo>
                  <a:cubicBezTo>
                    <a:pt x="30245" y="27414"/>
                    <a:pt x="30280" y="27068"/>
                    <a:pt x="30211" y="26688"/>
                  </a:cubicBezTo>
                  <a:cubicBezTo>
                    <a:pt x="30176" y="26550"/>
                    <a:pt x="30245" y="26377"/>
                    <a:pt x="30245" y="26239"/>
                  </a:cubicBezTo>
                  <a:cubicBezTo>
                    <a:pt x="30211" y="25686"/>
                    <a:pt x="30211" y="25133"/>
                    <a:pt x="30038" y="24580"/>
                  </a:cubicBezTo>
                  <a:cubicBezTo>
                    <a:pt x="30038" y="24545"/>
                    <a:pt x="30038" y="24476"/>
                    <a:pt x="30003" y="24441"/>
                  </a:cubicBezTo>
                  <a:cubicBezTo>
                    <a:pt x="29969" y="24234"/>
                    <a:pt x="30003" y="24096"/>
                    <a:pt x="30245" y="24061"/>
                  </a:cubicBezTo>
                  <a:cubicBezTo>
                    <a:pt x="29934" y="23957"/>
                    <a:pt x="29865" y="23715"/>
                    <a:pt x="29761" y="23473"/>
                  </a:cubicBezTo>
                  <a:cubicBezTo>
                    <a:pt x="29588" y="22886"/>
                    <a:pt x="29381" y="22333"/>
                    <a:pt x="29104" y="21814"/>
                  </a:cubicBezTo>
                  <a:cubicBezTo>
                    <a:pt x="29001" y="21607"/>
                    <a:pt x="28966" y="21365"/>
                    <a:pt x="28897" y="21158"/>
                  </a:cubicBezTo>
                  <a:cubicBezTo>
                    <a:pt x="28690" y="20639"/>
                    <a:pt x="28482" y="20155"/>
                    <a:pt x="28275" y="19671"/>
                  </a:cubicBezTo>
                  <a:cubicBezTo>
                    <a:pt x="28102" y="19326"/>
                    <a:pt x="28206" y="19084"/>
                    <a:pt x="28448" y="18807"/>
                  </a:cubicBezTo>
                  <a:cubicBezTo>
                    <a:pt x="28416" y="18788"/>
                    <a:pt x="28388" y="18781"/>
                    <a:pt x="28363" y="18781"/>
                  </a:cubicBezTo>
                  <a:cubicBezTo>
                    <a:pt x="28266" y="18781"/>
                    <a:pt x="28203" y="18889"/>
                    <a:pt x="28118" y="18889"/>
                  </a:cubicBezTo>
                  <a:cubicBezTo>
                    <a:pt x="28102" y="18889"/>
                    <a:pt x="28085" y="18885"/>
                    <a:pt x="28067" y="18876"/>
                  </a:cubicBezTo>
                  <a:cubicBezTo>
                    <a:pt x="27998" y="18703"/>
                    <a:pt x="27791" y="18531"/>
                    <a:pt x="27964" y="18289"/>
                  </a:cubicBezTo>
                  <a:cubicBezTo>
                    <a:pt x="27964" y="18254"/>
                    <a:pt x="27964" y="18185"/>
                    <a:pt x="27964" y="18185"/>
                  </a:cubicBezTo>
                  <a:cubicBezTo>
                    <a:pt x="27687" y="17839"/>
                    <a:pt x="27618" y="17390"/>
                    <a:pt x="27445" y="17010"/>
                  </a:cubicBezTo>
                  <a:cubicBezTo>
                    <a:pt x="27342" y="16768"/>
                    <a:pt x="27203" y="16560"/>
                    <a:pt x="26996" y="16388"/>
                  </a:cubicBezTo>
                  <a:cubicBezTo>
                    <a:pt x="26650" y="16111"/>
                    <a:pt x="26339" y="15835"/>
                    <a:pt x="25994" y="15558"/>
                  </a:cubicBezTo>
                  <a:cubicBezTo>
                    <a:pt x="25786" y="15385"/>
                    <a:pt x="25510" y="15316"/>
                    <a:pt x="25233" y="15282"/>
                  </a:cubicBezTo>
                  <a:cubicBezTo>
                    <a:pt x="25337" y="15178"/>
                    <a:pt x="25406" y="15109"/>
                    <a:pt x="25510" y="15109"/>
                  </a:cubicBezTo>
                  <a:cubicBezTo>
                    <a:pt x="25821" y="15109"/>
                    <a:pt x="26097" y="15040"/>
                    <a:pt x="26339" y="14936"/>
                  </a:cubicBezTo>
                  <a:cubicBezTo>
                    <a:pt x="26512" y="14867"/>
                    <a:pt x="26685" y="14867"/>
                    <a:pt x="26858" y="14867"/>
                  </a:cubicBezTo>
                  <a:close/>
                  <a:moveTo>
                    <a:pt x="43311" y="32253"/>
                  </a:moveTo>
                  <a:lnTo>
                    <a:pt x="43311" y="32253"/>
                  </a:lnTo>
                  <a:cubicBezTo>
                    <a:pt x="43484" y="32357"/>
                    <a:pt x="43449" y="32564"/>
                    <a:pt x="43518" y="32702"/>
                  </a:cubicBezTo>
                  <a:cubicBezTo>
                    <a:pt x="43345" y="32599"/>
                    <a:pt x="43311" y="32426"/>
                    <a:pt x="43311" y="32253"/>
                  </a:cubicBezTo>
                  <a:close/>
                  <a:moveTo>
                    <a:pt x="18528" y="32149"/>
                  </a:moveTo>
                  <a:cubicBezTo>
                    <a:pt x="18389" y="32530"/>
                    <a:pt x="18286" y="32910"/>
                    <a:pt x="18044" y="33255"/>
                  </a:cubicBezTo>
                  <a:cubicBezTo>
                    <a:pt x="18078" y="32841"/>
                    <a:pt x="18286" y="32530"/>
                    <a:pt x="18424" y="32184"/>
                  </a:cubicBezTo>
                  <a:cubicBezTo>
                    <a:pt x="18458" y="32149"/>
                    <a:pt x="18493" y="32149"/>
                    <a:pt x="18528" y="32149"/>
                  </a:cubicBezTo>
                  <a:close/>
                  <a:moveTo>
                    <a:pt x="24991" y="32841"/>
                  </a:moveTo>
                  <a:lnTo>
                    <a:pt x="24991" y="32841"/>
                  </a:lnTo>
                  <a:cubicBezTo>
                    <a:pt x="25164" y="33083"/>
                    <a:pt x="25095" y="33290"/>
                    <a:pt x="25060" y="33532"/>
                  </a:cubicBezTo>
                  <a:cubicBezTo>
                    <a:pt x="24957" y="33325"/>
                    <a:pt x="24957" y="33117"/>
                    <a:pt x="24991" y="32841"/>
                  </a:cubicBezTo>
                  <a:close/>
                  <a:moveTo>
                    <a:pt x="43725" y="33463"/>
                  </a:moveTo>
                  <a:cubicBezTo>
                    <a:pt x="43829" y="33601"/>
                    <a:pt x="43829" y="33670"/>
                    <a:pt x="43829" y="33808"/>
                  </a:cubicBezTo>
                  <a:cubicBezTo>
                    <a:pt x="43691" y="33739"/>
                    <a:pt x="43691" y="33636"/>
                    <a:pt x="43725" y="33463"/>
                  </a:cubicBezTo>
                  <a:close/>
                  <a:moveTo>
                    <a:pt x="47700" y="33497"/>
                  </a:moveTo>
                  <a:cubicBezTo>
                    <a:pt x="47873" y="33670"/>
                    <a:pt x="47804" y="33774"/>
                    <a:pt x="47770" y="33981"/>
                  </a:cubicBezTo>
                  <a:cubicBezTo>
                    <a:pt x="47666" y="33808"/>
                    <a:pt x="47631" y="33670"/>
                    <a:pt x="47700" y="33497"/>
                  </a:cubicBezTo>
                  <a:close/>
                  <a:moveTo>
                    <a:pt x="16523" y="34431"/>
                  </a:moveTo>
                  <a:cubicBezTo>
                    <a:pt x="16557" y="34465"/>
                    <a:pt x="16592" y="34500"/>
                    <a:pt x="16557" y="34534"/>
                  </a:cubicBezTo>
                  <a:cubicBezTo>
                    <a:pt x="16557" y="34534"/>
                    <a:pt x="16523" y="34569"/>
                    <a:pt x="16523" y="34569"/>
                  </a:cubicBezTo>
                  <a:cubicBezTo>
                    <a:pt x="16454" y="34569"/>
                    <a:pt x="16454" y="34500"/>
                    <a:pt x="16488" y="34465"/>
                  </a:cubicBezTo>
                  <a:cubicBezTo>
                    <a:pt x="16488" y="34465"/>
                    <a:pt x="16523" y="34465"/>
                    <a:pt x="16523" y="34431"/>
                  </a:cubicBezTo>
                  <a:close/>
                  <a:moveTo>
                    <a:pt x="43795" y="35053"/>
                  </a:moveTo>
                  <a:lnTo>
                    <a:pt x="43795" y="35053"/>
                  </a:lnTo>
                  <a:cubicBezTo>
                    <a:pt x="43898" y="35156"/>
                    <a:pt x="43933" y="35295"/>
                    <a:pt x="43933" y="35468"/>
                  </a:cubicBezTo>
                  <a:cubicBezTo>
                    <a:pt x="43829" y="35295"/>
                    <a:pt x="43760" y="35191"/>
                    <a:pt x="43795" y="35053"/>
                  </a:cubicBezTo>
                  <a:close/>
                  <a:moveTo>
                    <a:pt x="25129" y="34984"/>
                  </a:moveTo>
                  <a:lnTo>
                    <a:pt x="25129" y="34984"/>
                  </a:lnTo>
                  <a:cubicBezTo>
                    <a:pt x="25164" y="35433"/>
                    <a:pt x="25026" y="35813"/>
                    <a:pt x="24957" y="36228"/>
                  </a:cubicBezTo>
                  <a:cubicBezTo>
                    <a:pt x="24853" y="35986"/>
                    <a:pt x="24922" y="35398"/>
                    <a:pt x="25129" y="34984"/>
                  </a:cubicBezTo>
                  <a:close/>
                  <a:moveTo>
                    <a:pt x="43068" y="26877"/>
                  </a:moveTo>
                  <a:cubicBezTo>
                    <a:pt x="43152" y="26877"/>
                    <a:pt x="43186" y="26978"/>
                    <a:pt x="43242" y="27034"/>
                  </a:cubicBezTo>
                  <a:cubicBezTo>
                    <a:pt x="43484" y="27310"/>
                    <a:pt x="43725" y="27587"/>
                    <a:pt x="43967" y="27829"/>
                  </a:cubicBezTo>
                  <a:cubicBezTo>
                    <a:pt x="44071" y="27932"/>
                    <a:pt x="44140" y="28071"/>
                    <a:pt x="44279" y="28140"/>
                  </a:cubicBezTo>
                  <a:cubicBezTo>
                    <a:pt x="44306" y="28140"/>
                    <a:pt x="44334" y="28134"/>
                    <a:pt x="44357" y="28134"/>
                  </a:cubicBezTo>
                  <a:cubicBezTo>
                    <a:pt x="44392" y="28134"/>
                    <a:pt x="44417" y="28147"/>
                    <a:pt x="44417" y="28209"/>
                  </a:cubicBezTo>
                  <a:lnTo>
                    <a:pt x="44348" y="28209"/>
                  </a:lnTo>
                  <a:cubicBezTo>
                    <a:pt x="44348" y="28278"/>
                    <a:pt x="44382" y="28347"/>
                    <a:pt x="44417" y="28382"/>
                  </a:cubicBezTo>
                  <a:lnTo>
                    <a:pt x="44417" y="28243"/>
                  </a:lnTo>
                  <a:cubicBezTo>
                    <a:pt x="44555" y="28278"/>
                    <a:pt x="44520" y="28313"/>
                    <a:pt x="44417" y="28382"/>
                  </a:cubicBezTo>
                  <a:cubicBezTo>
                    <a:pt x="44659" y="28658"/>
                    <a:pt x="44901" y="28935"/>
                    <a:pt x="45143" y="29211"/>
                  </a:cubicBezTo>
                  <a:cubicBezTo>
                    <a:pt x="45116" y="29131"/>
                    <a:pt x="45110" y="29051"/>
                    <a:pt x="45173" y="29051"/>
                  </a:cubicBezTo>
                  <a:cubicBezTo>
                    <a:pt x="45191" y="29051"/>
                    <a:pt x="45215" y="29057"/>
                    <a:pt x="45246" y="29073"/>
                  </a:cubicBezTo>
                  <a:cubicBezTo>
                    <a:pt x="45350" y="29142"/>
                    <a:pt x="45419" y="29280"/>
                    <a:pt x="45523" y="29384"/>
                  </a:cubicBezTo>
                  <a:cubicBezTo>
                    <a:pt x="45557" y="29350"/>
                    <a:pt x="45601" y="29332"/>
                    <a:pt x="45640" y="29332"/>
                  </a:cubicBezTo>
                  <a:cubicBezTo>
                    <a:pt x="45678" y="29332"/>
                    <a:pt x="45713" y="29350"/>
                    <a:pt x="45730" y="29384"/>
                  </a:cubicBezTo>
                  <a:cubicBezTo>
                    <a:pt x="45938" y="29661"/>
                    <a:pt x="46145" y="29903"/>
                    <a:pt x="46283" y="30214"/>
                  </a:cubicBezTo>
                  <a:cubicBezTo>
                    <a:pt x="46283" y="30214"/>
                    <a:pt x="46318" y="30248"/>
                    <a:pt x="46318" y="30283"/>
                  </a:cubicBezTo>
                  <a:cubicBezTo>
                    <a:pt x="46214" y="30525"/>
                    <a:pt x="46422" y="30732"/>
                    <a:pt x="46422" y="30974"/>
                  </a:cubicBezTo>
                  <a:cubicBezTo>
                    <a:pt x="46456" y="31251"/>
                    <a:pt x="46525" y="31527"/>
                    <a:pt x="46560" y="31804"/>
                  </a:cubicBezTo>
                  <a:cubicBezTo>
                    <a:pt x="46594" y="32806"/>
                    <a:pt x="46629" y="33843"/>
                    <a:pt x="46491" y="34845"/>
                  </a:cubicBezTo>
                  <a:cubicBezTo>
                    <a:pt x="46387" y="35398"/>
                    <a:pt x="46283" y="35917"/>
                    <a:pt x="46110" y="36401"/>
                  </a:cubicBezTo>
                  <a:cubicBezTo>
                    <a:pt x="46007" y="36401"/>
                    <a:pt x="45972" y="36366"/>
                    <a:pt x="45972" y="36297"/>
                  </a:cubicBezTo>
                  <a:cubicBezTo>
                    <a:pt x="46041" y="35951"/>
                    <a:pt x="45903" y="35571"/>
                    <a:pt x="45938" y="35191"/>
                  </a:cubicBezTo>
                  <a:cubicBezTo>
                    <a:pt x="45972" y="34984"/>
                    <a:pt x="45903" y="34742"/>
                    <a:pt x="45869" y="34534"/>
                  </a:cubicBezTo>
                  <a:cubicBezTo>
                    <a:pt x="45869" y="34500"/>
                    <a:pt x="45869" y="34431"/>
                    <a:pt x="45834" y="34431"/>
                  </a:cubicBezTo>
                  <a:cubicBezTo>
                    <a:pt x="45454" y="34120"/>
                    <a:pt x="45454" y="33670"/>
                    <a:pt x="45454" y="33255"/>
                  </a:cubicBezTo>
                  <a:cubicBezTo>
                    <a:pt x="45419" y="32599"/>
                    <a:pt x="45177" y="32011"/>
                    <a:pt x="45004" y="31389"/>
                  </a:cubicBezTo>
                  <a:cubicBezTo>
                    <a:pt x="44901" y="31043"/>
                    <a:pt x="44797" y="30698"/>
                    <a:pt x="44693" y="30352"/>
                  </a:cubicBezTo>
                  <a:cubicBezTo>
                    <a:pt x="44624" y="30214"/>
                    <a:pt x="44624" y="30075"/>
                    <a:pt x="44659" y="29903"/>
                  </a:cubicBezTo>
                  <a:cubicBezTo>
                    <a:pt x="44678" y="29896"/>
                    <a:pt x="44694" y="29893"/>
                    <a:pt x="44709" y="29893"/>
                  </a:cubicBezTo>
                  <a:cubicBezTo>
                    <a:pt x="44776" y="29893"/>
                    <a:pt x="44810" y="29950"/>
                    <a:pt x="44866" y="30006"/>
                  </a:cubicBezTo>
                  <a:cubicBezTo>
                    <a:pt x="44693" y="29626"/>
                    <a:pt x="44520" y="29246"/>
                    <a:pt x="44244" y="28900"/>
                  </a:cubicBezTo>
                  <a:cubicBezTo>
                    <a:pt x="43967" y="28555"/>
                    <a:pt x="43760" y="28174"/>
                    <a:pt x="43518" y="27829"/>
                  </a:cubicBezTo>
                  <a:cubicBezTo>
                    <a:pt x="43380" y="27587"/>
                    <a:pt x="43242" y="27345"/>
                    <a:pt x="43069" y="27137"/>
                  </a:cubicBezTo>
                  <a:cubicBezTo>
                    <a:pt x="43034" y="27068"/>
                    <a:pt x="42965" y="26999"/>
                    <a:pt x="43000" y="26895"/>
                  </a:cubicBezTo>
                  <a:cubicBezTo>
                    <a:pt x="43026" y="26882"/>
                    <a:pt x="43049" y="26877"/>
                    <a:pt x="43068" y="26877"/>
                  </a:cubicBezTo>
                  <a:close/>
                  <a:moveTo>
                    <a:pt x="11407" y="34361"/>
                  </a:moveTo>
                  <a:lnTo>
                    <a:pt x="11476" y="34431"/>
                  </a:lnTo>
                  <a:cubicBezTo>
                    <a:pt x="11061" y="35087"/>
                    <a:pt x="10612" y="35744"/>
                    <a:pt x="10163" y="36470"/>
                  </a:cubicBezTo>
                  <a:cubicBezTo>
                    <a:pt x="10128" y="36021"/>
                    <a:pt x="10819" y="34880"/>
                    <a:pt x="11407" y="34361"/>
                  </a:cubicBezTo>
                  <a:close/>
                  <a:moveTo>
                    <a:pt x="17145" y="38336"/>
                  </a:moveTo>
                  <a:cubicBezTo>
                    <a:pt x="17214" y="38509"/>
                    <a:pt x="17249" y="38613"/>
                    <a:pt x="17145" y="38786"/>
                  </a:cubicBezTo>
                  <a:cubicBezTo>
                    <a:pt x="17076" y="38613"/>
                    <a:pt x="17110" y="38509"/>
                    <a:pt x="17145" y="38336"/>
                  </a:cubicBezTo>
                  <a:close/>
                  <a:moveTo>
                    <a:pt x="42778" y="33581"/>
                  </a:moveTo>
                  <a:cubicBezTo>
                    <a:pt x="42844" y="33581"/>
                    <a:pt x="42916" y="33615"/>
                    <a:pt x="43000" y="33636"/>
                  </a:cubicBezTo>
                  <a:cubicBezTo>
                    <a:pt x="43069" y="33670"/>
                    <a:pt x="43103" y="33739"/>
                    <a:pt x="43172" y="33843"/>
                  </a:cubicBezTo>
                  <a:cubicBezTo>
                    <a:pt x="43484" y="34534"/>
                    <a:pt x="43691" y="35260"/>
                    <a:pt x="43864" y="36055"/>
                  </a:cubicBezTo>
                  <a:cubicBezTo>
                    <a:pt x="44002" y="36781"/>
                    <a:pt x="44037" y="37541"/>
                    <a:pt x="44106" y="38302"/>
                  </a:cubicBezTo>
                  <a:cubicBezTo>
                    <a:pt x="44106" y="38475"/>
                    <a:pt x="44140" y="38682"/>
                    <a:pt x="44002" y="38855"/>
                  </a:cubicBezTo>
                  <a:cubicBezTo>
                    <a:pt x="43967" y="37956"/>
                    <a:pt x="43760" y="37058"/>
                    <a:pt x="43691" y="36193"/>
                  </a:cubicBezTo>
                  <a:cubicBezTo>
                    <a:pt x="43691" y="36159"/>
                    <a:pt x="43691" y="36124"/>
                    <a:pt x="43691" y="36090"/>
                  </a:cubicBezTo>
                  <a:cubicBezTo>
                    <a:pt x="43449" y="35329"/>
                    <a:pt x="43242" y="34569"/>
                    <a:pt x="42758" y="33912"/>
                  </a:cubicBezTo>
                  <a:cubicBezTo>
                    <a:pt x="42689" y="33843"/>
                    <a:pt x="42550" y="33739"/>
                    <a:pt x="42654" y="33636"/>
                  </a:cubicBezTo>
                  <a:cubicBezTo>
                    <a:pt x="42695" y="33595"/>
                    <a:pt x="42735" y="33581"/>
                    <a:pt x="42778" y="33581"/>
                  </a:cubicBezTo>
                  <a:close/>
                  <a:moveTo>
                    <a:pt x="20350" y="25054"/>
                  </a:moveTo>
                  <a:cubicBezTo>
                    <a:pt x="20630" y="25054"/>
                    <a:pt x="20909" y="25105"/>
                    <a:pt x="21189" y="25133"/>
                  </a:cubicBezTo>
                  <a:cubicBezTo>
                    <a:pt x="21258" y="25133"/>
                    <a:pt x="21362" y="25167"/>
                    <a:pt x="21396" y="25236"/>
                  </a:cubicBezTo>
                  <a:cubicBezTo>
                    <a:pt x="21431" y="25409"/>
                    <a:pt x="21189" y="25305"/>
                    <a:pt x="21224" y="25478"/>
                  </a:cubicBezTo>
                  <a:cubicBezTo>
                    <a:pt x="21638" y="25513"/>
                    <a:pt x="21984" y="25858"/>
                    <a:pt x="22433" y="25928"/>
                  </a:cubicBezTo>
                  <a:cubicBezTo>
                    <a:pt x="22364" y="25720"/>
                    <a:pt x="22157" y="25617"/>
                    <a:pt x="21984" y="25547"/>
                  </a:cubicBezTo>
                  <a:cubicBezTo>
                    <a:pt x="21915" y="25513"/>
                    <a:pt x="21846" y="25478"/>
                    <a:pt x="21880" y="25375"/>
                  </a:cubicBezTo>
                  <a:cubicBezTo>
                    <a:pt x="21899" y="25298"/>
                    <a:pt x="21940" y="25275"/>
                    <a:pt x="21983" y="25275"/>
                  </a:cubicBezTo>
                  <a:cubicBezTo>
                    <a:pt x="22019" y="25275"/>
                    <a:pt x="22057" y="25290"/>
                    <a:pt x="22088" y="25305"/>
                  </a:cubicBezTo>
                  <a:cubicBezTo>
                    <a:pt x="22330" y="25409"/>
                    <a:pt x="22572" y="25547"/>
                    <a:pt x="22641" y="25824"/>
                  </a:cubicBezTo>
                  <a:cubicBezTo>
                    <a:pt x="22675" y="26100"/>
                    <a:pt x="22848" y="26342"/>
                    <a:pt x="22952" y="26619"/>
                  </a:cubicBezTo>
                  <a:cubicBezTo>
                    <a:pt x="23021" y="26653"/>
                    <a:pt x="23125" y="26688"/>
                    <a:pt x="23194" y="26723"/>
                  </a:cubicBezTo>
                  <a:cubicBezTo>
                    <a:pt x="23574" y="26999"/>
                    <a:pt x="23609" y="27276"/>
                    <a:pt x="23297" y="27621"/>
                  </a:cubicBezTo>
                  <a:cubicBezTo>
                    <a:pt x="23170" y="27749"/>
                    <a:pt x="23071" y="27936"/>
                    <a:pt x="22838" y="27936"/>
                  </a:cubicBezTo>
                  <a:cubicBezTo>
                    <a:pt x="22820" y="27936"/>
                    <a:pt x="22800" y="27935"/>
                    <a:pt x="22779" y="27932"/>
                  </a:cubicBezTo>
                  <a:cubicBezTo>
                    <a:pt x="22675" y="27932"/>
                    <a:pt x="22606" y="28036"/>
                    <a:pt x="22537" y="28140"/>
                  </a:cubicBezTo>
                  <a:cubicBezTo>
                    <a:pt x="22470" y="28207"/>
                    <a:pt x="22389" y="28245"/>
                    <a:pt x="22293" y="28245"/>
                  </a:cubicBezTo>
                  <a:cubicBezTo>
                    <a:pt x="22240" y="28245"/>
                    <a:pt x="22183" y="28233"/>
                    <a:pt x="22122" y="28209"/>
                  </a:cubicBezTo>
                  <a:cubicBezTo>
                    <a:pt x="22226" y="27898"/>
                    <a:pt x="22468" y="27725"/>
                    <a:pt x="22675" y="27587"/>
                  </a:cubicBezTo>
                  <a:cubicBezTo>
                    <a:pt x="22883" y="27448"/>
                    <a:pt x="22952" y="27276"/>
                    <a:pt x="23021" y="27103"/>
                  </a:cubicBezTo>
                  <a:lnTo>
                    <a:pt x="23021" y="27103"/>
                  </a:lnTo>
                  <a:cubicBezTo>
                    <a:pt x="22710" y="27414"/>
                    <a:pt x="22261" y="27518"/>
                    <a:pt x="21915" y="27760"/>
                  </a:cubicBezTo>
                  <a:cubicBezTo>
                    <a:pt x="21811" y="27863"/>
                    <a:pt x="21707" y="27932"/>
                    <a:pt x="21604" y="28140"/>
                  </a:cubicBezTo>
                  <a:cubicBezTo>
                    <a:pt x="21880" y="28002"/>
                    <a:pt x="21984" y="27725"/>
                    <a:pt x="22295" y="27725"/>
                  </a:cubicBezTo>
                  <a:cubicBezTo>
                    <a:pt x="22053" y="28243"/>
                    <a:pt x="21604" y="28382"/>
                    <a:pt x="21120" y="28485"/>
                  </a:cubicBezTo>
                  <a:cubicBezTo>
                    <a:pt x="21466" y="27932"/>
                    <a:pt x="21949" y="27587"/>
                    <a:pt x="22468" y="27207"/>
                  </a:cubicBezTo>
                  <a:cubicBezTo>
                    <a:pt x="22441" y="27202"/>
                    <a:pt x="22413" y="27199"/>
                    <a:pt x="22383" y="27199"/>
                  </a:cubicBezTo>
                  <a:cubicBezTo>
                    <a:pt x="21800" y="27199"/>
                    <a:pt x="20682" y="28145"/>
                    <a:pt x="20221" y="28935"/>
                  </a:cubicBezTo>
                  <a:cubicBezTo>
                    <a:pt x="20048" y="29073"/>
                    <a:pt x="19910" y="29177"/>
                    <a:pt x="19876" y="29384"/>
                  </a:cubicBezTo>
                  <a:cubicBezTo>
                    <a:pt x="20014" y="29280"/>
                    <a:pt x="20152" y="29108"/>
                    <a:pt x="20256" y="28935"/>
                  </a:cubicBezTo>
                  <a:cubicBezTo>
                    <a:pt x="20394" y="28797"/>
                    <a:pt x="20532" y="28624"/>
                    <a:pt x="20671" y="28451"/>
                  </a:cubicBezTo>
                  <a:cubicBezTo>
                    <a:pt x="20774" y="28347"/>
                    <a:pt x="20878" y="28209"/>
                    <a:pt x="21085" y="28174"/>
                  </a:cubicBezTo>
                  <a:lnTo>
                    <a:pt x="21085" y="28174"/>
                  </a:lnTo>
                  <a:cubicBezTo>
                    <a:pt x="21051" y="28416"/>
                    <a:pt x="20912" y="28589"/>
                    <a:pt x="20774" y="28693"/>
                  </a:cubicBezTo>
                  <a:cubicBezTo>
                    <a:pt x="20463" y="28935"/>
                    <a:pt x="20256" y="29246"/>
                    <a:pt x="20048" y="29557"/>
                  </a:cubicBezTo>
                  <a:cubicBezTo>
                    <a:pt x="19737" y="30041"/>
                    <a:pt x="19288" y="30317"/>
                    <a:pt x="18839" y="30628"/>
                  </a:cubicBezTo>
                  <a:cubicBezTo>
                    <a:pt x="18775" y="30671"/>
                    <a:pt x="18697" y="30701"/>
                    <a:pt x="18615" y="30701"/>
                  </a:cubicBezTo>
                  <a:cubicBezTo>
                    <a:pt x="18564" y="30701"/>
                    <a:pt x="18511" y="30689"/>
                    <a:pt x="18458" y="30663"/>
                  </a:cubicBezTo>
                  <a:cubicBezTo>
                    <a:pt x="18415" y="30641"/>
                    <a:pt x="18374" y="30630"/>
                    <a:pt x="18336" y="30630"/>
                  </a:cubicBezTo>
                  <a:cubicBezTo>
                    <a:pt x="18254" y="30630"/>
                    <a:pt x="18184" y="30683"/>
                    <a:pt x="18113" y="30801"/>
                  </a:cubicBezTo>
                  <a:cubicBezTo>
                    <a:pt x="17940" y="31043"/>
                    <a:pt x="17698" y="31216"/>
                    <a:pt x="17387" y="31251"/>
                  </a:cubicBezTo>
                  <a:cubicBezTo>
                    <a:pt x="17318" y="31285"/>
                    <a:pt x="17249" y="31320"/>
                    <a:pt x="17249" y="31389"/>
                  </a:cubicBezTo>
                  <a:cubicBezTo>
                    <a:pt x="17110" y="31769"/>
                    <a:pt x="16903" y="32080"/>
                    <a:pt x="16592" y="32357"/>
                  </a:cubicBezTo>
                  <a:cubicBezTo>
                    <a:pt x="16557" y="32426"/>
                    <a:pt x="16488" y="32530"/>
                    <a:pt x="16488" y="32599"/>
                  </a:cubicBezTo>
                  <a:cubicBezTo>
                    <a:pt x="16454" y="33117"/>
                    <a:pt x="16212" y="33566"/>
                    <a:pt x="15935" y="34016"/>
                  </a:cubicBezTo>
                  <a:cubicBezTo>
                    <a:pt x="15589" y="34534"/>
                    <a:pt x="15520" y="35122"/>
                    <a:pt x="15659" y="35744"/>
                  </a:cubicBezTo>
                  <a:cubicBezTo>
                    <a:pt x="15659" y="35848"/>
                    <a:pt x="15693" y="35986"/>
                    <a:pt x="15659" y="36090"/>
                  </a:cubicBezTo>
                  <a:cubicBezTo>
                    <a:pt x="15624" y="36228"/>
                    <a:pt x="15693" y="36332"/>
                    <a:pt x="15762" y="36401"/>
                  </a:cubicBezTo>
                  <a:cubicBezTo>
                    <a:pt x="15935" y="36539"/>
                    <a:pt x="16004" y="36746"/>
                    <a:pt x="16039" y="36954"/>
                  </a:cubicBezTo>
                  <a:cubicBezTo>
                    <a:pt x="16177" y="37472"/>
                    <a:pt x="16350" y="37991"/>
                    <a:pt x="16454" y="38544"/>
                  </a:cubicBezTo>
                  <a:cubicBezTo>
                    <a:pt x="16454" y="38613"/>
                    <a:pt x="16454" y="38648"/>
                    <a:pt x="16488" y="38717"/>
                  </a:cubicBezTo>
                  <a:cubicBezTo>
                    <a:pt x="16488" y="38786"/>
                    <a:pt x="16488" y="38890"/>
                    <a:pt x="16419" y="38924"/>
                  </a:cubicBezTo>
                  <a:cubicBezTo>
                    <a:pt x="16394" y="38941"/>
                    <a:pt x="16373" y="38947"/>
                    <a:pt x="16355" y="38947"/>
                  </a:cubicBezTo>
                  <a:cubicBezTo>
                    <a:pt x="16297" y="38947"/>
                    <a:pt x="16264" y="38881"/>
                    <a:pt x="16212" y="38855"/>
                  </a:cubicBezTo>
                  <a:cubicBezTo>
                    <a:pt x="16004" y="38682"/>
                    <a:pt x="15866" y="38440"/>
                    <a:pt x="15728" y="38198"/>
                  </a:cubicBezTo>
                  <a:cubicBezTo>
                    <a:pt x="15451" y="37680"/>
                    <a:pt x="15209" y="37161"/>
                    <a:pt x="15002" y="36608"/>
                  </a:cubicBezTo>
                  <a:cubicBezTo>
                    <a:pt x="14622" y="35710"/>
                    <a:pt x="14518" y="34742"/>
                    <a:pt x="14794" y="33774"/>
                  </a:cubicBezTo>
                  <a:cubicBezTo>
                    <a:pt x="14864" y="33428"/>
                    <a:pt x="14864" y="33083"/>
                    <a:pt x="14794" y="32737"/>
                  </a:cubicBezTo>
                  <a:cubicBezTo>
                    <a:pt x="14794" y="32564"/>
                    <a:pt x="14794" y="32426"/>
                    <a:pt x="14829" y="32288"/>
                  </a:cubicBezTo>
                  <a:cubicBezTo>
                    <a:pt x="14967" y="31838"/>
                    <a:pt x="15036" y="31354"/>
                    <a:pt x="15140" y="30905"/>
                  </a:cubicBezTo>
                  <a:cubicBezTo>
                    <a:pt x="15209" y="30663"/>
                    <a:pt x="15313" y="30490"/>
                    <a:pt x="15417" y="30283"/>
                  </a:cubicBezTo>
                  <a:cubicBezTo>
                    <a:pt x="15589" y="29799"/>
                    <a:pt x="15970" y="29453"/>
                    <a:pt x="16246" y="29038"/>
                  </a:cubicBezTo>
                  <a:cubicBezTo>
                    <a:pt x="16488" y="28693"/>
                    <a:pt x="16661" y="28278"/>
                    <a:pt x="16799" y="27863"/>
                  </a:cubicBezTo>
                  <a:cubicBezTo>
                    <a:pt x="16972" y="27276"/>
                    <a:pt x="17249" y="26757"/>
                    <a:pt x="17663" y="26273"/>
                  </a:cubicBezTo>
                  <a:cubicBezTo>
                    <a:pt x="18009" y="25893"/>
                    <a:pt x="18389" y="25686"/>
                    <a:pt x="18804" y="25478"/>
                  </a:cubicBezTo>
                  <a:cubicBezTo>
                    <a:pt x="19253" y="25271"/>
                    <a:pt x="19668" y="25133"/>
                    <a:pt x="20152" y="25063"/>
                  </a:cubicBezTo>
                  <a:cubicBezTo>
                    <a:pt x="20218" y="25057"/>
                    <a:pt x="20284" y="25054"/>
                    <a:pt x="20350" y="25054"/>
                  </a:cubicBezTo>
                  <a:close/>
                  <a:moveTo>
                    <a:pt x="42550" y="34016"/>
                  </a:moveTo>
                  <a:cubicBezTo>
                    <a:pt x="43414" y="34845"/>
                    <a:pt x="43795" y="37956"/>
                    <a:pt x="43691" y="39097"/>
                  </a:cubicBezTo>
                  <a:cubicBezTo>
                    <a:pt x="43484" y="39028"/>
                    <a:pt x="43380" y="38786"/>
                    <a:pt x="43172" y="38717"/>
                  </a:cubicBezTo>
                  <a:cubicBezTo>
                    <a:pt x="42896" y="38578"/>
                    <a:pt x="42619" y="38406"/>
                    <a:pt x="42377" y="38198"/>
                  </a:cubicBezTo>
                  <a:cubicBezTo>
                    <a:pt x="42135" y="38025"/>
                    <a:pt x="41997" y="37714"/>
                    <a:pt x="42032" y="37438"/>
                  </a:cubicBezTo>
                  <a:cubicBezTo>
                    <a:pt x="42135" y="36505"/>
                    <a:pt x="42205" y="35606"/>
                    <a:pt x="42377" y="34707"/>
                  </a:cubicBezTo>
                  <a:cubicBezTo>
                    <a:pt x="42412" y="34465"/>
                    <a:pt x="42481" y="34258"/>
                    <a:pt x="42550" y="34016"/>
                  </a:cubicBezTo>
                  <a:close/>
                  <a:moveTo>
                    <a:pt x="46456" y="36124"/>
                  </a:moveTo>
                  <a:cubicBezTo>
                    <a:pt x="46594" y="36539"/>
                    <a:pt x="46525" y="38509"/>
                    <a:pt x="46352" y="39131"/>
                  </a:cubicBezTo>
                  <a:cubicBezTo>
                    <a:pt x="46214" y="39097"/>
                    <a:pt x="46249" y="38993"/>
                    <a:pt x="46249" y="38959"/>
                  </a:cubicBezTo>
                  <a:cubicBezTo>
                    <a:pt x="46145" y="38406"/>
                    <a:pt x="46076" y="37887"/>
                    <a:pt x="46007" y="37369"/>
                  </a:cubicBezTo>
                  <a:cubicBezTo>
                    <a:pt x="45972" y="37230"/>
                    <a:pt x="45938" y="37092"/>
                    <a:pt x="46145" y="37058"/>
                  </a:cubicBezTo>
                  <a:cubicBezTo>
                    <a:pt x="46214" y="36746"/>
                    <a:pt x="46249" y="36435"/>
                    <a:pt x="46456" y="36124"/>
                  </a:cubicBezTo>
                  <a:close/>
                  <a:moveTo>
                    <a:pt x="27531" y="11227"/>
                  </a:moveTo>
                  <a:cubicBezTo>
                    <a:pt x="27607" y="11227"/>
                    <a:pt x="27685" y="11243"/>
                    <a:pt x="27756" y="11272"/>
                  </a:cubicBezTo>
                  <a:cubicBezTo>
                    <a:pt x="28171" y="11376"/>
                    <a:pt x="28621" y="11549"/>
                    <a:pt x="28966" y="11860"/>
                  </a:cubicBezTo>
                  <a:cubicBezTo>
                    <a:pt x="29657" y="12447"/>
                    <a:pt x="30245" y="13139"/>
                    <a:pt x="30764" y="13899"/>
                  </a:cubicBezTo>
                  <a:cubicBezTo>
                    <a:pt x="31317" y="14694"/>
                    <a:pt x="31835" y="15524"/>
                    <a:pt x="32388" y="16353"/>
                  </a:cubicBezTo>
                  <a:cubicBezTo>
                    <a:pt x="32457" y="16457"/>
                    <a:pt x="32561" y="16560"/>
                    <a:pt x="32699" y="16595"/>
                  </a:cubicBezTo>
                  <a:cubicBezTo>
                    <a:pt x="32837" y="16664"/>
                    <a:pt x="32941" y="16733"/>
                    <a:pt x="32803" y="16906"/>
                  </a:cubicBezTo>
                  <a:cubicBezTo>
                    <a:pt x="32699" y="17010"/>
                    <a:pt x="32734" y="17113"/>
                    <a:pt x="32837" y="17217"/>
                  </a:cubicBezTo>
                  <a:cubicBezTo>
                    <a:pt x="33010" y="17425"/>
                    <a:pt x="33045" y="17632"/>
                    <a:pt x="33045" y="17874"/>
                  </a:cubicBezTo>
                  <a:cubicBezTo>
                    <a:pt x="33079" y="18012"/>
                    <a:pt x="33114" y="18150"/>
                    <a:pt x="33114" y="18254"/>
                  </a:cubicBezTo>
                  <a:cubicBezTo>
                    <a:pt x="33114" y="19118"/>
                    <a:pt x="33425" y="19948"/>
                    <a:pt x="33494" y="20812"/>
                  </a:cubicBezTo>
                  <a:cubicBezTo>
                    <a:pt x="33529" y="21434"/>
                    <a:pt x="33460" y="22022"/>
                    <a:pt x="33529" y="22609"/>
                  </a:cubicBezTo>
                  <a:cubicBezTo>
                    <a:pt x="33632" y="23473"/>
                    <a:pt x="33874" y="24303"/>
                    <a:pt x="34220" y="25098"/>
                  </a:cubicBezTo>
                  <a:cubicBezTo>
                    <a:pt x="34358" y="25444"/>
                    <a:pt x="34704" y="25858"/>
                    <a:pt x="35015" y="26100"/>
                  </a:cubicBezTo>
                  <a:cubicBezTo>
                    <a:pt x="34911" y="25720"/>
                    <a:pt x="34669" y="25513"/>
                    <a:pt x="34531" y="25236"/>
                  </a:cubicBezTo>
                  <a:cubicBezTo>
                    <a:pt x="34358" y="24960"/>
                    <a:pt x="34255" y="24683"/>
                    <a:pt x="34151" y="24407"/>
                  </a:cubicBezTo>
                  <a:cubicBezTo>
                    <a:pt x="34047" y="24096"/>
                    <a:pt x="33944" y="23785"/>
                    <a:pt x="33840" y="23473"/>
                  </a:cubicBezTo>
                  <a:cubicBezTo>
                    <a:pt x="33771" y="23197"/>
                    <a:pt x="33667" y="22886"/>
                    <a:pt x="33736" y="22506"/>
                  </a:cubicBezTo>
                  <a:lnTo>
                    <a:pt x="33736" y="22506"/>
                  </a:lnTo>
                  <a:cubicBezTo>
                    <a:pt x="33909" y="22678"/>
                    <a:pt x="33909" y="22851"/>
                    <a:pt x="34013" y="22990"/>
                  </a:cubicBezTo>
                  <a:cubicBezTo>
                    <a:pt x="34116" y="23128"/>
                    <a:pt x="34116" y="23335"/>
                    <a:pt x="34289" y="23439"/>
                  </a:cubicBezTo>
                  <a:cubicBezTo>
                    <a:pt x="34255" y="23197"/>
                    <a:pt x="34151" y="22990"/>
                    <a:pt x="34047" y="22782"/>
                  </a:cubicBezTo>
                  <a:cubicBezTo>
                    <a:pt x="33840" y="22264"/>
                    <a:pt x="33736" y="21780"/>
                    <a:pt x="33736" y="21227"/>
                  </a:cubicBezTo>
                  <a:cubicBezTo>
                    <a:pt x="33702" y="20812"/>
                    <a:pt x="33667" y="20397"/>
                    <a:pt x="33702" y="19982"/>
                  </a:cubicBezTo>
                  <a:cubicBezTo>
                    <a:pt x="33736" y="19671"/>
                    <a:pt x="33529" y="19395"/>
                    <a:pt x="33494" y="19118"/>
                  </a:cubicBezTo>
                  <a:cubicBezTo>
                    <a:pt x="33425" y="18703"/>
                    <a:pt x="33321" y="18323"/>
                    <a:pt x="33529" y="17943"/>
                  </a:cubicBezTo>
                  <a:cubicBezTo>
                    <a:pt x="33252" y="17632"/>
                    <a:pt x="33183" y="17217"/>
                    <a:pt x="32976" y="16906"/>
                  </a:cubicBezTo>
                  <a:cubicBezTo>
                    <a:pt x="33020" y="16877"/>
                    <a:pt x="33057" y="16866"/>
                    <a:pt x="33089" y="16866"/>
                  </a:cubicBezTo>
                  <a:cubicBezTo>
                    <a:pt x="33132" y="16866"/>
                    <a:pt x="33163" y="16886"/>
                    <a:pt x="33183" y="16906"/>
                  </a:cubicBezTo>
                  <a:cubicBezTo>
                    <a:pt x="33290" y="16965"/>
                    <a:pt x="33397" y="16988"/>
                    <a:pt x="33502" y="16988"/>
                  </a:cubicBezTo>
                  <a:cubicBezTo>
                    <a:pt x="33704" y="16988"/>
                    <a:pt x="33900" y="16905"/>
                    <a:pt x="34082" y="16837"/>
                  </a:cubicBezTo>
                  <a:cubicBezTo>
                    <a:pt x="34372" y="16731"/>
                    <a:pt x="34663" y="16686"/>
                    <a:pt x="34969" y="16686"/>
                  </a:cubicBezTo>
                  <a:cubicBezTo>
                    <a:pt x="35063" y="16686"/>
                    <a:pt x="35159" y="16691"/>
                    <a:pt x="35257" y="16699"/>
                  </a:cubicBezTo>
                  <a:cubicBezTo>
                    <a:pt x="35879" y="16768"/>
                    <a:pt x="36225" y="17079"/>
                    <a:pt x="36398" y="17667"/>
                  </a:cubicBezTo>
                  <a:cubicBezTo>
                    <a:pt x="36605" y="18254"/>
                    <a:pt x="36812" y="18842"/>
                    <a:pt x="37020" y="19395"/>
                  </a:cubicBezTo>
                  <a:cubicBezTo>
                    <a:pt x="37054" y="19498"/>
                    <a:pt x="37089" y="19568"/>
                    <a:pt x="37054" y="19671"/>
                  </a:cubicBezTo>
                  <a:cubicBezTo>
                    <a:pt x="36743" y="20397"/>
                    <a:pt x="36778" y="21158"/>
                    <a:pt x="37020" y="21918"/>
                  </a:cubicBezTo>
                  <a:cubicBezTo>
                    <a:pt x="37089" y="22091"/>
                    <a:pt x="37124" y="22298"/>
                    <a:pt x="37193" y="22471"/>
                  </a:cubicBezTo>
                  <a:cubicBezTo>
                    <a:pt x="37219" y="22549"/>
                    <a:pt x="37283" y="22646"/>
                    <a:pt x="37373" y="22646"/>
                  </a:cubicBezTo>
                  <a:cubicBezTo>
                    <a:pt x="37402" y="22646"/>
                    <a:pt x="37435" y="22635"/>
                    <a:pt x="37469" y="22609"/>
                  </a:cubicBezTo>
                  <a:cubicBezTo>
                    <a:pt x="37607" y="22540"/>
                    <a:pt x="37573" y="22402"/>
                    <a:pt x="37504" y="22298"/>
                  </a:cubicBezTo>
                  <a:cubicBezTo>
                    <a:pt x="37089" y="21572"/>
                    <a:pt x="36985" y="20812"/>
                    <a:pt x="37193" y="20017"/>
                  </a:cubicBezTo>
                  <a:cubicBezTo>
                    <a:pt x="37227" y="19844"/>
                    <a:pt x="37331" y="19740"/>
                    <a:pt x="37504" y="19671"/>
                  </a:cubicBezTo>
                  <a:cubicBezTo>
                    <a:pt x="37538" y="19654"/>
                    <a:pt x="37582" y="19637"/>
                    <a:pt x="37620" y="19637"/>
                  </a:cubicBezTo>
                  <a:cubicBezTo>
                    <a:pt x="37659" y="19637"/>
                    <a:pt x="37694" y="19654"/>
                    <a:pt x="37711" y="19706"/>
                  </a:cubicBezTo>
                  <a:cubicBezTo>
                    <a:pt x="37750" y="19764"/>
                    <a:pt x="37778" y="19811"/>
                    <a:pt x="37807" y="19811"/>
                  </a:cubicBezTo>
                  <a:cubicBezTo>
                    <a:pt x="37830" y="19811"/>
                    <a:pt x="37854" y="19782"/>
                    <a:pt x="37884" y="19706"/>
                  </a:cubicBezTo>
                  <a:cubicBezTo>
                    <a:pt x="37884" y="19637"/>
                    <a:pt x="37953" y="19602"/>
                    <a:pt x="38022" y="19602"/>
                  </a:cubicBezTo>
                  <a:cubicBezTo>
                    <a:pt x="38091" y="19585"/>
                    <a:pt x="38158" y="19576"/>
                    <a:pt x="38223" y="19576"/>
                  </a:cubicBezTo>
                  <a:cubicBezTo>
                    <a:pt x="38415" y="19576"/>
                    <a:pt x="38584" y="19654"/>
                    <a:pt x="38714" y="19810"/>
                  </a:cubicBezTo>
                  <a:cubicBezTo>
                    <a:pt x="39059" y="20224"/>
                    <a:pt x="39370" y="20674"/>
                    <a:pt x="39612" y="21123"/>
                  </a:cubicBezTo>
                  <a:cubicBezTo>
                    <a:pt x="39681" y="21296"/>
                    <a:pt x="39750" y="21400"/>
                    <a:pt x="39543" y="21503"/>
                  </a:cubicBezTo>
                  <a:cubicBezTo>
                    <a:pt x="39474" y="21538"/>
                    <a:pt x="39439" y="21607"/>
                    <a:pt x="39474" y="21676"/>
                  </a:cubicBezTo>
                  <a:cubicBezTo>
                    <a:pt x="39474" y="21745"/>
                    <a:pt x="39543" y="21745"/>
                    <a:pt x="39612" y="21745"/>
                  </a:cubicBezTo>
                  <a:cubicBezTo>
                    <a:pt x="39750" y="21745"/>
                    <a:pt x="39854" y="21745"/>
                    <a:pt x="39923" y="21883"/>
                  </a:cubicBezTo>
                  <a:cubicBezTo>
                    <a:pt x="39958" y="21883"/>
                    <a:pt x="39992" y="21918"/>
                    <a:pt x="39992" y="21918"/>
                  </a:cubicBezTo>
                  <a:cubicBezTo>
                    <a:pt x="40110" y="21824"/>
                    <a:pt x="40223" y="21790"/>
                    <a:pt x="40331" y="21790"/>
                  </a:cubicBezTo>
                  <a:cubicBezTo>
                    <a:pt x="40542" y="21790"/>
                    <a:pt x="40731" y="21919"/>
                    <a:pt x="40891" y="21987"/>
                  </a:cubicBezTo>
                  <a:cubicBezTo>
                    <a:pt x="41928" y="22367"/>
                    <a:pt x="42861" y="22886"/>
                    <a:pt x="43587" y="23750"/>
                  </a:cubicBezTo>
                  <a:cubicBezTo>
                    <a:pt x="43933" y="24130"/>
                    <a:pt x="44313" y="24476"/>
                    <a:pt x="44762" y="24718"/>
                  </a:cubicBezTo>
                  <a:cubicBezTo>
                    <a:pt x="45523" y="25202"/>
                    <a:pt x="46110" y="25893"/>
                    <a:pt x="46629" y="26619"/>
                  </a:cubicBezTo>
                  <a:cubicBezTo>
                    <a:pt x="46733" y="26757"/>
                    <a:pt x="46836" y="26930"/>
                    <a:pt x="46940" y="27068"/>
                  </a:cubicBezTo>
                  <a:cubicBezTo>
                    <a:pt x="47631" y="27690"/>
                    <a:pt x="47839" y="28485"/>
                    <a:pt x="47700" y="29350"/>
                  </a:cubicBezTo>
                  <a:cubicBezTo>
                    <a:pt x="47597" y="30110"/>
                    <a:pt x="47631" y="30870"/>
                    <a:pt x="47700" y="31596"/>
                  </a:cubicBezTo>
                  <a:cubicBezTo>
                    <a:pt x="47735" y="32080"/>
                    <a:pt x="47735" y="32530"/>
                    <a:pt x="47735" y="33013"/>
                  </a:cubicBezTo>
                  <a:cubicBezTo>
                    <a:pt x="47735" y="33083"/>
                    <a:pt x="47735" y="33152"/>
                    <a:pt x="47631" y="33221"/>
                  </a:cubicBezTo>
                  <a:lnTo>
                    <a:pt x="47631" y="33255"/>
                  </a:lnTo>
                  <a:cubicBezTo>
                    <a:pt x="47562" y="33048"/>
                    <a:pt x="47528" y="32841"/>
                    <a:pt x="47562" y="32599"/>
                  </a:cubicBezTo>
                  <a:cubicBezTo>
                    <a:pt x="47562" y="32011"/>
                    <a:pt x="47389" y="31423"/>
                    <a:pt x="47286" y="30836"/>
                  </a:cubicBezTo>
                  <a:cubicBezTo>
                    <a:pt x="47251" y="30663"/>
                    <a:pt x="47044" y="30525"/>
                    <a:pt x="47009" y="30317"/>
                  </a:cubicBezTo>
                  <a:cubicBezTo>
                    <a:pt x="46940" y="30041"/>
                    <a:pt x="46836" y="29730"/>
                    <a:pt x="46733" y="29453"/>
                  </a:cubicBezTo>
                  <a:cubicBezTo>
                    <a:pt x="46249" y="28105"/>
                    <a:pt x="45523" y="26895"/>
                    <a:pt x="44244" y="26066"/>
                  </a:cubicBezTo>
                  <a:cubicBezTo>
                    <a:pt x="43933" y="25893"/>
                    <a:pt x="43622" y="25651"/>
                    <a:pt x="43345" y="25340"/>
                  </a:cubicBezTo>
                  <a:cubicBezTo>
                    <a:pt x="43276" y="25271"/>
                    <a:pt x="43172" y="25202"/>
                    <a:pt x="43000" y="25202"/>
                  </a:cubicBezTo>
                  <a:cubicBezTo>
                    <a:pt x="43138" y="25478"/>
                    <a:pt x="43345" y="25617"/>
                    <a:pt x="43553" y="25789"/>
                  </a:cubicBezTo>
                  <a:cubicBezTo>
                    <a:pt x="43898" y="26066"/>
                    <a:pt x="44313" y="26308"/>
                    <a:pt x="44659" y="26619"/>
                  </a:cubicBezTo>
                  <a:cubicBezTo>
                    <a:pt x="45557" y="27276"/>
                    <a:pt x="46110" y="28209"/>
                    <a:pt x="46525" y="29246"/>
                  </a:cubicBezTo>
                  <a:cubicBezTo>
                    <a:pt x="46525" y="29280"/>
                    <a:pt x="46560" y="29350"/>
                    <a:pt x="46560" y="29384"/>
                  </a:cubicBezTo>
                  <a:cubicBezTo>
                    <a:pt x="46560" y="29435"/>
                    <a:pt x="46523" y="29467"/>
                    <a:pt x="46489" y="29467"/>
                  </a:cubicBezTo>
                  <a:cubicBezTo>
                    <a:pt x="46477" y="29467"/>
                    <a:pt x="46465" y="29463"/>
                    <a:pt x="46456" y="29453"/>
                  </a:cubicBezTo>
                  <a:lnTo>
                    <a:pt x="46422" y="29453"/>
                  </a:lnTo>
                  <a:cubicBezTo>
                    <a:pt x="46249" y="28969"/>
                    <a:pt x="45730" y="28797"/>
                    <a:pt x="45557" y="28347"/>
                  </a:cubicBezTo>
                  <a:cubicBezTo>
                    <a:pt x="45557" y="28313"/>
                    <a:pt x="45488" y="28243"/>
                    <a:pt x="45523" y="28209"/>
                  </a:cubicBezTo>
                  <a:cubicBezTo>
                    <a:pt x="45627" y="27967"/>
                    <a:pt x="45419" y="27863"/>
                    <a:pt x="45281" y="27690"/>
                  </a:cubicBezTo>
                  <a:cubicBezTo>
                    <a:pt x="44728" y="26895"/>
                    <a:pt x="43933" y="26446"/>
                    <a:pt x="43000" y="26100"/>
                  </a:cubicBezTo>
                  <a:cubicBezTo>
                    <a:pt x="42170" y="25824"/>
                    <a:pt x="41306" y="25513"/>
                    <a:pt x="40511" y="25133"/>
                  </a:cubicBezTo>
                  <a:cubicBezTo>
                    <a:pt x="40269" y="25029"/>
                    <a:pt x="40027" y="24925"/>
                    <a:pt x="39923" y="24649"/>
                  </a:cubicBezTo>
                  <a:cubicBezTo>
                    <a:pt x="39923" y="24592"/>
                    <a:pt x="39854" y="24536"/>
                    <a:pt x="39791" y="24536"/>
                  </a:cubicBezTo>
                  <a:cubicBezTo>
                    <a:pt x="39777" y="24536"/>
                    <a:pt x="39763" y="24539"/>
                    <a:pt x="39750" y="24545"/>
                  </a:cubicBezTo>
                  <a:cubicBezTo>
                    <a:pt x="39704" y="24561"/>
                    <a:pt x="39662" y="24567"/>
                    <a:pt x="39624" y="24567"/>
                  </a:cubicBezTo>
                  <a:cubicBezTo>
                    <a:pt x="39495" y="24567"/>
                    <a:pt x="39408" y="24487"/>
                    <a:pt x="39301" y="24407"/>
                  </a:cubicBezTo>
                  <a:cubicBezTo>
                    <a:pt x="39059" y="24199"/>
                    <a:pt x="38852" y="23957"/>
                    <a:pt x="38575" y="23785"/>
                  </a:cubicBezTo>
                  <a:cubicBezTo>
                    <a:pt x="38264" y="23612"/>
                    <a:pt x="38126" y="23232"/>
                    <a:pt x="38057" y="22851"/>
                  </a:cubicBezTo>
                  <a:cubicBezTo>
                    <a:pt x="37919" y="22402"/>
                    <a:pt x="38333" y="21849"/>
                    <a:pt x="38817" y="21780"/>
                  </a:cubicBezTo>
                  <a:cubicBezTo>
                    <a:pt x="38845" y="21780"/>
                    <a:pt x="38878" y="21785"/>
                    <a:pt x="38912" y="21785"/>
                  </a:cubicBezTo>
                  <a:cubicBezTo>
                    <a:pt x="38964" y="21785"/>
                    <a:pt x="39018" y="21773"/>
                    <a:pt x="39059" y="21711"/>
                  </a:cubicBezTo>
                  <a:cubicBezTo>
                    <a:pt x="39128" y="21642"/>
                    <a:pt x="39232" y="21572"/>
                    <a:pt x="39163" y="21469"/>
                  </a:cubicBezTo>
                  <a:cubicBezTo>
                    <a:pt x="39117" y="21377"/>
                    <a:pt x="39055" y="21346"/>
                    <a:pt x="38979" y="21346"/>
                  </a:cubicBezTo>
                  <a:cubicBezTo>
                    <a:pt x="38940" y="21346"/>
                    <a:pt x="38898" y="21353"/>
                    <a:pt x="38852" y="21365"/>
                  </a:cubicBezTo>
                  <a:cubicBezTo>
                    <a:pt x="38195" y="21503"/>
                    <a:pt x="37677" y="22195"/>
                    <a:pt x="37780" y="22817"/>
                  </a:cubicBezTo>
                  <a:cubicBezTo>
                    <a:pt x="37815" y="23232"/>
                    <a:pt x="38057" y="23577"/>
                    <a:pt x="38333" y="23854"/>
                  </a:cubicBezTo>
                  <a:cubicBezTo>
                    <a:pt x="38748" y="24199"/>
                    <a:pt x="39094" y="24614"/>
                    <a:pt x="39543" y="24891"/>
                  </a:cubicBezTo>
                  <a:cubicBezTo>
                    <a:pt x="39716" y="24994"/>
                    <a:pt x="39785" y="25133"/>
                    <a:pt x="39820" y="25271"/>
                  </a:cubicBezTo>
                  <a:cubicBezTo>
                    <a:pt x="40131" y="26342"/>
                    <a:pt x="40580" y="27310"/>
                    <a:pt x="41202" y="28209"/>
                  </a:cubicBezTo>
                  <a:cubicBezTo>
                    <a:pt x="41375" y="28520"/>
                    <a:pt x="41548" y="28831"/>
                    <a:pt x="41652" y="29177"/>
                  </a:cubicBezTo>
                  <a:cubicBezTo>
                    <a:pt x="42032" y="30110"/>
                    <a:pt x="42274" y="31043"/>
                    <a:pt x="42447" y="32011"/>
                  </a:cubicBezTo>
                  <a:cubicBezTo>
                    <a:pt x="42550" y="32426"/>
                    <a:pt x="42447" y="32806"/>
                    <a:pt x="42377" y="33221"/>
                  </a:cubicBezTo>
                  <a:cubicBezTo>
                    <a:pt x="42377" y="33255"/>
                    <a:pt x="42343" y="33359"/>
                    <a:pt x="42274" y="33359"/>
                  </a:cubicBezTo>
                  <a:cubicBezTo>
                    <a:pt x="42135" y="33359"/>
                    <a:pt x="42170" y="33428"/>
                    <a:pt x="42239" y="33497"/>
                  </a:cubicBezTo>
                  <a:cubicBezTo>
                    <a:pt x="42412" y="33705"/>
                    <a:pt x="42343" y="33912"/>
                    <a:pt x="42308" y="34120"/>
                  </a:cubicBezTo>
                  <a:cubicBezTo>
                    <a:pt x="42101" y="34811"/>
                    <a:pt x="42066" y="35537"/>
                    <a:pt x="41928" y="36228"/>
                  </a:cubicBezTo>
                  <a:cubicBezTo>
                    <a:pt x="41824" y="36712"/>
                    <a:pt x="41790" y="37161"/>
                    <a:pt x="41755" y="37680"/>
                  </a:cubicBezTo>
                  <a:cubicBezTo>
                    <a:pt x="41755" y="38371"/>
                    <a:pt x="41582" y="39062"/>
                    <a:pt x="41479" y="39788"/>
                  </a:cubicBezTo>
                  <a:cubicBezTo>
                    <a:pt x="41340" y="39754"/>
                    <a:pt x="41340" y="39650"/>
                    <a:pt x="41340" y="39581"/>
                  </a:cubicBezTo>
                  <a:cubicBezTo>
                    <a:pt x="41237" y="39028"/>
                    <a:pt x="41168" y="38475"/>
                    <a:pt x="41202" y="37922"/>
                  </a:cubicBezTo>
                  <a:cubicBezTo>
                    <a:pt x="41237" y="37369"/>
                    <a:pt x="41202" y="36850"/>
                    <a:pt x="41133" y="36332"/>
                  </a:cubicBezTo>
                  <a:cubicBezTo>
                    <a:pt x="41064" y="35986"/>
                    <a:pt x="41099" y="35640"/>
                    <a:pt x="41099" y="35295"/>
                  </a:cubicBezTo>
                  <a:cubicBezTo>
                    <a:pt x="41099" y="35053"/>
                    <a:pt x="41029" y="34776"/>
                    <a:pt x="40960" y="34534"/>
                  </a:cubicBezTo>
                  <a:cubicBezTo>
                    <a:pt x="40891" y="34258"/>
                    <a:pt x="40857" y="33947"/>
                    <a:pt x="40822" y="33670"/>
                  </a:cubicBezTo>
                  <a:cubicBezTo>
                    <a:pt x="40684" y="32875"/>
                    <a:pt x="40442" y="32149"/>
                    <a:pt x="40096" y="31423"/>
                  </a:cubicBezTo>
                  <a:cubicBezTo>
                    <a:pt x="39681" y="30628"/>
                    <a:pt x="39059" y="29972"/>
                    <a:pt x="38506" y="29280"/>
                  </a:cubicBezTo>
                  <a:cubicBezTo>
                    <a:pt x="38402" y="29142"/>
                    <a:pt x="38264" y="29038"/>
                    <a:pt x="38195" y="28866"/>
                  </a:cubicBezTo>
                  <a:cubicBezTo>
                    <a:pt x="38091" y="28451"/>
                    <a:pt x="37711" y="28174"/>
                    <a:pt x="37538" y="27794"/>
                  </a:cubicBezTo>
                  <a:cubicBezTo>
                    <a:pt x="37124" y="26965"/>
                    <a:pt x="36709" y="26135"/>
                    <a:pt x="36536" y="25236"/>
                  </a:cubicBezTo>
                  <a:cubicBezTo>
                    <a:pt x="36467" y="24891"/>
                    <a:pt x="36467" y="24545"/>
                    <a:pt x="36501" y="24199"/>
                  </a:cubicBezTo>
                  <a:cubicBezTo>
                    <a:pt x="36571" y="23819"/>
                    <a:pt x="36812" y="23577"/>
                    <a:pt x="37089" y="23370"/>
                  </a:cubicBezTo>
                  <a:cubicBezTo>
                    <a:pt x="37193" y="23301"/>
                    <a:pt x="37296" y="23266"/>
                    <a:pt x="37366" y="23197"/>
                  </a:cubicBezTo>
                  <a:cubicBezTo>
                    <a:pt x="37435" y="23162"/>
                    <a:pt x="37538" y="23093"/>
                    <a:pt x="37469" y="22990"/>
                  </a:cubicBezTo>
                  <a:cubicBezTo>
                    <a:pt x="37431" y="22952"/>
                    <a:pt x="37383" y="22924"/>
                    <a:pt x="37330" y="22924"/>
                  </a:cubicBezTo>
                  <a:cubicBezTo>
                    <a:pt x="37286" y="22924"/>
                    <a:pt x="37239" y="22943"/>
                    <a:pt x="37193" y="22990"/>
                  </a:cubicBezTo>
                  <a:cubicBezTo>
                    <a:pt x="36882" y="23232"/>
                    <a:pt x="36501" y="23370"/>
                    <a:pt x="36294" y="23819"/>
                  </a:cubicBezTo>
                  <a:cubicBezTo>
                    <a:pt x="36190" y="23577"/>
                    <a:pt x="36259" y="23404"/>
                    <a:pt x="36225" y="23266"/>
                  </a:cubicBezTo>
                  <a:cubicBezTo>
                    <a:pt x="36225" y="22886"/>
                    <a:pt x="36294" y="22506"/>
                    <a:pt x="36156" y="22160"/>
                  </a:cubicBezTo>
                  <a:lnTo>
                    <a:pt x="36156" y="22160"/>
                  </a:lnTo>
                  <a:cubicBezTo>
                    <a:pt x="36190" y="22955"/>
                    <a:pt x="36156" y="23750"/>
                    <a:pt x="36087" y="24545"/>
                  </a:cubicBezTo>
                  <a:cubicBezTo>
                    <a:pt x="36087" y="24649"/>
                    <a:pt x="36052" y="24718"/>
                    <a:pt x="35983" y="24787"/>
                  </a:cubicBezTo>
                  <a:cubicBezTo>
                    <a:pt x="35430" y="25478"/>
                    <a:pt x="35119" y="26273"/>
                    <a:pt x="34946" y="27137"/>
                  </a:cubicBezTo>
                  <a:cubicBezTo>
                    <a:pt x="34842" y="27829"/>
                    <a:pt x="34808" y="28520"/>
                    <a:pt x="34773" y="29211"/>
                  </a:cubicBezTo>
                  <a:cubicBezTo>
                    <a:pt x="34773" y="29384"/>
                    <a:pt x="34773" y="29592"/>
                    <a:pt x="34669" y="29799"/>
                  </a:cubicBezTo>
                  <a:cubicBezTo>
                    <a:pt x="34531" y="29557"/>
                    <a:pt x="34497" y="29315"/>
                    <a:pt x="34427" y="29073"/>
                  </a:cubicBezTo>
                  <a:cubicBezTo>
                    <a:pt x="34186" y="28002"/>
                    <a:pt x="33702" y="27068"/>
                    <a:pt x="33010" y="26239"/>
                  </a:cubicBezTo>
                  <a:cubicBezTo>
                    <a:pt x="32837" y="26031"/>
                    <a:pt x="32665" y="25858"/>
                    <a:pt x="32561" y="25617"/>
                  </a:cubicBezTo>
                  <a:cubicBezTo>
                    <a:pt x="32492" y="25547"/>
                    <a:pt x="32423" y="25444"/>
                    <a:pt x="32319" y="25444"/>
                  </a:cubicBezTo>
                  <a:cubicBezTo>
                    <a:pt x="32077" y="25444"/>
                    <a:pt x="32112" y="25271"/>
                    <a:pt x="32112" y="25098"/>
                  </a:cubicBezTo>
                  <a:cubicBezTo>
                    <a:pt x="32042" y="24372"/>
                    <a:pt x="32042" y="23612"/>
                    <a:pt x="31904" y="22886"/>
                  </a:cubicBezTo>
                  <a:cubicBezTo>
                    <a:pt x="31731" y="21918"/>
                    <a:pt x="31489" y="20985"/>
                    <a:pt x="31247" y="20086"/>
                  </a:cubicBezTo>
                  <a:cubicBezTo>
                    <a:pt x="31213" y="19913"/>
                    <a:pt x="31178" y="19740"/>
                    <a:pt x="31144" y="19568"/>
                  </a:cubicBezTo>
                  <a:cubicBezTo>
                    <a:pt x="31109" y="19015"/>
                    <a:pt x="30971" y="18427"/>
                    <a:pt x="30556" y="18012"/>
                  </a:cubicBezTo>
                  <a:cubicBezTo>
                    <a:pt x="29865" y="17425"/>
                    <a:pt x="29416" y="16664"/>
                    <a:pt x="28793" y="16042"/>
                  </a:cubicBezTo>
                  <a:cubicBezTo>
                    <a:pt x="28517" y="15765"/>
                    <a:pt x="28206" y="15524"/>
                    <a:pt x="27860" y="15316"/>
                  </a:cubicBezTo>
                  <a:cubicBezTo>
                    <a:pt x="27687" y="15247"/>
                    <a:pt x="27411" y="15212"/>
                    <a:pt x="27514" y="14901"/>
                  </a:cubicBezTo>
                  <a:cubicBezTo>
                    <a:pt x="27514" y="14798"/>
                    <a:pt x="27445" y="14763"/>
                    <a:pt x="27342" y="14763"/>
                  </a:cubicBezTo>
                  <a:cubicBezTo>
                    <a:pt x="27133" y="14687"/>
                    <a:pt x="26914" y="14632"/>
                    <a:pt x="26690" y="14632"/>
                  </a:cubicBezTo>
                  <a:cubicBezTo>
                    <a:pt x="26506" y="14632"/>
                    <a:pt x="26319" y="14669"/>
                    <a:pt x="26132" y="14763"/>
                  </a:cubicBezTo>
                  <a:cubicBezTo>
                    <a:pt x="25959" y="14832"/>
                    <a:pt x="25786" y="14867"/>
                    <a:pt x="25613" y="14867"/>
                  </a:cubicBezTo>
                  <a:cubicBezTo>
                    <a:pt x="25570" y="14872"/>
                    <a:pt x="25531" y="14875"/>
                    <a:pt x="25497" y="14875"/>
                  </a:cubicBezTo>
                  <a:cubicBezTo>
                    <a:pt x="25319" y="14875"/>
                    <a:pt x="25284" y="14794"/>
                    <a:pt x="25371" y="14590"/>
                  </a:cubicBezTo>
                  <a:cubicBezTo>
                    <a:pt x="25475" y="14314"/>
                    <a:pt x="25579" y="14072"/>
                    <a:pt x="25682" y="13830"/>
                  </a:cubicBezTo>
                  <a:cubicBezTo>
                    <a:pt x="25752" y="13622"/>
                    <a:pt x="25855" y="13450"/>
                    <a:pt x="25890" y="13242"/>
                  </a:cubicBezTo>
                  <a:cubicBezTo>
                    <a:pt x="26166" y="12482"/>
                    <a:pt x="26685" y="11929"/>
                    <a:pt x="27238" y="11341"/>
                  </a:cubicBezTo>
                  <a:cubicBezTo>
                    <a:pt x="27319" y="11260"/>
                    <a:pt x="27424" y="11227"/>
                    <a:pt x="27531" y="11227"/>
                  </a:cubicBezTo>
                  <a:close/>
                  <a:moveTo>
                    <a:pt x="21327" y="39857"/>
                  </a:moveTo>
                  <a:cubicBezTo>
                    <a:pt x="21431" y="39996"/>
                    <a:pt x="21431" y="40203"/>
                    <a:pt x="21327" y="40410"/>
                  </a:cubicBezTo>
                  <a:cubicBezTo>
                    <a:pt x="21293" y="40203"/>
                    <a:pt x="21258" y="40030"/>
                    <a:pt x="21327" y="39857"/>
                  </a:cubicBezTo>
                  <a:close/>
                  <a:moveTo>
                    <a:pt x="36190" y="25029"/>
                  </a:moveTo>
                  <a:cubicBezTo>
                    <a:pt x="36259" y="25409"/>
                    <a:pt x="36398" y="25720"/>
                    <a:pt x="36501" y="26066"/>
                  </a:cubicBezTo>
                  <a:cubicBezTo>
                    <a:pt x="36605" y="26446"/>
                    <a:pt x="36743" y="26826"/>
                    <a:pt x="36951" y="27172"/>
                  </a:cubicBezTo>
                  <a:cubicBezTo>
                    <a:pt x="37054" y="27345"/>
                    <a:pt x="37089" y="27518"/>
                    <a:pt x="37054" y="27725"/>
                  </a:cubicBezTo>
                  <a:cubicBezTo>
                    <a:pt x="36951" y="28071"/>
                    <a:pt x="37054" y="28485"/>
                    <a:pt x="36985" y="28831"/>
                  </a:cubicBezTo>
                  <a:cubicBezTo>
                    <a:pt x="36985" y="28935"/>
                    <a:pt x="36985" y="29004"/>
                    <a:pt x="36951" y="29073"/>
                  </a:cubicBezTo>
                  <a:cubicBezTo>
                    <a:pt x="36640" y="29799"/>
                    <a:pt x="36743" y="30559"/>
                    <a:pt x="36847" y="31320"/>
                  </a:cubicBezTo>
                  <a:cubicBezTo>
                    <a:pt x="36916" y="31907"/>
                    <a:pt x="37054" y="32495"/>
                    <a:pt x="37089" y="33083"/>
                  </a:cubicBezTo>
                  <a:cubicBezTo>
                    <a:pt x="37158" y="33636"/>
                    <a:pt x="37089" y="34189"/>
                    <a:pt x="36985" y="34742"/>
                  </a:cubicBezTo>
                  <a:cubicBezTo>
                    <a:pt x="36812" y="35640"/>
                    <a:pt x="36674" y="36574"/>
                    <a:pt x="36571" y="37472"/>
                  </a:cubicBezTo>
                  <a:cubicBezTo>
                    <a:pt x="36536" y="38060"/>
                    <a:pt x="36467" y="38682"/>
                    <a:pt x="36398" y="39270"/>
                  </a:cubicBezTo>
                  <a:cubicBezTo>
                    <a:pt x="36329" y="39754"/>
                    <a:pt x="36052" y="40134"/>
                    <a:pt x="35845" y="40583"/>
                  </a:cubicBezTo>
                  <a:cubicBezTo>
                    <a:pt x="35785" y="40643"/>
                    <a:pt x="35751" y="40728"/>
                    <a:pt x="35676" y="40728"/>
                  </a:cubicBezTo>
                  <a:cubicBezTo>
                    <a:pt x="35664" y="40728"/>
                    <a:pt x="35651" y="40726"/>
                    <a:pt x="35637" y="40721"/>
                  </a:cubicBezTo>
                  <a:cubicBezTo>
                    <a:pt x="35499" y="40687"/>
                    <a:pt x="35534" y="40549"/>
                    <a:pt x="35534" y="40445"/>
                  </a:cubicBezTo>
                  <a:cubicBezTo>
                    <a:pt x="35499" y="40134"/>
                    <a:pt x="35534" y="39788"/>
                    <a:pt x="35568" y="39443"/>
                  </a:cubicBezTo>
                  <a:cubicBezTo>
                    <a:pt x="35776" y="37991"/>
                    <a:pt x="35706" y="36574"/>
                    <a:pt x="35361" y="35122"/>
                  </a:cubicBezTo>
                  <a:cubicBezTo>
                    <a:pt x="35222" y="34465"/>
                    <a:pt x="35084" y="33774"/>
                    <a:pt x="35050" y="33083"/>
                  </a:cubicBezTo>
                  <a:cubicBezTo>
                    <a:pt x="35050" y="32737"/>
                    <a:pt x="34946" y="32391"/>
                    <a:pt x="34911" y="32080"/>
                  </a:cubicBezTo>
                  <a:cubicBezTo>
                    <a:pt x="34808" y="31493"/>
                    <a:pt x="34911" y="30940"/>
                    <a:pt x="34946" y="30352"/>
                  </a:cubicBezTo>
                  <a:cubicBezTo>
                    <a:pt x="35015" y="29522"/>
                    <a:pt x="35119" y="28658"/>
                    <a:pt x="35153" y="27794"/>
                  </a:cubicBezTo>
                  <a:cubicBezTo>
                    <a:pt x="35188" y="26930"/>
                    <a:pt x="35499" y="26135"/>
                    <a:pt x="35914" y="25340"/>
                  </a:cubicBezTo>
                  <a:cubicBezTo>
                    <a:pt x="35948" y="25236"/>
                    <a:pt x="36017" y="25098"/>
                    <a:pt x="36190" y="25029"/>
                  </a:cubicBezTo>
                  <a:close/>
                  <a:moveTo>
                    <a:pt x="25544" y="31423"/>
                  </a:moveTo>
                  <a:cubicBezTo>
                    <a:pt x="25994" y="31942"/>
                    <a:pt x="26443" y="32391"/>
                    <a:pt x="26789" y="32910"/>
                  </a:cubicBezTo>
                  <a:cubicBezTo>
                    <a:pt x="27065" y="33394"/>
                    <a:pt x="27342" y="33912"/>
                    <a:pt x="27791" y="34327"/>
                  </a:cubicBezTo>
                  <a:cubicBezTo>
                    <a:pt x="27998" y="34534"/>
                    <a:pt x="27964" y="34811"/>
                    <a:pt x="28033" y="35053"/>
                  </a:cubicBezTo>
                  <a:cubicBezTo>
                    <a:pt x="28206" y="35986"/>
                    <a:pt x="28309" y="36954"/>
                    <a:pt x="28448" y="37887"/>
                  </a:cubicBezTo>
                  <a:cubicBezTo>
                    <a:pt x="28448" y="37991"/>
                    <a:pt x="28448" y="38095"/>
                    <a:pt x="28448" y="38198"/>
                  </a:cubicBezTo>
                  <a:cubicBezTo>
                    <a:pt x="28448" y="38751"/>
                    <a:pt x="28413" y="39270"/>
                    <a:pt x="28379" y="39788"/>
                  </a:cubicBezTo>
                  <a:cubicBezTo>
                    <a:pt x="28355" y="39999"/>
                    <a:pt x="28332" y="40083"/>
                    <a:pt x="28223" y="40083"/>
                  </a:cubicBezTo>
                  <a:cubicBezTo>
                    <a:pt x="28170" y="40083"/>
                    <a:pt x="28099" y="40064"/>
                    <a:pt x="27998" y="40030"/>
                  </a:cubicBezTo>
                  <a:cubicBezTo>
                    <a:pt x="27826" y="39961"/>
                    <a:pt x="27618" y="39892"/>
                    <a:pt x="27411" y="39823"/>
                  </a:cubicBezTo>
                  <a:cubicBezTo>
                    <a:pt x="27134" y="39754"/>
                    <a:pt x="26858" y="39754"/>
                    <a:pt x="26581" y="39719"/>
                  </a:cubicBezTo>
                  <a:cubicBezTo>
                    <a:pt x="26512" y="39719"/>
                    <a:pt x="26408" y="39719"/>
                    <a:pt x="26374" y="39788"/>
                  </a:cubicBezTo>
                  <a:cubicBezTo>
                    <a:pt x="26270" y="39944"/>
                    <a:pt x="26128" y="39963"/>
                    <a:pt x="25990" y="39963"/>
                  </a:cubicBezTo>
                  <a:cubicBezTo>
                    <a:pt x="25944" y="39963"/>
                    <a:pt x="25899" y="39961"/>
                    <a:pt x="25855" y="39961"/>
                  </a:cubicBezTo>
                  <a:cubicBezTo>
                    <a:pt x="25337" y="39961"/>
                    <a:pt x="24853" y="40030"/>
                    <a:pt x="24369" y="40238"/>
                  </a:cubicBezTo>
                  <a:cubicBezTo>
                    <a:pt x="23920" y="40410"/>
                    <a:pt x="23505" y="40583"/>
                    <a:pt x="23021" y="40652"/>
                  </a:cubicBezTo>
                  <a:cubicBezTo>
                    <a:pt x="22883" y="40687"/>
                    <a:pt x="22779" y="40791"/>
                    <a:pt x="22675" y="40894"/>
                  </a:cubicBezTo>
                  <a:cubicBezTo>
                    <a:pt x="22572" y="40860"/>
                    <a:pt x="22572" y="40791"/>
                    <a:pt x="22606" y="40756"/>
                  </a:cubicBezTo>
                  <a:cubicBezTo>
                    <a:pt x="22710" y="40376"/>
                    <a:pt x="22848" y="39996"/>
                    <a:pt x="23090" y="39719"/>
                  </a:cubicBezTo>
                  <a:cubicBezTo>
                    <a:pt x="23401" y="39339"/>
                    <a:pt x="23747" y="38959"/>
                    <a:pt x="24092" y="38613"/>
                  </a:cubicBezTo>
                  <a:cubicBezTo>
                    <a:pt x="24542" y="38198"/>
                    <a:pt x="24853" y="37680"/>
                    <a:pt x="24957" y="37058"/>
                  </a:cubicBezTo>
                  <a:cubicBezTo>
                    <a:pt x="24991" y="36746"/>
                    <a:pt x="25060" y="36435"/>
                    <a:pt x="25199" y="36159"/>
                  </a:cubicBezTo>
                  <a:cubicBezTo>
                    <a:pt x="25233" y="36090"/>
                    <a:pt x="25268" y="35986"/>
                    <a:pt x="25268" y="35917"/>
                  </a:cubicBezTo>
                  <a:cubicBezTo>
                    <a:pt x="25302" y="35364"/>
                    <a:pt x="25475" y="34811"/>
                    <a:pt x="25544" y="34258"/>
                  </a:cubicBezTo>
                  <a:cubicBezTo>
                    <a:pt x="25648" y="33532"/>
                    <a:pt x="25613" y="32841"/>
                    <a:pt x="25544" y="32115"/>
                  </a:cubicBezTo>
                  <a:cubicBezTo>
                    <a:pt x="25544" y="31907"/>
                    <a:pt x="25475" y="31700"/>
                    <a:pt x="25544" y="31423"/>
                  </a:cubicBezTo>
                  <a:close/>
                  <a:moveTo>
                    <a:pt x="21293" y="40894"/>
                  </a:moveTo>
                  <a:lnTo>
                    <a:pt x="21293" y="40894"/>
                  </a:lnTo>
                  <a:cubicBezTo>
                    <a:pt x="21362" y="41067"/>
                    <a:pt x="21327" y="41205"/>
                    <a:pt x="21224" y="41378"/>
                  </a:cubicBezTo>
                  <a:cubicBezTo>
                    <a:pt x="21154" y="41171"/>
                    <a:pt x="21154" y="41067"/>
                    <a:pt x="21293" y="40894"/>
                  </a:cubicBezTo>
                  <a:close/>
                  <a:moveTo>
                    <a:pt x="37227" y="29453"/>
                  </a:moveTo>
                  <a:lnTo>
                    <a:pt x="37227" y="29453"/>
                  </a:lnTo>
                  <a:cubicBezTo>
                    <a:pt x="37400" y="29488"/>
                    <a:pt x="37400" y="29626"/>
                    <a:pt x="37400" y="29730"/>
                  </a:cubicBezTo>
                  <a:cubicBezTo>
                    <a:pt x="37435" y="29937"/>
                    <a:pt x="37435" y="30110"/>
                    <a:pt x="37469" y="30317"/>
                  </a:cubicBezTo>
                  <a:cubicBezTo>
                    <a:pt x="37469" y="30386"/>
                    <a:pt x="37504" y="30490"/>
                    <a:pt x="37573" y="30490"/>
                  </a:cubicBezTo>
                  <a:cubicBezTo>
                    <a:pt x="37624" y="30468"/>
                    <a:pt x="37663" y="30459"/>
                    <a:pt x="37693" y="30459"/>
                  </a:cubicBezTo>
                  <a:cubicBezTo>
                    <a:pt x="37803" y="30459"/>
                    <a:pt x="37788" y="30589"/>
                    <a:pt x="37815" y="30698"/>
                  </a:cubicBezTo>
                  <a:cubicBezTo>
                    <a:pt x="37849" y="31147"/>
                    <a:pt x="37919" y="31596"/>
                    <a:pt x="37953" y="32046"/>
                  </a:cubicBezTo>
                  <a:cubicBezTo>
                    <a:pt x="37988" y="32184"/>
                    <a:pt x="37953" y="32322"/>
                    <a:pt x="38161" y="32322"/>
                  </a:cubicBezTo>
                  <a:cubicBezTo>
                    <a:pt x="38161" y="32184"/>
                    <a:pt x="37988" y="31976"/>
                    <a:pt x="38299" y="31976"/>
                  </a:cubicBezTo>
                  <a:cubicBezTo>
                    <a:pt x="38195" y="31493"/>
                    <a:pt x="38161" y="30974"/>
                    <a:pt x="38126" y="30456"/>
                  </a:cubicBezTo>
                  <a:cubicBezTo>
                    <a:pt x="38091" y="30386"/>
                    <a:pt x="38091" y="30317"/>
                    <a:pt x="38195" y="30283"/>
                  </a:cubicBezTo>
                  <a:cubicBezTo>
                    <a:pt x="38264" y="30283"/>
                    <a:pt x="38299" y="30352"/>
                    <a:pt x="38299" y="30421"/>
                  </a:cubicBezTo>
                  <a:cubicBezTo>
                    <a:pt x="38437" y="30836"/>
                    <a:pt x="38437" y="31251"/>
                    <a:pt x="38506" y="31700"/>
                  </a:cubicBezTo>
                  <a:cubicBezTo>
                    <a:pt x="38541" y="31769"/>
                    <a:pt x="38506" y="31907"/>
                    <a:pt x="38644" y="31976"/>
                  </a:cubicBezTo>
                  <a:cubicBezTo>
                    <a:pt x="38679" y="31631"/>
                    <a:pt x="38472" y="31285"/>
                    <a:pt x="38575" y="30940"/>
                  </a:cubicBezTo>
                  <a:lnTo>
                    <a:pt x="38575" y="30940"/>
                  </a:lnTo>
                  <a:cubicBezTo>
                    <a:pt x="38714" y="30974"/>
                    <a:pt x="38714" y="31078"/>
                    <a:pt x="38748" y="31147"/>
                  </a:cubicBezTo>
                  <a:cubicBezTo>
                    <a:pt x="38921" y="31769"/>
                    <a:pt x="39094" y="32391"/>
                    <a:pt x="39197" y="33048"/>
                  </a:cubicBezTo>
                  <a:cubicBezTo>
                    <a:pt x="39211" y="33103"/>
                    <a:pt x="39225" y="33120"/>
                    <a:pt x="39241" y="33120"/>
                  </a:cubicBezTo>
                  <a:cubicBezTo>
                    <a:pt x="39265" y="33120"/>
                    <a:pt x="39294" y="33083"/>
                    <a:pt x="39336" y="33083"/>
                  </a:cubicBezTo>
                  <a:cubicBezTo>
                    <a:pt x="39342" y="33079"/>
                    <a:pt x="39348" y="33078"/>
                    <a:pt x="39353" y="33078"/>
                  </a:cubicBezTo>
                  <a:cubicBezTo>
                    <a:pt x="39406" y="33078"/>
                    <a:pt x="39414" y="33221"/>
                    <a:pt x="39509" y="33221"/>
                  </a:cubicBezTo>
                  <a:cubicBezTo>
                    <a:pt x="39439" y="32668"/>
                    <a:pt x="39336" y="32149"/>
                    <a:pt x="39267" y="31631"/>
                  </a:cubicBezTo>
                  <a:lnTo>
                    <a:pt x="39267" y="31631"/>
                  </a:lnTo>
                  <a:cubicBezTo>
                    <a:pt x="39681" y="32944"/>
                    <a:pt x="39992" y="34327"/>
                    <a:pt x="39820" y="35744"/>
                  </a:cubicBezTo>
                  <a:lnTo>
                    <a:pt x="39854" y="35744"/>
                  </a:lnTo>
                  <a:cubicBezTo>
                    <a:pt x="39785" y="36124"/>
                    <a:pt x="39785" y="36539"/>
                    <a:pt x="39750" y="36919"/>
                  </a:cubicBezTo>
                  <a:cubicBezTo>
                    <a:pt x="39750" y="37403"/>
                    <a:pt x="39647" y="37887"/>
                    <a:pt x="39612" y="38371"/>
                  </a:cubicBezTo>
                  <a:cubicBezTo>
                    <a:pt x="39543" y="39270"/>
                    <a:pt x="39543" y="40203"/>
                    <a:pt x="39543" y="41102"/>
                  </a:cubicBezTo>
                  <a:cubicBezTo>
                    <a:pt x="39543" y="41240"/>
                    <a:pt x="39578" y="41344"/>
                    <a:pt x="39474" y="41482"/>
                  </a:cubicBezTo>
                  <a:cubicBezTo>
                    <a:pt x="39336" y="41413"/>
                    <a:pt x="39370" y="41275"/>
                    <a:pt x="39370" y="41171"/>
                  </a:cubicBezTo>
                  <a:cubicBezTo>
                    <a:pt x="39336" y="40687"/>
                    <a:pt x="39336" y="40203"/>
                    <a:pt x="39336" y="39719"/>
                  </a:cubicBezTo>
                  <a:cubicBezTo>
                    <a:pt x="39336" y="39131"/>
                    <a:pt x="39197" y="38544"/>
                    <a:pt x="39059" y="37991"/>
                  </a:cubicBezTo>
                  <a:cubicBezTo>
                    <a:pt x="38817" y="36988"/>
                    <a:pt x="38541" y="35986"/>
                    <a:pt x="38299" y="34984"/>
                  </a:cubicBezTo>
                  <a:cubicBezTo>
                    <a:pt x="38057" y="34016"/>
                    <a:pt x="37746" y="33048"/>
                    <a:pt x="37538" y="32080"/>
                  </a:cubicBezTo>
                  <a:cubicBezTo>
                    <a:pt x="37331" y="31216"/>
                    <a:pt x="37262" y="30352"/>
                    <a:pt x="37227" y="29453"/>
                  </a:cubicBezTo>
                  <a:close/>
                  <a:moveTo>
                    <a:pt x="40748" y="25587"/>
                  </a:moveTo>
                  <a:cubicBezTo>
                    <a:pt x="40796" y="25587"/>
                    <a:pt x="40843" y="25627"/>
                    <a:pt x="40891" y="25651"/>
                  </a:cubicBezTo>
                  <a:cubicBezTo>
                    <a:pt x="41237" y="25720"/>
                    <a:pt x="41410" y="26031"/>
                    <a:pt x="41617" y="26273"/>
                  </a:cubicBezTo>
                  <a:cubicBezTo>
                    <a:pt x="41997" y="26688"/>
                    <a:pt x="42308" y="27172"/>
                    <a:pt x="42585" y="27656"/>
                  </a:cubicBezTo>
                  <a:cubicBezTo>
                    <a:pt x="42654" y="27725"/>
                    <a:pt x="42723" y="27829"/>
                    <a:pt x="42758" y="27898"/>
                  </a:cubicBezTo>
                  <a:cubicBezTo>
                    <a:pt x="42758" y="27725"/>
                    <a:pt x="42654" y="27587"/>
                    <a:pt x="42585" y="27448"/>
                  </a:cubicBezTo>
                  <a:cubicBezTo>
                    <a:pt x="42377" y="27103"/>
                    <a:pt x="42170" y="26757"/>
                    <a:pt x="41963" y="26412"/>
                  </a:cubicBezTo>
                  <a:cubicBezTo>
                    <a:pt x="42003" y="26391"/>
                    <a:pt x="42035" y="26383"/>
                    <a:pt x="42061" y="26383"/>
                  </a:cubicBezTo>
                  <a:cubicBezTo>
                    <a:pt x="42124" y="26383"/>
                    <a:pt x="42156" y="26432"/>
                    <a:pt x="42205" y="26481"/>
                  </a:cubicBezTo>
                  <a:cubicBezTo>
                    <a:pt x="42723" y="26999"/>
                    <a:pt x="43069" y="27621"/>
                    <a:pt x="43484" y="28243"/>
                  </a:cubicBezTo>
                  <a:cubicBezTo>
                    <a:pt x="43622" y="28451"/>
                    <a:pt x="43725" y="28658"/>
                    <a:pt x="43864" y="28900"/>
                  </a:cubicBezTo>
                  <a:cubicBezTo>
                    <a:pt x="44071" y="29211"/>
                    <a:pt x="44244" y="29522"/>
                    <a:pt x="44175" y="29903"/>
                  </a:cubicBezTo>
                  <a:cubicBezTo>
                    <a:pt x="44140" y="30145"/>
                    <a:pt x="44279" y="30421"/>
                    <a:pt x="44348" y="30663"/>
                  </a:cubicBezTo>
                  <a:cubicBezTo>
                    <a:pt x="44590" y="31493"/>
                    <a:pt x="44866" y="32322"/>
                    <a:pt x="45143" y="33152"/>
                  </a:cubicBezTo>
                  <a:cubicBezTo>
                    <a:pt x="45177" y="33255"/>
                    <a:pt x="45212" y="33394"/>
                    <a:pt x="45212" y="33532"/>
                  </a:cubicBezTo>
                  <a:cubicBezTo>
                    <a:pt x="45212" y="34258"/>
                    <a:pt x="45246" y="34984"/>
                    <a:pt x="45143" y="35744"/>
                  </a:cubicBezTo>
                  <a:lnTo>
                    <a:pt x="45177" y="35710"/>
                  </a:lnTo>
                  <a:lnTo>
                    <a:pt x="45177" y="35710"/>
                  </a:lnTo>
                  <a:cubicBezTo>
                    <a:pt x="45074" y="36297"/>
                    <a:pt x="45074" y="36919"/>
                    <a:pt x="45004" y="37507"/>
                  </a:cubicBezTo>
                  <a:cubicBezTo>
                    <a:pt x="44935" y="38095"/>
                    <a:pt x="44762" y="38648"/>
                    <a:pt x="44659" y="39235"/>
                  </a:cubicBezTo>
                  <a:cubicBezTo>
                    <a:pt x="44624" y="39373"/>
                    <a:pt x="44590" y="39512"/>
                    <a:pt x="44590" y="39650"/>
                  </a:cubicBezTo>
                  <a:cubicBezTo>
                    <a:pt x="44555" y="39892"/>
                    <a:pt x="44520" y="40134"/>
                    <a:pt x="44417" y="40376"/>
                  </a:cubicBezTo>
                  <a:cubicBezTo>
                    <a:pt x="44279" y="40583"/>
                    <a:pt x="44244" y="40825"/>
                    <a:pt x="44209" y="41067"/>
                  </a:cubicBezTo>
                  <a:cubicBezTo>
                    <a:pt x="44175" y="41240"/>
                    <a:pt x="44140" y="41413"/>
                    <a:pt x="44037" y="41655"/>
                  </a:cubicBezTo>
                  <a:cubicBezTo>
                    <a:pt x="43933" y="41309"/>
                    <a:pt x="43898" y="41067"/>
                    <a:pt x="43898" y="40791"/>
                  </a:cubicBezTo>
                  <a:cubicBezTo>
                    <a:pt x="43898" y="40376"/>
                    <a:pt x="43898" y="39996"/>
                    <a:pt x="43933" y="39581"/>
                  </a:cubicBezTo>
                  <a:cubicBezTo>
                    <a:pt x="43933" y="39408"/>
                    <a:pt x="43829" y="39201"/>
                    <a:pt x="44140" y="39166"/>
                  </a:cubicBezTo>
                  <a:cubicBezTo>
                    <a:pt x="44209" y="39131"/>
                    <a:pt x="44175" y="38959"/>
                    <a:pt x="44175" y="38890"/>
                  </a:cubicBezTo>
                  <a:cubicBezTo>
                    <a:pt x="44209" y="38578"/>
                    <a:pt x="44209" y="38267"/>
                    <a:pt x="44209" y="37956"/>
                  </a:cubicBezTo>
                  <a:cubicBezTo>
                    <a:pt x="44209" y="37818"/>
                    <a:pt x="44209" y="37680"/>
                    <a:pt x="44279" y="37541"/>
                  </a:cubicBezTo>
                  <a:cubicBezTo>
                    <a:pt x="44417" y="37714"/>
                    <a:pt x="44417" y="37887"/>
                    <a:pt x="44417" y="38060"/>
                  </a:cubicBezTo>
                  <a:cubicBezTo>
                    <a:pt x="44486" y="38060"/>
                    <a:pt x="44486" y="37991"/>
                    <a:pt x="44486" y="37956"/>
                  </a:cubicBezTo>
                  <a:cubicBezTo>
                    <a:pt x="44382" y="37196"/>
                    <a:pt x="44417" y="36401"/>
                    <a:pt x="44244" y="35606"/>
                  </a:cubicBezTo>
                  <a:cubicBezTo>
                    <a:pt x="44140" y="35122"/>
                    <a:pt x="44071" y="34603"/>
                    <a:pt x="44071" y="34120"/>
                  </a:cubicBezTo>
                  <a:cubicBezTo>
                    <a:pt x="44002" y="33394"/>
                    <a:pt x="43760" y="32737"/>
                    <a:pt x="43553" y="32080"/>
                  </a:cubicBezTo>
                  <a:cubicBezTo>
                    <a:pt x="43449" y="31769"/>
                    <a:pt x="43311" y="31493"/>
                    <a:pt x="43242" y="31181"/>
                  </a:cubicBezTo>
                  <a:cubicBezTo>
                    <a:pt x="43207" y="31078"/>
                    <a:pt x="43172" y="31043"/>
                    <a:pt x="43138" y="30974"/>
                  </a:cubicBezTo>
                  <a:cubicBezTo>
                    <a:pt x="42896" y="30628"/>
                    <a:pt x="42723" y="30248"/>
                    <a:pt x="42654" y="29868"/>
                  </a:cubicBezTo>
                  <a:cubicBezTo>
                    <a:pt x="42550" y="29453"/>
                    <a:pt x="42343" y="29073"/>
                    <a:pt x="42308" y="28624"/>
                  </a:cubicBezTo>
                  <a:lnTo>
                    <a:pt x="42308" y="28624"/>
                  </a:lnTo>
                  <a:cubicBezTo>
                    <a:pt x="42689" y="28969"/>
                    <a:pt x="42827" y="29419"/>
                    <a:pt x="43034" y="29833"/>
                  </a:cubicBezTo>
                  <a:cubicBezTo>
                    <a:pt x="43069" y="29937"/>
                    <a:pt x="43069" y="30075"/>
                    <a:pt x="43242" y="30075"/>
                  </a:cubicBezTo>
                  <a:cubicBezTo>
                    <a:pt x="42930" y="29315"/>
                    <a:pt x="42550" y="28589"/>
                    <a:pt x="42170" y="27898"/>
                  </a:cubicBezTo>
                  <a:cubicBezTo>
                    <a:pt x="41928" y="27518"/>
                    <a:pt x="41721" y="27137"/>
                    <a:pt x="41513" y="26792"/>
                  </a:cubicBezTo>
                  <a:cubicBezTo>
                    <a:pt x="41306" y="26446"/>
                    <a:pt x="40995" y="26170"/>
                    <a:pt x="40753" y="25824"/>
                  </a:cubicBezTo>
                  <a:cubicBezTo>
                    <a:pt x="40718" y="25755"/>
                    <a:pt x="40615" y="25720"/>
                    <a:pt x="40684" y="25617"/>
                  </a:cubicBezTo>
                  <a:cubicBezTo>
                    <a:pt x="40705" y="25595"/>
                    <a:pt x="40727" y="25587"/>
                    <a:pt x="40748" y="25587"/>
                  </a:cubicBezTo>
                  <a:close/>
                  <a:moveTo>
                    <a:pt x="27964" y="19671"/>
                  </a:moveTo>
                  <a:cubicBezTo>
                    <a:pt x="28206" y="20052"/>
                    <a:pt x="28206" y="20259"/>
                    <a:pt x="27964" y="20570"/>
                  </a:cubicBezTo>
                  <a:cubicBezTo>
                    <a:pt x="27895" y="20605"/>
                    <a:pt x="27826" y="20674"/>
                    <a:pt x="27860" y="20743"/>
                  </a:cubicBezTo>
                  <a:cubicBezTo>
                    <a:pt x="28033" y="21123"/>
                    <a:pt x="27860" y="21400"/>
                    <a:pt x="27722" y="21711"/>
                  </a:cubicBezTo>
                  <a:cubicBezTo>
                    <a:pt x="27342" y="22575"/>
                    <a:pt x="26961" y="23473"/>
                    <a:pt x="26616" y="24338"/>
                  </a:cubicBezTo>
                  <a:cubicBezTo>
                    <a:pt x="26616" y="24407"/>
                    <a:pt x="26581" y="24476"/>
                    <a:pt x="26547" y="24545"/>
                  </a:cubicBezTo>
                  <a:cubicBezTo>
                    <a:pt x="26477" y="24925"/>
                    <a:pt x="26374" y="25271"/>
                    <a:pt x="26063" y="25547"/>
                  </a:cubicBezTo>
                  <a:cubicBezTo>
                    <a:pt x="25994" y="25582"/>
                    <a:pt x="25959" y="25686"/>
                    <a:pt x="25959" y="25755"/>
                  </a:cubicBezTo>
                  <a:cubicBezTo>
                    <a:pt x="25979" y="25765"/>
                    <a:pt x="25997" y="25769"/>
                    <a:pt x="26012" y="25769"/>
                  </a:cubicBezTo>
                  <a:cubicBezTo>
                    <a:pt x="26048" y="25769"/>
                    <a:pt x="26073" y="25745"/>
                    <a:pt x="26097" y="25720"/>
                  </a:cubicBezTo>
                  <a:cubicBezTo>
                    <a:pt x="26132" y="25668"/>
                    <a:pt x="26175" y="25642"/>
                    <a:pt x="26214" y="25642"/>
                  </a:cubicBezTo>
                  <a:cubicBezTo>
                    <a:pt x="26253" y="25642"/>
                    <a:pt x="26287" y="25668"/>
                    <a:pt x="26305" y="25720"/>
                  </a:cubicBezTo>
                  <a:cubicBezTo>
                    <a:pt x="26339" y="25928"/>
                    <a:pt x="26512" y="26066"/>
                    <a:pt x="26616" y="26204"/>
                  </a:cubicBezTo>
                  <a:cubicBezTo>
                    <a:pt x="26658" y="26247"/>
                    <a:pt x="26701" y="26276"/>
                    <a:pt x="26744" y="26276"/>
                  </a:cubicBezTo>
                  <a:cubicBezTo>
                    <a:pt x="26770" y="26276"/>
                    <a:pt x="26797" y="26265"/>
                    <a:pt x="26823" y="26239"/>
                  </a:cubicBezTo>
                  <a:cubicBezTo>
                    <a:pt x="26871" y="26158"/>
                    <a:pt x="26920" y="26130"/>
                    <a:pt x="26964" y="26130"/>
                  </a:cubicBezTo>
                  <a:cubicBezTo>
                    <a:pt x="27016" y="26130"/>
                    <a:pt x="27063" y="26167"/>
                    <a:pt x="27100" y="26204"/>
                  </a:cubicBezTo>
                  <a:cubicBezTo>
                    <a:pt x="27376" y="26412"/>
                    <a:pt x="27653" y="26619"/>
                    <a:pt x="27929" y="26826"/>
                  </a:cubicBezTo>
                  <a:cubicBezTo>
                    <a:pt x="28240" y="27068"/>
                    <a:pt x="28482" y="27414"/>
                    <a:pt x="28655" y="27760"/>
                  </a:cubicBezTo>
                  <a:cubicBezTo>
                    <a:pt x="28862" y="28243"/>
                    <a:pt x="29174" y="28658"/>
                    <a:pt x="29346" y="29142"/>
                  </a:cubicBezTo>
                  <a:cubicBezTo>
                    <a:pt x="29416" y="29350"/>
                    <a:pt x="29519" y="29557"/>
                    <a:pt x="29588" y="29764"/>
                  </a:cubicBezTo>
                  <a:cubicBezTo>
                    <a:pt x="29623" y="29937"/>
                    <a:pt x="29692" y="30075"/>
                    <a:pt x="29519" y="30248"/>
                  </a:cubicBezTo>
                  <a:cubicBezTo>
                    <a:pt x="29485" y="30283"/>
                    <a:pt x="29485" y="30386"/>
                    <a:pt x="29519" y="30456"/>
                  </a:cubicBezTo>
                  <a:cubicBezTo>
                    <a:pt x="29588" y="31078"/>
                    <a:pt x="29657" y="31700"/>
                    <a:pt x="29727" y="32322"/>
                  </a:cubicBezTo>
                  <a:cubicBezTo>
                    <a:pt x="29761" y="32530"/>
                    <a:pt x="29899" y="32668"/>
                    <a:pt x="30072" y="32668"/>
                  </a:cubicBezTo>
                  <a:cubicBezTo>
                    <a:pt x="30280" y="32702"/>
                    <a:pt x="30314" y="32806"/>
                    <a:pt x="30349" y="32979"/>
                  </a:cubicBezTo>
                  <a:cubicBezTo>
                    <a:pt x="30349" y="33013"/>
                    <a:pt x="30349" y="33048"/>
                    <a:pt x="30349" y="33083"/>
                  </a:cubicBezTo>
                  <a:cubicBezTo>
                    <a:pt x="30245" y="33566"/>
                    <a:pt x="30383" y="34050"/>
                    <a:pt x="30314" y="34534"/>
                  </a:cubicBezTo>
                  <a:cubicBezTo>
                    <a:pt x="30245" y="34776"/>
                    <a:pt x="30211" y="35053"/>
                    <a:pt x="30280" y="35329"/>
                  </a:cubicBezTo>
                  <a:cubicBezTo>
                    <a:pt x="30280" y="35364"/>
                    <a:pt x="30280" y="35433"/>
                    <a:pt x="30245" y="35468"/>
                  </a:cubicBezTo>
                  <a:cubicBezTo>
                    <a:pt x="29899" y="36539"/>
                    <a:pt x="29727" y="37611"/>
                    <a:pt x="29450" y="38682"/>
                  </a:cubicBezTo>
                  <a:cubicBezTo>
                    <a:pt x="29312" y="39304"/>
                    <a:pt x="29346" y="39926"/>
                    <a:pt x="29346" y="40549"/>
                  </a:cubicBezTo>
                  <a:cubicBezTo>
                    <a:pt x="29346" y="41136"/>
                    <a:pt x="29312" y="41724"/>
                    <a:pt x="29381" y="42381"/>
                  </a:cubicBezTo>
                  <a:cubicBezTo>
                    <a:pt x="29139" y="42208"/>
                    <a:pt x="29035" y="42035"/>
                    <a:pt x="28966" y="41828"/>
                  </a:cubicBezTo>
                  <a:cubicBezTo>
                    <a:pt x="28793" y="41413"/>
                    <a:pt x="28621" y="40963"/>
                    <a:pt x="28690" y="40480"/>
                  </a:cubicBezTo>
                  <a:cubicBezTo>
                    <a:pt x="28690" y="40445"/>
                    <a:pt x="28690" y="40410"/>
                    <a:pt x="28690" y="40410"/>
                  </a:cubicBezTo>
                  <a:cubicBezTo>
                    <a:pt x="28413" y="39926"/>
                    <a:pt x="28551" y="39443"/>
                    <a:pt x="28621" y="38959"/>
                  </a:cubicBezTo>
                  <a:cubicBezTo>
                    <a:pt x="28724" y="38198"/>
                    <a:pt x="28621" y="37472"/>
                    <a:pt x="28517" y="36746"/>
                  </a:cubicBezTo>
                  <a:cubicBezTo>
                    <a:pt x="28448" y="36193"/>
                    <a:pt x="28379" y="35640"/>
                    <a:pt x="28275" y="35087"/>
                  </a:cubicBezTo>
                  <a:cubicBezTo>
                    <a:pt x="28206" y="34603"/>
                    <a:pt x="27998" y="34154"/>
                    <a:pt x="27653" y="33739"/>
                  </a:cubicBezTo>
                  <a:cubicBezTo>
                    <a:pt x="27514" y="33601"/>
                    <a:pt x="27376" y="33394"/>
                    <a:pt x="27272" y="33221"/>
                  </a:cubicBezTo>
                  <a:cubicBezTo>
                    <a:pt x="26823" y="32357"/>
                    <a:pt x="26166" y="31631"/>
                    <a:pt x="25475" y="30940"/>
                  </a:cubicBezTo>
                  <a:cubicBezTo>
                    <a:pt x="24680" y="30145"/>
                    <a:pt x="24265" y="29177"/>
                    <a:pt x="24196" y="28036"/>
                  </a:cubicBezTo>
                  <a:cubicBezTo>
                    <a:pt x="24196" y="27898"/>
                    <a:pt x="24196" y="27760"/>
                    <a:pt x="24196" y="27656"/>
                  </a:cubicBezTo>
                  <a:cubicBezTo>
                    <a:pt x="24231" y="27379"/>
                    <a:pt x="24404" y="27241"/>
                    <a:pt x="24680" y="27207"/>
                  </a:cubicBezTo>
                  <a:cubicBezTo>
                    <a:pt x="24818" y="27207"/>
                    <a:pt x="24922" y="27137"/>
                    <a:pt x="25026" y="27034"/>
                  </a:cubicBezTo>
                  <a:cubicBezTo>
                    <a:pt x="25337" y="26653"/>
                    <a:pt x="25682" y="26273"/>
                    <a:pt x="25752" y="25720"/>
                  </a:cubicBezTo>
                  <a:cubicBezTo>
                    <a:pt x="25752" y="25686"/>
                    <a:pt x="25752" y="25617"/>
                    <a:pt x="25786" y="25547"/>
                  </a:cubicBezTo>
                  <a:cubicBezTo>
                    <a:pt x="26236" y="24925"/>
                    <a:pt x="26547" y="24234"/>
                    <a:pt x="26685" y="23439"/>
                  </a:cubicBezTo>
                  <a:cubicBezTo>
                    <a:pt x="26754" y="23059"/>
                    <a:pt x="26892" y="22678"/>
                    <a:pt x="26961" y="22264"/>
                  </a:cubicBezTo>
                  <a:cubicBezTo>
                    <a:pt x="26996" y="22229"/>
                    <a:pt x="26996" y="22125"/>
                    <a:pt x="27031" y="22125"/>
                  </a:cubicBezTo>
                  <a:cubicBezTo>
                    <a:pt x="27376" y="22022"/>
                    <a:pt x="27238" y="21711"/>
                    <a:pt x="27307" y="21503"/>
                  </a:cubicBezTo>
                  <a:cubicBezTo>
                    <a:pt x="27411" y="21261"/>
                    <a:pt x="27480" y="21019"/>
                    <a:pt x="27514" y="20743"/>
                  </a:cubicBezTo>
                  <a:cubicBezTo>
                    <a:pt x="27549" y="20293"/>
                    <a:pt x="27687" y="19913"/>
                    <a:pt x="27964" y="19671"/>
                  </a:cubicBezTo>
                  <a:close/>
                  <a:moveTo>
                    <a:pt x="21154" y="41724"/>
                  </a:moveTo>
                  <a:cubicBezTo>
                    <a:pt x="21120" y="42104"/>
                    <a:pt x="21051" y="42484"/>
                    <a:pt x="20912" y="42864"/>
                  </a:cubicBezTo>
                  <a:cubicBezTo>
                    <a:pt x="20774" y="42484"/>
                    <a:pt x="20878" y="41966"/>
                    <a:pt x="21154" y="41724"/>
                  </a:cubicBezTo>
                  <a:close/>
                  <a:moveTo>
                    <a:pt x="14446" y="30274"/>
                  </a:moveTo>
                  <a:cubicBezTo>
                    <a:pt x="14458" y="30274"/>
                    <a:pt x="14471" y="30276"/>
                    <a:pt x="14483" y="30283"/>
                  </a:cubicBezTo>
                  <a:cubicBezTo>
                    <a:pt x="14587" y="30317"/>
                    <a:pt x="14656" y="30386"/>
                    <a:pt x="14656" y="30490"/>
                  </a:cubicBezTo>
                  <a:cubicBezTo>
                    <a:pt x="14656" y="30594"/>
                    <a:pt x="14622" y="30663"/>
                    <a:pt x="14587" y="30767"/>
                  </a:cubicBezTo>
                  <a:cubicBezTo>
                    <a:pt x="14518" y="31181"/>
                    <a:pt x="14414" y="31596"/>
                    <a:pt x="14311" y="32011"/>
                  </a:cubicBezTo>
                  <a:cubicBezTo>
                    <a:pt x="14241" y="32357"/>
                    <a:pt x="14241" y="32737"/>
                    <a:pt x="14311" y="33117"/>
                  </a:cubicBezTo>
                  <a:cubicBezTo>
                    <a:pt x="14380" y="33774"/>
                    <a:pt x="14241" y="34431"/>
                    <a:pt x="14241" y="35087"/>
                  </a:cubicBezTo>
                  <a:cubicBezTo>
                    <a:pt x="14276" y="35502"/>
                    <a:pt x="14207" y="35951"/>
                    <a:pt x="14138" y="36366"/>
                  </a:cubicBezTo>
                  <a:cubicBezTo>
                    <a:pt x="14276" y="36263"/>
                    <a:pt x="14172" y="36021"/>
                    <a:pt x="14345" y="35882"/>
                  </a:cubicBezTo>
                  <a:cubicBezTo>
                    <a:pt x="14483" y="36055"/>
                    <a:pt x="14518" y="36228"/>
                    <a:pt x="14622" y="36401"/>
                  </a:cubicBezTo>
                  <a:cubicBezTo>
                    <a:pt x="14760" y="36677"/>
                    <a:pt x="14864" y="36988"/>
                    <a:pt x="15036" y="37265"/>
                  </a:cubicBezTo>
                  <a:cubicBezTo>
                    <a:pt x="15140" y="37507"/>
                    <a:pt x="15106" y="37714"/>
                    <a:pt x="14933" y="37922"/>
                  </a:cubicBezTo>
                  <a:cubicBezTo>
                    <a:pt x="14691" y="38233"/>
                    <a:pt x="14483" y="38544"/>
                    <a:pt x="14311" y="38855"/>
                  </a:cubicBezTo>
                  <a:cubicBezTo>
                    <a:pt x="14207" y="38993"/>
                    <a:pt x="14103" y="39166"/>
                    <a:pt x="14034" y="39304"/>
                  </a:cubicBezTo>
                  <a:cubicBezTo>
                    <a:pt x="13758" y="40065"/>
                    <a:pt x="13239" y="40652"/>
                    <a:pt x="12721" y="41240"/>
                  </a:cubicBezTo>
                  <a:cubicBezTo>
                    <a:pt x="12582" y="41413"/>
                    <a:pt x="12375" y="41551"/>
                    <a:pt x="12202" y="41689"/>
                  </a:cubicBezTo>
                  <a:cubicBezTo>
                    <a:pt x="11545" y="42070"/>
                    <a:pt x="10923" y="42484"/>
                    <a:pt x="10301" y="42934"/>
                  </a:cubicBezTo>
                  <a:cubicBezTo>
                    <a:pt x="10232" y="42968"/>
                    <a:pt x="10197" y="43003"/>
                    <a:pt x="10163" y="43003"/>
                  </a:cubicBezTo>
                  <a:cubicBezTo>
                    <a:pt x="10107" y="43031"/>
                    <a:pt x="10074" y="43081"/>
                    <a:pt x="10026" y="43081"/>
                  </a:cubicBezTo>
                  <a:cubicBezTo>
                    <a:pt x="10015" y="43081"/>
                    <a:pt x="10003" y="43078"/>
                    <a:pt x="9990" y="43072"/>
                  </a:cubicBezTo>
                  <a:cubicBezTo>
                    <a:pt x="9886" y="43037"/>
                    <a:pt x="9921" y="42934"/>
                    <a:pt x="9921" y="42864"/>
                  </a:cubicBezTo>
                  <a:cubicBezTo>
                    <a:pt x="9990" y="42311"/>
                    <a:pt x="10059" y="41793"/>
                    <a:pt x="10094" y="41240"/>
                  </a:cubicBezTo>
                  <a:cubicBezTo>
                    <a:pt x="10163" y="40721"/>
                    <a:pt x="10024" y="40203"/>
                    <a:pt x="9886" y="39719"/>
                  </a:cubicBezTo>
                  <a:cubicBezTo>
                    <a:pt x="9783" y="39304"/>
                    <a:pt x="9610" y="38890"/>
                    <a:pt x="9644" y="38475"/>
                  </a:cubicBezTo>
                  <a:cubicBezTo>
                    <a:pt x="9644" y="37818"/>
                    <a:pt x="9783" y="37196"/>
                    <a:pt x="10197" y="36643"/>
                  </a:cubicBezTo>
                  <a:cubicBezTo>
                    <a:pt x="10750" y="35848"/>
                    <a:pt x="11234" y="35018"/>
                    <a:pt x="11753" y="34189"/>
                  </a:cubicBezTo>
                  <a:cubicBezTo>
                    <a:pt x="11822" y="34085"/>
                    <a:pt x="11891" y="33981"/>
                    <a:pt x="12029" y="33878"/>
                  </a:cubicBezTo>
                  <a:cubicBezTo>
                    <a:pt x="12133" y="34085"/>
                    <a:pt x="12098" y="34327"/>
                    <a:pt x="12064" y="34500"/>
                  </a:cubicBezTo>
                  <a:cubicBezTo>
                    <a:pt x="11926" y="35329"/>
                    <a:pt x="11856" y="36159"/>
                    <a:pt x="11753" y="36988"/>
                  </a:cubicBezTo>
                  <a:cubicBezTo>
                    <a:pt x="11891" y="36608"/>
                    <a:pt x="11891" y="36228"/>
                    <a:pt x="11960" y="35813"/>
                  </a:cubicBezTo>
                  <a:cubicBezTo>
                    <a:pt x="11995" y="35640"/>
                    <a:pt x="12029" y="35433"/>
                    <a:pt x="12064" y="35191"/>
                  </a:cubicBezTo>
                  <a:cubicBezTo>
                    <a:pt x="12306" y="35433"/>
                    <a:pt x="12202" y="35744"/>
                    <a:pt x="12271" y="35986"/>
                  </a:cubicBezTo>
                  <a:cubicBezTo>
                    <a:pt x="12340" y="36263"/>
                    <a:pt x="12340" y="36574"/>
                    <a:pt x="12409" y="36850"/>
                  </a:cubicBezTo>
                  <a:cubicBezTo>
                    <a:pt x="12479" y="37092"/>
                    <a:pt x="12409" y="37403"/>
                    <a:pt x="12548" y="37645"/>
                  </a:cubicBezTo>
                  <a:lnTo>
                    <a:pt x="12617" y="37645"/>
                  </a:lnTo>
                  <a:cubicBezTo>
                    <a:pt x="12548" y="37058"/>
                    <a:pt x="12479" y="36505"/>
                    <a:pt x="12409" y="35917"/>
                  </a:cubicBezTo>
                  <a:cubicBezTo>
                    <a:pt x="12306" y="35122"/>
                    <a:pt x="12202" y="34292"/>
                    <a:pt x="12375" y="33463"/>
                  </a:cubicBezTo>
                  <a:cubicBezTo>
                    <a:pt x="12444" y="33117"/>
                    <a:pt x="12617" y="32841"/>
                    <a:pt x="13032" y="32530"/>
                  </a:cubicBezTo>
                  <a:cubicBezTo>
                    <a:pt x="13101" y="32495"/>
                    <a:pt x="13135" y="32391"/>
                    <a:pt x="13135" y="32322"/>
                  </a:cubicBezTo>
                  <a:cubicBezTo>
                    <a:pt x="13204" y="31976"/>
                    <a:pt x="13412" y="31665"/>
                    <a:pt x="13619" y="31354"/>
                  </a:cubicBezTo>
                  <a:cubicBezTo>
                    <a:pt x="13643" y="31330"/>
                    <a:pt x="13667" y="31290"/>
                    <a:pt x="13702" y="31290"/>
                  </a:cubicBezTo>
                  <a:cubicBezTo>
                    <a:pt x="13718" y="31290"/>
                    <a:pt x="13736" y="31298"/>
                    <a:pt x="13758" y="31320"/>
                  </a:cubicBezTo>
                  <a:cubicBezTo>
                    <a:pt x="13792" y="31354"/>
                    <a:pt x="13758" y="31423"/>
                    <a:pt x="13758" y="31458"/>
                  </a:cubicBezTo>
                  <a:cubicBezTo>
                    <a:pt x="13930" y="31251"/>
                    <a:pt x="14103" y="31078"/>
                    <a:pt x="14172" y="30801"/>
                  </a:cubicBezTo>
                  <a:cubicBezTo>
                    <a:pt x="14207" y="30663"/>
                    <a:pt x="14276" y="30525"/>
                    <a:pt x="14311" y="30386"/>
                  </a:cubicBezTo>
                  <a:cubicBezTo>
                    <a:pt x="14339" y="30330"/>
                    <a:pt x="14390" y="30274"/>
                    <a:pt x="14446" y="30274"/>
                  </a:cubicBezTo>
                  <a:close/>
                  <a:moveTo>
                    <a:pt x="23297" y="28002"/>
                  </a:moveTo>
                  <a:cubicBezTo>
                    <a:pt x="23401" y="28174"/>
                    <a:pt x="23401" y="28278"/>
                    <a:pt x="23332" y="28416"/>
                  </a:cubicBezTo>
                  <a:cubicBezTo>
                    <a:pt x="23263" y="28555"/>
                    <a:pt x="23159" y="28658"/>
                    <a:pt x="23125" y="28831"/>
                  </a:cubicBezTo>
                  <a:cubicBezTo>
                    <a:pt x="23228" y="28762"/>
                    <a:pt x="23263" y="28658"/>
                    <a:pt x="23401" y="28624"/>
                  </a:cubicBezTo>
                  <a:cubicBezTo>
                    <a:pt x="23505" y="28866"/>
                    <a:pt x="23505" y="29073"/>
                    <a:pt x="23505" y="29280"/>
                  </a:cubicBezTo>
                  <a:cubicBezTo>
                    <a:pt x="23505" y="29488"/>
                    <a:pt x="23505" y="29661"/>
                    <a:pt x="23505" y="29868"/>
                  </a:cubicBezTo>
                  <a:cubicBezTo>
                    <a:pt x="23505" y="29948"/>
                    <a:pt x="23505" y="30029"/>
                    <a:pt x="23585" y="30029"/>
                  </a:cubicBezTo>
                  <a:cubicBezTo>
                    <a:pt x="23609" y="30029"/>
                    <a:pt x="23639" y="30022"/>
                    <a:pt x="23678" y="30006"/>
                  </a:cubicBezTo>
                  <a:cubicBezTo>
                    <a:pt x="23688" y="29996"/>
                    <a:pt x="23698" y="29992"/>
                    <a:pt x="23707" y="29992"/>
                  </a:cubicBezTo>
                  <a:cubicBezTo>
                    <a:pt x="23730" y="29992"/>
                    <a:pt x="23747" y="30016"/>
                    <a:pt x="23747" y="30041"/>
                  </a:cubicBezTo>
                  <a:cubicBezTo>
                    <a:pt x="23920" y="30594"/>
                    <a:pt x="24127" y="31147"/>
                    <a:pt x="24162" y="31735"/>
                  </a:cubicBezTo>
                  <a:cubicBezTo>
                    <a:pt x="24162" y="31942"/>
                    <a:pt x="24023" y="32115"/>
                    <a:pt x="24058" y="32322"/>
                  </a:cubicBezTo>
                  <a:cubicBezTo>
                    <a:pt x="24092" y="33325"/>
                    <a:pt x="24162" y="34292"/>
                    <a:pt x="23885" y="35260"/>
                  </a:cubicBezTo>
                  <a:cubicBezTo>
                    <a:pt x="23885" y="35295"/>
                    <a:pt x="23851" y="35364"/>
                    <a:pt x="23851" y="35398"/>
                  </a:cubicBezTo>
                  <a:cubicBezTo>
                    <a:pt x="23989" y="35329"/>
                    <a:pt x="23989" y="35156"/>
                    <a:pt x="24023" y="35018"/>
                  </a:cubicBezTo>
                  <a:cubicBezTo>
                    <a:pt x="24023" y="34949"/>
                    <a:pt x="24023" y="34880"/>
                    <a:pt x="24196" y="34845"/>
                  </a:cubicBezTo>
                  <a:lnTo>
                    <a:pt x="24196" y="34845"/>
                  </a:lnTo>
                  <a:cubicBezTo>
                    <a:pt x="24162" y="35606"/>
                    <a:pt x="24092" y="36332"/>
                    <a:pt x="24023" y="37058"/>
                  </a:cubicBezTo>
                  <a:cubicBezTo>
                    <a:pt x="24265" y="36124"/>
                    <a:pt x="24334" y="35156"/>
                    <a:pt x="24369" y="34154"/>
                  </a:cubicBezTo>
                  <a:cubicBezTo>
                    <a:pt x="24404" y="33186"/>
                    <a:pt x="24404" y="32218"/>
                    <a:pt x="24300" y="31251"/>
                  </a:cubicBezTo>
                  <a:cubicBezTo>
                    <a:pt x="24473" y="31251"/>
                    <a:pt x="24473" y="31354"/>
                    <a:pt x="24507" y="31423"/>
                  </a:cubicBezTo>
                  <a:cubicBezTo>
                    <a:pt x="24818" y="32011"/>
                    <a:pt x="24853" y="32633"/>
                    <a:pt x="24887" y="33255"/>
                  </a:cubicBezTo>
                  <a:cubicBezTo>
                    <a:pt x="24922" y="34292"/>
                    <a:pt x="24922" y="35364"/>
                    <a:pt x="24715" y="36401"/>
                  </a:cubicBezTo>
                  <a:cubicBezTo>
                    <a:pt x="24611" y="36850"/>
                    <a:pt x="24507" y="37230"/>
                    <a:pt x="24300" y="37611"/>
                  </a:cubicBezTo>
                  <a:cubicBezTo>
                    <a:pt x="23851" y="38302"/>
                    <a:pt x="23436" y="38959"/>
                    <a:pt x="22917" y="39546"/>
                  </a:cubicBezTo>
                  <a:cubicBezTo>
                    <a:pt x="22502" y="39996"/>
                    <a:pt x="22330" y="40618"/>
                    <a:pt x="22088" y="41171"/>
                  </a:cubicBezTo>
                  <a:cubicBezTo>
                    <a:pt x="21915" y="41586"/>
                    <a:pt x="21880" y="42035"/>
                    <a:pt x="21811" y="42484"/>
                  </a:cubicBezTo>
                  <a:cubicBezTo>
                    <a:pt x="21742" y="42830"/>
                    <a:pt x="21742" y="43176"/>
                    <a:pt x="21431" y="43383"/>
                  </a:cubicBezTo>
                  <a:cubicBezTo>
                    <a:pt x="21362" y="43418"/>
                    <a:pt x="21396" y="43556"/>
                    <a:pt x="21293" y="43625"/>
                  </a:cubicBezTo>
                  <a:cubicBezTo>
                    <a:pt x="21224" y="43521"/>
                    <a:pt x="21224" y="43348"/>
                    <a:pt x="21224" y="43245"/>
                  </a:cubicBezTo>
                  <a:cubicBezTo>
                    <a:pt x="21258" y="42726"/>
                    <a:pt x="21327" y="42208"/>
                    <a:pt x="21466" y="41689"/>
                  </a:cubicBezTo>
                  <a:cubicBezTo>
                    <a:pt x="21604" y="41033"/>
                    <a:pt x="21742" y="40410"/>
                    <a:pt x="21673" y="39754"/>
                  </a:cubicBezTo>
                  <a:cubicBezTo>
                    <a:pt x="21638" y="39477"/>
                    <a:pt x="21604" y="39201"/>
                    <a:pt x="21466" y="38924"/>
                  </a:cubicBezTo>
                  <a:cubicBezTo>
                    <a:pt x="21396" y="38820"/>
                    <a:pt x="21327" y="38682"/>
                    <a:pt x="21362" y="38544"/>
                  </a:cubicBezTo>
                  <a:cubicBezTo>
                    <a:pt x="21466" y="38198"/>
                    <a:pt x="21362" y="37853"/>
                    <a:pt x="21293" y="37541"/>
                  </a:cubicBezTo>
                  <a:cubicBezTo>
                    <a:pt x="21189" y="37265"/>
                    <a:pt x="21224" y="36988"/>
                    <a:pt x="21258" y="36712"/>
                  </a:cubicBezTo>
                  <a:cubicBezTo>
                    <a:pt x="21362" y="36021"/>
                    <a:pt x="21431" y="35295"/>
                    <a:pt x="21535" y="34569"/>
                  </a:cubicBezTo>
                  <a:cubicBezTo>
                    <a:pt x="21569" y="34327"/>
                    <a:pt x="21500" y="34050"/>
                    <a:pt x="21500" y="33808"/>
                  </a:cubicBezTo>
                  <a:cubicBezTo>
                    <a:pt x="21466" y="33221"/>
                    <a:pt x="21396" y="32668"/>
                    <a:pt x="21258" y="32080"/>
                  </a:cubicBezTo>
                  <a:cubicBezTo>
                    <a:pt x="21189" y="31735"/>
                    <a:pt x="21224" y="31389"/>
                    <a:pt x="21224" y="31043"/>
                  </a:cubicBezTo>
                  <a:cubicBezTo>
                    <a:pt x="21224" y="30386"/>
                    <a:pt x="21500" y="29799"/>
                    <a:pt x="21846" y="29211"/>
                  </a:cubicBezTo>
                  <a:lnTo>
                    <a:pt x="21846" y="29211"/>
                  </a:lnTo>
                  <a:cubicBezTo>
                    <a:pt x="21915" y="29350"/>
                    <a:pt x="21811" y="29453"/>
                    <a:pt x="21811" y="29557"/>
                  </a:cubicBezTo>
                  <a:cubicBezTo>
                    <a:pt x="21811" y="29592"/>
                    <a:pt x="21811" y="29661"/>
                    <a:pt x="21880" y="29695"/>
                  </a:cubicBezTo>
                  <a:cubicBezTo>
                    <a:pt x="21949" y="29695"/>
                    <a:pt x="21984" y="29626"/>
                    <a:pt x="21984" y="29592"/>
                  </a:cubicBezTo>
                  <a:cubicBezTo>
                    <a:pt x="22053" y="29246"/>
                    <a:pt x="22226" y="28935"/>
                    <a:pt x="22364" y="28658"/>
                  </a:cubicBezTo>
                  <a:cubicBezTo>
                    <a:pt x="22433" y="28589"/>
                    <a:pt x="22468" y="28485"/>
                    <a:pt x="22572" y="28451"/>
                  </a:cubicBezTo>
                  <a:cubicBezTo>
                    <a:pt x="22814" y="28347"/>
                    <a:pt x="23056" y="28209"/>
                    <a:pt x="23297" y="28002"/>
                  </a:cubicBezTo>
                  <a:close/>
                  <a:moveTo>
                    <a:pt x="13585" y="25720"/>
                  </a:moveTo>
                  <a:cubicBezTo>
                    <a:pt x="13654" y="25720"/>
                    <a:pt x="13758" y="25720"/>
                    <a:pt x="13792" y="25755"/>
                  </a:cubicBezTo>
                  <a:cubicBezTo>
                    <a:pt x="13893" y="25836"/>
                    <a:pt x="13995" y="25869"/>
                    <a:pt x="14103" y="25869"/>
                  </a:cubicBezTo>
                  <a:cubicBezTo>
                    <a:pt x="14179" y="25869"/>
                    <a:pt x="14259" y="25853"/>
                    <a:pt x="14345" y="25824"/>
                  </a:cubicBezTo>
                  <a:cubicBezTo>
                    <a:pt x="14360" y="25821"/>
                    <a:pt x="14375" y="25819"/>
                    <a:pt x="14389" y="25819"/>
                  </a:cubicBezTo>
                  <a:cubicBezTo>
                    <a:pt x="14541" y="25819"/>
                    <a:pt x="14653" y="25980"/>
                    <a:pt x="14622" y="26170"/>
                  </a:cubicBezTo>
                  <a:cubicBezTo>
                    <a:pt x="14553" y="26550"/>
                    <a:pt x="14518" y="26930"/>
                    <a:pt x="14380" y="27276"/>
                  </a:cubicBezTo>
                  <a:cubicBezTo>
                    <a:pt x="14276" y="27552"/>
                    <a:pt x="14380" y="27794"/>
                    <a:pt x="14622" y="27898"/>
                  </a:cubicBezTo>
                  <a:cubicBezTo>
                    <a:pt x="14688" y="27924"/>
                    <a:pt x="14744" y="27935"/>
                    <a:pt x="14795" y="27935"/>
                  </a:cubicBezTo>
                  <a:cubicBezTo>
                    <a:pt x="14879" y="27935"/>
                    <a:pt x="14951" y="27906"/>
                    <a:pt x="15036" y="27863"/>
                  </a:cubicBezTo>
                  <a:cubicBezTo>
                    <a:pt x="15108" y="27839"/>
                    <a:pt x="15180" y="27799"/>
                    <a:pt x="15240" y="27799"/>
                  </a:cubicBezTo>
                  <a:cubicBezTo>
                    <a:pt x="15267" y="27799"/>
                    <a:pt x="15292" y="27807"/>
                    <a:pt x="15313" y="27829"/>
                  </a:cubicBezTo>
                  <a:cubicBezTo>
                    <a:pt x="15417" y="27932"/>
                    <a:pt x="15348" y="28036"/>
                    <a:pt x="15313" y="28140"/>
                  </a:cubicBezTo>
                  <a:cubicBezTo>
                    <a:pt x="15209" y="28451"/>
                    <a:pt x="15071" y="28727"/>
                    <a:pt x="14829" y="28935"/>
                  </a:cubicBezTo>
                  <a:cubicBezTo>
                    <a:pt x="14518" y="29211"/>
                    <a:pt x="14345" y="29592"/>
                    <a:pt x="14138" y="29937"/>
                  </a:cubicBezTo>
                  <a:cubicBezTo>
                    <a:pt x="13965" y="30179"/>
                    <a:pt x="13792" y="30317"/>
                    <a:pt x="13481" y="30386"/>
                  </a:cubicBezTo>
                  <a:cubicBezTo>
                    <a:pt x="12859" y="30456"/>
                    <a:pt x="12306" y="30732"/>
                    <a:pt x="11787" y="31043"/>
                  </a:cubicBezTo>
                  <a:cubicBezTo>
                    <a:pt x="12444" y="30836"/>
                    <a:pt x="13032" y="30490"/>
                    <a:pt x="13792" y="30490"/>
                  </a:cubicBezTo>
                  <a:cubicBezTo>
                    <a:pt x="13654" y="30836"/>
                    <a:pt x="13481" y="31147"/>
                    <a:pt x="13308" y="31423"/>
                  </a:cubicBezTo>
                  <a:cubicBezTo>
                    <a:pt x="12893" y="31976"/>
                    <a:pt x="12513" y="32564"/>
                    <a:pt x="12133" y="33152"/>
                  </a:cubicBezTo>
                  <a:cubicBezTo>
                    <a:pt x="11926" y="33394"/>
                    <a:pt x="11753" y="33636"/>
                    <a:pt x="11545" y="33878"/>
                  </a:cubicBezTo>
                  <a:cubicBezTo>
                    <a:pt x="11373" y="34016"/>
                    <a:pt x="11234" y="34189"/>
                    <a:pt x="11096" y="34361"/>
                  </a:cubicBezTo>
                  <a:cubicBezTo>
                    <a:pt x="10681" y="34915"/>
                    <a:pt x="10301" y="35502"/>
                    <a:pt x="9886" y="36021"/>
                  </a:cubicBezTo>
                  <a:cubicBezTo>
                    <a:pt x="9264" y="36781"/>
                    <a:pt x="8780" y="37611"/>
                    <a:pt x="8158" y="38336"/>
                  </a:cubicBezTo>
                  <a:cubicBezTo>
                    <a:pt x="7432" y="39235"/>
                    <a:pt x="6775" y="40168"/>
                    <a:pt x="6222" y="41171"/>
                  </a:cubicBezTo>
                  <a:cubicBezTo>
                    <a:pt x="6015" y="41516"/>
                    <a:pt x="5808" y="41828"/>
                    <a:pt x="5531" y="42104"/>
                  </a:cubicBezTo>
                  <a:cubicBezTo>
                    <a:pt x="5427" y="42173"/>
                    <a:pt x="5358" y="42311"/>
                    <a:pt x="5289" y="42415"/>
                  </a:cubicBezTo>
                  <a:cubicBezTo>
                    <a:pt x="4840" y="43279"/>
                    <a:pt x="4252" y="44074"/>
                    <a:pt x="3906" y="45008"/>
                  </a:cubicBezTo>
                  <a:cubicBezTo>
                    <a:pt x="3841" y="45205"/>
                    <a:pt x="3775" y="45403"/>
                    <a:pt x="3589" y="45541"/>
                  </a:cubicBezTo>
                  <a:lnTo>
                    <a:pt x="3589" y="45541"/>
                  </a:lnTo>
                  <a:cubicBezTo>
                    <a:pt x="3533" y="45346"/>
                    <a:pt x="3631" y="45246"/>
                    <a:pt x="3664" y="45146"/>
                  </a:cubicBezTo>
                  <a:cubicBezTo>
                    <a:pt x="3768" y="44938"/>
                    <a:pt x="3837" y="44696"/>
                    <a:pt x="3837" y="44454"/>
                  </a:cubicBezTo>
                  <a:cubicBezTo>
                    <a:pt x="3906" y="43418"/>
                    <a:pt x="4114" y="42381"/>
                    <a:pt x="4252" y="41378"/>
                  </a:cubicBezTo>
                  <a:cubicBezTo>
                    <a:pt x="4390" y="40376"/>
                    <a:pt x="4425" y="39408"/>
                    <a:pt x="4494" y="38440"/>
                  </a:cubicBezTo>
                  <a:cubicBezTo>
                    <a:pt x="4529" y="38129"/>
                    <a:pt x="4529" y="37818"/>
                    <a:pt x="4598" y="37507"/>
                  </a:cubicBezTo>
                  <a:cubicBezTo>
                    <a:pt x="4667" y="37196"/>
                    <a:pt x="4667" y="36919"/>
                    <a:pt x="4667" y="36608"/>
                  </a:cubicBezTo>
                  <a:cubicBezTo>
                    <a:pt x="4632" y="36124"/>
                    <a:pt x="4632" y="35606"/>
                    <a:pt x="4805" y="35122"/>
                  </a:cubicBezTo>
                  <a:cubicBezTo>
                    <a:pt x="4978" y="34707"/>
                    <a:pt x="5047" y="34292"/>
                    <a:pt x="5185" y="33878"/>
                  </a:cubicBezTo>
                  <a:cubicBezTo>
                    <a:pt x="5566" y="32668"/>
                    <a:pt x="6361" y="31838"/>
                    <a:pt x="7398" y="31181"/>
                  </a:cubicBezTo>
                  <a:cubicBezTo>
                    <a:pt x="7951" y="30836"/>
                    <a:pt x="8434" y="30421"/>
                    <a:pt x="8780" y="29833"/>
                  </a:cubicBezTo>
                  <a:cubicBezTo>
                    <a:pt x="8884" y="29626"/>
                    <a:pt x="9022" y="29419"/>
                    <a:pt x="9160" y="29246"/>
                  </a:cubicBezTo>
                  <a:cubicBezTo>
                    <a:pt x="9817" y="28451"/>
                    <a:pt x="10439" y="27656"/>
                    <a:pt x="11269" y="26999"/>
                  </a:cubicBezTo>
                  <a:cubicBezTo>
                    <a:pt x="11787" y="26584"/>
                    <a:pt x="12340" y="26204"/>
                    <a:pt x="12963" y="25893"/>
                  </a:cubicBezTo>
                  <a:cubicBezTo>
                    <a:pt x="13170" y="25789"/>
                    <a:pt x="13377" y="25720"/>
                    <a:pt x="13585" y="25720"/>
                  </a:cubicBezTo>
                  <a:close/>
                  <a:moveTo>
                    <a:pt x="9748" y="36608"/>
                  </a:moveTo>
                  <a:cubicBezTo>
                    <a:pt x="9748" y="37334"/>
                    <a:pt x="9264" y="37749"/>
                    <a:pt x="8918" y="38302"/>
                  </a:cubicBezTo>
                  <a:cubicBezTo>
                    <a:pt x="9160" y="38198"/>
                    <a:pt x="9195" y="37956"/>
                    <a:pt x="9368" y="37853"/>
                  </a:cubicBezTo>
                  <a:cubicBezTo>
                    <a:pt x="9506" y="37922"/>
                    <a:pt x="9437" y="38025"/>
                    <a:pt x="9437" y="38095"/>
                  </a:cubicBezTo>
                  <a:cubicBezTo>
                    <a:pt x="9402" y="38613"/>
                    <a:pt x="9471" y="39097"/>
                    <a:pt x="9644" y="39581"/>
                  </a:cubicBezTo>
                  <a:cubicBezTo>
                    <a:pt x="9852" y="40272"/>
                    <a:pt x="9955" y="40998"/>
                    <a:pt x="9852" y="41724"/>
                  </a:cubicBezTo>
                  <a:cubicBezTo>
                    <a:pt x="9783" y="42173"/>
                    <a:pt x="9713" y="42623"/>
                    <a:pt x="9679" y="43072"/>
                  </a:cubicBezTo>
                  <a:cubicBezTo>
                    <a:pt x="9644" y="43348"/>
                    <a:pt x="9541" y="43487"/>
                    <a:pt x="9299" y="43556"/>
                  </a:cubicBezTo>
                  <a:cubicBezTo>
                    <a:pt x="8780" y="43763"/>
                    <a:pt x="8262" y="44005"/>
                    <a:pt x="7743" y="44213"/>
                  </a:cubicBezTo>
                  <a:cubicBezTo>
                    <a:pt x="6810" y="44558"/>
                    <a:pt x="5911" y="45008"/>
                    <a:pt x="4943" y="45319"/>
                  </a:cubicBezTo>
                  <a:cubicBezTo>
                    <a:pt x="4632" y="45422"/>
                    <a:pt x="4287" y="45491"/>
                    <a:pt x="3976" y="45595"/>
                  </a:cubicBezTo>
                  <a:cubicBezTo>
                    <a:pt x="3906" y="45491"/>
                    <a:pt x="3941" y="45388"/>
                    <a:pt x="3976" y="45319"/>
                  </a:cubicBezTo>
                  <a:cubicBezTo>
                    <a:pt x="4218" y="44800"/>
                    <a:pt x="4425" y="44282"/>
                    <a:pt x="4771" y="43798"/>
                  </a:cubicBezTo>
                  <a:cubicBezTo>
                    <a:pt x="4943" y="43556"/>
                    <a:pt x="5082" y="43279"/>
                    <a:pt x="5220" y="43003"/>
                  </a:cubicBezTo>
                  <a:cubicBezTo>
                    <a:pt x="5393" y="42623"/>
                    <a:pt x="5600" y="42277"/>
                    <a:pt x="5911" y="41966"/>
                  </a:cubicBezTo>
                  <a:cubicBezTo>
                    <a:pt x="6188" y="41689"/>
                    <a:pt x="6361" y="41344"/>
                    <a:pt x="6533" y="40998"/>
                  </a:cubicBezTo>
                  <a:cubicBezTo>
                    <a:pt x="6983" y="40238"/>
                    <a:pt x="7467" y="39546"/>
                    <a:pt x="7985" y="38820"/>
                  </a:cubicBezTo>
                  <a:cubicBezTo>
                    <a:pt x="8365" y="38302"/>
                    <a:pt x="8780" y="37818"/>
                    <a:pt x="9160" y="37300"/>
                  </a:cubicBezTo>
                  <a:cubicBezTo>
                    <a:pt x="9333" y="37092"/>
                    <a:pt x="9471" y="36816"/>
                    <a:pt x="9748" y="36608"/>
                  </a:cubicBezTo>
                  <a:close/>
                  <a:moveTo>
                    <a:pt x="21224" y="29626"/>
                  </a:moveTo>
                  <a:cubicBezTo>
                    <a:pt x="21224" y="29626"/>
                    <a:pt x="21258" y="29626"/>
                    <a:pt x="21258" y="29661"/>
                  </a:cubicBezTo>
                  <a:cubicBezTo>
                    <a:pt x="21258" y="29730"/>
                    <a:pt x="21224" y="29764"/>
                    <a:pt x="21154" y="29799"/>
                  </a:cubicBezTo>
                  <a:cubicBezTo>
                    <a:pt x="21154" y="29903"/>
                    <a:pt x="21154" y="29972"/>
                    <a:pt x="21120" y="30075"/>
                  </a:cubicBezTo>
                  <a:cubicBezTo>
                    <a:pt x="20843" y="30801"/>
                    <a:pt x="20947" y="31596"/>
                    <a:pt x="21051" y="32322"/>
                  </a:cubicBezTo>
                  <a:cubicBezTo>
                    <a:pt x="21120" y="32771"/>
                    <a:pt x="21189" y="33255"/>
                    <a:pt x="21224" y="33705"/>
                  </a:cubicBezTo>
                  <a:cubicBezTo>
                    <a:pt x="21327" y="34500"/>
                    <a:pt x="21189" y="35295"/>
                    <a:pt x="21085" y="36090"/>
                  </a:cubicBezTo>
                  <a:cubicBezTo>
                    <a:pt x="21016" y="36401"/>
                    <a:pt x="20982" y="36712"/>
                    <a:pt x="21016" y="36988"/>
                  </a:cubicBezTo>
                  <a:cubicBezTo>
                    <a:pt x="21016" y="37265"/>
                    <a:pt x="21051" y="37507"/>
                    <a:pt x="20912" y="37749"/>
                  </a:cubicBezTo>
                  <a:cubicBezTo>
                    <a:pt x="20843" y="37818"/>
                    <a:pt x="20878" y="37922"/>
                    <a:pt x="20912" y="38025"/>
                  </a:cubicBezTo>
                  <a:cubicBezTo>
                    <a:pt x="21085" y="38959"/>
                    <a:pt x="21051" y="39926"/>
                    <a:pt x="21016" y="40894"/>
                  </a:cubicBezTo>
                  <a:cubicBezTo>
                    <a:pt x="21016" y="41171"/>
                    <a:pt x="20947" y="41447"/>
                    <a:pt x="20843" y="41724"/>
                  </a:cubicBezTo>
                  <a:cubicBezTo>
                    <a:pt x="20567" y="42311"/>
                    <a:pt x="20601" y="42934"/>
                    <a:pt x="20705" y="43590"/>
                  </a:cubicBezTo>
                  <a:cubicBezTo>
                    <a:pt x="20809" y="44316"/>
                    <a:pt x="20878" y="45077"/>
                    <a:pt x="20947" y="45837"/>
                  </a:cubicBezTo>
                  <a:cubicBezTo>
                    <a:pt x="20740" y="45803"/>
                    <a:pt x="20671" y="45664"/>
                    <a:pt x="20601" y="45526"/>
                  </a:cubicBezTo>
                  <a:cubicBezTo>
                    <a:pt x="20325" y="45042"/>
                    <a:pt x="20083" y="44593"/>
                    <a:pt x="19876" y="44109"/>
                  </a:cubicBezTo>
                  <a:cubicBezTo>
                    <a:pt x="19564" y="43348"/>
                    <a:pt x="19150" y="42657"/>
                    <a:pt x="18735" y="42000"/>
                  </a:cubicBezTo>
                  <a:cubicBezTo>
                    <a:pt x="18216" y="41136"/>
                    <a:pt x="17836" y="40238"/>
                    <a:pt x="17456" y="39339"/>
                  </a:cubicBezTo>
                  <a:cubicBezTo>
                    <a:pt x="17318" y="39028"/>
                    <a:pt x="17352" y="38717"/>
                    <a:pt x="17421" y="38406"/>
                  </a:cubicBezTo>
                  <a:cubicBezTo>
                    <a:pt x="17491" y="37853"/>
                    <a:pt x="17629" y="37300"/>
                    <a:pt x="17767" y="36746"/>
                  </a:cubicBezTo>
                  <a:cubicBezTo>
                    <a:pt x="17767" y="36712"/>
                    <a:pt x="17802" y="36677"/>
                    <a:pt x="17836" y="36608"/>
                  </a:cubicBezTo>
                  <a:cubicBezTo>
                    <a:pt x="18009" y="36781"/>
                    <a:pt x="18044" y="36988"/>
                    <a:pt x="18113" y="37161"/>
                  </a:cubicBezTo>
                  <a:cubicBezTo>
                    <a:pt x="18493" y="38164"/>
                    <a:pt x="19150" y="38959"/>
                    <a:pt x="19772" y="39788"/>
                  </a:cubicBezTo>
                  <a:cubicBezTo>
                    <a:pt x="19979" y="40030"/>
                    <a:pt x="20187" y="40272"/>
                    <a:pt x="20498" y="40376"/>
                  </a:cubicBezTo>
                  <a:cubicBezTo>
                    <a:pt x="19876" y="39685"/>
                    <a:pt x="19322" y="38924"/>
                    <a:pt x="18839" y="38164"/>
                  </a:cubicBezTo>
                  <a:cubicBezTo>
                    <a:pt x="18424" y="37507"/>
                    <a:pt x="18147" y="36816"/>
                    <a:pt x="17940" y="36090"/>
                  </a:cubicBezTo>
                  <a:cubicBezTo>
                    <a:pt x="17871" y="35917"/>
                    <a:pt x="17905" y="35744"/>
                    <a:pt x="17940" y="35571"/>
                  </a:cubicBezTo>
                  <a:cubicBezTo>
                    <a:pt x="18216" y="34327"/>
                    <a:pt x="18666" y="33117"/>
                    <a:pt x="19219" y="31976"/>
                  </a:cubicBezTo>
                  <a:cubicBezTo>
                    <a:pt x="19392" y="31562"/>
                    <a:pt x="19668" y="31216"/>
                    <a:pt x="19945" y="30870"/>
                  </a:cubicBezTo>
                  <a:cubicBezTo>
                    <a:pt x="20048" y="30732"/>
                    <a:pt x="20152" y="30594"/>
                    <a:pt x="20117" y="30421"/>
                  </a:cubicBezTo>
                  <a:cubicBezTo>
                    <a:pt x="20117" y="30248"/>
                    <a:pt x="20187" y="30179"/>
                    <a:pt x="20290" y="30179"/>
                  </a:cubicBezTo>
                  <a:cubicBezTo>
                    <a:pt x="20463" y="30179"/>
                    <a:pt x="20532" y="30075"/>
                    <a:pt x="20567" y="29937"/>
                  </a:cubicBezTo>
                  <a:cubicBezTo>
                    <a:pt x="20636" y="29799"/>
                    <a:pt x="20740" y="29661"/>
                    <a:pt x="20982" y="29626"/>
                  </a:cubicBezTo>
                  <a:lnTo>
                    <a:pt x="20982" y="29626"/>
                  </a:lnTo>
                  <a:cubicBezTo>
                    <a:pt x="20878" y="30075"/>
                    <a:pt x="20532" y="30456"/>
                    <a:pt x="20567" y="30940"/>
                  </a:cubicBezTo>
                  <a:cubicBezTo>
                    <a:pt x="20740" y="30559"/>
                    <a:pt x="20843" y="30110"/>
                    <a:pt x="21154" y="29764"/>
                  </a:cubicBezTo>
                  <a:cubicBezTo>
                    <a:pt x="21154" y="29730"/>
                    <a:pt x="21120" y="29661"/>
                    <a:pt x="21224" y="29626"/>
                  </a:cubicBezTo>
                  <a:close/>
                  <a:moveTo>
                    <a:pt x="17076" y="39166"/>
                  </a:moveTo>
                  <a:cubicBezTo>
                    <a:pt x="17249" y="39408"/>
                    <a:pt x="17179" y="39650"/>
                    <a:pt x="17214" y="39892"/>
                  </a:cubicBezTo>
                  <a:cubicBezTo>
                    <a:pt x="17268" y="39783"/>
                    <a:pt x="17304" y="39732"/>
                    <a:pt x="17335" y="39732"/>
                  </a:cubicBezTo>
                  <a:cubicBezTo>
                    <a:pt x="17363" y="39732"/>
                    <a:pt x="17388" y="39775"/>
                    <a:pt x="17421" y="39857"/>
                  </a:cubicBezTo>
                  <a:cubicBezTo>
                    <a:pt x="17663" y="40341"/>
                    <a:pt x="17871" y="40894"/>
                    <a:pt x="18147" y="41378"/>
                  </a:cubicBezTo>
                  <a:cubicBezTo>
                    <a:pt x="18493" y="42035"/>
                    <a:pt x="18839" y="42657"/>
                    <a:pt x="19184" y="43279"/>
                  </a:cubicBezTo>
                  <a:cubicBezTo>
                    <a:pt x="19426" y="43694"/>
                    <a:pt x="19599" y="44109"/>
                    <a:pt x="19772" y="44524"/>
                  </a:cubicBezTo>
                  <a:cubicBezTo>
                    <a:pt x="19910" y="44904"/>
                    <a:pt x="20152" y="45249"/>
                    <a:pt x="20290" y="45595"/>
                  </a:cubicBezTo>
                  <a:cubicBezTo>
                    <a:pt x="20359" y="45733"/>
                    <a:pt x="20498" y="45837"/>
                    <a:pt x="20567" y="45975"/>
                  </a:cubicBezTo>
                  <a:cubicBezTo>
                    <a:pt x="20705" y="46114"/>
                    <a:pt x="20809" y="46252"/>
                    <a:pt x="20878" y="46494"/>
                  </a:cubicBezTo>
                  <a:cubicBezTo>
                    <a:pt x="20498" y="46390"/>
                    <a:pt x="20325" y="46148"/>
                    <a:pt x="20187" y="45906"/>
                  </a:cubicBezTo>
                  <a:cubicBezTo>
                    <a:pt x="20117" y="45803"/>
                    <a:pt x="20083" y="45699"/>
                    <a:pt x="19979" y="45630"/>
                  </a:cubicBezTo>
                  <a:cubicBezTo>
                    <a:pt x="19841" y="45526"/>
                    <a:pt x="19737" y="45353"/>
                    <a:pt x="19634" y="45180"/>
                  </a:cubicBezTo>
                  <a:cubicBezTo>
                    <a:pt x="19150" y="44489"/>
                    <a:pt x="18735" y="43729"/>
                    <a:pt x="18320" y="42968"/>
                  </a:cubicBezTo>
                  <a:cubicBezTo>
                    <a:pt x="18147" y="42657"/>
                    <a:pt x="17974" y="42346"/>
                    <a:pt x="17767" y="42035"/>
                  </a:cubicBezTo>
                  <a:cubicBezTo>
                    <a:pt x="17629" y="41828"/>
                    <a:pt x="17525" y="41586"/>
                    <a:pt x="17594" y="41309"/>
                  </a:cubicBezTo>
                  <a:cubicBezTo>
                    <a:pt x="17594" y="41205"/>
                    <a:pt x="17594" y="41102"/>
                    <a:pt x="17560" y="40998"/>
                  </a:cubicBezTo>
                  <a:cubicBezTo>
                    <a:pt x="17456" y="40791"/>
                    <a:pt x="17421" y="40549"/>
                    <a:pt x="17456" y="40341"/>
                  </a:cubicBezTo>
                  <a:cubicBezTo>
                    <a:pt x="17435" y="40327"/>
                    <a:pt x="17416" y="40322"/>
                    <a:pt x="17397" y="40322"/>
                  </a:cubicBezTo>
                  <a:cubicBezTo>
                    <a:pt x="17323" y="40322"/>
                    <a:pt x="17262" y="40410"/>
                    <a:pt x="17179" y="40410"/>
                  </a:cubicBezTo>
                  <a:cubicBezTo>
                    <a:pt x="17145" y="40238"/>
                    <a:pt x="17249" y="40065"/>
                    <a:pt x="17179" y="39892"/>
                  </a:cubicBezTo>
                  <a:lnTo>
                    <a:pt x="17179" y="39892"/>
                  </a:lnTo>
                  <a:lnTo>
                    <a:pt x="17179" y="39926"/>
                  </a:lnTo>
                  <a:cubicBezTo>
                    <a:pt x="17076" y="39926"/>
                    <a:pt x="17007" y="39857"/>
                    <a:pt x="17007" y="39754"/>
                  </a:cubicBezTo>
                  <a:cubicBezTo>
                    <a:pt x="17007" y="39650"/>
                    <a:pt x="17007" y="39581"/>
                    <a:pt x="17007" y="39512"/>
                  </a:cubicBezTo>
                  <a:cubicBezTo>
                    <a:pt x="17007" y="39408"/>
                    <a:pt x="17041" y="39304"/>
                    <a:pt x="17076" y="39166"/>
                  </a:cubicBezTo>
                  <a:close/>
                  <a:moveTo>
                    <a:pt x="25717" y="47047"/>
                  </a:moveTo>
                  <a:lnTo>
                    <a:pt x="25717" y="47047"/>
                  </a:lnTo>
                  <a:cubicBezTo>
                    <a:pt x="25890" y="47358"/>
                    <a:pt x="25855" y="47600"/>
                    <a:pt x="25682" y="47773"/>
                  </a:cubicBezTo>
                  <a:cubicBezTo>
                    <a:pt x="25613" y="47531"/>
                    <a:pt x="25648" y="47323"/>
                    <a:pt x="25717" y="47047"/>
                  </a:cubicBezTo>
                  <a:close/>
                  <a:moveTo>
                    <a:pt x="22674" y="41961"/>
                  </a:moveTo>
                  <a:cubicBezTo>
                    <a:pt x="22779" y="41961"/>
                    <a:pt x="22782" y="42113"/>
                    <a:pt x="22814" y="42208"/>
                  </a:cubicBezTo>
                  <a:cubicBezTo>
                    <a:pt x="22952" y="42657"/>
                    <a:pt x="22848" y="43106"/>
                    <a:pt x="22917" y="43556"/>
                  </a:cubicBezTo>
                  <a:cubicBezTo>
                    <a:pt x="22952" y="43729"/>
                    <a:pt x="22952" y="43901"/>
                    <a:pt x="22986" y="44109"/>
                  </a:cubicBezTo>
                  <a:cubicBezTo>
                    <a:pt x="23056" y="44074"/>
                    <a:pt x="23159" y="44074"/>
                    <a:pt x="23125" y="43936"/>
                  </a:cubicBezTo>
                  <a:cubicBezTo>
                    <a:pt x="23021" y="43383"/>
                    <a:pt x="23056" y="42795"/>
                    <a:pt x="22986" y="42242"/>
                  </a:cubicBezTo>
                  <a:cubicBezTo>
                    <a:pt x="22965" y="42069"/>
                    <a:pt x="22970" y="41991"/>
                    <a:pt x="23046" y="41991"/>
                  </a:cubicBezTo>
                  <a:cubicBezTo>
                    <a:pt x="23091" y="41991"/>
                    <a:pt x="23160" y="42018"/>
                    <a:pt x="23263" y="42070"/>
                  </a:cubicBezTo>
                  <a:cubicBezTo>
                    <a:pt x="23539" y="42208"/>
                    <a:pt x="23816" y="42311"/>
                    <a:pt x="24127" y="42346"/>
                  </a:cubicBezTo>
                  <a:cubicBezTo>
                    <a:pt x="24438" y="42415"/>
                    <a:pt x="24680" y="42623"/>
                    <a:pt x="24853" y="42830"/>
                  </a:cubicBezTo>
                  <a:cubicBezTo>
                    <a:pt x="24991" y="42968"/>
                    <a:pt x="25164" y="43176"/>
                    <a:pt x="24853" y="43348"/>
                  </a:cubicBezTo>
                  <a:cubicBezTo>
                    <a:pt x="24784" y="43383"/>
                    <a:pt x="24818" y="43487"/>
                    <a:pt x="24853" y="43556"/>
                  </a:cubicBezTo>
                  <a:cubicBezTo>
                    <a:pt x="25026" y="44351"/>
                    <a:pt x="25129" y="45180"/>
                    <a:pt x="25233" y="45975"/>
                  </a:cubicBezTo>
                  <a:cubicBezTo>
                    <a:pt x="25302" y="46321"/>
                    <a:pt x="25302" y="46667"/>
                    <a:pt x="25302" y="47012"/>
                  </a:cubicBezTo>
                  <a:cubicBezTo>
                    <a:pt x="25302" y="47289"/>
                    <a:pt x="25302" y="47565"/>
                    <a:pt x="25302" y="47842"/>
                  </a:cubicBezTo>
                  <a:cubicBezTo>
                    <a:pt x="25302" y="48015"/>
                    <a:pt x="25199" y="48084"/>
                    <a:pt x="25026" y="48118"/>
                  </a:cubicBezTo>
                  <a:cubicBezTo>
                    <a:pt x="24818" y="48118"/>
                    <a:pt x="24646" y="48015"/>
                    <a:pt x="24438" y="48015"/>
                  </a:cubicBezTo>
                  <a:cubicBezTo>
                    <a:pt x="24369" y="48015"/>
                    <a:pt x="24334" y="47946"/>
                    <a:pt x="24334" y="47911"/>
                  </a:cubicBezTo>
                  <a:cubicBezTo>
                    <a:pt x="24334" y="47669"/>
                    <a:pt x="24231" y="47462"/>
                    <a:pt x="24265" y="47254"/>
                  </a:cubicBezTo>
                  <a:cubicBezTo>
                    <a:pt x="24369" y="46874"/>
                    <a:pt x="24334" y="46494"/>
                    <a:pt x="24300" y="46079"/>
                  </a:cubicBezTo>
                  <a:lnTo>
                    <a:pt x="24300" y="46079"/>
                  </a:lnTo>
                  <a:cubicBezTo>
                    <a:pt x="24231" y="46425"/>
                    <a:pt x="24162" y="46736"/>
                    <a:pt x="24127" y="47081"/>
                  </a:cubicBezTo>
                  <a:cubicBezTo>
                    <a:pt x="24092" y="47462"/>
                    <a:pt x="24023" y="47876"/>
                    <a:pt x="23989" y="48257"/>
                  </a:cubicBezTo>
                  <a:cubicBezTo>
                    <a:pt x="23967" y="48390"/>
                    <a:pt x="23930" y="48452"/>
                    <a:pt x="23861" y="48452"/>
                  </a:cubicBezTo>
                  <a:cubicBezTo>
                    <a:pt x="23823" y="48452"/>
                    <a:pt x="23774" y="48432"/>
                    <a:pt x="23712" y="48395"/>
                  </a:cubicBezTo>
                  <a:cubicBezTo>
                    <a:pt x="23505" y="48326"/>
                    <a:pt x="23401" y="48153"/>
                    <a:pt x="23401" y="47876"/>
                  </a:cubicBezTo>
                  <a:cubicBezTo>
                    <a:pt x="23470" y="47289"/>
                    <a:pt x="23401" y="46701"/>
                    <a:pt x="23505" y="46114"/>
                  </a:cubicBezTo>
                  <a:cubicBezTo>
                    <a:pt x="23505" y="46079"/>
                    <a:pt x="23505" y="46010"/>
                    <a:pt x="23436" y="45941"/>
                  </a:cubicBezTo>
                  <a:cubicBezTo>
                    <a:pt x="23297" y="46598"/>
                    <a:pt x="23367" y="47254"/>
                    <a:pt x="23194" y="47946"/>
                  </a:cubicBezTo>
                  <a:cubicBezTo>
                    <a:pt x="23021" y="47773"/>
                    <a:pt x="22986" y="47669"/>
                    <a:pt x="22986" y="47496"/>
                  </a:cubicBezTo>
                  <a:cubicBezTo>
                    <a:pt x="23021" y="47185"/>
                    <a:pt x="23021" y="46874"/>
                    <a:pt x="23056" y="46598"/>
                  </a:cubicBezTo>
                  <a:cubicBezTo>
                    <a:pt x="23125" y="46217"/>
                    <a:pt x="23159" y="45837"/>
                    <a:pt x="23194" y="45457"/>
                  </a:cubicBezTo>
                  <a:lnTo>
                    <a:pt x="23194" y="45457"/>
                  </a:lnTo>
                  <a:cubicBezTo>
                    <a:pt x="22986" y="45733"/>
                    <a:pt x="23056" y="46114"/>
                    <a:pt x="22986" y="46459"/>
                  </a:cubicBezTo>
                  <a:cubicBezTo>
                    <a:pt x="22917" y="46736"/>
                    <a:pt x="22883" y="47012"/>
                    <a:pt x="22848" y="47289"/>
                  </a:cubicBezTo>
                  <a:cubicBezTo>
                    <a:pt x="22848" y="47427"/>
                    <a:pt x="22779" y="47462"/>
                    <a:pt x="22606" y="47462"/>
                  </a:cubicBezTo>
                  <a:cubicBezTo>
                    <a:pt x="22330" y="47462"/>
                    <a:pt x="22122" y="47427"/>
                    <a:pt x="21984" y="47185"/>
                  </a:cubicBezTo>
                  <a:cubicBezTo>
                    <a:pt x="21880" y="47012"/>
                    <a:pt x="21777" y="46770"/>
                    <a:pt x="21777" y="46563"/>
                  </a:cubicBezTo>
                  <a:cubicBezTo>
                    <a:pt x="21811" y="46114"/>
                    <a:pt x="21777" y="45664"/>
                    <a:pt x="21777" y="45180"/>
                  </a:cubicBezTo>
                  <a:cubicBezTo>
                    <a:pt x="21777" y="44973"/>
                    <a:pt x="21880" y="44766"/>
                    <a:pt x="21984" y="44558"/>
                  </a:cubicBezTo>
                  <a:cubicBezTo>
                    <a:pt x="22019" y="44489"/>
                    <a:pt x="22053" y="44454"/>
                    <a:pt x="22122" y="44454"/>
                  </a:cubicBezTo>
                  <a:cubicBezTo>
                    <a:pt x="22364" y="44420"/>
                    <a:pt x="22364" y="44213"/>
                    <a:pt x="22364" y="44040"/>
                  </a:cubicBezTo>
                  <a:cubicBezTo>
                    <a:pt x="22364" y="43729"/>
                    <a:pt x="22330" y="43383"/>
                    <a:pt x="22330" y="43072"/>
                  </a:cubicBezTo>
                  <a:cubicBezTo>
                    <a:pt x="22330" y="42934"/>
                    <a:pt x="22330" y="42830"/>
                    <a:pt x="22433" y="42692"/>
                  </a:cubicBezTo>
                  <a:cubicBezTo>
                    <a:pt x="22572" y="42899"/>
                    <a:pt x="22572" y="43106"/>
                    <a:pt x="22641" y="43348"/>
                  </a:cubicBezTo>
                  <a:cubicBezTo>
                    <a:pt x="22606" y="42968"/>
                    <a:pt x="22606" y="42623"/>
                    <a:pt x="22572" y="42242"/>
                  </a:cubicBezTo>
                  <a:cubicBezTo>
                    <a:pt x="22572" y="42139"/>
                    <a:pt x="22502" y="41966"/>
                    <a:pt x="22641" y="41966"/>
                  </a:cubicBezTo>
                  <a:cubicBezTo>
                    <a:pt x="22653" y="41963"/>
                    <a:pt x="22664" y="41961"/>
                    <a:pt x="22674" y="41961"/>
                  </a:cubicBezTo>
                  <a:close/>
                  <a:moveTo>
                    <a:pt x="24473" y="48360"/>
                  </a:moveTo>
                  <a:cubicBezTo>
                    <a:pt x="24507" y="48395"/>
                    <a:pt x="24507" y="48429"/>
                    <a:pt x="24507" y="48429"/>
                  </a:cubicBezTo>
                  <a:cubicBezTo>
                    <a:pt x="24507" y="48499"/>
                    <a:pt x="24473" y="48533"/>
                    <a:pt x="24438" y="48533"/>
                  </a:cubicBezTo>
                  <a:cubicBezTo>
                    <a:pt x="24404" y="48533"/>
                    <a:pt x="24369" y="48499"/>
                    <a:pt x="24369" y="48464"/>
                  </a:cubicBezTo>
                  <a:cubicBezTo>
                    <a:pt x="24369" y="48395"/>
                    <a:pt x="24404" y="48360"/>
                    <a:pt x="24473" y="48360"/>
                  </a:cubicBezTo>
                  <a:close/>
                  <a:moveTo>
                    <a:pt x="24680" y="48810"/>
                  </a:moveTo>
                  <a:cubicBezTo>
                    <a:pt x="24749" y="48879"/>
                    <a:pt x="24887" y="48810"/>
                    <a:pt x="24922" y="48913"/>
                  </a:cubicBezTo>
                  <a:cubicBezTo>
                    <a:pt x="24957" y="48948"/>
                    <a:pt x="24922" y="49017"/>
                    <a:pt x="24887" y="49017"/>
                  </a:cubicBezTo>
                  <a:cubicBezTo>
                    <a:pt x="24836" y="49069"/>
                    <a:pt x="24784" y="49086"/>
                    <a:pt x="24732" y="49086"/>
                  </a:cubicBezTo>
                  <a:cubicBezTo>
                    <a:pt x="24680" y="49086"/>
                    <a:pt x="24628" y="49069"/>
                    <a:pt x="24576" y="49052"/>
                  </a:cubicBezTo>
                  <a:cubicBezTo>
                    <a:pt x="24507" y="49017"/>
                    <a:pt x="24404" y="49017"/>
                    <a:pt x="24438" y="48913"/>
                  </a:cubicBezTo>
                  <a:cubicBezTo>
                    <a:pt x="24473" y="48810"/>
                    <a:pt x="24542" y="48810"/>
                    <a:pt x="24611" y="48810"/>
                  </a:cubicBezTo>
                  <a:close/>
                  <a:moveTo>
                    <a:pt x="12535" y="48352"/>
                  </a:moveTo>
                  <a:cubicBezTo>
                    <a:pt x="12582" y="48352"/>
                    <a:pt x="12634" y="48378"/>
                    <a:pt x="12686" y="48395"/>
                  </a:cubicBezTo>
                  <a:cubicBezTo>
                    <a:pt x="12824" y="48464"/>
                    <a:pt x="12790" y="48568"/>
                    <a:pt x="12755" y="48637"/>
                  </a:cubicBezTo>
                  <a:cubicBezTo>
                    <a:pt x="12651" y="48810"/>
                    <a:pt x="12651" y="49052"/>
                    <a:pt x="12479" y="49121"/>
                  </a:cubicBezTo>
                  <a:cubicBezTo>
                    <a:pt x="12405" y="49152"/>
                    <a:pt x="12332" y="49165"/>
                    <a:pt x="12258" y="49165"/>
                  </a:cubicBezTo>
                  <a:cubicBezTo>
                    <a:pt x="12090" y="49165"/>
                    <a:pt x="11921" y="49100"/>
                    <a:pt x="11753" y="49052"/>
                  </a:cubicBezTo>
                  <a:cubicBezTo>
                    <a:pt x="11614" y="48983"/>
                    <a:pt x="11614" y="48775"/>
                    <a:pt x="11476" y="48706"/>
                  </a:cubicBezTo>
                  <a:cubicBezTo>
                    <a:pt x="11614" y="48614"/>
                    <a:pt x="11753" y="48598"/>
                    <a:pt x="11891" y="48598"/>
                  </a:cubicBezTo>
                  <a:cubicBezTo>
                    <a:pt x="11960" y="48598"/>
                    <a:pt x="12029" y="48602"/>
                    <a:pt x="12098" y="48602"/>
                  </a:cubicBezTo>
                  <a:cubicBezTo>
                    <a:pt x="12138" y="48602"/>
                    <a:pt x="12177" y="48605"/>
                    <a:pt x="12214" y="48605"/>
                  </a:cubicBezTo>
                  <a:cubicBezTo>
                    <a:pt x="12307" y="48605"/>
                    <a:pt x="12385" y="48587"/>
                    <a:pt x="12409" y="48464"/>
                  </a:cubicBezTo>
                  <a:cubicBezTo>
                    <a:pt x="12444" y="48378"/>
                    <a:pt x="12487" y="48352"/>
                    <a:pt x="12535" y="48352"/>
                  </a:cubicBezTo>
                  <a:close/>
                  <a:moveTo>
                    <a:pt x="17421" y="44835"/>
                  </a:moveTo>
                  <a:lnTo>
                    <a:pt x="17421" y="44869"/>
                  </a:lnTo>
                  <a:cubicBezTo>
                    <a:pt x="17352" y="46321"/>
                    <a:pt x="17456" y="47773"/>
                    <a:pt x="17214" y="49259"/>
                  </a:cubicBezTo>
                  <a:cubicBezTo>
                    <a:pt x="17076" y="49155"/>
                    <a:pt x="17110" y="49017"/>
                    <a:pt x="17110" y="48948"/>
                  </a:cubicBezTo>
                  <a:cubicBezTo>
                    <a:pt x="17076" y="48118"/>
                    <a:pt x="17041" y="47289"/>
                    <a:pt x="17076" y="46459"/>
                  </a:cubicBezTo>
                  <a:cubicBezTo>
                    <a:pt x="17076" y="46010"/>
                    <a:pt x="17145" y="45561"/>
                    <a:pt x="17214" y="45111"/>
                  </a:cubicBezTo>
                  <a:cubicBezTo>
                    <a:pt x="17214" y="45008"/>
                    <a:pt x="17214" y="44904"/>
                    <a:pt x="17421" y="44835"/>
                  </a:cubicBezTo>
                  <a:close/>
                  <a:moveTo>
                    <a:pt x="12479" y="49328"/>
                  </a:moveTo>
                  <a:cubicBezTo>
                    <a:pt x="12548" y="49328"/>
                    <a:pt x="12548" y="49432"/>
                    <a:pt x="12582" y="49466"/>
                  </a:cubicBezTo>
                  <a:cubicBezTo>
                    <a:pt x="12548" y="49570"/>
                    <a:pt x="12444" y="49570"/>
                    <a:pt x="12375" y="49570"/>
                  </a:cubicBezTo>
                  <a:cubicBezTo>
                    <a:pt x="12356" y="49579"/>
                    <a:pt x="12340" y="49584"/>
                    <a:pt x="12327" y="49584"/>
                  </a:cubicBezTo>
                  <a:cubicBezTo>
                    <a:pt x="12290" y="49584"/>
                    <a:pt x="12271" y="49552"/>
                    <a:pt x="12271" y="49501"/>
                  </a:cubicBezTo>
                  <a:cubicBezTo>
                    <a:pt x="12306" y="49397"/>
                    <a:pt x="12375" y="49328"/>
                    <a:pt x="12479" y="49328"/>
                  </a:cubicBezTo>
                  <a:close/>
                  <a:moveTo>
                    <a:pt x="11373" y="49605"/>
                  </a:moveTo>
                  <a:lnTo>
                    <a:pt x="11373" y="49605"/>
                  </a:lnTo>
                  <a:cubicBezTo>
                    <a:pt x="11338" y="49778"/>
                    <a:pt x="11269" y="49812"/>
                    <a:pt x="11131" y="49812"/>
                  </a:cubicBezTo>
                  <a:cubicBezTo>
                    <a:pt x="11131" y="49674"/>
                    <a:pt x="11234" y="49639"/>
                    <a:pt x="11373" y="49605"/>
                  </a:cubicBezTo>
                  <a:close/>
                  <a:moveTo>
                    <a:pt x="13792" y="51679"/>
                  </a:moveTo>
                  <a:cubicBezTo>
                    <a:pt x="13827" y="51679"/>
                    <a:pt x="13827" y="51713"/>
                    <a:pt x="13827" y="51748"/>
                  </a:cubicBezTo>
                  <a:cubicBezTo>
                    <a:pt x="13809" y="51765"/>
                    <a:pt x="13801" y="51774"/>
                    <a:pt x="13796" y="51774"/>
                  </a:cubicBezTo>
                  <a:cubicBezTo>
                    <a:pt x="13792" y="51774"/>
                    <a:pt x="13792" y="51765"/>
                    <a:pt x="13792" y="51748"/>
                  </a:cubicBezTo>
                  <a:cubicBezTo>
                    <a:pt x="13792" y="51748"/>
                    <a:pt x="13792" y="51713"/>
                    <a:pt x="13792" y="51679"/>
                  </a:cubicBezTo>
                  <a:close/>
                  <a:moveTo>
                    <a:pt x="10612" y="50192"/>
                  </a:moveTo>
                  <a:cubicBezTo>
                    <a:pt x="10612" y="50400"/>
                    <a:pt x="10578" y="50607"/>
                    <a:pt x="10439" y="50780"/>
                  </a:cubicBezTo>
                  <a:cubicBezTo>
                    <a:pt x="10059" y="51195"/>
                    <a:pt x="9886" y="51679"/>
                    <a:pt x="9679" y="52197"/>
                  </a:cubicBezTo>
                  <a:cubicBezTo>
                    <a:pt x="9610" y="52370"/>
                    <a:pt x="9541" y="52577"/>
                    <a:pt x="9402" y="52716"/>
                  </a:cubicBezTo>
                  <a:cubicBezTo>
                    <a:pt x="9575" y="51748"/>
                    <a:pt x="9955" y="50884"/>
                    <a:pt x="10612" y="50192"/>
                  </a:cubicBezTo>
                  <a:close/>
                  <a:moveTo>
                    <a:pt x="35119" y="52197"/>
                  </a:moveTo>
                  <a:cubicBezTo>
                    <a:pt x="35499" y="52439"/>
                    <a:pt x="35568" y="52716"/>
                    <a:pt x="35534" y="53165"/>
                  </a:cubicBezTo>
                  <a:cubicBezTo>
                    <a:pt x="35292" y="52854"/>
                    <a:pt x="35188" y="52577"/>
                    <a:pt x="35119" y="52197"/>
                  </a:cubicBezTo>
                  <a:close/>
                  <a:moveTo>
                    <a:pt x="18106" y="53113"/>
                  </a:moveTo>
                  <a:lnTo>
                    <a:pt x="18106" y="53113"/>
                  </a:lnTo>
                  <a:cubicBezTo>
                    <a:pt x="18108" y="53130"/>
                    <a:pt x="18110" y="53147"/>
                    <a:pt x="18113" y="53165"/>
                  </a:cubicBezTo>
                  <a:cubicBezTo>
                    <a:pt x="18116" y="53170"/>
                    <a:pt x="18120" y="53176"/>
                    <a:pt x="18123" y="53182"/>
                  </a:cubicBezTo>
                  <a:lnTo>
                    <a:pt x="18123" y="53182"/>
                  </a:lnTo>
                  <a:cubicBezTo>
                    <a:pt x="18120" y="53165"/>
                    <a:pt x="18116" y="53147"/>
                    <a:pt x="18113" y="53130"/>
                  </a:cubicBezTo>
                  <a:cubicBezTo>
                    <a:pt x="18110" y="53125"/>
                    <a:pt x="18108" y="53119"/>
                    <a:pt x="18106" y="53113"/>
                  </a:cubicBezTo>
                  <a:close/>
                  <a:moveTo>
                    <a:pt x="18123" y="53182"/>
                  </a:moveTo>
                  <a:cubicBezTo>
                    <a:pt x="18189" y="53510"/>
                    <a:pt x="18260" y="53837"/>
                    <a:pt x="18424" y="54133"/>
                  </a:cubicBezTo>
                  <a:cubicBezTo>
                    <a:pt x="18322" y="53828"/>
                    <a:pt x="18287" y="53457"/>
                    <a:pt x="18123" y="53182"/>
                  </a:cubicBezTo>
                  <a:close/>
                  <a:moveTo>
                    <a:pt x="18424" y="54167"/>
                  </a:moveTo>
                  <a:cubicBezTo>
                    <a:pt x="18428" y="54187"/>
                    <a:pt x="18432" y="54206"/>
                    <a:pt x="18437" y="54226"/>
                  </a:cubicBezTo>
                  <a:lnTo>
                    <a:pt x="18437" y="54226"/>
                  </a:lnTo>
                  <a:cubicBezTo>
                    <a:pt x="18435" y="54206"/>
                    <a:pt x="18430" y="54187"/>
                    <a:pt x="18424" y="54167"/>
                  </a:cubicBezTo>
                  <a:close/>
                  <a:moveTo>
                    <a:pt x="36674" y="54098"/>
                  </a:moveTo>
                  <a:cubicBezTo>
                    <a:pt x="36743" y="54098"/>
                    <a:pt x="36743" y="54167"/>
                    <a:pt x="36778" y="54202"/>
                  </a:cubicBezTo>
                  <a:cubicBezTo>
                    <a:pt x="36812" y="54236"/>
                    <a:pt x="36812" y="54340"/>
                    <a:pt x="36743" y="54340"/>
                  </a:cubicBezTo>
                  <a:cubicBezTo>
                    <a:pt x="36731" y="54346"/>
                    <a:pt x="36719" y="54349"/>
                    <a:pt x="36709" y="54349"/>
                  </a:cubicBezTo>
                  <a:cubicBezTo>
                    <a:pt x="36663" y="54349"/>
                    <a:pt x="36640" y="54293"/>
                    <a:pt x="36640" y="54236"/>
                  </a:cubicBezTo>
                  <a:cubicBezTo>
                    <a:pt x="36640" y="54202"/>
                    <a:pt x="36640" y="54133"/>
                    <a:pt x="36674" y="54098"/>
                  </a:cubicBezTo>
                  <a:close/>
                  <a:moveTo>
                    <a:pt x="30662" y="46722"/>
                  </a:moveTo>
                  <a:cubicBezTo>
                    <a:pt x="31166" y="46722"/>
                    <a:pt x="31665" y="46754"/>
                    <a:pt x="32146" y="46805"/>
                  </a:cubicBezTo>
                  <a:cubicBezTo>
                    <a:pt x="32561" y="46839"/>
                    <a:pt x="32872" y="47047"/>
                    <a:pt x="33218" y="47289"/>
                  </a:cubicBezTo>
                  <a:cubicBezTo>
                    <a:pt x="33598" y="47565"/>
                    <a:pt x="33978" y="47911"/>
                    <a:pt x="34358" y="48188"/>
                  </a:cubicBezTo>
                  <a:cubicBezTo>
                    <a:pt x="34739" y="48429"/>
                    <a:pt x="34981" y="48775"/>
                    <a:pt x="35188" y="49155"/>
                  </a:cubicBezTo>
                  <a:cubicBezTo>
                    <a:pt x="35430" y="49674"/>
                    <a:pt x="35741" y="50123"/>
                    <a:pt x="36052" y="50607"/>
                  </a:cubicBezTo>
                  <a:cubicBezTo>
                    <a:pt x="36743" y="51679"/>
                    <a:pt x="37158" y="52854"/>
                    <a:pt x="37227" y="54133"/>
                  </a:cubicBezTo>
                  <a:cubicBezTo>
                    <a:pt x="37227" y="54306"/>
                    <a:pt x="37227" y="54478"/>
                    <a:pt x="37262" y="54617"/>
                  </a:cubicBezTo>
                  <a:cubicBezTo>
                    <a:pt x="37262" y="54651"/>
                    <a:pt x="37227" y="54686"/>
                    <a:pt x="37193" y="54720"/>
                  </a:cubicBezTo>
                  <a:cubicBezTo>
                    <a:pt x="37054" y="54582"/>
                    <a:pt x="37020" y="54340"/>
                    <a:pt x="36951" y="54167"/>
                  </a:cubicBezTo>
                  <a:cubicBezTo>
                    <a:pt x="36778" y="53511"/>
                    <a:pt x="36363" y="52992"/>
                    <a:pt x="35914" y="52474"/>
                  </a:cubicBezTo>
                  <a:cubicBezTo>
                    <a:pt x="35603" y="52163"/>
                    <a:pt x="35326" y="51851"/>
                    <a:pt x="35119" y="51471"/>
                  </a:cubicBezTo>
                  <a:cubicBezTo>
                    <a:pt x="34842" y="51022"/>
                    <a:pt x="34497" y="50642"/>
                    <a:pt x="34082" y="50331"/>
                  </a:cubicBezTo>
                  <a:cubicBezTo>
                    <a:pt x="33840" y="50089"/>
                    <a:pt x="33494" y="49985"/>
                    <a:pt x="33183" y="49881"/>
                  </a:cubicBezTo>
                  <a:cubicBezTo>
                    <a:pt x="32492" y="49639"/>
                    <a:pt x="31766" y="49397"/>
                    <a:pt x="31075" y="49155"/>
                  </a:cubicBezTo>
                  <a:cubicBezTo>
                    <a:pt x="30971" y="49155"/>
                    <a:pt x="30902" y="49121"/>
                    <a:pt x="30833" y="49121"/>
                  </a:cubicBezTo>
                  <a:cubicBezTo>
                    <a:pt x="30314" y="49121"/>
                    <a:pt x="29796" y="48948"/>
                    <a:pt x="29277" y="48913"/>
                  </a:cubicBezTo>
                  <a:cubicBezTo>
                    <a:pt x="29220" y="48905"/>
                    <a:pt x="29163" y="48901"/>
                    <a:pt x="29106" y="48901"/>
                  </a:cubicBezTo>
                  <a:cubicBezTo>
                    <a:pt x="28921" y="48901"/>
                    <a:pt x="28736" y="48946"/>
                    <a:pt x="28551" y="49052"/>
                  </a:cubicBezTo>
                  <a:cubicBezTo>
                    <a:pt x="28033" y="49328"/>
                    <a:pt x="27480" y="49570"/>
                    <a:pt x="27031" y="49916"/>
                  </a:cubicBezTo>
                  <a:cubicBezTo>
                    <a:pt x="26892" y="50019"/>
                    <a:pt x="26719" y="50054"/>
                    <a:pt x="26547" y="50054"/>
                  </a:cubicBezTo>
                  <a:cubicBezTo>
                    <a:pt x="25959" y="50089"/>
                    <a:pt x="25406" y="50123"/>
                    <a:pt x="24853" y="50227"/>
                  </a:cubicBezTo>
                  <a:cubicBezTo>
                    <a:pt x="24823" y="50230"/>
                    <a:pt x="24795" y="50231"/>
                    <a:pt x="24768" y="50231"/>
                  </a:cubicBezTo>
                  <a:cubicBezTo>
                    <a:pt x="24472" y="50231"/>
                    <a:pt x="24288" y="50065"/>
                    <a:pt x="24162" y="49812"/>
                  </a:cubicBezTo>
                  <a:cubicBezTo>
                    <a:pt x="24092" y="49708"/>
                    <a:pt x="24023" y="49570"/>
                    <a:pt x="23954" y="49432"/>
                  </a:cubicBezTo>
                  <a:cubicBezTo>
                    <a:pt x="23897" y="49288"/>
                    <a:pt x="23911" y="49216"/>
                    <a:pt x="24037" y="49216"/>
                  </a:cubicBezTo>
                  <a:cubicBezTo>
                    <a:pt x="24063" y="49216"/>
                    <a:pt x="24092" y="49219"/>
                    <a:pt x="24127" y="49224"/>
                  </a:cubicBezTo>
                  <a:cubicBezTo>
                    <a:pt x="24542" y="49259"/>
                    <a:pt x="24991" y="49328"/>
                    <a:pt x="25164" y="49812"/>
                  </a:cubicBezTo>
                  <a:cubicBezTo>
                    <a:pt x="25164" y="49842"/>
                    <a:pt x="25190" y="49923"/>
                    <a:pt x="25219" y="49923"/>
                  </a:cubicBezTo>
                  <a:cubicBezTo>
                    <a:pt x="25223" y="49923"/>
                    <a:pt x="25228" y="49921"/>
                    <a:pt x="25233" y="49916"/>
                  </a:cubicBezTo>
                  <a:cubicBezTo>
                    <a:pt x="25311" y="49881"/>
                    <a:pt x="25395" y="49873"/>
                    <a:pt x="25482" y="49873"/>
                  </a:cubicBezTo>
                  <a:cubicBezTo>
                    <a:pt x="25569" y="49873"/>
                    <a:pt x="25659" y="49881"/>
                    <a:pt x="25747" y="49881"/>
                  </a:cubicBezTo>
                  <a:cubicBezTo>
                    <a:pt x="25924" y="49881"/>
                    <a:pt x="26097" y="49847"/>
                    <a:pt x="26236" y="49639"/>
                  </a:cubicBezTo>
                  <a:lnTo>
                    <a:pt x="26236" y="49639"/>
                  </a:lnTo>
                  <a:cubicBezTo>
                    <a:pt x="26084" y="49690"/>
                    <a:pt x="25950" y="49722"/>
                    <a:pt x="25822" y="49722"/>
                  </a:cubicBezTo>
                  <a:cubicBezTo>
                    <a:pt x="25775" y="49722"/>
                    <a:pt x="25729" y="49718"/>
                    <a:pt x="25682" y="49708"/>
                  </a:cubicBezTo>
                  <a:cubicBezTo>
                    <a:pt x="25510" y="49708"/>
                    <a:pt x="25371" y="49708"/>
                    <a:pt x="25268" y="49501"/>
                  </a:cubicBezTo>
                  <a:cubicBezTo>
                    <a:pt x="25060" y="49155"/>
                    <a:pt x="25026" y="49155"/>
                    <a:pt x="25302" y="48810"/>
                  </a:cubicBezTo>
                  <a:cubicBezTo>
                    <a:pt x="25371" y="48741"/>
                    <a:pt x="25441" y="48671"/>
                    <a:pt x="25544" y="48602"/>
                  </a:cubicBezTo>
                  <a:cubicBezTo>
                    <a:pt x="26028" y="48188"/>
                    <a:pt x="26512" y="47738"/>
                    <a:pt x="27100" y="47462"/>
                  </a:cubicBezTo>
                  <a:cubicBezTo>
                    <a:pt x="27480" y="47289"/>
                    <a:pt x="27895" y="47220"/>
                    <a:pt x="28275" y="47116"/>
                  </a:cubicBezTo>
                  <a:cubicBezTo>
                    <a:pt x="28586" y="47047"/>
                    <a:pt x="28932" y="46978"/>
                    <a:pt x="29208" y="46874"/>
                  </a:cubicBezTo>
                  <a:cubicBezTo>
                    <a:pt x="29519" y="46770"/>
                    <a:pt x="29796" y="46736"/>
                    <a:pt x="30107" y="46736"/>
                  </a:cubicBezTo>
                  <a:cubicBezTo>
                    <a:pt x="30292" y="46727"/>
                    <a:pt x="30477" y="46722"/>
                    <a:pt x="30662" y="46722"/>
                  </a:cubicBezTo>
                  <a:close/>
                  <a:moveTo>
                    <a:pt x="13792" y="52439"/>
                  </a:moveTo>
                  <a:cubicBezTo>
                    <a:pt x="14069" y="52992"/>
                    <a:pt x="14069" y="53994"/>
                    <a:pt x="13792" y="54755"/>
                  </a:cubicBezTo>
                  <a:lnTo>
                    <a:pt x="13688" y="54755"/>
                  </a:lnTo>
                  <a:cubicBezTo>
                    <a:pt x="13723" y="53994"/>
                    <a:pt x="13758" y="53269"/>
                    <a:pt x="13792" y="52439"/>
                  </a:cubicBezTo>
                  <a:close/>
                  <a:moveTo>
                    <a:pt x="14760" y="53130"/>
                  </a:moveTo>
                  <a:cubicBezTo>
                    <a:pt x="14656" y="53683"/>
                    <a:pt x="14449" y="54236"/>
                    <a:pt x="14207" y="54789"/>
                  </a:cubicBezTo>
                  <a:cubicBezTo>
                    <a:pt x="14138" y="54755"/>
                    <a:pt x="14103" y="54686"/>
                    <a:pt x="14103" y="54651"/>
                  </a:cubicBezTo>
                  <a:cubicBezTo>
                    <a:pt x="14241" y="54340"/>
                    <a:pt x="14311" y="53960"/>
                    <a:pt x="14380" y="53614"/>
                  </a:cubicBezTo>
                  <a:cubicBezTo>
                    <a:pt x="14414" y="53407"/>
                    <a:pt x="14587" y="53269"/>
                    <a:pt x="14760" y="53130"/>
                  </a:cubicBezTo>
                  <a:close/>
                  <a:moveTo>
                    <a:pt x="36329" y="54859"/>
                  </a:moveTo>
                  <a:lnTo>
                    <a:pt x="36294" y="54893"/>
                  </a:lnTo>
                  <a:lnTo>
                    <a:pt x="36294" y="54859"/>
                  </a:lnTo>
                  <a:close/>
                  <a:moveTo>
                    <a:pt x="17698" y="54720"/>
                  </a:moveTo>
                  <a:lnTo>
                    <a:pt x="17698" y="54720"/>
                  </a:lnTo>
                  <a:cubicBezTo>
                    <a:pt x="17733" y="54824"/>
                    <a:pt x="17663" y="54928"/>
                    <a:pt x="17663" y="55031"/>
                  </a:cubicBezTo>
                  <a:cubicBezTo>
                    <a:pt x="17663" y="54928"/>
                    <a:pt x="17698" y="54824"/>
                    <a:pt x="17698" y="54720"/>
                  </a:cubicBezTo>
                  <a:close/>
                  <a:moveTo>
                    <a:pt x="13585" y="55308"/>
                  </a:moveTo>
                  <a:cubicBezTo>
                    <a:pt x="13619" y="55308"/>
                    <a:pt x="13619" y="55343"/>
                    <a:pt x="13585" y="55377"/>
                  </a:cubicBezTo>
                  <a:cubicBezTo>
                    <a:pt x="13585" y="55377"/>
                    <a:pt x="13585" y="55377"/>
                    <a:pt x="13585" y="55412"/>
                  </a:cubicBezTo>
                  <a:cubicBezTo>
                    <a:pt x="13550" y="55377"/>
                    <a:pt x="13550" y="55343"/>
                    <a:pt x="13550" y="55343"/>
                  </a:cubicBezTo>
                  <a:cubicBezTo>
                    <a:pt x="13550" y="55343"/>
                    <a:pt x="13585" y="55308"/>
                    <a:pt x="13585" y="55308"/>
                  </a:cubicBezTo>
                  <a:close/>
                  <a:moveTo>
                    <a:pt x="36363" y="56068"/>
                  </a:moveTo>
                  <a:cubicBezTo>
                    <a:pt x="36432" y="56103"/>
                    <a:pt x="36432" y="56172"/>
                    <a:pt x="36432" y="56207"/>
                  </a:cubicBezTo>
                  <a:cubicBezTo>
                    <a:pt x="36432" y="56241"/>
                    <a:pt x="36398" y="56276"/>
                    <a:pt x="36398" y="56276"/>
                  </a:cubicBezTo>
                  <a:cubicBezTo>
                    <a:pt x="36329" y="56276"/>
                    <a:pt x="36294" y="56207"/>
                    <a:pt x="36294" y="56138"/>
                  </a:cubicBezTo>
                  <a:cubicBezTo>
                    <a:pt x="36294" y="56103"/>
                    <a:pt x="36294" y="56068"/>
                    <a:pt x="36363" y="56068"/>
                  </a:cubicBezTo>
                  <a:close/>
                  <a:moveTo>
                    <a:pt x="26166" y="55377"/>
                  </a:moveTo>
                  <a:cubicBezTo>
                    <a:pt x="26270" y="55377"/>
                    <a:pt x="26305" y="55481"/>
                    <a:pt x="26339" y="55550"/>
                  </a:cubicBezTo>
                  <a:cubicBezTo>
                    <a:pt x="26512" y="55861"/>
                    <a:pt x="26685" y="56172"/>
                    <a:pt x="26858" y="56483"/>
                  </a:cubicBezTo>
                  <a:cubicBezTo>
                    <a:pt x="26892" y="56552"/>
                    <a:pt x="26927" y="56656"/>
                    <a:pt x="26823" y="56691"/>
                  </a:cubicBezTo>
                  <a:cubicBezTo>
                    <a:pt x="26794" y="56710"/>
                    <a:pt x="26765" y="56718"/>
                    <a:pt x="26739" y="56718"/>
                  </a:cubicBezTo>
                  <a:cubicBezTo>
                    <a:pt x="26670" y="56718"/>
                    <a:pt x="26616" y="56662"/>
                    <a:pt x="26616" y="56587"/>
                  </a:cubicBezTo>
                  <a:cubicBezTo>
                    <a:pt x="26581" y="56379"/>
                    <a:pt x="26443" y="56276"/>
                    <a:pt x="26305" y="56103"/>
                  </a:cubicBezTo>
                  <a:cubicBezTo>
                    <a:pt x="26132" y="55930"/>
                    <a:pt x="26132" y="55619"/>
                    <a:pt x="26166" y="55377"/>
                  </a:cubicBezTo>
                  <a:close/>
                  <a:moveTo>
                    <a:pt x="17663" y="42381"/>
                  </a:moveTo>
                  <a:cubicBezTo>
                    <a:pt x="17905" y="42588"/>
                    <a:pt x="18009" y="42864"/>
                    <a:pt x="18147" y="43072"/>
                  </a:cubicBezTo>
                  <a:cubicBezTo>
                    <a:pt x="18597" y="43729"/>
                    <a:pt x="18977" y="44420"/>
                    <a:pt x="19392" y="45077"/>
                  </a:cubicBezTo>
                  <a:cubicBezTo>
                    <a:pt x="19495" y="45249"/>
                    <a:pt x="19495" y="45491"/>
                    <a:pt x="19634" y="45664"/>
                  </a:cubicBezTo>
                  <a:cubicBezTo>
                    <a:pt x="19806" y="45906"/>
                    <a:pt x="19979" y="46114"/>
                    <a:pt x="20221" y="46286"/>
                  </a:cubicBezTo>
                  <a:cubicBezTo>
                    <a:pt x="21051" y="46978"/>
                    <a:pt x="21777" y="47773"/>
                    <a:pt x="22399" y="48637"/>
                  </a:cubicBezTo>
                  <a:cubicBezTo>
                    <a:pt x="22572" y="48879"/>
                    <a:pt x="22710" y="49121"/>
                    <a:pt x="22779" y="49397"/>
                  </a:cubicBezTo>
                  <a:cubicBezTo>
                    <a:pt x="22779" y="49501"/>
                    <a:pt x="22848" y="49536"/>
                    <a:pt x="22952" y="49536"/>
                  </a:cubicBezTo>
                  <a:cubicBezTo>
                    <a:pt x="23056" y="49501"/>
                    <a:pt x="23090" y="49432"/>
                    <a:pt x="23056" y="49328"/>
                  </a:cubicBezTo>
                  <a:lnTo>
                    <a:pt x="23090" y="49328"/>
                  </a:lnTo>
                  <a:cubicBezTo>
                    <a:pt x="23056" y="49294"/>
                    <a:pt x="23056" y="49259"/>
                    <a:pt x="23021" y="49224"/>
                  </a:cubicBezTo>
                  <a:cubicBezTo>
                    <a:pt x="22883" y="48913"/>
                    <a:pt x="22779" y="48637"/>
                    <a:pt x="22537" y="48395"/>
                  </a:cubicBezTo>
                  <a:cubicBezTo>
                    <a:pt x="22330" y="48222"/>
                    <a:pt x="22191" y="48015"/>
                    <a:pt x="22053" y="47773"/>
                  </a:cubicBezTo>
                  <a:cubicBezTo>
                    <a:pt x="22226" y="47773"/>
                    <a:pt x="22295" y="47842"/>
                    <a:pt x="22399" y="47911"/>
                  </a:cubicBezTo>
                  <a:cubicBezTo>
                    <a:pt x="22675" y="48188"/>
                    <a:pt x="22917" y="48499"/>
                    <a:pt x="23159" y="48775"/>
                  </a:cubicBezTo>
                  <a:cubicBezTo>
                    <a:pt x="23228" y="48879"/>
                    <a:pt x="23297" y="48948"/>
                    <a:pt x="23263" y="49052"/>
                  </a:cubicBezTo>
                  <a:cubicBezTo>
                    <a:pt x="23228" y="49190"/>
                    <a:pt x="23228" y="49294"/>
                    <a:pt x="23401" y="49328"/>
                  </a:cubicBezTo>
                  <a:cubicBezTo>
                    <a:pt x="23436" y="49328"/>
                    <a:pt x="23470" y="49397"/>
                    <a:pt x="23436" y="49466"/>
                  </a:cubicBezTo>
                  <a:cubicBezTo>
                    <a:pt x="23401" y="49605"/>
                    <a:pt x="23090" y="49812"/>
                    <a:pt x="22952" y="49812"/>
                  </a:cubicBezTo>
                  <a:lnTo>
                    <a:pt x="22675" y="49812"/>
                  </a:lnTo>
                  <a:cubicBezTo>
                    <a:pt x="22569" y="49768"/>
                    <a:pt x="22466" y="49748"/>
                    <a:pt x="22368" y="49748"/>
                  </a:cubicBezTo>
                  <a:cubicBezTo>
                    <a:pt x="22085" y="49748"/>
                    <a:pt x="21835" y="49909"/>
                    <a:pt x="21604" y="50089"/>
                  </a:cubicBezTo>
                  <a:cubicBezTo>
                    <a:pt x="21258" y="50400"/>
                    <a:pt x="20947" y="50745"/>
                    <a:pt x="20705" y="51160"/>
                  </a:cubicBezTo>
                  <a:cubicBezTo>
                    <a:pt x="20429" y="51609"/>
                    <a:pt x="20359" y="52128"/>
                    <a:pt x="20256" y="52646"/>
                  </a:cubicBezTo>
                  <a:cubicBezTo>
                    <a:pt x="20083" y="53338"/>
                    <a:pt x="20325" y="53994"/>
                    <a:pt x="20256" y="54651"/>
                  </a:cubicBezTo>
                  <a:cubicBezTo>
                    <a:pt x="20187" y="55204"/>
                    <a:pt x="20187" y="55757"/>
                    <a:pt x="20325" y="56276"/>
                  </a:cubicBezTo>
                  <a:cubicBezTo>
                    <a:pt x="20359" y="56483"/>
                    <a:pt x="20429" y="56725"/>
                    <a:pt x="20290" y="56932"/>
                  </a:cubicBezTo>
                  <a:cubicBezTo>
                    <a:pt x="20187" y="56898"/>
                    <a:pt x="20152" y="56863"/>
                    <a:pt x="20117" y="56794"/>
                  </a:cubicBezTo>
                  <a:cubicBezTo>
                    <a:pt x="19806" y="56138"/>
                    <a:pt x="19288" y="55654"/>
                    <a:pt x="18908" y="55031"/>
                  </a:cubicBezTo>
                  <a:cubicBezTo>
                    <a:pt x="18745" y="54771"/>
                    <a:pt x="18520" y="54541"/>
                    <a:pt x="18437" y="54226"/>
                  </a:cubicBezTo>
                  <a:lnTo>
                    <a:pt x="18437" y="54226"/>
                  </a:lnTo>
                  <a:cubicBezTo>
                    <a:pt x="18462" y="54408"/>
                    <a:pt x="18320" y="54574"/>
                    <a:pt x="18320" y="54824"/>
                  </a:cubicBezTo>
                  <a:cubicBezTo>
                    <a:pt x="18044" y="54582"/>
                    <a:pt x="17802" y="54409"/>
                    <a:pt x="17802" y="54064"/>
                  </a:cubicBezTo>
                  <a:cubicBezTo>
                    <a:pt x="17802" y="53856"/>
                    <a:pt x="17698" y="53683"/>
                    <a:pt x="17629" y="53511"/>
                  </a:cubicBezTo>
                  <a:cubicBezTo>
                    <a:pt x="17491" y="53061"/>
                    <a:pt x="17456" y="52612"/>
                    <a:pt x="17387" y="52197"/>
                  </a:cubicBezTo>
                  <a:cubicBezTo>
                    <a:pt x="17283" y="51506"/>
                    <a:pt x="17214" y="50814"/>
                    <a:pt x="17145" y="50158"/>
                  </a:cubicBezTo>
                  <a:cubicBezTo>
                    <a:pt x="17110" y="49985"/>
                    <a:pt x="17076" y="49847"/>
                    <a:pt x="17179" y="49708"/>
                  </a:cubicBezTo>
                  <a:cubicBezTo>
                    <a:pt x="17283" y="49743"/>
                    <a:pt x="17249" y="49812"/>
                    <a:pt x="17249" y="49881"/>
                  </a:cubicBezTo>
                  <a:cubicBezTo>
                    <a:pt x="17456" y="50745"/>
                    <a:pt x="17663" y="51609"/>
                    <a:pt x="17905" y="52439"/>
                  </a:cubicBezTo>
                  <a:cubicBezTo>
                    <a:pt x="17905" y="52474"/>
                    <a:pt x="17940" y="52508"/>
                    <a:pt x="17940" y="52508"/>
                  </a:cubicBezTo>
                  <a:cubicBezTo>
                    <a:pt x="17940" y="52742"/>
                    <a:pt x="18037" y="52944"/>
                    <a:pt x="18106" y="53113"/>
                  </a:cubicBezTo>
                  <a:lnTo>
                    <a:pt x="18106" y="53113"/>
                  </a:lnTo>
                  <a:cubicBezTo>
                    <a:pt x="18078" y="52893"/>
                    <a:pt x="18071" y="52703"/>
                    <a:pt x="17974" y="52543"/>
                  </a:cubicBezTo>
                  <a:cubicBezTo>
                    <a:pt x="17905" y="51955"/>
                    <a:pt x="17767" y="51402"/>
                    <a:pt x="17629" y="50849"/>
                  </a:cubicBezTo>
                  <a:cubicBezTo>
                    <a:pt x="17421" y="49916"/>
                    <a:pt x="17387" y="48983"/>
                    <a:pt x="17525" y="48049"/>
                  </a:cubicBezTo>
                  <a:cubicBezTo>
                    <a:pt x="17629" y="47289"/>
                    <a:pt x="17525" y="46528"/>
                    <a:pt x="17560" y="45768"/>
                  </a:cubicBezTo>
                  <a:cubicBezTo>
                    <a:pt x="17594" y="44766"/>
                    <a:pt x="17525" y="43763"/>
                    <a:pt x="17594" y="42761"/>
                  </a:cubicBezTo>
                  <a:cubicBezTo>
                    <a:pt x="17594" y="42657"/>
                    <a:pt x="17560" y="42519"/>
                    <a:pt x="17663" y="42381"/>
                  </a:cubicBezTo>
                  <a:close/>
                  <a:moveTo>
                    <a:pt x="17007" y="43936"/>
                  </a:moveTo>
                  <a:cubicBezTo>
                    <a:pt x="17145" y="43936"/>
                    <a:pt x="17110" y="44040"/>
                    <a:pt x="17110" y="44109"/>
                  </a:cubicBezTo>
                  <a:cubicBezTo>
                    <a:pt x="17145" y="44420"/>
                    <a:pt x="17076" y="44731"/>
                    <a:pt x="17041" y="45042"/>
                  </a:cubicBezTo>
                  <a:cubicBezTo>
                    <a:pt x="16903" y="45837"/>
                    <a:pt x="16834" y="46667"/>
                    <a:pt x="16868" y="47462"/>
                  </a:cubicBezTo>
                  <a:cubicBezTo>
                    <a:pt x="16903" y="48188"/>
                    <a:pt x="16868" y="48913"/>
                    <a:pt x="16903" y="49605"/>
                  </a:cubicBezTo>
                  <a:cubicBezTo>
                    <a:pt x="16938" y="50331"/>
                    <a:pt x="17007" y="51022"/>
                    <a:pt x="17145" y="51713"/>
                  </a:cubicBezTo>
                  <a:cubicBezTo>
                    <a:pt x="17214" y="52197"/>
                    <a:pt x="17179" y="52716"/>
                    <a:pt x="17352" y="53199"/>
                  </a:cubicBezTo>
                  <a:cubicBezTo>
                    <a:pt x="17663" y="53960"/>
                    <a:pt x="17456" y="54720"/>
                    <a:pt x="17387" y="55481"/>
                  </a:cubicBezTo>
                  <a:cubicBezTo>
                    <a:pt x="17387" y="55688"/>
                    <a:pt x="17318" y="55896"/>
                    <a:pt x="17318" y="56068"/>
                  </a:cubicBezTo>
                  <a:cubicBezTo>
                    <a:pt x="17318" y="56794"/>
                    <a:pt x="16972" y="57347"/>
                    <a:pt x="16626" y="57935"/>
                  </a:cubicBezTo>
                  <a:cubicBezTo>
                    <a:pt x="16626" y="57969"/>
                    <a:pt x="16592" y="57969"/>
                    <a:pt x="16557" y="57969"/>
                  </a:cubicBezTo>
                  <a:cubicBezTo>
                    <a:pt x="16557" y="57981"/>
                    <a:pt x="16553" y="57985"/>
                    <a:pt x="16548" y="57985"/>
                  </a:cubicBezTo>
                  <a:cubicBezTo>
                    <a:pt x="16538" y="57985"/>
                    <a:pt x="16523" y="57969"/>
                    <a:pt x="16523" y="57969"/>
                  </a:cubicBezTo>
                  <a:cubicBezTo>
                    <a:pt x="16419" y="57866"/>
                    <a:pt x="16488" y="57762"/>
                    <a:pt x="16523" y="57658"/>
                  </a:cubicBezTo>
                  <a:cubicBezTo>
                    <a:pt x="16592" y="56967"/>
                    <a:pt x="16592" y="56310"/>
                    <a:pt x="16281" y="55688"/>
                  </a:cubicBezTo>
                  <a:cubicBezTo>
                    <a:pt x="16143" y="55343"/>
                    <a:pt x="16143" y="55031"/>
                    <a:pt x="16212" y="54686"/>
                  </a:cubicBezTo>
                  <a:cubicBezTo>
                    <a:pt x="16384" y="54064"/>
                    <a:pt x="16419" y="53441"/>
                    <a:pt x="16419" y="52785"/>
                  </a:cubicBezTo>
                  <a:cubicBezTo>
                    <a:pt x="16419" y="52128"/>
                    <a:pt x="16419" y="51471"/>
                    <a:pt x="16350" y="50780"/>
                  </a:cubicBezTo>
                  <a:cubicBezTo>
                    <a:pt x="16315" y="50503"/>
                    <a:pt x="16212" y="50296"/>
                    <a:pt x="15970" y="50123"/>
                  </a:cubicBezTo>
                  <a:cubicBezTo>
                    <a:pt x="15935" y="50123"/>
                    <a:pt x="15901" y="50054"/>
                    <a:pt x="15866" y="50054"/>
                  </a:cubicBezTo>
                  <a:cubicBezTo>
                    <a:pt x="15382" y="49916"/>
                    <a:pt x="15209" y="49536"/>
                    <a:pt x="15106" y="49086"/>
                  </a:cubicBezTo>
                  <a:cubicBezTo>
                    <a:pt x="15036" y="48844"/>
                    <a:pt x="14933" y="48602"/>
                    <a:pt x="14829" y="48395"/>
                  </a:cubicBezTo>
                  <a:cubicBezTo>
                    <a:pt x="14725" y="48222"/>
                    <a:pt x="14691" y="48049"/>
                    <a:pt x="14794" y="47842"/>
                  </a:cubicBezTo>
                  <a:cubicBezTo>
                    <a:pt x="14933" y="47634"/>
                    <a:pt x="15036" y="47393"/>
                    <a:pt x="15175" y="47185"/>
                  </a:cubicBezTo>
                  <a:cubicBezTo>
                    <a:pt x="15348" y="46909"/>
                    <a:pt x="15486" y="46667"/>
                    <a:pt x="15624" y="46390"/>
                  </a:cubicBezTo>
                  <a:cubicBezTo>
                    <a:pt x="15728" y="46114"/>
                    <a:pt x="15866" y="45872"/>
                    <a:pt x="16039" y="45630"/>
                  </a:cubicBezTo>
                  <a:cubicBezTo>
                    <a:pt x="16315" y="45284"/>
                    <a:pt x="16557" y="44869"/>
                    <a:pt x="16730" y="44420"/>
                  </a:cubicBezTo>
                  <a:cubicBezTo>
                    <a:pt x="16799" y="44247"/>
                    <a:pt x="16868" y="44074"/>
                    <a:pt x="17007" y="43936"/>
                  </a:cubicBezTo>
                  <a:close/>
                  <a:moveTo>
                    <a:pt x="10785" y="48741"/>
                  </a:moveTo>
                  <a:lnTo>
                    <a:pt x="10785" y="48741"/>
                  </a:lnTo>
                  <a:cubicBezTo>
                    <a:pt x="10439" y="49052"/>
                    <a:pt x="10094" y="49397"/>
                    <a:pt x="9713" y="49743"/>
                  </a:cubicBezTo>
                  <a:cubicBezTo>
                    <a:pt x="9471" y="49985"/>
                    <a:pt x="9195" y="50192"/>
                    <a:pt x="9022" y="50503"/>
                  </a:cubicBezTo>
                  <a:cubicBezTo>
                    <a:pt x="8988" y="50573"/>
                    <a:pt x="8884" y="50642"/>
                    <a:pt x="9022" y="50676"/>
                  </a:cubicBezTo>
                  <a:cubicBezTo>
                    <a:pt x="9041" y="50685"/>
                    <a:pt x="9057" y="50690"/>
                    <a:pt x="9071" y="50690"/>
                  </a:cubicBezTo>
                  <a:cubicBezTo>
                    <a:pt x="9110" y="50690"/>
                    <a:pt x="9135" y="50658"/>
                    <a:pt x="9160" y="50607"/>
                  </a:cubicBezTo>
                  <a:cubicBezTo>
                    <a:pt x="9264" y="50331"/>
                    <a:pt x="9506" y="50158"/>
                    <a:pt x="9713" y="49985"/>
                  </a:cubicBezTo>
                  <a:cubicBezTo>
                    <a:pt x="10024" y="49708"/>
                    <a:pt x="10336" y="49466"/>
                    <a:pt x="10681" y="49259"/>
                  </a:cubicBezTo>
                  <a:cubicBezTo>
                    <a:pt x="10815" y="49147"/>
                    <a:pt x="10963" y="49036"/>
                    <a:pt x="11126" y="49036"/>
                  </a:cubicBezTo>
                  <a:cubicBezTo>
                    <a:pt x="11215" y="49036"/>
                    <a:pt x="11309" y="49070"/>
                    <a:pt x="11407" y="49155"/>
                  </a:cubicBezTo>
                  <a:cubicBezTo>
                    <a:pt x="10612" y="49501"/>
                    <a:pt x="10232" y="50192"/>
                    <a:pt x="9783" y="50849"/>
                  </a:cubicBezTo>
                  <a:cubicBezTo>
                    <a:pt x="9713" y="50918"/>
                    <a:pt x="9644" y="51056"/>
                    <a:pt x="9644" y="51160"/>
                  </a:cubicBezTo>
                  <a:cubicBezTo>
                    <a:pt x="9575" y="51679"/>
                    <a:pt x="9368" y="52128"/>
                    <a:pt x="9264" y="52612"/>
                  </a:cubicBezTo>
                  <a:cubicBezTo>
                    <a:pt x="9229" y="52750"/>
                    <a:pt x="9126" y="52888"/>
                    <a:pt x="9126" y="53027"/>
                  </a:cubicBezTo>
                  <a:cubicBezTo>
                    <a:pt x="9057" y="53753"/>
                    <a:pt x="8573" y="54202"/>
                    <a:pt x="8089" y="54582"/>
                  </a:cubicBezTo>
                  <a:cubicBezTo>
                    <a:pt x="7467" y="55066"/>
                    <a:pt x="6914" y="55584"/>
                    <a:pt x="6326" y="56103"/>
                  </a:cubicBezTo>
                  <a:cubicBezTo>
                    <a:pt x="6015" y="56345"/>
                    <a:pt x="5842" y="56656"/>
                    <a:pt x="5738" y="57002"/>
                  </a:cubicBezTo>
                  <a:cubicBezTo>
                    <a:pt x="5635" y="57382"/>
                    <a:pt x="5531" y="57762"/>
                    <a:pt x="5427" y="58177"/>
                  </a:cubicBezTo>
                  <a:cubicBezTo>
                    <a:pt x="5220" y="58039"/>
                    <a:pt x="5254" y="57866"/>
                    <a:pt x="5220" y="57693"/>
                  </a:cubicBezTo>
                  <a:cubicBezTo>
                    <a:pt x="5116" y="57105"/>
                    <a:pt x="5047" y="56518"/>
                    <a:pt x="4978" y="55930"/>
                  </a:cubicBezTo>
                  <a:cubicBezTo>
                    <a:pt x="4943" y="55688"/>
                    <a:pt x="5082" y="55481"/>
                    <a:pt x="5116" y="55239"/>
                  </a:cubicBezTo>
                  <a:cubicBezTo>
                    <a:pt x="5220" y="54720"/>
                    <a:pt x="5324" y="54202"/>
                    <a:pt x="5669" y="53718"/>
                  </a:cubicBezTo>
                  <a:cubicBezTo>
                    <a:pt x="5911" y="53372"/>
                    <a:pt x="6084" y="52923"/>
                    <a:pt x="6291" y="52543"/>
                  </a:cubicBezTo>
                  <a:cubicBezTo>
                    <a:pt x="6395" y="52335"/>
                    <a:pt x="6533" y="52163"/>
                    <a:pt x="6672" y="51990"/>
                  </a:cubicBezTo>
                  <a:cubicBezTo>
                    <a:pt x="7190" y="51506"/>
                    <a:pt x="7605" y="50953"/>
                    <a:pt x="8123" y="50469"/>
                  </a:cubicBezTo>
                  <a:cubicBezTo>
                    <a:pt x="8607" y="50054"/>
                    <a:pt x="9091" y="49605"/>
                    <a:pt x="9575" y="49190"/>
                  </a:cubicBezTo>
                  <a:cubicBezTo>
                    <a:pt x="9921" y="48948"/>
                    <a:pt x="10370" y="48879"/>
                    <a:pt x="10785" y="48741"/>
                  </a:cubicBezTo>
                  <a:close/>
                  <a:moveTo>
                    <a:pt x="22814" y="58108"/>
                  </a:moveTo>
                  <a:cubicBezTo>
                    <a:pt x="22814" y="58108"/>
                    <a:pt x="22814" y="58142"/>
                    <a:pt x="22848" y="58177"/>
                  </a:cubicBezTo>
                  <a:cubicBezTo>
                    <a:pt x="22825" y="58177"/>
                    <a:pt x="22802" y="58192"/>
                    <a:pt x="22789" y="58192"/>
                  </a:cubicBezTo>
                  <a:cubicBezTo>
                    <a:pt x="22783" y="58192"/>
                    <a:pt x="22779" y="58188"/>
                    <a:pt x="22779" y="58177"/>
                  </a:cubicBezTo>
                  <a:cubicBezTo>
                    <a:pt x="22779" y="58177"/>
                    <a:pt x="22744" y="58142"/>
                    <a:pt x="22744" y="58142"/>
                  </a:cubicBezTo>
                  <a:cubicBezTo>
                    <a:pt x="22779" y="58142"/>
                    <a:pt x="22779" y="58108"/>
                    <a:pt x="22814" y="58108"/>
                  </a:cubicBezTo>
                  <a:close/>
                  <a:moveTo>
                    <a:pt x="37400" y="56310"/>
                  </a:moveTo>
                  <a:cubicBezTo>
                    <a:pt x="37538" y="56414"/>
                    <a:pt x="37538" y="56587"/>
                    <a:pt x="37573" y="56691"/>
                  </a:cubicBezTo>
                  <a:cubicBezTo>
                    <a:pt x="37642" y="57105"/>
                    <a:pt x="37746" y="57520"/>
                    <a:pt x="37815" y="57900"/>
                  </a:cubicBezTo>
                  <a:cubicBezTo>
                    <a:pt x="37849" y="58142"/>
                    <a:pt x="37815" y="58211"/>
                    <a:pt x="37573" y="58246"/>
                  </a:cubicBezTo>
                  <a:cubicBezTo>
                    <a:pt x="37504" y="58246"/>
                    <a:pt x="37435" y="58240"/>
                    <a:pt x="37366" y="58240"/>
                  </a:cubicBezTo>
                  <a:cubicBezTo>
                    <a:pt x="37262" y="58240"/>
                    <a:pt x="37158" y="58253"/>
                    <a:pt x="37054" y="58315"/>
                  </a:cubicBezTo>
                  <a:cubicBezTo>
                    <a:pt x="37038" y="58326"/>
                    <a:pt x="37023" y="58331"/>
                    <a:pt x="37009" y="58331"/>
                  </a:cubicBezTo>
                  <a:cubicBezTo>
                    <a:pt x="36940" y="58331"/>
                    <a:pt x="36916" y="58200"/>
                    <a:pt x="36916" y="58142"/>
                  </a:cubicBezTo>
                  <a:cubicBezTo>
                    <a:pt x="36882" y="57797"/>
                    <a:pt x="36882" y="57451"/>
                    <a:pt x="36916" y="57105"/>
                  </a:cubicBezTo>
                  <a:cubicBezTo>
                    <a:pt x="36916" y="57071"/>
                    <a:pt x="36951" y="57036"/>
                    <a:pt x="36951" y="57036"/>
                  </a:cubicBezTo>
                  <a:cubicBezTo>
                    <a:pt x="37020" y="56656"/>
                    <a:pt x="37020" y="56656"/>
                    <a:pt x="37400" y="56310"/>
                  </a:cubicBezTo>
                  <a:close/>
                  <a:moveTo>
                    <a:pt x="27480" y="59456"/>
                  </a:moveTo>
                  <a:lnTo>
                    <a:pt x="27514" y="59490"/>
                  </a:lnTo>
                  <a:lnTo>
                    <a:pt x="27480" y="59490"/>
                  </a:lnTo>
                  <a:lnTo>
                    <a:pt x="27480" y="59456"/>
                  </a:lnTo>
                  <a:close/>
                  <a:moveTo>
                    <a:pt x="22502" y="59456"/>
                  </a:moveTo>
                  <a:cubicBezTo>
                    <a:pt x="22537" y="59456"/>
                    <a:pt x="22537" y="59456"/>
                    <a:pt x="22537" y="59490"/>
                  </a:cubicBezTo>
                  <a:cubicBezTo>
                    <a:pt x="22537" y="59525"/>
                    <a:pt x="22502" y="59525"/>
                    <a:pt x="22468" y="59525"/>
                  </a:cubicBezTo>
                  <a:lnTo>
                    <a:pt x="22502" y="59456"/>
                  </a:lnTo>
                  <a:close/>
                  <a:moveTo>
                    <a:pt x="18493" y="54962"/>
                  </a:moveTo>
                  <a:lnTo>
                    <a:pt x="18493" y="54962"/>
                  </a:lnTo>
                  <a:cubicBezTo>
                    <a:pt x="18769" y="55239"/>
                    <a:pt x="19115" y="55446"/>
                    <a:pt x="19322" y="55792"/>
                  </a:cubicBezTo>
                  <a:cubicBezTo>
                    <a:pt x="19634" y="56310"/>
                    <a:pt x="19979" y="56863"/>
                    <a:pt x="20290" y="57416"/>
                  </a:cubicBezTo>
                  <a:cubicBezTo>
                    <a:pt x="20429" y="57658"/>
                    <a:pt x="20394" y="57935"/>
                    <a:pt x="20359" y="58177"/>
                  </a:cubicBezTo>
                  <a:cubicBezTo>
                    <a:pt x="20290" y="58868"/>
                    <a:pt x="20152" y="59594"/>
                    <a:pt x="20048" y="60285"/>
                  </a:cubicBezTo>
                  <a:cubicBezTo>
                    <a:pt x="20016" y="60301"/>
                    <a:pt x="19992" y="60308"/>
                    <a:pt x="19972" y="60308"/>
                  </a:cubicBezTo>
                  <a:cubicBezTo>
                    <a:pt x="19908" y="60308"/>
                    <a:pt x="19902" y="60235"/>
                    <a:pt x="19876" y="60182"/>
                  </a:cubicBezTo>
                  <a:cubicBezTo>
                    <a:pt x="19599" y="59629"/>
                    <a:pt x="19357" y="59076"/>
                    <a:pt x="19253" y="58488"/>
                  </a:cubicBezTo>
                  <a:cubicBezTo>
                    <a:pt x="19219" y="58177"/>
                    <a:pt x="19150" y="57935"/>
                    <a:pt x="19081" y="57624"/>
                  </a:cubicBezTo>
                  <a:lnTo>
                    <a:pt x="19081" y="57624"/>
                  </a:lnTo>
                  <a:cubicBezTo>
                    <a:pt x="19288" y="57900"/>
                    <a:pt x="19599" y="58039"/>
                    <a:pt x="19841" y="58246"/>
                  </a:cubicBezTo>
                  <a:cubicBezTo>
                    <a:pt x="19806" y="58177"/>
                    <a:pt x="19772" y="58108"/>
                    <a:pt x="19703" y="58039"/>
                  </a:cubicBezTo>
                  <a:cubicBezTo>
                    <a:pt x="19322" y="57589"/>
                    <a:pt x="19081" y="57071"/>
                    <a:pt x="18839" y="56518"/>
                  </a:cubicBezTo>
                  <a:cubicBezTo>
                    <a:pt x="18631" y="56034"/>
                    <a:pt x="18528" y="55515"/>
                    <a:pt x="18493" y="54962"/>
                  </a:cubicBezTo>
                  <a:close/>
                  <a:moveTo>
                    <a:pt x="29272" y="49164"/>
                  </a:moveTo>
                  <a:cubicBezTo>
                    <a:pt x="29420" y="49164"/>
                    <a:pt x="29572" y="49183"/>
                    <a:pt x="29727" y="49224"/>
                  </a:cubicBezTo>
                  <a:cubicBezTo>
                    <a:pt x="29796" y="49224"/>
                    <a:pt x="29830" y="49224"/>
                    <a:pt x="29899" y="49259"/>
                  </a:cubicBezTo>
                  <a:cubicBezTo>
                    <a:pt x="30107" y="49294"/>
                    <a:pt x="30383" y="49259"/>
                    <a:pt x="30556" y="49397"/>
                  </a:cubicBezTo>
                  <a:cubicBezTo>
                    <a:pt x="30729" y="49501"/>
                    <a:pt x="30833" y="49708"/>
                    <a:pt x="30971" y="49847"/>
                  </a:cubicBezTo>
                  <a:cubicBezTo>
                    <a:pt x="31386" y="50261"/>
                    <a:pt x="31697" y="50745"/>
                    <a:pt x="32042" y="51195"/>
                  </a:cubicBezTo>
                  <a:cubicBezTo>
                    <a:pt x="32112" y="51298"/>
                    <a:pt x="32146" y="51402"/>
                    <a:pt x="32284" y="51471"/>
                  </a:cubicBezTo>
                  <a:cubicBezTo>
                    <a:pt x="32042" y="50918"/>
                    <a:pt x="31697" y="50434"/>
                    <a:pt x="31351" y="49985"/>
                  </a:cubicBezTo>
                  <a:cubicBezTo>
                    <a:pt x="31213" y="49847"/>
                    <a:pt x="31109" y="49708"/>
                    <a:pt x="31040" y="49570"/>
                  </a:cubicBezTo>
                  <a:cubicBezTo>
                    <a:pt x="31109" y="49501"/>
                    <a:pt x="31144" y="49501"/>
                    <a:pt x="31178" y="49501"/>
                  </a:cubicBezTo>
                  <a:cubicBezTo>
                    <a:pt x="31593" y="49743"/>
                    <a:pt x="32042" y="49812"/>
                    <a:pt x="32457" y="49985"/>
                  </a:cubicBezTo>
                  <a:cubicBezTo>
                    <a:pt x="33010" y="50192"/>
                    <a:pt x="33494" y="50538"/>
                    <a:pt x="33944" y="50884"/>
                  </a:cubicBezTo>
                  <a:cubicBezTo>
                    <a:pt x="34255" y="51091"/>
                    <a:pt x="34531" y="51333"/>
                    <a:pt x="34669" y="51679"/>
                  </a:cubicBezTo>
                  <a:cubicBezTo>
                    <a:pt x="34773" y="51851"/>
                    <a:pt x="34946" y="52024"/>
                    <a:pt x="34808" y="52266"/>
                  </a:cubicBezTo>
                  <a:cubicBezTo>
                    <a:pt x="34773" y="52335"/>
                    <a:pt x="34842" y="52404"/>
                    <a:pt x="34877" y="52474"/>
                  </a:cubicBezTo>
                  <a:cubicBezTo>
                    <a:pt x="35395" y="53441"/>
                    <a:pt x="35603" y="54478"/>
                    <a:pt x="35914" y="55515"/>
                  </a:cubicBezTo>
                  <a:cubicBezTo>
                    <a:pt x="36052" y="56103"/>
                    <a:pt x="36259" y="56691"/>
                    <a:pt x="36432" y="57278"/>
                  </a:cubicBezTo>
                  <a:cubicBezTo>
                    <a:pt x="36536" y="57555"/>
                    <a:pt x="36605" y="57866"/>
                    <a:pt x="36640" y="58177"/>
                  </a:cubicBezTo>
                  <a:cubicBezTo>
                    <a:pt x="36743" y="58799"/>
                    <a:pt x="36916" y="59387"/>
                    <a:pt x="37020" y="60009"/>
                  </a:cubicBezTo>
                  <a:cubicBezTo>
                    <a:pt x="37054" y="60216"/>
                    <a:pt x="37124" y="60424"/>
                    <a:pt x="37054" y="60666"/>
                  </a:cubicBezTo>
                  <a:cubicBezTo>
                    <a:pt x="36847" y="60354"/>
                    <a:pt x="36605" y="60078"/>
                    <a:pt x="36432" y="59767"/>
                  </a:cubicBezTo>
                  <a:cubicBezTo>
                    <a:pt x="36087" y="59214"/>
                    <a:pt x="35706" y="58730"/>
                    <a:pt x="35188" y="58384"/>
                  </a:cubicBezTo>
                  <a:cubicBezTo>
                    <a:pt x="34842" y="58108"/>
                    <a:pt x="34531" y="57831"/>
                    <a:pt x="34220" y="57555"/>
                  </a:cubicBezTo>
                  <a:cubicBezTo>
                    <a:pt x="33978" y="57347"/>
                    <a:pt x="33771" y="57174"/>
                    <a:pt x="33494" y="57071"/>
                  </a:cubicBezTo>
                  <a:cubicBezTo>
                    <a:pt x="33010" y="56863"/>
                    <a:pt x="32768" y="56449"/>
                    <a:pt x="32526" y="56068"/>
                  </a:cubicBezTo>
                  <a:cubicBezTo>
                    <a:pt x="31973" y="55204"/>
                    <a:pt x="31455" y="54306"/>
                    <a:pt x="30833" y="53476"/>
                  </a:cubicBezTo>
                  <a:cubicBezTo>
                    <a:pt x="30522" y="53061"/>
                    <a:pt x="30107" y="52716"/>
                    <a:pt x="29727" y="52370"/>
                  </a:cubicBezTo>
                  <a:cubicBezTo>
                    <a:pt x="29035" y="51748"/>
                    <a:pt x="28309" y="51126"/>
                    <a:pt x="27549" y="50503"/>
                  </a:cubicBezTo>
                  <a:cubicBezTo>
                    <a:pt x="27411" y="50400"/>
                    <a:pt x="27203" y="50365"/>
                    <a:pt x="27100" y="50227"/>
                  </a:cubicBezTo>
                  <a:cubicBezTo>
                    <a:pt x="27169" y="50089"/>
                    <a:pt x="27272" y="50019"/>
                    <a:pt x="27376" y="49985"/>
                  </a:cubicBezTo>
                  <a:cubicBezTo>
                    <a:pt x="27653" y="49812"/>
                    <a:pt x="27964" y="49639"/>
                    <a:pt x="28275" y="49466"/>
                  </a:cubicBezTo>
                  <a:cubicBezTo>
                    <a:pt x="28590" y="49272"/>
                    <a:pt x="28922" y="49164"/>
                    <a:pt x="29272" y="49164"/>
                  </a:cubicBezTo>
                  <a:close/>
                  <a:moveTo>
                    <a:pt x="26996" y="56898"/>
                  </a:moveTo>
                  <a:cubicBezTo>
                    <a:pt x="27065" y="56898"/>
                    <a:pt x="27100" y="56932"/>
                    <a:pt x="27134" y="57002"/>
                  </a:cubicBezTo>
                  <a:cubicBezTo>
                    <a:pt x="27376" y="57451"/>
                    <a:pt x="27756" y="57866"/>
                    <a:pt x="27929" y="58419"/>
                  </a:cubicBezTo>
                  <a:cubicBezTo>
                    <a:pt x="28033" y="58799"/>
                    <a:pt x="28240" y="59214"/>
                    <a:pt x="28413" y="59594"/>
                  </a:cubicBezTo>
                  <a:cubicBezTo>
                    <a:pt x="28517" y="59801"/>
                    <a:pt x="28759" y="59940"/>
                    <a:pt x="28862" y="60147"/>
                  </a:cubicBezTo>
                  <a:cubicBezTo>
                    <a:pt x="28966" y="60354"/>
                    <a:pt x="29104" y="60562"/>
                    <a:pt x="29139" y="60838"/>
                  </a:cubicBezTo>
                  <a:cubicBezTo>
                    <a:pt x="28828" y="60666"/>
                    <a:pt x="28621" y="60354"/>
                    <a:pt x="28413" y="60078"/>
                  </a:cubicBezTo>
                  <a:cubicBezTo>
                    <a:pt x="28033" y="59525"/>
                    <a:pt x="27722" y="58903"/>
                    <a:pt x="27480" y="58211"/>
                  </a:cubicBezTo>
                  <a:cubicBezTo>
                    <a:pt x="27445" y="58073"/>
                    <a:pt x="27342" y="57935"/>
                    <a:pt x="27203" y="57831"/>
                  </a:cubicBezTo>
                  <a:cubicBezTo>
                    <a:pt x="26961" y="57658"/>
                    <a:pt x="26927" y="57313"/>
                    <a:pt x="26927" y="57036"/>
                  </a:cubicBezTo>
                  <a:cubicBezTo>
                    <a:pt x="26892" y="56967"/>
                    <a:pt x="26927" y="56932"/>
                    <a:pt x="26996" y="56898"/>
                  </a:cubicBezTo>
                  <a:close/>
                  <a:moveTo>
                    <a:pt x="28102" y="58453"/>
                  </a:moveTo>
                  <a:lnTo>
                    <a:pt x="28102" y="58453"/>
                  </a:lnTo>
                  <a:cubicBezTo>
                    <a:pt x="28379" y="58557"/>
                    <a:pt x="28828" y="58903"/>
                    <a:pt x="28862" y="59076"/>
                  </a:cubicBezTo>
                  <a:cubicBezTo>
                    <a:pt x="28932" y="59387"/>
                    <a:pt x="29346" y="59525"/>
                    <a:pt x="29346" y="59940"/>
                  </a:cubicBezTo>
                  <a:cubicBezTo>
                    <a:pt x="29346" y="60251"/>
                    <a:pt x="29416" y="60562"/>
                    <a:pt x="29485" y="60942"/>
                  </a:cubicBezTo>
                  <a:cubicBezTo>
                    <a:pt x="29277" y="60804"/>
                    <a:pt x="29277" y="60666"/>
                    <a:pt x="29208" y="60562"/>
                  </a:cubicBezTo>
                  <a:cubicBezTo>
                    <a:pt x="28932" y="59836"/>
                    <a:pt x="28448" y="59214"/>
                    <a:pt x="28102" y="58453"/>
                  </a:cubicBezTo>
                  <a:close/>
                  <a:moveTo>
                    <a:pt x="22572" y="61841"/>
                  </a:moveTo>
                  <a:lnTo>
                    <a:pt x="22572" y="61841"/>
                  </a:lnTo>
                  <a:cubicBezTo>
                    <a:pt x="22602" y="61963"/>
                    <a:pt x="22687" y="62059"/>
                    <a:pt x="22778" y="62127"/>
                  </a:cubicBezTo>
                  <a:lnTo>
                    <a:pt x="22778" y="62127"/>
                  </a:lnTo>
                  <a:cubicBezTo>
                    <a:pt x="22770" y="62001"/>
                    <a:pt x="22701" y="61906"/>
                    <a:pt x="22572" y="61841"/>
                  </a:cubicBezTo>
                  <a:close/>
                  <a:moveTo>
                    <a:pt x="22778" y="62127"/>
                  </a:moveTo>
                  <a:cubicBezTo>
                    <a:pt x="22779" y="62135"/>
                    <a:pt x="22779" y="62143"/>
                    <a:pt x="22779" y="62152"/>
                  </a:cubicBezTo>
                  <a:cubicBezTo>
                    <a:pt x="22794" y="62167"/>
                    <a:pt x="22809" y="62175"/>
                    <a:pt x="22824" y="62186"/>
                  </a:cubicBezTo>
                  <a:lnTo>
                    <a:pt x="22824" y="62186"/>
                  </a:lnTo>
                  <a:cubicBezTo>
                    <a:pt x="22818" y="62176"/>
                    <a:pt x="22814" y="62164"/>
                    <a:pt x="22814" y="62152"/>
                  </a:cubicBezTo>
                  <a:cubicBezTo>
                    <a:pt x="22802" y="62144"/>
                    <a:pt x="22790" y="62136"/>
                    <a:pt x="22778" y="62127"/>
                  </a:cubicBezTo>
                  <a:close/>
                  <a:moveTo>
                    <a:pt x="22824" y="62186"/>
                  </a:moveTo>
                  <a:cubicBezTo>
                    <a:pt x="22832" y="62198"/>
                    <a:pt x="22844" y="62208"/>
                    <a:pt x="22856" y="62215"/>
                  </a:cubicBezTo>
                  <a:lnTo>
                    <a:pt x="22856" y="62215"/>
                  </a:lnTo>
                  <a:cubicBezTo>
                    <a:pt x="22846" y="62202"/>
                    <a:pt x="22835" y="62194"/>
                    <a:pt x="22824" y="62186"/>
                  </a:cubicBezTo>
                  <a:close/>
                  <a:moveTo>
                    <a:pt x="22856" y="62215"/>
                  </a:moveTo>
                  <a:lnTo>
                    <a:pt x="22856" y="62215"/>
                  </a:lnTo>
                  <a:cubicBezTo>
                    <a:pt x="22865" y="62225"/>
                    <a:pt x="22874" y="62238"/>
                    <a:pt x="22883" y="62256"/>
                  </a:cubicBezTo>
                  <a:cubicBezTo>
                    <a:pt x="22893" y="62260"/>
                    <a:pt x="22904" y="62264"/>
                    <a:pt x="22914" y="62268"/>
                  </a:cubicBezTo>
                  <a:lnTo>
                    <a:pt x="22914" y="62268"/>
                  </a:lnTo>
                  <a:cubicBezTo>
                    <a:pt x="22904" y="62252"/>
                    <a:pt x="22893" y="62237"/>
                    <a:pt x="22883" y="62221"/>
                  </a:cubicBezTo>
                  <a:cubicBezTo>
                    <a:pt x="22874" y="62221"/>
                    <a:pt x="22865" y="62219"/>
                    <a:pt x="22856" y="62215"/>
                  </a:cubicBezTo>
                  <a:close/>
                  <a:moveTo>
                    <a:pt x="23747" y="49847"/>
                  </a:moveTo>
                  <a:cubicBezTo>
                    <a:pt x="23920" y="50158"/>
                    <a:pt x="24127" y="50469"/>
                    <a:pt x="24300" y="50814"/>
                  </a:cubicBezTo>
                  <a:cubicBezTo>
                    <a:pt x="24369" y="50953"/>
                    <a:pt x="24334" y="51056"/>
                    <a:pt x="24162" y="51091"/>
                  </a:cubicBezTo>
                  <a:cubicBezTo>
                    <a:pt x="23332" y="51333"/>
                    <a:pt x="22986" y="51955"/>
                    <a:pt x="22710" y="52716"/>
                  </a:cubicBezTo>
                  <a:cubicBezTo>
                    <a:pt x="22675" y="52785"/>
                    <a:pt x="22641" y="52888"/>
                    <a:pt x="22606" y="52992"/>
                  </a:cubicBezTo>
                  <a:cubicBezTo>
                    <a:pt x="22364" y="53718"/>
                    <a:pt x="22191" y="54444"/>
                    <a:pt x="22330" y="55204"/>
                  </a:cubicBezTo>
                  <a:cubicBezTo>
                    <a:pt x="22468" y="55965"/>
                    <a:pt x="22468" y="56725"/>
                    <a:pt x="22641" y="57486"/>
                  </a:cubicBezTo>
                  <a:cubicBezTo>
                    <a:pt x="22641" y="57555"/>
                    <a:pt x="22502" y="58073"/>
                    <a:pt x="22399" y="58142"/>
                  </a:cubicBezTo>
                  <a:cubicBezTo>
                    <a:pt x="22122" y="58384"/>
                    <a:pt x="22053" y="58695"/>
                    <a:pt x="21949" y="59041"/>
                  </a:cubicBezTo>
                  <a:cubicBezTo>
                    <a:pt x="21742" y="59767"/>
                    <a:pt x="21673" y="60527"/>
                    <a:pt x="21535" y="61288"/>
                  </a:cubicBezTo>
                  <a:cubicBezTo>
                    <a:pt x="21500" y="61564"/>
                    <a:pt x="21535" y="61875"/>
                    <a:pt x="21466" y="62152"/>
                  </a:cubicBezTo>
                  <a:cubicBezTo>
                    <a:pt x="21431" y="62394"/>
                    <a:pt x="21362" y="62636"/>
                    <a:pt x="21258" y="62878"/>
                  </a:cubicBezTo>
                  <a:cubicBezTo>
                    <a:pt x="21189" y="62843"/>
                    <a:pt x="21154" y="62843"/>
                    <a:pt x="21154" y="62843"/>
                  </a:cubicBezTo>
                  <a:cubicBezTo>
                    <a:pt x="21120" y="62497"/>
                    <a:pt x="20878" y="62256"/>
                    <a:pt x="20671" y="61944"/>
                  </a:cubicBezTo>
                  <a:cubicBezTo>
                    <a:pt x="20290" y="61322"/>
                    <a:pt x="20187" y="60666"/>
                    <a:pt x="20325" y="59940"/>
                  </a:cubicBezTo>
                  <a:cubicBezTo>
                    <a:pt x="20394" y="59421"/>
                    <a:pt x="20498" y="58903"/>
                    <a:pt x="20601" y="58384"/>
                  </a:cubicBezTo>
                  <a:cubicBezTo>
                    <a:pt x="20601" y="58350"/>
                    <a:pt x="20601" y="58315"/>
                    <a:pt x="20601" y="58281"/>
                  </a:cubicBezTo>
                  <a:cubicBezTo>
                    <a:pt x="20567" y="57382"/>
                    <a:pt x="20671" y="56449"/>
                    <a:pt x="20498" y="55550"/>
                  </a:cubicBezTo>
                  <a:cubicBezTo>
                    <a:pt x="20463" y="55481"/>
                    <a:pt x="20463" y="55412"/>
                    <a:pt x="20463" y="55343"/>
                  </a:cubicBezTo>
                  <a:cubicBezTo>
                    <a:pt x="20498" y="54478"/>
                    <a:pt x="20394" y="53580"/>
                    <a:pt x="20463" y="52716"/>
                  </a:cubicBezTo>
                  <a:cubicBezTo>
                    <a:pt x="20532" y="51817"/>
                    <a:pt x="20912" y="51056"/>
                    <a:pt x="21500" y="50400"/>
                  </a:cubicBezTo>
                  <a:cubicBezTo>
                    <a:pt x="21753" y="50115"/>
                    <a:pt x="22064" y="49946"/>
                    <a:pt x="22407" y="49946"/>
                  </a:cubicBezTo>
                  <a:cubicBezTo>
                    <a:pt x="22438" y="49946"/>
                    <a:pt x="22470" y="49947"/>
                    <a:pt x="22502" y="49950"/>
                  </a:cubicBezTo>
                  <a:cubicBezTo>
                    <a:pt x="22779" y="49950"/>
                    <a:pt x="22848" y="49985"/>
                    <a:pt x="22848" y="50261"/>
                  </a:cubicBezTo>
                  <a:cubicBezTo>
                    <a:pt x="22883" y="50331"/>
                    <a:pt x="22848" y="50434"/>
                    <a:pt x="22952" y="50469"/>
                  </a:cubicBezTo>
                  <a:cubicBezTo>
                    <a:pt x="23021" y="50469"/>
                    <a:pt x="23056" y="50434"/>
                    <a:pt x="23090" y="50365"/>
                  </a:cubicBezTo>
                  <a:cubicBezTo>
                    <a:pt x="23159" y="50331"/>
                    <a:pt x="23159" y="50227"/>
                    <a:pt x="23263" y="50227"/>
                  </a:cubicBezTo>
                  <a:cubicBezTo>
                    <a:pt x="23304" y="50236"/>
                    <a:pt x="23341" y="50240"/>
                    <a:pt x="23375" y="50240"/>
                  </a:cubicBezTo>
                  <a:cubicBezTo>
                    <a:pt x="23593" y="50240"/>
                    <a:pt x="23657" y="50056"/>
                    <a:pt x="23747" y="49847"/>
                  </a:cubicBezTo>
                  <a:close/>
                  <a:moveTo>
                    <a:pt x="22914" y="62268"/>
                  </a:moveTo>
                  <a:cubicBezTo>
                    <a:pt x="23042" y="62460"/>
                    <a:pt x="23170" y="62649"/>
                    <a:pt x="23297" y="62809"/>
                  </a:cubicBezTo>
                  <a:cubicBezTo>
                    <a:pt x="23429" y="62973"/>
                    <a:pt x="23592" y="63137"/>
                    <a:pt x="23786" y="63213"/>
                  </a:cubicBezTo>
                  <a:lnTo>
                    <a:pt x="23786" y="63213"/>
                  </a:lnTo>
                  <a:cubicBezTo>
                    <a:pt x="23530" y="62823"/>
                    <a:pt x="23326" y="62441"/>
                    <a:pt x="22914" y="62268"/>
                  </a:cubicBezTo>
                  <a:close/>
                  <a:moveTo>
                    <a:pt x="23786" y="63213"/>
                  </a:moveTo>
                  <a:lnTo>
                    <a:pt x="23786" y="63213"/>
                  </a:lnTo>
                  <a:cubicBezTo>
                    <a:pt x="23796" y="63228"/>
                    <a:pt x="23806" y="63243"/>
                    <a:pt x="23816" y="63258"/>
                  </a:cubicBezTo>
                  <a:cubicBezTo>
                    <a:pt x="23829" y="63265"/>
                    <a:pt x="23841" y="63273"/>
                    <a:pt x="23854" y="63280"/>
                  </a:cubicBezTo>
                  <a:lnTo>
                    <a:pt x="23854" y="63280"/>
                  </a:lnTo>
                  <a:cubicBezTo>
                    <a:pt x="23841" y="63262"/>
                    <a:pt x="23828" y="63243"/>
                    <a:pt x="23816" y="63223"/>
                  </a:cubicBezTo>
                  <a:cubicBezTo>
                    <a:pt x="23806" y="63220"/>
                    <a:pt x="23796" y="63216"/>
                    <a:pt x="23786" y="63213"/>
                  </a:cubicBezTo>
                  <a:close/>
                  <a:moveTo>
                    <a:pt x="23854" y="63280"/>
                  </a:moveTo>
                  <a:cubicBezTo>
                    <a:pt x="24000" y="63481"/>
                    <a:pt x="24205" y="63604"/>
                    <a:pt x="24419" y="63715"/>
                  </a:cubicBezTo>
                  <a:lnTo>
                    <a:pt x="24419" y="63715"/>
                  </a:lnTo>
                  <a:cubicBezTo>
                    <a:pt x="24244" y="63534"/>
                    <a:pt x="24050" y="63395"/>
                    <a:pt x="23854" y="63280"/>
                  </a:cubicBezTo>
                  <a:close/>
                  <a:moveTo>
                    <a:pt x="21120" y="63776"/>
                  </a:moveTo>
                  <a:cubicBezTo>
                    <a:pt x="21120" y="63776"/>
                    <a:pt x="21154" y="63811"/>
                    <a:pt x="21154" y="63811"/>
                  </a:cubicBezTo>
                  <a:cubicBezTo>
                    <a:pt x="21185" y="63841"/>
                    <a:pt x="21162" y="63845"/>
                    <a:pt x="21132" y="63869"/>
                  </a:cubicBezTo>
                  <a:lnTo>
                    <a:pt x="21132" y="63869"/>
                  </a:lnTo>
                  <a:cubicBezTo>
                    <a:pt x="21112" y="63859"/>
                    <a:pt x="21085" y="63846"/>
                    <a:pt x="21085" y="63846"/>
                  </a:cubicBezTo>
                  <a:lnTo>
                    <a:pt x="21120" y="63776"/>
                  </a:lnTo>
                  <a:close/>
                  <a:moveTo>
                    <a:pt x="28361" y="63428"/>
                  </a:moveTo>
                  <a:cubicBezTo>
                    <a:pt x="28469" y="63428"/>
                    <a:pt x="28655" y="63713"/>
                    <a:pt x="28655" y="63811"/>
                  </a:cubicBezTo>
                  <a:cubicBezTo>
                    <a:pt x="28655" y="63846"/>
                    <a:pt x="28621" y="63880"/>
                    <a:pt x="28586" y="63880"/>
                  </a:cubicBezTo>
                  <a:cubicBezTo>
                    <a:pt x="28482" y="63846"/>
                    <a:pt x="28240" y="63534"/>
                    <a:pt x="28309" y="63465"/>
                  </a:cubicBezTo>
                  <a:lnTo>
                    <a:pt x="28275" y="63465"/>
                  </a:lnTo>
                  <a:cubicBezTo>
                    <a:pt x="28275" y="63465"/>
                    <a:pt x="28344" y="63431"/>
                    <a:pt x="28344" y="63431"/>
                  </a:cubicBezTo>
                  <a:cubicBezTo>
                    <a:pt x="28349" y="63429"/>
                    <a:pt x="28355" y="63428"/>
                    <a:pt x="28361" y="63428"/>
                  </a:cubicBezTo>
                  <a:close/>
                  <a:moveTo>
                    <a:pt x="28655" y="60977"/>
                  </a:moveTo>
                  <a:cubicBezTo>
                    <a:pt x="28966" y="61184"/>
                    <a:pt x="29139" y="61530"/>
                    <a:pt x="29346" y="61841"/>
                  </a:cubicBezTo>
                  <a:cubicBezTo>
                    <a:pt x="29443" y="61970"/>
                    <a:pt x="29450" y="62190"/>
                    <a:pt x="29676" y="62190"/>
                  </a:cubicBezTo>
                  <a:cubicBezTo>
                    <a:pt x="29692" y="62190"/>
                    <a:pt x="29709" y="62189"/>
                    <a:pt x="29727" y="62186"/>
                  </a:cubicBezTo>
                  <a:cubicBezTo>
                    <a:pt x="29796" y="62186"/>
                    <a:pt x="29796" y="62290"/>
                    <a:pt x="29830" y="62359"/>
                  </a:cubicBezTo>
                  <a:cubicBezTo>
                    <a:pt x="29830" y="62532"/>
                    <a:pt x="29865" y="62705"/>
                    <a:pt x="29899" y="62878"/>
                  </a:cubicBezTo>
                  <a:cubicBezTo>
                    <a:pt x="29934" y="63085"/>
                    <a:pt x="29969" y="63292"/>
                    <a:pt x="30107" y="63500"/>
                  </a:cubicBezTo>
                  <a:cubicBezTo>
                    <a:pt x="30211" y="63707"/>
                    <a:pt x="30245" y="63984"/>
                    <a:pt x="30141" y="64260"/>
                  </a:cubicBezTo>
                  <a:cubicBezTo>
                    <a:pt x="29899" y="63707"/>
                    <a:pt x="29761" y="63120"/>
                    <a:pt x="29485" y="62567"/>
                  </a:cubicBezTo>
                  <a:cubicBezTo>
                    <a:pt x="29174" y="62048"/>
                    <a:pt x="28897" y="61530"/>
                    <a:pt x="28586" y="61011"/>
                  </a:cubicBezTo>
                  <a:lnTo>
                    <a:pt x="28655" y="60977"/>
                  </a:lnTo>
                  <a:close/>
                  <a:moveTo>
                    <a:pt x="15436" y="50118"/>
                  </a:moveTo>
                  <a:cubicBezTo>
                    <a:pt x="15584" y="50118"/>
                    <a:pt x="15704" y="50238"/>
                    <a:pt x="15797" y="50331"/>
                  </a:cubicBezTo>
                  <a:cubicBezTo>
                    <a:pt x="16004" y="50503"/>
                    <a:pt x="16073" y="50780"/>
                    <a:pt x="16108" y="51056"/>
                  </a:cubicBezTo>
                  <a:cubicBezTo>
                    <a:pt x="16246" y="52059"/>
                    <a:pt x="16143" y="53027"/>
                    <a:pt x="16108" y="54029"/>
                  </a:cubicBezTo>
                  <a:cubicBezTo>
                    <a:pt x="16108" y="54202"/>
                    <a:pt x="16039" y="54409"/>
                    <a:pt x="16004" y="54582"/>
                  </a:cubicBezTo>
                  <a:cubicBezTo>
                    <a:pt x="15901" y="54997"/>
                    <a:pt x="15901" y="55412"/>
                    <a:pt x="16073" y="55792"/>
                  </a:cubicBezTo>
                  <a:cubicBezTo>
                    <a:pt x="16419" y="56587"/>
                    <a:pt x="16350" y="57382"/>
                    <a:pt x="16143" y="58177"/>
                  </a:cubicBezTo>
                  <a:cubicBezTo>
                    <a:pt x="16039" y="58661"/>
                    <a:pt x="16004" y="59145"/>
                    <a:pt x="15831" y="59629"/>
                  </a:cubicBezTo>
                  <a:cubicBezTo>
                    <a:pt x="15520" y="60527"/>
                    <a:pt x="15209" y="61426"/>
                    <a:pt x="14725" y="62221"/>
                  </a:cubicBezTo>
                  <a:cubicBezTo>
                    <a:pt x="14691" y="62290"/>
                    <a:pt x="14656" y="62359"/>
                    <a:pt x="14656" y="62394"/>
                  </a:cubicBezTo>
                  <a:cubicBezTo>
                    <a:pt x="14483" y="63223"/>
                    <a:pt x="14034" y="63949"/>
                    <a:pt x="13965" y="64779"/>
                  </a:cubicBezTo>
                  <a:cubicBezTo>
                    <a:pt x="13965" y="64813"/>
                    <a:pt x="13965" y="64882"/>
                    <a:pt x="13896" y="64882"/>
                  </a:cubicBezTo>
                  <a:cubicBezTo>
                    <a:pt x="13792" y="64882"/>
                    <a:pt x="13758" y="64848"/>
                    <a:pt x="13758" y="64779"/>
                  </a:cubicBezTo>
                  <a:cubicBezTo>
                    <a:pt x="13481" y="64226"/>
                    <a:pt x="13239" y="63638"/>
                    <a:pt x="13066" y="63051"/>
                  </a:cubicBezTo>
                  <a:cubicBezTo>
                    <a:pt x="12824" y="62221"/>
                    <a:pt x="12824" y="61391"/>
                    <a:pt x="12686" y="60562"/>
                  </a:cubicBezTo>
                  <a:cubicBezTo>
                    <a:pt x="12617" y="60182"/>
                    <a:pt x="12651" y="59801"/>
                    <a:pt x="12548" y="59421"/>
                  </a:cubicBezTo>
                  <a:cubicBezTo>
                    <a:pt x="12513" y="59283"/>
                    <a:pt x="12582" y="59179"/>
                    <a:pt x="12617" y="59076"/>
                  </a:cubicBezTo>
                  <a:cubicBezTo>
                    <a:pt x="12997" y="58211"/>
                    <a:pt x="13239" y="57278"/>
                    <a:pt x="13550" y="56379"/>
                  </a:cubicBezTo>
                  <a:cubicBezTo>
                    <a:pt x="13619" y="56103"/>
                    <a:pt x="13688" y="55792"/>
                    <a:pt x="13999" y="55619"/>
                  </a:cubicBezTo>
                  <a:cubicBezTo>
                    <a:pt x="14103" y="55550"/>
                    <a:pt x="14069" y="55412"/>
                    <a:pt x="14069" y="55273"/>
                  </a:cubicBezTo>
                  <a:cubicBezTo>
                    <a:pt x="14103" y="55135"/>
                    <a:pt x="14069" y="54962"/>
                    <a:pt x="14276" y="54893"/>
                  </a:cubicBezTo>
                  <a:cubicBezTo>
                    <a:pt x="14380" y="54859"/>
                    <a:pt x="14380" y="54755"/>
                    <a:pt x="14414" y="54686"/>
                  </a:cubicBezTo>
                  <a:cubicBezTo>
                    <a:pt x="14691" y="53960"/>
                    <a:pt x="14933" y="53234"/>
                    <a:pt x="15106" y="52508"/>
                  </a:cubicBezTo>
                  <a:cubicBezTo>
                    <a:pt x="15140" y="52335"/>
                    <a:pt x="15175" y="52128"/>
                    <a:pt x="15382" y="51990"/>
                  </a:cubicBezTo>
                  <a:cubicBezTo>
                    <a:pt x="15555" y="52612"/>
                    <a:pt x="15417" y="53199"/>
                    <a:pt x="15589" y="53787"/>
                  </a:cubicBezTo>
                  <a:cubicBezTo>
                    <a:pt x="15589" y="53165"/>
                    <a:pt x="15728" y="52543"/>
                    <a:pt x="15555" y="51921"/>
                  </a:cubicBezTo>
                  <a:cubicBezTo>
                    <a:pt x="15486" y="51609"/>
                    <a:pt x="15486" y="51333"/>
                    <a:pt x="15624" y="51056"/>
                  </a:cubicBezTo>
                  <a:cubicBezTo>
                    <a:pt x="15693" y="50884"/>
                    <a:pt x="15693" y="50745"/>
                    <a:pt x="15520" y="50607"/>
                  </a:cubicBezTo>
                  <a:cubicBezTo>
                    <a:pt x="15313" y="50434"/>
                    <a:pt x="15278" y="50192"/>
                    <a:pt x="15382" y="50123"/>
                  </a:cubicBezTo>
                  <a:cubicBezTo>
                    <a:pt x="15401" y="50119"/>
                    <a:pt x="15419" y="50118"/>
                    <a:pt x="15436" y="50118"/>
                  </a:cubicBezTo>
                  <a:close/>
                  <a:moveTo>
                    <a:pt x="21811" y="64952"/>
                  </a:moveTo>
                  <a:lnTo>
                    <a:pt x="21880" y="64986"/>
                  </a:lnTo>
                  <a:cubicBezTo>
                    <a:pt x="21846" y="65021"/>
                    <a:pt x="21846" y="65055"/>
                    <a:pt x="21846" y="65055"/>
                  </a:cubicBezTo>
                  <a:cubicBezTo>
                    <a:pt x="21839" y="65062"/>
                    <a:pt x="21833" y="65065"/>
                    <a:pt x="21826" y="65065"/>
                  </a:cubicBezTo>
                  <a:cubicBezTo>
                    <a:pt x="21799" y="65065"/>
                    <a:pt x="21777" y="65014"/>
                    <a:pt x="21777" y="64986"/>
                  </a:cubicBezTo>
                  <a:cubicBezTo>
                    <a:pt x="21777" y="64986"/>
                    <a:pt x="21811" y="64952"/>
                    <a:pt x="21811" y="64952"/>
                  </a:cubicBezTo>
                  <a:close/>
                  <a:moveTo>
                    <a:pt x="28144" y="65316"/>
                  </a:moveTo>
                  <a:cubicBezTo>
                    <a:pt x="28140" y="65316"/>
                    <a:pt x="28137" y="65320"/>
                    <a:pt x="28137" y="65332"/>
                  </a:cubicBezTo>
                  <a:cubicBezTo>
                    <a:pt x="28160" y="65332"/>
                    <a:pt x="28152" y="65316"/>
                    <a:pt x="28144" y="65316"/>
                  </a:cubicBezTo>
                  <a:close/>
                  <a:moveTo>
                    <a:pt x="28137" y="65332"/>
                  </a:moveTo>
                  <a:cubicBezTo>
                    <a:pt x="28102" y="65332"/>
                    <a:pt x="28102" y="65332"/>
                    <a:pt x="28137" y="65366"/>
                  </a:cubicBezTo>
                  <a:cubicBezTo>
                    <a:pt x="28137" y="65366"/>
                    <a:pt x="28137" y="65366"/>
                    <a:pt x="28137" y="65332"/>
                  </a:cubicBezTo>
                  <a:close/>
                  <a:moveTo>
                    <a:pt x="20256" y="61599"/>
                  </a:moveTo>
                  <a:cubicBezTo>
                    <a:pt x="20532" y="61979"/>
                    <a:pt x="20774" y="62325"/>
                    <a:pt x="20947" y="62670"/>
                  </a:cubicBezTo>
                  <a:cubicBezTo>
                    <a:pt x="21085" y="62912"/>
                    <a:pt x="21085" y="63154"/>
                    <a:pt x="20947" y="63465"/>
                  </a:cubicBezTo>
                  <a:cubicBezTo>
                    <a:pt x="20567" y="64329"/>
                    <a:pt x="19910" y="65021"/>
                    <a:pt x="19288" y="65677"/>
                  </a:cubicBezTo>
                  <a:cubicBezTo>
                    <a:pt x="19150" y="65850"/>
                    <a:pt x="18977" y="65989"/>
                    <a:pt x="18769" y="66058"/>
                  </a:cubicBezTo>
                  <a:cubicBezTo>
                    <a:pt x="18700" y="65954"/>
                    <a:pt x="18769" y="65919"/>
                    <a:pt x="18804" y="65850"/>
                  </a:cubicBezTo>
                  <a:cubicBezTo>
                    <a:pt x="19011" y="65677"/>
                    <a:pt x="19184" y="65470"/>
                    <a:pt x="19357" y="65297"/>
                  </a:cubicBezTo>
                  <a:cubicBezTo>
                    <a:pt x="19945" y="64848"/>
                    <a:pt x="20048" y="64226"/>
                    <a:pt x="20117" y="63534"/>
                  </a:cubicBezTo>
                  <a:cubicBezTo>
                    <a:pt x="20152" y="62981"/>
                    <a:pt x="20221" y="62394"/>
                    <a:pt x="20187" y="61841"/>
                  </a:cubicBezTo>
                  <a:cubicBezTo>
                    <a:pt x="20187" y="61772"/>
                    <a:pt x="20221" y="61737"/>
                    <a:pt x="20256" y="61599"/>
                  </a:cubicBezTo>
                  <a:close/>
                  <a:moveTo>
                    <a:pt x="18251" y="32115"/>
                  </a:moveTo>
                  <a:lnTo>
                    <a:pt x="18251" y="32115"/>
                  </a:lnTo>
                  <a:cubicBezTo>
                    <a:pt x="18147" y="32633"/>
                    <a:pt x="17836" y="33083"/>
                    <a:pt x="17733" y="33601"/>
                  </a:cubicBezTo>
                  <a:cubicBezTo>
                    <a:pt x="17629" y="34120"/>
                    <a:pt x="17525" y="34603"/>
                    <a:pt x="17352" y="35087"/>
                  </a:cubicBezTo>
                  <a:cubicBezTo>
                    <a:pt x="17179" y="35606"/>
                    <a:pt x="17145" y="36159"/>
                    <a:pt x="17076" y="36677"/>
                  </a:cubicBezTo>
                  <a:cubicBezTo>
                    <a:pt x="17007" y="37196"/>
                    <a:pt x="16938" y="37680"/>
                    <a:pt x="16903" y="38233"/>
                  </a:cubicBezTo>
                  <a:cubicBezTo>
                    <a:pt x="16903" y="38751"/>
                    <a:pt x="16730" y="39270"/>
                    <a:pt x="16903" y="39788"/>
                  </a:cubicBezTo>
                  <a:cubicBezTo>
                    <a:pt x="16730" y="40307"/>
                    <a:pt x="16938" y="40791"/>
                    <a:pt x="16868" y="41344"/>
                  </a:cubicBezTo>
                  <a:cubicBezTo>
                    <a:pt x="16972" y="41240"/>
                    <a:pt x="16903" y="41102"/>
                    <a:pt x="17007" y="41102"/>
                  </a:cubicBezTo>
                  <a:cubicBezTo>
                    <a:pt x="17021" y="41097"/>
                    <a:pt x="17033" y="41095"/>
                    <a:pt x="17044" y="41095"/>
                  </a:cubicBezTo>
                  <a:cubicBezTo>
                    <a:pt x="17111" y="41095"/>
                    <a:pt x="17115" y="41180"/>
                    <a:pt x="17145" y="41240"/>
                  </a:cubicBezTo>
                  <a:cubicBezTo>
                    <a:pt x="17318" y="41620"/>
                    <a:pt x="17387" y="42035"/>
                    <a:pt x="17214" y="42415"/>
                  </a:cubicBezTo>
                  <a:cubicBezTo>
                    <a:pt x="17076" y="42761"/>
                    <a:pt x="17041" y="43141"/>
                    <a:pt x="16903" y="43487"/>
                  </a:cubicBezTo>
                  <a:cubicBezTo>
                    <a:pt x="16626" y="44316"/>
                    <a:pt x="16246" y="45111"/>
                    <a:pt x="15762" y="45837"/>
                  </a:cubicBezTo>
                  <a:cubicBezTo>
                    <a:pt x="15209" y="46667"/>
                    <a:pt x="14794" y="47531"/>
                    <a:pt x="14380" y="48429"/>
                  </a:cubicBezTo>
                  <a:cubicBezTo>
                    <a:pt x="14311" y="48568"/>
                    <a:pt x="14241" y="48706"/>
                    <a:pt x="14172" y="48844"/>
                  </a:cubicBezTo>
                  <a:cubicBezTo>
                    <a:pt x="14138" y="48913"/>
                    <a:pt x="14172" y="48983"/>
                    <a:pt x="14241" y="49017"/>
                  </a:cubicBezTo>
                  <a:cubicBezTo>
                    <a:pt x="14255" y="49024"/>
                    <a:pt x="14267" y="49027"/>
                    <a:pt x="14278" y="49027"/>
                  </a:cubicBezTo>
                  <a:cubicBezTo>
                    <a:pt x="14325" y="49027"/>
                    <a:pt x="14358" y="48976"/>
                    <a:pt x="14414" y="48948"/>
                  </a:cubicBezTo>
                  <a:cubicBezTo>
                    <a:pt x="14483" y="48844"/>
                    <a:pt x="14414" y="48671"/>
                    <a:pt x="14587" y="48533"/>
                  </a:cubicBezTo>
                  <a:cubicBezTo>
                    <a:pt x="14829" y="48810"/>
                    <a:pt x="14967" y="49121"/>
                    <a:pt x="15036" y="49466"/>
                  </a:cubicBezTo>
                  <a:cubicBezTo>
                    <a:pt x="15036" y="49536"/>
                    <a:pt x="15036" y="49570"/>
                    <a:pt x="14967" y="49605"/>
                  </a:cubicBezTo>
                  <a:cubicBezTo>
                    <a:pt x="14794" y="49743"/>
                    <a:pt x="14829" y="49847"/>
                    <a:pt x="15036" y="49916"/>
                  </a:cubicBezTo>
                  <a:cubicBezTo>
                    <a:pt x="15071" y="49950"/>
                    <a:pt x="15106" y="49985"/>
                    <a:pt x="15106" y="50019"/>
                  </a:cubicBezTo>
                  <a:cubicBezTo>
                    <a:pt x="15140" y="50469"/>
                    <a:pt x="15244" y="50953"/>
                    <a:pt x="14898" y="51333"/>
                  </a:cubicBezTo>
                  <a:lnTo>
                    <a:pt x="14829" y="51333"/>
                  </a:lnTo>
                  <a:cubicBezTo>
                    <a:pt x="14760" y="51229"/>
                    <a:pt x="14898" y="51091"/>
                    <a:pt x="14829" y="50953"/>
                  </a:cubicBezTo>
                  <a:lnTo>
                    <a:pt x="14829" y="50953"/>
                  </a:lnTo>
                  <a:cubicBezTo>
                    <a:pt x="14691" y="51160"/>
                    <a:pt x="14691" y="51368"/>
                    <a:pt x="14587" y="51575"/>
                  </a:cubicBezTo>
                  <a:cubicBezTo>
                    <a:pt x="14531" y="51706"/>
                    <a:pt x="14505" y="51766"/>
                    <a:pt x="14455" y="51766"/>
                  </a:cubicBezTo>
                  <a:cubicBezTo>
                    <a:pt x="14412" y="51766"/>
                    <a:pt x="14352" y="51723"/>
                    <a:pt x="14241" y="51644"/>
                  </a:cubicBezTo>
                  <a:lnTo>
                    <a:pt x="14241" y="51644"/>
                  </a:lnTo>
                  <a:cubicBezTo>
                    <a:pt x="14207" y="51990"/>
                    <a:pt x="14345" y="52370"/>
                    <a:pt x="14172" y="52750"/>
                  </a:cubicBezTo>
                  <a:cubicBezTo>
                    <a:pt x="14069" y="52301"/>
                    <a:pt x="13999" y="51886"/>
                    <a:pt x="13965" y="51471"/>
                  </a:cubicBezTo>
                  <a:cubicBezTo>
                    <a:pt x="13965" y="51056"/>
                    <a:pt x="13999" y="50642"/>
                    <a:pt x="13896" y="50192"/>
                  </a:cubicBezTo>
                  <a:cubicBezTo>
                    <a:pt x="13861" y="50089"/>
                    <a:pt x="13896" y="49985"/>
                    <a:pt x="13896" y="49881"/>
                  </a:cubicBezTo>
                  <a:cubicBezTo>
                    <a:pt x="13930" y="49743"/>
                    <a:pt x="13965" y="49570"/>
                    <a:pt x="13723" y="49536"/>
                  </a:cubicBezTo>
                  <a:cubicBezTo>
                    <a:pt x="13702" y="49532"/>
                    <a:pt x="13681" y="49530"/>
                    <a:pt x="13660" y="49530"/>
                  </a:cubicBezTo>
                  <a:cubicBezTo>
                    <a:pt x="13481" y="49530"/>
                    <a:pt x="13339" y="49661"/>
                    <a:pt x="13308" y="49847"/>
                  </a:cubicBezTo>
                  <a:cubicBezTo>
                    <a:pt x="13308" y="49950"/>
                    <a:pt x="13308" y="50089"/>
                    <a:pt x="13343" y="50192"/>
                  </a:cubicBezTo>
                  <a:cubicBezTo>
                    <a:pt x="13585" y="50884"/>
                    <a:pt x="13550" y="51609"/>
                    <a:pt x="13550" y="52301"/>
                  </a:cubicBezTo>
                  <a:cubicBezTo>
                    <a:pt x="13550" y="53718"/>
                    <a:pt x="13446" y="55135"/>
                    <a:pt x="13135" y="56518"/>
                  </a:cubicBezTo>
                  <a:cubicBezTo>
                    <a:pt x="12824" y="58039"/>
                    <a:pt x="12271" y="59490"/>
                    <a:pt x="11476" y="60838"/>
                  </a:cubicBezTo>
                  <a:lnTo>
                    <a:pt x="11476" y="60873"/>
                  </a:lnTo>
                  <a:cubicBezTo>
                    <a:pt x="11234" y="61288"/>
                    <a:pt x="10958" y="61702"/>
                    <a:pt x="10612" y="62048"/>
                  </a:cubicBezTo>
                  <a:cubicBezTo>
                    <a:pt x="10543" y="62117"/>
                    <a:pt x="10508" y="62221"/>
                    <a:pt x="10439" y="62290"/>
                  </a:cubicBezTo>
                  <a:cubicBezTo>
                    <a:pt x="9783" y="63396"/>
                    <a:pt x="9437" y="64606"/>
                    <a:pt x="9264" y="65850"/>
                  </a:cubicBezTo>
                  <a:cubicBezTo>
                    <a:pt x="9264" y="66023"/>
                    <a:pt x="9299" y="66300"/>
                    <a:pt x="9126" y="66334"/>
                  </a:cubicBezTo>
                  <a:cubicBezTo>
                    <a:pt x="9101" y="66342"/>
                    <a:pt x="9078" y="66346"/>
                    <a:pt x="9055" y="66346"/>
                  </a:cubicBezTo>
                  <a:cubicBezTo>
                    <a:pt x="8894" y="66346"/>
                    <a:pt x="8802" y="66141"/>
                    <a:pt x="8711" y="65989"/>
                  </a:cubicBezTo>
                  <a:cubicBezTo>
                    <a:pt x="8296" y="65401"/>
                    <a:pt x="8089" y="64744"/>
                    <a:pt x="7951" y="64053"/>
                  </a:cubicBezTo>
                  <a:cubicBezTo>
                    <a:pt x="7709" y="63016"/>
                    <a:pt x="7501" y="61944"/>
                    <a:pt x="7432" y="60873"/>
                  </a:cubicBezTo>
                  <a:cubicBezTo>
                    <a:pt x="7398" y="60354"/>
                    <a:pt x="7432" y="59836"/>
                    <a:pt x="7536" y="59317"/>
                  </a:cubicBezTo>
                  <a:cubicBezTo>
                    <a:pt x="7674" y="58592"/>
                    <a:pt x="7847" y="57866"/>
                    <a:pt x="8158" y="57209"/>
                  </a:cubicBezTo>
                  <a:cubicBezTo>
                    <a:pt x="8676" y="56172"/>
                    <a:pt x="9022" y="55031"/>
                    <a:pt x="9368" y="53925"/>
                  </a:cubicBezTo>
                  <a:cubicBezTo>
                    <a:pt x="9541" y="53407"/>
                    <a:pt x="9679" y="52854"/>
                    <a:pt x="9921" y="52335"/>
                  </a:cubicBezTo>
                  <a:cubicBezTo>
                    <a:pt x="10163" y="51782"/>
                    <a:pt x="10370" y="51229"/>
                    <a:pt x="10681" y="50711"/>
                  </a:cubicBezTo>
                  <a:cubicBezTo>
                    <a:pt x="11058" y="50114"/>
                    <a:pt x="11549" y="49803"/>
                    <a:pt x="12206" y="49803"/>
                  </a:cubicBezTo>
                  <a:cubicBezTo>
                    <a:pt x="12272" y="49803"/>
                    <a:pt x="12340" y="49806"/>
                    <a:pt x="12409" y="49812"/>
                  </a:cubicBezTo>
                  <a:cubicBezTo>
                    <a:pt x="12513" y="49812"/>
                    <a:pt x="12617" y="49778"/>
                    <a:pt x="12721" y="49778"/>
                  </a:cubicBezTo>
                  <a:cubicBezTo>
                    <a:pt x="12893" y="49778"/>
                    <a:pt x="12963" y="49708"/>
                    <a:pt x="12893" y="49536"/>
                  </a:cubicBezTo>
                  <a:cubicBezTo>
                    <a:pt x="12824" y="49363"/>
                    <a:pt x="12893" y="49190"/>
                    <a:pt x="12824" y="48983"/>
                  </a:cubicBezTo>
                  <a:cubicBezTo>
                    <a:pt x="12790" y="48810"/>
                    <a:pt x="12928" y="48637"/>
                    <a:pt x="13032" y="48602"/>
                  </a:cubicBezTo>
                  <a:cubicBezTo>
                    <a:pt x="13295" y="48536"/>
                    <a:pt x="13433" y="48220"/>
                    <a:pt x="13714" y="48220"/>
                  </a:cubicBezTo>
                  <a:cubicBezTo>
                    <a:pt x="13728" y="48220"/>
                    <a:pt x="13743" y="48220"/>
                    <a:pt x="13758" y="48222"/>
                  </a:cubicBezTo>
                  <a:cubicBezTo>
                    <a:pt x="13896" y="48222"/>
                    <a:pt x="13965" y="48153"/>
                    <a:pt x="13999" y="48049"/>
                  </a:cubicBezTo>
                  <a:cubicBezTo>
                    <a:pt x="14483" y="47220"/>
                    <a:pt x="14967" y="46425"/>
                    <a:pt x="15382" y="45561"/>
                  </a:cubicBezTo>
                  <a:cubicBezTo>
                    <a:pt x="15624" y="45008"/>
                    <a:pt x="15935" y="44489"/>
                    <a:pt x="16177" y="43971"/>
                  </a:cubicBezTo>
                  <a:cubicBezTo>
                    <a:pt x="16384" y="43452"/>
                    <a:pt x="16557" y="42968"/>
                    <a:pt x="16592" y="42415"/>
                  </a:cubicBezTo>
                  <a:cubicBezTo>
                    <a:pt x="16592" y="42311"/>
                    <a:pt x="16592" y="42208"/>
                    <a:pt x="16557" y="42104"/>
                  </a:cubicBezTo>
                  <a:cubicBezTo>
                    <a:pt x="16419" y="41655"/>
                    <a:pt x="16488" y="41205"/>
                    <a:pt x="16557" y="40721"/>
                  </a:cubicBezTo>
                  <a:cubicBezTo>
                    <a:pt x="16592" y="40445"/>
                    <a:pt x="16661" y="40168"/>
                    <a:pt x="16626" y="39892"/>
                  </a:cubicBezTo>
                  <a:cubicBezTo>
                    <a:pt x="16626" y="39650"/>
                    <a:pt x="16626" y="39443"/>
                    <a:pt x="16696" y="39235"/>
                  </a:cubicBezTo>
                  <a:cubicBezTo>
                    <a:pt x="16730" y="39201"/>
                    <a:pt x="16730" y="39166"/>
                    <a:pt x="16730" y="39131"/>
                  </a:cubicBezTo>
                  <a:cubicBezTo>
                    <a:pt x="16661" y="38544"/>
                    <a:pt x="16696" y="37991"/>
                    <a:pt x="16419" y="37472"/>
                  </a:cubicBezTo>
                  <a:cubicBezTo>
                    <a:pt x="16212" y="37092"/>
                    <a:pt x="16143" y="36677"/>
                    <a:pt x="16108" y="36263"/>
                  </a:cubicBezTo>
                  <a:cubicBezTo>
                    <a:pt x="16108" y="36021"/>
                    <a:pt x="16143" y="35710"/>
                    <a:pt x="16488" y="35640"/>
                  </a:cubicBezTo>
                  <a:cubicBezTo>
                    <a:pt x="16592" y="35606"/>
                    <a:pt x="16626" y="35468"/>
                    <a:pt x="16661" y="35398"/>
                  </a:cubicBezTo>
                  <a:cubicBezTo>
                    <a:pt x="16834" y="34949"/>
                    <a:pt x="17041" y="34534"/>
                    <a:pt x="17249" y="34120"/>
                  </a:cubicBezTo>
                  <a:cubicBezTo>
                    <a:pt x="17318" y="33947"/>
                    <a:pt x="17318" y="33774"/>
                    <a:pt x="17352" y="33636"/>
                  </a:cubicBezTo>
                  <a:cubicBezTo>
                    <a:pt x="17525" y="33152"/>
                    <a:pt x="17767" y="32737"/>
                    <a:pt x="18009" y="32288"/>
                  </a:cubicBezTo>
                  <a:cubicBezTo>
                    <a:pt x="18044" y="32218"/>
                    <a:pt x="18078" y="32149"/>
                    <a:pt x="18251" y="32115"/>
                  </a:cubicBezTo>
                  <a:close/>
                  <a:moveTo>
                    <a:pt x="25446" y="50324"/>
                  </a:moveTo>
                  <a:cubicBezTo>
                    <a:pt x="25532" y="50324"/>
                    <a:pt x="25622" y="50337"/>
                    <a:pt x="25717" y="50365"/>
                  </a:cubicBezTo>
                  <a:cubicBezTo>
                    <a:pt x="25786" y="50365"/>
                    <a:pt x="25840" y="50380"/>
                    <a:pt x="25899" y="50380"/>
                  </a:cubicBezTo>
                  <a:cubicBezTo>
                    <a:pt x="25928" y="50380"/>
                    <a:pt x="25959" y="50377"/>
                    <a:pt x="25994" y="50365"/>
                  </a:cubicBezTo>
                  <a:cubicBezTo>
                    <a:pt x="26103" y="50342"/>
                    <a:pt x="26210" y="50331"/>
                    <a:pt x="26315" y="50331"/>
                  </a:cubicBezTo>
                  <a:cubicBezTo>
                    <a:pt x="26676" y="50331"/>
                    <a:pt x="27012" y="50462"/>
                    <a:pt x="27307" y="50676"/>
                  </a:cubicBezTo>
                  <a:cubicBezTo>
                    <a:pt x="27618" y="50918"/>
                    <a:pt x="27895" y="51160"/>
                    <a:pt x="28206" y="51402"/>
                  </a:cubicBezTo>
                  <a:cubicBezTo>
                    <a:pt x="28897" y="52024"/>
                    <a:pt x="29588" y="52612"/>
                    <a:pt x="30280" y="53269"/>
                  </a:cubicBezTo>
                  <a:cubicBezTo>
                    <a:pt x="30764" y="53753"/>
                    <a:pt x="31144" y="54271"/>
                    <a:pt x="31489" y="54824"/>
                  </a:cubicBezTo>
                  <a:cubicBezTo>
                    <a:pt x="31801" y="55308"/>
                    <a:pt x="32077" y="55861"/>
                    <a:pt x="32388" y="56379"/>
                  </a:cubicBezTo>
                  <a:cubicBezTo>
                    <a:pt x="32359" y="56403"/>
                    <a:pt x="32333" y="56412"/>
                    <a:pt x="32311" y="56412"/>
                  </a:cubicBezTo>
                  <a:cubicBezTo>
                    <a:pt x="32212" y="56412"/>
                    <a:pt x="32163" y="56232"/>
                    <a:pt x="32053" y="56232"/>
                  </a:cubicBezTo>
                  <a:cubicBezTo>
                    <a:pt x="32039" y="56232"/>
                    <a:pt x="32024" y="56235"/>
                    <a:pt x="32008" y="56241"/>
                  </a:cubicBezTo>
                  <a:cubicBezTo>
                    <a:pt x="31939" y="56345"/>
                    <a:pt x="32008" y="56379"/>
                    <a:pt x="32077" y="56449"/>
                  </a:cubicBezTo>
                  <a:cubicBezTo>
                    <a:pt x="32250" y="56552"/>
                    <a:pt x="32388" y="56725"/>
                    <a:pt x="32561" y="56794"/>
                  </a:cubicBezTo>
                  <a:cubicBezTo>
                    <a:pt x="33045" y="57071"/>
                    <a:pt x="33287" y="57486"/>
                    <a:pt x="33425" y="57969"/>
                  </a:cubicBezTo>
                  <a:cubicBezTo>
                    <a:pt x="33632" y="58730"/>
                    <a:pt x="33944" y="59490"/>
                    <a:pt x="34151" y="60251"/>
                  </a:cubicBezTo>
                  <a:cubicBezTo>
                    <a:pt x="34358" y="61011"/>
                    <a:pt x="34600" y="61772"/>
                    <a:pt x="34669" y="62567"/>
                  </a:cubicBezTo>
                  <a:cubicBezTo>
                    <a:pt x="34704" y="63120"/>
                    <a:pt x="34773" y="63673"/>
                    <a:pt x="34808" y="64226"/>
                  </a:cubicBezTo>
                  <a:cubicBezTo>
                    <a:pt x="34842" y="64329"/>
                    <a:pt x="34981" y="64364"/>
                    <a:pt x="34877" y="64502"/>
                  </a:cubicBezTo>
                  <a:lnTo>
                    <a:pt x="34808" y="64502"/>
                  </a:lnTo>
                  <a:cubicBezTo>
                    <a:pt x="34704" y="64399"/>
                    <a:pt x="34773" y="64329"/>
                    <a:pt x="34808" y="64226"/>
                  </a:cubicBezTo>
                  <a:cubicBezTo>
                    <a:pt x="34704" y="64226"/>
                    <a:pt x="34635" y="64191"/>
                    <a:pt x="34566" y="64087"/>
                  </a:cubicBezTo>
                  <a:cubicBezTo>
                    <a:pt x="34427" y="63811"/>
                    <a:pt x="34289" y="63569"/>
                    <a:pt x="34151" y="63292"/>
                  </a:cubicBezTo>
                  <a:cubicBezTo>
                    <a:pt x="33805" y="62601"/>
                    <a:pt x="33287" y="62048"/>
                    <a:pt x="32699" y="61564"/>
                  </a:cubicBezTo>
                  <a:cubicBezTo>
                    <a:pt x="32112" y="61046"/>
                    <a:pt x="31524" y="60493"/>
                    <a:pt x="30833" y="60078"/>
                  </a:cubicBezTo>
                  <a:cubicBezTo>
                    <a:pt x="30556" y="59905"/>
                    <a:pt x="30314" y="59732"/>
                    <a:pt x="30038" y="59594"/>
                  </a:cubicBezTo>
                  <a:cubicBezTo>
                    <a:pt x="29519" y="59317"/>
                    <a:pt x="29174" y="58937"/>
                    <a:pt x="28759" y="58592"/>
                  </a:cubicBezTo>
                  <a:cubicBezTo>
                    <a:pt x="28206" y="58142"/>
                    <a:pt x="27826" y="57624"/>
                    <a:pt x="27411" y="57071"/>
                  </a:cubicBezTo>
                  <a:cubicBezTo>
                    <a:pt x="27169" y="56760"/>
                    <a:pt x="27065" y="56379"/>
                    <a:pt x="26858" y="56068"/>
                  </a:cubicBezTo>
                  <a:cubicBezTo>
                    <a:pt x="26408" y="55343"/>
                    <a:pt x="26132" y="54548"/>
                    <a:pt x="25855" y="53718"/>
                  </a:cubicBezTo>
                  <a:cubicBezTo>
                    <a:pt x="25648" y="53130"/>
                    <a:pt x="25441" y="52508"/>
                    <a:pt x="25233" y="51921"/>
                  </a:cubicBezTo>
                  <a:cubicBezTo>
                    <a:pt x="25129" y="51921"/>
                    <a:pt x="25095" y="51990"/>
                    <a:pt x="25095" y="52059"/>
                  </a:cubicBezTo>
                  <a:cubicBezTo>
                    <a:pt x="25095" y="52197"/>
                    <a:pt x="25129" y="52335"/>
                    <a:pt x="25164" y="52474"/>
                  </a:cubicBezTo>
                  <a:cubicBezTo>
                    <a:pt x="25302" y="52923"/>
                    <a:pt x="25441" y="53407"/>
                    <a:pt x="25648" y="53822"/>
                  </a:cubicBezTo>
                  <a:cubicBezTo>
                    <a:pt x="25786" y="54133"/>
                    <a:pt x="25855" y="54444"/>
                    <a:pt x="25855" y="54824"/>
                  </a:cubicBezTo>
                  <a:cubicBezTo>
                    <a:pt x="25821" y="55308"/>
                    <a:pt x="25959" y="55757"/>
                    <a:pt x="26028" y="56241"/>
                  </a:cubicBezTo>
                  <a:cubicBezTo>
                    <a:pt x="26028" y="56310"/>
                    <a:pt x="26063" y="56379"/>
                    <a:pt x="26097" y="56449"/>
                  </a:cubicBezTo>
                  <a:cubicBezTo>
                    <a:pt x="26581" y="57416"/>
                    <a:pt x="26892" y="58419"/>
                    <a:pt x="26996" y="59490"/>
                  </a:cubicBezTo>
                  <a:cubicBezTo>
                    <a:pt x="27065" y="59940"/>
                    <a:pt x="26961" y="60389"/>
                    <a:pt x="26892" y="60873"/>
                  </a:cubicBezTo>
                  <a:cubicBezTo>
                    <a:pt x="26823" y="61875"/>
                    <a:pt x="26719" y="62878"/>
                    <a:pt x="26616" y="63880"/>
                  </a:cubicBezTo>
                  <a:cubicBezTo>
                    <a:pt x="26547" y="64433"/>
                    <a:pt x="26477" y="64952"/>
                    <a:pt x="26374" y="65505"/>
                  </a:cubicBezTo>
                  <a:cubicBezTo>
                    <a:pt x="26339" y="65712"/>
                    <a:pt x="26339" y="65989"/>
                    <a:pt x="26028" y="66058"/>
                  </a:cubicBezTo>
                  <a:cubicBezTo>
                    <a:pt x="25959" y="66058"/>
                    <a:pt x="25959" y="66161"/>
                    <a:pt x="25994" y="66231"/>
                  </a:cubicBezTo>
                  <a:cubicBezTo>
                    <a:pt x="26028" y="66472"/>
                    <a:pt x="25924" y="66714"/>
                    <a:pt x="25821" y="66922"/>
                  </a:cubicBezTo>
                  <a:cubicBezTo>
                    <a:pt x="25717" y="67164"/>
                    <a:pt x="25613" y="67406"/>
                    <a:pt x="25510" y="67648"/>
                  </a:cubicBezTo>
                  <a:cubicBezTo>
                    <a:pt x="25475" y="67751"/>
                    <a:pt x="25406" y="67855"/>
                    <a:pt x="25337" y="67959"/>
                  </a:cubicBezTo>
                  <a:cubicBezTo>
                    <a:pt x="25268" y="67993"/>
                    <a:pt x="25233" y="68062"/>
                    <a:pt x="25129" y="68062"/>
                  </a:cubicBezTo>
                  <a:cubicBezTo>
                    <a:pt x="25026" y="68028"/>
                    <a:pt x="25026" y="67924"/>
                    <a:pt x="25026" y="67855"/>
                  </a:cubicBezTo>
                  <a:cubicBezTo>
                    <a:pt x="24991" y="67682"/>
                    <a:pt x="24957" y="67509"/>
                    <a:pt x="24991" y="67337"/>
                  </a:cubicBezTo>
                  <a:cubicBezTo>
                    <a:pt x="25199" y="66472"/>
                    <a:pt x="25095" y="65574"/>
                    <a:pt x="25060" y="64675"/>
                  </a:cubicBezTo>
                  <a:cubicBezTo>
                    <a:pt x="25060" y="63638"/>
                    <a:pt x="24887" y="62636"/>
                    <a:pt x="24646" y="61599"/>
                  </a:cubicBezTo>
                  <a:cubicBezTo>
                    <a:pt x="24646" y="61530"/>
                    <a:pt x="24646" y="61426"/>
                    <a:pt x="24611" y="61322"/>
                  </a:cubicBezTo>
                  <a:cubicBezTo>
                    <a:pt x="24611" y="61253"/>
                    <a:pt x="24611" y="61184"/>
                    <a:pt x="24542" y="61149"/>
                  </a:cubicBezTo>
                  <a:cubicBezTo>
                    <a:pt x="24196" y="60977"/>
                    <a:pt x="24127" y="60666"/>
                    <a:pt x="24023" y="60354"/>
                  </a:cubicBezTo>
                  <a:cubicBezTo>
                    <a:pt x="23851" y="59940"/>
                    <a:pt x="23678" y="59490"/>
                    <a:pt x="23505" y="59076"/>
                  </a:cubicBezTo>
                  <a:cubicBezTo>
                    <a:pt x="23056" y="58073"/>
                    <a:pt x="22710" y="57071"/>
                    <a:pt x="22641" y="55999"/>
                  </a:cubicBezTo>
                  <a:cubicBezTo>
                    <a:pt x="22641" y="55481"/>
                    <a:pt x="22537" y="54997"/>
                    <a:pt x="22537" y="54513"/>
                  </a:cubicBezTo>
                  <a:cubicBezTo>
                    <a:pt x="22502" y="54167"/>
                    <a:pt x="22572" y="53856"/>
                    <a:pt x="22675" y="53511"/>
                  </a:cubicBezTo>
                  <a:cubicBezTo>
                    <a:pt x="22814" y="53027"/>
                    <a:pt x="22952" y="52543"/>
                    <a:pt x="23194" y="52059"/>
                  </a:cubicBezTo>
                  <a:cubicBezTo>
                    <a:pt x="23367" y="51713"/>
                    <a:pt x="23643" y="51506"/>
                    <a:pt x="23954" y="51333"/>
                  </a:cubicBezTo>
                  <a:cubicBezTo>
                    <a:pt x="24058" y="51298"/>
                    <a:pt x="24162" y="51264"/>
                    <a:pt x="24265" y="51264"/>
                  </a:cubicBezTo>
                  <a:cubicBezTo>
                    <a:pt x="24313" y="51254"/>
                    <a:pt x="24363" y="51247"/>
                    <a:pt x="24411" y="51247"/>
                  </a:cubicBezTo>
                  <a:cubicBezTo>
                    <a:pt x="24539" y="51247"/>
                    <a:pt x="24655" y="51296"/>
                    <a:pt x="24680" y="51471"/>
                  </a:cubicBezTo>
                  <a:cubicBezTo>
                    <a:pt x="24680" y="51540"/>
                    <a:pt x="24715" y="51609"/>
                    <a:pt x="24853" y="51609"/>
                  </a:cubicBezTo>
                  <a:cubicBezTo>
                    <a:pt x="24853" y="51333"/>
                    <a:pt x="24957" y="51056"/>
                    <a:pt x="24784" y="50849"/>
                  </a:cubicBezTo>
                  <a:cubicBezTo>
                    <a:pt x="24680" y="50711"/>
                    <a:pt x="24715" y="50642"/>
                    <a:pt x="24818" y="50538"/>
                  </a:cubicBezTo>
                  <a:cubicBezTo>
                    <a:pt x="25019" y="50413"/>
                    <a:pt x="25219" y="50324"/>
                    <a:pt x="25446" y="50324"/>
                  </a:cubicBezTo>
                  <a:close/>
                  <a:moveTo>
                    <a:pt x="18147" y="56241"/>
                  </a:moveTo>
                  <a:cubicBezTo>
                    <a:pt x="18320" y="56483"/>
                    <a:pt x="18355" y="56760"/>
                    <a:pt x="18389" y="57071"/>
                  </a:cubicBezTo>
                  <a:cubicBezTo>
                    <a:pt x="18389" y="57244"/>
                    <a:pt x="18355" y="57416"/>
                    <a:pt x="18493" y="57555"/>
                  </a:cubicBezTo>
                  <a:cubicBezTo>
                    <a:pt x="18528" y="57589"/>
                    <a:pt x="18458" y="57624"/>
                    <a:pt x="18424" y="57658"/>
                  </a:cubicBezTo>
                  <a:cubicBezTo>
                    <a:pt x="18597" y="57693"/>
                    <a:pt x="18666" y="57797"/>
                    <a:pt x="18666" y="57969"/>
                  </a:cubicBezTo>
                  <a:cubicBezTo>
                    <a:pt x="18631" y="59041"/>
                    <a:pt x="18700" y="60112"/>
                    <a:pt x="18631" y="61184"/>
                  </a:cubicBezTo>
                  <a:cubicBezTo>
                    <a:pt x="18631" y="61219"/>
                    <a:pt x="18631" y="61288"/>
                    <a:pt x="18700" y="61288"/>
                  </a:cubicBezTo>
                  <a:cubicBezTo>
                    <a:pt x="18873" y="60389"/>
                    <a:pt x="18769" y="59456"/>
                    <a:pt x="18873" y="58557"/>
                  </a:cubicBezTo>
                  <a:cubicBezTo>
                    <a:pt x="19046" y="58695"/>
                    <a:pt x="19184" y="58868"/>
                    <a:pt x="19150" y="59110"/>
                  </a:cubicBezTo>
                  <a:cubicBezTo>
                    <a:pt x="19115" y="59905"/>
                    <a:pt x="19253" y="60700"/>
                    <a:pt x="19253" y="61495"/>
                  </a:cubicBezTo>
                  <a:cubicBezTo>
                    <a:pt x="19253" y="61806"/>
                    <a:pt x="19253" y="62083"/>
                    <a:pt x="19219" y="62359"/>
                  </a:cubicBezTo>
                  <a:cubicBezTo>
                    <a:pt x="19288" y="62256"/>
                    <a:pt x="19288" y="62152"/>
                    <a:pt x="19288" y="62048"/>
                  </a:cubicBezTo>
                  <a:cubicBezTo>
                    <a:pt x="19288" y="61357"/>
                    <a:pt x="19288" y="60666"/>
                    <a:pt x="19288" y="59974"/>
                  </a:cubicBezTo>
                  <a:cubicBezTo>
                    <a:pt x="19288" y="59871"/>
                    <a:pt x="19288" y="59767"/>
                    <a:pt x="19357" y="59629"/>
                  </a:cubicBezTo>
                  <a:cubicBezTo>
                    <a:pt x="19530" y="59836"/>
                    <a:pt x="19668" y="60043"/>
                    <a:pt x="19634" y="60251"/>
                  </a:cubicBezTo>
                  <a:cubicBezTo>
                    <a:pt x="19530" y="60596"/>
                    <a:pt x="19564" y="60942"/>
                    <a:pt x="19564" y="61253"/>
                  </a:cubicBezTo>
                  <a:cubicBezTo>
                    <a:pt x="19564" y="61633"/>
                    <a:pt x="19564" y="61979"/>
                    <a:pt x="19599" y="62359"/>
                  </a:cubicBezTo>
                  <a:cubicBezTo>
                    <a:pt x="19634" y="61772"/>
                    <a:pt x="19668" y="61219"/>
                    <a:pt x="19737" y="60596"/>
                  </a:cubicBezTo>
                  <a:cubicBezTo>
                    <a:pt x="19806" y="61149"/>
                    <a:pt x="19910" y="61633"/>
                    <a:pt x="19876" y="62117"/>
                  </a:cubicBezTo>
                  <a:cubicBezTo>
                    <a:pt x="19876" y="62567"/>
                    <a:pt x="19910" y="63016"/>
                    <a:pt x="19806" y="63465"/>
                  </a:cubicBezTo>
                  <a:cubicBezTo>
                    <a:pt x="19772" y="63673"/>
                    <a:pt x="19841" y="63846"/>
                    <a:pt x="19806" y="64087"/>
                  </a:cubicBezTo>
                  <a:cubicBezTo>
                    <a:pt x="19806" y="64433"/>
                    <a:pt x="19668" y="64710"/>
                    <a:pt x="19426" y="64986"/>
                  </a:cubicBezTo>
                  <a:cubicBezTo>
                    <a:pt x="19115" y="65332"/>
                    <a:pt x="18804" y="65712"/>
                    <a:pt x="18424" y="66023"/>
                  </a:cubicBezTo>
                  <a:cubicBezTo>
                    <a:pt x="18355" y="66092"/>
                    <a:pt x="18286" y="66161"/>
                    <a:pt x="18216" y="66231"/>
                  </a:cubicBezTo>
                  <a:cubicBezTo>
                    <a:pt x="18182" y="66334"/>
                    <a:pt x="18147" y="66403"/>
                    <a:pt x="18216" y="66507"/>
                  </a:cubicBezTo>
                  <a:cubicBezTo>
                    <a:pt x="18238" y="66528"/>
                    <a:pt x="18259" y="66537"/>
                    <a:pt x="18281" y="66537"/>
                  </a:cubicBezTo>
                  <a:cubicBezTo>
                    <a:pt x="18328" y="66537"/>
                    <a:pt x="18376" y="66496"/>
                    <a:pt x="18424" y="66472"/>
                  </a:cubicBezTo>
                  <a:cubicBezTo>
                    <a:pt x="19046" y="66300"/>
                    <a:pt x="19530" y="65954"/>
                    <a:pt x="19910" y="65401"/>
                  </a:cubicBezTo>
                  <a:cubicBezTo>
                    <a:pt x="20048" y="65228"/>
                    <a:pt x="20187" y="65021"/>
                    <a:pt x="20394" y="64882"/>
                  </a:cubicBezTo>
                  <a:cubicBezTo>
                    <a:pt x="20636" y="64710"/>
                    <a:pt x="20705" y="64433"/>
                    <a:pt x="20912" y="64191"/>
                  </a:cubicBezTo>
                  <a:lnTo>
                    <a:pt x="20912" y="64191"/>
                  </a:lnTo>
                  <a:cubicBezTo>
                    <a:pt x="21016" y="64848"/>
                    <a:pt x="20878" y="65436"/>
                    <a:pt x="20878" y="66058"/>
                  </a:cubicBezTo>
                  <a:cubicBezTo>
                    <a:pt x="20982" y="65470"/>
                    <a:pt x="21016" y="64917"/>
                    <a:pt x="21154" y="64364"/>
                  </a:cubicBezTo>
                  <a:cubicBezTo>
                    <a:pt x="21258" y="64882"/>
                    <a:pt x="21362" y="65366"/>
                    <a:pt x="21396" y="65885"/>
                  </a:cubicBezTo>
                  <a:cubicBezTo>
                    <a:pt x="21431" y="65539"/>
                    <a:pt x="21431" y="65228"/>
                    <a:pt x="21466" y="64813"/>
                  </a:cubicBezTo>
                  <a:cubicBezTo>
                    <a:pt x="21673" y="64986"/>
                    <a:pt x="21707" y="65194"/>
                    <a:pt x="21742" y="65366"/>
                  </a:cubicBezTo>
                  <a:cubicBezTo>
                    <a:pt x="21949" y="66369"/>
                    <a:pt x="21949" y="67371"/>
                    <a:pt x="21949" y="68374"/>
                  </a:cubicBezTo>
                  <a:cubicBezTo>
                    <a:pt x="21949" y="68961"/>
                    <a:pt x="21984" y="69583"/>
                    <a:pt x="21915" y="70205"/>
                  </a:cubicBezTo>
                  <a:cubicBezTo>
                    <a:pt x="22053" y="69894"/>
                    <a:pt x="22088" y="69549"/>
                    <a:pt x="22157" y="69203"/>
                  </a:cubicBezTo>
                  <a:cubicBezTo>
                    <a:pt x="22157" y="69169"/>
                    <a:pt x="22157" y="69134"/>
                    <a:pt x="22157" y="69099"/>
                  </a:cubicBezTo>
                  <a:cubicBezTo>
                    <a:pt x="22226" y="68857"/>
                    <a:pt x="21984" y="68685"/>
                    <a:pt x="22157" y="68443"/>
                  </a:cubicBezTo>
                  <a:cubicBezTo>
                    <a:pt x="22261" y="68304"/>
                    <a:pt x="22191" y="68028"/>
                    <a:pt x="22157" y="67786"/>
                  </a:cubicBezTo>
                  <a:cubicBezTo>
                    <a:pt x="22157" y="67544"/>
                    <a:pt x="22122" y="67337"/>
                    <a:pt x="22122" y="67095"/>
                  </a:cubicBezTo>
                  <a:cubicBezTo>
                    <a:pt x="22122" y="66991"/>
                    <a:pt x="22122" y="66887"/>
                    <a:pt x="22122" y="66784"/>
                  </a:cubicBezTo>
                  <a:cubicBezTo>
                    <a:pt x="22157" y="66645"/>
                    <a:pt x="22122" y="66542"/>
                    <a:pt x="22053" y="66403"/>
                  </a:cubicBezTo>
                  <a:cubicBezTo>
                    <a:pt x="21880" y="66023"/>
                    <a:pt x="21949" y="65574"/>
                    <a:pt x="21984" y="65159"/>
                  </a:cubicBezTo>
                  <a:cubicBezTo>
                    <a:pt x="22019" y="65021"/>
                    <a:pt x="22191" y="65124"/>
                    <a:pt x="22226" y="65021"/>
                  </a:cubicBezTo>
                  <a:cubicBezTo>
                    <a:pt x="21777" y="64571"/>
                    <a:pt x="21466" y="64018"/>
                    <a:pt x="21327" y="63362"/>
                  </a:cubicBezTo>
                  <a:cubicBezTo>
                    <a:pt x="21354" y="63355"/>
                    <a:pt x="21376" y="63352"/>
                    <a:pt x="21396" y="63352"/>
                  </a:cubicBezTo>
                  <a:cubicBezTo>
                    <a:pt x="21479" y="63352"/>
                    <a:pt x="21507" y="63403"/>
                    <a:pt x="21535" y="63431"/>
                  </a:cubicBezTo>
                  <a:cubicBezTo>
                    <a:pt x="22088" y="64087"/>
                    <a:pt x="22779" y="64606"/>
                    <a:pt x="23436" y="65159"/>
                  </a:cubicBezTo>
                  <a:cubicBezTo>
                    <a:pt x="23470" y="65194"/>
                    <a:pt x="23505" y="65228"/>
                    <a:pt x="23574" y="65263"/>
                  </a:cubicBezTo>
                  <a:cubicBezTo>
                    <a:pt x="23125" y="64779"/>
                    <a:pt x="22710" y="64260"/>
                    <a:pt x="22261" y="63776"/>
                  </a:cubicBezTo>
                  <a:cubicBezTo>
                    <a:pt x="22053" y="63569"/>
                    <a:pt x="21915" y="63292"/>
                    <a:pt x="21673" y="63085"/>
                  </a:cubicBezTo>
                  <a:cubicBezTo>
                    <a:pt x="21604" y="63051"/>
                    <a:pt x="21569" y="62981"/>
                    <a:pt x="21604" y="62912"/>
                  </a:cubicBezTo>
                  <a:cubicBezTo>
                    <a:pt x="21673" y="62497"/>
                    <a:pt x="21777" y="62117"/>
                    <a:pt x="21880" y="61668"/>
                  </a:cubicBezTo>
                  <a:cubicBezTo>
                    <a:pt x="22122" y="61910"/>
                    <a:pt x="22019" y="62256"/>
                    <a:pt x="22226" y="62497"/>
                  </a:cubicBezTo>
                  <a:cubicBezTo>
                    <a:pt x="22433" y="62705"/>
                    <a:pt x="22572" y="62981"/>
                    <a:pt x="22814" y="63154"/>
                  </a:cubicBezTo>
                  <a:cubicBezTo>
                    <a:pt x="22814" y="63051"/>
                    <a:pt x="22641" y="62947"/>
                    <a:pt x="22814" y="62843"/>
                  </a:cubicBezTo>
                  <a:cubicBezTo>
                    <a:pt x="22744" y="62532"/>
                    <a:pt x="22468" y="62325"/>
                    <a:pt x="22330" y="62048"/>
                  </a:cubicBezTo>
                  <a:cubicBezTo>
                    <a:pt x="22226" y="61910"/>
                    <a:pt x="22122" y="61772"/>
                    <a:pt x="22053" y="61633"/>
                  </a:cubicBezTo>
                  <a:cubicBezTo>
                    <a:pt x="22019" y="61564"/>
                    <a:pt x="21984" y="61461"/>
                    <a:pt x="22053" y="61426"/>
                  </a:cubicBezTo>
                  <a:cubicBezTo>
                    <a:pt x="22084" y="61406"/>
                    <a:pt x="22111" y="61397"/>
                    <a:pt x="22136" y="61397"/>
                  </a:cubicBezTo>
                  <a:cubicBezTo>
                    <a:pt x="22197" y="61397"/>
                    <a:pt x="22246" y="61446"/>
                    <a:pt x="22295" y="61495"/>
                  </a:cubicBezTo>
                  <a:cubicBezTo>
                    <a:pt x="22399" y="61599"/>
                    <a:pt x="22433" y="61772"/>
                    <a:pt x="22572" y="61841"/>
                  </a:cubicBezTo>
                  <a:cubicBezTo>
                    <a:pt x="22537" y="61806"/>
                    <a:pt x="22537" y="61702"/>
                    <a:pt x="22502" y="61668"/>
                  </a:cubicBezTo>
                  <a:cubicBezTo>
                    <a:pt x="22157" y="61322"/>
                    <a:pt x="22261" y="60942"/>
                    <a:pt x="22330" y="60527"/>
                  </a:cubicBezTo>
                  <a:lnTo>
                    <a:pt x="22330" y="60527"/>
                  </a:lnTo>
                  <a:cubicBezTo>
                    <a:pt x="22537" y="60562"/>
                    <a:pt x="22537" y="60838"/>
                    <a:pt x="22744" y="60873"/>
                  </a:cubicBezTo>
                  <a:cubicBezTo>
                    <a:pt x="22572" y="60631"/>
                    <a:pt x="22433" y="60389"/>
                    <a:pt x="22364" y="60043"/>
                  </a:cubicBezTo>
                  <a:lnTo>
                    <a:pt x="22364" y="60043"/>
                  </a:lnTo>
                  <a:cubicBezTo>
                    <a:pt x="22675" y="60320"/>
                    <a:pt x="22779" y="60562"/>
                    <a:pt x="22744" y="60873"/>
                  </a:cubicBezTo>
                  <a:cubicBezTo>
                    <a:pt x="22883" y="60907"/>
                    <a:pt x="23021" y="61011"/>
                    <a:pt x="23125" y="61115"/>
                  </a:cubicBezTo>
                  <a:cubicBezTo>
                    <a:pt x="23144" y="60960"/>
                    <a:pt x="23163" y="60892"/>
                    <a:pt x="23213" y="60892"/>
                  </a:cubicBezTo>
                  <a:cubicBezTo>
                    <a:pt x="23252" y="60892"/>
                    <a:pt x="23310" y="60935"/>
                    <a:pt x="23401" y="61011"/>
                  </a:cubicBezTo>
                  <a:cubicBezTo>
                    <a:pt x="23418" y="61028"/>
                    <a:pt x="23436" y="61037"/>
                    <a:pt x="23453" y="61037"/>
                  </a:cubicBezTo>
                  <a:cubicBezTo>
                    <a:pt x="23470" y="61037"/>
                    <a:pt x="23488" y="61028"/>
                    <a:pt x="23505" y="61011"/>
                  </a:cubicBezTo>
                  <a:lnTo>
                    <a:pt x="23436" y="61011"/>
                  </a:lnTo>
                  <a:lnTo>
                    <a:pt x="23436" y="60838"/>
                  </a:lnTo>
                  <a:lnTo>
                    <a:pt x="23505" y="61011"/>
                  </a:lnTo>
                  <a:cubicBezTo>
                    <a:pt x="23609" y="61253"/>
                    <a:pt x="23920" y="61288"/>
                    <a:pt x="24058" y="61530"/>
                  </a:cubicBezTo>
                  <a:cubicBezTo>
                    <a:pt x="24196" y="61772"/>
                    <a:pt x="24265" y="62014"/>
                    <a:pt x="24369" y="62290"/>
                  </a:cubicBezTo>
                  <a:cubicBezTo>
                    <a:pt x="24507" y="62705"/>
                    <a:pt x="24576" y="63154"/>
                    <a:pt x="24680" y="63569"/>
                  </a:cubicBezTo>
                  <a:cubicBezTo>
                    <a:pt x="24739" y="63746"/>
                    <a:pt x="24698" y="63797"/>
                    <a:pt x="24577" y="63808"/>
                  </a:cubicBezTo>
                  <a:lnTo>
                    <a:pt x="24577" y="63808"/>
                  </a:lnTo>
                  <a:cubicBezTo>
                    <a:pt x="24556" y="63797"/>
                    <a:pt x="24533" y="63786"/>
                    <a:pt x="24507" y="63776"/>
                  </a:cubicBezTo>
                  <a:lnTo>
                    <a:pt x="24542" y="63776"/>
                  </a:lnTo>
                  <a:cubicBezTo>
                    <a:pt x="24501" y="63756"/>
                    <a:pt x="24460" y="63735"/>
                    <a:pt x="24419" y="63715"/>
                  </a:cubicBezTo>
                  <a:lnTo>
                    <a:pt x="24419" y="63715"/>
                  </a:lnTo>
                  <a:cubicBezTo>
                    <a:pt x="24449" y="63745"/>
                    <a:pt x="24479" y="63778"/>
                    <a:pt x="24507" y="63811"/>
                  </a:cubicBezTo>
                  <a:cubicBezTo>
                    <a:pt x="24533" y="63811"/>
                    <a:pt x="24556" y="63810"/>
                    <a:pt x="24577" y="63808"/>
                  </a:cubicBezTo>
                  <a:lnTo>
                    <a:pt x="24577" y="63808"/>
                  </a:lnTo>
                  <a:cubicBezTo>
                    <a:pt x="24790" y="63924"/>
                    <a:pt x="24818" y="64144"/>
                    <a:pt x="24818" y="64364"/>
                  </a:cubicBezTo>
                  <a:cubicBezTo>
                    <a:pt x="24853" y="65470"/>
                    <a:pt x="24887" y="66611"/>
                    <a:pt x="24818" y="67717"/>
                  </a:cubicBezTo>
                  <a:cubicBezTo>
                    <a:pt x="24818" y="67855"/>
                    <a:pt x="24818" y="68028"/>
                    <a:pt x="24818" y="68166"/>
                  </a:cubicBezTo>
                  <a:cubicBezTo>
                    <a:pt x="24818" y="68270"/>
                    <a:pt x="24818" y="68339"/>
                    <a:pt x="24922" y="68374"/>
                  </a:cubicBezTo>
                  <a:cubicBezTo>
                    <a:pt x="25233" y="68443"/>
                    <a:pt x="25095" y="68616"/>
                    <a:pt x="24957" y="68823"/>
                  </a:cubicBezTo>
                  <a:cubicBezTo>
                    <a:pt x="24680" y="68477"/>
                    <a:pt x="24369" y="68201"/>
                    <a:pt x="24127" y="67890"/>
                  </a:cubicBezTo>
                  <a:cubicBezTo>
                    <a:pt x="23712" y="67406"/>
                    <a:pt x="23367" y="66853"/>
                    <a:pt x="22986" y="66300"/>
                  </a:cubicBezTo>
                  <a:cubicBezTo>
                    <a:pt x="22814" y="66092"/>
                    <a:pt x="22710" y="65816"/>
                    <a:pt x="22641" y="65539"/>
                  </a:cubicBezTo>
                  <a:cubicBezTo>
                    <a:pt x="22606" y="65470"/>
                    <a:pt x="22572" y="65436"/>
                    <a:pt x="22502" y="65436"/>
                  </a:cubicBezTo>
                  <a:cubicBezTo>
                    <a:pt x="22433" y="65470"/>
                    <a:pt x="22433" y="65539"/>
                    <a:pt x="22433" y="65608"/>
                  </a:cubicBezTo>
                  <a:cubicBezTo>
                    <a:pt x="22433" y="65747"/>
                    <a:pt x="22572" y="65885"/>
                    <a:pt x="22468" y="66058"/>
                  </a:cubicBezTo>
                  <a:cubicBezTo>
                    <a:pt x="22364" y="65989"/>
                    <a:pt x="22433" y="65850"/>
                    <a:pt x="22295" y="65781"/>
                  </a:cubicBezTo>
                  <a:lnTo>
                    <a:pt x="22295" y="65781"/>
                  </a:lnTo>
                  <a:cubicBezTo>
                    <a:pt x="22261" y="65954"/>
                    <a:pt x="22330" y="66127"/>
                    <a:pt x="22364" y="66300"/>
                  </a:cubicBezTo>
                  <a:cubicBezTo>
                    <a:pt x="22364" y="66472"/>
                    <a:pt x="22433" y="66645"/>
                    <a:pt x="22468" y="66818"/>
                  </a:cubicBezTo>
                  <a:cubicBezTo>
                    <a:pt x="22502" y="66956"/>
                    <a:pt x="22710" y="66887"/>
                    <a:pt x="22779" y="67026"/>
                  </a:cubicBezTo>
                  <a:cubicBezTo>
                    <a:pt x="22744" y="66818"/>
                    <a:pt x="22710" y="66611"/>
                    <a:pt x="22675" y="66403"/>
                  </a:cubicBezTo>
                  <a:lnTo>
                    <a:pt x="22675" y="66403"/>
                  </a:lnTo>
                  <a:cubicBezTo>
                    <a:pt x="22917" y="66507"/>
                    <a:pt x="23021" y="66645"/>
                    <a:pt x="23194" y="67026"/>
                  </a:cubicBezTo>
                  <a:cubicBezTo>
                    <a:pt x="23263" y="67095"/>
                    <a:pt x="23367" y="67164"/>
                    <a:pt x="23401" y="67267"/>
                  </a:cubicBezTo>
                  <a:cubicBezTo>
                    <a:pt x="23816" y="67855"/>
                    <a:pt x="24300" y="68374"/>
                    <a:pt x="24784" y="68892"/>
                  </a:cubicBezTo>
                  <a:cubicBezTo>
                    <a:pt x="25441" y="69652"/>
                    <a:pt x="26132" y="70378"/>
                    <a:pt x="26789" y="71139"/>
                  </a:cubicBezTo>
                  <a:cubicBezTo>
                    <a:pt x="27584" y="72072"/>
                    <a:pt x="28240" y="73109"/>
                    <a:pt x="28862" y="74180"/>
                  </a:cubicBezTo>
                  <a:cubicBezTo>
                    <a:pt x="29070" y="74492"/>
                    <a:pt x="29277" y="74803"/>
                    <a:pt x="29416" y="75183"/>
                  </a:cubicBezTo>
                  <a:cubicBezTo>
                    <a:pt x="29243" y="75183"/>
                    <a:pt x="29139" y="75079"/>
                    <a:pt x="29035" y="74975"/>
                  </a:cubicBezTo>
                  <a:lnTo>
                    <a:pt x="29035" y="75010"/>
                  </a:lnTo>
                  <a:cubicBezTo>
                    <a:pt x="28482" y="74492"/>
                    <a:pt x="27826" y="74180"/>
                    <a:pt x="27134" y="73939"/>
                  </a:cubicBezTo>
                  <a:cubicBezTo>
                    <a:pt x="26650" y="73731"/>
                    <a:pt x="26166" y="73558"/>
                    <a:pt x="25682" y="73385"/>
                  </a:cubicBezTo>
                  <a:cubicBezTo>
                    <a:pt x="24957" y="73109"/>
                    <a:pt x="24231" y="73005"/>
                    <a:pt x="23505" y="72867"/>
                  </a:cubicBezTo>
                  <a:cubicBezTo>
                    <a:pt x="22814" y="72763"/>
                    <a:pt x="22191" y="72556"/>
                    <a:pt x="21535" y="72349"/>
                  </a:cubicBezTo>
                  <a:cubicBezTo>
                    <a:pt x="21085" y="72176"/>
                    <a:pt x="20601" y="72037"/>
                    <a:pt x="20152" y="71899"/>
                  </a:cubicBezTo>
                  <a:cubicBezTo>
                    <a:pt x="19876" y="71830"/>
                    <a:pt x="19599" y="71692"/>
                    <a:pt x="19357" y="71554"/>
                  </a:cubicBezTo>
                  <a:cubicBezTo>
                    <a:pt x="18631" y="71035"/>
                    <a:pt x="17836" y="70620"/>
                    <a:pt x="17110" y="70102"/>
                  </a:cubicBezTo>
                  <a:cubicBezTo>
                    <a:pt x="17041" y="70033"/>
                    <a:pt x="16938" y="69964"/>
                    <a:pt x="16868" y="69894"/>
                  </a:cubicBezTo>
                  <a:cubicBezTo>
                    <a:pt x="16592" y="69480"/>
                    <a:pt x="16246" y="69099"/>
                    <a:pt x="16004" y="68685"/>
                  </a:cubicBezTo>
                  <a:cubicBezTo>
                    <a:pt x="15831" y="68443"/>
                    <a:pt x="15693" y="68201"/>
                    <a:pt x="15520" y="67993"/>
                  </a:cubicBezTo>
                  <a:cubicBezTo>
                    <a:pt x="15002" y="67406"/>
                    <a:pt x="14829" y="66680"/>
                    <a:pt x="14691" y="65919"/>
                  </a:cubicBezTo>
                  <a:cubicBezTo>
                    <a:pt x="14622" y="65436"/>
                    <a:pt x="14656" y="64986"/>
                    <a:pt x="14691" y="64502"/>
                  </a:cubicBezTo>
                  <a:cubicBezTo>
                    <a:pt x="14691" y="64191"/>
                    <a:pt x="14691" y="63880"/>
                    <a:pt x="14691" y="63569"/>
                  </a:cubicBezTo>
                  <a:cubicBezTo>
                    <a:pt x="14691" y="63223"/>
                    <a:pt x="14760" y="62843"/>
                    <a:pt x="14967" y="62532"/>
                  </a:cubicBezTo>
                  <a:cubicBezTo>
                    <a:pt x="15624" y="61391"/>
                    <a:pt x="15970" y="60112"/>
                    <a:pt x="16315" y="58834"/>
                  </a:cubicBezTo>
                  <a:cubicBezTo>
                    <a:pt x="16350" y="58626"/>
                    <a:pt x="16454" y="58488"/>
                    <a:pt x="16557" y="58315"/>
                  </a:cubicBezTo>
                  <a:cubicBezTo>
                    <a:pt x="16938" y="57831"/>
                    <a:pt x="17214" y="57313"/>
                    <a:pt x="17421" y="56725"/>
                  </a:cubicBezTo>
                  <a:cubicBezTo>
                    <a:pt x="17456" y="56656"/>
                    <a:pt x="17456" y="56552"/>
                    <a:pt x="17594" y="56518"/>
                  </a:cubicBezTo>
                  <a:cubicBezTo>
                    <a:pt x="17663" y="56656"/>
                    <a:pt x="17629" y="56794"/>
                    <a:pt x="17594" y="56898"/>
                  </a:cubicBezTo>
                  <a:cubicBezTo>
                    <a:pt x="17560" y="56967"/>
                    <a:pt x="17491" y="57071"/>
                    <a:pt x="17594" y="57140"/>
                  </a:cubicBezTo>
                  <a:cubicBezTo>
                    <a:pt x="17629" y="57157"/>
                    <a:pt x="17661" y="57166"/>
                    <a:pt x="17690" y="57166"/>
                  </a:cubicBezTo>
                  <a:cubicBezTo>
                    <a:pt x="17778" y="57166"/>
                    <a:pt x="17836" y="57088"/>
                    <a:pt x="17836" y="56932"/>
                  </a:cubicBezTo>
                  <a:cubicBezTo>
                    <a:pt x="17974" y="57140"/>
                    <a:pt x="17905" y="57347"/>
                    <a:pt x="17974" y="57486"/>
                  </a:cubicBezTo>
                  <a:cubicBezTo>
                    <a:pt x="18044" y="57071"/>
                    <a:pt x="18009" y="56656"/>
                    <a:pt x="18147" y="56241"/>
                  </a:cubicBezTo>
                  <a:close/>
                  <a:moveTo>
                    <a:pt x="27649" y="63529"/>
                  </a:moveTo>
                  <a:cubicBezTo>
                    <a:pt x="27730" y="63529"/>
                    <a:pt x="27764" y="63646"/>
                    <a:pt x="27826" y="63707"/>
                  </a:cubicBezTo>
                  <a:cubicBezTo>
                    <a:pt x="28033" y="63984"/>
                    <a:pt x="28102" y="64329"/>
                    <a:pt x="28309" y="64606"/>
                  </a:cubicBezTo>
                  <a:cubicBezTo>
                    <a:pt x="28344" y="64537"/>
                    <a:pt x="28309" y="64433"/>
                    <a:pt x="28413" y="64399"/>
                  </a:cubicBezTo>
                  <a:cubicBezTo>
                    <a:pt x="28586" y="64364"/>
                    <a:pt x="28621" y="64191"/>
                    <a:pt x="28690" y="64087"/>
                  </a:cubicBezTo>
                  <a:cubicBezTo>
                    <a:pt x="28793" y="64087"/>
                    <a:pt x="28828" y="64157"/>
                    <a:pt x="28828" y="64191"/>
                  </a:cubicBezTo>
                  <a:cubicBezTo>
                    <a:pt x="29070" y="64744"/>
                    <a:pt x="29277" y="65297"/>
                    <a:pt x="29519" y="65816"/>
                  </a:cubicBezTo>
                  <a:cubicBezTo>
                    <a:pt x="29830" y="66369"/>
                    <a:pt x="29830" y="67026"/>
                    <a:pt x="29969" y="67613"/>
                  </a:cubicBezTo>
                  <a:cubicBezTo>
                    <a:pt x="30141" y="68512"/>
                    <a:pt x="30038" y="69376"/>
                    <a:pt x="29969" y="70240"/>
                  </a:cubicBezTo>
                  <a:cubicBezTo>
                    <a:pt x="29865" y="71104"/>
                    <a:pt x="29865" y="71934"/>
                    <a:pt x="29934" y="72763"/>
                  </a:cubicBezTo>
                  <a:cubicBezTo>
                    <a:pt x="29969" y="73213"/>
                    <a:pt x="29969" y="73662"/>
                    <a:pt x="29969" y="74146"/>
                  </a:cubicBezTo>
                  <a:cubicBezTo>
                    <a:pt x="30003" y="74561"/>
                    <a:pt x="29969" y="75010"/>
                    <a:pt x="30038" y="75459"/>
                  </a:cubicBezTo>
                  <a:cubicBezTo>
                    <a:pt x="30038" y="75563"/>
                    <a:pt x="30072" y="75667"/>
                    <a:pt x="29934" y="75805"/>
                  </a:cubicBezTo>
                  <a:cubicBezTo>
                    <a:pt x="29727" y="75529"/>
                    <a:pt x="29623" y="75252"/>
                    <a:pt x="29485" y="74975"/>
                  </a:cubicBezTo>
                  <a:cubicBezTo>
                    <a:pt x="28932" y="73973"/>
                    <a:pt x="28379" y="73005"/>
                    <a:pt x="27756" y="72072"/>
                  </a:cubicBezTo>
                  <a:cubicBezTo>
                    <a:pt x="27100" y="71104"/>
                    <a:pt x="26236" y="70275"/>
                    <a:pt x="25475" y="69411"/>
                  </a:cubicBezTo>
                  <a:cubicBezTo>
                    <a:pt x="25337" y="69272"/>
                    <a:pt x="25337" y="69065"/>
                    <a:pt x="25129" y="68961"/>
                  </a:cubicBezTo>
                  <a:cubicBezTo>
                    <a:pt x="25060" y="68927"/>
                    <a:pt x="25129" y="68754"/>
                    <a:pt x="25164" y="68650"/>
                  </a:cubicBezTo>
                  <a:cubicBezTo>
                    <a:pt x="25371" y="68304"/>
                    <a:pt x="25613" y="67993"/>
                    <a:pt x="25855" y="67682"/>
                  </a:cubicBezTo>
                  <a:cubicBezTo>
                    <a:pt x="25994" y="67717"/>
                    <a:pt x="25959" y="67821"/>
                    <a:pt x="26028" y="67890"/>
                  </a:cubicBezTo>
                  <a:cubicBezTo>
                    <a:pt x="25959" y="67509"/>
                    <a:pt x="26270" y="67198"/>
                    <a:pt x="26305" y="66818"/>
                  </a:cubicBezTo>
                  <a:cubicBezTo>
                    <a:pt x="26305" y="66768"/>
                    <a:pt x="26342" y="66735"/>
                    <a:pt x="26389" y="66735"/>
                  </a:cubicBezTo>
                  <a:cubicBezTo>
                    <a:pt x="26406" y="66735"/>
                    <a:pt x="26424" y="66740"/>
                    <a:pt x="26443" y="66749"/>
                  </a:cubicBezTo>
                  <a:cubicBezTo>
                    <a:pt x="26489" y="66764"/>
                    <a:pt x="26530" y="66772"/>
                    <a:pt x="26565" y="66772"/>
                  </a:cubicBezTo>
                  <a:cubicBezTo>
                    <a:pt x="26764" y="66772"/>
                    <a:pt x="26794" y="66545"/>
                    <a:pt x="26823" y="66369"/>
                  </a:cubicBezTo>
                  <a:cubicBezTo>
                    <a:pt x="26852" y="66310"/>
                    <a:pt x="26875" y="66289"/>
                    <a:pt x="26897" y="66289"/>
                  </a:cubicBezTo>
                  <a:cubicBezTo>
                    <a:pt x="26928" y="66289"/>
                    <a:pt x="26956" y="66329"/>
                    <a:pt x="26996" y="66369"/>
                  </a:cubicBezTo>
                  <a:cubicBezTo>
                    <a:pt x="27031" y="66265"/>
                    <a:pt x="27031" y="66161"/>
                    <a:pt x="26996" y="66058"/>
                  </a:cubicBezTo>
                  <a:cubicBezTo>
                    <a:pt x="26892" y="65850"/>
                    <a:pt x="26961" y="65643"/>
                    <a:pt x="27065" y="65436"/>
                  </a:cubicBezTo>
                  <a:cubicBezTo>
                    <a:pt x="27203" y="65505"/>
                    <a:pt x="27203" y="65712"/>
                    <a:pt x="27342" y="65747"/>
                  </a:cubicBezTo>
                  <a:cubicBezTo>
                    <a:pt x="27272" y="65539"/>
                    <a:pt x="27203" y="65297"/>
                    <a:pt x="27134" y="65090"/>
                  </a:cubicBezTo>
                  <a:cubicBezTo>
                    <a:pt x="27100" y="64952"/>
                    <a:pt x="27065" y="64813"/>
                    <a:pt x="27169" y="64710"/>
                  </a:cubicBezTo>
                  <a:cubicBezTo>
                    <a:pt x="27376" y="64813"/>
                    <a:pt x="27307" y="65124"/>
                    <a:pt x="27514" y="65228"/>
                  </a:cubicBezTo>
                  <a:cubicBezTo>
                    <a:pt x="27445" y="64986"/>
                    <a:pt x="27376" y="64744"/>
                    <a:pt x="27272" y="64502"/>
                  </a:cubicBezTo>
                  <a:cubicBezTo>
                    <a:pt x="27239" y="64367"/>
                    <a:pt x="27205" y="64232"/>
                    <a:pt x="27364" y="64097"/>
                  </a:cubicBezTo>
                  <a:lnTo>
                    <a:pt x="27364" y="64097"/>
                  </a:lnTo>
                  <a:cubicBezTo>
                    <a:pt x="27515" y="64172"/>
                    <a:pt x="27516" y="64336"/>
                    <a:pt x="27549" y="64468"/>
                  </a:cubicBezTo>
                  <a:cubicBezTo>
                    <a:pt x="27653" y="64744"/>
                    <a:pt x="27722" y="65055"/>
                    <a:pt x="27929" y="65263"/>
                  </a:cubicBezTo>
                  <a:lnTo>
                    <a:pt x="28102" y="65332"/>
                  </a:lnTo>
                  <a:lnTo>
                    <a:pt x="28137" y="65332"/>
                  </a:lnTo>
                  <a:cubicBezTo>
                    <a:pt x="27929" y="64882"/>
                    <a:pt x="27722" y="64468"/>
                    <a:pt x="27549" y="64053"/>
                  </a:cubicBezTo>
                  <a:cubicBezTo>
                    <a:pt x="27514" y="63984"/>
                    <a:pt x="27480" y="63915"/>
                    <a:pt x="27480" y="63846"/>
                  </a:cubicBezTo>
                  <a:cubicBezTo>
                    <a:pt x="27480" y="63707"/>
                    <a:pt x="27480" y="63569"/>
                    <a:pt x="27618" y="63534"/>
                  </a:cubicBezTo>
                  <a:cubicBezTo>
                    <a:pt x="27629" y="63531"/>
                    <a:pt x="27640" y="63529"/>
                    <a:pt x="27649" y="63529"/>
                  </a:cubicBezTo>
                  <a:close/>
                  <a:moveTo>
                    <a:pt x="40537" y="1"/>
                  </a:moveTo>
                  <a:cubicBezTo>
                    <a:pt x="40498" y="1"/>
                    <a:pt x="40463" y="30"/>
                    <a:pt x="40442" y="73"/>
                  </a:cubicBezTo>
                  <a:cubicBezTo>
                    <a:pt x="40407" y="107"/>
                    <a:pt x="40373" y="177"/>
                    <a:pt x="40338" y="211"/>
                  </a:cubicBezTo>
                  <a:cubicBezTo>
                    <a:pt x="39681" y="1006"/>
                    <a:pt x="38990" y="1767"/>
                    <a:pt x="38195" y="2423"/>
                  </a:cubicBezTo>
                  <a:cubicBezTo>
                    <a:pt x="37366" y="3149"/>
                    <a:pt x="36536" y="3875"/>
                    <a:pt x="35672" y="4566"/>
                  </a:cubicBezTo>
                  <a:cubicBezTo>
                    <a:pt x="34704" y="5327"/>
                    <a:pt x="33736" y="6087"/>
                    <a:pt x="32734" y="6813"/>
                  </a:cubicBezTo>
                  <a:cubicBezTo>
                    <a:pt x="32181" y="7193"/>
                    <a:pt x="31662" y="7608"/>
                    <a:pt x="31075" y="7954"/>
                  </a:cubicBezTo>
                  <a:cubicBezTo>
                    <a:pt x="30632" y="8175"/>
                    <a:pt x="30212" y="8418"/>
                    <a:pt x="29725" y="8418"/>
                  </a:cubicBezTo>
                  <a:cubicBezTo>
                    <a:pt x="29604" y="8418"/>
                    <a:pt x="29478" y="8403"/>
                    <a:pt x="29346" y="8369"/>
                  </a:cubicBezTo>
                  <a:cubicBezTo>
                    <a:pt x="29272" y="8341"/>
                    <a:pt x="29196" y="8328"/>
                    <a:pt x="29120" y="8328"/>
                  </a:cubicBezTo>
                  <a:cubicBezTo>
                    <a:pt x="28913" y="8328"/>
                    <a:pt x="28712" y="8424"/>
                    <a:pt x="28586" y="8576"/>
                  </a:cubicBezTo>
                  <a:cubicBezTo>
                    <a:pt x="28309" y="8887"/>
                    <a:pt x="27998" y="9233"/>
                    <a:pt x="27929" y="9682"/>
                  </a:cubicBezTo>
                  <a:cubicBezTo>
                    <a:pt x="27895" y="9751"/>
                    <a:pt x="27895" y="9855"/>
                    <a:pt x="27791" y="9855"/>
                  </a:cubicBezTo>
                  <a:cubicBezTo>
                    <a:pt x="27307" y="9924"/>
                    <a:pt x="27031" y="10442"/>
                    <a:pt x="26547" y="10512"/>
                  </a:cubicBezTo>
                  <a:cubicBezTo>
                    <a:pt x="26512" y="10512"/>
                    <a:pt x="26477" y="10615"/>
                    <a:pt x="26443" y="10650"/>
                  </a:cubicBezTo>
                  <a:cubicBezTo>
                    <a:pt x="26270" y="10857"/>
                    <a:pt x="26132" y="11065"/>
                    <a:pt x="25924" y="11203"/>
                  </a:cubicBezTo>
                  <a:cubicBezTo>
                    <a:pt x="25786" y="11272"/>
                    <a:pt x="25682" y="11376"/>
                    <a:pt x="25613" y="11514"/>
                  </a:cubicBezTo>
                  <a:cubicBezTo>
                    <a:pt x="25501" y="11739"/>
                    <a:pt x="25373" y="11847"/>
                    <a:pt x="25203" y="11847"/>
                  </a:cubicBezTo>
                  <a:cubicBezTo>
                    <a:pt x="25112" y="11847"/>
                    <a:pt x="25008" y="11816"/>
                    <a:pt x="24887" y="11756"/>
                  </a:cubicBezTo>
                  <a:cubicBezTo>
                    <a:pt x="24853" y="11756"/>
                    <a:pt x="24818" y="11721"/>
                    <a:pt x="24818" y="11721"/>
                  </a:cubicBezTo>
                  <a:cubicBezTo>
                    <a:pt x="24720" y="11806"/>
                    <a:pt x="24633" y="11839"/>
                    <a:pt x="24550" y="11839"/>
                  </a:cubicBezTo>
                  <a:cubicBezTo>
                    <a:pt x="24430" y="11839"/>
                    <a:pt x="24319" y="11769"/>
                    <a:pt x="24196" y="11687"/>
                  </a:cubicBezTo>
                  <a:cubicBezTo>
                    <a:pt x="24172" y="11671"/>
                    <a:pt x="24146" y="11664"/>
                    <a:pt x="24119" y="11664"/>
                  </a:cubicBezTo>
                  <a:cubicBezTo>
                    <a:pt x="24028" y="11664"/>
                    <a:pt x="23922" y="11737"/>
                    <a:pt x="23816" y="11790"/>
                  </a:cubicBezTo>
                  <a:cubicBezTo>
                    <a:pt x="23643" y="11894"/>
                    <a:pt x="23436" y="11998"/>
                    <a:pt x="23228" y="12102"/>
                  </a:cubicBezTo>
                  <a:cubicBezTo>
                    <a:pt x="23125" y="12171"/>
                    <a:pt x="22986" y="12171"/>
                    <a:pt x="22848" y="12171"/>
                  </a:cubicBezTo>
                  <a:cubicBezTo>
                    <a:pt x="22191" y="12171"/>
                    <a:pt x="21535" y="12067"/>
                    <a:pt x="20912" y="11790"/>
                  </a:cubicBezTo>
                  <a:cubicBezTo>
                    <a:pt x="20325" y="11514"/>
                    <a:pt x="19703" y="11272"/>
                    <a:pt x="19081" y="11099"/>
                  </a:cubicBezTo>
                  <a:cubicBezTo>
                    <a:pt x="18113" y="10788"/>
                    <a:pt x="17110" y="10512"/>
                    <a:pt x="16108" y="10200"/>
                  </a:cubicBezTo>
                  <a:cubicBezTo>
                    <a:pt x="15417" y="9993"/>
                    <a:pt x="14691" y="9855"/>
                    <a:pt x="13965" y="9786"/>
                  </a:cubicBezTo>
                  <a:cubicBezTo>
                    <a:pt x="13858" y="9775"/>
                    <a:pt x="13748" y="9768"/>
                    <a:pt x="13637" y="9768"/>
                  </a:cubicBezTo>
                  <a:cubicBezTo>
                    <a:pt x="13388" y="9768"/>
                    <a:pt x="13132" y="9805"/>
                    <a:pt x="12893" y="9924"/>
                  </a:cubicBezTo>
                  <a:cubicBezTo>
                    <a:pt x="12479" y="10131"/>
                    <a:pt x="12064" y="10339"/>
                    <a:pt x="11753" y="10684"/>
                  </a:cubicBezTo>
                  <a:cubicBezTo>
                    <a:pt x="11476" y="10995"/>
                    <a:pt x="11131" y="11134"/>
                    <a:pt x="10716" y="11134"/>
                  </a:cubicBezTo>
                  <a:cubicBezTo>
                    <a:pt x="10370" y="11134"/>
                    <a:pt x="9990" y="11203"/>
                    <a:pt x="9713" y="11479"/>
                  </a:cubicBezTo>
                  <a:cubicBezTo>
                    <a:pt x="9750" y="11489"/>
                    <a:pt x="9783" y="11493"/>
                    <a:pt x="9812" y="11493"/>
                  </a:cubicBezTo>
                  <a:cubicBezTo>
                    <a:pt x="9891" y="11493"/>
                    <a:pt x="9949" y="11461"/>
                    <a:pt x="10024" y="11410"/>
                  </a:cubicBezTo>
                  <a:cubicBezTo>
                    <a:pt x="10206" y="11332"/>
                    <a:pt x="10387" y="11294"/>
                    <a:pt x="10569" y="11294"/>
                  </a:cubicBezTo>
                  <a:cubicBezTo>
                    <a:pt x="10629" y="11294"/>
                    <a:pt x="10690" y="11298"/>
                    <a:pt x="10750" y="11307"/>
                  </a:cubicBezTo>
                  <a:cubicBezTo>
                    <a:pt x="10783" y="11309"/>
                    <a:pt x="10815" y="11310"/>
                    <a:pt x="10847" y="11310"/>
                  </a:cubicBezTo>
                  <a:cubicBezTo>
                    <a:pt x="11250" y="11310"/>
                    <a:pt x="11568" y="11111"/>
                    <a:pt x="11856" y="10823"/>
                  </a:cubicBezTo>
                  <a:cubicBezTo>
                    <a:pt x="12433" y="10217"/>
                    <a:pt x="13082" y="9924"/>
                    <a:pt x="13864" y="9924"/>
                  </a:cubicBezTo>
                  <a:cubicBezTo>
                    <a:pt x="14019" y="9924"/>
                    <a:pt x="14179" y="9936"/>
                    <a:pt x="14345" y="9959"/>
                  </a:cubicBezTo>
                  <a:cubicBezTo>
                    <a:pt x="15175" y="10097"/>
                    <a:pt x="16004" y="10304"/>
                    <a:pt x="16799" y="10546"/>
                  </a:cubicBezTo>
                  <a:cubicBezTo>
                    <a:pt x="17560" y="10788"/>
                    <a:pt x="18355" y="10995"/>
                    <a:pt x="19115" y="11237"/>
                  </a:cubicBezTo>
                  <a:cubicBezTo>
                    <a:pt x="19841" y="11479"/>
                    <a:pt x="20567" y="11825"/>
                    <a:pt x="21327" y="12102"/>
                  </a:cubicBezTo>
                  <a:cubicBezTo>
                    <a:pt x="21396" y="12102"/>
                    <a:pt x="21466" y="12136"/>
                    <a:pt x="21500" y="12205"/>
                  </a:cubicBezTo>
                  <a:cubicBezTo>
                    <a:pt x="21500" y="12378"/>
                    <a:pt x="21224" y="12309"/>
                    <a:pt x="21258" y="12516"/>
                  </a:cubicBezTo>
                  <a:cubicBezTo>
                    <a:pt x="21273" y="12521"/>
                    <a:pt x="21287" y="12523"/>
                    <a:pt x="21302" y="12523"/>
                  </a:cubicBezTo>
                  <a:cubicBezTo>
                    <a:pt x="21391" y="12523"/>
                    <a:pt x="21480" y="12442"/>
                    <a:pt x="21569" y="12413"/>
                  </a:cubicBezTo>
                  <a:cubicBezTo>
                    <a:pt x="21688" y="12389"/>
                    <a:pt x="21791" y="12348"/>
                    <a:pt x="21900" y="12348"/>
                  </a:cubicBezTo>
                  <a:cubicBezTo>
                    <a:pt x="21949" y="12348"/>
                    <a:pt x="22000" y="12357"/>
                    <a:pt x="22053" y="12378"/>
                  </a:cubicBezTo>
                  <a:cubicBezTo>
                    <a:pt x="22082" y="12407"/>
                    <a:pt x="22112" y="12418"/>
                    <a:pt x="22141" y="12418"/>
                  </a:cubicBezTo>
                  <a:cubicBezTo>
                    <a:pt x="22181" y="12418"/>
                    <a:pt x="22221" y="12398"/>
                    <a:pt x="22261" y="12378"/>
                  </a:cubicBezTo>
                  <a:cubicBezTo>
                    <a:pt x="22340" y="12358"/>
                    <a:pt x="22409" y="12338"/>
                    <a:pt x="22485" y="12338"/>
                  </a:cubicBezTo>
                  <a:cubicBezTo>
                    <a:pt x="22542" y="12338"/>
                    <a:pt x="22602" y="12349"/>
                    <a:pt x="22675" y="12378"/>
                  </a:cubicBezTo>
                  <a:cubicBezTo>
                    <a:pt x="22537" y="12551"/>
                    <a:pt x="22399" y="12585"/>
                    <a:pt x="22261" y="12620"/>
                  </a:cubicBezTo>
                  <a:cubicBezTo>
                    <a:pt x="21569" y="12689"/>
                    <a:pt x="20947" y="12931"/>
                    <a:pt x="20290" y="13035"/>
                  </a:cubicBezTo>
                  <a:cubicBezTo>
                    <a:pt x="20119" y="13059"/>
                    <a:pt x="19948" y="13084"/>
                    <a:pt x="19789" y="13084"/>
                  </a:cubicBezTo>
                  <a:cubicBezTo>
                    <a:pt x="19723" y="13084"/>
                    <a:pt x="19660" y="13080"/>
                    <a:pt x="19599" y="13069"/>
                  </a:cubicBezTo>
                  <a:cubicBezTo>
                    <a:pt x="19564" y="13052"/>
                    <a:pt x="19530" y="13043"/>
                    <a:pt x="19495" y="13043"/>
                  </a:cubicBezTo>
                  <a:cubicBezTo>
                    <a:pt x="19461" y="13043"/>
                    <a:pt x="19426" y="13052"/>
                    <a:pt x="19392" y="13069"/>
                  </a:cubicBezTo>
                  <a:cubicBezTo>
                    <a:pt x="19251" y="13132"/>
                    <a:pt x="19110" y="13152"/>
                    <a:pt x="18969" y="13152"/>
                  </a:cubicBezTo>
                  <a:cubicBezTo>
                    <a:pt x="18799" y="13152"/>
                    <a:pt x="18629" y="13123"/>
                    <a:pt x="18458" y="13104"/>
                  </a:cubicBezTo>
                  <a:cubicBezTo>
                    <a:pt x="18251" y="13069"/>
                    <a:pt x="18044" y="13069"/>
                    <a:pt x="17871" y="13069"/>
                  </a:cubicBezTo>
                  <a:cubicBezTo>
                    <a:pt x="17318" y="13069"/>
                    <a:pt x="16799" y="12966"/>
                    <a:pt x="16281" y="12897"/>
                  </a:cubicBezTo>
                  <a:cubicBezTo>
                    <a:pt x="16073" y="12862"/>
                    <a:pt x="15831" y="12827"/>
                    <a:pt x="15624" y="12827"/>
                  </a:cubicBezTo>
                  <a:cubicBezTo>
                    <a:pt x="15140" y="12827"/>
                    <a:pt x="14691" y="12758"/>
                    <a:pt x="14276" y="12516"/>
                  </a:cubicBezTo>
                  <a:cubicBezTo>
                    <a:pt x="14157" y="12457"/>
                    <a:pt x="14037" y="12371"/>
                    <a:pt x="13829" y="12371"/>
                  </a:cubicBezTo>
                  <a:cubicBezTo>
                    <a:pt x="13796" y="12371"/>
                    <a:pt x="13761" y="12373"/>
                    <a:pt x="13723" y="12378"/>
                  </a:cubicBezTo>
                  <a:cubicBezTo>
                    <a:pt x="14254" y="12628"/>
                    <a:pt x="14729" y="12906"/>
                    <a:pt x="15275" y="12906"/>
                  </a:cubicBezTo>
                  <a:cubicBezTo>
                    <a:pt x="15333" y="12906"/>
                    <a:pt x="15392" y="12903"/>
                    <a:pt x="15451" y="12897"/>
                  </a:cubicBezTo>
                  <a:cubicBezTo>
                    <a:pt x="15500" y="12893"/>
                    <a:pt x="15548" y="12891"/>
                    <a:pt x="15596" y="12891"/>
                  </a:cubicBezTo>
                  <a:cubicBezTo>
                    <a:pt x="15990" y="12891"/>
                    <a:pt x="16360" y="13008"/>
                    <a:pt x="16730" y="13069"/>
                  </a:cubicBezTo>
                  <a:cubicBezTo>
                    <a:pt x="17041" y="13104"/>
                    <a:pt x="17352" y="13139"/>
                    <a:pt x="17663" y="13139"/>
                  </a:cubicBezTo>
                  <a:cubicBezTo>
                    <a:pt x="17974" y="13139"/>
                    <a:pt x="18286" y="13173"/>
                    <a:pt x="18597" y="13311"/>
                  </a:cubicBezTo>
                  <a:cubicBezTo>
                    <a:pt x="18562" y="13380"/>
                    <a:pt x="18528" y="13415"/>
                    <a:pt x="18493" y="13415"/>
                  </a:cubicBezTo>
                  <a:cubicBezTo>
                    <a:pt x="18078" y="13484"/>
                    <a:pt x="17767" y="13692"/>
                    <a:pt x="17456" y="13864"/>
                  </a:cubicBezTo>
                  <a:cubicBezTo>
                    <a:pt x="16592" y="14279"/>
                    <a:pt x="15762" y="14729"/>
                    <a:pt x="14898" y="15074"/>
                  </a:cubicBezTo>
                  <a:cubicBezTo>
                    <a:pt x="14380" y="15282"/>
                    <a:pt x="13827" y="15454"/>
                    <a:pt x="13308" y="15593"/>
                  </a:cubicBezTo>
                  <a:cubicBezTo>
                    <a:pt x="12790" y="15731"/>
                    <a:pt x="12340" y="15973"/>
                    <a:pt x="11926" y="16249"/>
                  </a:cubicBezTo>
                  <a:cubicBezTo>
                    <a:pt x="11545" y="16491"/>
                    <a:pt x="11200" y="16733"/>
                    <a:pt x="10819" y="16906"/>
                  </a:cubicBezTo>
                  <a:cubicBezTo>
                    <a:pt x="10578" y="17010"/>
                    <a:pt x="10370" y="17148"/>
                    <a:pt x="10197" y="17355"/>
                  </a:cubicBezTo>
                  <a:cubicBezTo>
                    <a:pt x="9886" y="17701"/>
                    <a:pt x="9541" y="18047"/>
                    <a:pt x="9195" y="18392"/>
                  </a:cubicBezTo>
                  <a:cubicBezTo>
                    <a:pt x="9057" y="18531"/>
                    <a:pt x="8918" y="18600"/>
                    <a:pt x="8746" y="18634"/>
                  </a:cubicBezTo>
                  <a:cubicBezTo>
                    <a:pt x="8331" y="18703"/>
                    <a:pt x="7916" y="18703"/>
                    <a:pt x="7467" y="18876"/>
                  </a:cubicBezTo>
                  <a:cubicBezTo>
                    <a:pt x="7493" y="18878"/>
                    <a:pt x="7520" y="18879"/>
                    <a:pt x="7546" y="18879"/>
                  </a:cubicBezTo>
                  <a:cubicBezTo>
                    <a:pt x="7872" y="18879"/>
                    <a:pt x="8162" y="18734"/>
                    <a:pt x="8445" y="18734"/>
                  </a:cubicBezTo>
                  <a:cubicBezTo>
                    <a:pt x="8522" y="18734"/>
                    <a:pt x="8599" y="18745"/>
                    <a:pt x="8676" y="18773"/>
                  </a:cubicBezTo>
                  <a:cubicBezTo>
                    <a:pt x="8711" y="18876"/>
                    <a:pt x="8607" y="18945"/>
                    <a:pt x="8573" y="19015"/>
                  </a:cubicBezTo>
                  <a:cubicBezTo>
                    <a:pt x="8054" y="19533"/>
                    <a:pt x="7570" y="20086"/>
                    <a:pt x="7052" y="20639"/>
                  </a:cubicBezTo>
                  <a:cubicBezTo>
                    <a:pt x="7017" y="20708"/>
                    <a:pt x="6914" y="20743"/>
                    <a:pt x="6879" y="20847"/>
                  </a:cubicBezTo>
                  <a:cubicBezTo>
                    <a:pt x="6672" y="21261"/>
                    <a:pt x="6291" y="21469"/>
                    <a:pt x="5877" y="21607"/>
                  </a:cubicBezTo>
                  <a:cubicBezTo>
                    <a:pt x="5427" y="21780"/>
                    <a:pt x="5047" y="22091"/>
                    <a:pt x="4632" y="22333"/>
                  </a:cubicBezTo>
                  <a:cubicBezTo>
                    <a:pt x="4598" y="22333"/>
                    <a:pt x="4598" y="22367"/>
                    <a:pt x="4563" y="22367"/>
                  </a:cubicBezTo>
                  <a:cubicBezTo>
                    <a:pt x="4494" y="22471"/>
                    <a:pt x="4390" y="22540"/>
                    <a:pt x="4390" y="22644"/>
                  </a:cubicBezTo>
                  <a:cubicBezTo>
                    <a:pt x="4390" y="22691"/>
                    <a:pt x="4426" y="22709"/>
                    <a:pt x="4467" y="22709"/>
                  </a:cubicBezTo>
                  <a:cubicBezTo>
                    <a:pt x="4518" y="22709"/>
                    <a:pt x="4579" y="22682"/>
                    <a:pt x="4598" y="22644"/>
                  </a:cubicBezTo>
                  <a:cubicBezTo>
                    <a:pt x="4632" y="22609"/>
                    <a:pt x="4632" y="22540"/>
                    <a:pt x="4667" y="22506"/>
                  </a:cubicBezTo>
                  <a:cubicBezTo>
                    <a:pt x="4736" y="22333"/>
                    <a:pt x="4909" y="22264"/>
                    <a:pt x="5047" y="22160"/>
                  </a:cubicBezTo>
                  <a:cubicBezTo>
                    <a:pt x="5324" y="21953"/>
                    <a:pt x="5669" y="21780"/>
                    <a:pt x="6049" y="21676"/>
                  </a:cubicBezTo>
                  <a:cubicBezTo>
                    <a:pt x="6075" y="21667"/>
                    <a:pt x="6097" y="21663"/>
                    <a:pt x="6115" y="21663"/>
                  </a:cubicBezTo>
                  <a:cubicBezTo>
                    <a:pt x="6170" y="21663"/>
                    <a:pt x="6196" y="21702"/>
                    <a:pt x="6222" y="21780"/>
                  </a:cubicBezTo>
                  <a:cubicBezTo>
                    <a:pt x="6430" y="21538"/>
                    <a:pt x="6741" y="21434"/>
                    <a:pt x="7052" y="21296"/>
                  </a:cubicBezTo>
                  <a:cubicBezTo>
                    <a:pt x="6844" y="21227"/>
                    <a:pt x="6741" y="21192"/>
                    <a:pt x="6879" y="21019"/>
                  </a:cubicBezTo>
                  <a:cubicBezTo>
                    <a:pt x="7121" y="20743"/>
                    <a:pt x="7363" y="20466"/>
                    <a:pt x="7605" y="20224"/>
                  </a:cubicBezTo>
                  <a:cubicBezTo>
                    <a:pt x="7951" y="19879"/>
                    <a:pt x="8262" y="19568"/>
                    <a:pt x="8538" y="19222"/>
                  </a:cubicBezTo>
                  <a:cubicBezTo>
                    <a:pt x="8711" y="18980"/>
                    <a:pt x="8918" y="18773"/>
                    <a:pt x="9195" y="18669"/>
                  </a:cubicBezTo>
                  <a:cubicBezTo>
                    <a:pt x="9333" y="18600"/>
                    <a:pt x="9333" y="18462"/>
                    <a:pt x="9402" y="18358"/>
                  </a:cubicBezTo>
                  <a:cubicBezTo>
                    <a:pt x="9748" y="18047"/>
                    <a:pt x="10059" y="17701"/>
                    <a:pt x="10370" y="17390"/>
                  </a:cubicBezTo>
                  <a:cubicBezTo>
                    <a:pt x="10405" y="17321"/>
                    <a:pt x="10474" y="17286"/>
                    <a:pt x="10543" y="17252"/>
                  </a:cubicBezTo>
                  <a:cubicBezTo>
                    <a:pt x="11269" y="16872"/>
                    <a:pt x="11891" y="16388"/>
                    <a:pt x="12548" y="16007"/>
                  </a:cubicBezTo>
                  <a:cubicBezTo>
                    <a:pt x="12859" y="15835"/>
                    <a:pt x="13170" y="15765"/>
                    <a:pt x="13516" y="15662"/>
                  </a:cubicBezTo>
                  <a:cubicBezTo>
                    <a:pt x="14172" y="15524"/>
                    <a:pt x="14864" y="15351"/>
                    <a:pt x="15486" y="14970"/>
                  </a:cubicBezTo>
                  <a:cubicBezTo>
                    <a:pt x="15624" y="14867"/>
                    <a:pt x="15797" y="14832"/>
                    <a:pt x="16039" y="14729"/>
                  </a:cubicBezTo>
                  <a:lnTo>
                    <a:pt x="16039" y="14729"/>
                  </a:lnTo>
                  <a:cubicBezTo>
                    <a:pt x="15866" y="14970"/>
                    <a:pt x="15762" y="15109"/>
                    <a:pt x="15589" y="15212"/>
                  </a:cubicBezTo>
                  <a:cubicBezTo>
                    <a:pt x="14967" y="15593"/>
                    <a:pt x="14553" y="16146"/>
                    <a:pt x="14207" y="16733"/>
                  </a:cubicBezTo>
                  <a:cubicBezTo>
                    <a:pt x="13965" y="17217"/>
                    <a:pt x="13688" y="17632"/>
                    <a:pt x="13377" y="18081"/>
                  </a:cubicBezTo>
                  <a:cubicBezTo>
                    <a:pt x="13274" y="18289"/>
                    <a:pt x="13101" y="18496"/>
                    <a:pt x="13066" y="18738"/>
                  </a:cubicBezTo>
                  <a:cubicBezTo>
                    <a:pt x="13170" y="18703"/>
                    <a:pt x="13204" y="18531"/>
                    <a:pt x="13377" y="18531"/>
                  </a:cubicBezTo>
                  <a:cubicBezTo>
                    <a:pt x="13343" y="19015"/>
                    <a:pt x="13170" y="19464"/>
                    <a:pt x="13101" y="19948"/>
                  </a:cubicBezTo>
                  <a:cubicBezTo>
                    <a:pt x="12997" y="20397"/>
                    <a:pt x="12928" y="20881"/>
                    <a:pt x="12859" y="21365"/>
                  </a:cubicBezTo>
                  <a:cubicBezTo>
                    <a:pt x="12755" y="21849"/>
                    <a:pt x="12548" y="22298"/>
                    <a:pt x="12582" y="22817"/>
                  </a:cubicBezTo>
                  <a:cubicBezTo>
                    <a:pt x="12651" y="22437"/>
                    <a:pt x="12755" y="22091"/>
                    <a:pt x="12859" y="21711"/>
                  </a:cubicBezTo>
                  <a:cubicBezTo>
                    <a:pt x="12997" y="20985"/>
                    <a:pt x="13170" y="20224"/>
                    <a:pt x="13308" y="19464"/>
                  </a:cubicBezTo>
                  <a:cubicBezTo>
                    <a:pt x="13412" y="18876"/>
                    <a:pt x="13654" y="18323"/>
                    <a:pt x="13827" y="17736"/>
                  </a:cubicBezTo>
                  <a:cubicBezTo>
                    <a:pt x="13896" y="17597"/>
                    <a:pt x="13965" y="17459"/>
                    <a:pt x="14069" y="17355"/>
                  </a:cubicBezTo>
                  <a:cubicBezTo>
                    <a:pt x="14138" y="17528"/>
                    <a:pt x="14103" y="17701"/>
                    <a:pt x="14069" y="17874"/>
                  </a:cubicBezTo>
                  <a:cubicBezTo>
                    <a:pt x="13930" y="18531"/>
                    <a:pt x="13792" y="19187"/>
                    <a:pt x="13654" y="19844"/>
                  </a:cubicBezTo>
                  <a:cubicBezTo>
                    <a:pt x="13619" y="19948"/>
                    <a:pt x="13619" y="20086"/>
                    <a:pt x="13619" y="20190"/>
                  </a:cubicBezTo>
                  <a:cubicBezTo>
                    <a:pt x="13723" y="20121"/>
                    <a:pt x="13688" y="19982"/>
                    <a:pt x="13723" y="19844"/>
                  </a:cubicBezTo>
                  <a:cubicBezTo>
                    <a:pt x="13792" y="19706"/>
                    <a:pt x="13827" y="19533"/>
                    <a:pt x="13930" y="19360"/>
                  </a:cubicBezTo>
                  <a:cubicBezTo>
                    <a:pt x="14034" y="19222"/>
                    <a:pt x="14103" y="19049"/>
                    <a:pt x="14069" y="18876"/>
                  </a:cubicBezTo>
                  <a:cubicBezTo>
                    <a:pt x="13965" y="18496"/>
                    <a:pt x="14138" y="18185"/>
                    <a:pt x="14241" y="17839"/>
                  </a:cubicBezTo>
                  <a:cubicBezTo>
                    <a:pt x="14276" y="17701"/>
                    <a:pt x="14311" y="17528"/>
                    <a:pt x="14345" y="17390"/>
                  </a:cubicBezTo>
                  <a:cubicBezTo>
                    <a:pt x="14380" y="17286"/>
                    <a:pt x="14414" y="17183"/>
                    <a:pt x="14276" y="17113"/>
                  </a:cubicBezTo>
                  <a:cubicBezTo>
                    <a:pt x="14172" y="17079"/>
                    <a:pt x="14207" y="16975"/>
                    <a:pt x="14241" y="16906"/>
                  </a:cubicBezTo>
                  <a:cubicBezTo>
                    <a:pt x="14380" y="16630"/>
                    <a:pt x="14553" y="16422"/>
                    <a:pt x="14794" y="16215"/>
                  </a:cubicBezTo>
                  <a:lnTo>
                    <a:pt x="14794" y="16215"/>
                  </a:lnTo>
                  <a:cubicBezTo>
                    <a:pt x="14656" y="16906"/>
                    <a:pt x="14380" y="17563"/>
                    <a:pt x="14380" y="18289"/>
                  </a:cubicBezTo>
                  <a:cubicBezTo>
                    <a:pt x="14483" y="17874"/>
                    <a:pt x="14587" y="17494"/>
                    <a:pt x="14691" y="17079"/>
                  </a:cubicBezTo>
                  <a:cubicBezTo>
                    <a:pt x="14760" y="16872"/>
                    <a:pt x="14794" y="16699"/>
                    <a:pt x="15002" y="16595"/>
                  </a:cubicBezTo>
                  <a:cubicBezTo>
                    <a:pt x="15106" y="16560"/>
                    <a:pt x="15140" y="16422"/>
                    <a:pt x="15175" y="16353"/>
                  </a:cubicBezTo>
                  <a:cubicBezTo>
                    <a:pt x="15382" y="15973"/>
                    <a:pt x="15659" y="15593"/>
                    <a:pt x="15901" y="15247"/>
                  </a:cubicBezTo>
                  <a:cubicBezTo>
                    <a:pt x="16212" y="14832"/>
                    <a:pt x="16661" y="14625"/>
                    <a:pt x="17076" y="14383"/>
                  </a:cubicBezTo>
                  <a:cubicBezTo>
                    <a:pt x="17491" y="14106"/>
                    <a:pt x="17940" y="13899"/>
                    <a:pt x="18424" y="13761"/>
                  </a:cubicBezTo>
                  <a:cubicBezTo>
                    <a:pt x="18769" y="13622"/>
                    <a:pt x="19115" y="13415"/>
                    <a:pt x="19495" y="13346"/>
                  </a:cubicBezTo>
                  <a:cubicBezTo>
                    <a:pt x="19737" y="13277"/>
                    <a:pt x="19979" y="13311"/>
                    <a:pt x="20290" y="13277"/>
                  </a:cubicBezTo>
                  <a:lnTo>
                    <a:pt x="20290" y="13277"/>
                  </a:lnTo>
                  <a:cubicBezTo>
                    <a:pt x="20117" y="13519"/>
                    <a:pt x="19772" y="13519"/>
                    <a:pt x="19668" y="13761"/>
                  </a:cubicBezTo>
                  <a:cubicBezTo>
                    <a:pt x="19876" y="13761"/>
                    <a:pt x="20048" y="13692"/>
                    <a:pt x="20187" y="13519"/>
                  </a:cubicBezTo>
                  <a:cubicBezTo>
                    <a:pt x="20601" y="13173"/>
                    <a:pt x="21085" y="12966"/>
                    <a:pt x="21604" y="12862"/>
                  </a:cubicBezTo>
                  <a:cubicBezTo>
                    <a:pt x="21645" y="12862"/>
                    <a:pt x="21687" y="12856"/>
                    <a:pt x="21728" y="12856"/>
                  </a:cubicBezTo>
                  <a:cubicBezTo>
                    <a:pt x="21790" y="12856"/>
                    <a:pt x="21853" y="12869"/>
                    <a:pt x="21915" y="12931"/>
                  </a:cubicBezTo>
                  <a:cubicBezTo>
                    <a:pt x="21777" y="13242"/>
                    <a:pt x="21466" y="13450"/>
                    <a:pt x="21258" y="13692"/>
                  </a:cubicBezTo>
                  <a:cubicBezTo>
                    <a:pt x="21051" y="13899"/>
                    <a:pt x="20982" y="14106"/>
                    <a:pt x="20912" y="14417"/>
                  </a:cubicBezTo>
                  <a:cubicBezTo>
                    <a:pt x="21154" y="14279"/>
                    <a:pt x="21258" y="14106"/>
                    <a:pt x="21362" y="13934"/>
                  </a:cubicBezTo>
                  <a:cubicBezTo>
                    <a:pt x="21638" y="13415"/>
                    <a:pt x="22122" y="13104"/>
                    <a:pt x="22572" y="12724"/>
                  </a:cubicBezTo>
                  <a:cubicBezTo>
                    <a:pt x="22803" y="12550"/>
                    <a:pt x="23035" y="12473"/>
                    <a:pt x="23307" y="12473"/>
                  </a:cubicBezTo>
                  <a:cubicBezTo>
                    <a:pt x="23360" y="12473"/>
                    <a:pt x="23414" y="12476"/>
                    <a:pt x="23470" y="12482"/>
                  </a:cubicBezTo>
                  <a:cubicBezTo>
                    <a:pt x="23517" y="12486"/>
                    <a:pt x="23562" y="12489"/>
                    <a:pt x="23607" y="12489"/>
                  </a:cubicBezTo>
                  <a:cubicBezTo>
                    <a:pt x="23899" y="12489"/>
                    <a:pt x="24169" y="12399"/>
                    <a:pt x="24438" y="12309"/>
                  </a:cubicBezTo>
                  <a:cubicBezTo>
                    <a:pt x="24565" y="12258"/>
                    <a:pt x="24710" y="12226"/>
                    <a:pt x="24860" y="12226"/>
                  </a:cubicBezTo>
                  <a:cubicBezTo>
                    <a:pt x="24915" y="12226"/>
                    <a:pt x="24970" y="12231"/>
                    <a:pt x="25026" y="12240"/>
                  </a:cubicBezTo>
                  <a:cubicBezTo>
                    <a:pt x="25026" y="12274"/>
                    <a:pt x="25026" y="12309"/>
                    <a:pt x="25026" y="12309"/>
                  </a:cubicBezTo>
                  <a:cubicBezTo>
                    <a:pt x="24853" y="12516"/>
                    <a:pt x="24542" y="12516"/>
                    <a:pt x="24438" y="12724"/>
                  </a:cubicBezTo>
                  <a:cubicBezTo>
                    <a:pt x="24300" y="12966"/>
                    <a:pt x="24127" y="13104"/>
                    <a:pt x="23954" y="13277"/>
                  </a:cubicBezTo>
                  <a:cubicBezTo>
                    <a:pt x="23851" y="13380"/>
                    <a:pt x="23712" y="13484"/>
                    <a:pt x="23574" y="13553"/>
                  </a:cubicBezTo>
                  <a:cubicBezTo>
                    <a:pt x="23297" y="13657"/>
                    <a:pt x="23194" y="13864"/>
                    <a:pt x="23056" y="14106"/>
                  </a:cubicBezTo>
                  <a:cubicBezTo>
                    <a:pt x="23021" y="14245"/>
                    <a:pt x="22917" y="14383"/>
                    <a:pt x="22814" y="14487"/>
                  </a:cubicBezTo>
                  <a:cubicBezTo>
                    <a:pt x="22261" y="14970"/>
                    <a:pt x="21880" y="15593"/>
                    <a:pt x="21500" y="16180"/>
                  </a:cubicBezTo>
                  <a:cubicBezTo>
                    <a:pt x="21451" y="16278"/>
                    <a:pt x="21402" y="16376"/>
                    <a:pt x="21317" y="16376"/>
                  </a:cubicBezTo>
                  <a:cubicBezTo>
                    <a:pt x="21281" y="16376"/>
                    <a:pt x="21240" y="16359"/>
                    <a:pt x="21189" y="16319"/>
                  </a:cubicBezTo>
                  <a:cubicBezTo>
                    <a:pt x="20809" y="15973"/>
                    <a:pt x="20290" y="16007"/>
                    <a:pt x="19841" y="15904"/>
                  </a:cubicBezTo>
                  <a:cubicBezTo>
                    <a:pt x="19530" y="15826"/>
                    <a:pt x="19238" y="15787"/>
                    <a:pt x="18937" y="15787"/>
                  </a:cubicBezTo>
                  <a:cubicBezTo>
                    <a:pt x="18836" y="15787"/>
                    <a:pt x="18735" y="15791"/>
                    <a:pt x="18631" y="15800"/>
                  </a:cubicBezTo>
                  <a:cubicBezTo>
                    <a:pt x="18389" y="15800"/>
                    <a:pt x="18355" y="15731"/>
                    <a:pt x="18458" y="15524"/>
                  </a:cubicBezTo>
                  <a:cubicBezTo>
                    <a:pt x="18597" y="15247"/>
                    <a:pt x="18804" y="14970"/>
                    <a:pt x="19011" y="14729"/>
                  </a:cubicBezTo>
                  <a:cubicBezTo>
                    <a:pt x="19150" y="14556"/>
                    <a:pt x="19322" y="14383"/>
                    <a:pt x="19357" y="14141"/>
                  </a:cubicBezTo>
                  <a:cubicBezTo>
                    <a:pt x="19392" y="13968"/>
                    <a:pt x="19599" y="13934"/>
                    <a:pt x="19668" y="13761"/>
                  </a:cubicBezTo>
                  <a:lnTo>
                    <a:pt x="19668" y="13761"/>
                  </a:lnTo>
                  <a:cubicBezTo>
                    <a:pt x="19495" y="13830"/>
                    <a:pt x="19392" y="14003"/>
                    <a:pt x="19253" y="14141"/>
                  </a:cubicBezTo>
                  <a:cubicBezTo>
                    <a:pt x="18839" y="14590"/>
                    <a:pt x="18389" y="15040"/>
                    <a:pt x="18078" y="15558"/>
                  </a:cubicBezTo>
                  <a:cubicBezTo>
                    <a:pt x="18044" y="15593"/>
                    <a:pt x="18009" y="15662"/>
                    <a:pt x="17974" y="15696"/>
                  </a:cubicBezTo>
                  <a:cubicBezTo>
                    <a:pt x="17940" y="15714"/>
                    <a:pt x="17905" y="15722"/>
                    <a:pt x="17871" y="15722"/>
                  </a:cubicBezTo>
                  <a:cubicBezTo>
                    <a:pt x="17836" y="15722"/>
                    <a:pt x="17802" y="15714"/>
                    <a:pt x="17767" y="15696"/>
                  </a:cubicBezTo>
                  <a:cubicBezTo>
                    <a:pt x="17733" y="15627"/>
                    <a:pt x="17767" y="15558"/>
                    <a:pt x="17802" y="15524"/>
                  </a:cubicBezTo>
                  <a:cubicBezTo>
                    <a:pt x="17974" y="15282"/>
                    <a:pt x="18182" y="15074"/>
                    <a:pt x="18286" y="14798"/>
                  </a:cubicBezTo>
                  <a:lnTo>
                    <a:pt x="18355" y="14729"/>
                  </a:lnTo>
                  <a:lnTo>
                    <a:pt x="18286" y="14763"/>
                  </a:lnTo>
                  <a:cubicBezTo>
                    <a:pt x="18078" y="14901"/>
                    <a:pt x="17974" y="15109"/>
                    <a:pt x="17802" y="15282"/>
                  </a:cubicBezTo>
                  <a:cubicBezTo>
                    <a:pt x="17352" y="15835"/>
                    <a:pt x="17076" y="16042"/>
                    <a:pt x="16557" y="16284"/>
                  </a:cubicBezTo>
                  <a:cubicBezTo>
                    <a:pt x="16488" y="16180"/>
                    <a:pt x="16592" y="16111"/>
                    <a:pt x="16626" y="16042"/>
                  </a:cubicBezTo>
                  <a:cubicBezTo>
                    <a:pt x="16834" y="15765"/>
                    <a:pt x="17076" y="15524"/>
                    <a:pt x="17249" y="15212"/>
                  </a:cubicBezTo>
                  <a:lnTo>
                    <a:pt x="17249" y="15212"/>
                  </a:lnTo>
                  <a:cubicBezTo>
                    <a:pt x="16903" y="15489"/>
                    <a:pt x="16626" y="15835"/>
                    <a:pt x="16350" y="16215"/>
                  </a:cubicBezTo>
                  <a:cubicBezTo>
                    <a:pt x="16143" y="16560"/>
                    <a:pt x="15797" y="16768"/>
                    <a:pt x="15520" y="17010"/>
                  </a:cubicBezTo>
                  <a:cubicBezTo>
                    <a:pt x="15244" y="17286"/>
                    <a:pt x="15106" y="17632"/>
                    <a:pt x="14898" y="17943"/>
                  </a:cubicBezTo>
                  <a:cubicBezTo>
                    <a:pt x="14760" y="18220"/>
                    <a:pt x="14587" y="18462"/>
                    <a:pt x="14518" y="18773"/>
                  </a:cubicBezTo>
                  <a:cubicBezTo>
                    <a:pt x="14518" y="18773"/>
                    <a:pt x="14449" y="18807"/>
                    <a:pt x="14414" y="18842"/>
                  </a:cubicBezTo>
                  <a:cubicBezTo>
                    <a:pt x="14311" y="18634"/>
                    <a:pt x="14449" y="18462"/>
                    <a:pt x="14380" y="18289"/>
                  </a:cubicBezTo>
                  <a:lnTo>
                    <a:pt x="14380" y="18289"/>
                  </a:lnTo>
                  <a:cubicBezTo>
                    <a:pt x="14276" y="18531"/>
                    <a:pt x="14345" y="18773"/>
                    <a:pt x="14311" y="19015"/>
                  </a:cubicBezTo>
                  <a:cubicBezTo>
                    <a:pt x="14172" y="19602"/>
                    <a:pt x="13861" y="20121"/>
                    <a:pt x="13654" y="20674"/>
                  </a:cubicBezTo>
                  <a:cubicBezTo>
                    <a:pt x="13481" y="21158"/>
                    <a:pt x="13204" y="21642"/>
                    <a:pt x="13170" y="22195"/>
                  </a:cubicBezTo>
                  <a:cubicBezTo>
                    <a:pt x="13170" y="22229"/>
                    <a:pt x="13135" y="22298"/>
                    <a:pt x="13135" y="22367"/>
                  </a:cubicBezTo>
                  <a:cubicBezTo>
                    <a:pt x="13135" y="22402"/>
                    <a:pt x="13170" y="22437"/>
                    <a:pt x="13170" y="22540"/>
                  </a:cubicBezTo>
                  <a:cubicBezTo>
                    <a:pt x="13516" y="21538"/>
                    <a:pt x="13792" y="20570"/>
                    <a:pt x="14311" y="19602"/>
                  </a:cubicBezTo>
                  <a:cubicBezTo>
                    <a:pt x="14553" y="20570"/>
                    <a:pt x="14622" y="21469"/>
                    <a:pt x="14414" y="22402"/>
                  </a:cubicBezTo>
                  <a:cubicBezTo>
                    <a:pt x="14311" y="22713"/>
                    <a:pt x="14103" y="22955"/>
                    <a:pt x="13861" y="23162"/>
                  </a:cubicBezTo>
                  <a:cubicBezTo>
                    <a:pt x="13723" y="23301"/>
                    <a:pt x="13585" y="23404"/>
                    <a:pt x="13516" y="23543"/>
                  </a:cubicBezTo>
                  <a:cubicBezTo>
                    <a:pt x="13446" y="23612"/>
                    <a:pt x="13412" y="23681"/>
                    <a:pt x="13585" y="23715"/>
                  </a:cubicBezTo>
                  <a:cubicBezTo>
                    <a:pt x="13688" y="23715"/>
                    <a:pt x="13585" y="23819"/>
                    <a:pt x="13550" y="23854"/>
                  </a:cubicBezTo>
                  <a:cubicBezTo>
                    <a:pt x="13135" y="24165"/>
                    <a:pt x="12755" y="24407"/>
                    <a:pt x="12271" y="24510"/>
                  </a:cubicBezTo>
                  <a:cubicBezTo>
                    <a:pt x="12133" y="24510"/>
                    <a:pt x="11995" y="24545"/>
                    <a:pt x="11891" y="24614"/>
                  </a:cubicBezTo>
                  <a:cubicBezTo>
                    <a:pt x="11822" y="24649"/>
                    <a:pt x="11718" y="24718"/>
                    <a:pt x="11787" y="24822"/>
                  </a:cubicBezTo>
                  <a:cubicBezTo>
                    <a:pt x="11891" y="24994"/>
                    <a:pt x="11753" y="25029"/>
                    <a:pt x="11649" y="25063"/>
                  </a:cubicBezTo>
                  <a:cubicBezTo>
                    <a:pt x="11407" y="25133"/>
                    <a:pt x="11131" y="25167"/>
                    <a:pt x="10889" y="25167"/>
                  </a:cubicBezTo>
                  <a:cubicBezTo>
                    <a:pt x="10578" y="25167"/>
                    <a:pt x="10336" y="25202"/>
                    <a:pt x="10059" y="25340"/>
                  </a:cubicBezTo>
                  <a:cubicBezTo>
                    <a:pt x="9644" y="25547"/>
                    <a:pt x="9229" y="25755"/>
                    <a:pt x="8780" y="25893"/>
                  </a:cubicBezTo>
                  <a:cubicBezTo>
                    <a:pt x="8054" y="26170"/>
                    <a:pt x="7328" y="26377"/>
                    <a:pt x="6603" y="26619"/>
                  </a:cubicBezTo>
                  <a:cubicBezTo>
                    <a:pt x="5980" y="26826"/>
                    <a:pt x="5358" y="26965"/>
                    <a:pt x="4736" y="27137"/>
                  </a:cubicBezTo>
                  <a:cubicBezTo>
                    <a:pt x="4425" y="27207"/>
                    <a:pt x="4114" y="27207"/>
                    <a:pt x="3803" y="27276"/>
                  </a:cubicBezTo>
                  <a:cubicBezTo>
                    <a:pt x="3526" y="27345"/>
                    <a:pt x="3250" y="27483"/>
                    <a:pt x="3008" y="27656"/>
                  </a:cubicBezTo>
                  <a:cubicBezTo>
                    <a:pt x="2247" y="28243"/>
                    <a:pt x="1452" y="28797"/>
                    <a:pt x="830" y="29522"/>
                  </a:cubicBezTo>
                  <a:cubicBezTo>
                    <a:pt x="830" y="29540"/>
                    <a:pt x="822" y="29540"/>
                    <a:pt x="809" y="29540"/>
                  </a:cubicBezTo>
                  <a:cubicBezTo>
                    <a:pt x="796" y="29540"/>
                    <a:pt x="778" y="29540"/>
                    <a:pt x="761" y="29557"/>
                  </a:cubicBezTo>
                  <a:cubicBezTo>
                    <a:pt x="692" y="29488"/>
                    <a:pt x="726" y="29419"/>
                    <a:pt x="726" y="29384"/>
                  </a:cubicBezTo>
                  <a:cubicBezTo>
                    <a:pt x="968" y="28831"/>
                    <a:pt x="1141" y="28243"/>
                    <a:pt x="1487" y="27725"/>
                  </a:cubicBezTo>
                  <a:cubicBezTo>
                    <a:pt x="1487" y="27656"/>
                    <a:pt x="1521" y="27621"/>
                    <a:pt x="1556" y="27587"/>
                  </a:cubicBezTo>
                  <a:cubicBezTo>
                    <a:pt x="1833" y="26757"/>
                    <a:pt x="2524" y="26204"/>
                    <a:pt x="3111" y="25651"/>
                  </a:cubicBezTo>
                  <a:cubicBezTo>
                    <a:pt x="3803" y="24994"/>
                    <a:pt x="4390" y="24268"/>
                    <a:pt x="4943" y="23508"/>
                  </a:cubicBezTo>
                  <a:cubicBezTo>
                    <a:pt x="5013" y="23439"/>
                    <a:pt x="5047" y="23335"/>
                    <a:pt x="5047" y="23266"/>
                  </a:cubicBezTo>
                  <a:lnTo>
                    <a:pt x="5047" y="23266"/>
                  </a:lnTo>
                  <a:cubicBezTo>
                    <a:pt x="4736" y="23543"/>
                    <a:pt x="4529" y="23888"/>
                    <a:pt x="4287" y="24199"/>
                  </a:cubicBezTo>
                  <a:cubicBezTo>
                    <a:pt x="3976" y="24614"/>
                    <a:pt x="3595" y="24994"/>
                    <a:pt x="3215" y="25375"/>
                  </a:cubicBezTo>
                  <a:cubicBezTo>
                    <a:pt x="2869" y="25686"/>
                    <a:pt x="2558" y="26031"/>
                    <a:pt x="2247" y="26377"/>
                  </a:cubicBezTo>
                  <a:cubicBezTo>
                    <a:pt x="2178" y="26412"/>
                    <a:pt x="2144" y="26481"/>
                    <a:pt x="2040" y="26481"/>
                  </a:cubicBezTo>
                  <a:cubicBezTo>
                    <a:pt x="2005" y="26342"/>
                    <a:pt x="2074" y="26204"/>
                    <a:pt x="2144" y="26066"/>
                  </a:cubicBezTo>
                  <a:lnTo>
                    <a:pt x="2144" y="26031"/>
                  </a:lnTo>
                  <a:cubicBezTo>
                    <a:pt x="2455" y="25340"/>
                    <a:pt x="2731" y="24649"/>
                    <a:pt x="2939" y="23888"/>
                  </a:cubicBezTo>
                  <a:cubicBezTo>
                    <a:pt x="3215" y="22817"/>
                    <a:pt x="3492" y="21711"/>
                    <a:pt x="3768" y="20605"/>
                  </a:cubicBezTo>
                  <a:cubicBezTo>
                    <a:pt x="3872" y="20086"/>
                    <a:pt x="4079" y="19568"/>
                    <a:pt x="4252" y="19049"/>
                  </a:cubicBezTo>
                  <a:cubicBezTo>
                    <a:pt x="4287" y="18911"/>
                    <a:pt x="4356" y="18773"/>
                    <a:pt x="4390" y="18634"/>
                  </a:cubicBezTo>
                  <a:cubicBezTo>
                    <a:pt x="4701" y="17390"/>
                    <a:pt x="5324" y="16284"/>
                    <a:pt x="6049" y="15282"/>
                  </a:cubicBezTo>
                  <a:cubicBezTo>
                    <a:pt x="6568" y="14556"/>
                    <a:pt x="7121" y="13830"/>
                    <a:pt x="7674" y="13139"/>
                  </a:cubicBezTo>
                  <a:cubicBezTo>
                    <a:pt x="8054" y="12724"/>
                    <a:pt x="8400" y="12309"/>
                    <a:pt x="8884" y="11963"/>
                  </a:cubicBezTo>
                  <a:cubicBezTo>
                    <a:pt x="9022" y="11860"/>
                    <a:pt x="9160" y="11790"/>
                    <a:pt x="9333" y="11721"/>
                  </a:cubicBezTo>
                  <a:cubicBezTo>
                    <a:pt x="9471" y="11652"/>
                    <a:pt x="9644" y="11618"/>
                    <a:pt x="9713" y="11479"/>
                  </a:cubicBezTo>
                  <a:lnTo>
                    <a:pt x="9713" y="11479"/>
                  </a:lnTo>
                  <a:cubicBezTo>
                    <a:pt x="9264" y="11583"/>
                    <a:pt x="8815" y="11721"/>
                    <a:pt x="8504" y="12102"/>
                  </a:cubicBezTo>
                  <a:cubicBezTo>
                    <a:pt x="8331" y="12309"/>
                    <a:pt x="8089" y="12516"/>
                    <a:pt x="7881" y="12689"/>
                  </a:cubicBezTo>
                  <a:cubicBezTo>
                    <a:pt x="7743" y="12827"/>
                    <a:pt x="7570" y="13000"/>
                    <a:pt x="7467" y="13139"/>
                  </a:cubicBezTo>
                  <a:cubicBezTo>
                    <a:pt x="6637" y="14210"/>
                    <a:pt x="5773" y="15247"/>
                    <a:pt x="5116" y="16422"/>
                  </a:cubicBezTo>
                  <a:cubicBezTo>
                    <a:pt x="4909" y="16802"/>
                    <a:pt x="4736" y="17148"/>
                    <a:pt x="4529" y="17528"/>
                  </a:cubicBezTo>
                  <a:cubicBezTo>
                    <a:pt x="4356" y="17770"/>
                    <a:pt x="4252" y="18047"/>
                    <a:pt x="4218" y="18358"/>
                  </a:cubicBezTo>
                  <a:cubicBezTo>
                    <a:pt x="4183" y="18531"/>
                    <a:pt x="4148" y="18669"/>
                    <a:pt x="4079" y="18842"/>
                  </a:cubicBezTo>
                  <a:cubicBezTo>
                    <a:pt x="3906" y="19326"/>
                    <a:pt x="3699" y="19844"/>
                    <a:pt x="3561" y="20363"/>
                  </a:cubicBezTo>
                  <a:cubicBezTo>
                    <a:pt x="3353" y="21158"/>
                    <a:pt x="3146" y="21987"/>
                    <a:pt x="2939" y="22782"/>
                  </a:cubicBezTo>
                  <a:cubicBezTo>
                    <a:pt x="2766" y="23473"/>
                    <a:pt x="2593" y="24165"/>
                    <a:pt x="2386" y="24822"/>
                  </a:cubicBezTo>
                  <a:cubicBezTo>
                    <a:pt x="2213" y="25305"/>
                    <a:pt x="1971" y="25789"/>
                    <a:pt x="1798" y="26273"/>
                  </a:cubicBezTo>
                  <a:cubicBezTo>
                    <a:pt x="1591" y="26792"/>
                    <a:pt x="1418" y="27276"/>
                    <a:pt x="1176" y="27760"/>
                  </a:cubicBezTo>
                  <a:cubicBezTo>
                    <a:pt x="968" y="28209"/>
                    <a:pt x="726" y="28624"/>
                    <a:pt x="588" y="29108"/>
                  </a:cubicBezTo>
                  <a:cubicBezTo>
                    <a:pt x="415" y="29592"/>
                    <a:pt x="346" y="30145"/>
                    <a:pt x="35" y="30594"/>
                  </a:cubicBezTo>
                  <a:cubicBezTo>
                    <a:pt x="1" y="30663"/>
                    <a:pt x="35" y="30732"/>
                    <a:pt x="104" y="30801"/>
                  </a:cubicBezTo>
                  <a:cubicBezTo>
                    <a:pt x="151" y="30832"/>
                    <a:pt x="191" y="30849"/>
                    <a:pt x="226" y="30849"/>
                  </a:cubicBezTo>
                  <a:cubicBezTo>
                    <a:pt x="270" y="30849"/>
                    <a:pt x="308" y="30824"/>
                    <a:pt x="346" y="30767"/>
                  </a:cubicBezTo>
                  <a:cubicBezTo>
                    <a:pt x="415" y="30628"/>
                    <a:pt x="519" y="30525"/>
                    <a:pt x="588" y="30352"/>
                  </a:cubicBezTo>
                  <a:cubicBezTo>
                    <a:pt x="830" y="29903"/>
                    <a:pt x="1141" y="29488"/>
                    <a:pt x="1556" y="29142"/>
                  </a:cubicBezTo>
                  <a:cubicBezTo>
                    <a:pt x="1971" y="28797"/>
                    <a:pt x="2386" y="28451"/>
                    <a:pt x="2800" y="28105"/>
                  </a:cubicBezTo>
                  <a:cubicBezTo>
                    <a:pt x="3215" y="27725"/>
                    <a:pt x="3734" y="27518"/>
                    <a:pt x="4287" y="27414"/>
                  </a:cubicBezTo>
                  <a:cubicBezTo>
                    <a:pt x="5047" y="27310"/>
                    <a:pt x="5808" y="27103"/>
                    <a:pt x="6568" y="26861"/>
                  </a:cubicBezTo>
                  <a:cubicBezTo>
                    <a:pt x="6948" y="26757"/>
                    <a:pt x="7294" y="26619"/>
                    <a:pt x="7709" y="26515"/>
                  </a:cubicBezTo>
                  <a:cubicBezTo>
                    <a:pt x="8469" y="26377"/>
                    <a:pt x="9160" y="26031"/>
                    <a:pt x="9886" y="25720"/>
                  </a:cubicBezTo>
                  <a:cubicBezTo>
                    <a:pt x="10301" y="25513"/>
                    <a:pt x="10716" y="25409"/>
                    <a:pt x="11165" y="25409"/>
                  </a:cubicBezTo>
                  <a:cubicBezTo>
                    <a:pt x="11545" y="25409"/>
                    <a:pt x="11926" y="25305"/>
                    <a:pt x="12306" y="25133"/>
                  </a:cubicBezTo>
                  <a:cubicBezTo>
                    <a:pt x="12548" y="24994"/>
                    <a:pt x="12790" y="24856"/>
                    <a:pt x="12997" y="24683"/>
                  </a:cubicBezTo>
                  <a:cubicBezTo>
                    <a:pt x="13619" y="24199"/>
                    <a:pt x="14241" y="23785"/>
                    <a:pt x="14656" y="23093"/>
                  </a:cubicBezTo>
                  <a:cubicBezTo>
                    <a:pt x="14656" y="23043"/>
                    <a:pt x="14675" y="23011"/>
                    <a:pt x="14725" y="23011"/>
                  </a:cubicBezTo>
                  <a:cubicBezTo>
                    <a:pt x="14744" y="23011"/>
                    <a:pt x="14767" y="23015"/>
                    <a:pt x="14794" y="23024"/>
                  </a:cubicBezTo>
                  <a:cubicBezTo>
                    <a:pt x="14864" y="23197"/>
                    <a:pt x="14864" y="23404"/>
                    <a:pt x="14794" y="23577"/>
                  </a:cubicBezTo>
                  <a:cubicBezTo>
                    <a:pt x="14622" y="23992"/>
                    <a:pt x="14587" y="24441"/>
                    <a:pt x="14622" y="24891"/>
                  </a:cubicBezTo>
                  <a:cubicBezTo>
                    <a:pt x="14622" y="24960"/>
                    <a:pt x="14622" y="25063"/>
                    <a:pt x="14587" y="25133"/>
                  </a:cubicBezTo>
                  <a:cubicBezTo>
                    <a:pt x="14587" y="25409"/>
                    <a:pt x="14380" y="25513"/>
                    <a:pt x="14241" y="25651"/>
                  </a:cubicBezTo>
                  <a:cubicBezTo>
                    <a:pt x="14191" y="25685"/>
                    <a:pt x="14152" y="25698"/>
                    <a:pt x="14122" y="25698"/>
                  </a:cubicBezTo>
                  <a:cubicBezTo>
                    <a:pt x="14028" y="25698"/>
                    <a:pt x="14009" y="25573"/>
                    <a:pt x="13930" y="25547"/>
                  </a:cubicBezTo>
                  <a:cubicBezTo>
                    <a:pt x="13861" y="25513"/>
                    <a:pt x="13792" y="25513"/>
                    <a:pt x="13723" y="25513"/>
                  </a:cubicBezTo>
                  <a:cubicBezTo>
                    <a:pt x="13446" y="25513"/>
                    <a:pt x="13135" y="25617"/>
                    <a:pt x="12893" y="25755"/>
                  </a:cubicBezTo>
                  <a:cubicBezTo>
                    <a:pt x="11891" y="26204"/>
                    <a:pt x="11061" y="26826"/>
                    <a:pt x="10301" y="27587"/>
                  </a:cubicBezTo>
                  <a:cubicBezTo>
                    <a:pt x="9713" y="28174"/>
                    <a:pt x="9195" y="28831"/>
                    <a:pt x="8746" y="29522"/>
                  </a:cubicBezTo>
                  <a:cubicBezTo>
                    <a:pt x="8400" y="30041"/>
                    <a:pt x="8054" y="30594"/>
                    <a:pt x="7501" y="30905"/>
                  </a:cubicBezTo>
                  <a:cubicBezTo>
                    <a:pt x="6672" y="31354"/>
                    <a:pt x="6049" y="32011"/>
                    <a:pt x="5462" y="32737"/>
                  </a:cubicBezTo>
                  <a:cubicBezTo>
                    <a:pt x="5220" y="33048"/>
                    <a:pt x="5047" y="33428"/>
                    <a:pt x="4943" y="33808"/>
                  </a:cubicBezTo>
                  <a:cubicBezTo>
                    <a:pt x="4874" y="34120"/>
                    <a:pt x="4805" y="34431"/>
                    <a:pt x="4701" y="34707"/>
                  </a:cubicBezTo>
                  <a:cubicBezTo>
                    <a:pt x="4494" y="35295"/>
                    <a:pt x="4356" y="35882"/>
                    <a:pt x="4390" y="36505"/>
                  </a:cubicBezTo>
                  <a:cubicBezTo>
                    <a:pt x="4390" y="36712"/>
                    <a:pt x="4425" y="36954"/>
                    <a:pt x="4390" y="37196"/>
                  </a:cubicBezTo>
                  <a:cubicBezTo>
                    <a:pt x="4321" y="37922"/>
                    <a:pt x="4218" y="38648"/>
                    <a:pt x="4218" y="39408"/>
                  </a:cubicBezTo>
                  <a:cubicBezTo>
                    <a:pt x="4252" y="40514"/>
                    <a:pt x="3941" y="41586"/>
                    <a:pt x="3803" y="42657"/>
                  </a:cubicBezTo>
                  <a:cubicBezTo>
                    <a:pt x="3768" y="43210"/>
                    <a:pt x="3630" y="43729"/>
                    <a:pt x="3561" y="44282"/>
                  </a:cubicBezTo>
                  <a:cubicBezTo>
                    <a:pt x="3526" y="44662"/>
                    <a:pt x="3492" y="45042"/>
                    <a:pt x="3319" y="45353"/>
                  </a:cubicBezTo>
                  <a:cubicBezTo>
                    <a:pt x="3077" y="45803"/>
                    <a:pt x="2939" y="46321"/>
                    <a:pt x="2351" y="46459"/>
                  </a:cubicBezTo>
                  <a:cubicBezTo>
                    <a:pt x="2282" y="46494"/>
                    <a:pt x="2213" y="46528"/>
                    <a:pt x="2213" y="46632"/>
                  </a:cubicBezTo>
                  <a:cubicBezTo>
                    <a:pt x="2239" y="46710"/>
                    <a:pt x="2303" y="46749"/>
                    <a:pt x="2378" y="46749"/>
                  </a:cubicBezTo>
                  <a:cubicBezTo>
                    <a:pt x="2403" y="46749"/>
                    <a:pt x="2429" y="46744"/>
                    <a:pt x="2455" y="46736"/>
                  </a:cubicBezTo>
                  <a:cubicBezTo>
                    <a:pt x="2524" y="46736"/>
                    <a:pt x="2593" y="46701"/>
                    <a:pt x="2662" y="46667"/>
                  </a:cubicBezTo>
                  <a:cubicBezTo>
                    <a:pt x="2869" y="46563"/>
                    <a:pt x="3077" y="46459"/>
                    <a:pt x="3284" y="46321"/>
                  </a:cubicBezTo>
                  <a:cubicBezTo>
                    <a:pt x="3630" y="46114"/>
                    <a:pt x="3976" y="45872"/>
                    <a:pt x="4390" y="45733"/>
                  </a:cubicBezTo>
                  <a:cubicBezTo>
                    <a:pt x="5220" y="45491"/>
                    <a:pt x="6015" y="45180"/>
                    <a:pt x="6810" y="44835"/>
                  </a:cubicBezTo>
                  <a:cubicBezTo>
                    <a:pt x="6844" y="44800"/>
                    <a:pt x="6914" y="44766"/>
                    <a:pt x="6983" y="44731"/>
                  </a:cubicBezTo>
                  <a:cubicBezTo>
                    <a:pt x="8089" y="44351"/>
                    <a:pt x="9195" y="43936"/>
                    <a:pt x="10163" y="43279"/>
                  </a:cubicBezTo>
                  <a:cubicBezTo>
                    <a:pt x="10889" y="42795"/>
                    <a:pt x="11545" y="42311"/>
                    <a:pt x="12271" y="41897"/>
                  </a:cubicBezTo>
                  <a:cubicBezTo>
                    <a:pt x="12686" y="41655"/>
                    <a:pt x="12928" y="41275"/>
                    <a:pt x="13274" y="40963"/>
                  </a:cubicBezTo>
                  <a:cubicBezTo>
                    <a:pt x="13619" y="40618"/>
                    <a:pt x="13861" y="40203"/>
                    <a:pt x="14069" y="39754"/>
                  </a:cubicBezTo>
                  <a:cubicBezTo>
                    <a:pt x="14311" y="39131"/>
                    <a:pt x="14725" y="38613"/>
                    <a:pt x="15106" y="38060"/>
                  </a:cubicBezTo>
                  <a:cubicBezTo>
                    <a:pt x="15157" y="37991"/>
                    <a:pt x="15201" y="37956"/>
                    <a:pt x="15244" y="37956"/>
                  </a:cubicBezTo>
                  <a:cubicBezTo>
                    <a:pt x="15287" y="37956"/>
                    <a:pt x="15330" y="37991"/>
                    <a:pt x="15382" y="38060"/>
                  </a:cubicBezTo>
                  <a:cubicBezTo>
                    <a:pt x="15486" y="38267"/>
                    <a:pt x="15624" y="38475"/>
                    <a:pt x="15762" y="38648"/>
                  </a:cubicBezTo>
                  <a:cubicBezTo>
                    <a:pt x="15935" y="38890"/>
                    <a:pt x="16039" y="39201"/>
                    <a:pt x="16281" y="39373"/>
                  </a:cubicBezTo>
                  <a:cubicBezTo>
                    <a:pt x="16488" y="39477"/>
                    <a:pt x="16523" y="39650"/>
                    <a:pt x="16488" y="39857"/>
                  </a:cubicBezTo>
                  <a:cubicBezTo>
                    <a:pt x="16419" y="40549"/>
                    <a:pt x="16384" y="41275"/>
                    <a:pt x="16281" y="41966"/>
                  </a:cubicBezTo>
                  <a:cubicBezTo>
                    <a:pt x="16246" y="42242"/>
                    <a:pt x="16177" y="42519"/>
                    <a:pt x="16246" y="42795"/>
                  </a:cubicBezTo>
                  <a:cubicBezTo>
                    <a:pt x="16315" y="43176"/>
                    <a:pt x="16177" y="43521"/>
                    <a:pt x="16039" y="43832"/>
                  </a:cubicBezTo>
                  <a:cubicBezTo>
                    <a:pt x="15797" y="44351"/>
                    <a:pt x="15520" y="44869"/>
                    <a:pt x="15278" y="45388"/>
                  </a:cubicBezTo>
                  <a:cubicBezTo>
                    <a:pt x="14933" y="46114"/>
                    <a:pt x="14587" y="46874"/>
                    <a:pt x="14138" y="47600"/>
                  </a:cubicBezTo>
                  <a:cubicBezTo>
                    <a:pt x="14069" y="47738"/>
                    <a:pt x="13999" y="47911"/>
                    <a:pt x="13827" y="47946"/>
                  </a:cubicBezTo>
                  <a:cubicBezTo>
                    <a:pt x="13505" y="48044"/>
                    <a:pt x="13184" y="48214"/>
                    <a:pt x="12837" y="48214"/>
                  </a:cubicBezTo>
                  <a:cubicBezTo>
                    <a:pt x="12699" y="48214"/>
                    <a:pt x="12557" y="48187"/>
                    <a:pt x="12409" y="48118"/>
                  </a:cubicBezTo>
                  <a:cubicBezTo>
                    <a:pt x="12343" y="48085"/>
                    <a:pt x="12245" y="48036"/>
                    <a:pt x="12161" y="48036"/>
                  </a:cubicBezTo>
                  <a:cubicBezTo>
                    <a:pt x="12069" y="48036"/>
                    <a:pt x="11995" y="48094"/>
                    <a:pt x="11995" y="48291"/>
                  </a:cubicBezTo>
                  <a:cubicBezTo>
                    <a:pt x="11995" y="48326"/>
                    <a:pt x="11891" y="48326"/>
                    <a:pt x="11856" y="48360"/>
                  </a:cubicBezTo>
                  <a:cubicBezTo>
                    <a:pt x="11753" y="48395"/>
                    <a:pt x="11649" y="48395"/>
                    <a:pt x="11545" y="48395"/>
                  </a:cubicBezTo>
                  <a:cubicBezTo>
                    <a:pt x="10681" y="48568"/>
                    <a:pt x="9817" y="48844"/>
                    <a:pt x="9126" y="49397"/>
                  </a:cubicBezTo>
                  <a:cubicBezTo>
                    <a:pt x="8434" y="49950"/>
                    <a:pt x="7812" y="50573"/>
                    <a:pt x="7190" y="51195"/>
                  </a:cubicBezTo>
                  <a:cubicBezTo>
                    <a:pt x="6914" y="51471"/>
                    <a:pt x="6672" y="51782"/>
                    <a:pt x="6430" y="52059"/>
                  </a:cubicBezTo>
                  <a:cubicBezTo>
                    <a:pt x="6119" y="52404"/>
                    <a:pt x="5877" y="52785"/>
                    <a:pt x="5704" y="53199"/>
                  </a:cubicBezTo>
                  <a:cubicBezTo>
                    <a:pt x="5600" y="53441"/>
                    <a:pt x="5496" y="53649"/>
                    <a:pt x="5358" y="53856"/>
                  </a:cubicBezTo>
                  <a:cubicBezTo>
                    <a:pt x="5220" y="54029"/>
                    <a:pt x="5116" y="54236"/>
                    <a:pt x="5082" y="54444"/>
                  </a:cubicBezTo>
                  <a:cubicBezTo>
                    <a:pt x="5047" y="54755"/>
                    <a:pt x="4943" y="55031"/>
                    <a:pt x="4840" y="55308"/>
                  </a:cubicBezTo>
                  <a:cubicBezTo>
                    <a:pt x="4736" y="55688"/>
                    <a:pt x="4598" y="56068"/>
                    <a:pt x="4771" y="56483"/>
                  </a:cubicBezTo>
                  <a:cubicBezTo>
                    <a:pt x="4805" y="56552"/>
                    <a:pt x="4805" y="56656"/>
                    <a:pt x="4805" y="56760"/>
                  </a:cubicBezTo>
                  <a:cubicBezTo>
                    <a:pt x="4943" y="58073"/>
                    <a:pt x="5324" y="59352"/>
                    <a:pt x="5877" y="60596"/>
                  </a:cubicBezTo>
                  <a:cubicBezTo>
                    <a:pt x="6188" y="60458"/>
                    <a:pt x="6188" y="60458"/>
                    <a:pt x="6049" y="60182"/>
                  </a:cubicBezTo>
                  <a:cubicBezTo>
                    <a:pt x="5669" y="59559"/>
                    <a:pt x="5531" y="58937"/>
                    <a:pt x="5635" y="58246"/>
                  </a:cubicBezTo>
                  <a:cubicBezTo>
                    <a:pt x="5704" y="57866"/>
                    <a:pt x="5842" y="57486"/>
                    <a:pt x="5946" y="57105"/>
                  </a:cubicBezTo>
                  <a:cubicBezTo>
                    <a:pt x="6049" y="56829"/>
                    <a:pt x="6188" y="56552"/>
                    <a:pt x="6430" y="56345"/>
                  </a:cubicBezTo>
                  <a:cubicBezTo>
                    <a:pt x="6914" y="55896"/>
                    <a:pt x="7328" y="55377"/>
                    <a:pt x="7916" y="55031"/>
                  </a:cubicBezTo>
                  <a:cubicBezTo>
                    <a:pt x="8262" y="54824"/>
                    <a:pt x="8504" y="54548"/>
                    <a:pt x="8815" y="54271"/>
                  </a:cubicBezTo>
                  <a:cubicBezTo>
                    <a:pt x="8918" y="54409"/>
                    <a:pt x="8884" y="54548"/>
                    <a:pt x="8849" y="54651"/>
                  </a:cubicBezTo>
                  <a:cubicBezTo>
                    <a:pt x="8711" y="55101"/>
                    <a:pt x="8573" y="55550"/>
                    <a:pt x="8400" y="55999"/>
                  </a:cubicBezTo>
                  <a:cubicBezTo>
                    <a:pt x="8193" y="56621"/>
                    <a:pt x="7847" y="57244"/>
                    <a:pt x="7605" y="57900"/>
                  </a:cubicBezTo>
                  <a:cubicBezTo>
                    <a:pt x="7328" y="58764"/>
                    <a:pt x="7225" y="59698"/>
                    <a:pt x="7156" y="60596"/>
                  </a:cubicBezTo>
                  <a:cubicBezTo>
                    <a:pt x="7121" y="60873"/>
                    <a:pt x="7121" y="61149"/>
                    <a:pt x="7190" y="61461"/>
                  </a:cubicBezTo>
                  <a:cubicBezTo>
                    <a:pt x="7363" y="62463"/>
                    <a:pt x="7536" y="63500"/>
                    <a:pt x="7778" y="64502"/>
                  </a:cubicBezTo>
                  <a:cubicBezTo>
                    <a:pt x="7985" y="65297"/>
                    <a:pt x="8296" y="65989"/>
                    <a:pt x="8815" y="66576"/>
                  </a:cubicBezTo>
                  <a:cubicBezTo>
                    <a:pt x="8896" y="66684"/>
                    <a:pt x="8977" y="66771"/>
                    <a:pt x="9090" y="66771"/>
                  </a:cubicBezTo>
                  <a:cubicBezTo>
                    <a:pt x="9122" y="66771"/>
                    <a:pt x="9157" y="66764"/>
                    <a:pt x="9195" y="66749"/>
                  </a:cubicBezTo>
                  <a:cubicBezTo>
                    <a:pt x="9368" y="66714"/>
                    <a:pt x="9437" y="66576"/>
                    <a:pt x="9437" y="66403"/>
                  </a:cubicBezTo>
                  <a:cubicBezTo>
                    <a:pt x="9471" y="66023"/>
                    <a:pt x="9575" y="65677"/>
                    <a:pt x="9610" y="65297"/>
                  </a:cubicBezTo>
                  <a:cubicBezTo>
                    <a:pt x="9748" y="64087"/>
                    <a:pt x="10266" y="63016"/>
                    <a:pt x="10958" y="62048"/>
                  </a:cubicBezTo>
                  <a:cubicBezTo>
                    <a:pt x="11407" y="61426"/>
                    <a:pt x="11822" y="60838"/>
                    <a:pt x="12133" y="60182"/>
                  </a:cubicBezTo>
                  <a:cubicBezTo>
                    <a:pt x="12193" y="60092"/>
                    <a:pt x="12201" y="60002"/>
                    <a:pt x="12292" y="60002"/>
                  </a:cubicBezTo>
                  <a:cubicBezTo>
                    <a:pt x="12306" y="60002"/>
                    <a:pt x="12322" y="60004"/>
                    <a:pt x="12340" y="60009"/>
                  </a:cubicBezTo>
                  <a:cubicBezTo>
                    <a:pt x="12375" y="60458"/>
                    <a:pt x="12513" y="60873"/>
                    <a:pt x="12513" y="61322"/>
                  </a:cubicBezTo>
                  <a:cubicBezTo>
                    <a:pt x="12548" y="62117"/>
                    <a:pt x="12721" y="62912"/>
                    <a:pt x="12997" y="63707"/>
                  </a:cubicBezTo>
                  <a:cubicBezTo>
                    <a:pt x="13239" y="64364"/>
                    <a:pt x="13619" y="64952"/>
                    <a:pt x="13861" y="65608"/>
                  </a:cubicBezTo>
                  <a:cubicBezTo>
                    <a:pt x="13861" y="65643"/>
                    <a:pt x="13896" y="65677"/>
                    <a:pt x="13930" y="65677"/>
                  </a:cubicBezTo>
                  <a:cubicBezTo>
                    <a:pt x="13960" y="65707"/>
                    <a:pt x="13989" y="65717"/>
                    <a:pt x="14018" y="65717"/>
                  </a:cubicBezTo>
                  <a:cubicBezTo>
                    <a:pt x="14058" y="65717"/>
                    <a:pt x="14098" y="65697"/>
                    <a:pt x="14138" y="65677"/>
                  </a:cubicBezTo>
                  <a:cubicBezTo>
                    <a:pt x="14207" y="65608"/>
                    <a:pt x="14241" y="65539"/>
                    <a:pt x="14172" y="65505"/>
                  </a:cubicBezTo>
                  <a:cubicBezTo>
                    <a:pt x="13930" y="65332"/>
                    <a:pt x="13999" y="65124"/>
                    <a:pt x="14103" y="64917"/>
                  </a:cubicBezTo>
                  <a:cubicBezTo>
                    <a:pt x="14207" y="64744"/>
                    <a:pt x="14172" y="64537"/>
                    <a:pt x="14241" y="64364"/>
                  </a:cubicBezTo>
                  <a:cubicBezTo>
                    <a:pt x="14241" y="64295"/>
                    <a:pt x="14276" y="64191"/>
                    <a:pt x="14380" y="64122"/>
                  </a:cubicBezTo>
                  <a:cubicBezTo>
                    <a:pt x="14449" y="64260"/>
                    <a:pt x="14449" y="64399"/>
                    <a:pt x="14449" y="64537"/>
                  </a:cubicBezTo>
                  <a:cubicBezTo>
                    <a:pt x="14414" y="65194"/>
                    <a:pt x="14414" y="65850"/>
                    <a:pt x="14553" y="66507"/>
                  </a:cubicBezTo>
                  <a:cubicBezTo>
                    <a:pt x="14691" y="66956"/>
                    <a:pt x="14829" y="67440"/>
                    <a:pt x="15106" y="67855"/>
                  </a:cubicBezTo>
                  <a:cubicBezTo>
                    <a:pt x="15520" y="68477"/>
                    <a:pt x="15970" y="69099"/>
                    <a:pt x="16419" y="69722"/>
                  </a:cubicBezTo>
                  <a:cubicBezTo>
                    <a:pt x="16626" y="69998"/>
                    <a:pt x="16834" y="70275"/>
                    <a:pt x="17145" y="70447"/>
                  </a:cubicBezTo>
                  <a:cubicBezTo>
                    <a:pt x="17836" y="70828"/>
                    <a:pt x="18528" y="71277"/>
                    <a:pt x="19219" y="71726"/>
                  </a:cubicBezTo>
                  <a:cubicBezTo>
                    <a:pt x="19461" y="71899"/>
                    <a:pt x="19703" y="72037"/>
                    <a:pt x="20014" y="72107"/>
                  </a:cubicBezTo>
                  <a:cubicBezTo>
                    <a:pt x="20601" y="72245"/>
                    <a:pt x="21154" y="72418"/>
                    <a:pt x="21673" y="72625"/>
                  </a:cubicBezTo>
                  <a:cubicBezTo>
                    <a:pt x="22088" y="72798"/>
                    <a:pt x="22537" y="72902"/>
                    <a:pt x="22986" y="73005"/>
                  </a:cubicBezTo>
                  <a:cubicBezTo>
                    <a:pt x="23539" y="73109"/>
                    <a:pt x="24092" y="73178"/>
                    <a:pt x="24646" y="73316"/>
                  </a:cubicBezTo>
                  <a:cubicBezTo>
                    <a:pt x="25337" y="73489"/>
                    <a:pt x="25959" y="73731"/>
                    <a:pt x="26616" y="73939"/>
                  </a:cubicBezTo>
                  <a:cubicBezTo>
                    <a:pt x="27411" y="74215"/>
                    <a:pt x="28171" y="74595"/>
                    <a:pt x="28862" y="75114"/>
                  </a:cubicBezTo>
                  <a:cubicBezTo>
                    <a:pt x="29139" y="75321"/>
                    <a:pt x="29381" y="75632"/>
                    <a:pt x="29657" y="75909"/>
                  </a:cubicBezTo>
                  <a:cubicBezTo>
                    <a:pt x="30211" y="76427"/>
                    <a:pt x="30418" y="77119"/>
                    <a:pt x="30487" y="77844"/>
                  </a:cubicBezTo>
                  <a:cubicBezTo>
                    <a:pt x="30497" y="77849"/>
                    <a:pt x="30507" y="77852"/>
                    <a:pt x="30518" y="77852"/>
                  </a:cubicBezTo>
                  <a:cubicBezTo>
                    <a:pt x="30567" y="77852"/>
                    <a:pt x="30619" y="77803"/>
                    <a:pt x="30686" y="77803"/>
                  </a:cubicBezTo>
                  <a:cubicBezTo>
                    <a:pt x="30699" y="77803"/>
                    <a:pt x="30714" y="77805"/>
                    <a:pt x="30729" y="77810"/>
                  </a:cubicBezTo>
                  <a:cubicBezTo>
                    <a:pt x="30747" y="77814"/>
                    <a:pt x="30764" y="77817"/>
                    <a:pt x="30780" y="77817"/>
                  </a:cubicBezTo>
                  <a:cubicBezTo>
                    <a:pt x="30883" y="77817"/>
                    <a:pt x="30927" y="77723"/>
                    <a:pt x="30867" y="77602"/>
                  </a:cubicBezTo>
                  <a:cubicBezTo>
                    <a:pt x="30660" y="77291"/>
                    <a:pt x="30625" y="76911"/>
                    <a:pt x="30452" y="76565"/>
                  </a:cubicBezTo>
                  <a:cubicBezTo>
                    <a:pt x="30314" y="76324"/>
                    <a:pt x="30280" y="76047"/>
                    <a:pt x="30245" y="75770"/>
                  </a:cubicBezTo>
                  <a:cubicBezTo>
                    <a:pt x="30107" y="74768"/>
                    <a:pt x="30141" y="73697"/>
                    <a:pt x="30072" y="72694"/>
                  </a:cubicBezTo>
                  <a:cubicBezTo>
                    <a:pt x="30072" y="72245"/>
                    <a:pt x="30003" y="71830"/>
                    <a:pt x="30038" y="71415"/>
                  </a:cubicBezTo>
                  <a:cubicBezTo>
                    <a:pt x="30141" y="70378"/>
                    <a:pt x="30245" y="69376"/>
                    <a:pt x="30245" y="68339"/>
                  </a:cubicBezTo>
                  <a:cubicBezTo>
                    <a:pt x="30245" y="67544"/>
                    <a:pt x="29969" y="66749"/>
                    <a:pt x="29830" y="65989"/>
                  </a:cubicBezTo>
                  <a:cubicBezTo>
                    <a:pt x="29796" y="65919"/>
                    <a:pt x="29761" y="65850"/>
                    <a:pt x="29727" y="65781"/>
                  </a:cubicBezTo>
                  <a:cubicBezTo>
                    <a:pt x="29485" y="65194"/>
                    <a:pt x="29243" y="64606"/>
                    <a:pt x="29001" y="64053"/>
                  </a:cubicBezTo>
                  <a:cubicBezTo>
                    <a:pt x="28862" y="63638"/>
                    <a:pt x="28655" y="63292"/>
                    <a:pt x="28206" y="63120"/>
                  </a:cubicBezTo>
                  <a:cubicBezTo>
                    <a:pt x="27998" y="63016"/>
                    <a:pt x="27860" y="62843"/>
                    <a:pt x="27791" y="62636"/>
                  </a:cubicBezTo>
                  <a:cubicBezTo>
                    <a:pt x="27653" y="62221"/>
                    <a:pt x="27480" y="61841"/>
                    <a:pt x="27411" y="61391"/>
                  </a:cubicBezTo>
                  <a:cubicBezTo>
                    <a:pt x="27376" y="61184"/>
                    <a:pt x="27376" y="60942"/>
                    <a:pt x="27307" y="60769"/>
                  </a:cubicBezTo>
                  <a:cubicBezTo>
                    <a:pt x="27134" y="60458"/>
                    <a:pt x="27272" y="60182"/>
                    <a:pt x="27307" y="59905"/>
                  </a:cubicBezTo>
                  <a:cubicBezTo>
                    <a:pt x="27376" y="59905"/>
                    <a:pt x="27411" y="59940"/>
                    <a:pt x="27411" y="59940"/>
                  </a:cubicBezTo>
                  <a:cubicBezTo>
                    <a:pt x="28517" y="61184"/>
                    <a:pt x="29381" y="62532"/>
                    <a:pt x="29830" y="64157"/>
                  </a:cubicBezTo>
                  <a:cubicBezTo>
                    <a:pt x="29899" y="64399"/>
                    <a:pt x="29969" y="64641"/>
                    <a:pt x="30072" y="64882"/>
                  </a:cubicBezTo>
                  <a:cubicBezTo>
                    <a:pt x="30072" y="64952"/>
                    <a:pt x="30141" y="65021"/>
                    <a:pt x="30176" y="65021"/>
                  </a:cubicBezTo>
                  <a:cubicBezTo>
                    <a:pt x="30195" y="65027"/>
                    <a:pt x="30212" y="65030"/>
                    <a:pt x="30227" y="65030"/>
                  </a:cubicBezTo>
                  <a:cubicBezTo>
                    <a:pt x="30293" y="65030"/>
                    <a:pt x="30327" y="64973"/>
                    <a:pt x="30383" y="64917"/>
                  </a:cubicBezTo>
                  <a:cubicBezTo>
                    <a:pt x="30452" y="64779"/>
                    <a:pt x="30452" y="64606"/>
                    <a:pt x="30452" y="64468"/>
                  </a:cubicBezTo>
                  <a:cubicBezTo>
                    <a:pt x="30418" y="63742"/>
                    <a:pt x="30314" y="63016"/>
                    <a:pt x="30141" y="62290"/>
                  </a:cubicBezTo>
                  <a:cubicBezTo>
                    <a:pt x="29934" y="61530"/>
                    <a:pt x="29969" y="60735"/>
                    <a:pt x="29796" y="59974"/>
                  </a:cubicBezTo>
                  <a:cubicBezTo>
                    <a:pt x="29796" y="59940"/>
                    <a:pt x="29830" y="59940"/>
                    <a:pt x="29830" y="59905"/>
                  </a:cubicBezTo>
                  <a:cubicBezTo>
                    <a:pt x="30003" y="59905"/>
                    <a:pt x="30107" y="60043"/>
                    <a:pt x="30245" y="60112"/>
                  </a:cubicBezTo>
                  <a:cubicBezTo>
                    <a:pt x="30902" y="60596"/>
                    <a:pt x="31593" y="61115"/>
                    <a:pt x="32284" y="61599"/>
                  </a:cubicBezTo>
                  <a:cubicBezTo>
                    <a:pt x="32976" y="62048"/>
                    <a:pt x="33494" y="62670"/>
                    <a:pt x="33909" y="63362"/>
                  </a:cubicBezTo>
                  <a:cubicBezTo>
                    <a:pt x="34186" y="63846"/>
                    <a:pt x="34393" y="64399"/>
                    <a:pt x="34704" y="64848"/>
                  </a:cubicBezTo>
                  <a:cubicBezTo>
                    <a:pt x="34767" y="64942"/>
                    <a:pt x="34801" y="65094"/>
                    <a:pt x="34938" y="65094"/>
                  </a:cubicBezTo>
                  <a:cubicBezTo>
                    <a:pt x="34951" y="65094"/>
                    <a:pt x="34965" y="65093"/>
                    <a:pt x="34981" y="65090"/>
                  </a:cubicBezTo>
                  <a:cubicBezTo>
                    <a:pt x="35153" y="65055"/>
                    <a:pt x="35153" y="64917"/>
                    <a:pt x="35153" y="64744"/>
                  </a:cubicBezTo>
                  <a:cubicBezTo>
                    <a:pt x="35188" y="64571"/>
                    <a:pt x="35153" y="64364"/>
                    <a:pt x="35119" y="64191"/>
                  </a:cubicBezTo>
                  <a:cubicBezTo>
                    <a:pt x="35050" y="63811"/>
                    <a:pt x="34877" y="63465"/>
                    <a:pt x="34842" y="63085"/>
                  </a:cubicBezTo>
                  <a:cubicBezTo>
                    <a:pt x="34669" y="61219"/>
                    <a:pt x="34082" y="59456"/>
                    <a:pt x="33563" y="57658"/>
                  </a:cubicBezTo>
                  <a:cubicBezTo>
                    <a:pt x="33529" y="57589"/>
                    <a:pt x="33494" y="57520"/>
                    <a:pt x="33563" y="57451"/>
                  </a:cubicBezTo>
                  <a:cubicBezTo>
                    <a:pt x="33667" y="57451"/>
                    <a:pt x="33702" y="57486"/>
                    <a:pt x="33771" y="57520"/>
                  </a:cubicBezTo>
                  <a:cubicBezTo>
                    <a:pt x="34531" y="58004"/>
                    <a:pt x="35188" y="58592"/>
                    <a:pt x="35741" y="59214"/>
                  </a:cubicBezTo>
                  <a:cubicBezTo>
                    <a:pt x="36259" y="59767"/>
                    <a:pt x="36640" y="60424"/>
                    <a:pt x="36916" y="61149"/>
                  </a:cubicBezTo>
                  <a:cubicBezTo>
                    <a:pt x="36985" y="61322"/>
                    <a:pt x="37020" y="61495"/>
                    <a:pt x="37089" y="61668"/>
                  </a:cubicBezTo>
                  <a:cubicBezTo>
                    <a:pt x="37117" y="61724"/>
                    <a:pt x="37168" y="61781"/>
                    <a:pt x="37224" y="61781"/>
                  </a:cubicBezTo>
                  <a:cubicBezTo>
                    <a:pt x="37236" y="61781"/>
                    <a:pt x="37249" y="61778"/>
                    <a:pt x="37262" y="61772"/>
                  </a:cubicBezTo>
                  <a:cubicBezTo>
                    <a:pt x="37366" y="61772"/>
                    <a:pt x="37400" y="61668"/>
                    <a:pt x="37400" y="61599"/>
                  </a:cubicBezTo>
                  <a:cubicBezTo>
                    <a:pt x="37400" y="61564"/>
                    <a:pt x="37400" y="61530"/>
                    <a:pt x="37400" y="61495"/>
                  </a:cubicBezTo>
                  <a:cubicBezTo>
                    <a:pt x="37296" y="60735"/>
                    <a:pt x="37296" y="59940"/>
                    <a:pt x="37124" y="59179"/>
                  </a:cubicBezTo>
                  <a:cubicBezTo>
                    <a:pt x="36985" y="58522"/>
                    <a:pt x="37020" y="58522"/>
                    <a:pt x="37642" y="58419"/>
                  </a:cubicBezTo>
                  <a:cubicBezTo>
                    <a:pt x="37783" y="58405"/>
                    <a:pt x="37918" y="58391"/>
                    <a:pt x="38050" y="58391"/>
                  </a:cubicBezTo>
                  <a:cubicBezTo>
                    <a:pt x="38242" y="58391"/>
                    <a:pt x="38426" y="58420"/>
                    <a:pt x="38610" y="58522"/>
                  </a:cubicBezTo>
                  <a:cubicBezTo>
                    <a:pt x="39163" y="58834"/>
                    <a:pt x="39681" y="59179"/>
                    <a:pt x="40165" y="59594"/>
                  </a:cubicBezTo>
                  <a:cubicBezTo>
                    <a:pt x="40442" y="59801"/>
                    <a:pt x="40718" y="60078"/>
                    <a:pt x="40926" y="60354"/>
                  </a:cubicBezTo>
                  <a:cubicBezTo>
                    <a:pt x="41202" y="60735"/>
                    <a:pt x="41410" y="61080"/>
                    <a:pt x="41582" y="61495"/>
                  </a:cubicBezTo>
                  <a:cubicBezTo>
                    <a:pt x="41642" y="61585"/>
                    <a:pt x="41650" y="61675"/>
                    <a:pt x="41741" y="61675"/>
                  </a:cubicBezTo>
                  <a:cubicBezTo>
                    <a:pt x="41755" y="61675"/>
                    <a:pt x="41771" y="61673"/>
                    <a:pt x="41790" y="61668"/>
                  </a:cubicBezTo>
                  <a:cubicBezTo>
                    <a:pt x="41963" y="61633"/>
                    <a:pt x="41928" y="61495"/>
                    <a:pt x="41928" y="61391"/>
                  </a:cubicBezTo>
                  <a:cubicBezTo>
                    <a:pt x="41617" y="60043"/>
                    <a:pt x="41271" y="58695"/>
                    <a:pt x="40442" y="57555"/>
                  </a:cubicBezTo>
                  <a:cubicBezTo>
                    <a:pt x="39992" y="56967"/>
                    <a:pt x="39750" y="56276"/>
                    <a:pt x="39336" y="55654"/>
                  </a:cubicBezTo>
                  <a:cubicBezTo>
                    <a:pt x="39059" y="55239"/>
                    <a:pt x="38817" y="54789"/>
                    <a:pt x="38644" y="54306"/>
                  </a:cubicBezTo>
                  <a:cubicBezTo>
                    <a:pt x="38437" y="53822"/>
                    <a:pt x="38299" y="53372"/>
                    <a:pt x="38126" y="52888"/>
                  </a:cubicBezTo>
                  <a:cubicBezTo>
                    <a:pt x="37711" y="51817"/>
                    <a:pt x="37400" y="50745"/>
                    <a:pt x="37331" y="49605"/>
                  </a:cubicBezTo>
                  <a:cubicBezTo>
                    <a:pt x="37331" y="49501"/>
                    <a:pt x="37366" y="49397"/>
                    <a:pt x="37262" y="49363"/>
                  </a:cubicBezTo>
                  <a:cubicBezTo>
                    <a:pt x="37020" y="49328"/>
                    <a:pt x="37020" y="49155"/>
                    <a:pt x="36985" y="49017"/>
                  </a:cubicBezTo>
                  <a:cubicBezTo>
                    <a:pt x="36882" y="48637"/>
                    <a:pt x="36743" y="48291"/>
                    <a:pt x="36605" y="47911"/>
                  </a:cubicBezTo>
                  <a:cubicBezTo>
                    <a:pt x="36467" y="47462"/>
                    <a:pt x="36294" y="47012"/>
                    <a:pt x="36052" y="46598"/>
                  </a:cubicBezTo>
                  <a:cubicBezTo>
                    <a:pt x="35603" y="45803"/>
                    <a:pt x="34981" y="45146"/>
                    <a:pt x="34358" y="44489"/>
                  </a:cubicBezTo>
                  <a:cubicBezTo>
                    <a:pt x="34082" y="44247"/>
                    <a:pt x="33840" y="44005"/>
                    <a:pt x="33702" y="43694"/>
                  </a:cubicBezTo>
                  <a:cubicBezTo>
                    <a:pt x="33460" y="43210"/>
                    <a:pt x="33045" y="42934"/>
                    <a:pt x="32630" y="42692"/>
                  </a:cubicBezTo>
                  <a:cubicBezTo>
                    <a:pt x="31904" y="42311"/>
                    <a:pt x="31144" y="42035"/>
                    <a:pt x="30452" y="41586"/>
                  </a:cubicBezTo>
                  <a:cubicBezTo>
                    <a:pt x="30393" y="41546"/>
                    <a:pt x="30321" y="41506"/>
                    <a:pt x="30238" y="41506"/>
                  </a:cubicBezTo>
                  <a:cubicBezTo>
                    <a:pt x="30178" y="41506"/>
                    <a:pt x="30111" y="41527"/>
                    <a:pt x="30038" y="41586"/>
                  </a:cubicBezTo>
                  <a:cubicBezTo>
                    <a:pt x="30522" y="41793"/>
                    <a:pt x="30764" y="42277"/>
                    <a:pt x="31282" y="42277"/>
                  </a:cubicBezTo>
                  <a:cubicBezTo>
                    <a:pt x="31939" y="42553"/>
                    <a:pt x="32596" y="42830"/>
                    <a:pt x="33149" y="43314"/>
                  </a:cubicBezTo>
                  <a:cubicBezTo>
                    <a:pt x="33321" y="43418"/>
                    <a:pt x="33460" y="43556"/>
                    <a:pt x="33529" y="43763"/>
                  </a:cubicBezTo>
                  <a:cubicBezTo>
                    <a:pt x="33632" y="44040"/>
                    <a:pt x="33840" y="44247"/>
                    <a:pt x="34047" y="44454"/>
                  </a:cubicBezTo>
                  <a:cubicBezTo>
                    <a:pt x="34427" y="44869"/>
                    <a:pt x="34877" y="45284"/>
                    <a:pt x="35188" y="45733"/>
                  </a:cubicBezTo>
                  <a:cubicBezTo>
                    <a:pt x="35637" y="46356"/>
                    <a:pt x="36121" y="46943"/>
                    <a:pt x="36363" y="47704"/>
                  </a:cubicBezTo>
                  <a:cubicBezTo>
                    <a:pt x="36674" y="48637"/>
                    <a:pt x="37193" y="49536"/>
                    <a:pt x="37227" y="50573"/>
                  </a:cubicBezTo>
                  <a:cubicBezTo>
                    <a:pt x="37227" y="50607"/>
                    <a:pt x="37262" y="50642"/>
                    <a:pt x="37262" y="50676"/>
                  </a:cubicBezTo>
                  <a:cubicBezTo>
                    <a:pt x="37504" y="51748"/>
                    <a:pt x="37884" y="52716"/>
                    <a:pt x="38230" y="53718"/>
                  </a:cubicBezTo>
                  <a:cubicBezTo>
                    <a:pt x="38679" y="55101"/>
                    <a:pt x="39474" y="56310"/>
                    <a:pt x="40234" y="57520"/>
                  </a:cubicBezTo>
                  <a:cubicBezTo>
                    <a:pt x="40857" y="58488"/>
                    <a:pt x="41306" y="59490"/>
                    <a:pt x="41582" y="60596"/>
                  </a:cubicBezTo>
                  <a:cubicBezTo>
                    <a:pt x="41617" y="60735"/>
                    <a:pt x="41686" y="60838"/>
                    <a:pt x="41617" y="60977"/>
                  </a:cubicBezTo>
                  <a:cubicBezTo>
                    <a:pt x="41582" y="60977"/>
                    <a:pt x="41548" y="60977"/>
                    <a:pt x="41548" y="60942"/>
                  </a:cubicBezTo>
                  <a:cubicBezTo>
                    <a:pt x="41479" y="60907"/>
                    <a:pt x="41444" y="60838"/>
                    <a:pt x="41410" y="60804"/>
                  </a:cubicBezTo>
                  <a:cubicBezTo>
                    <a:pt x="40822" y="59801"/>
                    <a:pt x="39889" y="59145"/>
                    <a:pt x="38955" y="58522"/>
                  </a:cubicBezTo>
                  <a:cubicBezTo>
                    <a:pt x="38783" y="58419"/>
                    <a:pt x="38679" y="58281"/>
                    <a:pt x="38610" y="58108"/>
                  </a:cubicBezTo>
                  <a:cubicBezTo>
                    <a:pt x="38368" y="57589"/>
                    <a:pt x="38126" y="57036"/>
                    <a:pt x="37988" y="56483"/>
                  </a:cubicBezTo>
                  <a:cubicBezTo>
                    <a:pt x="37988" y="56449"/>
                    <a:pt x="37953" y="56449"/>
                    <a:pt x="37884" y="56449"/>
                  </a:cubicBezTo>
                  <a:cubicBezTo>
                    <a:pt x="37884" y="57105"/>
                    <a:pt x="38368" y="57624"/>
                    <a:pt x="38472" y="58246"/>
                  </a:cubicBezTo>
                  <a:cubicBezTo>
                    <a:pt x="37953" y="58246"/>
                    <a:pt x="37953" y="58246"/>
                    <a:pt x="37849" y="57797"/>
                  </a:cubicBezTo>
                  <a:cubicBezTo>
                    <a:pt x="37746" y="57244"/>
                    <a:pt x="37677" y="56691"/>
                    <a:pt x="37573" y="56138"/>
                  </a:cubicBezTo>
                  <a:cubicBezTo>
                    <a:pt x="37538" y="56034"/>
                    <a:pt x="37538" y="55896"/>
                    <a:pt x="37469" y="55826"/>
                  </a:cubicBezTo>
                  <a:cubicBezTo>
                    <a:pt x="37296" y="55688"/>
                    <a:pt x="37331" y="55481"/>
                    <a:pt x="37331" y="55308"/>
                  </a:cubicBezTo>
                  <a:cubicBezTo>
                    <a:pt x="37366" y="54409"/>
                    <a:pt x="37331" y="53545"/>
                    <a:pt x="37158" y="52681"/>
                  </a:cubicBezTo>
                  <a:cubicBezTo>
                    <a:pt x="37020" y="51817"/>
                    <a:pt x="36605" y="51022"/>
                    <a:pt x="36121" y="50296"/>
                  </a:cubicBezTo>
                  <a:cubicBezTo>
                    <a:pt x="35845" y="49847"/>
                    <a:pt x="35534" y="49432"/>
                    <a:pt x="35326" y="48913"/>
                  </a:cubicBezTo>
                  <a:cubicBezTo>
                    <a:pt x="35222" y="48671"/>
                    <a:pt x="35050" y="48499"/>
                    <a:pt x="34877" y="48326"/>
                  </a:cubicBezTo>
                  <a:cubicBezTo>
                    <a:pt x="34324" y="47807"/>
                    <a:pt x="33736" y="47393"/>
                    <a:pt x="33149" y="46978"/>
                  </a:cubicBezTo>
                  <a:cubicBezTo>
                    <a:pt x="32768" y="46701"/>
                    <a:pt x="32354" y="46528"/>
                    <a:pt x="31870" y="46528"/>
                  </a:cubicBezTo>
                  <a:cubicBezTo>
                    <a:pt x="31794" y="46535"/>
                    <a:pt x="31719" y="46538"/>
                    <a:pt x="31645" y="46538"/>
                  </a:cubicBezTo>
                  <a:cubicBezTo>
                    <a:pt x="31350" y="46538"/>
                    <a:pt x="31068" y="46494"/>
                    <a:pt x="30764" y="46494"/>
                  </a:cubicBezTo>
                  <a:cubicBezTo>
                    <a:pt x="30635" y="46480"/>
                    <a:pt x="30506" y="46471"/>
                    <a:pt x="30377" y="46471"/>
                  </a:cubicBezTo>
                  <a:cubicBezTo>
                    <a:pt x="30195" y="46471"/>
                    <a:pt x="30013" y="46488"/>
                    <a:pt x="29830" y="46528"/>
                  </a:cubicBezTo>
                  <a:cubicBezTo>
                    <a:pt x="29778" y="46546"/>
                    <a:pt x="29718" y="46554"/>
                    <a:pt x="29653" y="46554"/>
                  </a:cubicBezTo>
                  <a:cubicBezTo>
                    <a:pt x="29588" y="46554"/>
                    <a:pt x="29519" y="46546"/>
                    <a:pt x="29450" y="46528"/>
                  </a:cubicBezTo>
                  <a:cubicBezTo>
                    <a:pt x="29240" y="46507"/>
                    <a:pt x="29030" y="46474"/>
                    <a:pt x="28820" y="46474"/>
                  </a:cubicBezTo>
                  <a:cubicBezTo>
                    <a:pt x="28684" y="46474"/>
                    <a:pt x="28549" y="46488"/>
                    <a:pt x="28413" y="46528"/>
                  </a:cubicBezTo>
                  <a:cubicBezTo>
                    <a:pt x="28376" y="46536"/>
                    <a:pt x="28342" y="46540"/>
                    <a:pt x="28311" y="46540"/>
                  </a:cubicBezTo>
                  <a:cubicBezTo>
                    <a:pt x="28200" y="46540"/>
                    <a:pt x="28137" y="46484"/>
                    <a:pt x="28137" y="46321"/>
                  </a:cubicBezTo>
                  <a:cubicBezTo>
                    <a:pt x="28137" y="46286"/>
                    <a:pt x="28137" y="46183"/>
                    <a:pt x="28033" y="46183"/>
                  </a:cubicBezTo>
                  <a:cubicBezTo>
                    <a:pt x="28033" y="46286"/>
                    <a:pt x="28033" y="46390"/>
                    <a:pt x="27998" y="46494"/>
                  </a:cubicBezTo>
                  <a:cubicBezTo>
                    <a:pt x="27972" y="46599"/>
                    <a:pt x="27905" y="46645"/>
                    <a:pt x="27814" y="46645"/>
                  </a:cubicBezTo>
                  <a:cubicBezTo>
                    <a:pt x="27785" y="46645"/>
                    <a:pt x="27754" y="46640"/>
                    <a:pt x="27722" y="46632"/>
                  </a:cubicBezTo>
                  <a:cubicBezTo>
                    <a:pt x="27618" y="46598"/>
                    <a:pt x="27653" y="46494"/>
                    <a:pt x="27653" y="46425"/>
                  </a:cubicBezTo>
                  <a:cubicBezTo>
                    <a:pt x="27653" y="46321"/>
                    <a:pt x="27722" y="46252"/>
                    <a:pt x="27618" y="46148"/>
                  </a:cubicBezTo>
                  <a:cubicBezTo>
                    <a:pt x="27480" y="46390"/>
                    <a:pt x="27618" y="46736"/>
                    <a:pt x="27238" y="46839"/>
                  </a:cubicBezTo>
                  <a:cubicBezTo>
                    <a:pt x="27272" y="46390"/>
                    <a:pt x="27342" y="45975"/>
                    <a:pt x="27307" y="45561"/>
                  </a:cubicBezTo>
                  <a:lnTo>
                    <a:pt x="27307" y="45561"/>
                  </a:lnTo>
                  <a:cubicBezTo>
                    <a:pt x="27169" y="46044"/>
                    <a:pt x="27203" y="46528"/>
                    <a:pt x="26858" y="46943"/>
                  </a:cubicBezTo>
                  <a:cubicBezTo>
                    <a:pt x="26823" y="46770"/>
                    <a:pt x="26823" y="46563"/>
                    <a:pt x="26823" y="46390"/>
                  </a:cubicBezTo>
                  <a:cubicBezTo>
                    <a:pt x="26858" y="46114"/>
                    <a:pt x="26754" y="45975"/>
                    <a:pt x="26443" y="45906"/>
                  </a:cubicBezTo>
                  <a:lnTo>
                    <a:pt x="26443" y="45906"/>
                  </a:lnTo>
                  <a:cubicBezTo>
                    <a:pt x="26443" y="46183"/>
                    <a:pt x="26547" y="46390"/>
                    <a:pt x="26616" y="46632"/>
                  </a:cubicBezTo>
                  <a:cubicBezTo>
                    <a:pt x="26650" y="46805"/>
                    <a:pt x="26685" y="47012"/>
                    <a:pt x="26616" y="47185"/>
                  </a:cubicBezTo>
                  <a:cubicBezTo>
                    <a:pt x="26616" y="47289"/>
                    <a:pt x="26547" y="47393"/>
                    <a:pt x="26408" y="47393"/>
                  </a:cubicBezTo>
                  <a:cubicBezTo>
                    <a:pt x="26305" y="47358"/>
                    <a:pt x="26270" y="47289"/>
                    <a:pt x="26270" y="47185"/>
                  </a:cubicBezTo>
                  <a:lnTo>
                    <a:pt x="26270" y="46425"/>
                  </a:lnTo>
                  <a:cubicBezTo>
                    <a:pt x="26166" y="46770"/>
                    <a:pt x="26270" y="47151"/>
                    <a:pt x="26097" y="47427"/>
                  </a:cubicBezTo>
                  <a:cubicBezTo>
                    <a:pt x="25994" y="47427"/>
                    <a:pt x="25994" y="47393"/>
                    <a:pt x="25994" y="47358"/>
                  </a:cubicBezTo>
                  <a:cubicBezTo>
                    <a:pt x="25959" y="46805"/>
                    <a:pt x="25821" y="46252"/>
                    <a:pt x="25821" y="45699"/>
                  </a:cubicBezTo>
                  <a:cubicBezTo>
                    <a:pt x="25855" y="45422"/>
                    <a:pt x="25821" y="45422"/>
                    <a:pt x="25579" y="45388"/>
                  </a:cubicBezTo>
                  <a:lnTo>
                    <a:pt x="25579" y="45388"/>
                  </a:lnTo>
                  <a:cubicBezTo>
                    <a:pt x="25579" y="45733"/>
                    <a:pt x="25717" y="46079"/>
                    <a:pt x="25648" y="46459"/>
                  </a:cubicBezTo>
                  <a:cubicBezTo>
                    <a:pt x="25613" y="46839"/>
                    <a:pt x="25544" y="47220"/>
                    <a:pt x="25613" y="47600"/>
                  </a:cubicBezTo>
                  <a:cubicBezTo>
                    <a:pt x="25613" y="47704"/>
                    <a:pt x="25579" y="47773"/>
                    <a:pt x="25579" y="47876"/>
                  </a:cubicBezTo>
                  <a:cubicBezTo>
                    <a:pt x="25579" y="47946"/>
                    <a:pt x="25510" y="48015"/>
                    <a:pt x="25441" y="48015"/>
                  </a:cubicBezTo>
                  <a:cubicBezTo>
                    <a:pt x="25302" y="48015"/>
                    <a:pt x="25337" y="47911"/>
                    <a:pt x="25337" y="47842"/>
                  </a:cubicBezTo>
                  <a:cubicBezTo>
                    <a:pt x="25337" y="47462"/>
                    <a:pt x="25371" y="47047"/>
                    <a:pt x="25337" y="46667"/>
                  </a:cubicBezTo>
                  <a:cubicBezTo>
                    <a:pt x="25302" y="45803"/>
                    <a:pt x="25268" y="44938"/>
                    <a:pt x="25095" y="44074"/>
                  </a:cubicBezTo>
                  <a:cubicBezTo>
                    <a:pt x="25060" y="43901"/>
                    <a:pt x="24991" y="43729"/>
                    <a:pt x="25095" y="43418"/>
                  </a:cubicBezTo>
                  <a:cubicBezTo>
                    <a:pt x="25199" y="43798"/>
                    <a:pt x="25268" y="44109"/>
                    <a:pt x="25337" y="44385"/>
                  </a:cubicBezTo>
                  <a:lnTo>
                    <a:pt x="25371" y="44385"/>
                  </a:lnTo>
                  <a:cubicBezTo>
                    <a:pt x="25337" y="43971"/>
                    <a:pt x="25268" y="43590"/>
                    <a:pt x="25164" y="43106"/>
                  </a:cubicBezTo>
                  <a:lnTo>
                    <a:pt x="25164" y="43106"/>
                  </a:lnTo>
                  <a:cubicBezTo>
                    <a:pt x="25510" y="43348"/>
                    <a:pt x="25786" y="43521"/>
                    <a:pt x="26063" y="43694"/>
                  </a:cubicBezTo>
                  <a:cubicBezTo>
                    <a:pt x="26236" y="43798"/>
                    <a:pt x="26132" y="43936"/>
                    <a:pt x="26028" y="44109"/>
                  </a:cubicBezTo>
                  <a:cubicBezTo>
                    <a:pt x="26144" y="44036"/>
                    <a:pt x="26242" y="44006"/>
                    <a:pt x="26327" y="44006"/>
                  </a:cubicBezTo>
                  <a:cubicBezTo>
                    <a:pt x="26444" y="44006"/>
                    <a:pt x="26536" y="44063"/>
                    <a:pt x="26616" y="44143"/>
                  </a:cubicBezTo>
                  <a:cubicBezTo>
                    <a:pt x="26719" y="44213"/>
                    <a:pt x="26823" y="44282"/>
                    <a:pt x="26927" y="44351"/>
                  </a:cubicBezTo>
                  <a:cubicBezTo>
                    <a:pt x="27480" y="44766"/>
                    <a:pt x="28102" y="45180"/>
                    <a:pt x="28551" y="45733"/>
                  </a:cubicBezTo>
                  <a:cubicBezTo>
                    <a:pt x="28581" y="45793"/>
                    <a:pt x="28611" y="45879"/>
                    <a:pt x="28730" y="45879"/>
                  </a:cubicBezTo>
                  <a:cubicBezTo>
                    <a:pt x="28749" y="45879"/>
                    <a:pt x="28770" y="45876"/>
                    <a:pt x="28793" y="45872"/>
                  </a:cubicBezTo>
                  <a:cubicBezTo>
                    <a:pt x="28551" y="45561"/>
                    <a:pt x="28309" y="45284"/>
                    <a:pt x="28033" y="45042"/>
                  </a:cubicBezTo>
                  <a:cubicBezTo>
                    <a:pt x="27618" y="44696"/>
                    <a:pt x="27203" y="44385"/>
                    <a:pt x="26823" y="44040"/>
                  </a:cubicBezTo>
                  <a:cubicBezTo>
                    <a:pt x="26754" y="44005"/>
                    <a:pt x="26685" y="43971"/>
                    <a:pt x="26685" y="43867"/>
                  </a:cubicBezTo>
                  <a:cubicBezTo>
                    <a:pt x="26685" y="43763"/>
                    <a:pt x="26789" y="43763"/>
                    <a:pt x="26892" y="43729"/>
                  </a:cubicBezTo>
                  <a:lnTo>
                    <a:pt x="27031" y="43729"/>
                  </a:lnTo>
                  <a:cubicBezTo>
                    <a:pt x="27153" y="43720"/>
                    <a:pt x="27275" y="43716"/>
                    <a:pt x="27398" y="43716"/>
                  </a:cubicBezTo>
                  <a:cubicBezTo>
                    <a:pt x="27794" y="43716"/>
                    <a:pt x="28190" y="43761"/>
                    <a:pt x="28586" y="43867"/>
                  </a:cubicBezTo>
                  <a:cubicBezTo>
                    <a:pt x="28841" y="43931"/>
                    <a:pt x="29097" y="44113"/>
                    <a:pt x="29380" y="44113"/>
                  </a:cubicBezTo>
                  <a:cubicBezTo>
                    <a:pt x="29403" y="44113"/>
                    <a:pt x="29426" y="44111"/>
                    <a:pt x="29450" y="44109"/>
                  </a:cubicBezTo>
                  <a:cubicBezTo>
                    <a:pt x="29139" y="43936"/>
                    <a:pt x="28828" y="43832"/>
                    <a:pt x="28517" y="43729"/>
                  </a:cubicBezTo>
                  <a:cubicBezTo>
                    <a:pt x="28156" y="43648"/>
                    <a:pt x="27795" y="43592"/>
                    <a:pt x="27428" y="43592"/>
                  </a:cubicBezTo>
                  <a:cubicBezTo>
                    <a:pt x="27162" y="43592"/>
                    <a:pt x="26892" y="43621"/>
                    <a:pt x="26616" y="43694"/>
                  </a:cubicBezTo>
                  <a:cubicBezTo>
                    <a:pt x="26573" y="43708"/>
                    <a:pt x="26524" y="43717"/>
                    <a:pt x="26474" y="43717"/>
                  </a:cubicBezTo>
                  <a:cubicBezTo>
                    <a:pt x="26403" y="43717"/>
                    <a:pt x="26331" y="43700"/>
                    <a:pt x="26270" y="43659"/>
                  </a:cubicBezTo>
                  <a:cubicBezTo>
                    <a:pt x="26028" y="43452"/>
                    <a:pt x="25786" y="43279"/>
                    <a:pt x="25544" y="43106"/>
                  </a:cubicBezTo>
                  <a:cubicBezTo>
                    <a:pt x="24957" y="42726"/>
                    <a:pt x="24438" y="42242"/>
                    <a:pt x="23816" y="41897"/>
                  </a:cubicBezTo>
                  <a:cubicBezTo>
                    <a:pt x="23744" y="41849"/>
                    <a:pt x="23688" y="41784"/>
                    <a:pt x="23626" y="41784"/>
                  </a:cubicBezTo>
                  <a:cubicBezTo>
                    <a:pt x="23599" y="41784"/>
                    <a:pt x="23571" y="41796"/>
                    <a:pt x="23539" y="41828"/>
                  </a:cubicBezTo>
                  <a:cubicBezTo>
                    <a:pt x="23485" y="41868"/>
                    <a:pt x="23431" y="41882"/>
                    <a:pt x="23377" y="41882"/>
                  </a:cubicBezTo>
                  <a:cubicBezTo>
                    <a:pt x="23293" y="41882"/>
                    <a:pt x="23209" y="41849"/>
                    <a:pt x="23125" y="41828"/>
                  </a:cubicBezTo>
                  <a:cubicBezTo>
                    <a:pt x="22917" y="41758"/>
                    <a:pt x="22710" y="41689"/>
                    <a:pt x="22537" y="41586"/>
                  </a:cubicBezTo>
                  <a:cubicBezTo>
                    <a:pt x="22433" y="41551"/>
                    <a:pt x="22330" y="41551"/>
                    <a:pt x="22330" y="41413"/>
                  </a:cubicBezTo>
                  <a:cubicBezTo>
                    <a:pt x="22361" y="41318"/>
                    <a:pt x="22364" y="41166"/>
                    <a:pt x="22495" y="41166"/>
                  </a:cubicBezTo>
                  <a:cubicBezTo>
                    <a:pt x="22508" y="41166"/>
                    <a:pt x="22522" y="41168"/>
                    <a:pt x="22537" y="41171"/>
                  </a:cubicBezTo>
                  <a:cubicBezTo>
                    <a:pt x="22641" y="41171"/>
                    <a:pt x="22744" y="41102"/>
                    <a:pt x="22814" y="41067"/>
                  </a:cubicBezTo>
                  <a:cubicBezTo>
                    <a:pt x="23539" y="40791"/>
                    <a:pt x="24231" y="40480"/>
                    <a:pt x="24991" y="40376"/>
                  </a:cubicBezTo>
                  <a:cubicBezTo>
                    <a:pt x="25337" y="40341"/>
                    <a:pt x="25648" y="40272"/>
                    <a:pt x="25959" y="40168"/>
                  </a:cubicBezTo>
                  <a:cubicBezTo>
                    <a:pt x="26246" y="40049"/>
                    <a:pt x="26516" y="40012"/>
                    <a:pt x="26804" y="40012"/>
                  </a:cubicBezTo>
                  <a:cubicBezTo>
                    <a:pt x="26932" y="40012"/>
                    <a:pt x="27064" y="40019"/>
                    <a:pt x="27203" y="40030"/>
                  </a:cubicBezTo>
                  <a:cubicBezTo>
                    <a:pt x="27514" y="40030"/>
                    <a:pt x="27756" y="40238"/>
                    <a:pt x="28067" y="40341"/>
                  </a:cubicBezTo>
                  <a:cubicBezTo>
                    <a:pt x="28379" y="40445"/>
                    <a:pt x="28482" y="40687"/>
                    <a:pt x="28482" y="40963"/>
                  </a:cubicBezTo>
                  <a:cubicBezTo>
                    <a:pt x="28482" y="41136"/>
                    <a:pt x="28517" y="41309"/>
                    <a:pt x="28586" y="41447"/>
                  </a:cubicBezTo>
                  <a:cubicBezTo>
                    <a:pt x="28724" y="42035"/>
                    <a:pt x="29104" y="42484"/>
                    <a:pt x="29416" y="42968"/>
                  </a:cubicBezTo>
                  <a:cubicBezTo>
                    <a:pt x="29444" y="43025"/>
                    <a:pt x="29495" y="43081"/>
                    <a:pt x="29569" y="43081"/>
                  </a:cubicBezTo>
                  <a:cubicBezTo>
                    <a:pt x="29586" y="43081"/>
                    <a:pt x="29604" y="43078"/>
                    <a:pt x="29623" y="43072"/>
                  </a:cubicBezTo>
                  <a:cubicBezTo>
                    <a:pt x="29692" y="43037"/>
                    <a:pt x="29727" y="42968"/>
                    <a:pt x="29727" y="42864"/>
                  </a:cubicBezTo>
                  <a:cubicBezTo>
                    <a:pt x="29692" y="42761"/>
                    <a:pt x="29692" y="42657"/>
                    <a:pt x="29657" y="42553"/>
                  </a:cubicBezTo>
                  <a:cubicBezTo>
                    <a:pt x="29588" y="42311"/>
                    <a:pt x="29519" y="42070"/>
                    <a:pt x="29554" y="41862"/>
                  </a:cubicBezTo>
                  <a:cubicBezTo>
                    <a:pt x="29623" y="40721"/>
                    <a:pt x="29485" y="39615"/>
                    <a:pt x="29761" y="38475"/>
                  </a:cubicBezTo>
                  <a:cubicBezTo>
                    <a:pt x="30003" y="37507"/>
                    <a:pt x="30176" y="36505"/>
                    <a:pt x="30522" y="35571"/>
                  </a:cubicBezTo>
                  <a:cubicBezTo>
                    <a:pt x="30625" y="35260"/>
                    <a:pt x="30660" y="34949"/>
                    <a:pt x="30625" y="34638"/>
                  </a:cubicBezTo>
                  <a:cubicBezTo>
                    <a:pt x="30591" y="34016"/>
                    <a:pt x="30522" y="33359"/>
                    <a:pt x="30487" y="32737"/>
                  </a:cubicBezTo>
                  <a:cubicBezTo>
                    <a:pt x="30487" y="32599"/>
                    <a:pt x="30452" y="32495"/>
                    <a:pt x="30487" y="32357"/>
                  </a:cubicBezTo>
                  <a:cubicBezTo>
                    <a:pt x="30694" y="31873"/>
                    <a:pt x="30833" y="31389"/>
                    <a:pt x="30902" y="30870"/>
                  </a:cubicBezTo>
                  <a:cubicBezTo>
                    <a:pt x="30932" y="30600"/>
                    <a:pt x="31250" y="30408"/>
                    <a:pt x="31536" y="30408"/>
                  </a:cubicBezTo>
                  <a:cubicBezTo>
                    <a:pt x="31579" y="30408"/>
                    <a:pt x="31622" y="30412"/>
                    <a:pt x="31662" y="30421"/>
                  </a:cubicBezTo>
                  <a:cubicBezTo>
                    <a:pt x="32319" y="30628"/>
                    <a:pt x="32872" y="31009"/>
                    <a:pt x="33218" y="31631"/>
                  </a:cubicBezTo>
                  <a:cubicBezTo>
                    <a:pt x="33287" y="31804"/>
                    <a:pt x="33391" y="31942"/>
                    <a:pt x="33529" y="32080"/>
                  </a:cubicBezTo>
                  <a:cubicBezTo>
                    <a:pt x="33546" y="32097"/>
                    <a:pt x="33572" y="32106"/>
                    <a:pt x="33602" y="32106"/>
                  </a:cubicBezTo>
                  <a:cubicBezTo>
                    <a:pt x="33632" y="32106"/>
                    <a:pt x="33667" y="32097"/>
                    <a:pt x="33702" y="32080"/>
                  </a:cubicBezTo>
                  <a:cubicBezTo>
                    <a:pt x="33736" y="32011"/>
                    <a:pt x="33736" y="31942"/>
                    <a:pt x="33702" y="31907"/>
                  </a:cubicBezTo>
                  <a:cubicBezTo>
                    <a:pt x="33494" y="31804"/>
                    <a:pt x="33425" y="31665"/>
                    <a:pt x="33529" y="31423"/>
                  </a:cubicBezTo>
                  <a:cubicBezTo>
                    <a:pt x="33529" y="31354"/>
                    <a:pt x="33494" y="31251"/>
                    <a:pt x="33425" y="31181"/>
                  </a:cubicBezTo>
                  <a:cubicBezTo>
                    <a:pt x="33356" y="31043"/>
                    <a:pt x="33287" y="30905"/>
                    <a:pt x="33183" y="30767"/>
                  </a:cubicBezTo>
                  <a:cubicBezTo>
                    <a:pt x="32872" y="30248"/>
                    <a:pt x="32492" y="29764"/>
                    <a:pt x="31973" y="29453"/>
                  </a:cubicBezTo>
                  <a:cubicBezTo>
                    <a:pt x="31697" y="29246"/>
                    <a:pt x="31697" y="29246"/>
                    <a:pt x="31801" y="28900"/>
                  </a:cubicBezTo>
                  <a:cubicBezTo>
                    <a:pt x="31939" y="28382"/>
                    <a:pt x="32181" y="27898"/>
                    <a:pt x="32215" y="27345"/>
                  </a:cubicBezTo>
                  <a:cubicBezTo>
                    <a:pt x="32215" y="27276"/>
                    <a:pt x="32250" y="27207"/>
                    <a:pt x="32319" y="27207"/>
                  </a:cubicBezTo>
                  <a:cubicBezTo>
                    <a:pt x="32332" y="27200"/>
                    <a:pt x="32344" y="27197"/>
                    <a:pt x="32355" y="27197"/>
                  </a:cubicBezTo>
                  <a:cubicBezTo>
                    <a:pt x="32401" y="27197"/>
                    <a:pt x="32429" y="27248"/>
                    <a:pt x="32457" y="27276"/>
                  </a:cubicBezTo>
                  <a:cubicBezTo>
                    <a:pt x="32630" y="27518"/>
                    <a:pt x="32768" y="27725"/>
                    <a:pt x="32907" y="27932"/>
                  </a:cubicBezTo>
                  <a:cubicBezTo>
                    <a:pt x="33149" y="28278"/>
                    <a:pt x="33287" y="28658"/>
                    <a:pt x="33529" y="29004"/>
                  </a:cubicBezTo>
                  <a:cubicBezTo>
                    <a:pt x="33529" y="28935"/>
                    <a:pt x="33529" y="28900"/>
                    <a:pt x="33494" y="28866"/>
                  </a:cubicBezTo>
                  <a:cubicBezTo>
                    <a:pt x="33252" y="28174"/>
                    <a:pt x="32941" y="27518"/>
                    <a:pt x="32457" y="26965"/>
                  </a:cubicBezTo>
                  <a:cubicBezTo>
                    <a:pt x="32319" y="26826"/>
                    <a:pt x="32250" y="26688"/>
                    <a:pt x="32284" y="26481"/>
                  </a:cubicBezTo>
                  <a:cubicBezTo>
                    <a:pt x="32284" y="26377"/>
                    <a:pt x="32319" y="26273"/>
                    <a:pt x="32388" y="26239"/>
                  </a:cubicBezTo>
                  <a:cubicBezTo>
                    <a:pt x="32403" y="26235"/>
                    <a:pt x="32416" y="26233"/>
                    <a:pt x="32429" y="26233"/>
                  </a:cubicBezTo>
                  <a:cubicBezTo>
                    <a:pt x="32534" y="26233"/>
                    <a:pt x="32565" y="26353"/>
                    <a:pt x="32596" y="26446"/>
                  </a:cubicBezTo>
                  <a:cubicBezTo>
                    <a:pt x="32630" y="26481"/>
                    <a:pt x="32665" y="26550"/>
                    <a:pt x="32699" y="26584"/>
                  </a:cubicBezTo>
                  <a:cubicBezTo>
                    <a:pt x="33114" y="27552"/>
                    <a:pt x="33667" y="28451"/>
                    <a:pt x="34082" y="29419"/>
                  </a:cubicBezTo>
                  <a:cubicBezTo>
                    <a:pt x="34116" y="29522"/>
                    <a:pt x="34151" y="29626"/>
                    <a:pt x="34220" y="29626"/>
                  </a:cubicBezTo>
                  <a:cubicBezTo>
                    <a:pt x="34497" y="29626"/>
                    <a:pt x="34462" y="29833"/>
                    <a:pt x="34497" y="29972"/>
                  </a:cubicBezTo>
                  <a:cubicBezTo>
                    <a:pt x="34566" y="30490"/>
                    <a:pt x="34566" y="31009"/>
                    <a:pt x="34600" y="31527"/>
                  </a:cubicBezTo>
                  <a:cubicBezTo>
                    <a:pt x="34635" y="32080"/>
                    <a:pt x="34566" y="32633"/>
                    <a:pt x="34462" y="33186"/>
                  </a:cubicBezTo>
                  <a:cubicBezTo>
                    <a:pt x="34462" y="33255"/>
                    <a:pt x="34393" y="33325"/>
                    <a:pt x="34497" y="33394"/>
                  </a:cubicBezTo>
                  <a:cubicBezTo>
                    <a:pt x="34669" y="33325"/>
                    <a:pt x="34566" y="33048"/>
                    <a:pt x="34739" y="33013"/>
                  </a:cubicBezTo>
                  <a:cubicBezTo>
                    <a:pt x="34808" y="33048"/>
                    <a:pt x="34808" y="33117"/>
                    <a:pt x="34808" y="33186"/>
                  </a:cubicBezTo>
                  <a:cubicBezTo>
                    <a:pt x="34877" y="33878"/>
                    <a:pt x="34911" y="34569"/>
                    <a:pt x="35119" y="35260"/>
                  </a:cubicBezTo>
                  <a:cubicBezTo>
                    <a:pt x="35464" y="36505"/>
                    <a:pt x="35534" y="37749"/>
                    <a:pt x="35395" y="39028"/>
                  </a:cubicBezTo>
                  <a:cubicBezTo>
                    <a:pt x="35361" y="39546"/>
                    <a:pt x="35222" y="40065"/>
                    <a:pt x="35257" y="40583"/>
                  </a:cubicBezTo>
                  <a:cubicBezTo>
                    <a:pt x="35257" y="40756"/>
                    <a:pt x="35257" y="40929"/>
                    <a:pt x="35430" y="41033"/>
                  </a:cubicBezTo>
                  <a:cubicBezTo>
                    <a:pt x="35472" y="41058"/>
                    <a:pt x="35514" y="41069"/>
                    <a:pt x="35556" y="41069"/>
                  </a:cubicBezTo>
                  <a:cubicBezTo>
                    <a:pt x="35685" y="41069"/>
                    <a:pt x="35809" y="40964"/>
                    <a:pt x="35914" y="40860"/>
                  </a:cubicBezTo>
                  <a:cubicBezTo>
                    <a:pt x="35948" y="40825"/>
                    <a:pt x="35983" y="40791"/>
                    <a:pt x="36017" y="40756"/>
                  </a:cubicBezTo>
                  <a:cubicBezTo>
                    <a:pt x="36259" y="40307"/>
                    <a:pt x="36536" y="39823"/>
                    <a:pt x="36605" y="39304"/>
                  </a:cubicBezTo>
                  <a:cubicBezTo>
                    <a:pt x="36674" y="38578"/>
                    <a:pt x="36778" y="37887"/>
                    <a:pt x="36847" y="37161"/>
                  </a:cubicBezTo>
                  <a:cubicBezTo>
                    <a:pt x="36916" y="36539"/>
                    <a:pt x="37020" y="35882"/>
                    <a:pt x="37158" y="35260"/>
                  </a:cubicBezTo>
                  <a:cubicBezTo>
                    <a:pt x="37331" y="34258"/>
                    <a:pt x="37469" y="33290"/>
                    <a:pt x="37227" y="32288"/>
                  </a:cubicBezTo>
                  <a:cubicBezTo>
                    <a:pt x="37193" y="32184"/>
                    <a:pt x="37158" y="32080"/>
                    <a:pt x="37227" y="31942"/>
                  </a:cubicBezTo>
                  <a:cubicBezTo>
                    <a:pt x="37366" y="32357"/>
                    <a:pt x="37400" y="32771"/>
                    <a:pt x="37538" y="33186"/>
                  </a:cubicBezTo>
                  <a:cubicBezTo>
                    <a:pt x="37711" y="33670"/>
                    <a:pt x="37849" y="34154"/>
                    <a:pt x="37988" y="34638"/>
                  </a:cubicBezTo>
                  <a:cubicBezTo>
                    <a:pt x="38230" y="35571"/>
                    <a:pt x="38402" y="36505"/>
                    <a:pt x="38714" y="37403"/>
                  </a:cubicBezTo>
                  <a:cubicBezTo>
                    <a:pt x="39059" y="38544"/>
                    <a:pt x="39197" y="39719"/>
                    <a:pt x="39128" y="40894"/>
                  </a:cubicBezTo>
                  <a:cubicBezTo>
                    <a:pt x="39128" y="41447"/>
                    <a:pt x="39405" y="41931"/>
                    <a:pt x="39405" y="42450"/>
                  </a:cubicBezTo>
                  <a:cubicBezTo>
                    <a:pt x="39405" y="42500"/>
                    <a:pt x="39423" y="42532"/>
                    <a:pt x="39460" y="42532"/>
                  </a:cubicBezTo>
                  <a:cubicBezTo>
                    <a:pt x="39474" y="42532"/>
                    <a:pt x="39490" y="42528"/>
                    <a:pt x="39509" y="42519"/>
                  </a:cubicBezTo>
                  <a:cubicBezTo>
                    <a:pt x="39578" y="42519"/>
                    <a:pt x="39612" y="42484"/>
                    <a:pt x="39612" y="42450"/>
                  </a:cubicBezTo>
                  <a:cubicBezTo>
                    <a:pt x="39612" y="42381"/>
                    <a:pt x="39612" y="42346"/>
                    <a:pt x="39612" y="42277"/>
                  </a:cubicBezTo>
                  <a:cubicBezTo>
                    <a:pt x="39578" y="42035"/>
                    <a:pt x="39474" y="41758"/>
                    <a:pt x="39716" y="41516"/>
                  </a:cubicBezTo>
                  <a:cubicBezTo>
                    <a:pt x="39750" y="41482"/>
                    <a:pt x="39716" y="41344"/>
                    <a:pt x="39716" y="41275"/>
                  </a:cubicBezTo>
                  <a:cubicBezTo>
                    <a:pt x="39716" y="40860"/>
                    <a:pt x="39716" y="40480"/>
                    <a:pt x="39750" y="40099"/>
                  </a:cubicBezTo>
                  <a:cubicBezTo>
                    <a:pt x="39820" y="39719"/>
                    <a:pt x="39820" y="39339"/>
                    <a:pt x="39785" y="38959"/>
                  </a:cubicBezTo>
                  <a:cubicBezTo>
                    <a:pt x="39750" y="38751"/>
                    <a:pt x="39750" y="38544"/>
                    <a:pt x="39820" y="38371"/>
                  </a:cubicBezTo>
                  <a:cubicBezTo>
                    <a:pt x="39992" y="37922"/>
                    <a:pt x="39992" y="37438"/>
                    <a:pt x="39992" y="36988"/>
                  </a:cubicBezTo>
                  <a:cubicBezTo>
                    <a:pt x="39992" y="36850"/>
                    <a:pt x="39992" y="36712"/>
                    <a:pt x="39992" y="36574"/>
                  </a:cubicBezTo>
                  <a:cubicBezTo>
                    <a:pt x="40165" y="35433"/>
                    <a:pt x="40200" y="34292"/>
                    <a:pt x="39889" y="33152"/>
                  </a:cubicBezTo>
                  <a:cubicBezTo>
                    <a:pt x="39785" y="32702"/>
                    <a:pt x="39716" y="32253"/>
                    <a:pt x="39612" y="31804"/>
                  </a:cubicBezTo>
                  <a:cubicBezTo>
                    <a:pt x="39578" y="31665"/>
                    <a:pt x="39543" y="31493"/>
                    <a:pt x="39647" y="31285"/>
                  </a:cubicBezTo>
                  <a:cubicBezTo>
                    <a:pt x="39923" y="31493"/>
                    <a:pt x="39992" y="31804"/>
                    <a:pt x="40131" y="32046"/>
                  </a:cubicBezTo>
                  <a:cubicBezTo>
                    <a:pt x="40476" y="32944"/>
                    <a:pt x="40580" y="33878"/>
                    <a:pt x="40787" y="34811"/>
                  </a:cubicBezTo>
                  <a:cubicBezTo>
                    <a:pt x="40926" y="35468"/>
                    <a:pt x="40857" y="36159"/>
                    <a:pt x="40926" y="36816"/>
                  </a:cubicBezTo>
                  <a:cubicBezTo>
                    <a:pt x="41029" y="37438"/>
                    <a:pt x="40960" y="38025"/>
                    <a:pt x="40995" y="38648"/>
                  </a:cubicBezTo>
                  <a:cubicBezTo>
                    <a:pt x="41029" y="39443"/>
                    <a:pt x="41237" y="40238"/>
                    <a:pt x="41168" y="41033"/>
                  </a:cubicBezTo>
                  <a:cubicBezTo>
                    <a:pt x="41168" y="41136"/>
                    <a:pt x="41237" y="41171"/>
                    <a:pt x="41306" y="41205"/>
                  </a:cubicBezTo>
                  <a:cubicBezTo>
                    <a:pt x="41325" y="41212"/>
                    <a:pt x="41343" y="41215"/>
                    <a:pt x="41360" y="41215"/>
                  </a:cubicBezTo>
                  <a:cubicBezTo>
                    <a:pt x="41434" y="41215"/>
                    <a:pt x="41485" y="41158"/>
                    <a:pt x="41513" y="41102"/>
                  </a:cubicBezTo>
                  <a:cubicBezTo>
                    <a:pt x="41548" y="41067"/>
                    <a:pt x="41548" y="40963"/>
                    <a:pt x="41548" y="40929"/>
                  </a:cubicBezTo>
                  <a:cubicBezTo>
                    <a:pt x="41582" y="40065"/>
                    <a:pt x="41824" y="39235"/>
                    <a:pt x="41894" y="38371"/>
                  </a:cubicBezTo>
                  <a:cubicBezTo>
                    <a:pt x="41894" y="38247"/>
                    <a:pt x="41931" y="38184"/>
                    <a:pt x="41998" y="38184"/>
                  </a:cubicBezTo>
                  <a:cubicBezTo>
                    <a:pt x="42043" y="38184"/>
                    <a:pt x="42101" y="38212"/>
                    <a:pt x="42170" y="38267"/>
                  </a:cubicBezTo>
                  <a:cubicBezTo>
                    <a:pt x="42412" y="38509"/>
                    <a:pt x="42689" y="38648"/>
                    <a:pt x="42965" y="38786"/>
                  </a:cubicBezTo>
                  <a:cubicBezTo>
                    <a:pt x="43172" y="38890"/>
                    <a:pt x="43311" y="39062"/>
                    <a:pt x="43484" y="39201"/>
                  </a:cubicBezTo>
                  <a:cubicBezTo>
                    <a:pt x="43656" y="39304"/>
                    <a:pt x="43691" y="39443"/>
                    <a:pt x="43691" y="39650"/>
                  </a:cubicBezTo>
                  <a:cubicBezTo>
                    <a:pt x="43691" y="39857"/>
                    <a:pt x="43656" y="40065"/>
                    <a:pt x="43691" y="40272"/>
                  </a:cubicBezTo>
                  <a:cubicBezTo>
                    <a:pt x="43829" y="41413"/>
                    <a:pt x="43725" y="42519"/>
                    <a:pt x="43691" y="43659"/>
                  </a:cubicBezTo>
                  <a:cubicBezTo>
                    <a:pt x="43691" y="43798"/>
                    <a:pt x="43691" y="43901"/>
                    <a:pt x="43829" y="43901"/>
                  </a:cubicBezTo>
                  <a:cubicBezTo>
                    <a:pt x="43847" y="43906"/>
                    <a:pt x="43864" y="43908"/>
                    <a:pt x="43880" y="43908"/>
                  </a:cubicBezTo>
                  <a:cubicBezTo>
                    <a:pt x="43984" y="43908"/>
                    <a:pt x="44037" y="43814"/>
                    <a:pt x="44037" y="43694"/>
                  </a:cubicBezTo>
                  <a:cubicBezTo>
                    <a:pt x="43967" y="43245"/>
                    <a:pt x="44106" y="42830"/>
                    <a:pt x="44175" y="42381"/>
                  </a:cubicBezTo>
                  <a:cubicBezTo>
                    <a:pt x="44313" y="41758"/>
                    <a:pt x="44382" y="41136"/>
                    <a:pt x="44555" y="40514"/>
                  </a:cubicBezTo>
                  <a:cubicBezTo>
                    <a:pt x="44590" y="40445"/>
                    <a:pt x="44590" y="40341"/>
                    <a:pt x="44728" y="40272"/>
                  </a:cubicBezTo>
                  <a:cubicBezTo>
                    <a:pt x="44866" y="40376"/>
                    <a:pt x="44935" y="40514"/>
                    <a:pt x="44970" y="40687"/>
                  </a:cubicBezTo>
                  <a:cubicBezTo>
                    <a:pt x="45039" y="40963"/>
                    <a:pt x="45143" y="41205"/>
                    <a:pt x="45212" y="41482"/>
                  </a:cubicBezTo>
                  <a:cubicBezTo>
                    <a:pt x="45419" y="42104"/>
                    <a:pt x="45523" y="42692"/>
                    <a:pt x="45557" y="43314"/>
                  </a:cubicBezTo>
                  <a:cubicBezTo>
                    <a:pt x="45557" y="43729"/>
                    <a:pt x="45661" y="44109"/>
                    <a:pt x="45557" y="44489"/>
                  </a:cubicBezTo>
                  <a:cubicBezTo>
                    <a:pt x="45557" y="44555"/>
                    <a:pt x="45599" y="44579"/>
                    <a:pt x="45647" y="44579"/>
                  </a:cubicBezTo>
                  <a:cubicBezTo>
                    <a:pt x="45675" y="44579"/>
                    <a:pt x="45705" y="44571"/>
                    <a:pt x="45730" y="44558"/>
                  </a:cubicBezTo>
                  <a:cubicBezTo>
                    <a:pt x="45834" y="44489"/>
                    <a:pt x="45869" y="44385"/>
                    <a:pt x="45869" y="44282"/>
                  </a:cubicBezTo>
                  <a:cubicBezTo>
                    <a:pt x="45869" y="44109"/>
                    <a:pt x="45903" y="43971"/>
                    <a:pt x="45869" y="43832"/>
                  </a:cubicBezTo>
                  <a:cubicBezTo>
                    <a:pt x="45799" y="43487"/>
                    <a:pt x="45799" y="43176"/>
                    <a:pt x="45869" y="42830"/>
                  </a:cubicBezTo>
                  <a:cubicBezTo>
                    <a:pt x="45903" y="42761"/>
                    <a:pt x="45938" y="42657"/>
                    <a:pt x="45834" y="42623"/>
                  </a:cubicBezTo>
                  <a:cubicBezTo>
                    <a:pt x="45730" y="42553"/>
                    <a:pt x="45730" y="42450"/>
                    <a:pt x="45730" y="42346"/>
                  </a:cubicBezTo>
                  <a:cubicBezTo>
                    <a:pt x="45661" y="42000"/>
                    <a:pt x="45627" y="41620"/>
                    <a:pt x="45592" y="41171"/>
                  </a:cubicBezTo>
                  <a:cubicBezTo>
                    <a:pt x="45526" y="41270"/>
                    <a:pt x="45476" y="41314"/>
                    <a:pt x="45434" y="41314"/>
                  </a:cubicBezTo>
                  <a:cubicBezTo>
                    <a:pt x="45388" y="41314"/>
                    <a:pt x="45352" y="41261"/>
                    <a:pt x="45315" y="41171"/>
                  </a:cubicBezTo>
                  <a:cubicBezTo>
                    <a:pt x="45212" y="40929"/>
                    <a:pt x="45212" y="40583"/>
                    <a:pt x="45039" y="40376"/>
                  </a:cubicBezTo>
                  <a:cubicBezTo>
                    <a:pt x="44762" y="40065"/>
                    <a:pt x="44728" y="39719"/>
                    <a:pt x="44866" y="39339"/>
                  </a:cubicBezTo>
                  <a:lnTo>
                    <a:pt x="44866" y="39304"/>
                  </a:lnTo>
                  <a:cubicBezTo>
                    <a:pt x="44866" y="39235"/>
                    <a:pt x="44866" y="39131"/>
                    <a:pt x="44970" y="39097"/>
                  </a:cubicBezTo>
                  <a:cubicBezTo>
                    <a:pt x="45074" y="39097"/>
                    <a:pt x="45074" y="39201"/>
                    <a:pt x="45074" y="39270"/>
                  </a:cubicBezTo>
                  <a:cubicBezTo>
                    <a:pt x="45143" y="39443"/>
                    <a:pt x="45177" y="39615"/>
                    <a:pt x="45212" y="39788"/>
                  </a:cubicBezTo>
                  <a:cubicBezTo>
                    <a:pt x="45281" y="39926"/>
                    <a:pt x="45246" y="40065"/>
                    <a:pt x="45385" y="40168"/>
                  </a:cubicBezTo>
                  <a:cubicBezTo>
                    <a:pt x="45315" y="39685"/>
                    <a:pt x="45212" y="39201"/>
                    <a:pt x="45108" y="38751"/>
                  </a:cubicBezTo>
                  <a:cubicBezTo>
                    <a:pt x="45074" y="38578"/>
                    <a:pt x="45039" y="38440"/>
                    <a:pt x="45108" y="38302"/>
                  </a:cubicBezTo>
                  <a:cubicBezTo>
                    <a:pt x="45212" y="37956"/>
                    <a:pt x="45246" y="37611"/>
                    <a:pt x="45281" y="37265"/>
                  </a:cubicBezTo>
                  <a:cubicBezTo>
                    <a:pt x="45350" y="36677"/>
                    <a:pt x="45385" y="36124"/>
                    <a:pt x="45419" y="35571"/>
                  </a:cubicBezTo>
                  <a:cubicBezTo>
                    <a:pt x="45419" y="35468"/>
                    <a:pt x="45419" y="35364"/>
                    <a:pt x="45523" y="35295"/>
                  </a:cubicBezTo>
                  <a:cubicBezTo>
                    <a:pt x="45557" y="35329"/>
                    <a:pt x="45557" y="35329"/>
                    <a:pt x="45592" y="35364"/>
                  </a:cubicBezTo>
                  <a:cubicBezTo>
                    <a:pt x="45592" y="35398"/>
                    <a:pt x="45592" y="35433"/>
                    <a:pt x="45592" y="35468"/>
                  </a:cubicBezTo>
                  <a:cubicBezTo>
                    <a:pt x="45627" y="35951"/>
                    <a:pt x="45523" y="36435"/>
                    <a:pt x="45765" y="36885"/>
                  </a:cubicBezTo>
                  <a:cubicBezTo>
                    <a:pt x="45869" y="37714"/>
                    <a:pt x="46007" y="38544"/>
                    <a:pt x="46214" y="39339"/>
                  </a:cubicBezTo>
                  <a:cubicBezTo>
                    <a:pt x="46283" y="39512"/>
                    <a:pt x="46318" y="39685"/>
                    <a:pt x="46318" y="39857"/>
                  </a:cubicBezTo>
                  <a:cubicBezTo>
                    <a:pt x="46214" y="40410"/>
                    <a:pt x="46180" y="40998"/>
                    <a:pt x="46041" y="41551"/>
                  </a:cubicBezTo>
                  <a:cubicBezTo>
                    <a:pt x="46180" y="41413"/>
                    <a:pt x="46180" y="41240"/>
                    <a:pt x="46214" y="41067"/>
                  </a:cubicBezTo>
                  <a:cubicBezTo>
                    <a:pt x="46318" y="40480"/>
                    <a:pt x="46387" y="39926"/>
                    <a:pt x="46491" y="39339"/>
                  </a:cubicBezTo>
                  <a:cubicBezTo>
                    <a:pt x="46664" y="38371"/>
                    <a:pt x="46767" y="37403"/>
                    <a:pt x="46733" y="36401"/>
                  </a:cubicBezTo>
                  <a:cubicBezTo>
                    <a:pt x="46698" y="35710"/>
                    <a:pt x="46629" y="34984"/>
                    <a:pt x="46767" y="34292"/>
                  </a:cubicBezTo>
                  <a:cubicBezTo>
                    <a:pt x="46836" y="33843"/>
                    <a:pt x="46871" y="33428"/>
                    <a:pt x="46905" y="33013"/>
                  </a:cubicBezTo>
                  <a:cubicBezTo>
                    <a:pt x="46940" y="32910"/>
                    <a:pt x="46940" y="32806"/>
                    <a:pt x="46905" y="32702"/>
                  </a:cubicBezTo>
                  <a:cubicBezTo>
                    <a:pt x="46836" y="32426"/>
                    <a:pt x="46871" y="32149"/>
                    <a:pt x="46975" y="31873"/>
                  </a:cubicBezTo>
                  <a:cubicBezTo>
                    <a:pt x="47044" y="31873"/>
                    <a:pt x="47078" y="31907"/>
                    <a:pt x="47113" y="31942"/>
                  </a:cubicBezTo>
                  <a:cubicBezTo>
                    <a:pt x="47251" y="32391"/>
                    <a:pt x="47389" y="32875"/>
                    <a:pt x="47389" y="33359"/>
                  </a:cubicBezTo>
                  <a:cubicBezTo>
                    <a:pt x="47424" y="33878"/>
                    <a:pt x="47459" y="34396"/>
                    <a:pt x="47493" y="34915"/>
                  </a:cubicBezTo>
                  <a:cubicBezTo>
                    <a:pt x="47528" y="35260"/>
                    <a:pt x="47562" y="35571"/>
                    <a:pt x="47631" y="35882"/>
                  </a:cubicBezTo>
                  <a:cubicBezTo>
                    <a:pt x="47631" y="35951"/>
                    <a:pt x="47666" y="36021"/>
                    <a:pt x="47735" y="36021"/>
                  </a:cubicBezTo>
                  <a:cubicBezTo>
                    <a:pt x="47804" y="36021"/>
                    <a:pt x="47839" y="35951"/>
                    <a:pt x="47873" y="35917"/>
                  </a:cubicBezTo>
                  <a:cubicBezTo>
                    <a:pt x="47873" y="35848"/>
                    <a:pt x="47839" y="35744"/>
                    <a:pt x="47908" y="35710"/>
                  </a:cubicBezTo>
                  <a:cubicBezTo>
                    <a:pt x="48115" y="35606"/>
                    <a:pt x="48046" y="35468"/>
                    <a:pt x="48012" y="35329"/>
                  </a:cubicBezTo>
                  <a:lnTo>
                    <a:pt x="48012" y="35329"/>
                  </a:lnTo>
                  <a:lnTo>
                    <a:pt x="48012" y="35364"/>
                  </a:lnTo>
                  <a:cubicBezTo>
                    <a:pt x="47977" y="35156"/>
                    <a:pt x="47942" y="34984"/>
                    <a:pt x="47942" y="34811"/>
                  </a:cubicBezTo>
                  <a:cubicBezTo>
                    <a:pt x="48046" y="33843"/>
                    <a:pt x="47942" y="32910"/>
                    <a:pt x="47908" y="31942"/>
                  </a:cubicBezTo>
                  <a:cubicBezTo>
                    <a:pt x="47839" y="31043"/>
                    <a:pt x="47873" y="30145"/>
                    <a:pt x="47977" y="29246"/>
                  </a:cubicBezTo>
                  <a:cubicBezTo>
                    <a:pt x="48115" y="28416"/>
                    <a:pt x="47908" y="27690"/>
                    <a:pt x="47355" y="27068"/>
                  </a:cubicBezTo>
                  <a:cubicBezTo>
                    <a:pt x="47078" y="26757"/>
                    <a:pt x="46836" y="26377"/>
                    <a:pt x="46560" y="26031"/>
                  </a:cubicBezTo>
                  <a:cubicBezTo>
                    <a:pt x="46180" y="25582"/>
                    <a:pt x="45799" y="25167"/>
                    <a:pt x="45350" y="24822"/>
                  </a:cubicBezTo>
                  <a:cubicBezTo>
                    <a:pt x="44970" y="24510"/>
                    <a:pt x="44555" y="24268"/>
                    <a:pt x="44209" y="23923"/>
                  </a:cubicBezTo>
                  <a:cubicBezTo>
                    <a:pt x="43864" y="23577"/>
                    <a:pt x="43553" y="23197"/>
                    <a:pt x="43138" y="22886"/>
                  </a:cubicBezTo>
                  <a:cubicBezTo>
                    <a:pt x="42654" y="22540"/>
                    <a:pt x="42135" y="22195"/>
                    <a:pt x="41548" y="21953"/>
                  </a:cubicBezTo>
                  <a:cubicBezTo>
                    <a:pt x="41064" y="21745"/>
                    <a:pt x="40615" y="21572"/>
                    <a:pt x="40131" y="21400"/>
                  </a:cubicBezTo>
                  <a:cubicBezTo>
                    <a:pt x="40027" y="21365"/>
                    <a:pt x="39958" y="21330"/>
                    <a:pt x="39889" y="21227"/>
                  </a:cubicBezTo>
                  <a:cubicBezTo>
                    <a:pt x="39716" y="20777"/>
                    <a:pt x="39474" y="20397"/>
                    <a:pt x="39197" y="19982"/>
                  </a:cubicBezTo>
                  <a:cubicBezTo>
                    <a:pt x="38963" y="19601"/>
                    <a:pt x="38704" y="19295"/>
                    <a:pt x="38272" y="19295"/>
                  </a:cubicBezTo>
                  <a:cubicBezTo>
                    <a:pt x="38194" y="19295"/>
                    <a:pt x="38112" y="19305"/>
                    <a:pt x="38022" y="19326"/>
                  </a:cubicBezTo>
                  <a:cubicBezTo>
                    <a:pt x="37884" y="19326"/>
                    <a:pt x="37780" y="19291"/>
                    <a:pt x="37711" y="19153"/>
                  </a:cubicBezTo>
                  <a:cubicBezTo>
                    <a:pt x="37538" y="18565"/>
                    <a:pt x="37366" y="18012"/>
                    <a:pt x="37193" y="17425"/>
                  </a:cubicBezTo>
                  <a:cubicBezTo>
                    <a:pt x="37166" y="17317"/>
                    <a:pt x="37181" y="17230"/>
                    <a:pt x="37271" y="17230"/>
                  </a:cubicBezTo>
                  <a:cubicBezTo>
                    <a:pt x="37296" y="17230"/>
                    <a:pt x="37328" y="17237"/>
                    <a:pt x="37366" y="17252"/>
                  </a:cubicBezTo>
                  <a:cubicBezTo>
                    <a:pt x="37746" y="17355"/>
                    <a:pt x="38091" y="17459"/>
                    <a:pt x="38472" y="17597"/>
                  </a:cubicBezTo>
                  <a:cubicBezTo>
                    <a:pt x="38506" y="17597"/>
                    <a:pt x="38541" y="17667"/>
                    <a:pt x="38506" y="17701"/>
                  </a:cubicBezTo>
                  <a:cubicBezTo>
                    <a:pt x="38437" y="17839"/>
                    <a:pt x="38195" y="17736"/>
                    <a:pt x="38091" y="17978"/>
                  </a:cubicBezTo>
                  <a:cubicBezTo>
                    <a:pt x="38284" y="17913"/>
                    <a:pt x="38462" y="17886"/>
                    <a:pt x="38635" y="17886"/>
                  </a:cubicBezTo>
                  <a:cubicBezTo>
                    <a:pt x="38835" y="17886"/>
                    <a:pt x="39029" y="17922"/>
                    <a:pt x="39232" y="17978"/>
                  </a:cubicBezTo>
                  <a:cubicBezTo>
                    <a:pt x="39543" y="18081"/>
                    <a:pt x="39854" y="18185"/>
                    <a:pt x="40165" y="18254"/>
                  </a:cubicBezTo>
                  <a:cubicBezTo>
                    <a:pt x="40200" y="18237"/>
                    <a:pt x="40234" y="18228"/>
                    <a:pt x="40269" y="18228"/>
                  </a:cubicBezTo>
                  <a:cubicBezTo>
                    <a:pt x="40304" y="18228"/>
                    <a:pt x="40338" y="18237"/>
                    <a:pt x="40373" y="18254"/>
                  </a:cubicBezTo>
                  <a:cubicBezTo>
                    <a:pt x="40580" y="18254"/>
                    <a:pt x="40753" y="18358"/>
                    <a:pt x="40891" y="18462"/>
                  </a:cubicBezTo>
                  <a:cubicBezTo>
                    <a:pt x="40995" y="18531"/>
                    <a:pt x="40960" y="18600"/>
                    <a:pt x="40926" y="18669"/>
                  </a:cubicBezTo>
                  <a:cubicBezTo>
                    <a:pt x="40985" y="18729"/>
                    <a:pt x="41071" y="18814"/>
                    <a:pt x="41160" y="18814"/>
                  </a:cubicBezTo>
                  <a:cubicBezTo>
                    <a:pt x="41174" y="18814"/>
                    <a:pt x="41188" y="18812"/>
                    <a:pt x="41202" y="18807"/>
                  </a:cubicBezTo>
                  <a:cubicBezTo>
                    <a:pt x="41263" y="18777"/>
                    <a:pt x="41318" y="18764"/>
                    <a:pt x="41368" y="18764"/>
                  </a:cubicBezTo>
                  <a:cubicBezTo>
                    <a:pt x="41491" y="18764"/>
                    <a:pt x="41588" y="18838"/>
                    <a:pt x="41686" y="18911"/>
                  </a:cubicBezTo>
                  <a:cubicBezTo>
                    <a:pt x="41928" y="19084"/>
                    <a:pt x="42205" y="19257"/>
                    <a:pt x="42447" y="19429"/>
                  </a:cubicBezTo>
                  <a:cubicBezTo>
                    <a:pt x="43138" y="19948"/>
                    <a:pt x="43864" y="20397"/>
                    <a:pt x="44486" y="20985"/>
                  </a:cubicBezTo>
                  <a:cubicBezTo>
                    <a:pt x="44762" y="21227"/>
                    <a:pt x="45004" y="21503"/>
                    <a:pt x="45177" y="21849"/>
                  </a:cubicBezTo>
                  <a:cubicBezTo>
                    <a:pt x="45419" y="22333"/>
                    <a:pt x="45627" y="22817"/>
                    <a:pt x="45834" y="23301"/>
                  </a:cubicBezTo>
                  <a:cubicBezTo>
                    <a:pt x="45869" y="23404"/>
                    <a:pt x="45869" y="23508"/>
                    <a:pt x="45972" y="23543"/>
                  </a:cubicBezTo>
                  <a:cubicBezTo>
                    <a:pt x="45972" y="23508"/>
                    <a:pt x="45972" y="23439"/>
                    <a:pt x="45972" y="23404"/>
                  </a:cubicBezTo>
                  <a:cubicBezTo>
                    <a:pt x="45765" y="22713"/>
                    <a:pt x="45454" y="22056"/>
                    <a:pt x="45143" y="21400"/>
                  </a:cubicBezTo>
                  <a:cubicBezTo>
                    <a:pt x="45039" y="21158"/>
                    <a:pt x="44866" y="20985"/>
                    <a:pt x="44693" y="20812"/>
                  </a:cubicBezTo>
                  <a:cubicBezTo>
                    <a:pt x="44244" y="20432"/>
                    <a:pt x="43795" y="20052"/>
                    <a:pt x="43311" y="19706"/>
                  </a:cubicBezTo>
                  <a:cubicBezTo>
                    <a:pt x="42550" y="19153"/>
                    <a:pt x="41755" y="18669"/>
                    <a:pt x="40960" y="18185"/>
                  </a:cubicBezTo>
                  <a:cubicBezTo>
                    <a:pt x="40753" y="18081"/>
                    <a:pt x="40511" y="17978"/>
                    <a:pt x="40269" y="17908"/>
                  </a:cubicBezTo>
                  <a:cubicBezTo>
                    <a:pt x="39197" y="17667"/>
                    <a:pt x="38230" y="17286"/>
                    <a:pt x="37193" y="16906"/>
                  </a:cubicBezTo>
                  <a:cubicBezTo>
                    <a:pt x="36985" y="16837"/>
                    <a:pt x="36882" y="16733"/>
                    <a:pt x="36812" y="16526"/>
                  </a:cubicBezTo>
                  <a:cubicBezTo>
                    <a:pt x="36674" y="16111"/>
                    <a:pt x="36432" y="15731"/>
                    <a:pt x="36225" y="15351"/>
                  </a:cubicBezTo>
                  <a:cubicBezTo>
                    <a:pt x="35706" y="14452"/>
                    <a:pt x="35188" y="13588"/>
                    <a:pt x="34635" y="12724"/>
                  </a:cubicBezTo>
                  <a:cubicBezTo>
                    <a:pt x="33909" y="11549"/>
                    <a:pt x="33010" y="10512"/>
                    <a:pt x="31870" y="9647"/>
                  </a:cubicBezTo>
                  <a:cubicBezTo>
                    <a:pt x="31697" y="9509"/>
                    <a:pt x="31489" y="9336"/>
                    <a:pt x="31282" y="9198"/>
                  </a:cubicBezTo>
                  <a:cubicBezTo>
                    <a:pt x="31144" y="9094"/>
                    <a:pt x="31144" y="9025"/>
                    <a:pt x="31247" y="8852"/>
                  </a:cubicBezTo>
                  <a:cubicBezTo>
                    <a:pt x="31524" y="8507"/>
                    <a:pt x="31904" y="8230"/>
                    <a:pt x="32284" y="8057"/>
                  </a:cubicBezTo>
                  <a:cubicBezTo>
                    <a:pt x="33149" y="7712"/>
                    <a:pt x="33909" y="7159"/>
                    <a:pt x="34669" y="6640"/>
                  </a:cubicBezTo>
                  <a:cubicBezTo>
                    <a:pt x="34877" y="6502"/>
                    <a:pt x="35050" y="6364"/>
                    <a:pt x="35257" y="6225"/>
                  </a:cubicBezTo>
                  <a:cubicBezTo>
                    <a:pt x="36087" y="5569"/>
                    <a:pt x="37020" y="5050"/>
                    <a:pt x="37711" y="4221"/>
                  </a:cubicBezTo>
                  <a:cubicBezTo>
                    <a:pt x="38057" y="3771"/>
                    <a:pt x="38472" y="3426"/>
                    <a:pt x="38783" y="2942"/>
                  </a:cubicBezTo>
                  <a:cubicBezTo>
                    <a:pt x="38764" y="2935"/>
                    <a:pt x="38746" y="2933"/>
                    <a:pt x="38729" y="2933"/>
                  </a:cubicBezTo>
                  <a:cubicBezTo>
                    <a:pt x="38655" y="2933"/>
                    <a:pt x="38604" y="2989"/>
                    <a:pt x="38575" y="3046"/>
                  </a:cubicBezTo>
                  <a:lnTo>
                    <a:pt x="37538" y="4048"/>
                  </a:lnTo>
                  <a:cubicBezTo>
                    <a:pt x="37158" y="4394"/>
                    <a:pt x="36778" y="4739"/>
                    <a:pt x="36363" y="5050"/>
                  </a:cubicBezTo>
                  <a:cubicBezTo>
                    <a:pt x="35810" y="5465"/>
                    <a:pt x="35222" y="5880"/>
                    <a:pt x="34669" y="6295"/>
                  </a:cubicBezTo>
                  <a:cubicBezTo>
                    <a:pt x="33909" y="6848"/>
                    <a:pt x="33149" y="7435"/>
                    <a:pt x="32284" y="7815"/>
                  </a:cubicBezTo>
                  <a:cubicBezTo>
                    <a:pt x="31801" y="8057"/>
                    <a:pt x="31351" y="8403"/>
                    <a:pt x="31006" y="8783"/>
                  </a:cubicBezTo>
                  <a:cubicBezTo>
                    <a:pt x="30939" y="8850"/>
                    <a:pt x="30872" y="8888"/>
                    <a:pt x="30805" y="8888"/>
                  </a:cubicBezTo>
                  <a:cubicBezTo>
                    <a:pt x="30768" y="8888"/>
                    <a:pt x="30731" y="8877"/>
                    <a:pt x="30694" y="8852"/>
                  </a:cubicBezTo>
                  <a:cubicBezTo>
                    <a:pt x="30625" y="8783"/>
                    <a:pt x="30487" y="8749"/>
                    <a:pt x="30487" y="8645"/>
                  </a:cubicBezTo>
                  <a:cubicBezTo>
                    <a:pt x="30487" y="8610"/>
                    <a:pt x="30522" y="8576"/>
                    <a:pt x="30522" y="8576"/>
                  </a:cubicBezTo>
                  <a:cubicBezTo>
                    <a:pt x="31559" y="8057"/>
                    <a:pt x="32457" y="7297"/>
                    <a:pt x="33391" y="6640"/>
                  </a:cubicBezTo>
                  <a:cubicBezTo>
                    <a:pt x="34013" y="6191"/>
                    <a:pt x="34635" y="5707"/>
                    <a:pt x="35222" y="5223"/>
                  </a:cubicBezTo>
                  <a:cubicBezTo>
                    <a:pt x="36087" y="4497"/>
                    <a:pt x="37020" y="3806"/>
                    <a:pt x="37884" y="3046"/>
                  </a:cubicBezTo>
                  <a:cubicBezTo>
                    <a:pt x="38057" y="2873"/>
                    <a:pt x="38195" y="2734"/>
                    <a:pt x="38368" y="2596"/>
                  </a:cubicBezTo>
                  <a:cubicBezTo>
                    <a:pt x="39025" y="2078"/>
                    <a:pt x="39612" y="1525"/>
                    <a:pt x="40131" y="833"/>
                  </a:cubicBezTo>
                  <a:cubicBezTo>
                    <a:pt x="40304" y="626"/>
                    <a:pt x="40442" y="419"/>
                    <a:pt x="40615" y="177"/>
                  </a:cubicBezTo>
                  <a:cubicBezTo>
                    <a:pt x="40649" y="142"/>
                    <a:pt x="40649" y="73"/>
                    <a:pt x="40615" y="38"/>
                  </a:cubicBezTo>
                  <a:cubicBezTo>
                    <a:pt x="40588" y="12"/>
                    <a:pt x="40562" y="1"/>
                    <a:pt x="405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34"/>
            <p:cNvSpPr/>
            <p:nvPr/>
          </p:nvSpPr>
          <p:spPr>
            <a:xfrm>
              <a:off x="1082171" y="45126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34"/>
            <p:cNvSpPr/>
            <p:nvPr/>
          </p:nvSpPr>
          <p:spPr>
            <a:xfrm>
              <a:off x="1188597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34"/>
            <p:cNvSpPr/>
            <p:nvPr/>
          </p:nvSpPr>
          <p:spPr>
            <a:xfrm>
              <a:off x="1196427" y="436582"/>
              <a:ext cx="671" cy="1634"/>
            </a:xfrm>
            <a:custGeom>
              <a:avLst/>
              <a:gdLst/>
              <a:ahLst/>
              <a:cxnLst/>
              <a:rect l="l" t="t" r="r" b="b"/>
              <a:pathLst>
                <a:path w="71" h="173" extrusionOk="0">
                  <a:moveTo>
                    <a:pt x="36" y="0"/>
                  </a:moveTo>
                  <a:cubicBezTo>
                    <a:pt x="36" y="35"/>
                    <a:pt x="1" y="104"/>
                    <a:pt x="36" y="173"/>
                  </a:cubicBezTo>
                  <a:cubicBezTo>
                    <a:pt x="70" y="104"/>
                    <a:pt x="36" y="35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34"/>
            <p:cNvSpPr/>
            <p:nvPr/>
          </p:nvSpPr>
          <p:spPr>
            <a:xfrm>
              <a:off x="1238872" y="712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34"/>
            <p:cNvSpPr/>
            <p:nvPr/>
          </p:nvSpPr>
          <p:spPr>
            <a:xfrm>
              <a:off x="1226141" y="72876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34"/>
            <p:cNvSpPr/>
            <p:nvPr/>
          </p:nvSpPr>
          <p:spPr>
            <a:xfrm>
              <a:off x="1104697" y="4453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34"/>
            <p:cNvSpPr/>
            <p:nvPr/>
          </p:nvSpPr>
          <p:spPr>
            <a:xfrm>
              <a:off x="1158883" y="6523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34"/>
            <p:cNvSpPr/>
            <p:nvPr/>
          </p:nvSpPr>
          <p:spPr>
            <a:xfrm>
              <a:off x="1276416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34"/>
            <p:cNvSpPr/>
            <p:nvPr/>
          </p:nvSpPr>
          <p:spPr>
            <a:xfrm>
              <a:off x="1189579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34"/>
            <p:cNvSpPr/>
            <p:nvPr/>
          </p:nvSpPr>
          <p:spPr>
            <a:xfrm>
              <a:off x="1231033" y="718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34"/>
            <p:cNvSpPr/>
            <p:nvPr/>
          </p:nvSpPr>
          <p:spPr>
            <a:xfrm>
              <a:off x="1288166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34"/>
            <p:cNvSpPr/>
            <p:nvPr/>
          </p:nvSpPr>
          <p:spPr>
            <a:xfrm>
              <a:off x="1186311" y="73529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0" y="0"/>
                  </a:moveTo>
                  <a:lnTo>
                    <a:pt x="35" y="69"/>
                  </a:ln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34"/>
            <p:cNvSpPr/>
            <p:nvPr/>
          </p:nvSpPr>
          <p:spPr>
            <a:xfrm>
              <a:off x="1186642" y="69872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34"/>
            <p:cNvSpPr/>
            <p:nvPr/>
          </p:nvSpPr>
          <p:spPr>
            <a:xfrm>
              <a:off x="1406020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34"/>
            <p:cNvSpPr/>
            <p:nvPr/>
          </p:nvSpPr>
          <p:spPr>
            <a:xfrm>
              <a:off x="1193820" y="7183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34"/>
            <p:cNvSpPr/>
            <p:nvPr/>
          </p:nvSpPr>
          <p:spPr>
            <a:xfrm>
              <a:off x="1099795" y="29260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34"/>
            <p:cNvSpPr/>
            <p:nvPr/>
          </p:nvSpPr>
          <p:spPr>
            <a:xfrm>
              <a:off x="1094903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34"/>
            <p:cNvSpPr/>
            <p:nvPr/>
          </p:nvSpPr>
          <p:spPr>
            <a:xfrm>
              <a:off x="1295674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34"/>
            <p:cNvSpPr/>
            <p:nvPr/>
          </p:nvSpPr>
          <p:spPr>
            <a:xfrm>
              <a:off x="1379905" y="3859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34"/>
            <p:cNvSpPr/>
            <p:nvPr/>
          </p:nvSpPr>
          <p:spPr>
            <a:xfrm>
              <a:off x="1312978" y="31121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34"/>
            <p:cNvSpPr/>
            <p:nvPr/>
          </p:nvSpPr>
          <p:spPr>
            <a:xfrm>
              <a:off x="1331915" y="407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34"/>
            <p:cNvSpPr/>
            <p:nvPr/>
          </p:nvSpPr>
          <p:spPr>
            <a:xfrm>
              <a:off x="1249970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34"/>
            <p:cNvSpPr/>
            <p:nvPr/>
          </p:nvSpPr>
          <p:spPr>
            <a:xfrm>
              <a:off x="1342040" y="283280"/>
              <a:ext cx="24491" cy="10314"/>
            </a:xfrm>
            <a:custGeom>
              <a:avLst/>
              <a:gdLst/>
              <a:ahLst/>
              <a:cxnLst/>
              <a:rect l="l" t="t" r="r" b="b"/>
              <a:pathLst>
                <a:path w="2593" h="1092" extrusionOk="0">
                  <a:moveTo>
                    <a:pt x="0" y="89"/>
                  </a:moveTo>
                  <a:lnTo>
                    <a:pt x="0" y="124"/>
                  </a:lnTo>
                  <a:cubicBezTo>
                    <a:pt x="3" y="112"/>
                    <a:pt x="6" y="101"/>
                    <a:pt x="9" y="92"/>
                  </a:cubicBezTo>
                  <a:lnTo>
                    <a:pt x="9" y="92"/>
                  </a:lnTo>
                  <a:cubicBezTo>
                    <a:pt x="6" y="91"/>
                    <a:pt x="3" y="90"/>
                    <a:pt x="0" y="89"/>
                  </a:cubicBezTo>
                  <a:close/>
                  <a:moveTo>
                    <a:pt x="95" y="1"/>
                  </a:moveTo>
                  <a:cubicBezTo>
                    <a:pt x="66" y="1"/>
                    <a:pt x="33" y="24"/>
                    <a:pt x="9" y="92"/>
                  </a:cubicBezTo>
                  <a:lnTo>
                    <a:pt x="9" y="92"/>
                  </a:lnTo>
                  <a:cubicBezTo>
                    <a:pt x="905" y="333"/>
                    <a:pt x="1766" y="678"/>
                    <a:pt x="2592" y="1091"/>
                  </a:cubicBezTo>
                  <a:cubicBezTo>
                    <a:pt x="2592" y="1057"/>
                    <a:pt x="2592" y="1022"/>
                    <a:pt x="2558" y="988"/>
                  </a:cubicBezTo>
                  <a:cubicBezTo>
                    <a:pt x="1797" y="573"/>
                    <a:pt x="1037" y="193"/>
                    <a:pt x="138" y="20"/>
                  </a:cubicBezTo>
                  <a:cubicBezTo>
                    <a:pt x="127" y="8"/>
                    <a:pt x="111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34"/>
            <p:cNvSpPr/>
            <p:nvPr/>
          </p:nvSpPr>
          <p:spPr>
            <a:xfrm>
              <a:off x="1223203" y="507061"/>
              <a:ext cx="18616" cy="2002"/>
            </a:xfrm>
            <a:custGeom>
              <a:avLst/>
              <a:gdLst/>
              <a:ahLst/>
              <a:cxnLst/>
              <a:rect l="l" t="t" r="r" b="b"/>
              <a:pathLst>
                <a:path w="1971" h="212" extrusionOk="0">
                  <a:moveTo>
                    <a:pt x="605" y="1"/>
                  </a:moveTo>
                  <a:cubicBezTo>
                    <a:pt x="408" y="1"/>
                    <a:pt x="207" y="21"/>
                    <a:pt x="0" y="73"/>
                  </a:cubicBezTo>
                  <a:cubicBezTo>
                    <a:pt x="657" y="108"/>
                    <a:pt x="1314" y="73"/>
                    <a:pt x="1971" y="211"/>
                  </a:cubicBezTo>
                  <a:cubicBezTo>
                    <a:pt x="1510" y="115"/>
                    <a:pt x="1067" y="1"/>
                    <a:pt x="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34"/>
            <p:cNvSpPr/>
            <p:nvPr/>
          </p:nvSpPr>
          <p:spPr>
            <a:xfrm>
              <a:off x="1339093" y="6419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34"/>
            <p:cNvSpPr/>
            <p:nvPr/>
          </p:nvSpPr>
          <p:spPr>
            <a:xfrm>
              <a:off x="1339093" y="642256"/>
              <a:ext cx="5233" cy="9473"/>
            </a:xfrm>
            <a:custGeom>
              <a:avLst/>
              <a:gdLst/>
              <a:ahLst/>
              <a:cxnLst/>
              <a:rect l="l" t="t" r="r" b="b"/>
              <a:pathLst>
                <a:path w="554" h="1003" extrusionOk="0">
                  <a:moveTo>
                    <a:pt x="1" y="0"/>
                  </a:moveTo>
                  <a:lnTo>
                    <a:pt x="1" y="0"/>
                  </a:lnTo>
                  <a:cubicBezTo>
                    <a:pt x="70" y="138"/>
                    <a:pt x="208" y="242"/>
                    <a:pt x="243" y="415"/>
                  </a:cubicBezTo>
                  <a:cubicBezTo>
                    <a:pt x="277" y="622"/>
                    <a:pt x="416" y="795"/>
                    <a:pt x="519" y="1002"/>
                  </a:cubicBezTo>
                  <a:cubicBezTo>
                    <a:pt x="519" y="830"/>
                    <a:pt x="381" y="657"/>
                    <a:pt x="519" y="484"/>
                  </a:cubicBezTo>
                  <a:cubicBezTo>
                    <a:pt x="554" y="449"/>
                    <a:pt x="485" y="346"/>
                    <a:pt x="450" y="311"/>
                  </a:cubicBezTo>
                  <a:cubicBezTo>
                    <a:pt x="312" y="207"/>
                    <a:pt x="174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34"/>
            <p:cNvSpPr/>
            <p:nvPr/>
          </p:nvSpPr>
          <p:spPr>
            <a:xfrm>
              <a:off x="1249970" y="518848"/>
              <a:ext cx="10456" cy="4581"/>
            </a:xfrm>
            <a:custGeom>
              <a:avLst/>
              <a:gdLst/>
              <a:ahLst/>
              <a:cxnLst/>
              <a:rect l="l" t="t" r="r" b="b"/>
              <a:pathLst>
                <a:path w="1107" h="485" extrusionOk="0">
                  <a:moveTo>
                    <a:pt x="1" y="0"/>
                  </a:moveTo>
                  <a:cubicBezTo>
                    <a:pt x="346" y="208"/>
                    <a:pt x="761" y="311"/>
                    <a:pt x="1107" y="484"/>
                  </a:cubicBezTo>
                  <a:lnTo>
                    <a:pt x="1107" y="450"/>
                  </a:lnTo>
                  <a:cubicBezTo>
                    <a:pt x="796" y="173"/>
                    <a:pt x="41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34"/>
            <p:cNvSpPr/>
            <p:nvPr/>
          </p:nvSpPr>
          <p:spPr>
            <a:xfrm>
              <a:off x="1249970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34"/>
            <p:cNvSpPr/>
            <p:nvPr/>
          </p:nvSpPr>
          <p:spPr>
            <a:xfrm>
              <a:off x="1288166" y="375851"/>
              <a:ext cx="3929" cy="8501"/>
            </a:xfrm>
            <a:custGeom>
              <a:avLst/>
              <a:gdLst/>
              <a:ahLst/>
              <a:cxnLst/>
              <a:rect l="l" t="t" r="r" b="b"/>
              <a:pathLst>
                <a:path w="416" h="900" extrusionOk="0">
                  <a:moveTo>
                    <a:pt x="1" y="1"/>
                  </a:moveTo>
                  <a:cubicBezTo>
                    <a:pt x="104" y="347"/>
                    <a:pt x="174" y="658"/>
                    <a:pt x="416" y="900"/>
                  </a:cubicBezTo>
                  <a:cubicBezTo>
                    <a:pt x="277" y="623"/>
                    <a:pt x="243" y="24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34"/>
            <p:cNvSpPr/>
            <p:nvPr/>
          </p:nvSpPr>
          <p:spPr>
            <a:xfrm>
              <a:off x="1288166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34"/>
            <p:cNvSpPr/>
            <p:nvPr/>
          </p:nvSpPr>
          <p:spPr>
            <a:xfrm>
              <a:off x="1352807" y="27432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34"/>
            <p:cNvSpPr/>
            <p:nvPr/>
          </p:nvSpPr>
          <p:spPr>
            <a:xfrm>
              <a:off x="1356396" y="27726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34"/>
            <p:cNvSpPr/>
            <p:nvPr/>
          </p:nvSpPr>
          <p:spPr>
            <a:xfrm>
              <a:off x="1350852" y="274326"/>
              <a:ext cx="5554" cy="2947"/>
            </a:xfrm>
            <a:custGeom>
              <a:avLst/>
              <a:gdLst/>
              <a:ahLst/>
              <a:cxnLst/>
              <a:rect l="l" t="t" r="r" b="b"/>
              <a:pathLst>
                <a:path w="588" h="312" extrusionOk="0">
                  <a:moveTo>
                    <a:pt x="0" y="0"/>
                  </a:moveTo>
                  <a:cubicBezTo>
                    <a:pt x="173" y="173"/>
                    <a:pt x="380" y="242"/>
                    <a:pt x="588" y="311"/>
                  </a:cubicBezTo>
                  <a:cubicBezTo>
                    <a:pt x="519" y="173"/>
                    <a:pt x="311" y="138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34"/>
            <p:cNvSpPr/>
            <p:nvPr/>
          </p:nvSpPr>
          <p:spPr>
            <a:xfrm>
              <a:off x="1257158" y="513946"/>
              <a:ext cx="5554" cy="2626"/>
            </a:xfrm>
            <a:custGeom>
              <a:avLst/>
              <a:gdLst/>
              <a:ahLst/>
              <a:cxnLst/>
              <a:rect l="l" t="t" r="r" b="b"/>
              <a:pathLst>
                <a:path w="588" h="278" extrusionOk="0">
                  <a:moveTo>
                    <a:pt x="0" y="1"/>
                  </a:moveTo>
                  <a:cubicBezTo>
                    <a:pt x="138" y="174"/>
                    <a:pt x="380" y="208"/>
                    <a:pt x="588" y="277"/>
                  </a:cubicBezTo>
                  <a:cubicBezTo>
                    <a:pt x="415" y="105"/>
                    <a:pt x="207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34"/>
            <p:cNvSpPr/>
            <p:nvPr/>
          </p:nvSpPr>
          <p:spPr>
            <a:xfrm>
              <a:off x="1279353" y="529294"/>
              <a:ext cx="4250" cy="992"/>
            </a:xfrm>
            <a:custGeom>
              <a:avLst/>
              <a:gdLst/>
              <a:ahLst/>
              <a:cxnLst/>
              <a:rect l="l" t="t" r="r" b="b"/>
              <a:pathLst>
                <a:path w="450" h="105" extrusionOk="0">
                  <a:moveTo>
                    <a:pt x="1" y="0"/>
                  </a:moveTo>
                  <a:cubicBezTo>
                    <a:pt x="139" y="104"/>
                    <a:pt x="312" y="104"/>
                    <a:pt x="450" y="104"/>
                  </a:cubicBezTo>
                  <a:cubicBezTo>
                    <a:pt x="312" y="0"/>
                    <a:pt x="173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34"/>
            <p:cNvSpPr/>
            <p:nvPr/>
          </p:nvSpPr>
          <p:spPr>
            <a:xfrm>
              <a:off x="1283594" y="5302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34"/>
            <p:cNvSpPr/>
            <p:nvPr/>
          </p:nvSpPr>
          <p:spPr>
            <a:xfrm>
              <a:off x="1245078" y="510130"/>
              <a:ext cx="2947" cy="916"/>
            </a:xfrm>
            <a:custGeom>
              <a:avLst/>
              <a:gdLst/>
              <a:ahLst/>
              <a:cxnLst/>
              <a:rect l="l" t="t" r="r" b="b"/>
              <a:pathLst>
                <a:path w="312" h="97" extrusionOk="0">
                  <a:moveTo>
                    <a:pt x="88" y="1"/>
                  </a:moveTo>
                  <a:cubicBezTo>
                    <a:pt x="63" y="1"/>
                    <a:pt x="35" y="7"/>
                    <a:pt x="0" y="25"/>
                  </a:cubicBezTo>
                  <a:cubicBezTo>
                    <a:pt x="43" y="67"/>
                    <a:pt x="86" y="97"/>
                    <a:pt x="153" y="97"/>
                  </a:cubicBezTo>
                  <a:cubicBezTo>
                    <a:pt x="194" y="97"/>
                    <a:pt x="245" y="86"/>
                    <a:pt x="311" y="59"/>
                  </a:cubicBezTo>
                  <a:cubicBezTo>
                    <a:pt x="208" y="59"/>
                    <a:pt x="162" y="1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34"/>
            <p:cNvSpPr/>
            <p:nvPr/>
          </p:nvSpPr>
          <p:spPr>
            <a:xfrm>
              <a:off x="1405699" y="494688"/>
              <a:ext cx="1313" cy="4250"/>
            </a:xfrm>
            <a:custGeom>
              <a:avLst/>
              <a:gdLst/>
              <a:ahLst/>
              <a:cxnLst/>
              <a:rect l="l" t="t" r="r" b="b"/>
              <a:pathLst>
                <a:path w="139" h="450" extrusionOk="0">
                  <a:moveTo>
                    <a:pt x="69" y="1"/>
                  </a:moveTo>
                  <a:lnTo>
                    <a:pt x="0" y="450"/>
                  </a:lnTo>
                  <a:cubicBezTo>
                    <a:pt x="138" y="312"/>
                    <a:pt x="104" y="173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34"/>
            <p:cNvSpPr/>
            <p:nvPr/>
          </p:nvSpPr>
          <p:spPr>
            <a:xfrm>
              <a:off x="1406351" y="49436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34"/>
            <p:cNvSpPr/>
            <p:nvPr/>
          </p:nvSpPr>
          <p:spPr>
            <a:xfrm>
              <a:off x="1256827" y="51394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34"/>
            <p:cNvSpPr/>
            <p:nvPr/>
          </p:nvSpPr>
          <p:spPr>
            <a:xfrm>
              <a:off x="1253559" y="512321"/>
              <a:ext cx="3277" cy="1662"/>
            </a:xfrm>
            <a:custGeom>
              <a:avLst/>
              <a:gdLst/>
              <a:ahLst/>
              <a:cxnLst/>
              <a:rect l="l" t="t" r="r" b="b"/>
              <a:pathLst>
                <a:path w="347" h="176" extrusionOk="0">
                  <a:moveTo>
                    <a:pt x="1" y="0"/>
                  </a:moveTo>
                  <a:lnTo>
                    <a:pt x="1" y="0"/>
                  </a:lnTo>
                  <a:cubicBezTo>
                    <a:pt x="27" y="156"/>
                    <a:pt x="130" y="175"/>
                    <a:pt x="239" y="175"/>
                  </a:cubicBezTo>
                  <a:cubicBezTo>
                    <a:pt x="275" y="175"/>
                    <a:pt x="312" y="173"/>
                    <a:pt x="347" y="173"/>
                  </a:cubicBezTo>
                  <a:cubicBezTo>
                    <a:pt x="208" y="138"/>
                    <a:pt x="105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34"/>
            <p:cNvSpPr/>
            <p:nvPr/>
          </p:nvSpPr>
          <p:spPr>
            <a:xfrm>
              <a:off x="1267273" y="525053"/>
              <a:ext cx="2947" cy="1634"/>
            </a:xfrm>
            <a:custGeom>
              <a:avLst/>
              <a:gdLst/>
              <a:ahLst/>
              <a:cxnLst/>
              <a:rect l="l" t="t" r="r" b="b"/>
              <a:pathLst>
                <a:path w="312" h="173" extrusionOk="0">
                  <a:moveTo>
                    <a:pt x="1" y="0"/>
                  </a:moveTo>
                  <a:cubicBezTo>
                    <a:pt x="70" y="104"/>
                    <a:pt x="208" y="138"/>
                    <a:pt x="312" y="173"/>
                  </a:cubicBezTo>
                  <a:cubicBezTo>
                    <a:pt x="243" y="69"/>
                    <a:pt x="104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34"/>
            <p:cNvSpPr/>
            <p:nvPr/>
          </p:nvSpPr>
          <p:spPr>
            <a:xfrm>
              <a:off x="1263684" y="523419"/>
              <a:ext cx="3599" cy="1643"/>
            </a:xfrm>
            <a:custGeom>
              <a:avLst/>
              <a:gdLst/>
              <a:ahLst/>
              <a:cxnLst/>
              <a:rect l="l" t="t" r="r" b="b"/>
              <a:pathLst>
                <a:path w="381" h="174" extrusionOk="0">
                  <a:moveTo>
                    <a:pt x="0" y="0"/>
                  </a:moveTo>
                  <a:cubicBezTo>
                    <a:pt x="70" y="173"/>
                    <a:pt x="242" y="173"/>
                    <a:pt x="381" y="173"/>
                  </a:cubicBezTo>
                  <a:cubicBezTo>
                    <a:pt x="242" y="104"/>
                    <a:pt x="139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34"/>
            <p:cNvSpPr/>
            <p:nvPr/>
          </p:nvSpPr>
          <p:spPr>
            <a:xfrm>
              <a:off x="1401128" y="486527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lnTo>
                    <a:pt x="0" y="0"/>
                  </a:ln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34"/>
            <p:cNvSpPr/>
            <p:nvPr/>
          </p:nvSpPr>
          <p:spPr>
            <a:xfrm>
              <a:off x="1405047" y="498928"/>
              <a:ext cx="982" cy="2626"/>
            </a:xfrm>
            <a:custGeom>
              <a:avLst/>
              <a:gdLst/>
              <a:ahLst/>
              <a:cxnLst/>
              <a:rect l="l" t="t" r="r" b="b"/>
              <a:pathLst>
                <a:path w="104" h="278" extrusionOk="0">
                  <a:moveTo>
                    <a:pt x="69" y="1"/>
                  </a:moveTo>
                  <a:cubicBezTo>
                    <a:pt x="69" y="105"/>
                    <a:pt x="0" y="174"/>
                    <a:pt x="69" y="277"/>
                  </a:cubicBezTo>
                  <a:cubicBezTo>
                    <a:pt x="104" y="174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34"/>
            <p:cNvSpPr/>
            <p:nvPr/>
          </p:nvSpPr>
          <p:spPr>
            <a:xfrm>
              <a:off x="1400145" y="481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34"/>
            <p:cNvSpPr/>
            <p:nvPr/>
          </p:nvSpPr>
          <p:spPr>
            <a:xfrm>
              <a:off x="1399824" y="481625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35" y="1"/>
                  </a:moveTo>
                  <a:cubicBezTo>
                    <a:pt x="35" y="36"/>
                    <a:pt x="35" y="36"/>
                    <a:pt x="35" y="70"/>
                  </a:cubicBezTo>
                  <a:cubicBezTo>
                    <a:pt x="35" y="70"/>
                    <a:pt x="0" y="105"/>
                    <a:pt x="69" y="139"/>
                  </a:cubicBezTo>
                  <a:cubicBezTo>
                    <a:pt x="69" y="105"/>
                    <a:pt x="69" y="70"/>
                    <a:pt x="69" y="70"/>
                  </a:cubicBezTo>
                  <a:cubicBezTo>
                    <a:pt x="69" y="36"/>
                    <a:pt x="35" y="36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34"/>
            <p:cNvSpPr/>
            <p:nvPr/>
          </p:nvSpPr>
          <p:spPr>
            <a:xfrm>
              <a:off x="1405699" y="324602"/>
              <a:ext cx="982" cy="2616"/>
            </a:xfrm>
            <a:custGeom>
              <a:avLst/>
              <a:gdLst/>
              <a:ahLst/>
              <a:cxnLst/>
              <a:rect l="l" t="t" r="r" b="b"/>
              <a:pathLst>
                <a:path w="104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104" y="277"/>
                  </a:cubicBezTo>
                  <a:cubicBezTo>
                    <a:pt x="104" y="173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34"/>
            <p:cNvSpPr/>
            <p:nvPr/>
          </p:nvSpPr>
          <p:spPr>
            <a:xfrm>
              <a:off x="1406672" y="3272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34"/>
            <p:cNvSpPr/>
            <p:nvPr/>
          </p:nvSpPr>
          <p:spPr>
            <a:xfrm>
              <a:off x="1406020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34"/>
            <p:cNvSpPr/>
            <p:nvPr/>
          </p:nvSpPr>
          <p:spPr>
            <a:xfrm>
              <a:off x="1366842" y="293585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36" y="35"/>
                    <a:pt x="70" y="35"/>
                    <a:pt x="70" y="70"/>
                  </a:cubicBezTo>
                  <a:cubicBezTo>
                    <a:pt x="105" y="70"/>
                    <a:pt x="105" y="35"/>
                    <a:pt x="105" y="35"/>
                  </a:cubicBezTo>
                  <a:cubicBezTo>
                    <a:pt x="70" y="0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34"/>
            <p:cNvSpPr/>
            <p:nvPr/>
          </p:nvSpPr>
          <p:spPr>
            <a:xfrm>
              <a:off x="1366521" y="2935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34"/>
            <p:cNvSpPr/>
            <p:nvPr/>
          </p:nvSpPr>
          <p:spPr>
            <a:xfrm>
              <a:off x="1292737" y="3869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34"/>
            <p:cNvSpPr/>
            <p:nvPr/>
          </p:nvSpPr>
          <p:spPr>
            <a:xfrm>
              <a:off x="1292529" y="386958"/>
              <a:ext cx="548" cy="746"/>
            </a:xfrm>
            <a:custGeom>
              <a:avLst/>
              <a:gdLst/>
              <a:ahLst/>
              <a:cxnLst/>
              <a:rect l="l" t="t" r="r" b="b"/>
              <a:pathLst>
                <a:path w="58" h="79" extrusionOk="0">
                  <a:moveTo>
                    <a:pt x="23" y="0"/>
                  </a:moveTo>
                  <a:cubicBezTo>
                    <a:pt x="23" y="28"/>
                    <a:pt x="0" y="79"/>
                    <a:pt x="28" y="79"/>
                  </a:cubicBezTo>
                  <a:cubicBezTo>
                    <a:pt x="35" y="79"/>
                    <a:pt x="44" y="76"/>
                    <a:pt x="57" y="69"/>
                  </a:cubicBezTo>
                  <a:cubicBezTo>
                    <a:pt x="57" y="69"/>
                    <a:pt x="57" y="35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34"/>
            <p:cNvSpPr/>
            <p:nvPr/>
          </p:nvSpPr>
          <p:spPr>
            <a:xfrm>
              <a:off x="1291849" y="384342"/>
              <a:ext cx="897" cy="2626"/>
            </a:xfrm>
            <a:custGeom>
              <a:avLst/>
              <a:gdLst/>
              <a:ahLst/>
              <a:cxnLst/>
              <a:rect l="l" t="t" r="r" b="b"/>
              <a:pathLst>
                <a:path w="95" h="278" extrusionOk="0">
                  <a:moveTo>
                    <a:pt x="26" y="1"/>
                  </a:moveTo>
                  <a:lnTo>
                    <a:pt x="26" y="1"/>
                  </a:lnTo>
                  <a:cubicBezTo>
                    <a:pt x="26" y="88"/>
                    <a:pt x="1" y="176"/>
                    <a:pt x="56" y="243"/>
                  </a:cubicBezTo>
                  <a:lnTo>
                    <a:pt x="56" y="243"/>
                  </a:lnTo>
                  <a:lnTo>
                    <a:pt x="26" y="1"/>
                  </a:lnTo>
                  <a:close/>
                  <a:moveTo>
                    <a:pt x="56" y="243"/>
                  </a:moveTo>
                  <a:lnTo>
                    <a:pt x="60" y="277"/>
                  </a:lnTo>
                  <a:lnTo>
                    <a:pt x="95" y="277"/>
                  </a:lnTo>
                  <a:cubicBezTo>
                    <a:pt x="79" y="266"/>
                    <a:pt x="66" y="255"/>
                    <a:pt x="56" y="2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34"/>
            <p:cNvSpPr/>
            <p:nvPr/>
          </p:nvSpPr>
          <p:spPr>
            <a:xfrm>
              <a:off x="1292416" y="3869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34"/>
            <p:cNvSpPr/>
            <p:nvPr/>
          </p:nvSpPr>
          <p:spPr>
            <a:xfrm>
              <a:off x="1219283" y="537133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34"/>
            <p:cNvSpPr/>
            <p:nvPr/>
          </p:nvSpPr>
          <p:spPr>
            <a:xfrm>
              <a:off x="1275764" y="528312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35" y="1"/>
                  </a:moveTo>
                  <a:cubicBezTo>
                    <a:pt x="0" y="1"/>
                    <a:pt x="0" y="1"/>
                    <a:pt x="35" y="35"/>
                  </a:cubicBezTo>
                  <a:lnTo>
                    <a:pt x="69" y="35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34"/>
            <p:cNvSpPr/>
            <p:nvPr/>
          </p:nvSpPr>
          <p:spPr>
            <a:xfrm>
              <a:off x="1270211" y="526867"/>
              <a:ext cx="340" cy="151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25" y="0"/>
                  </a:moveTo>
                  <a:cubicBezTo>
                    <a:pt x="20" y="0"/>
                    <a:pt x="12" y="4"/>
                    <a:pt x="1" y="16"/>
                  </a:cubicBezTo>
                  <a:lnTo>
                    <a:pt x="35" y="16"/>
                  </a:lnTo>
                  <a:cubicBezTo>
                    <a:pt x="35" y="16"/>
                    <a:pt x="35" y="0"/>
                    <a:pt x="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34"/>
            <p:cNvSpPr/>
            <p:nvPr/>
          </p:nvSpPr>
          <p:spPr>
            <a:xfrm>
              <a:off x="1270541" y="526678"/>
              <a:ext cx="661" cy="387"/>
            </a:xfrm>
            <a:custGeom>
              <a:avLst/>
              <a:gdLst/>
              <a:ahLst/>
              <a:cxnLst/>
              <a:rect l="l" t="t" r="r" b="b"/>
              <a:pathLst>
                <a:path w="70" h="41" extrusionOk="0">
                  <a:moveTo>
                    <a:pt x="0" y="1"/>
                  </a:moveTo>
                  <a:cubicBezTo>
                    <a:pt x="20" y="21"/>
                    <a:pt x="29" y="41"/>
                    <a:pt x="39" y="41"/>
                  </a:cubicBezTo>
                  <a:cubicBezTo>
                    <a:pt x="46" y="41"/>
                    <a:pt x="55" y="3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34"/>
            <p:cNvSpPr/>
            <p:nvPr/>
          </p:nvSpPr>
          <p:spPr>
            <a:xfrm>
              <a:off x="1215694" y="527339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69"/>
                    <a:pt x="0" y="69"/>
                  </a:cubicBez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34"/>
            <p:cNvSpPr/>
            <p:nvPr/>
          </p:nvSpPr>
          <p:spPr>
            <a:xfrm>
              <a:off x="1260416" y="523089"/>
              <a:ext cx="3277" cy="340"/>
            </a:xfrm>
            <a:custGeom>
              <a:avLst/>
              <a:gdLst/>
              <a:ahLst/>
              <a:cxnLst/>
              <a:rect l="l" t="t" r="r" b="b"/>
              <a:pathLst>
                <a:path w="347" h="36" extrusionOk="0">
                  <a:moveTo>
                    <a:pt x="346" y="35"/>
                  </a:moveTo>
                  <a:lnTo>
                    <a:pt x="346" y="35"/>
                  </a:lnTo>
                  <a:cubicBezTo>
                    <a:pt x="243" y="35"/>
                    <a:pt x="139" y="1"/>
                    <a:pt x="1" y="1"/>
                  </a:cubicBezTo>
                  <a:lnTo>
                    <a:pt x="1" y="1"/>
                  </a:lnTo>
                  <a:cubicBezTo>
                    <a:pt x="139" y="1"/>
                    <a:pt x="243" y="35"/>
                    <a:pt x="34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34"/>
            <p:cNvSpPr/>
            <p:nvPr/>
          </p:nvSpPr>
          <p:spPr>
            <a:xfrm>
              <a:off x="1268907" y="51851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34"/>
            <p:cNvSpPr/>
            <p:nvPr/>
          </p:nvSpPr>
          <p:spPr>
            <a:xfrm>
              <a:off x="1267273" y="517545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104"/>
                    <a:pt x="104" y="104"/>
                    <a:pt x="173" y="104"/>
                  </a:cubicBezTo>
                  <a:cubicBezTo>
                    <a:pt x="139" y="35"/>
                    <a:pt x="70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34"/>
            <p:cNvSpPr/>
            <p:nvPr/>
          </p:nvSpPr>
          <p:spPr>
            <a:xfrm>
              <a:off x="1250952" y="51166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34"/>
            <p:cNvSpPr/>
            <p:nvPr/>
          </p:nvSpPr>
          <p:spPr>
            <a:xfrm>
              <a:off x="1250622" y="51166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cubicBezTo>
                    <a:pt x="35" y="36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34"/>
            <p:cNvSpPr/>
            <p:nvPr/>
          </p:nvSpPr>
          <p:spPr>
            <a:xfrm>
              <a:off x="1283594" y="5302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34"/>
            <p:cNvSpPr/>
            <p:nvPr/>
          </p:nvSpPr>
          <p:spPr>
            <a:xfrm>
              <a:off x="1283925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34"/>
            <p:cNvSpPr/>
            <p:nvPr/>
          </p:nvSpPr>
          <p:spPr>
            <a:xfrm>
              <a:off x="1286532" y="53124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34"/>
            <p:cNvSpPr/>
            <p:nvPr/>
          </p:nvSpPr>
          <p:spPr>
            <a:xfrm>
              <a:off x="1263033" y="51656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34"/>
            <p:cNvSpPr/>
            <p:nvPr/>
          </p:nvSpPr>
          <p:spPr>
            <a:xfrm>
              <a:off x="1263354" y="516562"/>
              <a:ext cx="340" cy="151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1" y="0"/>
                  </a:moveTo>
                  <a:cubicBezTo>
                    <a:pt x="1" y="0"/>
                    <a:pt x="1" y="16"/>
                    <a:pt x="11" y="16"/>
                  </a:cubicBezTo>
                  <a:cubicBezTo>
                    <a:pt x="16" y="16"/>
                    <a:pt x="24" y="12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34"/>
            <p:cNvSpPr/>
            <p:nvPr/>
          </p:nvSpPr>
          <p:spPr>
            <a:xfrm>
              <a:off x="1266622" y="517393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9" y="1"/>
                  </a:moveTo>
                  <a:cubicBezTo>
                    <a:pt x="4" y="1"/>
                    <a:pt x="0" y="5"/>
                    <a:pt x="0" y="16"/>
                  </a:cubicBezTo>
                  <a:lnTo>
                    <a:pt x="35" y="16"/>
                  </a:lnTo>
                  <a:cubicBezTo>
                    <a:pt x="35" y="16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34"/>
            <p:cNvSpPr/>
            <p:nvPr/>
          </p:nvSpPr>
          <p:spPr>
            <a:xfrm>
              <a:off x="1266952" y="51754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34"/>
            <p:cNvSpPr/>
            <p:nvPr/>
          </p:nvSpPr>
          <p:spPr>
            <a:xfrm>
              <a:off x="1269228" y="5185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36" y="35"/>
                  </a:lnTo>
                  <a:cubicBezTo>
                    <a:pt x="36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34"/>
            <p:cNvSpPr/>
            <p:nvPr/>
          </p:nvSpPr>
          <p:spPr>
            <a:xfrm>
              <a:off x="1269228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34"/>
            <p:cNvSpPr/>
            <p:nvPr/>
          </p:nvSpPr>
          <p:spPr>
            <a:xfrm>
              <a:off x="1273479" y="520803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  <a:moveTo>
                    <a:pt x="35" y="1"/>
                  </a:moveTo>
                  <a:lnTo>
                    <a:pt x="35" y="35"/>
                  </a:ln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34"/>
            <p:cNvSpPr/>
            <p:nvPr/>
          </p:nvSpPr>
          <p:spPr>
            <a:xfrm>
              <a:off x="1273800" y="52080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34"/>
            <p:cNvSpPr/>
            <p:nvPr/>
          </p:nvSpPr>
          <p:spPr>
            <a:xfrm>
              <a:off x="1274130" y="52080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34"/>
            <p:cNvSpPr/>
            <p:nvPr/>
          </p:nvSpPr>
          <p:spPr>
            <a:xfrm>
              <a:off x="1363253" y="2808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34"/>
            <p:cNvSpPr/>
            <p:nvPr/>
          </p:nvSpPr>
          <p:spPr>
            <a:xfrm>
              <a:off x="1363253" y="280853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08" y="208"/>
                  </a:lnTo>
                  <a:lnTo>
                    <a:pt x="208" y="208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34"/>
            <p:cNvSpPr/>
            <p:nvPr/>
          </p:nvSpPr>
          <p:spPr>
            <a:xfrm>
              <a:off x="1362932" y="28052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5"/>
                  </a:cubicBez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34"/>
            <p:cNvSpPr/>
            <p:nvPr/>
          </p:nvSpPr>
          <p:spPr>
            <a:xfrm>
              <a:off x="1363253" y="28052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cubicBezTo>
                    <a:pt x="35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34"/>
            <p:cNvSpPr/>
            <p:nvPr/>
          </p:nvSpPr>
          <p:spPr>
            <a:xfrm>
              <a:off x="1365218" y="282487"/>
              <a:ext cx="331" cy="482"/>
            </a:xfrm>
            <a:custGeom>
              <a:avLst/>
              <a:gdLst/>
              <a:ahLst/>
              <a:cxnLst/>
              <a:rect l="l" t="t" r="r" b="b"/>
              <a:pathLst>
                <a:path w="35" h="51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cubicBezTo>
                    <a:pt x="0" y="35"/>
                    <a:pt x="16" y="50"/>
                    <a:pt x="26" y="50"/>
                  </a:cubicBezTo>
                  <a:cubicBezTo>
                    <a:pt x="31" y="50"/>
                    <a:pt x="35" y="46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34"/>
            <p:cNvSpPr/>
            <p:nvPr/>
          </p:nvSpPr>
          <p:spPr>
            <a:xfrm>
              <a:off x="1365218" y="282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34"/>
            <p:cNvSpPr/>
            <p:nvPr/>
          </p:nvSpPr>
          <p:spPr>
            <a:xfrm>
              <a:off x="1406672" y="32720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1"/>
                  </a:moveTo>
                  <a:lnTo>
                    <a:pt x="1" y="35"/>
                  </a:lnTo>
                  <a:cubicBezTo>
                    <a:pt x="1" y="35"/>
                    <a:pt x="1" y="35"/>
                    <a:pt x="35" y="7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34"/>
            <p:cNvSpPr/>
            <p:nvPr/>
          </p:nvSpPr>
          <p:spPr>
            <a:xfrm>
              <a:off x="1406672" y="3272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34"/>
            <p:cNvSpPr/>
            <p:nvPr/>
          </p:nvSpPr>
          <p:spPr>
            <a:xfrm>
              <a:off x="1253238" y="5123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34"/>
            <p:cNvSpPr/>
            <p:nvPr/>
          </p:nvSpPr>
          <p:spPr>
            <a:xfrm>
              <a:off x="1251274" y="51199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34"/>
            <p:cNvSpPr/>
            <p:nvPr/>
          </p:nvSpPr>
          <p:spPr>
            <a:xfrm>
              <a:off x="1251604" y="511991"/>
              <a:ext cx="1643" cy="340"/>
            </a:xfrm>
            <a:custGeom>
              <a:avLst/>
              <a:gdLst/>
              <a:ahLst/>
              <a:cxnLst/>
              <a:rect l="l" t="t" r="r" b="b"/>
              <a:pathLst>
                <a:path w="174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35"/>
                    <a:pt x="104" y="35"/>
                    <a:pt x="173" y="35"/>
                  </a:cubicBezTo>
                  <a:cubicBezTo>
                    <a:pt x="104" y="35"/>
                    <a:pt x="7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34"/>
            <p:cNvSpPr/>
            <p:nvPr/>
          </p:nvSpPr>
          <p:spPr>
            <a:xfrm>
              <a:off x="1356727" y="27726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35" y="69"/>
                    <a:pt x="70" y="69"/>
                    <a:pt x="139" y="69"/>
                  </a:cubicBezTo>
                  <a:cubicBezTo>
                    <a:pt x="104" y="35"/>
                    <a:pt x="7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34"/>
            <p:cNvSpPr/>
            <p:nvPr/>
          </p:nvSpPr>
          <p:spPr>
            <a:xfrm>
              <a:off x="1356727" y="2772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34"/>
            <p:cNvSpPr/>
            <p:nvPr/>
          </p:nvSpPr>
          <p:spPr>
            <a:xfrm>
              <a:off x="1335504" y="638988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" y="0"/>
                  </a:moveTo>
                  <a:lnTo>
                    <a:pt x="1" y="0"/>
                  </a:lnTo>
                  <a:cubicBezTo>
                    <a:pt x="18" y="18"/>
                    <a:pt x="44" y="26"/>
                    <a:pt x="70" y="35"/>
                  </a:cubicBezTo>
                  <a:lnTo>
                    <a:pt x="70" y="35"/>
                  </a:lnTo>
                  <a:lnTo>
                    <a:pt x="1" y="0"/>
                  </a:lnTo>
                  <a:close/>
                  <a:moveTo>
                    <a:pt x="70" y="35"/>
                  </a:moveTo>
                  <a:lnTo>
                    <a:pt x="139" y="69"/>
                  </a:lnTo>
                  <a:cubicBezTo>
                    <a:pt x="122" y="52"/>
                    <a:pt x="96" y="44"/>
                    <a:pt x="7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34"/>
            <p:cNvSpPr/>
            <p:nvPr/>
          </p:nvSpPr>
          <p:spPr>
            <a:xfrm>
              <a:off x="1335183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34"/>
            <p:cNvSpPr/>
            <p:nvPr/>
          </p:nvSpPr>
          <p:spPr>
            <a:xfrm>
              <a:off x="1337468" y="6406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34"/>
            <p:cNvSpPr/>
            <p:nvPr/>
          </p:nvSpPr>
          <p:spPr>
            <a:xfrm>
              <a:off x="1336807" y="63964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34"/>
            <p:cNvSpPr/>
            <p:nvPr/>
          </p:nvSpPr>
          <p:spPr>
            <a:xfrm>
              <a:off x="1336807" y="639640"/>
              <a:ext cx="671" cy="992"/>
            </a:xfrm>
            <a:custGeom>
              <a:avLst/>
              <a:gdLst/>
              <a:ahLst/>
              <a:cxnLst/>
              <a:rect l="l" t="t" r="r" b="b"/>
              <a:pathLst>
                <a:path w="71" h="105" extrusionOk="0">
                  <a:moveTo>
                    <a:pt x="70" y="104"/>
                  </a:moveTo>
                  <a:cubicBezTo>
                    <a:pt x="36" y="70"/>
                    <a:pt x="36" y="35"/>
                    <a:pt x="1" y="0"/>
                  </a:cubicBezTo>
                  <a:cubicBezTo>
                    <a:pt x="36" y="35"/>
                    <a:pt x="36" y="70"/>
                    <a:pt x="70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34"/>
            <p:cNvSpPr/>
            <p:nvPr/>
          </p:nvSpPr>
          <p:spPr>
            <a:xfrm>
              <a:off x="1337468" y="640622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35" y="35"/>
                    <a:pt x="35" y="69"/>
                    <a:pt x="69" y="69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34"/>
            <p:cNvSpPr/>
            <p:nvPr/>
          </p:nvSpPr>
          <p:spPr>
            <a:xfrm>
              <a:off x="1338120" y="64127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34"/>
            <p:cNvSpPr/>
            <p:nvPr/>
          </p:nvSpPr>
          <p:spPr>
            <a:xfrm>
              <a:off x="1337468" y="6406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34"/>
            <p:cNvSpPr/>
            <p:nvPr/>
          </p:nvSpPr>
          <p:spPr>
            <a:xfrm>
              <a:off x="1338772" y="6419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34"/>
            <p:cNvSpPr/>
            <p:nvPr/>
          </p:nvSpPr>
          <p:spPr>
            <a:xfrm>
              <a:off x="1338120" y="64127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34"/>
            <p:cNvSpPr/>
            <p:nvPr/>
          </p:nvSpPr>
          <p:spPr>
            <a:xfrm>
              <a:off x="1338441" y="641274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35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34"/>
            <p:cNvSpPr/>
            <p:nvPr/>
          </p:nvSpPr>
          <p:spPr>
            <a:xfrm>
              <a:off x="1335183" y="63898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34"/>
            <p:cNvSpPr/>
            <p:nvPr/>
          </p:nvSpPr>
          <p:spPr>
            <a:xfrm>
              <a:off x="1335183" y="63898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34"/>
            <p:cNvSpPr/>
            <p:nvPr/>
          </p:nvSpPr>
          <p:spPr>
            <a:xfrm>
              <a:off x="1335183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34"/>
            <p:cNvSpPr/>
            <p:nvPr/>
          </p:nvSpPr>
          <p:spPr>
            <a:xfrm>
              <a:off x="1373699" y="297174"/>
              <a:ext cx="1322" cy="992"/>
            </a:xfrm>
            <a:custGeom>
              <a:avLst/>
              <a:gdLst/>
              <a:ahLst/>
              <a:cxnLst/>
              <a:rect l="l" t="t" r="r" b="b"/>
              <a:pathLst>
                <a:path w="140" h="105" extrusionOk="0">
                  <a:moveTo>
                    <a:pt x="1" y="1"/>
                  </a:moveTo>
                  <a:lnTo>
                    <a:pt x="105" y="104"/>
                  </a:lnTo>
                  <a:lnTo>
                    <a:pt x="139" y="104"/>
                  </a:lnTo>
                  <a:lnTo>
                    <a:pt x="139" y="70"/>
                  </a:lnTo>
                  <a:lnTo>
                    <a:pt x="105" y="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34"/>
            <p:cNvSpPr/>
            <p:nvPr/>
          </p:nvSpPr>
          <p:spPr>
            <a:xfrm>
              <a:off x="1288166" y="269396"/>
              <a:ext cx="22866" cy="53251"/>
            </a:xfrm>
            <a:custGeom>
              <a:avLst/>
              <a:gdLst/>
              <a:ahLst/>
              <a:cxnLst/>
              <a:rect l="l" t="t" r="r" b="b"/>
              <a:pathLst>
                <a:path w="2421" h="5638" extrusionOk="0">
                  <a:moveTo>
                    <a:pt x="130" y="1"/>
                  </a:moveTo>
                  <a:cubicBezTo>
                    <a:pt x="60" y="1"/>
                    <a:pt x="23" y="77"/>
                    <a:pt x="1" y="211"/>
                  </a:cubicBezTo>
                  <a:cubicBezTo>
                    <a:pt x="588" y="488"/>
                    <a:pt x="1003" y="971"/>
                    <a:pt x="1418" y="1455"/>
                  </a:cubicBezTo>
                  <a:cubicBezTo>
                    <a:pt x="1591" y="1628"/>
                    <a:pt x="1694" y="1801"/>
                    <a:pt x="1729" y="2043"/>
                  </a:cubicBezTo>
                  <a:cubicBezTo>
                    <a:pt x="1902" y="3011"/>
                    <a:pt x="2006" y="3944"/>
                    <a:pt x="2075" y="4912"/>
                  </a:cubicBezTo>
                  <a:cubicBezTo>
                    <a:pt x="2075" y="5154"/>
                    <a:pt x="2144" y="5396"/>
                    <a:pt x="2144" y="5638"/>
                  </a:cubicBezTo>
                  <a:cubicBezTo>
                    <a:pt x="2144" y="5050"/>
                    <a:pt x="2109" y="4463"/>
                    <a:pt x="2075" y="3875"/>
                  </a:cubicBezTo>
                  <a:cubicBezTo>
                    <a:pt x="2006" y="3322"/>
                    <a:pt x="1902" y="2769"/>
                    <a:pt x="1867" y="2147"/>
                  </a:cubicBezTo>
                  <a:lnTo>
                    <a:pt x="1867" y="2147"/>
                  </a:lnTo>
                  <a:cubicBezTo>
                    <a:pt x="2178" y="2285"/>
                    <a:pt x="2213" y="2561"/>
                    <a:pt x="2420" y="2700"/>
                  </a:cubicBezTo>
                  <a:cubicBezTo>
                    <a:pt x="2420" y="2631"/>
                    <a:pt x="2386" y="2561"/>
                    <a:pt x="2351" y="2492"/>
                  </a:cubicBezTo>
                  <a:cubicBezTo>
                    <a:pt x="1936" y="1870"/>
                    <a:pt x="1522" y="1283"/>
                    <a:pt x="1038" y="730"/>
                  </a:cubicBezTo>
                  <a:cubicBezTo>
                    <a:pt x="969" y="660"/>
                    <a:pt x="865" y="591"/>
                    <a:pt x="899" y="453"/>
                  </a:cubicBezTo>
                  <a:cubicBezTo>
                    <a:pt x="1176" y="453"/>
                    <a:pt x="1418" y="591"/>
                    <a:pt x="1660" y="730"/>
                  </a:cubicBezTo>
                  <a:cubicBezTo>
                    <a:pt x="1902" y="868"/>
                    <a:pt x="2109" y="1110"/>
                    <a:pt x="2420" y="1213"/>
                  </a:cubicBezTo>
                  <a:cubicBezTo>
                    <a:pt x="2006" y="730"/>
                    <a:pt x="1487" y="418"/>
                    <a:pt x="865" y="280"/>
                  </a:cubicBezTo>
                  <a:cubicBezTo>
                    <a:pt x="658" y="246"/>
                    <a:pt x="450" y="211"/>
                    <a:pt x="277" y="73"/>
                  </a:cubicBezTo>
                  <a:cubicBezTo>
                    <a:pt x="216" y="24"/>
                    <a:pt x="168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34"/>
            <p:cNvSpPr/>
            <p:nvPr/>
          </p:nvSpPr>
          <p:spPr>
            <a:xfrm>
              <a:off x="1311022" y="2948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34"/>
            <p:cNvSpPr/>
            <p:nvPr/>
          </p:nvSpPr>
          <p:spPr>
            <a:xfrm>
              <a:off x="1311022" y="2808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34"/>
            <p:cNvSpPr/>
            <p:nvPr/>
          </p:nvSpPr>
          <p:spPr>
            <a:xfrm>
              <a:off x="1307755" y="27595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34"/>
            <p:cNvSpPr/>
            <p:nvPr/>
          </p:nvSpPr>
          <p:spPr>
            <a:xfrm>
              <a:off x="1291755" y="263550"/>
              <a:ext cx="16009" cy="12411"/>
            </a:xfrm>
            <a:custGeom>
              <a:avLst/>
              <a:gdLst/>
              <a:ahLst/>
              <a:cxnLst/>
              <a:rect l="l" t="t" r="r" b="b"/>
              <a:pathLst>
                <a:path w="1695" h="1314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70" y="104"/>
                    <a:pt x="139" y="139"/>
                  </a:cubicBezTo>
                  <a:cubicBezTo>
                    <a:pt x="623" y="519"/>
                    <a:pt x="1107" y="899"/>
                    <a:pt x="1591" y="1279"/>
                  </a:cubicBezTo>
                  <a:cubicBezTo>
                    <a:pt x="1626" y="1279"/>
                    <a:pt x="1660" y="1279"/>
                    <a:pt x="1695" y="1314"/>
                  </a:cubicBezTo>
                  <a:cubicBezTo>
                    <a:pt x="1384" y="934"/>
                    <a:pt x="243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34"/>
            <p:cNvSpPr/>
            <p:nvPr/>
          </p:nvSpPr>
          <p:spPr>
            <a:xfrm>
              <a:off x="1312005" y="295870"/>
              <a:ext cx="3268" cy="6215"/>
            </a:xfrm>
            <a:custGeom>
              <a:avLst/>
              <a:gdLst/>
              <a:ahLst/>
              <a:cxnLst/>
              <a:rect l="l" t="t" r="r" b="b"/>
              <a:pathLst>
                <a:path w="346" h="658" extrusionOk="0">
                  <a:moveTo>
                    <a:pt x="0" y="0"/>
                  </a:moveTo>
                  <a:cubicBezTo>
                    <a:pt x="35" y="242"/>
                    <a:pt x="138" y="484"/>
                    <a:pt x="346" y="657"/>
                  </a:cubicBezTo>
                  <a:cubicBezTo>
                    <a:pt x="242" y="415"/>
                    <a:pt x="173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34"/>
            <p:cNvSpPr/>
            <p:nvPr/>
          </p:nvSpPr>
          <p:spPr>
            <a:xfrm>
              <a:off x="1312005" y="2955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34"/>
            <p:cNvSpPr/>
            <p:nvPr/>
          </p:nvSpPr>
          <p:spPr>
            <a:xfrm>
              <a:off x="1312005" y="305013"/>
              <a:ext cx="1634" cy="6205"/>
            </a:xfrm>
            <a:custGeom>
              <a:avLst/>
              <a:gdLst/>
              <a:ahLst/>
              <a:cxnLst/>
              <a:rect l="l" t="t" r="r" b="b"/>
              <a:pathLst>
                <a:path w="173" h="657" extrusionOk="0">
                  <a:moveTo>
                    <a:pt x="104" y="0"/>
                  </a:moveTo>
                  <a:cubicBezTo>
                    <a:pt x="104" y="208"/>
                    <a:pt x="0" y="450"/>
                    <a:pt x="138" y="657"/>
                  </a:cubicBezTo>
                  <a:cubicBezTo>
                    <a:pt x="173" y="415"/>
                    <a:pt x="173" y="208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34"/>
            <p:cNvSpPr/>
            <p:nvPr/>
          </p:nvSpPr>
          <p:spPr>
            <a:xfrm>
              <a:off x="1312978" y="311219"/>
              <a:ext cx="340" cy="0"/>
            </a:xfrm>
            <a:custGeom>
              <a:avLst/>
              <a:gdLst/>
              <a:ahLst/>
              <a:cxnLst/>
              <a:rect l="l" t="t" r="r" b="b"/>
              <a:pathLst>
                <a:path w="36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34"/>
            <p:cNvSpPr/>
            <p:nvPr/>
          </p:nvSpPr>
          <p:spPr>
            <a:xfrm>
              <a:off x="1308085" y="275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34"/>
            <p:cNvSpPr/>
            <p:nvPr/>
          </p:nvSpPr>
          <p:spPr>
            <a:xfrm>
              <a:off x="1308085" y="275951"/>
              <a:ext cx="3599" cy="3277"/>
            </a:xfrm>
            <a:custGeom>
              <a:avLst/>
              <a:gdLst/>
              <a:ahLst/>
              <a:cxnLst/>
              <a:rect l="l" t="t" r="r" b="b"/>
              <a:pathLst>
                <a:path w="381" h="347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174"/>
                    <a:pt x="242" y="243"/>
                    <a:pt x="380" y="347"/>
                  </a:cubicBezTo>
                  <a:lnTo>
                    <a:pt x="380" y="312"/>
                  </a:lnTo>
                  <a:cubicBezTo>
                    <a:pt x="277" y="174"/>
                    <a:pt x="173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34"/>
            <p:cNvSpPr/>
            <p:nvPr/>
          </p:nvSpPr>
          <p:spPr>
            <a:xfrm>
              <a:off x="1308406" y="32753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35" y="0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34"/>
            <p:cNvSpPr/>
            <p:nvPr/>
          </p:nvSpPr>
          <p:spPr>
            <a:xfrm>
              <a:off x="1308406" y="327539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1" y="69"/>
                  </a:moveTo>
                  <a:cubicBezTo>
                    <a:pt x="1" y="104"/>
                    <a:pt x="1" y="104"/>
                    <a:pt x="1" y="104"/>
                  </a:cubicBezTo>
                  <a:lnTo>
                    <a:pt x="1" y="104"/>
                  </a:lnTo>
                  <a:cubicBezTo>
                    <a:pt x="1" y="104"/>
                    <a:pt x="1" y="69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35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34"/>
            <p:cNvSpPr/>
            <p:nvPr/>
          </p:nvSpPr>
          <p:spPr>
            <a:xfrm>
              <a:off x="1308406" y="3285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34"/>
            <p:cNvSpPr/>
            <p:nvPr/>
          </p:nvSpPr>
          <p:spPr>
            <a:xfrm>
              <a:off x="1319183" y="309906"/>
              <a:ext cx="1313" cy="2626"/>
            </a:xfrm>
            <a:custGeom>
              <a:avLst/>
              <a:gdLst/>
              <a:ahLst/>
              <a:cxnLst/>
              <a:rect l="l" t="t" r="r" b="b"/>
              <a:pathLst>
                <a:path w="139" h="278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104"/>
                    <a:pt x="35" y="208"/>
                    <a:pt x="139" y="277"/>
                  </a:cubicBezTo>
                  <a:cubicBezTo>
                    <a:pt x="139" y="174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34"/>
            <p:cNvSpPr/>
            <p:nvPr/>
          </p:nvSpPr>
          <p:spPr>
            <a:xfrm>
              <a:off x="1318852" y="30990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5" y="1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34"/>
            <p:cNvSpPr/>
            <p:nvPr/>
          </p:nvSpPr>
          <p:spPr>
            <a:xfrm>
              <a:off x="1320486" y="3125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34"/>
            <p:cNvSpPr/>
            <p:nvPr/>
          </p:nvSpPr>
          <p:spPr>
            <a:xfrm>
              <a:off x="1321469" y="31512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0" y="70"/>
                    <a:pt x="35" y="70"/>
                    <a:pt x="35" y="104"/>
                  </a:cubicBezTo>
                  <a:cubicBezTo>
                    <a:pt x="70" y="104"/>
                    <a:pt x="70" y="70"/>
                    <a:pt x="7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34"/>
            <p:cNvSpPr/>
            <p:nvPr/>
          </p:nvSpPr>
          <p:spPr>
            <a:xfrm>
              <a:off x="1312005" y="2818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34"/>
            <p:cNvSpPr/>
            <p:nvPr/>
          </p:nvSpPr>
          <p:spPr>
            <a:xfrm>
              <a:off x="1312005" y="281835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0" y="0"/>
                  </a:moveTo>
                  <a:cubicBezTo>
                    <a:pt x="69" y="69"/>
                    <a:pt x="104" y="138"/>
                    <a:pt x="173" y="138"/>
                  </a:cubicBezTo>
                  <a:cubicBezTo>
                    <a:pt x="173" y="69"/>
                    <a:pt x="69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34"/>
            <p:cNvSpPr/>
            <p:nvPr/>
          </p:nvSpPr>
          <p:spPr>
            <a:xfrm>
              <a:off x="1295674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34"/>
            <p:cNvSpPr/>
            <p:nvPr/>
          </p:nvSpPr>
          <p:spPr>
            <a:xfrm>
              <a:off x="1295674" y="32362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34"/>
            <p:cNvSpPr/>
            <p:nvPr/>
          </p:nvSpPr>
          <p:spPr>
            <a:xfrm>
              <a:off x="1300246" y="3317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34"/>
            <p:cNvSpPr/>
            <p:nvPr/>
          </p:nvSpPr>
          <p:spPr>
            <a:xfrm>
              <a:off x="1316567" y="30468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36" y="35"/>
                  </a:cubicBezTo>
                  <a:cubicBezTo>
                    <a:pt x="36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34"/>
            <p:cNvSpPr/>
            <p:nvPr/>
          </p:nvSpPr>
          <p:spPr>
            <a:xfrm>
              <a:off x="1318201" y="308272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70"/>
                    <a:pt x="70" y="105"/>
                    <a:pt x="70" y="174"/>
                  </a:cubicBezTo>
                  <a:cubicBezTo>
                    <a:pt x="70" y="105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34"/>
            <p:cNvSpPr/>
            <p:nvPr/>
          </p:nvSpPr>
          <p:spPr>
            <a:xfrm>
              <a:off x="1318852" y="3099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34"/>
            <p:cNvSpPr/>
            <p:nvPr/>
          </p:nvSpPr>
          <p:spPr>
            <a:xfrm>
              <a:off x="1318201" y="3082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34"/>
            <p:cNvSpPr/>
            <p:nvPr/>
          </p:nvSpPr>
          <p:spPr>
            <a:xfrm>
              <a:off x="1316897" y="30501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34"/>
            <p:cNvSpPr/>
            <p:nvPr/>
          </p:nvSpPr>
          <p:spPr>
            <a:xfrm>
              <a:off x="1298942" y="3307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34"/>
            <p:cNvSpPr/>
            <p:nvPr/>
          </p:nvSpPr>
          <p:spPr>
            <a:xfrm>
              <a:off x="1298942" y="330798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0" y="1"/>
                  </a:moveTo>
                  <a:cubicBezTo>
                    <a:pt x="70" y="35"/>
                    <a:pt x="104" y="70"/>
                    <a:pt x="139" y="105"/>
                  </a:cubicBezTo>
                  <a:cubicBezTo>
                    <a:pt x="104" y="70"/>
                    <a:pt x="70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34"/>
            <p:cNvSpPr/>
            <p:nvPr/>
          </p:nvSpPr>
          <p:spPr>
            <a:xfrm>
              <a:off x="1313629" y="28313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34"/>
            <p:cNvSpPr/>
            <p:nvPr/>
          </p:nvSpPr>
          <p:spPr>
            <a:xfrm>
              <a:off x="1311022" y="280853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0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5" y="35"/>
                    <a:pt x="69" y="70"/>
                    <a:pt x="104" y="104"/>
                  </a:cubicBezTo>
                  <a:lnTo>
                    <a:pt x="104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34"/>
            <p:cNvSpPr/>
            <p:nvPr/>
          </p:nvSpPr>
          <p:spPr>
            <a:xfrm>
              <a:off x="1320486" y="3125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34"/>
            <p:cNvSpPr/>
            <p:nvPr/>
          </p:nvSpPr>
          <p:spPr>
            <a:xfrm>
              <a:off x="1311022" y="29488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35" y="35"/>
                  </a:lnTo>
                  <a:cubicBezTo>
                    <a:pt x="35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34"/>
            <p:cNvSpPr/>
            <p:nvPr/>
          </p:nvSpPr>
          <p:spPr>
            <a:xfrm>
              <a:off x="1311344" y="29521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35" y="35"/>
                  </a:cubicBez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34"/>
            <p:cNvSpPr/>
            <p:nvPr/>
          </p:nvSpPr>
          <p:spPr>
            <a:xfrm>
              <a:off x="1311674" y="29554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34"/>
            <p:cNvSpPr/>
            <p:nvPr/>
          </p:nvSpPr>
          <p:spPr>
            <a:xfrm>
              <a:off x="1312005" y="2788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34"/>
            <p:cNvSpPr/>
            <p:nvPr/>
          </p:nvSpPr>
          <p:spPr>
            <a:xfrm>
              <a:off x="1312005" y="2788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34"/>
            <p:cNvSpPr/>
            <p:nvPr/>
          </p:nvSpPr>
          <p:spPr>
            <a:xfrm>
              <a:off x="1127875" y="688546"/>
              <a:ext cx="15679" cy="24614"/>
            </a:xfrm>
            <a:custGeom>
              <a:avLst/>
              <a:gdLst/>
              <a:ahLst/>
              <a:cxnLst/>
              <a:rect l="l" t="t" r="r" b="b"/>
              <a:pathLst>
                <a:path w="1660" h="2606" extrusionOk="0">
                  <a:moveTo>
                    <a:pt x="1608" y="0"/>
                  </a:moveTo>
                  <a:cubicBezTo>
                    <a:pt x="1511" y="0"/>
                    <a:pt x="1477" y="86"/>
                    <a:pt x="1417" y="146"/>
                  </a:cubicBezTo>
                  <a:cubicBezTo>
                    <a:pt x="1176" y="457"/>
                    <a:pt x="934" y="837"/>
                    <a:pt x="726" y="1217"/>
                  </a:cubicBezTo>
                  <a:cubicBezTo>
                    <a:pt x="484" y="1666"/>
                    <a:pt x="311" y="2150"/>
                    <a:pt x="0" y="2600"/>
                  </a:cubicBezTo>
                  <a:cubicBezTo>
                    <a:pt x="15" y="2603"/>
                    <a:pt x="29" y="2605"/>
                    <a:pt x="41" y="2605"/>
                  </a:cubicBezTo>
                  <a:cubicBezTo>
                    <a:pt x="139" y="2605"/>
                    <a:pt x="146" y="2488"/>
                    <a:pt x="208" y="2427"/>
                  </a:cubicBezTo>
                  <a:cubicBezTo>
                    <a:pt x="622" y="1874"/>
                    <a:pt x="795" y="1217"/>
                    <a:pt x="1210" y="699"/>
                  </a:cubicBezTo>
                  <a:cubicBezTo>
                    <a:pt x="1348" y="457"/>
                    <a:pt x="1487" y="249"/>
                    <a:pt x="1659" y="7"/>
                  </a:cubicBezTo>
                  <a:cubicBezTo>
                    <a:pt x="1641" y="3"/>
                    <a:pt x="1624" y="0"/>
                    <a:pt x="1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34"/>
            <p:cNvSpPr/>
            <p:nvPr/>
          </p:nvSpPr>
          <p:spPr>
            <a:xfrm>
              <a:off x="1190231" y="73496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34"/>
            <p:cNvSpPr/>
            <p:nvPr/>
          </p:nvSpPr>
          <p:spPr>
            <a:xfrm>
              <a:off x="1189248" y="735299"/>
              <a:ext cx="6215" cy="33955"/>
            </a:xfrm>
            <a:custGeom>
              <a:avLst/>
              <a:gdLst/>
              <a:ahLst/>
              <a:cxnLst/>
              <a:rect l="l" t="t" r="r" b="b"/>
              <a:pathLst>
                <a:path w="658" h="3595" extrusionOk="0">
                  <a:moveTo>
                    <a:pt x="104" y="0"/>
                  </a:moveTo>
                  <a:cubicBezTo>
                    <a:pt x="1" y="104"/>
                    <a:pt x="1" y="242"/>
                    <a:pt x="35" y="380"/>
                  </a:cubicBezTo>
                  <a:lnTo>
                    <a:pt x="1" y="380"/>
                  </a:lnTo>
                  <a:cubicBezTo>
                    <a:pt x="70" y="795"/>
                    <a:pt x="242" y="1210"/>
                    <a:pt x="277" y="1659"/>
                  </a:cubicBezTo>
                  <a:cubicBezTo>
                    <a:pt x="346" y="2212"/>
                    <a:pt x="450" y="2800"/>
                    <a:pt x="519" y="3353"/>
                  </a:cubicBezTo>
                  <a:cubicBezTo>
                    <a:pt x="554" y="3422"/>
                    <a:pt x="554" y="3526"/>
                    <a:pt x="657" y="3595"/>
                  </a:cubicBezTo>
                  <a:cubicBezTo>
                    <a:pt x="519" y="2765"/>
                    <a:pt x="415" y="1936"/>
                    <a:pt x="312" y="1141"/>
                  </a:cubicBezTo>
                  <a:cubicBezTo>
                    <a:pt x="242" y="761"/>
                    <a:pt x="104" y="38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34"/>
            <p:cNvSpPr/>
            <p:nvPr/>
          </p:nvSpPr>
          <p:spPr>
            <a:xfrm>
              <a:off x="1138321" y="698076"/>
              <a:ext cx="2947" cy="21232"/>
            </a:xfrm>
            <a:custGeom>
              <a:avLst/>
              <a:gdLst/>
              <a:ahLst/>
              <a:cxnLst/>
              <a:rect l="l" t="t" r="r" b="b"/>
              <a:pathLst>
                <a:path w="312" h="2248" extrusionOk="0">
                  <a:moveTo>
                    <a:pt x="104" y="1"/>
                  </a:moveTo>
                  <a:cubicBezTo>
                    <a:pt x="35" y="796"/>
                    <a:pt x="70" y="1522"/>
                    <a:pt x="0" y="2247"/>
                  </a:cubicBezTo>
                  <a:cubicBezTo>
                    <a:pt x="136" y="1738"/>
                    <a:pt x="139" y="1229"/>
                    <a:pt x="302" y="720"/>
                  </a:cubicBezTo>
                  <a:lnTo>
                    <a:pt x="302" y="720"/>
                  </a:lnTo>
                  <a:cubicBezTo>
                    <a:pt x="305" y="722"/>
                    <a:pt x="308" y="724"/>
                    <a:pt x="311" y="727"/>
                  </a:cubicBezTo>
                  <a:lnTo>
                    <a:pt x="311" y="692"/>
                  </a:lnTo>
                  <a:cubicBezTo>
                    <a:pt x="308" y="701"/>
                    <a:pt x="305" y="710"/>
                    <a:pt x="302" y="720"/>
                  </a:cubicBezTo>
                  <a:lnTo>
                    <a:pt x="302" y="720"/>
                  </a:lnTo>
                  <a:cubicBezTo>
                    <a:pt x="175" y="617"/>
                    <a:pt x="208" y="481"/>
                    <a:pt x="208" y="346"/>
                  </a:cubicBezTo>
                  <a:cubicBezTo>
                    <a:pt x="208" y="243"/>
                    <a:pt x="242" y="139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34"/>
            <p:cNvSpPr/>
            <p:nvPr/>
          </p:nvSpPr>
          <p:spPr>
            <a:xfrm>
              <a:off x="1143214" y="754557"/>
              <a:ext cx="3608" cy="9596"/>
            </a:xfrm>
            <a:custGeom>
              <a:avLst/>
              <a:gdLst/>
              <a:ahLst/>
              <a:cxnLst/>
              <a:rect l="l" t="t" r="r" b="b"/>
              <a:pathLst>
                <a:path w="382" h="1016" extrusionOk="0">
                  <a:moveTo>
                    <a:pt x="1" y="0"/>
                  </a:moveTo>
                  <a:cubicBezTo>
                    <a:pt x="1" y="242"/>
                    <a:pt x="70" y="415"/>
                    <a:pt x="105" y="588"/>
                  </a:cubicBezTo>
                  <a:cubicBezTo>
                    <a:pt x="105" y="692"/>
                    <a:pt x="139" y="795"/>
                    <a:pt x="174" y="899"/>
                  </a:cubicBezTo>
                  <a:cubicBezTo>
                    <a:pt x="174" y="977"/>
                    <a:pt x="213" y="1016"/>
                    <a:pt x="261" y="1016"/>
                  </a:cubicBezTo>
                  <a:cubicBezTo>
                    <a:pt x="277" y="1016"/>
                    <a:pt x="295" y="1011"/>
                    <a:pt x="312" y="1003"/>
                  </a:cubicBezTo>
                  <a:cubicBezTo>
                    <a:pt x="381" y="934"/>
                    <a:pt x="381" y="865"/>
                    <a:pt x="312" y="830"/>
                  </a:cubicBezTo>
                  <a:cubicBezTo>
                    <a:pt x="139" y="623"/>
                    <a:pt x="139" y="3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34"/>
            <p:cNvSpPr/>
            <p:nvPr/>
          </p:nvSpPr>
          <p:spPr>
            <a:xfrm>
              <a:off x="1183695" y="700041"/>
              <a:ext cx="6545" cy="8170"/>
            </a:xfrm>
            <a:custGeom>
              <a:avLst/>
              <a:gdLst/>
              <a:ahLst/>
              <a:cxnLst/>
              <a:rect l="l" t="t" r="r" b="b"/>
              <a:pathLst>
                <a:path w="693" h="865" extrusionOk="0">
                  <a:moveTo>
                    <a:pt x="35" y="0"/>
                  </a:moveTo>
                  <a:lnTo>
                    <a:pt x="1" y="35"/>
                  </a:lnTo>
                  <a:cubicBezTo>
                    <a:pt x="174" y="346"/>
                    <a:pt x="416" y="622"/>
                    <a:pt x="692" y="864"/>
                  </a:cubicBezTo>
                  <a:cubicBezTo>
                    <a:pt x="554" y="519"/>
                    <a:pt x="277" y="277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34"/>
            <p:cNvSpPr/>
            <p:nvPr/>
          </p:nvSpPr>
          <p:spPr>
            <a:xfrm>
              <a:off x="1190231" y="7078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34"/>
            <p:cNvSpPr/>
            <p:nvPr/>
          </p:nvSpPr>
          <p:spPr>
            <a:xfrm>
              <a:off x="1183043" y="6993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34"/>
            <p:cNvSpPr/>
            <p:nvPr/>
          </p:nvSpPr>
          <p:spPr>
            <a:xfrm>
              <a:off x="1179133" y="693505"/>
              <a:ext cx="3920" cy="5884"/>
            </a:xfrm>
            <a:custGeom>
              <a:avLst/>
              <a:gdLst/>
              <a:ahLst/>
              <a:cxnLst/>
              <a:rect l="l" t="t" r="r" b="b"/>
              <a:pathLst>
                <a:path w="415" h="623" extrusionOk="0">
                  <a:moveTo>
                    <a:pt x="0" y="1"/>
                  </a:moveTo>
                  <a:cubicBezTo>
                    <a:pt x="69" y="346"/>
                    <a:pt x="104" y="381"/>
                    <a:pt x="415" y="623"/>
                  </a:cubicBezTo>
                  <a:cubicBezTo>
                    <a:pt x="311" y="381"/>
                    <a:pt x="242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34"/>
            <p:cNvSpPr/>
            <p:nvPr/>
          </p:nvSpPr>
          <p:spPr>
            <a:xfrm>
              <a:off x="1140607" y="650086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1"/>
                  </a:moveTo>
                  <a:cubicBezTo>
                    <a:pt x="0" y="35"/>
                    <a:pt x="0" y="70"/>
                    <a:pt x="35" y="139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34"/>
            <p:cNvSpPr/>
            <p:nvPr/>
          </p:nvSpPr>
          <p:spPr>
            <a:xfrm>
              <a:off x="1140928" y="651390"/>
              <a:ext cx="671" cy="4911"/>
            </a:xfrm>
            <a:custGeom>
              <a:avLst/>
              <a:gdLst/>
              <a:ahLst/>
              <a:cxnLst/>
              <a:rect l="l" t="t" r="r" b="b"/>
              <a:pathLst>
                <a:path w="71" h="520" extrusionOk="0">
                  <a:moveTo>
                    <a:pt x="1" y="1"/>
                  </a:moveTo>
                  <a:lnTo>
                    <a:pt x="1" y="519"/>
                  </a:lnTo>
                  <a:cubicBezTo>
                    <a:pt x="70" y="312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34"/>
            <p:cNvSpPr/>
            <p:nvPr/>
          </p:nvSpPr>
          <p:spPr>
            <a:xfrm>
              <a:off x="1135384" y="677514"/>
              <a:ext cx="5554" cy="4250"/>
            </a:xfrm>
            <a:custGeom>
              <a:avLst/>
              <a:gdLst/>
              <a:ahLst/>
              <a:cxnLst/>
              <a:rect l="l" t="t" r="r" b="b"/>
              <a:pathLst>
                <a:path w="588" h="450" extrusionOk="0">
                  <a:moveTo>
                    <a:pt x="588" y="0"/>
                  </a:moveTo>
                  <a:lnTo>
                    <a:pt x="588" y="0"/>
                  </a:lnTo>
                  <a:cubicBezTo>
                    <a:pt x="381" y="138"/>
                    <a:pt x="173" y="242"/>
                    <a:pt x="0" y="449"/>
                  </a:cubicBezTo>
                  <a:cubicBezTo>
                    <a:pt x="242" y="380"/>
                    <a:pt x="450" y="207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34"/>
            <p:cNvSpPr/>
            <p:nvPr/>
          </p:nvSpPr>
          <p:spPr>
            <a:xfrm>
              <a:off x="1135384" y="68175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34"/>
            <p:cNvSpPr/>
            <p:nvPr/>
          </p:nvSpPr>
          <p:spPr>
            <a:xfrm>
              <a:off x="1121018" y="721254"/>
              <a:ext cx="2616" cy="6215"/>
            </a:xfrm>
            <a:custGeom>
              <a:avLst/>
              <a:gdLst/>
              <a:ahLst/>
              <a:cxnLst/>
              <a:rect l="l" t="t" r="r" b="b"/>
              <a:pathLst>
                <a:path w="277" h="658" extrusionOk="0">
                  <a:moveTo>
                    <a:pt x="277" y="1"/>
                  </a:moveTo>
                  <a:lnTo>
                    <a:pt x="277" y="1"/>
                  </a:lnTo>
                  <a:cubicBezTo>
                    <a:pt x="0" y="139"/>
                    <a:pt x="0" y="381"/>
                    <a:pt x="0" y="658"/>
                  </a:cubicBezTo>
                  <a:cubicBezTo>
                    <a:pt x="70" y="416"/>
                    <a:pt x="139" y="208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34"/>
            <p:cNvSpPr/>
            <p:nvPr/>
          </p:nvSpPr>
          <p:spPr>
            <a:xfrm>
              <a:off x="1193820" y="70329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0" y="1"/>
                  </a:moveTo>
                  <a:cubicBezTo>
                    <a:pt x="0" y="35"/>
                    <a:pt x="0" y="35"/>
                    <a:pt x="0" y="70"/>
                  </a:cubicBez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34"/>
            <p:cNvSpPr/>
            <p:nvPr/>
          </p:nvSpPr>
          <p:spPr>
            <a:xfrm>
              <a:off x="1188918" y="6980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cubicBezTo>
                    <a:pt x="36" y="1"/>
                    <a:pt x="36" y="1"/>
                    <a:pt x="36" y="1"/>
                  </a:cubicBezTo>
                  <a:lnTo>
                    <a:pt x="1" y="1"/>
                  </a:lnTo>
                  <a:cubicBezTo>
                    <a:pt x="1" y="1"/>
                    <a:pt x="36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34"/>
            <p:cNvSpPr/>
            <p:nvPr/>
          </p:nvSpPr>
          <p:spPr>
            <a:xfrm>
              <a:off x="1189248" y="698076"/>
              <a:ext cx="4581" cy="5233"/>
            </a:xfrm>
            <a:custGeom>
              <a:avLst/>
              <a:gdLst/>
              <a:ahLst/>
              <a:cxnLst/>
              <a:rect l="l" t="t" r="r" b="b"/>
              <a:pathLst>
                <a:path w="485" h="554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312" y="381"/>
                    <a:pt x="484" y="554"/>
                  </a:cubicBezTo>
                  <a:cubicBezTo>
                    <a:pt x="346" y="346"/>
                    <a:pt x="208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34"/>
            <p:cNvSpPr/>
            <p:nvPr/>
          </p:nvSpPr>
          <p:spPr>
            <a:xfrm>
              <a:off x="1195775" y="719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34"/>
            <p:cNvSpPr/>
            <p:nvPr/>
          </p:nvSpPr>
          <p:spPr>
            <a:xfrm>
              <a:off x="1195775" y="719951"/>
              <a:ext cx="3608" cy="1643"/>
            </a:xfrm>
            <a:custGeom>
              <a:avLst/>
              <a:gdLst/>
              <a:ahLst/>
              <a:cxnLst/>
              <a:rect l="l" t="t" r="r" b="b"/>
              <a:pathLst>
                <a:path w="382" h="174" extrusionOk="0">
                  <a:moveTo>
                    <a:pt x="1" y="1"/>
                  </a:moveTo>
                  <a:cubicBezTo>
                    <a:pt x="174" y="173"/>
                    <a:pt x="174" y="173"/>
                    <a:pt x="381" y="173"/>
                  </a:cubicBezTo>
                  <a:cubicBezTo>
                    <a:pt x="243" y="104"/>
                    <a:pt x="10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34"/>
            <p:cNvSpPr/>
            <p:nvPr/>
          </p:nvSpPr>
          <p:spPr>
            <a:xfrm>
              <a:off x="1186642" y="6987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34"/>
            <p:cNvSpPr/>
            <p:nvPr/>
          </p:nvSpPr>
          <p:spPr>
            <a:xfrm>
              <a:off x="1189579" y="70297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34"/>
            <p:cNvSpPr/>
            <p:nvPr/>
          </p:nvSpPr>
          <p:spPr>
            <a:xfrm>
              <a:off x="1186963" y="698728"/>
              <a:ext cx="2626" cy="4260"/>
            </a:xfrm>
            <a:custGeom>
              <a:avLst/>
              <a:gdLst/>
              <a:ahLst/>
              <a:cxnLst/>
              <a:rect l="l" t="t" r="r" b="b"/>
              <a:pathLst>
                <a:path w="278" h="451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174"/>
                    <a:pt x="139" y="312"/>
                    <a:pt x="277" y="450"/>
                  </a:cubicBezTo>
                  <a:cubicBezTo>
                    <a:pt x="208" y="277"/>
                    <a:pt x="139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34"/>
            <p:cNvSpPr/>
            <p:nvPr/>
          </p:nvSpPr>
          <p:spPr>
            <a:xfrm>
              <a:off x="1124938" y="717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34"/>
            <p:cNvSpPr/>
            <p:nvPr/>
          </p:nvSpPr>
          <p:spPr>
            <a:xfrm>
              <a:off x="1127544" y="7130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34"/>
            <p:cNvSpPr/>
            <p:nvPr/>
          </p:nvSpPr>
          <p:spPr>
            <a:xfrm>
              <a:off x="1124938" y="713094"/>
              <a:ext cx="2616" cy="4581"/>
            </a:xfrm>
            <a:custGeom>
              <a:avLst/>
              <a:gdLst/>
              <a:ahLst/>
              <a:cxnLst/>
              <a:rect l="l" t="t" r="r" b="b"/>
              <a:pathLst>
                <a:path w="277" h="485" extrusionOk="0">
                  <a:moveTo>
                    <a:pt x="277" y="1"/>
                  </a:moveTo>
                  <a:cubicBezTo>
                    <a:pt x="242" y="173"/>
                    <a:pt x="35" y="277"/>
                    <a:pt x="0" y="485"/>
                  </a:cubicBezTo>
                  <a:cubicBezTo>
                    <a:pt x="173" y="346"/>
                    <a:pt x="277" y="208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34"/>
            <p:cNvSpPr/>
            <p:nvPr/>
          </p:nvSpPr>
          <p:spPr>
            <a:xfrm>
              <a:off x="1152687" y="69089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34"/>
            <p:cNvSpPr/>
            <p:nvPr/>
          </p:nvSpPr>
          <p:spPr>
            <a:xfrm>
              <a:off x="1152356" y="691219"/>
              <a:ext cx="661" cy="4581"/>
            </a:xfrm>
            <a:custGeom>
              <a:avLst/>
              <a:gdLst/>
              <a:ahLst/>
              <a:cxnLst/>
              <a:rect l="l" t="t" r="r" b="b"/>
              <a:pathLst>
                <a:path w="70" h="485" extrusionOk="0">
                  <a:moveTo>
                    <a:pt x="35" y="1"/>
                  </a:moveTo>
                  <a:cubicBezTo>
                    <a:pt x="1" y="139"/>
                    <a:pt x="1" y="277"/>
                    <a:pt x="35" y="485"/>
                  </a:cubicBezTo>
                  <a:cubicBezTo>
                    <a:pt x="70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34"/>
            <p:cNvSpPr/>
            <p:nvPr/>
          </p:nvSpPr>
          <p:spPr>
            <a:xfrm>
              <a:off x="1191865" y="7098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34"/>
            <p:cNvSpPr/>
            <p:nvPr/>
          </p:nvSpPr>
          <p:spPr>
            <a:xfrm>
              <a:off x="1191865" y="709779"/>
              <a:ext cx="3268" cy="2342"/>
            </a:xfrm>
            <a:custGeom>
              <a:avLst/>
              <a:gdLst/>
              <a:ahLst/>
              <a:cxnLst/>
              <a:rect l="l" t="t" r="r" b="b"/>
              <a:pathLst>
                <a:path w="346" h="248" extrusionOk="0">
                  <a:moveTo>
                    <a:pt x="51" y="1"/>
                  </a:moveTo>
                  <a:cubicBezTo>
                    <a:pt x="35" y="1"/>
                    <a:pt x="18" y="2"/>
                    <a:pt x="0" y="6"/>
                  </a:cubicBezTo>
                  <a:cubicBezTo>
                    <a:pt x="69" y="110"/>
                    <a:pt x="173" y="213"/>
                    <a:pt x="346" y="248"/>
                  </a:cubicBezTo>
                  <a:cubicBezTo>
                    <a:pt x="253" y="124"/>
                    <a:pt x="188" y="1"/>
                    <a:pt x="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34"/>
            <p:cNvSpPr/>
            <p:nvPr/>
          </p:nvSpPr>
          <p:spPr>
            <a:xfrm>
              <a:off x="1171294" y="72093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70" y="0"/>
                    <a:pt x="0" y="35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34"/>
            <p:cNvSpPr/>
            <p:nvPr/>
          </p:nvSpPr>
          <p:spPr>
            <a:xfrm>
              <a:off x="1172776" y="730595"/>
              <a:ext cx="482" cy="793"/>
            </a:xfrm>
            <a:custGeom>
              <a:avLst/>
              <a:gdLst/>
              <a:ahLst/>
              <a:cxnLst/>
              <a:rect l="l" t="t" r="r" b="b"/>
              <a:pathLst>
                <a:path w="51" h="84" extrusionOk="0">
                  <a:moveTo>
                    <a:pt x="40" y="1"/>
                  </a:moveTo>
                  <a:cubicBezTo>
                    <a:pt x="24" y="1"/>
                    <a:pt x="0" y="33"/>
                    <a:pt x="51" y="83"/>
                  </a:cubicBezTo>
                  <a:lnTo>
                    <a:pt x="51" y="14"/>
                  </a:lnTo>
                  <a:cubicBezTo>
                    <a:pt x="51" y="5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34"/>
            <p:cNvSpPr/>
            <p:nvPr/>
          </p:nvSpPr>
          <p:spPr>
            <a:xfrm>
              <a:off x="1154973" y="695139"/>
              <a:ext cx="982" cy="3277"/>
            </a:xfrm>
            <a:custGeom>
              <a:avLst/>
              <a:gdLst/>
              <a:ahLst/>
              <a:cxnLst/>
              <a:rect l="l" t="t" r="r" b="b"/>
              <a:pathLst>
                <a:path w="104" h="347" extrusionOk="0">
                  <a:moveTo>
                    <a:pt x="69" y="1"/>
                  </a:moveTo>
                  <a:cubicBezTo>
                    <a:pt x="35" y="139"/>
                    <a:pt x="0" y="243"/>
                    <a:pt x="0" y="346"/>
                  </a:cubicBezTo>
                  <a:cubicBezTo>
                    <a:pt x="104" y="243"/>
                    <a:pt x="104" y="139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34"/>
            <p:cNvSpPr/>
            <p:nvPr/>
          </p:nvSpPr>
          <p:spPr>
            <a:xfrm>
              <a:off x="1138321" y="651390"/>
              <a:ext cx="331" cy="1322"/>
            </a:xfrm>
            <a:custGeom>
              <a:avLst/>
              <a:gdLst/>
              <a:ahLst/>
              <a:cxnLst/>
              <a:rect l="l" t="t" r="r" b="b"/>
              <a:pathLst>
                <a:path w="35" h="140" extrusionOk="0">
                  <a:moveTo>
                    <a:pt x="35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0" y="105"/>
                    <a:pt x="0" y="139"/>
                    <a:pt x="35" y="139"/>
                  </a:cubicBezTo>
                  <a:cubicBezTo>
                    <a:pt x="35" y="105"/>
                    <a:pt x="35" y="10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34"/>
            <p:cNvSpPr/>
            <p:nvPr/>
          </p:nvSpPr>
          <p:spPr>
            <a:xfrm>
              <a:off x="1145499" y="654195"/>
              <a:ext cx="340" cy="1124"/>
            </a:xfrm>
            <a:custGeom>
              <a:avLst/>
              <a:gdLst/>
              <a:ahLst/>
              <a:cxnLst/>
              <a:rect l="l" t="t" r="r" b="b"/>
              <a:pathLst>
                <a:path w="36" h="119" extrusionOk="0">
                  <a:moveTo>
                    <a:pt x="23" y="1"/>
                  </a:moveTo>
                  <a:cubicBezTo>
                    <a:pt x="18" y="1"/>
                    <a:pt x="11" y="5"/>
                    <a:pt x="1" y="15"/>
                  </a:cubicBezTo>
                  <a:cubicBezTo>
                    <a:pt x="1" y="15"/>
                    <a:pt x="1" y="49"/>
                    <a:pt x="1" y="49"/>
                  </a:cubicBezTo>
                  <a:cubicBezTo>
                    <a:pt x="1" y="84"/>
                    <a:pt x="1" y="84"/>
                    <a:pt x="35" y="119"/>
                  </a:cubicBezTo>
                  <a:cubicBezTo>
                    <a:pt x="35" y="84"/>
                    <a:pt x="35" y="49"/>
                    <a:pt x="35" y="49"/>
                  </a:cubicBezTo>
                  <a:cubicBezTo>
                    <a:pt x="35" y="25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34"/>
            <p:cNvSpPr/>
            <p:nvPr/>
          </p:nvSpPr>
          <p:spPr>
            <a:xfrm>
              <a:off x="1136357" y="734968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70"/>
                  </a:moveTo>
                  <a:lnTo>
                    <a:pt x="1" y="104"/>
                  </a:lnTo>
                  <a:cubicBezTo>
                    <a:pt x="1" y="139"/>
                    <a:pt x="1" y="104"/>
                    <a:pt x="1" y="70"/>
                  </a:cubicBezTo>
                  <a:lnTo>
                    <a:pt x="1" y="1"/>
                  </a:lnTo>
                  <a:cubicBezTo>
                    <a:pt x="1" y="35"/>
                    <a:pt x="1" y="35"/>
                    <a:pt x="1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34"/>
            <p:cNvSpPr/>
            <p:nvPr/>
          </p:nvSpPr>
          <p:spPr>
            <a:xfrm>
              <a:off x="1176847" y="768923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69" y="0"/>
                  </a:moveTo>
                  <a:cubicBezTo>
                    <a:pt x="35" y="35"/>
                    <a:pt x="0" y="69"/>
                    <a:pt x="0" y="104"/>
                  </a:cubicBezTo>
                  <a:cubicBezTo>
                    <a:pt x="0" y="139"/>
                    <a:pt x="0" y="173"/>
                    <a:pt x="35" y="173"/>
                  </a:cubicBezTo>
                  <a:cubicBezTo>
                    <a:pt x="69" y="173"/>
                    <a:pt x="104" y="104"/>
                    <a:pt x="104" y="69"/>
                  </a:cubicBezTo>
                  <a:cubicBezTo>
                    <a:pt x="104" y="35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34"/>
            <p:cNvSpPr/>
            <p:nvPr/>
          </p:nvSpPr>
          <p:spPr>
            <a:xfrm>
              <a:off x="1144527" y="646818"/>
              <a:ext cx="1313" cy="4581"/>
            </a:xfrm>
            <a:custGeom>
              <a:avLst/>
              <a:gdLst/>
              <a:ahLst/>
              <a:cxnLst/>
              <a:rect l="l" t="t" r="r" b="b"/>
              <a:pathLst>
                <a:path w="139" h="485" extrusionOk="0">
                  <a:moveTo>
                    <a:pt x="69" y="1"/>
                  </a:moveTo>
                  <a:cubicBezTo>
                    <a:pt x="69" y="139"/>
                    <a:pt x="0" y="312"/>
                    <a:pt x="138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34"/>
            <p:cNvSpPr/>
            <p:nvPr/>
          </p:nvSpPr>
          <p:spPr>
            <a:xfrm>
              <a:off x="1145178" y="66608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69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69"/>
                  </a:lnTo>
                  <a:cubicBezTo>
                    <a:pt x="0" y="69"/>
                    <a:pt x="0" y="69"/>
                    <a:pt x="35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34"/>
            <p:cNvSpPr/>
            <p:nvPr/>
          </p:nvSpPr>
          <p:spPr>
            <a:xfrm>
              <a:off x="1146812" y="687309"/>
              <a:ext cx="331" cy="0"/>
            </a:xfrm>
            <a:custGeom>
              <a:avLst/>
              <a:gdLst/>
              <a:ahLst/>
              <a:cxnLst/>
              <a:rect l="l" t="t" r="r" b="b"/>
              <a:pathLst>
                <a:path w="35" extrusionOk="0">
                  <a:moveTo>
                    <a:pt x="35" y="0"/>
                  </a:moveTo>
                  <a:cubicBezTo>
                    <a:pt x="35" y="0"/>
                    <a:pt x="35" y="0"/>
                    <a:pt x="0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34"/>
            <p:cNvSpPr/>
            <p:nvPr/>
          </p:nvSpPr>
          <p:spPr>
            <a:xfrm>
              <a:off x="1147133" y="685996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cubicBezTo>
                    <a:pt x="1" y="1"/>
                    <a:pt x="35" y="35"/>
                    <a:pt x="1" y="70"/>
                  </a:cubicBezTo>
                  <a:cubicBezTo>
                    <a:pt x="1" y="70"/>
                    <a:pt x="1" y="104"/>
                    <a:pt x="1" y="139"/>
                  </a:cubicBezTo>
                  <a:cubicBezTo>
                    <a:pt x="1" y="104"/>
                    <a:pt x="35" y="70"/>
                    <a:pt x="35" y="70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34"/>
            <p:cNvSpPr/>
            <p:nvPr/>
          </p:nvSpPr>
          <p:spPr>
            <a:xfrm>
              <a:off x="1137018" y="729415"/>
              <a:ext cx="331" cy="992"/>
            </a:xfrm>
            <a:custGeom>
              <a:avLst/>
              <a:gdLst/>
              <a:ahLst/>
              <a:cxnLst/>
              <a:rect l="l" t="t" r="r" b="b"/>
              <a:pathLst>
                <a:path w="35" h="105" extrusionOk="0">
                  <a:moveTo>
                    <a:pt x="0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70"/>
                    <a:pt x="0" y="70"/>
                    <a:pt x="0" y="105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34"/>
            <p:cNvSpPr/>
            <p:nvPr/>
          </p:nvSpPr>
          <p:spPr>
            <a:xfrm>
              <a:off x="1185008" y="73790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cubicBezTo>
                    <a:pt x="0" y="35"/>
                    <a:pt x="0" y="35"/>
                    <a:pt x="0" y="70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34"/>
            <p:cNvSpPr/>
            <p:nvPr/>
          </p:nvSpPr>
          <p:spPr>
            <a:xfrm>
              <a:off x="1196427" y="706237"/>
              <a:ext cx="1974" cy="1077"/>
            </a:xfrm>
            <a:custGeom>
              <a:avLst/>
              <a:gdLst/>
              <a:ahLst/>
              <a:cxnLst/>
              <a:rect l="l" t="t" r="r" b="b"/>
              <a:pathLst>
                <a:path w="209" h="114" extrusionOk="0">
                  <a:moveTo>
                    <a:pt x="1" y="1"/>
                  </a:moveTo>
                  <a:lnTo>
                    <a:pt x="1" y="1"/>
                  </a:lnTo>
                  <a:cubicBezTo>
                    <a:pt x="57" y="57"/>
                    <a:pt x="91" y="114"/>
                    <a:pt x="158" y="114"/>
                  </a:cubicBezTo>
                  <a:cubicBezTo>
                    <a:pt x="173" y="114"/>
                    <a:pt x="189" y="111"/>
                    <a:pt x="208" y="104"/>
                  </a:cubicBezTo>
                  <a:cubicBezTo>
                    <a:pt x="174" y="70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34"/>
            <p:cNvSpPr/>
            <p:nvPr/>
          </p:nvSpPr>
          <p:spPr>
            <a:xfrm>
              <a:off x="1196106" y="70623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35" y="1"/>
                    <a:pt x="35" y="1"/>
                  </a:cubicBez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34"/>
            <p:cNvSpPr/>
            <p:nvPr/>
          </p:nvSpPr>
          <p:spPr>
            <a:xfrm>
              <a:off x="1198391" y="7072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34"/>
            <p:cNvSpPr/>
            <p:nvPr/>
          </p:nvSpPr>
          <p:spPr>
            <a:xfrm>
              <a:off x="1130482" y="684041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5" y="35"/>
                    <a:pt x="35" y="69"/>
                    <a:pt x="1" y="139"/>
                  </a:cubicBezTo>
                  <a:cubicBezTo>
                    <a:pt x="70" y="139"/>
                    <a:pt x="139" y="6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34"/>
            <p:cNvSpPr/>
            <p:nvPr/>
          </p:nvSpPr>
          <p:spPr>
            <a:xfrm>
              <a:off x="1130161" y="68534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34"/>
            <p:cNvSpPr/>
            <p:nvPr/>
          </p:nvSpPr>
          <p:spPr>
            <a:xfrm>
              <a:off x="1146812" y="6876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34"/>
            <p:cNvSpPr/>
            <p:nvPr/>
          </p:nvSpPr>
          <p:spPr>
            <a:xfrm>
              <a:off x="1146482" y="687630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1" y="35"/>
                    <a:pt x="1" y="104"/>
                    <a:pt x="35" y="173"/>
                  </a:cubicBezTo>
                  <a:cubicBezTo>
                    <a:pt x="70" y="104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34"/>
            <p:cNvSpPr/>
            <p:nvPr/>
          </p:nvSpPr>
          <p:spPr>
            <a:xfrm>
              <a:off x="1134080" y="682738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34"/>
            <p:cNvSpPr/>
            <p:nvPr/>
          </p:nvSpPr>
          <p:spPr>
            <a:xfrm>
              <a:off x="1132116" y="6837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34"/>
            <p:cNvSpPr/>
            <p:nvPr/>
          </p:nvSpPr>
          <p:spPr>
            <a:xfrm>
              <a:off x="1132116" y="683059"/>
              <a:ext cx="1974" cy="661"/>
            </a:xfrm>
            <a:custGeom>
              <a:avLst/>
              <a:gdLst/>
              <a:ahLst/>
              <a:cxnLst/>
              <a:rect l="l" t="t" r="r" b="b"/>
              <a:pathLst>
                <a:path w="209" h="70" extrusionOk="0">
                  <a:moveTo>
                    <a:pt x="208" y="1"/>
                  </a:moveTo>
                  <a:cubicBezTo>
                    <a:pt x="139" y="1"/>
                    <a:pt x="70" y="35"/>
                    <a:pt x="1" y="70"/>
                  </a:cubicBezTo>
                  <a:cubicBezTo>
                    <a:pt x="70" y="70"/>
                    <a:pt x="173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34"/>
            <p:cNvSpPr/>
            <p:nvPr/>
          </p:nvSpPr>
          <p:spPr>
            <a:xfrm>
              <a:off x="1124607" y="688612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73" y="0"/>
                  </a:moveTo>
                  <a:cubicBezTo>
                    <a:pt x="104" y="35"/>
                    <a:pt x="35" y="35"/>
                    <a:pt x="1" y="104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34"/>
            <p:cNvSpPr/>
            <p:nvPr/>
          </p:nvSpPr>
          <p:spPr>
            <a:xfrm>
              <a:off x="1124286" y="6895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34"/>
            <p:cNvSpPr/>
            <p:nvPr/>
          </p:nvSpPr>
          <p:spPr>
            <a:xfrm>
              <a:off x="1126241" y="6886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34"/>
            <p:cNvSpPr/>
            <p:nvPr/>
          </p:nvSpPr>
          <p:spPr>
            <a:xfrm>
              <a:off x="1195775" y="772182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35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1" y="35"/>
                    <a:pt x="1" y="70"/>
                  </a:cubicBezTo>
                  <a:cubicBezTo>
                    <a:pt x="1" y="70"/>
                    <a:pt x="35" y="70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34"/>
            <p:cNvSpPr/>
            <p:nvPr/>
          </p:nvSpPr>
          <p:spPr>
            <a:xfrm>
              <a:off x="1189579" y="702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34"/>
            <p:cNvSpPr/>
            <p:nvPr/>
          </p:nvSpPr>
          <p:spPr>
            <a:xfrm>
              <a:off x="1190882" y="7052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34"/>
            <p:cNvSpPr/>
            <p:nvPr/>
          </p:nvSpPr>
          <p:spPr>
            <a:xfrm>
              <a:off x="1189900" y="702978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1" y="0"/>
                  </a:moveTo>
                  <a:cubicBezTo>
                    <a:pt x="1" y="104"/>
                    <a:pt x="70" y="173"/>
                    <a:pt x="104" y="242"/>
                  </a:cubicBezTo>
                  <a:cubicBezTo>
                    <a:pt x="104" y="138"/>
                    <a:pt x="70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34"/>
            <p:cNvSpPr/>
            <p:nvPr/>
          </p:nvSpPr>
          <p:spPr>
            <a:xfrm>
              <a:off x="1195123" y="704603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" y="1"/>
                  </a:moveTo>
                  <a:lnTo>
                    <a:pt x="104" y="174"/>
                  </a:lnTo>
                  <a:cubicBezTo>
                    <a:pt x="104" y="70"/>
                    <a:pt x="70" y="3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34"/>
            <p:cNvSpPr/>
            <p:nvPr/>
          </p:nvSpPr>
          <p:spPr>
            <a:xfrm>
              <a:off x="1196106" y="7059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34"/>
            <p:cNvSpPr/>
            <p:nvPr/>
          </p:nvSpPr>
          <p:spPr>
            <a:xfrm>
              <a:off x="1194802" y="70460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34"/>
            <p:cNvSpPr/>
            <p:nvPr/>
          </p:nvSpPr>
          <p:spPr>
            <a:xfrm>
              <a:off x="1198712" y="707550"/>
              <a:ext cx="671" cy="661"/>
            </a:xfrm>
            <a:custGeom>
              <a:avLst/>
              <a:gdLst/>
              <a:ahLst/>
              <a:cxnLst/>
              <a:rect l="l" t="t" r="r" b="b"/>
              <a:pathLst>
                <a:path w="71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70" y="69"/>
                    <a:pt x="70" y="69"/>
                    <a:pt x="70" y="35"/>
                  </a:cubicBez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34"/>
            <p:cNvSpPr/>
            <p:nvPr/>
          </p:nvSpPr>
          <p:spPr>
            <a:xfrm>
              <a:off x="1198391" y="7072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34"/>
            <p:cNvSpPr/>
            <p:nvPr/>
          </p:nvSpPr>
          <p:spPr>
            <a:xfrm>
              <a:off x="1154642" y="698728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34"/>
            <p:cNvSpPr/>
            <p:nvPr/>
          </p:nvSpPr>
          <p:spPr>
            <a:xfrm>
              <a:off x="1154973" y="6984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34"/>
            <p:cNvSpPr/>
            <p:nvPr/>
          </p:nvSpPr>
          <p:spPr>
            <a:xfrm>
              <a:off x="1122321" y="689916"/>
              <a:ext cx="1974" cy="1908"/>
            </a:xfrm>
            <a:custGeom>
              <a:avLst/>
              <a:gdLst/>
              <a:ahLst/>
              <a:cxnLst/>
              <a:rect l="l" t="t" r="r" b="b"/>
              <a:pathLst>
                <a:path w="209" h="202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74" y="35"/>
                    <a:pt x="139" y="35"/>
                    <a:pt x="104" y="104"/>
                  </a:cubicBezTo>
                  <a:lnTo>
                    <a:pt x="1" y="173"/>
                  </a:lnTo>
                  <a:cubicBezTo>
                    <a:pt x="21" y="194"/>
                    <a:pt x="38" y="202"/>
                    <a:pt x="53" y="202"/>
                  </a:cubicBezTo>
                  <a:cubicBezTo>
                    <a:pt x="90" y="202"/>
                    <a:pt x="115" y="153"/>
                    <a:pt x="139" y="104"/>
                  </a:cubicBezTo>
                  <a:cubicBezTo>
                    <a:pt x="174" y="70"/>
                    <a:pt x="208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34"/>
            <p:cNvSpPr/>
            <p:nvPr/>
          </p:nvSpPr>
          <p:spPr>
            <a:xfrm>
              <a:off x="1127223" y="687309"/>
              <a:ext cx="1634" cy="331"/>
            </a:xfrm>
            <a:custGeom>
              <a:avLst/>
              <a:gdLst/>
              <a:ahLst/>
              <a:cxnLst/>
              <a:rect l="l" t="t" r="r" b="b"/>
              <a:pathLst>
                <a:path w="173" h="35" extrusionOk="0">
                  <a:moveTo>
                    <a:pt x="138" y="0"/>
                  </a:moveTo>
                  <a:cubicBezTo>
                    <a:pt x="104" y="0"/>
                    <a:pt x="69" y="0"/>
                    <a:pt x="0" y="35"/>
                  </a:cubicBezTo>
                  <a:lnTo>
                    <a:pt x="35" y="35"/>
                  </a:lnTo>
                  <a:cubicBezTo>
                    <a:pt x="69" y="35"/>
                    <a:pt x="10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34"/>
            <p:cNvSpPr/>
            <p:nvPr/>
          </p:nvSpPr>
          <p:spPr>
            <a:xfrm>
              <a:off x="1145178" y="69481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34"/>
            <p:cNvSpPr/>
            <p:nvPr/>
          </p:nvSpPr>
          <p:spPr>
            <a:xfrm>
              <a:off x="1121670" y="691219"/>
              <a:ext cx="661" cy="586"/>
            </a:xfrm>
            <a:custGeom>
              <a:avLst/>
              <a:gdLst/>
              <a:ahLst/>
              <a:cxnLst/>
              <a:rect l="l" t="t" r="r" b="b"/>
              <a:pathLst>
                <a:path w="70" h="62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8" y="53"/>
                    <a:pt x="26" y="61"/>
                    <a:pt x="31" y="61"/>
                  </a:cubicBezTo>
                  <a:cubicBezTo>
                    <a:pt x="35" y="61"/>
                    <a:pt x="35" y="53"/>
                    <a:pt x="35" y="35"/>
                  </a:cubicBezTo>
                  <a:lnTo>
                    <a:pt x="70" y="35"/>
                  </a:lnTo>
                  <a:cubicBezTo>
                    <a:pt x="70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34"/>
            <p:cNvSpPr/>
            <p:nvPr/>
          </p:nvSpPr>
          <p:spPr>
            <a:xfrm>
              <a:off x="1124286" y="7192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34"/>
            <p:cNvSpPr/>
            <p:nvPr/>
          </p:nvSpPr>
          <p:spPr>
            <a:xfrm>
              <a:off x="1123625" y="72093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34"/>
            <p:cNvSpPr/>
            <p:nvPr/>
          </p:nvSpPr>
          <p:spPr>
            <a:xfrm>
              <a:off x="1123625" y="719620"/>
              <a:ext cx="671" cy="1322"/>
            </a:xfrm>
            <a:custGeom>
              <a:avLst/>
              <a:gdLst/>
              <a:ahLst/>
              <a:cxnLst/>
              <a:rect l="l" t="t" r="r" b="b"/>
              <a:pathLst>
                <a:path w="71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6"/>
                    <a:pt x="1" y="105"/>
                    <a:pt x="1" y="139"/>
                  </a:cubicBezTo>
                  <a:cubicBezTo>
                    <a:pt x="36" y="105"/>
                    <a:pt x="36" y="36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34"/>
            <p:cNvSpPr/>
            <p:nvPr/>
          </p:nvSpPr>
          <p:spPr>
            <a:xfrm>
              <a:off x="1124286" y="7192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34"/>
            <p:cNvSpPr/>
            <p:nvPr/>
          </p:nvSpPr>
          <p:spPr>
            <a:xfrm>
              <a:off x="1124938" y="717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34"/>
            <p:cNvSpPr/>
            <p:nvPr/>
          </p:nvSpPr>
          <p:spPr>
            <a:xfrm>
              <a:off x="1124286" y="717665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69" y="1"/>
                  </a:moveTo>
                  <a:cubicBezTo>
                    <a:pt x="35" y="70"/>
                    <a:pt x="0" y="104"/>
                    <a:pt x="0" y="173"/>
                  </a:cubicBezTo>
                  <a:cubicBezTo>
                    <a:pt x="69" y="139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34"/>
            <p:cNvSpPr/>
            <p:nvPr/>
          </p:nvSpPr>
          <p:spPr>
            <a:xfrm>
              <a:off x="1145499" y="65139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34"/>
            <p:cNvSpPr/>
            <p:nvPr/>
          </p:nvSpPr>
          <p:spPr>
            <a:xfrm>
              <a:off x="1145499" y="6598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1" y="35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34"/>
            <p:cNvSpPr/>
            <p:nvPr/>
          </p:nvSpPr>
          <p:spPr>
            <a:xfrm>
              <a:off x="1191865" y="7062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34"/>
            <p:cNvSpPr/>
            <p:nvPr/>
          </p:nvSpPr>
          <p:spPr>
            <a:xfrm>
              <a:off x="1193168" y="70787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34"/>
            <p:cNvSpPr/>
            <p:nvPr/>
          </p:nvSpPr>
          <p:spPr>
            <a:xfrm>
              <a:off x="1141259" y="70460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34"/>
            <p:cNvSpPr/>
            <p:nvPr/>
          </p:nvSpPr>
          <p:spPr>
            <a:xfrm>
              <a:off x="1193820" y="703630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35" y="0"/>
                  </a:moveTo>
                  <a:lnTo>
                    <a:pt x="0" y="35"/>
                  </a:lnTo>
                  <a:cubicBezTo>
                    <a:pt x="35" y="69"/>
                    <a:pt x="70" y="69"/>
                    <a:pt x="104" y="104"/>
                  </a:cubicBezTo>
                  <a:cubicBezTo>
                    <a:pt x="70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34"/>
            <p:cNvSpPr/>
            <p:nvPr/>
          </p:nvSpPr>
          <p:spPr>
            <a:xfrm>
              <a:off x="1190882" y="705264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104"/>
                  </a:moveTo>
                  <a:cubicBezTo>
                    <a:pt x="69" y="69"/>
                    <a:pt x="35" y="35"/>
                    <a:pt x="0" y="0"/>
                  </a:cubicBezTo>
                  <a:lnTo>
                    <a:pt x="0" y="0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04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34"/>
            <p:cNvSpPr/>
            <p:nvPr/>
          </p:nvSpPr>
          <p:spPr>
            <a:xfrm>
              <a:off x="1195454" y="719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34"/>
            <p:cNvSpPr/>
            <p:nvPr/>
          </p:nvSpPr>
          <p:spPr>
            <a:xfrm>
              <a:off x="1194802" y="7192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34"/>
            <p:cNvSpPr/>
            <p:nvPr/>
          </p:nvSpPr>
          <p:spPr>
            <a:xfrm>
              <a:off x="1194802" y="71929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35" y="35"/>
                    <a:pt x="35" y="70"/>
                    <a:pt x="69" y="70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34"/>
            <p:cNvSpPr/>
            <p:nvPr/>
          </p:nvSpPr>
          <p:spPr>
            <a:xfrm>
              <a:off x="1194802" y="7192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34"/>
            <p:cNvSpPr/>
            <p:nvPr/>
          </p:nvSpPr>
          <p:spPr>
            <a:xfrm>
              <a:off x="1194150" y="7186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0" y="35"/>
                    <a:pt x="35" y="69"/>
                    <a:pt x="69" y="69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34"/>
            <p:cNvSpPr/>
            <p:nvPr/>
          </p:nvSpPr>
          <p:spPr>
            <a:xfrm>
              <a:off x="1194150" y="71864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34"/>
            <p:cNvSpPr/>
            <p:nvPr/>
          </p:nvSpPr>
          <p:spPr>
            <a:xfrm>
              <a:off x="1191204" y="70885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34"/>
            <p:cNvSpPr/>
            <p:nvPr/>
          </p:nvSpPr>
          <p:spPr>
            <a:xfrm>
              <a:off x="1190552" y="708201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1" y="35"/>
                    <a:pt x="35" y="69"/>
                    <a:pt x="70" y="69"/>
                  </a:cubicBezTo>
                  <a:cubicBezTo>
                    <a:pt x="70" y="69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34"/>
            <p:cNvSpPr/>
            <p:nvPr/>
          </p:nvSpPr>
          <p:spPr>
            <a:xfrm>
              <a:off x="1190231" y="70820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34"/>
            <p:cNvSpPr/>
            <p:nvPr/>
          </p:nvSpPr>
          <p:spPr>
            <a:xfrm>
              <a:off x="1193168" y="7078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35" y="1"/>
                  </a:moveTo>
                  <a:lnTo>
                    <a:pt x="35" y="35"/>
                  </a:lnTo>
                  <a:cubicBezTo>
                    <a:pt x="0" y="70"/>
                    <a:pt x="35" y="104"/>
                    <a:pt x="104" y="104"/>
                  </a:cubicBezTo>
                  <a:cubicBezTo>
                    <a:pt x="69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34"/>
            <p:cNvSpPr/>
            <p:nvPr/>
          </p:nvSpPr>
          <p:spPr>
            <a:xfrm>
              <a:off x="1191534" y="70950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35"/>
                  </a:moveTo>
                  <a:lnTo>
                    <a:pt x="35" y="35"/>
                  </a:lnTo>
                  <a:lnTo>
                    <a:pt x="0" y="0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34"/>
            <p:cNvSpPr/>
            <p:nvPr/>
          </p:nvSpPr>
          <p:spPr>
            <a:xfrm>
              <a:off x="1191204" y="709174"/>
              <a:ext cx="671" cy="340"/>
            </a:xfrm>
            <a:custGeom>
              <a:avLst/>
              <a:gdLst/>
              <a:ahLst/>
              <a:cxnLst/>
              <a:rect l="l" t="t" r="r" b="b"/>
              <a:pathLst>
                <a:path w="71" h="36" extrusionOk="0">
                  <a:moveTo>
                    <a:pt x="1" y="1"/>
                  </a:moveTo>
                  <a:cubicBezTo>
                    <a:pt x="35" y="1"/>
                    <a:pt x="36" y="35"/>
                    <a:pt x="70" y="35"/>
                  </a:cubicBezTo>
                  <a:cubicBezTo>
                    <a:pt x="70" y="35"/>
                    <a:pt x="36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34"/>
            <p:cNvSpPr/>
            <p:nvPr/>
          </p:nvSpPr>
          <p:spPr>
            <a:xfrm>
              <a:off x="1191204" y="70885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34"/>
            <p:cNvSpPr/>
            <p:nvPr/>
          </p:nvSpPr>
          <p:spPr>
            <a:xfrm>
              <a:off x="1128527" y="686327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70" y="0"/>
                  </a:moveTo>
                  <a:cubicBezTo>
                    <a:pt x="70" y="35"/>
                    <a:pt x="35" y="35"/>
                    <a:pt x="0" y="69"/>
                  </a:cubicBezTo>
                  <a:lnTo>
                    <a:pt x="35" y="10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34"/>
            <p:cNvSpPr/>
            <p:nvPr/>
          </p:nvSpPr>
          <p:spPr>
            <a:xfrm>
              <a:off x="1126241" y="68763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70" y="35"/>
                    <a:pt x="35" y="70"/>
                    <a:pt x="0" y="104"/>
                  </a:cubicBezTo>
                  <a:lnTo>
                    <a:pt x="0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34"/>
            <p:cNvSpPr/>
            <p:nvPr/>
          </p:nvSpPr>
          <p:spPr>
            <a:xfrm>
              <a:off x="1134402" y="68240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34"/>
            <p:cNvSpPr/>
            <p:nvPr/>
          </p:nvSpPr>
          <p:spPr>
            <a:xfrm>
              <a:off x="1134732" y="68175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0" y="35"/>
                    <a:pt x="0" y="7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34"/>
            <p:cNvSpPr/>
            <p:nvPr/>
          </p:nvSpPr>
          <p:spPr>
            <a:xfrm>
              <a:off x="1135053" y="68175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ubicBezTo>
                    <a:pt x="1" y="0"/>
                    <a:pt x="35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34"/>
            <p:cNvSpPr/>
            <p:nvPr/>
          </p:nvSpPr>
          <p:spPr>
            <a:xfrm>
              <a:off x="1129178" y="685344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104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34"/>
            <p:cNvSpPr/>
            <p:nvPr/>
          </p:nvSpPr>
          <p:spPr>
            <a:xfrm>
              <a:off x="1188266" y="69709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34"/>
            <p:cNvSpPr/>
            <p:nvPr/>
          </p:nvSpPr>
          <p:spPr>
            <a:xfrm>
              <a:off x="1188918" y="6977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34"/>
            <p:cNvSpPr/>
            <p:nvPr/>
          </p:nvSpPr>
          <p:spPr>
            <a:xfrm>
              <a:off x="1188597" y="69742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34"/>
            <p:cNvSpPr/>
            <p:nvPr/>
          </p:nvSpPr>
          <p:spPr>
            <a:xfrm>
              <a:off x="1183043" y="69938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"/>
                  </a:moveTo>
                  <a:cubicBezTo>
                    <a:pt x="1" y="35"/>
                    <a:pt x="35" y="70"/>
                    <a:pt x="70" y="105"/>
                  </a:cubicBezTo>
                  <a:lnTo>
                    <a:pt x="104" y="70"/>
                  </a:lnTo>
                  <a:cubicBezTo>
                    <a:pt x="70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34"/>
            <p:cNvSpPr/>
            <p:nvPr/>
          </p:nvSpPr>
          <p:spPr>
            <a:xfrm>
              <a:off x="1183043" y="6993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34"/>
            <p:cNvSpPr/>
            <p:nvPr/>
          </p:nvSpPr>
          <p:spPr>
            <a:xfrm>
              <a:off x="1187293" y="69645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" y="1"/>
                  </a:moveTo>
                  <a:lnTo>
                    <a:pt x="104" y="104"/>
                  </a:lnTo>
                  <a:lnTo>
                    <a:pt x="138" y="69"/>
                  </a:lnTo>
                  <a:lnTo>
                    <a:pt x="104" y="69"/>
                  </a:lnTo>
                  <a:cubicBezTo>
                    <a:pt x="70" y="69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34"/>
            <p:cNvSpPr/>
            <p:nvPr/>
          </p:nvSpPr>
          <p:spPr>
            <a:xfrm>
              <a:off x="1219935" y="609605"/>
              <a:ext cx="24821" cy="36902"/>
            </a:xfrm>
            <a:custGeom>
              <a:avLst/>
              <a:gdLst/>
              <a:ahLst/>
              <a:cxnLst/>
              <a:rect l="l" t="t" r="r" b="b"/>
              <a:pathLst>
                <a:path w="2628" h="3907" extrusionOk="0">
                  <a:moveTo>
                    <a:pt x="35" y="1"/>
                  </a:moveTo>
                  <a:cubicBezTo>
                    <a:pt x="1" y="139"/>
                    <a:pt x="1" y="242"/>
                    <a:pt x="70" y="381"/>
                  </a:cubicBezTo>
                  <a:cubicBezTo>
                    <a:pt x="243" y="899"/>
                    <a:pt x="485" y="1383"/>
                    <a:pt x="796" y="1832"/>
                  </a:cubicBezTo>
                  <a:cubicBezTo>
                    <a:pt x="1141" y="2282"/>
                    <a:pt x="1487" y="2731"/>
                    <a:pt x="1867" y="3146"/>
                  </a:cubicBezTo>
                  <a:cubicBezTo>
                    <a:pt x="2109" y="3422"/>
                    <a:pt x="2317" y="3699"/>
                    <a:pt x="2628" y="3906"/>
                  </a:cubicBezTo>
                  <a:cubicBezTo>
                    <a:pt x="2628" y="3837"/>
                    <a:pt x="2593" y="3803"/>
                    <a:pt x="2558" y="3768"/>
                  </a:cubicBezTo>
                  <a:cubicBezTo>
                    <a:pt x="2144" y="3319"/>
                    <a:pt x="1763" y="2835"/>
                    <a:pt x="1383" y="2386"/>
                  </a:cubicBezTo>
                  <a:cubicBezTo>
                    <a:pt x="899" y="1729"/>
                    <a:pt x="415" y="1072"/>
                    <a:pt x="173" y="277"/>
                  </a:cubicBezTo>
                  <a:cubicBezTo>
                    <a:pt x="139" y="208"/>
                    <a:pt x="173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34"/>
            <p:cNvSpPr/>
            <p:nvPr/>
          </p:nvSpPr>
          <p:spPr>
            <a:xfrm>
              <a:off x="1244747" y="64649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34"/>
            <p:cNvSpPr/>
            <p:nvPr/>
          </p:nvSpPr>
          <p:spPr>
            <a:xfrm>
              <a:off x="1244747" y="6464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35" y="0"/>
                    <a:pt x="35" y="0"/>
                  </a:cubicBezTo>
                  <a:cubicBezTo>
                    <a:pt x="35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34"/>
            <p:cNvSpPr/>
            <p:nvPr/>
          </p:nvSpPr>
          <p:spPr>
            <a:xfrm>
              <a:off x="1255193" y="65694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1" y="0"/>
                    <a:pt x="35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34"/>
            <p:cNvSpPr/>
            <p:nvPr/>
          </p:nvSpPr>
          <p:spPr>
            <a:xfrm>
              <a:off x="1255524" y="656943"/>
              <a:ext cx="3268" cy="2947"/>
            </a:xfrm>
            <a:custGeom>
              <a:avLst/>
              <a:gdLst/>
              <a:ahLst/>
              <a:cxnLst/>
              <a:rect l="l" t="t" r="r" b="b"/>
              <a:pathLst>
                <a:path w="346" h="312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104"/>
                    <a:pt x="173" y="242"/>
                    <a:pt x="346" y="312"/>
                  </a:cubicBezTo>
                  <a:cubicBezTo>
                    <a:pt x="242" y="139"/>
                    <a:pt x="139" y="7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34"/>
            <p:cNvSpPr/>
            <p:nvPr/>
          </p:nvSpPr>
          <p:spPr>
            <a:xfrm>
              <a:off x="1245078" y="646497"/>
              <a:ext cx="9143" cy="9473"/>
            </a:xfrm>
            <a:custGeom>
              <a:avLst/>
              <a:gdLst/>
              <a:ahLst/>
              <a:cxnLst/>
              <a:rect l="l" t="t" r="r" b="b"/>
              <a:pathLst>
                <a:path w="968" h="1003" extrusionOk="0">
                  <a:moveTo>
                    <a:pt x="0" y="0"/>
                  </a:moveTo>
                  <a:lnTo>
                    <a:pt x="0" y="0"/>
                  </a:lnTo>
                  <a:cubicBezTo>
                    <a:pt x="138" y="277"/>
                    <a:pt x="346" y="484"/>
                    <a:pt x="588" y="623"/>
                  </a:cubicBezTo>
                  <a:cubicBezTo>
                    <a:pt x="691" y="795"/>
                    <a:pt x="830" y="899"/>
                    <a:pt x="968" y="1003"/>
                  </a:cubicBezTo>
                  <a:cubicBezTo>
                    <a:pt x="933" y="795"/>
                    <a:pt x="726" y="761"/>
                    <a:pt x="622" y="623"/>
                  </a:cubicBezTo>
                  <a:cubicBezTo>
                    <a:pt x="415" y="415"/>
                    <a:pt x="242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34"/>
            <p:cNvSpPr/>
            <p:nvPr/>
          </p:nvSpPr>
          <p:spPr>
            <a:xfrm>
              <a:off x="1254211" y="65596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34"/>
            <p:cNvSpPr/>
            <p:nvPr/>
          </p:nvSpPr>
          <p:spPr>
            <a:xfrm>
              <a:off x="1262702" y="663800"/>
              <a:ext cx="992" cy="151"/>
            </a:xfrm>
            <a:custGeom>
              <a:avLst/>
              <a:gdLst/>
              <a:ahLst/>
              <a:cxnLst/>
              <a:rect l="l" t="t" r="r" b="b"/>
              <a:pathLst>
                <a:path w="105" h="16" extrusionOk="0">
                  <a:moveTo>
                    <a:pt x="1" y="0"/>
                  </a:moveTo>
                  <a:cubicBezTo>
                    <a:pt x="24" y="0"/>
                    <a:pt x="31" y="16"/>
                    <a:pt x="54" y="16"/>
                  </a:cubicBezTo>
                  <a:cubicBezTo>
                    <a:pt x="66" y="16"/>
                    <a:pt x="81" y="12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34"/>
            <p:cNvSpPr/>
            <p:nvPr/>
          </p:nvSpPr>
          <p:spPr>
            <a:xfrm>
              <a:off x="1262702" y="66347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34"/>
            <p:cNvSpPr/>
            <p:nvPr/>
          </p:nvSpPr>
          <p:spPr>
            <a:xfrm>
              <a:off x="1254542" y="65629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34"/>
            <p:cNvSpPr/>
            <p:nvPr/>
          </p:nvSpPr>
          <p:spPr>
            <a:xfrm>
              <a:off x="1254211" y="65596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6" y="35"/>
                    <a:pt x="36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34"/>
            <p:cNvSpPr/>
            <p:nvPr/>
          </p:nvSpPr>
          <p:spPr>
            <a:xfrm>
              <a:off x="1254872" y="65661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34"/>
            <p:cNvSpPr/>
            <p:nvPr/>
          </p:nvSpPr>
          <p:spPr>
            <a:xfrm>
              <a:off x="1261068" y="66151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34"/>
            <p:cNvSpPr/>
            <p:nvPr/>
          </p:nvSpPr>
          <p:spPr>
            <a:xfrm>
              <a:off x="1261068" y="661515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1" y="0"/>
                  </a:moveTo>
                  <a:lnTo>
                    <a:pt x="1" y="35"/>
                  </a:lnTo>
                  <a:lnTo>
                    <a:pt x="70" y="104"/>
                  </a:lnTo>
                  <a:cubicBezTo>
                    <a:pt x="35" y="69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34"/>
            <p:cNvSpPr/>
            <p:nvPr/>
          </p:nvSpPr>
          <p:spPr>
            <a:xfrm>
              <a:off x="1261720" y="662497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" y="0"/>
                  </a:moveTo>
                  <a:cubicBezTo>
                    <a:pt x="36" y="35"/>
                    <a:pt x="70" y="69"/>
                    <a:pt x="105" y="104"/>
                  </a:cubicBezTo>
                  <a:lnTo>
                    <a:pt x="105" y="104"/>
                  </a:lnTo>
                  <a:cubicBezTo>
                    <a:pt x="70" y="69"/>
                    <a:pt x="36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34"/>
            <p:cNvSpPr/>
            <p:nvPr/>
          </p:nvSpPr>
          <p:spPr>
            <a:xfrm>
              <a:off x="1050171" y="26028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ubicBezTo>
                    <a:pt x="1" y="35"/>
                    <a:pt x="1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34"/>
            <p:cNvSpPr/>
            <p:nvPr/>
          </p:nvSpPr>
          <p:spPr>
            <a:xfrm>
              <a:off x="1050171" y="251469"/>
              <a:ext cx="28089" cy="8822"/>
            </a:xfrm>
            <a:custGeom>
              <a:avLst/>
              <a:gdLst/>
              <a:ahLst/>
              <a:cxnLst/>
              <a:rect l="l" t="t" r="r" b="b"/>
              <a:pathLst>
                <a:path w="2974" h="934" extrusionOk="0">
                  <a:moveTo>
                    <a:pt x="2973" y="1"/>
                  </a:moveTo>
                  <a:lnTo>
                    <a:pt x="2973" y="1"/>
                  </a:lnTo>
                  <a:cubicBezTo>
                    <a:pt x="2628" y="70"/>
                    <a:pt x="2248" y="104"/>
                    <a:pt x="1902" y="173"/>
                  </a:cubicBezTo>
                  <a:cubicBezTo>
                    <a:pt x="1764" y="208"/>
                    <a:pt x="1625" y="243"/>
                    <a:pt x="1487" y="312"/>
                  </a:cubicBezTo>
                  <a:cubicBezTo>
                    <a:pt x="1280" y="450"/>
                    <a:pt x="1072" y="519"/>
                    <a:pt x="830" y="588"/>
                  </a:cubicBezTo>
                  <a:cubicBezTo>
                    <a:pt x="554" y="692"/>
                    <a:pt x="243" y="726"/>
                    <a:pt x="1" y="934"/>
                  </a:cubicBezTo>
                  <a:cubicBezTo>
                    <a:pt x="485" y="830"/>
                    <a:pt x="969" y="726"/>
                    <a:pt x="1383" y="519"/>
                  </a:cubicBezTo>
                  <a:cubicBezTo>
                    <a:pt x="1694" y="346"/>
                    <a:pt x="2006" y="243"/>
                    <a:pt x="2351" y="243"/>
                  </a:cubicBezTo>
                  <a:cubicBezTo>
                    <a:pt x="2524" y="243"/>
                    <a:pt x="2662" y="173"/>
                    <a:pt x="2835" y="139"/>
                  </a:cubicBezTo>
                  <a:cubicBezTo>
                    <a:pt x="2904" y="139"/>
                    <a:pt x="2973" y="104"/>
                    <a:pt x="2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34"/>
            <p:cNvSpPr/>
            <p:nvPr/>
          </p:nvSpPr>
          <p:spPr>
            <a:xfrm>
              <a:off x="1029931" y="268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34"/>
            <p:cNvSpPr/>
            <p:nvPr/>
          </p:nvSpPr>
          <p:spPr>
            <a:xfrm>
              <a:off x="1018833" y="268442"/>
              <a:ext cx="11107" cy="11768"/>
            </a:xfrm>
            <a:custGeom>
              <a:avLst/>
              <a:gdLst/>
              <a:ahLst/>
              <a:cxnLst/>
              <a:rect l="l" t="t" r="r" b="b"/>
              <a:pathLst>
                <a:path w="1176" h="1246" extrusionOk="0">
                  <a:moveTo>
                    <a:pt x="1176" y="1"/>
                  </a:moveTo>
                  <a:cubicBezTo>
                    <a:pt x="519" y="277"/>
                    <a:pt x="1" y="831"/>
                    <a:pt x="35" y="1245"/>
                  </a:cubicBezTo>
                  <a:cubicBezTo>
                    <a:pt x="173" y="865"/>
                    <a:pt x="450" y="658"/>
                    <a:pt x="692" y="416"/>
                  </a:cubicBezTo>
                  <a:cubicBezTo>
                    <a:pt x="865" y="277"/>
                    <a:pt x="1072" y="208"/>
                    <a:pt x="1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34"/>
            <p:cNvSpPr/>
            <p:nvPr/>
          </p:nvSpPr>
          <p:spPr>
            <a:xfrm>
              <a:off x="1030261" y="265505"/>
              <a:ext cx="6215" cy="2947"/>
            </a:xfrm>
            <a:custGeom>
              <a:avLst/>
              <a:gdLst/>
              <a:ahLst/>
              <a:cxnLst/>
              <a:rect l="l" t="t" r="r" b="b"/>
              <a:pathLst>
                <a:path w="658" h="312" extrusionOk="0">
                  <a:moveTo>
                    <a:pt x="657" y="1"/>
                  </a:moveTo>
                  <a:cubicBezTo>
                    <a:pt x="415" y="70"/>
                    <a:pt x="208" y="174"/>
                    <a:pt x="0" y="312"/>
                  </a:cubicBezTo>
                  <a:cubicBezTo>
                    <a:pt x="242" y="312"/>
                    <a:pt x="484" y="208"/>
                    <a:pt x="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34"/>
            <p:cNvSpPr/>
            <p:nvPr/>
          </p:nvSpPr>
          <p:spPr>
            <a:xfrm>
              <a:off x="1029931" y="2684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34"/>
            <p:cNvSpPr/>
            <p:nvPr/>
          </p:nvSpPr>
          <p:spPr>
            <a:xfrm>
              <a:off x="1036467" y="2655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34"/>
            <p:cNvSpPr/>
            <p:nvPr/>
          </p:nvSpPr>
          <p:spPr>
            <a:xfrm>
              <a:off x="1047886" y="260414"/>
              <a:ext cx="1974" cy="859"/>
            </a:xfrm>
            <a:custGeom>
              <a:avLst/>
              <a:gdLst/>
              <a:ahLst/>
              <a:cxnLst/>
              <a:rect l="l" t="t" r="r" b="b"/>
              <a:pathLst>
                <a:path w="209" h="91" extrusionOk="0">
                  <a:moveTo>
                    <a:pt x="124" y="1"/>
                  </a:moveTo>
                  <a:cubicBezTo>
                    <a:pt x="72" y="1"/>
                    <a:pt x="23" y="25"/>
                    <a:pt x="1" y="91"/>
                  </a:cubicBezTo>
                  <a:cubicBezTo>
                    <a:pt x="70" y="91"/>
                    <a:pt x="174" y="91"/>
                    <a:pt x="208" y="21"/>
                  </a:cubicBezTo>
                  <a:cubicBezTo>
                    <a:pt x="183" y="9"/>
                    <a:pt x="153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34"/>
            <p:cNvSpPr/>
            <p:nvPr/>
          </p:nvSpPr>
          <p:spPr>
            <a:xfrm>
              <a:off x="1050171" y="2606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34"/>
            <p:cNvSpPr/>
            <p:nvPr/>
          </p:nvSpPr>
          <p:spPr>
            <a:xfrm>
              <a:off x="1036467" y="26550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34"/>
            <p:cNvSpPr/>
            <p:nvPr/>
          </p:nvSpPr>
          <p:spPr>
            <a:xfrm>
              <a:off x="1040377" y="2642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34"/>
            <p:cNvSpPr/>
            <p:nvPr/>
          </p:nvSpPr>
          <p:spPr>
            <a:xfrm>
              <a:off x="1036788" y="264201"/>
              <a:ext cx="3599" cy="1313"/>
            </a:xfrm>
            <a:custGeom>
              <a:avLst/>
              <a:gdLst/>
              <a:ahLst/>
              <a:cxnLst/>
              <a:rect l="l" t="t" r="r" b="b"/>
              <a:pathLst>
                <a:path w="381" h="139" extrusionOk="0">
                  <a:moveTo>
                    <a:pt x="381" y="1"/>
                  </a:moveTo>
                  <a:cubicBezTo>
                    <a:pt x="243" y="1"/>
                    <a:pt x="104" y="70"/>
                    <a:pt x="1" y="139"/>
                  </a:cubicBezTo>
                  <a:cubicBezTo>
                    <a:pt x="139" y="139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34"/>
            <p:cNvSpPr/>
            <p:nvPr/>
          </p:nvSpPr>
          <p:spPr>
            <a:xfrm>
              <a:off x="1042663" y="26355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1" y="0"/>
                    <a:pt x="1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34"/>
            <p:cNvSpPr/>
            <p:nvPr/>
          </p:nvSpPr>
          <p:spPr>
            <a:xfrm>
              <a:off x="1042993" y="262246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69" y="35"/>
                    <a:pt x="0" y="69"/>
                    <a:pt x="0" y="138"/>
                  </a:cubicBezTo>
                  <a:cubicBezTo>
                    <a:pt x="35" y="104"/>
                    <a:pt x="139" y="13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34"/>
            <p:cNvSpPr/>
            <p:nvPr/>
          </p:nvSpPr>
          <p:spPr>
            <a:xfrm>
              <a:off x="1040377" y="263550"/>
              <a:ext cx="2295" cy="661"/>
            </a:xfrm>
            <a:custGeom>
              <a:avLst/>
              <a:gdLst/>
              <a:ahLst/>
              <a:cxnLst/>
              <a:rect l="l" t="t" r="r" b="b"/>
              <a:pathLst>
                <a:path w="243" h="70" extrusionOk="0">
                  <a:moveTo>
                    <a:pt x="243" y="0"/>
                  </a:moveTo>
                  <a:cubicBezTo>
                    <a:pt x="174" y="0"/>
                    <a:pt x="70" y="0"/>
                    <a:pt x="1" y="70"/>
                  </a:cubicBezTo>
                  <a:cubicBezTo>
                    <a:pt x="105" y="70"/>
                    <a:pt x="174" y="35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34"/>
            <p:cNvSpPr/>
            <p:nvPr/>
          </p:nvSpPr>
          <p:spPr>
            <a:xfrm>
              <a:off x="1040377" y="2642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34"/>
            <p:cNvSpPr/>
            <p:nvPr/>
          </p:nvSpPr>
          <p:spPr>
            <a:xfrm>
              <a:off x="1042663" y="26355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34"/>
            <p:cNvSpPr/>
            <p:nvPr/>
          </p:nvSpPr>
          <p:spPr>
            <a:xfrm>
              <a:off x="1021449" y="439189"/>
              <a:ext cx="42446" cy="17643"/>
            </a:xfrm>
            <a:custGeom>
              <a:avLst/>
              <a:gdLst/>
              <a:ahLst/>
              <a:cxnLst/>
              <a:rect l="l" t="t" r="r" b="b"/>
              <a:pathLst>
                <a:path w="4494" h="1868" extrusionOk="0">
                  <a:moveTo>
                    <a:pt x="4494" y="1"/>
                  </a:moveTo>
                  <a:cubicBezTo>
                    <a:pt x="4424" y="35"/>
                    <a:pt x="4355" y="139"/>
                    <a:pt x="4321" y="208"/>
                  </a:cubicBezTo>
                  <a:cubicBezTo>
                    <a:pt x="4286" y="277"/>
                    <a:pt x="4217" y="312"/>
                    <a:pt x="4148" y="346"/>
                  </a:cubicBezTo>
                  <a:cubicBezTo>
                    <a:pt x="3837" y="726"/>
                    <a:pt x="3422" y="968"/>
                    <a:pt x="2938" y="1037"/>
                  </a:cubicBezTo>
                  <a:cubicBezTo>
                    <a:pt x="2731" y="1072"/>
                    <a:pt x="2558" y="1141"/>
                    <a:pt x="2385" y="1210"/>
                  </a:cubicBezTo>
                  <a:cubicBezTo>
                    <a:pt x="2005" y="1349"/>
                    <a:pt x="1659" y="1452"/>
                    <a:pt x="1279" y="1452"/>
                  </a:cubicBezTo>
                  <a:cubicBezTo>
                    <a:pt x="933" y="1452"/>
                    <a:pt x="622" y="1556"/>
                    <a:pt x="311" y="1556"/>
                  </a:cubicBezTo>
                  <a:cubicBezTo>
                    <a:pt x="242" y="1591"/>
                    <a:pt x="173" y="1591"/>
                    <a:pt x="138" y="1625"/>
                  </a:cubicBezTo>
                  <a:cubicBezTo>
                    <a:pt x="69" y="1660"/>
                    <a:pt x="0" y="1694"/>
                    <a:pt x="35" y="1763"/>
                  </a:cubicBezTo>
                  <a:cubicBezTo>
                    <a:pt x="69" y="1832"/>
                    <a:pt x="104" y="1867"/>
                    <a:pt x="173" y="1867"/>
                  </a:cubicBezTo>
                  <a:cubicBezTo>
                    <a:pt x="242" y="1867"/>
                    <a:pt x="346" y="1832"/>
                    <a:pt x="415" y="1832"/>
                  </a:cubicBezTo>
                  <a:cubicBezTo>
                    <a:pt x="657" y="1763"/>
                    <a:pt x="864" y="1694"/>
                    <a:pt x="1072" y="1694"/>
                  </a:cubicBezTo>
                  <a:cubicBezTo>
                    <a:pt x="1120" y="1697"/>
                    <a:pt x="1168" y="1699"/>
                    <a:pt x="1215" y="1699"/>
                  </a:cubicBezTo>
                  <a:cubicBezTo>
                    <a:pt x="1715" y="1699"/>
                    <a:pt x="2188" y="1541"/>
                    <a:pt x="2662" y="1383"/>
                  </a:cubicBezTo>
                  <a:cubicBezTo>
                    <a:pt x="2765" y="1349"/>
                    <a:pt x="2869" y="1314"/>
                    <a:pt x="2973" y="1279"/>
                  </a:cubicBezTo>
                  <a:cubicBezTo>
                    <a:pt x="3629" y="1210"/>
                    <a:pt x="4079" y="830"/>
                    <a:pt x="4355" y="242"/>
                  </a:cubicBezTo>
                  <a:cubicBezTo>
                    <a:pt x="4424" y="173"/>
                    <a:pt x="4494" y="104"/>
                    <a:pt x="44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34"/>
            <p:cNvSpPr/>
            <p:nvPr/>
          </p:nvSpPr>
          <p:spPr>
            <a:xfrm>
              <a:off x="1040377" y="409711"/>
              <a:ext cx="45393" cy="18711"/>
            </a:xfrm>
            <a:custGeom>
              <a:avLst/>
              <a:gdLst/>
              <a:ahLst/>
              <a:cxnLst/>
              <a:rect l="l" t="t" r="r" b="b"/>
              <a:pathLst>
                <a:path w="4806" h="1981" extrusionOk="0">
                  <a:moveTo>
                    <a:pt x="2931" y="1"/>
                  </a:moveTo>
                  <a:cubicBezTo>
                    <a:pt x="2822" y="1"/>
                    <a:pt x="2710" y="3"/>
                    <a:pt x="2593" y="11"/>
                  </a:cubicBezTo>
                  <a:cubicBezTo>
                    <a:pt x="2939" y="149"/>
                    <a:pt x="3250" y="149"/>
                    <a:pt x="3596" y="183"/>
                  </a:cubicBezTo>
                  <a:cubicBezTo>
                    <a:pt x="3319" y="391"/>
                    <a:pt x="3112" y="564"/>
                    <a:pt x="2870" y="702"/>
                  </a:cubicBezTo>
                  <a:cubicBezTo>
                    <a:pt x="2628" y="840"/>
                    <a:pt x="2386" y="944"/>
                    <a:pt x="2144" y="1048"/>
                  </a:cubicBezTo>
                  <a:cubicBezTo>
                    <a:pt x="1902" y="1186"/>
                    <a:pt x="1695" y="1324"/>
                    <a:pt x="1453" y="1428"/>
                  </a:cubicBezTo>
                  <a:cubicBezTo>
                    <a:pt x="1211" y="1566"/>
                    <a:pt x="969" y="1635"/>
                    <a:pt x="692" y="1704"/>
                  </a:cubicBezTo>
                  <a:cubicBezTo>
                    <a:pt x="450" y="1808"/>
                    <a:pt x="174" y="1773"/>
                    <a:pt x="1" y="1981"/>
                  </a:cubicBezTo>
                  <a:cubicBezTo>
                    <a:pt x="588" y="1843"/>
                    <a:pt x="1176" y="1773"/>
                    <a:pt x="1695" y="1462"/>
                  </a:cubicBezTo>
                  <a:cubicBezTo>
                    <a:pt x="1971" y="1324"/>
                    <a:pt x="2282" y="1151"/>
                    <a:pt x="2559" y="1048"/>
                  </a:cubicBezTo>
                  <a:cubicBezTo>
                    <a:pt x="2835" y="909"/>
                    <a:pt x="3112" y="771"/>
                    <a:pt x="3319" y="564"/>
                  </a:cubicBezTo>
                  <a:cubicBezTo>
                    <a:pt x="3526" y="425"/>
                    <a:pt x="3734" y="322"/>
                    <a:pt x="4010" y="287"/>
                  </a:cubicBezTo>
                  <a:cubicBezTo>
                    <a:pt x="4218" y="253"/>
                    <a:pt x="4425" y="253"/>
                    <a:pt x="4633" y="218"/>
                  </a:cubicBezTo>
                  <a:cubicBezTo>
                    <a:pt x="4736" y="218"/>
                    <a:pt x="4805" y="183"/>
                    <a:pt x="4805" y="11"/>
                  </a:cubicBezTo>
                  <a:lnTo>
                    <a:pt x="4805" y="11"/>
                  </a:lnTo>
                  <a:cubicBezTo>
                    <a:pt x="4641" y="52"/>
                    <a:pt x="4488" y="105"/>
                    <a:pt x="4341" y="105"/>
                  </a:cubicBezTo>
                  <a:cubicBezTo>
                    <a:pt x="4241" y="105"/>
                    <a:pt x="4143" y="81"/>
                    <a:pt x="4045" y="11"/>
                  </a:cubicBezTo>
                  <a:cubicBezTo>
                    <a:pt x="3950" y="18"/>
                    <a:pt x="3855" y="21"/>
                    <a:pt x="3759" y="21"/>
                  </a:cubicBezTo>
                  <a:cubicBezTo>
                    <a:pt x="3497" y="21"/>
                    <a:pt x="3228" y="1"/>
                    <a:pt x="29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34"/>
            <p:cNvSpPr/>
            <p:nvPr/>
          </p:nvSpPr>
          <p:spPr>
            <a:xfrm>
              <a:off x="1083795" y="369324"/>
              <a:ext cx="28741" cy="10049"/>
            </a:xfrm>
            <a:custGeom>
              <a:avLst/>
              <a:gdLst/>
              <a:ahLst/>
              <a:cxnLst/>
              <a:rect l="l" t="t" r="r" b="b"/>
              <a:pathLst>
                <a:path w="3043" h="1064" extrusionOk="0">
                  <a:moveTo>
                    <a:pt x="2904" y="1"/>
                  </a:moveTo>
                  <a:cubicBezTo>
                    <a:pt x="2697" y="1"/>
                    <a:pt x="2490" y="139"/>
                    <a:pt x="2282" y="173"/>
                  </a:cubicBezTo>
                  <a:cubicBezTo>
                    <a:pt x="1591" y="312"/>
                    <a:pt x="934" y="519"/>
                    <a:pt x="312" y="761"/>
                  </a:cubicBezTo>
                  <a:cubicBezTo>
                    <a:pt x="208" y="796"/>
                    <a:pt x="139" y="865"/>
                    <a:pt x="36" y="934"/>
                  </a:cubicBezTo>
                  <a:cubicBezTo>
                    <a:pt x="1" y="934"/>
                    <a:pt x="1" y="1003"/>
                    <a:pt x="36" y="1038"/>
                  </a:cubicBezTo>
                  <a:cubicBezTo>
                    <a:pt x="53" y="1055"/>
                    <a:pt x="70" y="1063"/>
                    <a:pt x="87" y="1063"/>
                  </a:cubicBezTo>
                  <a:cubicBezTo>
                    <a:pt x="105" y="1063"/>
                    <a:pt x="122" y="1055"/>
                    <a:pt x="139" y="1038"/>
                  </a:cubicBezTo>
                  <a:cubicBezTo>
                    <a:pt x="278" y="899"/>
                    <a:pt x="416" y="830"/>
                    <a:pt x="589" y="761"/>
                  </a:cubicBezTo>
                  <a:cubicBezTo>
                    <a:pt x="1245" y="519"/>
                    <a:pt x="1902" y="312"/>
                    <a:pt x="2593" y="277"/>
                  </a:cubicBezTo>
                  <a:cubicBezTo>
                    <a:pt x="2732" y="277"/>
                    <a:pt x="2835" y="277"/>
                    <a:pt x="2974" y="173"/>
                  </a:cubicBezTo>
                  <a:cubicBezTo>
                    <a:pt x="3008" y="139"/>
                    <a:pt x="3043" y="104"/>
                    <a:pt x="3043" y="70"/>
                  </a:cubicBezTo>
                  <a:cubicBezTo>
                    <a:pt x="3008" y="1"/>
                    <a:pt x="2974" y="1"/>
                    <a:pt x="29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34"/>
            <p:cNvSpPr/>
            <p:nvPr/>
          </p:nvSpPr>
          <p:spPr>
            <a:xfrm>
              <a:off x="1064537" y="4385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34"/>
            <p:cNvSpPr/>
            <p:nvPr/>
          </p:nvSpPr>
          <p:spPr>
            <a:xfrm>
              <a:off x="1064868" y="437423"/>
              <a:ext cx="567" cy="1124"/>
            </a:xfrm>
            <a:custGeom>
              <a:avLst/>
              <a:gdLst/>
              <a:ahLst/>
              <a:cxnLst/>
              <a:rect l="l" t="t" r="r" b="b"/>
              <a:pathLst>
                <a:path w="60" h="119" extrusionOk="0">
                  <a:moveTo>
                    <a:pt x="29" y="0"/>
                  </a:moveTo>
                  <a:cubicBezTo>
                    <a:pt x="20" y="0"/>
                    <a:pt x="10" y="5"/>
                    <a:pt x="0" y="15"/>
                  </a:cubicBezTo>
                  <a:cubicBezTo>
                    <a:pt x="0" y="49"/>
                    <a:pt x="0" y="84"/>
                    <a:pt x="0" y="118"/>
                  </a:cubicBezTo>
                  <a:cubicBezTo>
                    <a:pt x="35" y="118"/>
                    <a:pt x="35" y="84"/>
                    <a:pt x="35" y="49"/>
                  </a:cubicBezTo>
                  <a:cubicBezTo>
                    <a:pt x="59" y="25"/>
                    <a:pt x="49" y="0"/>
                    <a:pt x="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34"/>
            <p:cNvSpPr/>
            <p:nvPr/>
          </p:nvSpPr>
          <p:spPr>
            <a:xfrm>
              <a:off x="1063885" y="4391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34"/>
            <p:cNvSpPr/>
            <p:nvPr/>
          </p:nvSpPr>
          <p:spPr>
            <a:xfrm>
              <a:off x="1063885" y="4391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34"/>
            <p:cNvSpPr/>
            <p:nvPr/>
          </p:nvSpPr>
          <p:spPr>
            <a:xfrm>
              <a:off x="1063885" y="43853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35" y="0"/>
                    <a:pt x="35" y="0"/>
                    <a:pt x="1" y="70"/>
                  </a:cubicBezTo>
                  <a:cubicBezTo>
                    <a:pt x="70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34"/>
            <p:cNvSpPr/>
            <p:nvPr/>
          </p:nvSpPr>
          <p:spPr>
            <a:xfrm>
              <a:off x="1041690" y="265184"/>
              <a:ext cx="36240" cy="71178"/>
            </a:xfrm>
            <a:custGeom>
              <a:avLst/>
              <a:gdLst/>
              <a:ahLst/>
              <a:cxnLst/>
              <a:rect l="l" t="t" r="r" b="b"/>
              <a:pathLst>
                <a:path w="3837" h="7536" extrusionOk="0">
                  <a:moveTo>
                    <a:pt x="3837" y="0"/>
                  </a:moveTo>
                  <a:cubicBezTo>
                    <a:pt x="3664" y="0"/>
                    <a:pt x="3560" y="173"/>
                    <a:pt x="3457" y="311"/>
                  </a:cubicBezTo>
                  <a:lnTo>
                    <a:pt x="3491" y="311"/>
                  </a:lnTo>
                  <a:cubicBezTo>
                    <a:pt x="3387" y="415"/>
                    <a:pt x="3284" y="553"/>
                    <a:pt x="3146" y="622"/>
                  </a:cubicBezTo>
                  <a:cubicBezTo>
                    <a:pt x="2869" y="830"/>
                    <a:pt x="2696" y="1106"/>
                    <a:pt x="2523" y="1417"/>
                  </a:cubicBezTo>
                  <a:cubicBezTo>
                    <a:pt x="2247" y="2040"/>
                    <a:pt x="2074" y="2731"/>
                    <a:pt x="1797" y="3388"/>
                  </a:cubicBezTo>
                  <a:cubicBezTo>
                    <a:pt x="1728" y="3526"/>
                    <a:pt x="1694" y="3699"/>
                    <a:pt x="1486" y="3768"/>
                  </a:cubicBezTo>
                  <a:cubicBezTo>
                    <a:pt x="1314" y="3837"/>
                    <a:pt x="1244" y="4010"/>
                    <a:pt x="1175" y="4148"/>
                  </a:cubicBezTo>
                  <a:cubicBezTo>
                    <a:pt x="1002" y="4425"/>
                    <a:pt x="830" y="4667"/>
                    <a:pt x="657" y="4909"/>
                  </a:cubicBezTo>
                  <a:cubicBezTo>
                    <a:pt x="449" y="5254"/>
                    <a:pt x="138" y="5496"/>
                    <a:pt x="0" y="5842"/>
                  </a:cubicBezTo>
                  <a:cubicBezTo>
                    <a:pt x="553" y="5254"/>
                    <a:pt x="1037" y="4597"/>
                    <a:pt x="1556" y="3941"/>
                  </a:cubicBezTo>
                  <a:lnTo>
                    <a:pt x="1556" y="3941"/>
                  </a:lnTo>
                  <a:cubicBezTo>
                    <a:pt x="1279" y="5151"/>
                    <a:pt x="933" y="6326"/>
                    <a:pt x="726" y="7536"/>
                  </a:cubicBezTo>
                  <a:cubicBezTo>
                    <a:pt x="864" y="7536"/>
                    <a:pt x="864" y="7432"/>
                    <a:pt x="899" y="7363"/>
                  </a:cubicBezTo>
                  <a:cubicBezTo>
                    <a:pt x="1072" y="6879"/>
                    <a:pt x="1106" y="6360"/>
                    <a:pt x="1210" y="5876"/>
                  </a:cubicBezTo>
                  <a:cubicBezTo>
                    <a:pt x="1383" y="5220"/>
                    <a:pt x="1556" y="4597"/>
                    <a:pt x="1763" y="3941"/>
                  </a:cubicBezTo>
                  <a:cubicBezTo>
                    <a:pt x="1936" y="3284"/>
                    <a:pt x="2212" y="2627"/>
                    <a:pt x="2454" y="1971"/>
                  </a:cubicBezTo>
                  <a:cubicBezTo>
                    <a:pt x="2627" y="1452"/>
                    <a:pt x="2904" y="1003"/>
                    <a:pt x="3318" y="692"/>
                  </a:cubicBezTo>
                  <a:cubicBezTo>
                    <a:pt x="3560" y="519"/>
                    <a:pt x="3802" y="346"/>
                    <a:pt x="38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34"/>
            <p:cNvSpPr/>
            <p:nvPr/>
          </p:nvSpPr>
          <p:spPr>
            <a:xfrm>
              <a:off x="1041359" y="32035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34"/>
            <p:cNvSpPr/>
            <p:nvPr/>
          </p:nvSpPr>
          <p:spPr>
            <a:xfrm>
              <a:off x="1077269" y="294567"/>
              <a:ext cx="6867" cy="6205"/>
            </a:xfrm>
            <a:custGeom>
              <a:avLst/>
              <a:gdLst/>
              <a:ahLst/>
              <a:cxnLst/>
              <a:rect l="l" t="t" r="r" b="b"/>
              <a:pathLst>
                <a:path w="727" h="657" extrusionOk="0">
                  <a:moveTo>
                    <a:pt x="727" y="0"/>
                  </a:moveTo>
                  <a:lnTo>
                    <a:pt x="727" y="0"/>
                  </a:lnTo>
                  <a:cubicBezTo>
                    <a:pt x="519" y="208"/>
                    <a:pt x="277" y="415"/>
                    <a:pt x="1" y="657"/>
                  </a:cubicBezTo>
                  <a:cubicBezTo>
                    <a:pt x="346" y="553"/>
                    <a:pt x="588" y="311"/>
                    <a:pt x="7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34"/>
            <p:cNvSpPr/>
            <p:nvPr/>
          </p:nvSpPr>
          <p:spPr>
            <a:xfrm>
              <a:off x="1084126" y="29423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34"/>
            <p:cNvSpPr/>
            <p:nvPr/>
          </p:nvSpPr>
          <p:spPr>
            <a:xfrm>
              <a:off x="1090331" y="2860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34"/>
            <p:cNvSpPr/>
            <p:nvPr/>
          </p:nvSpPr>
          <p:spPr>
            <a:xfrm>
              <a:off x="1094572" y="27889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ubicBezTo>
                    <a:pt x="1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34"/>
            <p:cNvSpPr/>
            <p:nvPr/>
          </p:nvSpPr>
          <p:spPr>
            <a:xfrm>
              <a:off x="1090652" y="278898"/>
              <a:ext cx="3929" cy="7188"/>
            </a:xfrm>
            <a:custGeom>
              <a:avLst/>
              <a:gdLst/>
              <a:ahLst/>
              <a:cxnLst/>
              <a:rect l="l" t="t" r="r" b="b"/>
              <a:pathLst>
                <a:path w="416" h="761" extrusionOk="0">
                  <a:moveTo>
                    <a:pt x="416" y="0"/>
                  </a:moveTo>
                  <a:lnTo>
                    <a:pt x="416" y="0"/>
                  </a:lnTo>
                  <a:cubicBezTo>
                    <a:pt x="208" y="207"/>
                    <a:pt x="70" y="449"/>
                    <a:pt x="1" y="760"/>
                  </a:cubicBezTo>
                  <a:cubicBezTo>
                    <a:pt x="174" y="519"/>
                    <a:pt x="347" y="277"/>
                    <a:pt x="4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34"/>
            <p:cNvSpPr/>
            <p:nvPr/>
          </p:nvSpPr>
          <p:spPr>
            <a:xfrm>
              <a:off x="1034833" y="325905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73" y="0"/>
                  </a:moveTo>
                  <a:cubicBezTo>
                    <a:pt x="104" y="104"/>
                    <a:pt x="0" y="173"/>
                    <a:pt x="0" y="312"/>
                  </a:cubicBezTo>
                  <a:cubicBezTo>
                    <a:pt x="69" y="208"/>
                    <a:pt x="173" y="139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34"/>
            <p:cNvSpPr/>
            <p:nvPr/>
          </p:nvSpPr>
          <p:spPr>
            <a:xfrm>
              <a:off x="1036467" y="3259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34"/>
            <p:cNvSpPr/>
            <p:nvPr/>
          </p:nvSpPr>
          <p:spPr>
            <a:xfrm>
              <a:off x="1034833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34"/>
            <p:cNvSpPr/>
            <p:nvPr/>
          </p:nvSpPr>
          <p:spPr>
            <a:xfrm>
              <a:off x="1082823" y="25996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34"/>
            <p:cNvSpPr/>
            <p:nvPr/>
          </p:nvSpPr>
          <p:spPr>
            <a:xfrm>
              <a:off x="1081840" y="25996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cubicBezTo>
                    <a:pt x="70" y="0"/>
                    <a:pt x="35" y="0"/>
                    <a:pt x="35" y="35"/>
                  </a:cubicBezTo>
                  <a:cubicBezTo>
                    <a:pt x="1" y="35"/>
                    <a:pt x="1" y="69"/>
                    <a:pt x="35" y="69"/>
                  </a:cubicBezTo>
                  <a:cubicBezTo>
                    <a:pt x="70" y="35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34"/>
            <p:cNvSpPr/>
            <p:nvPr/>
          </p:nvSpPr>
          <p:spPr>
            <a:xfrm>
              <a:off x="1078251" y="263550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cubicBezTo>
                    <a:pt x="0" y="35"/>
                    <a:pt x="0" y="104"/>
                    <a:pt x="0" y="173"/>
                  </a:cubicBezTo>
                  <a:cubicBezTo>
                    <a:pt x="0" y="104"/>
                    <a:pt x="35" y="7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34"/>
            <p:cNvSpPr/>
            <p:nvPr/>
          </p:nvSpPr>
          <p:spPr>
            <a:xfrm>
              <a:off x="1078251" y="2651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34"/>
            <p:cNvSpPr/>
            <p:nvPr/>
          </p:nvSpPr>
          <p:spPr>
            <a:xfrm>
              <a:off x="1087063" y="29195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34"/>
            <p:cNvSpPr/>
            <p:nvPr/>
          </p:nvSpPr>
          <p:spPr>
            <a:xfrm>
              <a:off x="1086742" y="290317"/>
              <a:ext cx="1634" cy="1643"/>
            </a:xfrm>
            <a:custGeom>
              <a:avLst/>
              <a:gdLst/>
              <a:ahLst/>
              <a:cxnLst/>
              <a:rect l="l" t="t" r="r" b="b"/>
              <a:pathLst>
                <a:path w="173" h="174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04" y="35"/>
                    <a:pt x="0" y="70"/>
                    <a:pt x="35" y="174"/>
                  </a:cubicBezTo>
                  <a:cubicBezTo>
                    <a:pt x="69" y="105"/>
                    <a:pt x="138" y="70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34"/>
            <p:cNvSpPr/>
            <p:nvPr/>
          </p:nvSpPr>
          <p:spPr>
            <a:xfrm>
              <a:off x="1090331" y="28607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34"/>
            <p:cNvSpPr/>
            <p:nvPr/>
          </p:nvSpPr>
          <p:spPr>
            <a:xfrm>
              <a:off x="1089028" y="286076"/>
              <a:ext cx="1313" cy="1965"/>
            </a:xfrm>
            <a:custGeom>
              <a:avLst/>
              <a:gdLst/>
              <a:ahLst/>
              <a:cxnLst/>
              <a:rect l="l" t="t" r="r" b="b"/>
              <a:pathLst>
                <a:path w="139" h="208" extrusionOk="0">
                  <a:moveTo>
                    <a:pt x="138" y="0"/>
                  </a:moveTo>
                  <a:lnTo>
                    <a:pt x="138" y="0"/>
                  </a:lnTo>
                  <a:cubicBezTo>
                    <a:pt x="69" y="35"/>
                    <a:pt x="35" y="139"/>
                    <a:pt x="0" y="208"/>
                  </a:cubicBezTo>
                  <a:cubicBezTo>
                    <a:pt x="69" y="173"/>
                    <a:pt x="138" y="104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34"/>
            <p:cNvSpPr/>
            <p:nvPr/>
          </p:nvSpPr>
          <p:spPr>
            <a:xfrm>
              <a:off x="1033850" y="32884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1"/>
                  </a:moveTo>
                  <a:cubicBezTo>
                    <a:pt x="35" y="1"/>
                    <a:pt x="1" y="1"/>
                    <a:pt x="1" y="70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34"/>
            <p:cNvSpPr/>
            <p:nvPr/>
          </p:nvSpPr>
          <p:spPr>
            <a:xfrm>
              <a:off x="1034502" y="32884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34"/>
            <p:cNvSpPr/>
            <p:nvPr/>
          </p:nvSpPr>
          <p:spPr>
            <a:xfrm>
              <a:off x="1088367" y="288031"/>
              <a:ext cx="671" cy="2295"/>
            </a:xfrm>
            <a:custGeom>
              <a:avLst/>
              <a:gdLst/>
              <a:ahLst/>
              <a:cxnLst/>
              <a:rect l="l" t="t" r="r" b="b"/>
              <a:pathLst>
                <a:path w="71" h="243" extrusionOk="0">
                  <a:moveTo>
                    <a:pt x="1" y="243"/>
                  </a:moveTo>
                  <a:lnTo>
                    <a:pt x="1" y="243"/>
                  </a:lnTo>
                  <a:lnTo>
                    <a:pt x="1" y="243"/>
                  </a:lnTo>
                  <a:lnTo>
                    <a:pt x="1" y="243"/>
                  </a:lnTo>
                  <a:cubicBezTo>
                    <a:pt x="35" y="174"/>
                    <a:pt x="35" y="70"/>
                    <a:pt x="35" y="1"/>
                  </a:cubicBezTo>
                  <a:lnTo>
                    <a:pt x="35" y="1"/>
                  </a:lnTo>
                  <a:lnTo>
                    <a:pt x="70" y="1"/>
                  </a:lnTo>
                  <a:cubicBezTo>
                    <a:pt x="35" y="1"/>
                    <a:pt x="35" y="1"/>
                    <a:pt x="35" y="1"/>
                  </a:cubicBezTo>
                  <a:cubicBezTo>
                    <a:pt x="35" y="70"/>
                    <a:pt x="35" y="174"/>
                    <a:pt x="1" y="2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34"/>
            <p:cNvSpPr/>
            <p:nvPr/>
          </p:nvSpPr>
          <p:spPr>
            <a:xfrm>
              <a:off x="1039073" y="322316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1" y="138"/>
                  </a:ln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34"/>
            <p:cNvSpPr/>
            <p:nvPr/>
          </p:nvSpPr>
          <p:spPr>
            <a:xfrm>
              <a:off x="1084778" y="2579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34"/>
            <p:cNvSpPr/>
            <p:nvPr/>
          </p:nvSpPr>
          <p:spPr>
            <a:xfrm>
              <a:off x="1083144" y="25897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1"/>
                  </a:moveTo>
                  <a:cubicBezTo>
                    <a:pt x="35" y="35"/>
                    <a:pt x="1" y="70"/>
                    <a:pt x="1" y="104"/>
                  </a:cubicBezTo>
                  <a:lnTo>
                    <a:pt x="70" y="35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34"/>
            <p:cNvSpPr/>
            <p:nvPr/>
          </p:nvSpPr>
          <p:spPr>
            <a:xfrm>
              <a:off x="1083795" y="257996"/>
              <a:ext cx="992" cy="1322"/>
            </a:xfrm>
            <a:custGeom>
              <a:avLst/>
              <a:gdLst/>
              <a:ahLst/>
              <a:cxnLst/>
              <a:rect l="l" t="t" r="r" b="b"/>
              <a:pathLst>
                <a:path w="105" h="140" extrusionOk="0">
                  <a:moveTo>
                    <a:pt x="105" y="1"/>
                  </a:moveTo>
                  <a:cubicBezTo>
                    <a:pt x="36" y="1"/>
                    <a:pt x="1" y="35"/>
                    <a:pt x="1" y="105"/>
                  </a:cubicBezTo>
                  <a:lnTo>
                    <a:pt x="1" y="139"/>
                  </a:lnTo>
                  <a:cubicBezTo>
                    <a:pt x="36" y="105"/>
                    <a:pt x="70" y="70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34"/>
            <p:cNvSpPr/>
            <p:nvPr/>
          </p:nvSpPr>
          <p:spPr>
            <a:xfrm>
              <a:off x="1040377" y="32068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0"/>
                  </a:moveTo>
                  <a:lnTo>
                    <a:pt x="53" y="35"/>
                  </a:lnTo>
                  <a:lnTo>
                    <a:pt x="53" y="35"/>
                  </a:lnTo>
                  <a:cubicBezTo>
                    <a:pt x="70" y="26"/>
                    <a:pt x="87" y="18"/>
                    <a:pt x="105" y="0"/>
                  </a:cubicBezTo>
                  <a:close/>
                  <a:moveTo>
                    <a:pt x="53" y="35"/>
                  </a:moveTo>
                  <a:lnTo>
                    <a:pt x="53" y="35"/>
                  </a:lnTo>
                  <a:cubicBezTo>
                    <a:pt x="35" y="44"/>
                    <a:pt x="18" y="52"/>
                    <a:pt x="1" y="70"/>
                  </a:cubicBezTo>
                  <a:lnTo>
                    <a:pt x="53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34"/>
            <p:cNvSpPr/>
            <p:nvPr/>
          </p:nvSpPr>
          <p:spPr>
            <a:xfrm>
              <a:off x="1039404" y="321344"/>
              <a:ext cx="982" cy="982"/>
            </a:xfrm>
            <a:custGeom>
              <a:avLst/>
              <a:gdLst/>
              <a:ahLst/>
              <a:cxnLst/>
              <a:rect l="l" t="t" r="r" b="b"/>
              <a:pathLst>
                <a:path w="104" h="104" extrusionOk="0">
                  <a:moveTo>
                    <a:pt x="103" y="0"/>
                  </a:moveTo>
                  <a:cubicBezTo>
                    <a:pt x="69" y="35"/>
                    <a:pt x="34" y="69"/>
                    <a:pt x="0" y="69"/>
                  </a:cubicBezTo>
                  <a:lnTo>
                    <a:pt x="0" y="103"/>
                  </a:lnTo>
                  <a:cubicBezTo>
                    <a:pt x="34" y="69"/>
                    <a:pt x="69" y="35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34"/>
            <p:cNvSpPr/>
            <p:nvPr/>
          </p:nvSpPr>
          <p:spPr>
            <a:xfrm>
              <a:off x="1086081" y="29260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34"/>
            <p:cNvSpPr/>
            <p:nvPr/>
          </p:nvSpPr>
          <p:spPr>
            <a:xfrm>
              <a:off x="1086081" y="292281"/>
              <a:ext cx="671" cy="331"/>
            </a:xfrm>
            <a:custGeom>
              <a:avLst/>
              <a:gdLst/>
              <a:ahLst/>
              <a:cxnLst/>
              <a:rect l="l" t="t" r="r" b="b"/>
              <a:pathLst>
                <a:path w="71" h="35" extrusionOk="0">
                  <a:moveTo>
                    <a:pt x="70" y="0"/>
                  </a:moveTo>
                  <a:cubicBezTo>
                    <a:pt x="36" y="0"/>
                    <a:pt x="36" y="0"/>
                    <a:pt x="1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34"/>
            <p:cNvSpPr/>
            <p:nvPr/>
          </p:nvSpPr>
          <p:spPr>
            <a:xfrm>
              <a:off x="1086742" y="29228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34"/>
            <p:cNvSpPr/>
            <p:nvPr/>
          </p:nvSpPr>
          <p:spPr>
            <a:xfrm>
              <a:off x="1085429" y="292933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70" y="0"/>
                  </a:moveTo>
                  <a:cubicBezTo>
                    <a:pt x="53" y="0"/>
                    <a:pt x="44" y="9"/>
                    <a:pt x="35" y="18"/>
                  </a:cubicBezTo>
                  <a:lnTo>
                    <a:pt x="35" y="18"/>
                  </a:lnTo>
                  <a:lnTo>
                    <a:pt x="70" y="0"/>
                  </a:lnTo>
                  <a:close/>
                  <a:moveTo>
                    <a:pt x="35" y="18"/>
                  </a:moveTo>
                  <a:lnTo>
                    <a:pt x="1" y="35"/>
                  </a:lnTo>
                  <a:cubicBezTo>
                    <a:pt x="18" y="35"/>
                    <a:pt x="27" y="26"/>
                    <a:pt x="35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34"/>
            <p:cNvSpPr/>
            <p:nvPr/>
          </p:nvSpPr>
          <p:spPr>
            <a:xfrm>
              <a:off x="1085429" y="29325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34"/>
            <p:cNvSpPr/>
            <p:nvPr/>
          </p:nvSpPr>
          <p:spPr>
            <a:xfrm>
              <a:off x="1085760" y="29260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35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34"/>
            <p:cNvSpPr/>
            <p:nvPr/>
          </p:nvSpPr>
          <p:spPr>
            <a:xfrm>
              <a:off x="1084126" y="29326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cubicBezTo>
                    <a:pt x="104" y="35"/>
                    <a:pt x="69" y="69"/>
                    <a:pt x="1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34"/>
            <p:cNvSpPr/>
            <p:nvPr/>
          </p:nvSpPr>
          <p:spPr>
            <a:xfrm>
              <a:off x="1036467" y="32525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lnTo>
                    <a:pt x="52" y="35"/>
                  </a:lnTo>
                  <a:cubicBezTo>
                    <a:pt x="69" y="26"/>
                    <a:pt x="86" y="18"/>
                    <a:pt x="104" y="0"/>
                  </a:cubicBezTo>
                  <a:close/>
                  <a:moveTo>
                    <a:pt x="52" y="35"/>
                  </a:moveTo>
                  <a:cubicBezTo>
                    <a:pt x="35" y="44"/>
                    <a:pt x="17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34"/>
            <p:cNvSpPr/>
            <p:nvPr/>
          </p:nvSpPr>
          <p:spPr>
            <a:xfrm>
              <a:off x="1038422" y="32395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34"/>
            <p:cNvSpPr/>
            <p:nvPr/>
          </p:nvSpPr>
          <p:spPr>
            <a:xfrm>
              <a:off x="1038422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34"/>
            <p:cNvSpPr/>
            <p:nvPr/>
          </p:nvSpPr>
          <p:spPr>
            <a:xfrm>
              <a:off x="1038752" y="32362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0"/>
                  </a:moveTo>
                  <a:lnTo>
                    <a:pt x="35" y="0"/>
                  </a:ln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34"/>
            <p:cNvSpPr/>
            <p:nvPr/>
          </p:nvSpPr>
          <p:spPr>
            <a:xfrm>
              <a:off x="1037439" y="3242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04"/>
                  </a:moveTo>
                  <a:lnTo>
                    <a:pt x="1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ubicBezTo>
                    <a:pt x="70" y="35"/>
                    <a:pt x="35" y="7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34"/>
            <p:cNvSpPr/>
            <p:nvPr/>
          </p:nvSpPr>
          <p:spPr>
            <a:xfrm>
              <a:off x="1090983" y="62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34"/>
            <p:cNvSpPr/>
            <p:nvPr/>
          </p:nvSpPr>
          <p:spPr>
            <a:xfrm>
              <a:off x="1090983" y="590280"/>
              <a:ext cx="6215" cy="36968"/>
            </a:xfrm>
            <a:custGeom>
              <a:avLst/>
              <a:gdLst/>
              <a:ahLst/>
              <a:cxnLst/>
              <a:rect l="l" t="t" r="r" b="b"/>
              <a:pathLst>
                <a:path w="658" h="3914" extrusionOk="0">
                  <a:moveTo>
                    <a:pt x="429" y="0"/>
                  </a:moveTo>
                  <a:cubicBezTo>
                    <a:pt x="415" y="0"/>
                    <a:pt x="399" y="3"/>
                    <a:pt x="381" y="7"/>
                  </a:cubicBezTo>
                  <a:cubicBezTo>
                    <a:pt x="346" y="76"/>
                    <a:pt x="346" y="145"/>
                    <a:pt x="346" y="180"/>
                  </a:cubicBezTo>
                  <a:cubicBezTo>
                    <a:pt x="484" y="837"/>
                    <a:pt x="450" y="1493"/>
                    <a:pt x="381" y="2116"/>
                  </a:cubicBezTo>
                  <a:cubicBezTo>
                    <a:pt x="277" y="2738"/>
                    <a:pt x="139" y="3325"/>
                    <a:pt x="0" y="3913"/>
                  </a:cubicBezTo>
                  <a:cubicBezTo>
                    <a:pt x="104" y="3878"/>
                    <a:pt x="104" y="3775"/>
                    <a:pt x="139" y="3740"/>
                  </a:cubicBezTo>
                  <a:cubicBezTo>
                    <a:pt x="415" y="2842"/>
                    <a:pt x="553" y="1943"/>
                    <a:pt x="623" y="1010"/>
                  </a:cubicBezTo>
                  <a:cubicBezTo>
                    <a:pt x="623" y="733"/>
                    <a:pt x="657" y="457"/>
                    <a:pt x="553" y="180"/>
                  </a:cubicBezTo>
                  <a:cubicBezTo>
                    <a:pt x="524" y="90"/>
                    <a:pt x="520" y="0"/>
                    <a:pt x="4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34"/>
            <p:cNvSpPr/>
            <p:nvPr/>
          </p:nvSpPr>
          <p:spPr>
            <a:xfrm>
              <a:off x="1090001" y="62984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34"/>
            <p:cNvSpPr/>
            <p:nvPr/>
          </p:nvSpPr>
          <p:spPr>
            <a:xfrm>
              <a:off x="1090331" y="62951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34"/>
            <p:cNvSpPr/>
            <p:nvPr/>
          </p:nvSpPr>
          <p:spPr>
            <a:xfrm>
              <a:off x="1086412" y="63964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34"/>
            <p:cNvSpPr/>
            <p:nvPr/>
          </p:nvSpPr>
          <p:spPr>
            <a:xfrm>
              <a:off x="1086742" y="637685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69"/>
                    <a:pt x="0" y="138"/>
                    <a:pt x="0" y="207"/>
                  </a:cubicBezTo>
                  <a:cubicBezTo>
                    <a:pt x="69" y="173"/>
                    <a:pt x="69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34"/>
            <p:cNvSpPr/>
            <p:nvPr/>
          </p:nvSpPr>
          <p:spPr>
            <a:xfrm>
              <a:off x="1087394" y="6376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34"/>
            <p:cNvSpPr/>
            <p:nvPr/>
          </p:nvSpPr>
          <p:spPr>
            <a:xfrm>
              <a:off x="1086081" y="639971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207"/>
                  </a:cubicBezTo>
                  <a:cubicBezTo>
                    <a:pt x="70" y="138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34"/>
            <p:cNvSpPr/>
            <p:nvPr/>
          </p:nvSpPr>
          <p:spPr>
            <a:xfrm>
              <a:off x="1086081" y="641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34"/>
            <p:cNvSpPr/>
            <p:nvPr/>
          </p:nvSpPr>
          <p:spPr>
            <a:xfrm>
              <a:off x="1086742" y="63964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34"/>
            <p:cNvSpPr/>
            <p:nvPr/>
          </p:nvSpPr>
          <p:spPr>
            <a:xfrm>
              <a:off x="1084456" y="643881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lnTo>
                    <a:pt x="0" y="139"/>
                  </a:lnTo>
                  <a:cubicBezTo>
                    <a:pt x="69" y="105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34"/>
            <p:cNvSpPr/>
            <p:nvPr/>
          </p:nvSpPr>
          <p:spPr>
            <a:xfrm>
              <a:off x="1085108" y="6435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34"/>
            <p:cNvSpPr/>
            <p:nvPr/>
          </p:nvSpPr>
          <p:spPr>
            <a:xfrm>
              <a:off x="1090983" y="62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34"/>
            <p:cNvSpPr/>
            <p:nvPr/>
          </p:nvSpPr>
          <p:spPr>
            <a:xfrm>
              <a:off x="1090331" y="62951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6"/>
                  </a:cubicBez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34"/>
            <p:cNvSpPr/>
            <p:nvPr/>
          </p:nvSpPr>
          <p:spPr>
            <a:xfrm>
              <a:off x="1090652" y="627239"/>
              <a:ext cx="340" cy="2286"/>
            </a:xfrm>
            <a:custGeom>
              <a:avLst/>
              <a:gdLst/>
              <a:ahLst/>
              <a:cxnLst/>
              <a:rect l="l" t="t" r="r" b="b"/>
              <a:pathLst>
                <a:path w="36" h="242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69"/>
                    <a:pt x="1" y="173"/>
                    <a:pt x="1" y="242"/>
                  </a:cubicBezTo>
                  <a:cubicBezTo>
                    <a:pt x="35" y="173"/>
                    <a:pt x="35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34"/>
            <p:cNvSpPr/>
            <p:nvPr/>
          </p:nvSpPr>
          <p:spPr>
            <a:xfrm>
              <a:off x="1083795" y="6474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34"/>
            <p:cNvSpPr/>
            <p:nvPr/>
          </p:nvSpPr>
          <p:spPr>
            <a:xfrm>
              <a:off x="1085429" y="64192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70"/>
                    <a:pt x="1" y="104"/>
                    <a:pt x="1" y="173"/>
                  </a:cubicBezTo>
                  <a:cubicBezTo>
                    <a:pt x="35" y="139"/>
                    <a:pt x="35" y="7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34"/>
            <p:cNvSpPr/>
            <p:nvPr/>
          </p:nvSpPr>
          <p:spPr>
            <a:xfrm>
              <a:off x="1085108" y="64356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34"/>
            <p:cNvSpPr/>
            <p:nvPr/>
          </p:nvSpPr>
          <p:spPr>
            <a:xfrm>
              <a:off x="1086081" y="6419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34"/>
            <p:cNvSpPr/>
            <p:nvPr/>
          </p:nvSpPr>
          <p:spPr>
            <a:xfrm>
              <a:off x="1089028" y="6340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34"/>
            <p:cNvSpPr/>
            <p:nvPr/>
          </p:nvSpPr>
          <p:spPr>
            <a:xfrm>
              <a:off x="1088697" y="63408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34"/>
            <p:cNvSpPr/>
            <p:nvPr/>
          </p:nvSpPr>
          <p:spPr>
            <a:xfrm>
              <a:off x="1087394" y="63768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34"/>
            <p:cNvSpPr/>
            <p:nvPr/>
          </p:nvSpPr>
          <p:spPr>
            <a:xfrm>
              <a:off x="1087715" y="637024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1" y="1"/>
                  </a:moveTo>
                  <a:lnTo>
                    <a:pt x="1" y="70"/>
                  </a:lnTo>
                  <a:cubicBezTo>
                    <a:pt x="1" y="70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34"/>
            <p:cNvSpPr/>
            <p:nvPr/>
          </p:nvSpPr>
          <p:spPr>
            <a:xfrm>
              <a:off x="1084126" y="64519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34"/>
            <p:cNvSpPr/>
            <p:nvPr/>
          </p:nvSpPr>
          <p:spPr>
            <a:xfrm>
              <a:off x="1083795" y="645515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70" y="1"/>
                  </a:moveTo>
                  <a:cubicBezTo>
                    <a:pt x="36" y="70"/>
                    <a:pt x="36" y="104"/>
                    <a:pt x="1" y="173"/>
                  </a:cubicBezTo>
                  <a:cubicBezTo>
                    <a:pt x="70" y="139"/>
                    <a:pt x="70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34"/>
            <p:cNvSpPr/>
            <p:nvPr/>
          </p:nvSpPr>
          <p:spPr>
            <a:xfrm>
              <a:off x="1083795" y="64714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34"/>
            <p:cNvSpPr/>
            <p:nvPr/>
          </p:nvSpPr>
          <p:spPr>
            <a:xfrm>
              <a:off x="1089028" y="6340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34"/>
            <p:cNvSpPr/>
            <p:nvPr/>
          </p:nvSpPr>
          <p:spPr>
            <a:xfrm>
              <a:off x="1089028" y="63343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34"/>
            <p:cNvSpPr/>
            <p:nvPr/>
          </p:nvSpPr>
          <p:spPr>
            <a:xfrm>
              <a:off x="1080537" y="6536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34"/>
            <p:cNvSpPr/>
            <p:nvPr/>
          </p:nvSpPr>
          <p:spPr>
            <a:xfrm>
              <a:off x="1080537" y="6540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34"/>
            <p:cNvSpPr/>
            <p:nvPr/>
          </p:nvSpPr>
          <p:spPr>
            <a:xfrm>
              <a:off x="1216346" y="363563"/>
              <a:ext cx="20581" cy="51154"/>
            </a:xfrm>
            <a:custGeom>
              <a:avLst/>
              <a:gdLst/>
              <a:ahLst/>
              <a:cxnLst/>
              <a:rect l="l" t="t" r="r" b="b"/>
              <a:pathLst>
                <a:path w="2179" h="5416" extrusionOk="0">
                  <a:moveTo>
                    <a:pt x="132" y="1"/>
                  </a:moveTo>
                  <a:cubicBezTo>
                    <a:pt x="90" y="1"/>
                    <a:pt x="46" y="8"/>
                    <a:pt x="0" y="23"/>
                  </a:cubicBezTo>
                  <a:cubicBezTo>
                    <a:pt x="381" y="300"/>
                    <a:pt x="726" y="645"/>
                    <a:pt x="1037" y="1060"/>
                  </a:cubicBezTo>
                  <a:cubicBezTo>
                    <a:pt x="1625" y="1855"/>
                    <a:pt x="1936" y="2788"/>
                    <a:pt x="2040" y="3791"/>
                  </a:cubicBezTo>
                  <a:cubicBezTo>
                    <a:pt x="2109" y="4344"/>
                    <a:pt x="2143" y="4862"/>
                    <a:pt x="2178" y="5415"/>
                  </a:cubicBezTo>
                  <a:cubicBezTo>
                    <a:pt x="2178" y="4344"/>
                    <a:pt x="2109" y="3272"/>
                    <a:pt x="1798" y="2235"/>
                  </a:cubicBezTo>
                  <a:cubicBezTo>
                    <a:pt x="1590" y="1440"/>
                    <a:pt x="1176" y="749"/>
                    <a:pt x="553" y="196"/>
                  </a:cubicBezTo>
                  <a:cubicBezTo>
                    <a:pt x="419" y="88"/>
                    <a:pt x="284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34"/>
            <p:cNvSpPr/>
            <p:nvPr/>
          </p:nvSpPr>
          <p:spPr>
            <a:xfrm>
              <a:off x="1214060" y="38858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34"/>
            <p:cNvSpPr/>
            <p:nvPr/>
          </p:nvSpPr>
          <p:spPr>
            <a:xfrm>
              <a:off x="1204918" y="351369"/>
              <a:ext cx="12090" cy="37223"/>
            </a:xfrm>
            <a:custGeom>
              <a:avLst/>
              <a:gdLst/>
              <a:ahLst/>
              <a:cxnLst/>
              <a:rect l="l" t="t" r="r" b="b"/>
              <a:pathLst>
                <a:path w="1280" h="3941" extrusionOk="0">
                  <a:moveTo>
                    <a:pt x="1141" y="1"/>
                  </a:moveTo>
                  <a:cubicBezTo>
                    <a:pt x="1107" y="1"/>
                    <a:pt x="1072" y="35"/>
                    <a:pt x="1072" y="70"/>
                  </a:cubicBezTo>
                  <a:cubicBezTo>
                    <a:pt x="1038" y="104"/>
                    <a:pt x="1038" y="173"/>
                    <a:pt x="1038" y="208"/>
                  </a:cubicBezTo>
                  <a:cubicBezTo>
                    <a:pt x="899" y="726"/>
                    <a:pt x="657" y="1176"/>
                    <a:pt x="139" y="1383"/>
                  </a:cubicBezTo>
                  <a:cubicBezTo>
                    <a:pt x="70" y="1418"/>
                    <a:pt x="35" y="1487"/>
                    <a:pt x="35" y="1591"/>
                  </a:cubicBezTo>
                  <a:cubicBezTo>
                    <a:pt x="1" y="1694"/>
                    <a:pt x="1" y="1832"/>
                    <a:pt x="35" y="1971"/>
                  </a:cubicBezTo>
                  <a:cubicBezTo>
                    <a:pt x="70" y="2351"/>
                    <a:pt x="657" y="3595"/>
                    <a:pt x="968" y="3941"/>
                  </a:cubicBezTo>
                  <a:cubicBezTo>
                    <a:pt x="830" y="3664"/>
                    <a:pt x="727" y="3422"/>
                    <a:pt x="623" y="3146"/>
                  </a:cubicBezTo>
                  <a:cubicBezTo>
                    <a:pt x="415" y="2766"/>
                    <a:pt x="277" y="2351"/>
                    <a:pt x="139" y="1936"/>
                  </a:cubicBezTo>
                  <a:cubicBezTo>
                    <a:pt x="104" y="1763"/>
                    <a:pt x="70" y="1591"/>
                    <a:pt x="277" y="1521"/>
                  </a:cubicBezTo>
                  <a:cubicBezTo>
                    <a:pt x="727" y="1349"/>
                    <a:pt x="968" y="934"/>
                    <a:pt x="1176" y="554"/>
                  </a:cubicBezTo>
                  <a:cubicBezTo>
                    <a:pt x="1245" y="415"/>
                    <a:pt x="1280" y="242"/>
                    <a:pt x="1245" y="104"/>
                  </a:cubicBezTo>
                  <a:cubicBezTo>
                    <a:pt x="1245" y="35"/>
                    <a:pt x="1176" y="1"/>
                    <a:pt x="1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34"/>
            <p:cNvSpPr/>
            <p:nvPr/>
          </p:nvSpPr>
          <p:spPr>
            <a:xfrm>
              <a:off x="1223855" y="352625"/>
              <a:ext cx="13724" cy="18342"/>
            </a:xfrm>
            <a:custGeom>
              <a:avLst/>
              <a:gdLst/>
              <a:ahLst/>
              <a:cxnLst/>
              <a:rect l="l" t="t" r="r" b="b"/>
              <a:pathLst>
                <a:path w="1453" h="1942" extrusionOk="0">
                  <a:moveTo>
                    <a:pt x="64" y="0"/>
                  </a:moveTo>
                  <a:cubicBezTo>
                    <a:pt x="43" y="0"/>
                    <a:pt x="22" y="2"/>
                    <a:pt x="0" y="6"/>
                  </a:cubicBezTo>
                  <a:cubicBezTo>
                    <a:pt x="0" y="75"/>
                    <a:pt x="35" y="109"/>
                    <a:pt x="70" y="109"/>
                  </a:cubicBezTo>
                  <a:cubicBezTo>
                    <a:pt x="484" y="455"/>
                    <a:pt x="795" y="904"/>
                    <a:pt x="1107" y="1354"/>
                  </a:cubicBezTo>
                  <a:cubicBezTo>
                    <a:pt x="1210" y="1561"/>
                    <a:pt x="1279" y="1803"/>
                    <a:pt x="1452" y="1941"/>
                  </a:cubicBezTo>
                  <a:cubicBezTo>
                    <a:pt x="1245" y="1319"/>
                    <a:pt x="865" y="732"/>
                    <a:pt x="450" y="248"/>
                  </a:cubicBezTo>
                  <a:cubicBezTo>
                    <a:pt x="357" y="124"/>
                    <a:pt x="237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34"/>
            <p:cNvSpPr/>
            <p:nvPr/>
          </p:nvSpPr>
          <p:spPr>
            <a:xfrm>
              <a:off x="1237569" y="37095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34"/>
            <p:cNvSpPr/>
            <p:nvPr/>
          </p:nvSpPr>
          <p:spPr>
            <a:xfrm>
              <a:off x="1210471" y="374547"/>
              <a:ext cx="5233" cy="8822"/>
            </a:xfrm>
            <a:custGeom>
              <a:avLst/>
              <a:gdLst/>
              <a:ahLst/>
              <a:cxnLst/>
              <a:rect l="l" t="t" r="r" b="b"/>
              <a:pathLst>
                <a:path w="554" h="934" extrusionOk="0">
                  <a:moveTo>
                    <a:pt x="0" y="1"/>
                  </a:moveTo>
                  <a:cubicBezTo>
                    <a:pt x="69" y="381"/>
                    <a:pt x="277" y="657"/>
                    <a:pt x="519" y="934"/>
                  </a:cubicBezTo>
                  <a:lnTo>
                    <a:pt x="553" y="899"/>
                  </a:lnTo>
                  <a:cubicBezTo>
                    <a:pt x="380" y="588"/>
                    <a:pt x="277" y="24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34"/>
            <p:cNvSpPr/>
            <p:nvPr/>
          </p:nvSpPr>
          <p:spPr>
            <a:xfrm>
              <a:off x="1218301" y="38761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34"/>
            <p:cNvSpPr/>
            <p:nvPr/>
          </p:nvSpPr>
          <p:spPr>
            <a:xfrm>
              <a:off x="1218632" y="387931"/>
              <a:ext cx="992" cy="2626"/>
            </a:xfrm>
            <a:custGeom>
              <a:avLst/>
              <a:gdLst/>
              <a:ahLst/>
              <a:cxnLst/>
              <a:rect l="l" t="t" r="r" b="b"/>
              <a:pathLst>
                <a:path w="105" h="278" extrusionOk="0">
                  <a:moveTo>
                    <a:pt x="0" y="1"/>
                  </a:moveTo>
                  <a:cubicBezTo>
                    <a:pt x="0" y="104"/>
                    <a:pt x="35" y="174"/>
                    <a:pt x="104" y="277"/>
                  </a:cubicBezTo>
                  <a:cubicBezTo>
                    <a:pt x="104" y="174"/>
                    <a:pt x="7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34"/>
            <p:cNvSpPr/>
            <p:nvPr/>
          </p:nvSpPr>
          <p:spPr>
            <a:xfrm>
              <a:off x="1219614" y="39054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34"/>
            <p:cNvSpPr/>
            <p:nvPr/>
          </p:nvSpPr>
          <p:spPr>
            <a:xfrm>
              <a:off x="1215364" y="383038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lnTo>
                    <a:pt x="1" y="35"/>
                  </a:lnTo>
                  <a:cubicBezTo>
                    <a:pt x="35" y="104"/>
                    <a:pt x="70" y="208"/>
                    <a:pt x="174" y="242"/>
                  </a:cubicBezTo>
                  <a:cubicBezTo>
                    <a:pt x="139" y="139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34"/>
            <p:cNvSpPr/>
            <p:nvPr/>
          </p:nvSpPr>
          <p:spPr>
            <a:xfrm>
              <a:off x="1216998" y="385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34"/>
            <p:cNvSpPr/>
            <p:nvPr/>
          </p:nvSpPr>
          <p:spPr>
            <a:xfrm>
              <a:off x="1218301" y="38761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34"/>
            <p:cNvSpPr/>
            <p:nvPr/>
          </p:nvSpPr>
          <p:spPr>
            <a:xfrm>
              <a:off x="1216998" y="385645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" y="1"/>
                  </a:moveTo>
                  <a:cubicBezTo>
                    <a:pt x="1" y="70"/>
                    <a:pt x="70" y="174"/>
                    <a:pt x="139" y="208"/>
                  </a:cubicBezTo>
                  <a:cubicBezTo>
                    <a:pt x="139" y="105"/>
                    <a:pt x="104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34"/>
            <p:cNvSpPr/>
            <p:nvPr/>
          </p:nvSpPr>
          <p:spPr>
            <a:xfrm>
              <a:off x="1216998" y="385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34"/>
            <p:cNvSpPr/>
            <p:nvPr/>
          </p:nvSpPr>
          <p:spPr>
            <a:xfrm>
              <a:off x="1218301" y="39740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1" y="69"/>
                    <a:pt x="7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34"/>
            <p:cNvSpPr/>
            <p:nvPr/>
          </p:nvSpPr>
          <p:spPr>
            <a:xfrm>
              <a:off x="1214712" y="39119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35" y="0"/>
                    <a:pt x="35" y="35"/>
                    <a:pt x="70" y="70"/>
                  </a:cubicBezTo>
                  <a:cubicBezTo>
                    <a:pt x="70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34"/>
            <p:cNvSpPr/>
            <p:nvPr/>
          </p:nvSpPr>
          <p:spPr>
            <a:xfrm>
              <a:off x="1214712" y="39086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34"/>
            <p:cNvSpPr/>
            <p:nvPr/>
          </p:nvSpPr>
          <p:spPr>
            <a:xfrm>
              <a:off x="1219614" y="390547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34"/>
            <p:cNvSpPr/>
            <p:nvPr/>
          </p:nvSpPr>
          <p:spPr>
            <a:xfrm>
              <a:off x="1219935" y="3908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35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34"/>
            <p:cNvSpPr/>
            <p:nvPr/>
          </p:nvSpPr>
          <p:spPr>
            <a:xfrm>
              <a:off x="1237569" y="371289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0" y="0"/>
                  </a:moveTo>
                  <a:cubicBezTo>
                    <a:pt x="35" y="69"/>
                    <a:pt x="0" y="104"/>
                    <a:pt x="69" y="173"/>
                  </a:cubicBezTo>
                  <a:cubicBezTo>
                    <a:pt x="35" y="104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34"/>
            <p:cNvSpPr/>
            <p:nvPr/>
          </p:nvSpPr>
          <p:spPr>
            <a:xfrm>
              <a:off x="1214391" y="39021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lnTo>
                    <a:pt x="35" y="70"/>
                  </a:lnTo>
                  <a:cubicBezTo>
                    <a:pt x="35" y="70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34"/>
            <p:cNvSpPr/>
            <p:nvPr/>
          </p:nvSpPr>
          <p:spPr>
            <a:xfrm>
              <a:off x="1214060" y="3889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34"/>
            <p:cNvSpPr/>
            <p:nvPr/>
          </p:nvSpPr>
          <p:spPr>
            <a:xfrm>
              <a:off x="1214060" y="389244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0" y="0"/>
                  </a:moveTo>
                  <a:cubicBezTo>
                    <a:pt x="0" y="17"/>
                    <a:pt x="9" y="43"/>
                    <a:pt x="18" y="69"/>
                  </a:cubicBezTo>
                  <a:lnTo>
                    <a:pt x="0" y="0"/>
                  </a:lnTo>
                  <a:close/>
                  <a:moveTo>
                    <a:pt x="18" y="69"/>
                  </a:moveTo>
                  <a:lnTo>
                    <a:pt x="35" y="138"/>
                  </a:lnTo>
                  <a:cubicBezTo>
                    <a:pt x="35" y="121"/>
                    <a:pt x="26" y="95"/>
                    <a:pt x="18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34"/>
            <p:cNvSpPr/>
            <p:nvPr/>
          </p:nvSpPr>
          <p:spPr>
            <a:xfrm>
              <a:off x="1218301" y="39707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34"/>
            <p:cNvSpPr/>
            <p:nvPr/>
          </p:nvSpPr>
          <p:spPr>
            <a:xfrm>
              <a:off x="1215364" y="39185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34"/>
            <p:cNvSpPr/>
            <p:nvPr/>
          </p:nvSpPr>
          <p:spPr>
            <a:xfrm>
              <a:off x="1210141" y="3742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34"/>
            <p:cNvSpPr/>
            <p:nvPr/>
          </p:nvSpPr>
          <p:spPr>
            <a:xfrm>
              <a:off x="1275434" y="576245"/>
              <a:ext cx="20902" cy="24557"/>
            </a:xfrm>
            <a:custGeom>
              <a:avLst/>
              <a:gdLst/>
              <a:ahLst/>
              <a:cxnLst/>
              <a:rect l="l" t="t" r="r" b="b"/>
              <a:pathLst>
                <a:path w="2213" h="2600" extrusionOk="0">
                  <a:moveTo>
                    <a:pt x="54" y="0"/>
                  </a:moveTo>
                  <a:cubicBezTo>
                    <a:pt x="37" y="0"/>
                    <a:pt x="20" y="2"/>
                    <a:pt x="1" y="7"/>
                  </a:cubicBezTo>
                  <a:cubicBezTo>
                    <a:pt x="1" y="111"/>
                    <a:pt x="35" y="145"/>
                    <a:pt x="70" y="180"/>
                  </a:cubicBezTo>
                  <a:cubicBezTo>
                    <a:pt x="796" y="836"/>
                    <a:pt x="1452" y="1597"/>
                    <a:pt x="2006" y="2392"/>
                  </a:cubicBezTo>
                  <a:cubicBezTo>
                    <a:pt x="2040" y="2461"/>
                    <a:pt x="2109" y="2565"/>
                    <a:pt x="2213" y="2599"/>
                  </a:cubicBezTo>
                  <a:cubicBezTo>
                    <a:pt x="2075" y="2323"/>
                    <a:pt x="1902" y="2081"/>
                    <a:pt x="1729" y="1839"/>
                  </a:cubicBezTo>
                  <a:cubicBezTo>
                    <a:pt x="1280" y="1217"/>
                    <a:pt x="796" y="698"/>
                    <a:pt x="277" y="145"/>
                  </a:cubicBezTo>
                  <a:cubicBezTo>
                    <a:pt x="218" y="85"/>
                    <a:pt x="158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34"/>
            <p:cNvSpPr/>
            <p:nvPr/>
          </p:nvSpPr>
          <p:spPr>
            <a:xfrm>
              <a:off x="1296326" y="600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34"/>
            <p:cNvSpPr/>
            <p:nvPr/>
          </p:nvSpPr>
          <p:spPr>
            <a:xfrm>
              <a:off x="1280005" y="59328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34"/>
            <p:cNvSpPr/>
            <p:nvPr/>
          </p:nvSpPr>
          <p:spPr>
            <a:xfrm>
              <a:off x="1276416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34"/>
            <p:cNvSpPr/>
            <p:nvPr/>
          </p:nvSpPr>
          <p:spPr>
            <a:xfrm>
              <a:off x="1276416" y="588382"/>
              <a:ext cx="3599" cy="4911"/>
            </a:xfrm>
            <a:custGeom>
              <a:avLst/>
              <a:gdLst/>
              <a:ahLst/>
              <a:cxnLst/>
              <a:rect l="l" t="t" r="r" b="b"/>
              <a:pathLst>
                <a:path w="381" h="520" extrusionOk="0">
                  <a:moveTo>
                    <a:pt x="0" y="1"/>
                  </a:moveTo>
                  <a:lnTo>
                    <a:pt x="0" y="1"/>
                  </a:lnTo>
                  <a:cubicBezTo>
                    <a:pt x="70" y="208"/>
                    <a:pt x="208" y="381"/>
                    <a:pt x="381" y="519"/>
                  </a:cubicBezTo>
                  <a:cubicBezTo>
                    <a:pt x="312" y="312"/>
                    <a:pt x="208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34"/>
            <p:cNvSpPr/>
            <p:nvPr/>
          </p:nvSpPr>
          <p:spPr>
            <a:xfrm>
              <a:off x="1280005" y="59360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34"/>
            <p:cNvSpPr/>
            <p:nvPr/>
          </p:nvSpPr>
          <p:spPr>
            <a:xfrm>
              <a:off x="1280336" y="593605"/>
              <a:ext cx="1643" cy="3277"/>
            </a:xfrm>
            <a:custGeom>
              <a:avLst/>
              <a:gdLst/>
              <a:ahLst/>
              <a:cxnLst/>
              <a:rect l="l" t="t" r="r" b="b"/>
              <a:pathLst>
                <a:path w="174" h="347" extrusionOk="0">
                  <a:moveTo>
                    <a:pt x="0" y="1"/>
                  </a:moveTo>
                  <a:cubicBezTo>
                    <a:pt x="35" y="139"/>
                    <a:pt x="104" y="243"/>
                    <a:pt x="173" y="346"/>
                  </a:cubicBezTo>
                  <a:cubicBezTo>
                    <a:pt x="173" y="208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34"/>
            <p:cNvSpPr/>
            <p:nvPr/>
          </p:nvSpPr>
          <p:spPr>
            <a:xfrm>
              <a:off x="1281970" y="59687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34"/>
            <p:cNvSpPr/>
            <p:nvPr/>
          </p:nvSpPr>
          <p:spPr>
            <a:xfrm>
              <a:off x="1283594" y="5998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34"/>
            <p:cNvSpPr/>
            <p:nvPr/>
          </p:nvSpPr>
          <p:spPr>
            <a:xfrm>
              <a:off x="1283594" y="599810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70" y="1"/>
                  </a:moveTo>
                  <a:lnTo>
                    <a:pt x="1" y="1"/>
                  </a:lnTo>
                  <a:cubicBezTo>
                    <a:pt x="35" y="1"/>
                    <a:pt x="70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34"/>
            <p:cNvSpPr/>
            <p:nvPr/>
          </p:nvSpPr>
          <p:spPr>
            <a:xfrm>
              <a:off x="1283273" y="598176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0" y="1"/>
                  </a:moveTo>
                  <a:cubicBezTo>
                    <a:pt x="0" y="70"/>
                    <a:pt x="35" y="104"/>
                    <a:pt x="35" y="174"/>
                  </a:cubicBezTo>
                  <a:cubicBezTo>
                    <a:pt x="35" y="104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34"/>
            <p:cNvSpPr/>
            <p:nvPr/>
          </p:nvSpPr>
          <p:spPr>
            <a:xfrm>
              <a:off x="1283273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34"/>
            <p:cNvSpPr/>
            <p:nvPr/>
          </p:nvSpPr>
          <p:spPr>
            <a:xfrm>
              <a:off x="1296987" y="6020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34"/>
            <p:cNvSpPr/>
            <p:nvPr/>
          </p:nvSpPr>
          <p:spPr>
            <a:xfrm>
              <a:off x="1296326" y="600793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1" y="0"/>
                  </a:moveTo>
                  <a:cubicBezTo>
                    <a:pt x="1" y="69"/>
                    <a:pt x="35" y="104"/>
                    <a:pt x="70" y="139"/>
                  </a:cubicBezTo>
                  <a:cubicBezTo>
                    <a:pt x="70" y="104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34"/>
            <p:cNvSpPr/>
            <p:nvPr/>
          </p:nvSpPr>
          <p:spPr>
            <a:xfrm>
              <a:off x="1296326" y="600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34"/>
            <p:cNvSpPr/>
            <p:nvPr/>
          </p:nvSpPr>
          <p:spPr>
            <a:xfrm>
              <a:off x="1297639" y="6034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34"/>
            <p:cNvSpPr/>
            <p:nvPr/>
          </p:nvSpPr>
          <p:spPr>
            <a:xfrm>
              <a:off x="1296987" y="60209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34"/>
            <p:cNvSpPr/>
            <p:nvPr/>
          </p:nvSpPr>
          <p:spPr>
            <a:xfrm>
              <a:off x="1297308" y="602427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1" y="0"/>
                  </a:moveTo>
                  <a:cubicBezTo>
                    <a:pt x="1" y="35"/>
                    <a:pt x="1" y="69"/>
                    <a:pt x="35" y="104"/>
                  </a:cubicBezTo>
                  <a:cubicBezTo>
                    <a:pt x="35" y="69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34"/>
            <p:cNvSpPr/>
            <p:nvPr/>
          </p:nvSpPr>
          <p:spPr>
            <a:xfrm>
              <a:off x="1298612" y="604712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1" y="0"/>
                  </a:moveTo>
                  <a:lnTo>
                    <a:pt x="35" y="104"/>
                  </a:lnTo>
                  <a:cubicBezTo>
                    <a:pt x="35" y="69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34"/>
            <p:cNvSpPr/>
            <p:nvPr/>
          </p:nvSpPr>
          <p:spPr>
            <a:xfrm>
              <a:off x="1298942" y="6056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34"/>
            <p:cNvSpPr/>
            <p:nvPr/>
          </p:nvSpPr>
          <p:spPr>
            <a:xfrm>
              <a:off x="1281970" y="59720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69" y="35"/>
                    <a:pt x="104" y="35"/>
                    <a:pt x="138" y="69"/>
                  </a:cubicBezTo>
                  <a:cubicBezTo>
                    <a:pt x="104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34"/>
            <p:cNvSpPr/>
            <p:nvPr/>
          </p:nvSpPr>
          <p:spPr>
            <a:xfrm>
              <a:off x="1297639" y="603730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cubicBezTo>
                    <a:pt x="0" y="69"/>
                    <a:pt x="69" y="69"/>
                    <a:pt x="104" y="104"/>
                  </a:cubicBez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34"/>
            <p:cNvSpPr/>
            <p:nvPr/>
          </p:nvSpPr>
          <p:spPr>
            <a:xfrm>
              <a:off x="1299263" y="6060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34"/>
            <p:cNvSpPr/>
            <p:nvPr/>
          </p:nvSpPr>
          <p:spPr>
            <a:xfrm>
              <a:off x="1298942" y="60633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34"/>
            <p:cNvSpPr/>
            <p:nvPr/>
          </p:nvSpPr>
          <p:spPr>
            <a:xfrm>
              <a:off x="1299263" y="60601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35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34"/>
            <p:cNvSpPr/>
            <p:nvPr/>
          </p:nvSpPr>
          <p:spPr>
            <a:xfrm>
              <a:off x="1188266" y="3530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4"/>
            <p:cNvSpPr/>
            <p:nvPr/>
          </p:nvSpPr>
          <p:spPr>
            <a:xfrm>
              <a:off x="1167704" y="352824"/>
              <a:ext cx="20571" cy="5081"/>
            </a:xfrm>
            <a:custGeom>
              <a:avLst/>
              <a:gdLst/>
              <a:ahLst/>
              <a:cxnLst/>
              <a:rect l="l" t="t" r="r" b="b"/>
              <a:pathLst>
                <a:path w="2178" h="538" extrusionOk="0">
                  <a:moveTo>
                    <a:pt x="1380" y="0"/>
                  </a:moveTo>
                  <a:cubicBezTo>
                    <a:pt x="863" y="0"/>
                    <a:pt x="397" y="141"/>
                    <a:pt x="0" y="538"/>
                  </a:cubicBezTo>
                  <a:cubicBezTo>
                    <a:pt x="35" y="538"/>
                    <a:pt x="104" y="538"/>
                    <a:pt x="138" y="503"/>
                  </a:cubicBezTo>
                  <a:cubicBezTo>
                    <a:pt x="450" y="296"/>
                    <a:pt x="830" y="192"/>
                    <a:pt x="1210" y="192"/>
                  </a:cubicBezTo>
                  <a:cubicBezTo>
                    <a:pt x="1331" y="175"/>
                    <a:pt x="1443" y="166"/>
                    <a:pt x="1551" y="166"/>
                  </a:cubicBezTo>
                  <a:cubicBezTo>
                    <a:pt x="1659" y="166"/>
                    <a:pt x="1763" y="175"/>
                    <a:pt x="1867" y="192"/>
                  </a:cubicBezTo>
                  <a:cubicBezTo>
                    <a:pt x="2005" y="192"/>
                    <a:pt x="2143" y="192"/>
                    <a:pt x="2178" y="19"/>
                  </a:cubicBezTo>
                  <a:lnTo>
                    <a:pt x="2178" y="19"/>
                  </a:lnTo>
                  <a:cubicBezTo>
                    <a:pt x="2109" y="37"/>
                    <a:pt x="2031" y="45"/>
                    <a:pt x="1953" y="45"/>
                  </a:cubicBezTo>
                  <a:cubicBezTo>
                    <a:pt x="1875" y="45"/>
                    <a:pt x="1798" y="37"/>
                    <a:pt x="1728" y="19"/>
                  </a:cubicBezTo>
                  <a:cubicBezTo>
                    <a:pt x="1610" y="7"/>
                    <a:pt x="1494" y="0"/>
                    <a:pt x="13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34"/>
            <p:cNvSpPr/>
            <p:nvPr/>
          </p:nvSpPr>
          <p:spPr>
            <a:xfrm>
              <a:off x="1167704" y="3578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34"/>
            <p:cNvSpPr/>
            <p:nvPr/>
          </p:nvSpPr>
          <p:spPr>
            <a:xfrm>
              <a:off x="1158883" y="37944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4"/>
            <p:cNvSpPr/>
            <p:nvPr/>
          </p:nvSpPr>
          <p:spPr>
            <a:xfrm>
              <a:off x="1156928" y="380422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35" y="70"/>
                    <a:pt x="1" y="105"/>
                    <a:pt x="1" y="208"/>
                  </a:cubicBezTo>
                  <a:cubicBezTo>
                    <a:pt x="35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34"/>
            <p:cNvSpPr/>
            <p:nvPr/>
          </p:nvSpPr>
          <p:spPr>
            <a:xfrm>
              <a:off x="1156607" y="38238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34"/>
            <p:cNvSpPr/>
            <p:nvPr/>
          </p:nvSpPr>
          <p:spPr>
            <a:xfrm>
              <a:off x="1157910" y="380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4"/>
            <p:cNvSpPr/>
            <p:nvPr/>
          </p:nvSpPr>
          <p:spPr>
            <a:xfrm>
              <a:off x="1155294" y="383359"/>
              <a:ext cx="340" cy="1322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35"/>
                    <a:pt x="1" y="105"/>
                    <a:pt x="1" y="139"/>
                  </a:cubicBezTo>
                  <a:cubicBezTo>
                    <a:pt x="35" y="10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34"/>
            <p:cNvSpPr/>
            <p:nvPr/>
          </p:nvSpPr>
          <p:spPr>
            <a:xfrm>
              <a:off x="1155624" y="383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34"/>
            <p:cNvSpPr/>
            <p:nvPr/>
          </p:nvSpPr>
          <p:spPr>
            <a:xfrm>
              <a:off x="1155294" y="38467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34"/>
            <p:cNvSpPr/>
            <p:nvPr/>
          </p:nvSpPr>
          <p:spPr>
            <a:xfrm>
              <a:off x="1165088" y="36051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34"/>
            <p:cNvSpPr/>
            <p:nvPr/>
          </p:nvSpPr>
          <p:spPr>
            <a:xfrm>
              <a:off x="1165419" y="359860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34"/>
            <p:cNvSpPr/>
            <p:nvPr/>
          </p:nvSpPr>
          <p:spPr>
            <a:xfrm>
              <a:off x="1166070" y="35920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34"/>
            <p:cNvSpPr/>
            <p:nvPr/>
          </p:nvSpPr>
          <p:spPr>
            <a:xfrm>
              <a:off x="1166722" y="358226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04"/>
                  </a:moveTo>
                  <a:cubicBezTo>
                    <a:pt x="35" y="70"/>
                    <a:pt x="70" y="35"/>
                    <a:pt x="104" y="0"/>
                  </a:cubicBezTo>
                  <a:lnTo>
                    <a:pt x="104" y="0"/>
                  </a:lnTo>
                  <a:cubicBezTo>
                    <a:pt x="70" y="35"/>
                    <a:pt x="35" y="7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34"/>
            <p:cNvSpPr/>
            <p:nvPr/>
          </p:nvSpPr>
          <p:spPr>
            <a:xfrm>
              <a:off x="1155624" y="382387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69" y="35"/>
                    <a:pt x="35" y="69"/>
                    <a:pt x="0" y="69"/>
                  </a:cubicBezTo>
                  <a:lnTo>
                    <a:pt x="0" y="104"/>
                  </a:lnTo>
                  <a:cubicBezTo>
                    <a:pt x="35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34"/>
            <p:cNvSpPr/>
            <p:nvPr/>
          </p:nvSpPr>
          <p:spPr>
            <a:xfrm>
              <a:off x="1158231" y="379770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1"/>
                  </a:moveTo>
                  <a:cubicBezTo>
                    <a:pt x="35" y="1"/>
                    <a:pt x="1" y="1"/>
                    <a:pt x="1" y="35"/>
                  </a:cubicBez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34"/>
            <p:cNvSpPr/>
            <p:nvPr/>
          </p:nvSpPr>
          <p:spPr>
            <a:xfrm>
              <a:off x="1158883" y="37977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34"/>
            <p:cNvSpPr/>
            <p:nvPr/>
          </p:nvSpPr>
          <p:spPr>
            <a:xfrm>
              <a:off x="1157910" y="380101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34"/>
            <p:cNvSpPr/>
            <p:nvPr/>
          </p:nvSpPr>
          <p:spPr>
            <a:xfrm>
              <a:off x="1165088" y="483259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35" y="1"/>
                  </a:moveTo>
                  <a:cubicBezTo>
                    <a:pt x="70" y="1"/>
                    <a:pt x="104" y="35"/>
                    <a:pt x="139" y="35"/>
                  </a:cubicBezTo>
                  <a:lnTo>
                    <a:pt x="139" y="70"/>
                  </a:lnTo>
                  <a:lnTo>
                    <a:pt x="139" y="70"/>
                  </a:lnTo>
                  <a:lnTo>
                    <a:pt x="139" y="35"/>
                  </a:lnTo>
                  <a:cubicBezTo>
                    <a:pt x="104" y="35"/>
                    <a:pt x="70" y="1"/>
                    <a:pt x="35" y="1"/>
                  </a:cubicBez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34"/>
            <p:cNvSpPr/>
            <p:nvPr/>
          </p:nvSpPr>
          <p:spPr>
            <a:xfrm>
              <a:off x="1090652" y="414056"/>
              <a:ext cx="2947" cy="18937"/>
            </a:xfrm>
            <a:custGeom>
              <a:avLst/>
              <a:gdLst/>
              <a:ahLst/>
              <a:cxnLst/>
              <a:rect l="l" t="t" r="r" b="b"/>
              <a:pathLst>
                <a:path w="312" h="2005" extrusionOk="0">
                  <a:moveTo>
                    <a:pt x="312" y="0"/>
                  </a:moveTo>
                  <a:lnTo>
                    <a:pt x="312" y="0"/>
                  </a:lnTo>
                  <a:cubicBezTo>
                    <a:pt x="105" y="657"/>
                    <a:pt x="35" y="1313"/>
                    <a:pt x="1" y="2005"/>
                  </a:cubicBezTo>
                  <a:cubicBezTo>
                    <a:pt x="70" y="1348"/>
                    <a:pt x="243" y="657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34"/>
            <p:cNvSpPr/>
            <p:nvPr/>
          </p:nvSpPr>
          <p:spPr>
            <a:xfrm>
              <a:off x="1103384" y="445394"/>
              <a:ext cx="1974" cy="11759"/>
            </a:xfrm>
            <a:custGeom>
              <a:avLst/>
              <a:gdLst/>
              <a:ahLst/>
              <a:cxnLst/>
              <a:rect l="l" t="t" r="r" b="b"/>
              <a:pathLst>
                <a:path w="209" h="1245" extrusionOk="0">
                  <a:moveTo>
                    <a:pt x="139" y="0"/>
                  </a:moveTo>
                  <a:cubicBezTo>
                    <a:pt x="105" y="415"/>
                    <a:pt x="70" y="830"/>
                    <a:pt x="1" y="1245"/>
                  </a:cubicBezTo>
                  <a:cubicBezTo>
                    <a:pt x="174" y="830"/>
                    <a:pt x="208" y="41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34"/>
            <p:cNvSpPr/>
            <p:nvPr/>
          </p:nvSpPr>
          <p:spPr>
            <a:xfrm>
              <a:off x="1103384" y="4571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34"/>
            <p:cNvSpPr/>
            <p:nvPr/>
          </p:nvSpPr>
          <p:spPr>
            <a:xfrm>
              <a:off x="1080537" y="451590"/>
              <a:ext cx="1965" cy="6215"/>
            </a:xfrm>
            <a:custGeom>
              <a:avLst/>
              <a:gdLst/>
              <a:ahLst/>
              <a:cxnLst/>
              <a:rect l="l" t="t" r="r" b="b"/>
              <a:pathLst>
                <a:path w="208" h="658" extrusionOk="0">
                  <a:moveTo>
                    <a:pt x="173" y="1"/>
                  </a:moveTo>
                  <a:cubicBezTo>
                    <a:pt x="69" y="208"/>
                    <a:pt x="104" y="450"/>
                    <a:pt x="0" y="658"/>
                  </a:cubicBezTo>
                  <a:cubicBezTo>
                    <a:pt x="173" y="450"/>
                    <a:pt x="208" y="243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34"/>
            <p:cNvSpPr/>
            <p:nvPr/>
          </p:nvSpPr>
          <p:spPr>
            <a:xfrm>
              <a:off x="1082171" y="45126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34"/>
            <p:cNvSpPr/>
            <p:nvPr/>
          </p:nvSpPr>
          <p:spPr>
            <a:xfrm>
              <a:off x="1102733" y="457144"/>
              <a:ext cx="661" cy="4581"/>
            </a:xfrm>
            <a:custGeom>
              <a:avLst/>
              <a:gdLst/>
              <a:ahLst/>
              <a:cxnLst/>
              <a:rect l="l" t="t" r="r" b="b"/>
              <a:pathLst>
                <a:path w="70" h="485" extrusionOk="0">
                  <a:moveTo>
                    <a:pt x="70" y="1"/>
                  </a:moveTo>
                  <a:cubicBezTo>
                    <a:pt x="70" y="139"/>
                    <a:pt x="1" y="277"/>
                    <a:pt x="70" y="48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34"/>
            <p:cNvSpPr/>
            <p:nvPr/>
          </p:nvSpPr>
          <p:spPr>
            <a:xfrm>
              <a:off x="1078572" y="4653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34"/>
            <p:cNvSpPr/>
            <p:nvPr/>
          </p:nvSpPr>
          <p:spPr>
            <a:xfrm>
              <a:off x="1078572" y="462367"/>
              <a:ext cx="1322" cy="2947"/>
            </a:xfrm>
            <a:custGeom>
              <a:avLst/>
              <a:gdLst/>
              <a:ahLst/>
              <a:cxnLst/>
              <a:rect l="l" t="t" r="r" b="b"/>
              <a:pathLst>
                <a:path w="140" h="312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139"/>
                    <a:pt x="36" y="208"/>
                    <a:pt x="1" y="312"/>
                  </a:cubicBezTo>
                  <a:cubicBezTo>
                    <a:pt x="70" y="243"/>
                    <a:pt x="139" y="139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34"/>
            <p:cNvSpPr/>
            <p:nvPr/>
          </p:nvSpPr>
          <p:spPr>
            <a:xfrm>
              <a:off x="1077599" y="465635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104" y="0"/>
                  </a:moveTo>
                  <a:cubicBezTo>
                    <a:pt x="69" y="35"/>
                    <a:pt x="69" y="35"/>
                    <a:pt x="35" y="69"/>
                  </a:cubicBezTo>
                  <a:cubicBezTo>
                    <a:pt x="35" y="104"/>
                    <a:pt x="0" y="139"/>
                    <a:pt x="69" y="173"/>
                  </a:cubicBezTo>
                  <a:cubicBezTo>
                    <a:pt x="69" y="173"/>
                    <a:pt x="104" y="104"/>
                    <a:pt x="104" y="104"/>
                  </a:cubicBezTo>
                  <a:cubicBezTo>
                    <a:pt x="104" y="69"/>
                    <a:pt x="104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34"/>
            <p:cNvSpPr/>
            <p:nvPr/>
          </p:nvSpPr>
          <p:spPr>
            <a:xfrm>
              <a:off x="1078572" y="4653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34"/>
            <p:cNvSpPr/>
            <p:nvPr/>
          </p:nvSpPr>
          <p:spPr>
            <a:xfrm>
              <a:off x="1080537" y="45779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34"/>
            <p:cNvSpPr/>
            <p:nvPr/>
          </p:nvSpPr>
          <p:spPr>
            <a:xfrm>
              <a:off x="1188918" y="376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34"/>
            <p:cNvSpPr/>
            <p:nvPr/>
          </p:nvSpPr>
          <p:spPr>
            <a:xfrm>
              <a:off x="1187614" y="376181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cubicBezTo>
                    <a:pt x="35" y="0"/>
                    <a:pt x="1" y="104"/>
                    <a:pt x="1" y="173"/>
                  </a:cubicBezTo>
                  <a:cubicBezTo>
                    <a:pt x="70" y="139"/>
                    <a:pt x="104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34"/>
            <p:cNvSpPr/>
            <p:nvPr/>
          </p:nvSpPr>
          <p:spPr>
            <a:xfrm>
              <a:off x="1187293" y="37781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34"/>
            <p:cNvSpPr/>
            <p:nvPr/>
          </p:nvSpPr>
          <p:spPr>
            <a:xfrm>
              <a:off x="1188918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34"/>
            <p:cNvSpPr/>
            <p:nvPr/>
          </p:nvSpPr>
          <p:spPr>
            <a:xfrm>
              <a:off x="1188918" y="374547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70" y="1"/>
                  </a:moveTo>
                  <a:cubicBezTo>
                    <a:pt x="36" y="35"/>
                    <a:pt x="1" y="70"/>
                    <a:pt x="1" y="139"/>
                  </a:cubicBezTo>
                  <a:cubicBezTo>
                    <a:pt x="70" y="104"/>
                    <a:pt x="70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34"/>
            <p:cNvSpPr/>
            <p:nvPr/>
          </p:nvSpPr>
          <p:spPr>
            <a:xfrm>
              <a:off x="1189579" y="374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34"/>
            <p:cNvSpPr/>
            <p:nvPr/>
          </p:nvSpPr>
          <p:spPr>
            <a:xfrm>
              <a:off x="1187293" y="37781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34"/>
            <p:cNvSpPr/>
            <p:nvPr/>
          </p:nvSpPr>
          <p:spPr>
            <a:xfrm>
              <a:off x="1186963" y="37944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34"/>
            <p:cNvSpPr/>
            <p:nvPr/>
          </p:nvSpPr>
          <p:spPr>
            <a:xfrm>
              <a:off x="1186311" y="378136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04" y="1"/>
                  </a:moveTo>
                  <a:lnTo>
                    <a:pt x="104" y="1"/>
                  </a:lnTo>
                  <a:cubicBezTo>
                    <a:pt x="70" y="35"/>
                    <a:pt x="35" y="70"/>
                    <a:pt x="0" y="139"/>
                  </a:cubicBezTo>
                  <a:cubicBezTo>
                    <a:pt x="0" y="139"/>
                    <a:pt x="0" y="139"/>
                    <a:pt x="0" y="174"/>
                  </a:cubicBezTo>
                  <a:cubicBezTo>
                    <a:pt x="0" y="174"/>
                    <a:pt x="35" y="174"/>
                    <a:pt x="35" y="139"/>
                  </a:cubicBezTo>
                  <a:cubicBezTo>
                    <a:pt x="70" y="105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34"/>
            <p:cNvSpPr/>
            <p:nvPr/>
          </p:nvSpPr>
          <p:spPr>
            <a:xfrm>
              <a:off x="1191865" y="449966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69" y="0"/>
                  </a:moveTo>
                  <a:cubicBezTo>
                    <a:pt x="69" y="0"/>
                    <a:pt x="35" y="0"/>
                    <a:pt x="35" y="35"/>
                  </a:cubicBezTo>
                  <a:cubicBezTo>
                    <a:pt x="0" y="69"/>
                    <a:pt x="35" y="69"/>
                    <a:pt x="69" y="69"/>
                  </a:cubicBezTo>
                  <a:cubicBezTo>
                    <a:pt x="104" y="69"/>
                    <a:pt x="104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34"/>
            <p:cNvSpPr/>
            <p:nvPr/>
          </p:nvSpPr>
          <p:spPr>
            <a:xfrm>
              <a:off x="1192186" y="450797"/>
              <a:ext cx="557" cy="482"/>
            </a:xfrm>
            <a:custGeom>
              <a:avLst/>
              <a:gdLst/>
              <a:ahLst/>
              <a:cxnLst/>
              <a:rect l="l" t="t" r="r" b="b"/>
              <a:pathLst>
                <a:path w="59" h="51" extrusionOk="0">
                  <a:moveTo>
                    <a:pt x="43" y="1"/>
                  </a:moveTo>
                  <a:cubicBezTo>
                    <a:pt x="39" y="1"/>
                    <a:pt x="35" y="4"/>
                    <a:pt x="35" y="16"/>
                  </a:cubicBezTo>
                  <a:cubicBezTo>
                    <a:pt x="58" y="16"/>
                    <a:pt x="51" y="1"/>
                    <a:pt x="43" y="1"/>
                  </a:cubicBezTo>
                  <a:close/>
                  <a:moveTo>
                    <a:pt x="35" y="16"/>
                  </a:moveTo>
                  <a:cubicBezTo>
                    <a:pt x="1" y="16"/>
                    <a:pt x="1" y="16"/>
                    <a:pt x="35" y="50"/>
                  </a:cubicBezTo>
                  <a:lnTo>
                    <a:pt x="35" y="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34"/>
            <p:cNvSpPr/>
            <p:nvPr/>
          </p:nvSpPr>
          <p:spPr>
            <a:xfrm>
              <a:off x="1174562" y="50938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34"/>
            <p:cNvSpPr/>
            <p:nvPr/>
          </p:nvSpPr>
          <p:spPr>
            <a:xfrm>
              <a:off x="1212757" y="743459"/>
              <a:ext cx="27428" cy="28411"/>
            </a:xfrm>
            <a:custGeom>
              <a:avLst/>
              <a:gdLst/>
              <a:ahLst/>
              <a:cxnLst/>
              <a:rect l="l" t="t" r="r" b="b"/>
              <a:pathLst>
                <a:path w="2904" h="3008" extrusionOk="0">
                  <a:moveTo>
                    <a:pt x="0" y="519"/>
                  </a:moveTo>
                  <a:lnTo>
                    <a:pt x="0" y="553"/>
                  </a:lnTo>
                  <a:cubicBezTo>
                    <a:pt x="1" y="553"/>
                    <a:pt x="1" y="554"/>
                    <a:pt x="2" y="554"/>
                  </a:cubicBezTo>
                  <a:lnTo>
                    <a:pt x="2" y="554"/>
                  </a:lnTo>
                  <a:cubicBezTo>
                    <a:pt x="1" y="543"/>
                    <a:pt x="0" y="531"/>
                    <a:pt x="0" y="519"/>
                  </a:cubicBezTo>
                  <a:close/>
                  <a:moveTo>
                    <a:pt x="450" y="0"/>
                  </a:moveTo>
                  <a:cubicBezTo>
                    <a:pt x="450" y="69"/>
                    <a:pt x="450" y="138"/>
                    <a:pt x="450" y="208"/>
                  </a:cubicBezTo>
                  <a:cubicBezTo>
                    <a:pt x="450" y="469"/>
                    <a:pt x="351" y="592"/>
                    <a:pt x="184" y="592"/>
                  </a:cubicBezTo>
                  <a:cubicBezTo>
                    <a:pt x="130" y="592"/>
                    <a:pt x="69" y="579"/>
                    <a:pt x="2" y="554"/>
                  </a:cubicBezTo>
                  <a:lnTo>
                    <a:pt x="2" y="554"/>
                  </a:lnTo>
                  <a:cubicBezTo>
                    <a:pt x="24" y="768"/>
                    <a:pt x="247" y="837"/>
                    <a:pt x="346" y="968"/>
                  </a:cubicBezTo>
                  <a:cubicBezTo>
                    <a:pt x="450" y="1141"/>
                    <a:pt x="277" y="1348"/>
                    <a:pt x="380" y="1556"/>
                  </a:cubicBezTo>
                  <a:cubicBezTo>
                    <a:pt x="484" y="1417"/>
                    <a:pt x="415" y="1210"/>
                    <a:pt x="588" y="1106"/>
                  </a:cubicBezTo>
                  <a:cubicBezTo>
                    <a:pt x="761" y="1245"/>
                    <a:pt x="968" y="1383"/>
                    <a:pt x="1175" y="1521"/>
                  </a:cubicBezTo>
                  <a:cubicBezTo>
                    <a:pt x="1763" y="1970"/>
                    <a:pt x="2282" y="2558"/>
                    <a:pt x="2904" y="3007"/>
                  </a:cubicBezTo>
                  <a:cubicBezTo>
                    <a:pt x="2904" y="2869"/>
                    <a:pt x="2800" y="2800"/>
                    <a:pt x="2731" y="2731"/>
                  </a:cubicBezTo>
                  <a:cubicBezTo>
                    <a:pt x="2489" y="2523"/>
                    <a:pt x="2282" y="2351"/>
                    <a:pt x="2074" y="2178"/>
                  </a:cubicBezTo>
                  <a:cubicBezTo>
                    <a:pt x="1590" y="1763"/>
                    <a:pt x="1175" y="1314"/>
                    <a:pt x="657" y="968"/>
                  </a:cubicBezTo>
                  <a:cubicBezTo>
                    <a:pt x="519" y="864"/>
                    <a:pt x="484" y="761"/>
                    <a:pt x="484" y="622"/>
                  </a:cubicBezTo>
                  <a:cubicBezTo>
                    <a:pt x="484" y="415"/>
                    <a:pt x="519" y="208"/>
                    <a:pt x="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34"/>
            <p:cNvSpPr/>
            <p:nvPr/>
          </p:nvSpPr>
          <p:spPr>
            <a:xfrm>
              <a:off x="1216998" y="74312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34"/>
            <p:cNvSpPr/>
            <p:nvPr/>
          </p:nvSpPr>
          <p:spPr>
            <a:xfrm>
              <a:off x="1230060" y="727129"/>
              <a:ext cx="15679" cy="24500"/>
            </a:xfrm>
            <a:custGeom>
              <a:avLst/>
              <a:gdLst/>
              <a:ahLst/>
              <a:cxnLst/>
              <a:rect l="l" t="t" r="r" b="b"/>
              <a:pathLst>
                <a:path w="1660" h="2594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243"/>
                    <a:pt x="104" y="519"/>
                    <a:pt x="242" y="727"/>
                  </a:cubicBezTo>
                  <a:cubicBezTo>
                    <a:pt x="277" y="761"/>
                    <a:pt x="277" y="831"/>
                    <a:pt x="277" y="831"/>
                  </a:cubicBezTo>
                  <a:cubicBezTo>
                    <a:pt x="588" y="1038"/>
                    <a:pt x="622" y="1038"/>
                    <a:pt x="657" y="1176"/>
                  </a:cubicBezTo>
                  <a:cubicBezTo>
                    <a:pt x="691" y="1245"/>
                    <a:pt x="691" y="1314"/>
                    <a:pt x="795" y="1384"/>
                  </a:cubicBezTo>
                  <a:cubicBezTo>
                    <a:pt x="1072" y="1626"/>
                    <a:pt x="1279" y="1937"/>
                    <a:pt x="1452" y="2282"/>
                  </a:cubicBezTo>
                  <a:cubicBezTo>
                    <a:pt x="1486" y="2386"/>
                    <a:pt x="1521" y="2524"/>
                    <a:pt x="1659" y="2593"/>
                  </a:cubicBezTo>
                  <a:cubicBezTo>
                    <a:pt x="1625" y="2351"/>
                    <a:pt x="1521" y="2144"/>
                    <a:pt x="1383" y="1971"/>
                  </a:cubicBezTo>
                  <a:cubicBezTo>
                    <a:pt x="1175" y="1591"/>
                    <a:pt x="933" y="1245"/>
                    <a:pt x="691" y="900"/>
                  </a:cubicBezTo>
                  <a:cubicBezTo>
                    <a:pt x="630" y="776"/>
                    <a:pt x="568" y="652"/>
                    <a:pt x="407" y="652"/>
                  </a:cubicBezTo>
                  <a:cubicBezTo>
                    <a:pt x="388" y="652"/>
                    <a:pt x="368" y="654"/>
                    <a:pt x="346" y="658"/>
                  </a:cubicBezTo>
                  <a:cubicBezTo>
                    <a:pt x="242" y="658"/>
                    <a:pt x="208" y="519"/>
                    <a:pt x="173" y="450"/>
                  </a:cubicBezTo>
                  <a:cubicBezTo>
                    <a:pt x="138" y="277"/>
                    <a:pt x="138" y="10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34"/>
            <p:cNvSpPr/>
            <p:nvPr/>
          </p:nvSpPr>
          <p:spPr>
            <a:xfrm>
              <a:off x="1245729" y="751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34"/>
            <p:cNvSpPr/>
            <p:nvPr/>
          </p:nvSpPr>
          <p:spPr>
            <a:xfrm>
              <a:off x="1230060" y="7268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34"/>
            <p:cNvSpPr/>
            <p:nvPr/>
          </p:nvSpPr>
          <p:spPr>
            <a:xfrm>
              <a:off x="1226141" y="728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34"/>
            <p:cNvSpPr/>
            <p:nvPr/>
          </p:nvSpPr>
          <p:spPr>
            <a:xfrm>
              <a:off x="1226462" y="729094"/>
              <a:ext cx="4911" cy="10777"/>
            </a:xfrm>
            <a:custGeom>
              <a:avLst/>
              <a:gdLst/>
              <a:ahLst/>
              <a:cxnLst/>
              <a:rect l="l" t="t" r="r" b="b"/>
              <a:pathLst>
                <a:path w="520" h="1141" extrusionOk="0">
                  <a:moveTo>
                    <a:pt x="1" y="0"/>
                  </a:moveTo>
                  <a:cubicBezTo>
                    <a:pt x="174" y="381"/>
                    <a:pt x="347" y="761"/>
                    <a:pt x="519" y="1141"/>
                  </a:cubicBezTo>
                  <a:cubicBezTo>
                    <a:pt x="450" y="795"/>
                    <a:pt x="312" y="484"/>
                    <a:pt x="174" y="173"/>
                  </a:cubicBezTo>
                  <a:cubicBezTo>
                    <a:pt x="139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34"/>
            <p:cNvSpPr/>
            <p:nvPr/>
          </p:nvSpPr>
          <p:spPr>
            <a:xfrm>
              <a:off x="1231364" y="72158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34"/>
            <p:cNvSpPr/>
            <p:nvPr/>
          </p:nvSpPr>
          <p:spPr>
            <a:xfrm>
              <a:off x="1231364" y="721906"/>
              <a:ext cx="2616" cy="5894"/>
            </a:xfrm>
            <a:custGeom>
              <a:avLst/>
              <a:gdLst/>
              <a:ahLst/>
              <a:cxnLst/>
              <a:rect l="l" t="t" r="r" b="b"/>
              <a:pathLst>
                <a:path w="277" h="624" extrusionOk="0">
                  <a:moveTo>
                    <a:pt x="0" y="1"/>
                  </a:moveTo>
                  <a:cubicBezTo>
                    <a:pt x="139" y="174"/>
                    <a:pt x="104" y="416"/>
                    <a:pt x="277" y="623"/>
                  </a:cubicBezTo>
                  <a:cubicBezTo>
                    <a:pt x="242" y="485"/>
                    <a:pt x="208" y="312"/>
                    <a:pt x="173" y="174"/>
                  </a:cubicBezTo>
                  <a:cubicBezTo>
                    <a:pt x="139" y="105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34"/>
            <p:cNvSpPr/>
            <p:nvPr/>
          </p:nvSpPr>
          <p:spPr>
            <a:xfrm>
              <a:off x="1231033" y="718317"/>
              <a:ext cx="661" cy="3277"/>
            </a:xfrm>
            <a:custGeom>
              <a:avLst/>
              <a:gdLst/>
              <a:ahLst/>
              <a:cxnLst/>
              <a:rect l="l" t="t" r="r" b="b"/>
              <a:pathLst>
                <a:path w="70" h="347" extrusionOk="0">
                  <a:moveTo>
                    <a:pt x="1" y="1"/>
                  </a:moveTo>
                  <a:cubicBezTo>
                    <a:pt x="1" y="139"/>
                    <a:pt x="1" y="243"/>
                    <a:pt x="35" y="346"/>
                  </a:cubicBezTo>
                  <a:cubicBezTo>
                    <a:pt x="70" y="243"/>
                    <a:pt x="35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34"/>
            <p:cNvSpPr/>
            <p:nvPr/>
          </p:nvSpPr>
          <p:spPr>
            <a:xfrm>
              <a:off x="1231033" y="718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34"/>
            <p:cNvSpPr/>
            <p:nvPr/>
          </p:nvSpPr>
          <p:spPr>
            <a:xfrm>
              <a:off x="1229408" y="723219"/>
              <a:ext cx="661" cy="3599"/>
            </a:xfrm>
            <a:custGeom>
              <a:avLst/>
              <a:gdLst/>
              <a:ahLst/>
              <a:cxnLst/>
              <a:rect l="l" t="t" r="r" b="b"/>
              <a:pathLst>
                <a:path w="70" h="381" extrusionOk="0">
                  <a:moveTo>
                    <a:pt x="35" y="0"/>
                  </a:moveTo>
                  <a:cubicBezTo>
                    <a:pt x="35" y="138"/>
                    <a:pt x="0" y="242"/>
                    <a:pt x="69" y="380"/>
                  </a:cubicBezTo>
                  <a:cubicBezTo>
                    <a:pt x="35" y="242"/>
                    <a:pt x="35" y="13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34"/>
            <p:cNvSpPr/>
            <p:nvPr/>
          </p:nvSpPr>
          <p:spPr>
            <a:xfrm>
              <a:off x="1230060" y="726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34"/>
            <p:cNvSpPr/>
            <p:nvPr/>
          </p:nvSpPr>
          <p:spPr>
            <a:xfrm>
              <a:off x="1233970" y="727790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34"/>
            <p:cNvSpPr/>
            <p:nvPr/>
          </p:nvSpPr>
          <p:spPr>
            <a:xfrm>
              <a:off x="1240176" y="771615"/>
              <a:ext cx="992" cy="576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3" y="0"/>
                  </a:moveTo>
                  <a:cubicBezTo>
                    <a:pt x="35" y="0"/>
                    <a:pt x="18" y="9"/>
                    <a:pt x="1" y="26"/>
                  </a:cubicBezTo>
                  <a:cubicBezTo>
                    <a:pt x="35" y="26"/>
                    <a:pt x="70" y="26"/>
                    <a:pt x="104" y="61"/>
                  </a:cubicBezTo>
                  <a:cubicBezTo>
                    <a:pt x="104" y="61"/>
                    <a:pt x="104" y="26"/>
                    <a:pt x="104" y="26"/>
                  </a:cubicBezTo>
                  <a:cubicBezTo>
                    <a:pt x="87" y="9"/>
                    <a:pt x="70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34"/>
            <p:cNvSpPr/>
            <p:nvPr/>
          </p:nvSpPr>
          <p:spPr>
            <a:xfrm>
              <a:off x="1240176" y="77186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34"/>
            <p:cNvSpPr/>
            <p:nvPr/>
          </p:nvSpPr>
          <p:spPr>
            <a:xfrm>
              <a:off x="1245729" y="751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34"/>
            <p:cNvSpPr/>
            <p:nvPr/>
          </p:nvSpPr>
          <p:spPr>
            <a:xfrm>
              <a:off x="1245729" y="751620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0" y="0"/>
                  </a:moveTo>
                  <a:cubicBezTo>
                    <a:pt x="0" y="104"/>
                    <a:pt x="0" y="173"/>
                    <a:pt x="69" y="242"/>
                  </a:cubicBezTo>
                  <a:cubicBezTo>
                    <a:pt x="69" y="139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34"/>
            <p:cNvSpPr/>
            <p:nvPr/>
          </p:nvSpPr>
          <p:spPr>
            <a:xfrm>
              <a:off x="1246381" y="75357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34"/>
            <p:cNvSpPr/>
            <p:nvPr/>
          </p:nvSpPr>
          <p:spPr>
            <a:xfrm>
              <a:off x="1246381" y="753906"/>
              <a:ext cx="331" cy="472"/>
            </a:xfrm>
            <a:custGeom>
              <a:avLst/>
              <a:gdLst/>
              <a:ahLst/>
              <a:cxnLst/>
              <a:rect l="l" t="t" r="r" b="b"/>
              <a:pathLst>
                <a:path w="35" h="50" extrusionOk="0">
                  <a:moveTo>
                    <a:pt x="0" y="0"/>
                  </a:moveTo>
                  <a:cubicBezTo>
                    <a:pt x="0" y="25"/>
                    <a:pt x="0" y="49"/>
                    <a:pt x="13" y="49"/>
                  </a:cubicBezTo>
                  <a:cubicBezTo>
                    <a:pt x="18" y="49"/>
                    <a:pt x="25" y="45"/>
                    <a:pt x="35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34"/>
            <p:cNvSpPr/>
            <p:nvPr/>
          </p:nvSpPr>
          <p:spPr>
            <a:xfrm>
              <a:off x="1238872" y="7124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34"/>
            <p:cNvSpPr/>
            <p:nvPr/>
          </p:nvSpPr>
          <p:spPr>
            <a:xfrm>
              <a:off x="1235283" y="71831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34"/>
            <p:cNvSpPr/>
            <p:nvPr/>
          </p:nvSpPr>
          <p:spPr>
            <a:xfrm>
              <a:off x="1112858" y="608953"/>
              <a:ext cx="2295" cy="33964"/>
            </a:xfrm>
            <a:custGeom>
              <a:avLst/>
              <a:gdLst/>
              <a:ahLst/>
              <a:cxnLst/>
              <a:rect l="l" t="t" r="r" b="b"/>
              <a:pathLst>
                <a:path w="243" h="3596" extrusionOk="0">
                  <a:moveTo>
                    <a:pt x="0" y="0"/>
                  </a:moveTo>
                  <a:cubicBezTo>
                    <a:pt x="0" y="1245"/>
                    <a:pt x="35" y="2420"/>
                    <a:pt x="0" y="3595"/>
                  </a:cubicBezTo>
                  <a:cubicBezTo>
                    <a:pt x="208" y="2455"/>
                    <a:pt x="242" y="34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34"/>
            <p:cNvSpPr/>
            <p:nvPr/>
          </p:nvSpPr>
          <p:spPr>
            <a:xfrm>
              <a:off x="1179454" y="303049"/>
              <a:ext cx="11438" cy="25473"/>
            </a:xfrm>
            <a:custGeom>
              <a:avLst/>
              <a:gdLst/>
              <a:ahLst/>
              <a:cxnLst/>
              <a:rect l="l" t="t" r="r" b="b"/>
              <a:pathLst>
                <a:path w="1211" h="2697" extrusionOk="0">
                  <a:moveTo>
                    <a:pt x="139" y="1"/>
                  </a:moveTo>
                  <a:cubicBezTo>
                    <a:pt x="1" y="174"/>
                    <a:pt x="104" y="277"/>
                    <a:pt x="173" y="347"/>
                  </a:cubicBezTo>
                  <a:cubicBezTo>
                    <a:pt x="484" y="658"/>
                    <a:pt x="692" y="1038"/>
                    <a:pt x="830" y="1453"/>
                  </a:cubicBezTo>
                  <a:cubicBezTo>
                    <a:pt x="968" y="1833"/>
                    <a:pt x="1107" y="2248"/>
                    <a:pt x="1210" y="2697"/>
                  </a:cubicBezTo>
                  <a:cubicBezTo>
                    <a:pt x="1107" y="1695"/>
                    <a:pt x="865" y="76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34"/>
            <p:cNvSpPr/>
            <p:nvPr/>
          </p:nvSpPr>
          <p:spPr>
            <a:xfrm>
              <a:off x="1190882" y="328522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cubicBezTo>
                    <a:pt x="1" y="35"/>
                    <a:pt x="35" y="69"/>
                    <a:pt x="35" y="69"/>
                  </a:cubicBezTo>
                  <a:cubicBezTo>
                    <a:pt x="35" y="35"/>
                    <a:pt x="1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34"/>
            <p:cNvSpPr/>
            <p:nvPr/>
          </p:nvSpPr>
          <p:spPr>
            <a:xfrm>
              <a:off x="1186311" y="579570"/>
              <a:ext cx="8500" cy="9473"/>
            </a:xfrm>
            <a:custGeom>
              <a:avLst/>
              <a:gdLst/>
              <a:ahLst/>
              <a:cxnLst/>
              <a:rect l="l" t="t" r="r" b="b"/>
              <a:pathLst>
                <a:path w="900" h="1003" extrusionOk="0">
                  <a:moveTo>
                    <a:pt x="899" y="1"/>
                  </a:moveTo>
                  <a:lnTo>
                    <a:pt x="899" y="1"/>
                  </a:lnTo>
                  <a:cubicBezTo>
                    <a:pt x="484" y="242"/>
                    <a:pt x="173" y="554"/>
                    <a:pt x="0" y="1003"/>
                  </a:cubicBezTo>
                  <a:cubicBezTo>
                    <a:pt x="173" y="865"/>
                    <a:pt x="312" y="692"/>
                    <a:pt x="450" y="519"/>
                  </a:cubicBezTo>
                  <a:cubicBezTo>
                    <a:pt x="588" y="346"/>
                    <a:pt x="830" y="242"/>
                    <a:pt x="8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34"/>
            <p:cNvSpPr/>
            <p:nvPr/>
          </p:nvSpPr>
          <p:spPr>
            <a:xfrm>
              <a:off x="1185981" y="58903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34"/>
            <p:cNvSpPr/>
            <p:nvPr/>
          </p:nvSpPr>
          <p:spPr>
            <a:xfrm>
              <a:off x="1185329" y="58969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34"/>
            <p:cNvSpPr/>
            <p:nvPr/>
          </p:nvSpPr>
          <p:spPr>
            <a:xfrm>
              <a:off x="1185981" y="58903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1" y="35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34"/>
            <p:cNvSpPr/>
            <p:nvPr/>
          </p:nvSpPr>
          <p:spPr>
            <a:xfrm>
              <a:off x="1185329" y="589364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1" y="0"/>
                    <a:pt x="1" y="35"/>
                  </a:cubicBezTo>
                  <a:cubicBezTo>
                    <a:pt x="35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34"/>
            <p:cNvSpPr/>
            <p:nvPr/>
          </p:nvSpPr>
          <p:spPr>
            <a:xfrm>
              <a:off x="1180106" y="527008"/>
              <a:ext cx="3277" cy="18616"/>
            </a:xfrm>
            <a:custGeom>
              <a:avLst/>
              <a:gdLst/>
              <a:ahLst/>
              <a:cxnLst/>
              <a:rect l="l" t="t" r="r" b="b"/>
              <a:pathLst>
                <a:path w="347" h="1971" extrusionOk="0">
                  <a:moveTo>
                    <a:pt x="70" y="1"/>
                  </a:moveTo>
                  <a:cubicBezTo>
                    <a:pt x="70" y="242"/>
                    <a:pt x="1" y="519"/>
                    <a:pt x="1" y="761"/>
                  </a:cubicBezTo>
                  <a:cubicBezTo>
                    <a:pt x="1" y="1141"/>
                    <a:pt x="35" y="1521"/>
                    <a:pt x="139" y="1902"/>
                  </a:cubicBezTo>
                  <a:cubicBezTo>
                    <a:pt x="139" y="1936"/>
                    <a:pt x="174" y="1971"/>
                    <a:pt x="243" y="1971"/>
                  </a:cubicBezTo>
                  <a:cubicBezTo>
                    <a:pt x="312" y="1971"/>
                    <a:pt x="312" y="1902"/>
                    <a:pt x="277" y="1867"/>
                  </a:cubicBezTo>
                  <a:cubicBezTo>
                    <a:pt x="174" y="1591"/>
                    <a:pt x="243" y="1314"/>
                    <a:pt x="277" y="1072"/>
                  </a:cubicBezTo>
                  <a:cubicBezTo>
                    <a:pt x="277" y="934"/>
                    <a:pt x="346" y="761"/>
                    <a:pt x="277" y="692"/>
                  </a:cubicBezTo>
                  <a:cubicBezTo>
                    <a:pt x="104" y="484"/>
                    <a:pt x="139" y="242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34"/>
            <p:cNvSpPr/>
            <p:nvPr/>
          </p:nvSpPr>
          <p:spPr>
            <a:xfrm>
              <a:off x="1192186" y="508723"/>
              <a:ext cx="2295" cy="12741"/>
            </a:xfrm>
            <a:custGeom>
              <a:avLst/>
              <a:gdLst/>
              <a:ahLst/>
              <a:cxnLst/>
              <a:rect l="l" t="t" r="r" b="b"/>
              <a:pathLst>
                <a:path w="243" h="1349" extrusionOk="0">
                  <a:moveTo>
                    <a:pt x="139" y="1"/>
                  </a:moveTo>
                  <a:cubicBezTo>
                    <a:pt x="104" y="450"/>
                    <a:pt x="1" y="900"/>
                    <a:pt x="139" y="1349"/>
                  </a:cubicBezTo>
                  <a:lnTo>
                    <a:pt x="243" y="1314"/>
                  </a:lnTo>
                  <a:cubicBezTo>
                    <a:pt x="208" y="900"/>
                    <a:pt x="173" y="45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34"/>
            <p:cNvSpPr/>
            <p:nvPr/>
          </p:nvSpPr>
          <p:spPr>
            <a:xfrm>
              <a:off x="1188266" y="5185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lnTo>
                    <a:pt x="1" y="35"/>
                  </a:lnTo>
                  <a:cubicBezTo>
                    <a:pt x="1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34"/>
            <p:cNvSpPr/>
            <p:nvPr/>
          </p:nvSpPr>
          <p:spPr>
            <a:xfrm>
              <a:off x="1184356" y="518848"/>
              <a:ext cx="3920" cy="7188"/>
            </a:xfrm>
            <a:custGeom>
              <a:avLst/>
              <a:gdLst/>
              <a:ahLst/>
              <a:cxnLst/>
              <a:rect l="l" t="t" r="r" b="b"/>
              <a:pathLst>
                <a:path w="415" h="76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35" y="104"/>
                    <a:pt x="0" y="415"/>
                    <a:pt x="0" y="761"/>
                  </a:cubicBezTo>
                  <a:cubicBezTo>
                    <a:pt x="104" y="484"/>
                    <a:pt x="173" y="173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34"/>
            <p:cNvSpPr/>
            <p:nvPr/>
          </p:nvSpPr>
          <p:spPr>
            <a:xfrm>
              <a:off x="1190552" y="529946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"/>
                  </a:moveTo>
                  <a:cubicBezTo>
                    <a:pt x="1" y="35"/>
                    <a:pt x="1" y="104"/>
                    <a:pt x="1" y="139"/>
                  </a:cubicBez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34"/>
            <p:cNvSpPr/>
            <p:nvPr/>
          </p:nvSpPr>
          <p:spPr>
            <a:xfrm>
              <a:off x="1190552" y="525705"/>
              <a:ext cx="661" cy="4250"/>
            </a:xfrm>
            <a:custGeom>
              <a:avLst/>
              <a:gdLst/>
              <a:ahLst/>
              <a:cxnLst/>
              <a:rect l="l" t="t" r="r" b="b"/>
              <a:pathLst>
                <a:path w="70" h="450" extrusionOk="0">
                  <a:moveTo>
                    <a:pt x="1" y="0"/>
                  </a:moveTo>
                  <a:lnTo>
                    <a:pt x="1" y="450"/>
                  </a:lnTo>
                  <a:cubicBezTo>
                    <a:pt x="35" y="311"/>
                    <a:pt x="70" y="17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34"/>
            <p:cNvSpPr/>
            <p:nvPr/>
          </p:nvSpPr>
          <p:spPr>
            <a:xfrm>
              <a:off x="1193489" y="52962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69"/>
                  </a:lnTo>
                  <a:lnTo>
                    <a:pt x="35" y="69"/>
                  </a:lnTo>
                  <a:cubicBezTo>
                    <a:pt x="35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34"/>
            <p:cNvSpPr/>
            <p:nvPr/>
          </p:nvSpPr>
          <p:spPr>
            <a:xfrm>
              <a:off x="1191865" y="530276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73" y="0"/>
                  </a:moveTo>
                  <a:cubicBezTo>
                    <a:pt x="104" y="0"/>
                    <a:pt x="0" y="0"/>
                    <a:pt x="104" y="138"/>
                  </a:cubicBezTo>
                  <a:cubicBezTo>
                    <a:pt x="173" y="104"/>
                    <a:pt x="173" y="35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34"/>
            <p:cNvSpPr/>
            <p:nvPr/>
          </p:nvSpPr>
          <p:spPr>
            <a:xfrm>
              <a:off x="1192838" y="531580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" y="0"/>
                  </a:moveTo>
                  <a:cubicBezTo>
                    <a:pt x="1" y="35"/>
                    <a:pt x="1" y="35"/>
                    <a:pt x="1" y="70"/>
                  </a:cubicBezTo>
                  <a:cubicBezTo>
                    <a:pt x="1" y="104"/>
                    <a:pt x="35" y="139"/>
                    <a:pt x="35" y="173"/>
                  </a:cubicBezTo>
                  <a:lnTo>
                    <a:pt x="104" y="139"/>
                  </a:lnTo>
                  <a:cubicBezTo>
                    <a:pt x="70" y="104"/>
                    <a:pt x="70" y="70"/>
                    <a:pt x="70" y="35"/>
                  </a:cubicBez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34"/>
            <p:cNvSpPr/>
            <p:nvPr/>
          </p:nvSpPr>
          <p:spPr>
            <a:xfrm>
              <a:off x="1192838" y="5315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34"/>
            <p:cNvSpPr/>
            <p:nvPr/>
          </p:nvSpPr>
          <p:spPr>
            <a:xfrm>
              <a:off x="1183374" y="529162"/>
              <a:ext cx="331" cy="793"/>
            </a:xfrm>
            <a:custGeom>
              <a:avLst/>
              <a:gdLst/>
              <a:ahLst/>
              <a:cxnLst/>
              <a:rect l="l" t="t" r="r" b="b"/>
              <a:pathLst>
                <a:path w="35" h="84" extrusionOk="0">
                  <a:moveTo>
                    <a:pt x="13" y="0"/>
                  </a:moveTo>
                  <a:cubicBezTo>
                    <a:pt x="0" y="0"/>
                    <a:pt x="0" y="25"/>
                    <a:pt x="0" y="49"/>
                  </a:cubicBezTo>
                  <a:cubicBezTo>
                    <a:pt x="0" y="49"/>
                    <a:pt x="0" y="49"/>
                    <a:pt x="0" y="84"/>
                  </a:cubicBezTo>
                  <a:cubicBezTo>
                    <a:pt x="0" y="84"/>
                    <a:pt x="35" y="49"/>
                    <a:pt x="35" y="49"/>
                  </a:cubicBezTo>
                  <a:lnTo>
                    <a:pt x="35" y="14"/>
                  </a:lnTo>
                  <a:cubicBezTo>
                    <a:pt x="25" y="4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34"/>
            <p:cNvSpPr/>
            <p:nvPr/>
          </p:nvSpPr>
          <p:spPr>
            <a:xfrm>
              <a:off x="1379253" y="372592"/>
              <a:ext cx="1965" cy="1643"/>
            </a:xfrm>
            <a:custGeom>
              <a:avLst/>
              <a:gdLst/>
              <a:ahLst/>
              <a:cxnLst/>
              <a:rect l="l" t="t" r="r" b="b"/>
              <a:pathLst>
                <a:path w="208" h="174" extrusionOk="0">
                  <a:moveTo>
                    <a:pt x="0" y="0"/>
                  </a:moveTo>
                  <a:cubicBezTo>
                    <a:pt x="70" y="69"/>
                    <a:pt x="104" y="139"/>
                    <a:pt x="173" y="173"/>
                  </a:cubicBezTo>
                  <a:lnTo>
                    <a:pt x="208" y="173"/>
                  </a:lnTo>
                  <a:cubicBezTo>
                    <a:pt x="139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34"/>
            <p:cNvSpPr/>
            <p:nvPr/>
          </p:nvSpPr>
          <p:spPr>
            <a:xfrm>
              <a:off x="1382842" y="379119"/>
              <a:ext cx="992" cy="793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1" y="1"/>
                  </a:moveTo>
                  <a:cubicBezTo>
                    <a:pt x="35" y="35"/>
                    <a:pt x="35" y="70"/>
                    <a:pt x="70" y="70"/>
                  </a:cubicBezTo>
                  <a:cubicBezTo>
                    <a:pt x="70" y="80"/>
                    <a:pt x="73" y="84"/>
                    <a:pt x="77" y="84"/>
                  </a:cubicBezTo>
                  <a:cubicBezTo>
                    <a:pt x="87" y="84"/>
                    <a:pt x="104" y="60"/>
                    <a:pt x="104" y="35"/>
                  </a:cubicBezTo>
                  <a:cubicBezTo>
                    <a:pt x="70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34"/>
            <p:cNvSpPr/>
            <p:nvPr/>
          </p:nvSpPr>
          <p:spPr>
            <a:xfrm>
              <a:off x="1375664" y="3654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34"/>
            <p:cNvSpPr/>
            <p:nvPr/>
          </p:nvSpPr>
          <p:spPr>
            <a:xfrm>
              <a:off x="1375664" y="365735"/>
              <a:ext cx="1643" cy="1643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104"/>
                    <a:pt x="69" y="173"/>
                    <a:pt x="173" y="173"/>
                  </a:cubicBezTo>
                  <a:cubicBezTo>
                    <a:pt x="138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34"/>
            <p:cNvSpPr/>
            <p:nvPr/>
          </p:nvSpPr>
          <p:spPr>
            <a:xfrm>
              <a:off x="1379253" y="37259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34"/>
            <p:cNvSpPr/>
            <p:nvPr/>
          </p:nvSpPr>
          <p:spPr>
            <a:xfrm>
              <a:off x="1378601" y="370958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0"/>
                  </a:moveTo>
                  <a:lnTo>
                    <a:pt x="35" y="87"/>
                  </a:lnTo>
                  <a:lnTo>
                    <a:pt x="35" y="87"/>
                  </a:lnTo>
                  <a:cubicBezTo>
                    <a:pt x="26" y="61"/>
                    <a:pt x="18" y="35"/>
                    <a:pt x="0" y="0"/>
                  </a:cubicBezTo>
                  <a:close/>
                  <a:moveTo>
                    <a:pt x="35" y="87"/>
                  </a:moveTo>
                  <a:cubicBezTo>
                    <a:pt x="44" y="113"/>
                    <a:pt x="52" y="139"/>
                    <a:pt x="69" y="173"/>
                  </a:cubicBezTo>
                  <a:lnTo>
                    <a:pt x="35" y="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34"/>
            <p:cNvSpPr/>
            <p:nvPr/>
          </p:nvSpPr>
          <p:spPr>
            <a:xfrm>
              <a:off x="1382521" y="377485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0" y="1"/>
                  </a:moveTo>
                  <a:cubicBezTo>
                    <a:pt x="0" y="35"/>
                    <a:pt x="35" y="104"/>
                    <a:pt x="35" y="139"/>
                  </a:cubicBezTo>
                  <a:cubicBezTo>
                    <a:pt x="35" y="70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34"/>
            <p:cNvSpPr/>
            <p:nvPr/>
          </p:nvSpPr>
          <p:spPr>
            <a:xfrm>
              <a:off x="1382521" y="37716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34"/>
            <p:cNvSpPr/>
            <p:nvPr/>
          </p:nvSpPr>
          <p:spPr>
            <a:xfrm>
              <a:off x="1382842" y="37878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6"/>
                  </a:move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lnTo>
                    <a:pt x="1" y="36"/>
                  </a:lnTo>
                  <a:lnTo>
                    <a:pt x="35" y="36"/>
                  </a:lnTo>
                  <a:lnTo>
                    <a:pt x="35" y="36"/>
                  </a:lnTo>
                  <a:lnTo>
                    <a:pt x="35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34"/>
            <p:cNvSpPr/>
            <p:nvPr/>
          </p:nvSpPr>
          <p:spPr>
            <a:xfrm>
              <a:off x="1385128" y="382462"/>
              <a:ext cx="661" cy="907"/>
            </a:xfrm>
            <a:custGeom>
              <a:avLst/>
              <a:gdLst/>
              <a:ahLst/>
              <a:cxnLst/>
              <a:rect l="l" t="t" r="r" b="b"/>
              <a:pathLst>
                <a:path w="70" h="96" extrusionOk="0">
                  <a:moveTo>
                    <a:pt x="35" y="1"/>
                  </a:moveTo>
                  <a:cubicBezTo>
                    <a:pt x="27" y="1"/>
                    <a:pt x="18" y="9"/>
                    <a:pt x="1" y="27"/>
                  </a:cubicBezTo>
                  <a:cubicBezTo>
                    <a:pt x="1" y="61"/>
                    <a:pt x="1" y="61"/>
                    <a:pt x="35" y="61"/>
                  </a:cubicBezTo>
                  <a:cubicBezTo>
                    <a:pt x="70" y="61"/>
                    <a:pt x="70" y="61"/>
                    <a:pt x="70" y="27"/>
                  </a:cubicBezTo>
                  <a:cubicBezTo>
                    <a:pt x="52" y="9"/>
                    <a:pt x="44" y="1"/>
                    <a:pt x="35" y="1"/>
                  </a:cubicBezTo>
                  <a:close/>
                  <a:moveTo>
                    <a:pt x="35" y="61"/>
                  </a:moveTo>
                  <a:cubicBezTo>
                    <a:pt x="1" y="61"/>
                    <a:pt x="1" y="96"/>
                    <a:pt x="35" y="96"/>
                  </a:cubicBezTo>
                  <a:lnTo>
                    <a:pt x="70" y="96"/>
                  </a:lnTo>
                  <a:cubicBezTo>
                    <a:pt x="70" y="61"/>
                    <a:pt x="70" y="61"/>
                    <a:pt x="35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34"/>
            <p:cNvSpPr/>
            <p:nvPr/>
          </p:nvSpPr>
          <p:spPr>
            <a:xfrm>
              <a:off x="1380887" y="37422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34"/>
            <p:cNvSpPr/>
            <p:nvPr/>
          </p:nvSpPr>
          <p:spPr>
            <a:xfrm>
              <a:off x="1381208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34"/>
            <p:cNvSpPr/>
            <p:nvPr/>
          </p:nvSpPr>
          <p:spPr>
            <a:xfrm>
              <a:off x="1380887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34"/>
            <p:cNvSpPr/>
            <p:nvPr/>
          </p:nvSpPr>
          <p:spPr>
            <a:xfrm>
              <a:off x="1377950" y="369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34"/>
            <p:cNvSpPr/>
            <p:nvPr/>
          </p:nvSpPr>
          <p:spPr>
            <a:xfrm>
              <a:off x="1378601" y="3709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34"/>
            <p:cNvSpPr/>
            <p:nvPr/>
          </p:nvSpPr>
          <p:spPr>
            <a:xfrm>
              <a:off x="1377950" y="36932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0" y="70"/>
                    <a:pt x="35" y="104"/>
                    <a:pt x="69" y="173"/>
                  </a:cubicBezTo>
                  <a:cubicBezTo>
                    <a:pt x="69" y="104"/>
                    <a:pt x="69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34"/>
            <p:cNvSpPr/>
            <p:nvPr/>
          </p:nvSpPr>
          <p:spPr>
            <a:xfrm>
              <a:off x="1377298" y="367369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0" y="0"/>
                  </a:moveTo>
                  <a:cubicBezTo>
                    <a:pt x="35" y="69"/>
                    <a:pt x="0" y="138"/>
                    <a:pt x="69" y="208"/>
                  </a:cubicBezTo>
                  <a:cubicBezTo>
                    <a:pt x="35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34"/>
            <p:cNvSpPr/>
            <p:nvPr/>
          </p:nvSpPr>
          <p:spPr>
            <a:xfrm>
              <a:off x="1377950" y="369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34"/>
            <p:cNvSpPr/>
            <p:nvPr/>
          </p:nvSpPr>
          <p:spPr>
            <a:xfrm>
              <a:off x="1380235" y="38597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34"/>
            <p:cNvSpPr/>
            <p:nvPr/>
          </p:nvSpPr>
          <p:spPr>
            <a:xfrm>
              <a:off x="1336486" y="408171"/>
              <a:ext cx="1643" cy="7849"/>
            </a:xfrm>
            <a:custGeom>
              <a:avLst/>
              <a:gdLst/>
              <a:ahLst/>
              <a:cxnLst/>
              <a:rect l="l" t="t" r="r" b="b"/>
              <a:pathLst>
                <a:path w="174" h="831" extrusionOk="0">
                  <a:moveTo>
                    <a:pt x="0" y="1"/>
                  </a:moveTo>
                  <a:cubicBezTo>
                    <a:pt x="70" y="277"/>
                    <a:pt x="35" y="588"/>
                    <a:pt x="104" y="830"/>
                  </a:cubicBezTo>
                  <a:cubicBezTo>
                    <a:pt x="70" y="554"/>
                    <a:pt x="173" y="27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34"/>
            <p:cNvSpPr/>
            <p:nvPr/>
          </p:nvSpPr>
          <p:spPr>
            <a:xfrm>
              <a:off x="1331915" y="407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34"/>
            <p:cNvSpPr/>
            <p:nvPr/>
          </p:nvSpPr>
          <p:spPr>
            <a:xfrm>
              <a:off x="1328647" y="407199"/>
              <a:ext cx="3929" cy="5884"/>
            </a:xfrm>
            <a:custGeom>
              <a:avLst/>
              <a:gdLst/>
              <a:ahLst/>
              <a:cxnLst/>
              <a:rect l="l" t="t" r="r" b="b"/>
              <a:pathLst>
                <a:path w="416" h="623" extrusionOk="0">
                  <a:moveTo>
                    <a:pt x="347" y="0"/>
                  </a:moveTo>
                  <a:cubicBezTo>
                    <a:pt x="1" y="208"/>
                    <a:pt x="347" y="415"/>
                    <a:pt x="347" y="622"/>
                  </a:cubicBezTo>
                  <a:cubicBezTo>
                    <a:pt x="416" y="415"/>
                    <a:pt x="347" y="208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34"/>
            <p:cNvSpPr/>
            <p:nvPr/>
          </p:nvSpPr>
          <p:spPr>
            <a:xfrm>
              <a:off x="1335504" y="419930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69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34"/>
            <p:cNvSpPr/>
            <p:nvPr/>
          </p:nvSpPr>
          <p:spPr>
            <a:xfrm>
              <a:off x="1332897" y="404261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69" y="0"/>
                  </a:moveTo>
                  <a:cubicBezTo>
                    <a:pt x="69" y="35"/>
                    <a:pt x="0" y="104"/>
                    <a:pt x="69" y="173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34"/>
            <p:cNvSpPr/>
            <p:nvPr/>
          </p:nvSpPr>
          <p:spPr>
            <a:xfrm>
              <a:off x="1344977" y="41894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34"/>
            <p:cNvSpPr/>
            <p:nvPr/>
          </p:nvSpPr>
          <p:spPr>
            <a:xfrm>
              <a:off x="1345950" y="42123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34"/>
            <p:cNvSpPr/>
            <p:nvPr/>
          </p:nvSpPr>
          <p:spPr>
            <a:xfrm>
              <a:off x="1401449" y="379770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1" y="1"/>
                  </a:moveTo>
                  <a:cubicBezTo>
                    <a:pt x="1" y="1"/>
                    <a:pt x="1" y="16"/>
                    <a:pt x="11" y="16"/>
                  </a:cubicBezTo>
                  <a:cubicBezTo>
                    <a:pt x="16" y="16"/>
                    <a:pt x="24" y="1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34"/>
            <p:cNvSpPr/>
            <p:nvPr/>
          </p:nvSpPr>
          <p:spPr>
            <a:xfrm>
              <a:off x="1405699" y="3869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34"/>
            <p:cNvSpPr/>
            <p:nvPr/>
          </p:nvSpPr>
          <p:spPr>
            <a:xfrm>
              <a:off x="1395253" y="38532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34"/>
            <p:cNvSpPr/>
            <p:nvPr/>
          </p:nvSpPr>
          <p:spPr>
            <a:xfrm>
              <a:off x="1397860" y="37781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34"/>
            <p:cNvSpPr/>
            <p:nvPr/>
          </p:nvSpPr>
          <p:spPr>
            <a:xfrm>
              <a:off x="1158883" y="652372"/>
              <a:ext cx="1322" cy="1965"/>
            </a:xfrm>
            <a:custGeom>
              <a:avLst/>
              <a:gdLst/>
              <a:ahLst/>
              <a:cxnLst/>
              <a:rect l="l" t="t" r="r" b="b"/>
              <a:pathLst>
                <a:path w="140" h="208" extrusionOk="0">
                  <a:moveTo>
                    <a:pt x="1" y="1"/>
                  </a:moveTo>
                  <a:cubicBezTo>
                    <a:pt x="1" y="104"/>
                    <a:pt x="70" y="139"/>
                    <a:pt x="105" y="208"/>
                  </a:cubicBezTo>
                  <a:cubicBezTo>
                    <a:pt x="139" y="139"/>
                    <a:pt x="70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34"/>
            <p:cNvSpPr/>
            <p:nvPr/>
          </p:nvSpPr>
          <p:spPr>
            <a:xfrm>
              <a:off x="1158883" y="6523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34"/>
            <p:cNvSpPr/>
            <p:nvPr/>
          </p:nvSpPr>
          <p:spPr>
            <a:xfrm>
              <a:off x="1159865" y="65432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34"/>
            <p:cNvSpPr/>
            <p:nvPr/>
          </p:nvSpPr>
          <p:spPr>
            <a:xfrm>
              <a:off x="1159865" y="654658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" y="0"/>
                  </a:moveTo>
                  <a:cubicBezTo>
                    <a:pt x="70" y="35"/>
                    <a:pt x="104" y="35"/>
                    <a:pt x="139" y="70"/>
                  </a:cubicBezTo>
                  <a:cubicBezTo>
                    <a:pt x="104" y="35"/>
                    <a:pt x="7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34"/>
            <p:cNvSpPr/>
            <p:nvPr/>
          </p:nvSpPr>
          <p:spPr>
            <a:xfrm>
              <a:off x="1191865" y="687309"/>
              <a:ext cx="1634" cy="1521"/>
            </a:xfrm>
            <a:custGeom>
              <a:avLst/>
              <a:gdLst/>
              <a:ahLst/>
              <a:cxnLst/>
              <a:rect l="l" t="t" r="r" b="b"/>
              <a:pathLst>
                <a:path w="173" h="161" extrusionOk="0">
                  <a:moveTo>
                    <a:pt x="104" y="0"/>
                  </a:moveTo>
                  <a:cubicBezTo>
                    <a:pt x="35" y="0"/>
                    <a:pt x="0" y="35"/>
                    <a:pt x="35" y="69"/>
                  </a:cubicBezTo>
                  <a:cubicBezTo>
                    <a:pt x="35" y="104"/>
                    <a:pt x="69" y="138"/>
                    <a:pt x="69" y="138"/>
                  </a:cubicBezTo>
                  <a:cubicBezTo>
                    <a:pt x="98" y="153"/>
                    <a:pt x="121" y="161"/>
                    <a:pt x="137" y="161"/>
                  </a:cubicBezTo>
                  <a:cubicBezTo>
                    <a:pt x="161" y="161"/>
                    <a:pt x="173" y="144"/>
                    <a:pt x="173" y="104"/>
                  </a:cubicBezTo>
                  <a:cubicBezTo>
                    <a:pt x="173" y="35"/>
                    <a:pt x="138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34"/>
            <p:cNvSpPr/>
            <p:nvPr/>
          </p:nvSpPr>
          <p:spPr>
            <a:xfrm>
              <a:off x="1189900" y="67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34"/>
            <p:cNvSpPr/>
            <p:nvPr/>
          </p:nvSpPr>
          <p:spPr>
            <a:xfrm>
              <a:off x="1189900" y="67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34"/>
            <p:cNvSpPr/>
            <p:nvPr/>
          </p:nvSpPr>
          <p:spPr>
            <a:xfrm>
              <a:off x="1322451" y="6402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34"/>
            <p:cNvSpPr/>
            <p:nvPr/>
          </p:nvSpPr>
          <p:spPr>
            <a:xfrm>
              <a:off x="1407654" y="452251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cubicBezTo>
                    <a:pt x="1" y="69"/>
                    <a:pt x="1" y="35"/>
                    <a:pt x="1" y="0"/>
                  </a:cubicBezTo>
                  <a:cubicBezTo>
                    <a:pt x="1" y="35"/>
                    <a:pt x="1" y="69"/>
                    <a:pt x="1" y="69"/>
                  </a:cubicBezTo>
                  <a:cubicBezTo>
                    <a:pt x="1" y="69"/>
                    <a:pt x="1" y="69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34"/>
            <p:cNvSpPr/>
            <p:nvPr/>
          </p:nvSpPr>
          <p:spPr>
            <a:xfrm>
              <a:off x="1407654" y="45192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28" name="Google Shape;5928;p34"/>
          <p:cNvSpPr txBox="1"/>
          <p:nvPr/>
        </p:nvSpPr>
        <p:spPr>
          <a:xfrm>
            <a:off x="213925" y="12975"/>
            <a:ext cx="2568300" cy="5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rPr>
              <a:t>The Benefits of Focusing On Strengths</a:t>
            </a:r>
            <a:endParaRPr sz="1200">
              <a:solidFill>
                <a:schemeClr val="dk2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5929" name="Google Shape;5929;p34"/>
          <p:cNvSpPr txBox="1"/>
          <p:nvPr/>
        </p:nvSpPr>
        <p:spPr>
          <a:xfrm>
            <a:off x="1618600" y="1635975"/>
            <a:ext cx="17202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">
                <a:latin typeface="Albert Sans"/>
                <a:ea typeface="Albert Sans"/>
                <a:cs typeface="Albert Sans"/>
                <a:sym typeface="Albert Sans"/>
              </a:rPr>
              <a:t>Hammond and Zimmerman; Hammond, 2010; Driver, 2011; National Institute of Corrections; Walsh, 2016)</a:t>
            </a:r>
            <a:endParaRPr sz="300"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4" name="Google Shape;5934;p35"/>
          <p:cNvSpPr txBox="1"/>
          <p:nvPr/>
        </p:nvSpPr>
        <p:spPr>
          <a:xfrm>
            <a:off x="302425" y="661115"/>
            <a:ext cx="2490300" cy="102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 fontScale="77500" lnSpcReduction="10000"/>
          </a:bodyPr>
          <a:lstStyle/>
          <a:p>
            <a:pPr marL="228600" lvl="0" indent="-13462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ct val="100000"/>
              <a:buFont typeface="Albert Sans Light"/>
              <a:buChar char="●"/>
            </a:pPr>
            <a:r>
              <a:rPr lang="en" sz="800">
                <a:solidFill>
                  <a:srgbClr val="4A615A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Focusing on your strengths can lead to a self-fulfilling prophecy </a:t>
            </a:r>
            <a:endParaRPr sz="800">
              <a:solidFill>
                <a:srgbClr val="4A615A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228600" lvl="0" indent="-13462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ct val="100000"/>
              <a:buFont typeface="Albert Sans Light"/>
              <a:buChar char="●"/>
            </a:pPr>
            <a:r>
              <a:rPr lang="en" sz="800">
                <a:solidFill>
                  <a:srgbClr val="4A615A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Acknowledging  that your feelings and behaviors are within your control. </a:t>
            </a:r>
            <a:endParaRPr sz="800">
              <a:solidFill>
                <a:srgbClr val="4A615A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228600" lvl="0" indent="-13462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ct val="100000"/>
              <a:buFont typeface="Albert Sans Light"/>
              <a:buChar char="●"/>
            </a:pPr>
            <a:r>
              <a:rPr lang="en" sz="800">
                <a:solidFill>
                  <a:srgbClr val="4A615A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You can re-evaluate the way you react to your stressor. </a:t>
            </a:r>
            <a:endParaRPr sz="800">
              <a:solidFill>
                <a:srgbClr val="4A615A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228600" lvl="0" indent="-13462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ct val="100000"/>
              <a:buFont typeface="Albert Sans Light"/>
              <a:buChar char="●"/>
            </a:pPr>
            <a:r>
              <a:rPr lang="en" sz="800">
                <a:solidFill>
                  <a:srgbClr val="4A615A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Focus on optimism for more effective results.</a:t>
            </a:r>
            <a:endParaRPr sz="800">
              <a:solidFill>
                <a:srgbClr val="4A615A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228600" lvl="0" indent="-13462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ct val="100000"/>
              <a:buFont typeface="Albert Sans Light"/>
              <a:buChar char="●"/>
            </a:pPr>
            <a:r>
              <a:rPr lang="en" sz="800">
                <a:solidFill>
                  <a:srgbClr val="4A615A"/>
                </a:solidFill>
                <a:latin typeface="Albert Sans Light"/>
                <a:ea typeface="Albert Sans Light"/>
                <a:cs typeface="Albert Sans Light"/>
                <a:sym typeface="Albert Sans Light"/>
              </a:rPr>
              <a:t>Your obstacles become viewed as a challenge that can be overcome rather than thought to be insurmountable.</a:t>
            </a:r>
            <a:endParaRPr sz="800">
              <a:solidFill>
                <a:srgbClr val="4A615A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228600" lvl="0" indent="-13462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ct val="100000"/>
              <a:buFont typeface="Albert Sans Light"/>
              <a:buChar char="●"/>
            </a:pPr>
            <a:endParaRPr sz="800">
              <a:solidFill>
                <a:srgbClr val="4A615A"/>
              </a:solidFill>
              <a:latin typeface="Albert Sans Light"/>
              <a:ea typeface="Albert Sans Light"/>
              <a:cs typeface="Albert Sans Light"/>
              <a:sym typeface="Albert Sans Light"/>
            </a:endParaRPr>
          </a:p>
        </p:txBody>
      </p:sp>
      <p:grpSp>
        <p:nvGrpSpPr>
          <p:cNvPr id="5935" name="Google Shape;5935;p35"/>
          <p:cNvGrpSpPr/>
          <p:nvPr/>
        </p:nvGrpSpPr>
        <p:grpSpPr>
          <a:xfrm rot="-1679531" flipH="1">
            <a:off x="2455436" y="-396560"/>
            <a:ext cx="848683" cy="1373175"/>
            <a:chOff x="971495" y="101917"/>
            <a:chExt cx="454456" cy="735312"/>
          </a:xfrm>
        </p:grpSpPr>
        <p:sp>
          <p:nvSpPr>
            <p:cNvPr id="5936" name="Google Shape;5936;p35"/>
            <p:cNvSpPr/>
            <p:nvPr/>
          </p:nvSpPr>
          <p:spPr>
            <a:xfrm>
              <a:off x="971495" y="101917"/>
              <a:ext cx="454456" cy="735312"/>
            </a:xfrm>
            <a:custGeom>
              <a:avLst/>
              <a:gdLst/>
              <a:ahLst/>
              <a:cxnLst/>
              <a:rect l="l" t="t" r="r" b="b"/>
              <a:pathLst>
                <a:path w="48116" h="77852" extrusionOk="0">
                  <a:moveTo>
                    <a:pt x="29278" y="8606"/>
                  </a:moveTo>
                  <a:cubicBezTo>
                    <a:pt x="29455" y="8606"/>
                    <a:pt x="29657" y="8686"/>
                    <a:pt x="29899" y="8852"/>
                  </a:cubicBezTo>
                  <a:cubicBezTo>
                    <a:pt x="29720" y="8852"/>
                    <a:pt x="29551" y="8841"/>
                    <a:pt x="29389" y="8841"/>
                  </a:cubicBezTo>
                  <a:cubicBezTo>
                    <a:pt x="29146" y="8841"/>
                    <a:pt x="28918" y="8866"/>
                    <a:pt x="28690" y="8991"/>
                  </a:cubicBezTo>
                  <a:cubicBezTo>
                    <a:pt x="28865" y="8738"/>
                    <a:pt x="29050" y="8606"/>
                    <a:pt x="29278" y="8606"/>
                  </a:cubicBezTo>
                  <a:close/>
                  <a:moveTo>
                    <a:pt x="29161" y="9061"/>
                  </a:moveTo>
                  <a:cubicBezTo>
                    <a:pt x="29278" y="9061"/>
                    <a:pt x="29407" y="9096"/>
                    <a:pt x="29554" y="9164"/>
                  </a:cubicBezTo>
                  <a:cubicBezTo>
                    <a:pt x="29346" y="9336"/>
                    <a:pt x="29070" y="9440"/>
                    <a:pt x="28517" y="9509"/>
                  </a:cubicBezTo>
                  <a:cubicBezTo>
                    <a:pt x="28726" y="9207"/>
                    <a:pt x="28920" y="9061"/>
                    <a:pt x="29161" y="9061"/>
                  </a:cubicBezTo>
                  <a:close/>
                  <a:moveTo>
                    <a:pt x="28517" y="9889"/>
                  </a:moveTo>
                  <a:lnTo>
                    <a:pt x="28517" y="9889"/>
                  </a:lnTo>
                  <a:cubicBezTo>
                    <a:pt x="28448" y="9993"/>
                    <a:pt x="28379" y="10131"/>
                    <a:pt x="28171" y="10200"/>
                  </a:cubicBezTo>
                  <a:cubicBezTo>
                    <a:pt x="28240" y="9959"/>
                    <a:pt x="28379" y="9924"/>
                    <a:pt x="28517" y="9889"/>
                  </a:cubicBezTo>
                  <a:close/>
                  <a:moveTo>
                    <a:pt x="24041" y="12024"/>
                  </a:moveTo>
                  <a:cubicBezTo>
                    <a:pt x="24058" y="12024"/>
                    <a:pt x="24075" y="12032"/>
                    <a:pt x="24092" y="12067"/>
                  </a:cubicBezTo>
                  <a:cubicBezTo>
                    <a:pt x="24092" y="12102"/>
                    <a:pt x="24058" y="12136"/>
                    <a:pt x="24023" y="12136"/>
                  </a:cubicBezTo>
                  <a:cubicBezTo>
                    <a:pt x="24006" y="12136"/>
                    <a:pt x="23989" y="12145"/>
                    <a:pt x="23972" y="12145"/>
                  </a:cubicBezTo>
                  <a:cubicBezTo>
                    <a:pt x="23954" y="12145"/>
                    <a:pt x="23937" y="12136"/>
                    <a:pt x="23920" y="12102"/>
                  </a:cubicBezTo>
                  <a:cubicBezTo>
                    <a:pt x="23885" y="12067"/>
                    <a:pt x="23920" y="12032"/>
                    <a:pt x="23989" y="12032"/>
                  </a:cubicBezTo>
                  <a:cubicBezTo>
                    <a:pt x="24006" y="12032"/>
                    <a:pt x="24023" y="12024"/>
                    <a:pt x="24041" y="12024"/>
                  </a:cubicBezTo>
                  <a:close/>
                  <a:moveTo>
                    <a:pt x="27444" y="10316"/>
                  </a:moveTo>
                  <a:cubicBezTo>
                    <a:pt x="27474" y="10316"/>
                    <a:pt x="27509" y="10323"/>
                    <a:pt x="27549" y="10339"/>
                  </a:cubicBezTo>
                  <a:cubicBezTo>
                    <a:pt x="27238" y="10650"/>
                    <a:pt x="26927" y="10926"/>
                    <a:pt x="26719" y="11237"/>
                  </a:cubicBezTo>
                  <a:cubicBezTo>
                    <a:pt x="26339" y="11860"/>
                    <a:pt x="25924" y="12413"/>
                    <a:pt x="25682" y="13104"/>
                  </a:cubicBezTo>
                  <a:cubicBezTo>
                    <a:pt x="25544" y="13588"/>
                    <a:pt x="25268" y="14037"/>
                    <a:pt x="25199" y="14521"/>
                  </a:cubicBezTo>
                  <a:cubicBezTo>
                    <a:pt x="25164" y="14625"/>
                    <a:pt x="25164" y="14729"/>
                    <a:pt x="25129" y="14832"/>
                  </a:cubicBezTo>
                  <a:cubicBezTo>
                    <a:pt x="25095" y="14936"/>
                    <a:pt x="25060" y="15040"/>
                    <a:pt x="24922" y="15109"/>
                  </a:cubicBezTo>
                  <a:cubicBezTo>
                    <a:pt x="24882" y="15129"/>
                    <a:pt x="24842" y="15149"/>
                    <a:pt x="24802" y="15149"/>
                  </a:cubicBezTo>
                  <a:cubicBezTo>
                    <a:pt x="24773" y="15149"/>
                    <a:pt x="24744" y="15138"/>
                    <a:pt x="24715" y="15109"/>
                  </a:cubicBezTo>
                  <a:cubicBezTo>
                    <a:pt x="24646" y="15074"/>
                    <a:pt x="24680" y="15005"/>
                    <a:pt x="24715" y="14936"/>
                  </a:cubicBezTo>
                  <a:cubicBezTo>
                    <a:pt x="24818" y="14556"/>
                    <a:pt x="24922" y="14175"/>
                    <a:pt x="25026" y="13795"/>
                  </a:cubicBezTo>
                  <a:cubicBezTo>
                    <a:pt x="25268" y="12827"/>
                    <a:pt x="25786" y="11998"/>
                    <a:pt x="26408" y="11203"/>
                  </a:cubicBezTo>
                  <a:cubicBezTo>
                    <a:pt x="26650" y="10892"/>
                    <a:pt x="26927" y="10650"/>
                    <a:pt x="27203" y="10442"/>
                  </a:cubicBezTo>
                  <a:cubicBezTo>
                    <a:pt x="27283" y="10389"/>
                    <a:pt x="27342" y="10316"/>
                    <a:pt x="27444" y="10316"/>
                  </a:cubicBezTo>
                  <a:close/>
                  <a:moveTo>
                    <a:pt x="29381" y="11860"/>
                  </a:moveTo>
                  <a:cubicBezTo>
                    <a:pt x="29899" y="12171"/>
                    <a:pt x="30314" y="12620"/>
                    <a:pt x="30764" y="13035"/>
                  </a:cubicBezTo>
                  <a:cubicBezTo>
                    <a:pt x="31628" y="13830"/>
                    <a:pt x="32319" y="14763"/>
                    <a:pt x="32907" y="15765"/>
                  </a:cubicBezTo>
                  <a:cubicBezTo>
                    <a:pt x="32907" y="15800"/>
                    <a:pt x="32907" y="15800"/>
                    <a:pt x="32907" y="15869"/>
                  </a:cubicBezTo>
                  <a:cubicBezTo>
                    <a:pt x="32781" y="15869"/>
                    <a:pt x="32655" y="15796"/>
                    <a:pt x="32516" y="15796"/>
                  </a:cubicBezTo>
                  <a:cubicBezTo>
                    <a:pt x="32464" y="15796"/>
                    <a:pt x="32410" y="15806"/>
                    <a:pt x="32354" y="15835"/>
                  </a:cubicBezTo>
                  <a:cubicBezTo>
                    <a:pt x="32346" y="15851"/>
                    <a:pt x="32336" y="15857"/>
                    <a:pt x="32324" y="15857"/>
                  </a:cubicBezTo>
                  <a:cubicBezTo>
                    <a:pt x="32287" y="15857"/>
                    <a:pt x="32234" y="15784"/>
                    <a:pt x="32181" y="15731"/>
                  </a:cubicBezTo>
                  <a:cubicBezTo>
                    <a:pt x="32042" y="15558"/>
                    <a:pt x="31904" y="15385"/>
                    <a:pt x="31801" y="15212"/>
                  </a:cubicBezTo>
                  <a:cubicBezTo>
                    <a:pt x="31247" y="14348"/>
                    <a:pt x="30660" y="13519"/>
                    <a:pt x="30038" y="12724"/>
                  </a:cubicBezTo>
                  <a:cubicBezTo>
                    <a:pt x="29865" y="12516"/>
                    <a:pt x="29692" y="12344"/>
                    <a:pt x="29519" y="12171"/>
                  </a:cubicBezTo>
                  <a:cubicBezTo>
                    <a:pt x="29450" y="12102"/>
                    <a:pt x="29346" y="12032"/>
                    <a:pt x="29381" y="11894"/>
                  </a:cubicBezTo>
                  <a:lnTo>
                    <a:pt x="29381" y="11860"/>
                  </a:lnTo>
                  <a:close/>
                  <a:moveTo>
                    <a:pt x="15175" y="15800"/>
                  </a:moveTo>
                  <a:cubicBezTo>
                    <a:pt x="15175" y="15800"/>
                    <a:pt x="15209" y="15835"/>
                    <a:pt x="15175" y="15869"/>
                  </a:cubicBezTo>
                  <a:cubicBezTo>
                    <a:pt x="15151" y="15893"/>
                    <a:pt x="15111" y="15933"/>
                    <a:pt x="15065" y="15933"/>
                  </a:cubicBezTo>
                  <a:cubicBezTo>
                    <a:pt x="15045" y="15933"/>
                    <a:pt x="15023" y="15925"/>
                    <a:pt x="15002" y="15904"/>
                  </a:cubicBezTo>
                  <a:cubicBezTo>
                    <a:pt x="15036" y="15835"/>
                    <a:pt x="15071" y="15800"/>
                    <a:pt x="15175" y="15800"/>
                  </a:cubicBezTo>
                  <a:close/>
                  <a:moveTo>
                    <a:pt x="32631" y="16106"/>
                  </a:moveTo>
                  <a:cubicBezTo>
                    <a:pt x="32811" y="16106"/>
                    <a:pt x="32845" y="16229"/>
                    <a:pt x="32907" y="16353"/>
                  </a:cubicBezTo>
                  <a:cubicBezTo>
                    <a:pt x="32768" y="16319"/>
                    <a:pt x="32665" y="16249"/>
                    <a:pt x="32561" y="16111"/>
                  </a:cubicBezTo>
                  <a:cubicBezTo>
                    <a:pt x="32586" y="16107"/>
                    <a:pt x="32610" y="16106"/>
                    <a:pt x="32631" y="16106"/>
                  </a:cubicBezTo>
                  <a:close/>
                  <a:moveTo>
                    <a:pt x="20154" y="16261"/>
                  </a:moveTo>
                  <a:cubicBezTo>
                    <a:pt x="20181" y="16261"/>
                    <a:pt x="20201" y="16278"/>
                    <a:pt x="20221" y="16319"/>
                  </a:cubicBezTo>
                  <a:cubicBezTo>
                    <a:pt x="20290" y="16319"/>
                    <a:pt x="20359" y="16307"/>
                    <a:pt x="20429" y="16307"/>
                  </a:cubicBezTo>
                  <a:cubicBezTo>
                    <a:pt x="20532" y="16307"/>
                    <a:pt x="20636" y="16332"/>
                    <a:pt x="20740" y="16457"/>
                  </a:cubicBezTo>
                  <a:cubicBezTo>
                    <a:pt x="20697" y="16463"/>
                    <a:pt x="20657" y="16466"/>
                    <a:pt x="20620" y="16466"/>
                  </a:cubicBezTo>
                  <a:cubicBezTo>
                    <a:pt x="20449" y="16466"/>
                    <a:pt x="20335" y="16404"/>
                    <a:pt x="20221" y="16319"/>
                  </a:cubicBezTo>
                  <a:cubicBezTo>
                    <a:pt x="20193" y="16333"/>
                    <a:pt x="20170" y="16341"/>
                    <a:pt x="20151" y="16341"/>
                  </a:cubicBezTo>
                  <a:cubicBezTo>
                    <a:pt x="20123" y="16341"/>
                    <a:pt x="20103" y="16324"/>
                    <a:pt x="20083" y="16284"/>
                  </a:cubicBezTo>
                  <a:cubicBezTo>
                    <a:pt x="20112" y="16270"/>
                    <a:pt x="20134" y="16261"/>
                    <a:pt x="20154" y="16261"/>
                  </a:cubicBezTo>
                  <a:close/>
                  <a:moveTo>
                    <a:pt x="29934" y="9094"/>
                  </a:moveTo>
                  <a:cubicBezTo>
                    <a:pt x="30349" y="9164"/>
                    <a:pt x="30694" y="9267"/>
                    <a:pt x="31006" y="9578"/>
                  </a:cubicBezTo>
                  <a:cubicBezTo>
                    <a:pt x="31489" y="10097"/>
                    <a:pt x="31904" y="10650"/>
                    <a:pt x="32319" y="11237"/>
                  </a:cubicBezTo>
                  <a:cubicBezTo>
                    <a:pt x="32526" y="11583"/>
                    <a:pt x="32768" y="11894"/>
                    <a:pt x="33045" y="12205"/>
                  </a:cubicBezTo>
                  <a:cubicBezTo>
                    <a:pt x="33563" y="12724"/>
                    <a:pt x="34013" y="13346"/>
                    <a:pt x="34427" y="13968"/>
                  </a:cubicBezTo>
                  <a:cubicBezTo>
                    <a:pt x="34911" y="14763"/>
                    <a:pt x="35292" y="15593"/>
                    <a:pt x="35776" y="16388"/>
                  </a:cubicBezTo>
                  <a:cubicBezTo>
                    <a:pt x="35810" y="16422"/>
                    <a:pt x="35879" y="16491"/>
                    <a:pt x="35810" y="16595"/>
                  </a:cubicBezTo>
                  <a:cubicBezTo>
                    <a:pt x="35784" y="16602"/>
                    <a:pt x="35759" y="16604"/>
                    <a:pt x="35734" y="16604"/>
                  </a:cubicBezTo>
                  <a:cubicBezTo>
                    <a:pt x="35631" y="16604"/>
                    <a:pt x="35542" y="16554"/>
                    <a:pt x="35430" y="16526"/>
                  </a:cubicBezTo>
                  <a:cubicBezTo>
                    <a:pt x="35285" y="16490"/>
                    <a:pt x="35145" y="16475"/>
                    <a:pt x="35006" y="16475"/>
                  </a:cubicBezTo>
                  <a:cubicBezTo>
                    <a:pt x="34746" y="16475"/>
                    <a:pt x="34490" y="16527"/>
                    <a:pt x="34220" y="16595"/>
                  </a:cubicBezTo>
                  <a:cubicBezTo>
                    <a:pt x="34116" y="16630"/>
                    <a:pt x="34047" y="16630"/>
                    <a:pt x="33944" y="16664"/>
                  </a:cubicBezTo>
                  <a:cubicBezTo>
                    <a:pt x="33871" y="16673"/>
                    <a:pt x="33818" y="16680"/>
                    <a:pt x="33777" y="16680"/>
                  </a:cubicBezTo>
                  <a:cubicBezTo>
                    <a:pt x="33660" y="16680"/>
                    <a:pt x="33640" y="16626"/>
                    <a:pt x="33563" y="16422"/>
                  </a:cubicBezTo>
                  <a:cubicBezTo>
                    <a:pt x="33425" y="16180"/>
                    <a:pt x="33287" y="15938"/>
                    <a:pt x="33114" y="15696"/>
                  </a:cubicBezTo>
                  <a:cubicBezTo>
                    <a:pt x="32492" y="14763"/>
                    <a:pt x="31835" y="13830"/>
                    <a:pt x="30971" y="13035"/>
                  </a:cubicBezTo>
                  <a:cubicBezTo>
                    <a:pt x="30280" y="12378"/>
                    <a:pt x="29623" y="11721"/>
                    <a:pt x="28793" y="11237"/>
                  </a:cubicBezTo>
                  <a:cubicBezTo>
                    <a:pt x="28744" y="11213"/>
                    <a:pt x="28696" y="11189"/>
                    <a:pt x="28659" y="11189"/>
                  </a:cubicBezTo>
                  <a:cubicBezTo>
                    <a:pt x="28644" y="11189"/>
                    <a:pt x="28631" y="11193"/>
                    <a:pt x="28621" y="11203"/>
                  </a:cubicBezTo>
                  <a:cubicBezTo>
                    <a:pt x="28533" y="11247"/>
                    <a:pt x="28454" y="11264"/>
                    <a:pt x="28380" y="11264"/>
                  </a:cubicBezTo>
                  <a:cubicBezTo>
                    <a:pt x="28165" y="11264"/>
                    <a:pt x="27997" y="11116"/>
                    <a:pt x="27791" y="11065"/>
                  </a:cubicBezTo>
                  <a:cubicBezTo>
                    <a:pt x="28102" y="10754"/>
                    <a:pt x="28379" y="10442"/>
                    <a:pt x="28655" y="10131"/>
                  </a:cubicBezTo>
                  <a:cubicBezTo>
                    <a:pt x="28759" y="10028"/>
                    <a:pt x="28862" y="9959"/>
                    <a:pt x="28966" y="9924"/>
                  </a:cubicBezTo>
                  <a:cubicBezTo>
                    <a:pt x="29104" y="9889"/>
                    <a:pt x="29243" y="9855"/>
                    <a:pt x="29070" y="9682"/>
                  </a:cubicBezTo>
                  <a:cubicBezTo>
                    <a:pt x="29035" y="9613"/>
                    <a:pt x="29070" y="9544"/>
                    <a:pt x="29139" y="9509"/>
                  </a:cubicBezTo>
                  <a:cubicBezTo>
                    <a:pt x="29346" y="9371"/>
                    <a:pt x="29623" y="9336"/>
                    <a:pt x="29796" y="9129"/>
                  </a:cubicBezTo>
                  <a:cubicBezTo>
                    <a:pt x="29830" y="9094"/>
                    <a:pt x="29899" y="9094"/>
                    <a:pt x="29934" y="9094"/>
                  </a:cubicBezTo>
                  <a:close/>
                  <a:moveTo>
                    <a:pt x="24680" y="13000"/>
                  </a:moveTo>
                  <a:lnTo>
                    <a:pt x="24680" y="13000"/>
                  </a:lnTo>
                  <a:cubicBezTo>
                    <a:pt x="24611" y="13311"/>
                    <a:pt x="24438" y="13553"/>
                    <a:pt x="24196" y="13761"/>
                  </a:cubicBezTo>
                  <a:lnTo>
                    <a:pt x="24231" y="13761"/>
                  </a:lnTo>
                  <a:cubicBezTo>
                    <a:pt x="23851" y="14106"/>
                    <a:pt x="23470" y="14487"/>
                    <a:pt x="23125" y="14832"/>
                  </a:cubicBezTo>
                  <a:cubicBezTo>
                    <a:pt x="22744" y="15212"/>
                    <a:pt x="22399" y="15627"/>
                    <a:pt x="22122" y="16077"/>
                  </a:cubicBezTo>
                  <a:cubicBezTo>
                    <a:pt x="21984" y="16353"/>
                    <a:pt x="21880" y="16630"/>
                    <a:pt x="21673" y="16837"/>
                  </a:cubicBezTo>
                  <a:cubicBezTo>
                    <a:pt x="21500" y="16733"/>
                    <a:pt x="21535" y="16595"/>
                    <a:pt x="21604" y="16457"/>
                  </a:cubicBezTo>
                  <a:cubicBezTo>
                    <a:pt x="21707" y="16249"/>
                    <a:pt x="21777" y="16077"/>
                    <a:pt x="21915" y="15869"/>
                  </a:cubicBezTo>
                  <a:cubicBezTo>
                    <a:pt x="22191" y="15420"/>
                    <a:pt x="22468" y="14970"/>
                    <a:pt x="22883" y="14625"/>
                  </a:cubicBezTo>
                  <a:cubicBezTo>
                    <a:pt x="22917" y="14590"/>
                    <a:pt x="22952" y="14556"/>
                    <a:pt x="22986" y="14521"/>
                  </a:cubicBezTo>
                  <a:cubicBezTo>
                    <a:pt x="23228" y="14037"/>
                    <a:pt x="23643" y="13761"/>
                    <a:pt x="24058" y="13450"/>
                  </a:cubicBezTo>
                  <a:cubicBezTo>
                    <a:pt x="24265" y="13311"/>
                    <a:pt x="24438" y="13104"/>
                    <a:pt x="24680" y="13000"/>
                  </a:cubicBezTo>
                  <a:close/>
                  <a:moveTo>
                    <a:pt x="31731" y="9889"/>
                  </a:moveTo>
                  <a:lnTo>
                    <a:pt x="31731" y="9889"/>
                  </a:lnTo>
                  <a:cubicBezTo>
                    <a:pt x="32112" y="10028"/>
                    <a:pt x="32354" y="10304"/>
                    <a:pt x="32630" y="10546"/>
                  </a:cubicBezTo>
                  <a:lnTo>
                    <a:pt x="32596" y="10546"/>
                  </a:lnTo>
                  <a:cubicBezTo>
                    <a:pt x="33909" y="11790"/>
                    <a:pt x="34808" y="13311"/>
                    <a:pt x="35672" y="14867"/>
                  </a:cubicBezTo>
                  <a:cubicBezTo>
                    <a:pt x="35983" y="15385"/>
                    <a:pt x="36259" y="15904"/>
                    <a:pt x="36536" y="16388"/>
                  </a:cubicBezTo>
                  <a:cubicBezTo>
                    <a:pt x="36985" y="17113"/>
                    <a:pt x="37227" y="17908"/>
                    <a:pt x="37435" y="18703"/>
                  </a:cubicBezTo>
                  <a:cubicBezTo>
                    <a:pt x="37504" y="18842"/>
                    <a:pt x="37538" y="19015"/>
                    <a:pt x="37573" y="19153"/>
                  </a:cubicBezTo>
                  <a:cubicBezTo>
                    <a:pt x="37607" y="19257"/>
                    <a:pt x="37573" y="19360"/>
                    <a:pt x="37435" y="19395"/>
                  </a:cubicBezTo>
                  <a:cubicBezTo>
                    <a:pt x="37404" y="19403"/>
                    <a:pt x="37376" y="19407"/>
                    <a:pt x="37351" y="19407"/>
                  </a:cubicBezTo>
                  <a:cubicBezTo>
                    <a:pt x="37267" y="19407"/>
                    <a:pt x="37219" y="19356"/>
                    <a:pt x="37193" y="19222"/>
                  </a:cubicBezTo>
                  <a:cubicBezTo>
                    <a:pt x="37020" y="18289"/>
                    <a:pt x="36709" y="17390"/>
                    <a:pt x="36225" y="16595"/>
                  </a:cubicBezTo>
                  <a:cubicBezTo>
                    <a:pt x="35395" y="15247"/>
                    <a:pt x="34808" y="13795"/>
                    <a:pt x="33805" y="12585"/>
                  </a:cubicBezTo>
                  <a:cubicBezTo>
                    <a:pt x="33667" y="12447"/>
                    <a:pt x="33529" y="12274"/>
                    <a:pt x="33391" y="12136"/>
                  </a:cubicBezTo>
                  <a:cubicBezTo>
                    <a:pt x="32734" y="11445"/>
                    <a:pt x="32284" y="10650"/>
                    <a:pt x="31731" y="9889"/>
                  </a:cubicBezTo>
                  <a:close/>
                  <a:moveTo>
                    <a:pt x="22641" y="19429"/>
                  </a:moveTo>
                  <a:lnTo>
                    <a:pt x="22710" y="19464"/>
                  </a:lnTo>
                  <a:lnTo>
                    <a:pt x="22675" y="19533"/>
                  </a:lnTo>
                  <a:cubicBezTo>
                    <a:pt x="22675" y="19533"/>
                    <a:pt x="22641" y="19498"/>
                    <a:pt x="22641" y="19464"/>
                  </a:cubicBezTo>
                  <a:cubicBezTo>
                    <a:pt x="22641" y="19464"/>
                    <a:pt x="22641" y="19429"/>
                    <a:pt x="22641" y="19429"/>
                  </a:cubicBezTo>
                  <a:close/>
                  <a:moveTo>
                    <a:pt x="22572" y="19810"/>
                  </a:moveTo>
                  <a:cubicBezTo>
                    <a:pt x="22606" y="19810"/>
                    <a:pt x="22606" y="19844"/>
                    <a:pt x="22606" y="19879"/>
                  </a:cubicBezTo>
                  <a:lnTo>
                    <a:pt x="22606" y="19982"/>
                  </a:lnTo>
                  <a:cubicBezTo>
                    <a:pt x="22606" y="19948"/>
                    <a:pt x="22572" y="19913"/>
                    <a:pt x="22572" y="19879"/>
                  </a:cubicBezTo>
                  <a:cubicBezTo>
                    <a:pt x="22572" y="19879"/>
                    <a:pt x="22572" y="19810"/>
                    <a:pt x="22572" y="19810"/>
                  </a:cubicBezTo>
                  <a:close/>
                  <a:moveTo>
                    <a:pt x="24922" y="13242"/>
                  </a:moveTo>
                  <a:cubicBezTo>
                    <a:pt x="24922" y="13553"/>
                    <a:pt x="24784" y="13830"/>
                    <a:pt x="24715" y="14141"/>
                  </a:cubicBezTo>
                  <a:cubicBezTo>
                    <a:pt x="24576" y="14694"/>
                    <a:pt x="24438" y="15282"/>
                    <a:pt x="24162" y="15869"/>
                  </a:cubicBezTo>
                  <a:cubicBezTo>
                    <a:pt x="23885" y="16388"/>
                    <a:pt x="23678" y="16975"/>
                    <a:pt x="23539" y="17563"/>
                  </a:cubicBezTo>
                  <a:cubicBezTo>
                    <a:pt x="23470" y="17908"/>
                    <a:pt x="23470" y="18254"/>
                    <a:pt x="23609" y="18634"/>
                  </a:cubicBezTo>
                  <a:cubicBezTo>
                    <a:pt x="23781" y="19118"/>
                    <a:pt x="23712" y="19637"/>
                    <a:pt x="23781" y="20155"/>
                  </a:cubicBezTo>
                  <a:cubicBezTo>
                    <a:pt x="23816" y="20224"/>
                    <a:pt x="23781" y="20259"/>
                    <a:pt x="23712" y="20293"/>
                  </a:cubicBezTo>
                  <a:cubicBezTo>
                    <a:pt x="23703" y="20303"/>
                    <a:pt x="23694" y="20307"/>
                    <a:pt x="23684" y="20307"/>
                  </a:cubicBezTo>
                  <a:cubicBezTo>
                    <a:pt x="23659" y="20307"/>
                    <a:pt x="23634" y="20275"/>
                    <a:pt x="23609" y="20224"/>
                  </a:cubicBezTo>
                  <a:cubicBezTo>
                    <a:pt x="23263" y="19810"/>
                    <a:pt x="22917" y="19395"/>
                    <a:pt x="22814" y="18842"/>
                  </a:cubicBezTo>
                  <a:cubicBezTo>
                    <a:pt x="22710" y="18323"/>
                    <a:pt x="22399" y="17908"/>
                    <a:pt x="22053" y="17528"/>
                  </a:cubicBezTo>
                  <a:cubicBezTo>
                    <a:pt x="22053" y="17494"/>
                    <a:pt x="22019" y="17494"/>
                    <a:pt x="21984" y="17459"/>
                  </a:cubicBezTo>
                  <a:cubicBezTo>
                    <a:pt x="21707" y="17148"/>
                    <a:pt x="21707" y="17113"/>
                    <a:pt x="21915" y="16733"/>
                  </a:cubicBezTo>
                  <a:cubicBezTo>
                    <a:pt x="22226" y="16146"/>
                    <a:pt x="22641" y="15593"/>
                    <a:pt x="23159" y="15109"/>
                  </a:cubicBezTo>
                  <a:cubicBezTo>
                    <a:pt x="23574" y="14694"/>
                    <a:pt x="23954" y="14210"/>
                    <a:pt x="24438" y="13830"/>
                  </a:cubicBezTo>
                  <a:cubicBezTo>
                    <a:pt x="24611" y="13657"/>
                    <a:pt x="24749" y="13415"/>
                    <a:pt x="24922" y="13242"/>
                  </a:cubicBezTo>
                  <a:close/>
                  <a:moveTo>
                    <a:pt x="22710" y="20674"/>
                  </a:moveTo>
                  <a:cubicBezTo>
                    <a:pt x="22848" y="20743"/>
                    <a:pt x="22848" y="20847"/>
                    <a:pt x="22848" y="20916"/>
                  </a:cubicBezTo>
                  <a:cubicBezTo>
                    <a:pt x="22814" y="20847"/>
                    <a:pt x="22779" y="20777"/>
                    <a:pt x="22710" y="20674"/>
                  </a:cubicBezTo>
                  <a:close/>
                  <a:moveTo>
                    <a:pt x="23263" y="21261"/>
                  </a:moveTo>
                  <a:cubicBezTo>
                    <a:pt x="23436" y="21330"/>
                    <a:pt x="23401" y="21434"/>
                    <a:pt x="23436" y="21503"/>
                  </a:cubicBezTo>
                  <a:lnTo>
                    <a:pt x="23367" y="21538"/>
                  </a:lnTo>
                  <a:lnTo>
                    <a:pt x="23263" y="21296"/>
                  </a:lnTo>
                  <a:lnTo>
                    <a:pt x="23263" y="21261"/>
                  </a:lnTo>
                  <a:close/>
                  <a:moveTo>
                    <a:pt x="22883" y="20950"/>
                  </a:moveTo>
                  <a:cubicBezTo>
                    <a:pt x="23125" y="21158"/>
                    <a:pt x="23194" y="21434"/>
                    <a:pt x="23263" y="21745"/>
                  </a:cubicBezTo>
                  <a:cubicBezTo>
                    <a:pt x="22986" y="21538"/>
                    <a:pt x="22952" y="21227"/>
                    <a:pt x="22883" y="20950"/>
                  </a:cubicBezTo>
                  <a:close/>
                  <a:moveTo>
                    <a:pt x="23747" y="21019"/>
                  </a:moveTo>
                  <a:lnTo>
                    <a:pt x="23747" y="21019"/>
                  </a:lnTo>
                  <a:cubicBezTo>
                    <a:pt x="23954" y="21261"/>
                    <a:pt x="23989" y="21400"/>
                    <a:pt x="23920" y="21814"/>
                  </a:cubicBezTo>
                  <a:cubicBezTo>
                    <a:pt x="23781" y="21642"/>
                    <a:pt x="23643" y="21538"/>
                    <a:pt x="23781" y="21330"/>
                  </a:cubicBezTo>
                  <a:cubicBezTo>
                    <a:pt x="23851" y="21227"/>
                    <a:pt x="23747" y="21123"/>
                    <a:pt x="23747" y="21019"/>
                  </a:cubicBezTo>
                  <a:close/>
                  <a:moveTo>
                    <a:pt x="23263" y="21780"/>
                  </a:moveTo>
                  <a:lnTo>
                    <a:pt x="23297" y="21814"/>
                  </a:lnTo>
                  <a:cubicBezTo>
                    <a:pt x="23287" y="21824"/>
                    <a:pt x="23280" y="21829"/>
                    <a:pt x="23275" y="21829"/>
                  </a:cubicBezTo>
                  <a:cubicBezTo>
                    <a:pt x="23263" y="21829"/>
                    <a:pt x="23263" y="21804"/>
                    <a:pt x="23263" y="21780"/>
                  </a:cubicBezTo>
                  <a:close/>
                  <a:moveTo>
                    <a:pt x="15244" y="22091"/>
                  </a:moveTo>
                  <a:lnTo>
                    <a:pt x="15244" y="22091"/>
                  </a:lnTo>
                  <a:cubicBezTo>
                    <a:pt x="15209" y="22125"/>
                    <a:pt x="15175" y="22125"/>
                    <a:pt x="15140" y="22160"/>
                  </a:cubicBezTo>
                  <a:lnTo>
                    <a:pt x="15175" y="22160"/>
                  </a:lnTo>
                  <a:lnTo>
                    <a:pt x="15244" y="22091"/>
                  </a:lnTo>
                  <a:close/>
                  <a:moveTo>
                    <a:pt x="14671" y="22012"/>
                  </a:moveTo>
                  <a:cubicBezTo>
                    <a:pt x="14678" y="22012"/>
                    <a:pt x="14684" y="22015"/>
                    <a:pt x="14691" y="22022"/>
                  </a:cubicBezTo>
                  <a:cubicBezTo>
                    <a:pt x="14760" y="22056"/>
                    <a:pt x="14760" y="22091"/>
                    <a:pt x="14725" y="22125"/>
                  </a:cubicBezTo>
                  <a:lnTo>
                    <a:pt x="14725" y="22160"/>
                  </a:lnTo>
                  <a:cubicBezTo>
                    <a:pt x="14725" y="22184"/>
                    <a:pt x="14725" y="22209"/>
                    <a:pt x="14701" y="22209"/>
                  </a:cubicBezTo>
                  <a:cubicBezTo>
                    <a:pt x="14691" y="22209"/>
                    <a:pt x="14676" y="22205"/>
                    <a:pt x="14656" y="22195"/>
                  </a:cubicBezTo>
                  <a:cubicBezTo>
                    <a:pt x="14622" y="22160"/>
                    <a:pt x="14622" y="22125"/>
                    <a:pt x="14622" y="22091"/>
                  </a:cubicBezTo>
                  <a:cubicBezTo>
                    <a:pt x="14622" y="22063"/>
                    <a:pt x="14644" y="22012"/>
                    <a:pt x="14671" y="22012"/>
                  </a:cubicBezTo>
                  <a:close/>
                  <a:moveTo>
                    <a:pt x="18958" y="21086"/>
                  </a:moveTo>
                  <a:cubicBezTo>
                    <a:pt x="18982" y="21086"/>
                    <a:pt x="19010" y="21096"/>
                    <a:pt x="19046" y="21123"/>
                  </a:cubicBezTo>
                  <a:cubicBezTo>
                    <a:pt x="19150" y="21192"/>
                    <a:pt x="19115" y="21296"/>
                    <a:pt x="19081" y="21365"/>
                  </a:cubicBezTo>
                  <a:cubicBezTo>
                    <a:pt x="18977" y="21538"/>
                    <a:pt x="18873" y="21711"/>
                    <a:pt x="18769" y="21883"/>
                  </a:cubicBezTo>
                  <a:cubicBezTo>
                    <a:pt x="18528" y="22298"/>
                    <a:pt x="18182" y="22644"/>
                    <a:pt x="18009" y="23093"/>
                  </a:cubicBezTo>
                  <a:cubicBezTo>
                    <a:pt x="17974" y="22748"/>
                    <a:pt x="18182" y="22506"/>
                    <a:pt x="18286" y="22229"/>
                  </a:cubicBezTo>
                  <a:cubicBezTo>
                    <a:pt x="18458" y="21883"/>
                    <a:pt x="18631" y="21538"/>
                    <a:pt x="18839" y="21227"/>
                  </a:cubicBezTo>
                  <a:cubicBezTo>
                    <a:pt x="18864" y="21175"/>
                    <a:pt x="18890" y="21086"/>
                    <a:pt x="18958" y="21086"/>
                  </a:cubicBezTo>
                  <a:close/>
                  <a:moveTo>
                    <a:pt x="27342" y="23162"/>
                  </a:moveTo>
                  <a:cubicBezTo>
                    <a:pt x="27342" y="23197"/>
                    <a:pt x="27307" y="23197"/>
                    <a:pt x="27307" y="23232"/>
                  </a:cubicBezTo>
                  <a:cubicBezTo>
                    <a:pt x="27307" y="23197"/>
                    <a:pt x="27307" y="23162"/>
                    <a:pt x="27342" y="23162"/>
                  </a:cubicBezTo>
                  <a:close/>
                  <a:moveTo>
                    <a:pt x="6222" y="21780"/>
                  </a:moveTo>
                  <a:lnTo>
                    <a:pt x="6222" y="21780"/>
                  </a:lnTo>
                  <a:cubicBezTo>
                    <a:pt x="5842" y="22091"/>
                    <a:pt x="5600" y="22471"/>
                    <a:pt x="5289" y="22851"/>
                  </a:cubicBezTo>
                  <a:cubicBezTo>
                    <a:pt x="5185" y="22990"/>
                    <a:pt x="5047" y="23093"/>
                    <a:pt x="5047" y="23266"/>
                  </a:cubicBezTo>
                  <a:cubicBezTo>
                    <a:pt x="5393" y="22990"/>
                    <a:pt x="5600" y="22575"/>
                    <a:pt x="5877" y="22264"/>
                  </a:cubicBezTo>
                  <a:cubicBezTo>
                    <a:pt x="6015" y="22125"/>
                    <a:pt x="6153" y="21987"/>
                    <a:pt x="6222" y="21780"/>
                  </a:cubicBezTo>
                  <a:close/>
                  <a:moveTo>
                    <a:pt x="17995" y="19945"/>
                  </a:moveTo>
                  <a:cubicBezTo>
                    <a:pt x="18070" y="19945"/>
                    <a:pt x="18165" y="19992"/>
                    <a:pt x="18286" y="20086"/>
                  </a:cubicBezTo>
                  <a:cubicBezTo>
                    <a:pt x="18528" y="20259"/>
                    <a:pt x="18666" y="20501"/>
                    <a:pt x="18769" y="20743"/>
                  </a:cubicBezTo>
                  <a:cubicBezTo>
                    <a:pt x="18839" y="20881"/>
                    <a:pt x="18735" y="21019"/>
                    <a:pt x="18666" y="21123"/>
                  </a:cubicBezTo>
                  <a:cubicBezTo>
                    <a:pt x="18493" y="21434"/>
                    <a:pt x="18320" y="21780"/>
                    <a:pt x="18147" y="22125"/>
                  </a:cubicBezTo>
                  <a:cubicBezTo>
                    <a:pt x="18009" y="22437"/>
                    <a:pt x="17871" y="22748"/>
                    <a:pt x="17802" y="23093"/>
                  </a:cubicBezTo>
                  <a:cubicBezTo>
                    <a:pt x="17767" y="23232"/>
                    <a:pt x="17698" y="23370"/>
                    <a:pt x="17629" y="23508"/>
                  </a:cubicBezTo>
                  <a:cubicBezTo>
                    <a:pt x="17594" y="23577"/>
                    <a:pt x="17560" y="23646"/>
                    <a:pt x="17491" y="23646"/>
                  </a:cubicBezTo>
                  <a:cubicBezTo>
                    <a:pt x="17387" y="23612"/>
                    <a:pt x="17387" y="23543"/>
                    <a:pt x="17387" y="23439"/>
                  </a:cubicBezTo>
                  <a:cubicBezTo>
                    <a:pt x="17387" y="23439"/>
                    <a:pt x="17387" y="23404"/>
                    <a:pt x="17387" y="23301"/>
                  </a:cubicBezTo>
                  <a:cubicBezTo>
                    <a:pt x="17421" y="23197"/>
                    <a:pt x="17421" y="23024"/>
                    <a:pt x="17456" y="22886"/>
                  </a:cubicBezTo>
                  <a:cubicBezTo>
                    <a:pt x="17733" y="22125"/>
                    <a:pt x="17698" y="21330"/>
                    <a:pt x="17733" y="20535"/>
                  </a:cubicBezTo>
                  <a:cubicBezTo>
                    <a:pt x="17733" y="20466"/>
                    <a:pt x="17733" y="20363"/>
                    <a:pt x="17767" y="20293"/>
                  </a:cubicBezTo>
                  <a:cubicBezTo>
                    <a:pt x="17809" y="20061"/>
                    <a:pt x="17877" y="19945"/>
                    <a:pt x="17995" y="19945"/>
                  </a:cubicBezTo>
                  <a:close/>
                  <a:moveTo>
                    <a:pt x="28344" y="20743"/>
                  </a:moveTo>
                  <a:cubicBezTo>
                    <a:pt x="28517" y="20777"/>
                    <a:pt x="28517" y="20916"/>
                    <a:pt x="28551" y="21019"/>
                  </a:cubicBezTo>
                  <a:cubicBezTo>
                    <a:pt x="28862" y="21780"/>
                    <a:pt x="29139" y="22540"/>
                    <a:pt x="29450" y="23301"/>
                  </a:cubicBezTo>
                  <a:cubicBezTo>
                    <a:pt x="29591" y="23668"/>
                    <a:pt x="29571" y="23804"/>
                    <a:pt x="29295" y="23804"/>
                  </a:cubicBezTo>
                  <a:cubicBezTo>
                    <a:pt x="29233" y="23804"/>
                    <a:pt x="29159" y="23797"/>
                    <a:pt x="29070" y="23785"/>
                  </a:cubicBezTo>
                  <a:cubicBezTo>
                    <a:pt x="29002" y="23771"/>
                    <a:pt x="28936" y="23765"/>
                    <a:pt x="28871" y="23765"/>
                  </a:cubicBezTo>
                  <a:cubicBezTo>
                    <a:pt x="28601" y="23765"/>
                    <a:pt x="28346" y="23860"/>
                    <a:pt x="28067" y="23888"/>
                  </a:cubicBezTo>
                  <a:cubicBezTo>
                    <a:pt x="27964" y="23785"/>
                    <a:pt x="27998" y="23681"/>
                    <a:pt x="28067" y="23577"/>
                  </a:cubicBezTo>
                  <a:cubicBezTo>
                    <a:pt x="28275" y="23059"/>
                    <a:pt x="28309" y="22471"/>
                    <a:pt x="28309" y="21918"/>
                  </a:cubicBezTo>
                  <a:cubicBezTo>
                    <a:pt x="28309" y="21676"/>
                    <a:pt x="28309" y="21400"/>
                    <a:pt x="28309" y="21158"/>
                  </a:cubicBezTo>
                  <a:cubicBezTo>
                    <a:pt x="28309" y="21019"/>
                    <a:pt x="28309" y="20881"/>
                    <a:pt x="28344" y="20743"/>
                  </a:cubicBezTo>
                  <a:close/>
                  <a:moveTo>
                    <a:pt x="17352" y="23888"/>
                  </a:moveTo>
                  <a:lnTo>
                    <a:pt x="17352" y="23888"/>
                  </a:lnTo>
                  <a:cubicBezTo>
                    <a:pt x="17456" y="24027"/>
                    <a:pt x="17352" y="24130"/>
                    <a:pt x="17283" y="24303"/>
                  </a:cubicBezTo>
                  <a:cubicBezTo>
                    <a:pt x="17179" y="24096"/>
                    <a:pt x="17283" y="23992"/>
                    <a:pt x="17352" y="23888"/>
                  </a:cubicBezTo>
                  <a:close/>
                  <a:moveTo>
                    <a:pt x="17249" y="24441"/>
                  </a:moveTo>
                  <a:lnTo>
                    <a:pt x="17249" y="24476"/>
                  </a:lnTo>
                  <a:lnTo>
                    <a:pt x="17214" y="24476"/>
                  </a:lnTo>
                  <a:cubicBezTo>
                    <a:pt x="17214" y="24441"/>
                    <a:pt x="17214" y="24441"/>
                    <a:pt x="17249" y="24441"/>
                  </a:cubicBezTo>
                  <a:close/>
                  <a:moveTo>
                    <a:pt x="27826" y="21676"/>
                  </a:moveTo>
                  <a:cubicBezTo>
                    <a:pt x="27964" y="21780"/>
                    <a:pt x="27929" y="21849"/>
                    <a:pt x="27929" y="21953"/>
                  </a:cubicBezTo>
                  <a:cubicBezTo>
                    <a:pt x="27929" y="22367"/>
                    <a:pt x="27895" y="22817"/>
                    <a:pt x="27860" y="23266"/>
                  </a:cubicBezTo>
                  <a:cubicBezTo>
                    <a:pt x="27826" y="23923"/>
                    <a:pt x="27445" y="24372"/>
                    <a:pt x="26754" y="24580"/>
                  </a:cubicBezTo>
                  <a:cubicBezTo>
                    <a:pt x="26927" y="24130"/>
                    <a:pt x="26996" y="23646"/>
                    <a:pt x="27307" y="23266"/>
                  </a:cubicBezTo>
                  <a:lnTo>
                    <a:pt x="27307" y="23266"/>
                  </a:lnTo>
                  <a:cubicBezTo>
                    <a:pt x="27342" y="23404"/>
                    <a:pt x="27342" y="23577"/>
                    <a:pt x="27272" y="23750"/>
                  </a:cubicBezTo>
                  <a:cubicBezTo>
                    <a:pt x="27272" y="23819"/>
                    <a:pt x="27238" y="23888"/>
                    <a:pt x="27342" y="23923"/>
                  </a:cubicBezTo>
                  <a:cubicBezTo>
                    <a:pt x="27361" y="23929"/>
                    <a:pt x="27379" y="23932"/>
                    <a:pt x="27395" y="23932"/>
                  </a:cubicBezTo>
                  <a:cubicBezTo>
                    <a:pt x="27470" y="23932"/>
                    <a:pt x="27521" y="23876"/>
                    <a:pt x="27549" y="23819"/>
                  </a:cubicBezTo>
                  <a:cubicBezTo>
                    <a:pt x="27584" y="23785"/>
                    <a:pt x="27584" y="23715"/>
                    <a:pt x="27584" y="23681"/>
                  </a:cubicBezTo>
                  <a:cubicBezTo>
                    <a:pt x="27584" y="23370"/>
                    <a:pt x="27653" y="23024"/>
                    <a:pt x="27584" y="22748"/>
                  </a:cubicBezTo>
                  <a:cubicBezTo>
                    <a:pt x="27514" y="22333"/>
                    <a:pt x="27722" y="22056"/>
                    <a:pt x="27826" y="21676"/>
                  </a:cubicBezTo>
                  <a:close/>
                  <a:moveTo>
                    <a:pt x="17110" y="24718"/>
                  </a:moveTo>
                  <a:cubicBezTo>
                    <a:pt x="17145" y="24752"/>
                    <a:pt x="17145" y="24787"/>
                    <a:pt x="17145" y="24787"/>
                  </a:cubicBezTo>
                  <a:cubicBezTo>
                    <a:pt x="17145" y="24822"/>
                    <a:pt x="17110" y="24856"/>
                    <a:pt x="17076" y="24856"/>
                  </a:cubicBezTo>
                  <a:cubicBezTo>
                    <a:pt x="17041" y="24822"/>
                    <a:pt x="17041" y="24787"/>
                    <a:pt x="17041" y="24752"/>
                  </a:cubicBezTo>
                  <a:cubicBezTo>
                    <a:pt x="17041" y="24718"/>
                    <a:pt x="17076" y="24718"/>
                    <a:pt x="17110" y="24718"/>
                  </a:cubicBezTo>
                  <a:close/>
                  <a:moveTo>
                    <a:pt x="26747" y="24773"/>
                  </a:moveTo>
                  <a:cubicBezTo>
                    <a:pt x="26770" y="24773"/>
                    <a:pt x="26789" y="24805"/>
                    <a:pt x="26789" y="24856"/>
                  </a:cubicBezTo>
                  <a:cubicBezTo>
                    <a:pt x="26789" y="24881"/>
                    <a:pt x="26771" y="24905"/>
                    <a:pt x="26749" y="24905"/>
                  </a:cubicBezTo>
                  <a:cubicBezTo>
                    <a:pt x="26740" y="24905"/>
                    <a:pt x="26730" y="24901"/>
                    <a:pt x="26719" y="24891"/>
                  </a:cubicBezTo>
                  <a:cubicBezTo>
                    <a:pt x="26685" y="24891"/>
                    <a:pt x="26685" y="24856"/>
                    <a:pt x="26685" y="24822"/>
                  </a:cubicBezTo>
                  <a:cubicBezTo>
                    <a:pt x="26685" y="24787"/>
                    <a:pt x="26719" y="24787"/>
                    <a:pt x="26719" y="24787"/>
                  </a:cubicBezTo>
                  <a:cubicBezTo>
                    <a:pt x="26729" y="24778"/>
                    <a:pt x="26738" y="24773"/>
                    <a:pt x="26747" y="24773"/>
                  </a:cubicBezTo>
                  <a:close/>
                  <a:moveTo>
                    <a:pt x="16454" y="25029"/>
                  </a:moveTo>
                  <a:lnTo>
                    <a:pt x="16488" y="25133"/>
                  </a:lnTo>
                  <a:cubicBezTo>
                    <a:pt x="16488" y="25133"/>
                    <a:pt x="16419" y="25133"/>
                    <a:pt x="16419" y="25098"/>
                  </a:cubicBezTo>
                  <a:cubicBezTo>
                    <a:pt x="16419" y="25063"/>
                    <a:pt x="16419" y="25063"/>
                    <a:pt x="16454" y="25029"/>
                  </a:cubicBezTo>
                  <a:close/>
                  <a:moveTo>
                    <a:pt x="20295" y="16921"/>
                  </a:moveTo>
                  <a:cubicBezTo>
                    <a:pt x="20444" y="16921"/>
                    <a:pt x="20617" y="17003"/>
                    <a:pt x="20705" y="17113"/>
                  </a:cubicBezTo>
                  <a:cubicBezTo>
                    <a:pt x="20774" y="17183"/>
                    <a:pt x="20843" y="17252"/>
                    <a:pt x="20912" y="17321"/>
                  </a:cubicBezTo>
                  <a:cubicBezTo>
                    <a:pt x="21120" y="17563"/>
                    <a:pt x="21224" y="17805"/>
                    <a:pt x="21016" y="18116"/>
                  </a:cubicBezTo>
                  <a:cubicBezTo>
                    <a:pt x="20982" y="18150"/>
                    <a:pt x="20947" y="18220"/>
                    <a:pt x="21016" y="18289"/>
                  </a:cubicBezTo>
                  <a:cubicBezTo>
                    <a:pt x="21154" y="18254"/>
                    <a:pt x="21120" y="18012"/>
                    <a:pt x="21327" y="17978"/>
                  </a:cubicBezTo>
                  <a:cubicBezTo>
                    <a:pt x="21569" y="18289"/>
                    <a:pt x="21777" y="18634"/>
                    <a:pt x="21915" y="19015"/>
                  </a:cubicBezTo>
                  <a:cubicBezTo>
                    <a:pt x="22226" y="19740"/>
                    <a:pt x="22537" y="20501"/>
                    <a:pt x="22814" y="21261"/>
                  </a:cubicBezTo>
                  <a:cubicBezTo>
                    <a:pt x="22917" y="21469"/>
                    <a:pt x="23021" y="21676"/>
                    <a:pt x="23159" y="21883"/>
                  </a:cubicBezTo>
                  <a:cubicBezTo>
                    <a:pt x="23194" y="21918"/>
                    <a:pt x="23194" y="21987"/>
                    <a:pt x="23228" y="21987"/>
                  </a:cubicBezTo>
                  <a:cubicBezTo>
                    <a:pt x="23574" y="22056"/>
                    <a:pt x="23574" y="22333"/>
                    <a:pt x="23609" y="22609"/>
                  </a:cubicBezTo>
                  <a:cubicBezTo>
                    <a:pt x="23712" y="22990"/>
                    <a:pt x="23851" y="23404"/>
                    <a:pt x="23920" y="23819"/>
                  </a:cubicBezTo>
                  <a:cubicBezTo>
                    <a:pt x="23989" y="24061"/>
                    <a:pt x="23989" y="24096"/>
                    <a:pt x="23609" y="24199"/>
                  </a:cubicBezTo>
                  <a:cubicBezTo>
                    <a:pt x="23523" y="24242"/>
                    <a:pt x="23466" y="24267"/>
                    <a:pt x="23423" y="24267"/>
                  </a:cubicBezTo>
                  <a:cubicBezTo>
                    <a:pt x="23361" y="24267"/>
                    <a:pt x="23324" y="24217"/>
                    <a:pt x="23263" y="24096"/>
                  </a:cubicBezTo>
                  <a:lnTo>
                    <a:pt x="23263" y="24096"/>
                  </a:lnTo>
                  <a:cubicBezTo>
                    <a:pt x="23297" y="24199"/>
                    <a:pt x="23297" y="24303"/>
                    <a:pt x="23159" y="24372"/>
                  </a:cubicBezTo>
                  <a:cubicBezTo>
                    <a:pt x="22883" y="24510"/>
                    <a:pt x="22744" y="24718"/>
                    <a:pt x="22710" y="25063"/>
                  </a:cubicBezTo>
                  <a:cubicBezTo>
                    <a:pt x="22710" y="25192"/>
                    <a:pt x="22672" y="25263"/>
                    <a:pt x="22568" y="25263"/>
                  </a:cubicBezTo>
                  <a:cubicBezTo>
                    <a:pt x="22531" y="25263"/>
                    <a:pt x="22487" y="25254"/>
                    <a:pt x="22433" y="25236"/>
                  </a:cubicBezTo>
                  <a:cubicBezTo>
                    <a:pt x="22226" y="25133"/>
                    <a:pt x="21984" y="25133"/>
                    <a:pt x="21742" y="25063"/>
                  </a:cubicBezTo>
                  <a:cubicBezTo>
                    <a:pt x="21258" y="24925"/>
                    <a:pt x="21016" y="24545"/>
                    <a:pt x="20774" y="24096"/>
                  </a:cubicBezTo>
                  <a:cubicBezTo>
                    <a:pt x="20532" y="23543"/>
                    <a:pt x="20359" y="22955"/>
                    <a:pt x="20117" y="22402"/>
                  </a:cubicBezTo>
                  <a:cubicBezTo>
                    <a:pt x="20048" y="22195"/>
                    <a:pt x="19945" y="21987"/>
                    <a:pt x="19806" y="21814"/>
                  </a:cubicBezTo>
                  <a:cubicBezTo>
                    <a:pt x="19564" y="21538"/>
                    <a:pt x="19461" y="21123"/>
                    <a:pt x="19184" y="20881"/>
                  </a:cubicBezTo>
                  <a:cubicBezTo>
                    <a:pt x="19081" y="20777"/>
                    <a:pt x="19115" y="20708"/>
                    <a:pt x="19150" y="20605"/>
                  </a:cubicBezTo>
                  <a:cubicBezTo>
                    <a:pt x="19219" y="20535"/>
                    <a:pt x="19322" y="20466"/>
                    <a:pt x="19322" y="20328"/>
                  </a:cubicBezTo>
                  <a:cubicBezTo>
                    <a:pt x="19299" y="20328"/>
                    <a:pt x="19276" y="20313"/>
                    <a:pt x="19264" y="20313"/>
                  </a:cubicBezTo>
                  <a:cubicBezTo>
                    <a:pt x="19257" y="20313"/>
                    <a:pt x="19253" y="20317"/>
                    <a:pt x="19253" y="20328"/>
                  </a:cubicBezTo>
                  <a:cubicBezTo>
                    <a:pt x="19110" y="20455"/>
                    <a:pt x="19033" y="20524"/>
                    <a:pt x="18968" y="20524"/>
                  </a:cubicBezTo>
                  <a:cubicBezTo>
                    <a:pt x="18891" y="20524"/>
                    <a:pt x="18831" y="20430"/>
                    <a:pt x="18700" y="20224"/>
                  </a:cubicBezTo>
                  <a:cubicBezTo>
                    <a:pt x="18597" y="20052"/>
                    <a:pt x="18493" y="19913"/>
                    <a:pt x="18320" y="19879"/>
                  </a:cubicBezTo>
                  <a:cubicBezTo>
                    <a:pt x="18009" y="19775"/>
                    <a:pt x="17836" y="19637"/>
                    <a:pt x="17974" y="19291"/>
                  </a:cubicBezTo>
                  <a:cubicBezTo>
                    <a:pt x="17836" y="19291"/>
                    <a:pt x="17836" y="19429"/>
                    <a:pt x="17767" y="19464"/>
                  </a:cubicBezTo>
                  <a:cubicBezTo>
                    <a:pt x="17629" y="19395"/>
                    <a:pt x="17629" y="19257"/>
                    <a:pt x="17698" y="19153"/>
                  </a:cubicBezTo>
                  <a:cubicBezTo>
                    <a:pt x="18009" y="18392"/>
                    <a:pt x="18528" y="17770"/>
                    <a:pt x="19253" y="17355"/>
                  </a:cubicBezTo>
                  <a:cubicBezTo>
                    <a:pt x="19322" y="17321"/>
                    <a:pt x="19392" y="17252"/>
                    <a:pt x="19495" y="17252"/>
                  </a:cubicBezTo>
                  <a:cubicBezTo>
                    <a:pt x="19703" y="17217"/>
                    <a:pt x="19910" y="17217"/>
                    <a:pt x="20083" y="17010"/>
                  </a:cubicBezTo>
                  <a:cubicBezTo>
                    <a:pt x="20133" y="16947"/>
                    <a:pt x="20210" y="16921"/>
                    <a:pt x="20295" y="16921"/>
                  </a:cubicBezTo>
                  <a:close/>
                  <a:moveTo>
                    <a:pt x="15140" y="23612"/>
                  </a:moveTo>
                  <a:cubicBezTo>
                    <a:pt x="15209" y="24061"/>
                    <a:pt x="15348" y="24510"/>
                    <a:pt x="15244" y="24994"/>
                  </a:cubicBezTo>
                  <a:cubicBezTo>
                    <a:pt x="15244" y="25029"/>
                    <a:pt x="15209" y="25063"/>
                    <a:pt x="15209" y="25098"/>
                  </a:cubicBezTo>
                  <a:cubicBezTo>
                    <a:pt x="15148" y="25191"/>
                    <a:pt x="15141" y="25311"/>
                    <a:pt x="15042" y="25311"/>
                  </a:cubicBezTo>
                  <a:cubicBezTo>
                    <a:pt x="15030" y="25311"/>
                    <a:pt x="15017" y="25309"/>
                    <a:pt x="15002" y="25305"/>
                  </a:cubicBezTo>
                  <a:cubicBezTo>
                    <a:pt x="14864" y="25271"/>
                    <a:pt x="14933" y="25167"/>
                    <a:pt x="14933" y="25063"/>
                  </a:cubicBezTo>
                  <a:cubicBezTo>
                    <a:pt x="14898" y="24580"/>
                    <a:pt x="14933" y="24096"/>
                    <a:pt x="15140" y="23612"/>
                  </a:cubicBezTo>
                  <a:close/>
                  <a:moveTo>
                    <a:pt x="25207" y="15523"/>
                  </a:moveTo>
                  <a:cubicBezTo>
                    <a:pt x="25474" y="15523"/>
                    <a:pt x="25726" y="15661"/>
                    <a:pt x="25924" y="15835"/>
                  </a:cubicBezTo>
                  <a:cubicBezTo>
                    <a:pt x="26201" y="16111"/>
                    <a:pt x="26512" y="16319"/>
                    <a:pt x="26789" y="16560"/>
                  </a:cubicBezTo>
                  <a:cubicBezTo>
                    <a:pt x="27031" y="16768"/>
                    <a:pt x="27169" y="17010"/>
                    <a:pt x="27307" y="17286"/>
                  </a:cubicBezTo>
                  <a:cubicBezTo>
                    <a:pt x="27342" y="17355"/>
                    <a:pt x="27411" y="17459"/>
                    <a:pt x="27307" y="17528"/>
                  </a:cubicBezTo>
                  <a:cubicBezTo>
                    <a:pt x="27100" y="17701"/>
                    <a:pt x="27238" y="17839"/>
                    <a:pt x="27307" y="17943"/>
                  </a:cubicBezTo>
                  <a:cubicBezTo>
                    <a:pt x="27480" y="18254"/>
                    <a:pt x="27653" y="18600"/>
                    <a:pt x="27756" y="18945"/>
                  </a:cubicBezTo>
                  <a:cubicBezTo>
                    <a:pt x="27860" y="19118"/>
                    <a:pt x="27860" y="19291"/>
                    <a:pt x="27756" y="19498"/>
                  </a:cubicBezTo>
                  <a:cubicBezTo>
                    <a:pt x="27480" y="19948"/>
                    <a:pt x="27376" y="20466"/>
                    <a:pt x="27169" y="20916"/>
                  </a:cubicBezTo>
                  <a:cubicBezTo>
                    <a:pt x="26996" y="21296"/>
                    <a:pt x="26927" y="21642"/>
                    <a:pt x="26858" y="22022"/>
                  </a:cubicBezTo>
                  <a:cubicBezTo>
                    <a:pt x="26685" y="23059"/>
                    <a:pt x="26339" y="24027"/>
                    <a:pt x="25994" y="24994"/>
                  </a:cubicBezTo>
                  <a:cubicBezTo>
                    <a:pt x="25959" y="25133"/>
                    <a:pt x="25924" y="25271"/>
                    <a:pt x="25786" y="25340"/>
                  </a:cubicBezTo>
                  <a:cubicBezTo>
                    <a:pt x="25544" y="25167"/>
                    <a:pt x="25475" y="24960"/>
                    <a:pt x="25302" y="24752"/>
                  </a:cubicBezTo>
                  <a:cubicBezTo>
                    <a:pt x="25164" y="24614"/>
                    <a:pt x="25060" y="24476"/>
                    <a:pt x="24818" y="24441"/>
                  </a:cubicBezTo>
                  <a:cubicBezTo>
                    <a:pt x="24646" y="24441"/>
                    <a:pt x="24576" y="24338"/>
                    <a:pt x="24542" y="24165"/>
                  </a:cubicBezTo>
                  <a:cubicBezTo>
                    <a:pt x="24404" y="23543"/>
                    <a:pt x="24300" y="22920"/>
                    <a:pt x="24265" y="22298"/>
                  </a:cubicBezTo>
                  <a:cubicBezTo>
                    <a:pt x="24265" y="21711"/>
                    <a:pt x="24162" y="21123"/>
                    <a:pt x="24092" y="20535"/>
                  </a:cubicBezTo>
                  <a:cubicBezTo>
                    <a:pt x="23989" y="19775"/>
                    <a:pt x="23920" y="19015"/>
                    <a:pt x="23747" y="18254"/>
                  </a:cubicBezTo>
                  <a:cubicBezTo>
                    <a:pt x="23678" y="18047"/>
                    <a:pt x="23678" y="17874"/>
                    <a:pt x="23816" y="17701"/>
                  </a:cubicBezTo>
                  <a:cubicBezTo>
                    <a:pt x="23885" y="17597"/>
                    <a:pt x="23885" y="17528"/>
                    <a:pt x="23885" y="17425"/>
                  </a:cubicBezTo>
                  <a:cubicBezTo>
                    <a:pt x="23920" y="17079"/>
                    <a:pt x="24023" y="16733"/>
                    <a:pt x="24127" y="16353"/>
                  </a:cubicBezTo>
                  <a:cubicBezTo>
                    <a:pt x="24231" y="15938"/>
                    <a:pt x="24507" y="15696"/>
                    <a:pt x="24887" y="15593"/>
                  </a:cubicBezTo>
                  <a:cubicBezTo>
                    <a:pt x="24995" y="15544"/>
                    <a:pt x="25102" y="15523"/>
                    <a:pt x="25207" y="15523"/>
                  </a:cubicBezTo>
                  <a:close/>
                  <a:moveTo>
                    <a:pt x="16868" y="25375"/>
                  </a:moveTo>
                  <a:lnTo>
                    <a:pt x="16834" y="25409"/>
                  </a:lnTo>
                  <a:lnTo>
                    <a:pt x="16834" y="25375"/>
                  </a:lnTo>
                  <a:close/>
                  <a:moveTo>
                    <a:pt x="25129" y="25375"/>
                  </a:moveTo>
                  <a:cubicBezTo>
                    <a:pt x="25129" y="25377"/>
                    <a:pt x="25129" y="25379"/>
                    <a:pt x="25129" y="25381"/>
                  </a:cubicBezTo>
                  <a:lnTo>
                    <a:pt x="25129" y="25381"/>
                  </a:lnTo>
                  <a:cubicBezTo>
                    <a:pt x="25129" y="25390"/>
                    <a:pt x="25129" y="25399"/>
                    <a:pt x="25129" y="25409"/>
                  </a:cubicBezTo>
                  <a:lnTo>
                    <a:pt x="25129" y="25375"/>
                  </a:lnTo>
                  <a:close/>
                  <a:moveTo>
                    <a:pt x="19329" y="21550"/>
                  </a:moveTo>
                  <a:cubicBezTo>
                    <a:pt x="19379" y="21550"/>
                    <a:pt x="19423" y="21602"/>
                    <a:pt x="19495" y="21711"/>
                  </a:cubicBezTo>
                  <a:cubicBezTo>
                    <a:pt x="19703" y="22125"/>
                    <a:pt x="19979" y="22540"/>
                    <a:pt x="20083" y="22990"/>
                  </a:cubicBezTo>
                  <a:cubicBezTo>
                    <a:pt x="20221" y="23543"/>
                    <a:pt x="20463" y="24061"/>
                    <a:pt x="20809" y="24545"/>
                  </a:cubicBezTo>
                  <a:cubicBezTo>
                    <a:pt x="20843" y="24614"/>
                    <a:pt x="20912" y="24683"/>
                    <a:pt x="20912" y="24822"/>
                  </a:cubicBezTo>
                  <a:cubicBezTo>
                    <a:pt x="20463" y="24891"/>
                    <a:pt x="20014" y="24856"/>
                    <a:pt x="19564" y="24960"/>
                  </a:cubicBezTo>
                  <a:cubicBezTo>
                    <a:pt x="19115" y="25098"/>
                    <a:pt x="18700" y="25271"/>
                    <a:pt x="18251" y="25478"/>
                  </a:cubicBezTo>
                  <a:cubicBezTo>
                    <a:pt x="18251" y="25236"/>
                    <a:pt x="18251" y="24994"/>
                    <a:pt x="18286" y="24787"/>
                  </a:cubicBezTo>
                  <a:cubicBezTo>
                    <a:pt x="18355" y="24372"/>
                    <a:pt x="18286" y="23923"/>
                    <a:pt x="18458" y="23508"/>
                  </a:cubicBezTo>
                  <a:cubicBezTo>
                    <a:pt x="18458" y="23439"/>
                    <a:pt x="18493" y="23404"/>
                    <a:pt x="18458" y="23335"/>
                  </a:cubicBezTo>
                  <a:cubicBezTo>
                    <a:pt x="18320" y="23059"/>
                    <a:pt x="18389" y="22851"/>
                    <a:pt x="18562" y="22644"/>
                  </a:cubicBezTo>
                  <a:cubicBezTo>
                    <a:pt x="18769" y="22333"/>
                    <a:pt x="18908" y="21987"/>
                    <a:pt x="19150" y="21676"/>
                  </a:cubicBezTo>
                  <a:cubicBezTo>
                    <a:pt x="19232" y="21594"/>
                    <a:pt x="19283" y="21550"/>
                    <a:pt x="19329" y="21550"/>
                  </a:cubicBezTo>
                  <a:close/>
                  <a:moveTo>
                    <a:pt x="16246" y="25582"/>
                  </a:moveTo>
                  <a:lnTo>
                    <a:pt x="16246" y="25651"/>
                  </a:lnTo>
                  <a:cubicBezTo>
                    <a:pt x="16177" y="25617"/>
                    <a:pt x="16212" y="25617"/>
                    <a:pt x="16246" y="25582"/>
                  </a:cubicBezTo>
                  <a:close/>
                  <a:moveTo>
                    <a:pt x="40234" y="25340"/>
                  </a:moveTo>
                  <a:cubicBezTo>
                    <a:pt x="40304" y="25375"/>
                    <a:pt x="40407" y="25375"/>
                    <a:pt x="40442" y="25478"/>
                  </a:cubicBezTo>
                  <a:cubicBezTo>
                    <a:pt x="40407" y="25582"/>
                    <a:pt x="40373" y="25686"/>
                    <a:pt x="40304" y="25686"/>
                  </a:cubicBezTo>
                  <a:cubicBezTo>
                    <a:pt x="40285" y="25690"/>
                    <a:pt x="40269" y="25692"/>
                    <a:pt x="40255" y="25692"/>
                  </a:cubicBezTo>
                  <a:cubicBezTo>
                    <a:pt x="40165" y="25692"/>
                    <a:pt x="40161" y="25603"/>
                    <a:pt x="40131" y="25513"/>
                  </a:cubicBezTo>
                  <a:cubicBezTo>
                    <a:pt x="40131" y="25444"/>
                    <a:pt x="40131" y="25340"/>
                    <a:pt x="40234" y="25340"/>
                  </a:cubicBezTo>
                  <a:close/>
                  <a:moveTo>
                    <a:pt x="16143" y="25858"/>
                  </a:moveTo>
                  <a:cubicBezTo>
                    <a:pt x="16143" y="25858"/>
                    <a:pt x="16177" y="25893"/>
                    <a:pt x="16143" y="25893"/>
                  </a:cubicBezTo>
                  <a:cubicBezTo>
                    <a:pt x="16143" y="25910"/>
                    <a:pt x="16143" y="25919"/>
                    <a:pt x="16138" y="25919"/>
                  </a:cubicBezTo>
                  <a:cubicBezTo>
                    <a:pt x="16134" y="25919"/>
                    <a:pt x="16125" y="25910"/>
                    <a:pt x="16108" y="25893"/>
                  </a:cubicBezTo>
                  <a:cubicBezTo>
                    <a:pt x="16108" y="25893"/>
                    <a:pt x="16108" y="25858"/>
                    <a:pt x="16108" y="25858"/>
                  </a:cubicBezTo>
                  <a:close/>
                  <a:moveTo>
                    <a:pt x="23826" y="24393"/>
                  </a:moveTo>
                  <a:cubicBezTo>
                    <a:pt x="23921" y="24393"/>
                    <a:pt x="23999" y="24462"/>
                    <a:pt x="24092" y="24580"/>
                  </a:cubicBezTo>
                  <a:cubicBezTo>
                    <a:pt x="24139" y="24672"/>
                    <a:pt x="24185" y="24749"/>
                    <a:pt x="24272" y="24749"/>
                  </a:cubicBezTo>
                  <a:cubicBezTo>
                    <a:pt x="24315" y="24749"/>
                    <a:pt x="24369" y="24729"/>
                    <a:pt x="24438" y="24683"/>
                  </a:cubicBezTo>
                  <a:cubicBezTo>
                    <a:pt x="24494" y="24651"/>
                    <a:pt x="24549" y="24638"/>
                    <a:pt x="24602" y="24638"/>
                  </a:cubicBezTo>
                  <a:cubicBezTo>
                    <a:pt x="24776" y="24638"/>
                    <a:pt x="24936" y="24785"/>
                    <a:pt x="25095" y="24891"/>
                  </a:cubicBezTo>
                  <a:cubicBezTo>
                    <a:pt x="25199" y="24960"/>
                    <a:pt x="25233" y="25063"/>
                    <a:pt x="25337" y="25167"/>
                  </a:cubicBezTo>
                  <a:cubicBezTo>
                    <a:pt x="25613" y="25513"/>
                    <a:pt x="25648" y="25789"/>
                    <a:pt x="25371" y="26308"/>
                  </a:cubicBezTo>
                  <a:cubicBezTo>
                    <a:pt x="25268" y="25964"/>
                    <a:pt x="25097" y="25689"/>
                    <a:pt x="25129" y="25381"/>
                  </a:cubicBezTo>
                  <a:lnTo>
                    <a:pt x="25129" y="25381"/>
                  </a:lnTo>
                  <a:cubicBezTo>
                    <a:pt x="25123" y="25271"/>
                    <a:pt x="25085" y="25210"/>
                    <a:pt x="25001" y="25210"/>
                  </a:cubicBezTo>
                  <a:cubicBezTo>
                    <a:pt x="24970" y="25210"/>
                    <a:pt x="24932" y="25218"/>
                    <a:pt x="24887" y="25236"/>
                  </a:cubicBezTo>
                  <a:cubicBezTo>
                    <a:pt x="24887" y="25236"/>
                    <a:pt x="24853" y="25271"/>
                    <a:pt x="24818" y="25271"/>
                  </a:cubicBezTo>
                  <a:cubicBezTo>
                    <a:pt x="24794" y="25287"/>
                    <a:pt x="24767" y="25292"/>
                    <a:pt x="24740" y="25292"/>
                  </a:cubicBezTo>
                  <a:cubicBezTo>
                    <a:pt x="24702" y="25292"/>
                    <a:pt x="24662" y="25283"/>
                    <a:pt x="24623" y="25283"/>
                  </a:cubicBezTo>
                  <a:cubicBezTo>
                    <a:pt x="24570" y="25283"/>
                    <a:pt x="24518" y="25299"/>
                    <a:pt x="24473" y="25375"/>
                  </a:cubicBezTo>
                  <a:cubicBezTo>
                    <a:pt x="24404" y="25478"/>
                    <a:pt x="24611" y="25582"/>
                    <a:pt x="24507" y="25720"/>
                  </a:cubicBezTo>
                  <a:cubicBezTo>
                    <a:pt x="24369" y="25686"/>
                    <a:pt x="24196" y="25720"/>
                    <a:pt x="24127" y="25478"/>
                  </a:cubicBezTo>
                  <a:cubicBezTo>
                    <a:pt x="24092" y="25305"/>
                    <a:pt x="23920" y="25305"/>
                    <a:pt x="23781" y="25271"/>
                  </a:cubicBezTo>
                  <a:cubicBezTo>
                    <a:pt x="23781" y="25098"/>
                    <a:pt x="23920" y="25133"/>
                    <a:pt x="23954" y="25063"/>
                  </a:cubicBezTo>
                  <a:cubicBezTo>
                    <a:pt x="23876" y="25025"/>
                    <a:pt x="23818" y="25005"/>
                    <a:pt x="23768" y="25005"/>
                  </a:cubicBezTo>
                  <a:cubicBezTo>
                    <a:pt x="23685" y="25005"/>
                    <a:pt x="23626" y="25059"/>
                    <a:pt x="23539" y="25167"/>
                  </a:cubicBezTo>
                  <a:cubicBezTo>
                    <a:pt x="23436" y="25305"/>
                    <a:pt x="23401" y="25478"/>
                    <a:pt x="23228" y="25582"/>
                  </a:cubicBezTo>
                  <a:cubicBezTo>
                    <a:pt x="23125" y="25409"/>
                    <a:pt x="23194" y="25271"/>
                    <a:pt x="23263" y="25133"/>
                  </a:cubicBezTo>
                  <a:cubicBezTo>
                    <a:pt x="23297" y="25063"/>
                    <a:pt x="23263" y="25029"/>
                    <a:pt x="23159" y="24994"/>
                  </a:cubicBezTo>
                  <a:cubicBezTo>
                    <a:pt x="22986" y="24960"/>
                    <a:pt x="23021" y="24822"/>
                    <a:pt x="23125" y="24752"/>
                  </a:cubicBezTo>
                  <a:cubicBezTo>
                    <a:pt x="23297" y="24614"/>
                    <a:pt x="23470" y="24510"/>
                    <a:pt x="23678" y="24441"/>
                  </a:cubicBezTo>
                  <a:cubicBezTo>
                    <a:pt x="23733" y="24408"/>
                    <a:pt x="23781" y="24393"/>
                    <a:pt x="23826" y="24393"/>
                  </a:cubicBezTo>
                  <a:close/>
                  <a:moveTo>
                    <a:pt x="42550" y="26273"/>
                  </a:moveTo>
                  <a:cubicBezTo>
                    <a:pt x="42585" y="26308"/>
                    <a:pt x="42654" y="26342"/>
                    <a:pt x="42654" y="26412"/>
                  </a:cubicBezTo>
                  <a:cubicBezTo>
                    <a:pt x="42630" y="26436"/>
                    <a:pt x="42605" y="26460"/>
                    <a:pt x="42581" y="26460"/>
                  </a:cubicBezTo>
                  <a:cubicBezTo>
                    <a:pt x="42571" y="26460"/>
                    <a:pt x="42560" y="26456"/>
                    <a:pt x="42550" y="26446"/>
                  </a:cubicBezTo>
                  <a:cubicBezTo>
                    <a:pt x="42487" y="26446"/>
                    <a:pt x="42452" y="26417"/>
                    <a:pt x="42447" y="26331"/>
                  </a:cubicBezTo>
                  <a:lnTo>
                    <a:pt x="42447" y="26331"/>
                  </a:lnTo>
                  <a:cubicBezTo>
                    <a:pt x="42454" y="26273"/>
                    <a:pt x="42518" y="26273"/>
                    <a:pt x="42550" y="26273"/>
                  </a:cubicBezTo>
                  <a:close/>
                  <a:moveTo>
                    <a:pt x="24404" y="26100"/>
                  </a:moveTo>
                  <a:cubicBezTo>
                    <a:pt x="24507" y="26204"/>
                    <a:pt x="24507" y="26412"/>
                    <a:pt x="24438" y="26653"/>
                  </a:cubicBezTo>
                  <a:cubicBezTo>
                    <a:pt x="24300" y="26446"/>
                    <a:pt x="24438" y="26308"/>
                    <a:pt x="24404" y="26100"/>
                  </a:cubicBezTo>
                  <a:close/>
                  <a:moveTo>
                    <a:pt x="23505" y="25720"/>
                  </a:moveTo>
                  <a:cubicBezTo>
                    <a:pt x="23574" y="25755"/>
                    <a:pt x="23574" y="25824"/>
                    <a:pt x="23574" y="25858"/>
                  </a:cubicBezTo>
                  <a:cubicBezTo>
                    <a:pt x="23539" y="26100"/>
                    <a:pt x="23539" y="26342"/>
                    <a:pt x="23712" y="26515"/>
                  </a:cubicBezTo>
                  <a:cubicBezTo>
                    <a:pt x="23747" y="26584"/>
                    <a:pt x="23747" y="26653"/>
                    <a:pt x="23678" y="26688"/>
                  </a:cubicBezTo>
                  <a:cubicBezTo>
                    <a:pt x="23668" y="26698"/>
                    <a:pt x="23654" y="26702"/>
                    <a:pt x="23640" y="26702"/>
                  </a:cubicBezTo>
                  <a:cubicBezTo>
                    <a:pt x="23606" y="26702"/>
                    <a:pt x="23564" y="26678"/>
                    <a:pt x="23539" y="26653"/>
                  </a:cubicBezTo>
                  <a:cubicBezTo>
                    <a:pt x="23470" y="26584"/>
                    <a:pt x="23367" y="26481"/>
                    <a:pt x="23297" y="26377"/>
                  </a:cubicBezTo>
                  <a:cubicBezTo>
                    <a:pt x="23263" y="26342"/>
                    <a:pt x="23228" y="26239"/>
                    <a:pt x="23297" y="26204"/>
                  </a:cubicBezTo>
                  <a:cubicBezTo>
                    <a:pt x="23574" y="26170"/>
                    <a:pt x="23470" y="25997"/>
                    <a:pt x="23470" y="25858"/>
                  </a:cubicBezTo>
                  <a:cubicBezTo>
                    <a:pt x="23470" y="25789"/>
                    <a:pt x="23436" y="25755"/>
                    <a:pt x="23505" y="25720"/>
                  </a:cubicBezTo>
                  <a:close/>
                  <a:moveTo>
                    <a:pt x="41064" y="26653"/>
                  </a:moveTo>
                  <a:lnTo>
                    <a:pt x="41064" y="26653"/>
                  </a:lnTo>
                  <a:cubicBezTo>
                    <a:pt x="41202" y="26757"/>
                    <a:pt x="41202" y="26861"/>
                    <a:pt x="41202" y="26965"/>
                  </a:cubicBezTo>
                  <a:cubicBezTo>
                    <a:pt x="41168" y="26895"/>
                    <a:pt x="41029" y="26826"/>
                    <a:pt x="41064" y="26653"/>
                  </a:cubicBezTo>
                  <a:close/>
                  <a:moveTo>
                    <a:pt x="29174" y="24096"/>
                  </a:moveTo>
                  <a:cubicBezTo>
                    <a:pt x="29485" y="24130"/>
                    <a:pt x="29519" y="24130"/>
                    <a:pt x="29588" y="24441"/>
                  </a:cubicBezTo>
                  <a:cubicBezTo>
                    <a:pt x="29623" y="24580"/>
                    <a:pt x="29657" y="24683"/>
                    <a:pt x="29657" y="24822"/>
                  </a:cubicBezTo>
                  <a:cubicBezTo>
                    <a:pt x="29638" y="24841"/>
                    <a:pt x="29622" y="24848"/>
                    <a:pt x="29607" y="24848"/>
                  </a:cubicBezTo>
                  <a:cubicBezTo>
                    <a:pt x="29555" y="24848"/>
                    <a:pt x="29523" y="24761"/>
                    <a:pt x="29485" y="24761"/>
                  </a:cubicBezTo>
                  <a:cubicBezTo>
                    <a:pt x="29474" y="24761"/>
                    <a:pt x="29463" y="24768"/>
                    <a:pt x="29450" y="24787"/>
                  </a:cubicBezTo>
                  <a:lnTo>
                    <a:pt x="29450" y="24752"/>
                  </a:lnTo>
                  <a:cubicBezTo>
                    <a:pt x="29381" y="24822"/>
                    <a:pt x="29381" y="24891"/>
                    <a:pt x="29381" y="24960"/>
                  </a:cubicBezTo>
                  <a:cubicBezTo>
                    <a:pt x="29381" y="25063"/>
                    <a:pt x="29381" y="25167"/>
                    <a:pt x="29450" y="25236"/>
                  </a:cubicBezTo>
                  <a:cubicBezTo>
                    <a:pt x="29485" y="25305"/>
                    <a:pt x="29519" y="25375"/>
                    <a:pt x="29485" y="25444"/>
                  </a:cubicBezTo>
                  <a:cubicBezTo>
                    <a:pt x="29450" y="25547"/>
                    <a:pt x="29381" y="25651"/>
                    <a:pt x="29416" y="25789"/>
                  </a:cubicBezTo>
                  <a:cubicBezTo>
                    <a:pt x="29416" y="25893"/>
                    <a:pt x="29485" y="25997"/>
                    <a:pt x="29450" y="26135"/>
                  </a:cubicBezTo>
                  <a:cubicBezTo>
                    <a:pt x="29417" y="26140"/>
                    <a:pt x="29384" y="26143"/>
                    <a:pt x="29352" y="26143"/>
                  </a:cubicBezTo>
                  <a:cubicBezTo>
                    <a:pt x="29180" y="26143"/>
                    <a:pt x="29024" y="26062"/>
                    <a:pt x="28966" y="25858"/>
                  </a:cubicBezTo>
                  <a:cubicBezTo>
                    <a:pt x="28935" y="25797"/>
                    <a:pt x="28877" y="25680"/>
                    <a:pt x="28767" y="25680"/>
                  </a:cubicBezTo>
                  <a:cubicBezTo>
                    <a:pt x="28753" y="25680"/>
                    <a:pt x="28739" y="25682"/>
                    <a:pt x="28724" y="25686"/>
                  </a:cubicBezTo>
                  <a:cubicBezTo>
                    <a:pt x="28586" y="25789"/>
                    <a:pt x="28690" y="25893"/>
                    <a:pt x="28724" y="25997"/>
                  </a:cubicBezTo>
                  <a:cubicBezTo>
                    <a:pt x="28793" y="26204"/>
                    <a:pt x="28862" y="26412"/>
                    <a:pt x="29001" y="26550"/>
                  </a:cubicBezTo>
                  <a:cubicBezTo>
                    <a:pt x="29104" y="26688"/>
                    <a:pt x="29139" y="26792"/>
                    <a:pt x="29104" y="26999"/>
                  </a:cubicBezTo>
                  <a:cubicBezTo>
                    <a:pt x="28690" y="26723"/>
                    <a:pt x="28275" y="26446"/>
                    <a:pt x="27895" y="26170"/>
                  </a:cubicBezTo>
                  <a:cubicBezTo>
                    <a:pt x="27653" y="25962"/>
                    <a:pt x="27687" y="25824"/>
                    <a:pt x="28033" y="25720"/>
                  </a:cubicBezTo>
                  <a:cubicBezTo>
                    <a:pt x="28137" y="25686"/>
                    <a:pt x="28275" y="25651"/>
                    <a:pt x="28379" y="25582"/>
                  </a:cubicBezTo>
                  <a:cubicBezTo>
                    <a:pt x="28448" y="25547"/>
                    <a:pt x="28517" y="25547"/>
                    <a:pt x="28621" y="25375"/>
                  </a:cubicBezTo>
                  <a:lnTo>
                    <a:pt x="28621" y="25375"/>
                  </a:lnTo>
                  <a:cubicBezTo>
                    <a:pt x="28275" y="25582"/>
                    <a:pt x="27929" y="25513"/>
                    <a:pt x="27653" y="25617"/>
                  </a:cubicBezTo>
                  <a:cubicBezTo>
                    <a:pt x="27601" y="25617"/>
                    <a:pt x="27558" y="25625"/>
                    <a:pt x="27519" y="25625"/>
                  </a:cubicBezTo>
                  <a:cubicBezTo>
                    <a:pt x="27480" y="25625"/>
                    <a:pt x="27445" y="25617"/>
                    <a:pt x="27411" y="25582"/>
                  </a:cubicBezTo>
                  <a:cubicBezTo>
                    <a:pt x="27342" y="25547"/>
                    <a:pt x="27307" y="25478"/>
                    <a:pt x="27411" y="25409"/>
                  </a:cubicBezTo>
                  <a:cubicBezTo>
                    <a:pt x="27445" y="25375"/>
                    <a:pt x="27480" y="25340"/>
                    <a:pt x="27549" y="25340"/>
                  </a:cubicBezTo>
                  <a:cubicBezTo>
                    <a:pt x="27860" y="25202"/>
                    <a:pt x="28067" y="24994"/>
                    <a:pt x="28275" y="24683"/>
                  </a:cubicBezTo>
                  <a:lnTo>
                    <a:pt x="28275" y="24683"/>
                  </a:lnTo>
                  <a:cubicBezTo>
                    <a:pt x="27998" y="24752"/>
                    <a:pt x="27791" y="24925"/>
                    <a:pt x="27584" y="25063"/>
                  </a:cubicBezTo>
                  <a:cubicBezTo>
                    <a:pt x="27445" y="25133"/>
                    <a:pt x="27342" y="25202"/>
                    <a:pt x="27169" y="25236"/>
                  </a:cubicBezTo>
                  <a:cubicBezTo>
                    <a:pt x="27065" y="25236"/>
                    <a:pt x="26961" y="25202"/>
                    <a:pt x="26961" y="25098"/>
                  </a:cubicBezTo>
                  <a:cubicBezTo>
                    <a:pt x="26927" y="24994"/>
                    <a:pt x="27031" y="24960"/>
                    <a:pt x="27100" y="24925"/>
                  </a:cubicBezTo>
                  <a:cubicBezTo>
                    <a:pt x="27272" y="24891"/>
                    <a:pt x="27376" y="24752"/>
                    <a:pt x="27480" y="24614"/>
                  </a:cubicBezTo>
                  <a:cubicBezTo>
                    <a:pt x="27722" y="24268"/>
                    <a:pt x="28137" y="24165"/>
                    <a:pt x="28517" y="24096"/>
                  </a:cubicBezTo>
                  <a:close/>
                  <a:moveTo>
                    <a:pt x="24887" y="25720"/>
                  </a:moveTo>
                  <a:cubicBezTo>
                    <a:pt x="24957" y="25720"/>
                    <a:pt x="25026" y="25789"/>
                    <a:pt x="25060" y="25858"/>
                  </a:cubicBezTo>
                  <a:cubicBezTo>
                    <a:pt x="25129" y="25997"/>
                    <a:pt x="25129" y="26170"/>
                    <a:pt x="25129" y="26342"/>
                  </a:cubicBezTo>
                  <a:cubicBezTo>
                    <a:pt x="25164" y="26550"/>
                    <a:pt x="25060" y="26757"/>
                    <a:pt x="24922" y="26965"/>
                  </a:cubicBezTo>
                  <a:cubicBezTo>
                    <a:pt x="24898" y="26989"/>
                    <a:pt x="24856" y="27013"/>
                    <a:pt x="24821" y="27013"/>
                  </a:cubicBezTo>
                  <a:cubicBezTo>
                    <a:pt x="24807" y="27013"/>
                    <a:pt x="24794" y="27009"/>
                    <a:pt x="24784" y="26999"/>
                  </a:cubicBezTo>
                  <a:cubicBezTo>
                    <a:pt x="24715" y="26999"/>
                    <a:pt x="24680" y="26965"/>
                    <a:pt x="24715" y="26895"/>
                  </a:cubicBezTo>
                  <a:cubicBezTo>
                    <a:pt x="24784" y="26584"/>
                    <a:pt x="24715" y="26239"/>
                    <a:pt x="24749" y="25893"/>
                  </a:cubicBezTo>
                  <a:cubicBezTo>
                    <a:pt x="24784" y="25824"/>
                    <a:pt x="24784" y="25720"/>
                    <a:pt x="24887" y="25720"/>
                  </a:cubicBezTo>
                  <a:close/>
                  <a:moveTo>
                    <a:pt x="24058" y="27172"/>
                  </a:moveTo>
                  <a:cubicBezTo>
                    <a:pt x="24058" y="27172"/>
                    <a:pt x="24092" y="27172"/>
                    <a:pt x="24092" y="27207"/>
                  </a:cubicBezTo>
                  <a:lnTo>
                    <a:pt x="24058" y="27207"/>
                  </a:lnTo>
                  <a:lnTo>
                    <a:pt x="24058" y="27172"/>
                  </a:lnTo>
                  <a:close/>
                  <a:moveTo>
                    <a:pt x="18691" y="16075"/>
                  </a:moveTo>
                  <a:cubicBezTo>
                    <a:pt x="18864" y="16075"/>
                    <a:pt x="19040" y="16096"/>
                    <a:pt x="19219" y="16146"/>
                  </a:cubicBezTo>
                  <a:cubicBezTo>
                    <a:pt x="19253" y="16180"/>
                    <a:pt x="19322" y="16180"/>
                    <a:pt x="19392" y="16215"/>
                  </a:cubicBezTo>
                  <a:cubicBezTo>
                    <a:pt x="19530" y="16284"/>
                    <a:pt x="19737" y="16319"/>
                    <a:pt x="19772" y="16491"/>
                  </a:cubicBezTo>
                  <a:cubicBezTo>
                    <a:pt x="19806" y="16699"/>
                    <a:pt x="19599" y="16733"/>
                    <a:pt x="19495" y="16837"/>
                  </a:cubicBezTo>
                  <a:cubicBezTo>
                    <a:pt x="19253" y="17010"/>
                    <a:pt x="18977" y="17148"/>
                    <a:pt x="18700" y="17321"/>
                  </a:cubicBezTo>
                  <a:cubicBezTo>
                    <a:pt x="18562" y="17355"/>
                    <a:pt x="18424" y="17425"/>
                    <a:pt x="18355" y="17563"/>
                  </a:cubicBezTo>
                  <a:cubicBezTo>
                    <a:pt x="18009" y="18012"/>
                    <a:pt x="17698" y="18531"/>
                    <a:pt x="17456" y="19049"/>
                  </a:cubicBezTo>
                  <a:cubicBezTo>
                    <a:pt x="17387" y="19222"/>
                    <a:pt x="17387" y="19429"/>
                    <a:pt x="17387" y="19637"/>
                  </a:cubicBezTo>
                  <a:cubicBezTo>
                    <a:pt x="17456" y="20086"/>
                    <a:pt x="17421" y="20535"/>
                    <a:pt x="17421" y="20985"/>
                  </a:cubicBezTo>
                  <a:cubicBezTo>
                    <a:pt x="17456" y="21434"/>
                    <a:pt x="17283" y="21883"/>
                    <a:pt x="17249" y="22367"/>
                  </a:cubicBezTo>
                  <a:cubicBezTo>
                    <a:pt x="17214" y="23059"/>
                    <a:pt x="16938" y="23681"/>
                    <a:pt x="16661" y="24303"/>
                  </a:cubicBezTo>
                  <a:cubicBezTo>
                    <a:pt x="16626" y="24407"/>
                    <a:pt x="16488" y="24510"/>
                    <a:pt x="16592" y="24614"/>
                  </a:cubicBezTo>
                  <a:cubicBezTo>
                    <a:pt x="16626" y="24649"/>
                    <a:pt x="16626" y="24683"/>
                    <a:pt x="16592" y="24683"/>
                  </a:cubicBezTo>
                  <a:cubicBezTo>
                    <a:pt x="16177" y="24856"/>
                    <a:pt x="16177" y="25340"/>
                    <a:pt x="15970" y="25651"/>
                  </a:cubicBezTo>
                  <a:cubicBezTo>
                    <a:pt x="15728" y="25962"/>
                    <a:pt x="15624" y="26342"/>
                    <a:pt x="15555" y="26757"/>
                  </a:cubicBezTo>
                  <a:cubicBezTo>
                    <a:pt x="15520" y="27103"/>
                    <a:pt x="15244" y="27241"/>
                    <a:pt x="14967" y="27379"/>
                  </a:cubicBezTo>
                  <a:cubicBezTo>
                    <a:pt x="14949" y="27384"/>
                    <a:pt x="14931" y="27386"/>
                    <a:pt x="14916" y="27386"/>
                  </a:cubicBezTo>
                  <a:cubicBezTo>
                    <a:pt x="14812" y="27386"/>
                    <a:pt x="14765" y="27296"/>
                    <a:pt x="14794" y="27207"/>
                  </a:cubicBezTo>
                  <a:lnTo>
                    <a:pt x="14760" y="27172"/>
                  </a:lnTo>
                  <a:cubicBezTo>
                    <a:pt x="14794" y="26965"/>
                    <a:pt x="14829" y="26723"/>
                    <a:pt x="14967" y="26515"/>
                  </a:cubicBezTo>
                  <a:cubicBezTo>
                    <a:pt x="15244" y="26031"/>
                    <a:pt x="15278" y="25444"/>
                    <a:pt x="15486" y="24925"/>
                  </a:cubicBezTo>
                  <a:cubicBezTo>
                    <a:pt x="15555" y="24718"/>
                    <a:pt x="15589" y="24476"/>
                    <a:pt x="15451" y="24268"/>
                  </a:cubicBezTo>
                  <a:cubicBezTo>
                    <a:pt x="15417" y="24199"/>
                    <a:pt x="15417" y="24096"/>
                    <a:pt x="15417" y="23992"/>
                  </a:cubicBezTo>
                  <a:cubicBezTo>
                    <a:pt x="15417" y="23715"/>
                    <a:pt x="15382" y="23439"/>
                    <a:pt x="15278" y="23162"/>
                  </a:cubicBezTo>
                  <a:cubicBezTo>
                    <a:pt x="15175" y="22851"/>
                    <a:pt x="15140" y="22506"/>
                    <a:pt x="15140" y="22160"/>
                  </a:cubicBezTo>
                  <a:cubicBezTo>
                    <a:pt x="14864" y="21434"/>
                    <a:pt x="14656" y="20708"/>
                    <a:pt x="14864" y="19913"/>
                  </a:cubicBezTo>
                  <a:cubicBezTo>
                    <a:pt x="14864" y="19810"/>
                    <a:pt x="14933" y="19706"/>
                    <a:pt x="14829" y="19602"/>
                  </a:cubicBezTo>
                  <a:cubicBezTo>
                    <a:pt x="14760" y="19533"/>
                    <a:pt x="14829" y="19429"/>
                    <a:pt x="14829" y="19326"/>
                  </a:cubicBezTo>
                  <a:cubicBezTo>
                    <a:pt x="14898" y="19084"/>
                    <a:pt x="15036" y="18876"/>
                    <a:pt x="15140" y="18669"/>
                  </a:cubicBezTo>
                  <a:cubicBezTo>
                    <a:pt x="15313" y="18392"/>
                    <a:pt x="15382" y="18150"/>
                    <a:pt x="15382" y="17839"/>
                  </a:cubicBezTo>
                  <a:cubicBezTo>
                    <a:pt x="15382" y="17355"/>
                    <a:pt x="15659" y="17044"/>
                    <a:pt x="16108" y="16941"/>
                  </a:cubicBezTo>
                  <a:cubicBezTo>
                    <a:pt x="16246" y="16906"/>
                    <a:pt x="16384" y="16837"/>
                    <a:pt x="16523" y="16768"/>
                  </a:cubicBezTo>
                  <a:cubicBezTo>
                    <a:pt x="16799" y="16595"/>
                    <a:pt x="17145" y="16457"/>
                    <a:pt x="17456" y="16353"/>
                  </a:cubicBezTo>
                  <a:cubicBezTo>
                    <a:pt x="17850" y="16205"/>
                    <a:pt x="18262" y="16075"/>
                    <a:pt x="18691" y="16075"/>
                  </a:cubicBezTo>
                  <a:close/>
                  <a:moveTo>
                    <a:pt x="15417" y="27414"/>
                  </a:moveTo>
                  <a:cubicBezTo>
                    <a:pt x="15451" y="27414"/>
                    <a:pt x="15486" y="27483"/>
                    <a:pt x="15486" y="27518"/>
                  </a:cubicBezTo>
                  <a:cubicBezTo>
                    <a:pt x="15451" y="27552"/>
                    <a:pt x="15417" y="27587"/>
                    <a:pt x="15348" y="27587"/>
                  </a:cubicBezTo>
                  <a:cubicBezTo>
                    <a:pt x="15313" y="27587"/>
                    <a:pt x="15278" y="27552"/>
                    <a:pt x="15313" y="27518"/>
                  </a:cubicBezTo>
                  <a:cubicBezTo>
                    <a:pt x="15313" y="27448"/>
                    <a:pt x="15382" y="27414"/>
                    <a:pt x="15417" y="27414"/>
                  </a:cubicBezTo>
                  <a:close/>
                  <a:moveTo>
                    <a:pt x="23920" y="27448"/>
                  </a:moveTo>
                  <a:cubicBezTo>
                    <a:pt x="24023" y="27690"/>
                    <a:pt x="23954" y="27898"/>
                    <a:pt x="23954" y="28105"/>
                  </a:cubicBezTo>
                  <a:cubicBezTo>
                    <a:pt x="23954" y="28174"/>
                    <a:pt x="23885" y="28209"/>
                    <a:pt x="23816" y="28209"/>
                  </a:cubicBezTo>
                  <a:cubicBezTo>
                    <a:pt x="23781" y="28209"/>
                    <a:pt x="23712" y="28174"/>
                    <a:pt x="23712" y="28105"/>
                  </a:cubicBezTo>
                  <a:cubicBezTo>
                    <a:pt x="23712" y="27898"/>
                    <a:pt x="23712" y="27656"/>
                    <a:pt x="23920" y="27448"/>
                  </a:cubicBezTo>
                  <a:close/>
                  <a:moveTo>
                    <a:pt x="28966" y="27690"/>
                  </a:moveTo>
                  <a:cubicBezTo>
                    <a:pt x="29243" y="27829"/>
                    <a:pt x="29243" y="28105"/>
                    <a:pt x="29346" y="28347"/>
                  </a:cubicBezTo>
                  <a:cubicBezTo>
                    <a:pt x="29104" y="28174"/>
                    <a:pt x="29035" y="27932"/>
                    <a:pt x="28966" y="27690"/>
                  </a:cubicBezTo>
                  <a:close/>
                  <a:moveTo>
                    <a:pt x="42205" y="28416"/>
                  </a:moveTo>
                  <a:cubicBezTo>
                    <a:pt x="42239" y="28416"/>
                    <a:pt x="42239" y="28416"/>
                    <a:pt x="42239" y="28451"/>
                  </a:cubicBezTo>
                  <a:lnTo>
                    <a:pt x="42205" y="28416"/>
                  </a:lnTo>
                  <a:close/>
                  <a:moveTo>
                    <a:pt x="41375" y="27241"/>
                  </a:moveTo>
                  <a:cubicBezTo>
                    <a:pt x="41721" y="27621"/>
                    <a:pt x="41859" y="28036"/>
                    <a:pt x="42066" y="28520"/>
                  </a:cubicBezTo>
                  <a:cubicBezTo>
                    <a:pt x="41755" y="28313"/>
                    <a:pt x="41479" y="27725"/>
                    <a:pt x="41375" y="27241"/>
                  </a:cubicBezTo>
                  <a:close/>
                  <a:moveTo>
                    <a:pt x="42239" y="28485"/>
                  </a:moveTo>
                  <a:lnTo>
                    <a:pt x="42239" y="28485"/>
                  </a:lnTo>
                  <a:cubicBezTo>
                    <a:pt x="42274" y="28520"/>
                    <a:pt x="42308" y="28555"/>
                    <a:pt x="42308" y="28624"/>
                  </a:cubicBezTo>
                  <a:cubicBezTo>
                    <a:pt x="42274" y="28589"/>
                    <a:pt x="42239" y="28520"/>
                    <a:pt x="42239" y="28485"/>
                  </a:cubicBezTo>
                  <a:close/>
                  <a:moveTo>
                    <a:pt x="29416" y="28693"/>
                  </a:moveTo>
                  <a:cubicBezTo>
                    <a:pt x="29450" y="28693"/>
                    <a:pt x="29485" y="28693"/>
                    <a:pt x="29485" y="28727"/>
                  </a:cubicBezTo>
                  <a:cubicBezTo>
                    <a:pt x="29519" y="28762"/>
                    <a:pt x="29485" y="28762"/>
                    <a:pt x="29450" y="28762"/>
                  </a:cubicBezTo>
                  <a:lnTo>
                    <a:pt x="29416" y="28762"/>
                  </a:lnTo>
                  <a:cubicBezTo>
                    <a:pt x="29416" y="28727"/>
                    <a:pt x="29416" y="28693"/>
                    <a:pt x="29416" y="28693"/>
                  </a:cubicBezTo>
                  <a:close/>
                  <a:moveTo>
                    <a:pt x="29346" y="27656"/>
                  </a:moveTo>
                  <a:lnTo>
                    <a:pt x="29346" y="27656"/>
                  </a:lnTo>
                  <a:cubicBezTo>
                    <a:pt x="29554" y="27829"/>
                    <a:pt x="29761" y="28347"/>
                    <a:pt x="29761" y="28762"/>
                  </a:cubicBezTo>
                  <a:cubicBezTo>
                    <a:pt x="29519" y="28520"/>
                    <a:pt x="29312" y="27898"/>
                    <a:pt x="29346" y="27656"/>
                  </a:cubicBezTo>
                  <a:close/>
                  <a:moveTo>
                    <a:pt x="21949" y="28555"/>
                  </a:moveTo>
                  <a:lnTo>
                    <a:pt x="21949" y="28555"/>
                  </a:lnTo>
                  <a:cubicBezTo>
                    <a:pt x="21984" y="28762"/>
                    <a:pt x="21811" y="28831"/>
                    <a:pt x="21742" y="28935"/>
                  </a:cubicBezTo>
                  <a:cubicBezTo>
                    <a:pt x="21673" y="28762"/>
                    <a:pt x="21777" y="28658"/>
                    <a:pt x="21949" y="28555"/>
                  </a:cubicBezTo>
                  <a:close/>
                  <a:moveTo>
                    <a:pt x="21742" y="28935"/>
                  </a:moveTo>
                  <a:lnTo>
                    <a:pt x="21569" y="29073"/>
                  </a:lnTo>
                  <a:cubicBezTo>
                    <a:pt x="21569" y="28969"/>
                    <a:pt x="21638" y="28969"/>
                    <a:pt x="21742" y="28935"/>
                  </a:cubicBezTo>
                  <a:close/>
                  <a:moveTo>
                    <a:pt x="20843" y="29004"/>
                  </a:moveTo>
                  <a:cubicBezTo>
                    <a:pt x="20878" y="29004"/>
                    <a:pt x="20878" y="29038"/>
                    <a:pt x="20878" y="29073"/>
                  </a:cubicBezTo>
                  <a:cubicBezTo>
                    <a:pt x="20843" y="29108"/>
                    <a:pt x="20843" y="29142"/>
                    <a:pt x="20774" y="29142"/>
                  </a:cubicBezTo>
                  <a:cubicBezTo>
                    <a:pt x="20740" y="29142"/>
                    <a:pt x="20705" y="29108"/>
                    <a:pt x="20740" y="29108"/>
                  </a:cubicBezTo>
                  <a:lnTo>
                    <a:pt x="20740" y="29073"/>
                  </a:lnTo>
                  <a:cubicBezTo>
                    <a:pt x="20774" y="29038"/>
                    <a:pt x="20809" y="29004"/>
                    <a:pt x="20843" y="29004"/>
                  </a:cubicBezTo>
                  <a:close/>
                  <a:moveTo>
                    <a:pt x="21466" y="29177"/>
                  </a:moveTo>
                  <a:cubicBezTo>
                    <a:pt x="21466" y="29246"/>
                    <a:pt x="21431" y="29280"/>
                    <a:pt x="21396" y="29315"/>
                  </a:cubicBezTo>
                  <a:cubicBezTo>
                    <a:pt x="21396" y="29350"/>
                    <a:pt x="21396" y="29384"/>
                    <a:pt x="21396" y="29384"/>
                  </a:cubicBezTo>
                  <a:cubicBezTo>
                    <a:pt x="21386" y="29394"/>
                    <a:pt x="21376" y="29398"/>
                    <a:pt x="21368" y="29398"/>
                  </a:cubicBezTo>
                  <a:cubicBezTo>
                    <a:pt x="21348" y="29398"/>
                    <a:pt x="21337" y="29374"/>
                    <a:pt x="21362" y="29350"/>
                  </a:cubicBezTo>
                  <a:cubicBezTo>
                    <a:pt x="21362" y="29350"/>
                    <a:pt x="21362" y="29350"/>
                    <a:pt x="21396" y="29315"/>
                  </a:cubicBezTo>
                  <a:cubicBezTo>
                    <a:pt x="21396" y="29246"/>
                    <a:pt x="21431" y="29211"/>
                    <a:pt x="21466" y="29177"/>
                  </a:cubicBezTo>
                  <a:close/>
                  <a:moveTo>
                    <a:pt x="33391" y="27552"/>
                  </a:moveTo>
                  <a:lnTo>
                    <a:pt x="33391" y="27552"/>
                  </a:lnTo>
                  <a:cubicBezTo>
                    <a:pt x="33736" y="27760"/>
                    <a:pt x="34324" y="28935"/>
                    <a:pt x="34289" y="29453"/>
                  </a:cubicBezTo>
                  <a:cubicBezTo>
                    <a:pt x="33944" y="28831"/>
                    <a:pt x="33667" y="28174"/>
                    <a:pt x="33391" y="27552"/>
                  </a:cubicBezTo>
                  <a:close/>
                  <a:moveTo>
                    <a:pt x="29830" y="29626"/>
                  </a:moveTo>
                  <a:cubicBezTo>
                    <a:pt x="29899" y="29695"/>
                    <a:pt x="29899" y="29764"/>
                    <a:pt x="29830" y="29833"/>
                  </a:cubicBezTo>
                  <a:cubicBezTo>
                    <a:pt x="29761" y="29799"/>
                    <a:pt x="29761" y="29730"/>
                    <a:pt x="29761" y="29661"/>
                  </a:cubicBezTo>
                  <a:cubicBezTo>
                    <a:pt x="29761" y="29661"/>
                    <a:pt x="29830" y="29626"/>
                    <a:pt x="29830" y="29626"/>
                  </a:cubicBezTo>
                  <a:close/>
                  <a:moveTo>
                    <a:pt x="18113" y="24234"/>
                  </a:moveTo>
                  <a:cubicBezTo>
                    <a:pt x="18216" y="24303"/>
                    <a:pt x="18251" y="24441"/>
                    <a:pt x="18182" y="24545"/>
                  </a:cubicBezTo>
                  <a:cubicBezTo>
                    <a:pt x="18113" y="24787"/>
                    <a:pt x="18113" y="25063"/>
                    <a:pt x="18078" y="25340"/>
                  </a:cubicBezTo>
                  <a:cubicBezTo>
                    <a:pt x="18044" y="25617"/>
                    <a:pt x="17905" y="25720"/>
                    <a:pt x="17698" y="25893"/>
                  </a:cubicBezTo>
                  <a:cubicBezTo>
                    <a:pt x="17352" y="26135"/>
                    <a:pt x="16972" y="26342"/>
                    <a:pt x="16868" y="26826"/>
                  </a:cubicBezTo>
                  <a:cubicBezTo>
                    <a:pt x="16868" y="26895"/>
                    <a:pt x="16834" y="26965"/>
                    <a:pt x="16765" y="27034"/>
                  </a:cubicBezTo>
                  <a:cubicBezTo>
                    <a:pt x="16488" y="27345"/>
                    <a:pt x="16350" y="27760"/>
                    <a:pt x="16212" y="28174"/>
                  </a:cubicBezTo>
                  <a:cubicBezTo>
                    <a:pt x="16039" y="28658"/>
                    <a:pt x="15728" y="29108"/>
                    <a:pt x="15520" y="29592"/>
                  </a:cubicBezTo>
                  <a:cubicBezTo>
                    <a:pt x="15451" y="29799"/>
                    <a:pt x="15313" y="29972"/>
                    <a:pt x="15175" y="30110"/>
                  </a:cubicBezTo>
                  <a:cubicBezTo>
                    <a:pt x="15132" y="30153"/>
                    <a:pt x="15089" y="30182"/>
                    <a:pt x="15047" y="30182"/>
                  </a:cubicBezTo>
                  <a:cubicBezTo>
                    <a:pt x="15020" y="30182"/>
                    <a:pt x="14994" y="30171"/>
                    <a:pt x="14967" y="30145"/>
                  </a:cubicBezTo>
                  <a:cubicBezTo>
                    <a:pt x="14864" y="30075"/>
                    <a:pt x="14898" y="30006"/>
                    <a:pt x="14933" y="29903"/>
                  </a:cubicBezTo>
                  <a:lnTo>
                    <a:pt x="14967" y="29903"/>
                  </a:lnTo>
                  <a:cubicBezTo>
                    <a:pt x="15278" y="29419"/>
                    <a:pt x="15486" y="28831"/>
                    <a:pt x="15728" y="28278"/>
                  </a:cubicBezTo>
                  <a:cubicBezTo>
                    <a:pt x="15866" y="28002"/>
                    <a:pt x="15970" y="27725"/>
                    <a:pt x="16004" y="27414"/>
                  </a:cubicBezTo>
                  <a:cubicBezTo>
                    <a:pt x="16039" y="27172"/>
                    <a:pt x="16177" y="26965"/>
                    <a:pt x="16246" y="26757"/>
                  </a:cubicBezTo>
                  <a:lnTo>
                    <a:pt x="16246" y="26757"/>
                  </a:lnTo>
                  <a:cubicBezTo>
                    <a:pt x="16039" y="26861"/>
                    <a:pt x="16039" y="27137"/>
                    <a:pt x="15831" y="27276"/>
                  </a:cubicBezTo>
                  <a:cubicBezTo>
                    <a:pt x="15831" y="27034"/>
                    <a:pt x="15935" y="26826"/>
                    <a:pt x="16315" y="26412"/>
                  </a:cubicBezTo>
                  <a:lnTo>
                    <a:pt x="16315" y="26446"/>
                  </a:lnTo>
                  <a:cubicBezTo>
                    <a:pt x="16384" y="26550"/>
                    <a:pt x="16212" y="26653"/>
                    <a:pt x="16246" y="26757"/>
                  </a:cubicBezTo>
                  <a:cubicBezTo>
                    <a:pt x="16281" y="26723"/>
                    <a:pt x="16350" y="26688"/>
                    <a:pt x="16384" y="26653"/>
                  </a:cubicBezTo>
                  <a:cubicBezTo>
                    <a:pt x="16730" y="26239"/>
                    <a:pt x="17076" y="25824"/>
                    <a:pt x="17421" y="25409"/>
                  </a:cubicBezTo>
                  <a:cubicBezTo>
                    <a:pt x="17525" y="25271"/>
                    <a:pt x="17594" y="25098"/>
                    <a:pt x="17629" y="24925"/>
                  </a:cubicBezTo>
                  <a:cubicBezTo>
                    <a:pt x="17733" y="24649"/>
                    <a:pt x="17871" y="24407"/>
                    <a:pt x="18113" y="24234"/>
                  </a:cubicBezTo>
                  <a:close/>
                  <a:moveTo>
                    <a:pt x="39267" y="31078"/>
                  </a:moveTo>
                  <a:cubicBezTo>
                    <a:pt x="39267" y="31112"/>
                    <a:pt x="39267" y="31112"/>
                    <a:pt x="39267" y="31112"/>
                  </a:cubicBezTo>
                  <a:cubicBezTo>
                    <a:pt x="39267" y="31130"/>
                    <a:pt x="39258" y="31138"/>
                    <a:pt x="39249" y="31138"/>
                  </a:cubicBezTo>
                  <a:cubicBezTo>
                    <a:pt x="39241" y="31138"/>
                    <a:pt x="39232" y="31130"/>
                    <a:pt x="39232" y="31112"/>
                  </a:cubicBezTo>
                  <a:cubicBezTo>
                    <a:pt x="39232" y="31112"/>
                    <a:pt x="39232" y="31112"/>
                    <a:pt x="39267" y="31078"/>
                  </a:cubicBezTo>
                  <a:close/>
                  <a:moveTo>
                    <a:pt x="31596" y="29508"/>
                  </a:moveTo>
                  <a:cubicBezTo>
                    <a:pt x="31607" y="29508"/>
                    <a:pt x="31618" y="29512"/>
                    <a:pt x="31628" y="29522"/>
                  </a:cubicBezTo>
                  <a:cubicBezTo>
                    <a:pt x="31731" y="29522"/>
                    <a:pt x="31835" y="29557"/>
                    <a:pt x="31939" y="29626"/>
                  </a:cubicBezTo>
                  <a:cubicBezTo>
                    <a:pt x="32423" y="29972"/>
                    <a:pt x="32837" y="30421"/>
                    <a:pt x="33149" y="30940"/>
                  </a:cubicBezTo>
                  <a:cubicBezTo>
                    <a:pt x="33183" y="31009"/>
                    <a:pt x="33252" y="31078"/>
                    <a:pt x="33218" y="31147"/>
                  </a:cubicBezTo>
                  <a:cubicBezTo>
                    <a:pt x="33204" y="31154"/>
                    <a:pt x="33193" y="31156"/>
                    <a:pt x="33182" y="31156"/>
                  </a:cubicBezTo>
                  <a:cubicBezTo>
                    <a:pt x="33135" y="31156"/>
                    <a:pt x="33107" y="31106"/>
                    <a:pt x="33079" y="31078"/>
                  </a:cubicBezTo>
                  <a:cubicBezTo>
                    <a:pt x="32803" y="30628"/>
                    <a:pt x="32354" y="30386"/>
                    <a:pt x="31835" y="30248"/>
                  </a:cubicBezTo>
                  <a:cubicBezTo>
                    <a:pt x="31766" y="30214"/>
                    <a:pt x="31697" y="30179"/>
                    <a:pt x="31628" y="30145"/>
                  </a:cubicBezTo>
                  <a:cubicBezTo>
                    <a:pt x="31317" y="30041"/>
                    <a:pt x="31247" y="29764"/>
                    <a:pt x="31489" y="29557"/>
                  </a:cubicBezTo>
                  <a:cubicBezTo>
                    <a:pt x="31538" y="29532"/>
                    <a:pt x="31570" y="29508"/>
                    <a:pt x="31596" y="29508"/>
                  </a:cubicBezTo>
                  <a:close/>
                  <a:moveTo>
                    <a:pt x="19495" y="30801"/>
                  </a:moveTo>
                  <a:cubicBezTo>
                    <a:pt x="19392" y="31147"/>
                    <a:pt x="19115" y="31216"/>
                    <a:pt x="18942" y="31423"/>
                  </a:cubicBezTo>
                  <a:cubicBezTo>
                    <a:pt x="19011" y="31147"/>
                    <a:pt x="19184" y="30940"/>
                    <a:pt x="19495" y="30801"/>
                  </a:cubicBezTo>
                  <a:close/>
                  <a:moveTo>
                    <a:pt x="24991" y="30870"/>
                  </a:moveTo>
                  <a:lnTo>
                    <a:pt x="24991" y="30870"/>
                  </a:lnTo>
                  <a:cubicBezTo>
                    <a:pt x="25199" y="31078"/>
                    <a:pt x="25233" y="31251"/>
                    <a:pt x="25199" y="31493"/>
                  </a:cubicBezTo>
                  <a:cubicBezTo>
                    <a:pt x="25060" y="31320"/>
                    <a:pt x="24957" y="31147"/>
                    <a:pt x="24991" y="30870"/>
                  </a:cubicBezTo>
                  <a:close/>
                  <a:moveTo>
                    <a:pt x="14898" y="31216"/>
                  </a:moveTo>
                  <a:lnTo>
                    <a:pt x="14967" y="31251"/>
                  </a:lnTo>
                  <a:lnTo>
                    <a:pt x="14898" y="31527"/>
                  </a:lnTo>
                  <a:lnTo>
                    <a:pt x="14829" y="31527"/>
                  </a:lnTo>
                  <a:lnTo>
                    <a:pt x="14898" y="31216"/>
                  </a:lnTo>
                  <a:close/>
                  <a:moveTo>
                    <a:pt x="42516" y="31147"/>
                  </a:moveTo>
                  <a:lnTo>
                    <a:pt x="42516" y="31147"/>
                  </a:lnTo>
                  <a:cubicBezTo>
                    <a:pt x="42689" y="31285"/>
                    <a:pt x="42723" y="31493"/>
                    <a:pt x="42758" y="31735"/>
                  </a:cubicBezTo>
                  <a:cubicBezTo>
                    <a:pt x="42585" y="31700"/>
                    <a:pt x="42654" y="31562"/>
                    <a:pt x="42654" y="31458"/>
                  </a:cubicBezTo>
                  <a:cubicBezTo>
                    <a:pt x="42619" y="31354"/>
                    <a:pt x="42585" y="31251"/>
                    <a:pt x="42516" y="31147"/>
                  </a:cubicBezTo>
                  <a:close/>
                  <a:moveTo>
                    <a:pt x="38169" y="31719"/>
                  </a:moveTo>
                  <a:cubicBezTo>
                    <a:pt x="38180" y="31719"/>
                    <a:pt x="38195" y="31735"/>
                    <a:pt x="38195" y="31735"/>
                  </a:cubicBezTo>
                  <a:cubicBezTo>
                    <a:pt x="38195" y="31769"/>
                    <a:pt x="38195" y="31769"/>
                    <a:pt x="38161" y="31769"/>
                  </a:cubicBezTo>
                  <a:cubicBezTo>
                    <a:pt x="38161" y="31779"/>
                    <a:pt x="38158" y="31783"/>
                    <a:pt x="38153" y="31783"/>
                  </a:cubicBezTo>
                  <a:cubicBezTo>
                    <a:pt x="38143" y="31783"/>
                    <a:pt x="38126" y="31759"/>
                    <a:pt x="38126" y="31735"/>
                  </a:cubicBezTo>
                  <a:lnTo>
                    <a:pt x="38161" y="31735"/>
                  </a:lnTo>
                  <a:cubicBezTo>
                    <a:pt x="38161" y="31723"/>
                    <a:pt x="38164" y="31719"/>
                    <a:pt x="38169" y="31719"/>
                  </a:cubicBezTo>
                  <a:close/>
                  <a:moveTo>
                    <a:pt x="26858" y="14867"/>
                  </a:moveTo>
                  <a:cubicBezTo>
                    <a:pt x="26927" y="14901"/>
                    <a:pt x="27031" y="14901"/>
                    <a:pt x="27031" y="15005"/>
                  </a:cubicBezTo>
                  <a:cubicBezTo>
                    <a:pt x="27031" y="15178"/>
                    <a:pt x="27169" y="15212"/>
                    <a:pt x="27307" y="15282"/>
                  </a:cubicBezTo>
                  <a:cubicBezTo>
                    <a:pt x="27929" y="15627"/>
                    <a:pt x="28517" y="15973"/>
                    <a:pt x="28966" y="16595"/>
                  </a:cubicBezTo>
                  <a:cubicBezTo>
                    <a:pt x="29208" y="16975"/>
                    <a:pt x="29519" y="17252"/>
                    <a:pt x="29761" y="17632"/>
                  </a:cubicBezTo>
                  <a:cubicBezTo>
                    <a:pt x="29865" y="17770"/>
                    <a:pt x="29969" y="17874"/>
                    <a:pt x="30107" y="17978"/>
                  </a:cubicBezTo>
                  <a:cubicBezTo>
                    <a:pt x="30522" y="18254"/>
                    <a:pt x="30729" y="18669"/>
                    <a:pt x="30833" y="19153"/>
                  </a:cubicBezTo>
                  <a:cubicBezTo>
                    <a:pt x="31075" y="20224"/>
                    <a:pt x="31351" y="21296"/>
                    <a:pt x="31593" y="22367"/>
                  </a:cubicBezTo>
                  <a:cubicBezTo>
                    <a:pt x="31801" y="23543"/>
                    <a:pt x="32008" y="24683"/>
                    <a:pt x="31973" y="25893"/>
                  </a:cubicBezTo>
                  <a:cubicBezTo>
                    <a:pt x="31939" y="26653"/>
                    <a:pt x="31870" y="27448"/>
                    <a:pt x="31489" y="28174"/>
                  </a:cubicBezTo>
                  <a:cubicBezTo>
                    <a:pt x="31247" y="28624"/>
                    <a:pt x="31109" y="29108"/>
                    <a:pt x="30971" y="29592"/>
                  </a:cubicBezTo>
                  <a:cubicBezTo>
                    <a:pt x="30906" y="29818"/>
                    <a:pt x="30872" y="30044"/>
                    <a:pt x="30613" y="30044"/>
                  </a:cubicBezTo>
                  <a:cubicBezTo>
                    <a:pt x="30595" y="30044"/>
                    <a:pt x="30576" y="30043"/>
                    <a:pt x="30556" y="30041"/>
                  </a:cubicBezTo>
                  <a:cubicBezTo>
                    <a:pt x="30487" y="30041"/>
                    <a:pt x="30452" y="30075"/>
                    <a:pt x="30452" y="30145"/>
                  </a:cubicBezTo>
                  <a:cubicBezTo>
                    <a:pt x="30418" y="30214"/>
                    <a:pt x="30487" y="30283"/>
                    <a:pt x="30556" y="30283"/>
                  </a:cubicBezTo>
                  <a:cubicBezTo>
                    <a:pt x="30798" y="30283"/>
                    <a:pt x="30764" y="30456"/>
                    <a:pt x="30729" y="30594"/>
                  </a:cubicBezTo>
                  <a:cubicBezTo>
                    <a:pt x="30625" y="31112"/>
                    <a:pt x="30556" y="31596"/>
                    <a:pt x="30383" y="32080"/>
                  </a:cubicBezTo>
                  <a:cubicBezTo>
                    <a:pt x="30349" y="32149"/>
                    <a:pt x="30314" y="32184"/>
                    <a:pt x="30280" y="32253"/>
                  </a:cubicBezTo>
                  <a:cubicBezTo>
                    <a:pt x="30280" y="32322"/>
                    <a:pt x="30211" y="32357"/>
                    <a:pt x="30141" y="32357"/>
                  </a:cubicBezTo>
                  <a:cubicBezTo>
                    <a:pt x="30072" y="32357"/>
                    <a:pt x="30038" y="32288"/>
                    <a:pt x="30003" y="32218"/>
                  </a:cubicBezTo>
                  <a:cubicBezTo>
                    <a:pt x="29969" y="32080"/>
                    <a:pt x="29934" y="31907"/>
                    <a:pt x="29969" y="31735"/>
                  </a:cubicBezTo>
                  <a:cubicBezTo>
                    <a:pt x="30003" y="31285"/>
                    <a:pt x="29969" y="30870"/>
                    <a:pt x="30072" y="30421"/>
                  </a:cubicBezTo>
                  <a:cubicBezTo>
                    <a:pt x="30211" y="29868"/>
                    <a:pt x="30072" y="29315"/>
                    <a:pt x="30107" y="28762"/>
                  </a:cubicBezTo>
                  <a:cubicBezTo>
                    <a:pt x="30107" y="28555"/>
                    <a:pt x="30072" y="28313"/>
                    <a:pt x="30245" y="28140"/>
                  </a:cubicBezTo>
                  <a:cubicBezTo>
                    <a:pt x="30280" y="28036"/>
                    <a:pt x="30280" y="27898"/>
                    <a:pt x="30280" y="27794"/>
                  </a:cubicBezTo>
                  <a:cubicBezTo>
                    <a:pt x="30245" y="27414"/>
                    <a:pt x="30280" y="27068"/>
                    <a:pt x="30211" y="26688"/>
                  </a:cubicBezTo>
                  <a:cubicBezTo>
                    <a:pt x="30176" y="26550"/>
                    <a:pt x="30245" y="26377"/>
                    <a:pt x="30245" y="26239"/>
                  </a:cubicBezTo>
                  <a:cubicBezTo>
                    <a:pt x="30211" y="25686"/>
                    <a:pt x="30211" y="25133"/>
                    <a:pt x="30038" y="24580"/>
                  </a:cubicBezTo>
                  <a:cubicBezTo>
                    <a:pt x="30038" y="24545"/>
                    <a:pt x="30038" y="24476"/>
                    <a:pt x="30003" y="24441"/>
                  </a:cubicBezTo>
                  <a:cubicBezTo>
                    <a:pt x="29969" y="24234"/>
                    <a:pt x="30003" y="24096"/>
                    <a:pt x="30245" y="24061"/>
                  </a:cubicBezTo>
                  <a:cubicBezTo>
                    <a:pt x="29934" y="23957"/>
                    <a:pt x="29865" y="23715"/>
                    <a:pt x="29761" y="23473"/>
                  </a:cubicBezTo>
                  <a:cubicBezTo>
                    <a:pt x="29588" y="22886"/>
                    <a:pt x="29381" y="22333"/>
                    <a:pt x="29104" y="21814"/>
                  </a:cubicBezTo>
                  <a:cubicBezTo>
                    <a:pt x="29001" y="21607"/>
                    <a:pt x="28966" y="21365"/>
                    <a:pt x="28897" y="21158"/>
                  </a:cubicBezTo>
                  <a:cubicBezTo>
                    <a:pt x="28690" y="20639"/>
                    <a:pt x="28482" y="20155"/>
                    <a:pt x="28275" y="19671"/>
                  </a:cubicBezTo>
                  <a:cubicBezTo>
                    <a:pt x="28102" y="19326"/>
                    <a:pt x="28206" y="19084"/>
                    <a:pt x="28448" y="18807"/>
                  </a:cubicBezTo>
                  <a:cubicBezTo>
                    <a:pt x="28416" y="18788"/>
                    <a:pt x="28388" y="18781"/>
                    <a:pt x="28363" y="18781"/>
                  </a:cubicBezTo>
                  <a:cubicBezTo>
                    <a:pt x="28266" y="18781"/>
                    <a:pt x="28203" y="18889"/>
                    <a:pt x="28118" y="18889"/>
                  </a:cubicBezTo>
                  <a:cubicBezTo>
                    <a:pt x="28102" y="18889"/>
                    <a:pt x="28085" y="18885"/>
                    <a:pt x="28067" y="18876"/>
                  </a:cubicBezTo>
                  <a:cubicBezTo>
                    <a:pt x="27998" y="18703"/>
                    <a:pt x="27791" y="18531"/>
                    <a:pt x="27964" y="18289"/>
                  </a:cubicBezTo>
                  <a:cubicBezTo>
                    <a:pt x="27964" y="18254"/>
                    <a:pt x="27964" y="18185"/>
                    <a:pt x="27964" y="18185"/>
                  </a:cubicBezTo>
                  <a:cubicBezTo>
                    <a:pt x="27687" y="17839"/>
                    <a:pt x="27618" y="17390"/>
                    <a:pt x="27445" y="17010"/>
                  </a:cubicBezTo>
                  <a:cubicBezTo>
                    <a:pt x="27342" y="16768"/>
                    <a:pt x="27203" y="16560"/>
                    <a:pt x="26996" y="16388"/>
                  </a:cubicBezTo>
                  <a:cubicBezTo>
                    <a:pt x="26650" y="16111"/>
                    <a:pt x="26339" y="15835"/>
                    <a:pt x="25994" y="15558"/>
                  </a:cubicBezTo>
                  <a:cubicBezTo>
                    <a:pt x="25786" y="15385"/>
                    <a:pt x="25510" y="15316"/>
                    <a:pt x="25233" y="15282"/>
                  </a:cubicBezTo>
                  <a:cubicBezTo>
                    <a:pt x="25337" y="15178"/>
                    <a:pt x="25406" y="15109"/>
                    <a:pt x="25510" y="15109"/>
                  </a:cubicBezTo>
                  <a:cubicBezTo>
                    <a:pt x="25821" y="15109"/>
                    <a:pt x="26097" y="15040"/>
                    <a:pt x="26339" y="14936"/>
                  </a:cubicBezTo>
                  <a:cubicBezTo>
                    <a:pt x="26512" y="14867"/>
                    <a:pt x="26685" y="14867"/>
                    <a:pt x="26858" y="14867"/>
                  </a:cubicBezTo>
                  <a:close/>
                  <a:moveTo>
                    <a:pt x="43311" y="32253"/>
                  </a:moveTo>
                  <a:lnTo>
                    <a:pt x="43311" y="32253"/>
                  </a:lnTo>
                  <a:cubicBezTo>
                    <a:pt x="43484" y="32357"/>
                    <a:pt x="43449" y="32564"/>
                    <a:pt x="43518" y="32702"/>
                  </a:cubicBezTo>
                  <a:cubicBezTo>
                    <a:pt x="43345" y="32599"/>
                    <a:pt x="43311" y="32426"/>
                    <a:pt x="43311" y="32253"/>
                  </a:cubicBezTo>
                  <a:close/>
                  <a:moveTo>
                    <a:pt x="18528" y="32149"/>
                  </a:moveTo>
                  <a:cubicBezTo>
                    <a:pt x="18389" y="32530"/>
                    <a:pt x="18286" y="32910"/>
                    <a:pt x="18044" y="33255"/>
                  </a:cubicBezTo>
                  <a:cubicBezTo>
                    <a:pt x="18078" y="32841"/>
                    <a:pt x="18286" y="32530"/>
                    <a:pt x="18424" y="32184"/>
                  </a:cubicBezTo>
                  <a:cubicBezTo>
                    <a:pt x="18458" y="32149"/>
                    <a:pt x="18493" y="32149"/>
                    <a:pt x="18528" y="32149"/>
                  </a:cubicBezTo>
                  <a:close/>
                  <a:moveTo>
                    <a:pt x="24991" y="32841"/>
                  </a:moveTo>
                  <a:lnTo>
                    <a:pt x="24991" y="32841"/>
                  </a:lnTo>
                  <a:cubicBezTo>
                    <a:pt x="25164" y="33083"/>
                    <a:pt x="25095" y="33290"/>
                    <a:pt x="25060" y="33532"/>
                  </a:cubicBezTo>
                  <a:cubicBezTo>
                    <a:pt x="24957" y="33325"/>
                    <a:pt x="24957" y="33117"/>
                    <a:pt x="24991" y="32841"/>
                  </a:cubicBezTo>
                  <a:close/>
                  <a:moveTo>
                    <a:pt x="43725" y="33463"/>
                  </a:moveTo>
                  <a:cubicBezTo>
                    <a:pt x="43829" y="33601"/>
                    <a:pt x="43829" y="33670"/>
                    <a:pt x="43829" y="33808"/>
                  </a:cubicBezTo>
                  <a:cubicBezTo>
                    <a:pt x="43691" y="33739"/>
                    <a:pt x="43691" y="33636"/>
                    <a:pt x="43725" y="33463"/>
                  </a:cubicBezTo>
                  <a:close/>
                  <a:moveTo>
                    <a:pt x="47700" y="33497"/>
                  </a:moveTo>
                  <a:cubicBezTo>
                    <a:pt x="47873" y="33670"/>
                    <a:pt x="47804" y="33774"/>
                    <a:pt x="47770" y="33981"/>
                  </a:cubicBezTo>
                  <a:cubicBezTo>
                    <a:pt x="47666" y="33808"/>
                    <a:pt x="47631" y="33670"/>
                    <a:pt x="47700" y="33497"/>
                  </a:cubicBezTo>
                  <a:close/>
                  <a:moveTo>
                    <a:pt x="16523" y="34431"/>
                  </a:moveTo>
                  <a:cubicBezTo>
                    <a:pt x="16557" y="34465"/>
                    <a:pt x="16592" y="34500"/>
                    <a:pt x="16557" y="34534"/>
                  </a:cubicBezTo>
                  <a:cubicBezTo>
                    <a:pt x="16557" y="34534"/>
                    <a:pt x="16523" y="34569"/>
                    <a:pt x="16523" y="34569"/>
                  </a:cubicBezTo>
                  <a:cubicBezTo>
                    <a:pt x="16454" y="34569"/>
                    <a:pt x="16454" y="34500"/>
                    <a:pt x="16488" y="34465"/>
                  </a:cubicBezTo>
                  <a:cubicBezTo>
                    <a:pt x="16488" y="34465"/>
                    <a:pt x="16523" y="34465"/>
                    <a:pt x="16523" y="34431"/>
                  </a:cubicBezTo>
                  <a:close/>
                  <a:moveTo>
                    <a:pt x="43795" y="35053"/>
                  </a:moveTo>
                  <a:lnTo>
                    <a:pt x="43795" y="35053"/>
                  </a:lnTo>
                  <a:cubicBezTo>
                    <a:pt x="43898" y="35156"/>
                    <a:pt x="43933" y="35295"/>
                    <a:pt x="43933" y="35468"/>
                  </a:cubicBezTo>
                  <a:cubicBezTo>
                    <a:pt x="43829" y="35295"/>
                    <a:pt x="43760" y="35191"/>
                    <a:pt x="43795" y="35053"/>
                  </a:cubicBezTo>
                  <a:close/>
                  <a:moveTo>
                    <a:pt x="25129" y="34984"/>
                  </a:moveTo>
                  <a:lnTo>
                    <a:pt x="25129" y="34984"/>
                  </a:lnTo>
                  <a:cubicBezTo>
                    <a:pt x="25164" y="35433"/>
                    <a:pt x="25026" y="35813"/>
                    <a:pt x="24957" y="36228"/>
                  </a:cubicBezTo>
                  <a:cubicBezTo>
                    <a:pt x="24853" y="35986"/>
                    <a:pt x="24922" y="35398"/>
                    <a:pt x="25129" y="34984"/>
                  </a:cubicBezTo>
                  <a:close/>
                  <a:moveTo>
                    <a:pt x="43068" y="26877"/>
                  </a:moveTo>
                  <a:cubicBezTo>
                    <a:pt x="43152" y="26877"/>
                    <a:pt x="43186" y="26978"/>
                    <a:pt x="43242" y="27034"/>
                  </a:cubicBezTo>
                  <a:cubicBezTo>
                    <a:pt x="43484" y="27310"/>
                    <a:pt x="43725" y="27587"/>
                    <a:pt x="43967" y="27829"/>
                  </a:cubicBezTo>
                  <a:cubicBezTo>
                    <a:pt x="44071" y="27932"/>
                    <a:pt x="44140" y="28071"/>
                    <a:pt x="44279" y="28140"/>
                  </a:cubicBezTo>
                  <a:cubicBezTo>
                    <a:pt x="44306" y="28140"/>
                    <a:pt x="44334" y="28134"/>
                    <a:pt x="44357" y="28134"/>
                  </a:cubicBezTo>
                  <a:cubicBezTo>
                    <a:pt x="44392" y="28134"/>
                    <a:pt x="44417" y="28147"/>
                    <a:pt x="44417" y="28209"/>
                  </a:cubicBezTo>
                  <a:lnTo>
                    <a:pt x="44348" y="28209"/>
                  </a:lnTo>
                  <a:cubicBezTo>
                    <a:pt x="44348" y="28278"/>
                    <a:pt x="44382" y="28347"/>
                    <a:pt x="44417" y="28382"/>
                  </a:cubicBezTo>
                  <a:lnTo>
                    <a:pt x="44417" y="28243"/>
                  </a:lnTo>
                  <a:cubicBezTo>
                    <a:pt x="44555" y="28278"/>
                    <a:pt x="44520" y="28313"/>
                    <a:pt x="44417" y="28382"/>
                  </a:cubicBezTo>
                  <a:cubicBezTo>
                    <a:pt x="44659" y="28658"/>
                    <a:pt x="44901" y="28935"/>
                    <a:pt x="45143" y="29211"/>
                  </a:cubicBezTo>
                  <a:cubicBezTo>
                    <a:pt x="45116" y="29131"/>
                    <a:pt x="45110" y="29051"/>
                    <a:pt x="45173" y="29051"/>
                  </a:cubicBezTo>
                  <a:cubicBezTo>
                    <a:pt x="45191" y="29051"/>
                    <a:pt x="45215" y="29057"/>
                    <a:pt x="45246" y="29073"/>
                  </a:cubicBezTo>
                  <a:cubicBezTo>
                    <a:pt x="45350" y="29142"/>
                    <a:pt x="45419" y="29280"/>
                    <a:pt x="45523" y="29384"/>
                  </a:cubicBezTo>
                  <a:cubicBezTo>
                    <a:pt x="45557" y="29350"/>
                    <a:pt x="45601" y="29332"/>
                    <a:pt x="45640" y="29332"/>
                  </a:cubicBezTo>
                  <a:cubicBezTo>
                    <a:pt x="45678" y="29332"/>
                    <a:pt x="45713" y="29350"/>
                    <a:pt x="45730" y="29384"/>
                  </a:cubicBezTo>
                  <a:cubicBezTo>
                    <a:pt x="45938" y="29661"/>
                    <a:pt x="46145" y="29903"/>
                    <a:pt x="46283" y="30214"/>
                  </a:cubicBezTo>
                  <a:cubicBezTo>
                    <a:pt x="46283" y="30214"/>
                    <a:pt x="46318" y="30248"/>
                    <a:pt x="46318" y="30283"/>
                  </a:cubicBezTo>
                  <a:cubicBezTo>
                    <a:pt x="46214" y="30525"/>
                    <a:pt x="46422" y="30732"/>
                    <a:pt x="46422" y="30974"/>
                  </a:cubicBezTo>
                  <a:cubicBezTo>
                    <a:pt x="46456" y="31251"/>
                    <a:pt x="46525" y="31527"/>
                    <a:pt x="46560" y="31804"/>
                  </a:cubicBezTo>
                  <a:cubicBezTo>
                    <a:pt x="46594" y="32806"/>
                    <a:pt x="46629" y="33843"/>
                    <a:pt x="46491" y="34845"/>
                  </a:cubicBezTo>
                  <a:cubicBezTo>
                    <a:pt x="46387" y="35398"/>
                    <a:pt x="46283" y="35917"/>
                    <a:pt x="46110" y="36401"/>
                  </a:cubicBezTo>
                  <a:cubicBezTo>
                    <a:pt x="46007" y="36401"/>
                    <a:pt x="45972" y="36366"/>
                    <a:pt x="45972" y="36297"/>
                  </a:cubicBezTo>
                  <a:cubicBezTo>
                    <a:pt x="46041" y="35951"/>
                    <a:pt x="45903" y="35571"/>
                    <a:pt x="45938" y="35191"/>
                  </a:cubicBezTo>
                  <a:cubicBezTo>
                    <a:pt x="45972" y="34984"/>
                    <a:pt x="45903" y="34742"/>
                    <a:pt x="45869" y="34534"/>
                  </a:cubicBezTo>
                  <a:cubicBezTo>
                    <a:pt x="45869" y="34500"/>
                    <a:pt x="45869" y="34431"/>
                    <a:pt x="45834" y="34431"/>
                  </a:cubicBezTo>
                  <a:cubicBezTo>
                    <a:pt x="45454" y="34120"/>
                    <a:pt x="45454" y="33670"/>
                    <a:pt x="45454" y="33255"/>
                  </a:cubicBezTo>
                  <a:cubicBezTo>
                    <a:pt x="45419" y="32599"/>
                    <a:pt x="45177" y="32011"/>
                    <a:pt x="45004" y="31389"/>
                  </a:cubicBezTo>
                  <a:cubicBezTo>
                    <a:pt x="44901" y="31043"/>
                    <a:pt x="44797" y="30698"/>
                    <a:pt x="44693" y="30352"/>
                  </a:cubicBezTo>
                  <a:cubicBezTo>
                    <a:pt x="44624" y="30214"/>
                    <a:pt x="44624" y="30075"/>
                    <a:pt x="44659" y="29903"/>
                  </a:cubicBezTo>
                  <a:cubicBezTo>
                    <a:pt x="44678" y="29896"/>
                    <a:pt x="44694" y="29893"/>
                    <a:pt x="44709" y="29893"/>
                  </a:cubicBezTo>
                  <a:cubicBezTo>
                    <a:pt x="44776" y="29893"/>
                    <a:pt x="44810" y="29950"/>
                    <a:pt x="44866" y="30006"/>
                  </a:cubicBezTo>
                  <a:cubicBezTo>
                    <a:pt x="44693" y="29626"/>
                    <a:pt x="44520" y="29246"/>
                    <a:pt x="44244" y="28900"/>
                  </a:cubicBezTo>
                  <a:cubicBezTo>
                    <a:pt x="43967" y="28555"/>
                    <a:pt x="43760" y="28174"/>
                    <a:pt x="43518" y="27829"/>
                  </a:cubicBezTo>
                  <a:cubicBezTo>
                    <a:pt x="43380" y="27587"/>
                    <a:pt x="43242" y="27345"/>
                    <a:pt x="43069" y="27137"/>
                  </a:cubicBezTo>
                  <a:cubicBezTo>
                    <a:pt x="43034" y="27068"/>
                    <a:pt x="42965" y="26999"/>
                    <a:pt x="43000" y="26895"/>
                  </a:cubicBezTo>
                  <a:cubicBezTo>
                    <a:pt x="43026" y="26882"/>
                    <a:pt x="43049" y="26877"/>
                    <a:pt x="43068" y="26877"/>
                  </a:cubicBezTo>
                  <a:close/>
                  <a:moveTo>
                    <a:pt x="11407" y="34361"/>
                  </a:moveTo>
                  <a:lnTo>
                    <a:pt x="11476" y="34431"/>
                  </a:lnTo>
                  <a:cubicBezTo>
                    <a:pt x="11061" y="35087"/>
                    <a:pt x="10612" y="35744"/>
                    <a:pt x="10163" y="36470"/>
                  </a:cubicBezTo>
                  <a:cubicBezTo>
                    <a:pt x="10128" y="36021"/>
                    <a:pt x="10819" y="34880"/>
                    <a:pt x="11407" y="34361"/>
                  </a:cubicBezTo>
                  <a:close/>
                  <a:moveTo>
                    <a:pt x="17145" y="38336"/>
                  </a:moveTo>
                  <a:cubicBezTo>
                    <a:pt x="17214" y="38509"/>
                    <a:pt x="17249" y="38613"/>
                    <a:pt x="17145" y="38786"/>
                  </a:cubicBezTo>
                  <a:cubicBezTo>
                    <a:pt x="17076" y="38613"/>
                    <a:pt x="17110" y="38509"/>
                    <a:pt x="17145" y="38336"/>
                  </a:cubicBezTo>
                  <a:close/>
                  <a:moveTo>
                    <a:pt x="42778" y="33581"/>
                  </a:moveTo>
                  <a:cubicBezTo>
                    <a:pt x="42844" y="33581"/>
                    <a:pt x="42916" y="33615"/>
                    <a:pt x="43000" y="33636"/>
                  </a:cubicBezTo>
                  <a:cubicBezTo>
                    <a:pt x="43069" y="33670"/>
                    <a:pt x="43103" y="33739"/>
                    <a:pt x="43172" y="33843"/>
                  </a:cubicBezTo>
                  <a:cubicBezTo>
                    <a:pt x="43484" y="34534"/>
                    <a:pt x="43691" y="35260"/>
                    <a:pt x="43864" y="36055"/>
                  </a:cubicBezTo>
                  <a:cubicBezTo>
                    <a:pt x="44002" y="36781"/>
                    <a:pt x="44037" y="37541"/>
                    <a:pt x="44106" y="38302"/>
                  </a:cubicBezTo>
                  <a:cubicBezTo>
                    <a:pt x="44106" y="38475"/>
                    <a:pt x="44140" y="38682"/>
                    <a:pt x="44002" y="38855"/>
                  </a:cubicBezTo>
                  <a:cubicBezTo>
                    <a:pt x="43967" y="37956"/>
                    <a:pt x="43760" y="37058"/>
                    <a:pt x="43691" y="36193"/>
                  </a:cubicBezTo>
                  <a:cubicBezTo>
                    <a:pt x="43691" y="36159"/>
                    <a:pt x="43691" y="36124"/>
                    <a:pt x="43691" y="36090"/>
                  </a:cubicBezTo>
                  <a:cubicBezTo>
                    <a:pt x="43449" y="35329"/>
                    <a:pt x="43242" y="34569"/>
                    <a:pt x="42758" y="33912"/>
                  </a:cubicBezTo>
                  <a:cubicBezTo>
                    <a:pt x="42689" y="33843"/>
                    <a:pt x="42550" y="33739"/>
                    <a:pt x="42654" y="33636"/>
                  </a:cubicBezTo>
                  <a:cubicBezTo>
                    <a:pt x="42695" y="33595"/>
                    <a:pt x="42735" y="33581"/>
                    <a:pt x="42778" y="33581"/>
                  </a:cubicBezTo>
                  <a:close/>
                  <a:moveTo>
                    <a:pt x="20350" y="25054"/>
                  </a:moveTo>
                  <a:cubicBezTo>
                    <a:pt x="20630" y="25054"/>
                    <a:pt x="20909" y="25105"/>
                    <a:pt x="21189" y="25133"/>
                  </a:cubicBezTo>
                  <a:cubicBezTo>
                    <a:pt x="21258" y="25133"/>
                    <a:pt x="21362" y="25167"/>
                    <a:pt x="21396" y="25236"/>
                  </a:cubicBezTo>
                  <a:cubicBezTo>
                    <a:pt x="21431" y="25409"/>
                    <a:pt x="21189" y="25305"/>
                    <a:pt x="21224" y="25478"/>
                  </a:cubicBezTo>
                  <a:cubicBezTo>
                    <a:pt x="21638" y="25513"/>
                    <a:pt x="21984" y="25858"/>
                    <a:pt x="22433" y="25928"/>
                  </a:cubicBezTo>
                  <a:cubicBezTo>
                    <a:pt x="22364" y="25720"/>
                    <a:pt x="22157" y="25617"/>
                    <a:pt x="21984" y="25547"/>
                  </a:cubicBezTo>
                  <a:cubicBezTo>
                    <a:pt x="21915" y="25513"/>
                    <a:pt x="21846" y="25478"/>
                    <a:pt x="21880" y="25375"/>
                  </a:cubicBezTo>
                  <a:cubicBezTo>
                    <a:pt x="21899" y="25298"/>
                    <a:pt x="21940" y="25275"/>
                    <a:pt x="21983" y="25275"/>
                  </a:cubicBezTo>
                  <a:cubicBezTo>
                    <a:pt x="22019" y="25275"/>
                    <a:pt x="22057" y="25290"/>
                    <a:pt x="22088" y="25305"/>
                  </a:cubicBezTo>
                  <a:cubicBezTo>
                    <a:pt x="22330" y="25409"/>
                    <a:pt x="22572" y="25547"/>
                    <a:pt x="22641" y="25824"/>
                  </a:cubicBezTo>
                  <a:cubicBezTo>
                    <a:pt x="22675" y="26100"/>
                    <a:pt x="22848" y="26342"/>
                    <a:pt x="22952" y="26619"/>
                  </a:cubicBezTo>
                  <a:cubicBezTo>
                    <a:pt x="23021" y="26653"/>
                    <a:pt x="23125" y="26688"/>
                    <a:pt x="23194" y="26723"/>
                  </a:cubicBezTo>
                  <a:cubicBezTo>
                    <a:pt x="23574" y="26999"/>
                    <a:pt x="23609" y="27276"/>
                    <a:pt x="23297" y="27621"/>
                  </a:cubicBezTo>
                  <a:cubicBezTo>
                    <a:pt x="23170" y="27749"/>
                    <a:pt x="23071" y="27936"/>
                    <a:pt x="22838" y="27936"/>
                  </a:cubicBezTo>
                  <a:cubicBezTo>
                    <a:pt x="22820" y="27936"/>
                    <a:pt x="22800" y="27935"/>
                    <a:pt x="22779" y="27932"/>
                  </a:cubicBezTo>
                  <a:cubicBezTo>
                    <a:pt x="22675" y="27932"/>
                    <a:pt x="22606" y="28036"/>
                    <a:pt x="22537" y="28140"/>
                  </a:cubicBezTo>
                  <a:cubicBezTo>
                    <a:pt x="22470" y="28207"/>
                    <a:pt x="22389" y="28245"/>
                    <a:pt x="22293" y="28245"/>
                  </a:cubicBezTo>
                  <a:cubicBezTo>
                    <a:pt x="22240" y="28245"/>
                    <a:pt x="22183" y="28233"/>
                    <a:pt x="22122" y="28209"/>
                  </a:cubicBezTo>
                  <a:cubicBezTo>
                    <a:pt x="22226" y="27898"/>
                    <a:pt x="22468" y="27725"/>
                    <a:pt x="22675" y="27587"/>
                  </a:cubicBezTo>
                  <a:cubicBezTo>
                    <a:pt x="22883" y="27448"/>
                    <a:pt x="22952" y="27276"/>
                    <a:pt x="23021" y="27103"/>
                  </a:cubicBezTo>
                  <a:lnTo>
                    <a:pt x="23021" y="27103"/>
                  </a:lnTo>
                  <a:cubicBezTo>
                    <a:pt x="22710" y="27414"/>
                    <a:pt x="22261" y="27518"/>
                    <a:pt x="21915" y="27760"/>
                  </a:cubicBezTo>
                  <a:cubicBezTo>
                    <a:pt x="21811" y="27863"/>
                    <a:pt x="21707" y="27932"/>
                    <a:pt x="21604" y="28140"/>
                  </a:cubicBezTo>
                  <a:cubicBezTo>
                    <a:pt x="21880" y="28002"/>
                    <a:pt x="21984" y="27725"/>
                    <a:pt x="22295" y="27725"/>
                  </a:cubicBezTo>
                  <a:cubicBezTo>
                    <a:pt x="22053" y="28243"/>
                    <a:pt x="21604" y="28382"/>
                    <a:pt x="21120" y="28485"/>
                  </a:cubicBezTo>
                  <a:cubicBezTo>
                    <a:pt x="21466" y="27932"/>
                    <a:pt x="21949" y="27587"/>
                    <a:pt x="22468" y="27207"/>
                  </a:cubicBezTo>
                  <a:cubicBezTo>
                    <a:pt x="22441" y="27202"/>
                    <a:pt x="22413" y="27199"/>
                    <a:pt x="22383" y="27199"/>
                  </a:cubicBezTo>
                  <a:cubicBezTo>
                    <a:pt x="21800" y="27199"/>
                    <a:pt x="20682" y="28145"/>
                    <a:pt x="20221" y="28935"/>
                  </a:cubicBezTo>
                  <a:cubicBezTo>
                    <a:pt x="20048" y="29073"/>
                    <a:pt x="19910" y="29177"/>
                    <a:pt x="19876" y="29384"/>
                  </a:cubicBezTo>
                  <a:cubicBezTo>
                    <a:pt x="20014" y="29280"/>
                    <a:pt x="20152" y="29108"/>
                    <a:pt x="20256" y="28935"/>
                  </a:cubicBezTo>
                  <a:cubicBezTo>
                    <a:pt x="20394" y="28797"/>
                    <a:pt x="20532" y="28624"/>
                    <a:pt x="20671" y="28451"/>
                  </a:cubicBezTo>
                  <a:cubicBezTo>
                    <a:pt x="20774" y="28347"/>
                    <a:pt x="20878" y="28209"/>
                    <a:pt x="21085" y="28174"/>
                  </a:cubicBezTo>
                  <a:lnTo>
                    <a:pt x="21085" y="28174"/>
                  </a:lnTo>
                  <a:cubicBezTo>
                    <a:pt x="21051" y="28416"/>
                    <a:pt x="20912" y="28589"/>
                    <a:pt x="20774" y="28693"/>
                  </a:cubicBezTo>
                  <a:cubicBezTo>
                    <a:pt x="20463" y="28935"/>
                    <a:pt x="20256" y="29246"/>
                    <a:pt x="20048" y="29557"/>
                  </a:cubicBezTo>
                  <a:cubicBezTo>
                    <a:pt x="19737" y="30041"/>
                    <a:pt x="19288" y="30317"/>
                    <a:pt x="18839" y="30628"/>
                  </a:cubicBezTo>
                  <a:cubicBezTo>
                    <a:pt x="18775" y="30671"/>
                    <a:pt x="18697" y="30701"/>
                    <a:pt x="18615" y="30701"/>
                  </a:cubicBezTo>
                  <a:cubicBezTo>
                    <a:pt x="18564" y="30701"/>
                    <a:pt x="18511" y="30689"/>
                    <a:pt x="18458" y="30663"/>
                  </a:cubicBezTo>
                  <a:cubicBezTo>
                    <a:pt x="18415" y="30641"/>
                    <a:pt x="18374" y="30630"/>
                    <a:pt x="18336" y="30630"/>
                  </a:cubicBezTo>
                  <a:cubicBezTo>
                    <a:pt x="18254" y="30630"/>
                    <a:pt x="18184" y="30683"/>
                    <a:pt x="18113" y="30801"/>
                  </a:cubicBezTo>
                  <a:cubicBezTo>
                    <a:pt x="17940" y="31043"/>
                    <a:pt x="17698" y="31216"/>
                    <a:pt x="17387" y="31251"/>
                  </a:cubicBezTo>
                  <a:cubicBezTo>
                    <a:pt x="17318" y="31285"/>
                    <a:pt x="17249" y="31320"/>
                    <a:pt x="17249" y="31389"/>
                  </a:cubicBezTo>
                  <a:cubicBezTo>
                    <a:pt x="17110" y="31769"/>
                    <a:pt x="16903" y="32080"/>
                    <a:pt x="16592" y="32357"/>
                  </a:cubicBezTo>
                  <a:cubicBezTo>
                    <a:pt x="16557" y="32426"/>
                    <a:pt x="16488" y="32530"/>
                    <a:pt x="16488" y="32599"/>
                  </a:cubicBezTo>
                  <a:cubicBezTo>
                    <a:pt x="16454" y="33117"/>
                    <a:pt x="16212" y="33566"/>
                    <a:pt x="15935" y="34016"/>
                  </a:cubicBezTo>
                  <a:cubicBezTo>
                    <a:pt x="15589" y="34534"/>
                    <a:pt x="15520" y="35122"/>
                    <a:pt x="15659" y="35744"/>
                  </a:cubicBezTo>
                  <a:cubicBezTo>
                    <a:pt x="15659" y="35848"/>
                    <a:pt x="15693" y="35986"/>
                    <a:pt x="15659" y="36090"/>
                  </a:cubicBezTo>
                  <a:cubicBezTo>
                    <a:pt x="15624" y="36228"/>
                    <a:pt x="15693" y="36332"/>
                    <a:pt x="15762" y="36401"/>
                  </a:cubicBezTo>
                  <a:cubicBezTo>
                    <a:pt x="15935" y="36539"/>
                    <a:pt x="16004" y="36746"/>
                    <a:pt x="16039" y="36954"/>
                  </a:cubicBezTo>
                  <a:cubicBezTo>
                    <a:pt x="16177" y="37472"/>
                    <a:pt x="16350" y="37991"/>
                    <a:pt x="16454" y="38544"/>
                  </a:cubicBezTo>
                  <a:cubicBezTo>
                    <a:pt x="16454" y="38613"/>
                    <a:pt x="16454" y="38648"/>
                    <a:pt x="16488" y="38717"/>
                  </a:cubicBezTo>
                  <a:cubicBezTo>
                    <a:pt x="16488" y="38786"/>
                    <a:pt x="16488" y="38890"/>
                    <a:pt x="16419" y="38924"/>
                  </a:cubicBezTo>
                  <a:cubicBezTo>
                    <a:pt x="16394" y="38941"/>
                    <a:pt x="16373" y="38947"/>
                    <a:pt x="16355" y="38947"/>
                  </a:cubicBezTo>
                  <a:cubicBezTo>
                    <a:pt x="16297" y="38947"/>
                    <a:pt x="16264" y="38881"/>
                    <a:pt x="16212" y="38855"/>
                  </a:cubicBezTo>
                  <a:cubicBezTo>
                    <a:pt x="16004" y="38682"/>
                    <a:pt x="15866" y="38440"/>
                    <a:pt x="15728" y="38198"/>
                  </a:cubicBezTo>
                  <a:cubicBezTo>
                    <a:pt x="15451" y="37680"/>
                    <a:pt x="15209" y="37161"/>
                    <a:pt x="15002" y="36608"/>
                  </a:cubicBezTo>
                  <a:cubicBezTo>
                    <a:pt x="14622" y="35710"/>
                    <a:pt x="14518" y="34742"/>
                    <a:pt x="14794" y="33774"/>
                  </a:cubicBezTo>
                  <a:cubicBezTo>
                    <a:pt x="14864" y="33428"/>
                    <a:pt x="14864" y="33083"/>
                    <a:pt x="14794" y="32737"/>
                  </a:cubicBezTo>
                  <a:cubicBezTo>
                    <a:pt x="14794" y="32564"/>
                    <a:pt x="14794" y="32426"/>
                    <a:pt x="14829" y="32288"/>
                  </a:cubicBezTo>
                  <a:cubicBezTo>
                    <a:pt x="14967" y="31838"/>
                    <a:pt x="15036" y="31354"/>
                    <a:pt x="15140" y="30905"/>
                  </a:cubicBezTo>
                  <a:cubicBezTo>
                    <a:pt x="15209" y="30663"/>
                    <a:pt x="15313" y="30490"/>
                    <a:pt x="15417" y="30283"/>
                  </a:cubicBezTo>
                  <a:cubicBezTo>
                    <a:pt x="15589" y="29799"/>
                    <a:pt x="15970" y="29453"/>
                    <a:pt x="16246" y="29038"/>
                  </a:cubicBezTo>
                  <a:cubicBezTo>
                    <a:pt x="16488" y="28693"/>
                    <a:pt x="16661" y="28278"/>
                    <a:pt x="16799" y="27863"/>
                  </a:cubicBezTo>
                  <a:cubicBezTo>
                    <a:pt x="16972" y="27276"/>
                    <a:pt x="17249" y="26757"/>
                    <a:pt x="17663" y="26273"/>
                  </a:cubicBezTo>
                  <a:cubicBezTo>
                    <a:pt x="18009" y="25893"/>
                    <a:pt x="18389" y="25686"/>
                    <a:pt x="18804" y="25478"/>
                  </a:cubicBezTo>
                  <a:cubicBezTo>
                    <a:pt x="19253" y="25271"/>
                    <a:pt x="19668" y="25133"/>
                    <a:pt x="20152" y="25063"/>
                  </a:cubicBezTo>
                  <a:cubicBezTo>
                    <a:pt x="20218" y="25057"/>
                    <a:pt x="20284" y="25054"/>
                    <a:pt x="20350" y="25054"/>
                  </a:cubicBezTo>
                  <a:close/>
                  <a:moveTo>
                    <a:pt x="42550" y="34016"/>
                  </a:moveTo>
                  <a:cubicBezTo>
                    <a:pt x="43414" y="34845"/>
                    <a:pt x="43795" y="37956"/>
                    <a:pt x="43691" y="39097"/>
                  </a:cubicBezTo>
                  <a:cubicBezTo>
                    <a:pt x="43484" y="39028"/>
                    <a:pt x="43380" y="38786"/>
                    <a:pt x="43172" y="38717"/>
                  </a:cubicBezTo>
                  <a:cubicBezTo>
                    <a:pt x="42896" y="38578"/>
                    <a:pt x="42619" y="38406"/>
                    <a:pt x="42377" y="38198"/>
                  </a:cubicBezTo>
                  <a:cubicBezTo>
                    <a:pt x="42135" y="38025"/>
                    <a:pt x="41997" y="37714"/>
                    <a:pt x="42032" y="37438"/>
                  </a:cubicBezTo>
                  <a:cubicBezTo>
                    <a:pt x="42135" y="36505"/>
                    <a:pt x="42205" y="35606"/>
                    <a:pt x="42377" y="34707"/>
                  </a:cubicBezTo>
                  <a:cubicBezTo>
                    <a:pt x="42412" y="34465"/>
                    <a:pt x="42481" y="34258"/>
                    <a:pt x="42550" y="34016"/>
                  </a:cubicBezTo>
                  <a:close/>
                  <a:moveTo>
                    <a:pt x="46456" y="36124"/>
                  </a:moveTo>
                  <a:cubicBezTo>
                    <a:pt x="46594" y="36539"/>
                    <a:pt x="46525" y="38509"/>
                    <a:pt x="46352" y="39131"/>
                  </a:cubicBezTo>
                  <a:cubicBezTo>
                    <a:pt x="46214" y="39097"/>
                    <a:pt x="46249" y="38993"/>
                    <a:pt x="46249" y="38959"/>
                  </a:cubicBezTo>
                  <a:cubicBezTo>
                    <a:pt x="46145" y="38406"/>
                    <a:pt x="46076" y="37887"/>
                    <a:pt x="46007" y="37369"/>
                  </a:cubicBezTo>
                  <a:cubicBezTo>
                    <a:pt x="45972" y="37230"/>
                    <a:pt x="45938" y="37092"/>
                    <a:pt x="46145" y="37058"/>
                  </a:cubicBezTo>
                  <a:cubicBezTo>
                    <a:pt x="46214" y="36746"/>
                    <a:pt x="46249" y="36435"/>
                    <a:pt x="46456" y="36124"/>
                  </a:cubicBezTo>
                  <a:close/>
                  <a:moveTo>
                    <a:pt x="27531" y="11227"/>
                  </a:moveTo>
                  <a:cubicBezTo>
                    <a:pt x="27607" y="11227"/>
                    <a:pt x="27685" y="11243"/>
                    <a:pt x="27756" y="11272"/>
                  </a:cubicBezTo>
                  <a:cubicBezTo>
                    <a:pt x="28171" y="11376"/>
                    <a:pt x="28621" y="11549"/>
                    <a:pt x="28966" y="11860"/>
                  </a:cubicBezTo>
                  <a:cubicBezTo>
                    <a:pt x="29657" y="12447"/>
                    <a:pt x="30245" y="13139"/>
                    <a:pt x="30764" y="13899"/>
                  </a:cubicBezTo>
                  <a:cubicBezTo>
                    <a:pt x="31317" y="14694"/>
                    <a:pt x="31835" y="15524"/>
                    <a:pt x="32388" y="16353"/>
                  </a:cubicBezTo>
                  <a:cubicBezTo>
                    <a:pt x="32457" y="16457"/>
                    <a:pt x="32561" y="16560"/>
                    <a:pt x="32699" y="16595"/>
                  </a:cubicBezTo>
                  <a:cubicBezTo>
                    <a:pt x="32837" y="16664"/>
                    <a:pt x="32941" y="16733"/>
                    <a:pt x="32803" y="16906"/>
                  </a:cubicBezTo>
                  <a:cubicBezTo>
                    <a:pt x="32699" y="17010"/>
                    <a:pt x="32734" y="17113"/>
                    <a:pt x="32837" y="17217"/>
                  </a:cubicBezTo>
                  <a:cubicBezTo>
                    <a:pt x="33010" y="17425"/>
                    <a:pt x="33045" y="17632"/>
                    <a:pt x="33045" y="17874"/>
                  </a:cubicBezTo>
                  <a:cubicBezTo>
                    <a:pt x="33079" y="18012"/>
                    <a:pt x="33114" y="18150"/>
                    <a:pt x="33114" y="18254"/>
                  </a:cubicBezTo>
                  <a:cubicBezTo>
                    <a:pt x="33114" y="19118"/>
                    <a:pt x="33425" y="19948"/>
                    <a:pt x="33494" y="20812"/>
                  </a:cubicBezTo>
                  <a:cubicBezTo>
                    <a:pt x="33529" y="21434"/>
                    <a:pt x="33460" y="22022"/>
                    <a:pt x="33529" y="22609"/>
                  </a:cubicBezTo>
                  <a:cubicBezTo>
                    <a:pt x="33632" y="23473"/>
                    <a:pt x="33874" y="24303"/>
                    <a:pt x="34220" y="25098"/>
                  </a:cubicBezTo>
                  <a:cubicBezTo>
                    <a:pt x="34358" y="25444"/>
                    <a:pt x="34704" y="25858"/>
                    <a:pt x="35015" y="26100"/>
                  </a:cubicBezTo>
                  <a:cubicBezTo>
                    <a:pt x="34911" y="25720"/>
                    <a:pt x="34669" y="25513"/>
                    <a:pt x="34531" y="25236"/>
                  </a:cubicBezTo>
                  <a:cubicBezTo>
                    <a:pt x="34358" y="24960"/>
                    <a:pt x="34255" y="24683"/>
                    <a:pt x="34151" y="24407"/>
                  </a:cubicBezTo>
                  <a:cubicBezTo>
                    <a:pt x="34047" y="24096"/>
                    <a:pt x="33944" y="23785"/>
                    <a:pt x="33840" y="23473"/>
                  </a:cubicBezTo>
                  <a:cubicBezTo>
                    <a:pt x="33771" y="23197"/>
                    <a:pt x="33667" y="22886"/>
                    <a:pt x="33736" y="22506"/>
                  </a:cubicBezTo>
                  <a:lnTo>
                    <a:pt x="33736" y="22506"/>
                  </a:lnTo>
                  <a:cubicBezTo>
                    <a:pt x="33909" y="22678"/>
                    <a:pt x="33909" y="22851"/>
                    <a:pt x="34013" y="22990"/>
                  </a:cubicBezTo>
                  <a:cubicBezTo>
                    <a:pt x="34116" y="23128"/>
                    <a:pt x="34116" y="23335"/>
                    <a:pt x="34289" y="23439"/>
                  </a:cubicBezTo>
                  <a:cubicBezTo>
                    <a:pt x="34255" y="23197"/>
                    <a:pt x="34151" y="22990"/>
                    <a:pt x="34047" y="22782"/>
                  </a:cubicBezTo>
                  <a:cubicBezTo>
                    <a:pt x="33840" y="22264"/>
                    <a:pt x="33736" y="21780"/>
                    <a:pt x="33736" y="21227"/>
                  </a:cubicBezTo>
                  <a:cubicBezTo>
                    <a:pt x="33702" y="20812"/>
                    <a:pt x="33667" y="20397"/>
                    <a:pt x="33702" y="19982"/>
                  </a:cubicBezTo>
                  <a:cubicBezTo>
                    <a:pt x="33736" y="19671"/>
                    <a:pt x="33529" y="19395"/>
                    <a:pt x="33494" y="19118"/>
                  </a:cubicBezTo>
                  <a:cubicBezTo>
                    <a:pt x="33425" y="18703"/>
                    <a:pt x="33321" y="18323"/>
                    <a:pt x="33529" y="17943"/>
                  </a:cubicBezTo>
                  <a:cubicBezTo>
                    <a:pt x="33252" y="17632"/>
                    <a:pt x="33183" y="17217"/>
                    <a:pt x="32976" y="16906"/>
                  </a:cubicBezTo>
                  <a:cubicBezTo>
                    <a:pt x="33020" y="16877"/>
                    <a:pt x="33057" y="16866"/>
                    <a:pt x="33089" y="16866"/>
                  </a:cubicBezTo>
                  <a:cubicBezTo>
                    <a:pt x="33132" y="16866"/>
                    <a:pt x="33163" y="16886"/>
                    <a:pt x="33183" y="16906"/>
                  </a:cubicBezTo>
                  <a:cubicBezTo>
                    <a:pt x="33290" y="16965"/>
                    <a:pt x="33397" y="16988"/>
                    <a:pt x="33502" y="16988"/>
                  </a:cubicBezTo>
                  <a:cubicBezTo>
                    <a:pt x="33704" y="16988"/>
                    <a:pt x="33900" y="16905"/>
                    <a:pt x="34082" y="16837"/>
                  </a:cubicBezTo>
                  <a:cubicBezTo>
                    <a:pt x="34372" y="16731"/>
                    <a:pt x="34663" y="16686"/>
                    <a:pt x="34969" y="16686"/>
                  </a:cubicBezTo>
                  <a:cubicBezTo>
                    <a:pt x="35063" y="16686"/>
                    <a:pt x="35159" y="16691"/>
                    <a:pt x="35257" y="16699"/>
                  </a:cubicBezTo>
                  <a:cubicBezTo>
                    <a:pt x="35879" y="16768"/>
                    <a:pt x="36225" y="17079"/>
                    <a:pt x="36398" y="17667"/>
                  </a:cubicBezTo>
                  <a:cubicBezTo>
                    <a:pt x="36605" y="18254"/>
                    <a:pt x="36812" y="18842"/>
                    <a:pt x="37020" y="19395"/>
                  </a:cubicBezTo>
                  <a:cubicBezTo>
                    <a:pt x="37054" y="19498"/>
                    <a:pt x="37089" y="19568"/>
                    <a:pt x="37054" y="19671"/>
                  </a:cubicBezTo>
                  <a:cubicBezTo>
                    <a:pt x="36743" y="20397"/>
                    <a:pt x="36778" y="21158"/>
                    <a:pt x="37020" y="21918"/>
                  </a:cubicBezTo>
                  <a:cubicBezTo>
                    <a:pt x="37089" y="22091"/>
                    <a:pt x="37124" y="22298"/>
                    <a:pt x="37193" y="22471"/>
                  </a:cubicBezTo>
                  <a:cubicBezTo>
                    <a:pt x="37219" y="22549"/>
                    <a:pt x="37283" y="22646"/>
                    <a:pt x="37373" y="22646"/>
                  </a:cubicBezTo>
                  <a:cubicBezTo>
                    <a:pt x="37402" y="22646"/>
                    <a:pt x="37435" y="22635"/>
                    <a:pt x="37469" y="22609"/>
                  </a:cubicBezTo>
                  <a:cubicBezTo>
                    <a:pt x="37607" y="22540"/>
                    <a:pt x="37573" y="22402"/>
                    <a:pt x="37504" y="22298"/>
                  </a:cubicBezTo>
                  <a:cubicBezTo>
                    <a:pt x="37089" y="21572"/>
                    <a:pt x="36985" y="20812"/>
                    <a:pt x="37193" y="20017"/>
                  </a:cubicBezTo>
                  <a:cubicBezTo>
                    <a:pt x="37227" y="19844"/>
                    <a:pt x="37331" y="19740"/>
                    <a:pt x="37504" y="19671"/>
                  </a:cubicBezTo>
                  <a:cubicBezTo>
                    <a:pt x="37538" y="19654"/>
                    <a:pt x="37582" y="19637"/>
                    <a:pt x="37620" y="19637"/>
                  </a:cubicBezTo>
                  <a:cubicBezTo>
                    <a:pt x="37659" y="19637"/>
                    <a:pt x="37694" y="19654"/>
                    <a:pt x="37711" y="19706"/>
                  </a:cubicBezTo>
                  <a:cubicBezTo>
                    <a:pt x="37750" y="19764"/>
                    <a:pt x="37778" y="19811"/>
                    <a:pt x="37807" y="19811"/>
                  </a:cubicBezTo>
                  <a:cubicBezTo>
                    <a:pt x="37830" y="19811"/>
                    <a:pt x="37854" y="19782"/>
                    <a:pt x="37884" y="19706"/>
                  </a:cubicBezTo>
                  <a:cubicBezTo>
                    <a:pt x="37884" y="19637"/>
                    <a:pt x="37953" y="19602"/>
                    <a:pt x="38022" y="19602"/>
                  </a:cubicBezTo>
                  <a:cubicBezTo>
                    <a:pt x="38091" y="19585"/>
                    <a:pt x="38158" y="19576"/>
                    <a:pt x="38223" y="19576"/>
                  </a:cubicBezTo>
                  <a:cubicBezTo>
                    <a:pt x="38415" y="19576"/>
                    <a:pt x="38584" y="19654"/>
                    <a:pt x="38714" y="19810"/>
                  </a:cubicBezTo>
                  <a:cubicBezTo>
                    <a:pt x="39059" y="20224"/>
                    <a:pt x="39370" y="20674"/>
                    <a:pt x="39612" y="21123"/>
                  </a:cubicBezTo>
                  <a:cubicBezTo>
                    <a:pt x="39681" y="21296"/>
                    <a:pt x="39750" y="21400"/>
                    <a:pt x="39543" y="21503"/>
                  </a:cubicBezTo>
                  <a:cubicBezTo>
                    <a:pt x="39474" y="21538"/>
                    <a:pt x="39439" y="21607"/>
                    <a:pt x="39474" y="21676"/>
                  </a:cubicBezTo>
                  <a:cubicBezTo>
                    <a:pt x="39474" y="21745"/>
                    <a:pt x="39543" y="21745"/>
                    <a:pt x="39612" y="21745"/>
                  </a:cubicBezTo>
                  <a:cubicBezTo>
                    <a:pt x="39750" y="21745"/>
                    <a:pt x="39854" y="21745"/>
                    <a:pt x="39923" y="21883"/>
                  </a:cubicBezTo>
                  <a:cubicBezTo>
                    <a:pt x="39958" y="21883"/>
                    <a:pt x="39992" y="21918"/>
                    <a:pt x="39992" y="21918"/>
                  </a:cubicBezTo>
                  <a:cubicBezTo>
                    <a:pt x="40110" y="21824"/>
                    <a:pt x="40223" y="21790"/>
                    <a:pt x="40331" y="21790"/>
                  </a:cubicBezTo>
                  <a:cubicBezTo>
                    <a:pt x="40542" y="21790"/>
                    <a:pt x="40731" y="21919"/>
                    <a:pt x="40891" y="21987"/>
                  </a:cubicBezTo>
                  <a:cubicBezTo>
                    <a:pt x="41928" y="22367"/>
                    <a:pt x="42861" y="22886"/>
                    <a:pt x="43587" y="23750"/>
                  </a:cubicBezTo>
                  <a:cubicBezTo>
                    <a:pt x="43933" y="24130"/>
                    <a:pt x="44313" y="24476"/>
                    <a:pt x="44762" y="24718"/>
                  </a:cubicBezTo>
                  <a:cubicBezTo>
                    <a:pt x="45523" y="25202"/>
                    <a:pt x="46110" y="25893"/>
                    <a:pt x="46629" y="26619"/>
                  </a:cubicBezTo>
                  <a:cubicBezTo>
                    <a:pt x="46733" y="26757"/>
                    <a:pt x="46836" y="26930"/>
                    <a:pt x="46940" y="27068"/>
                  </a:cubicBezTo>
                  <a:cubicBezTo>
                    <a:pt x="47631" y="27690"/>
                    <a:pt x="47839" y="28485"/>
                    <a:pt x="47700" y="29350"/>
                  </a:cubicBezTo>
                  <a:cubicBezTo>
                    <a:pt x="47597" y="30110"/>
                    <a:pt x="47631" y="30870"/>
                    <a:pt x="47700" y="31596"/>
                  </a:cubicBezTo>
                  <a:cubicBezTo>
                    <a:pt x="47735" y="32080"/>
                    <a:pt x="47735" y="32530"/>
                    <a:pt x="47735" y="33013"/>
                  </a:cubicBezTo>
                  <a:cubicBezTo>
                    <a:pt x="47735" y="33083"/>
                    <a:pt x="47735" y="33152"/>
                    <a:pt x="47631" y="33221"/>
                  </a:cubicBezTo>
                  <a:lnTo>
                    <a:pt x="47631" y="33255"/>
                  </a:lnTo>
                  <a:cubicBezTo>
                    <a:pt x="47562" y="33048"/>
                    <a:pt x="47528" y="32841"/>
                    <a:pt x="47562" y="32599"/>
                  </a:cubicBezTo>
                  <a:cubicBezTo>
                    <a:pt x="47562" y="32011"/>
                    <a:pt x="47389" y="31423"/>
                    <a:pt x="47286" y="30836"/>
                  </a:cubicBezTo>
                  <a:cubicBezTo>
                    <a:pt x="47251" y="30663"/>
                    <a:pt x="47044" y="30525"/>
                    <a:pt x="47009" y="30317"/>
                  </a:cubicBezTo>
                  <a:cubicBezTo>
                    <a:pt x="46940" y="30041"/>
                    <a:pt x="46836" y="29730"/>
                    <a:pt x="46733" y="29453"/>
                  </a:cubicBezTo>
                  <a:cubicBezTo>
                    <a:pt x="46249" y="28105"/>
                    <a:pt x="45523" y="26895"/>
                    <a:pt x="44244" y="26066"/>
                  </a:cubicBezTo>
                  <a:cubicBezTo>
                    <a:pt x="43933" y="25893"/>
                    <a:pt x="43622" y="25651"/>
                    <a:pt x="43345" y="25340"/>
                  </a:cubicBezTo>
                  <a:cubicBezTo>
                    <a:pt x="43276" y="25271"/>
                    <a:pt x="43172" y="25202"/>
                    <a:pt x="43000" y="25202"/>
                  </a:cubicBezTo>
                  <a:cubicBezTo>
                    <a:pt x="43138" y="25478"/>
                    <a:pt x="43345" y="25617"/>
                    <a:pt x="43553" y="25789"/>
                  </a:cubicBezTo>
                  <a:cubicBezTo>
                    <a:pt x="43898" y="26066"/>
                    <a:pt x="44313" y="26308"/>
                    <a:pt x="44659" y="26619"/>
                  </a:cubicBezTo>
                  <a:cubicBezTo>
                    <a:pt x="45557" y="27276"/>
                    <a:pt x="46110" y="28209"/>
                    <a:pt x="46525" y="29246"/>
                  </a:cubicBezTo>
                  <a:cubicBezTo>
                    <a:pt x="46525" y="29280"/>
                    <a:pt x="46560" y="29350"/>
                    <a:pt x="46560" y="29384"/>
                  </a:cubicBezTo>
                  <a:cubicBezTo>
                    <a:pt x="46560" y="29435"/>
                    <a:pt x="46523" y="29467"/>
                    <a:pt x="46489" y="29467"/>
                  </a:cubicBezTo>
                  <a:cubicBezTo>
                    <a:pt x="46477" y="29467"/>
                    <a:pt x="46465" y="29463"/>
                    <a:pt x="46456" y="29453"/>
                  </a:cubicBezTo>
                  <a:lnTo>
                    <a:pt x="46422" y="29453"/>
                  </a:lnTo>
                  <a:cubicBezTo>
                    <a:pt x="46249" y="28969"/>
                    <a:pt x="45730" y="28797"/>
                    <a:pt x="45557" y="28347"/>
                  </a:cubicBezTo>
                  <a:cubicBezTo>
                    <a:pt x="45557" y="28313"/>
                    <a:pt x="45488" y="28243"/>
                    <a:pt x="45523" y="28209"/>
                  </a:cubicBezTo>
                  <a:cubicBezTo>
                    <a:pt x="45627" y="27967"/>
                    <a:pt x="45419" y="27863"/>
                    <a:pt x="45281" y="27690"/>
                  </a:cubicBezTo>
                  <a:cubicBezTo>
                    <a:pt x="44728" y="26895"/>
                    <a:pt x="43933" y="26446"/>
                    <a:pt x="43000" y="26100"/>
                  </a:cubicBezTo>
                  <a:cubicBezTo>
                    <a:pt x="42170" y="25824"/>
                    <a:pt x="41306" y="25513"/>
                    <a:pt x="40511" y="25133"/>
                  </a:cubicBezTo>
                  <a:cubicBezTo>
                    <a:pt x="40269" y="25029"/>
                    <a:pt x="40027" y="24925"/>
                    <a:pt x="39923" y="24649"/>
                  </a:cubicBezTo>
                  <a:cubicBezTo>
                    <a:pt x="39923" y="24592"/>
                    <a:pt x="39854" y="24536"/>
                    <a:pt x="39791" y="24536"/>
                  </a:cubicBezTo>
                  <a:cubicBezTo>
                    <a:pt x="39777" y="24536"/>
                    <a:pt x="39763" y="24539"/>
                    <a:pt x="39750" y="24545"/>
                  </a:cubicBezTo>
                  <a:cubicBezTo>
                    <a:pt x="39704" y="24561"/>
                    <a:pt x="39662" y="24567"/>
                    <a:pt x="39624" y="24567"/>
                  </a:cubicBezTo>
                  <a:cubicBezTo>
                    <a:pt x="39495" y="24567"/>
                    <a:pt x="39408" y="24487"/>
                    <a:pt x="39301" y="24407"/>
                  </a:cubicBezTo>
                  <a:cubicBezTo>
                    <a:pt x="39059" y="24199"/>
                    <a:pt x="38852" y="23957"/>
                    <a:pt x="38575" y="23785"/>
                  </a:cubicBezTo>
                  <a:cubicBezTo>
                    <a:pt x="38264" y="23612"/>
                    <a:pt x="38126" y="23232"/>
                    <a:pt x="38057" y="22851"/>
                  </a:cubicBezTo>
                  <a:cubicBezTo>
                    <a:pt x="37919" y="22402"/>
                    <a:pt x="38333" y="21849"/>
                    <a:pt x="38817" y="21780"/>
                  </a:cubicBezTo>
                  <a:cubicBezTo>
                    <a:pt x="38845" y="21780"/>
                    <a:pt x="38878" y="21785"/>
                    <a:pt x="38912" y="21785"/>
                  </a:cubicBezTo>
                  <a:cubicBezTo>
                    <a:pt x="38964" y="21785"/>
                    <a:pt x="39018" y="21773"/>
                    <a:pt x="39059" y="21711"/>
                  </a:cubicBezTo>
                  <a:cubicBezTo>
                    <a:pt x="39128" y="21642"/>
                    <a:pt x="39232" y="21572"/>
                    <a:pt x="39163" y="21469"/>
                  </a:cubicBezTo>
                  <a:cubicBezTo>
                    <a:pt x="39117" y="21377"/>
                    <a:pt x="39055" y="21346"/>
                    <a:pt x="38979" y="21346"/>
                  </a:cubicBezTo>
                  <a:cubicBezTo>
                    <a:pt x="38940" y="21346"/>
                    <a:pt x="38898" y="21353"/>
                    <a:pt x="38852" y="21365"/>
                  </a:cubicBezTo>
                  <a:cubicBezTo>
                    <a:pt x="38195" y="21503"/>
                    <a:pt x="37677" y="22195"/>
                    <a:pt x="37780" y="22817"/>
                  </a:cubicBezTo>
                  <a:cubicBezTo>
                    <a:pt x="37815" y="23232"/>
                    <a:pt x="38057" y="23577"/>
                    <a:pt x="38333" y="23854"/>
                  </a:cubicBezTo>
                  <a:cubicBezTo>
                    <a:pt x="38748" y="24199"/>
                    <a:pt x="39094" y="24614"/>
                    <a:pt x="39543" y="24891"/>
                  </a:cubicBezTo>
                  <a:cubicBezTo>
                    <a:pt x="39716" y="24994"/>
                    <a:pt x="39785" y="25133"/>
                    <a:pt x="39820" y="25271"/>
                  </a:cubicBezTo>
                  <a:cubicBezTo>
                    <a:pt x="40131" y="26342"/>
                    <a:pt x="40580" y="27310"/>
                    <a:pt x="41202" y="28209"/>
                  </a:cubicBezTo>
                  <a:cubicBezTo>
                    <a:pt x="41375" y="28520"/>
                    <a:pt x="41548" y="28831"/>
                    <a:pt x="41652" y="29177"/>
                  </a:cubicBezTo>
                  <a:cubicBezTo>
                    <a:pt x="42032" y="30110"/>
                    <a:pt x="42274" y="31043"/>
                    <a:pt x="42447" y="32011"/>
                  </a:cubicBezTo>
                  <a:cubicBezTo>
                    <a:pt x="42550" y="32426"/>
                    <a:pt x="42447" y="32806"/>
                    <a:pt x="42377" y="33221"/>
                  </a:cubicBezTo>
                  <a:cubicBezTo>
                    <a:pt x="42377" y="33255"/>
                    <a:pt x="42343" y="33359"/>
                    <a:pt x="42274" y="33359"/>
                  </a:cubicBezTo>
                  <a:cubicBezTo>
                    <a:pt x="42135" y="33359"/>
                    <a:pt x="42170" y="33428"/>
                    <a:pt x="42239" y="33497"/>
                  </a:cubicBezTo>
                  <a:cubicBezTo>
                    <a:pt x="42412" y="33705"/>
                    <a:pt x="42343" y="33912"/>
                    <a:pt x="42308" y="34120"/>
                  </a:cubicBezTo>
                  <a:cubicBezTo>
                    <a:pt x="42101" y="34811"/>
                    <a:pt x="42066" y="35537"/>
                    <a:pt x="41928" y="36228"/>
                  </a:cubicBezTo>
                  <a:cubicBezTo>
                    <a:pt x="41824" y="36712"/>
                    <a:pt x="41790" y="37161"/>
                    <a:pt x="41755" y="37680"/>
                  </a:cubicBezTo>
                  <a:cubicBezTo>
                    <a:pt x="41755" y="38371"/>
                    <a:pt x="41582" y="39062"/>
                    <a:pt x="41479" y="39788"/>
                  </a:cubicBezTo>
                  <a:cubicBezTo>
                    <a:pt x="41340" y="39754"/>
                    <a:pt x="41340" y="39650"/>
                    <a:pt x="41340" y="39581"/>
                  </a:cubicBezTo>
                  <a:cubicBezTo>
                    <a:pt x="41237" y="39028"/>
                    <a:pt x="41168" y="38475"/>
                    <a:pt x="41202" y="37922"/>
                  </a:cubicBezTo>
                  <a:cubicBezTo>
                    <a:pt x="41237" y="37369"/>
                    <a:pt x="41202" y="36850"/>
                    <a:pt x="41133" y="36332"/>
                  </a:cubicBezTo>
                  <a:cubicBezTo>
                    <a:pt x="41064" y="35986"/>
                    <a:pt x="41099" y="35640"/>
                    <a:pt x="41099" y="35295"/>
                  </a:cubicBezTo>
                  <a:cubicBezTo>
                    <a:pt x="41099" y="35053"/>
                    <a:pt x="41029" y="34776"/>
                    <a:pt x="40960" y="34534"/>
                  </a:cubicBezTo>
                  <a:cubicBezTo>
                    <a:pt x="40891" y="34258"/>
                    <a:pt x="40857" y="33947"/>
                    <a:pt x="40822" y="33670"/>
                  </a:cubicBezTo>
                  <a:cubicBezTo>
                    <a:pt x="40684" y="32875"/>
                    <a:pt x="40442" y="32149"/>
                    <a:pt x="40096" y="31423"/>
                  </a:cubicBezTo>
                  <a:cubicBezTo>
                    <a:pt x="39681" y="30628"/>
                    <a:pt x="39059" y="29972"/>
                    <a:pt x="38506" y="29280"/>
                  </a:cubicBezTo>
                  <a:cubicBezTo>
                    <a:pt x="38402" y="29142"/>
                    <a:pt x="38264" y="29038"/>
                    <a:pt x="38195" y="28866"/>
                  </a:cubicBezTo>
                  <a:cubicBezTo>
                    <a:pt x="38091" y="28451"/>
                    <a:pt x="37711" y="28174"/>
                    <a:pt x="37538" y="27794"/>
                  </a:cubicBezTo>
                  <a:cubicBezTo>
                    <a:pt x="37124" y="26965"/>
                    <a:pt x="36709" y="26135"/>
                    <a:pt x="36536" y="25236"/>
                  </a:cubicBezTo>
                  <a:cubicBezTo>
                    <a:pt x="36467" y="24891"/>
                    <a:pt x="36467" y="24545"/>
                    <a:pt x="36501" y="24199"/>
                  </a:cubicBezTo>
                  <a:cubicBezTo>
                    <a:pt x="36571" y="23819"/>
                    <a:pt x="36812" y="23577"/>
                    <a:pt x="37089" y="23370"/>
                  </a:cubicBezTo>
                  <a:cubicBezTo>
                    <a:pt x="37193" y="23301"/>
                    <a:pt x="37296" y="23266"/>
                    <a:pt x="37366" y="23197"/>
                  </a:cubicBezTo>
                  <a:cubicBezTo>
                    <a:pt x="37435" y="23162"/>
                    <a:pt x="37538" y="23093"/>
                    <a:pt x="37469" y="22990"/>
                  </a:cubicBezTo>
                  <a:cubicBezTo>
                    <a:pt x="37431" y="22952"/>
                    <a:pt x="37383" y="22924"/>
                    <a:pt x="37330" y="22924"/>
                  </a:cubicBezTo>
                  <a:cubicBezTo>
                    <a:pt x="37286" y="22924"/>
                    <a:pt x="37239" y="22943"/>
                    <a:pt x="37193" y="22990"/>
                  </a:cubicBezTo>
                  <a:cubicBezTo>
                    <a:pt x="36882" y="23232"/>
                    <a:pt x="36501" y="23370"/>
                    <a:pt x="36294" y="23819"/>
                  </a:cubicBezTo>
                  <a:cubicBezTo>
                    <a:pt x="36190" y="23577"/>
                    <a:pt x="36259" y="23404"/>
                    <a:pt x="36225" y="23266"/>
                  </a:cubicBezTo>
                  <a:cubicBezTo>
                    <a:pt x="36225" y="22886"/>
                    <a:pt x="36294" y="22506"/>
                    <a:pt x="36156" y="22160"/>
                  </a:cubicBezTo>
                  <a:lnTo>
                    <a:pt x="36156" y="22160"/>
                  </a:lnTo>
                  <a:cubicBezTo>
                    <a:pt x="36190" y="22955"/>
                    <a:pt x="36156" y="23750"/>
                    <a:pt x="36087" y="24545"/>
                  </a:cubicBezTo>
                  <a:cubicBezTo>
                    <a:pt x="36087" y="24649"/>
                    <a:pt x="36052" y="24718"/>
                    <a:pt x="35983" y="24787"/>
                  </a:cubicBezTo>
                  <a:cubicBezTo>
                    <a:pt x="35430" y="25478"/>
                    <a:pt x="35119" y="26273"/>
                    <a:pt x="34946" y="27137"/>
                  </a:cubicBezTo>
                  <a:cubicBezTo>
                    <a:pt x="34842" y="27829"/>
                    <a:pt x="34808" y="28520"/>
                    <a:pt x="34773" y="29211"/>
                  </a:cubicBezTo>
                  <a:cubicBezTo>
                    <a:pt x="34773" y="29384"/>
                    <a:pt x="34773" y="29592"/>
                    <a:pt x="34669" y="29799"/>
                  </a:cubicBezTo>
                  <a:cubicBezTo>
                    <a:pt x="34531" y="29557"/>
                    <a:pt x="34497" y="29315"/>
                    <a:pt x="34427" y="29073"/>
                  </a:cubicBezTo>
                  <a:cubicBezTo>
                    <a:pt x="34186" y="28002"/>
                    <a:pt x="33702" y="27068"/>
                    <a:pt x="33010" y="26239"/>
                  </a:cubicBezTo>
                  <a:cubicBezTo>
                    <a:pt x="32837" y="26031"/>
                    <a:pt x="32665" y="25858"/>
                    <a:pt x="32561" y="25617"/>
                  </a:cubicBezTo>
                  <a:cubicBezTo>
                    <a:pt x="32492" y="25547"/>
                    <a:pt x="32423" y="25444"/>
                    <a:pt x="32319" y="25444"/>
                  </a:cubicBezTo>
                  <a:cubicBezTo>
                    <a:pt x="32077" y="25444"/>
                    <a:pt x="32112" y="25271"/>
                    <a:pt x="32112" y="25098"/>
                  </a:cubicBezTo>
                  <a:cubicBezTo>
                    <a:pt x="32042" y="24372"/>
                    <a:pt x="32042" y="23612"/>
                    <a:pt x="31904" y="22886"/>
                  </a:cubicBezTo>
                  <a:cubicBezTo>
                    <a:pt x="31731" y="21918"/>
                    <a:pt x="31489" y="20985"/>
                    <a:pt x="31247" y="20086"/>
                  </a:cubicBezTo>
                  <a:cubicBezTo>
                    <a:pt x="31213" y="19913"/>
                    <a:pt x="31178" y="19740"/>
                    <a:pt x="31144" y="19568"/>
                  </a:cubicBezTo>
                  <a:cubicBezTo>
                    <a:pt x="31109" y="19015"/>
                    <a:pt x="30971" y="18427"/>
                    <a:pt x="30556" y="18012"/>
                  </a:cubicBezTo>
                  <a:cubicBezTo>
                    <a:pt x="29865" y="17425"/>
                    <a:pt x="29416" y="16664"/>
                    <a:pt x="28793" y="16042"/>
                  </a:cubicBezTo>
                  <a:cubicBezTo>
                    <a:pt x="28517" y="15765"/>
                    <a:pt x="28206" y="15524"/>
                    <a:pt x="27860" y="15316"/>
                  </a:cubicBezTo>
                  <a:cubicBezTo>
                    <a:pt x="27687" y="15247"/>
                    <a:pt x="27411" y="15212"/>
                    <a:pt x="27514" y="14901"/>
                  </a:cubicBezTo>
                  <a:cubicBezTo>
                    <a:pt x="27514" y="14798"/>
                    <a:pt x="27445" y="14763"/>
                    <a:pt x="27342" y="14763"/>
                  </a:cubicBezTo>
                  <a:cubicBezTo>
                    <a:pt x="27133" y="14687"/>
                    <a:pt x="26914" y="14632"/>
                    <a:pt x="26690" y="14632"/>
                  </a:cubicBezTo>
                  <a:cubicBezTo>
                    <a:pt x="26506" y="14632"/>
                    <a:pt x="26319" y="14669"/>
                    <a:pt x="26132" y="14763"/>
                  </a:cubicBezTo>
                  <a:cubicBezTo>
                    <a:pt x="25959" y="14832"/>
                    <a:pt x="25786" y="14867"/>
                    <a:pt x="25613" y="14867"/>
                  </a:cubicBezTo>
                  <a:cubicBezTo>
                    <a:pt x="25570" y="14872"/>
                    <a:pt x="25531" y="14875"/>
                    <a:pt x="25497" y="14875"/>
                  </a:cubicBezTo>
                  <a:cubicBezTo>
                    <a:pt x="25319" y="14875"/>
                    <a:pt x="25284" y="14794"/>
                    <a:pt x="25371" y="14590"/>
                  </a:cubicBezTo>
                  <a:cubicBezTo>
                    <a:pt x="25475" y="14314"/>
                    <a:pt x="25579" y="14072"/>
                    <a:pt x="25682" y="13830"/>
                  </a:cubicBezTo>
                  <a:cubicBezTo>
                    <a:pt x="25752" y="13622"/>
                    <a:pt x="25855" y="13450"/>
                    <a:pt x="25890" y="13242"/>
                  </a:cubicBezTo>
                  <a:cubicBezTo>
                    <a:pt x="26166" y="12482"/>
                    <a:pt x="26685" y="11929"/>
                    <a:pt x="27238" y="11341"/>
                  </a:cubicBezTo>
                  <a:cubicBezTo>
                    <a:pt x="27319" y="11260"/>
                    <a:pt x="27424" y="11227"/>
                    <a:pt x="27531" y="11227"/>
                  </a:cubicBezTo>
                  <a:close/>
                  <a:moveTo>
                    <a:pt x="21327" y="39857"/>
                  </a:moveTo>
                  <a:cubicBezTo>
                    <a:pt x="21431" y="39996"/>
                    <a:pt x="21431" y="40203"/>
                    <a:pt x="21327" y="40410"/>
                  </a:cubicBezTo>
                  <a:cubicBezTo>
                    <a:pt x="21293" y="40203"/>
                    <a:pt x="21258" y="40030"/>
                    <a:pt x="21327" y="39857"/>
                  </a:cubicBezTo>
                  <a:close/>
                  <a:moveTo>
                    <a:pt x="36190" y="25029"/>
                  </a:moveTo>
                  <a:cubicBezTo>
                    <a:pt x="36259" y="25409"/>
                    <a:pt x="36398" y="25720"/>
                    <a:pt x="36501" y="26066"/>
                  </a:cubicBezTo>
                  <a:cubicBezTo>
                    <a:pt x="36605" y="26446"/>
                    <a:pt x="36743" y="26826"/>
                    <a:pt x="36951" y="27172"/>
                  </a:cubicBezTo>
                  <a:cubicBezTo>
                    <a:pt x="37054" y="27345"/>
                    <a:pt x="37089" y="27518"/>
                    <a:pt x="37054" y="27725"/>
                  </a:cubicBezTo>
                  <a:cubicBezTo>
                    <a:pt x="36951" y="28071"/>
                    <a:pt x="37054" y="28485"/>
                    <a:pt x="36985" y="28831"/>
                  </a:cubicBezTo>
                  <a:cubicBezTo>
                    <a:pt x="36985" y="28935"/>
                    <a:pt x="36985" y="29004"/>
                    <a:pt x="36951" y="29073"/>
                  </a:cubicBezTo>
                  <a:cubicBezTo>
                    <a:pt x="36640" y="29799"/>
                    <a:pt x="36743" y="30559"/>
                    <a:pt x="36847" y="31320"/>
                  </a:cubicBezTo>
                  <a:cubicBezTo>
                    <a:pt x="36916" y="31907"/>
                    <a:pt x="37054" y="32495"/>
                    <a:pt x="37089" y="33083"/>
                  </a:cubicBezTo>
                  <a:cubicBezTo>
                    <a:pt x="37158" y="33636"/>
                    <a:pt x="37089" y="34189"/>
                    <a:pt x="36985" y="34742"/>
                  </a:cubicBezTo>
                  <a:cubicBezTo>
                    <a:pt x="36812" y="35640"/>
                    <a:pt x="36674" y="36574"/>
                    <a:pt x="36571" y="37472"/>
                  </a:cubicBezTo>
                  <a:cubicBezTo>
                    <a:pt x="36536" y="38060"/>
                    <a:pt x="36467" y="38682"/>
                    <a:pt x="36398" y="39270"/>
                  </a:cubicBezTo>
                  <a:cubicBezTo>
                    <a:pt x="36329" y="39754"/>
                    <a:pt x="36052" y="40134"/>
                    <a:pt x="35845" y="40583"/>
                  </a:cubicBezTo>
                  <a:cubicBezTo>
                    <a:pt x="35785" y="40643"/>
                    <a:pt x="35751" y="40728"/>
                    <a:pt x="35676" y="40728"/>
                  </a:cubicBezTo>
                  <a:cubicBezTo>
                    <a:pt x="35664" y="40728"/>
                    <a:pt x="35651" y="40726"/>
                    <a:pt x="35637" y="40721"/>
                  </a:cubicBezTo>
                  <a:cubicBezTo>
                    <a:pt x="35499" y="40687"/>
                    <a:pt x="35534" y="40549"/>
                    <a:pt x="35534" y="40445"/>
                  </a:cubicBezTo>
                  <a:cubicBezTo>
                    <a:pt x="35499" y="40134"/>
                    <a:pt x="35534" y="39788"/>
                    <a:pt x="35568" y="39443"/>
                  </a:cubicBezTo>
                  <a:cubicBezTo>
                    <a:pt x="35776" y="37991"/>
                    <a:pt x="35706" y="36574"/>
                    <a:pt x="35361" y="35122"/>
                  </a:cubicBezTo>
                  <a:cubicBezTo>
                    <a:pt x="35222" y="34465"/>
                    <a:pt x="35084" y="33774"/>
                    <a:pt x="35050" y="33083"/>
                  </a:cubicBezTo>
                  <a:cubicBezTo>
                    <a:pt x="35050" y="32737"/>
                    <a:pt x="34946" y="32391"/>
                    <a:pt x="34911" y="32080"/>
                  </a:cubicBezTo>
                  <a:cubicBezTo>
                    <a:pt x="34808" y="31493"/>
                    <a:pt x="34911" y="30940"/>
                    <a:pt x="34946" y="30352"/>
                  </a:cubicBezTo>
                  <a:cubicBezTo>
                    <a:pt x="35015" y="29522"/>
                    <a:pt x="35119" y="28658"/>
                    <a:pt x="35153" y="27794"/>
                  </a:cubicBezTo>
                  <a:cubicBezTo>
                    <a:pt x="35188" y="26930"/>
                    <a:pt x="35499" y="26135"/>
                    <a:pt x="35914" y="25340"/>
                  </a:cubicBezTo>
                  <a:cubicBezTo>
                    <a:pt x="35948" y="25236"/>
                    <a:pt x="36017" y="25098"/>
                    <a:pt x="36190" y="25029"/>
                  </a:cubicBezTo>
                  <a:close/>
                  <a:moveTo>
                    <a:pt x="25544" y="31423"/>
                  </a:moveTo>
                  <a:cubicBezTo>
                    <a:pt x="25994" y="31942"/>
                    <a:pt x="26443" y="32391"/>
                    <a:pt x="26789" y="32910"/>
                  </a:cubicBezTo>
                  <a:cubicBezTo>
                    <a:pt x="27065" y="33394"/>
                    <a:pt x="27342" y="33912"/>
                    <a:pt x="27791" y="34327"/>
                  </a:cubicBezTo>
                  <a:cubicBezTo>
                    <a:pt x="27998" y="34534"/>
                    <a:pt x="27964" y="34811"/>
                    <a:pt x="28033" y="35053"/>
                  </a:cubicBezTo>
                  <a:cubicBezTo>
                    <a:pt x="28206" y="35986"/>
                    <a:pt x="28309" y="36954"/>
                    <a:pt x="28448" y="37887"/>
                  </a:cubicBezTo>
                  <a:cubicBezTo>
                    <a:pt x="28448" y="37991"/>
                    <a:pt x="28448" y="38095"/>
                    <a:pt x="28448" y="38198"/>
                  </a:cubicBezTo>
                  <a:cubicBezTo>
                    <a:pt x="28448" y="38751"/>
                    <a:pt x="28413" y="39270"/>
                    <a:pt x="28379" y="39788"/>
                  </a:cubicBezTo>
                  <a:cubicBezTo>
                    <a:pt x="28355" y="39999"/>
                    <a:pt x="28332" y="40083"/>
                    <a:pt x="28223" y="40083"/>
                  </a:cubicBezTo>
                  <a:cubicBezTo>
                    <a:pt x="28170" y="40083"/>
                    <a:pt x="28099" y="40064"/>
                    <a:pt x="27998" y="40030"/>
                  </a:cubicBezTo>
                  <a:cubicBezTo>
                    <a:pt x="27826" y="39961"/>
                    <a:pt x="27618" y="39892"/>
                    <a:pt x="27411" y="39823"/>
                  </a:cubicBezTo>
                  <a:cubicBezTo>
                    <a:pt x="27134" y="39754"/>
                    <a:pt x="26858" y="39754"/>
                    <a:pt x="26581" y="39719"/>
                  </a:cubicBezTo>
                  <a:cubicBezTo>
                    <a:pt x="26512" y="39719"/>
                    <a:pt x="26408" y="39719"/>
                    <a:pt x="26374" y="39788"/>
                  </a:cubicBezTo>
                  <a:cubicBezTo>
                    <a:pt x="26270" y="39944"/>
                    <a:pt x="26128" y="39963"/>
                    <a:pt x="25990" y="39963"/>
                  </a:cubicBezTo>
                  <a:cubicBezTo>
                    <a:pt x="25944" y="39963"/>
                    <a:pt x="25899" y="39961"/>
                    <a:pt x="25855" y="39961"/>
                  </a:cubicBezTo>
                  <a:cubicBezTo>
                    <a:pt x="25337" y="39961"/>
                    <a:pt x="24853" y="40030"/>
                    <a:pt x="24369" y="40238"/>
                  </a:cubicBezTo>
                  <a:cubicBezTo>
                    <a:pt x="23920" y="40410"/>
                    <a:pt x="23505" y="40583"/>
                    <a:pt x="23021" y="40652"/>
                  </a:cubicBezTo>
                  <a:cubicBezTo>
                    <a:pt x="22883" y="40687"/>
                    <a:pt x="22779" y="40791"/>
                    <a:pt x="22675" y="40894"/>
                  </a:cubicBezTo>
                  <a:cubicBezTo>
                    <a:pt x="22572" y="40860"/>
                    <a:pt x="22572" y="40791"/>
                    <a:pt x="22606" y="40756"/>
                  </a:cubicBezTo>
                  <a:cubicBezTo>
                    <a:pt x="22710" y="40376"/>
                    <a:pt x="22848" y="39996"/>
                    <a:pt x="23090" y="39719"/>
                  </a:cubicBezTo>
                  <a:cubicBezTo>
                    <a:pt x="23401" y="39339"/>
                    <a:pt x="23747" y="38959"/>
                    <a:pt x="24092" y="38613"/>
                  </a:cubicBezTo>
                  <a:cubicBezTo>
                    <a:pt x="24542" y="38198"/>
                    <a:pt x="24853" y="37680"/>
                    <a:pt x="24957" y="37058"/>
                  </a:cubicBezTo>
                  <a:cubicBezTo>
                    <a:pt x="24991" y="36746"/>
                    <a:pt x="25060" y="36435"/>
                    <a:pt x="25199" y="36159"/>
                  </a:cubicBezTo>
                  <a:cubicBezTo>
                    <a:pt x="25233" y="36090"/>
                    <a:pt x="25268" y="35986"/>
                    <a:pt x="25268" y="35917"/>
                  </a:cubicBezTo>
                  <a:cubicBezTo>
                    <a:pt x="25302" y="35364"/>
                    <a:pt x="25475" y="34811"/>
                    <a:pt x="25544" y="34258"/>
                  </a:cubicBezTo>
                  <a:cubicBezTo>
                    <a:pt x="25648" y="33532"/>
                    <a:pt x="25613" y="32841"/>
                    <a:pt x="25544" y="32115"/>
                  </a:cubicBezTo>
                  <a:cubicBezTo>
                    <a:pt x="25544" y="31907"/>
                    <a:pt x="25475" y="31700"/>
                    <a:pt x="25544" y="31423"/>
                  </a:cubicBezTo>
                  <a:close/>
                  <a:moveTo>
                    <a:pt x="21293" y="40894"/>
                  </a:moveTo>
                  <a:lnTo>
                    <a:pt x="21293" y="40894"/>
                  </a:lnTo>
                  <a:cubicBezTo>
                    <a:pt x="21362" y="41067"/>
                    <a:pt x="21327" y="41205"/>
                    <a:pt x="21224" y="41378"/>
                  </a:cubicBezTo>
                  <a:cubicBezTo>
                    <a:pt x="21154" y="41171"/>
                    <a:pt x="21154" y="41067"/>
                    <a:pt x="21293" y="40894"/>
                  </a:cubicBezTo>
                  <a:close/>
                  <a:moveTo>
                    <a:pt x="37227" y="29453"/>
                  </a:moveTo>
                  <a:lnTo>
                    <a:pt x="37227" y="29453"/>
                  </a:lnTo>
                  <a:cubicBezTo>
                    <a:pt x="37400" y="29488"/>
                    <a:pt x="37400" y="29626"/>
                    <a:pt x="37400" y="29730"/>
                  </a:cubicBezTo>
                  <a:cubicBezTo>
                    <a:pt x="37435" y="29937"/>
                    <a:pt x="37435" y="30110"/>
                    <a:pt x="37469" y="30317"/>
                  </a:cubicBezTo>
                  <a:cubicBezTo>
                    <a:pt x="37469" y="30386"/>
                    <a:pt x="37504" y="30490"/>
                    <a:pt x="37573" y="30490"/>
                  </a:cubicBezTo>
                  <a:cubicBezTo>
                    <a:pt x="37624" y="30468"/>
                    <a:pt x="37663" y="30459"/>
                    <a:pt x="37693" y="30459"/>
                  </a:cubicBezTo>
                  <a:cubicBezTo>
                    <a:pt x="37803" y="30459"/>
                    <a:pt x="37788" y="30589"/>
                    <a:pt x="37815" y="30698"/>
                  </a:cubicBezTo>
                  <a:cubicBezTo>
                    <a:pt x="37849" y="31147"/>
                    <a:pt x="37919" y="31596"/>
                    <a:pt x="37953" y="32046"/>
                  </a:cubicBezTo>
                  <a:cubicBezTo>
                    <a:pt x="37988" y="32184"/>
                    <a:pt x="37953" y="32322"/>
                    <a:pt x="38161" y="32322"/>
                  </a:cubicBezTo>
                  <a:cubicBezTo>
                    <a:pt x="38161" y="32184"/>
                    <a:pt x="37988" y="31976"/>
                    <a:pt x="38299" y="31976"/>
                  </a:cubicBezTo>
                  <a:cubicBezTo>
                    <a:pt x="38195" y="31493"/>
                    <a:pt x="38161" y="30974"/>
                    <a:pt x="38126" y="30456"/>
                  </a:cubicBezTo>
                  <a:cubicBezTo>
                    <a:pt x="38091" y="30386"/>
                    <a:pt x="38091" y="30317"/>
                    <a:pt x="38195" y="30283"/>
                  </a:cubicBezTo>
                  <a:cubicBezTo>
                    <a:pt x="38264" y="30283"/>
                    <a:pt x="38299" y="30352"/>
                    <a:pt x="38299" y="30421"/>
                  </a:cubicBezTo>
                  <a:cubicBezTo>
                    <a:pt x="38437" y="30836"/>
                    <a:pt x="38437" y="31251"/>
                    <a:pt x="38506" y="31700"/>
                  </a:cubicBezTo>
                  <a:cubicBezTo>
                    <a:pt x="38541" y="31769"/>
                    <a:pt x="38506" y="31907"/>
                    <a:pt x="38644" y="31976"/>
                  </a:cubicBezTo>
                  <a:cubicBezTo>
                    <a:pt x="38679" y="31631"/>
                    <a:pt x="38472" y="31285"/>
                    <a:pt x="38575" y="30940"/>
                  </a:cubicBezTo>
                  <a:lnTo>
                    <a:pt x="38575" y="30940"/>
                  </a:lnTo>
                  <a:cubicBezTo>
                    <a:pt x="38714" y="30974"/>
                    <a:pt x="38714" y="31078"/>
                    <a:pt x="38748" y="31147"/>
                  </a:cubicBezTo>
                  <a:cubicBezTo>
                    <a:pt x="38921" y="31769"/>
                    <a:pt x="39094" y="32391"/>
                    <a:pt x="39197" y="33048"/>
                  </a:cubicBezTo>
                  <a:cubicBezTo>
                    <a:pt x="39211" y="33103"/>
                    <a:pt x="39225" y="33120"/>
                    <a:pt x="39241" y="33120"/>
                  </a:cubicBezTo>
                  <a:cubicBezTo>
                    <a:pt x="39265" y="33120"/>
                    <a:pt x="39294" y="33083"/>
                    <a:pt x="39336" y="33083"/>
                  </a:cubicBezTo>
                  <a:cubicBezTo>
                    <a:pt x="39342" y="33079"/>
                    <a:pt x="39348" y="33078"/>
                    <a:pt x="39353" y="33078"/>
                  </a:cubicBezTo>
                  <a:cubicBezTo>
                    <a:pt x="39406" y="33078"/>
                    <a:pt x="39414" y="33221"/>
                    <a:pt x="39509" y="33221"/>
                  </a:cubicBezTo>
                  <a:cubicBezTo>
                    <a:pt x="39439" y="32668"/>
                    <a:pt x="39336" y="32149"/>
                    <a:pt x="39267" y="31631"/>
                  </a:cubicBezTo>
                  <a:lnTo>
                    <a:pt x="39267" y="31631"/>
                  </a:lnTo>
                  <a:cubicBezTo>
                    <a:pt x="39681" y="32944"/>
                    <a:pt x="39992" y="34327"/>
                    <a:pt x="39820" y="35744"/>
                  </a:cubicBezTo>
                  <a:lnTo>
                    <a:pt x="39854" y="35744"/>
                  </a:lnTo>
                  <a:cubicBezTo>
                    <a:pt x="39785" y="36124"/>
                    <a:pt x="39785" y="36539"/>
                    <a:pt x="39750" y="36919"/>
                  </a:cubicBezTo>
                  <a:cubicBezTo>
                    <a:pt x="39750" y="37403"/>
                    <a:pt x="39647" y="37887"/>
                    <a:pt x="39612" y="38371"/>
                  </a:cubicBezTo>
                  <a:cubicBezTo>
                    <a:pt x="39543" y="39270"/>
                    <a:pt x="39543" y="40203"/>
                    <a:pt x="39543" y="41102"/>
                  </a:cubicBezTo>
                  <a:cubicBezTo>
                    <a:pt x="39543" y="41240"/>
                    <a:pt x="39578" y="41344"/>
                    <a:pt x="39474" y="41482"/>
                  </a:cubicBezTo>
                  <a:cubicBezTo>
                    <a:pt x="39336" y="41413"/>
                    <a:pt x="39370" y="41275"/>
                    <a:pt x="39370" y="41171"/>
                  </a:cubicBezTo>
                  <a:cubicBezTo>
                    <a:pt x="39336" y="40687"/>
                    <a:pt x="39336" y="40203"/>
                    <a:pt x="39336" y="39719"/>
                  </a:cubicBezTo>
                  <a:cubicBezTo>
                    <a:pt x="39336" y="39131"/>
                    <a:pt x="39197" y="38544"/>
                    <a:pt x="39059" y="37991"/>
                  </a:cubicBezTo>
                  <a:cubicBezTo>
                    <a:pt x="38817" y="36988"/>
                    <a:pt x="38541" y="35986"/>
                    <a:pt x="38299" y="34984"/>
                  </a:cubicBezTo>
                  <a:cubicBezTo>
                    <a:pt x="38057" y="34016"/>
                    <a:pt x="37746" y="33048"/>
                    <a:pt x="37538" y="32080"/>
                  </a:cubicBezTo>
                  <a:cubicBezTo>
                    <a:pt x="37331" y="31216"/>
                    <a:pt x="37262" y="30352"/>
                    <a:pt x="37227" y="29453"/>
                  </a:cubicBezTo>
                  <a:close/>
                  <a:moveTo>
                    <a:pt x="40748" y="25587"/>
                  </a:moveTo>
                  <a:cubicBezTo>
                    <a:pt x="40796" y="25587"/>
                    <a:pt x="40843" y="25627"/>
                    <a:pt x="40891" y="25651"/>
                  </a:cubicBezTo>
                  <a:cubicBezTo>
                    <a:pt x="41237" y="25720"/>
                    <a:pt x="41410" y="26031"/>
                    <a:pt x="41617" y="26273"/>
                  </a:cubicBezTo>
                  <a:cubicBezTo>
                    <a:pt x="41997" y="26688"/>
                    <a:pt x="42308" y="27172"/>
                    <a:pt x="42585" y="27656"/>
                  </a:cubicBezTo>
                  <a:cubicBezTo>
                    <a:pt x="42654" y="27725"/>
                    <a:pt x="42723" y="27829"/>
                    <a:pt x="42758" y="27898"/>
                  </a:cubicBezTo>
                  <a:cubicBezTo>
                    <a:pt x="42758" y="27725"/>
                    <a:pt x="42654" y="27587"/>
                    <a:pt x="42585" y="27448"/>
                  </a:cubicBezTo>
                  <a:cubicBezTo>
                    <a:pt x="42377" y="27103"/>
                    <a:pt x="42170" y="26757"/>
                    <a:pt x="41963" y="26412"/>
                  </a:cubicBezTo>
                  <a:cubicBezTo>
                    <a:pt x="42003" y="26391"/>
                    <a:pt x="42035" y="26383"/>
                    <a:pt x="42061" y="26383"/>
                  </a:cubicBezTo>
                  <a:cubicBezTo>
                    <a:pt x="42124" y="26383"/>
                    <a:pt x="42156" y="26432"/>
                    <a:pt x="42205" y="26481"/>
                  </a:cubicBezTo>
                  <a:cubicBezTo>
                    <a:pt x="42723" y="26999"/>
                    <a:pt x="43069" y="27621"/>
                    <a:pt x="43484" y="28243"/>
                  </a:cubicBezTo>
                  <a:cubicBezTo>
                    <a:pt x="43622" y="28451"/>
                    <a:pt x="43725" y="28658"/>
                    <a:pt x="43864" y="28900"/>
                  </a:cubicBezTo>
                  <a:cubicBezTo>
                    <a:pt x="44071" y="29211"/>
                    <a:pt x="44244" y="29522"/>
                    <a:pt x="44175" y="29903"/>
                  </a:cubicBezTo>
                  <a:cubicBezTo>
                    <a:pt x="44140" y="30145"/>
                    <a:pt x="44279" y="30421"/>
                    <a:pt x="44348" y="30663"/>
                  </a:cubicBezTo>
                  <a:cubicBezTo>
                    <a:pt x="44590" y="31493"/>
                    <a:pt x="44866" y="32322"/>
                    <a:pt x="45143" y="33152"/>
                  </a:cubicBezTo>
                  <a:cubicBezTo>
                    <a:pt x="45177" y="33255"/>
                    <a:pt x="45212" y="33394"/>
                    <a:pt x="45212" y="33532"/>
                  </a:cubicBezTo>
                  <a:cubicBezTo>
                    <a:pt x="45212" y="34258"/>
                    <a:pt x="45246" y="34984"/>
                    <a:pt x="45143" y="35744"/>
                  </a:cubicBezTo>
                  <a:lnTo>
                    <a:pt x="45177" y="35710"/>
                  </a:lnTo>
                  <a:lnTo>
                    <a:pt x="45177" y="35710"/>
                  </a:lnTo>
                  <a:cubicBezTo>
                    <a:pt x="45074" y="36297"/>
                    <a:pt x="45074" y="36919"/>
                    <a:pt x="45004" y="37507"/>
                  </a:cubicBezTo>
                  <a:cubicBezTo>
                    <a:pt x="44935" y="38095"/>
                    <a:pt x="44762" y="38648"/>
                    <a:pt x="44659" y="39235"/>
                  </a:cubicBezTo>
                  <a:cubicBezTo>
                    <a:pt x="44624" y="39373"/>
                    <a:pt x="44590" y="39512"/>
                    <a:pt x="44590" y="39650"/>
                  </a:cubicBezTo>
                  <a:cubicBezTo>
                    <a:pt x="44555" y="39892"/>
                    <a:pt x="44520" y="40134"/>
                    <a:pt x="44417" y="40376"/>
                  </a:cubicBezTo>
                  <a:cubicBezTo>
                    <a:pt x="44279" y="40583"/>
                    <a:pt x="44244" y="40825"/>
                    <a:pt x="44209" y="41067"/>
                  </a:cubicBezTo>
                  <a:cubicBezTo>
                    <a:pt x="44175" y="41240"/>
                    <a:pt x="44140" y="41413"/>
                    <a:pt x="44037" y="41655"/>
                  </a:cubicBezTo>
                  <a:cubicBezTo>
                    <a:pt x="43933" y="41309"/>
                    <a:pt x="43898" y="41067"/>
                    <a:pt x="43898" y="40791"/>
                  </a:cubicBezTo>
                  <a:cubicBezTo>
                    <a:pt x="43898" y="40376"/>
                    <a:pt x="43898" y="39996"/>
                    <a:pt x="43933" y="39581"/>
                  </a:cubicBezTo>
                  <a:cubicBezTo>
                    <a:pt x="43933" y="39408"/>
                    <a:pt x="43829" y="39201"/>
                    <a:pt x="44140" y="39166"/>
                  </a:cubicBezTo>
                  <a:cubicBezTo>
                    <a:pt x="44209" y="39131"/>
                    <a:pt x="44175" y="38959"/>
                    <a:pt x="44175" y="38890"/>
                  </a:cubicBezTo>
                  <a:cubicBezTo>
                    <a:pt x="44209" y="38578"/>
                    <a:pt x="44209" y="38267"/>
                    <a:pt x="44209" y="37956"/>
                  </a:cubicBezTo>
                  <a:cubicBezTo>
                    <a:pt x="44209" y="37818"/>
                    <a:pt x="44209" y="37680"/>
                    <a:pt x="44279" y="37541"/>
                  </a:cubicBezTo>
                  <a:cubicBezTo>
                    <a:pt x="44417" y="37714"/>
                    <a:pt x="44417" y="37887"/>
                    <a:pt x="44417" y="38060"/>
                  </a:cubicBezTo>
                  <a:cubicBezTo>
                    <a:pt x="44486" y="38060"/>
                    <a:pt x="44486" y="37991"/>
                    <a:pt x="44486" y="37956"/>
                  </a:cubicBezTo>
                  <a:cubicBezTo>
                    <a:pt x="44382" y="37196"/>
                    <a:pt x="44417" y="36401"/>
                    <a:pt x="44244" y="35606"/>
                  </a:cubicBezTo>
                  <a:cubicBezTo>
                    <a:pt x="44140" y="35122"/>
                    <a:pt x="44071" y="34603"/>
                    <a:pt x="44071" y="34120"/>
                  </a:cubicBezTo>
                  <a:cubicBezTo>
                    <a:pt x="44002" y="33394"/>
                    <a:pt x="43760" y="32737"/>
                    <a:pt x="43553" y="32080"/>
                  </a:cubicBezTo>
                  <a:cubicBezTo>
                    <a:pt x="43449" y="31769"/>
                    <a:pt x="43311" y="31493"/>
                    <a:pt x="43242" y="31181"/>
                  </a:cubicBezTo>
                  <a:cubicBezTo>
                    <a:pt x="43207" y="31078"/>
                    <a:pt x="43172" y="31043"/>
                    <a:pt x="43138" y="30974"/>
                  </a:cubicBezTo>
                  <a:cubicBezTo>
                    <a:pt x="42896" y="30628"/>
                    <a:pt x="42723" y="30248"/>
                    <a:pt x="42654" y="29868"/>
                  </a:cubicBezTo>
                  <a:cubicBezTo>
                    <a:pt x="42550" y="29453"/>
                    <a:pt x="42343" y="29073"/>
                    <a:pt x="42308" y="28624"/>
                  </a:cubicBezTo>
                  <a:lnTo>
                    <a:pt x="42308" y="28624"/>
                  </a:lnTo>
                  <a:cubicBezTo>
                    <a:pt x="42689" y="28969"/>
                    <a:pt x="42827" y="29419"/>
                    <a:pt x="43034" y="29833"/>
                  </a:cubicBezTo>
                  <a:cubicBezTo>
                    <a:pt x="43069" y="29937"/>
                    <a:pt x="43069" y="30075"/>
                    <a:pt x="43242" y="30075"/>
                  </a:cubicBezTo>
                  <a:cubicBezTo>
                    <a:pt x="42930" y="29315"/>
                    <a:pt x="42550" y="28589"/>
                    <a:pt x="42170" y="27898"/>
                  </a:cubicBezTo>
                  <a:cubicBezTo>
                    <a:pt x="41928" y="27518"/>
                    <a:pt x="41721" y="27137"/>
                    <a:pt x="41513" y="26792"/>
                  </a:cubicBezTo>
                  <a:cubicBezTo>
                    <a:pt x="41306" y="26446"/>
                    <a:pt x="40995" y="26170"/>
                    <a:pt x="40753" y="25824"/>
                  </a:cubicBezTo>
                  <a:cubicBezTo>
                    <a:pt x="40718" y="25755"/>
                    <a:pt x="40615" y="25720"/>
                    <a:pt x="40684" y="25617"/>
                  </a:cubicBezTo>
                  <a:cubicBezTo>
                    <a:pt x="40705" y="25595"/>
                    <a:pt x="40727" y="25587"/>
                    <a:pt x="40748" y="25587"/>
                  </a:cubicBezTo>
                  <a:close/>
                  <a:moveTo>
                    <a:pt x="27964" y="19671"/>
                  </a:moveTo>
                  <a:cubicBezTo>
                    <a:pt x="28206" y="20052"/>
                    <a:pt x="28206" y="20259"/>
                    <a:pt x="27964" y="20570"/>
                  </a:cubicBezTo>
                  <a:cubicBezTo>
                    <a:pt x="27895" y="20605"/>
                    <a:pt x="27826" y="20674"/>
                    <a:pt x="27860" y="20743"/>
                  </a:cubicBezTo>
                  <a:cubicBezTo>
                    <a:pt x="28033" y="21123"/>
                    <a:pt x="27860" y="21400"/>
                    <a:pt x="27722" y="21711"/>
                  </a:cubicBezTo>
                  <a:cubicBezTo>
                    <a:pt x="27342" y="22575"/>
                    <a:pt x="26961" y="23473"/>
                    <a:pt x="26616" y="24338"/>
                  </a:cubicBezTo>
                  <a:cubicBezTo>
                    <a:pt x="26616" y="24407"/>
                    <a:pt x="26581" y="24476"/>
                    <a:pt x="26547" y="24545"/>
                  </a:cubicBezTo>
                  <a:cubicBezTo>
                    <a:pt x="26477" y="24925"/>
                    <a:pt x="26374" y="25271"/>
                    <a:pt x="26063" y="25547"/>
                  </a:cubicBezTo>
                  <a:cubicBezTo>
                    <a:pt x="25994" y="25582"/>
                    <a:pt x="25959" y="25686"/>
                    <a:pt x="25959" y="25755"/>
                  </a:cubicBezTo>
                  <a:cubicBezTo>
                    <a:pt x="25979" y="25765"/>
                    <a:pt x="25997" y="25769"/>
                    <a:pt x="26012" y="25769"/>
                  </a:cubicBezTo>
                  <a:cubicBezTo>
                    <a:pt x="26048" y="25769"/>
                    <a:pt x="26073" y="25745"/>
                    <a:pt x="26097" y="25720"/>
                  </a:cubicBezTo>
                  <a:cubicBezTo>
                    <a:pt x="26132" y="25668"/>
                    <a:pt x="26175" y="25642"/>
                    <a:pt x="26214" y="25642"/>
                  </a:cubicBezTo>
                  <a:cubicBezTo>
                    <a:pt x="26253" y="25642"/>
                    <a:pt x="26287" y="25668"/>
                    <a:pt x="26305" y="25720"/>
                  </a:cubicBezTo>
                  <a:cubicBezTo>
                    <a:pt x="26339" y="25928"/>
                    <a:pt x="26512" y="26066"/>
                    <a:pt x="26616" y="26204"/>
                  </a:cubicBezTo>
                  <a:cubicBezTo>
                    <a:pt x="26658" y="26247"/>
                    <a:pt x="26701" y="26276"/>
                    <a:pt x="26744" y="26276"/>
                  </a:cubicBezTo>
                  <a:cubicBezTo>
                    <a:pt x="26770" y="26276"/>
                    <a:pt x="26797" y="26265"/>
                    <a:pt x="26823" y="26239"/>
                  </a:cubicBezTo>
                  <a:cubicBezTo>
                    <a:pt x="26871" y="26158"/>
                    <a:pt x="26920" y="26130"/>
                    <a:pt x="26964" y="26130"/>
                  </a:cubicBezTo>
                  <a:cubicBezTo>
                    <a:pt x="27016" y="26130"/>
                    <a:pt x="27063" y="26167"/>
                    <a:pt x="27100" y="26204"/>
                  </a:cubicBezTo>
                  <a:cubicBezTo>
                    <a:pt x="27376" y="26412"/>
                    <a:pt x="27653" y="26619"/>
                    <a:pt x="27929" y="26826"/>
                  </a:cubicBezTo>
                  <a:cubicBezTo>
                    <a:pt x="28240" y="27068"/>
                    <a:pt x="28482" y="27414"/>
                    <a:pt x="28655" y="27760"/>
                  </a:cubicBezTo>
                  <a:cubicBezTo>
                    <a:pt x="28862" y="28243"/>
                    <a:pt x="29174" y="28658"/>
                    <a:pt x="29346" y="29142"/>
                  </a:cubicBezTo>
                  <a:cubicBezTo>
                    <a:pt x="29416" y="29350"/>
                    <a:pt x="29519" y="29557"/>
                    <a:pt x="29588" y="29764"/>
                  </a:cubicBezTo>
                  <a:cubicBezTo>
                    <a:pt x="29623" y="29937"/>
                    <a:pt x="29692" y="30075"/>
                    <a:pt x="29519" y="30248"/>
                  </a:cubicBezTo>
                  <a:cubicBezTo>
                    <a:pt x="29485" y="30283"/>
                    <a:pt x="29485" y="30386"/>
                    <a:pt x="29519" y="30456"/>
                  </a:cubicBezTo>
                  <a:cubicBezTo>
                    <a:pt x="29588" y="31078"/>
                    <a:pt x="29657" y="31700"/>
                    <a:pt x="29727" y="32322"/>
                  </a:cubicBezTo>
                  <a:cubicBezTo>
                    <a:pt x="29761" y="32530"/>
                    <a:pt x="29899" y="32668"/>
                    <a:pt x="30072" y="32668"/>
                  </a:cubicBezTo>
                  <a:cubicBezTo>
                    <a:pt x="30280" y="32702"/>
                    <a:pt x="30314" y="32806"/>
                    <a:pt x="30349" y="32979"/>
                  </a:cubicBezTo>
                  <a:cubicBezTo>
                    <a:pt x="30349" y="33013"/>
                    <a:pt x="30349" y="33048"/>
                    <a:pt x="30349" y="33083"/>
                  </a:cubicBezTo>
                  <a:cubicBezTo>
                    <a:pt x="30245" y="33566"/>
                    <a:pt x="30383" y="34050"/>
                    <a:pt x="30314" y="34534"/>
                  </a:cubicBezTo>
                  <a:cubicBezTo>
                    <a:pt x="30245" y="34776"/>
                    <a:pt x="30211" y="35053"/>
                    <a:pt x="30280" y="35329"/>
                  </a:cubicBezTo>
                  <a:cubicBezTo>
                    <a:pt x="30280" y="35364"/>
                    <a:pt x="30280" y="35433"/>
                    <a:pt x="30245" y="35468"/>
                  </a:cubicBezTo>
                  <a:cubicBezTo>
                    <a:pt x="29899" y="36539"/>
                    <a:pt x="29727" y="37611"/>
                    <a:pt x="29450" y="38682"/>
                  </a:cubicBezTo>
                  <a:cubicBezTo>
                    <a:pt x="29312" y="39304"/>
                    <a:pt x="29346" y="39926"/>
                    <a:pt x="29346" y="40549"/>
                  </a:cubicBezTo>
                  <a:cubicBezTo>
                    <a:pt x="29346" y="41136"/>
                    <a:pt x="29312" y="41724"/>
                    <a:pt x="29381" y="42381"/>
                  </a:cubicBezTo>
                  <a:cubicBezTo>
                    <a:pt x="29139" y="42208"/>
                    <a:pt x="29035" y="42035"/>
                    <a:pt x="28966" y="41828"/>
                  </a:cubicBezTo>
                  <a:cubicBezTo>
                    <a:pt x="28793" y="41413"/>
                    <a:pt x="28621" y="40963"/>
                    <a:pt x="28690" y="40480"/>
                  </a:cubicBezTo>
                  <a:cubicBezTo>
                    <a:pt x="28690" y="40445"/>
                    <a:pt x="28690" y="40410"/>
                    <a:pt x="28690" y="40410"/>
                  </a:cubicBezTo>
                  <a:cubicBezTo>
                    <a:pt x="28413" y="39926"/>
                    <a:pt x="28551" y="39443"/>
                    <a:pt x="28621" y="38959"/>
                  </a:cubicBezTo>
                  <a:cubicBezTo>
                    <a:pt x="28724" y="38198"/>
                    <a:pt x="28621" y="37472"/>
                    <a:pt x="28517" y="36746"/>
                  </a:cubicBezTo>
                  <a:cubicBezTo>
                    <a:pt x="28448" y="36193"/>
                    <a:pt x="28379" y="35640"/>
                    <a:pt x="28275" y="35087"/>
                  </a:cubicBezTo>
                  <a:cubicBezTo>
                    <a:pt x="28206" y="34603"/>
                    <a:pt x="27998" y="34154"/>
                    <a:pt x="27653" y="33739"/>
                  </a:cubicBezTo>
                  <a:cubicBezTo>
                    <a:pt x="27514" y="33601"/>
                    <a:pt x="27376" y="33394"/>
                    <a:pt x="27272" y="33221"/>
                  </a:cubicBezTo>
                  <a:cubicBezTo>
                    <a:pt x="26823" y="32357"/>
                    <a:pt x="26166" y="31631"/>
                    <a:pt x="25475" y="30940"/>
                  </a:cubicBezTo>
                  <a:cubicBezTo>
                    <a:pt x="24680" y="30145"/>
                    <a:pt x="24265" y="29177"/>
                    <a:pt x="24196" y="28036"/>
                  </a:cubicBezTo>
                  <a:cubicBezTo>
                    <a:pt x="24196" y="27898"/>
                    <a:pt x="24196" y="27760"/>
                    <a:pt x="24196" y="27656"/>
                  </a:cubicBezTo>
                  <a:cubicBezTo>
                    <a:pt x="24231" y="27379"/>
                    <a:pt x="24404" y="27241"/>
                    <a:pt x="24680" y="27207"/>
                  </a:cubicBezTo>
                  <a:cubicBezTo>
                    <a:pt x="24818" y="27207"/>
                    <a:pt x="24922" y="27137"/>
                    <a:pt x="25026" y="27034"/>
                  </a:cubicBezTo>
                  <a:cubicBezTo>
                    <a:pt x="25337" y="26653"/>
                    <a:pt x="25682" y="26273"/>
                    <a:pt x="25752" y="25720"/>
                  </a:cubicBezTo>
                  <a:cubicBezTo>
                    <a:pt x="25752" y="25686"/>
                    <a:pt x="25752" y="25617"/>
                    <a:pt x="25786" y="25547"/>
                  </a:cubicBezTo>
                  <a:cubicBezTo>
                    <a:pt x="26236" y="24925"/>
                    <a:pt x="26547" y="24234"/>
                    <a:pt x="26685" y="23439"/>
                  </a:cubicBezTo>
                  <a:cubicBezTo>
                    <a:pt x="26754" y="23059"/>
                    <a:pt x="26892" y="22678"/>
                    <a:pt x="26961" y="22264"/>
                  </a:cubicBezTo>
                  <a:cubicBezTo>
                    <a:pt x="26996" y="22229"/>
                    <a:pt x="26996" y="22125"/>
                    <a:pt x="27031" y="22125"/>
                  </a:cubicBezTo>
                  <a:cubicBezTo>
                    <a:pt x="27376" y="22022"/>
                    <a:pt x="27238" y="21711"/>
                    <a:pt x="27307" y="21503"/>
                  </a:cubicBezTo>
                  <a:cubicBezTo>
                    <a:pt x="27411" y="21261"/>
                    <a:pt x="27480" y="21019"/>
                    <a:pt x="27514" y="20743"/>
                  </a:cubicBezTo>
                  <a:cubicBezTo>
                    <a:pt x="27549" y="20293"/>
                    <a:pt x="27687" y="19913"/>
                    <a:pt x="27964" y="19671"/>
                  </a:cubicBezTo>
                  <a:close/>
                  <a:moveTo>
                    <a:pt x="21154" y="41724"/>
                  </a:moveTo>
                  <a:cubicBezTo>
                    <a:pt x="21120" y="42104"/>
                    <a:pt x="21051" y="42484"/>
                    <a:pt x="20912" y="42864"/>
                  </a:cubicBezTo>
                  <a:cubicBezTo>
                    <a:pt x="20774" y="42484"/>
                    <a:pt x="20878" y="41966"/>
                    <a:pt x="21154" y="41724"/>
                  </a:cubicBezTo>
                  <a:close/>
                  <a:moveTo>
                    <a:pt x="14446" y="30274"/>
                  </a:moveTo>
                  <a:cubicBezTo>
                    <a:pt x="14458" y="30274"/>
                    <a:pt x="14471" y="30276"/>
                    <a:pt x="14483" y="30283"/>
                  </a:cubicBezTo>
                  <a:cubicBezTo>
                    <a:pt x="14587" y="30317"/>
                    <a:pt x="14656" y="30386"/>
                    <a:pt x="14656" y="30490"/>
                  </a:cubicBezTo>
                  <a:cubicBezTo>
                    <a:pt x="14656" y="30594"/>
                    <a:pt x="14622" y="30663"/>
                    <a:pt x="14587" y="30767"/>
                  </a:cubicBezTo>
                  <a:cubicBezTo>
                    <a:pt x="14518" y="31181"/>
                    <a:pt x="14414" y="31596"/>
                    <a:pt x="14311" y="32011"/>
                  </a:cubicBezTo>
                  <a:cubicBezTo>
                    <a:pt x="14241" y="32357"/>
                    <a:pt x="14241" y="32737"/>
                    <a:pt x="14311" y="33117"/>
                  </a:cubicBezTo>
                  <a:cubicBezTo>
                    <a:pt x="14380" y="33774"/>
                    <a:pt x="14241" y="34431"/>
                    <a:pt x="14241" y="35087"/>
                  </a:cubicBezTo>
                  <a:cubicBezTo>
                    <a:pt x="14276" y="35502"/>
                    <a:pt x="14207" y="35951"/>
                    <a:pt x="14138" y="36366"/>
                  </a:cubicBezTo>
                  <a:cubicBezTo>
                    <a:pt x="14276" y="36263"/>
                    <a:pt x="14172" y="36021"/>
                    <a:pt x="14345" y="35882"/>
                  </a:cubicBezTo>
                  <a:cubicBezTo>
                    <a:pt x="14483" y="36055"/>
                    <a:pt x="14518" y="36228"/>
                    <a:pt x="14622" y="36401"/>
                  </a:cubicBezTo>
                  <a:cubicBezTo>
                    <a:pt x="14760" y="36677"/>
                    <a:pt x="14864" y="36988"/>
                    <a:pt x="15036" y="37265"/>
                  </a:cubicBezTo>
                  <a:cubicBezTo>
                    <a:pt x="15140" y="37507"/>
                    <a:pt x="15106" y="37714"/>
                    <a:pt x="14933" y="37922"/>
                  </a:cubicBezTo>
                  <a:cubicBezTo>
                    <a:pt x="14691" y="38233"/>
                    <a:pt x="14483" y="38544"/>
                    <a:pt x="14311" y="38855"/>
                  </a:cubicBezTo>
                  <a:cubicBezTo>
                    <a:pt x="14207" y="38993"/>
                    <a:pt x="14103" y="39166"/>
                    <a:pt x="14034" y="39304"/>
                  </a:cubicBezTo>
                  <a:cubicBezTo>
                    <a:pt x="13758" y="40065"/>
                    <a:pt x="13239" y="40652"/>
                    <a:pt x="12721" y="41240"/>
                  </a:cubicBezTo>
                  <a:cubicBezTo>
                    <a:pt x="12582" y="41413"/>
                    <a:pt x="12375" y="41551"/>
                    <a:pt x="12202" y="41689"/>
                  </a:cubicBezTo>
                  <a:cubicBezTo>
                    <a:pt x="11545" y="42070"/>
                    <a:pt x="10923" y="42484"/>
                    <a:pt x="10301" y="42934"/>
                  </a:cubicBezTo>
                  <a:cubicBezTo>
                    <a:pt x="10232" y="42968"/>
                    <a:pt x="10197" y="43003"/>
                    <a:pt x="10163" y="43003"/>
                  </a:cubicBezTo>
                  <a:cubicBezTo>
                    <a:pt x="10107" y="43031"/>
                    <a:pt x="10074" y="43081"/>
                    <a:pt x="10026" y="43081"/>
                  </a:cubicBezTo>
                  <a:cubicBezTo>
                    <a:pt x="10015" y="43081"/>
                    <a:pt x="10003" y="43078"/>
                    <a:pt x="9990" y="43072"/>
                  </a:cubicBezTo>
                  <a:cubicBezTo>
                    <a:pt x="9886" y="43037"/>
                    <a:pt x="9921" y="42934"/>
                    <a:pt x="9921" y="42864"/>
                  </a:cubicBezTo>
                  <a:cubicBezTo>
                    <a:pt x="9990" y="42311"/>
                    <a:pt x="10059" y="41793"/>
                    <a:pt x="10094" y="41240"/>
                  </a:cubicBezTo>
                  <a:cubicBezTo>
                    <a:pt x="10163" y="40721"/>
                    <a:pt x="10024" y="40203"/>
                    <a:pt x="9886" y="39719"/>
                  </a:cubicBezTo>
                  <a:cubicBezTo>
                    <a:pt x="9783" y="39304"/>
                    <a:pt x="9610" y="38890"/>
                    <a:pt x="9644" y="38475"/>
                  </a:cubicBezTo>
                  <a:cubicBezTo>
                    <a:pt x="9644" y="37818"/>
                    <a:pt x="9783" y="37196"/>
                    <a:pt x="10197" y="36643"/>
                  </a:cubicBezTo>
                  <a:cubicBezTo>
                    <a:pt x="10750" y="35848"/>
                    <a:pt x="11234" y="35018"/>
                    <a:pt x="11753" y="34189"/>
                  </a:cubicBezTo>
                  <a:cubicBezTo>
                    <a:pt x="11822" y="34085"/>
                    <a:pt x="11891" y="33981"/>
                    <a:pt x="12029" y="33878"/>
                  </a:cubicBezTo>
                  <a:cubicBezTo>
                    <a:pt x="12133" y="34085"/>
                    <a:pt x="12098" y="34327"/>
                    <a:pt x="12064" y="34500"/>
                  </a:cubicBezTo>
                  <a:cubicBezTo>
                    <a:pt x="11926" y="35329"/>
                    <a:pt x="11856" y="36159"/>
                    <a:pt x="11753" y="36988"/>
                  </a:cubicBezTo>
                  <a:cubicBezTo>
                    <a:pt x="11891" y="36608"/>
                    <a:pt x="11891" y="36228"/>
                    <a:pt x="11960" y="35813"/>
                  </a:cubicBezTo>
                  <a:cubicBezTo>
                    <a:pt x="11995" y="35640"/>
                    <a:pt x="12029" y="35433"/>
                    <a:pt x="12064" y="35191"/>
                  </a:cubicBezTo>
                  <a:cubicBezTo>
                    <a:pt x="12306" y="35433"/>
                    <a:pt x="12202" y="35744"/>
                    <a:pt x="12271" y="35986"/>
                  </a:cubicBezTo>
                  <a:cubicBezTo>
                    <a:pt x="12340" y="36263"/>
                    <a:pt x="12340" y="36574"/>
                    <a:pt x="12409" y="36850"/>
                  </a:cubicBezTo>
                  <a:cubicBezTo>
                    <a:pt x="12479" y="37092"/>
                    <a:pt x="12409" y="37403"/>
                    <a:pt x="12548" y="37645"/>
                  </a:cubicBezTo>
                  <a:lnTo>
                    <a:pt x="12617" y="37645"/>
                  </a:lnTo>
                  <a:cubicBezTo>
                    <a:pt x="12548" y="37058"/>
                    <a:pt x="12479" y="36505"/>
                    <a:pt x="12409" y="35917"/>
                  </a:cubicBezTo>
                  <a:cubicBezTo>
                    <a:pt x="12306" y="35122"/>
                    <a:pt x="12202" y="34292"/>
                    <a:pt x="12375" y="33463"/>
                  </a:cubicBezTo>
                  <a:cubicBezTo>
                    <a:pt x="12444" y="33117"/>
                    <a:pt x="12617" y="32841"/>
                    <a:pt x="13032" y="32530"/>
                  </a:cubicBezTo>
                  <a:cubicBezTo>
                    <a:pt x="13101" y="32495"/>
                    <a:pt x="13135" y="32391"/>
                    <a:pt x="13135" y="32322"/>
                  </a:cubicBezTo>
                  <a:cubicBezTo>
                    <a:pt x="13204" y="31976"/>
                    <a:pt x="13412" y="31665"/>
                    <a:pt x="13619" y="31354"/>
                  </a:cubicBezTo>
                  <a:cubicBezTo>
                    <a:pt x="13643" y="31330"/>
                    <a:pt x="13667" y="31290"/>
                    <a:pt x="13702" y="31290"/>
                  </a:cubicBezTo>
                  <a:cubicBezTo>
                    <a:pt x="13718" y="31290"/>
                    <a:pt x="13736" y="31298"/>
                    <a:pt x="13758" y="31320"/>
                  </a:cubicBezTo>
                  <a:cubicBezTo>
                    <a:pt x="13792" y="31354"/>
                    <a:pt x="13758" y="31423"/>
                    <a:pt x="13758" y="31458"/>
                  </a:cubicBezTo>
                  <a:cubicBezTo>
                    <a:pt x="13930" y="31251"/>
                    <a:pt x="14103" y="31078"/>
                    <a:pt x="14172" y="30801"/>
                  </a:cubicBezTo>
                  <a:cubicBezTo>
                    <a:pt x="14207" y="30663"/>
                    <a:pt x="14276" y="30525"/>
                    <a:pt x="14311" y="30386"/>
                  </a:cubicBezTo>
                  <a:cubicBezTo>
                    <a:pt x="14339" y="30330"/>
                    <a:pt x="14390" y="30274"/>
                    <a:pt x="14446" y="30274"/>
                  </a:cubicBezTo>
                  <a:close/>
                  <a:moveTo>
                    <a:pt x="23297" y="28002"/>
                  </a:moveTo>
                  <a:cubicBezTo>
                    <a:pt x="23401" y="28174"/>
                    <a:pt x="23401" y="28278"/>
                    <a:pt x="23332" y="28416"/>
                  </a:cubicBezTo>
                  <a:cubicBezTo>
                    <a:pt x="23263" y="28555"/>
                    <a:pt x="23159" y="28658"/>
                    <a:pt x="23125" y="28831"/>
                  </a:cubicBezTo>
                  <a:cubicBezTo>
                    <a:pt x="23228" y="28762"/>
                    <a:pt x="23263" y="28658"/>
                    <a:pt x="23401" y="28624"/>
                  </a:cubicBezTo>
                  <a:cubicBezTo>
                    <a:pt x="23505" y="28866"/>
                    <a:pt x="23505" y="29073"/>
                    <a:pt x="23505" y="29280"/>
                  </a:cubicBezTo>
                  <a:cubicBezTo>
                    <a:pt x="23505" y="29488"/>
                    <a:pt x="23505" y="29661"/>
                    <a:pt x="23505" y="29868"/>
                  </a:cubicBezTo>
                  <a:cubicBezTo>
                    <a:pt x="23505" y="29948"/>
                    <a:pt x="23505" y="30029"/>
                    <a:pt x="23585" y="30029"/>
                  </a:cubicBezTo>
                  <a:cubicBezTo>
                    <a:pt x="23609" y="30029"/>
                    <a:pt x="23639" y="30022"/>
                    <a:pt x="23678" y="30006"/>
                  </a:cubicBezTo>
                  <a:cubicBezTo>
                    <a:pt x="23688" y="29996"/>
                    <a:pt x="23698" y="29992"/>
                    <a:pt x="23707" y="29992"/>
                  </a:cubicBezTo>
                  <a:cubicBezTo>
                    <a:pt x="23730" y="29992"/>
                    <a:pt x="23747" y="30016"/>
                    <a:pt x="23747" y="30041"/>
                  </a:cubicBezTo>
                  <a:cubicBezTo>
                    <a:pt x="23920" y="30594"/>
                    <a:pt x="24127" y="31147"/>
                    <a:pt x="24162" y="31735"/>
                  </a:cubicBezTo>
                  <a:cubicBezTo>
                    <a:pt x="24162" y="31942"/>
                    <a:pt x="24023" y="32115"/>
                    <a:pt x="24058" y="32322"/>
                  </a:cubicBezTo>
                  <a:cubicBezTo>
                    <a:pt x="24092" y="33325"/>
                    <a:pt x="24162" y="34292"/>
                    <a:pt x="23885" y="35260"/>
                  </a:cubicBezTo>
                  <a:cubicBezTo>
                    <a:pt x="23885" y="35295"/>
                    <a:pt x="23851" y="35364"/>
                    <a:pt x="23851" y="35398"/>
                  </a:cubicBezTo>
                  <a:cubicBezTo>
                    <a:pt x="23989" y="35329"/>
                    <a:pt x="23989" y="35156"/>
                    <a:pt x="24023" y="35018"/>
                  </a:cubicBezTo>
                  <a:cubicBezTo>
                    <a:pt x="24023" y="34949"/>
                    <a:pt x="24023" y="34880"/>
                    <a:pt x="24196" y="34845"/>
                  </a:cubicBezTo>
                  <a:lnTo>
                    <a:pt x="24196" y="34845"/>
                  </a:lnTo>
                  <a:cubicBezTo>
                    <a:pt x="24162" y="35606"/>
                    <a:pt x="24092" y="36332"/>
                    <a:pt x="24023" y="37058"/>
                  </a:cubicBezTo>
                  <a:cubicBezTo>
                    <a:pt x="24265" y="36124"/>
                    <a:pt x="24334" y="35156"/>
                    <a:pt x="24369" y="34154"/>
                  </a:cubicBezTo>
                  <a:cubicBezTo>
                    <a:pt x="24404" y="33186"/>
                    <a:pt x="24404" y="32218"/>
                    <a:pt x="24300" y="31251"/>
                  </a:cubicBezTo>
                  <a:cubicBezTo>
                    <a:pt x="24473" y="31251"/>
                    <a:pt x="24473" y="31354"/>
                    <a:pt x="24507" y="31423"/>
                  </a:cubicBezTo>
                  <a:cubicBezTo>
                    <a:pt x="24818" y="32011"/>
                    <a:pt x="24853" y="32633"/>
                    <a:pt x="24887" y="33255"/>
                  </a:cubicBezTo>
                  <a:cubicBezTo>
                    <a:pt x="24922" y="34292"/>
                    <a:pt x="24922" y="35364"/>
                    <a:pt x="24715" y="36401"/>
                  </a:cubicBezTo>
                  <a:cubicBezTo>
                    <a:pt x="24611" y="36850"/>
                    <a:pt x="24507" y="37230"/>
                    <a:pt x="24300" y="37611"/>
                  </a:cubicBezTo>
                  <a:cubicBezTo>
                    <a:pt x="23851" y="38302"/>
                    <a:pt x="23436" y="38959"/>
                    <a:pt x="22917" y="39546"/>
                  </a:cubicBezTo>
                  <a:cubicBezTo>
                    <a:pt x="22502" y="39996"/>
                    <a:pt x="22330" y="40618"/>
                    <a:pt x="22088" y="41171"/>
                  </a:cubicBezTo>
                  <a:cubicBezTo>
                    <a:pt x="21915" y="41586"/>
                    <a:pt x="21880" y="42035"/>
                    <a:pt x="21811" y="42484"/>
                  </a:cubicBezTo>
                  <a:cubicBezTo>
                    <a:pt x="21742" y="42830"/>
                    <a:pt x="21742" y="43176"/>
                    <a:pt x="21431" y="43383"/>
                  </a:cubicBezTo>
                  <a:cubicBezTo>
                    <a:pt x="21362" y="43418"/>
                    <a:pt x="21396" y="43556"/>
                    <a:pt x="21293" y="43625"/>
                  </a:cubicBezTo>
                  <a:cubicBezTo>
                    <a:pt x="21224" y="43521"/>
                    <a:pt x="21224" y="43348"/>
                    <a:pt x="21224" y="43245"/>
                  </a:cubicBezTo>
                  <a:cubicBezTo>
                    <a:pt x="21258" y="42726"/>
                    <a:pt x="21327" y="42208"/>
                    <a:pt x="21466" y="41689"/>
                  </a:cubicBezTo>
                  <a:cubicBezTo>
                    <a:pt x="21604" y="41033"/>
                    <a:pt x="21742" y="40410"/>
                    <a:pt x="21673" y="39754"/>
                  </a:cubicBezTo>
                  <a:cubicBezTo>
                    <a:pt x="21638" y="39477"/>
                    <a:pt x="21604" y="39201"/>
                    <a:pt x="21466" y="38924"/>
                  </a:cubicBezTo>
                  <a:cubicBezTo>
                    <a:pt x="21396" y="38820"/>
                    <a:pt x="21327" y="38682"/>
                    <a:pt x="21362" y="38544"/>
                  </a:cubicBezTo>
                  <a:cubicBezTo>
                    <a:pt x="21466" y="38198"/>
                    <a:pt x="21362" y="37853"/>
                    <a:pt x="21293" y="37541"/>
                  </a:cubicBezTo>
                  <a:cubicBezTo>
                    <a:pt x="21189" y="37265"/>
                    <a:pt x="21224" y="36988"/>
                    <a:pt x="21258" y="36712"/>
                  </a:cubicBezTo>
                  <a:cubicBezTo>
                    <a:pt x="21362" y="36021"/>
                    <a:pt x="21431" y="35295"/>
                    <a:pt x="21535" y="34569"/>
                  </a:cubicBezTo>
                  <a:cubicBezTo>
                    <a:pt x="21569" y="34327"/>
                    <a:pt x="21500" y="34050"/>
                    <a:pt x="21500" y="33808"/>
                  </a:cubicBezTo>
                  <a:cubicBezTo>
                    <a:pt x="21466" y="33221"/>
                    <a:pt x="21396" y="32668"/>
                    <a:pt x="21258" y="32080"/>
                  </a:cubicBezTo>
                  <a:cubicBezTo>
                    <a:pt x="21189" y="31735"/>
                    <a:pt x="21224" y="31389"/>
                    <a:pt x="21224" y="31043"/>
                  </a:cubicBezTo>
                  <a:cubicBezTo>
                    <a:pt x="21224" y="30386"/>
                    <a:pt x="21500" y="29799"/>
                    <a:pt x="21846" y="29211"/>
                  </a:cubicBezTo>
                  <a:lnTo>
                    <a:pt x="21846" y="29211"/>
                  </a:lnTo>
                  <a:cubicBezTo>
                    <a:pt x="21915" y="29350"/>
                    <a:pt x="21811" y="29453"/>
                    <a:pt x="21811" y="29557"/>
                  </a:cubicBezTo>
                  <a:cubicBezTo>
                    <a:pt x="21811" y="29592"/>
                    <a:pt x="21811" y="29661"/>
                    <a:pt x="21880" y="29695"/>
                  </a:cubicBezTo>
                  <a:cubicBezTo>
                    <a:pt x="21949" y="29695"/>
                    <a:pt x="21984" y="29626"/>
                    <a:pt x="21984" y="29592"/>
                  </a:cubicBezTo>
                  <a:cubicBezTo>
                    <a:pt x="22053" y="29246"/>
                    <a:pt x="22226" y="28935"/>
                    <a:pt x="22364" y="28658"/>
                  </a:cubicBezTo>
                  <a:cubicBezTo>
                    <a:pt x="22433" y="28589"/>
                    <a:pt x="22468" y="28485"/>
                    <a:pt x="22572" y="28451"/>
                  </a:cubicBezTo>
                  <a:cubicBezTo>
                    <a:pt x="22814" y="28347"/>
                    <a:pt x="23056" y="28209"/>
                    <a:pt x="23297" y="28002"/>
                  </a:cubicBezTo>
                  <a:close/>
                  <a:moveTo>
                    <a:pt x="13585" y="25720"/>
                  </a:moveTo>
                  <a:cubicBezTo>
                    <a:pt x="13654" y="25720"/>
                    <a:pt x="13758" y="25720"/>
                    <a:pt x="13792" y="25755"/>
                  </a:cubicBezTo>
                  <a:cubicBezTo>
                    <a:pt x="13893" y="25836"/>
                    <a:pt x="13995" y="25869"/>
                    <a:pt x="14103" y="25869"/>
                  </a:cubicBezTo>
                  <a:cubicBezTo>
                    <a:pt x="14179" y="25869"/>
                    <a:pt x="14259" y="25853"/>
                    <a:pt x="14345" y="25824"/>
                  </a:cubicBezTo>
                  <a:cubicBezTo>
                    <a:pt x="14360" y="25821"/>
                    <a:pt x="14375" y="25819"/>
                    <a:pt x="14389" y="25819"/>
                  </a:cubicBezTo>
                  <a:cubicBezTo>
                    <a:pt x="14541" y="25819"/>
                    <a:pt x="14653" y="25980"/>
                    <a:pt x="14622" y="26170"/>
                  </a:cubicBezTo>
                  <a:cubicBezTo>
                    <a:pt x="14553" y="26550"/>
                    <a:pt x="14518" y="26930"/>
                    <a:pt x="14380" y="27276"/>
                  </a:cubicBezTo>
                  <a:cubicBezTo>
                    <a:pt x="14276" y="27552"/>
                    <a:pt x="14380" y="27794"/>
                    <a:pt x="14622" y="27898"/>
                  </a:cubicBezTo>
                  <a:cubicBezTo>
                    <a:pt x="14688" y="27924"/>
                    <a:pt x="14744" y="27935"/>
                    <a:pt x="14795" y="27935"/>
                  </a:cubicBezTo>
                  <a:cubicBezTo>
                    <a:pt x="14879" y="27935"/>
                    <a:pt x="14951" y="27906"/>
                    <a:pt x="15036" y="27863"/>
                  </a:cubicBezTo>
                  <a:cubicBezTo>
                    <a:pt x="15108" y="27839"/>
                    <a:pt x="15180" y="27799"/>
                    <a:pt x="15240" y="27799"/>
                  </a:cubicBezTo>
                  <a:cubicBezTo>
                    <a:pt x="15267" y="27799"/>
                    <a:pt x="15292" y="27807"/>
                    <a:pt x="15313" y="27829"/>
                  </a:cubicBezTo>
                  <a:cubicBezTo>
                    <a:pt x="15417" y="27932"/>
                    <a:pt x="15348" y="28036"/>
                    <a:pt x="15313" y="28140"/>
                  </a:cubicBezTo>
                  <a:cubicBezTo>
                    <a:pt x="15209" y="28451"/>
                    <a:pt x="15071" y="28727"/>
                    <a:pt x="14829" y="28935"/>
                  </a:cubicBezTo>
                  <a:cubicBezTo>
                    <a:pt x="14518" y="29211"/>
                    <a:pt x="14345" y="29592"/>
                    <a:pt x="14138" y="29937"/>
                  </a:cubicBezTo>
                  <a:cubicBezTo>
                    <a:pt x="13965" y="30179"/>
                    <a:pt x="13792" y="30317"/>
                    <a:pt x="13481" y="30386"/>
                  </a:cubicBezTo>
                  <a:cubicBezTo>
                    <a:pt x="12859" y="30456"/>
                    <a:pt x="12306" y="30732"/>
                    <a:pt x="11787" y="31043"/>
                  </a:cubicBezTo>
                  <a:cubicBezTo>
                    <a:pt x="12444" y="30836"/>
                    <a:pt x="13032" y="30490"/>
                    <a:pt x="13792" y="30490"/>
                  </a:cubicBezTo>
                  <a:cubicBezTo>
                    <a:pt x="13654" y="30836"/>
                    <a:pt x="13481" y="31147"/>
                    <a:pt x="13308" y="31423"/>
                  </a:cubicBezTo>
                  <a:cubicBezTo>
                    <a:pt x="12893" y="31976"/>
                    <a:pt x="12513" y="32564"/>
                    <a:pt x="12133" y="33152"/>
                  </a:cubicBezTo>
                  <a:cubicBezTo>
                    <a:pt x="11926" y="33394"/>
                    <a:pt x="11753" y="33636"/>
                    <a:pt x="11545" y="33878"/>
                  </a:cubicBezTo>
                  <a:cubicBezTo>
                    <a:pt x="11373" y="34016"/>
                    <a:pt x="11234" y="34189"/>
                    <a:pt x="11096" y="34361"/>
                  </a:cubicBezTo>
                  <a:cubicBezTo>
                    <a:pt x="10681" y="34915"/>
                    <a:pt x="10301" y="35502"/>
                    <a:pt x="9886" y="36021"/>
                  </a:cubicBezTo>
                  <a:cubicBezTo>
                    <a:pt x="9264" y="36781"/>
                    <a:pt x="8780" y="37611"/>
                    <a:pt x="8158" y="38336"/>
                  </a:cubicBezTo>
                  <a:cubicBezTo>
                    <a:pt x="7432" y="39235"/>
                    <a:pt x="6775" y="40168"/>
                    <a:pt x="6222" y="41171"/>
                  </a:cubicBezTo>
                  <a:cubicBezTo>
                    <a:pt x="6015" y="41516"/>
                    <a:pt x="5808" y="41828"/>
                    <a:pt x="5531" y="42104"/>
                  </a:cubicBezTo>
                  <a:cubicBezTo>
                    <a:pt x="5427" y="42173"/>
                    <a:pt x="5358" y="42311"/>
                    <a:pt x="5289" y="42415"/>
                  </a:cubicBezTo>
                  <a:cubicBezTo>
                    <a:pt x="4840" y="43279"/>
                    <a:pt x="4252" y="44074"/>
                    <a:pt x="3906" y="45008"/>
                  </a:cubicBezTo>
                  <a:cubicBezTo>
                    <a:pt x="3841" y="45205"/>
                    <a:pt x="3775" y="45403"/>
                    <a:pt x="3589" y="45541"/>
                  </a:cubicBezTo>
                  <a:lnTo>
                    <a:pt x="3589" y="45541"/>
                  </a:lnTo>
                  <a:cubicBezTo>
                    <a:pt x="3533" y="45346"/>
                    <a:pt x="3631" y="45246"/>
                    <a:pt x="3664" y="45146"/>
                  </a:cubicBezTo>
                  <a:cubicBezTo>
                    <a:pt x="3768" y="44938"/>
                    <a:pt x="3837" y="44696"/>
                    <a:pt x="3837" y="44454"/>
                  </a:cubicBezTo>
                  <a:cubicBezTo>
                    <a:pt x="3906" y="43418"/>
                    <a:pt x="4114" y="42381"/>
                    <a:pt x="4252" y="41378"/>
                  </a:cubicBezTo>
                  <a:cubicBezTo>
                    <a:pt x="4390" y="40376"/>
                    <a:pt x="4425" y="39408"/>
                    <a:pt x="4494" y="38440"/>
                  </a:cubicBezTo>
                  <a:cubicBezTo>
                    <a:pt x="4529" y="38129"/>
                    <a:pt x="4529" y="37818"/>
                    <a:pt x="4598" y="37507"/>
                  </a:cubicBezTo>
                  <a:cubicBezTo>
                    <a:pt x="4667" y="37196"/>
                    <a:pt x="4667" y="36919"/>
                    <a:pt x="4667" y="36608"/>
                  </a:cubicBezTo>
                  <a:cubicBezTo>
                    <a:pt x="4632" y="36124"/>
                    <a:pt x="4632" y="35606"/>
                    <a:pt x="4805" y="35122"/>
                  </a:cubicBezTo>
                  <a:cubicBezTo>
                    <a:pt x="4978" y="34707"/>
                    <a:pt x="5047" y="34292"/>
                    <a:pt x="5185" y="33878"/>
                  </a:cubicBezTo>
                  <a:cubicBezTo>
                    <a:pt x="5566" y="32668"/>
                    <a:pt x="6361" y="31838"/>
                    <a:pt x="7398" y="31181"/>
                  </a:cubicBezTo>
                  <a:cubicBezTo>
                    <a:pt x="7951" y="30836"/>
                    <a:pt x="8434" y="30421"/>
                    <a:pt x="8780" y="29833"/>
                  </a:cubicBezTo>
                  <a:cubicBezTo>
                    <a:pt x="8884" y="29626"/>
                    <a:pt x="9022" y="29419"/>
                    <a:pt x="9160" y="29246"/>
                  </a:cubicBezTo>
                  <a:cubicBezTo>
                    <a:pt x="9817" y="28451"/>
                    <a:pt x="10439" y="27656"/>
                    <a:pt x="11269" y="26999"/>
                  </a:cubicBezTo>
                  <a:cubicBezTo>
                    <a:pt x="11787" y="26584"/>
                    <a:pt x="12340" y="26204"/>
                    <a:pt x="12963" y="25893"/>
                  </a:cubicBezTo>
                  <a:cubicBezTo>
                    <a:pt x="13170" y="25789"/>
                    <a:pt x="13377" y="25720"/>
                    <a:pt x="13585" y="25720"/>
                  </a:cubicBezTo>
                  <a:close/>
                  <a:moveTo>
                    <a:pt x="9748" y="36608"/>
                  </a:moveTo>
                  <a:cubicBezTo>
                    <a:pt x="9748" y="37334"/>
                    <a:pt x="9264" y="37749"/>
                    <a:pt x="8918" y="38302"/>
                  </a:cubicBezTo>
                  <a:cubicBezTo>
                    <a:pt x="9160" y="38198"/>
                    <a:pt x="9195" y="37956"/>
                    <a:pt x="9368" y="37853"/>
                  </a:cubicBezTo>
                  <a:cubicBezTo>
                    <a:pt x="9506" y="37922"/>
                    <a:pt x="9437" y="38025"/>
                    <a:pt x="9437" y="38095"/>
                  </a:cubicBezTo>
                  <a:cubicBezTo>
                    <a:pt x="9402" y="38613"/>
                    <a:pt x="9471" y="39097"/>
                    <a:pt x="9644" y="39581"/>
                  </a:cubicBezTo>
                  <a:cubicBezTo>
                    <a:pt x="9852" y="40272"/>
                    <a:pt x="9955" y="40998"/>
                    <a:pt x="9852" y="41724"/>
                  </a:cubicBezTo>
                  <a:cubicBezTo>
                    <a:pt x="9783" y="42173"/>
                    <a:pt x="9713" y="42623"/>
                    <a:pt x="9679" y="43072"/>
                  </a:cubicBezTo>
                  <a:cubicBezTo>
                    <a:pt x="9644" y="43348"/>
                    <a:pt x="9541" y="43487"/>
                    <a:pt x="9299" y="43556"/>
                  </a:cubicBezTo>
                  <a:cubicBezTo>
                    <a:pt x="8780" y="43763"/>
                    <a:pt x="8262" y="44005"/>
                    <a:pt x="7743" y="44213"/>
                  </a:cubicBezTo>
                  <a:cubicBezTo>
                    <a:pt x="6810" y="44558"/>
                    <a:pt x="5911" y="45008"/>
                    <a:pt x="4943" y="45319"/>
                  </a:cubicBezTo>
                  <a:cubicBezTo>
                    <a:pt x="4632" y="45422"/>
                    <a:pt x="4287" y="45491"/>
                    <a:pt x="3976" y="45595"/>
                  </a:cubicBezTo>
                  <a:cubicBezTo>
                    <a:pt x="3906" y="45491"/>
                    <a:pt x="3941" y="45388"/>
                    <a:pt x="3976" y="45319"/>
                  </a:cubicBezTo>
                  <a:cubicBezTo>
                    <a:pt x="4218" y="44800"/>
                    <a:pt x="4425" y="44282"/>
                    <a:pt x="4771" y="43798"/>
                  </a:cubicBezTo>
                  <a:cubicBezTo>
                    <a:pt x="4943" y="43556"/>
                    <a:pt x="5082" y="43279"/>
                    <a:pt x="5220" y="43003"/>
                  </a:cubicBezTo>
                  <a:cubicBezTo>
                    <a:pt x="5393" y="42623"/>
                    <a:pt x="5600" y="42277"/>
                    <a:pt x="5911" y="41966"/>
                  </a:cubicBezTo>
                  <a:cubicBezTo>
                    <a:pt x="6188" y="41689"/>
                    <a:pt x="6361" y="41344"/>
                    <a:pt x="6533" y="40998"/>
                  </a:cubicBezTo>
                  <a:cubicBezTo>
                    <a:pt x="6983" y="40238"/>
                    <a:pt x="7467" y="39546"/>
                    <a:pt x="7985" y="38820"/>
                  </a:cubicBezTo>
                  <a:cubicBezTo>
                    <a:pt x="8365" y="38302"/>
                    <a:pt x="8780" y="37818"/>
                    <a:pt x="9160" y="37300"/>
                  </a:cubicBezTo>
                  <a:cubicBezTo>
                    <a:pt x="9333" y="37092"/>
                    <a:pt x="9471" y="36816"/>
                    <a:pt x="9748" y="36608"/>
                  </a:cubicBezTo>
                  <a:close/>
                  <a:moveTo>
                    <a:pt x="21224" y="29626"/>
                  </a:moveTo>
                  <a:cubicBezTo>
                    <a:pt x="21224" y="29626"/>
                    <a:pt x="21258" y="29626"/>
                    <a:pt x="21258" y="29661"/>
                  </a:cubicBezTo>
                  <a:cubicBezTo>
                    <a:pt x="21258" y="29730"/>
                    <a:pt x="21224" y="29764"/>
                    <a:pt x="21154" y="29799"/>
                  </a:cubicBezTo>
                  <a:cubicBezTo>
                    <a:pt x="21154" y="29903"/>
                    <a:pt x="21154" y="29972"/>
                    <a:pt x="21120" y="30075"/>
                  </a:cubicBezTo>
                  <a:cubicBezTo>
                    <a:pt x="20843" y="30801"/>
                    <a:pt x="20947" y="31596"/>
                    <a:pt x="21051" y="32322"/>
                  </a:cubicBezTo>
                  <a:cubicBezTo>
                    <a:pt x="21120" y="32771"/>
                    <a:pt x="21189" y="33255"/>
                    <a:pt x="21224" y="33705"/>
                  </a:cubicBezTo>
                  <a:cubicBezTo>
                    <a:pt x="21327" y="34500"/>
                    <a:pt x="21189" y="35295"/>
                    <a:pt x="21085" y="36090"/>
                  </a:cubicBezTo>
                  <a:cubicBezTo>
                    <a:pt x="21016" y="36401"/>
                    <a:pt x="20982" y="36712"/>
                    <a:pt x="21016" y="36988"/>
                  </a:cubicBezTo>
                  <a:cubicBezTo>
                    <a:pt x="21016" y="37265"/>
                    <a:pt x="21051" y="37507"/>
                    <a:pt x="20912" y="37749"/>
                  </a:cubicBezTo>
                  <a:cubicBezTo>
                    <a:pt x="20843" y="37818"/>
                    <a:pt x="20878" y="37922"/>
                    <a:pt x="20912" y="38025"/>
                  </a:cubicBezTo>
                  <a:cubicBezTo>
                    <a:pt x="21085" y="38959"/>
                    <a:pt x="21051" y="39926"/>
                    <a:pt x="21016" y="40894"/>
                  </a:cubicBezTo>
                  <a:cubicBezTo>
                    <a:pt x="21016" y="41171"/>
                    <a:pt x="20947" y="41447"/>
                    <a:pt x="20843" y="41724"/>
                  </a:cubicBezTo>
                  <a:cubicBezTo>
                    <a:pt x="20567" y="42311"/>
                    <a:pt x="20601" y="42934"/>
                    <a:pt x="20705" y="43590"/>
                  </a:cubicBezTo>
                  <a:cubicBezTo>
                    <a:pt x="20809" y="44316"/>
                    <a:pt x="20878" y="45077"/>
                    <a:pt x="20947" y="45837"/>
                  </a:cubicBezTo>
                  <a:cubicBezTo>
                    <a:pt x="20740" y="45803"/>
                    <a:pt x="20671" y="45664"/>
                    <a:pt x="20601" y="45526"/>
                  </a:cubicBezTo>
                  <a:cubicBezTo>
                    <a:pt x="20325" y="45042"/>
                    <a:pt x="20083" y="44593"/>
                    <a:pt x="19876" y="44109"/>
                  </a:cubicBezTo>
                  <a:cubicBezTo>
                    <a:pt x="19564" y="43348"/>
                    <a:pt x="19150" y="42657"/>
                    <a:pt x="18735" y="42000"/>
                  </a:cubicBezTo>
                  <a:cubicBezTo>
                    <a:pt x="18216" y="41136"/>
                    <a:pt x="17836" y="40238"/>
                    <a:pt x="17456" y="39339"/>
                  </a:cubicBezTo>
                  <a:cubicBezTo>
                    <a:pt x="17318" y="39028"/>
                    <a:pt x="17352" y="38717"/>
                    <a:pt x="17421" y="38406"/>
                  </a:cubicBezTo>
                  <a:cubicBezTo>
                    <a:pt x="17491" y="37853"/>
                    <a:pt x="17629" y="37300"/>
                    <a:pt x="17767" y="36746"/>
                  </a:cubicBezTo>
                  <a:cubicBezTo>
                    <a:pt x="17767" y="36712"/>
                    <a:pt x="17802" y="36677"/>
                    <a:pt x="17836" y="36608"/>
                  </a:cubicBezTo>
                  <a:cubicBezTo>
                    <a:pt x="18009" y="36781"/>
                    <a:pt x="18044" y="36988"/>
                    <a:pt x="18113" y="37161"/>
                  </a:cubicBezTo>
                  <a:cubicBezTo>
                    <a:pt x="18493" y="38164"/>
                    <a:pt x="19150" y="38959"/>
                    <a:pt x="19772" y="39788"/>
                  </a:cubicBezTo>
                  <a:cubicBezTo>
                    <a:pt x="19979" y="40030"/>
                    <a:pt x="20187" y="40272"/>
                    <a:pt x="20498" y="40376"/>
                  </a:cubicBezTo>
                  <a:cubicBezTo>
                    <a:pt x="19876" y="39685"/>
                    <a:pt x="19322" y="38924"/>
                    <a:pt x="18839" y="38164"/>
                  </a:cubicBezTo>
                  <a:cubicBezTo>
                    <a:pt x="18424" y="37507"/>
                    <a:pt x="18147" y="36816"/>
                    <a:pt x="17940" y="36090"/>
                  </a:cubicBezTo>
                  <a:cubicBezTo>
                    <a:pt x="17871" y="35917"/>
                    <a:pt x="17905" y="35744"/>
                    <a:pt x="17940" y="35571"/>
                  </a:cubicBezTo>
                  <a:cubicBezTo>
                    <a:pt x="18216" y="34327"/>
                    <a:pt x="18666" y="33117"/>
                    <a:pt x="19219" y="31976"/>
                  </a:cubicBezTo>
                  <a:cubicBezTo>
                    <a:pt x="19392" y="31562"/>
                    <a:pt x="19668" y="31216"/>
                    <a:pt x="19945" y="30870"/>
                  </a:cubicBezTo>
                  <a:cubicBezTo>
                    <a:pt x="20048" y="30732"/>
                    <a:pt x="20152" y="30594"/>
                    <a:pt x="20117" y="30421"/>
                  </a:cubicBezTo>
                  <a:cubicBezTo>
                    <a:pt x="20117" y="30248"/>
                    <a:pt x="20187" y="30179"/>
                    <a:pt x="20290" y="30179"/>
                  </a:cubicBezTo>
                  <a:cubicBezTo>
                    <a:pt x="20463" y="30179"/>
                    <a:pt x="20532" y="30075"/>
                    <a:pt x="20567" y="29937"/>
                  </a:cubicBezTo>
                  <a:cubicBezTo>
                    <a:pt x="20636" y="29799"/>
                    <a:pt x="20740" y="29661"/>
                    <a:pt x="20982" y="29626"/>
                  </a:cubicBezTo>
                  <a:lnTo>
                    <a:pt x="20982" y="29626"/>
                  </a:lnTo>
                  <a:cubicBezTo>
                    <a:pt x="20878" y="30075"/>
                    <a:pt x="20532" y="30456"/>
                    <a:pt x="20567" y="30940"/>
                  </a:cubicBezTo>
                  <a:cubicBezTo>
                    <a:pt x="20740" y="30559"/>
                    <a:pt x="20843" y="30110"/>
                    <a:pt x="21154" y="29764"/>
                  </a:cubicBezTo>
                  <a:cubicBezTo>
                    <a:pt x="21154" y="29730"/>
                    <a:pt x="21120" y="29661"/>
                    <a:pt x="21224" y="29626"/>
                  </a:cubicBezTo>
                  <a:close/>
                  <a:moveTo>
                    <a:pt x="17076" y="39166"/>
                  </a:moveTo>
                  <a:cubicBezTo>
                    <a:pt x="17249" y="39408"/>
                    <a:pt x="17179" y="39650"/>
                    <a:pt x="17214" y="39892"/>
                  </a:cubicBezTo>
                  <a:cubicBezTo>
                    <a:pt x="17268" y="39783"/>
                    <a:pt x="17304" y="39732"/>
                    <a:pt x="17335" y="39732"/>
                  </a:cubicBezTo>
                  <a:cubicBezTo>
                    <a:pt x="17363" y="39732"/>
                    <a:pt x="17388" y="39775"/>
                    <a:pt x="17421" y="39857"/>
                  </a:cubicBezTo>
                  <a:cubicBezTo>
                    <a:pt x="17663" y="40341"/>
                    <a:pt x="17871" y="40894"/>
                    <a:pt x="18147" y="41378"/>
                  </a:cubicBezTo>
                  <a:cubicBezTo>
                    <a:pt x="18493" y="42035"/>
                    <a:pt x="18839" y="42657"/>
                    <a:pt x="19184" y="43279"/>
                  </a:cubicBezTo>
                  <a:cubicBezTo>
                    <a:pt x="19426" y="43694"/>
                    <a:pt x="19599" y="44109"/>
                    <a:pt x="19772" y="44524"/>
                  </a:cubicBezTo>
                  <a:cubicBezTo>
                    <a:pt x="19910" y="44904"/>
                    <a:pt x="20152" y="45249"/>
                    <a:pt x="20290" y="45595"/>
                  </a:cubicBezTo>
                  <a:cubicBezTo>
                    <a:pt x="20359" y="45733"/>
                    <a:pt x="20498" y="45837"/>
                    <a:pt x="20567" y="45975"/>
                  </a:cubicBezTo>
                  <a:cubicBezTo>
                    <a:pt x="20705" y="46114"/>
                    <a:pt x="20809" y="46252"/>
                    <a:pt x="20878" y="46494"/>
                  </a:cubicBezTo>
                  <a:cubicBezTo>
                    <a:pt x="20498" y="46390"/>
                    <a:pt x="20325" y="46148"/>
                    <a:pt x="20187" y="45906"/>
                  </a:cubicBezTo>
                  <a:cubicBezTo>
                    <a:pt x="20117" y="45803"/>
                    <a:pt x="20083" y="45699"/>
                    <a:pt x="19979" y="45630"/>
                  </a:cubicBezTo>
                  <a:cubicBezTo>
                    <a:pt x="19841" y="45526"/>
                    <a:pt x="19737" y="45353"/>
                    <a:pt x="19634" y="45180"/>
                  </a:cubicBezTo>
                  <a:cubicBezTo>
                    <a:pt x="19150" y="44489"/>
                    <a:pt x="18735" y="43729"/>
                    <a:pt x="18320" y="42968"/>
                  </a:cubicBezTo>
                  <a:cubicBezTo>
                    <a:pt x="18147" y="42657"/>
                    <a:pt x="17974" y="42346"/>
                    <a:pt x="17767" y="42035"/>
                  </a:cubicBezTo>
                  <a:cubicBezTo>
                    <a:pt x="17629" y="41828"/>
                    <a:pt x="17525" y="41586"/>
                    <a:pt x="17594" y="41309"/>
                  </a:cubicBezTo>
                  <a:cubicBezTo>
                    <a:pt x="17594" y="41205"/>
                    <a:pt x="17594" y="41102"/>
                    <a:pt x="17560" y="40998"/>
                  </a:cubicBezTo>
                  <a:cubicBezTo>
                    <a:pt x="17456" y="40791"/>
                    <a:pt x="17421" y="40549"/>
                    <a:pt x="17456" y="40341"/>
                  </a:cubicBezTo>
                  <a:cubicBezTo>
                    <a:pt x="17435" y="40327"/>
                    <a:pt x="17416" y="40322"/>
                    <a:pt x="17397" y="40322"/>
                  </a:cubicBezTo>
                  <a:cubicBezTo>
                    <a:pt x="17323" y="40322"/>
                    <a:pt x="17262" y="40410"/>
                    <a:pt x="17179" y="40410"/>
                  </a:cubicBezTo>
                  <a:cubicBezTo>
                    <a:pt x="17145" y="40238"/>
                    <a:pt x="17249" y="40065"/>
                    <a:pt x="17179" y="39892"/>
                  </a:cubicBezTo>
                  <a:lnTo>
                    <a:pt x="17179" y="39892"/>
                  </a:lnTo>
                  <a:lnTo>
                    <a:pt x="17179" y="39926"/>
                  </a:lnTo>
                  <a:cubicBezTo>
                    <a:pt x="17076" y="39926"/>
                    <a:pt x="17007" y="39857"/>
                    <a:pt x="17007" y="39754"/>
                  </a:cubicBezTo>
                  <a:cubicBezTo>
                    <a:pt x="17007" y="39650"/>
                    <a:pt x="17007" y="39581"/>
                    <a:pt x="17007" y="39512"/>
                  </a:cubicBezTo>
                  <a:cubicBezTo>
                    <a:pt x="17007" y="39408"/>
                    <a:pt x="17041" y="39304"/>
                    <a:pt x="17076" y="39166"/>
                  </a:cubicBezTo>
                  <a:close/>
                  <a:moveTo>
                    <a:pt x="25717" y="47047"/>
                  </a:moveTo>
                  <a:lnTo>
                    <a:pt x="25717" y="47047"/>
                  </a:lnTo>
                  <a:cubicBezTo>
                    <a:pt x="25890" y="47358"/>
                    <a:pt x="25855" y="47600"/>
                    <a:pt x="25682" y="47773"/>
                  </a:cubicBezTo>
                  <a:cubicBezTo>
                    <a:pt x="25613" y="47531"/>
                    <a:pt x="25648" y="47323"/>
                    <a:pt x="25717" y="47047"/>
                  </a:cubicBezTo>
                  <a:close/>
                  <a:moveTo>
                    <a:pt x="22674" y="41961"/>
                  </a:moveTo>
                  <a:cubicBezTo>
                    <a:pt x="22779" y="41961"/>
                    <a:pt x="22782" y="42113"/>
                    <a:pt x="22814" y="42208"/>
                  </a:cubicBezTo>
                  <a:cubicBezTo>
                    <a:pt x="22952" y="42657"/>
                    <a:pt x="22848" y="43106"/>
                    <a:pt x="22917" y="43556"/>
                  </a:cubicBezTo>
                  <a:cubicBezTo>
                    <a:pt x="22952" y="43729"/>
                    <a:pt x="22952" y="43901"/>
                    <a:pt x="22986" y="44109"/>
                  </a:cubicBezTo>
                  <a:cubicBezTo>
                    <a:pt x="23056" y="44074"/>
                    <a:pt x="23159" y="44074"/>
                    <a:pt x="23125" y="43936"/>
                  </a:cubicBezTo>
                  <a:cubicBezTo>
                    <a:pt x="23021" y="43383"/>
                    <a:pt x="23056" y="42795"/>
                    <a:pt x="22986" y="42242"/>
                  </a:cubicBezTo>
                  <a:cubicBezTo>
                    <a:pt x="22965" y="42069"/>
                    <a:pt x="22970" y="41991"/>
                    <a:pt x="23046" y="41991"/>
                  </a:cubicBezTo>
                  <a:cubicBezTo>
                    <a:pt x="23091" y="41991"/>
                    <a:pt x="23160" y="42018"/>
                    <a:pt x="23263" y="42070"/>
                  </a:cubicBezTo>
                  <a:cubicBezTo>
                    <a:pt x="23539" y="42208"/>
                    <a:pt x="23816" y="42311"/>
                    <a:pt x="24127" y="42346"/>
                  </a:cubicBezTo>
                  <a:cubicBezTo>
                    <a:pt x="24438" y="42415"/>
                    <a:pt x="24680" y="42623"/>
                    <a:pt x="24853" y="42830"/>
                  </a:cubicBezTo>
                  <a:cubicBezTo>
                    <a:pt x="24991" y="42968"/>
                    <a:pt x="25164" y="43176"/>
                    <a:pt x="24853" y="43348"/>
                  </a:cubicBezTo>
                  <a:cubicBezTo>
                    <a:pt x="24784" y="43383"/>
                    <a:pt x="24818" y="43487"/>
                    <a:pt x="24853" y="43556"/>
                  </a:cubicBezTo>
                  <a:cubicBezTo>
                    <a:pt x="25026" y="44351"/>
                    <a:pt x="25129" y="45180"/>
                    <a:pt x="25233" y="45975"/>
                  </a:cubicBezTo>
                  <a:cubicBezTo>
                    <a:pt x="25302" y="46321"/>
                    <a:pt x="25302" y="46667"/>
                    <a:pt x="25302" y="47012"/>
                  </a:cubicBezTo>
                  <a:cubicBezTo>
                    <a:pt x="25302" y="47289"/>
                    <a:pt x="25302" y="47565"/>
                    <a:pt x="25302" y="47842"/>
                  </a:cubicBezTo>
                  <a:cubicBezTo>
                    <a:pt x="25302" y="48015"/>
                    <a:pt x="25199" y="48084"/>
                    <a:pt x="25026" y="48118"/>
                  </a:cubicBezTo>
                  <a:cubicBezTo>
                    <a:pt x="24818" y="48118"/>
                    <a:pt x="24646" y="48015"/>
                    <a:pt x="24438" y="48015"/>
                  </a:cubicBezTo>
                  <a:cubicBezTo>
                    <a:pt x="24369" y="48015"/>
                    <a:pt x="24334" y="47946"/>
                    <a:pt x="24334" y="47911"/>
                  </a:cubicBezTo>
                  <a:cubicBezTo>
                    <a:pt x="24334" y="47669"/>
                    <a:pt x="24231" y="47462"/>
                    <a:pt x="24265" y="47254"/>
                  </a:cubicBezTo>
                  <a:cubicBezTo>
                    <a:pt x="24369" y="46874"/>
                    <a:pt x="24334" y="46494"/>
                    <a:pt x="24300" y="46079"/>
                  </a:cubicBezTo>
                  <a:lnTo>
                    <a:pt x="24300" y="46079"/>
                  </a:lnTo>
                  <a:cubicBezTo>
                    <a:pt x="24231" y="46425"/>
                    <a:pt x="24162" y="46736"/>
                    <a:pt x="24127" y="47081"/>
                  </a:cubicBezTo>
                  <a:cubicBezTo>
                    <a:pt x="24092" y="47462"/>
                    <a:pt x="24023" y="47876"/>
                    <a:pt x="23989" y="48257"/>
                  </a:cubicBezTo>
                  <a:cubicBezTo>
                    <a:pt x="23967" y="48390"/>
                    <a:pt x="23930" y="48452"/>
                    <a:pt x="23861" y="48452"/>
                  </a:cubicBezTo>
                  <a:cubicBezTo>
                    <a:pt x="23823" y="48452"/>
                    <a:pt x="23774" y="48432"/>
                    <a:pt x="23712" y="48395"/>
                  </a:cubicBezTo>
                  <a:cubicBezTo>
                    <a:pt x="23505" y="48326"/>
                    <a:pt x="23401" y="48153"/>
                    <a:pt x="23401" y="47876"/>
                  </a:cubicBezTo>
                  <a:cubicBezTo>
                    <a:pt x="23470" y="47289"/>
                    <a:pt x="23401" y="46701"/>
                    <a:pt x="23505" y="46114"/>
                  </a:cubicBezTo>
                  <a:cubicBezTo>
                    <a:pt x="23505" y="46079"/>
                    <a:pt x="23505" y="46010"/>
                    <a:pt x="23436" y="45941"/>
                  </a:cubicBezTo>
                  <a:cubicBezTo>
                    <a:pt x="23297" y="46598"/>
                    <a:pt x="23367" y="47254"/>
                    <a:pt x="23194" y="47946"/>
                  </a:cubicBezTo>
                  <a:cubicBezTo>
                    <a:pt x="23021" y="47773"/>
                    <a:pt x="22986" y="47669"/>
                    <a:pt x="22986" y="47496"/>
                  </a:cubicBezTo>
                  <a:cubicBezTo>
                    <a:pt x="23021" y="47185"/>
                    <a:pt x="23021" y="46874"/>
                    <a:pt x="23056" y="46598"/>
                  </a:cubicBezTo>
                  <a:cubicBezTo>
                    <a:pt x="23125" y="46217"/>
                    <a:pt x="23159" y="45837"/>
                    <a:pt x="23194" y="45457"/>
                  </a:cubicBezTo>
                  <a:lnTo>
                    <a:pt x="23194" y="45457"/>
                  </a:lnTo>
                  <a:cubicBezTo>
                    <a:pt x="22986" y="45733"/>
                    <a:pt x="23056" y="46114"/>
                    <a:pt x="22986" y="46459"/>
                  </a:cubicBezTo>
                  <a:cubicBezTo>
                    <a:pt x="22917" y="46736"/>
                    <a:pt x="22883" y="47012"/>
                    <a:pt x="22848" y="47289"/>
                  </a:cubicBezTo>
                  <a:cubicBezTo>
                    <a:pt x="22848" y="47427"/>
                    <a:pt x="22779" y="47462"/>
                    <a:pt x="22606" y="47462"/>
                  </a:cubicBezTo>
                  <a:cubicBezTo>
                    <a:pt x="22330" y="47462"/>
                    <a:pt x="22122" y="47427"/>
                    <a:pt x="21984" y="47185"/>
                  </a:cubicBezTo>
                  <a:cubicBezTo>
                    <a:pt x="21880" y="47012"/>
                    <a:pt x="21777" y="46770"/>
                    <a:pt x="21777" y="46563"/>
                  </a:cubicBezTo>
                  <a:cubicBezTo>
                    <a:pt x="21811" y="46114"/>
                    <a:pt x="21777" y="45664"/>
                    <a:pt x="21777" y="45180"/>
                  </a:cubicBezTo>
                  <a:cubicBezTo>
                    <a:pt x="21777" y="44973"/>
                    <a:pt x="21880" y="44766"/>
                    <a:pt x="21984" y="44558"/>
                  </a:cubicBezTo>
                  <a:cubicBezTo>
                    <a:pt x="22019" y="44489"/>
                    <a:pt x="22053" y="44454"/>
                    <a:pt x="22122" y="44454"/>
                  </a:cubicBezTo>
                  <a:cubicBezTo>
                    <a:pt x="22364" y="44420"/>
                    <a:pt x="22364" y="44213"/>
                    <a:pt x="22364" y="44040"/>
                  </a:cubicBezTo>
                  <a:cubicBezTo>
                    <a:pt x="22364" y="43729"/>
                    <a:pt x="22330" y="43383"/>
                    <a:pt x="22330" y="43072"/>
                  </a:cubicBezTo>
                  <a:cubicBezTo>
                    <a:pt x="22330" y="42934"/>
                    <a:pt x="22330" y="42830"/>
                    <a:pt x="22433" y="42692"/>
                  </a:cubicBezTo>
                  <a:cubicBezTo>
                    <a:pt x="22572" y="42899"/>
                    <a:pt x="22572" y="43106"/>
                    <a:pt x="22641" y="43348"/>
                  </a:cubicBezTo>
                  <a:cubicBezTo>
                    <a:pt x="22606" y="42968"/>
                    <a:pt x="22606" y="42623"/>
                    <a:pt x="22572" y="42242"/>
                  </a:cubicBezTo>
                  <a:cubicBezTo>
                    <a:pt x="22572" y="42139"/>
                    <a:pt x="22502" y="41966"/>
                    <a:pt x="22641" y="41966"/>
                  </a:cubicBezTo>
                  <a:cubicBezTo>
                    <a:pt x="22653" y="41963"/>
                    <a:pt x="22664" y="41961"/>
                    <a:pt x="22674" y="41961"/>
                  </a:cubicBezTo>
                  <a:close/>
                  <a:moveTo>
                    <a:pt x="24473" y="48360"/>
                  </a:moveTo>
                  <a:cubicBezTo>
                    <a:pt x="24507" y="48395"/>
                    <a:pt x="24507" y="48429"/>
                    <a:pt x="24507" y="48429"/>
                  </a:cubicBezTo>
                  <a:cubicBezTo>
                    <a:pt x="24507" y="48499"/>
                    <a:pt x="24473" y="48533"/>
                    <a:pt x="24438" y="48533"/>
                  </a:cubicBezTo>
                  <a:cubicBezTo>
                    <a:pt x="24404" y="48533"/>
                    <a:pt x="24369" y="48499"/>
                    <a:pt x="24369" y="48464"/>
                  </a:cubicBezTo>
                  <a:cubicBezTo>
                    <a:pt x="24369" y="48395"/>
                    <a:pt x="24404" y="48360"/>
                    <a:pt x="24473" y="48360"/>
                  </a:cubicBezTo>
                  <a:close/>
                  <a:moveTo>
                    <a:pt x="24680" y="48810"/>
                  </a:moveTo>
                  <a:cubicBezTo>
                    <a:pt x="24749" y="48879"/>
                    <a:pt x="24887" y="48810"/>
                    <a:pt x="24922" y="48913"/>
                  </a:cubicBezTo>
                  <a:cubicBezTo>
                    <a:pt x="24957" y="48948"/>
                    <a:pt x="24922" y="49017"/>
                    <a:pt x="24887" y="49017"/>
                  </a:cubicBezTo>
                  <a:cubicBezTo>
                    <a:pt x="24836" y="49069"/>
                    <a:pt x="24784" y="49086"/>
                    <a:pt x="24732" y="49086"/>
                  </a:cubicBezTo>
                  <a:cubicBezTo>
                    <a:pt x="24680" y="49086"/>
                    <a:pt x="24628" y="49069"/>
                    <a:pt x="24576" y="49052"/>
                  </a:cubicBezTo>
                  <a:cubicBezTo>
                    <a:pt x="24507" y="49017"/>
                    <a:pt x="24404" y="49017"/>
                    <a:pt x="24438" y="48913"/>
                  </a:cubicBezTo>
                  <a:cubicBezTo>
                    <a:pt x="24473" y="48810"/>
                    <a:pt x="24542" y="48810"/>
                    <a:pt x="24611" y="48810"/>
                  </a:cubicBezTo>
                  <a:close/>
                  <a:moveTo>
                    <a:pt x="12535" y="48352"/>
                  </a:moveTo>
                  <a:cubicBezTo>
                    <a:pt x="12582" y="48352"/>
                    <a:pt x="12634" y="48378"/>
                    <a:pt x="12686" y="48395"/>
                  </a:cubicBezTo>
                  <a:cubicBezTo>
                    <a:pt x="12824" y="48464"/>
                    <a:pt x="12790" y="48568"/>
                    <a:pt x="12755" y="48637"/>
                  </a:cubicBezTo>
                  <a:cubicBezTo>
                    <a:pt x="12651" y="48810"/>
                    <a:pt x="12651" y="49052"/>
                    <a:pt x="12479" y="49121"/>
                  </a:cubicBezTo>
                  <a:cubicBezTo>
                    <a:pt x="12405" y="49152"/>
                    <a:pt x="12332" y="49165"/>
                    <a:pt x="12258" y="49165"/>
                  </a:cubicBezTo>
                  <a:cubicBezTo>
                    <a:pt x="12090" y="49165"/>
                    <a:pt x="11921" y="49100"/>
                    <a:pt x="11753" y="49052"/>
                  </a:cubicBezTo>
                  <a:cubicBezTo>
                    <a:pt x="11614" y="48983"/>
                    <a:pt x="11614" y="48775"/>
                    <a:pt x="11476" y="48706"/>
                  </a:cubicBezTo>
                  <a:cubicBezTo>
                    <a:pt x="11614" y="48614"/>
                    <a:pt x="11753" y="48598"/>
                    <a:pt x="11891" y="48598"/>
                  </a:cubicBezTo>
                  <a:cubicBezTo>
                    <a:pt x="11960" y="48598"/>
                    <a:pt x="12029" y="48602"/>
                    <a:pt x="12098" y="48602"/>
                  </a:cubicBezTo>
                  <a:cubicBezTo>
                    <a:pt x="12138" y="48602"/>
                    <a:pt x="12177" y="48605"/>
                    <a:pt x="12214" y="48605"/>
                  </a:cubicBezTo>
                  <a:cubicBezTo>
                    <a:pt x="12307" y="48605"/>
                    <a:pt x="12385" y="48587"/>
                    <a:pt x="12409" y="48464"/>
                  </a:cubicBezTo>
                  <a:cubicBezTo>
                    <a:pt x="12444" y="48378"/>
                    <a:pt x="12487" y="48352"/>
                    <a:pt x="12535" y="48352"/>
                  </a:cubicBezTo>
                  <a:close/>
                  <a:moveTo>
                    <a:pt x="17421" y="44835"/>
                  </a:moveTo>
                  <a:lnTo>
                    <a:pt x="17421" y="44869"/>
                  </a:lnTo>
                  <a:cubicBezTo>
                    <a:pt x="17352" y="46321"/>
                    <a:pt x="17456" y="47773"/>
                    <a:pt x="17214" y="49259"/>
                  </a:cubicBezTo>
                  <a:cubicBezTo>
                    <a:pt x="17076" y="49155"/>
                    <a:pt x="17110" y="49017"/>
                    <a:pt x="17110" y="48948"/>
                  </a:cubicBezTo>
                  <a:cubicBezTo>
                    <a:pt x="17076" y="48118"/>
                    <a:pt x="17041" y="47289"/>
                    <a:pt x="17076" y="46459"/>
                  </a:cubicBezTo>
                  <a:cubicBezTo>
                    <a:pt x="17076" y="46010"/>
                    <a:pt x="17145" y="45561"/>
                    <a:pt x="17214" y="45111"/>
                  </a:cubicBezTo>
                  <a:cubicBezTo>
                    <a:pt x="17214" y="45008"/>
                    <a:pt x="17214" y="44904"/>
                    <a:pt x="17421" y="44835"/>
                  </a:cubicBezTo>
                  <a:close/>
                  <a:moveTo>
                    <a:pt x="12479" y="49328"/>
                  </a:moveTo>
                  <a:cubicBezTo>
                    <a:pt x="12548" y="49328"/>
                    <a:pt x="12548" y="49432"/>
                    <a:pt x="12582" y="49466"/>
                  </a:cubicBezTo>
                  <a:cubicBezTo>
                    <a:pt x="12548" y="49570"/>
                    <a:pt x="12444" y="49570"/>
                    <a:pt x="12375" y="49570"/>
                  </a:cubicBezTo>
                  <a:cubicBezTo>
                    <a:pt x="12356" y="49579"/>
                    <a:pt x="12340" y="49584"/>
                    <a:pt x="12327" y="49584"/>
                  </a:cubicBezTo>
                  <a:cubicBezTo>
                    <a:pt x="12290" y="49584"/>
                    <a:pt x="12271" y="49552"/>
                    <a:pt x="12271" y="49501"/>
                  </a:cubicBezTo>
                  <a:cubicBezTo>
                    <a:pt x="12306" y="49397"/>
                    <a:pt x="12375" y="49328"/>
                    <a:pt x="12479" y="49328"/>
                  </a:cubicBezTo>
                  <a:close/>
                  <a:moveTo>
                    <a:pt x="11373" y="49605"/>
                  </a:moveTo>
                  <a:lnTo>
                    <a:pt x="11373" y="49605"/>
                  </a:lnTo>
                  <a:cubicBezTo>
                    <a:pt x="11338" y="49778"/>
                    <a:pt x="11269" y="49812"/>
                    <a:pt x="11131" y="49812"/>
                  </a:cubicBezTo>
                  <a:cubicBezTo>
                    <a:pt x="11131" y="49674"/>
                    <a:pt x="11234" y="49639"/>
                    <a:pt x="11373" y="49605"/>
                  </a:cubicBezTo>
                  <a:close/>
                  <a:moveTo>
                    <a:pt x="13792" y="51679"/>
                  </a:moveTo>
                  <a:cubicBezTo>
                    <a:pt x="13827" y="51679"/>
                    <a:pt x="13827" y="51713"/>
                    <a:pt x="13827" y="51748"/>
                  </a:cubicBezTo>
                  <a:cubicBezTo>
                    <a:pt x="13809" y="51765"/>
                    <a:pt x="13801" y="51774"/>
                    <a:pt x="13796" y="51774"/>
                  </a:cubicBezTo>
                  <a:cubicBezTo>
                    <a:pt x="13792" y="51774"/>
                    <a:pt x="13792" y="51765"/>
                    <a:pt x="13792" y="51748"/>
                  </a:cubicBezTo>
                  <a:cubicBezTo>
                    <a:pt x="13792" y="51748"/>
                    <a:pt x="13792" y="51713"/>
                    <a:pt x="13792" y="51679"/>
                  </a:cubicBezTo>
                  <a:close/>
                  <a:moveTo>
                    <a:pt x="10612" y="50192"/>
                  </a:moveTo>
                  <a:cubicBezTo>
                    <a:pt x="10612" y="50400"/>
                    <a:pt x="10578" y="50607"/>
                    <a:pt x="10439" y="50780"/>
                  </a:cubicBezTo>
                  <a:cubicBezTo>
                    <a:pt x="10059" y="51195"/>
                    <a:pt x="9886" y="51679"/>
                    <a:pt x="9679" y="52197"/>
                  </a:cubicBezTo>
                  <a:cubicBezTo>
                    <a:pt x="9610" y="52370"/>
                    <a:pt x="9541" y="52577"/>
                    <a:pt x="9402" y="52716"/>
                  </a:cubicBezTo>
                  <a:cubicBezTo>
                    <a:pt x="9575" y="51748"/>
                    <a:pt x="9955" y="50884"/>
                    <a:pt x="10612" y="50192"/>
                  </a:cubicBezTo>
                  <a:close/>
                  <a:moveTo>
                    <a:pt x="35119" y="52197"/>
                  </a:moveTo>
                  <a:cubicBezTo>
                    <a:pt x="35499" y="52439"/>
                    <a:pt x="35568" y="52716"/>
                    <a:pt x="35534" y="53165"/>
                  </a:cubicBezTo>
                  <a:cubicBezTo>
                    <a:pt x="35292" y="52854"/>
                    <a:pt x="35188" y="52577"/>
                    <a:pt x="35119" y="52197"/>
                  </a:cubicBezTo>
                  <a:close/>
                  <a:moveTo>
                    <a:pt x="18106" y="53113"/>
                  </a:moveTo>
                  <a:lnTo>
                    <a:pt x="18106" y="53113"/>
                  </a:lnTo>
                  <a:cubicBezTo>
                    <a:pt x="18108" y="53130"/>
                    <a:pt x="18110" y="53147"/>
                    <a:pt x="18113" y="53165"/>
                  </a:cubicBezTo>
                  <a:cubicBezTo>
                    <a:pt x="18116" y="53170"/>
                    <a:pt x="18120" y="53176"/>
                    <a:pt x="18123" y="53182"/>
                  </a:cubicBezTo>
                  <a:lnTo>
                    <a:pt x="18123" y="53182"/>
                  </a:lnTo>
                  <a:cubicBezTo>
                    <a:pt x="18120" y="53165"/>
                    <a:pt x="18116" y="53147"/>
                    <a:pt x="18113" y="53130"/>
                  </a:cubicBezTo>
                  <a:cubicBezTo>
                    <a:pt x="18110" y="53125"/>
                    <a:pt x="18108" y="53119"/>
                    <a:pt x="18106" y="53113"/>
                  </a:cubicBezTo>
                  <a:close/>
                  <a:moveTo>
                    <a:pt x="18123" y="53182"/>
                  </a:moveTo>
                  <a:cubicBezTo>
                    <a:pt x="18189" y="53510"/>
                    <a:pt x="18260" y="53837"/>
                    <a:pt x="18424" y="54133"/>
                  </a:cubicBezTo>
                  <a:cubicBezTo>
                    <a:pt x="18322" y="53828"/>
                    <a:pt x="18287" y="53457"/>
                    <a:pt x="18123" y="53182"/>
                  </a:cubicBezTo>
                  <a:close/>
                  <a:moveTo>
                    <a:pt x="18424" y="54167"/>
                  </a:moveTo>
                  <a:cubicBezTo>
                    <a:pt x="18428" y="54187"/>
                    <a:pt x="18432" y="54206"/>
                    <a:pt x="18437" y="54226"/>
                  </a:cubicBezTo>
                  <a:lnTo>
                    <a:pt x="18437" y="54226"/>
                  </a:lnTo>
                  <a:cubicBezTo>
                    <a:pt x="18435" y="54206"/>
                    <a:pt x="18430" y="54187"/>
                    <a:pt x="18424" y="54167"/>
                  </a:cubicBezTo>
                  <a:close/>
                  <a:moveTo>
                    <a:pt x="36674" y="54098"/>
                  </a:moveTo>
                  <a:cubicBezTo>
                    <a:pt x="36743" y="54098"/>
                    <a:pt x="36743" y="54167"/>
                    <a:pt x="36778" y="54202"/>
                  </a:cubicBezTo>
                  <a:cubicBezTo>
                    <a:pt x="36812" y="54236"/>
                    <a:pt x="36812" y="54340"/>
                    <a:pt x="36743" y="54340"/>
                  </a:cubicBezTo>
                  <a:cubicBezTo>
                    <a:pt x="36731" y="54346"/>
                    <a:pt x="36719" y="54349"/>
                    <a:pt x="36709" y="54349"/>
                  </a:cubicBezTo>
                  <a:cubicBezTo>
                    <a:pt x="36663" y="54349"/>
                    <a:pt x="36640" y="54293"/>
                    <a:pt x="36640" y="54236"/>
                  </a:cubicBezTo>
                  <a:cubicBezTo>
                    <a:pt x="36640" y="54202"/>
                    <a:pt x="36640" y="54133"/>
                    <a:pt x="36674" y="54098"/>
                  </a:cubicBezTo>
                  <a:close/>
                  <a:moveTo>
                    <a:pt x="30662" y="46722"/>
                  </a:moveTo>
                  <a:cubicBezTo>
                    <a:pt x="31166" y="46722"/>
                    <a:pt x="31665" y="46754"/>
                    <a:pt x="32146" y="46805"/>
                  </a:cubicBezTo>
                  <a:cubicBezTo>
                    <a:pt x="32561" y="46839"/>
                    <a:pt x="32872" y="47047"/>
                    <a:pt x="33218" y="47289"/>
                  </a:cubicBezTo>
                  <a:cubicBezTo>
                    <a:pt x="33598" y="47565"/>
                    <a:pt x="33978" y="47911"/>
                    <a:pt x="34358" y="48188"/>
                  </a:cubicBezTo>
                  <a:cubicBezTo>
                    <a:pt x="34739" y="48429"/>
                    <a:pt x="34981" y="48775"/>
                    <a:pt x="35188" y="49155"/>
                  </a:cubicBezTo>
                  <a:cubicBezTo>
                    <a:pt x="35430" y="49674"/>
                    <a:pt x="35741" y="50123"/>
                    <a:pt x="36052" y="50607"/>
                  </a:cubicBezTo>
                  <a:cubicBezTo>
                    <a:pt x="36743" y="51679"/>
                    <a:pt x="37158" y="52854"/>
                    <a:pt x="37227" y="54133"/>
                  </a:cubicBezTo>
                  <a:cubicBezTo>
                    <a:pt x="37227" y="54306"/>
                    <a:pt x="37227" y="54478"/>
                    <a:pt x="37262" y="54617"/>
                  </a:cubicBezTo>
                  <a:cubicBezTo>
                    <a:pt x="37262" y="54651"/>
                    <a:pt x="37227" y="54686"/>
                    <a:pt x="37193" y="54720"/>
                  </a:cubicBezTo>
                  <a:cubicBezTo>
                    <a:pt x="37054" y="54582"/>
                    <a:pt x="37020" y="54340"/>
                    <a:pt x="36951" y="54167"/>
                  </a:cubicBezTo>
                  <a:cubicBezTo>
                    <a:pt x="36778" y="53511"/>
                    <a:pt x="36363" y="52992"/>
                    <a:pt x="35914" y="52474"/>
                  </a:cubicBezTo>
                  <a:cubicBezTo>
                    <a:pt x="35603" y="52163"/>
                    <a:pt x="35326" y="51851"/>
                    <a:pt x="35119" y="51471"/>
                  </a:cubicBezTo>
                  <a:cubicBezTo>
                    <a:pt x="34842" y="51022"/>
                    <a:pt x="34497" y="50642"/>
                    <a:pt x="34082" y="50331"/>
                  </a:cubicBezTo>
                  <a:cubicBezTo>
                    <a:pt x="33840" y="50089"/>
                    <a:pt x="33494" y="49985"/>
                    <a:pt x="33183" y="49881"/>
                  </a:cubicBezTo>
                  <a:cubicBezTo>
                    <a:pt x="32492" y="49639"/>
                    <a:pt x="31766" y="49397"/>
                    <a:pt x="31075" y="49155"/>
                  </a:cubicBezTo>
                  <a:cubicBezTo>
                    <a:pt x="30971" y="49155"/>
                    <a:pt x="30902" y="49121"/>
                    <a:pt x="30833" y="49121"/>
                  </a:cubicBezTo>
                  <a:cubicBezTo>
                    <a:pt x="30314" y="49121"/>
                    <a:pt x="29796" y="48948"/>
                    <a:pt x="29277" y="48913"/>
                  </a:cubicBezTo>
                  <a:cubicBezTo>
                    <a:pt x="29220" y="48905"/>
                    <a:pt x="29163" y="48901"/>
                    <a:pt x="29106" y="48901"/>
                  </a:cubicBezTo>
                  <a:cubicBezTo>
                    <a:pt x="28921" y="48901"/>
                    <a:pt x="28736" y="48946"/>
                    <a:pt x="28551" y="49052"/>
                  </a:cubicBezTo>
                  <a:cubicBezTo>
                    <a:pt x="28033" y="49328"/>
                    <a:pt x="27480" y="49570"/>
                    <a:pt x="27031" y="49916"/>
                  </a:cubicBezTo>
                  <a:cubicBezTo>
                    <a:pt x="26892" y="50019"/>
                    <a:pt x="26719" y="50054"/>
                    <a:pt x="26547" y="50054"/>
                  </a:cubicBezTo>
                  <a:cubicBezTo>
                    <a:pt x="25959" y="50089"/>
                    <a:pt x="25406" y="50123"/>
                    <a:pt x="24853" y="50227"/>
                  </a:cubicBezTo>
                  <a:cubicBezTo>
                    <a:pt x="24823" y="50230"/>
                    <a:pt x="24795" y="50231"/>
                    <a:pt x="24768" y="50231"/>
                  </a:cubicBezTo>
                  <a:cubicBezTo>
                    <a:pt x="24472" y="50231"/>
                    <a:pt x="24288" y="50065"/>
                    <a:pt x="24162" y="49812"/>
                  </a:cubicBezTo>
                  <a:cubicBezTo>
                    <a:pt x="24092" y="49708"/>
                    <a:pt x="24023" y="49570"/>
                    <a:pt x="23954" y="49432"/>
                  </a:cubicBezTo>
                  <a:cubicBezTo>
                    <a:pt x="23897" y="49288"/>
                    <a:pt x="23911" y="49216"/>
                    <a:pt x="24037" y="49216"/>
                  </a:cubicBezTo>
                  <a:cubicBezTo>
                    <a:pt x="24063" y="49216"/>
                    <a:pt x="24092" y="49219"/>
                    <a:pt x="24127" y="49224"/>
                  </a:cubicBezTo>
                  <a:cubicBezTo>
                    <a:pt x="24542" y="49259"/>
                    <a:pt x="24991" y="49328"/>
                    <a:pt x="25164" y="49812"/>
                  </a:cubicBezTo>
                  <a:cubicBezTo>
                    <a:pt x="25164" y="49842"/>
                    <a:pt x="25190" y="49923"/>
                    <a:pt x="25219" y="49923"/>
                  </a:cubicBezTo>
                  <a:cubicBezTo>
                    <a:pt x="25223" y="49923"/>
                    <a:pt x="25228" y="49921"/>
                    <a:pt x="25233" y="49916"/>
                  </a:cubicBezTo>
                  <a:cubicBezTo>
                    <a:pt x="25311" y="49881"/>
                    <a:pt x="25395" y="49873"/>
                    <a:pt x="25482" y="49873"/>
                  </a:cubicBezTo>
                  <a:cubicBezTo>
                    <a:pt x="25569" y="49873"/>
                    <a:pt x="25659" y="49881"/>
                    <a:pt x="25747" y="49881"/>
                  </a:cubicBezTo>
                  <a:cubicBezTo>
                    <a:pt x="25924" y="49881"/>
                    <a:pt x="26097" y="49847"/>
                    <a:pt x="26236" y="49639"/>
                  </a:cubicBezTo>
                  <a:lnTo>
                    <a:pt x="26236" y="49639"/>
                  </a:lnTo>
                  <a:cubicBezTo>
                    <a:pt x="26084" y="49690"/>
                    <a:pt x="25950" y="49722"/>
                    <a:pt x="25822" y="49722"/>
                  </a:cubicBezTo>
                  <a:cubicBezTo>
                    <a:pt x="25775" y="49722"/>
                    <a:pt x="25729" y="49718"/>
                    <a:pt x="25682" y="49708"/>
                  </a:cubicBezTo>
                  <a:cubicBezTo>
                    <a:pt x="25510" y="49708"/>
                    <a:pt x="25371" y="49708"/>
                    <a:pt x="25268" y="49501"/>
                  </a:cubicBezTo>
                  <a:cubicBezTo>
                    <a:pt x="25060" y="49155"/>
                    <a:pt x="25026" y="49155"/>
                    <a:pt x="25302" y="48810"/>
                  </a:cubicBezTo>
                  <a:cubicBezTo>
                    <a:pt x="25371" y="48741"/>
                    <a:pt x="25441" y="48671"/>
                    <a:pt x="25544" y="48602"/>
                  </a:cubicBezTo>
                  <a:cubicBezTo>
                    <a:pt x="26028" y="48188"/>
                    <a:pt x="26512" y="47738"/>
                    <a:pt x="27100" y="47462"/>
                  </a:cubicBezTo>
                  <a:cubicBezTo>
                    <a:pt x="27480" y="47289"/>
                    <a:pt x="27895" y="47220"/>
                    <a:pt x="28275" y="47116"/>
                  </a:cubicBezTo>
                  <a:cubicBezTo>
                    <a:pt x="28586" y="47047"/>
                    <a:pt x="28932" y="46978"/>
                    <a:pt x="29208" y="46874"/>
                  </a:cubicBezTo>
                  <a:cubicBezTo>
                    <a:pt x="29519" y="46770"/>
                    <a:pt x="29796" y="46736"/>
                    <a:pt x="30107" y="46736"/>
                  </a:cubicBezTo>
                  <a:cubicBezTo>
                    <a:pt x="30292" y="46727"/>
                    <a:pt x="30477" y="46722"/>
                    <a:pt x="30662" y="46722"/>
                  </a:cubicBezTo>
                  <a:close/>
                  <a:moveTo>
                    <a:pt x="13792" y="52439"/>
                  </a:moveTo>
                  <a:cubicBezTo>
                    <a:pt x="14069" y="52992"/>
                    <a:pt x="14069" y="53994"/>
                    <a:pt x="13792" y="54755"/>
                  </a:cubicBezTo>
                  <a:lnTo>
                    <a:pt x="13688" y="54755"/>
                  </a:lnTo>
                  <a:cubicBezTo>
                    <a:pt x="13723" y="53994"/>
                    <a:pt x="13758" y="53269"/>
                    <a:pt x="13792" y="52439"/>
                  </a:cubicBezTo>
                  <a:close/>
                  <a:moveTo>
                    <a:pt x="14760" y="53130"/>
                  </a:moveTo>
                  <a:cubicBezTo>
                    <a:pt x="14656" y="53683"/>
                    <a:pt x="14449" y="54236"/>
                    <a:pt x="14207" y="54789"/>
                  </a:cubicBezTo>
                  <a:cubicBezTo>
                    <a:pt x="14138" y="54755"/>
                    <a:pt x="14103" y="54686"/>
                    <a:pt x="14103" y="54651"/>
                  </a:cubicBezTo>
                  <a:cubicBezTo>
                    <a:pt x="14241" y="54340"/>
                    <a:pt x="14311" y="53960"/>
                    <a:pt x="14380" y="53614"/>
                  </a:cubicBezTo>
                  <a:cubicBezTo>
                    <a:pt x="14414" y="53407"/>
                    <a:pt x="14587" y="53269"/>
                    <a:pt x="14760" y="53130"/>
                  </a:cubicBezTo>
                  <a:close/>
                  <a:moveTo>
                    <a:pt x="36329" y="54859"/>
                  </a:moveTo>
                  <a:lnTo>
                    <a:pt x="36294" y="54893"/>
                  </a:lnTo>
                  <a:lnTo>
                    <a:pt x="36294" y="54859"/>
                  </a:lnTo>
                  <a:close/>
                  <a:moveTo>
                    <a:pt x="17698" y="54720"/>
                  </a:moveTo>
                  <a:lnTo>
                    <a:pt x="17698" y="54720"/>
                  </a:lnTo>
                  <a:cubicBezTo>
                    <a:pt x="17733" y="54824"/>
                    <a:pt x="17663" y="54928"/>
                    <a:pt x="17663" y="55031"/>
                  </a:cubicBezTo>
                  <a:cubicBezTo>
                    <a:pt x="17663" y="54928"/>
                    <a:pt x="17698" y="54824"/>
                    <a:pt x="17698" y="54720"/>
                  </a:cubicBezTo>
                  <a:close/>
                  <a:moveTo>
                    <a:pt x="13585" y="55308"/>
                  </a:moveTo>
                  <a:cubicBezTo>
                    <a:pt x="13619" y="55308"/>
                    <a:pt x="13619" y="55343"/>
                    <a:pt x="13585" y="55377"/>
                  </a:cubicBezTo>
                  <a:cubicBezTo>
                    <a:pt x="13585" y="55377"/>
                    <a:pt x="13585" y="55377"/>
                    <a:pt x="13585" y="55412"/>
                  </a:cubicBezTo>
                  <a:cubicBezTo>
                    <a:pt x="13550" y="55377"/>
                    <a:pt x="13550" y="55343"/>
                    <a:pt x="13550" y="55343"/>
                  </a:cubicBezTo>
                  <a:cubicBezTo>
                    <a:pt x="13550" y="55343"/>
                    <a:pt x="13585" y="55308"/>
                    <a:pt x="13585" y="55308"/>
                  </a:cubicBezTo>
                  <a:close/>
                  <a:moveTo>
                    <a:pt x="36363" y="56068"/>
                  </a:moveTo>
                  <a:cubicBezTo>
                    <a:pt x="36432" y="56103"/>
                    <a:pt x="36432" y="56172"/>
                    <a:pt x="36432" y="56207"/>
                  </a:cubicBezTo>
                  <a:cubicBezTo>
                    <a:pt x="36432" y="56241"/>
                    <a:pt x="36398" y="56276"/>
                    <a:pt x="36398" y="56276"/>
                  </a:cubicBezTo>
                  <a:cubicBezTo>
                    <a:pt x="36329" y="56276"/>
                    <a:pt x="36294" y="56207"/>
                    <a:pt x="36294" y="56138"/>
                  </a:cubicBezTo>
                  <a:cubicBezTo>
                    <a:pt x="36294" y="56103"/>
                    <a:pt x="36294" y="56068"/>
                    <a:pt x="36363" y="56068"/>
                  </a:cubicBezTo>
                  <a:close/>
                  <a:moveTo>
                    <a:pt x="26166" y="55377"/>
                  </a:moveTo>
                  <a:cubicBezTo>
                    <a:pt x="26270" y="55377"/>
                    <a:pt x="26305" y="55481"/>
                    <a:pt x="26339" y="55550"/>
                  </a:cubicBezTo>
                  <a:cubicBezTo>
                    <a:pt x="26512" y="55861"/>
                    <a:pt x="26685" y="56172"/>
                    <a:pt x="26858" y="56483"/>
                  </a:cubicBezTo>
                  <a:cubicBezTo>
                    <a:pt x="26892" y="56552"/>
                    <a:pt x="26927" y="56656"/>
                    <a:pt x="26823" y="56691"/>
                  </a:cubicBezTo>
                  <a:cubicBezTo>
                    <a:pt x="26794" y="56710"/>
                    <a:pt x="26765" y="56718"/>
                    <a:pt x="26739" y="56718"/>
                  </a:cubicBezTo>
                  <a:cubicBezTo>
                    <a:pt x="26670" y="56718"/>
                    <a:pt x="26616" y="56662"/>
                    <a:pt x="26616" y="56587"/>
                  </a:cubicBezTo>
                  <a:cubicBezTo>
                    <a:pt x="26581" y="56379"/>
                    <a:pt x="26443" y="56276"/>
                    <a:pt x="26305" y="56103"/>
                  </a:cubicBezTo>
                  <a:cubicBezTo>
                    <a:pt x="26132" y="55930"/>
                    <a:pt x="26132" y="55619"/>
                    <a:pt x="26166" y="55377"/>
                  </a:cubicBezTo>
                  <a:close/>
                  <a:moveTo>
                    <a:pt x="17663" y="42381"/>
                  </a:moveTo>
                  <a:cubicBezTo>
                    <a:pt x="17905" y="42588"/>
                    <a:pt x="18009" y="42864"/>
                    <a:pt x="18147" y="43072"/>
                  </a:cubicBezTo>
                  <a:cubicBezTo>
                    <a:pt x="18597" y="43729"/>
                    <a:pt x="18977" y="44420"/>
                    <a:pt x="19392" y="45077"/>
                  </a:cubicBezTo>
                  <a:cubicBezTo>
                    <a:pt x="19495" y="45249"/>
                    <a:pt x="19495" y="45491"/>
                    <a:pt x="19634" y="45664"/>
                  </a:cubicBezTo>
                  <a:cubicBezTo>
                    <a:pt x="19806" y="45906"/>
                    <a:pt x="19979" y="46114"/>
                    <a:pt x="20221" y="46286"/>
                  </a:cubicBezTo>
                  <a:cubicBezTo>
                    <a:pt x="21051" y="46978"/>
                    <a:pt x="21777" y="47773"/>
                    <a:pt x="22399" y="48637"/>
                  </a:cubicBezTo>
                  <a:cubicBezTo>
                    <a:pt x="22572" y="48879"/>
                    <a:pt x="22710" y="49121"/>
                    <a:pt x="22779" y="49397"/>
                  </a:cubicBezTo>
                  <a:cubicBezTo>
                    <a:pt x="22779" y="49501"/>
                    <a:pt x="22848" y="49536"/>
                    <a:pt x="22952" y="49536"/>
                  </a:cubicBezTo>
                  <a:cubicBezTo>
                    <a:pt x="23056" y="49501"/>
                    <a:pt x="23090" y="49432"/>
                    <a:pt x="23056" y="49328"/>
                  </a:cubicBezTo>
                  <a:lnTo>
                    <a:pt x="23090" y="49328"/>
                  </a:lnTo>
                  <a:cubicBezTo>
                    <a:pt x="23056" y="49294"/>
                    <a:pt x="23056" y="49259"/>
                    <a:pt x="23021" y="49224"/>
                  </a:cubicBezTo>
                  <a:cubicBezTo>
                    <a:pt x="22883" y="48913"/>
                    <a:pt x="22779" y="48637"/>
                    <a:pt x="22537" y="48395"/>
                  </a:cubicBezTo>
                  <a:cubicBezTo>
                    <a:pt x="22330" y="48222"/>
                    <a:pt x="22191" y="48015"/>
                    <a:pt x="22053" y="47773"/>
                  </a:cubicBezTo>
                  <a:cubicBezTo>
                    <a:pt x="22226" y="47773"/>
                    <a:pt x="22295" y="47842"/>
                    <a:pt x="22399" y="47911"/>
                  </a:cubicBezTo>
                  <a:cubicBezTo>
                    <a:pt x="22675" y="48188"/>
                    <a:pt x="22917" y="48499"/>
                    <a:pt x="23159" y="48775"/>
                  </a:cubicBezTo>
                  <a:cubicBezTo>
                    <a:pt x="23228" y="48879"/>
                    <a:pt x="23297" y="48948"/>
                    <a:pt x="23263" y="49052"/>
                  </a:cubicBezTo>
                  <a:cubicBezTo>
                    <a:pt x="23228" y="49190"/>
                    <a:pt x="23228" y="49294"/>
                    <a:pt x="23401" y="49328"/>
                  </a:cubicBezTo>
                  <a:cubicBezTo>
                    <a:pt x="23436" y="49328"/>
                    <a:pt x="23470" y="49397"/>
                    <a:pt x="23436" y="49466"/>
                  </a:cubicBezTo>
                  <a:cubicBezTo>
                    <a:pt x="23401" y="49605"/>
                    <a:pt x="23090" y="49812"/>
                    <a:pt x="22952" y="49812"/>
                  </a:cubicBezTo>
                  <a:lnTo>
                    <a:pt x="22675" y="49812"/>
                  </a:lnTo>
                  <a:cubicBezTo>
                    <a:pt x="22569" y="49768"/>
                    <a:pt x="22466" y="49748"/>
                    <a:pt x="22368" y="49748"/>
                  </a:cubicBezTo>
                  <a:cubicBezTo>
                    <a:pt x="22085" y="49748"/>
                    <a:pt x="21835" y="49909"/>
                    <a:pt x="21604" y="50089"/>
                  </a:cubicBezTo>
                  <a:cubicBezTo>
                    <a:pt x="21258" y="50400"/>
                    <a:pt x="20947" y="50745"/>
                    <a:pt x="20705" y="51160"/>
                  </a:cubicBezTo>
                  <a:cubicBezTo>
                    <a:pt x="20429" y="51609"/>
                    <a:pt x="20359" y="52128"/>
                    <a:pt x="20256" y="52646"/>
                  </a:cubicBezTo>
                  <a:cubicBezTo>
                    <a:pt x="20083" y="53338"/>
                    <a:pt x="20325" y="53994"/>
                    <a:pt x="20256" y="54651"/>
                  </a:cubicBezTo>
                  <a:cubicBezTo>
                    <a:pt x="20187" y="55204"/>
                    <a:pt x="20187" y="55757"/>
                    <a:pt x="20325" y="56276"/>
                  </a:cubicBezTo>
                  <a:cubicBezTo>
                    <a:pt x="20359" y="56483"/>
                    <a:pt x="20429" y="56725"/>
                    <a:pt x="20290" y="56932"/>
                  </a:cubicBezTo>
                  <a:cubicBezTo>
                    <a:pt x="20187" y="56898"/>
                    <a:pt x="20152" y="56863"/>
                    <a:pt x="20117" y="56794"/>
                  </a:cubicBezTo>
                  <a:cubicBezTo>
                    <a:pt x="19806" y="56138"/>
                    <a:pt x="19288" y="55654"/>
                    <a:pt x="18908" y="55031"/>
                  </a:cubicBezTo>
                  <a:cubicBezTo>
                    <a:pt x="18745" y="54771"/>
                    <a:pt x="18520" y="54541"/>
                    <a:pt x="18437" y="54226"/>
                  </a:cubicBezTo>
                  <a:lnTo>
                    <a:pt x="18437" y="54226"/>
                  </a:lnTo>
                  <a:cubicBezTo>
                    <a:pt x="18462" y="54408"/>
                    <a:pt x="18320" y="54574"/>
                    <a:pt x="18320" y="54824"/>
                  </a:cubicBezTo>
                  <a:cubicBezTo>
                    <a:pt x="18044" y="54582"/>
                    <a:pt x="17802" y="54409"/>
                    <a:pt x="17802" y="54064"/>
                  </a:cubicBezTo>
                  <a:cubicBezTo>
                    <a:pt x="17802" y="53856"/>
                    <a:pt x="17698" y="53683"/>
                    <a:pt x="17629" y="53511"/>
                  </a:cubicBezTo>
                  <a:cubicBezTo>
                    <a:pt x="17491" y="53061"/>
                    <a:pt x="17456" y="52612"/>
                    <a:pt x="17387" y="52197"/>
                  </a:cubicBezTo>
                  <a:cubicBezTo>
                    <a:pt x="17283" y="51506"/>
                    <a:pt x="17214" y="50814"/>
                    <a:pt x="17145" y="50158"/>
                  </a:cubicBezTo>
                  <a:cubicBezTo>
                    <a:pt x="17110" y="49985"/>
                    <a:pt x="17076" y="49847"/>
                    <a:pt x="17179" y="49708"/>
                  </a:cubicBezTo>
                  <a:cubicBezTo>
                    <a:pt x="17283" y="49743"/>
                    <a:pt x="17249" y="49812"/>
                    <a:pt x="17249" y="49881"/>
                  </a:cubicBezTo>
                  <a:cubicBezTo>
                    <a:pt x="17456" y="50745"/>
                    <a:pt x="17663" y="51609"/>
                    <a:pt x="17905" y="52439"/>
                  </a:cubicBezTo>
                  <a:cubicBezTo>
                    <a:pt x="17905" y="52474"/>
                    <a:pt x="17940" y="52508"/>
                    <a:pt x="17940" y="52508"/>
                  </a:cubicBezTo>
                  <a:cubicBezTo>
                    <a:pt x="17940" y="52742"/>
                    <a:pt x="18037" y="52944"/>
                    <a:pt x="18106" y="53113"/>
                  </a:cubicBezTo>
                  <a:lnTo>
                    <a:pt x="18106" y="53113"/>
                  </a:lnTo>
                  <a:cubicBezTo>
                    <a:pt x="18078" y="52893"/>
                    <a:pt x="18071" y="52703"/>
                    <a:pt x="17974" y="52543"/>
                  </a:cubicBezTo>
                  <a:cubicBezTo>
                    <a:pt x="17905" y="51955"/>
                    <a:pt x="17767" y="51402"/>
                    <a:pt x="17629" y="50849"/>
                  </a:cubicBezTo>
                  <a:cubicBezTo>
                    <a:pt x="17421" y="49916"/>
                    <a:pt x="17387" y="48983"/>
                    <a:pt x="17525" y="48049"/>
                  </a:cubicBezTo>
                  <a:cubicBezTo>
                    <a:pt x="17629" y="47289"/>
                    <a:pt x="17525" y="46528"/>
                    <a:pt x="17560" y="45768"/>
                  </a:cubicBezTo>
                  <a:cubicBezTo>
                    <a:pt x="17594" y="44766"/>
                    <a:pt x="17525" y="43763"/>
                    <a:pt x="17594" y="42761"/>
                  </a:cubicBezTo>
                  <a:cubicBezTo>
                    <a:pt x="17594" y="42657"/>
                    <a:pt x="17560" y="42519"/>
                    <a:pt x="17663" y="42381"/>
                  </a:cubicBezTo>
                  <a:close/>
                  <a:moveTo>
                    <a:pt x="17007" y="43936"/>
                  </a:moveTo>
                  <a:cubicBezTo>
                    <a:pt x="17145" y="43936"/>
                    <a:pt x="17110" y="44040"/>
                    <a:pt x="17110" y="44109"/>
                  </a:cubicBezTo>
                  <a:cubicBezTo>
                    <a:pt x="17145" y="44420"/>
                    <a:pt x="17076" y="44731"/>
                    <a:pt x="17041" y="45042"/>
                  </a:cubicBezTo>
                  <a:cubicBezTo>
                    <a:pt x="16903" y="45837"/>
                    <a:pt x="16834" y="46667"/>
                    <a:pt x="16868" y="47462"/>
                  </a:cubicBezTo>
                  <a:cubicBezTo>
                    <a:pt x="16903" y="48188"/>
                    <a:pt x="16868" y="48913"/>
                    <a:pt x="16903" y="49605"/>
                  </a:cubicBezTo>
                  <a:cubicBezTo>
                    <a:pt x="16938" y="50331"/>
                    <a:pt x="17007" y="51022"/>
                    <a:pt x="17145" y="51713"/>
                  </a:cubicBezTo>
                  <a:cubicBezTo>
                    <a:pt x="17214" y="52197"/>
                    <a:pt x="17179" y="52716"/>
                    <a:pt x="17352" y="53199"/>
                  </a:cubicBezTo>
                  <a:cubicBezTo>
                    <a:pt x="17663" y="53960"/>
                    <a:pt x="17456" y="54720"/>
                    <a:pt x="17387" y="55481"/>
                  </a:cubicBezTo>
                  <a:cubicBezTo>
                    <a:pt x="17387" y="55688"/>
                    <a:pt x="17318" y="55896"/>
                    <a:pt x="17318" y="56068"/>
                  </a:cubicBezTo>
                  <a:cubicBezTo>
                    <a:pt x="17318" y="56794"/>
                    <a:pt x="16972" y="57347"/>
                    <a:pt x="16626" y="57935"/>
                  </a:cubicBezTo>
                  <a:cubicBezTo>
                    <a:pt x="16626" y="57969"/>
                    <a:pt x="16592" y="57969"/>
                    <a:pt x="16557" y="57969"/>
                  </a:cubicBezTo>
                  <a:cubicBezTo>
                    <a:pt x="16557" y="57981"/>
                    <a:pt x="16553" y="57985"/>
                    <a:pt x="16548" y="57985"/>
                  </a:cubicBezTo>
                  <a:cubicBezTo>
                    <a:pt x="16538" y="57985"/>
                    <a:pt x="16523" y="57969"/>
                    <a:pt x="16523" y="57969"/>
                  </a:cubicBezTo>
                  <a:cubicBezTo>
                    <a:pt x="16419" y="57866"/>
                    <a:pt x="16488" y="57762"/>
                    <a:pt x="16523" y="57658"/>
                  </a:cubicBezTo>
                  <a:cubicBezTo>
                    <a:pt x="16592" y="56967"/>
                    <a:pt x="16592" y="56310"/>
                    <a:pt x="16281" y="55688"/>
                  </a:cubicBezTo>
                  <a:cubicBezTo>
                    <a:pt x="16143" y="55343"/>
                    <a:pt x="16143" y="55031"/>
                    <a:pt x="16212" y="54686"/>
                  </a:cubicBezTo>
                  <a:cubicBezTo>
                    <a:pt x="16384" y="54064"/>
                    <a:pt x="16419" y="53441"/>
                    <a:pt x="16419" y="52785"/>
                  </a:cubicBezTo>
                  <a:cubicBezTo>
                    <a:pt x="16419" y="52128"/>
                    <a:pt x="16419" y="51471"/>
                    <a:pt x="16350" y="50780"/>
                  </a:cubicBezTo>
                  <a:cubicBezTo>
                    <a:pt x="16315" y="50503"/>
                    <a:pt x="16212" y="50296"/>
                    <a:pt x="15970" y="50123"/>
                  </a:cubicBezTo>
                  <a:cubicBezTo>
                    <a:pt x="15935" y="50123"/>
                    <a:pt x="15901" y="50054"/>
                    <a:pt x="15866" y="50054"/>
                  </a:cubicBezTo>
                  <a:cubicBezTo>
                    <a:pt x="15382" y="49916"/>
                    <a:pt x="15209" y="49536"/>
                    <a:pt x="15106" y="49086"/>
                  </a:cubicBezTo>
                  <a:cubicBezTo>
                    <a:pt x="15036" y="48844"/>
                    <a:pt x="14933" y="48602"/>
                    <a:pt x="14829" y="48395"/>
                  </a:cubicBezTo>
                  <a:cubicBezTo>
                    <a:pt x="14725" y="48222"/>
                    <a:pt x="14691" y="48049"/>
                    <a:pt x="14794" y="47842"/>
                  </a:cubicBezTo>
                  <a:cubicBezTo>
                    <a:pt x="14933" y="47634"/>
                    <a:pt x="15036" y="47393"/>
                    <a:pt x="15175" y="47185"/>
                  </a:cubicBezTo>
                  <a:cubicBezTo>
                    <a:pt x="15348" y="46909"/>
                    <a:pt x="15486" y="46667"/>
                    <a:pt x="15624" y="46390"/>
                  </a:cubicBezTo>
                  <a:cubicBezTo>
                    <a:pt x="15728" y="46114"/>
                    <a:pt x="15866" y="45872"/>
                    <a:pt x="16039" y="45630"/>
                  </a:cubicBezTo>
                  <a:cubicBezTo>
                    <a:pt x="16315" y="45284"/>
                    <a:pt x="16557" y="44869"/>
                    <a:pt x="16730" y="44420"/>
                  </a:cubicBezTo>
                  <a:cubicBezTo>
                    <a:pt x="16799" y="44247"/>
                    <a:pt x="16868" y="44074"/>
                    <a:pt x="17007" y="43936"/>
                  </a:cubicBezTo>
                  <a:close/>
                  <a:moveTo>
                    <a:pt x="10785" y="48741"/>
                  </a:moveTo>
                  <a:lnTo>
                    <a:pt x="10785" y="48741"/>
                  </a:lnTo>
                  <a:cubicBezTo>
                    <a:pt x="10439" y="49052"/>
                    <a:pt x="10094" y="49397"/>
                    <a:pt x="9713" y="49743"/>
                  </a:cubicBezTo>
                  <a:cubicBezTo>
                    <a:pt x="9471" y="49985"/>
                    <a:pt x="9195" y="50192"/>
                    <a:pt x="9022" y="50503"/>
                  </a:cubicBezTo>
                  <a:cubicBezTo>
                    <a:pt x="8988" y="50573"/>
                    <a:pt x="8884" y="50642"/>
                    <a:pt x="9022" y="50676"/>
                  </a:cubicBezTo>
                  <a:cubicBezTo>
                    <a:pt x="9041" y="50685"/>
                    <a:pt x="9057" y="50690"/>
                    <a:pt x="9071" y="50690"/>
                  </a:cubicBezTo>
                  <a:cubicBezTo>
                    <a:pt x="9110" y="50690"/>
                    <a:pt x="9135" y="50658"/>
                    <a:pt x="9160" y="50607"/>
                  </a:cubicBezTo>
                  <a:cubicBezTo>
                    <a:pt x="9264" y="50331"/>
                    <a:pt x="9506" y="50158"/>
                    <a:pt x="9713" y="49985"/>
                  </a:cubicBezTo>
                  <a:cubicBezTo>
                    <a:pt x="10024" y="49708"/>
                    <a:pt x="10336" y="49466"/>
                    <a:pt x="10681" y="49259"/>
                  </a:cubicBezTo>
                  <a:cubicBezTo>
                    <a:pt x="10815" y="49147"/>
                    <a:pt x="10963" y="49036"/>
                    <a:pt x="11126" y="49036"/>
                  </a:cubicBezTo>
                  <a:cubicBezTo>
                    <a:pt x="11215" y="49036"/>
                    <a:pt x="11309" y="49070"/>
                    <a:pt x="11407" y="49155"/>
                  </a:cubicBezTo>
                  <a:cubicBezTo>
                    <a:pt x="10612" y="49501"/>
                    <a:pt x="10232" y="50192"/>
                    <a:pt x="9783" y="50849"/>
                  </a:cubicBezTo>
                  <a:cubicBezTo>
                    <a:pt x="9713" y="50918"/>
                    <a:pt x="9644" y="51056"/>
                    <a:pt x="9644" y="51160"/>
                  </a:cubicBezTo>
                  <a:cubicBezTo>
                    <a:pt x="9575" y="51679"/>
                    <a:pt x="9368" y="52128"/>
                    <a:pt x="9264" y="52612"/>
                  </a:cubicBezTo>
                  <a:cubicBezTo>
                    <a:pt x="9229" y="52750"/>
                    <a:pt x="9126" y="52888"/>
                    <a:pt x="9126" y="53027"/>
                  </a:cubicBezTo>
                  <a:cubicBezTo>
                    <a:pt x="9057" y="53753"/>
                    <a:pt x="8573" y="54202"/>
                    <a:pt x="8089" y="54582"/>
                  </a:cubicBezTo>
                  <a:cubicBezTo>
                    <a:pt x="7467" y="55066"/>
                    <a:pt x="6914" y="55584"/>
                    <a:pt x="6326" y="56103"/>
                  </a:cubicBezTo>
                  <a:cubicBezTo>
                    <a:pt x="6015" y="56345"/>
                    <a:pt x="5842" y="56656"/>
                    <a:pt x="5738" y="57002"/>
                  </a:cubicBezTo>
                  <a:cubicBezTo>
                    <a:pt x="5635" y="57382"/>
                    <a:pt x="5531" y="57762"/>
                    <a:pt x="5427" y="58177"/>
                  </a:cubicBezTo>
                  <a:cubicBezTo>
                    <a:pt x="5220" y="58039"/>
                    <a:pt x="5254" y="57866"/>
                    <a:pt x="5220" y="57693"/>
                  </a:cubicBezTo>
                  <a:cubicBezTo>
                    <a:pt x="5116" y="57105"/>
                    <a:pt x="5047" y="56518"/>
                    <a:pt x="4978" y="55930"/>
                  </a:cubicBezTo>
                  <a:cubicBezTo>
                    <a:pt x="4943" y="55688"/>
                    <a:pt x="5082" y="55481"/>
                    <a:pt x="5116" y="55239"/>
                  </a:cubicBezTo>
                  <a:cubicBezTo>
                    <a:pt x="5220" y="54720"/>
                    <a:pt x="5324" y="54202"/>
                    <a:pt x="5669" y="53718"/>
                  </a:cubicBezTo>
                  <a:cubicBezTo>
                    <a:pt x="5911" y="53372"/>
                    <a:pt x="6084" y="52923"/>
                    <a:pt x="6291" y="52543"/>
                  </a:cubicBezTo>
                  <a:cubicBezTo>
                    <a:pt x="6395" y="52335"/>
                    <a:pt x="6533" y="52163"/>
                    <a:pt x="6672" y="51990"/>
                  </a:cubicBezTo>
                  <a:cubicBezTo>
                    <a:pt x="7190" y="51506"/>
                    <a:pt x="7605" y="50953"/>
                    <a:pt x="8123" y="50469"/>
                  </a:cubicBezTo>
                  <a:cubicBezTo>
                    <a:pt x="8607" y="50054"/>
                    <a:pt x="9091" y="49605"/>
                    <a:pt x="9575" y="49190"/>
                  </a:cubicBezTo>
                  <a:cubicBezTo>
                    <a:pt x="9921" y="48948"/>
                    <a:pt x="10370" y="48879"/>
                    <a:pt x="10785" y="48741"/>
                  </a:cubicBezTo>
                  <a:close/>
                  <a:moveTo>
                    <a:pt x="22814" y="58108"/>
                  </a:moveTo>
                  <a:cubicBezTo>
                    <a:pt x="22814" y="58108"/>
                    <a:pt x="22814" y="58142"/>
                    <a:pt x="22848" y="58177"/>
                  </a:cubicBezTo>
                  <a:cubicBezTo>
                    <a:pt x="22825" y="58177"/>
                    <a:pt x="22802" y="58192"/>
                    <a:pt x="22789" y="58192"/>
                  </a:cubicBezTo>
                  <a:cubicBezTo>
                    <a:pt x="22783" y="58192"/>
                    <a:pt x="22779" y="58188"/>
                    <a:pt x="22779" y="58177"/>
                  </a:cubicBezTo>
                  <a:cubicBezTo>
                    <a:pt x="22779" y="58177"/>
                    <a:pt x="22744" y="58142"/>
                    <a:pt x="22744" y="58142"/>
                  </a:cubicBezTo>
                  <a:cubicBezTo>
                    <a:pt x="22779" y="58142"/>
                    <a:pt x="22779" y="58108"/>
                    <a:pt x="22814" y="58108"/>
                  </a:cubicBezTo>
                  <a:close/>
                  <a:moveTo>
                    <a:pt x="37400" y="56310"/>
                  </a:moveTo>
                  <a:cubicBezTo>
                    <a:pt x="37538" y="56414"/>
                    <a:pt x="37538" y="56587"/>
                    <a:pt x="37573" y="56691"/>
                  </a:cubicBezTo>
                  <a:cubicBezTo>
                    <a:pt x="37642" y="57105"/>
                    <a:pt x="37746" y="57520"/>
                    <a:pt x="37815" y="57900"/>
                  </a:cubicBezTo>
                  <a:cubicBezTo>
                    <a:pt x="37849" y="58142"/>
                    <a:pt x="37815" y="58211"/>
                    <a:pt x="37573" y="58246"/>
                  </a:cubicBezTo>
                  <a:cubicBezTo>
                    <a:pt x="37504" y="58246"/>
                    <a:pt x="37435" y="58240"/>
                    <a:pt x="37366" y="58240"/>
                  </a:cubicBezTo>
                  <a:cubicBezTo>
                    <a:pt x="37262" y="58240"/>
                    <a:pt x="37158" y="58253"/>
                    <a:pt x="37054" y="58315"/>
                  </a:cubicBezTo>
                  <a:cubicBezTo>
                    <a:pt x="37038" y="58326"/>
                    <a:pt x="37023" y="58331"/>
                    <a:pt x="37009" y="58331"/>
                  </a:cubicBezTo>
                  <a:cubicBezTo>
                    <a:pt x="36940" y="58331"/>
                    <a:pt x="36916" y="58200"/>
                    <a:pt x="36916" y="58142"/>
                  </a:cubicBezTo>
                  <a:cubicBezTo>
                    <a:pt x="36882" y="57797"/>
                    <a:pt x="36882" y="57451"/>
                    <a:pt x="36916" y="57105"/>
                  </a:cubicBezTo>
                  <a:cubicBezTo>
                    <a:pt x="36916" y="57071"/>
                    <a:pt x="36951" y="57036"/>
                    <a:pt x="36951" y="57036"/>
                  </a:cubicBezTo>
                  <a:cubicBezTo>
                    <a:pt x="37020" y="56656"/>
                    <a:pt x="37020" y="56656"/>
                    <a:pt x="37400" y="56310"/>
                  </a:cubicBezTo>
                  <a:close/>
                  <a:moveTo>
                    <a:pt x="27480" y="59456"/>
                  </a:moveTo>
                  <a:lnTo>
                    <a:pt x="27514" y="59490"/>
                  </a:lnTo>
                  <a:lnTo>
                    <a:pt x="27480" y="59490"/>
                  </a:lnTo>
                  <a:lnTo>
                    <a:pt x="27480" y="59456"/>
                  </a:lnTo>
                  <a:close/>
                  <a:moveTo>
                    <a:pt x="22502" y="59456"/>
                  </a:moveTo>
                  <a:cubicBezTo>
                    <a:pt x="22537" y="59456"/>
                    <a:pt x="22537" y="59456"/>
                    <a:pt x="22537" y="59490"/>
                  </a:cubicBezTo>
                  <a:cubicBezTo>
                    <a:pt x="22537" y="59525"/>
                    <a:pt x="22502" y="59525"/>
                    <a:pt x="22468" y="59525"/>
                  </a:cubicBezTo>
                  <a:lnTo>
                    <a:pt x="22502" y="59456"/>
                  </a:lnTo>
                  <a:close/>
                  <a:moveTo>
                    <a:pt x="18493" y="54962"/>
                  </a:moveTo>
                  <a:lnTo>
                    <a:pt x="18493" y="54962"/>
                  </a:lnTo>
                  <a:cubicBezTo>
                    <a:pt x="18769" y="55239"/>
                    <a:pt x="19115" y="55446"/>
                    <a:pt x="19322" y="55792"/>
                  </a:cubicBezTo>
                  <a:cubicBezTo>
                    <a:pt x="19634" y="56310"/>
                    <a:pt x="19979" y="56863"/>
                    <a:pt x="20290" y="57416"/>
                  </a:cubicBezTo>
                  <a:cubicBezTo>
                    <a:pt x="20429" y="57658"/>
                    <a:pt x="20394" y="57935"/>
                    <a:pt x="20359" y="58177"/>
                  </a:cubicBezTo>
                  <a:cubicBezTo>
                    <a:pt x="20290" y="58868"/>
                    <a:pt x="20152" y="59594"/>
                    <a:pt x="20048" y="60285"/>
                  </a:cubicBezTo>
                  <a:cubicBezTo>
                    <a:pt x="20016" y="60301"/>
                    <a:pt x="19992" y="60308"/>
                    <a:pt x="19972" y="60308"/>
                  </a:cubicBezTo>
                  <a:cubicBezTo>
                    <a:pt x="19908" y="60308"/>
                    <a:pt x="19902" y="60235"/>
                    <a:pt x="19876" y="60182"/>
                  </a:cubicBezTo>
                  <a:cubicBezTo>
                    <a:pt x="19599" y="59629"/>
                    <a:pt x="19357" y="59076"/>
                    <a:pt x="19253" y="58488"/>
                  </a:cubicBezTo>
                  <a:cubicBezTo>
                    <a:pt x="19219" y="58177"/>
                    <a:pt x="19150" y="57935"/>
                    <a:pt x="19081" y="57624"/>
                  </a:cubicBezTo>
                  <a:lnTo>
                    <a:pt x="19081" y="57624"/>
                  </a:lnTo>
                  <a:cubicBezTo>
                    <a:pt x="19288" y="57900"/>
                    <a:pt x="19599" y="58039"/>
                    <a:pt x="19841" y="58246"/>
                  </a:cubicBezTo>
                  <a:cubicBezTo>
                    <a:pt x="19806" y="58177"/>
                    <a:pt x="19772" y="58108"/>
                    <a:pt x="19703" y="58039"/>
                  </a:cubicBezTo>
                  <a:cubicBezTo>
                    <a:pt x="19322" y="57589"/>
                    <a:pt x="19081" y="57071"/>
                    <a:pt x="18839" y="56518"/>
                  </a:cubicBezTo>
                  <a:cubicBezTo>
                    <a:pt x="18631" y="56034"/>
                    <a:pt x="18528" y="55515"/>
                    <a:pt x="18493" y="54962"/>
                  </a:cubicBezTo>
                  <a:close/>
                  <a:moveTo>
                    <a:pt x="29272" y="49164"/>
                  </a:moveTo>
                  <a:cubicBezTo>
                    <a:pt x="29420" y="49164"/>
                    <a:pt x="29572" y="49183"/>
                    <a:pt x="29727" y="49224"/>
                  </a:cubicBezTo>
                  <a:cubicBezTo>
                    <a:pt x="29796" y="49224"/>
                    <a:pt x="29830" y="49224"/>
                    <a:pt x="29899" y="49259"/>
                  </a:cubicBezTo>
                  <a:cubicBezTo>
                    <a:pt x="30107" y="49294"/>
                    <a:pt x="30383" y="49259"/>
                    <a:pt x="30556" y="49397"/>
                  </a:cubicBezTo>
                  <a:cubicBezTo>
                    <a:pt x="30729" y="49501"/>
                    <a:pt x="30833" y="49708"/>
                    <a:pt x="30971" y="49847"/>
                  </a:cubicBezTo>
                  <a:cubicBezTo>
                    <a:pt x="31386" y="50261"/>
                    <a:pt x="31697" y="50745"/>
                    <a:pt x="32042" y="51195"/>
                  </a:cubicBezTo>
                  <a:cubicBezTo>
                    <a:pt x="32112" y="51298"/>
                    <a:pt x="32146" y="51402"/>
                    <a:pt x="32284" y="51471"/>
                  </a:cubicBezTo>
                  <a:cubicBezTo>
                    <a:pt x="32042" y="50918"/>
                    <a:pt x="31697" y="50434"/>
                    <a:pt x="31351" y="49985"/>
                  </a:cubicBezTo>
                  <a:cubicBezTo>
                    <a:pt x="31213" y="49847"/>
                    <a:pt x="31109" y="49708"/>
                    <a:pt x="31040" y="49570"/>
                  </a:cubicBezTo>
                  <a:cubicBezTo>
                    <a:pt x="31109" y="49501"/>
                    <a:pt x="31144" y="49501"/>
                    <a:pt x="31178" y="49501"/>
                  </a:cubicBezTo>
                  <a:cubicBezTo>
                    <a:pt x="31593" y="49743"/>
                    <a:pt x="32042" y="49812"/>
                    <a:pt x="32457" y="49985"/>
                  </a:cubicBezTo>
                  <a:cubicBezTo>
                    <a:pt x="33010" y="50192"/>
                    <a:pt x="33494" y="50538"/>
                    <a:pt x="33944" y="50884"/>
                  </a:cubicBezTo>
                  <a:cubicBezTo>
                    <a:pt x="34255" y="51091"/>
                    <a:pt x="34531" y="51333"/>
                    <a:pt x="34669" y="51679"/>
                  </a:cubicBezTo>
                  <a:cubicBezTo>
                    <a:pt x="34773" y="51851"/>
                    <a:pt x="34946" y="52024"/>
                    <a:pt x="34808" y="52266"/>
                  </a:cubicBezTo>
                  <a:cubicBezTo>
                    <a:pt x="34773" y="52335"/>
                    <a:pt x="34842" y="52404"/>
                    <a:pt x="34877" y="52474"/>
                  </a:cubicBezTo>
                  <a:cubicBezTo>
                    <a:pt x="35395" y="53441"/>
                    <a:pt x="35603" y="54478"/>
                    <a:pt x="35914" y="55515"/>
                  </a:cubicBezTo>
                  <a:cubicBezTo>
                    <a:pt x="36052" y="56103"/>
                    <a:pt x="36259" y="56691"/>
                    <a:pt x="36432" y="57278"/>
                  </a:cubicBezTo>
                  <a:cubicBezTo>
                    <a:pt x="36536" y="57555"/>
                    <a:pt x="36605" y="57866"/>
                    <a:pt x="36640" y="58177"/>
                  </a:cubicBezTo>
                  <a:cubicBezTo>
                    <a:pt x="36743" y="58799"/>
                    <a:pt x="36916" y="59387"/>
                    <a:pt x="37020" y="60009"/>
                  </a:cubicBezTo>
                  <a:cubicBezTo>
                    <a:pt x="37054" y="60216"/>
                    <a:pt x="37124" y="60424"/>
                    <a:pt x="37054" y="60666"/>
                  </a:cubicBezTo>
                  <a:cubicBezTo>
                    <a:pt x="36847" y="60354"/>
                    <a:pt x="36605" y="60078"/>
                    <a:pt x="36432" y="59767"/>
                  </a:cubicBezTo>
                  <a:cubicBezTo>
                    <a:pt x="36087" y="59214"/>
                    <a:pt x="35706" y="58730"/>
                    <a:pt x="35188" y="58384"/>
                  </a:cubicBezTo>
                  <a:cubicBezTo>
                    <a:pt x="34842" y="58108"/>
                    <a:pt x="34531" y="57831"/>
                    <a:pt x="34220" y="57555"/>
                  </a:cubicBezTo>
                  <a:cubicBezTo>
                    <a:pt x="33978" y="57347"/>
                    <a:pt x="33771" y="57174"/>
                    <a:pt x="33494" y="57071"/>
                  </a:cubicBezTo>
                  <a:cubicBezTo>
                    <a:pt x="33010" y="56863"/>
                    <a:pt x="32768" y="56449"/>
                    <a:pt x="32526" y="56068"/>
                  </a:cubicBezTo>
                  <a:cubicBezTo>
                    <a:pt x="31973" y="55204"/>
                    <a:pt x="31455" y="54306"/>
                    <a:pt x="30833" y="53476"/>
                  </a:cubicBezTo>
                  <a:cubicBezTo>
                    <a:pt x="30522" y="53061"/>
                    <a:pt x="30107" y="52716"/>
                    <a:pt x="29727" y="52370"/>
                  </a:cubicBezTo>
                  <a:cubicBezTo>
                    <a:pt x="29035" y="51748"/>
                    <a:pt x="28309" y="51126"/>
                    <a:pt x="27549" y="50503"/>
                  </a:cubicBezTo>
                  <a:cubicBezTo>
                    <a:pt x="27411" y="50400"/>
                    <a:pt x="27203" y="50365"/>
                    <a:pt x="27100" y="50227"/>
                  </a:cubicBezTo>
                  <a:cubicBezTo>
                    <a:pt x="27169" y="50089"/>
                    <a:pt x="27272" y="50019"/>
                    <a:pt x="27376" y="49985"/>
                  </a:cubicBezTo>
                  <a:cubicBezTo>
                    <a:pt x="27653" y="49812"/>
                    <a:pt x="27964" y="49639"/>
                    <a:pt x="28275" y="49466"/>
                  </a:cubicBezTo>
                  <a:cubicBezTo>
                    <a:pt x="28590" y="49272"/>
                    <a:pt x="28922" y="49164"/>
                    <a:pt x="29272" y="49164"/>
                  </a:cubicBezTo>
                  <a:close/>
                  <a:moveTo>
                    <a:pt x="26996" y="56898"/>
                  </a:moveTo>
                  <a:cubicBezTo>
                    <a:pt x="27065" y="56898"/>
                    <a:pt x="27100" y="56932"/>
                    <a:pt x="27134" y="57002"/>
                  </a:cubicBezTo>
                  <a:cubicBezTo>
                    <a:pt x="27376" y="57451"/>
                    <a:pt x="27756" y="57866"/>
                    <a:pt x="27929" y="58419"/>
                  </a:cubicBezTo>
                  <a:cubicBezTo>
                    <a:pt x="28033" y="58799"/>
                    <a:pt x="28240" y="59214"/>
                    <a:pt x="28413" y="59594"/>
                  </a:cubicBezTo>
                  <a:cubicBezTo>
                    <a:pt x="28517" y="59801"/>
                    <a:pt x="28759" y="59940"/>
                    <a:pt x="28862" y="60147"/>
                  </a:cubicBezTo>
                  <a:cubicBezTo>
                    <a:pt x="28966" y="60354"/>
                    <a:pt x="29104" y="60562"/>
                    <a:pt x="29139" y="60838"/>
                  </a:cubicBezTo>
                  <a:cubicBezTo>
                    <a:pt x="28828" y="60666"/>
                    <a:pt x="28621" y="60354"/>
                    <a:pt x="28413" y="60078"/>
                  </a:cubicBezTo>
                  <a:cubicBezTo>
                    <a:pt x="28033" y="59525"/>
                    <a:pt x="27722" y="58903"/>
                    <a:pt x="27480" y="58211"/>
                  </a:cubicBezTo>
                  <a:cubicBezTo>
                    <a:pt x="27445" y="58073"/>
                    <a:pt x="27342" y="57935"/>
                    <a:pt x="27203" y="57831"/>
                  </a:cubicBezTo>
                  <a:cubicBezTo>
                    <a:pt x="26961" y="57658"/>
                    <a:pt x="26927" y="57313"/>
                    <a:pt x="26927" y="57036"/>
                  </a:cubicBezTo>
                  <a:cubicBezTo>
                    <a:pt x="26892" y="56967"/>
                    <a:pt x="26927" y="56932"/>
                    <a:pt x="26996" y="56898"/>
                  </a:cubicBezTo>
                  <a:close/>
                  <a:moveTo>
                    <a:pt x="28102" y="58453"/>
                  </a:moveTo>
                  <a:lnTo>
                    <a:pt x="28102" y="58453"/>
                  </a:lnTo>
                  <a:cubicBezTo>
                    <a:pt x="28379" y="58557"/>
                    <a:pt x="28828" y="58903"/>
                    <a:pt x="28862" y="59076"/>
                  </a:cubicBezTo>
                  <a:cubicBezTo>
                    <a:pt x="28932" y="59387"/>
                    <a:pt x="29346" y="59525"/>
                    <a:pt x="29346" y="59940"/>
                  </a:cubicBezTo>
                  <a:cubicBezTo>
                    <a:pt x="29346" y="60251"/>
                    <a:pt x="29416" y="60562"/>
                    <a:pt x="29485" y="60942"/>
                  </a:cubicBezTo>
                  <a:cubicBezTo>
                    <a:pt x="29277" y="60804"/>
                    <a:pt x="29277" y="60666"/>
                    <a:pt x="29208" y="60562"/>
                  </a:cubicBezTo>
                  <a:cubicBezTo>
                    <a:pt x="28932" y="59836"/>
                    <a:pt x="28448" y="59214"/>
                    <a:pt x="28102" y="58453"/>
                  </a:cubicBezTo>
                  <a:close/>
                  <a:moveTo>
                    <a:pt x="22572" y="61841"/>
                  </a:moveTo>
                  <a:lnTo>
                    <a:pt x="22572" y="61841"/>
                  </a:lnTo>
                  <a:cubicBezTo>
                    <a:pt x="22602" y="61963"/>
                    <a:pt x="22687" y="62059"/>
                    <a:pt x="22778" y="62127"/>
                  </a:cubicBezTo>
                  <a:lnTo>
                    <a:pt x="22778" y="62127"/>
                  </a:lnTo>
                  <a:cubicBezTo>
                    <a:pt x="22770" y="62001"/>
                    <a:pt x="22701" y="61906"/>
                    <a:pt x="22572" y="61841"/>
                  </a:cubicBezTo>
                  <a:close/>
                  <a:moveTo>
                    <a:pt x="22778" y="62127"/>
                  </a:moveTo>
                  <a:cubicBezTo>
                    <a:pt x="22779" y="62135"/>
                    <a:pt x="22779" y="62143"/>
                    <a:pt x="22779" y="62152"/>
                  </a:cubicBezTo>
                  <a:cubicBezTo>
                    <a:pt x="22794" y="62167"/>
                    <a:pt x="22809" y="62175"/>
                    <a:pt x="22824" y="62186"/>
                  </a:cubicBezTo>
                  <a:lnTo>
                    <a:pt x="22824" y="62186"/>
                  </a:lnTo>
                  <a:cubicBezTo>
                    <a:pt x="22818" y="62176"/>
                    <a:pt x="22814" y="62164"/>
                    <a:pt x="22814" y="62152"/>
                  </a:cubicBezTo>
                  <a:cubicBezTo>
                    <a:pt x="22802" y="62144"/>
                    <a:pt x="22790" y="62136"/>
                    <a:pt x="22778" y="62127"/>
                  </a:cubicBezTo>
                  <a:close/>
                  <a:moveTo>
                    <a:pt x="22824" y="62186"/>
                  </a:moveTo>
                  <a:cubicBezTo>
                    <a:pt x="22832" y="62198"/>
                    <a:pt x="22844" y="62208"/>
                    <a:pt x="22856" y="62215"/>
                  </a:cubicBezTo>
                  <a:lnTo>
                    <a:pt x="22856" y="62215"/>
                  </a:lnTo>
                  <a:cubicBezTo>
                    <a:pt x="22846" y="62202"/>
                    <a:pt x="22835" y="62194"/>
                    <a:pt x="22824" y="62186"/>
                  </a:cubicBezTo>
                  <a:close/>
                  <a:moveTo>
                    <a:pt x="22856" y="62215"/>
                  </a:moveTo>
                  <a:lnTo>
                    <a:pt x="22856" y="62215"/>
                  </a:lnTo>
                  <a:cubicBezTo>
                    <a:pt x="22865" y="62225"/>
                    <a:pt x="22874" y="62238"/>
                    <a:pt x="22883" y="62256"/>
                  </a:cubicBezTo>
                  <a:cubicBezTo>
                    <a:pt x="22893" y="62260"/>
                    <a:pt x="22904" y="62264"/>
                    <a:pt x="22914" y="62268"/>
                  </a:cubicBezTo>
                  <a:lnTo>
                    <a:pt x="22914" y="62268"/>
                  </a:lnTo>
                  <a:cubicBezTo>
                    <a:pt x="22904" y="62252"/>
                    <a:pt x="22893" y="62237"/>
                    <a:pt x="22883" y="62221"/>
                  </a:cubicBezTo>
                  <a:cubicBezTo>
                    <a:pt x="22874" y="62221"/>
                    <a:pt x="22865" y="62219"/>
                    <a:pt x="22856" y="62215"/>
                  </a:cubicBezTo>
                  <a:close/>
                  <a:moveTo>
                    <a:pt x="23747" y="49847"/>
                  </a:moveTo>
                  <a:cubicBezTo>
                    <a:pt x="23920" y="50158"/>
                    <a:pt x="24127" y="50469"/>
                    <a:pt x="24300" y="50814"/>
                  </a:cubicBezTo>
                  <a:cubicBezTo>
                    <a:pt x="24369" y="50953"/>
                    <a:pt x="24334" y="51056"/>
                    <a:pt x="24162" y="51091"/>
                  </a:cubicBezTo>
                  <a:cubicBezTo>
                    <a:pt x="23332" y="51333"/>
                    <a:pt x="22986" y="51955"/>
                    <a:pt x="22710" y="52716"/>
                  </a:cubicBezTo>
                  <a:cubicBezTo>
                    <a:pt x="22675" y="52785"/>
                    <a:pt x="22641" y="52888"/>
                    <a:pt x="22606" y="52992"/>
                  </a:cubicBezTo>
                  <a:cubicBezTo>
                    <a:pt x="22364" y="53718"/>
                    <a:pt x="22191" y="54444"/>
                    <a:pt x="22330" y="55204"/>
                  </a:cubicBezTo>
                  <a:cubicBezTo>
                    <a:pt x="22468" y="55965"/>
                    <a:pt x="22468" y="56725"/>
                    <a:pt x="22641" y="57486"/>
                  </a:cubicBezTo>
                  <a:cubicBezTo>
                    <a:pt x="22641" y="57555"/>
                    <a:pt x="22502" y="58073"/>
                    <a:pt x="22399" y="58142"/>
                  </a:cubicBezTo>
                  <a:cubicBezTo>
                    <a:pt x="22122" y="58384"/>
                    <a:pt x="22053" y="58695"/>
                    <a:pt x="21949" y="59041"/>
                  </a:cubicBezTo>
                  <a:cubicBezTo>
                    <a:pt x="21742" y="59767"/>
                    <a:pt x="21673" y="60527"/>
                    <a:pt x="21535" y="61288"/>
                  </a:cubicBezTo>
                  <a:cubicBezTo>
                    <a:pt x="21500" y="61564"/>
                    <a:pt x="21535" y="61875"/>
                    <a:pt x="21466" y="62152"/>
                  </a:cubicBezTo>
                  <a:cubicBezTo>
                    <a:pt x="21431" y="62394"/>
                    <a:pt x="21362" y="62636"/>
                    <a:pt x="21258" y="62878"/>
                  </a:cubicBezTo>
                  <a:cubicBezTo>
                    <a:pt x="21189" y="62843"/>
                    <a:pt x="21154" y="62843"/>
                    <a:pt x="21154" y="62843"/>
                  </a:cubicBezTo>
                  <a:cubicBezTo>
                    <a:pt x="21120" y="62497"/>
                    <a:pt x="20878" y="62256"/>
                    <a:pt x="20671" y="61944"/>
                  </a:cubicBezTo>
                  <a:cubicBezTo>
                    <a:pt x="20290" y="61322"/>
                    <a:pt x="20187" y="60666"/>
                    <a:pt x="20325" y="59940"/>
                  </a:cubicBezTo>
                  <a:cubicBezTo>
                    <a:pt x="20394" y="59421"/>
                    <a:pt x="20498" y="58903"/>
                    <a:pt x="20601" y="58384"/>
                  </a:cubicBezTo>
                  <a:cubicBezTo>
                    <a:pt x="20601" y="58350"/>
                    <a:pt x="20601" y="58315"/>
                    <a:pt x="20601" y="58281"/>
                  </a:cubicBezTo>
                  <a:cubicBezTo>
                    <a:pt x="20567" y="57382"/>
                    <a:pt x="20671" y="56449"/>
                    <a:pt x="20498" y="55550"/>
                  </a:cubicBezTo>
                  <a:cubicBezTo>
                    <a:pt x="20463" y="55481"/>
                    <a:pt x="20463" y="55412"/>
                    <a:pt x="20463" y="55343"/>
                  </a:cubicBezTo>
                  <a:cubicBezTo>
                    <a:pt x="20498" y="54478"/>
                    <a:pt x="20394" y="53580"/>
                    <a:pt x="20463" y="52716"/>
                  </a:cubicBezTo>
                  <a:cubicBezTo>
                    <a:pt x="20532" y="51817"/>
                    <a:pt x="20912" y="51056"/>
                    <a:pt x="21500" y="50400"/>
                  </a:cubicBezTo>
                  <a:cubicBezTo>
                    <a:pt x="21753" y="50115"/>
                    <a:pt x="22064" y="49946"/>
                    <a:pt x="22407" y="49946"/>
                  </a:cubicBezTo>
                  <a:cubicBezTo>
                    <a:pt x="22438" y="49946"/>
                    <a:pt x="22470" y="49947"/>
                    <a:pt x="22502" y="49950"/>
                  </a:cubicBezTo>
                  <a:cubicBezTo>
                    <a:pt x="22779" y="49950"/>
                    <a:pt x="22848" y="49985"/>
                    <a:pt x="22848" y="50261"/>
                  </a:cubicBezTo>
                  <a:cubicBezTo>
                    <a:pt x="22883" y="50331"/>
                    <a:pt x="22848" y="50434"/>
                    <a:pt x="22952" y="50469"/>
                  </a:cubicBezTo>
                  <a:cubicBezTo>
                    <a:pt x="23021" y="50469"/>
                    <a:pt x="23056" y="50434"/>
                    <a:pt x="23090" y="50365"/>
                  </a:cubicBezTo>
                  <a:cubicBezTo>
                    <a:pt x="23159" y="50331"/>
                    <a:pt x="23159" y="50227"/>
                    <a:pt x="23263" y="50227"/>
                  </a:cubicBezTo>
                  <a:cubicBezTo>
                    <a:pt x="23304" y="50236"/>
                    <a:pt x="23341" y="50240"/>
                    <a:pt x="23375" y="50240"/>
                  </a:cubicBezTo>
                  <a:cubicBezTo>
                    <a:pt x="23593" y="50240"/>
                    <a:pt x="23657" y="50056"/>
                    <a:pt x="23747" y="49847"/>
                  </a:cubicBezTo>
                  <a:close/>
                  <a:moveTo>
                    <a:pt x="22914" y="62268"/>
                  </a:moveTo>
                  <a:cubicBezTo>
                    <a:pt x="23042" y="62460"/>
                    <a:pt x="23170" y="62649"/>
                    <a:pt x="23297" y="62809"/>
                  </a:cubicBezTo>
                  <a:cubicBezTo>
                    <a:pt x="23429" y="62973"/>
                    <a:pt x="23592" y="63137"/>
                    <a:pt x="23786" y="63213"/>
                  </a:cubicBezTo>
                  <a:lnTo>
                    <a:pt x="23786" y="63213"/>
                  </a:lnTo>
                  <a:cubicBezTo>
                    <a:pt x="23530" y="62823"/>
                    <a:pt x="23326" y="62441"/>
                    <a:pt x="22914" y="62268"/>
                  </a:cubicBezTo>
                  <a:close/>
                  <a:moveTo>
                    <a:pt x="23786" y="63213"/>
                  </a:moveTo>
                  <a:lnTo>
                    <a:pt x="23786" y="63213"/>
                  </a:lnTo>
                  <a:cubicBezTo>
                    <a:pt x="23796" y="63228"/>
                    <a:pt x="23806" y="63243"/>
                    <a:pt x="23816" y="63258"/>
                  </a:cubicBezTo>
                  <a:cubicBezTo>
                    <a:pt x="23829" y="63265"/>
                    <a:pt x="23841" y="63273"/>
                    <a:pt x="23854" y="63280"/>
                  </a:cubicBezTo>
                  <a:lnTo>
                    <a:pt x="23854" y="63280"/>
                  </a:lnTo>
                  <a:cubicBezTo>
                    <a:pt x="23841" y="63262"/>
                    <a:pt x="23828" y="63243"/>
                    <a:pt x="23816" y="63223"/>
                  </a:cubicBezTo>
                  <a:cubicBezTo>
                    <a:pt x="23806" y="63220"/>
                    <a:pt x="23796" y="63216"/>
                    <a:pt x="23786" y="63213"/>
                  </a:cubicBezTo>
                  <a:close/>
                  <a:moveTo>
                    <a:pt x="23854" y="63280"/>
                  </a:moveTo>
                  <a:cubicBezTo>
                    <a:pt x="24000" y="63481"/>
                    <a:pt x="24205" y="63604"/>
                    <a:pt x="24419" y="63715"/>
                  </a:cubicBezTo>
                  <a:lnTo>
                    <a:pt x="24419" y="63715"/>
                  </a:lnTo>
                  <a:cubicBezTo>
                    <a:pt x="24244" y="63534"/>
                    <a:pt x="24050" y="63395"/>
                    <a:pt x="23854" y="63280"/>
                  </a:cubicBezTo>
                  <a:close/>
                  <a:moveTo>
                    <a:pt x="21120" y="63776"/>
                  </a:moveTo>
                  <a:cubicBezTo>
                    <a:pt x="21120" y="63776"/>
                    <a:pt x="21154" y="63811"/>
                    <a:pt x="21154" y="63811"/>
                  </a:cubicBezTo>
                  <a:cubicBezTo>
                    <a:pt x="21185" y="63841"/>
                    <a:pt x="21162" y="63845"/>
                    <a:pt x="21132" y="63869"/>
                  </a:cubicBezTo>
                  <a:lnTo>
                    <a:pt x="21132" y="63869"/>
                  </a:lnTo>
                  <a:cubicBezTo>
                    <a:pt x="21112" y="63859"/>
                    <a:pt x="21085" y="63846"/>
                    <a:pt x="21085" y="63846"/>
                  </a:cubicBezTo>
                  <a:lnTo>
                    <a:pt x="21120" y="63776"/>
                  </a:lnTo>
                  <a:close/>
                  <a:moveTo>
                    <a:pt x="28361" y="63428"/>
                  </a:moveTo>
                  <a:cubicBezTo>
                    <a:pt x="28469" y="63428"/>
                    <a:pt x="28655" y="63713"/>
                    <a:pt x="28655" y="63811"/>
                  </a:cubicBezTo>
                  <a:cubicBezTo>
                    <a:pt x="28655" y="63846"/>
                    <a:pt x="28621" y="63880"/>
                    <a:pt x="28586" y="63880"/>
                  </a:cubicBezTo>
                  <a:cubicBezTo>
                    <a:pt x="28482" y="63846"/>
                    <a:pt x="28240" y="63534"/>
                    <a:pt x="28309" y="63465"/>
                  </a:cubicBezTo>
                  <a:lnTo>
                    <a:pt x="28275" y="63465"/>
                  </a:lnTo>
                  <a:cubicBezTo>
                    <a:pt x="28275" y="63465"/>
                    <a:pt x="28344" y="63431"/>
                    <a:pt x="28344" y="63431"/>
                  </a:cubicBezTo>
                  <a:cubicBezTo>
                    <a:pt x="28349" y="63429"/>
                    <a:pt x="28355" y="63428"/>
                    <a:pt x="28361" y="63428"/>
                  </a:cubicBezTo>
                  <a:close/>
                  <a:moveTo>
                    <a:pt x="28655" y="60977"/>
                  </a:moveTo>
                  <a:cubicBezTo>
                    <a:pt x="28966" y="61184"/>
                    <a:pt x="29139" y="61530"/>
                    <a:pt x="29346" y="61841"/>
                  </a:cubicBezTo>
                  <a:cubicBezTo>
                    <a:pt x="29443" y="61970"/>
                    <a:pt x="29450" y="62190"/>
                    <a:pt x="29676" y="62190"/>
                  </a:cubicBezTo>
                  <a:cubicBezTo>
                    <a:pt x="29692" y="62190"/>
                    <a:pt x="29709" y="62189"/>
                    <a:pt x="29727" y="62186"/>
                  </a:cubicBezTo>
                  <a:cubicBezTo>
                    <a:pt x="29796" y="62186"/>
                    <a:pt x="29796" y="62290"/>
                    <a:pt x="29830" y="62359"/>
                  </a:cubicBezTo>
                  <a:cubicBezTo>
                    <a:pt x="29830" y="62532"/>
                    <a:pt x="29865" y="62705"/>
                    <a:pt x="29899" y="62878"/>
                  </a:cubicBezTo>
                  <a:cubicBezTo>
                    <a:pt x="29934" y="63085"/>
                    <a:pt x="29969" y="63292"/>
                    <a:pt x="30107" y="63500"/>
                  </a:cubicBezTo>
                  <a:cubicBezTo>
                    <a:pt x="30211" y="63707"/>
                    <a:pt x="30245" y="63984"/>
                    <a:pt x="30141" y="64260"/>
                  </a:cubicBezTo>
                  <a:cubicBezTo>
                    <a:pt x="29899" y="63707"/>
                    <a:pt x="29761" y="63120"/>
                    <a:pt x="29485" y="62567"/>
                  </a:cubicBezTo>
                  <a:cubicBezTo>
                    <a:pt x="29174" y="62048"/>
                    <a:pt x="28897" y="61530"/>
                    <a:pt x="28586" y="61011"/>
                  </a:cubicBezTo>
                  <a:lnTo>
                    <a:pt x="28655" y="60977"/>
                  </a:lnTo>
                  <a:close/>
                  <a:moveTo>
                    <a:pt x="15436" y="50118"/>
                  </a:moveTo>
                  <a:cubicBezTo>
                    <a:pt x="15584" y="50118"/>
                    <a:pt x="15704" y="50238"/>
                    <a:pt x="15797" y="50331"/>
                  </a:cubicBezTo>
                  <a:cubicBezTo>
                    <a:pt x="16004" y="50503"/>
                    <a:pt x="16073" y="50780"/>
                    <a:pt x="16108" y="51056"/>
                  </a:cubicBezTo>
                  <a:cubicBezTo>
                    <a:pt x="16246" y="52059"/>
                    <a:pt x="16143" y="53027"/>
                    <a:pt x="16108" y="54029"/>
                  </a:cubicBezTo>
                  <a:cubicBezTo>
                    <a:pt x="16108" y="54202"/>
                    <a:pt x="16039" y="54409"/>
                    <a:pt x="16004" y="54582"/>
                  </a:cubicBezTo>
                  <a:cubicBezTo>
                    <a:pt x="15901" y="54997"/>
                    <a:pt x="15901" y="55412"/>
                    <a:pt x="16073" y="55792"/>
                  </a:cubicBezTo>
                  <a:cubicBezTo>
                    <a:pt x="16419" y="56587"/>
                    <a:pt x="16350" y="57382"/>
                    <a:pt x="16143" y="58177"/>
                  </a:cubicBezTo>
                  <a:cubicBezTo>
                    <a:pt x="16039" y="58661"/>
                    <a:pt x="16004" y="59145"/>
                    <a:pt x="15831" y="59629"/>
                  </a:cubicBezTo>
                  <a:cubicBezTo>
                    <a:pt x="15520" y="60527"/>
                    <a:pt x="15209" y="61426"/>
                    <a:pt x="14725" y="62221"/>
                  </a:cubicBezTo>
                  <a:cubicBezTo>
                    <a:pt x="14691" y="62290"/>
                    <a:pt x="14656" y="62359"/>
                    <a:pt x="14656" y="62394"/>
                  </a:cubicBezTo>
                  <a:cubicBezTo>
                    <a:pt x="14483" y="63223"/>
                    <a:pt x="14034" y="63949"/>
                    <a:pt x="13965" y="64779"/>
                  </a:cubicBezTo>
                  <a:cubicBezTo>
                    <a:pt x="13965" y="64813"/>
                    <a:pt x="13965" y="64882"/>
                    <a:pt x="13896" y="64882"/>
                  </a:cubicBezTo>
                  <a:cubicBezTo>
                    <a:pt x="13792" y="64882"/>
                    <a:pt x="13758" y="64848"/>
                    <a:pt x="13758" y="64779"/>
                  </a:cubicBezTo>
                  <a:cubicBezTo>
                    <a:pt x="13481" y="64226"/>
                    <a:pt x="13239" y="63638"/>
                    <a:pt x="13066" y="63051"/>
                  </a:cubicBezTo>
                  <a:cubicBezTo>
                    <a:pt x="12824" y="62221"/>
                    <a:pt x="12824" y="61391"/>
                    <a:pt x="12686" y="60562"/>
                  </a:cubicBezTo>
                  <a:cubicBezTo>
                    <a:pt x="12617" y="60182"/>
                    <a:pt x="12651" y="59801"/>
                    <a:pt x="12548" y="59421"/>
                  </a:cubicBezTo>
                  <a:cubicBezTo>
                    <a:pt x="12513" y="59283"/>
                    <a:pt x="12582" y="59179"/>
                    <a:pt x="12617" y="59076"/>
                  </a:cubicBezTo>
                  <a:cubicBezTo>
                    <a:pt x="12997" y="58211"/>
                    <a:pt x="13239" y="57278"/>
                    <a:pt x="13550" y="56379"/>
                  </a:cubicBezTo>
                  <a:cubicBezTo>
                    <a:pt x="13619" y="56103"/>
                    <a:pt x="13688" y="55792"/>
                    <a:pt x="13999" y="55619"/>
                  </a:cubicBezTo>
                  <a:cubicBezTo>
                    <a:pt x="14103" y="55550"/>
                    <a:pt x="14069" y="55412"/>
                    <a:pt x="14069" y="55273"/>
                  </a:cubicBezTo>
                  <a:cubicBezTo>
                    <a:pt x="14103" y="55135"/>
                    <a:pt x="14069" y="54962"/>
                    <a:pt x="14276" y="54893"/>
                  </a:cubicBezTo>
                  <a:cubicBezTo>
                    <a:pt x="14380" y="54859"/>
                    <a:pt x="14380" y="54755"/>
                    <a:pt x="14414" y="54686"/>
                  </a:cubicBezTo>
                  <a:cubicBezTo>
                    <a:pt x="14691" y="53960"/>
                    <a:pt x="14933" y="53234"/>
                    <a:pt x="15106" y="52508"/>
                  </a:cubicBezTo>
                  <a:cubicBezTo>
                    <a:pt x="15140" y="52335"/>
                    <a:pt x="15175" y="52128"/>
                    <a:pt x="15382" y="51990"/>
                  </a:cubicBezTo>
                  <a:cubicBezTo>
                    <a:pt x="15555" y="52612"/>
                    <a:pt x="15417" y="53199"/>
                    <a:pt x="15589" y="53787"/>
                  </a:cubicBezTo>
                  <a:cubicBezTo>
                    <a:pt x="15589" y="53165"/>
                    <a:pt x="15728" y="52543"/>
                    <a:pt x="15555" y="51921"/>
                  </a:cubicBezTo>
                  <a:cubicBezTo>
                    <a:pt x="15486" y="51609"/>
                    <a:pt x="15486" y="51333"/>
                    <a:pt x="15624" y="51056"/>
                  </a:cubicBezTo>
                  <a:cubicBezTo>
                    <a:pt x="15693" y="50884"/>
                    <a:pt x="15693" y="50745"/>
                    <a:pt x="15520" y="50607"/>
                  </a:cubicBezTo>
                  <a:cubicBezTo>
                    <a:pt x="15313" y="50434"/>
                    <a:pt x="15278" y="50192"/>
                    <a:pt x="15382" y="50123"/>
                  </a:cubicBezTo>
                  <a:cubicBezTo>
                    <a:pt x="15401" y="50119"/>
                    <a:pt x="15419" y="50118"/>
                    <a:pt x="15436" y="50118"/>
                  </a:cubicBezTo>
                  <a:close/>
                  <a:moveTo>
                    <a:pt x="21811" y="64952"/>
                  </a:moveTo>
                  <a:lnTo>
                    <a:pt x="21880" y="64986"/>
                  </a:lnTo>
                  <a:cubicBezTo>
                    <a:pt x="21846" y="65021"/>
                    <a:pt x="21846" y="65055"/>
                    <a:pt x="21846" y="65055"/>
                  </a:cubicBezTo>
                  <a:cubicBezTo>
                    <a:pt x="21839" y="65062"/>
                    <a:pt x="21833" y="65065"/>
                    <a:pt x="21826" y="65065"/>
                  </a:cubicBezTo>
                  <a:cubicBezTo>
                    <a:pt x="21799" y="65065"/>
                    <a:pt x="21777" y="65014"/>
                    <a:pt x="21777" y="64986"/>
                  </a:cubicBezTo>
                  <a:cubicBezTo>
                    <a:pt x="21777" y="64986"/>
                    <a:pt x="21811" y="64952"/>
                    <a:pt x="21811" y="64952"/>
                  </a:cubicBezTo>
                  <a:close/>
                  <a:moveTo>
                    <a:pt x="28144" y="65316"/>
                  </a:moveTo>
                  <a:cubicBezTo>
                    <a:pt x="28140" y="65316"/>
                    <a:pt x="28137" y="65320"/>
                    <a:pt x="28137" y="65332"/>
                  </a:cubicBezTo>
                  <a:cubicBezTo>
                    <a:pt x="28160" y="65332"/>
                    <a:pt x="28152" y="65316"/>
                    <a:pt x="28144" y="65316"/>
                  </a:cubicBezTo>
                  <a:close/>
                  <a:moveTo>
                    <a:pt x="28137" y="65332"/>
                  </a:moveTo>
                  <a:cubicBezTo>
                    <a:pt x="28102" y="65332"/>
                    <a:pt x="28102" y="65332"/>
                    <a:pt x="28137" y="65366"/>
                  </a:cubicBezTo>
                  <a:cubicBezTo>
                    <a:pt x="28137" y="65366"/>
                    <a:pt x="28137" y="65366"/>
                    <a:pt x="28137" y="65332"/>
                  </a:cubicBezTo>
                  <a:close/>
                  <a:moveTo>
                    <a:pt x="20256" y="61599"/>
                  </a:moveTo>
                  <a:cubicBezTo>
                    <a:pt x="20532" y="61979"/>
                    <a:pt x="20774" y="62325"/>
                    <a:pt x="20947" y="62670"/>
                  </a:cubicBezTo>
                  <a:cubicBezTo>
                    <a:pt x="21085" y="62912"/>
                    <a:pt x="21085" y="63154"/>
                    <a:pt x="20947" y="63465"/>
                  </a:cubicBezTo>
                  <a:cubicBezTo>
                    <a:pt x="20567" y="64329"/>
                    <a:pt x="19910" y="65021"/>
                    <a:pt x="19288" y="65677"/>
                  </a:cubicBezTo>
                  <a:cubicBezTo>
                    <a:pt x="19150" y="65850"/>
                    <a:pt x="18977" y="65989"/>
                    <a:pt x="18769" y="66058"/>
                  </a:cubicBezTo>
                  <a:cubicBezTo>
                    <a:pt x="18700" y="65954"/>
                    <a:pt x="18769" y="65919"/>
                    <a:pt x="18804" y="65850"/>
                  </a:cubicBezTo>
                  <a:cubicBezTo>
                    <a:pt x="19011" y="65677"/>
                    <a:pt x="19184" y="65470"/>
                    <a:pt x="19357" y="65297"/>
                  </a:cubicBezTo>
                  <a:cubicBezTo>
                    <a:pt x="19945" y="64848"/>
                    <a:pt x="20048" y="64226"/>
                    <a:pt x="20117" y="63534"/>
                  </a:cubicBezTo>
                  <a:cubicBezTo>
                    <a:pt x="20152" y="62981"/>
                    <a:pt x="20221" y="62394"/>
                    <a:pt x="20187" y="61841"/>
                  </a:cubicBezTo>
                  <a:cubicBezTo>
                    <a:pt x="20187" y="61772"/>
                    <a:pt x="20221" y="61737"/>
                    <a:pt x="20256" y="61599"/>
                  </a:cubicBezTo>
                  <a:close/>
                  <a:moveTo>
                    <a:pt x="18251" y="32115"/>
                  </a:moveTo>
                  <a:lnTo>
                    <a:pt x="18251" y="32115"/>
                  </a:lnTo>
                  <a:cubicBezTo>
                    <a:pt x="18147" y="32633"/>
                    <a:pt x="17836" y="33083"/>
                    <a:pt x="17733" y="33601"/>
                  </a:cubicBezTo>
                  <a:cubicBezTo>
                    <a:pt x="17629" y="34120"/>
                    <a:pt x="17525" y="34603"/>
                    <a:pt x="17352" y="35087"/>
                  </a:cubicBezTo>
                  <a:cubicBezTo>
                    <a:pt x="17179" y="35606"/>
                    <a:pt x="17145" y="36159"/>
                    <a:pt x="17076" y="36677"/>
                  </a:cubicBezTo>
                  <a:cubicBezTo>
                    <a:pt x="17007" y="37196"/>
                    <a:pt x="16938" y="37680"/>
                    <a:pt x="16903" y="38233"/>
                  </a:cubicBezTo>
                  <a:cubicBezTo>
                    <a:pt x="16903" y="38751"/>
                    <a:pt x="16730" y="39270"/>
                    <a:pt x="16903" y="39788"/>
                  </a:cubicBezTo>
                  <a:cubicBezTo>
                    <a:pt x="16730" y="40307"/>
                    <a:pt x="16938" y="40791"/>
                    <a:pt x="16868" y="41344"/>
                  </a:cubicBezTo>
                  <a:cubicBezTo>
                    <a:pt x="16972" y="41240"/>
                    <a:pt x="16903" y="41102"/>
                    <a:pt x="17007" y="41102"/>
                  </a:cubicBezTo>
                  <a:cubicBezTo>
                    <a:pt x="17021" y="41097"/>
                    <a:pt x="17033" y="41095"/>
                    <a:pt x="17044" y="41095"/>
                  </a:cubicBezTo>
                  <a:cubicBezTo>
                    <a:pt x="17111" y="41095"/>
                    <a:pt x="17115" y="41180"/>
                    <a:pt x="17145" y="41240"/>
                  </a:cubicBezTo>
                  <a:cubicBezTo>
                    <a:pt x="17318" y="41620"/>
                    <a:pt x="17387" y="42035"/>
                    <a:pt x="17214" y="42415"/>
                  </a:cubicBezTo>
                  <a:cubicBezTo>
                    <a:pt x="17076" y="42761"/>
                    <a:pt x="17041" y="43141"/>
                    <a:pt x="16903" y="43487"/>
                  </a:cubicBezTo>
                  <a:cubicBezTo>
                    <a:pt x="16626" y="44316"/>
                    <a:pt x="16246" y="45111"/>
                    <a:pt x="15762" y="45837"/>
                  </a:cubicBezTo>
                  <a:cubicBezTo>
                    <a:pt x="15209" y="46667"/>
                    <a:pt x="14794" y="47531"/>
                    <a:pt x="14380" y="48429"/>
                  </a:cubicBezTo>
                  <a:cubicBezTo>
                    <a:pt x="14311" y="48568"/>
                    <a:pt x="14241" y="48706"/>
                    <a:pt x="14172" y="48844"/>
                  </a:cubicBezTo>
                  <a:cubicBezTo>
                    <a:pt x="14138" y="48913"/>
                    <a:pt x="14172" y="48983"/>
                    <a:pt x="14241" y="49017"/>
                  </a:cubicBezTo>
                  <a:cubicBezTo>
                    <a:pt x="14255" y="49024"/>
                    <a:pt x="14267" y="49027"/>
                    <a:pt x="14278" y="49027"/>
                  </a:cubicBezTo>
                  <a:cubicBezTo>
                    <a:pt x="14325" y="49027"/>
                    <a:pt x="14358" y="48976"/>
                    <a:pt x="14414" y="48948"/>
                  </a:cubicBezTo>
                  <a:cubicBezTo>
                    <a:pt x="14483" y="48844"/>
                    <a:pt x="14414" y="48671"/>
                    <a:pt x="14587" y="48533"/>
                  </a:cubicBezTo>
                  <a:cubicBezTo>
                    <a:pt x="14829" y="48810"/>
                    <a:pt x="14967" y="49121"/>
                    <a:pt x="15036" y="49466"/>
                  </a:cubicBezTo>
                  <a:cubicBezTo>
                    <a:pt x="15036" y="49536"/>
                    <a:pt x="15036" y="49570"/>
                    <a:pt x="14967" y="49605"/>
                  </a:cubicBezTo>
                  <a:cubicBezTo>
                    <a:pt x="14794" y="49743"/>
                    <a:pt x="14829" y="49847"/>
                    <a:pt x="15036" y="49916"/>
                  </a:cubicBezTo>
                  <a:cubicBezTo>
                    <a:pt x="15071" y="49950"/>
                    <a:pt x="15106" y="49985"/>
                    <a:pt x="15106" y="50019"/>
                  </a:cubicBezTo>
                  <a:cubicBezTo>
                    <a:pt x="15140" y="50469"/>
                    <a:pt x="15244" y="50953"/>
                    <a:pt x="14898" y="51333"/>
                  </a:cubicBezTo>
                  <a:lnTo>
                    <a:pt x="14829" y="51333"/>
                  </a:lnTo>
                  <a:cubicBezTo>
                    <a:pt x="14760" y="51229"/>
                    <a:pt x="14898" y="51091"/>
                    <a:pt x="14829" y="50953"/>
                  </a:cubicBezTo>
                  <a:lnTo>
                    <a:pt x="14829" y="50953"/>
                  </a:lnTo>
                  <a:cubicBezTo>
                    <a:pt x="14691" y="51160"/>
                    <a:pt x="14691" y="51368"/>
                    <a:pt x="14587" y="51575"/>
                  </a:cubicBezTo>
                  <a:cubicBezTo>
                    <a:pt x="14531" y="51706"/>
                    <a:pt x="14505" y="51766"/>
                    <a:pt x="14455" y="51766"/>
                  </a:cubicBezTo>
                  <a:cubicBezTo>
                    <a:pt x="14412" y="51766"/>
                    <a:pt x="14352" y="51723"/>
                    <a:pt x="14241" y="51644"/>
                  </a:cubicBezTo>
                  <a:lnTo>
                    <a:pt x="14241" y="51644"/>
                  </a:lnTo>
                  <a:cubicBezTo>
                    <a:pt x="14207" y="51990"/>
                    <a:pt x="14345" y="52370"/>
                    <a:pt x="14172" y="52750"/>
                  </a:cubicBezTo>
                  <a:cubicBezTo>
                    <a:pt x="14069" y="52301"/>
                    <a:pt x="13999" y="51886"/>
                    <a:pt x="13965" y="51471"/>
                  </a:cubicBezTo>
                  <a:cubicBezTo>
                    <a:pt x="13965" y="51056"/>
                    <a:pt x="13999" y="50642"/>
                    <a:pt x="13896" y="50192"/>
                  </a:cubicBezTo>
                  <a:cubicBezTo>
                    <a:pt x="13861" y="50089"/>
                    <a:pt x="13896" y="49985"/>
                    <a:pt x="13896" y="49881"/>
                  </a:cubicBezTo>
                  <a:cubicBezTo>
                    <a:pt x="13930" y="49743"/>
                    <a:pt x="13965" y="49570"/>
                    <a:pt x="13723" y="49536"/>
                  </a:cubicBezTo>
                  <a:cubicBezTo>
                    <a:pt x="13702" y="49532"/>
                    <a:pt x="13681" y="49530"/>
                    <a:pt x="13660" y="49530"/>
                  </a:cubicBezTo>
                  <a:cubicBezTo>
                    <a:pt x="13481" y="49530"/>
                    <a:pt x="13339" y="49661"/>
                    <a:pt x="13308" y="49847"/>
                  </a:cubicBezTo>
                  <a:cubicBezTo>
                    <a:pt x="13308" y="49950"/>
                    <a:pt x="13308" y="50089"/>
                    <a:pt x="13343" y="50192"/>
                  </a:cubicBezTo>
                  <a:cubicBezTo>
                    <a:pt x="13585" y="50884"/>
                    <a:pt x="13550" y="51609"/>
                    <a:pt x="13550" y="52301"/>
                  </a:cubicBezTo>
                  <a:cubicBezTo>
                    <a:pt x="13550" y="53718"/>
                    <a:pt x="13446" y="55135"/>
                    <a:pt x="13135" y="56518"/>
                  </a:cubicBezTo>
                  <a:cubicBezTo>
                    <a:pt x="12824" y="58039"/>
                    <a:pt x="12271" y="59490"/>
                    <a:pt x="11476" y="60838"/>
                  </a:cubicBezTo>
                  <a:lnTo>
                    <a:pt x="11476" y="60873"/>
                  </a:lnTo>
                  <a:cubicBezTo>
                    <a:pt x="11234" y="61288"/>
                    <a:pt x="10958" y="61702"/>
                    <a:pt x="10612" y="62048"/>
                  </a:cubicBezTo>
                  <a:cubicBezTo>
                    <a:pt x="10543" y="62117"/>
                    <a:pt x="10508" y="62221"/>
                    <a:pt x="10439" y="62290"/>
                  </a:cubicBezTo>
                  <a:cubicBezTo>
                    <a:pt x="9783" y="63396"/>
                    <a:pt x="9437" y="64606"/>
                    <a:pt x="9264" y="65850"/>
                  </a:cubicBezTo>
                  <a:cubicBezTo>
                    <a:pt x="9264" y="66023"/>
                    <a:pt x="9299" y="66300"/>
                    <a:pt x="9126" y="66334"/>
                  </a:cubicBezTo>
                  <a:cubicBezTo>
                    <a:pt x="9101" y="66342"/>
                    <a:pt x="9078" y="66346"/>
                    <a:pt x="9055" y="66346"/>
                  </a:cubicBezTo>
                  <a:cubicBezTo>
                    <a:pt x="8894" y="66346"/>
                    <a:pt x="8802" y="66141"/>
                    <a:pt x="8711" y="65989"/>
                  </a:cubicBezTo>
                  <a:cubicBezTo>
                    <a:pt x="8296" y="65401"/>
                    <a:pt x="8089" y="64744"/>
                    <a:pt x="7951" y="64053"/>
                  </a:cubicBezTo>
                  <a:cubicBezTo>
                    <a:pt x="7709" y="63016"/>
                    <a:pt x="7501" y="61944"/>
                    <a:pt x="7432" y="60873"/>
                  </a:cubicBezTo>
                  <a:cubicBezTo>
                    <a:pt x="7398" y="60354"/>
                    <a:pt x="7432" y="59836"/>
                    <a:pt x="7536" y="59317"/>
                  </a:cubicBezTo>
                  <a:cubicBezTo>
                    <a:pt x="7674" y="58592"/>
                    <a:pt x="7847" y="57866"/>
                    <a:pt x="8158" y="57209"/>
                  </a:cubicBezTo>
                  <a:cubicBezTo>
                    <a:pt x="8676" y="56172"/>
                    <a:pt x="9022" y="55031"/>
                    <a:pt x="9368" y="53925"/>
                  </a:cubicBezTo>
                  <a:cubicBezTo>
                    <a:pt x="9541" y="53407"/>
                    <a:pt x="9679" y="52854"/>
                    <a:pt x="9921" y="52335"/>
                  </a:cubicBezTo>
                  <a:cubicBezTo>
                    <a:pt x="10163" y="51782"/>
                    <a:pt x="10370" y="51229"/>
                    <a:pt x="10681" y="50711"/>
                  </a:cubicBezTo>
                  <a:cubicBezTo>
                    <a:pt x="11058" y="50114"/>
                    <a:pt x="11549" y="49803"/>
                    <a:pt x="12206" y="49803"/>
                  </a:cubicBezTo>
                  <a:cubicBezTo>
                    <a:pt x="12272" y="49803"/>
                    <a:pt x="12340" y="49806"/>
                    <a:pt x="12409" y="49812"/>
                  </a:cubicBezTo>
                  <a:cubicBezTo>
                    <a:pt x="12513" y="49812"/>
                    <a:pt x="12617" y="49778"/>
                    <a:pt x="12721" y="49778"/>
                  </a:cubicBezTo>
                  <a:cubicBezTo>
                    <a:pt x="12893" y="49778"/>
                    <a:pt x="12963" y="49708"/>
                    <a:pt x="12893" y="49536"/>
                  </a:cubicBezTo>
                  <a:cubicBezTo>
                    <a:pt x="12824" y="49363"/>
                    <a:pt x="12893" y="49190"/>
                    <a:pt x="12824" y="48983"/>
                  </a:cubicBezTo>
                  <a:cubicBezTo>
                    <a:pt x="12790" y="48810"/>
                    <a:pt x="12928" y="48637"/>
                    <a:pt x="13032" y="48602"/>
                  </a:cubicBezTo>
                  <a:cubicBezTo>
                    <a:pt x="13295" y="48536"/>
                    <a:pt x="13433" y="48220"/>
                    <a:pt x="13714" y="48220"/>
                  </a:cubicBezTo>
                  <a:cubicBezTo>
                    <a:pt x="13728" y="48220"/>
                    <a:pt x="13743" y="48220"/>
                    <a:pt x="13758" y="48222"/>
                  </a:cubicBezTo>
                  <a:cubicBezTo>
                    <a:pt x="13896" y="48222"/>
                    <a:pt x="13965" y="48153"/>
                    <a:pt x="13999" y="48049"/>
                  </a:cubicBezTo>
                  <a:cubicBezTo>
                    <a:pt x="14483" y="47220"/>
                    <a:pt x="14967" y="46425"/>
                    <a:pt x="15382" y="45561"/>
                  </a:cubicBezTo>
                  <a:cubicBezTo>
                    <a:pt x="15624" y="45008"/>
                    <a:pt x="15935" y="44489"/>
                    <a:pt x="16177" y="43971"/>
                  </a:cubicBezTo>
                  <a:cubicBezTo>
                    <a:pt x="16384" y="43452"/>
                    <a:pt x="16557" y="42968"/>
                    <a:pt x="16592" y="42415"/>
                  </a:cubicBezTo>
                  <a:cubicBezTo>
                    <a:pt x="16592" y="42311"/>
                    <a:pt x="16592" y="42208"/>
                    <a:pt x="16557" y="42104"/>
                  </a:cubicBezTo>
                  <a:cubicBezTo>
                    <a:pt x="16419" y="41655"/>
                    <a:pt x="16488" y="41205"/>
                    <a:pt x="16557" y="40721"/>
                  </a:cubicBezTo>
                  <a:cubicBezTo>
                    <a:pt x="16592" y="40445"/>
                    <a:pt x="16661" y="40168"/>
                    <a:pt x="16626" y="39892"/>
                  </a:cubicBezTo>
                  <a:cubicBezTo>
                    <a:pt x="16626" y="39650"/>
                    <a:pt x="16626" y="39443"/>
                    <a:pt x="16696" y="39235"/>
                  </a:cubicBezTo>
                  <a:cubicBezTo>
                    <a:pt x="16730" y="39201"/>
                    <a:pt x="16730" y="39166"/>
                    <a:pt x="16730" y="39131"/>
                  </a:cubicBezTo>
                  <a:cubicBezTo>
                    <a:pt x="16661" y="38544"/>
                    <a:pt x="16696" y="37991"/>
                    <a:pt x="16419" y="37472"/>
                  </a:cubicBezTo>
                  <a:cubicBezTo>
                    <a:pt x="16212" y="37092"/>
                    <a:pt x="16143" y="36677"/>
                    <a:pt x="16108" y="36263"/>
                  </a:cubicBezTo>
                  <a:cubicBezTo>
                    <a:pt x="16108" y="36021"/>
                    <a:pt x="16143" y="35710"/>
                    <a:pt x="16488" y="35640"/>
                  </a:cubicBezTo>
                  <a:cubicBezTo>
                    <a:pt x="16592" y="35606"/>
                    <a:pt x="16626" y="35468"/>
                    <a:pt x="16661" y="35398"/>
                  </a:cubicBezTo>
                  <a:cubicBezTo>
                    <a:pt x="16834" y="34949"/>
                    <a:pt x="17041" y="34534"/>
                    <a:pt x="17249" y="34120"/>
                  </a:cubicBezTo>
                  <a:cubicBezTo>
                    <a:pt x="17318" y="33947"/>
                    <a:pt x="17318" y="33774"/>
                    <a:pt x="17352" y="33636"/>
                  </a:cubicBezTo>
                  <a:cubicBezTo>
                    <a:pt x="17525" y="33152"/>
                    <a:pt x="17767" y="32737"/>
                    <a:pt x="18009" y="32288"/>
                  </a:cubicBezTo>
                  <a:cubicBezTo>
                    <a:pt x="18044" y="32218"/>
                    <a:pt x="18078" y="32149"/>
                    <a:pt x="18251" y="32115"/>
                  </a:cubicBezTo>
                  <a:close/>
                  <a:moveTo>
                    <a:pt x="25446" y="50324"/>
                  </a:moveTo>
                  <a:cubicBezTo>
                    <a:pt x="25532" y="50324"/>
                    <a:pt x="25622" y="50337"/>
                    <a:pt x="25717" y="50365"/>
                  </a:cubicBezTo>
                  <a:cubicBezTo>
                    <a:pt x="25786" y="50365"/>
                    <a:pt x="25840" y="50380"/>
                    <a:pt x="25899" y="50380"/>
                  </a:cubicBezTo>
                  <a:cubicBezTo>
                    <a:pt x="25928" y="50380"/>
                    <a:pt x="25959" y="50377"/>
                    <a:pt x="25994" y="50365"/>
                  </a:cubicBezTo>
                  <a:cubicBezTo>
                    <a:pt x="26103" y="50342"/>
                    <a:pt x="26210" y="50331"/>
                    <a:pt x="26315" y="50331"/>
                  </a:cubicBezTo>
                  <a:cubicBezTo>
                    <a:pt x="26676" y="50331"/>
                    <a:pt x="27012" y="50462"/>
                    <a:pt x="27307" y="50676"/>
                  </a:cubicBezTo>
                  <a:cubicBezTo>
                    <a:pt x="27618" y="50918"/>
                    <a:pt x="27895" y="51160"/>
                    <a:pt x="28206" y="51402"/>
                  </a:cubicBezTo>
                  <a:cubicBezTo>
                    <a:pt x="28897" y="52024"/>
                    <a:pt x="29588" y="52612"/>
                    <a:pt x="30280" y="53269"/>
                  </a:cubicBezTo>
                  <a:cubicBezTo>
                    <a:pt x="30764" y="53753"/>
                    <a:pt x="31144" y="54271"/>
                    <a:pt x="31489" y="54824"/>
                  </a:cubicBezTo>
                  <a:cubicBezTo>
                    <a:pt x="31801" y="55308"/>
                    <a:pt x="32077" y="55861"/>
                    <a:pt x="32388" y="56379"/>
                  </a:cubicBezTo>
                  <a:cubicBezTo>
                    <a:pt x="32359" y="56403"/>
                    <a:pt x="32333" y="56412"/>
                    <a:pt x="32311" y="56412"/>
                  </a:cubicBezTo>
                  <a:cubicBezTo>
                    <a:pt x="32212" y="56412"/>
                    <a:pt x="32163" y="56232"/>
                    <a:pt x="32053" y="56232"/>
                  </a:cubicBezTo>
                  <a:cubicBezTo>
                    <a:pt x="32039" y="56232"/>
                    <a:pt x="32024" y="56235"/>
                    <a:pt x="32008" y="56241"/>
                  </a:cubicBezTo>
                  <a:cubicBezTo>
                    <a:pt x="31939" y="56345"/>
                    <a:pt x="32008" y="56379"/>
                    <a:pt x="32077" y="56449"/>
                  </a:cubicBezTo>
                  <a:cubicBezTo>
                    <a:pt x="32250" y="56552"/>
                    <a:pt x="32388" y="56725"/>
                    <a:pt x="32561" y="56794"/>
                  </a:cubicBezTo>
                  <a:cubicBezTo>
                    <a:pt x="33045" y="57071"/>
                    <a:pt x="33287" y="57486"/>
                    <a:pt x="33425" y="57969"/>
                  </a:cubicBezTo>
                  <a:cubicBezTo>
                    <a:pt x="33632" y="58730"/>
                    <a:pt x="33944" y="59490"/>
                    <a:pt x="34151" y="60251"/>
                  </a:cubicBezTo>
                  <a:cubicBezTo>
                    <a:pt x="34358" y="61011"/>
                    <a:pt x="34600" y="61772"/>
                    <a:pt x="34669" y="62567"/>
                  </a:cubicBezTo>
                  <a:cubicBezTo>
                    <a:pt x="34704" y="63120"/>
                    <a:pt x="34773" y="63673"/>
                    <a:pt x="34808" y="64226"/>
                  </a:cubicBezTo>
                  <a:cubicBezTo>
                    <a:pt x="34842" y="64329"/>
                    <a:pt x="34981" y="64364"/>
                    <a:pt x="34877" y="64502"/>
                  </a:cubicBezTo>
                  <a:lnTo>
                    <a:pt x="34808" y="64502"/>
                  </a:lnTo>
                  <a:cubicBezTo>
                    <a:pt x="34704" y="64399"/>
                    <a:pt x="34773" y="64329"/>
                    <a:pt x="34808" y="64226"/>
                  </a:cubicBezTo>
                  <a:cubicBezTo>
                    <a:pt x="34704" y="64226"/>
                    <a:pt x="34635" y="64191"/>
                    <a:pt x="34566" y="64087"/>
                  </a:cubicBezTo>
                  <a:cubicBezTo>
                    <a:pt x="34427" y="63811"/>
                    <a:pt x="34289" y="63569"/>
                    <a:pt x="34151" y="63292"/>
                  </a:cubicBezTo>
                  <a:cubicBezTo>
                    <a:pt x="33805" y="62601"/>
                    <a:pt x="33287" y="62048"/>
                    <a:pt x="32699" y="61564"/>
                  </a:cubicBezTo>
                  <a:cubicBezTo>
                    <a:pt x="32112" y="61046"/>
                    <a:pt x="31524" y="60493"/>
                    <a:pt x="30833" y="60078"/>
                  </a:cubicBezTo>
                  <a:cubicBezTo>
                    <a:pt x="30556" y="59905"/>
                    <a:pt x="30314" y="59732"/>
                    <a:pt x="30038" y="59594"/>
                  </a:cubicBezTo>
                  <a:cubicBezTo>
                    <a:pt x="29519" y="59317"/>
                    <a:pt x="29174" y="58937"/>
                    <a:pt x="28759" y="58592"/>
                  </a:cubicBezTo>
                  <a:cubicBezTo>
                    <a:pt x="28206" y="58142"/>
                    <a:pt x="27826" y="57624"/>
                    <a:pt x="27411" y="57071"/>
                  </a:cubicBezTo>
                  <a:cubicBezTo>
                    <a:pt x="27169" y="56760"/>
                    <a:pt x="27065" y="56379"/>
                    <a:pt x="26858" y="56068"/>
                  </a:cubicBezTo>
                  <a:cubicBezTo>
                    <a:pt x="26408" y="55343"/>
                    <a:pt x="26132" y="54548"/>
                    <a:pt x="25855" y="53718"/>
                  </a:cubicBezTo>
                  <a:cubicBezTo>
                    <a:pt x="25648" y="53130"/>
                    <a:pt x="25441" y="52508"/>
                    <a:pt x="25233" y="51921"/>
                  </a:cubicBezTo>
                  <a:cubicBezTo>
                    <a:pt x="25129" y="51921"/>
                    <a:pt x="25095" y="51990"/>
                    <a:pt x="25095" y="52059"/>
                  </a:cubicBezTo>
                  <a:cubicBezTo>
                    <a:pt x="25095" y="52197"/>
                    <a:pt x="25129" y="52335"/>
                    <a:pt x="25164" y="52474"/>
                  </a:cubicBezTo>
                  <a:cubicBezTo>
                    <a:pt x="25302" y="52923"/>
                    <a:pt x="25441" y="53407"/>
                    <a:pt x="25648" y="53822"/>
                  </a:cubicBezTo>
                  <a:cubicBezTo>
                    <a:pt x="25786" y="54133"/>
                    <a:pt x="25855" y="54444"/>
                    <a:pt x="25855" y="54824"/>
                  </a:cubicBezTo>
                  <a:cubicBezTo>
                    <a:pt x="25821" y="55308"/>
                    <a:pt x="25959" y="55757"/>
                    <a:pt x="26028" y="56241"/>
                  </a:cubicBezTo>
                  <a:cubicBezTo>
                    <a:pt x="26028" y="56310"/>
                    <a:pt x="26063" y="56379"/>
                    <a:pt x="26097" y="56449"/>
                  </a:cubicBezTo>
                  <a:cubicBezTo>
                    <a:pt x="26581" y="57416"/>
                    <a:pt x="26892" y="58419"/>
                    <a:pt x="26996" y="59490"/>
                  </a:cubicBezTo>
                  <a:cubicBezTo>
                    <a:pt x="27065" y="59940"/>
                    <a:pt x="26961" y="60389"/>
                    <a:pt x="26892" y="60873"/>
                  </a:cubicBezTo>
                  <a:cubicBezTo>
                    <a:pt x="26823" y="61875"/>
                    <a:pt x="26719" y="62878"/>
                    <a:pt x="26616" y="63880"/>
                  </a:cubicBezTo>
                  <a:cubicBezTo>
                    <a:pt x="26547" y="64433"/>
                    <a:pt x="26477" y="64952"/>
                    <a:pt x="26374" y="65505"/>
                  </a:cubicBezTo>
                  <a:cubicBezTo>
                    <a:pt x="26339" y="65712"/>
                    <a:pt x="26339" y="65989"/>
                    <a:pt x="26028" y="66058"/>
                  </a:cubicBezTo>
                  <a:cubicBezTo>
                    <a:pt x="25959" y="66058"/>
                    <a:pt x="25959" y="66161"/>
                    <a:pt x="25994" y="66231"/>
                  </a:cubicBezTo>
                  <a:cubicBezTo>
                    <a:pt x="26028" y="66472"/>
                    <a:pt x="25924" y="66714"/>
                    <a:pt x="25821" y="66922"/>
                  </a:cubicBezTo>
                  <a:cubicBezTo>
                    <a:pt x="25717" y="67164"/>
                    <a:pt x="25613" y="67406"/>
                    <a:pt x="25510" y="67648"/>
                  </a:cubicBezTo>
                  <a:cubicBezTo>
                    <a:pt x="25475" y="67751"/>
                    <a:pt x="25406" y="67855"/>
                    <a:pt x="25337" y="67959"/>
                  </a:cubicBezTo>
                  <a:cubicBezTo>
                    <a:pt x="25268" y="67993"/>
                    <a:pt x="25233" y="68062"/>
                    <a:pt x="25129" y="68062"/>
                  </a:cubicBezTo>
                  <a:cubicBezTo>
                    <a:pt x="25026" y="68028"/>
                    <a:pt x="25026" y="67924"/>
                    <a:pt x="25026" y="67855"/>
                  </a:cubicBezTo>
                  <a:cubicBezTo>
                    <a:pt x="24991" y="67682"/>
                    <a:pt x="24957" y="67509"/>
                    <a:pt x="24991" y="67337"/>
                  </a:cubicBezTo>
                  <a:cubicBezTo>
                    <a:pt x="25199" y="66472"/>
                    <a:pt x="25095" y="65574"/>
                    <a:pt x="25060" y="64675"/>
                  </a:cubicBezTo>
                  <a:cubicBezTo>
                    <a:pt x="25060" y="63638"/>
                    <a:pt x="24887" y="62636"/>
                    <a:pt x="24646" y="61599"/>
                  </a:cubicBezTo>
                  <a:cubicBezTo>
                    <a:pt x="24646" y="61530"/>
                    <a:pt x="24646" y="61426"/>
                    <a:pt x="24611" y="61322"/>
                  </a:cubicBezTo>
                  <a:cubicBezTo>
                    <a:pt x="24611" y="61253"/>
                    <a:pt x="24611" y="61184"/>
                    <a:pt x="24542" y="61149"/>
                  </a:cubicBezTo>
                  <a:cubicBezTo>
                    <a:pt x="24196" y="60977"/>
                    <a:pt x="24127" y="60666"/>
                    <a:pt x="24023" y="60354"/>
                  </a:cubicBezTo>
                  <a:cubicBezTo>
                    <a:pt x="23851" y="59940"/>
                    <a:pt x="23678" y="59490"/>
                    <a:pt x="23505" y="59076"/>
                  </a:cubicBezTo>
                  <a:cubicBezTo>
                    <a:pt x="23056" y="58073"/>
                    <a:pt x="22710" y="57071"/>
                    <a:pt x="22641" y="55999"/>
                  </a:cubicBezTo>
                  <a:cubicBezTo>
                    <a:pt x="22641" y="55481"/>
                    <a:pt x="22537" y="54997"/>
                    <a:pt x="22537" y="54513"/>
                  </a:cubicBezTo>
                  <a:cubicBezTo>
                    <a:pt x="22502" y="54167"/>
                    <a:pt x="22572" y="53856"/>
                    <a:pt x="22675" y="53511"/>
                  </a:cubicBezTo>
                  <a:cubicBezTo>
                    <a:pt x="22814" y="53027"/>
                    <a:pt x="22952" y="52543"/>
                    <a:pt x="23194" y="52059"/>
                  </a:cubicBezTo>
                  <a:cubicBezTo>
                    <a:pt x="23367" y="51713"/>
                    <a:pt x="23643" y="51506"/>
                    <a:pt x="23954" y="51333"/>
                  </a:cubicBezTo>
                  <a:cubicBezTo>
                    <a:pt x="24058" y="51298"/>
                    <a:pt x="24162" y="51264"/>
                    <a:pt x="24265" y="51264"/>
                  </a:cubicBezTo>
                  <a:cubicBezTo>
                    <a:pt x="24313" y="51254"/>
                    <a:pt x="24363" y="51247"/>
                    <a:pt x="24411" y="51247"/>
                  </a:cubicBezTo>
                  <a:cubicBezTo>
                    <a:pt x="24539" y="51247"/>
                    <a:pt x="24655" y="51296"/>
                    <a:pt x="24680" y="51471"/>
                  </a:cubicBezTo>
                  <a:cubicBezTo>
                    <a:pt x="24680" y="51540"/>
                    <a:pt x="24715" y="51609"/>
                    <a:pt x="24853" y="51609"/>
                  </a:cubicBezTo>
                  <a:cubicBezTo>
                    <a:pt x="24853" y="51333"/>
                    <a:pt x="24957" y="51056"/>
                    <a:pt x="24784" y="50849"/>
                  </a:cubicBezTo>
                  <a:cubicBezTo>
                    <a:pt x="24680" y="50711"/>
                    <a:pt x="24715" y="50642"/>
                    <a:pt x="24818" y="50538"/>
                  </a:cubicBezTo>
                  <a:cubicBezTo>
                    <a:pt x="25019" y="50413"/>
                    <a:pt x="25219" y="50324"/>
                    <a:pt x="25446" y="50324"/>
                  </a:cubicBezTo>
                  <a:close/>
                  <a:moveTo>
                    <a:pt x="18147" y="56241"/>
                  </a:moveTo>
                  <a:cubicBezTo>
                    <a:pt x="18320" y="56483"/>
                    <a:pt x="18355" y="56760"/>
                    <a:pt x="18389" y="57071"/>
                  </a:cubicBezTo>
                  <a:cubicBezTo>
                    <a:pt x="18389" y="57244"/>
                    <a:pt x="18355" y="57416"/>
                    <a:pt x="18493" y="57555"/>
                  </a:cubicBezTo>
                  <a:cubicBezTo>
                    <a:pt x="18528" y="57589"/>
                    <a:pt x="18458" y="57624"/>
                    <a:pt x="18424" y="57658"/>
                  </a:cubicBezTo>
                  <a:cubicBezTo>
                    <a:pt x="18597" y="57693"/>
                    <a:pt x="18666" y="57797"/>
                    <a:pt x="18666" y="57969"/>
                  </a:cubicBezTo>
                  <a:cubicBezTo>
                    <a:pt x="18631" y="59041"/>
                    <a:pt x="18700" y="60112"/>
                    <a:pt x="18631" y="61184"/>
                  </a:cubicBezTo>
                  <a:cubicBezTo>
                    <a:pt x="18631" y="61219"/>
                    <a:pt x="18631" y="61288"/>
                    <a:pt x="18700" y="61288"/>
                  </a:cubicBezTo>
                  <a:cubicBezTo>
                    <a:pt x="18873" y="60389"/>
                    <a:pt x="18769" y="59456"/>
                    <a:pt x="18873" y="58557"/>
                  </a:cubicBezTo>
                  <a:cubicBezTo>
                    <a:pt x="19046" y="58695"/>
                    <a:pt x="19184" y="58868"/>
                    <a:pt x="19150" y="59110"/>
                  </a:cubicBezTo>
                  <a:cubicBezTo>
                    <a:pt x="19115" y="59905"/>
                    <a:pt x="19253" y="60700"/>
                    <a:pt x="19253" y="61495"/>
                  </a:cubicBezTo>
                  <a:cubicBezTo>
                    <a:pt x="19253" y="61806"/>
                    <a:pt x="19253" y="62083"/>
                    <a:pt x="19219" y="62359"/>
                  </a:cubicBezTo>
                  <a:cubicBezTo>
                    <a:pt x="19288" y="62256"/>
                    <a:pt x="19288" y="62152"/>
                    <a:pt x="19288" y="62048"/>
                  </a:cubicBezTo>
                  <a:cubicBezTo>
                    <a:pt x="19288" y="61357"/>
                    <a:pt x="19288" y="60666"/>
                    <a:pt x="19288" y="59974"/>
                  </a:cubicBezTo>
                  <a:cubicBezTo>
                    <a:pt x="19288" y="59871"/>
                    <a:pt x="19288" y="59767"/>
                    <a:pt x="19357" y="59629"/>
                  </a:cubicBezTo>
                  <a:cubicBezTo>
                    <a:pt x="19530" y="59836"/>
                    <a:pt x="19668" y="60043"/>
                    <a:pt x="19634" y="60251"/>
                  </a:cubicBezTo>
                  <a:cubicBezTo>
                    <a:pt x="19530" y="60596"/>
                    <a:pt x="19564" y="60942"/>
                    <a:pt x="19564" y="61253"/>
                  </a:cubicBezTo>
                  <a:cubicBezTo>
                    <a:pt x="19564" y="61633"/>
                    <a:pt x="19564" y="61979"/>
                    <a:pt x="19599" y="62359"/>
                  </a:cubicBezTo>
                  <a:cubicBezTo>
                    <a:pt x="19634" y="61772"/>
                    <a:pt x="19668" y="61219"/>
                    <a:pt x="19737" y="60596"/>
                  </a:cubicBezTo>
                  <a:cubicBezTo>
                    <a:pt x="19806" y="61149"/>
                    <a:pt x="19910" y="61633"/>
                    <a:pt x="19876" y="62117"/>
                  </a:cubicBezTo>
                  <a:cubicBezTo>
                    <a:pt x="19876" y="62567"/>
                    <a:pt x="19910" y="63016"/>
                    <a:pt x="19806" y="63465"/>
                  </a:cubicBezTo>
                  <a:cubicBezTo>
                    <a:pt x="19772" y="63673"/>
                    <a:pt x="19841" y="63846"/>
                    <a:pt x="19806" y="64087"/>
                  </a:cubicBezTo>
                  <a:cubicBezTo>
                    <a:pt x="19806" y="64433"/>
                    <a:pt x="19668" y="64710"/>
                    <a:pt x="19426" y="64986"/>
                  </a:cubicBezTo>
                  <a:cubicBezTo>
                    <a:pt x="19115" y="65332"/>
                    <a:pt x="18804" y="65712"/>
                    <a:pt x="18424" y="66023"/>
                  </a:cubicBezTo>
                  <a:cubicBezTo>
                    <a:pt x="18355" y="66092"/>
                    <a:pt x="18286" y="66161"/>
                    <a:pt x="18216" y="66231"/>
                  </a:cubicBezTo>
                  <a:cubicBezTo>
                    <a:pt x="18182" y="66334"/>
                    <a:pt x="18147" y="66403"/>
                    <a:pt x="18216" y="66507"/>
                  </a:cubicBezTo>
                  <a:cubicBezTo>
                    <a:pt x="18238" y="66528"/>
                    <a:pt x="18259" y="66537"/>
                    <a:pt x="18281" y="66537"/>
                  </a:cubicBezTo>
                  <a:cubicBezTo>
                    <a:pt x="18328" y="66537"/>
                    <a:pt x="18376" y="66496"/>
                    <a:pt x="18424" y="66472"/>
                  </a:cubicBezTo>
                  <a:cubicBezTo>
                    <a:pt x="19046" y="66300"/>
                    <a:pt x="19530" y="65954"/>
                    <a:pt x="19910" y="65401"/>
                  </a:cubicBezTo>
                  <a:cubicBezTo>
                    <a:pt x="20048" y="65228"/>
                    <a:pt x="20187" y="65021"/>
                    <a:pt x="20394" y="64882"/>
                  </a:cubicBezTo>
                  <a:cubicBezTo>
                    <a:pt x="20636" y="64710"/>
                    <a:pt x="20705" y="64433"/>
                    <a:pt x="20912" y="64191"/>
                  </a:cubicBezTo>
                  <a:lnTo>
                    <a:pt x="20912" y="64191"/>
                  </a:lnTo>
                  <a:cubicBezTo>
                    <a:pt x="21016" y="64848"/>
                    <a:pt x="20878" y="65436"/>
                    <a:pt x="20878" y="66058"/>
                  </a:cubicBezTo>
                  <a:cubicBezTo>
                    <a:pt x="20982" y="65470"/>
                    <a:pt x="21016" y="64917"/>
                    <a:pt x="21154" y="64364"/>
                  </a:cubicBezTo>
                  <a:cubicBezTo>
                    <a:pt x="21258" y="64882"/>
                    <a:pt x="21362" y="65366"/>
                    <a:pt x="21396" y="65885"/>
                  </a:cubicBezTo>
                  <a:cubicBezTo>
                    <a:pt x="21431" y="65539"/>
                    <a:pt x="21431" y="65228"/>
                    <a:pt x="21466" y="64813"/>
                  </a:cubicBezTo>
                  <a:cubicBezTo>
                    <a:pt x="21673" y="64986"/>
                    <a:pt x="21707" y="65194"/>
                    <a:pt x="21742" y="65366"/>
                  </a:cubicBezTo>
                  <a:cubicBezTo>
                    <a:pt x="21949" y="66369"/>
                    <a:pt x="21949" y="67371"/>
                    <a:pt x="21949" y="68374"/>
                  </a:cubicBezTo>
                  <a:cubicBezTo>
                    <a:pt x="21949" y="68961"/>
                    <a:pt x="21984" y="69583"/>
                    <a:pt x="21915" y="70205"/>
                  </a:cubicBezTo>
                  <a:cubicBezTo>
                    <a:pt x="22053" y="69894"/>
                    <a:pt x="22088" y="69549"/>
                    <a:pt x="22157" y="69203"/>
                  </a:cubicBezTo>
                  <a:cubicBezTo>
                    <a:pt x="22157" y="69169"/>
                    <a:pt x="22157" y="69134"/>
                    <a:pt x="22157" y="69099"/>
                  </a:cubicBezTo>
                  <a:cubicBezTo>
                    <a:pt x="22226" y="68857"/>
                    <a:pt x="21984" y="68685"/>
                    <a:pt x="22157" y="68443"/>
                  </a:cubicBezTo>
                  <a:cubicBezTo>
                    <a:pt x="22261" y="68304"/>
                    <a:pt x="22191" y="68028"/>
                    <a:pt x="22157" y="67786"/>
                  </a:cubicBezTo>
                  <a:cubicBezTo>
                    <a:pt x="22157" y="67544"/>
                    <a:pt x="22122" y="67337"/>
                    <a:pt x="22122" y="67095"/>
                  </a:cubicBezTo>
                  <a:cubicBezTo>
                    <a:pt x="22122" y="66991"/>
                    <a:pt x="22122" y="66887"/>
                    <a:pt x="22122" y="66784"/>
                  </a:cubicBezTo>
                  <a:cubicBezTo>
                    <a:pt x="22157" y="66645"/>
                    <a:pt x="22122" y="66542"/>
                    <a:pt x="22053" y="66403"/>
                  </a:cubicBezTo>
                  <a:cubicBezTo>
                    <a:pt x="21880" y="66023"/>
                    <a:pt x="21949" y="65574"/>
                    <a:pt x="21984" y="65159"/>
                  </a:cubicBezTo>
                  <a:cubicBezTo>
                    <a:pt x="22019" y="65021"/>
                    <a:pt x="22191" y="65124"/>
                    <a:pt x="22226" y="65021"/>
                  </a:cubicBezTo>
                  <a:cubicBezTo>
                    <a:pt x="21777" y="64571"/>
                    <a:pt x="21466" y="64018"/>
                    <a:pt x="21327" y="63362"/>
                  </a:cubicBezTo>
                  <a:cubicBezTo>
                    <a:pt x="21354" y="63355"/>
                    <a:pt x="21376" y="63352"/>
                    <a:pt x="21396" y="63352"/>
                  </a:cubicBezTo>
                  <a:cubicBezTo>
                    <a:pt x="21479" y="63352"/>
                    <a:pt x="21507" y="63403"/>
                    <a:pt x="21535" y="63431"/>
                  </a:cubicBezTo>
                  <a:cubicBezTo>
                    <a:pt x="22088" y="64087"/>
                    <a:pt x="22779" y="64606"/>
                    <a:pt x="23436" y="65159"/>
                  </a:cubicBezTo>
                  <a:cubicBezTo>
                    <a:pt x="23470" y="65194"/>
                    <a:pt x="23505" y="65228"/>
                    <a:pt x="23574" y="65263"/>
                  </a:cubicBezTo>
                  <a:cubicBezTo>
                    <a:pt x="23125" y="64779"/>
                    <a:pt x="22710" y="64260"/>
                    <a:pt x="22261" y="63776"/>
                  </a:cubicBezTo>
                  <a:cubicBezTo>
                    <a:pt x="22053" y="63569"/>
                    <a:pt x="21915" y="63292"/>
                    <a:pt x="21673" y="63085"/>
                  </a:cubicBezTo>
                  <a:cubicBezTo>
                    <a:pt x="21604" y="63051"/>
                    <a:pt x="21569" y="62981"/>
                    <a:pt x="21604" y="62912"/>
                  </a:cubicBezTo>
                  <a:cubicBezTo>
                    <a:pt x="21673" y="62497"/>
                    <a:pt x="21777" y="62117"/>
                    <a:pt x="21880" y="61668"/>
                  </a:cubicBezTo>
                  <a:cubicBezTo>
                    <a:pt x="22122" y="61910"/>
                    <a:pt x="22019" y="62256"/>
                    <a:pt x="22226" y="62497"/>
                  </a:cubicBezTo>
                  <a:cubicBezTo>
                    <a:pt x="22433" y="62705"/>
                    <a:pt x="22572" y="62981"/>
                    <a:pt x="22814" y="63154"/>
                  </a:cubicBezTo>
                  <a:cubicBezTo>
                    <a:pt x="22814" y="63051"/>
                    <a:pt x="22641" y="62947"/>
                    <a:pt x="22814" y="62843"/>
                  </a:cubicBezTo>
                  <a:cubicBezTo>
                    <a:pt x="22744" y="62532"/>
                    <a:pt x="22468" y="62325"/>
                    <a:pt x="22330" y="62048"/>
                  </a:cubicBezTo>
                  <a:cubicBezTo>
                    <a:pt x="22226" y="61910"/>
                    <a:pt x="22122" y="61772"/>
                    <a:pt x="22053" y="61633"/>
                  </a:cubicBezTo>
                  <a:cubicBezTo>
                    <a:pt x="22019" y="61564"/>
                    <a:pt x="21984" y="61461"/>
                    <a:pt x="22053" y="61426"/>
                  </a:cubicBezTo>
                  <a:cubicBezTo>
                    <a:pt x="22084" y="61406"/>
                    <a:pt x="22111" y="61397"/>
                    <a:pt x="22136" y="61397"/>
                  </a:cubicBezTo>
                  <a:cubicBezTo>
                    <a:pt x="22197" y="61397"/>
                    <a:pt x="22246" y="61446"/>
                    <a:pt x="22295" y="61495"/>
                  </a:cubicBezTo>
                  <a:cubicBezTo>
                    <a:pt x="22399" y="61599"/>
                    <a:pt x="22433" y="61772"/>
                    <a:pt x="22572" y="61841"/>
                  </a:cubicBezTo>
                  <a:cubicBezTo>
                    <a:pt x="22537" y="61806"/>
                    <a:pt x="22537" y="61702"/>
                    <a:pt x="22502" y="61668"/>
                  </a:cubicBezTo>
                  <a:cubicBezTo>
                    <a:pt x="22157" y="61322"/>
                    <a:pt x="22261" y="60942"/>
                    <a:pt x="22330" y="60527"/>
                  </a:cubicBezTo>
                  <a:lnTo>
                    <a:pt x="22330" y="60527"/>
                  </a:lnTo>
                  <a:cubicBezTo>
                    <a:pt x="22537" y="60562"/>
                    <a:pt x="22537" y="60838"/>
                    <a:pt x="22744" y="60873"/>
                  </a:cubicBezTo>
                  <a:cubicBezTo>
                    <a:pt x="22572" y="60631"/>
                    <a:pt x="22433" y="60389"/>
                    <a:pt x="22364" y="60043"/>
                  </a:cubicBezTo>
                  <a:lnTo>
                    <a:pt x="22364" y="60043"/>
                  </a:lnTo>
                  <a:cubicBezTo>
                    <a:pt x="22675" y="60320"/>
                    <a:pt x="22779" y="60562"/>
                    <a:pt x="22744" y="60873"/>
                  </a:cubicBezTo>
                  <a:cubicBezTo>
                    <a:pt x="22883" y="60907"/>
                    <a:pt x="23021" y="61011"/>
                    <a:pt x="23125" y="61115"/>
                  </a:cubicBezTo>
                  <a:cubicBezTo>
                    <a:pt x="23144" y="60960"/>
                    <a:pt x="23163" y="60892"/>
                    <a:pt x="23213" y="60892"/>
                  </a:cubicBezTo>
                  <a:cubicBezTo>
                    <a:pt x="23252" y="60892"/>
                    <a:pt x="23310" y="60935"/>
                    <a:pt x="23401" y="61011"/>
                  </a:cubicBezTo>
                  <a:cubicBezTo>
                    <a:pt x="23418" y="61028"/>
                    <a:pt x="23436" y="61037"/>
                    <a:pt x="23453" y="61037"/>
                  </a:cubicBezTo>
                  <a:cubicBezTo>
                    <a:pt x="23470" y="61037"/>
                    <a:pt x="23488" y="61028"/>
                    <a:pt x="23505" y="61011"/>
                  </a:cubicBezTo>
                  <a:lnTo>
                    <a:pt x="23436" y="61011"/>
                  </a:lnTo>
                  <a:lnTo>
                    <a:pt x="23436" y="60838"/>
                  </a:lnTo>
                  <a:lnTo>
                    <a:pt x="23505" y="61011"/>
                  </a:lnTo>
                  <a:cubicBezTo>
                    <a:pt x="23609" y="61253"/>
                    <a:pt x="23920" y="61288"/>
                    <a:pt x="24058" y="61530"/>
                  </a:cubicBezTo>
                  <a:cubicBezTo>
                    <a:pt x="24196" y="61772"/>
                    <a:pt x="24265" y="62014"/>
                    <a:pt x="24369" y="62290"/>
                  </a:cubicBezTo>
                  <a:cubicBezTo>
                    <a:pt x="24507" y="62705"/>
                    <a:pt x="24576" y="63154"/>
                    <a:pt x="24680" y="63569"/>
                  </a:cubicBezTo>
                  <a:cubicBezTo>
                    <a:pt x="24739" y="63746"/>
                    <a:pt x="24698" y="63797"/>
                    <a:pt x="24577" y="63808"/>
                  </a:cubicBezTo>
                  <a:lnTo>
                    <a:pt x="24577" y="63808"/>
                  </a:lnTo>
                  <a:cubicBezTo>
                    <a:pt x="24556" y="63797"/>
                    <a:pt x="24533" y="63786"/>
                    <a:pt x="24507" y="63776"/>
                  </a:cubicBezTo>
                  <a:lnTo>
                    <a:pt x="24542" y="63776"/>
                  </a:lnTo>
                  <a:cubicBezTo>
                    <a:pt x="24501" y="63756"/>
                    <a:pt x="24460" y="63735"/>
                    <a:pt x="24419" y="63715"/>
                  </a:cubicBezTo>
                  <a:lnTo>
                    <a:pt x="24419" y="63715"/>
                  </a:lnTo>
                  <a:cubicBezTo>
                    <a:pt x="24449" y="63745"/>
                    <a:pt x="24479" y="63778"/>
                    <a:pt x="24507" y="63811"/>
                  </a:cubicBezTo>
                  <a:cubicBezTo>
                    <a:pt x="24533" y="63811"/>
                    <a:pt x="24556" y="63810"/>
                    <a:pt x="24577" y="63808"/>
                  </a:cubicBezTo>
                  <a:lnTo>
                    <a:pt x="24577" y="63808"/>
                  </a:lnTo>
                  <a:cubicBezTo>
                    <a:pt x="24790" y="63924"/>
                    <a:pt x="24818" y="64144"/>
                    <a:pt x="24818" y="64364"/>
                  </a:cubicBezTo>
                  <a:cubicBezTo>
                    <a:pt x="24853" y="65470"/>
                    <a:pt x="24887" y="66611"/>
                    <a:pt x="24818" y="67717"/>
                  </a:cubicBezTo>
                  <a:cubicBezTo>
                    <a:pt x="24818" y="67855"/>
                    <a:pt x="24818" y="68028"/>
                    <a:pt x="24818" y="68166"/>
                  </a:cubicBezTo>
                  <a:cubicBezTo>
                    <a:pt x="24818" y="68270"/>
                    <a:pt x="24818" y="68339"/>
                    <a:pt x="24922" y="68374"/>
                  </a:cubicBezTo>
                  <a:cubicBezTo>
                    <a:pt x="25233" y="68443"/>
                    <a:pt x="25095" y="68616"/>
                    <a:pt x="24957" y="68823"/>
                  </a:cubicBezTo>
                  <a:cubicBezTo>
                    <a:pt x="24680" y="68477"/>
                    <a:pt x="24369" y="68201"/>
                    <a:pt x="24127" y="67890"/>
                  </a:cubicBezTo>
                  <a:cubicBezTo>
                    <a:pt x="23712" y="67406"/>
                    <a:pt x="23367" y="66853"/>
                    <a:pt x="22986" y="66300"/>
                  </a:cubicBezTo>
                  <a:cubicBezTo>
                    <a:pt x="22814" y="66092"/>
                    <a:pt x="22710" y="65816"/>
                    <a:pt x="22641" y="65539"/>
                  </a:cubicBezTo>
                  <a:cubicBezTo>
                    <a:pt x="22606" y="65470"/>
                    <a:pt x="22572" y="65436"/>
                    <a:pt x="22502" y="65436"/>
                  </a:cubicBezTo>
                  <a:cubicBezTo>
                    <a:pt x="22433" y="65470"/>
                    <a:pt x="22433" y="65539"/>
                    <a:pt x="22433" y="65608"/>
                  </a:cubicBezTo>
                  <a:cubicBezTo>
                    <a:pt x="22433" y="65747"/>
                    <a:pt x="22572" y="65885"/>
                    <a:pt x="22468" y="66058"/>
                  </a:cubicBezTo>
                  <a:cubicBezTo>
                    <a:pt x="22364" y="65989"/>
                    <a:pt x="22433" y="65850"/>
                    <a:pt x="22295" y="65781"/>
                  </a:cubicBezTo>
                  <a:lnTo>
                    <a:pt x="22295" y="65781"/>
                  </a:lnTo>
                  <a:cubicBezTo>
                    <a:pt x="22261" y="65954"/>
                    <a:pt x="22330" y="66127"/>
                    <a:pt x="22364" y="66300"/>
                  </a:cubicBezTo>
                  <a:cubicBezTo>
                    <a:pt x="22364" y="66472"/>
                    <a:pt x="22433" y="66645"/>
                    <a:pt x="22468" y="66818"/>
                  </a:cubicBezTo>
                  <a:cubicBezTo>
                    <a:pt x="22502" y="66956"/>
                    <a:pt x="22710" y="66887"/>
                    <a:pt x="22779" y="67026"/>
                  </a:cubicBezTo>
                  <a:cubicBezTo>
                    <a:pt x="22744" y="66818"/>
                    <a:pt x="22710" y="66611"/>
                    <a:pt x="22675" y="66403"/>
                  </a:cubicBezTo>
                  <a:lnTo>
                    <a:pt x="22675" y="66403"/>
                  </a:lnTo>
                  <a:cubicBezTo>
                    <a:pt x="22917" y="66507"/>
                    <a:pt x="23021" y="66645"/>
                    <a:pt x="23194" y="67026"/>
                  </a:cubicBezTo>
                  <a:cubicBezTo>
                    <a:pt x="23263" y="67095"/>
                    <a:pt x="23367" y="67164"/>
                    <a:pt x="23401" y="67267"/>
                  </a:cubicBezTo>
                  <a:cubicBezTo>
                    <a:pt x="23816" y="67855"/>
                    <a:pt x="24300" y="68374"/>
                    <a:pt x="24784" y="68892"/>
                  </a:cubicBezTo>
                  <a:cubicBezTo>
                    <a:pt x="25441" y="69652"/>
                    <a:pt x="26132" y="70378"/>
                    <a:pt x="26789" y="71139"/>
                  </a:cubicBezTo>
                  <a:cubicBezTo>
                    <a:pt x="27584" y="72072"/>
                    <a:pt x="28240" y="73109"/>
                    <a:pt x="28862" y="74180"/>
                  </a:cubicBezTo>
                  <a:cubicBezTo>
                    <a:pt x="29070" y="74492"/>
                    <a:pt x="29277" y="74803"/>
                    <a:pt x="29416" y="75183"/>
                  </a:cubicBezTo>
                  <a:cubicBezTo>
                    <a:pt x="29243" y="75183"/>
                    <a:pt x="29139" y="75079"/>
                    <a:pt x="29035" y="74975"/>
                  </a:cubicBezTo>
                  <a:lnTo>
                    <a:pt x="29035" y="75010"/>
                  </a:lnTo>
                  <a:cubicBezTo>
                    <a:pt x="28482" y="74492"/>
                    <a:pt x="27826" y="74180"/>
                    <a:pt x="27134" y="73939"/>
                  </a:cubicBezTo>
                  <a:cubicBezTo>
                    <a:pt x="26650" y="73731"/>
                    <a:pt x="26166" y="73558"/>
                    <a:pt x="25682" y="73385"/>
                  </a:cubicBezTo>
                  <a:cubicBezTo>
                    <a:pt x="24957" y="73109"/>
                    <a:pt x="24231" y="73005"/>
                    <a:pt x="23505" y="72867"/>
                  </a:cubicBezTo>
                  <a:cubicBezTo>
                    <a:pt x="22814" y="72763"/>
                    <a:pt x="22191" y="72556"/>
                    <a:pt x="21535" y="72349"/>
                  </a:cubicBezTo>
                  <a:cubicBezTo>
                    <a:pt x="21085" y="72176"/>
                    <a:pt x="20601" y="72037"/>
                    <a:pt x="20152" y="71899"/>
                  </a:cubicBezTo>
                  <a:cubicBezTo>
                    <a:pt x="19876" y="71830"/>
                    <a:pt x="19599" y="71692"/>
                    <a:pt x="19357" y="71554"/>
                  </a:cubicBezTo>
                  <a:cubicBezTo>
                    <a:pt x="18631" y="71035"/>
                    <a:pt x="17836" y="70620"/>
                    <a:pt x="17110" y="70102"/>
                  </a:cubicBezTo>
                  <a:cubicBezTo>
                    <a:pt x="17041" y="70033"/>
                    <a:pt x="16938" y="69964"/>
                    <a:pt x="16868" y="69894"/>
                  </a:cubicBezTo>
                  <a:cubicBezTo>
                    <a:pt x="16592" y="69480"/>
                    <a:pt x="16246" y="69099"/>
                    <a:pt x="16004" y="68685"/>
                  </a:cubicBezTo>
                  <a:cubicBezTo>
                    <a:pt x="15831" y="68443"/>
                    <a:pt x="15693" y="68201"/>
                    <a:pt x="15520" y="67993"/>
                  </a:cubicBezTo>
                  <a:cubicBezTo>
                    <a:pt x="15002" y="67406"/>
                    <a:pt x="14829" y="66680"/>
                    <a:pt x="14691" y="65919"/>
                  </a:cubicBezTo>
                  <a:cubicBezTo>
                    <a:pt x="14622" y="65436"/>
                    <a:pt x="14656" y="64986"/>
                    <a:pt x="14691" y="64502"/>
                  </a:cubicBezTo>
                  <a:cubicBezTo>
                    <a:pt x="14691" y="64191"/>
                    <a:pt x="14691" y="63880"/>
                    <a:pt x="14691" y="63569"/>
                  </a:cubicBezTo>
                  <a:cubicBezTo>
                    <a:pt x="14691" y="63223"/>
                    <a:pt x="14760" y="62843"/>
                    <a:pt x="14967" y="62532"/>
                  </a:cubicBezTo>
                  <a:cubicBezTo>
                    <a:pt x="15624" y="61391"/>
                    <a:pt x="15970" y="60112"/>
                    <a:pt x="16315" y="58834"/>
                  </a:cubicBezTo>
                  <a:cubicBezTo>
                    <a:pt x="16350" y="58626"/>
                    <a:pt x="16454" y="58488"/>
                    <a:pt x="16557" y="58315"/>
                  </a:cubicBezTo>
                  <a:cubicBezTo>
                    <a:pt x="16938" y="57831"/>
                    <a:pt x="17214" y="57313"/>
                    <a:pt x="17421" y="56725"/>
                  </a:cubicBezTo>
                  <a:cubicBezTo>
                    <a:pt x="17456" y="56656"/>
                    <a:pt x="17456" y="56552"/>
                    <a:pt x="17594" y="56518"/>
                  </a:cubicBezTo>
                  <a:cubicBezTo>
                    <a:pt x="17663" y="56656"/>
                    <a:pt x="17629" y="56794"/>
                    <a:pt x="17594" y="56898"/>
                  </a:cubicBezTo>
                  <a:cubicBezTo>
                    <a:pt x="17560" y="56967"/>
                    <a:pt x="17491" y="57071"/>
                    <a:pt x="17594" y="57140"/>
                  </a:cubicBezTo>
                  <a:cubicBezTo>
                    <a:pt x="17629" y="57157"/>
                    <a:pt x="17661" y="57166"/>
                    <a:pt x="17690" y="57166"/>
                  </a:cubicBezTo>
                  <a:cubicBezTo>
                    <a:pt x="17778" y="57166"/>
                    <a:pt x="17836" y="57088"/>
                    <a:pt x="17836" y="56932"/>
                  </a:cubicBezTo>
                  <a:cubicBezTo>
                    <a:pt x="17974" y="57140"/>
                    <a:pt x="17905" y="57347"/>
                    <a:pt x="17974" y="57486"/>
                  </a:cubicBezTo>
                  <a:cubicBezTo>
                    <a:pt x="18044" y="57071"/>
                    <a:pt x="18009" y="56656"/>
                    <a:pt x="18147" y="56241"/>
                  </a:cubicBezTo>
                  <a:close/>
                  <a:moveTo>
                    <a:pt x="27649" y="63529"/>
                  </a:moveTo>
                  <a:cubicBezTo>
                    <a:pt x="27730" y="63529"/>
                    <a:pt x="27764" y="63646"/>
                    <a:pt x="27826" y="63707"/>
                  </a:cubicBezTo>
                  <a:cubicBezTo>
                    <a:pt x="28033" y="63984"/>
                    <a:pt x="28102" y="64329"/>
                    <a:pt x="28309" y="64606"/>
                  </a:cubicBezTo>
                  <a:cubicBezTo>
                    <a:pt x="28344" y="64537"/>
                    <a:pt x="28309" y="64433"/>
                    <a:pt x="28413" y="64399"/>
                  </a:cubicBezTo>
                  <a:cubicBezTo>
                    <a:pt x="28586" y="64364"/>
                    <a:pt x="28621" y="64191"/>
                    <a:pt x="28690" y="64087"/>
                  </a:cubicBezTo>
                  <a:cubicBezTo>
                    <a:pt x="28793" y="64087"/>
                    <a:pt x="28828" y="64157"/>
                    <a:pt x="28828" y="64191"/>
                  </a:cubicBezTo>
                  <a:cubicBezTo>
                    <a:pt x="29070" y="64744"/>
                    <a:pt x="29277" y="65297"/>
                    <a:pt x="29519" y="65816"/>
                  </a:cubicBezTo>
                  <a:cubicBezTo>
                    <a:pt x="29830" y="66369"/>
                    <a:pt x="29830" y="67026"/>
                    <a:pt x="29969" y="67613"/>
                  </a:cubicBezTo>
                  <a:cubicBezTo>
                    <a:pt x="30141" y="68512"/>
                    <a:pt x="30038" y="69376"/>
                    <a:pt x="29969" y="70240"/>
                  </a:cubicBezTo>
                  <a:cubicBezTo>
                    <a:pt x="29865" y="71104"/>
                    <a:pt x="29865" y="71934"/>
                    <a:pt x="29934" y="72763"/>
                  </a:cubicBezTo>
                  <a:cubicBezTo>
                    <a:pt x="29969" y="73213"/>
                    <a:pt x="29969" y="73662"/>
                    <a:pt x="29969" y="74146"/>
                  </a:cubicBezTo>
                  <a:cubicBezTo>
                    <a:pt x="30003" y="74561"/>
                    <a:pt x="29969" y="75010"/>
                    <a:pt x="30038" y="75459"/>
                  </a:cubicBezTo>
                  <a:cubicBezTo>
                    <a:pt x="30038" y="75563"/>
                    <a:pt x="30072" y="75667"/>
                    <a:pt x="29934" y="75805"/>
                  </a:cubicBezTo>
                  <a:cubicBezTo>
                    <a:pt x="29727" y="75529"/>
                    <a:pt x="29623" y="75252"/>
                    <a:pt x="29485" y="74975"/>
                  </a:cubicBezTo>
                  <a:cubicBezTo>
                    <a:pt x="28932" y="73973"/>
                    <a:pt x="28379" y="73005"/>
                    <a:pt x="27756" y="72072"/>
                  </a:cubicBezTo>
                  <a:cubicBezTo>
                    <a:pt x="27100" y="71104"/>
                    <a:pt x="26236" y="70275"/>
                    <a:pt x="25475" y="69411"/>
                  </a:cubicBezTo>
                  <a:cubicBezTo>
                    <a:pt x="25337" y="69272"/>
                    <a:pt x="25337" y="69065"/>
                    <a:pt x="25129" y="68961"/>
                  </a:cubicBezTo>
                  <a:cubicBezTo>
                    <a:pt x="25060" y="68927"/>
                    <a:pt x="25129" y="68754"/>
                    <a:pt x="25164" y="68650"/>
                  </a:cubicBezTo>
                  <a:cubicBezTo>
                    <a:pt x="25371" y="68304"/>
                    <a:pt x="25613" y="67993"/>
                    <a:pt x="25855" y="67682"/>
                  </a:cubicBezTo>
                  <a:cubicBezTo>
                    <a:pt x="25994" y="67717"/>
                    <a:pt x="25959" y="67821"/>
                    <a:pt x="26028" y="67890"/>
                  </a:cubicBezTo>
                  <a:cubicBezTo>
                    <a:pt x="25959" y="67509"/>
                    <a:pt x="26270" y="67198"/>
                    <a:pt x="26305" y="66818"/>
                  </a:cubicBezTo>
                  <a:cubicBezTo>
                    <a:pt x="26305" y="66768"/>
                    <a:pt x="26342" y="66735"/>
                    <a:pt x="26389" y="66735"/>
                  </a:cubicBezTo>
                  <a:cubicBezTo>
                    <a:pt x="26406" y="66735"/>
                    <a:pt x="26424" y="66740"/>
                    <a:pt x="26443" y="66749"/>
                  </a:cubicBezTo>
                  <a:cubicBezTo>
                    <a:pt x="26489" y="66764"/>
                    <a:pt x="26530" y="66772"/>
                    <a:pt x="26565" y="66772"/>
                  </a:cubicBezTo>
                  <a:cubicBezTo>
                    <a:pt x="26764" y="66772"/>
                    <a:pt x="26794" y="66545"/>
                    <a:pt x="26823" y="66369"/>
                  </a:cubicBezTo>
                  <a:cubicBezTo>
                    <a:pt x="26852" y="66310"/>
                    <a:pt x="26875" y="66289"/>
                    <a:pt x="26897" y="66289"/>
                  </a:cubicBezTo>
                  <a:cubicBezTo>
                    <a:pt x="26928" y="66289"/>
                    <a:pt x="26956" y="66329"/>
                    <a:pt x="26996" y="66369"/>
                  </a:cubicBezTo>
                  <a:cubicBezTo>
                    <a:pt x="27031" y="66265"/>
                    <a:pt x="27031" y="66161"/>
                    <a:pt x="26996" y="66058"/>
                  </a:cubicBezTo>
                  <a:cubicBezTo>
                    <a:pt x="26892" y="65850"/>
                    <a:pt x="26961" y="65643"/>
                    <a:pt x="27065" y="65436"/>
                  </a:cubicBezTo>
                  <a:cubicBezTo>
                    <a:pt x="27203" y="65505"/>
                    <a:pt x="27203" y="65712"/>
                    <a:pt x="27342" y="65747"/>
                  </a:cubicBezTo>
                  <a:cubicBezTo>
                    <a:pt x="27272" y="65539"/>
                    <a:pt x="27203" y="65297"/>
                    <a:pt x="27134" y="65090"/>
                  </a:cubicBezTo>
                  <a:cubicBezTo>
                    <a:pt x="27100" y="64952"/>
                    <a:pt x="27065" y="64813"/>
                    <a:pt x="27169" y="64710"/>
                  </a:cubicBezTo>
                  <a:cubicBezTo>
                    <a:pt x="27376" y="64813"/>
                    <a:pt x="27307" y="65124"/>
                    <a:pt x="27514" y="65228"/>
                  </a:cubicBezTo>
                  <a:cubicBezTo>
                    <a:pt x="27445" y="64986"/>
                    <a:pt x="27376" y="64744"/>
                    <a:pt x="27272" y="64502"/>
                  </a:cubicBezTo>
                  <a:cubicBezTo>
                    <a:pt x="27239" y="64367"/>
                    <a:pt x="27205" y="64232"/>
                    <a:pt x="27364" y="64097"/>
                  </a:cubicBezTo>
                  <a:lnTo>
                    <a:pt x="27364" y="64097"/>
                  </a:lnTo>
                  <a:cubicBezTo>
                    <a:pt x="27515" y="64172"/>
                    <a:pt x="27516" y="64336"/>
                    <a:pt x="27549" y="64468"/>
                  </a:cubicBezTo>
                  <a:cubicBezTo>
                    <a:pt x="27653" y="64744"/>
                    <a:pt x="27722" y="65055"/>
                    <a:pt x="27929" y="65263"/>
                  </a:cubicBezTo>
                  <a:lnTo>
                    <a:pt x="28102" y="65332"/>
                  </a:lnTo>
                  <a:lnTo>
                    <a:pt x="28137" y="65332"/>
                  </a:lnTo>
                  <a:cubicBezTo>
                    <a:pt x="27929" y="64882"/>
                    <a:pt x="27722" y="64468"/>
                    <a:pt x="27549" y="64053"/>
                  </a:cubicBezTo>
                  <a:cubicBezTo>
                    <a:pt x="27514" y="63984"/>
                    <a:pt x="27480" y="63915"/>
                    <a:pt x="27480" y="63846"/>
                  </a:cubicBezTo>
                  <a:cubicBezTo>
                    <a:pt x="27480" y="63707"/>
                    <a:pt x="27480" y="63569"/>
                    <a:pt x="27618" y="63534"/>
                  </a:cubicBezTo>
                  <a:cubicBezTo>
                    <a:pt x="27629" y="63531"/>
                    <a:pt x="27640" y="63529"/>
                    <a:pt x="27649" y="63529"/>
                  </a:cubicBezTo>
                  <a:close/>
                  <a:moveTo>
                    <a:pt x="40537" y="1"/>
                  </a:moveTo>
                  <a:cubicBezTo>
                    <a:pt x="40498" y="1"/>
                    <a:pt x="40463" y="30"/>
                    <a:pt x="40442" y="73"/>
                  </a:cubicBezTo>
                  <a:cubicBezTo>
                    <a:pt x="40407" y="107"/>
                    <a:pt x="40373" y="177"/>
                    <a:pt x="40338" y="211"/>
                  </a:cubicBezTo>
                  <a:cubicBezTo>
                    <a:pt x="39681" y="1006"/>
                    <a:pt x="38990" y="1767"/>
                    <a:pt x="38195" y="2423"/>
                  </a:cubicBezTo>
                  <a:cubicBezTo>
                    <a:pt x="37366" y="3149"/>
                    <a:pt x="36536" y="3875"/>
                    <a:pt x="35672" y="4566"/>
                  </a:cubicBezTo>
                  <a:cubicBezTo>
                    <a:pt x="34704" y="5327"/>
                    <a:pt x="33736" y="6087"/>
                    <a:pt x="32734" y="6813"/>
                  </a:cubicBezTo>
                  <a:cubicBezTo>
                    <a:pt x="32181" y="7193"/>
                    <a:pt x="31662" y="7608"/>
                    <a:pt x="31075" y="7954"/>
                  </a:cubicBezTo>
                  <a:cubicBezTo>
                    <a:pt x="30632" y="8175"/>
                    <a:pt x="30212" y="8418"/>
                    <a:pt x="29725" y="8418"/>
                  </a:cubicBezTo>
                  <a:cubicBezTo>
                    <a:pt x="29604" y="8418"/>
                    <a:pt x="29478" y="8403"/>
                    <a:pt x="29346" y="8369"/>
                  </a:cubicBezTo>
                  <a:cubicBezTo>
                    <a:pt x="29272" y="8341"/>
                    <a:pt x="29196" y="8328"/>
                    <a:pt x="29120" y="8328"/>
                  </a:cubicBezTo>
                  <a:cubicBezTo>
                    <a:pt x="28913" y="8328"/>
                    <a:pt x="28712" y="8424"/>
                    <a:pt x="28586" y="8576"/>
                  </a:cubicBezTo>
                  <a:cubicBezTo>
                    <a:pt x="28309" y="8887"/>
                    <a:pt x="27998" y="9233"/>
                    <a:pt x="27929" y="9682"/>
                  </a:cubicBezTo>
                  <a:cubicBezTo>
                    <a:pt x="27895" y="9751"/>
                    <a:pt x="27895" y="9855"/>
                    <a:pt x="27791" y="9855"/>
                  </a:cubicBezTo>
                  <a:cubicBezTo>
                    <a:pt x="27307" y="9924"/>
                    <a:pt x="27031" y="10442"/>
                    <a:pt x="26547" y="10512"/>
                  </a:cubicBezTo>
                  <a:cubicBezTo>
                    <a:pt x="26512" y="10512"/>
                    <a:pt x="26477" y="10615"/>
                    <a:pt x="26443" y="10650"/>
                  </a:cubicBezTo>
                  <a:cubicBezTo>
                    <a:pt x="26270" y="10857"/>
                    <a:pt x="26132" y="11065"/>
                    <a:pt x="25924" y="11203"/>
                  </a:cubicBezTo>
                  <a:cubicBezTo>
                    <a:pt x="25786" y="11272"/>
                    <a:pt x="25682" y="11376"/>
                    <a:pt x="25613" y="11514"/>
                  </a:cubicBezTo>
                  <a:cubicBezTo>
                    <a:pt x="25501" y="11739"/>
                    <a:pt x="25373" y="11847"/>
                    <a:pt x="25203" y="11847"/>
                  </a:cubicBezTo>
                  <a:cubicBezTo>
                    <a:pt x="25112" y="11847"/>
                    <a:pt x="25008" y="11816"/>
                    <a:pt x="24887" y="11756"/>
                  </a:cubicBezTo>
                  <a:cubicBezTo>
                    <a:pt x="24853" y="11756"/>
                    <a:pt x="24818" y="11721"/>
                    <a:pt x="24818" y="11721"/>
                  </a:cubicBezTo>
                  <a:cubicBezTo>
                    <a:pt x="24720" y="11806"/>
                    <a:pt x="24633" y="11839"/>
                    <a:pt x="24550" y="11839"/>
                  </a:cubicBezTo>
                  <a:cubicBezTo>
                    <a:pt x="24430" y="11839"/>
                    <a:pt x="24319" y="11769"/>
                    <a:pt x="24196" y="11687"/>
                  </a:cubicBezTo>
                  <a:cubicBezTo>
                    <a:pt x="24172" y="11671"/>
                    <a:pt x="24146" y="11664"/>
                    <a:pt x="24119" y="11664"/>
                  </a:cubicBezTo>
                  <a:cubicBezTo>
                    <a:pt x="24028" y="11664"/>
                    <a:pt x="23922" y="11737"/>
                    <a:pt x="23816" y="11790"/>
                  </a:cubicBezTo>
                  <a:cubicBezTo>
                    <a:pt x="23643" y="11894"/>
                    <a:pt x="23436" y="11998"/>
                    <a:pt x="23228" y="12102"/>
                  </a:cubicBezTo>
                  <a:cubicBezTo>
                    <a:pt x="23125" y="12171"/>
                    <a:pt x="22986" y="12171"/>
                    <a:pt x="22848" y="12171"/>
                  </a:cubicBezTo>
                  <a:cubicBezTo>
                    <a:pt x="22191" y="12171"/>
                    <a:pt x="21535" y="12067"/>
                    <a:pt x="20912" y="11790"/>
                  </a:cubicBezTo>
                  <a:cubicBezTo>
                    <a:pt x="20325" y="11514"/>
                    <a:pt x="19703" y="11272"/>
                    <a:pt x="19081" y="11099"/>
                  </a:cubicBezTo>
                  <a:cubicBezTo>
                    <a:pt x="18113" y="10788"/>
                    <a:pt x="17110" y="10512"/>
                    <a:pt x="16108" y="10200"/>
                  </a:cubicBezTo>
                  <a:cubicBezTo>
                    <a:pt x="15417" y="9993"/>
                    <a:pt x="14691" y="9855"/>
                    <a:pt x="13965" y="9786"/>
                  </a:cubicBezTo>
                  <a:cubicBezTo>
                    <a:pt x="13858" y="9775"/>
                    <a:pt x="13748" y="9768"/>
                    <a:pt x="13637" y="9768"/>
                  </a:cubicBezTo>
                  <a:cubicBezTo>
                    <a:pt x="13388" y="9768"/>
                    <a:pt x="13132" y="9805"/>
                    <a:pt x="12893" y="9924"/>
                  </a:cubicBezTo>
                  <a:cubicBezTo>
                    <a:pt x="12479" y="10131"/>
                    <a:pt x="12064" y="10339"/>
                    <a:pt x="11753" y="10684"/>
                  </a:cubicBezTo>
                  <a:cubicBezTo>
                    <a:pt x="11476" y="10995"/>
                    <a:pt x="11131" y="11134"/>
                    <a:pt x="10716" y="11134"/>
                  </a:cubicBezTo>
                  <a:cubicBezTo>
                    <a:pt x="10370" y="11134"/>
                    <a:pt x="9990" y="11203"/>
                    <a:pt x="9713" y="11479"/>
                  </a:cubicBezTo>
                  <a:cubicBezTo>
                    <a:pt x="9750" y="11489"/>
                    <a:pt x="9783" y="11493"/>
                    <a:pt x="9812" y="11493"/>
                  </a:cubicBezTo>
                  <a:cubicBezTo>
                    <a:pt x="9891" y="11493"/>
                    <a:pt x="9949" y="11461"/>
                    <a:pt x="10024" y="11410"/>
                  </a:cubicBezTo>
                  <a:cubicBezTo>
                    <a:pt x="10206" y="11332"/>
                    <a:pt x="10387" y="11294"/>
                    <a:pt x="10569" y="11294"/>
                  </a:cubicBezTo>
                  <a:cubicBezTo>
                    <a:pt x="10629" y="11294"/>
                    <a:pt x="10690" y="11298"/>
                    <a:pt x="10750" y="11307"/>
                  </a:cubicBezTo>
                  <a:cubicBezTo>
                    <a:pt x="10783" y="11309"/>
                    <a:pt x="10815" y="11310"/>
                    <a:pt x="10847" y="11310"/>
                  </a:cubicBezTo>
                  <a:cubicBezTo>
                    <a:pt x="11250" y="11310"/>
                    <a:pt x="11568" y="11111"/>
                    <a:pt x="11856" y="10823"/>
                  </a:cubicBezTo>
                  <a:cubicBezTo>
                    <a:pt x="12433" y="10217"/>
                    <a:pt x="13082" y="9924"/>
                    <a:pt x="13864" y="9924"/>
                  </a:cubicBezTo>
                  <a:cubicBezTo>
                    <a:pt x="14019" y="9924"/>
                    <a:pt x="14179" y="9936"/>
                    <a:pt x="14345" y="9959"/>
                  </a:cubicBezTo>
                  <a:cubicBezTo>
                    <a:pt x="15175" y="10097"/>
                    <a:pt x="16004" y="10304"/>
                    <a:pt x="16799" y="10546"/>
                  </a:cubicBezTo>
                  <a:cubicBezTo>
                    <a:pt x="17560" y="10788"/>
                    <a:pt x="18355" y="10995"/>
                    <a:pt x="19115" y="11237"/>
                  </a:cubicBezTo>
                  <a:cubicBezTo>
                    <a:pt x="19841" y="11479"/>
                    <a:pt x="20567" y="11825"/>
                    <a:pt x="21327" y="12102"/>
                  </a:cubicBezTo>
                  <a:cubicBezTo>
                    <a:pt x="21396" y="12102"/>
                    <a:pt x="21466" y="12136"/>
                    <a:pt x="21500" y="12205"/>
                  </a:cubicBezTo>
                  <a:cubicBezTo>
                    <a:pt x="21500" y="12378"/>
                    <a:pt x="21224" y="12309"/>
                    <a:pt x="21258" y="12516"/>
                  </a:cubicBezTo>
                  <a:cubicBezTo>
                    <a:pt x="21273" y="12521"/>
                    <a:pt x="21287" y="12523"/>
                    <a:pt x="21302" y="12523"/>
                  </a:cubicBezTo>
                  <a:cubicBezTo>
                    <a:pt x="21391" y="12523"/>
                    <a:pt x="21480" y="12442"/>
                    <a:pt x="21569" y="12413"/>
                  </a:cubicBezTo>
                  <a:cubicBezTo>
                    <a:pt x="21688" y="12389"/>
                    <a:pt x="21791" y="12348"/>
                    <a:pt x="21900" y="12348"/>
                  </a:cubicBezTo>
                  <a:cubicBezTo>
                    <a:pt x="21949" y="12348"/>
                    <a:pt x="22000" y="12357"/>
                    <a:pt x="22053" y="12378"/>
                  </a:cubicBezTo>
                  <a:cubicBezTo>
                    <a:pt x="22082" y="12407"/>
                    <a:pt x="22112" y="12418"/>
                    <a:pt x="22141" y="12418"/>
                  </a:cubicBezTo>
                  <a:cubicBezTo>
                    <a:pt x="22181" y="12418"/>
                    <a:pt x="22221" y="12398"/>
                    <a:pt x="22261" y="12378"/>
                  </a:cubicBezTo>
                  <a:cubicBezTo>
                    <a:pt x="22340" y="12358"/>
                    <a:pt x="22409" y="12338"/>
                    <a:pt x="22485" y="12338"/>
                  </a:cubicBezTo>
                  <a:cubicBezTo>
                    <a:pt x="22542" y="12338"/>
                    <a:pt x="22602" y="12349"/>
                    <a:pt x="22675" y="12378"/>
                  </a:cubicBezTo>
                  <a:cubicBezTo>
                    <a:pt x="22537" y="12551"/>
                    <a:pt x="22399" y="12585"/>
                    <a:pt x="22261" y="12620"/>
                  </a:cubicBezTo>
                  <a:cubicBezTo>
                    <a:pt x="21569" y="12689"/>
                    <a:pt x="20947" y="12931"/>
                    <a:pt x="20290" y="13035"/>
                  </a:cubicBezTo>
                  <a:cubicBezTo>
                    <a:pt x="20119" y="13059"/>
                    <a:pt x="19948" y="13084"/>
                    <a:pt x="19789" y="13084"/>
                  </a:cubicBezTo>
                  <a:cubicBezTo>
                    <a:pt x="19723" y="13084"/>
                    <a:pt x="19660" y="13080"/>
                    <a:pt x="19599" y="13069"/>
                  </a:cubicBezTo>
                  <a:cubicBezTo>
                    <a:pt x="19564" y="13052"/>
                    <a:pt x="19530" y="13043"/>
                    <a:pt x="19495" y="13043"/>
                  </a:cubicBezTo>
                  <a:cubicBezTo>
                    <a:pt x="19461" y="13043"/>
                    <a:pt x="19426" y="13052"/>
                    <a:pt x="19392" y="13069"/>
                  </a:cubicBezTo>
                  <a:cubicBezTo>
                    <a:pt x="19251" y="13132"/>
                    <a:pt x="19110" y="13152"/>
                    <a:pt x="18969" y="13152"/>
                  </a:cubicBezTo>
                  <a:cubicBezTo>
                    <a:pt x="18799" y="13152"/>
                    <a:pt x="18629" y="13123"/>
                    <a:pt x="18458" y="13104"/>
                  </a:cubicBezTo>
                  <a:cubicBezTo>
                    <a:pt x="18251" y="13069"/>
                    <a:pt x="18044" y="13069"/>
                    <a:pt x="17871" y="13069"/>
                  </a:cubicBezTo>
                  <a:cubicBezTo>
                    <a:pt x="17318" y="13069"/>
                    <a:pt x="16799" y="12966"/>
                    <a:pt x="16281" y="12897"/>
                  </a:cubicBezTo>
                  <a:cubicBezTo>
                    <a:pt x="16073" y="12862"/>
                    <a:pt x="15831" y="12827"/>
                    <a:pt x="15624" y="12827"/>
                  </a:cubicBezTo>
                  <a:cubicBezTo>
                    <a:pt x="15140" y="12827"/>
                    <a:pt x="14691" y="12758"/>
                    <a:pt x="14276" y="12516"/>
                  </a:cubicBezTo>
                  <a:cubicBezTo>
                    <a:pt x="14157" y="12457"/>
                    <a:pt x="14037" y="12371"/>
                    <a:pt x="13829" y="12371"/>
                  </a:cubicBezTo>
                  <a:cubicBezTo>
                    <a:pt x="13796" y="12371"/>
                    <a:pt x="13761" y="12373"/>
                    <a:pt x="13723" y="12378"/>
                  </a:cubicBezTo>
                  <a:cubicBezTo>
                    <a:pt x="14254" y="12628"/>
                    <a:pt x="14729" y="12906"/>
                    <a:pt x="15275" y="12906"/>
                  </a:cubicBezTo>
                  <a:cubicBezTo>
                    <a:pt x="15333" y="12906"/>
                    <a:pt x="15392" y="12903"/>
                    <a:pt x="15451" y="12897"/>
                  </a:cubicBezTo>
                  <a:cubicBezTo>
                    <a:pt x="15500" y="12893"/>
                    <a:pt x="15548" y="12891"/>
                    <a:pt x="15596" y="12891"/>
                  </a:cubicBezTo>
                  <a:cubicBezTo>
                    <a:pt x="15990" y="12891"/>
                    <a:pt x="16360" y="13008"/>
                    <a:pt x="16730" y="13069"/>
                  </a:cubicBezTo>
                  <a:cubicBezTo>
                    <a:pt x="17041" y="13104"/>
                    <a:pt x="17352" y="13139"/>
                    <a:pt x="17663" y="13139"/>
                  </a:cubicBezTo>
                  <a:cubicBezTo>
                    <a:pt x="17974" y="13139"/>
                    <a:pt x="18286" y="13173"/>
                    <a:pt x="18597" y="13311"/>
                  </a:cubicBezTo>
                  <a:cubicBezTo>
                    <a:pt x="18562" y="13380"/>
                    <a:pt x="18528" y="13415"/>
                    <a:pt x="18493" y="13415"/>
                  </a:cubicBezTo>
                  <a:cubicBezTo>
                    <a:pt x="18078" y="13484"/>
                    <a:pt x="17767" y="13692"/>
                    <a:pt x="17456" y="13864"/>
                  </a:cubicBezTo>
                  <a:cubicBezTo>
                    <a:pt x="16592" y="14279"/>
                    <a:pt x="15762" y="14729"/>
                    <a:pt x="14898" y="15074"/>
                  </a:cubicBezTo>
                  <a:cubicBezTo>
                    <a:pt x="14380" y="15282"/>
                    <a:pt x="13827" y="15454"/>
                    <a:pt x="13308" y="15593"/>
                  </a:cubicBezTo>
                  <a:cubicBezTo>
                    <a:pt x="12790" y="15731"/>
                    <a:pt x="12340" y="15973"/>
                    <a:pt x="11926" y="16249"/>
                  </a:cubicBezTo>
                  <a:cubicBezTo>
                    <a:pt x="11545" y="16491"/>
                    <a:pt x="11200" y="16733"/>
                    <a:pt x="10819" y="16906"/>
                  </a:cubicBezTo>
                  <a:cubicBezTo>
                    <a:pt x="10578" y="17010"/>
                    <a:pt x="10370" y="17148"/>
                    <a:pt x="10197" y="17355"/>
                  </a:cubicBezTo>
                  <a:cubicBezTo>
                    <a:pt x="9886" y="17701"/>
                    <a:pt x="9541" y="18047"/>
                    <a:pt x="9195" y="18392"/>
                  </a:cubicBezTo>
                  <a:cubicBezTo>
                    <a:pt x="9057" y="18531"/>
                    <a:pt x="8918" y="18600"/>
                    <a:pt x="8746" y="18634"/>
                  </a:cubicBezTo>
                  <a:cubicBezTo>
                    <a:pt x="8331" y="18703"/>
                    <a:pt x="7916" y="18703"/>
                    <a:pt x="7467" y="18876"/>
                  </a:cubicBezTo>
                  <a:cubicBezTo>
                    <a:pt x="7493" y="18878"/>
                    <a:pt x="7520" y="18879"/>
                    <a:pt x="7546" y="18879"/>
                  </a:cubicBezTo>
                  <a:cubicBezTo>
                    <a:pt x="7872" y="18879"/>
                    <a:pt x="8162" y="18734"/>
                    <a:pt x="8445" y="18734"/>
                  </a:cubicBezTo>
                  <a:cubicBezTo>
                    <a:pt x="8522" y="18734"/>
                    <a:pt x="8599" y="18745"/>
                    <a:pt x="8676" y="18773"/>
                  </a:cubicBezTo>
                  <a:cubicBezTo>
                    <a:pt x="8711" y="18876"/>
                    <a:pt x="8607" y="18945"/>
                    <a:pt x="8573" y="19015"/>
                  </a:cubicBezTo>
                  <a:cubicBezTo>
                    <a:pt x="8054" y="19533"/>
                    <a:pt x="7570" y="20086"/>
                    <a:pt x="7052" y="20639"/>
                  </a:cubicBezTo>
                  <a:cubicBezTo>
                    <a:pt x="7017" y="20708"/>
                    <a:pt x="6914" y="20743"/>
                    <a:pt x="6879" y="20847"/>
                  </a:cubicBezTo>
                  <a:cubicBezTo>
                    <a:pt x="6672" y="21261"/>
                    <a:pt x="6291" y="21469"/>
                    <a:pt x="5877" y="21607"/>
                  </a:cubicBezTo>
                  <a:cubicBezTo>
                    <a:pt x="5427" y="21780"/>
                    <a:pt x="5047" y="22091"/>
                    <a:pt x="4632" y="22333"/>
                  </a:cubicBezTo>
                  <a:cubicBezTo>
                    <a:pt x="4598" y="22333"/>
                    <a:pt x="4598" y="22367"/>
                    <a:pt x="4563" y="22367"/>
                  </a:cubicBezTo>
                  <a:cubicBezTo>
                    <a:pt x="4494" y="22471"/>
                    <a:pt x="4390" y="22540"/>
                    <a:pt x="4390" y="22644"/>
                  </a:cubicBezTo>
                  <a:cubicBezTo>
                    <a:pt x="4390" y="22691"/>
                    <a:pt x="4426" y="22709"/>
                    <a:pt x="4467" y="22709"/>
                  </a:cubicBezTo>
                  <a:cubicBezTo>
                    <a:pt x="4518" y="22709"/>
                    <a:pt x="4579" y="22682"/>
                    <a:pt x="4598" y="22644"/>
                  </a:cubicBezTo>
                  <a:cubicBezTo>
                    <a:pt x="4632" y="22609"/>
                    <a:pt x="4632" y="22540"/>
                    <a:pt x="4667" y="22506"/>
                  </a:cubicBezTo>
                  <a:cubicBezTo>
                    <a:pt x="4736" y="22333"/>
                    <a:pt x="4909" y="22264"/>
                    <a:pt x="5047" y="22160"/>
                  </a:cubicBezTo>
                  <a:cubicBezTo>
                    <a:pt x="5324" y="21953"/>
                    <a:pt x="5669" y="21780"/>
                    <a:pt x="6049" y="21676"/>
                  </a:cubicBezTo>
                  <a:cubicBezTo>
                    <a:pt x="6075" y="21667"/>
                    <a:pt x="6097" y="21663"/>
                    <a:pt x="6115" y="21663"/>
                  </a:cubicBezTo>
                  <a:cubicBezTo>
                    <a:pt x="6170" y="21663"/>
                    <a:pt x="6196" y="21702"/>
                    <a:pt x="6222" y="21780"/>
                  </a:cubicBezTo>
                  <a:cubicBezTo>
                    <a:pt x="6430" y="21538"/>
                    <a:pt x="6741" y="21434"/>
                    <a:pt x="7052" y="21296"/>
                  </a:cubicBezTo>
                  <a:cubicBezTo>
                    <a:pt x="6844" y="21227"/>
                    <a:pt x="6741" y="21192"/>
                    <a:pt x="6879" y="21019"/>
                  </a:cubicBezTo>
                  <a:cubicBezTo>
                    <a:pt x="7121" y="20743"/>
                    <a:pt x="7363" y="20466"/>
                    <a:pt x="7605" y="20224"/>
                  </a:cubicBezTo>
                  <a:cubicBezTo>
                    <a:pt x="7951" y="19879"/>
                    <a:pt x="8262" y="19568"/>
                    <a:pt x="8538" y="19222"/>
                  </a:cubicBezTo>
                  <a:cubicBezTo>
                    <a:pt x="8711" y="18980"/>
                    <a:pt x="8918" y="18773"/>
                    <a:pt x="9195" y="18669"/>
                  </a:cubicBezTo>
                  <a:cubicBezTo>
                    <a:pt x="9333" y="18600"/>
                    <a:pt x="9333" y="18462"/>
                    <a:pt x="9402" y="18358"/>
                  </a:cubicBezTo>
                  <a:cubicBezTo>
                    <a:pt x="9748" y="18047"/>
                    <a:pt x="10059" y="17701"/>
                    <a:pt x="10370" y="17390"/>
                  </a:cubicBezTo>
                  <a:cubicBezTo>
                    <a:pt x="10405" y="17321"/>
                    <a:pt x="10474" y="17286"/>
                    <a:pt x="10543" y="17252"/>
                  </a:cubicBezTo>
                  <a:cubicBezTo>
                    <a:pt x="11269" y="16872"/>
                    <a:pt x="11891" y="16388"/>
                    <a:pt x="12548" y="16007"/>
                  </a:cubicBezTo>
                  <a:cubicBezTo>
                    <a:pt x="12859" y="15835"/>
                    <a:pt x="13170" y="15765"/>
                    <a:pt x="13516" y="15662"/>
                  </a:cubicBezTo>
                  <a:cubicBezTo>
                    <a:pt x="14172" y="15524"/>
                    <a:pt x="14864" y="15351"/>
                    <a:pt x="15486" y="14970"/>
                  </a:cubicBezTo>
                  <a:cubicBezTo>
                    <a:pt x="15624" y="14867"/>
                    <a:pt x="15797" y="14832"/>
                    <a:pt x="16039" y="14729"/>
                  </a:cubicBezTo>
                  <a:lnTo>
                    <a:pt x="16039" y="14729"/>
                  </a:lnTo>
                  <a:cubicBezTo>
                    <a:pt x="15866" y="14970"/>
                    <a:pt x="15762" y="15109"/>
                    <a:pt x="15589" y="15212"/>
                  </a:cubicBezTo>
                  <a:cubicBezTo>
                    <a:pt x="14967" y="15593"/>
                    <a:pt x="14553" y="16146"/>
                    <a:pt x="14207" y="16733"/>
                  </a:cubicBezTo>
                  <a:cubicBezTo>
                    <a:pt x="13965" y="17217"/>
                    <a:pt x="13688" y="17632"/>
                    <a:pt x="13377" y="18081"/>
                  </a:cubicBezTo>
                  <a:cubicBezTo>
                    <a:pt x="13274" y="18289"/>
                    <a:pt x="13101" y="18496"/>
                    <a:pt x="13066" y="18738"/>
                  </a:cubicBezTo>
                  <a:cubicBezTo>
                    <a:pt x="13170" y="18703"/>
                    <a:pt x="13204" y="18531"/>
                    <a:pt x="13377" y="18531"/>
                  </a:cubicBezTo>
                  <a:cubicBezTo>
                    <a:pt x="13343" y="19015"/>
                    <a:pt x="13170" y="19464"/>
                    <a:pt x="13101" y="19948"/>
                  </a:cubicBezTo>
                  <a:cubicBezTo>
                    <a:pt x="12997" y="20397"/>
                    <a:pt x="12928" y="20881"/>
                    <a:pt x="12859" y="21365"/>
                  </a:cubicBezTo>
                  <a:cubicBezTo>
                    <a:pt x="12755" y="21849"/>
                    <a:pt x="12548" y="22298"/>
                    <a:pt x="12582" y="22817"/>
                  </a:cubicBezTo>
                  <a:cubicBezTo>
                    <a:pt x="12651" y="22437"/>
                    <a:pt x="12755" y="22091"/>
                    <a:pt x="12859" y="21711"/>
                  </a:cubicBezTo>
                  <a:cubicBezTo>
                    <a:pt x="12997" y="20985"/>
                    <a:pt x="13170" y="20224"/>
                    <a:pt x="13308" y="19464"/>
                  </a:cubicBezTo>
                  <a:cubicBezTo>
                    <a:pt x="13412" y="18876"/>
                    <a:pt x="13654" y="18323"/>
                    <a:pt x="13827" y="17736"/>
                  </a:cubicBezTo>
                  <a:cubicBezTo>
                    <a:pt x="13896" y="17597"/>
                    <a:pt x="13965" y="17459"/>
                    <a:pt x="14069" y="17355"/>
                  </a:cubicBezTo>
                  <a:cubicBezTo>
                    <a:pt x="14138" y="17528"/>
                    <a:pt x="14103" y="17701"/>
                    <a:pt x="14069" y="17874"/>
                  </a:cubicBezTo>
                  <a:cubicBezTo>
                    <a:pt x="13930" y="18531"/>
                    <a:pt x="13792" y="19187"/>
                    <a:pt x="13654" y="19844"/>
                  </a:cubicBezTo>
                  <a:cubicBezTo>
                    <a:pt x="13619" y="19948"/>
                    <a:pt x="13619" y="20086"/>
                    <a:pt x="13619" y="20190"/>
                  </a:cubicBezTo>
                  <a:cubicBezTo>
                    <a:pt x="13723" y="20121"/>
                    <a:pt x="13688" y="19982"/>
                    <a:pt x="13723" y="19844"/>
                  </a:cubicBezTo>
                  <a:cubicBezTo>
                    <a:pt x="13792" y="19706"/>
                    <a:pt x="13827" y="19533"/>
                    <a:pt x="13930" y="19360"/>
                  </a:cubicBezTo>
                  <a:cubicBezTo>
                    <a:pt x="14034" y="19222"/>
                    <a:pt x="14103" y="19049"/>
                    <a:pt x="14069" y="18876"/>
                  </a:cubicBezTo>
                  <a:cubicBezTo>
                    <a:pt x="13965" y="18496"/>
                    <a:pt x="14138" y="18185"/>
                    <a:pt x="14241" y="17839"/>
                  </a:cubicBezTo>
                  <a:cubicBezTo>
                    <a:pt x="14276" y="17701"/>
                    <a:pt x="14311" y="17528"/>
                    <a:pt x="14345" y="17390"/>
                  </a:cubicBezTo>
                  <a:cubicBezTo>
                    <a:pt x="14380" y="17286"/>
                    <a:pt x="14414" y="17183"/>
                    <a:pt x="14276" y="17113"/>
                  </a:cubicBezTo>
                  <a:cubicBezTo>
                    <a:pt x="14172" y="17079"/>
                    <a:pt x="14207" y="16975"/>
                    <a:pt x="14241" y="16906"/>
                  </a:cubicBezTo>
                  <a:cubicBezTo>
                    <a:pt x="14380" y="16630"/>
                    <a:pt x="14553" y="16422"/>
                    <a:pt x="14794" y="16215"/>
                  </a:cubicBezTo>
                  <a:lnTo>
                    <a:pt x="14794" y="16215"/>
                  </a:lnTo>
                  <a:cubicBezTo>
                    <a:pt x="14656" y="16906"/>
                    <a:pt x="14380" y="17563"/>
                    <a:pt x="14380" y="18289"/>
                  </a:cubicBezTo>
                  <a:cubicBezTo>
                    <a:pt x="14483" y="17874"/>
                    <a:pt x="14587" y="17494"/>
                    <a:pt x="14691" y="17079"/>
                  </a:cubicBezTo>
                  <a:cubicBezTo>
                    <a:pt x="14760" y="16872"/>
                    <a:pt x="14794" y="16699"/>
                    <a:pt x="15002" y="16595"/>
                  </a:cubicBezTo>
                  <a:cubicBezTo>
                    <a:pt x="15106" y="16560"/>
                    <a:pt x="15140" y="16422"/>
                    <a:pt x="15175" y="16353"/>
                  </a:cubicBezTo>
                  <a:cubicBezTo>
                    <a:pt x="15382" y="15973"/>
                    <a:pt x="15659" y="15593"/>
                    <a:pt x="15901" y="15247"/>
                  </a:cubicBezTo>
                  <a:cubicBezTo>
                    <a:pt x="16212" y="14832"/>
                    <a:pt x="16661" y="14625"/>
                    <a:pt x="17076" y="14383"/>
                  </a:cubicBezTo>
                  <a:cubicBezTo>
                    <a:pt x="17491" y="14106"/>
                    <a:pt x="17940" y="13899"/>
                    <a:pt x="18424" y="13761"/>
                  </a:cubicBezTo>
                  <a:cubicBezTo>
                    <a:pt x="18769" y="13622"/>
                    <a:pt x="19115" y="13415"/>
                    <a:pt x="19495" y="13346"/>
                  </a:cubicBezTo>
                  <a:cubicBezTo>
                    <a:pt x="19737" y="13277"/>
                    <a:pt x="19979" y="13311"/>
                    <a:pt x="20290" y="13277"/>
                  </a:cubicBezTo>
                  <a:lnTo>
                    <a:pt x="20290" y="13277"/>
                  </a:lnTo>
                  <a:cubicBezTo>
                    <a:pt x="20117" y="13519"/>
                    <a:pt x="19772" y="13519"/>
                    <a:pt x="19668" y="13761"/>
                  </a:cubicBezTo>
                  <a:cubicBezTo>
                    <a:pt x="19876" y="13761"/>
                    <a:pt x="20048" y="13692"/>
                    <a:pt x="20187" y="13519"/>
                  </a:cubicBezTo>
                  <a:cubicBezTo>
                    <a:pt x="20601" y="13173"/>
                    <a:pt x="21085" y="12966"/>
                    <a:pt x="21604" y="12862"/>
                  </a:cubicBezTo>
                  <a:cubicBezTo>
                    <a:pt x="21645" y="12862"/>
                    <a:pt x="21687" y="12856"/>
                    <a:pt x="21728" y="12856"/>
                  </a:cubicBezTo>
                  <a:cubicBezTo>
                    <a:pt x="21790" y="12856"/>
                    <a:pt x="21853" y="12869"/>
                    <a:pt x="21915" y="12931"/>
                  </a:cubicBezTo>
                  <a:cubicBezTo>
                    <a:pt x="21777" y="13242"/>
                    <a:pt x="21466" y="13450"/>
                    <a:pt x="21258" y="13692"/>
                  </a:cubicBezTo>
                  <a:cubicBezTo>
                    <a:pt x="21051" y="13899"/>
                    <a:pt x="20982" y="14106"/>
                    <a:pt x="20912" y="14417"/>
                  </a:cubicBezTo>
                  <a:cubicBezTo>
                    <a:pt x="21154" y="14279"/>
                    <a:pt x="21258" y="14106"/>
                    <a:pt x="21362" y="13934"/>
                  </a:cubicBezTo>
                  <a:cubicBezTo>
                    <a:pt x="21638" y="13415"/>
                    <a:pt x="22122" y="13104"/>
                    <a:pt x="22572" y="12724"/>
                  </a:cubicBezTo>
                  <a:cubicBezTo>
                    <a:pt x="22803" y="12550"/>
                    <a:pt x="23035" y="12473"/>
                    <a:pt x="23307" y="12473"/>
                  </a:cubicBezTo>
                  <a:cubicBezTo>
                    <a:pt x="23360" y="12473"/>
                    <a:pt x="23414" y="12476"/>
                    <a:pt x="23470" y="12482"/>
                  </a:cubicBezTo>
                  <a:cubicBezTo>
                    <a:pt x="23517" y="12486"/>
                    <a:pt x="23562" y="12489"/>
                    <a:pt x="23607" y="12489"/>
                  </a:cubicBezTo>
                  <a:cubicBezTo>
                    <a:pt x="23899" y="12489"/>
                    <a:pt x="24169" y="12399"/>
                    <a:pt x="24438" y="12309"/>
                  </a:cubicBezTo>
                  <a:cubicBezTo>
                    <a:pt x="24565" y="12258"/>
                    <a:pt x="24710" y="12226"/>
                    <a:pt x="24860" y="12226"/>
                  </a:cubicBezTo>
                  <a:cubicBezTo>
                    <a:pt x="24915" y="12226"/>
                    <a:pt x="24970" y="12231"/>
                    <a:pt x="25026" y="12240"/>
                  </a:cubicBezTo>
                  <a:cubicBezTo>
                    <a:pt x="25026" y="12274"/>
                    <a:pt x="25026" y="12309"/>
                    <a:pt x="25026" y="12309"/>
                  </a:cubicBezTo>
                  <a:cubicBezTo>
                    <a:pt x="24853" y="12516"/>
                    <a:pt x="24542" y="12516"/>
                    <a:pt x="24438" y="12724"/>
                  </a:cubicBezTo>
                  <a:cubicBezTo>
                    <a:pt x="24300" y="12966"/>
                    <a:pt x="24127" y="13104"/>
                    <a:pt x="23954" y="13277"/>
                  </a:cubicBezTo>
                  <a:cubicBezTo>
                    <a:pt x="23851" y="13380"/>
                    <a:pt x="23712" y="13484"/>
                    <a:pt x="23574" y="13553"/>
                  </a:cubicBezTo>
                  <a:cubicBezTo>
                    <a:pt x="23297" y="13657"/>
                    <a:pt x="23194" y="13864"/>
                    <a:pt x="23056" y="14106"/>
                  </a:cubicBezTo>
                  <a:cubicBezTo>
                    <a:pt x="23021" y="14245"/>
                    <a:pt x="22917" y="14383"/>
                    <a:pt x="22814" y="14487"/>
                  </a:cubicBezTo>
                  <a:cubicBezTo>
                    <a:pt x="22261" y="14970"/>
                    <a:pt x="21880" y="15593"/>
                    <a:pt x="21500" y="16180"/>
                  </a:cubicBezTo>
                  <a:cubicBezTo>
                    <a:pt x="21451" y="16278"/>
                    <a:pt x="21402" y="16376"/>
                    <a:pt x="21317" y="16376"/>
                  </a:cubicBezTo>
                  <a:cubicBezTo>
                    <a:pt x="21281" y="16376"/>
                    <a:pt x="21240" y="16359"/>
                    <a:pt x="21189" y="16319"/>
                  </a:cubicBezTo>
                  <a:cubicBezTo>
                    <a:pt x="20809" y="15973"/>
                    <a:pt x="20290" y="16007"/>
                    <a:pt x="19841" y="15904"/>
                  </a:cubicBezTo>
                  <a:cubicBezTo>
                    <a:pt x="19530" y="15826"/>
                    <a:pt x="19238" y="15787"/>
                    <a:pt x="18937" y="15787"/>
                  </a:cubicBezTo>
                  <a:cubicBezTo>
                    <a:pt x="18836" y="15787"/>
                    <a:pt x="18735" y="15791"/>
                    <a:pt x="18631" y="15800"/>
                  </a:cubicBezTo>
                  <a:cubicBezTo>
                    <a:pt x="18389" y="15800"/>
                    <a:pt x="18355" y="15731"/>
                    <a:pt x="18458" y="15524"/>
                  </a:cubicBezTo>
                  <a:cubicBezTo>
                    <a:pt x="18597" y="15247"/>
                    <a:pt x="18804" y="14970"/>
                    <a:pt x="19011" y="14729"/>
                  </a:cubicBezTo>
                  <a:cubicBezTo>
                    <a:pt x="19150" y="14556"/>
                    <a:pt x="19322" y="14383"/>
                    <a:pt x="19357" y="14141"/>
                  </a:cubicBezTo>
                  <a:cubicBezTo>
                    <a:pt x="19392" y="13968"/>
                    <a:pt x="19599" y="13934"/>
                    <a:pt x="19668" y="13761"/>
                  </a:cubicBezTo>
                  <a:lnTo>
                    <a:pt x="19668" y="13761"/>
                  </a:lnTo>
                  <a:cubicBezTo>
                    <a:pt x="19495" y="13830"/>
                    <a:pt x="19392" y="14003"/>
                    <a:pt x="19253" y="14141"/>
                  </a:cubicBezTo>
                  <a:cubicBezTo>
                    <a:pt x="18839" y="14590"/>
                    <a:pt x="18389" y="15040"/>
                    <a:pt x="18078" y="15558"/>
                  </a:cubicBezTo>
                  <a:cubicBezTo>
                    <a:pt x="18044" y="15593"/>
                    <a:pt x="18009" y="15662"/>
                    <a:pt x="17974" y="15696"/>
                  </a:cubicBezTo>
                  <a:cubicBezTo>
                    <a:pt x="17940" y="15714"/>
                    <a:pt x="17905" y="15722"/>
                    <a:pt x="17871" y="15722"/>
                  </a:cubicBezTo>
                  <a:cubicBezTo>
                    <a:pt x="17836" y="15722"/>
                    <a:pt x="17802" y="15714"/>
                    <a:pt x="17767" y="15696"/>
                  </a:cubicBezTo>
                  <a:cubicBezTo>
                    <a:pt x="17733" y="15627"/>
                    <a:pt x="17767" y="15558"/>
                    <a:pt x="17802" y="15524"/>
                  </a:cubicBezTo>
                  <a:cubicBezTo>
                    <a:pt x="17974" y="15282"/>
                    <a:pt x="18182" y="15074"/>
                    <a:pt x="18286" y="14798"/>
                  </a:cubicBezTo>
                  <a:lnTo>
                    <a:pt x="18355" y="14729"/>
                  </a:lnTo>
                  <a:lnTo>
                    <a:pt x="18286" y="14763"/>
                  </a:lnTo>
                  <a:cubicBezTo>
                    <a:pt x="18078" y="14901"/>
                    <a:pt x="17974" y="15109"/>
                    <a:pt x="17802" y="15282"/>
                  </a:cubicBezTo>
                  <a:cubicBezTo>
                    <a:pt x="17352" y="15835"/>
                    <a:pt x="17076" y="16042"/>
                    <a:pt x="16557" y="16284"/>
                  </a:cubicBezTo>
                  <a:cubicBezTo>
                    <a:pt x="16488" y="16180"/>
                    <a:pt x="16592" y="16111"/>
                    <a:pt x="16626" y="16042"/>
                  </a:cubicBezTo>
                  <a:cubicBezTo>
                    <a:pt x="16834" y="15765"/>
                    <a:pt x="17076" y="15524"/>
                    <a:pt x="17249" y="15212"/>
                  </a:cubicBezTo>
                  <a:lnTo>
                    <a:pt x="17249" y="15212"/>
                  </a:lnTo>
                  <a:cubicBezTo>
                    <a:pt x="16903" y="15489"/>
                    <a:pt x="16626" y="15835"/>
                    <a:pt x="16350" y="16215"/>
                  </a:cubicBezTo>
                  <a:cubicBezTo>
                    <a:pt x="16143" y="16560"/>
                    <a:pt x="15797" y="16768"/>
                    <a:pt x="15520" y="17010"/>
                  </a:cubicBezTo>
                  <a:cubicBezTo>
                    <a:pt x="15244" y="17286"/>
                    <a:pt x="15106" y="17632"/>
                    <a:pt x="14898" y="17943"/>
                  </a:cubicBezTo>
                  <a:cubicBezTo>
                    <a:pt x="14760" y="18220"/>
                    <a:pt x="14587" y="18462"/>
                    <a:pt x="14518" y="18773"/>
                  </a:cubicBezTo>
                  <a:cubicBezTo>
                    <a:pt x="14518" y="18773"/>
                    <a:pt x="14449" y="18807"/>
                    <a:pt x="14414" y="18842"/>
                  </a:cubicBezTo>
                  <a:cubicBezTo>
                    <a:pt x="14311" y="18634"/>
                    <a:pt x="14449" y="18462"/>
                    <a:pt x="14380" y="18289"/>
                  </a:cubicBezTo>
                  <a:lnTo>
                    <a:pt x="14380" y="18289"/>
                  </a:lnTo>
                  <a:cubicBezTo>
                    <a:pt x="14276" y="18531"/>
                    <a:pt x="14345" y="18773"/>
                    <a:pt x="14311" y="19015"/>
                  </a:cubicBezTo>
                  <a:cubicBezTo>
                    <a:pt x="14172" y="19602"/>
                    <a:pt x="13861" y="20121"/>
                    <a:pt x="13654" y="20674"/>
                  </a:cubicBezTo>
                  <a:cubicBezTo>
                    <a:pt x="13481" y="21158"/>
                    <a:pt x="13204" y="21642"/>
                    <a:pt x="13170" y="22195"/>
                  </a:cubicBezTo>
                  <a:cubicBezTo>
                    <a:pt x="13170" y="22229"/>
                    <a:pt x="13135" y="22298"/>
                    <a:pt x="13135" y="22367"/>
                  </a:cubicBezTo>
                  <a:cubicBezTo>
                    <a:pt x="13135" y="22402"/>
                    <a:pt x="13170" y="22437"/>
                    <a:pt x="13170" y="22540"/>
                  </a:cubicBezTo>
                  <a:cubicBezTo>
                    <a:pt x="13516" y="21538"/>
                    <a:pt x="13792" y="20570"/>
                    <a:pt x="14311" y="19602"/>
                  </a:cubicBezTo>
                  <a:cubicBezTo>
                    <a:pt x="14553" y="20570"/>
                    <a:pt x="14622" y="21469"/>
                    <a:pt x="14414" y="22402"/>
                  </a:cubicBezTo>
                  <a:cubicBezTo>
                    <a:pt x="14311" y="22713"/>
                    <a:pt x="14103" y="22955"/>
                    <a:pt x="13861" y="23162"/>
                  </a:cubicBezTo>
                  <a:cubicBezTo>
                    <a:pt x="13723" y="23301"/>
                    <a:pt x="13585" y="23404"/>
                    <a:pt x="13516" y="23543"/>
                  </a:cubicBezTo>
                  <a:cubicBezTo>
                    <a:pt x="13446" y="23612"/>
                    <a:pt x="13412" y="23681"/>
                    <a:pt x="13585" y="23715"/>
                  </a:cubicBezTo>
                  <a:cubicBezTo>
                    <a:pt x="13688" y="23715"/>
                    <a:pt x="13585" y="23819"/>
                    <a:pt x="13550" y="23854"/>
                  </a:cubicBezTo>
                  <a:cubicBezTo>
                    <a:pt x="13135" y="24165"/>
                    <a:pt x="12755" y="24407"/>
                    <a:pt x="12271" y="24510"/>
                  </a:cubicBezTo>
                  <a:cubicBezTo>
                    <a:pt x="12133" y="24510"/>
                    <a:pt x="11995" y="24545"/>
                    <a:pt x="11891" y="24614"/>
                  </a:cubicBezTo>
                  <a:cubicBezTo>
                    <a:pt x="11822" y="24649"/>
                    <a:pt x="11718" y="24718"/>
                    <a:pt x="11787" y="24822"/>
                  </a:cubicBezTo>
                  <a:cubicBezTo>
                    <a:pt x="11891" y="24994"/>
                    <a:pt x="11753" y="25029"/>
                    <a:pt x="11649" y="25063"/>
                  </a:cubicBezTo>
                  <a:cubicBezTo>
                    <a:pt x="11407" y="25133"/>
                    <a:pt x="11131" y="25167"/>
                    <a:pt x="10889" y="25167"/>
                  </a:cubicBezTo>
                  <a:cubicBezTo>
                    <a:pt x="10578" y="25167"/>
                    <a:pt x="10336" y="25202"/>
                    <a:pt x="10059" y="25340"/>
                  </a:cubicBezTo>
                  <a:cubicBezTo>
                    <a:pt x="9644" y="25547"/>
                    <a:pt x="9229" y="25755"/>
                    <a:pt x="8780" y="25893"/>
                  </a:cubicBezTo>
                  <a:cubicBezTo>
                    <a:pt x="8054" y="26170"/>
                    <a:pt x="7328" y="26377"/>
                    <a:pt x="6603" y="26619"/>
                  </a:cubicBezTo>
                  <a:cubicBezTo>
                    <a:pt x="5980" y="26826"/>
                    <a:pt x="5358" y="26965"/>
                    <a:pt x="4736" y="27137"/>
                  </a:cubicBezTo>
                  <a:cubicBezTo>
                    <a:pt x="4425" y="27207"/>
                    <a:pt x="4114" y="27207"/>
                    <a:pt x="3803" y="27276"/>
                  </a:cubicBezTo>
                  <a:cubicBezTo>
                    <a:pt x="3526" y="27345"/>
                    <a:pt x="3250" y="27483"/>
                    <a:pt x="3008" y="27656"/>
                  </a:cubicBezTo>
                  <a:cubicBezTo>
                    <a:pt x="2247" y="28243"/>
                    <a:pt x="1452" y="28797"/>
                    <a:pt x="830" y="29522"/>
                  </a:cubicBezTo>
                  <a:cubicBezTo>
                    <a:pt x="830" y="29540"/>
                    <a:pt x="822" y="29540"/>
                    <a:pt x="809" y="29540"/>
                  </a:cubicBezTo>
                  <a:cubicBezTo>
                    <a:pt x="796" y="29540"/>
                    <a:pt x="778" y="29540"/>
                    <a:pt x="761" y="29557"/>
                  </a:cubicBezTo>
                  <a:cubicBezTo>
                    <a:pt x="692" y="29488"/>
                    <a:pt x="726" y="29419"/>
                    <a:pt x="726" y="29384"/>
                  </a:cubicBezTo>
                  <a:cubicBezTo>
                    <a:pt x="968" y="28831"/>
                    <a:pt x="1141" y="28243"/>
                    <a:pt x="1487" y="27725"/>
                  </a:cubicBezTo>
                  <a:cubicBezTo>
                    <a:pt x="1487" y="27656"/>
                    <a:pt x="1521" y="27621"/>
                    <a:pt x="1556" y="27587"/>
                  </a:cubicBezTo>
                  <a:cubicBezTo>
                    <a:pt x="1833" y="26757"/>
                    <a:pt x="2524" y="26204"/>
                    <a:pt x="3111" y="25651"/>
                  </a:cubicBezTo>
                  <a:cubicBezTo>
                    <a:pt x="3803" y="24994"/>
                    <a:pt x="4390" y="24268"/>
                    <a:pt x="4943" y="23508"/>
                  </a:cubicBezTo>
                  <a:cubicBezTo>
                    <a:pt x="5013" y="23439"/>
                    <a:pt x="5047" y="23335"/>
                    <a:pt x="5047" y="23266"/>
                  </a:cubicBezTo>
                  <a:lnTo>
                    <a:pt x="5047" y="23266"/>
                  </a:lnTo>
                  <a:cubicBezTo>
                    <a:pt x="4736" y="23543"/>
                    <a:pt x="4529" y="23888"/>
                    <a:pt x="4287" y="24199"/>
                  </a:cubicBezTo>
                  <a:cubicBezTo>
                    <a:pt x="3976" y="24614"/>
                    <a:pt x="3595" y="24994"/>
                    <a:pt x="3215" y="25375"/>
                  </a:cubicBezTo>
                  <a:cubicBezTo>
                    <a:pt x="2869" y="25686"/>
                    <a:pt x="2558" y="26031"/>
                    <a:pt x="2247" y="26377"/>
                  </a:cubicBezTo>
                  <a:cubicBezTo>
                    <a:pt x="2178" y="26412"/>
                    <a:pt x="2144" y="26481"/>
                    <a:pt x="2040" y="26481"/>
                  </a:cubicBezTo>
                  <a:cubicBezTo>
                    <a:pt x="2005" y="26342"/>
                    <a:pt x="2074" y="26204"/>
                    <a:pt x="2144" y="26066"/>
                  </a:cubicBezTo>
                  <a:lnTo>
                    <a:pt x="2144" y="26031"/>
                  </a:lnTo>
                  <a:cubicBezTo>
                    <a:pt x="2455" y="25340"/>
                    <a:pt x="2731" y="24649"/>
                    <a:pt x="2939" y="23888"/>
                  </a:cubicBezTo>
                  <a:cubicBezTo>
                    <a:pt x="3215" y="22817"/>
                    <a:pt x="3492" y="21711"/>
                    <a:pt x="3768" y="20605"/>
                  </a:cubicBezTo>
                  <a:cubicBezTo>
                    <a:pt x="3872" y="20086"/>
                    <a:pt x="4079" y="19568"/>
                    <a:pt x="4252" y="19049"/>
                  </a:cubicBezTo>
                  <a:cubicBezTo>
                    <a:pt x="4287" y="18911"/>
                    <a:pt x="4356" y="18773"/>
                    <a:pt x="4390" y="18634"/>
                  </a:cubicBezTo>
                  <a:cubicBezTo>
                    <a:pt x="4701" y="17390"/>
                    <a:pt x="5324" y="16284"/>
                    <a:pt x="6049" y="15282"/>
                  </a:cubicBezTo>
                  <a:cubicBezTo>
                    <a:pt x="6568" y="14556"/>
                    <a:pt x="7121" y="13830"/>
                    <a:pt x="7674" y="13139"/>
                  </a:cubicBezTo>
                  <a:cubicBezTo>
                    <a:pt x="8054" y="12724"/>
                    <a:pt x="8400" y="12309"/>
                    <a:pt x="8884" y="11963"/>
                  </a:cubicBezTo>
                  <a:cubicBezTo>
                    <a:pt x="9022" y="11860"/>
                    <a:pt x="9160" y="11790"/>
                    <a:pt x="9333" y="11721"/>
                  </a:cubicBezTo>
                  <a:cubicBezTo>
                    <a:pt x="9471" y="11652"/>
                    <a:pt x="9644" y="11618"/>
                    <a:pt x="9713" y="11479"/>
                  </a:cubicBezTo>
                  <a:lnTo>
                    <a:pt x="9713" y="11479"/>
                  </a:lnTo>
                  <a:cubicBezTo>
                    <a:pt x="9264" y="11583"/>
                    <a:pt x="8815" y="11721"/>
                    <a:pt x="8504" y="12102"/>
                  </a:cubicBezTo>
                  <a:cubicBezTo>
                    <a:pt x="8331" y="12309"/>
                    <a:pt x="8089" y="12516"/>
                    <a:pt x="7881" y="12689"/>
                  </a:cubicBezTo>
                  <a:cubicBezTo>
                    <a:pt x="7743" y="12827"/>
                    <a:pt x="7570" y="13000"/>
                    <a:pt x="7467" y="13139"/>
                  </a:cubicBezTo>
                  <a:cubicBezTo>
                    <a:pt x="6637" y="14210"/>
                    <a:pt x="5773" y="15247"/>
                    <a:pt x="5116" y="16422"/>
                  </a:cubicBezTo>
                  <a:cubicBezTo>
                    <a:pt x="4909" y="16802"/>
                    <a:pt x="4736" y="17148"/>
                    <a:pt x="4529" y="17528"/>
                  </a:cubicBezTo>
                  <a:cubicBezTo>
                    <a:pt x="4356" y="17770"/>
                    <a:pt x="4252" y="18047"/>
                    <a:pt x="4218" y="18358"/>
                  </a:cubicBezTo>
                  <a:cubicBezTo>
                    <a:pt x="4183" y="18531"/>
                    <a:pt x="4148" y="18669"/>
                    <a:pt x="4079" y="18842"/>
                  </a:cubicBezTo>
                  <a:cubicBezTo>
                    <a:pt x="3906" y="19326"/>
                    <a:pt x="3699" y="19844"/>
                    <a:pt x="3561" y="20363"/>
                  </a:cubicBezTo>
                  <a:cubicBezTo>
                    <a:pt x="3353" y="21158"/>
                    <a:pt x="3146" y="21987"/>
                    <a:pt x="2939" y="22782"/>
                  </a:cubicBezTo>
                  <a:cubicBezTo>
                    <a:pt x="2766" y="23473"/>
                    <a:pt x="2593" y="24165"/>
                    <a:pt x="2386" y="24822"/>
                  </a:cubicBezTo>
                  <a:cubicBezTo>
                    <a:pt x="2213" y="25305"/>
                    <a:pt x="1971" y="25789"/>
                    <a:pt x="1798" y="26273"/>
                  </a:cubicBezTo>
                  <a:cubicBezTo>
                    <a:pt x="1591" y="26792"/>
                    <a:pt x="1418" y="27276"/>
                    <a:pt x="1176" y="27760"/>
                  </a:cubicBezTo>
                  <a:cubicBezTo>
                    <a:pt x="968" y="28209"/>
                    <a:pt x="726" y="28624"/>
                    <a:pt x="588" y="29108"/>
                  </a:cubicBezTo>
                  <a:cubicBezTo>
                    <a:pt x="415" y="29592"/>
                    <a:pt x="346" y="30145"/>
                    <a:pt x="35" y="30594"/>
                  </a:cubicBezTo>
                  <a:cubicBezTo>
                    <a:pt x="1" y="30663"/>
                    <a:pt x="35" y="30732"/>
                    <a:pt x="104" y="30801"/>
                  </a:cubicBezTo>
                  <a:cubicBezTo>
                    <a:pt x="151" y="30832"/>
                    <a:pt x="191" y="30849"/>
                    <a:pt x="226" y="30849"/>
                  </a:cubicBezTo>
                  <a:cubicBezTo>
                    <a:pt x="270" y="30849"/>
                    <a:pt x="308" y="30824"/>
                    <a:pt x="346" y="30767"/>
                  </a:cubicBezTo>
                  <a:cubicBezTo>
                    <a:pt x="415" y="30628"/>
                    <a:pt x="519" y="30525"/>
                    <a:pt x="588" y="30352"/>
                  </a:cubicBezTo>
                  <a:cubicBezTo>
                    <a:pt x="830" y="29903"/>
                    <a:pt x="1141" y="29488"/>
                    <a:pt x="1556" y="29142"/>
                  </a:cubicBezTo>
                  <a:cubicBezTo>
                    <a:pt x="1971" y="28797"/>
                    <a:pt x="2386" y="28451"/>
                    <a:pt x="2800" y="28105"/>
                  </a:cubicBezTo>
                  <a:cubicBezTo>
                    <a:pt x="3215" y="27725"/>
                    <a:pt x="3734" y="27518"/>
                    <a:pt x="4287" y="27414"/>
                  </a:cubicBezTo>
                  <a:cubicBezTo>
                    <a:pt x="5047" y="27310"/>
                    <a:pt x="5808" y="27103"/>
                    <a:pt x="6568" y="26861"/>
                  </a:cubicBezTo>
                  <a:cubicBezTo>
                    <a:pt x="6948" y="26757"/>
                    <a:pt x="7294" y="26619"/>
                    <a:pt x="7709" y="26515"/>
                  </a:cubicBezTo>
                  <a:cubicBezTo>
                    <a:pt x="8469" y="26377"/>
                    <a:pt x="9160" y="26031"/>
                    <a:pt x="9886" y="25720"/>
                  </a:cubicBezTo>
                  <a:cubicBezTo>
                    <a:pt x="10301" y="25513"/>
                    <a:pt x="10716" y="25409"/>
                    <a:pt x="11165" y="25409"/>
                  </a:cubicBezTo>
                  <a:cubicBezTo>
                    <a:pt x="11545" y="25409"/>
                    <a:pt x="11926" y="25305"/>
                    <a:pt x="12306" y="25133"/>
                  </a:cubicBezTo>
                  <a:cubicBezTo>
                    <a:pt x="12548" y="24994"/>
                    <a:pt x="12790" y="24856"/>
                    <a:pt x="12997" y="24683"/>
                  </a:cubicBezTo>
                  <a:cubicBezTo>
                    <a:pt x="13619" y="24199"/>
                    <a:pt x="14241" y="23785"/>
                    <a:pt x="14656" y="23093"/>
                  </a:cubicBezTo>
                  <a:cubicBezTo>
                    <a:pt x="14656" y="23043"/>
                    <a:pt x="14675" y="23011"/>
                    <a:pt x="14725" y="23011"/>
                  </a:cubicBezTo>
                  <a:cubicBezTo>
                    <a:pt x="14744" y="23011"/>
                    <a:pt x="14767" y="23015"/>
                    <a:pt x="14794" y="23024"/>
                  </a:cubicBezTo>
                  <a:cubicBezTo>
                    <a:pt x="14864" y="23197"/>
                    <a:pt x="14864" y="23404"/>
                    <a:pt x="14794" y="23577"/>
                  </a:cubicBezTo>
                  <a:cubicBezTo>
                    <a:pt x="14622" y="23992"/>
                    <a:pt x="14587" y="24441"/>
                    <a:pt x="14622" y="24891"/>
                  </a:cubicBezTo>
                  <a:cubicBezTo>
                    <a:pt x="14622" y="24960"/>
                    <a:pt x="14622" y="25063"/>
                    <a:pt x="14587" y="25133"/>
                  </a:cubicBezTo>
                  <a:cubicBezTo>
                    <a:pt x="14587" y="25409"/>
                    <a:pt x="14380" y="25513"/>
                    <a:pt x="14241" y="25651"/>
                  </a:cubicBezTo>
                  <a:cubicBezTo>
                    <a:pt x="14191" y="25685"/>
                    <a:pt x="14152" y="25698"/>
                    <a:pt x="14122" y="25698"/>
                  </a:cubicBezTo>
                  <a:cubicBezTo>
                    <a:pt x="14028" y="25698"/>
                    <a:pt x="14009" y="25573"/>
                    <a:pt x="13930" y="25547"/>
                  </a:cubicBezTo>
                  <a:cubicBezTo>
                    <a:pt x="13861" y="25513"/>
                    <a:pt x="13792" y="25513"/>
                    <a:pt x="13723" y="25513"/>
                  </a:cubicBezTo>
                  <a:cubicBezTo>
                    <a:pt x="13446" y="25513"/>
                    <a:pt x="13135" y="25617"/>
                    <a:pt x="12893" y="25755"/>
                  </a:cubicBezTo>
                  <a:cubicBezTo>
                    <a:pt x="11891" y="26204"/>
                    <a:pt x="11061" y="26826"/>
                    <a:pt x="10301" y="27587"/>
                  </a:cubicBezTo>
                  <a:cubicBezTo>
                    <a:pt x="9713" y="28174"/>
                    <a:pt x="9195" y="28831"/>
                    <a:pt x="8746" y="29522"/>
                  </a:cubicBezTo>
                  <a:cubicBezTo>
                    <a:pt x="8400" y="30041"/>
                    <a:pt x="8054" y="30594"/>
                    <a:pt x="7501" y="30905"/>
                  </a:cubicBezTo>
                  <a:cubicBezTo>
                    <a:pt x="6672" y="31354"/>
                    <a:pt x="6049" y="32011"/>
                    <a:pt x="5462" y="32737"/>
                  </a:cubicBezTo>
                  <a:cubicBezTo>
                    <a:pt x="5220" y="33048"/>
                    <a:pt x="5047" y="33428"/>
                    <a:pt x="4943" y="33808"/>
                  </a:cubicBezTo>
                  <a:cubicBezTo>
                    <a:pt x="4874" y="34120"/>
                    <a:pt x="4805" y="34431"/>
                    <a:pt x="4701" y="34707"/>
                  </a:cubicBezTo>
                  <a:cubicBezTo>
                    <a:pt x="4494" y="35295"/>
                    <a:pt x="4356" y="35882"/>
                    <a:pt x="4390" y="36505"/>
                  </a:cubicBezTo>
                  <a:cubicBezTo>
                    <a:pt x="4390" y="36712"/>
                    <a:pt x="4425" y="36954"/>
                    <a:pt x="4390" y="37196"/>
                  </a:cubicBezTo>
                  <a:cubicBezTo>
                    <a:pt x="4321" y="37922"/>
                    <a:pt x="4218" y="38648"/>
                    <a:pt x="4218" y="39408"/>
                  </a:cubicBezTo>
                  <a:cubicBezTo>
                    <a:pt x="4252" y="40514"/>
                    <a:pt x="3941" y="41586"/>
                    <a:pt x="3803" y="42657"/>
                  </a:cubicBezTo>
                  <a:cubicBezTo>
                    <a:pt x="3768" y="43210"/>
                    <a:pt x="3630" y="43729"/>
                    <a:pt x="3561" y="44282"/>
                  </a:cubicBezTo>
                  <a:cubicBezTo>
                    <a:pt x="3526" y="44662"/>
                    <a:pt x="3492" y="45042"/>
                    <a:pt x="3319" y="45353"/>
                  </a:cubicBezTo>
                  <a:cubicBezTo>
                    <a:pt x="3077" y="45803"/>
                    <a:pt x="2939" y="46321"/>
                    <a:pt x="2351" y="46459"/>
                  </a:cubicBezTo>
                  <a:cubicBezTo>
                    <a:pt x="2282" y="46494"/>
                    <a:pt x="2213" y="46528"/>
                    <a:pt x="2213" y="46632"/>
                  </a:cubicBezTo>
                  <a:cubicBezTo>
                    <a:pt x="2239" y="46710"/>
                    <a:pt x="2303" y="46749"/>
                    <a:pt x="2378" y="46749"/>
                  </a:cubicBezTo>
                  <a:cubicBezTo>
                    <a:pt x="2403" y="46749"/>
                    <a:pt x="2429" y="46744"/>
                    <a:pt x="2455" y="46736"/>
                  </a:cubicBezTo>
                  <a:cubicBezTo>
                    <a:pt x="2524" y="46736"/>
                    <a:pt x="2593" y="46701"/>
                    <a:pt x="2662" y="46667"/>
                  </a:cubicBezTo>
                  <a:cubicBezTo>
                    <a:pt x="2869" y="46563"/>
                    <a:pt x="3077" y="46459"/>
                    <a:pt x="3284" y="46321"/>
                  </a:cubicBezTo>
                  <a:cubicBezTo>
                    <a:pt x="3630" y="46114"/>
                    <a:pt x="3976" y="45872"/>
                    <a:pt x="4390" y="45733"/>
                  </a:cubicBezTo>
                  <a:cubicBezTo>
                    <a:pt x="5220" y="45491"/>
                    <a:pt x="6015" y="45180"/>
                    <a:pt x="6810" y="44835"/>
                  </a:cubicBezTo>
                  <a:cubicBezTo>
                    <a:pt x="6844" y="44800"/>
                    <a:pt x="6914" y="44766"/>
                    <a:pt x="6983" y="44731"/>
                  </a:cubicBezTo>
                  <a:cubicBezTo>
                    <a:pt x="8089" y="44351"/>
                    <a:pt x="9195" y="43936"/>
                    <a:pt x="10163" y="43279"/>
                  </a:cubicBezTo>
                  <a:cubicBezTo>
                    <a:pt x="10889" y="42795"/>
                    <a:pt x="11545" y="42311"/>
                    <a:pt x="12271" y="41897"/>
                  </a:cubicBezTo>
                  <a:cubicBezTo>
                    <a:pt x="12686" y="41655"/>
                    <a:pt x="12928" y="41275"/>
                    <a:pt x="13274" y="40963"/>
                  </a:cubicBezTo>
                  <a:cubicBezTo>
                    <a:pt x="13619" y="40618"/>
                    <a:pt x="13861" y="40203"/>
                    <a:pt x="14069" y="39754"/>
                  </a:cubicBezTo>
                  <a:cubicBezTo>
                    <a:pt x="14311" y="39131"/>
                    <a:pt x="14725" y="38613"/>
                    <a:pt x="15106" y="38060"/>
                  </a:cubicBezTo>
                  <a:cubicBezTo>
                    <a:pt x="15157" y="37991"/>
                    <a:pt x="15201" y="37956"/>
                    <a:pt x="15244" y="37956"/>
                  </a:cubicBezTo>
                  <a:cubicBezTo>
                    <a:pt x="15287" y="37956"/>
                    <a:pt x="15330" y="37991"/>
                    <a:pt x="15382" y="38060"/>
                  </a:cubicBezTo>
                  <a:cubicBezTo>
                    <a:pt x="15486" y="38267"/>
                    <a:pt x="15624" y="38475"/>
                    <a:pt x="15762" y="38648"/>
                  </a:cubicBezTo>
                  <a:cubicBezTo>
                    <a:pt x="15935" y="38890"/>
                    <a:pt x="16039" y="39201"/>
                    <a:pt x="16281" y="39373"/>
                  </a:cubicBezTo>
                  <a:cubicBezTo>
                    <a:pt x="16488" y="39477"/>
                    <a:pt x="16523" y="39650"/>
                    <a:pt x="16488" y="39857"/>
                  </a:cubicBezTo>
                  <a:cubicBezTo>
                    <a:pt x="16419" y="40549"/>
                    <a:pt x="16384" y="41275"/>
                    <a:pt x="16281" y="41966"/>
                  </a:cubicBezTo>
                  <a:cubicBezTo>
                    <a:pt x="16246" y="42242"/>
                    <a:pt x="16177" y="42519"/>
                    <a:pt x="16246" y="42795"/>
                  </a:cubicBezTo>
                  <a:cubicBezTo>
                    <a:pt x="16315" y="43176"/>
                    <a:pt x="16177" y="43521"/>
                    <a:pt x="16039" y="43832"/>
                  </a:cubicBezTo>
                  <a:cubicBezTo>
                    <a:pt x="15797" y="44351"/>
                    <a:pt x="15520" y="44869"/>
                    <a:pt x="15278" y="45388"/>
                  </a:cubicBezTo>
                  <a:cubicBezTo>
                    <a:pt x="14933" y="46114"/>
                    <a:pt x="14587" y="46874"/>
                    <a:pt x="14138" y="47600"/>
                  </a:cubicBezTo>
                  <a:cubicBezTo>
                    <a:pt x="14069" y="47738"/>
                    <a:pt x="13999" y="47911"/>
                    <a:pt x="13827" y="47946"/>
                  </a:cubicBezTo>
                  <a:cubicBezTo>
                    <a:pt x="13505" y="48044"/>
                    <a:pt x="13184" y="48214"/>
                    <a:pt x="12837" y="48214"/>
                  </a:cubicBezTo>
                  <a:cubicBezTo>
                    <a:pt x="12699" y="48214"/>
                    <a:pt x="12557" y="48187"/>
                    <a:pt x="12409" y="48118"/>
                  </a:cubicBezTo>
                  <a:cubicBezTo>
                    <a:pt x="12343" y="48085"/>
                    <a:pt x="12245" y="48036"/>
                    <a:pt x="12161" y="48036"/>
                  </a:cubicBezTo>
                  <a:cubicBezTo>
                    <a:pt x="12069" y="48036"/>
                    <a:pt x="11995" y="48094"/>
                    <a:pt x="11995" y="48291"/>
                  </a:cubicBezTo>
                  <a:cubicBezTo>
                    <a:pt x="11995" y="48326"/>
                    <a:pt x="11891" y="48326"/>
                    <a:pt x="11856" y="48360"/>
                  </a:cubicBezTo>
                  <a:cubicBezTo>
                    <a:pt x="11753" y="48395"/>
                    <a:pt x="11649" y="48395"/>
                    <a:pt x="11545" y="48395"/>
                  </a:cubicBezTo>
                  <a:cubicBezTo>
                    <a:pt x="10681" y="48568"/>
                    <a:pt x="9817" y="48844"/>
                    <a:pt x="9126" y="49397"/>
                  </a:cubicBezTo>
                  <a:cubicBezTo>
                    <a:pt x="8434" y="49950"/>
                    <a:pt x="7812" y="50573"/>
                    <a:pt x="7190" y="51195"/>
                  </a:cubicBezTo>
                  <a:cubicBezTo>
                    <a:pt x="6914" y="51471"/>
                    <a:pt x="6672" y="51782"/>
                    <a:pt x="6430" y="52059"/>
                  </a:cubicBezTo>
                  <a:cubicBezTo>
                    <a:pt x="6119" y="52404"/>
                    <a:pt x="5877" y="52785"/>
                    <a:pt x="5704" y="53199"/>
                  </a:cubicBezTo>
                  <a:cubicBezTo>
                    <a:pt x="5600" y="53441"/>
                    <a:pt x="5496" y="53649"/>
                    <a:pt x="5358" y="53856"/>
                  </a:cubicBezTo>
                  <a:cubicBezTo>
                    <a:pt x="5220" y="54029"/>
                    <a:pt x="5116" y="54236"/>
                    <a:pt x="5082" y="54444"/>
                  </a:cubicBezTo>
                  <a:cubicBezTo>
                    <a:pt x="5047" y="54755"/>
                    <a:pt x="4943" y="55031"/>
                    <a:pt x="4840" y="55308"/>
                  </a:cubicBezTo>
                  <a:cubicBezTo>
                    <a:pt x="4736" y="55688"/>
                    <a:pt x="4598" y="56068"/>
                    <a:pt x="4771" y="56483"/>
                  </a:cubicBezTo>
                  <a:cubicBezTo>
                    <a:pt x="4805" y="56552"/>
                    <a:pt x="4805" y="56656"/>
                    <a:pt x="4805" y="56760"/>
                  </a:cubicBezTo>
                  <a:cubicBezTo>
                    <a:pt x="4943" y="58073"/>
                    <a:pt x="5324" y="59352"/>
                    <a:pt x="5877" y="60596"/>
                  </a:cubicBezTo>
                  <a:cubicBezTo>
                    <a:pt x="6188" y="60458"/>
                    <a:pt x="6188" y="60458"/>
                    <a:pt x="6049" y="60182"/>
                  </a:cubicBezTo>
                  <a:cubicBezTo>
                    <a:pt x="5669" y="59559"/>
                    <a:pt x="5531" y="58937"/>
                    <a:pt x="5635" y="58246"/>
                  </a:cubicBezTo>
                  <a:cubicBezTo>
                    <a:pt x="5704" y="57866"/>
                    <a:pt x="5842" y="57486"/>
                    <a:pt x="5946" y="57105"/>
                  </a:cubicBezTo>
                  <a:cubicBezTo>
                    <a:pt x="6049" y="56829"/>
                    <a:pt x="6188" y="56552"/>
                    <a:pt x="6430" y="56345"/>
                  </a:cubicBezTo>
                  <a:cubicBezTo>
                    <a:pt x="6914" y="55896"/>
                    <a:pt x="7328" y="55377"/>
                    <a:pt x="7916" y="55031"/>
                  </a:cubicBezTo>
                  <a:cubicBezTo>
                    <a:pt x="8262" y="54824"/>
                    <a:pt x="8504" y="54548"/>
                    <a:pt x="8815" y="54271"/>
                  </a:cubicBezTo>
                  <a:cubicBezTo>
                    <a:pt x="8918" y="54409"/>
                    <a:pt x="8884" y="54548"/>
                    <a:pt x="8849" y="54651"/>
                  </a:cubicBezTo>
                  <a:cubicBezTo>
                    <a:pt x="8711" y="55101"/>
                    <a:pt x="8573" y="55550"/>
                    <a:pt x="8400" y="55999"/>
                  </a:cubicBezTo>
                  <a:cubicBezTo>
                    <a:pt x="8193" y="56621"/>
                    <a:pt x="7847" y="57244"/>
                    <a:pt x="7605" y="57900"/>
                  </a:cubicBezTo>
                  <a:cubicBezTo>
                    <a:pt x="7328" y="58764"/>
                    <a:pt x="7225" y="59698"/>
                    <a:pt x="7156" y="60596"/>
                  </a:cubicBezTo>
                  <a:cubicBezTo>
                    <a:pt x="7121" y="60873"/>
                    <a:pt x="7121" y="61149"/>
                    <a:pt x="7190" y="61461"/>
                  </a:cubicBezTo>
                  <a:cubicBezTo>
                    <a:pt x="7363" y="62463"/>
                    <a:pt x="7536" y="63500"/>
                    <a:pt x="7778" y="64502"/>
                  </a:cubicBezTo>
                  <a:cubicBezTo>
                    <a:pt x="7985" y="65297"/>
                    <a:pt x="8296" y="65989"/>
                    <a:pt x="8815" y="66576"/>
                  </a:cubicBezTo>
                  <a:cubicBezTo>
                    <a:pt x="8896" y="66684"/>
                    <a:pt x="8977" y="66771"/>
                    <a:pt x="9090" y="66771"/>
                  </a:cubicBezTo>
                  <a:cubicBezTo>
                    <a:pt x="9122" y="66771"/>
                    <a:pt x="9157" y="66764"/>
                    <a:pt x="9195" y="66749"/>
                  </a:cubicBezTo>
                  <a:cubicBezTo>
                    <a:pt x="9368" y="66714"/>
                    <a:pt x="9437" y="66576"/>
                    <a:pt x="9437" y="66403"/>
                  </a:cubicBezTo>
                  <a:cubicBezTo>
                    <a:pt x="9471" y="66023"/>
                    <a:pt x="9575" y="65677"/>
                    <a:pt x="9610" y="65297"/>
                  </a:cubicBezTo>
                  <a:cubicBezTo>
                    <a:pt x="9748" y="64087"/>
                    <a:pt x="10266" y="63016"/>
                    <a:pt x="10958" y="62048"/>
                  </a:cubicBezTo>
                  <a:cubicBezTo>
                    <a:pt x="11407" y="61426"/>
                    <a:pt x="11822" y="60838"/>
                    <a:pt x="12133" y="60182"/>
                  </a:cubicBezTo>
                  <a:cubicBezTo>
                    <a:pt x="12193" y="60092"/>
                    <a:pt x="12201" y="60002"/>
                    <a:pt x="12292" y="60002"/>
                  </a:cubicBezTo>
                  <a:cubicBezTo>
                    <a:pt x="12306" y="60002"/>
                    <a:pt x="12322" y="60004"/>
                    <a:pt x="12340" y="60009"/>
                  </a:cubicBezTo>
                  <a:cubicBezTo>
                    <a:pt x="12375" y="60458"/>
                    <a:pt x="12513" y="60873"/>
                    <a:pt x="12513" y="61322"/>
                  </a:cubicBezTo>
                  <a:cubicBezTo>
                    <a:pt x="12548" y="62117"/>
                    <a:pt x="12721" y="62912"/>
                    <a:pt x="12997" y="63707"/>
                  </a:cubicBezTo>
                  <a:cubicBezTo>
                    <a:pt x="13239" y="64364"/>
                    <a:pt x="13619" y="64952"/>
                    <a:pt x="13861" y="65608"/>
                  </a:cubicBezTo>
                  <a:cubicBezTo>
                    <a:pt x="13861" y="65643"/>
                    <a:pt x="13896" y="65677"/>
                    <a:pt x="13930" y="65677"/>
                  </a:cubicBezTo>
                  <a:cubicBezTo>
                    <a:pt x="13960" y="65707"/>
                    <a:pt x="13989" y="65717"/>
                    <a:pt x="14018" y="65717"/>
                  </a:cubicBezTo>
                  <a:cubicBezTo>
                    <a:pt x="14058" y="65717"/>
                    <a:pt x="14098" y="65697"/>
                    <a:pt x="14138" y="65677"/>
                  </a:cubicBezTo>
                  <a:cubicBezTo>
                    <a:pt x="14207" y="65608"/>
                    <a:pt x="14241" y="65539"/>
                    <a:pt x="14172" y="65505"/>
                  </a:cubicBezTo>
                  <a:cubicBezTo>
                    <a:pt x="13930" y="65332"/>
                    <a:pt x="13999" y="65124"/>
                    <a:pt x="14103" y="64917"/>
                  </a:cubicBezTo>
                  <a:cubicBezTo>
                    <a:pt x="14207" y="64744"/>
                    <a:pt x="14172" y="64537"/>
                    <a:pt x="14241" y="64364"/>
                  </a:cubicBezTo>
                  <a:cubicBezTo>
                    <a:pt x="14241" y="64295"/>
                    <a:pt x="14276" y="64191"/>
                    <a:pt x="14380" y="64122"/>
                  </a:cubicBezTo>
                  <a:cubicBezTo>
                    <a:pt x="14449" y="64260"/>
                    <a:pt x="14449" y="64399"/>
                    <a:pt x="14449" y="64537"/>
                  </a:cubicBezTo>
                  <a:cubicBezTo>
                    <a:pt x="14414" y="65194"/>
                    <a:pt x="14414" y="65850"/>
                    <a:pt x="14553" y="66507"/>
                  </a:cubicBezTo>
                  <a:cubicBezTo>
                    <a:pt x="14691" y="66956"/>
                    <a:pt x="14829" y="67440"/>
                    <a:pt x="15106" y="67855"/>
                  </a:cubicBezTo>
                  <a:cubicBezTo>
                    <a:pt x="15520" y="68477"/>
                    <a:pt x="15970" y="69099"/>
                    <a:pt x="16419" y="69722"/>
                  </a:cubicBezTo>
                  <a:cubicBezTo>
                    <a:pt x="16626" y="69998"/>
                    <a:pt x="16834" y="70275"/>
                    <a:pt x="17145" y="70447"/>
                  </a:cubicBezTo>
                  <a:cubicBezTo>
                    <a:pt x="17836" y="70828"/>
                    <a:pt x="18528" y="71277"/>
                    <a:pt x="19219" y="71726"/>
                  </a:cubicBezTo>
                  <a:cubicBezTo>
                    <a:pt x="19461" y="71899"/>
                    <a:pt x="19703" y="72037"/>
                    <a:pt x="20014" y="72107"/>
                  </a:cubicBezTo>
                  <a:cubicBezTo>
                    <a:pt x="20601" y="72245"/>
                    <a:pt x="21154" y="72418"/>
                    <a:pt x="21673" y="72625"/>
                  </a:cubicBezTo>
                  <a:cubicBezTo>
                    <a:pt x="22088" y="72798"/>
                    <a:pt x="22537" y="72902"/>
                    <a:pt x="22986" y="73005"/>
                  </a:cubicBezTo>
                  <a:cubicBezTo>
                    <a:pt x="23539" y="73109"/>
                    <a:pt x="24092" y="73178"/>
                    <a:pt x="24646" y="73316"/>
                  </a:cubicBezTo>
                  <a:cubicBezTo>
                    <a:pt x="25337" y="73489"/>
                    <a:pt x="25959" y="73731"/>
                    <a:pt x="26616" y="73939"/>
                  </a:cubicBezTo>
                  <a:cubicBezTo>
                    <a:pt x="27411" y="74215"/>
                    <a:pt x="28171" y="74595"/>
                    <a:pt x="28862" y="75114"/>
                  </a:cubicBezTo>
                  <a:cubicBezTo>
                    <a:pt x="29139" y="75321"/>
                    <a:pt x="29381" y="75632"/>
                    <a:pt x="29657" y="75909"/>
                  </a:cubicBezTo>
                  <a:cubicBezTo>
                    <a:pt x="30211" y="76427"/>
                    <a:pt x="30418" y="77119"/>
                    <a:pt x="30487" y="77844"/>
                  </a:cubicBezTo>
                  <a:cubicBezTo>
                    <a:pt x="30497" y="77849"/>
                    <a:pt x="30507" y="77852"/>
                    <a:pt x="30518" y="77852"/>
                  </a:cubicBezTo>
                  <a:cubicBezTo>
                    <a:pt x="30567" y="77852"/>
                    <a:pt x="30619" y="77803"/>
                    <a:pt x="30686" y="77803"/>
                  </a:cubicBezTo>
                  <a:cubicBezTo>
                    <a:pt x="30699" y="77803"/>
                    <a:pt x="30714" y="77805"/>
                    <a:pt x="30729" y="77810"/>
                  </a:cubicBezTo>
                  <a:cubicBezTo>
                    <a:pt x="30747" y="77814"/>
                    <a:pt x="30764" y="77817"/>
                    <a:pt x="30780" y="77817"/>
                  </a:cubicBezTo>
                  <a:cubicBezTo>
                    <a:pt x="30883" y="77817"/>
                    <a:pt x="30927" y="77723"/>
                    <a:pt x="30867" y="77602"/>
                  </a:cubicBezTo>
                  <a:cubicBezTo>
                    <a:pt x="30660" y="77291"/>
                    <a:pt x="30625" y="76911"/>
                    <a:pt x="30452" y="76565"/>
                  </a:cubicBezTo>
                  <a:cubicBezTo>
                    <a:pt x="30314" y="76324"/>
                    <a:pt x="30280" y="76047"/>
                    <a:pt x="30245" y="75770"/>
                  </a:cubicBezTo>
                  <a:cubicBezTo>
                    <a:pt x="30107" y="74768"/>
                    <a:pt x="30141" y="73697"/>
                    <a:pt x="30072" y="72694"/>
                  </a:cubicBezTo>
                  <a:cubicBezTo>
                    <a:pt x="30072" y="72245"/>
                    <a:pt x="30003" y="71830"/>
                    <a:pt x="30038" y="71415"/>
                  </a:cubicBezTo>
                  <a:cubicBezTo>
                    <a:pt x="30141" y="70378"/>
                    <a:pt x="30245" y="69376"/>
                    <a:pt x="30245" y="68339"/>
                  </a:cubicBezTo>
                  <a:cubicBezTo>
                    <a:pt x="30245" y="67544"/>
                    <a:pt x="29969" y="66749"/>
                    <a:pt x="29830" y="65989"/>
                  </a:cubicBezTo>
                  <a:cubicBezTo>
                    <a:pt x="29796" y="65919"/>
                    <a:pt x="29761" y="65850"/>
                    <a:pt x="29727" y="65781"/>
                  </a:cubicBezTo>
                  <a:cubicBezTo>
                    <a:pt x="29485" y="65194"/>
                    <a:pt x="29243" y="64606"/>
                    <a:pt x="29001" y="64053"/>
                  </a:cubicBezTo>
                  <a:cubicBezTo>
                    <a:pt x="28862" y="63638"/>
                    <a:pt x="28655" y="63292"/>
                    <a:pt x="28206" y="63120"/>
                  </a:cubicBezTo>
                  <a:cubicBezTo>
                    <a:pt x="27998" y="63016"/>
                    <a:pt x="27860" y="62843"/>
                    <a:pt x="27791" y="62636"/>
                  </a:cubicBezTo>
                  <a:cubicBezTo>
                    <a:pt x="27653" y="62221"/>
                    <a:pt x="27480" y="61841"/>
                    <a:pt x="27411" y="61391"/>
                  </a:cubicBezTo>
                  <a:cubicBezTo>
                    <a:pt x="27376" y="61184"/>
                    <a:pt x="27376" y="60942"/>
                    <a:pt x="27307" y="60769"/>
                  </a:cubicBezTo>
                  <a:cubicBezTo>
                    <a:pt x="27134" y="60458"/>
                    <a:pt x="27272" y="60182"/>
                    <a:pt x="27307" y="59905"/>
                  </a:cubicBezTo>
                  <a:cubicBezTo>
                    <a:pt x="27376" y="59905"/>
                    <a:pt x="27411" y="59940"/>
                    <a:pt x="27411" y="59940"/>
                  </a:cubicBezTo>
                  <a:cubicBezTo>
                    <a:pt x="28517" y="61184"/>
                    <a:pt x="29381" y="62532"/>
                    <a:pt x="29830" y="64157"/>
                  </a:cubicBezTo>
                  <a:cubicBezTo>
                    <a:pt x="29899" y="64399"/>
                    <a:pt x="29969" y="64641"/>
                    <a:pt x="30072" y="64882"/>
                  </a:cubicBezTo>
                  <a:cubicBezTo>
                    <a:pt x="30072" y="64952"/>
                    <a:pt x="30141" y="65021"/>
                    <a:pt x="30176" y="65021"/>
                  </a:cubicBezTo>
                  <a:cubicBezTo>
                    <a:pt x="30195" y="65027"/>
                    <a:pt x="30212" y="65030"/>
                    <a:pt x="30227" y="65030"/>
                  </a:cubicBezTo>
                  <a:cubicBezTo>
                    <a:pt x="30293" y="65030"/>
                    <a:pt x="30327" y="64973"/>
                    <a:pt x="30383" y="64917"/>
                  </a:cubicBezTo>
                  <a:cubicBezTo>
                    <a:pt x="30452" y="64779"/>
                    <a:pt x="30452" y="64606"/>
                    <a:pt x="30452" y="64468"/>
                  </a:cubicBezTo>
                  <a:cubicBezTo>
                    <a:pt x="30418" y="63742"/>
                    <a:pt x="30314" y="63016"/>
                    <a:pt x="30141" y="62290"/>
                  </a:cubicBezTo>
                  <a:cubicBezTo>
                    <a:pt x="29934" y="61530"/>
                    <a:pt x="29969" y="60735"/>
                    <a:pt x="29796" y="59974"/>
                  </a:cubicBezTo>
                  <a:cubicBezTo>
                    <a:pt x="29796" y="59940"/>
                    <a:pt x="29830" y="59940"/>
                    <a:pt x="29830" y="59905"/>
                  </a:cubicBezTo>
                  <a:cubicBezTo>
                    <a:pt x="30003" y="59905"/>
                    <a:pt x="30107" y="60043"/>
                    <a:pt x="30245" y="60112"/>
                  </a:cubicBezTo>
                  <a:cubicBezTo>
                    <a:pt x="30902" y="60596"/>
                    <a:pt x="31593" y="61115"/>
                    <a:pt x="32284" y="61599"/>
                  </a:cubicBezTo>
                  <a:cubicBezTo>
                    <a:pt x="32976" y="62048"/>
                    <a:pt x="33494" y="62670"/>
                    <a:pt x="33909" y="63362"/>
                  </a:cubicBezTo>
                  <a:cubicBezTo>
                    <a:pt x="34186" y="63846"/>
                    <a:pt x="34393" y="64399"/>
                    <a:pt x="34704" y="64848"/>
                  </a:cubicBezTo>
                  <a:cubicBezTo>
                    <a:pt x="34767" y="64942"/>
                    <a:pt x="34801" y="65094"/>
                    <a:pt x="34938" y="65094"/>
                  </a:cubicBezTo>
                  <a:cubicBezTo>
                    <a:pt x="34951" y="65094"/>
                    <a:pt x="34965" y="65093"/>
                    <a:pt x="34981" y="65090"/>
                  </a:cubicBezTo>
                  <a:cubicBezTo>
                    <a:pt x="35153" y="65055"/>
                    <a:pt x="35153" y="64917"/>
                    <a:pt x="35153" y="64744"/>
                  </a:cubicBezTo>
                  <a:cubicBezTo>
                    <a:pt x="35188" y="64571"/>
                    <a:pt x="35153" y="64364"/>
                    <a:pt x="35119" y="64191"/>
                  </a:cubicBezTo>
                  <a:cubicBezTo>
                    <a:pt x="35050" y="63811"/>
                    <a:pt x="34877" y="63465"/>
                    <a:pt x="34842" y="63085"/>
                  </a:cubicBezTo>
                  <a:cubicBezTo>
                    <a:pt x="34669" y="61219"/>
                    <a:pt x="34082" y="59456"/>
                    <a:pt x="33563" y="57658"/>
                  </a:cubicBezTo>
                  <a:cubicBezTo>
                    <a:pt x="33529" y="57589"/>
                    <a:pt x="33494" y="57520"/>
                    <a:pt x="33563" y="57451"/>
                  </a:cubicBezTo>
                  <a:cubicBezTo>
                    <a:pt x="33667" y="57451"/>
                    <a:pt x="33702" y="57486"/>
                    <a:pt x="33771" y="57520"/>
                  </a:cubicBezTo>
                  <a:cubicBezTo>
                    <a:pt x="34531" y="58004"/>
                    <a:pt x="35188" y="58592"/>
                    <a:pt x="35741" y="59214"/>
                  </a:cubicBezTo>
                  <a:cubicBezTo>
                    <a:pt x="36259" y="59767"/>
                    <a:pt x="36640" y="60424"/>
                    <a:pt x="36916" y="61149"/>
                  </a:cubicBezTo>
                  <a:cubicBezTo>
                    <a:pt x="36985" y="61322"/>
                    <a:pt x="37020" y="61495"/>
                    <a:pt x="37089" y="61668"/>
                  </a:cubicBezTo>
                  <a:cubicBezTo>
                    <a:pt x="37117" y="61724"/>
                    <a:pt x="37168" y="61781"/>
                    <a:pt x="37224" y="61781"/>
                  </a:cubicBezTo>
                  <a:cubicBezTo>
                    <a:pt x="37236" y="61781"/>
                    <a:pt x="37249" y="61778"/>
                    <a:pt x="37262" y="61772"/>
                  </a:cubicBezTo>
                  <a:cubicBezTo>
                    <a:pt x="37366" y="61772"/>
                    <a:pt x="37400" y="61668"/>
                    <a:pt x="37400" y="61599"/>
                  </a:cubicBezTo>
                  <a:cubicBezTo>
                    <a:pt x="37400" y="61564"/>
                    <a:pt x="37400" y="61530"/>
                    <a:pt x="37400" y="61495"/>
                  </a:cubicBezTo>
                  <a:cubicBezTo>
                    <a:pt x="37296" y="60735"/>
                    <a:pt x="37296" y="59940"/>
                    <a:pt x="37124" y="59179"/>
                  </a:cubicBezTo>
                  <a:cubicBezTo>
                    <a:pt x="36985" y="58522"/>
                    <a:pt x="37020" y="58522"/>
                    <a:pt x="37642" y="58419"/>
                  </a:cubicBezTo>
                  <a:cubicBezTo>
                    <a:pt x="37783" y="58405"/>
                    <a:pt x="37918" y="58391"/>
                    <a:pt x="38050" y="58391"/>
                  </a:cubicBezTo>
                  <a:cubicBezTo>
                    <a:pt x="38242" y="58391"/>
                    <a:pt x="38426" y="58420"/>
                    <a:pt x="38610" y="58522"/>
                  </a:cubicBezTo>
                  <a:cubicBezTo>
                    <a:pt x="39163" y="58834"/>
                    <a:pt x="39681" y="59179"/>
                    <a:pt x="40165" y="59594"/>
                  </a:cubicBezTo>
                  <a:cubicBezTo>
                    <a:pt x="40442" y="59801"/>
                    <a:pt x="40718" y="60078"/>
                    <a:pt x="40926" y="60354"/>
                  </a:cubicBezTo>
                  <a:cubicBezTo>
                    <a:pt x="41202" y="60735"/>
                    <a:pt x="41410" y="61080"/>
                    <a:pt x="41582" y="61495"/>
                  </a:cubicBezTo>
                  <a:cubicBezTo>
                    <a:pt x="41642" y="61585"/>
                    <a:pt x="41650" y="61675"/>
                    <a:pt x="41741" y="61675"/>
                  </a:cubicBezTo>
                  <a:cubicBezTo>
                    <a:pt x="41755" y="61675"/>
                    <a:pt x="41771" y="61673"/>
                    <a:pt x="41790" y="61668"/>
                  </a:cubicBezTo>
                  <a:cubicBezTo>
                    <a:pt x="41963" y="61633"/>
                    <a:pt x="41928" y="61495"/>
                    <a:pt x="41928" y="61391"/>
                  </a:cubicBezTo>
                  <a:cubicBezTo>
                    <a:pt x="41617" y="60043"/>
                    <a:pt x="41271" y="58695"/>
                    <a:pt x="40442" y="57555"/>
                  </a:cubicBezTo>
                  <a:cubicBezTo>
                    <a:pt x="39992" y="56967"/>
                    <a:pt x="39750" y="56276"/>
                    <a:pt x="39336" y="55654"/>
                  </a:cubicBezTo>
                  <a:cubicBezTo>
                    <a:pt x="39059" y="55239"/>
                    <a:pt x="38817" y="54789"/>
                    <a:pt x="38644" y="54306"/>
                  </a:cubicBezTo>
                  <a:cubicBezTo>
                    <a:pt x="38437" y="53822"/>
                    <a:pt x="38299" y="53372"/>
                    <a:pt x="38126" y="52888"/>
                  </a:cubicBezTo>
                  <a:cubicBezTo>
                    <a:pt x="37711" y="51817"/>
                    <a:pt x="37400" y="50745"/>
                    <a:pt x="37331" y="49605"/>
                  </a:cubicBezTo>
                  <a:cubicBezTo>
                    <a:pt x="37331" y="49501"/>
                    <a:pt x="37366" y="49397"/>
                    <a:pt x="37262" y="49363"/>
                  </a:cubicBezTo>
                  <a:cubicBezTo>
                    <a:pt x="37020" y="49328"/>
                    <a:pt x="37020" y="49155"/>
                    <a:pt x="36985" y="49017"/>
                  </a:cubicBezTo>
                  <a:cubicBezTo>
                    <a:pt x="36882" y="48637"/>
                    <a:pt x="36743" y="48291"/>
                    <a:pt x="36605" y="47911"/>
                  </a:cubicBezTo>
                  <a:cubicBezTo>
                    <a:pt x="36467" y="47462"/>
                    <a:pt x="36294" y="47012"/>
                    <a:pt x="36052" y="46598"/>
                  </a:cubicBezTo>
                  <a:cubicBezTo>
                    <a:pt x="35603" y="45803"/>
                    <a:pt x="34981" y="45146"/>
                    <a:pt x="34358" y="44489"/>
                  </a:cubicBezTo>
                  <a:cubicBezTo>
                    <a:pt x="34082" y="44247"/>
                    <a:pt x="33840" y="44005"/>
                    <a:pt x="33702" y="43694"/>
                  </a:cubicBezTo>
                  <a:cubicBezTo>
                    <a:pt x="33460" y="43210"/>
                    <a:pt x="33045" y="42934"/>
                    <a:pt x="32630" y="42692"/>
                  </a:cubicBezTo>
                  <a:cubicBezTo>
                    <a:pt x="31904" y="42311"/>
                    <a:pt x="31144" y="42035"/>
                    <a:pt x="30452" y="41586"/>
                  </a:cubicBezTo>
                  <a:cubicBezTo>
                    <a:pt x="30393" y="41546"/>
                    <a:pt x="30321" y="41506"/>
                    <a:pt x="30238" y="41506"/>
                  </a:cubicBezTo>
                  <a:cubicBezTo>
                    <a:pt x="30178" y="41506"/>
                    <a:pt x="30111" y="41527"/>
                    <a:pt x="30038" y="41586"/>
                  </a:cubicBezTo>
                  <a:cubicBezTo>
                    <a:pt x="30522" y="41793"/>
                    <a:pt x="30764" y="42277"/>
                    <a:pt x="31282" y="42277"/>
                  </a:cubicBezTo>
                  <a:cubicBezTo>
                    <a:pt x="31939" y="42553"/>
                    <a:pt x="32596" y="42830"/>
                    <a:pt x="33149" y="43314"/>
                  </a:cubicBezTo>
                  <a:cubicBezTo>
                    <a:pt x="33321" y="43418"/>
                    <a:pt x="33460" y="43556"/>
                    <a:pt x="33529" y="43763"/>
                  </a:cubicBezTo>
                  <a:cubicBezTo>
                    <a:pt x="33632" y="44040"/>
                    <a:pt x="33840" y="44247"/>
                    <a:pt x="34047" y="44454"/>
                  </a:cubicBezTo>
                  <a:cubicBezTo>
                    <a:pt x="34427" y="44869"/>
                    <a:pt x="34877" y="45284"/>
                    <a:pt x="35188" y="45733"/>
                  </a:cubicBezTo>
                  <a:cubicBezTo>
                    <a:pt x="35637" y="46356"/>
                    <a:pt x="36121" y="46943"/>
                    <a:pt x="36363" y="47704"/>
                  </a:cubicBezTo>
                  <a:cubicBezTo>
                    <a:pt x="36674" y="48637"/>
                    <a:pt x="37193" y="49536"/>
                    <a:pt x="37227" y="50573"/>
                  </a:cubicBezTo>
                  <a:cubicBezTo>
                    <a:pt x="37227" y="50607"/>
                    <a:pt x="37262" y="50642"/>
                    <a:pt x="37262" y="50676"/>
                  </a:cubicBezTo>
                  <a:cubicBezTo>
                    <a:pt x="37504" y="51748"/>
                    <a:pt x="37884" y="52716"/>
                    <a:pt x="38230" y="53718"/>
                  </a:cubicBezTo>
                  <a:cubicBezTo>
                    <a:pt x="38679" y="55101"/>
                    <a:pt x="39474" y="56310"/>
                    <a:pt x="40234" y="57520"/>
                  </a:cubicBezTo>
                  <a:cubicBezTo>
                    <a:pt x="40857" y="58488"/>
                    <a:pt x="41306" y="59490"/>
                    <a:pt x="41582" y="60596"/>
                  </a:cubicBezTo>
                  <a:cubicBezTo>
                    <a:pt x="41617" y="60735"/>
                    <a:pt x="41686" y="60838"/>
                    <a:pt x="41617" y="60977"/>
                  </a:cubicBezTo>
                  <a:cubicBezTo>
                    <a:pt x="41582" y="60977"/>
                    <a:pt x="41548" y="60977"/>
                    <a:pt x="41548" y="60942"/>
                  </a:cubicBezTo>
                  <a:cubicBezTo>
                    <a:pt x="41479" y="60907"/>
                    <a:pt x="41444" y="60838"/>
                    <a:pt x="41410" y="60804"/>
                  </a:cubicBezTo>
                  <a:cubicBezTo>
                    <a:pt x="40822" y="59801"/>
                    <a:pt x="39889" y="59145"/>
                    <a:pt x="38955" y="58522"/>
                  </a:cubicBezTo>
                  <a:cubicBezTo>
                    <a:pt x="38783" y="58419"/>
                    <a:pt x="38679" y="58281"/>
                    <a:pt x="38610" y="58108"/>
                  </a:cubicBezTo>
                  <a:cubicBezTo>
                    <a:pt x="38368" y="57589"/>
                    <a:pt x="38126" y="57036"/>
                    <a:pt x="37988" y="56483"/>
                  </a:cubicBezTo>
                  <a:cubicBezTo>
                    <a:pt x="37988" y="56449"/>
                    <a:pt x="37953" y="56449"/>
                    <a:pt x="37884" y="56449"/>
                  </a:cubicBezTo>
                  <a:cubicBezTo>
                    <a:pt x="37884" y="57105"/>
                    <a:pt x="38368" y="57624"/>
                    <a:pt x="38472" y="58246"/>
                  </a:cubicBezTo>
                  <a:cubicBezTo>
                    <a:pt x="37953" y="58246"/>
                    <a:pt x="37953" y="58246"/>
                    <a:pt x="37849" y="57797"/>
                  </a:cubicBezTo>
                  <a:cubicBezTo>
                    <a:pt x="37746" y="57244"/>
                    <a:pt x="37677" y="56691"/>
                    <a:pt x="37573" y="56138"/>
                  </a:cubicBezTo>
                  <a:cubicBezTo>
                    <a:pt x="37538" y="56034"/>
                    <a:pt x="37538" y="55896"/>
                    <a:pt x="37469" y="55826"/>
                  </a:cubicBezTo>
                  <a:cubicBezTo>
                    <a:pt x="37296" y="55688"/>
                    <a:pt x="37331" y="55481"/>
                    <a:pt x="37331" y="55308"/>
                  </a:cubicBezTo>
                  <a:cubicBezTo>
                    <a:pt x="37366" y="54409"/>
                    <a:pt x="37331" y="53545"/>
                    <a:pt x="37158" y="52681"/>
                  </a:cubicBezTo>
                  <a:cubicBezTo>
                    <a:pt x="37020" y="51817"/>
                    <a:pt x="36605" y="51022"/>
                    <a:pt x="36121" y="50296"/>
                  </a:cubicBezTo>
                  <a:cubicBezTo>
                    <a:pt x="35845" y="49847"/>
                    <a:pt x="35534" y="49432"/>
                    <a:pt x="35326" y="48913"/>
                  </a:cubicBezTo>
                  <a:cubicBezTo>
                    <a:pt x="35222" y="48671"/>
                    <a:pt x="35050" y="48499"/>
                    <a:pt x="34877" y="48326"/>
                  </a:cubicBezTo>
                  <a:cubicBezTo>
                    <a:pt x="34324" y="47807"/>
                    <a:pt x="33736" y="47393"/>
                    <a:pt x="33149" y="46978"/>
                  </a:cubicBezTo>
                  <a:cubicBezTo>
                    <a:pt x="32768" y="46701"/>
                    <a:pt x="32354" y="46528"/>
                    <a:pt x="31870" y="46528"/>
                  </a:cubicBezTo>
                  <a:cubicBezTo>
                    <a:pt x="31794" y="46535"/>
                    <a:pt x="31719" y="46538"/>
                    <a:pt x="31645" y="46538"/>
                  </a:cubicBezTo>
                  <a:cubicBezTo>
                    <a:pt x="31350" y="46538"/>
                    <a:pt x="31068" y="46494"/>
                    <a:pt x="30764" y="46494"/>
                  </a:cubicBezTo>
                  <a:cubicBezTo>
                    <a:pt x="30635" y="46480"/>
                    <a:pt x="30506" y="46471"/>
                    <a:pt x="30377" y="46471"/>
                  </a:cubicBezTo>
                  <a:cubicBezTo>
                    <a:pt x="30195" y="46471"/>
                    <a:pt x="30013" y="46488"/>
                    <a:pt x="29830" y="46528"/>
                  </a:cubicBezTo>
                  <a:cubicBezTo>
                    <a:pt x="29778" y="46546"/>
                    <a:pt x="29718" y="46554"/>
                    <a:pt x="29653" y="46554"/>
                  </a:cubicBezTo>
                  <a:cubicBezTo>
                    <a:pt x="29588" y="46554"/>
                    <a:pt x="29519" y="46546"/>
                    <a:pt x="29450" y="46528"/>
                  </a:cubicBezTo>
                  <a:cubicBezTo>
                    <a:pt x="29240" y="46507"/>
                    <a:pt x="29030" y="46474"/>
                    <a:pt x="28820" y="46474"/>
                  </a:cubicBezTo>
                  <a:cubicBezTo>
                    <a:pt x="28684" y="46474"/>
                    <a:pt x="28549" y="46488"/>
                    <a:pt x="28413" y="46528"/>
                  </a:cubicBezTo>
                  <a:cubicBezTo>
                    <a:pt x="28376" y="46536"/>
                    <a:pt x="28342" y="46540"/>
                    <a:pt x="28311" y="46540"/>
                  </a:cubicBezTo>
                  <a:cubicBezTo>
                    <a:pt x="28200" y="46540"/>
                    <a:pt x="28137" y="46484"/>
                    <a:pt x="28137" y="46321"/>
                  </a:cubicBezTo>
                  <a:cubicBezTo>
                    <a:pt x="28137" y="46286"/>
                    <a:pt x="28137" y="46183"/>
                    <a:pt x="28033" y="46183"/>
                  </a:cubicBezTo>
                  <a:cubicBezTo>
                    <a:pt x="28033" y="46286"/>
                    <a:pt x="28033" y="46390"/>
                    <a:pt x="27998" y="46494"/>
                  </a:cubicBezTo>
                  <a:cubicBezTo>
                    <a:pt x="27972" y="46599"/>
                    <a:pt x="27905" y="46645"/>
                    <a:pt x="27814" y="46645"/>
                  </a:cubicBezTo>
                  <a:cubicBezTo>
                    <a:pt x="27785" y="46645"/>
                    <a:pt x="27754" y="46640"/>
                    <a:pt x="27722" y="46632"/>
                  </a:cubicBezTo>
                  <a:cubicBezTo>
                    <a:pt x="27618" y="46598"/>
                    <a:pt x="27653" y="46494"/>
                    <a:pt x="27653" y="46425"/>
                  </a:cubicBezTo>
                  <a:cubicBezTo>
                    <a:pt x="27653" y="46321"/>
                    <a:pt x="27722" y="46252"/>
                    <a:pt x="27618" y="46148"/>
                  </a:cubicBezTo>
                  <a:cubicBezTo>
                    <a:pt x="27480" y="46390"/>
                    <a:pt x="27618" y="46736"/>
                    <a:pt x="27238" y="46839"/>
                  </a:cubicBezTo>
                  <a:cubicBezTo>
                    <a:pt x="27272" y="46390"/>
                    <a:pt x="27342" y="45975"/>
                    <a:pt x="27307" y="45561"/>
                  </a:cubicBezTo>
                  <a:lnTo>
                    <a:pt x="27307" y="45561"/>
                  </a:lnTo>
                  <a:cubicBezTo>
                    <a:pt x="27169" y="46044"/>
                    <a:pt x="27203" y="46528"/>
                    <a:pt x="26858" y="46943"/>
                  </a:cubicBezTo>
                  <a:cubicBezTo>
                    <a:pt x="26823" y="46770"/>
                    <a:pt x="26823" y="46563"/>
                    <a:pt x="26823" y="46390"/>
                  </a:cubicBezTo>
                  <a:cubicBezTo>
                    <a:pt x="26858" y="46114"/>
                    <a:pt x="26754" y="45975"/>
                    <a:pt x="26443" y="45906"/>
                  </a:cubicBezTo>
                  <a:lnTo>
                    <a:pt x="26443" y="45906"/>
                  </a:lnTo>
                  <a:cubicBezTo>
                    <a:pt x="26443" y="46183"/>
                    <a:pt x="26547" y="46390"/>
                    <a:pt x="26616" y="46632"/>
                  </a:cubicBezTo>
                  <a:cubicBezTo>
                    <a:pt x="26650" y="46805"/>
                    <a:pt x="26685" y="47012"/>
                    <a:pt x="26616" y="47185"/>
                  </a:cubicBezTo>
                  <a:cubicBezTo>
                    <a:pt x="26616" y="47289"/>
                    <a:pt x="26547" y="47393"/>
                    <a:pt x="26408" y="47393"/>
                  </a:cubicBezTo>
                  <a:cubicBezTo>
                    <a:pt x="26305" y="47358"/>
                    <a:pt x="26270" y="47289"/>
                    <a:pt x="26270" y="47185"/>
                  </a:cubicBezTo>
                  <a:lnTo>
                    <a:pt x="26270" y="46425"/>
                  </a:lnTo>
                  <a:cubicBezTo>
                    <a:pt x="26166" y="46770"/>
                    <a:pt x="26270" y="47151"/>
                    <a:pt x="26097" y="47427"/>
                  </a:cubicBezTo>
                  <a:cubicBezTo>
                    <a:pt x="25994" y="47427"/>
                    <a:pt x="25994" y="47393"/>
                    <a:pt x="25994" y="47358"/>
                  </a:cubicBezTo>
                  <a:cubicBezTo>
                    <a:pt x="25959" y="46805"/>
                    <a:pt x="25821" y="46252"/>
                    <a:pt x="25821" y="45699"/>
                  </a:cubicBezTo>
                  <a:cubicBezTo>
                    <a:pt x="25855" y="45422"/>
                    <a:pt x="25821" y="45422"/>
                    <a:pt x="25579" y="45388"/>
                  </a:cubicBezTo>
                  <a:lnTo>
                    <a:pt x="25579" y="45388"/>
                  </a:lnTo>
                  <a:cubicBezTo>
                    <a:pt x="25579" y="45733"/>
                    <a:pt x="25717" y="46079"/>
                    <a:pt x="25648" y="46459"/>
                  </a:cubicBezTo>
                  <a:cubicBezTo>
                    <a:pt x="25613" y="46839"/>
                    <a:pt x="25544" y="47220"/>
                    <a:pt x="25613" y="47600"/>
                  </a:cubicBezTo>
                  <a:cubicBezTo>
                    <a:pt x="25613" y="47704"/>
                    <a:pt x="25579" y="47773"/>
                    <a:pt x="25579" y="47876"/>
                  </a:cubicBezTo>
                  <a:cubicBezTo>
                    <a:pt x="25579" y="47946"/>
                    <a:pt x="25510" y="48015"/>
                    <a:pt x="25441" y="48015"/>
                  </a:cubicBezTo>
                  <a:cubicBezTo>
                    <a:pt x="25302" y="48015"/>
                    <a:pt x="25337" y="47911"/>
                    <a:pt x="25337" y="47842"/>
                  </a:cubicBezTo>
                  <a:cubicBezTo>
                    <a:pt x="25337" y="47462"/>
                    <a:pt x="25371" y="47047"/>
                    <a:pt x="25337" y="46667"/>
                  </a:cubicBezTo>
                  <a:cubicBezTo>
                    <a:pt x="25302" y="45803"/>
                    <a:pt x="25268" y="44938"/>
                    <a:pt x="25095" y="44074"/>
                  </a:cubicBezTo>
                  <a:cubicBezTo>
                    <a:pt x="25060" y="43901"/>
                    <a:pt x="24991" y="43729"/>
                    <a:pt x="25095" y="43418"/>
                  </a:cubicBezTo>
                  <a:cubicBezTo>
                    <a:pt x="25199" y="43798"/>
                    <a:pt x="25268" y="44109"/>
                    <a:pt x="25337" y="44385"/>
                  </a:cubicBezTo>
                  <a:lnTo>
                    <a:pt x="25371" y="44385"/>
                  </a:lnTo>
                  <a:cubicBezTo>
                    <a:pt x="25337" y="43971"/>
                    <a:pt x="25268" y="43590"/>
                    <a:pt x="25164" y="43106"/>
                  </a:cubicBezTo>
                  <a:lnTo>
                    <a:pt x="25164" y="43106"/>
                  </a:lnTo>
                  <a:cubicBezTo>
                    <a:pt x="25510" y="43348"/>
                    <a:pt x="25786" y="43521"/>
                    <a:pt x="26063" y="43694"/>
                  </a:cubicBezTo>
                  <a:cubicBezTo>
                    <a:pt x="26236" y="43798"/>
                    <a:pt x="26132" y="43936"/>
                    <a:pt x="26028" y="44109"/>
                  </a:cubicBezTo>
                  <a:cubicBezTo>
                    <a:pt x="26144" y="44036"/>
                    <a:pt x="26242" y="44006"/>
                    <a:pt x="26327" y="44006"/>
                  </a:cubicBezTo>
                  <a:cubicBezTo>
                    <a:pt x="26444" y="44006"/>
                    <a:pt x="26536" y="44063"/>
                    <a:pt x="26616" y="44143"/>
                  </a:cubicBezTo>
                  <a:cubicBezTo>
                    <a:pt x="26719" y="44213"/>
                    <a:pt x="26823" y="44282"/>
                    <a:pt x="26927" y="44351"/>
                  </a:cubicBezTo>
                  <a:cubicBezTo>
                    <a:pt x="27480" y="44766"/>
                    <a:pt x="28102" y="45180"/>
                    <a:pt x="28551" y="45733"/>
                  </a:cubicBezTo>
                  <a:cubicBezTo>
                    <a:pt x="28581" y="45793"/>
                    <a:pt x="28611" y="45879"/>
                    <a:pt x="28730" y="45879"/>
                  </a:cubicBezTo>
                  <a:cubicBezTo>
                    <a:pt x="28749" y="45879"/>
                    <a:pt x="28770" y="45876"/>
                    <a:pt x="28793" y="45872"/>
                  </a:cubicBezTo>
                  <a:cubicBezTo>
                    <a:pt x="28551" y="45561"/>
                    <a:pt x="28309" y="45284"/>
                    <a:pt x="28033" y="45042"/>
                  </a:cubicBezTo>
                  <a:cubicBezTo>
                    <a:pt x="27618" y="44696"/>
                    <a:pt x="27203" y="44385"/>
                    <a:pt x="26823" y="44040"/>
                  </a:cubicBezTo>
                  <a:cubicBezTo>
                    <a:pt x="26754" y="44005"/>
                    <a:pt x="26685" y="43971"/>
                    <a:pt x="26685" y="43867"/>
                  </a:cubicBezTo>
                  <a:cubicBezTo>
                    <a:pt x="26685" y="43763"/>
                    <a:pt x="26789" y="43763"/>
                    <a:pt x="26892" y="43729"/>
                  </a:cubicBezTo>
                  <a:lnTo>
                    <a:pt x="27031" y="43729"/>
                  </a:lnTo>
                  <a:cubicBezTo>
                    <a:pt x="27153" y="43720"/>
                    <a:pt x="27275" y="43716"/>
                    <a:pt x="27398" y="43716"/>
                  </a:cubicBezTo>
                  <a:cubicBezTo>
                    <a:pt x="27794" y="43716"/>
                    <a:pt x="28190" y="43761"/>
                    <a:pt x="28586" y="43867"/>
                  </a:cubicBezTo>
                  <a:cubicBezTo>
                    <a:pt x="28841" y="43931"/>
                    <a:pt x="29097" y="44113"/>
                    <a:pt x="29380" y="44113"/>
                  </a:cubicBezTo>
                  <a:cubicBezTo>
                    <a:pt x="29403" y="44113"/>
                    <a:pt x="29426" y="44111"/>
                    <a:pt x="29450" y="44109"/>
                  </a:cubicBezTo>
                  <a:cubicBezTo>
                    <a:pt x="29139" y="43936"/>
                    <a:pt x="28828" y="43832"/>
                    <a:pt x="28517" y="43729"/>
                  </a:cubicBezTo>
                  <a:cubicBezTo>
                    <a:pt x="28156" y="43648"/>
                    <a:pt x="27795" y="43592"/>
                    <a:pt x="27428" y="43592"/>
                  </a:cubicBezTo>
                  <a:cubicBezTo>
                    <a:pt x="27162" y="43592"/>
                    <a:pt x="26892" y="43621"/>
                    <a:pt x="26616" y="43694"/>
                  </a:cubicBezTo>
                  <a:cubicBezTo>
                    <a:pt x="26573" y="43708"/>
                    <a:pt x="26524" y="43717"/>
                    <a:pt x="26474" y="43717"/>
                  </a:cubicBezTo>
                  <a:cubicBezTo>
                    <a:pt x="26403" y="43717"/>
                    <a:pt x="26331" y="43700"/>
                    <a:pt x="26270" y="43659"/>
                  </a:cubicBezTo>
                  <a:cubicBezTo>
                    <a:pt x="26028" y="43452"/>
                    <a:pt x="25786" y="43279"/>
                    <a:pt x="25544" y="43106"/>
                  </a:cubicBezTo>
                  <a:cubicBezTo>
                    <a:pt x="24957" y="42726"/>
                    <a:pt x="24438" y="42242"/>
                    <a:pt x="23816" y="41897"/>
                  </a:cubicBezTo>
                  <a:cubicBezTo>
                    <a:pt x="23744" y="41849"/>
                    <a:pt x="23688" y="41784"/>
                    <a:pt x="23626" y="41784"/>
                  </a:cubicBezTo>
                  <a:cubicBezTo>
                    <a:pt x="23599" y="41784"/>
                    <a:pt x="23571" y="41796"/>
                    <a:pt x="23539" y="41828"/>
                  </a:cubicBezTo>
                  <a:cubicBezTo>
                    <a:pt x="23485" y="41868"/>
                    <a:pt x="23431" y="41882"/>
                    <a:pt x="23377" y="41882"/>
                  </a:cubicBezTo>
                  <a:cubicBezTo>
                    <a:pt x="23293" y="41882"/>
                    <a:pt x="23209" y="41849"/>
                    <a:pt x="23125" y="41828"/>
                  </a:cubicBezTo>
                  <a:cubicBezTo>
                    <a:pt x="22917" y="41758"/>
                    <a:pt x="22710" y="41689"/>
                    <a:pt x="22537" y="41586"/>
                  </a:cubicBezTo>
                  <a:cubicBezTo>
                    <a:pt x="22433" y="41551"/>
                    <a:pt x="22330" y="41551"/>
                    <a:pt x="22330" y="41413"/>
                  </a:cubicBezTo>
                  <a:cubicBezTo>
                    <a:pt x="22361" y="41318"/>
                    <a:pt x="22364" y="41166"/>
                    <a:pt x="22495" y="41166"/>
                  </a:cubicBezTo>
                  <a:cubicBezTo>
                    <a:pt x="22508" y="41166"/>
                    <a:pt x="22522" y="41168"/>
                    <a:pt x="22537" y="41171"/>
                  </a:cubicBezTo>
                  <a:cubicBezTo>
                    <a:pt x="22641" y="41171"/>
                    <a:pt x="22744" y="41102"/>
                    <a:pt x="22814" y="41067"/>
                  </a:cubicBezTo>
                  <a:cubicBezTo>
                    <a:pt x="23539" y="40791"/>
                    <a:pt x="24231" y="40480"/>
                    <a:pt x="24991" y="40376"/>
                  </a:cubicBezTo>
                  <a:cubicBezTo>
                    <a:pt x="25337" y="40341"/>
                    <a:pt x="25648" y="40272"/>
                    <a:pt x="25959" y="40168"/>
                  </a:cubicBezTo>
                  <a:cubicBezTo>
                    <a:pt x="26246" y="40049"/>
                    <a:pt x="26516" y="40012"/>
                    <a:pt x="26804" y="40012"/>
                  </a:cubicBezTo>
                  <a:cubicBezTo>
                    <a:pt x="26932" y="40012"/>
                    <a:pt x="27064" y="40019"/>
                    <a:pt x="27203" y="40030"/>
                  </a:cubicBezTo>
                  <a:cubicBezTo>
                    <a:pt x="27514" y="40030"/>
                    <a:pt x="27756" y="40238"/>
                    <a:pt x="28067" y="40341"/>
                  </a:cubicBezTo>
                  <a:cubicBezTo>
                    <a:pt x="28379" y="40445"/>
                    <a:pt x="28482" y="40687"/>
                    <a:pt x="28482" y="40963"/>
                  </a:cubicBezTo>
                  <a:cubicBezTo>
                    <a:pt x="28482" y="41136"/>
                    <a:pt x="28517" y="41309"/>
                    <a:pt x="28586" y="41447"/>
                  </a:cubicBezTo>
                  <a:cubicBezTo>
                    <a:pt x="28724" y="42035"/>
                    <a:pt x="29104" y="42484"/>
                    <a:pt x="29416" y="42968"/>
                  </a:cubicBezTo>
                  <a:cubicBezTo>
                    <a:pt x="29444" y="43025"/>
                    <a:pt x="29495" y="43081"/>
                    <a:pt x="29569" y="43081"/>
                  </a:cubicBezTo>
                  <a:cubicBezTo>
                    <a:pt x="29586" y="43081"/>
                    <a:pt x="29604" y="43078"/>
                    <a:pt x="29623" y="43072"/>
                  </a:cubicBezTo>
                  <a:cubicBezTo>
                    <a:pt x="29692" y="43037"/>
                    <a:pt x="29727" y="42968"/>
                    <a:pt x="29727" y="42864"/>
                  </a:cubicBezTo>
                  <a:cubicBezTo>
                    <a:pt x="29692" y="42761"/>
                    <a:pt x="29692" y="42657"/>
                    <a:pt x="29657" y="42553"/>
                  </a:cubicBezTo>
                  <a:cubicBezTo>
                    <a:pt x="29588" y="42311"/>
                    <a:pt x="29519" y="42070"/>
                    <a:pt x="29554" y="41862"/>
                  </a:cubicBezTo>
                  <a:cubicBezTo>
                    <a:pt x="29623" y="40721"/>
                    <a:pt x="29485" y="39615"/>
                    <a:pt x="29761" y="38475"/>
                  </a:cubicBezTo>
                  <a:cubicBezTo>
                    <a:pt x="30003" y="37507"/>
                    <a:pt x="30176" y="36505"/>
                    <a:pt x="30522" y="35571"/>
                  </a:cubicBezTo>
                  <a:cubicBezTo>
                    <a:pt x="30625" y="35260"/>
                    <a:pt x="30660" y="34949"/>
                    <a:pt x="30625" y="34638"/>
                  </a:cubicBezTo>
                  <a:cubicBezTo>
                    <a:pt x="30591" y="34016"/>
                    <a:pt x="30522" y="33359"/>
                    <a:pt x="30487" y="32737"/>
                  </a:cubicBezTo>
                  <a:cubicBezTo>
                    <a:pt x="30487" y="32599"/>
                    <a:pt x="30452" y="32495"/>
                    <a:pt x="30487" y="32357"/>
                  </a:cubicBezTo>
                  <a:cubicBezTo>
                    <a:pt x="30694" y="31873"/>
                    <a:pt x="30833" y="31389"/>
                    <a:pt x="30902" y="30870"/>
                  </a:cubicBezTo>
                  <a:cubicBezTo>
                    <a:pt x="30932" y="30600"/>
                    <a:pt x="31250" y="30408"/>
                    <a:pt x="31536" y="30408"/>
                  </a:cubicBezTo>
                  <a:cubicBezTo>
                    <a:pt x="31579" y="30408"/>
                    <a:pt x="31622" y="30412"/>
                    <a:pt x="31662" y="30421"/>
                  </a:cubicBezTo>
                  <a:cubicBezTo>
                    <a:pt x="32319" y="30628"/>
                    <a:pt x="32872" y="31009"/>
                    <a:pt x="33218" y="31631"/>
                  </a:cubicBezTo>
                  <a:cubicBezTo>
                    <a:pt x="33287" y="31804"/>
                    <a:pt x="33391" y="31942"/>
                    <a:pt x="33529" y="32080"/>
                  </a:cubicBezTo>
                  <a:cubicBezTo>
                    <a:pt x="33546" y="32097"/>
                    <a:pt x="33572" y="32106"/>
                    <a:pt x="33602" y="32106"/>
                  </a:cubicBezTo>
                  <a:cubicBezTo>
                    <a:pt x="33632" y="32106"/>
                    <a:pt x="33667" y="32097"/>
                    <a:pt x="33702" y="32080"/>
                  </a:cubicBezTo>
                  <a:cubicBezTo>
                    <a:pt x="33736" y="32011"/>
                    <a:pt x="33736" y="31942"/>
                    <a:pt x="33702" y="31907"/>
                  </a:cubicBezTo>
                  <a:cubicBezTo>
                    <a:pt x="33494" y="31804"/>
                    <a:pt x="33425" y="31665"/>
                    <a:pt x="33529" y="31423"/>
                  </a:cubicBezTo>
                  <a:cubicBezTo>
                    <a:pt x="33529" y="31354"/>
                    <a:pt x="33494" y="31251"/>
                    <a:pt x="33425" y="31181"/>
                  </a:cubicBezTo>
                  <a:cubicBezTo>
                    <a:pt x="33356" y="31043"/>
                    <a:pt x="33287" y="30905"/>
                    <a:pt x="33183" y="30767"/>
                  </a:cubicBezTo>
                  <a:cubicBezTo>
                    <a:pt x="32872" y="30248"/>
                    <a:pt x="32492" y="29764"/>
                    <a:pt x="31973" y="29453"/>
                  </a:cubicBezTo>
                  <a:cubicBezTo>
                    <a:pt x="31697" y="29246"/>
                    <a:pt x="31697" y="29246"/>
                    <a:pt x="31801" y="28900"/>
                  </a:cubicBezTo>
                  <a:cubicBezTo>
                    <a:pt x="31939" y="28382"/>
                    <a:pt x="32181" y="27898"/>
                    <a:pt x="32215" y="27345"/>
                  </a:cubicBezTo>
                  <a:cubicBezTo>
                    <a:pt x="32215" y="27276"/>
                    <a:pt x="32250" y="27207"/>
                    <a:pt x="32319" y="27207"/>
                  </a:cubicBezTo>
                  <a:cubicBezTo>
                    <a:pt x="32332" y="27200"/>
                    <a:pt x="32344" y="27197"/>
                    <a:pt x="32355" y="27197"/>
                  </a:cubicBezTo>
                  <a:cubicBezTo>
                    <a:pt x="32401" y="27197"/>
                    <a:pt x="32429" y="27248"/>
                    <a:pt x="32457" y="27276"/>
                  </a:cubicBezTo>
                  <a:cubicBezTo>
                    <a:pt x="32630" y="27518"/>
                    <a:pt x="32768" y="27725"/>
                    <a:pt x="32907" y="27932"/>
                  </a:cubicBezTo>
                  <a:cubicBezTo>
                    <a:pt x="33149" y="28278"/>
                    <a:pt x="33287" y="28658"/>
                    <a:pt x="33529" y="29004"/>
                  </a:cubicBezTo>
                  <a:cubicBezTo>
                    <a:pt x="33529" y="28935"/>
                    <a:pt x="33529" y="28900"/>
                    <a:pt x="33494" y="28866"/>
                  </a:cubicBezTo>
                  <a:cubicBezTo>
                    <a:pt x="33252" y="28174"/>
                    <a:pt x="32941" y="27518"/>
                    <a:pt x="32457" y="26965"/>
                  </a:cubicBezTo>
                  <a:cubicBezTo>
                    <a:pt x="32319" y="26826"/>
                    <a:pt x="32250" y="26688"/>
                    <a:pt x="32284" y="26481"/>
                  </a:cubicBezTo>
                  <a:cubicBezTo>
                    <a:pt x="32284" y="26377"/>
                    <a:pt x="32319" y="26273"/>
                    <a:pt x="32388" y="26239"/>
                  </a:cubicBezTo>
                  <a:cubicBezTo>
                    <a:pt x="32403" y="26235"/>
                    <a:pt x="32416" y="26233"/>
                    <a:pt x="32429" y="26233"/>
                  </a:cubicBezTo>
                  <a:cubicBezTo>
                    <a:pt x="32534" y="26233"/>
                    <a:pt x="32565" y="26353"/>
                    <a:pt x="32596" y="26446"/>
                  </a:cubicBezTo>
                  <a:cubicBezTo>
                    <a:pt x="32630" y="26481"/>
                    <a:pt x="32665" y="26550"/>
                    <a:pt x="32699" y="26584"/>
                  </a:cubicBezTo>
                  <a:cubicBezTo>
                    <a:pt x="33114" y="27552"/>
                    <a:pt x="33667" y="28451"/>
                    <a:pt x="34082" y="29419"/>
                  </a:cubicBezTo>
                  <a:cubicBezTo>
                    <a:pt x="34116" y="29522"/>
                    <a:pt x="34151" y="29626"/>
                    <a:pt x="34220" y="29626"/>
                  </a:cubicBezTo>
                  <a:cubicBezTo>
                    <a:pt x="34497" y="29626"/>
                    <a:pt x="34462" y="29833"/>
                    <a:pt x="34497" y="29972"/>
                  </a:cubicBezTo>
                  <a:cubicBezTo>
                    <a:pt x="34566" y="30490"/>
                    <a:pt x="34566" y="31009"/>
                    <a:pt x="34600" y="31527"/>
                  </a:cubicBezTo>
                  <a:cubicBezTo>
                    <a:pt x="34635" y="32080"/>
                    <a:pt x="34566" y="32633"/>
                    <a:pt x="34462" y="33186"/>
                  </a:cubicBezTo>
                  <a:cubicBezTo>
                    <a:pt x="34462" y="33255"/>
                    <a:pt x="34393" y="33325"/>
                    <a:pt x="34497" y="33394"/>
                  </a:cubicBezTo>
                  <a:cubicBezTo>
                    <a:pt x="34669" y="33325"/>
                    <a:pt x="34566" y="33048"/>
                    <a:pt x="34739" y="33013"/>
                  </a:cubicBezTo>
                  <a:cubicBezTo>
                    <a:pt x="34808" y="33048"/>
                    <a:pt x="34808" y="33117"/>
                    <a:pt x="34808" y="33186"/>
                  </a:cubicBezTo>
                  <a:cubicBezTo>
                    <a:pt x="34877" y="33878"/>
                    <a:pt x="34911" y="34569"/>
                    <a:pt x="35119" y="35260"/>
                  </a:cubicBezTo>
                  <a:cubicBezTo>
                    <a:pt x="35464" y="36505"/>
                    <a:pt x="35534" y="37749"/>
                    <a:pt x="35395" y="39028"/>
                  </a:cubicBezTo>
                  <a:cubicBezTo>
                    <a:pt x="35361" y="39546"/>
                    <a:pt x="35222" y="40065"/>
                    <a:pt x="35257" y="40583"/>
                  </a:cubicBezTo>
                  <a:cubicBezTo>
                    <a:pt x="35257" y="40756"/>
                    <a:pt x="35257" y="40929"/>
                    <a:pt x="35430" y="41033"/>
                  </a:cubicBezTo>
                  <a:cubicBezTo>
                    <a:pt x="35472" y="41058"/>
                    <a:pt x="35514" y="41069"/>
                    <a:pt x="35556" y="41069"/>
                  </a:cubicBezTo>
                  <a:cubicBezTo>
                    <a:pt x="35685" y="41069"/>
                    <a:pt x="35809" y="40964"/>
                    <a:pt x="35914" y="40860"/>
                  </a:cubicBezTo>
                  <a:cubicBezTo>
                    <a:pt x="35948" y="40825"/>
                    <a:pt x="35983" y="40791"/>
                    <a:pt x="36017" y="40756"/>
                  </a:cubicBezTo>
                  <a:cubicBezTo>
                    <a:pt x="36259" y="40307"/>
                    <a:pt x="36536" y="39823"/>
                    <a:pt x="36605" y="39304"/>
                  </a:cubicBezTo>
                  <a:cubicBezTo>
                    <a:pt x="36674" y="38578"/>
                    <a:pt x="36778" y="37887"/>
                    <a:pt x="36847" y="37161"/>
                  </a:cubicBezTo>
                  <a:cubicBezTo>
                    <a:pt x="36916" y="36539"/>
                    <a:pt x="37020" y="35882"/>
                    <a:pt x="37158" y="35260"/>
                  </a:cubicBezTo>
                  <a:cubicBezTo>
                    <a:pt x="37331" y="34258"/>
                    <a:pt x="37469" y="33290"/>
                    <a:pt x="37227" y="32288"/>
                  </a:cubicBezTo>
                  <a:cubicBezTo>
                    <a:pt x="37193" y="32184"/>
                    <a:pt x="37158" y="32080"/>
                    <a:pt x="37227" y="31942"/>
                  </a:cubicBezTo>
                  <a:cubicBezTo>
                    <a:pt x="37366" y="32357"/>
                    <a:pt x="37400" y="32771"/>
                    <a:pt x="37538" y="33186"/>
                  </a:cubicBezTo>
                  <a:cubicBezTo>
                    <a:pt x="37711" y="33670"/>
                    <a:pt x="37849" y="34154"/>
                    <a:pt x="37988" y="34638"/>
                  </a:cubicBezTo>
                  <a:cubicBezTo>
                    <a:pt x="38230" y="35571"/>
                    <a:pt x="38402" y="36505"/>
                    <a:pt x="38714" y="37403"/>
                  </a:cubicBezTo>
                  <a:cubicBezTo>
                    <a:pt x="39059" y="38544"/>
                    <a:pt x="39197" y="39719"/>
                    <a:pt x="39128" y="40894"/>
                  </a:cubicBezTo>
                  <a:cubicBezTo>
                    <a:pt x="39128" y="41447"/>
                    <a:pt x="39405" y="41931"/>
                    <a:pt x="39405" y="42450"/>
                  </a:cubicBezTo>
                  <a:cubicBezTo>
                    <a:pt x="39405" y="42500"/>
                    <a:pt x="39423" y="42532"/>
                    <a:pt x="39460" y="42532"/>
                  </a:cubicBezTo>
                  <a:cubicBezTo>
                    <a:pt x="39474" y="42532"/>
                    <a:pt x="39490" y="42528"/>
                    <a:pt x="39509" y="42519"/>
                  </a:cubicBezTo>
                  <a:cubicBezTo>
                    <a:pt x="39578" y="42519"/>
                    <a:pt x="39612" y="42484"/>
                    <a:pt x="39612" y="42450"/>
                  </a:cubicBezTo>
                  <a:cubicBezTo>
                    <a:pt x="39612" y="42381"/>
                    <a:pt x="39612" y="42346"/>
                    <a:pt x="39612" y="42277"/>
                  </a:cubicBezTo>
                  <a:cubicBezTo>
                    <a:pt x="39578" y="42035"/>
                    <a:pt x="39474" y="41758"/>
                    <a:pt x="39716" y="41516"/>
                  </a:cubicBezTo>
                  <a:cubicBezTo>
                    <a:pt x="39750" y="41482"/>
                    <a:pt x="39716" y="41344"/>
                    <a:pt x="39716" y="41275"/>
                  </a:cubicBezTo>
                  <a:cubicBezTo>
                    <a:pt x="39716" y="40860"/>
                    <a:pt x="39716" y="40480"/>
                    <a:pt x="39750" y="40099"/>
                  </a:cubicBezTo>
                  <a:cubicBezTo>
                    <a:pt x="39820" y="39719"/>
                    <a:pt x="39820" y="39339"/>
                    <a:pt x="39785" y="38959"/>
                  </a:cubicBezTo>
                  <a:cubicBezTo>
                    <a:pt x="39750" y="38751"/>
                    <a:pt x="39750" y="38544"/>
                    <a:pt x="39820" y="38371"/>
                  </a:cubicBezTo>
                  <a:cubicBezTo>
                    <a:pt x="39992" y="37922"/>
                    <a:pt x="39992" y="37438"/>
                    <a:pt x="39992" y="36988"/>
                  </a:cubicBezTo>
                  <a:cubicBezTo>
                    <a:pt x="39992" y="36850"/>
                    <a:pt x="39992" y="36712"/>
                    <a:pt x="39992" y="36574"/>
                  </a:cubicBezTo>
                  <a:cubicBezTo>
                    <a:pt x="40165" y="35433"/>
                    <a:pt x="40200" y="34292"/>
                    <a:pt x="39889" y="33152"/>
                  </a:cubicBezTo>
                  <a:cubicBezTo>
                    <a:pt x="39785" y="32702"/>
                    <a:pt x="39716" y="32253"/>
                    <a:pt x="39612" y="31804"/>
                  </a:cubicBezTo>
                  <a:cubicBezTo>
                    <a:pt x="39578" y="31665"/>
                    <a:pt x="39543" y="31493"/>
                    <a:pt x="39647" y="31285"/>
                  </a:cubicBezTo>
                  <a:cubicBezTo>
                    <a:pt x="39923" y="31493"/>
                    <a:pt x="39992" y="31804"/>
                    <a:pt x="40131" y="32046"/>
                  </a:cubicBezTo>
                  <a:cubicBezTo>
                    <a:pt x="40476" y="32944"/>
                    <a:pt x="40580" y="33878"/>
                    <a:pt x="40787" y="34811"/>
                  </a:cubicBezTo>
                  <a:cubicBezTo>
                    <a:pt x="40926" y="35468"/>
                    <a:pt x="40857" y="36159"/>
                    <a:pt x="40926" y="36816"/>
                  </a:cubicBezTo>
                  <a:cubicBezTo>
                    <a:pt x="41029" y="37438"/>
                    <a:pt x="40960" y="38025"/>
                    <a:pt x="40995" y="38648"/>
                  </a:cubicBezTo>
                  <a:cubicBezTo>
                    <a:pt x="41029" y="39443"/>
                    <a:pt x="41237" y="40238"/>
                    <a:pt x="41168" y="41033"/>
                  </a:cubicBezTo>
                  <a:cubicBezTo>
                    <a:pt x="41168" y="41136"/>
                    <a:pt x="41237" y="41171"/>
                    <a:pt x="41306" y="41205"/>
                  </a:cubicBezTo>
                  <a:cubicBezTo>
                    <a:pt x="41325" y="41212"/>
                    <a:pt x="41343" y="41215"/>
                    <a:pt x="41360" y="41215"/>
                  </a:cubicBezTo>
                  <a:cubicBezTo>
                    <a:pt x="41434" y="41215"/>
                    <a:pt x="41485" y="41158"/>
                    <a:pt x="41513" y="41102"/>
                  </a:cubicBezTo>
                  <a:cubicBezTo>
                    <a:pt x="41548" y="41067"/>
                    <a:pt x="41548" y="40963"/>
                    <a:pt x="41548" y="40929"/>
                  </a:cubicBezTo>
                  <a:cubicBezTo>
                    <a:pt x="41582" y="40065"/>
                    <a:pt x="41824" y="39235"/>
                    <a:pt x="41894" y="38371"/>
                  </a:cubicBezTo>
                  <a:cubicBezTo>
                    <a:pt x="41894" y="38247"/>
                    <a:pt x="41931" y="38184"/>
                    <a:pt x="41998" y="38184"/>
                  </a:cubicBezTo>
                  <a:cubicBezTo>
                    <a:pt x="42043" y="38184"/>
                    <a:pt x="42101" y="38212"/>
                    <a:pt x="42170" y="38267"/>
                  </a:cubicBezTo>
                  <a:cubicBezTo>
                    <a:pt x="42412" y="38509"/>
                    <a:pt x="42689" y="38648"/>
                    <a:pt x="42965" y="38786"/>
                  </a:cubicBezTo>
                  <a:cubicBezTo>
                    <a:pt x="43172" y="38890"/>
                    <a:pt x="43311" y="39062"/>
                    <a:pt x="43484" y="39201"/>
                  </a:cubicBezTo>
                  <a:cubicBezTo>
                    <a:pt x="43656" y="39304"/>
                    <a:pt x="43691" y="39443"/>
                    <a:pt x="43691" y="39650"/>
                  </a:cubicBezTo>
                  <a:cubicBezTo>
                    <a:pt x="43691" y="39857"/>
                    <a:pt x="43656" y="40065"/>
                    <a:pt x="43691" y="40272"/>
                  </a:cubicBezTo>
                  <a:cubicBezTo>
                    <a:pt x="43829" y="41413"/>
                    <a:pt x="43725" y="42519"/>
                    <a:pt x="43691" y="43659"/>
                  </a:cubicBezTo>
                  <a:cubicBezTo>
                    <a:pt x="43691" y="43798"/>
                    <a:pt x="43691" y="43901"/>
                    <a:pt x="43829" y="43901"/>
                  </a:cubicBezTo>
                  <a:cubicBezTo>
                    <a:pt x="43847" y="43906"/>
                    <a:pt x="43864" y="43908"/>
                    <a:pt x="43880" y="43908"/>
                  </a:cubicBezTo>
                  <a:cubicBezTo>
                    <a:pt x="43984" y="43908"/>
                    <a:pt x="44037" y="43814"/>
                    <a:pt x="44037" y="43694"/>
                  </a:cubicBezTo>
                  <a:cubicBezTo>
                    <a:pt x="43967" y="43245"/>
                    <a:pt x="44106" y="42830"/>
                    <a:pt x="44175" y="42381"/>
                  </a:cubicBezTo>
                  <a:cubicBezTo>
                    <a:pt x="44313" y="41758"/>
                    <a:pt x="44382" y="41136"/>
                    <a:pt x="44555" y="40514"/>
                  </a:cubicBezTo>
                  <a:cubicBezTo>
                    <a:pt x="44590" y="40445"/>
                    <a:pt x="44590" y="40341"/>
                    <a:pt x="44728" y="40272"/>
                  </a:cubicBezTo>
                  <a:cubicBezTo>
                    <a:pt x="44866" y="40376"/>
                    <a:pt x="44935" y="40514"/>
                    <a:pt x="44970" y="40687"/>
                  </a:cubicBezTo>
                  <a:cubicBezTo>
                    <a:pt x="45039" y="40963"/>
                    <a:pt x="45143" y="41205"/>
                    <a:pt x="45212" y="41482"/>
                  </a:cubicBezTo>
                  <a:cubicBezTo>
                    <a:pt x="45419" y="42104"/>
                    <a:pt x="45523" y="42692"/>
                    <a:pt x="45557" y="43314"/>
                  </a:cubicBezTo>
                  <a:cubicBezTo>
                    <a:pt x="45557" y="43729"/>
                    <a:pt x="45661" y="44109"/>
                    <a:pt x="45557" y="44489"/>
                  </a:cubicBezTo>
                  <a:cubicBezTo>
                    <a:pt x="45557" y="44555"/>
                    <a:pt x="45599" y="44579"/>
                    <a:pt x="45647" y="44579"/>
                  </a:cubicBezTo>
                  <a:cubicBezTo>
                    <a:pt x="45675" y="44579"/>
                    <a:pt x="45705" y="44571"/>
                    <a:pt x="45730" y="44558"/>
                  </a:cubicBezTo>
                  <a:cubicBezTo>
                    <a:pt x="45834" y="44489"/>
                    <a:pt x="45869" y="44385"/>
                    <a:pt x="45869" y="44282"/>
                  </a:cubicBezTo>
                  <a:cubicBezTo>
                    <a:pt x="45869" y="44109"/>
                    <a:pt x="45903" y="43971"/>
                    <a:pt x="45869" y="43832"/>
                  </a:cubicBezTo>
                  <a:cubicBezTo>
                    <a:pt x="45799" y="43487"/>
                    <a:pt x="45799" y="43176"/>
                    <a:pt x="45869" y="42830"/>
                  </a:cubicBezTo>
                  <a:cubicBezTo>
                    <a:pt x="45903" y="42761"/>
                    <a:pt x="45938" y="42657"/>
                    <a:pt x="45834" y="42623"/>
                  </a:cubicBezTo>
                  <a:cubicBezTo>
                    <a:pt x="45730" y="42553"/>
                    <a:pt x="45730" y="42450"/>
                    <a:pt x="45730" y="42346"/>
                  </a:cubicBezTo>
                  <a:cubicBezTo>
                    <a:pt x="45661" y="42000"/>
                    <a:pt x="45627" y="41620"/>
                    <a:pt x="45592" y="41171"/>
                  </a:cubicBezTo>
                  <a:cubicBezTo>
                    <a:pt x="45526" y="41270"/>
                    <a:pt x="45476" y="41314"/>
                    <a:pt x="45434" y="41314"/>
                  </a:cubicBezTo>
                  <a:cubicBezTo>
                    <a:pt x="45388" y="41314"/>
                    <a:pt x="45352" y="41261"/>
                    <a:pt x="45315" y="41171"/>
                  </a:cubicBezTo>
                  <a:cubicBezTo>
                    <a:pt x="45212" y="40929"/>
                    <a:pt x="45212" y="40583"/>
                    <a:pt x="45039" y="40376"/>
                  </a:cubicBezTo>
                  <a:cubicBezTo>
                    <a:pt x="44762" y="40065"/>
                    <a:pt x="44728" y="39719"/>
                    <a:pt x="44866" y="39339"/>
                  </a:cubicBezTo>
                  <a:lnTo>
                    <a:pt x="44866" y="39304"/>
                  </a:lnTo>
                  <a:cubicBezTo>
                    <a:pt x="44866" y="39235"/>
                    <a:pt x="44866" y="39131"/>
                    <a:pt x="44970" y="39097"/>
                  </a:cubicBezTo>
                  <a:cubicBezTo>
                    <a:pt x="45074" y="39097"/>
                    <a:pt x="45074" y="39201"/>
                    <a:pt x="45074" y="39270"/>
                  </a:cubicBezTo>
                  <a:cubicBezTo>
                    <a:pt x="45143" y="39443"/>
                    <a:pt x="45177" y="39615"/>
                    <a:pt x="45212" y="39788"/>
                  </a:cubicBezTo>
                  <a:cubicBezTo>
                    <a:pt x="45281" y="39926"/>
                    <a:pt x="45246" y="40065"/>
                    <a:pt x="45385" y="40168"/>
                  </a:cubicBezTo>
                  <a:cubicBezTo>
                    <a:pt x="45315" y="39685"/>
                    <a:pt x="45212" y="39201"/>
                    <a:pt x="45108" y="38751"/>
                  </a:cubicBezTo>
                  <a:cubicBezTo>
                    <a:pt x="45074" y="38578"/>
                    <a:pt x="45039" y="38440"/>
                    <a:pt x="45108" y="38302"/>
                  </a:cubicBezTo>
                  <a:cubicBezTo>
                    <a:pt x="45212" y="37956"/>
                    <a:pt x="45246" y="37611"/>
                    <a:pt x="45281" y="37265"/>
                  </a:cubicBezTo>
                  <a:cubicBezTo>
                    <a:pt x="45350" y="36677"/>
                    <a:pt x="45385" y="36124"/>
                    <a:pt x="45419" y="35571"/>
                  </a:cubicBezTo>
                  <a:cubicBezTo>
                    <a:pt x="45419" y="35468"/>
                    <a:pt x="45419" y="35364"/>
                    <a:pt x="45523" y="35295"/>
                  </a:cubicBezTo>
                  <a:cubicBezTo>
                    <a:pt x="45557" y="35329"/>
                    <a:pt x="45557" y="35329"/>
                    <a:pt x="45592" y="35364"/>
                  </a:cubicBezTo>
                  <a:cubicBezTo>
                    <a:pt x="45592" y="35398"/>
                    <a:pt x="45592" y="35433"/>
                    <a:pt x="45592" y="35468"/>
                  </a:cubicBezTo>
                  <a:cubicBezTo>
                    <a:pt x="45627" y="35951"/>
                    <a:pt x="45523" y="36435"/>
                    <a:pt x="45765" y="36885"/>
                  </a:cubicBezTo>
                  <a:cubicBezTo>
                    <a:pt x="45869" y="37714"/>
                    <a:pt x="46007" y="38544"/>
                    <a:pt x="46214" y="39339"/>
                  </a:cubicBezTo>
                  <a:cubicBezTo>
                    <a:pt x="46283" y="39512"/>
                    <a:pt x="46318" y="39685"/>
                    <a:pt x="46318" y="39857"/>
                  </a:cubicBezTo>
                  <a:cubicBezTo>
                    <a:pt x="46214" y="40410"/>
                    <a:pt x="46180" y="40998"/>
                    <a:pt x="46041" y="41551"/>
                  </a:cubicBezTo>
                  <a:cubicBezTo>
                    <a:pt x="46180" y="41413"/>
                    <a:pt x="46180" y="41240"/>
                    <a:pt x="46214" y="41067"/>
                  </a:cubicBezTo>
                  <a:cubicBezTo>
                    <a:pt x="46318" y="40480"/>
                    <a:pt x="46387" y="39926"/>
                    <a:pt x="46491" y="39339"/>
                  </a:cubicBezTo>
                  <a:cubicBezTo>
                    <a:pt x="46664" y="38371"/>
                    <a:pt x="46767" y="37403"/>
                    <a:pt x="46733" y="36401"/>
                  </a:cubicBezTo>
                  <a:cubicBezTo>
                    <a:pt x="46698" y="35710"/>
                    <a:pt x="46629" y="34984"/>
                    <a:pt x="46767" y="34292"/>
                  </a:cubicBezTo>
                  <a:cubicBezTo>
                    <a:pt x="46836" y="33843"/>
                    <a:pt x="46871" y="33428"/>
                    <a:pt x="46905" y="33013"/>
                  </a:cubicBezTo>
                  <a:cubicBezTo>
                    <a:pt x="46940" y="32910"/>
                    <a:pt x="46940" y="32806"/>
                    <a:pt x="46905" y="32702"/>
                  </a:cubicBezTo>
                  <a:cubicBezTo>
                    <a:pt x="46836" y="32426"/>
                    <a:pt x="46871" y="32149"/>
                    <a:pt x="46975" y="31873"/>
                  </a:cubicBezTo>
                  <a:cubicBezTo>
                    <a:pt x="47044" y="31873"/>
                    <a:pt x="47078" y="31907"/>
                    <a:pt x="47113" y="31942"/>
                  </a:cubicBezTo>
                  <a:cubicBezTo>
                    <a:pt x="47251" y="32391"/>
                    <a:pt x="47389" y="32875"/>
                    <a:pt x="47389" y="33359"/>
                  </a:cubicBezTo>
                  <a:cubicBezTo>
                    <a:pt x="47424" y="33878"/>
                    <a:pt x="47459" y="34396"/>
                    <a:pt x="47493" y="34915"/>
                  </a:cubicBezTo>
                  <a:cubicBezTo>
                    <a:pt x="47528" y="35260"/>
                    <a:pt x="47562" y="35571"/>
                    <a:pt x="47631" y="35882"/>
                  </a:cubicBezTo>
                  <a:cubicBezTo>
                    <a:pt x="47631" y="35951"/>
                    <a:pt x="47666" y="36021"/>
                    <a:pt x="47735" y="36021"/>
                  </a:cubicBezTo>
                  <a:cubicBezTo>
                    <a:pt x="47804" y="36021"/>
                    <a:pt x="47839" y="35951"/>
                    <a:pt x="47873" y="35917"/>
                  </a:cubicBezTo>
                  <a:cubicBezTo>
                    <a:pt x="47873" y="35848"/>
                    <a:pt x="47839" y="35744"/>
                    <a:pt x="47908" y="35710"/>
                  </a:cubicBezTo>
                  <a:cubicBezTo>
                    <a:pt x="48115" y="35606"/>
                    <a:pt x="48046" y="35468"/>
                    <a:pt x="48012" y="35329"/>
                  </a:cubicBezTo>
                  <a:lnTo>
                    <a:pt x="48012" y="35329"/>
                  </a:lnTo>
                  <a:lnTo>
                    <a:pt x="48012" y="35364"/>
                  </a:lnTo>
                  <a:cubicBezTo>
                    <a:pt x="47977" y="35156"/>
                    <a:pt x="47942" y="34984"/>
                    <a:pt x="47942" y="34811"/>
                  </a:cubicBezTo>
                  <a:cubicBezTo>
                    <a:pt x="48046" y="33843"/>
                    <a:pt x="47942" y="32910"/>
                    <a:pt x="47908" y="31942"/>
                  </a:cubicBezTo>
                  <a:cubicBezTo>
                    <a:pt x="47839" y="31043"/>
                    <a:pt x="47873" y="30145"/>
                    <a:pt x="47977" y="29246"/>
                  </a:cubicBezTo>
                  <a:cubicBezTo>
                    <a:pt x="48115" y="28416"/>
                    <a:pt x="47908" y="27690"/>
                    <a:pt x="47355" y="27068"/>
                  </a:cubicBezTo>
                  <a:cubicBezTo>
                    <a:pt x="47078" y="26757"/>
                    <a:pt x="46836" y="26377"/>
                    <a:pt x="46560" y="26031"/>
                  </a:cubicBezTo>
                  <a:cubicBezTo>
                    <a:pt x="46180" y="25582"/>
                    <a:pt x="45799" y="25167"/>
                    <a:pt x="45350" y="24822"/>
                  </a:cubicBezTo>
                  <a:cubicBezTo>
                    <a:pt x="44970" y="24510"/>
                    <a:pt x="44555" y="24268"/>
                    <a:pt x="44209" y="23923"/>
                  </a:cubicBezTo>
                  <a:cubicBezTo>
                    <a:pt x="43864" y="23577"/>
                    <a:pt x="43553" y="23197"/>
                    <a:pt x="43138" y="22886"/>
                  </a:cubicBezTo>
                  <a:cubicBezTo>
                    <a:pt x="42654" y="22540"/>
                    <a:pt x="42135" y="22195"/>
                    <a:pt x="41548" y="21953"/>
                  </a:cubicBezTo>
                  <a:cubicBezTo>
                    <a:pt x="41064" y="21745"/>
                    <a:pt x="40615" y="21572"/>
                    <a:pt x="40131" y="21400"/>
                  </a:cubicBezTo>
                  <a:cubicBezTo>
                    <a:pt x="40027" y="21365"/>
                    <a:pt x="39958" y="21330"/>
                    <a:pt x="39889" y="21227"/>
                  </a:cubicBezTo>
                  <a:cubicBezTo>
                    <a:pt x="39716" y="20777"/>
                    <a:pt x="39474" y="20397"/>
                    <a:pt x="39197" y="19982"/>
                  </a:cubicBezTo>
                  <a:cubicBezTo>
                    <a:pt x="38963" y="19601"/>
                    <a:pt x="38704" y="19295"/>
                    <a:pt x="38272" y="19295"/>
                  </a:cubicBezTo>
                  <a:cubicBezTo>
                    <a:pt x="38194" y="19295"/>
                    <a:pt x="38112" y="19305"/>
                    <a:pt x="38022" y="19326"/>
                  </a:cubicBezTo>
                  <a:cubicBezTo>
                    <a:pt x="37884" y="19326"/>
                    <a:pt x="37780" y="19291"/>
                    <a:pt x="37711" y="19153"/>
                  </a:cubicBezTo>
                  <a:cubicBezTo>
                    <a:pt x="37538" y="18565"/>
                    <a:pt x="37366" y="18012"/>
                    <a:pt x="37193" y="17425"/>
                  </a:cubicBezTo>
                  <a:cubicBezTo>
                    <a:pt x="37166" y="17317"/>
                    <a:pt x="37181" y="17230"/>
                    <a:pt x="37271" y="17230"/>
                  </a:cubicBezTo>
                  <a:cubicBezTo>
                    <a:pt x="37296" y="17230"/>
                    <a:pt x="37328" y="17237"/>
                    <a:pt x="37366" y="17252"/>
                  </a:cubicBezTo>
                  <a:cubicBezTo>
                    <a:pt x="37746" y="17355"/>
                    <a:pt x="38091" y="17459"/>
                    <a:pt x="38472" y="17597"/>
                  </a:cubicBezTo>
                  <a:cubicBezTo>
                    <a:pt x="38506" y="17597"/>
                    <a:pt x="38541" y="17667"/>
                    <a:pt x="38506" y="17701"/>
                  </a:cubicBezTo>
                  <a:cubicBezTo>
                    <a:pt x="38437" y="17839"/>
                    <a:pt x="38195" y="17736"/>
                    <a:pt x="38091" y="17978"/>
                  </a:cubicBezTo>
                  <a:cubicBezTo>
                    <a:pt x="38284" y="17913"/>
                    <a:pt x="38462" y="17886"/>
                    <a:pt x="38635" y="17886"/>
                  </a:cubicBezTo>
                  <a:cubicBezTo>
                    <a:pt x="38835" y="17886"/>
                    <a:pt x="39029" y="17922"/>
                    <a:pt x="39232" y="17978"/>
                  </a:cubicBezTo>
                  <a:cubicBezTo>
                    <a:pt x="39543" y="18081"/>
                    <a:pt x="39854" y="18185"/>
                    <a:pt x="40165" y="18254"/>
                  </a:cubicBezTo>
                  <a:cubicBezTo>
                    <a:pt x="40200" y="18237"/>
                    <a:pt x="40234" y="18228"/>
                    <a:pt x="40269" y="18228"/>
                  </a:cubicBezTo>
                  <a:cubicBezTo>
                    <a:pt x="40304" y="18228"/>
                    <a:pt x="40338" y="18237"/>
                    <a:pt x="40373" y="18254"/>
                  </a:cubicBezTo>
                  <a:cubicBezTo>
                    <a:pt x="40580" y="18254"/>
                    <a:pt x="40753" y="18358"/>
                    <a:pt x="40891" y="18462"/>
                  </a:cubicBezTo>
                  <a:cubicBezTo>
                    <a:pt x="40995" y="18531"/>
                    <a:pt x="40960" y="18600"/>
                    <a:pt x="40926" y="18669"/>
                  </a:cubicBezTo>
                  <a:cubicBezTo>
                    <a:pt x="40985" y="18729"/>
                    <a:pt x="41071" y="18814"/>
                    <a:pt x="41160" y="18814"/>
                  </a:cubicBezTo>
                  <a:cubicBezTo>
                    <a:pt x="41174" y="18814"/>
                    <a:pt x="41188" y="18812"/>
                    <a:pt x="41202" y="18807"/>
                  </a:cubicBezTo>
                  <a:cubicBezTo>
                    <a:pt x="41263" y="18777"/>
                    <a:pt x="41318" y="18764"/>
                    <a:pt x="41368" y="18764"/>
                  </a:cubicBezTo>
                  <a:cubicBezTo>
                    <a:pt x="41491" y="18764"/>
                    <a:pt x="41588" y="18838"/>
                    <a:pt x="41686" y="18911"/>
                  </a:cubicBezTo>
                  <a:cubicBezTo>
                    <a:pt x="41928" y="19084"/>
                    <a:pt x="42205" y="19257"/>
                    <a:pt x="42447" y="19429"/>
                  </a:cubicBezTo>
                  <a:cubicBezTo>
                    <a:pt x="43138" y="19948"/>
                    <a:pt x="43864" y="20397"/>
                    <a:pt x="44486" y="20985"/>
                  </a:cubicBezTo>
                  <a:cubicBezTo>
                    <a:pt x="44762" y="21227"/>
                    <a:pt x="45004" y="21503"/>
                    <a:pt x="45177" y="21849"/>
                  </a:cubicBezTo>
                  <a:cubicBezTo>
                    <a:pt x="45419" y="22333"/>
                    <a:pt x="45627" y="22817"/>
                    <a:pt x="45834" y="23301"/>
                  </a:cubicBezTo>
                  <a:cubicBezTo>
                    <a:pt x="45869" y="23404"/>
                    <a:pt x="45869" y="23508"/>
                    <a:pt x="45972" y="23543"/>
                  </a:cubicBezTo>
                  <a:cubicBezTo>
                    <a:pt x="45972" y="23508"/>
                    <a:pt x="45972" y="23439"/>
                    <a:pt x="45972" y="23404"/>
                  </a:cubicBezTo>
                  <a:cubicBezTo>
                    <a:pt x="45765" y="22713"/>
                    <a:pt x="45454" y="22056"/>
                    <a:pt x="45143" y="21400"/>
                  </a:cubicBezTo>
                  <a:cubicBezTo>
                    <a:pt x="45039" y="21158"/>
                    <a:pt x="44866" y="20985"/>
                    <a:pt x="44693" y="20812"/>
                  </a:cubicBezTo>
                  <a:cubicBezTo>
                    <a:pt x="44244" y="20432"/>
                    <a:pt x="43795" y="20052"/>
                    <a:pt x="43311" y="19706"/>
                  </a:cubicBezTo>
                  <a:cubicBezTo>
                    <a:pt x="42550" y="19153"/>
                    <a:pt x="41755" y="18669"/>
                    <a:pt x="40960" y="18185"/>
                  </a:cubicBezTo>
                  <a:cubicBezTo>
                    <a:pt x="40753" y="18081"/>
                    <a:pt x="40511" y="17978"/>
                    <a:pt x="40269" y="17908"/>
                  </a:cubicBezTo>
                  <a:cubicBezTo>
                    <a:pt x="39197" y="17667"/>
                    <a:pt x="38230" y="17286"/>
                    <a:pt x="37193" y="16906"/>
                  </a:cubicBezTo>
                  <a:cubicBezTo>
                    <a:pt x="36985" y="16837"/>
                    <a:pt x="36882" y="16733"/>
                    <a:pt x="36812" y="16526"/>
                  </a:cubicBezTo>
                  <a:cubicBezTo>
                    <a:pt x="36674" y="16111"/>
                    <a:pt x="36432" y="15731"/>
                    <a:pt x="36225" y="15351"/>
                  </a:cubicBezTo>
                  <a:cubicBezTo>
                    <a:pt x="35706" y="14452"/>
                    <a:pt x="35188" y="13588"/>
                    <a:pt x="34635" y="12724"/>
                  </a:cubicBezTo>
                  <a:cubicBezTo>
                    <a:pt x="33909" y="11549"/>
                    <a:pt x="33010" y="10512"/>
                    <a:pt x="31870" y="9647"/>
                  </a:cubicBezTo>
                  <a:cubicBezTo>
                    <a:pt x="31697" y="9509"/>
                    <a:pt x="31489" y="9336"/>
                    <a:pt x="31282" y="9198"/>
                  </a:cubicBezTo>
                  <a:cubicBezTo>
                    <a:pt x="31144" y="9094"/>
                    <a:pt x="31144" y="9025"/>
                    <a:pt x="31247" y="8852"/>
                  </a:cubicBezTo>
                  <a:cubicBezTo>
                    <a:pt x="31524" y="8507"/>
                    <a:pt x="31904" y="8230"/>
                    <a:pt x="32284" y="8057"/>
                  </a:cubicBezTo>
                  <a:cubicBezTo>
                    <a:pt x="33149" y="7712"/>
                    <a:pt x="33909" y="7159"/>
                    <a:pt x="34669" y="6640"/>
                  </a:cubicBezTo>
                  <a:cubicBezTo>
                    <a:pt x="34877" y="6502"/>
                    <a:pt x="35050" y="6364"/>
                    <a:pt x="35257" y="6225"/>
                  </a:cubicBezTo>
                  <a:cubicBezTo>
                    <a:pt x="36087" y="5569"/>
                    <a:pt x="37020" y="5050"/>
                    <a:pt x="37711" y="4221"/>
                  </a:cubicBezTo>
                  <a:cubicBezTo>
                    <a:pt x="38057" y="3771"/>
                    <a:pt x="38472" y="3426"/>
                    <a:pt x="38783" y="2942"/>
                  </a:cubicBezTo>
                  <a:cubicBezTo>
                    <a:pt x="38764" y="2935"/>
                    <a:pt x="38746" y="2933"/>
                    <a:pt x="38729" y="2933"/>
                  </a:cubicBezTo>
                  <a:cubicBezTo>
                    <a:pt x="38655" y="2933"/>
                    <a:pt x="38604" y="2989"/>
                    <a:pt x="38575" y="3046"/>
                  </a:cubicBezTo>
                  <a:lnTo>
                    <a:pt x="37538" y="4048"/>
                  </a:lnTo>
                  <a:cubicBezTo>
                    <a:pt x="37158" y="4394"/>
                    <a:pt x="36778" y="4739"/>
                    <a:pt x="36363" y="5050"/>
                  </a:cubicBezTo>
                  <a:cubicBezTo>
                    <a:pt x="35810" y="5465"/>
                    <a:pt x="35222" y="5880"/>
                    <a:pt x="34669" y="6295"/>
                  </a:cubicBezTo>
                  <a:cubicBezTo>
                    <a:pt x="33909" y="6848"/>
                    <a:pt x="33149" y="7435"/>
                    <a:pt x="32284" y="7815"/>
                  </a:cubicBezTo>
                  <a:cubicBezTo>
                    <a:pt x="31801" y="8057"/>
                    <a:pt x="31351" y="8403"/>
                    <a:pt x="31006" y="8783"/>
                  </a:cubicBezTo>
                  <a:cubicBezTo>
                    <a:pt x="30939" y="8850"/>
                    <a:pt x="30872" y="8888"/>
                    <a:pt x="30805" y="8888"/>
                  </a:cubicBezTo>
                  <a:cubicBezTo>
                    <a:pt x="30768" y="8888"/>
                    <a:pt x="30731" y="8877"/>
                    <a:pt x="30694" y="8852"/>
                  </a:cubicBezTo>
                  <a:cubicBezTo>
                    <a:pt x="30625" y="8783"/>
                    <a:pt x="30487" y="8749"/>
                    <a:pt x="30487" y="8645"/>
                  </a:cubicBezTo>
                  <a:cubicBezTo>
                    <a:pt x="30487" y="8610"/>
                    <a:pt x="30522" y="8576"/>
                    <a:pt x="30522" y="8576"/>
                  </a:cubicBezTo>
                  <a:cubicBezTo>
                    <a:pt x="31559" y="8057"/>
                    <a:pt x="32457" y="7297"/>
                    <a:pt x="33391" y="6640"/>
                  </a:cubicBezTo>
                  <a:cubicBezTo>
                    <a:pt x="34013" y="6191"/>
                    <a:pt x="34635" y="5707"/>
                    <a:pt x="35222" y="5223"/>
                  </a:cubicBezTo>
                  <a:cubicBezTo>
                    <a:pt x="36087" y="4497"/>
                    <a:pt x="37020" y="3806"/>
                    <a:pt x="37884" y="3046"/>
                  </a:cubicBezTo>
                  <a:cubicBezTo>
                    <a:pt x="38057" y="2873"/>
                    <a:pt x="38195" y="2734"/>
                    <a:pt x="38368" y="2596"/>
                  </a:cubicBezTo>
                  <a:cubicBezTo>
                    <a:pt x="39025" y="2078"/>
                    <a:pt x="39612" y="1525"/>
                    <a:pt x="40131" y="833"/>
                  </a:cubicBezTo>
                  <a:cubicBezTo>
                    <a:pt x="40304" y="626"/>
                    <a:pt x="40442" y="419"/>
                    <a:pt x="40615" y="177"/>
                  </a:cubicBezTo>
                  <a:cubicBezTo>
                    <a:pt x="40649" y="142"/>
                    <a:pt x="40649" y="73"/>
                    <a:pt x="40615" y="38"/>
                  </a:cubicBezTo>
                  <a:cubicBezTo>
                    <a:pt x="40588" y="12"/>
                    <a:pt x="40562" y="1"/>
                    <a:pt x="405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35"/>
            <p:cNvSpPr/>
            <p:nvPr/>
          </p:nvSpPr>
          <p:spPr>
            <a:xfrm>
              <a:off x="1082171" y="45126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35"/>
            <p:cNvSpPr/>
            <p:nvPr/>
          </p:nvSpPr>
          <p:spPr>
            <a:xfrm>
              <a:off x="1188597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35"/>
            <p:cNvSpPr/>
            <p:nvPr/>
          </p:nvSpPr>
          <p:spPr>
            <a:xfrm>
              <a:off x="1196427" y="436582"/>
              <a:ext cx="671" cy="1634"/>
            </a:xfrm>
            <a:custGeom>
              <a:avLst/>
              <a:gdLst/>
              <a:ahLst/>
              <a:cxnLst/>
              <a:rect l="l" t="t" r="r" b="b"/>
              <a:pathLst>
                <a:path w="71" h="173" extrusionOk="0">
                  <a:moveTo>
                    <a:pt x="36" y="0"/>
                  </a:moveTo>
                  <a:cubicBezTo>
                    <a:pt x="36" y="35"/>
                    <a:pt x="1" y="104"/>
                    <a:pt x="36" y="173"/>
                  </a:cubicBezTo>
                  <a:cubicBezTo>
                    <a:pt x="70" y="104"/>
                    <a:pt x="36" y="35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35"/>
            <p:cNvSpPr/>
            <p:nvPr/>
          </p:nvSpPr>
          <p:spPr>
            <a:xfrm>
              <a:off x="1238872" y="712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35"/>
            <p:cNvSpPr/>
            <p:nvPr/>
          </p:nvSpPr>
          <p:spPr>
            <a:xfrm>
              <a:off x="1226141" y="72876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35"/>
            <p:cNvSpPr/>
            <p:nvPr/>
          </p:nvSpPr>
          <p:spPr>
            <a:xfrm>
              <a:off x="1104697" y="4453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35"/>
            <p:cNvSpPr/>
            <p:nvPr/>
          </p:nvSpPr>
          <p:spPr>
            <a:xfrm>
              <a:off x="1158883" y="6523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35"/>
            <p:cNvSpPr/>
            <p:nvPr/>
          </p:nvSpPr>
          <p:spPr>
            <a:xfrm>
              <a:off x="1276416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35"/>
            <p:cNvSpPr/>
            <p:nvPr/>
          </p:nvSpPr>
          <p:spPr>
            <a:xfrm>
              <a:off x="1189579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35"/>
            <p:cNvSpPr/>
            <p:nvPr/>
          </p:nvSpPr>
          <p:spPr>
            <a:xfrm>
              <a:off x="1231033" y="718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35"/>
            <p:cNvSpPr/>
            <p:nvPr/>
          </p:nvSpPr>
          <p:spPr>
            <a:xfrm>
              <a:off x="1288166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35"/>
            <p:cNvSpPr/>
            <p:nvPr/>
          </p:nvSpPr>
          <p:spPr>
            <a:xfrm>
              <a:off x="1186311" y="73529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0" y="0"/>
                  </a:moveTo>
                  <a:lnTo>
                    <a:pt x="35" y="69"/>
                  </a:ln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35"/>
            <p:cNvSpPr/>
            <p:nvPr/>
          </p:nvSpPr>
          <p:spPr>
            <a:xfrm>
              <a:off x="1186642" y="69872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35"/>
            <p:cNvSpPr/>
            <p:nvPr/>
          </p:nvSpPr>
          <p:spPr>
            <a:xfrm>
              <a:off x="1406020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35"/>
            <p:cNvSpPr/>
            <p:nvPr/>
          </p:nvSpPr>
          <p:spPr>
            <a:xfrm>
              <a:off x="1193820" y="7183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35"/>
            <p:cNvSpPr/>
            <p:nvPr/>
          </p:nvSpPr>
          <p:spPr>
            <a:xfrm>
              <a:off x="1099795" y="29260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35"/>
            <p:cNvSpPr/>
            <p:nvPr/>
          </p:nvSpPr>
          <p:spPr>
            <a:xfrm>
              <a:off x="1094903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35"/>
            <p:cNvSpPr/>
            <p:nvPr/>
          </p:nvSpPr>
          <p:spPr>
            <a:xfrm>
              <a:off x="1295674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35"/>
            <p:cNvSpPr/>
            <p:nvPr/>
          </p:nvSpPr>
          <p:spPr>
            <a:xfrm>
              <a:off x="1379905" y="3859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35"/>
            <p:cNvSpPr/>
            <p:nvPr/>
          </p:nvSpPr>
          <p:spPr>
            <a:xfrm>
              <a:off x="1312978" y="31121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35"/>
            <p:cNvSpPr/>
            <p:nvPr/>
          </p:nvSpPr>
          <p:spPr>
            <a:xfrm>
              <a:off x="1331915" y="407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35"/>
            <p:cNvSpPr/>
            <p:nvPr/>
          </p:nvSpPr>
          <p:spPr>
            <a:xfrm>
              <a:off x="1249970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35"/>
            <p:cNvSpPr/>
            <p:nvPr/>
          </p:nvSpPr>
          <p:spPr>
            <a:xfrm>
              <a:off x="1342040" y="283280"/>
              <a:ext cx="24491" cy="10314"/>
            </a:xfrm>
            <a:custGeom>
              <a:avLst/>
              <a:gdLst/>
              <a:ahLst/>
              <a:cxnLst/>
              <a:rect l="l" t="t" r="r" b="b"/>
              <a:pathLst>
                <a:path w="2593" h="1092" extrusionOk="0">
                  <a:moveTo>
                    <a:pt x="0" y="89"/>
                  </a:moveTo>
                  <a:lnTo>
                    <a:pt x="0" y="124"/>
                  </a:lnTo>
                  <a:cubicBezTo>
                    <a:pt x="3" y="112"/>
                    <a:pt x="6" y="101"/>
                    <a:pt x="9" y="92"/>
                  </a:cubicBezTo>
                  <a:lnTo>
                    <a:pt x="9" y="92"/>
                  </a:lnTo>
                  <a:cubicBezTo>
                    <a:pt x="6" y="91"/>
                    <a:pt x="3" y="90"/>
                    <a:pt x="0" y="89"/>
                  </a:cubicBezTo>
                  <a:close/>
                  <a:moveTo>
                    <a:pt x="95" y="1"/>
                  </a:moveTo>
                  <a:cubicBezTo>
                    <a:pt x="66" y="1"/>
                    <a:pt x="33" y="24"/>
                    <a:pt x="9" y="92"/>
                  </a:cubicBezTo>
                  <a:lnTo>
                    <a:pt x="9" y="92"/>
                  </a:lnTo>
                  <a:cubicBezTo>
                    <a:pt x="905" y="333"/>
                    <a:pt x="1766" y="678"/>
                    <a:pt x="2592" y="1091"/>
                  </a:cubicBezTo>
                  <a:cubicBezTo>
                    <a:pt x="2592" y="1057"/>
                    <a:pt x="2592" y="1022"/>
                    <a:pt x="2558" y="988"/>
                  </a:cubicBezTo>
                  <a:cubicBezTo>
                    <a:pt x="1797" y="573"/>
                    <a:pt x="1037" y="193"/>
                    <a:pt x="138" y="20"/>
                  </a:cubicBezTo>
                  <a:cubicBezTo>
                    <a:pt x="127" y="8"/>
                    <a:pt x="111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35"/>
            <p:cNvSpPr/>
            <p:nvPr/>
          </p:nvSpPr>
          <p:spPr>
            <a:xfrm>
              <a:off x="1223203" y="507061"/>
              <a:ext cx="18616" cy="2002"/>
            </a:xfrm>
            <a:custGeom>
              <a:avLst/>
              <a:gdLst/>
              <a:ahLst/>
              <a:cxnLst/>
              <a:rect l="l" t="t" r="r" b="b"/>
              <a:pathLst>
                <a:path w="1971" h="212" extrusionOk="0">
                  <a:moveTo>
                    <a:pt x="605" y="1"/>
                  </a:moveTo>
                  <a:cubicBezTo>
                    <a:pt x="408" y="1"/>
                    <a:pt x="207" y="21"/>
                    <a:pt x="0" y="73"/>
                  </a:cubicBezTo>
                  <a:cubicBezTo>
                    <a:pt x="657" y="108"/>
                    <a:pt x="1314" y="73"/>
                    <a:pt x="1971" y="211"/>
                  </a:cubicBezTo>
                  <a:cubicBezTo>
                    <a:pt x="1510" y="115"/>
                    <a:pt x="1067" y="1"/>
                    <a:pt x="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35"/>
            <p:cNvSpPr/>
            <p:nvPr/>
          </p:nvSpPr>
          <p:spPr>
            <a:xfrm>
              <a:off x="1339093" y="6419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35"/>
            <p:cNvSpPr/>
            <p:nvPr/>
          </p:nvSpPr>
          <p:spPr>
            <a:xfrm>
              <a:off x="1339093" y="642256"/>
              <a:ext cx="5233" cy="9473"/>
            </a:xfrm>
            <a:custGeom>
              <a:avLst/>
              <a:gdLst/>
              <a:ahLst/>
              <a:cxnLst/>
              <a:rect l="l" t="t" r="r" b="b"/>
              <a:pathLst>
                <a:path w="554" h="1003" extrusionOk="0">
                  <a:moveTo>
                    <a:pt x="1" y="0"/>
                  </a:moveTo>
                  <a:lnTo>
                    <a:pt x="1" y="0"/>
                  </a:lnTo>
                  <a:cubicBezTo>
                    <a:pt x="70" y="138"/>
                    <a:pt x="208" y="242"/>
                    <a:pt x="243" y="415"/>
                  </a:cubicBezTo>
                  <a:cubicBezTo>
                    <a:pt x="277" y="622"/>
                    <a:pt x="416" y="795"/>
                    <a:pt x="519" y="1002"/>
                  </a:cubicBezTo>
                  <a:cubicBezTo>
                    <a:pt x="519" y="830"/>
                    <a:pt x="381" y="657"/>
                    <a:pt x="519" y="484"/>
                  </a:cubicBezTo>
                  <a:cubicBezTo>
                    <a:pt x="554" y="449"/>
                    <a:pt x="485" y="346"/>
                    <a:pt x="450" y="311"/>
                  </a:cubicBezTo>
                  <a:cubicBezTo>
                    <a:pt x="312" y="207"/>
                    <a:pt x="174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35"/>
            <p:cNvSpPr/>
            <p:nvPr/>
          </p:nvSpPr>
          <p:spPr>
            <a:xfrm>
              <a:off x="1249970" y="518848"/>
              <a:ext cx="10456" cy="4581"/>
            </a:xfrm>
            <a:custGeom>
              <a:avLst/>
              <a:gdLst/>
              <a:ahLst/>
              <a:cxnLst/>
              <a:rect l="l" t="t" r="r" b="b"/>
              <a:pathLst>
                <a:path w="1107" h="485" extrusionOk="0">
                  <a:moveTo>
                    <a:pt x="1" y="0"/>
                  </a:moveTo>
                  <a:cubicBezTo>
                    <a:pt x="346" y="208"/>
                    <a:pt x="761" y="311"/>
                    <a:pt x="1107" y="484"/>
                  </a:cubicBezTo>
                  <a:lnTo>
                    <a:pt x="1107" y="450"/>
                  </a:lnTo>
                  <a:cubicBezTo>
                    <a:pt x="796" y="173"/>
                    <a:pt x="41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35"/>
            <p:cNvSpPr/>
            <p:nvPr/>
          </p:nvSpPr>
          <p:spPr>
            <a:xfrm>
              <a:off x="1249970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35"/>
            <p:cNvSpPr/>
            <p:nvPr/>
          </p:nvSpPr>
          <p:spPr>
            <a:xfrm>
              <a:off x="1288166" y="375851"/>
              <a:ext cx="3929" cy="8501"/>
            </a:xfrm>
            <a:custGeom>
              <a:avLst/>
              <a:gdLst/>
              <a:ahLst/>
              <a:cxnLst/>
              <a:rect l="l" t="t" r="r" b="b"/>
              <a:pathLst>
                <a:path w="416" h="900" extrusionOk="0">
                  <a:moveTo>
                    <a:pt x="1" y="1"/>
                  </a:moveTo>
                  <a:cubicBezTo>
                    <a:pt x="104" y="347"/>
                    <a:pt x="174" y="658"/>
                    <a:pt x="416" y="900"/>
                  </a:cubicBezTo>
                  <a:cubicBezTo>
                    <a:pt x="277" y="623"/>
                    <a:pt x="243" y="24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35"/>
            <p:cNvSpPr/>
            <p:nvPr/>
          </p:nvSpPr>
          <p:spPr>
            <a:xfrm>
              <a:off x="1288166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35"/>
            <p:cNvSpPr/>
            <p:nvPr/>
          </p:nvSpPr>
          <p:spPr>
            <a:xfrm>
              <a:off x="1352807" y="27432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35"/>
            <p:cNvSpPr/>
            <p:nvPr/>
          </p:nvSpPr>
          <p:spPr>
            <a:xfrm>
              <a:off x="1356396" y="27726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35"/>
            <p:cNvSpPr/>
            <p:nvPr/>
          </p:nvSpPr>
          <p:spPr>
            <a:xfrm>
              <a:off x="1350852" y="274326"/>
              <a:ext cx="5554" cy="2947"/>
            </a:xfrm>
            <a:custGeom>
              <a:avLst/>
              <a:gdLst/>
              <a:ahLst/>
              <a:cxnLst/>
              <a:rect l="l" t="t" r="r" b="b"/>
              <a:pathLst>
                <a:path w="588" h="312" extrusionOk="0">
                  <a:moveTo>
                    <a:pt x="0" y="0"/>
                  </a:moveTo>
                  <a:cubicBezTo>
                    <a:pt x="173" y="173"/>
                    <a:pt x="380" y="242"/>
                    <a:pt x="588" y="311"/>
                  </a:cubicBezTo>
                  <a:cubicBezTo>
                    <a:pt x="519" y="173"/>
                    <a:pt x="311" y="138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35"/>
            <p:cNvSpPr/>
            <p:nvPr/>
          </p:nvSpPr>
          <p:spPr>
            <a:xfrm>
              <a:off x="1257158" y="513946"/>
              <a:ext cx="5554" cy="2626"/>
            </a:xfrm>
            <a:custGeom>
              <a:avLst/>
              <a:gdLst/>
              <a:ahLst/>
              <a:cxnLst/>
              <a:rect l="l" t="t" r="r" b="b"/>
              <a:pathLst>
                <a:path w="588" h="278" extrusionOk="0">
                  <a:moveTo>
                    <a:pt x="0" y="1"/>
                  </a:moveTo>
                  <a:cubicBezTo>
                    <a:pt x="138" y="174"/>
                    <a:pt x="380" y="208"/>
                    <a:pt x="588" y="277"/>
                  </a:cubicBezTo>
                  <a:cubicBezTo>
                    <a:pt x="415" y="105"/>
                    <a:pt x="207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35"/>
            <p:cNvSpPr/>
            <p:nvPr/>
          </p:nvSpPr>
          <p:spPr>
            <a:xfrm>
              <a:off x="1279353" y="529294"/>
              <a:ext cx="4250" cy="992"/>
            </a:xfrm>
            <a:custGeom>
              <a:avLst/>
              <a:gdLst/>
              <a:ahLst/>
              <a:cxnLst/>
              <a:rect l="l" t="t" r="r" b="b"/>
              <a:pathLst>
                <a:path w="450" h="105" extrusionOk="0">
                  <a:moveTo>
                    <a:pt x="1" y="0"/>
                  </a:moveTo>
                  <a:cubicBezTo>
                    <a:pt x="139" y="104"/>
                    <a:pt x="312" y="104"/>
                    <a:pt x="450" y="104"/>
                  </a:cubicBezTo>
                  <a:cubicBezTo>
                    <a:pt x="312" y="0"/>
                    <a:pt x="173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35"/>
            <p:cNvSpPr/>
            <p:nvPr/>
          </p:nvSpPr>
          <p:spPr>
            <a:xfrm>
              <a:off x="1283594" y="5302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35"/>
            <p:cNvSpPr/>
            <p:nvPr/>
          </p:nvSpPr>
          <p:spPr>
            <a:xfrm>
              <a:off x="1245078" y="510130"/>
              <a:ext cx="2947" cy="916"/>
            </a:xfrm>
            <a:custGeom>
              <a:avLst/>
              <a:gdLst/>
              <a:ahLst/>
              <a:cxnLst/>
              <a:rect l="l" t="t" r="r" b="b"/>
              <a:pathLst>
                <a:path w="312" h="97" extrusionOk="0">
                  <a:moveTo>
                    <a:pt x="88" y="1"/>
                  </a:moveTo>
                  <a:cubicBezTo>
                    <a:pt x="63" y="1"/>
                    <a:pt x="35" y="7"/>
                    <a:pt x="0" y="25"/>
                  </a:cubicBezTo>
                  <a:cubicBezTo>
                    <a:pt x="43" y="67"/>
                    <a:pt x="86" y="97"/>
                    <a:pt x="153" y="97"/>
                  </a:cubicBezTo>
                  <a:cubicBezTo>
                    <a:pt x="194" y="97"/>
                    <a:pt x="245" y="86"/>
                    <a:pt x="311" y="59"/>
                  </a:cubicBezTo>
                  <a:cubicBezTo>
                    <a:pt x="208" y="59"/>
                    <a:pt x="162" y="1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35"/>
            <p:cNvSpPr/>
            <p:nvPr/>
          </p:nvSpPr>
          <p:spPr>
            <a:xfrm>
              <a:off x="1405699" y="494688"/>
              <a:ext cx="1313" cy="4250"/>
            </a:xfrm>
            <a:custGeom>
              <a:avLst/>
              <a:gdLst/>
              <a:ahLst/>
              <a:cxnLst/>
              <a:rect l="l" t="t" r="r" b="b"/>
              <a:pathLst>
                <a:path w="139" h="450" extrusionOk="0">
                  <a:moveTo>
                    <a:pt x="69" y="1"/>
                  </a:moveTo>
                  <a:lnTo>
                    <a:pt x="0" y="450"/>
                  </a:lnTo>
                  <a:cubicBezTo>
                    <a:pt x="138" y="312"/>
                    <a:pt x="104" y="173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35"/>
            <p:cNvSpPr/>
            <p:nvPr/>
          </p:nvSpPr>
          <p:spPr>
            <a:xfrm>
              <a:off x="1406351" y="49436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35"/>
            <p:cNvSpPr/>
            <p:nvPr/>
          </p:nvSpPr>
          <p:spPr>
            <a:xfrm>
              <a:off x="1256827" y="51394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35"/>
            <p:cNvSpPr/>
            <p:nvPr/>
          </p:nvSpPr>
          <p:spPr>
            <a:xfrm>
              <a:off x="1253559" y="512321"/>
              <a:ext cx="3277" cy="1662"/>
            </a:xfrm>
            <a:custGeom>
              <a:avLst/>
              <a:gdLst/>
              <a:ahLst/>
              <a:cxnLst/>
              <a:rect l="l" t="t" r="r" b="b"/>
              <a:pathLst>
                <a:path w="347" h="176" extrusionOk="0">
                  <a:moveTo>
                    <a:pt x="1" y="0"/>
                  </a:moveTo>
                  <a:lnTo>
                    <a:pt x="1" y="0"/>
                  </a:lnTo>
                  <a:cubicBezTo>
                    <a:pt x="27" y="156"/>
                    <a:pt x="130" y="175"/>
                    <a:pt x="239" y="175"/>
                  </a:cubicBezTo>
                  <a:cubicBezTo>
                    <a:pt x="275" y="175"/>
                    <a:pt x="312" y="173"/>
                    <a:pt x="347" y="173"/>
                  </a:cubicBezTo>
                  <a:cubicBezTo>
                    <a:pt x="208" y="138"/>
                    <a:pt x="105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35"/>
            <p:cNvSpPr/>
            <p:nvPr/>
          </p:nvSpPr>
          <p:spPr>
            <a:xfrm>
              <a:off x="1267273" y="525053"/>
              <a:ext cx="2947" cy="1634"/>
            </a:xfrm>
            <a:custGeom>
              <a:avLst/>
              <a:gdLst/>
              <a:ahLst/>
              <a:cxnLst/>
              <a:rect l="l" t="t" r="r" b="b"/>
              <a:pathLst>
                <a:path w="312" h="173" extrusionOk="0">
                  <a:moveTo>
                    <a:pt x="1" y="0"/>
                  </a:moveTo>
                  <a:cubicBezTo>
                    <a:pt x="70" y="104"/>
                    <a:pt x="208" y="138"/>
                    <a:pt x="312" y="173"/>
                  </a:cubicBezTo>
                  <a:cubicBezTo>
                    <a:pt x="243" y="69"/>
                    <a:pt x="104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35"/>
            <p:cNvSpPr/>
            <p:nvPr/>
          </p:nvSpPr>
          <p:spPr>
            <a:xfrm>
              <a:off x="1263684" y="523419"/>
              <a:ext cx="3599" cy="1643"/>
            </a:xfrm>
            <a:custGeom>
              <a:avLst/>
              <a:gdLst/>
              <a:ahLst/>
              <a:cxnLst/>
              <a:rect l="l" t="t" r="r" b="b"/>
              <a:pathLst>
                <a:path w="381" h="174" extrusionOk="0">
                  <a:moveTo>
                    <a:pt x="0" y="0"/>
                  </a:moveTo>
                  <a:cubicBezTo>
                    <a:pt x="70" y="173"/>
                    <a:pt x="242" y="173"/>
                    <a:pt x="381" y="173"/>
                  </a:cubicBezTo>
                  <a:cubicBezTo>
                    <a:pt x="242" y="104"/>
                    <a:pt x="139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35"/>
            <p:cNvSpPr/>
            <p:nvPr/>
          </p:nvSpPr>
          <p:spPr>
            <a:xfrm>
              <a:off x="1401128" y="486527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lnTo>
                    <a:pt x="0" y="0"/>
                  </a:ln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35"/>
            <p:cNvSpPr/>
            <p:nvPr/>
          </p:nvSpPr>
          <p:spPr>
            <a:xfrm>
              <a:off x="1405047" y="498928"/>
              <a:ext cx="982" cy="2626"/>
            </a:xfrm>
            <a:custGeom>
              <a:avLst/>
              <a:gdLst/>
              <a:ahLst/>
              <a:cxnLst/>
              <a:rect l="l" t="t" r="r" b="b"/>
              <a:pathLst>
                <a:path w="104" h="278" extrusionOk="0">
                  <a:moveTo>
                    <a:pt x="69" y="1"/>
                  </a:moveTo>
                  <a:cubicBezTo>
                    <a:pt x="69" y="105"/>
                    <a:pt x="0" y="174"/>
                    <a:pt x="69" y="277"/>
                  </a:cubicBezTo>
                  <a:cubicBezTo>
                    <a:pt x="104" y="174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35"/>
            <p:cNvSpPr/>
            <p:nvPr/>
          </p:nvSpPr>
          <p:spPr>
            <a:xfrm>
              <a:off x="1400145" y="481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35"/>
            <p:cNvSpPr/>
            <p:nvPr/>
          </p:nvSpPr>
          <p:spPr>
            <a:xfrm>
              <a:off x="1399824" y="481625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35" y="1"/>
                  </a:moveTo>
                  <a:cubicBezTo>
                    <a:pt x="35" y="36"/>
                    <a:pt x="35" y="36"/>
                    <a:pt x="35" y="70"/>
                  </a:cubicBezTo>
                  <a:cubicBezTo>
                    <a:pt x="35" y="70"/>
                    <a:pt x="0" y="105"/>
                    <a:pt x="69" y="139"/>
                  </a:cubicBezTo>
                  <a:cubicBezTo>
                    <a:pt x="69" y="105"/>
                    <a:pt x="69" y="70"/>
                    <a:pt x="69" y="70"/>
                  </a:cubicBezTo>
                  <a:cubicBezTo>
                    <a:pt x="69" y="36"/>
                    <a:pt x="35" y="36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35"/>
            <p:cNvSpPr/>
            <p:nvPr/>
          </p:nvSpPr>
          <p:spPr>
            <a:xfrm>
              <a:off x="1405699" y="324602"/>
              <a:ext cx="982" cy="2616"/>
            </a:xfrm>
            <a:custGeom>
              <a:avLst/>
              <a:gdLst/>
              <a:ahLst/>
              <a:cxnLst/>
              <a:rect l="l" t="t" r="r" b="b"/>
              <a:pathLst>
                <a:path w="104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104" y="277"/>
                  </a:cubicBezTo>
                  <a:cubicBezTo>
                    <a:pt x="104" y="173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35"/>
            <p:cNvSpPr/>
            <p:nvPr/>
          </p:nvSpPr>
          <p:spPr>
            <a:xfrm>
              <a:off x="1406672" y="3272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35"/>
            <p:cNvSpPr/>
            <p:nvPr/>
          </p:nvSpPr>
          <p:spPr>
            <a:xfrm>
              <a:off x="1406020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35"/>
            <p:cNvSpPr/>
            <p:nvPr/>
          </p:nvSpPr>
          <p:spPr>
            <a:xfrm>
              <a:off x="1366842" y="293585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36" y="35"/>
                    <a:pt x="70" y="35"/>
                    <a:pt x="70" y="70"/>
                  </a:cubicBezTo>
                  <a:cubicBezTo>
                    <a:pt x="105" y="70"/>
                    <a:pt x="105" y="35"/>
                    <a:pt x="105" y="35"/>
                  </a:cubicBezTo>
                  <a:cubicBezTo>
                    <a:pt x="70" y="0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35"/>
            <p:cNvSpPr/>
            <p:nvPr/>
          </p:nvSpPr>
          <p:spPr>
            <a:xfrm>
              <a:off x="1366521" y="2935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35"/>
            <p:cNvSpPr/>
            <p:nvPr/>
          </p:nvSpPr>
          <p:spPr>
            <a:xfrm>
              <a:off x="1292737" y="3869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35"/>
            <p:cNvSpPr/>
            <p:nvPr/>
          </p:nvSpPr>
          <p:spPr>
            <a:xfrm>
              <a:off x="1292529" y="386958"/>
              <a:ext cx="548" cy="746"/>
            </a:xfrm>
            <a:custGeom>
              <a:avLst/>
              <a:gdLst/>
              <a:ahLst/>
              <a:cxnLst/>
              <a:rect l="l" t="t" r="r" b="b"/>
              <a:pathLst>
                <a:path w="58" h="79" extrusionOk="0">
                  <a:moveTo>
                    <a:pt x="23" y="0"/>
                  </a:moveTo>
                  <a:cubicBezTo>
                    <a:pt x="23" y="28"/>
                    <a:pt x="0" y="79"/>
                    <a:pt x="28" y="79"/>
                  </a:cubicBezTo>
                  <a:cubicBezTo>
                    <a:pt x="35" y="79"/>
                    <a:pt x="44" y="76"/>
                    <a:pt x="57" y="69"/>
                  </a:cubicBezTo>
                  <a:cubicBezTo>
                    <a:pt x="57" y="69"/>
                    <a:pt x="57" y="35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35"/>
            <p:cNvSpPr/>
            <p:nvPr/>
          </p:nvSpPr>
          <p:spPr>
            <a:xfrm>
              <a:off x="1291849" y="384342"/>
              <a:ext cx="897" cy="2626"/>
            </a:xfrm>
            <a:custGeom>
              <a:avLst/>
              <a:gdLst/>
              <a:ahLst/>
              <a:cxnLst/>
              <a:rect l="l" t="t" r="r" b="b"/>
              <a:pathLst>
                <a:path w="95" h="278" extrusionOk="0">
                  <a:moveTo>
                    <a:pt x="26" y="1"/>
                  </a:moveTo>
                  <a:lnTo>
                    <a:pt x="26" y="1"/>
                  </a:lnTo>
                  <a:cubicBezTo>
                    <a:pt x="26" y="88"/>
                    <a:pt x="1" y="176"/>
                    <a:pt x="56" y="243"/>
                  </a:cubicBezTo>
                  <a:lnTo>
                    <a:pt x="56" y="243"/>
                  </a:lnTo>
                  <a:lnTo>
                    <a:pt x="26" y="1"/>
                  </a:lnTo>
                  <a:close/>
                  <a:moveTo>
                    <a:pt x="56" y="243"/>
                  </a:moveTo>
                  <a:lnTo>
                    <a:pt x="60" y="277"/>
                  </a:lnTo>
                  <a:lnTo>
                    <a:pt x="95" y="277"/>
                  </a:lnTo>
                  <a:cubicBezTo>
                    <a:pt x="79" y="266"/>
                    <a:pt x="66" y="255"/>
                    <a:pt x="56" y="2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35"/>
            <p:cNvSpPr/>
            <p:nvPr/>
          </p:nvSpPr>
          <p:spPr>
            <a:xfrm>
              <a:off x="1292416" y="3869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35"/>
            <p:cNvSpPr/>
            <p:nvPr/>
          </p:nvSpPr>
          <p:spPr>
            <a:xfrm>
              <a:off x="1219283" y="537133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35"/>
            <p:cNvSpPr/>
            <p:nvPr/>
          </p:nvSpPr>
          <p:spPr>
            <a:xfrm>
              <a:off x="1275764" y="528312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35" y="1"/>
                  </a:moveTo>
                  <a:cubicBezTo>
                    <a:pt x="0" y="1"/>
                    <a:pt x="0" y="1"/>
                    <a:pt x="35" y="35"/>
                  </a:cubicBezTo>
                  <a:lnTo>
                    <a:pt x="69" y="35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35"/>
            <p:cNvSpPr/>
            <p:nvPr/>
          </p:nvSpPr>
          <p:spPr>
            <a:xfrm>
              <a:off x="1270211" y="526867"/>
              <a:ext cx="340" cy="151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25" y="0"/>
                  </a:moveTo>
                  <a:cubicBezTo>
                    <a:pt x="20" y="0"/>
                    <a:pt x="12" y="4"/>
                    <a:pt x="1" y="16"/>
                  </a:cubicBezTo>
                  <a:lnTo>
                    <a:pt x="35" y="16"/>
                  </a:lnTo>
                  <a:cubicBezTo>
                    <a:pt x="35" y="16"/>
                    <a:pt x="35" y="0"/>
                    <a:pt x="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35"/>
            <p:cNvSpPr/>
            <p:nvPr/>
          </p:nvSpPr>
          <p:spPr>
            <a:xfrm>
              <a:off x="1270541" y="526678"/>
              <a:ext cx="661" cy="387"/>
            </a:xfrm>
            <a:custGeom>
              <a:avLst/>
              <a:gdLst/>
              <a:ahLst/>
              <a:cxnLst/>
              <a:rect l="l" t="t" r="r" b="b"/>
              <a:pathLst>
                <a:path w="70" h="41" extrusionOk="0">
                  <a:moveTo>
                    <a:pt x="0" y="1"/>
                  </a:moveTo>
                  <a:cubicBezTo>
                    <a:pt x="20" y="21"/>
                    <a:pt x="29" y="41"/>
                    <a:pt x="39" y="41"/>
                  </a:cubicBezTo>
                  <a:cubicBezTo>
                    <a:pt x="46" y="41"/>
                    <a:pt x="55" y="3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35"/>
            <p:cNvSpPr/>
            <p:nvPr/>
          </p:nvSpPr>
          <p:spPr>
            <a:xfrm>
              <a:off x="1215694" y="527339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69"/>
                    <a:pt x="0" y="69"/>
                  </a:cubicBez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35"/>
            <p:cNvSpPr/>
            <p:nvPr/>
          </p:nvSpPr>
          <p:spPr>
            <a:xfrm>
              <a:off x="1260416" y="523089"/>
              <a:ext cx="3277" cy="340"/>
            </a:xfrm>
            <a:custGeom>
              <a:avLst/>
              <a:gdLst/>
              <a:ahLst/>
              <a:cxnLst/>
              <a:rect l="l" t="t" r="r" b="b"/>
              <a:pathLst>
                <a:path w="347" h="36" extrusionOk="0">
                  <a:moveTo>
                    <a:pt x="346" y="35"/>
                  </a:moveTo>
                  <a:lnTo>
                    <a:pt x="346" y="35"/>
                  </a:lnTo>
                  <a:cubicBezTo>
                    <a:pt x="243" y="35"/>
                    <a:pt x="139" y="1"/>
                    <a:pt x="1" y="1"/>
                  </a:cubicBezTo>
                  <a:lnTo>
                    <a:pt x="1" y="1"/>
                  </a:lnTo>
                  <a:cubicBezTo>
                    <a:pt x="139" y="1"/>
                    <a:pt x="243" y="35"/>
                    <a:pt x="34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35"/>
            <p:cNvSpPr/>
            <p:nvPr/>
          </p:nvSpPr>
          <p:spPr>
            <a:xfrm>
              <a:off x="1268907" y="51851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35"/>
            <p:cNvSpPr/>
            <p:nvPr/>
          </p:nvSpPr>
          <p:spPr>
            <a:xfrm>
              <a:off x="1267273" y="517545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104"/>
                    <a:pt x="104" y="104"/>
                    <a:pt x="173" y="104"/>
                  </a:cubicBezTo>
                  <a:cubicBezTo>
                    <a:pt x="139" y="35"/>
                    <a:pt x="70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35"/>
            <p:cNvSpPr/>
            <p:nvPr/>
          </p:nvSpPr>
          <p:spPr>
            <a:xfrm>
              <a:off x="1250952" y="51166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35"/>
            <p:cNvSpPr/>
            <p:nvPr/>
          </p:nvSpPr>
          <p:spPr>
            <a:xfrm>
              <a:off x="1250622" y="51166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cubicBezTo>
                    <a:pt x="35" y="36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35"/>
            <p:cNvSpPr/>
            <p:nvPr/>
          </p:nvSpPr>
          <p:spPr>
            <a:xfrm>
              <a:off x="1283594" y="5302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35"/>
            <p:cNvSpPr/>
            <p:nvPr/>
          </p:nvSpPr>
          <p:spPr>
            <a:xfrm>
              <a:off x="1283925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35"/>
            <p:cNvSpPr/>
            <p:nvPr/>
          </p:nvSpPr>
          <p:spPr>
            <a:xfrm>
              <a:off x="1286532" y="53124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35"/>
            <p:cNvSpPr/>
            <p:nvPr/>
          </p:nvSpPr>
          <p:spPr>
            <a:xfrm>
              <a:off x="1263033" y="51656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35"/>
            <p:cNvSpPr/>
            <p:nvPr/>
          </p:nvSpPr>
          <p:spPr>
            <a:xfrm>
              <a:off x="1263354" y="516562"/>
              <a:ext cx="340" cy="151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1" y="0"/>
                  </a:moveTo>
                  <a:cubicBezTo>
                    <a:pt x="1" y="0"/>
                    <a:pt x="1" y="16"/>
                    <a:pt x="11" y="16"/>
                  </a:cubicBezTo>
                  <a:cubicBezTo>
                    <a:pt x="16" y="16"/>
                    <a:pt x="24" y="12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35"/>
            <p:cNvSpPr/>
            <p:nvPr/>
          </p:nvSpPr>
          <p:spPr>
            <a:xfrm>
              <a:off x="1266622" y="517393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9" y="1"/>
                  </a:moveTo>
                  <a:cubicBezTo>
                    <a:pt x="4" y="1"/>
                    <a:pt x="0" y="5"/>
                    <a:pt x="0" y="16"/>
                  </a:cubicBezTo>
                  <a:lnTo>
                    <a:pt x="35" y="16"/>
                  </a:lnTo>
                  <a:cubicBezTo>
                    <a:pt x="35" y="16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35"/>
            <p:cNvSpPr/>
            <p:nvPr/>
          </p:nvSpPr>
          <p:spPr>
            <a:xfrm>
              <a:off x="1266952" y="51754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35"/>
            <p:cNvSpPr/>
            <p:nvPr/>
          </p:nvSpPr>
          <p:spPr>
            <a:xfrm>
              <a:off x="1269228" y="5185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36" y="35"/>
                  </a:lnTo>
                  <a:cubicBezTo>
                    <a:pt x="36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35"/>
            <p:cNvSpPr/>
            <p:nvPr/>
          </p:nvSpPr>
          <p:spPr>
            <a:xfrm>
              <a:off x="1269228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35"/>
            <p:cNvSpPr/>
            <p:nvPr/>
          </p:nvSpPr>
          <p:spPr>
            <a:xfrm>
              <a:off x="1273479" y="520803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  <a:moveTo>
                    <a:pt x="35" y="1"/>
                  </a:moveTo>
                  <a:lnTo>
                    <a:pt x="35" y="35"/>
                  </a:ln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35"/>
            <p:cNvSpPr/>
            <p:nvPr/>
          </p:nvSpPr>
          <p:spPr>
            <a:xfrm>
              <a:off x="1273800" y="52080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35"/>
            <p:cNvSpPr/>
            <p:nvPr/>
          </p:nvSpPr>
          <p:spPr>
            <a:xfrm>
              <a:off x="1274130" y="52080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35"/>
            <p:cNvSpPr/>
            <p:nvPr/>
          </p:nvSpPr>
          <p:spPr>
            <a:xfrm>
              <a:off x="1363253" y="2808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35"/>
            <p:cNvSpPr/>
            <p:nvPr/>
          </p:nvSpPr>
          <p:spPr>
            <a:xfrm>
              <a:off x="1363253" y="280853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08" y="208"/>
                  </a:lnTo>
                  <a:lnTo>
                    <a:pt x="208" y="208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35"/>
            <p:cNvSpPr/>
            <p:nvPr/>
          </p:nvSpPr>
          <p:spPr>
            <a:xfrm>
              <a:off x="1362932" y="28052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5"/>
                  </a:cubicBez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35"/>
            <p:cNvSpPr/>
            <p:nvPr/>
          </p:nvSpPr>
          <p:spPr>
            <a:xfrm>
              <a:off x="1363253" y="28052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cubicBezTo>
                    <a:pt x="35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35"/>
            <p:cNvSpPr/>
            <p:nvPr/>
          </p:nvSpPr>
          <p:spPr>
            <a:xfrm>
              <a:off x="1365218" y="282487"/>
              <a:ext cx="331" cy="482"/>
            </a:xfrm>
            <a:custGeom>
              <a:avLst/>
              <a:gdLst/>
              <a:ahLst/>
              <a:cxnLst/>
              <a:rect l="l" t="t" r="r" b="b"/>
              <a:pathLst>
                <a:path w="35" h="51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cubicBezTo>
                    <a:pt x="0" y="35"/>
                    <a:pt x="16" y="50"/>
                    <a:pt x="26" y="50"/>
                  </a:cubicBezTo>
                  <a:cubicBezTo>
                    <a:pt x="31" y="50"/>
                    <a:pt x="35" y="46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35"/>
            <p:cNvSpPr/>
            <p:nvPr/>
          </p:nvSpPr>
          <p:spPr>
            <a:xfrm>
              <a:off x="1365218" y="282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35"/>
            <p:cNvSpPr/>
            <p:nvPr/>
          </p:nvSpPr>
          <p:spPr>
            <a:xfrm>
              <a:off x="1406672" y="32720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1"/>
                  </a:moveTo>
                  <a:lnTo>
                    <a:pt x="1" y="35"/>
                  </a:lnTo>
                  <a:cubicBezTo>
                    <a:pt x="1" y="35"/>
                    <a:pt x="1" y="35"/>
                    <a:pt x="35" y="7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35"/>
            <p:cNvSpPr/>
            <p:nvPr/>
          </p:nvSpPr>
          <p:spPr>
            <a:xfrm>
              <a:off x="1406672" y="3272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35"/>
            <p:cNvSpPr/>
            <p:nvPr/>
          </p:nvSpPr>
          <p:spPr>
            <a:xfrm>
              <a:off x="1253238" y="5123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35"/>
            <p:cNvSpPr/>
            <p:nvPr/>
          </p:nvSpPr>
          <p:spPr>
            <a:xfrm>
              <a:off x="1251274" y="51199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35"/>
            <p:cNvSpPr/>
            <p:nvPr/>
          </p:nvSpPr>
          <p:spPr>
            <a:xfrm>
              <a:off x="1251604" y="511991"/>
              <a:ext cx="1643" cy="340"/>
            </a:xfrm>
            <a:custGeom>
              <a:avLst/>
              <a:gdLst/>
              <a:ahLst/>
              <a:cxnLst/>
              <a:rect l="l" t="t" r="r" b="b"/>
              <a:pathLst>
                <a:path w="174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35"/>
                    <a:pt x="104" y="35"/>
                    <a:pt x="173" y="35"/>
                  </a:cubicBezTo>
                  <a:cubicBezTo>
                    <a:pt x="104" y="35"/>
                    <a:pt x="7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35"/>
            <p:cNvSpPr/>
            <p:nvPr/>
          </p:nvSpPr>
          <p:spPr>
            <a:xfrm>
              <a:off x="1356727" y="27726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35" y="69"/>
                    <a:pt x="70" y="69"/>
                    <a:pt x="139" y="69"/>
                  </a:cubicBezTo>
                  <a:cubicBezTo>
                    <a:pt x="104" y="35"/>
                    <a:pt x="7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35"/>
            <p:cNvSpPr/>
            <p:nvPr/>
          </p:nvSpPr>
          <p:spPr>
            <a:xfrm>
              <a:off x="1356727" y="2772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35"/>
            <p:cNvSpPr/>
            <p:nvPr/>
          </p:nvSpPr>
          <p:spPr>
            <a:xfrm>
              <a:off x="1335504" y="638988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" y="0"/>
                  </a:moveTo>
                  <a:lnTo>
                    <a:pt x="1" y="0"/>
                  </a:lnTo>
                  <a:cubicBezTo>
                    <a:pt x="18" y="18"/>
                    <a:pt x="44" y="26"/>
                    <a:pt x="70" y="35"/>
                  </a:cubicBezTo>
                  <a:lnTo>
                    <a:pt x="70" y="35"/>
                  </a:lnTo>
                  <a:lnTo>
                    <a:pt x="1" y="0"/>
                  </a:lnTo>
                  <a:close/>
                  <a:moveTo>
                    <a:pt x="70" y="35"/>
                  </a:moveTo>
                  <a:lnTo>
                    <a:pt x="139" y="69"/>
                  </a:lnTo>
                  <a:cubicBezTo>
                    <a:pt x="122" y="52"/>
                    <a:pt x="96" y="44"/>
                    <a:pt x="7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35"/>
            <p:cNvSpPr/>
            <p:nvPr/>
          </p:nvSpPr>
          <p:spPr>
            <a:xfrm>
              <a:off x="1335183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35"/>
            <p:cNvSpPr/>
            <p:nvPr/>
          </p:nvSpPr>
          <p:spPr>
            <a:xfrm>
              <a:off x="1337468" y="6406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35"/>
            <p:cNvSpPr/>
            <p:nvPr/>
          </p:nvSpPr>
          <p:spPr>
            <a:xfrm>
              <a:off x="1336807" y="63964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35"/>
            <p:cNvSpPr/>
            <p:nvPr/>
          </p:nvSpPr>
          <p:spPr>
            <a:xfrm>
              <a:off x="1336807" y="639640"/>
              <a:ext cx="671" cy="992"/>
            </a:xfrm>
            <a:custGeom>
              <a:avLst/>
              <a:gdLst/>
              <a:ahLst/>
              <a:cxnLst/>
              <a:rect l="l" t="t" r="r" b="b"/>
              <a:pathLst>
                <a:path w="71" h="105" extrusionOk="0">
                  <a:moveTo>
                    <a:pt x="70" y="104"/>
                  </a:moveTo>
                  <a:cubicBezTo>
                    <a:pt x="36" y="70"/>
                    <a:pt x="36" y="35"/>
                    <a:pt x="1" y="0"/>
                  </a:cubicBezTo>
                  <a:cubicBezTo>
                    <a:pt x="36" y="35"/>
                    <a:pt x="36" y="70"/>
                    <a:pt x="70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35"/>
            <p:cNvSpPr/>
            <p:nvPr/>
          </p:nvSpPr>
          <p:spPr>
            <a:xfrm>
              <a:off x="1337468" y="640622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35" y="35"/>
                    <a:pt x="35" y="69"/>
                    <a:pt x="69" y="69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35"/>
            <p:cNvSpPr/>
            <p:nvPr/>
          </p:nvSpPr>
          <p:spPr>
            <a:xfrm>
              <a:off x="1338120" y="64127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35"/>
            <p:cNvSpPr/>
            <p:nvPr/>
          </p:nvSpPr>
          <p:spPr>
            <a:xfrm>
              <a:off x="1337468" y="6406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35"/>
            <p:cNvSpPr/>
            <p:nvPr/>
          </p:nvSpPr>
          <p:spPr>
            <a:xfrm>
              <a:off x="1338772" y="6419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35"/>
            <p:cNvSpPr/>
            <p:nvPr/>
          </p:nvSpPr>
          <p:spPr>
            <a:xfrm>
              <a:off x="1338120" y="64127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35"/>
            <p:cNvSpPr/>
            <p:nvPr/>
          </p:nvSpPr>
          <p:spPr>
            <a:xfrm>
              <a:off x="1338441" y="641274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35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35"/>
            <p:cNvSpPr/>
            <p:nvPr/>
          </p:nvSpPr>
          <p:spPr>
            <a:xfrm>
              <a:off x="1335183" y="63898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35"/>
            <p:cNvSpPr/>
            <p:nvPr/>
          </p:nvSpPr>
          <p:spPr>
            <a:xfrm>
              <a:off x="1335183" y="63898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35"/>
            <p:cNvSpPr/>
            <p:nvPr/>
          </p:nvSpPr>
          <p:spPr>
            <a:xfrm>
              <a:off x="1335183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35"/>
            <p:cNvSpPr/>
            <p:nvPr/>
          </p:nvSpPr>
          <p:spPr>
            <a:xfrm>
              <a:off x="1373699" y="297174"/>
              <a:ext cx="1322" cy="992"/>
            </a:xfrm>
            <a:custGeom>
              <a:avLst/>
              <a:gdLst/>
              <a:ahLst/>
              <a:cxnLst/>
              <a:rect l="l" t="t" r="r" b="b"/>
              <a:pathLst>
                <a:path w="140" h="105" extrusionOk="0">
                  <a:moveTo>
                    <a:pt x="1" y="1"/>
                  </a:moveTo>
                  <a:lnTo>
                    <a:pt x="105" y="104"/>
                  </a:lnTo>
                  <a:lnTo>
                    <a:pt x="139" y="104"/>
                  </a:lnTo>
                  <a:lnTo>
                    <a:pt x="139" y="70"/>
                  </a:lnTo>
                  <a:lnTo>
                    <a:pt x="105" y="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35"/>
            <p:cNvSpPr/>
            <p:nvPr/>
          </p:nvSpPr>
          <p:spPr>
            <a:xfrm>
              <a:off x="1288166" y="269396"/>
              <a:ext cx="22866" cy="53251"/>
            </a:xfrm>
            <a:custGeom>
              <a:avLst/>
              <a:gdLst/>
              <a:ahLst/>
              <a:cxnLst/>
              <a:rect l="l" t="t" r="r" b="b"/>
              <a:pathLst>
                <a:path w="2421" h="5638" extrusionOk="0">
                  <a:moveTo>
                    <a:pt x="130" y="1"/>
                  </a:moveTo>
                  <a:cubicBezTo>
                    <a:pt x="60" y="1"/>
                    <a:pt x="23" y="77"/>
                    <a:pt x="1" y="211"/>
                  </a:cubicBezTo>
                  <a:cubicBezTo>
                    <a:pt x="588" y="488"/>
                    <a:pt x="1003" y="971"/>
                    <a:pt x="1418" y="1455"/>
                  </a:cubicBezTo>
                  <a:cubicBezTo>
                    <a:pt x="1591" y="1628"/>
                    <a:pt x="1694" y="1801"/>
                    <a:pt x="1729" y="2043"/>
                  </a:cubicBezTo>
                  <a:cubicBezTo>
                    <a:pt x="1902" y="3011"/>
                    <a:pt x="2006" y="3944"/>
                    <a:pt x="2075" y="4912"/>
                  </a:cubicBezTo>
                  <a:cubicBezTo>
                    <a:pt x="2075" y="5154"/>
                    <a:pt x="2144" y="5396"/>
                    <a:pt x="2144" y="5638"/>
                  </a:cubicBezTo>
                  <a:cubicBezTo>
                    <a:pt x="2144" y="5050"/>
                    <a:pt x="2109" y="4463"/>
                    <a:pt x="2075" y="3875"/>
                  </a:cubicBezTo>
                  <a:cubicBezTo>
                    <a:pt x="2006" y="3322"/>
                    <a:pt x="1902" y="2769"/>
                    <a:pt x="1867" y="2147"/>
                  </a:cubicBezTo>
                  <a:lnTo>
                    <a:pt x="1867" y="2147"/>
                  </a:lnTo>
                  <a:cubicBezTo>
                    <a:pt x="2178" y="2285"/>
                    <a:pt x="2213" y="2561"/>
                    <a:pt x="2420" y="2700"/>
                  </a:cubicBezTo>
                  <a:cubicBezTo>
                    <a:pt x="2420" y="2631"/>
                    <a:pt x="2386" y="2561"/>
                    <a:pt x="2351" y="2492"/>
                  </a:cubicBezTo>
                  <a:cubicBezTo>
                    <a:pt x="1936" y="1870"/>
                    <a:pt x="1522" y="1283"/>
                    <a:pt x="1038" y="730"/>
                  </a:cubicBezTo>
                  <a:cubicBezTo>
                    <a:pt x="969" y="660"/>
                    <a:pt x="865" y="591"/>
                    <a:pt x="899" y="453"/>
                  </a:cubicBezTo>
                  <a:cubicBezTo>
                    <a:pt x="1176" y="453"/>
                    <a:pt x="1418" y="591"/>
                    <a:pt x="1660" y="730"/>
                  </a:cubicBezTo>
                  <a:cubicBezTo>
                    <a:pt x="1902" y="868"/>
                    <a:pt x="2109" y="1110"/>
                    <a:pt x="2420" y="1213"/>
                  </a:cubicBezTo>
                  <a:cubicBezTo>
                    <a:pt x="2006" y="730"/>
                    <a:pt x="1487" y="418"/>
                    <a:pt x="865" y="280"/>
                  </a:cubicBezTo>
                  <a:cubicBezTo>
                    <a:pt x="658" y="246"/>
                    <a:pt x="450" y="211"/>
                    <a:pt x="277" y="73"/>
                  </a:cubicBezTo>
                  <a:cubicBezTo>
                    <a:pt x="216" y="24"/>
                    <a:pt x="168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35"/>
            <p:cNvSpPr/>
            <p:nvPr/>
          </p:nvSpPr>
          <p:spPr>
            <a:xfrm>
              <a:off x="1311022" y="2948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35"/>
            <p:cNvSpPr/>
            <p:nvPr/>
          </p:nvSpPr>
          <p:spPr>
            <a:xfrm>
              <a:off x="1311022" y="2808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35"/>
            <p:cNvSpPr/>
            <p:nvPr/>
          </p:nvSpPr>
          <p:spPr>
            <a:xfrm>
              <a:off x="1307755" y="27595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35"/>
            <p:cNvSpPr/>
            <p:nvPr/>
          </p:nvSpPr>
          <p:spPr>
            <a:xfrm>
              <a:off x="1291755" y="263550"/>
              <a:ext cx="16009" cy="12411"/>
            </a:xfrm>
            <a:custGeom>
              <a:avLst/>
              <a:gdLst/>
              <a:ahLst/>
              <a:cxnLst/>
              <a:rect l="l" t="t" r="r" b="b"/>
              <a:pathLst>
                <a:path w="1695" h="1314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70" y="104"/>
                    <a:pt x="139" y="139"/>
                  </a:cubicBezTo>
                  <a:cubicBezTo>
                    <a:pt x="623" y="519"/>
                    <a:pt x="1107" y="899"/>
                    <a:pt x="1591" y="1279"/>
                  </a:cubicBezTo>
                  <a:cubicBezTo>
                    <a:pt x="1626" y="1279"/>
                    <a:pt x="1660" y="1279"/>
                    <a:pt x="1695" y="1314"/>
                  </a:cubicBezTo>
                  <a:cubicBezTo>
                    <a:pt x="1384" y="934"/>
                    <a:pt x="243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35"/>
            <p:cNvSpPr/>
            <p:nvPr/>
          </p:nvSpPr>
          <p:spPr>
            <a:xfrm>
              <a:off x="1312005" y="295870"/>
              <a:ext cx="3268" cy="6215"/>
            </a:xfrm>
            <a:custGeom>
              <a:avLst/>
              <a:gdLst/>
              <a:ahLst/>
              <a:cxnLst/>
              <a:rect l="l" t="t" r="r" b="b"/>
              <a:pathLst>
                <a:path w="346" h="658" extrusionOk="0">
                  <a:moveTo>
                    <a:pt x="0" y="0"/>
                  </a:moveTo>
                  <a:cubicBezTo>
                    <a:pt x="35" y="242"/>
                    <a:pt x="138" y="484"/>
                    <a:pt x="346" y="657"/>
                  </a:cubicBezTo>
                  <a:cubicBezTo>
                    <a:pt x="242" y="415"/>
                    <a:pt x="173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35"/>
            <p:cNvSpPr/>
            <p:nvPr/>
          </p:nvSpPr>
          <p:spPr>
            <a:xfrm>
              <a:off x="1312005" y="2955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35"/>
            <p:cNvSpPr/>
            <p:nvPr/>
          </p:nvSpPr>
          <p:spPr>
            <a:xfrm>
              <a:off x="1312005" y="305013"/>
              <a:ext cx="1634" cy="6205"/>
            </a:xfrm>
            <a:custGeom>
              <a:avLst/>
              <a:gdLst/>
              <a:ahLst/>
              <a:cxnLst/>
              <a:rect l="l" t="t" r="r" b="b"/>
              <a:pathLst>
                <a:path w="173" h="657" extrusionOk="0">
                  <a:moveTo>
                    <a:pt x="104" y="0"/>
                  </a:moveTo>
                  <a:cubicBezTo>
                    <a:pt x="104" y="208"/>
                    <a:pt x="0" y="450"/>
                    <a:pt x="138" y="657"/>
                  </a:cubicBezTo>
                  <a:cubicBezTo>
                    <a:pt x="173" y="415"/>
                    <a:pt x="173" y="208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35"/>
            <p:cNvSpPr/>
            <p:nvPr/>
          </p:nvSpPr>
          <p:spPr>
            <a:xfrm>
              <a:off x="1312978" y="311219"/>
              <a:ext cx="340" cy="0"/>
            </a:xfrm>
            <a:custGeom>
              <a:avLst/>
              <a:gdLst/>
              <a:ahLst/>
              <a:cxnLst/>
              <a:rect l="l" t="t" r="r" b="b"/>
              <a:pathLst>
                <a:path w="36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35"/>
            <p:cNvSpPr/>
            <p:nvPr/>
          </p:nvSpPr>
          <p:spPr>
            <a:xfrm>
              <a:off x="1308085" y="275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35"/>
            <p:cNvSpPr/>
            <p:nvPr/>
          </p:nvSpPr>
          <p:spPr>
            <a:xfrm>
              <a:off x="1308085" y="275951"/>
              <a:ext cx="3599" cy="3277"/>
            </a:xfrm>
            <a:custGeom>
              <a:avLst/>
              <a:gdLst/>
              <a:ahLst/>
              <a:cxnLst/>
              <a:rect l="l" t="t" r="r" b="b"/>
              <a:pathLst>
                <a:path w="381" h="347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174"/>
                    <a:pt x="242" y="243"/>
                    <a:pt x="380" y="347"/>
                  </a:cubicBezTo>
                  <a:lnTo>
                    <a:pt x="380" y="312"/>
                  </a:lnTo>
                  <a:cubicBezTo>
                    <a:pt x="277" y="174"/>
                    <a:pt x="173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35"/>
            <p:cNvSpPr/>
            <p:nvPr/>
          </p:nvSpPr>
          <p:spPr>
            <a:xfrm>
              <a:off x="1308406" y="32753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35" y="0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35"/>
            <p:cNvSpPr/>
            <p:nvPr/>
          </p:nvSpPr>
          <p:spPr>
            <a:xfrm>
              <a:off x="1308406" y="327539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1" y="69"/>
                  </a:moveTo>
                  <a:cubicBezTo>
                    <a:pt x="1" y="104"/>
                    <a:pt x="1" y="104"/>
                    <a:pt x="1" y="104"/>
                  </a:cubicBezTo>
                  <a:lnTo>
                    <a:pt x="1" y="104"/>
                  </a:lnTo>
                  <a:cubicBezTo>
                    <a:pt x="1" y="104"/>
                    <a:pt x="1" y="69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35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35"/>
            <p:cNvSpPr/>
            <p:nvPr/>
          </p:nvSpPr>
          <p:spPr>
            <a:xfrm>
              <a:off x="1308406" y="3285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35"/>
            <p:cNvSpPr/>
            <p:nvPr/>
          </p:nvSpPr>
          <p:spPr>
            <a:xfrm>
              <a:off x="1319183" y="309906"/>
              <a:ext cx="1313" cy="2626"/>
            </a:xfrm>
            <a:custGeom>
              <a:avLst/>
              <a:gdLst/>
              <a:ahLst/>
              <a:cxnLst/>
              <a:rect l="l" t="t" r="r" b="b"/>
              <a:pathLst>
                <a:path w="139" h="278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104"/>
                    <a:pt x="35" y="208"/>
                    <a:pt x="139" y="277"/>
                  </a:cubicBezTo>
                  <a:cubicBezTo>
                    <a:pt x="139" y="174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35"/>
            <p:cNvSpPr/>
            <p:nvPr/>
          </p:nvSpPr>
          <p:spPr>
            <a:xfrm>
              <a:off x="1318852" y="30990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5" y="1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35"/>
            <p:cNvSpPr/>
            <p:nvPr/>
          </p:nvSpPr>
          <p:spPr>
            <a:xfrm>
              <a:off x="1320486" y="3125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35"/>
            <p:cNvSpPr/>
            <p:nvPr/>
          </p:nvSpPr>
          <p:spPr>
            <a:xfrm>
              <a:off x="1321469" y="31512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0" y="70"/>
                    <a:pt x="35" y="70"/>
                    <a:pt x="35" y="104"/>
                  </a:cubicBezTo>
                  <a:cubicBezTo>
                    <a:pt x="70" y="104"/>
                    <a:pt x="70" y="70"/>
                    <a:pt x="7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35"/>
            <p:cNvSpPr/>
            <p:nvPr/>
          </p:nvSpPr>
          <p:spPr>
            <a:xfrm>
              <a:off x="1312005" y="2818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35"/>
            <p:cNvSpPr/>
            <p:nvPr/>
          </p:nvSpPr>
          <p:spPr>
            <a:xfrm>
              <a:off x="1312005" y="281835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0" y="0"/>
                  </a:moveTo>
                  <a:cubicBezTo>
                    <a:pt x="69" y="69"/>
                    <a:pt x="104" y="138"/>
                    <a:pt x="173" y="138"/>
                  </a:cubicBezTo>
                  <a:cubicBezTo>
                    <a:pt x="173" y="69"/>
                    <a:pt x="69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35"/>
            <p:cNvSpPr/>
            <p:nvPr/>
          </p:nvSpPr>
          <p:spPr>
            <a:xfrm>
              <a:off x="1295674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35"/>
            <p:cNvSpPr/>
            <p:nvPr/>
          </p:nvSpPr>
          <p:spPr>
            <a:xfrm>
              <a:off x="1295674" y="32362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35"/>
            <p:cNvSpPr/>
            <p:nvPr/>
          </p:nvSpPr>
          <p:spPr>
            <a:xfrm>
              <a:off x="1300246" y="3317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35"/>
            <p:cNvSpPr/>
            <p:nvPr/>
          </p:nvSpPr>
          <p:spPr>
            <a:xfrm>
              <a:off x="1316567" y="30468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36" y="35"/>
                  </a:cubicBezTo>
                  <a:cubicBezTo>
                    <a:pt x="36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35"/>
            <p:cNvSpPr/>
            <p:nvPr/>
          </p:nvSpPr>
          <p:spPr>
            <a:xfrm>
              <a:off x="1318201" y="308272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70"/>
                    <a:pt x="70" y="105"/>
                    <a:pt x="70" y="174"/>
                  </a:cubicBezTo>
                  <a:cubicBezTo>
                    <a:pt x="70" y="105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35"/>
            <p:cNvSpPr/>
            <p:nvPr/>
          </p:nvSpPr>
          <p:spPr>
            <a:xfrm>
              <a:off x="1318852" y="3099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35"/>
            <p:cNvSpPr/>
            <p:nvPr/>
          </p:nvSpPr>
          <p:spPr>
            <a:xfrm>
              <a:off x="1318201" y="3082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35"/>
            <p:cNvSpPr/>
            <p:nvPr/>
          </p:nvSpPr>
          <p:spPr>
            <a:xfrm>
              <a:off x="1316897" y="30501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35"/>
            <p:cNvSpPr/>
            <p:nvPr/>
          </p:nvSpPr>
          <p:spPr>
            <a:xfrm>
              <a:off x="1298942" y="3307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35"/>
            <p:cNvSpPr/>
            <p:nvPr/>
          </p:nvSpPr>
          <p:spPr>
            <a:xfrm>
              <a:off x="1298942" y="330798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0" y="1"/>
                  </a:moveTo>
                  <a:cubicBezTo>
                    <a:pt x="70" y="35"/>
                    <a:pt x="104" y="70"/>
                    <a:pt x="139" y="105"/>
                  </a:cubicBezTo>
                  <a:cubicBezTo>
                    <a:pt x="104" y="70"/>
                    <a:pt x="70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35"/>
            <p:cNvSpPr/>
            <p:nvPr/>
          </p:nvSpPr>
          <p:spPr>
            <a:xfrm>
              <a:off x="1313629" y="28313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35"/>
            <p:cNvSpPr/>
            <p:nvPr/>
          </p:nvSpPr>
          <p:spPr>
            <a:xfrm>
              <a:off x="1311022" y="280853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0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5" y="35"/>
                    <a:pt x="69" y="70"/>
                    <a:pt x="104" y="104"/>
                  </a:cubicBezTo>
                  <a:lnTo>
                    <a:pt x="104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35"/>
            <p:cNvSpPr/>
            <p:nvPr/>
          </p:nvSpPr>
          <p:spPr>
            <a:xfrm>
              <a:off x="1320486" y="3125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35"/>
            <p:cNvSpPr/>
            <p:nvPr/>
          </p:nvSpPr>
          <p:spPr>
            <a:xfrm>
              <a:off x="1311022" y="29488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35" y="35"/>
                  </a:lnTo>
                  <a:cubicBezTo>
                    <a:pt x="35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35"/>
            <p:cNvSpPr/>
            <p:nvPr/>
          </p:nvSpPr>
          <p:spPr>
            <a:xfrm>
              <a:off x="1311344" y="29521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35" y="35"/>
                  </a:cubicBez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35"/>
            <p:cNvSpPr/>
            <p:nvPr/>
          </p:nvSpPr>
          <p:spPr>
            <a:xfrm>
              <a:off x="1311674" y="29554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35"/>
            <p:cNvSpPr/>
            <p:nvPr/>
          </p:nvSpPr>
          <p:spPr>
            <a:xfrm>
              <a:off x="1312005" y="2788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35"/>
            <p:cNvSpPr/>
            <p:nvPr/>
          </p:nvSpPr>
          <p:spPr>
            <a:xfrm>
              <a:off x="1312005" y="2788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35"/>
            <p:cNvSpPr/>
            <p:nvPr/>
          </p:nvSpPr>
          <p:spPr>
            <a:xfrm>
              <a:off x="1127875" y="688546"/>
              <a:ext cx="15679" cy="24614"/>
            </a:xfrm>
            <a:custGeom>
              <a:avLst/>
              <a:gdLst/>
              <a:ahLst/>
              <a:cxnLst/>
              <a:rect l="l" t="t" r="r" b="b"/>
              <a:pathLst>
                <a:path w="1660" h="2606" extrusionOk="0">
                  <a:moveTo>
                    <a:pt x="1608" y="0"/>
                  </a:moveTo>
                  <a:cubicBezTo>
                    <a:pt x="1511" y="0"/>
                    <a:pt x="1477" y="86"/>
                    <a:pt x="1417" y="146"/>
                  </a:cubicBezTo>
                  <a:cubicBezTo>
                    <a:pt x="1176" y="457"/>
                    <a:pt x="934" y="837"/>
                    <a:pt x="726" y="1217"/>
                  </a:cubicBezTo>
                  <a:cubicBezTo>
                    <a:pt x="484" y="1666"/>
                    <a:pt x="311" y="2150"/>
                    <a:pt x="0" y="2600"/>
                  </a:cubicBezTo>
                  <a:cubicBezTo>
                    <a:pt x="15" y="2603"/>
                    <a:pt x="29" y="2605"/>
                    <a:pt x="41" y="2605"/>
                  </a:cubicBezTo>
                  <a:cubicBezTo>
                    <a:pt x="139" y="2605"/>
                    <a:pt x="146" y="2488"/>
                    <a:pt x="208" y="2427"/>
                  </a:cubicBezTo>
                  <a:cubicBezTo>
                    <a:pt x="622" y="1874"/>
                    <a:pt x="795" y="1217"/>
                    <a:pt x="1210" y="699"/>
                  </a:cubicBezTo>
                  <a:cubicBezTo>
                    <a:pt x="1348" y="457"/>
                    <a:pt x="1487" y="249"/>
                    <a:pt x="1659" y="7"/>
                  </a:cubicBezTo>
                  <a:cubicBezTo>
                    <a:pt x="1641" y="3"/>
                    <a:pt x="1624" y="0"/>
                    <a:pt x="1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35"/>
            <p:cNvSpPr/>
            <p:nvPr/>
          </p:nvSpPr>
          <p:spPr>
            <a:xfrm>
              <a:off x="1190231" y="73496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35"/>
            <p:cNvSpPr/>
            <p:nvPr/>
          </p:nvSpPr>
          <p:spPr>
            <a:xfrm>
              <a:off x="1189248" y="735299"/>
              <a:ext cx="6215" cy="33955"/>
            </a:xfrm>
            <a:custGeom>
              <a:avLst/>
              <a:gdLst/>
              <a:ahLst/>
              <a:cxnLst/>
              <a:rect l="l" t="t" r="r" b="b"/>
              <a:pathLst>
                <a:path w="658" h="3595" extrusionOk="0">
                  <a:moveTo>
                    <a:pt x="104" y="0"/>
                  </a:moveTo>
                  <a:cubicBezTo>
                    <a:pt x="1" y="104"/>
                    <a:pt x="1" y="242"/>
                    <a:pt x="35" y="380"/>
                  </a:cubicBezTo>
                  <a:lnTo>
                    <a:pt x="1" y="380"/>
                  </a:lnTo>
                  <a:cubicBezTo>
                    <a:pt x="70" y="795"/>
                    <a:pt x="242" y="1210"/>
                    <a:pt x="277" y="1659"/>
                  </a:cubicBezTo>
                  <a:cubicBezTo>
                    <a:pt x="346" y="2212"/>
                    <a:pt x="450" y="2800"/>
                    <a:pt x="519" y="3353"/>
                  </a:cubicBezTo>
                  <a:cubicBezTo>
                    <a:pt x="554" y="3422"/>
                    <a:pt x="554" y="3526"/>
                    <a:pt x="657" y="3595"/>
                  </a:cubicBezTo>
                  <a:cubicBezTo>
                    <a:pt x="519" y="2765"/>
                    <a:pt x="415" y="1936"/>
                    <a:pt x="312" y="1141"/>
                  </a:cubicBezTo>
                  <a:cubicBezTo>
                    <a:pt x="242" y="761"/>
                    <a:pt x="104" y="38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35"/>
            <p:cNvSpPr/>
            <p:nvPr/>
          </p:nvSpPr>
          <p:spPr>
            <a:xfrm>
              <a:off x="1138321" y="698076"/>
              <a:ext cx="2947" cy="21232"/>
            </a:xfrm>
            <a:custGeom>
              <a:avLst/>
              <a:gdLst/>
              <a:ahLst/>
              <a:cxnLst/>
              <a:rect l="l" t="t" r="r" b="b"/>
              <a:pathLst>
                <a:path w="312" h="2248" extrusionOk="0">
                  <a:moveTo>
                    <a:pt x="104" y="1"/>
                  </a:moveTo>
                  <a:cubicBezTo>
                    <a:pt x="35" y="796"/>
                    <a:pt x="70" y="1522"/>
                    <a:pt x="0" y="2247"/>
                  </a:cubicBezTo>
                  <a:cubicBezTo>
                    <a:pt x="136" y="1738"/>
                    <a:pt x="139" y="1229"/>
                    <a:pt x="302" y="720"/>
                  </a:cubicBezTo>
                  <a:lnTo>
                    <a:pt x="302" y="720"/>
                  </a:lnTo>
                  <a:cubicBezTo>
                    <a:pt x="305" y="722"/>
                    <a:pt x="308" y="724"/>
                    <a:pt x="311" y="727"/>
                  </a:cubicBezTo>
                  <a:lnTo>
                    <a:pt x="311" y="692"/>
                  </a:lnTo>
                  <a:cubicBezTo>
                    <a:pt x="308" y="701"/>
                    <a:pt x="305" y="710"/>
                    <a:pt x="302" y="720"/>
                  </a:cubicBezTo>
                  <a:lnTo>
                    <a:pt x="302" y="720"/>
                  </a:lnTo>
                  <a:cubicBezTo>
                    <a:pt x="175" y="617"/>
                    <a:pt x="208" y="481"/>
                    <a:pt x="208" y="346"/>
                  </a:cubicBezTo>
                  <a:cubicBezTo>
                    <a:pt x="208" y="243"/>
                    <a:pt x="242" y="139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35"/>
            <p:cNvSpPr/>
            <p:nvPr/>
          </p:nvSpPr>
          <p:spPr>
            <a:xfrm>
              <a:off x="1143214" y="754557"/>
              <a:ext cx="3608" cy="9596"/>
            </a:xfrm>
            <a:custGeom>
              <a:avLst/>
              <a:gdLst/>
              <a:ahLst/>
              <a:cxnLst/>
              <a:rect l="l" t="t" r="r" b="b"/>
              <a:pathLst>
                <a:path w="382" h="1016" extrusionOk="0">
                  <a:moveTo>
                    <a:pt x="1" y="0"/>
                  </a:moveTo>
                  <a:cubicBezTo>
                    <a:pt x="1" y="242"/>
                    <a:pt x="70" y="415"/>
                    <a:pt x="105" y="588"/>
                  </a:cubicBezTo>
                  <a:cubicBezTo>
                    <a:pt x="105" y="692"/>
                    <a:pt x="139" y="795"/>
                    <a:pt x="174" y="899"/>
                  </a:cubicBezTo>
                  <a:cubicBezTo>
                    <a:pt x="174" y="977"/>
                    <a:pt x="213" y="1016"/>
                    <a:pt x="261" y="1016"/>
                  </a:cubicBezTo>
                  <a:cubicBezTo>
                    <a:pt x="277" y="1016"/>
                    <a:pt x="295" y="1011"/>
                    <a:pt x="312" y="1003"/>
                  </a:cubicBezTo>
                  <a:cubicBezTo>
                    <a:pt x="381" y="934"/>
                    <a:pt x="381" y="865"/>
                    <a:pt x="312" y="830"/>
                  </a:cubicBezTo>
                  <a:cubicBezTo>
                    <a:pt x="139" y="623"/>
                    <a:pt x="139" y="3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35"/>
            <p:cNvSpPr/>
            <p:nvPr/>
          </p:nvSpPr>
          <p:spPr>
            <a:xfrm>
              <a:off x="1183695" y="700041"/>
              <a:ext cx="6545" cy="8170"/>
            </a:xfrm>
            <a:custGeom>
              <a:avLst/>
              <a:gdLst/>
              <a:ahLst/>
              <a:cxnLst/>
              <a:rect l="l" t="t" r="r" b="b"/>
              <a:pathLst>
                <a:path w="693" h="865" extrusionOk="0">
                  <a:moveTo>
                    <a:pt x="35" y="0"/>
                  </a:moveTo>
                  <a:lnTo>
                    <a:pt x="1" y="35"/>
                  </a:lnTo>
                  <a:cubicBezTo>
                    <a:pt x="174" y="346"/>
                    <a:pt x="416" y="622"/>
                    <a:pt x="692" y="864"/>
                  </a:cubicBezTo>
                  <a:cubicBezTo>
                    <a:pt x="554" y="519"/>
                    <a:pt x="277" y="277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35"/>
            <p:cNvSpPr/>
            <p:nvPr/>
          </p:nvSpPr>
          <p:spPr>
            <a:xfrm>
              <a:off x="1190231" y="7078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35"/>
            <p:cNvSpPr/>
            <p:nvPr/>
          </p:nvSpPr>
          <p:spPr>
            <a:xfrm>
              <a:off x="1183043" y="6993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35"/>
            <p:cNvSpPr/>
            <p:nvPr/>
          </p:nvSpPr>
          <p:spPr>
            <a:xfrm>
              <a:off x="1179133" y="693505"/>
              <a:ext cx="3920" cy="5884"/>
            </a:xfrm>
            <a:custGeom>
              <a:avLst/>
              <a:gdLst/>
              <a:ahLst/>
              <a:cxnLst/>
              <a:rect l="l" t="t" r="r" b="b"/>
              <a:pathLst>
                <a:path w="415" h="623" extrusionOk="0">
                  <a:moveTo>
                    <a:pt x="0" y="1"/>
                  </a:moveTo>
                  <a:cubicBezTo>
                    <a:pt x="69" y="346"/>
                    <a:pt x="104" y="381"/>
                    <a:pt x="415" y="623"/>
                  </a:cubicBezTo>
                  <a:cubicBezTo>
                    <a:pt x="311" y="381"/>
                    <a:pt x="242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35"/>
            <p:cNvSpPr/>
            <p:nvPr/>
          </p:nvSpPr>
          <p:spPr>
            <a:xfrm>
              <a:off x="1140607" y="650086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1"/>
                  </a:moveTo>
                  <a:cubicBezTo>
                    <a:pt x="0" y="35"/>
                    <a:pt x="0" y="70"/>
                    <a:pt x="35" y="139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35"/>
            <p:cNvSpPr/>
            <p:nvPr/>
          </p:nvSpPr>
          <p:spPr>
            <a:xfrm>
              <a:off x="1140928" y="651390"/>
              <a:ext cx="671" cy="4911"/>
            </a:xfrm>
            <a:custGeom>
              <a:avLst/>
              <a:gdLst/>
              <a:ahLst/>
              <a:cxnLst/>
              <a:rect l="l" t="t" r="r" b="b"/>
              <a:pathLst>
                <a:path w="71" h="520" extrusionOk="0">
                  <a:moveTo>
                    <a:pt x="1" y="1"/>
                  </a:moveTo>
                  <a:lnTo>
                    <a:pt x="1" y="519"/>
                  </a:lnTo>
                  <a:cubicBezTo>
                    <a:pt x="70" y="312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35"/>
            <p:cNvSpPr/>
            <p:nvPr/>
          </p:nvSpPr>
          <p:spPr>
            <a:xfrm>
              <a:off x="1135384" y="677514"/>
              <a:ext cx="5554" cy="4250"/>
            </a:xfrm>
            <a:custGeom>
              <a:avLst/>
              <a:gdLst/>
              <a:ahLst/>
              <a:cxnLst/>
              <a:rect l="l" t="t" r="r" b="b"/>
              <a:pathLst>
                <a:path w="588" h="450" extrusionOk="0">
                  <a:moveTo>
                    <a:pt x="588" y="0"/>
                  </a:moveTo>
                  <a:lnTo>
                    <a:pt x="588" y="0"/>
                  </a:lnTo>
                  <a:cubicBezTo>
                    <a:pt x="381" y="138"/>
                    <a:pt x="173" y="242"/>
                    <a:pt x="0" y="449"/>
                  </a:cubicBezTo>
                  <a:cubicBezTo>
                    <a:pt x="242" y="380"/>
                    <a:pt x="450" y="207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35"/>
            <p:cNvSpPr/>
            <p:nvPr/>
          </p:nvSpPr>
          <p:spPr>
            <a:xfrm>
              <a:off x="1135384" y="68175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35"/>
            <p:cNvSpPr/>
            <p:nvPr/>
          </p:nvSpPr>
          <p:spPr>
            <a:xfrm>
              <a:off x="1121018" y="721254"/>
              <a:ext cx="2616" cy="6215"/>
            </a:xfrm>
            <a:custGeom>
              <a:avLst/>
              <a:gdLst/>
              <a:ahLst/>
              <a:cxnLst/>
              <a:rect l="l" t="t" r="r" b="b"/>
              <a:pathLst>
                <a:path w="277" h="658" extrusionOk="0">
                  <a:moveTo>
                    <a:pt x="277" y="1"/>
                  </a:moveTo>
                  <a:lnTo>
                    <a:pt x="277" y="1"/>
                  </a:lnTo>
                  <a:cubicBezTo>
                    <a:pt x="0" y="139"/>
                    <a:pt x="0" y="381"/>
                    <a:pt x="0" y="658"/>
                  </a:cubicBezTo>
                  <a:cubicBezTo>
                    <a:pt x="70" y="416"/>
                    <a:pt x="139" y="208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35"/>
            <p:cNvSpPr/>
            <p:nvPr/>
          </p:nvSpPr>
          <p:spPr>
            <a:xfrm>
              <a:off x="1193820" y="70329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0" y="1"/>
                  </a:moveTo>
                  <a:cubicBezTo>
                    <a:pt x="0" y="35"/>
                    <a:pt x="0" y="35"/>
                    <a:pt x="0" y="70"/>
                  </a:cubicBez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35"/>
            <p:cNvSpPr/>
            <p:nvPr/>
          </p:nvSpPr>
          <p:spPr>
            <a:xfrm>
              <a:off x="1188918" y="6980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cubicBezTo>
                    <a:pt x="36" y="1"/>
                    <a:pt x="36" y="1"/>
                    <a:pt x="36" y="1"/>
                  </a:cubicBezTo>
                  <a:lnTo>
                    <a:pt x="1" y="1"/>
                  </a:lnTo>
                  <a:cubicBezTo>
                    <a:pt x="1" y="1"/>
                    <a:pt x="36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35"/>
            <p:cNvSpPr/>
            <p:nvPr/>
          </p:nvSpPr>
          <p:spPr>
            <a:xfrm>
              <a:off x="1189248" y="698076"/>
              <a:ext cx="4581" cy="5233"/>
            </a:xfrm>
            <a:custGeom>
              <a:avLst/>
              <a:gdLst/>
              <a:ahLst/>
              <a:cxnLst/>
              <a:rect l="l" t="t" r="r" b="b"/>
              <a:pathLst>
                <a:path w="485" h="554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312" y="381"/>
                    <a:pt x="484" y="554"/>
                  </a:cubicBezTo>
                  <a:cubicBezTo>
                    <a:pt x="346" y="346"/>
                    <a:pt x="208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35"/>
            <p:cNvSpPr/>
            <p:nvPr/>
          </p:nvSpPr>
          <p:spPr>
            <a:xfrm>
              <a:off x="1195775" y="719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35"/>
            <p:cNvSpPr/>
            <p:nvPr/>
          </p:nvSpPr>
          <p:spPr>
            <a:xfrm>
              <a:off x="1195775" y="719951"/>
              <a:ext cx="3608" cy="1643"/>
            </a:xfrm>
            <a:custGeom>
              <a:avLst/>
              <a:gdLst/>
              <a:ahLst/>
              <a:cxnLst/>
              <a:rect l="l" t="t" r="r" b="b"/>
              <a:pathLst>
                <a:path w="382" h="174" extrusionOk="0">
                  <a:moveTo>
                    <a:pt x="1" y="1"/>
                  </a:moveTo>
                  <a:cubicBezTo>
                    <a:pt x="174" y="173"/>
                    <a:pt x="174" y="173"/>
                    <a:pt x="381" y="173"/>
                  </a:cubicBezTo>
                  <a:cubicBezTo>
                    <a:pt x="243" y="104"/>
                    <a:pt x="10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35"/>
            <p:cNvSpPr/>
            <p:nvPr/>
          </p:nvSpPr>
          <p:spPr>
            <a:xfrm>
              <a:off x="1186642" y="6987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35"/>
            <p:cNvSpPr/>
            <p:nvPr/>
          </p:nvSpPr>
          <p:spPr>
            <a:xfrm>
              <a:off x="1189579" y="70297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35"/>
            <p:cNvSpPr/>
            <p:nvPr/>
          </p:nvSpPr>
          <p:spPr>
            <a:xfrm>
              <a:off x="1186963" y="698728"/>
              <a:ext cx="2626" cy="4260"/>
            </a:xfrm>
            <a:custGeom>
              <a:avLst/>
              <a:gdLst/>
              <a:ahLst/>
              <a:cxnLst/>
              <a:rect l="l" t="t" r="r" b="b"/>
              <a:pathLst>
                <a:path w="278" h="451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174"/>
                    <a:pt x="139" y="312"/>
                    <a:pt x="277" y="450"/>
                  </a:cubicBezTo>
                  <a:cubicBezTo>
                    <a:pt x="208" y="277"/>
                    <a:pt x="139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35"/>
            <p:cNvSpPr/>
            <p:nvPr/>
          </p:nvSpPr>
          <p:spPr>
            <a:xfrm>
              <a:off x="1124938" y="717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35"/>
            <p:cNvSpPr/>
            <p:nvPr/>
          </p:nvSpPr>
          <p:spPr>
            <a:xfrm>
              <a:off x="1127544" y="7130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35"/>
            <p:cNvSpPr/>
            <p:nvPr/>
          </p:nvSpPr>
          <p:spPr>
            <a:xfrm>
              <a:off x="1124938" y="713094"/>
              <a:ext cx="2616" cy="4581"/>
            </a:xfrm>
            <a:custGeom>
              <a:avLst/>
              <a:gdLst/>
              <a:ahLst/>
              <a:cxnLst/>
              <a:rect l="l" t="t" r="r" b="b"/>
              <a:pathLst>
                <a:path w="277" h="485" extrusionOk="0">
                  <a:moveTo>
                    <a:pt x="277" y="1"/>
                  </a:moveTo>
                  <a:cubicBezTo>
                    <a:pt x="242" y="173"/>
                    <a:pt x="35" y="277"/>
                    <a:pt x="0" y="485"/>
                  </a:cubicBezTo>
                  <a:cubicBezTo>
                    <a:pt x="173" y="346"/>
                    <a:pt x="277" y="208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35"/>
            <p:cNvSpPr/>
            <p:nvPr/>
          </p:nvSpPr>
          <p:spPr>
            <a:xfrm>
              <a:off x="1152687" y="69089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35"/>
            <p:cNvSpPr/>
            <p:nvPr/>
          </p:nvSpPr>
          <p:spPr>
            <a:xfrm>
              <a:off x="1152356" y="691219"/>
              <a:ext cx="661" cy="4581"/>
            </a:xfrm>
            <a:custGeom>
              <a:avLst/>
              <a:gdLst/>
              <a:ahLst/>
              <a:cxnLst/>
              <a:rect l="l" t="t" r="r" b="b"/>
              <a:pathLst>
                <a:path w="70" h="485" extrusionOk="0">
                  <a:moveTo>
                    <a:pt x="35" y="1"/>
                  </a:moveTo>
                  <a:cubicBezTo>
                    <a:pt x="1" y="139"/>
                    <a:pt x="1" y="277"/>
                    <a:pt x="35" y="485"/>
                  </a:cubicBezTo>
                  <a:cubicBezTo>
                    <a:pt x="70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35"/>
            <p:cNvSpPr/>
            <p:nvPr/>
          </p:nvSpPr>
          <p:spPr>
            <a:xfrm>
              <a:off x="1191865" y="7098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35"/>
            <p:cNvSpPr/>
            <p:nvPr/>
          </p:nvSpPr>
          <p:spPr>
            <a:xfrm>
              <a:off x="1191865" y="709779"/>
              <a:ext cx="3268" cy="2342"/>
            </a:xfrm>
            <a:custGeom>
              <a:avLst/>
              <a:gdLst/>
              <a:ahLst/>
              <a:cxnLst/>
              <a:rect l="l" t="t" r="r" b="b"/>
              <a:pathLst>
                <a:path w="346" h="248" extrusionOk="0">
                  <a:moveTo>
                    <a:pt x="51" y="1"/>
                  </a:moveTo>
                  <a:cubicBezTo>
                    <a:pt x="35" y="1"/>
                    <a:pt x="18" y="2"/>
                    <a:pt x="0" y="6"/>
                  </a:cubicBezTo>
                  <a:cubicBezTo>
                    <a:pt x="69" y="110"/>
                    <a:pt x="173" y="213"/>
                    <a:pt x="346" y="248"/>
                  </a:cubicBezTo>
                  <a:cubicBezTo>
                    <a:pt x="253" y="124"/>
                    <a:pt x="188" y="1"/>
                    <a:pt x="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35"/>
            <p:cNvSpPr/>
            <p:nvPr/>
          </p:nvSpPr>
          <p:spPr>
            <a:xfrm>
              <a:off x="1171294" y="72093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70" y="0"/>
                    <a:pt x="0" y="35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35"/>
            <p:cNvSpPr/>
            <p:nvPr/>
          </p:nvSpPr>
          <p:spPr>
            <a:xfrm>
              <a:off x="1172776" y="730595"/>
              <a:ext cx="482" cy="793"/>
            </a:xfrm>
            <a:custGeom>
              <a:avLst/>
              <a:gdLst/>
              <a:ahLst/>
              <a:cxnLst/>
              <a:rect l="l" t="t" r="r" b="b"/>
              <a:pathLst>
                <a:path w="51" h="84" extrusionOk="0">
                  <a:moveTo>
                    <a:pt x="40" y="1"/>
                  </a:moveTo>
                  <a:cubicBezTo>
                    <a:pt x="24" y="1"/>
                    <a:pt x="0" y="33"/>
                    <a:pt x="51" y="83"/>
                  </a:cubicBezTo>
                  <a:lnTo>
                    <a:pt x="51" y="14"/>
                  </a:lnTo>
                  <a:cubicBezTo>
                    <a:pt x="51" y="5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35"/>
            <p:cNvSpPr/>
            <p:nvPr/>
          </p:nvSpPr>
          <p:spPr>
            <a:xfrm>
              <a:off x="1154973" y="695139"/>
              <a:ext cx="982" cy="3277"/>
            </a:xfrm>
            <a:custGeom>
              <a:avLst/>
              <a:gdLst/>
              <a:ahLst/>
              <a:cxnLst/>
              <a:rect l="l" t="t" r="r" b="b"/>
              <a:pathLst>
                <a:path w="104" h="347" extrusionOk="0">
                  <a:moveTo>
                    <a:pt x="69" y="1"/>
                  </a:moveTo>
                  <a:cubicBezTo>
                    <a:pt x="35" y="139"/>
                    <a:pt x="0" y="243"/>
                    <a:pt x="0" y="346"/>
                  </a:cubicBezTo>
                  <a:cubicBezTo>
                    <a:pt x="104" y="243"/>
                    <a:pt x="104" y="139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35"/>
            <p:cNvSpPr/>
            <p:nvPr/>
          </p:nvSpPr>
          <p:spPr>
            <a:xfrm>
              <a:off x="1138321" y="651390"/>
              <a:ext cx="331" cy="1322"/>
            </a:xfrm>
            <a:custGeom>
              <a:avLst/>
              <a:gdLst/>
              <a:ahLst/>
              <a:cxnLst/>
              <a:rect l="l" t="t" r="r" b="b"/>
              <a:pathLst>
                <a:path w="35" h="140" extrusionOk="0">
                  <a:moveTo>
                    <a:pt x="35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0" y="105"/>
                    <a:pt x="0" y="139"/>
                    <a:pt x="35" y="139"/>
                  </a:cubicBezTo>
                  <a:cubicBezTo>
                    <a:pt x="35" y="105"/>
                    <a:pt x="35" y="10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35"/>
            <p:cNvSpPr/>
            <p:nvPr/>
          </p:nvSpPr>
          <p:spPr>
            <a:xfrm>
              <a:off x="1145499" y="654195"/>
              <a:ext cx="340" cy="1124"/>
            </a:xfrm>
            <a:custGeom>
              <a:avLst/>
              <a:gdLst/>
              <a:ahLst/>
              <a:cxnLst/>
              <a:rect l="l" t="t" r="r" b="b"/>
              <a:pathLst>
                <a:path w="36" h="119" extrusionOk="0">
                  <a:moveTo>
                    <a:pt x="23" y="1"/>
                  </a:moveTo>
                  <a:cubicBezTo>
                    <a:pt x="18" y="1"/>
                    <a:pt x="11" y="5"/>
                    <a:pt x="1" y="15"/>
                  </a:cubicBezTo>
                  <a:cubicBezTo>
                    <a:pt x="1" y="15"/>
                    <a:pt x="1" y="49"/>
                    <a:pt x="1" y="49"/>
                  </a:cubicBezTo>
                  <a:cubicBezTo>
                    <a:pt x="1" y="84"/>
                    <a:pt x="1" y="84"/>
                    <a:pt x="35" y="119"/>
                  </a:cubicBezTo>
                  <a:cubicBezTo>
                    <a:pt x="35" y="84"/>
                    <a:pt x="35" y="49"/>
                    <a:pt x="35" y="49"/>
                  </a:cubicBezTo>
                  <a:cubicBezTo>
                    <a:pt x="35" y="25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35"/>
            <p:cNvSpPr/>
            <p:nvPr/>
          </p:nvSpPr>
          <p:spPr>
            <a:xfrm>
              <a:off x="1136357" y="734968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70"/>
                  </a:moveTo>
                  <a:lnTo>
                    <a:pt x="1" y="104"/>
                  </a:lnTo>
                  <a:cubicBezTo>
                    <a:pt x="1" y="139"/>
                    <a:pt x="1" y="104"/>
                    <a:pt x="1" y="70"/>
                  </a:cubicBezTo>
                  <a:lnTo>
                    <a:pt x="1" y="1"/>
                  </a:lnTo>
                  <a:cubicBezTo>
                    <a:pt x="1" y="35"/>
                    <a:pt x="1" y="35"/>
                    <a:pt x="1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35"/>
            <p:cNvSpPr/>
            <p:nvPr/>
          </p:nvSpPr>
          <p:spPr>
            <a:xfrm>
              <a:off x="1176847" y="768923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69" y="0"/>
                  </a:moveTo>
                  <a:cubicBezTo>
                    <a:pt x="35" y="35"/>
                    <a:pt x="0" y="69"/>
                    <a:pt x="0" y="104"/>
                  </a:cubicBezTo>
                  <a:cubicBezTo>
                    <a:pt x="0" y="139"/>
                    <a:pt x="0" y="173"/>
                    <a:pt x="35" y="173"/>
                  </a:cubicBezTo>
                  <a:cubicBezTo>
                    <a:pt x="69" y="173"/>
                    <a:pt x="104" y="104"/>
                    <a:pt x="104" y="69"/>
                  </a:cubicBezTo>
                  <a:cubicBezTo>
                    <a:pt x="104" y="35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35"/>
            <p:cNvSpPr/>
            <p:nvPr/>
          </p:nvSpPr>
          <p:spPr>
            <a:xfrm>
              <a:off x="1144527" y="646818"/>
              <a:ext cx="1313" cy="4581"/>
            </a:xfrm>
            <a:custGeom>
              <a:avLst/>
              <a:gdLst/>
              <a:ahLst/>
              <a:cxnLst/>
              <a:rect l="l" t="t" r="r" b="b"/>
              <a:pathLst>
                <a:path w="139" h="485" extrusionOk="0">
                  <a:moveTo>
                    <a:pt x="69" y="1"/>
                  </a:moveTo>
                  <a:cubicBezTo>
                    <a:pt x="69" y="139"/>
                    <a:pt x="0" y="312"/>
                    <a:pt x="138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35"/>
            <p:cNvSpPr/>
            <p:nvPr/>
          </p:nvSpPr>
          <p:spPr>
            <a:xfrm>
              <a:off x="1145178" y="66608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69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69"/>
                  </a:lnTo>
                  <a:cubicBezTo>
                    <a:pt x="0" y="69"/>
                    <a:pt x="0" y="69"/>
                    <a:pt x="35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35"/>
            <p:cNvSpPr/>
            <p:nvPr/>
          </p:nvSpPr>
          <p:spPr>
            <a:xfrm>
              <a:off x="1146812" y="687309"/>
              <a:ext cx="331" cy="0"/>
            </a:xfrm>
            <a:custGeom>
              <a:avLst/>
              <a:gdLst/>
              <a:ahLst/>
              <a:cxnLst/>
              <a:rect l="l" t="t" r="r" b="b"/>
              <a:pathLst>
                <a:path w="35" extrusionOk="0">
                  <a:moveTo>
                    <a:pt x="35" y="0"/>
                  </a:moveTo>
                  <a:cubicBezTo>
                    <a:pt x="35" y="0"/>
                    <a:pt x="35" y="0"/>
                    <a:pt x="0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35"/>
            <p:cNvSpPr/>
            <p:nvPr/>
          </p:nvSpPr>
          <p:spPr>
            <a:xfrm>
              <a:off x="1147133" y="685996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cubicBezTo>
                    <a:pt x="1" y="1"/>
                    <a:pt x="35" y="35"/>
                    <a:pt x="1" y="70"/>
                  </a:cubicBezTo>
                  <a:cubicBezTo>
                    <a:pt x="1" y="70"/>
                    <a:pt x="1" y="104"/>
                    <a:pt x="1" y="139"/>
                  </a:cubicBezTo>
                  <a:cubicBezTo>
                    <a:pt x="1" y="104"/>
                    <a:pt x="35" y="70"/>
                    <a:pt x="35" y="70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35"/>
            <p:cNvSpPr/>
            <p:nvPr/>
          </p:nvSpPr>
          <p:spPr>
            <a:xfrm>
              <a:off x="1137018" y="729415"/>
              <a:ext cx="331" cy="992"/>
            </a:xfrm>
            <a:custGeom>
              <a:avLst/>
              <a:gdLst/>
              <a:ahLst/>
              <a:cxnLst/>
              <a:rect l="l" t="t" r="r" b="b"/>
              <a:pathLst>
                <a:path w="35" h="105" extrusionOk="0">
                  <a:moveTo>
                    <a:pt x="0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70"/>
                    <a:pt x="0" y="70"/>
                    <a:pt x="0" y="105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35"/>
            <p:cNvSpPr/>
            <p:nvPr/>
          </p:nvSpPr>
          <p:spPr>
            <a:xfrm>
              <a:off x="1185008" y="73790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cubicBezTo>
                    <a:pt x="0" y="35"/>
                    <a:pt x="0" y="35"/>
                    <a:pt x="0" y="70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35"/>
            <p:cNvSpPr/>
            <p:nvPr/>
          </p:nvSpPr>
          <p:spPr>
            <a:xfrm>
              <a:off x="1196427" y="706237"/>
              <a:ext cx="1974" cy="1077"/>
            </a:xfrm>
            <a:custGeom>
              <a:avLst/>
              <a:gdLst/>
              <a:ahLst/>
              <a:cxnLst/>
              <a:rect l="l" t="t" r="r" b="b"/>
              <a:pathLst>
                <a:path w="209" h="114" extrusionOk="0">
                  <a:moveTo>
                    <a:pt x="1" y="1"/>
                  </a:moveTo>
                  <a:lnTo>
                    <a:pt x="1" y="1"/>
                  </a:lnTo>
                  <a:cubicBezTo>
                    <a:pt x="57" y="57"/>
                    <a:pt x="91" y="114"/>
                    <a:pt x="158" y="114"/>
                  </a:cubicBezTo>
                  <a:cubicBezTo>
                    <a:pt x="173" y="114"/>
                    <a:pt x="189" y="111"/>
                    <a:pt x="208" y="104"/>
                  </a:cubicBezTo>
                  <a:cubicBezTo>
                    <a:pt x="174" y="70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35"/>
            <p:cNvSpPr/>
            <p:nvPr/>
          </p:nvSpPr>
          <p:spPr>
            <a:xfrm>
              <a:off x="1196106" y="70623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35" y="1"/>
                    <a:pt x="35" y="1"/>
                  </a:cubicBez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35"/>
            <p:cNvSpPr/>
            <p:nvPr/>
          </p:nvSpPr>
          <p:spPr>
            <a:xfrm>
              <a:off x="1198391" y="7072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35"/>
            <p:cNvSpPr/>
            <p:nvPr/>
          </p:nvSpPr>
          <p:spPr>
            <a:xfrm>
              <a:off x="1130482" y="684041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5" y="35"/>
                    <a:pt x="35" y="69"/>
                    <a:pt x="1" y="139"/>
                  </a:cubicBezTo>
                  <a:cubicBezTo>
                    <a:pt x="70" y="139"/>
                    <a:pt x="139" y="6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35"/>
            <p:cNvSpPr/>
            <p:nvPr/>
          </p:nvSpPr>
          <p:spPr>
            <a:xfrm>
              <a:off x="1130161" y="68534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35"/>
            <p:cNvSpPr/>
            <p:nvPr/>
          </p:nvSpPr>
          <p:spPr>
            <a:xfrm>
              <a:off x="1146812" y="6876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35"/>
            <p:cNvSpPr/>
            <p:nvPr/>
          </p:nvSpPr>
          <p:spPr>
            <a:xfrm>
              <a:off x="1146482" y="687630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1" y="35"/>
                    <a:pt x="1" y="104"/>
                    <a:pt x="35" y="173"/>
                  </a:cubicBezTo>
                  <a:cubicBezTo>
                    <a:pt x="70" y="104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35"/>
            <p:cNvSpPr/>
            <p:nvPr/>
          </p:nvSpPr>
          <p:spPr>
            <a:xfrm>
              <a:off x="1134080" y="682738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35"/>
            <p:cNvSpPr/>
            <p:nvPr/>
          </p:nvSpPr>
          <p:spPr>
            <a:xfrm>
              <a:off x="1132116" y="6837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35"/>
            <p:cNvSpPr/>
            <p:nvPr/>
          </p:nvSpPr>
          <p:spPr>
            <a:xfrm>
              <a:off x="1132116" y="683059"/>
              <a:ext cx="1974" cy="661"/>
            </a:xfrm>
            <a:custGeom>
              <a:avLst/>
              <a:gdLst/>
              <a:ahLst/>
              <a:cxnLst/>
              <a:rect l="l" t="t" r="r" b="b"/>
              <a:pathLst>
                <a:path w="209" h="70" extrusionOk="0">
                  <a:moveTo>
                    <a:pt x="208" y="1"/>
                  </a:moveTo>
                  <a:cubicBezTo>
                    <a:pt x="139" y="1"/>
                    <a:pt x="70" y="35"/>
                    <a:pt x="1" y="70"/>
                  </a:cubicBezTo>
                  <a:cubicBezTo>
                    <a:pt x="70" y="70"/>
                    <a:pt x="173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35"/>
            <p:cNvSpPr/>
            <p:nvPr/>
          </p:nvSpPr>
          <p:spPr>
            <a:xfrm>
              <a:off x="1124607" y="688612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73" y="0"/>
                  </a:moveTo>
                  <a:cubicBezTo>
                    <a:pt x="104" y="35"/>
                    <a:pt x="35" y="35"/>
                    <a:pt x="1" y="104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35"/>
            <p:cNvSpPr/>
            <p:nvPr/>
          </p:nvSpPr>
          <p:spPr>
            <a:xfrm>
              <a:off x="1124286" y="6895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35"/>
            <p:cNvSpPr/>
            <p:nvPr/>
          </p:nvSpPr>
          <p:spPr>
            <a:xfrm>
              <a:off x="1126241" y="6886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35"/>
            <p:cNvSpPr/>
            <p:nvPr/>
          </p:nvSpPr>
          <p:spPr>
            <a:xfrm>
              <a:off x="1195775" y="772182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35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1" y="35"/>
                    <a:pt x="1" y="70"/>
                  </a:cubicBezTo>
                  <a:cubicBezTo>
                    <a:pt x="1" y="70"/>
                    <a:pt x="35" y="70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35"/>
            <p:cNvSpPr/>
            <p:nvPr/>
          </p:nvSpPr>
          <p:spPr>
            <a:xfrm>
              <a:off x="1189579" y="702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35"/>
            <p:cNvSpPr/>
            <p:nvPr/>
          </p:nvSpPr>
          <p:spPr>
            <a:xfrm>
              <a:off x="1190882" y="7052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35"/>
            <p:cNvSpPr/>
            <p:nvPr/>
          </p:nvSpPr>
          <p:spPr>
            <a:xfrm>
              <a:off x="1189900" y="702978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1" y="0"/>
                  </a:moveTo>
                  <a:cubicBezTo>
                    <a:pt x="1" y="104"/>
                    <a:pt x="70" y="173"/>
                    <a:pt x="104" y="242"/>
                  </a:cubicBezTo>
                  <a:cubicBezTo>
                    <a:pt x="104" y="138"/>
                    <a:pt x="70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35"/>
            <p:cNvSpPr/>
            <p:nvPr/>
          </p:nvSpPr>
          <p:spPr>
            <a:xfrm>
              <a:off x="1195123" y="704603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" y="1"/>
                  </a:moveTo>
                  <a:lnTo>
                    <a:pt x="104" y="174"/>
                  </a:lnTo>
                  <a:cubicBezTo>
                    <a:pt x="104" y="70"/>
                    <a:pt x="70" y="3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35"/>
            <p:cNvSpPr/>
            <p:nvPr/>
          </p:nvSpPr>
          <p:spPr>
            <a:xfrm>
              <a:off x="1196106" y="7059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35"/>
            <p:cNvSpPr/>
            <p:nvPr/>
          </p:nvSpPr>
          <p:spPr>
            <a:xfrm>
              <a:off x="1194802" y="70460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35"/>
            <p:cNvSpPr/>
            <p:nvPr/>
          </p:nvSpPr>
          <p:spPr>
            <a:xfrm>
              <a:off x="1198712" y="707550"/>
              <a:ext cx="671" cy="661"/>
            </a:xfrm>
            <a:custGeom>
              <a:avLst/>
              <a:gdLst/>
              <a:ahLst/>
              <a:cxnLst/>
              <a:rect l="l" t="t" r="r" b="b"/>
              <a:pathLst>
                <a:path w="71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70" y="69"/>
                    <a:pt x="70" y="69"/>
                    <a:pt x="70" y="35"/>
                  </a:cubicBez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35"/>
            <p:cNvSpPr/>
            <p:nvPr/>
          </p:nvSpPr>
          <p:spPr>
            <a:xfrm>
              <a:off x="1198391" y="7072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35"/>
            <p:cNvSpPr/>
            <p:nvPr/>
          </p:nvSpPr>
          <p:spPr>
            <a:xfrm>
              <a:off x="1154642" y="698728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35"/>
            <p:cNvSpPr/>
            <p:nvPr/>
          </p:nvSpPr>
          <p:spPr>
            <a:xfrm>
              <a:off x="1154973" y="6984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35"/>
            <p:cNvSpPr/>
            <p:nvPr/>
          </p:nvSpPr>
          <p:spPr>
            <a:xfrm>
              <a:off x="1122321" y="689916"/>
              <a:ext cx="1974" cy="1908"/>
            </a:xfrm>
            <a:custGeom>
              <a:avLst/>
              <a:gdLst/>
              <a:ahLst/>
              <a:cxnLst/>
              <a:rect l="l" t="t" r="r" b="b"/>
              <a:pathLst>
                <a:path w="209" h="202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74" y="35"/>
                    <a:pt x="139" y="35"/>
                    <a:pt x="104" y="104"/>
                  </a:cubicBezTo>
                  <a:lnTo>
                    <a:pt x="1" y="173"/>
                  </a:lnTo>
                  <a:cubicBezTo>
                    <a:pt x="21" y="194"/>
                    <a:pt x="38" y="202"/>
                    <a:pt x="53" y="202"/>
                  </a:cubicBezTo>
                  <a:cubicBezTo>
                    <a:pt x="90" y="202"/>
                    <a:pt x="115" y="153"/>
                    <a:pt x="139" y="104"/>
                  </a:cubicBezTo>
                  <a:cubicBezTo>
                    <a:pt x="174" y="70"/>
                    <a:pt x="208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35"/>
            <p:cNvSpPr/>
            <p:nvPr/>
          </p:nvSpPr>
          <p:spPr>
            <a:xfrm>
              <a:off x="1127223" y="687309"/>
              <a:ext cx="1634" cy="331"/>
            </a:xfrm>
            <a:custGeom>
              <a:avLst/>
              <a:gdLst/>
              <a:ahLst/>
              <a:cxnLst/>
              <a:rect l="l" t="t" r="r" b="b"/>
              <a:pathLst>
                <a:path w="173" h="35" extrusionOk="0">
                  <a:moveTo>
                    <a:pt x="138" y="0"/>
                  </a:moveTo>
                  <a:cubicBezTo>
                    <a:pt x="104" y="0"/>
                    <a:pt x="69" y="0"/>
                    <a:pt x="0" y="35"/>
                  </a:cubicBezTo>
                  <a:lnTo>
                    <a:pt x="35" y="35"/>
                  </a:lnTo>
                  <a:cubicBezTo>
                    <a:pt x="69" y="35"/>
                    <a:pt x="10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35"/>
            <p:cNvSpPr/>
            <p:nvPr/>
          </p:nvSpPr>
          <p:spPr>
            <a:xfrm>
              <a:off x="1145178" y="69481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35"/>
            <p:cNvSpPr/>
            <p:nvPr/>
          </p:nvSpPr>
          <p:spPr>
            <a:xfrm>
              <a:off x="1121670" y="691219"/>
              <a:ext cx="661" cy="586"/>
            </a:xfrm>
            <a:custGeom>
              <a:avLst/>
              <a:gdLst/>
              <a:ahLst/>
              <a:cxnLst/>
              <a:rect l="l" t="t" r="r" b="b"/>
              <a:pathLst>
                <a:path w="70" h="62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8" y="53"/>
                    <a:pt x="26" y="61"/>
                    <a:pt x="31" y="61"/>
                  </a:cubicBezTo>
                  <a:cubicBezTo>
                    <a:pt x="35" y="61"/>
                    <a:pt x="35" y="53"/>
                    <a:pt x="35" y="35"/>
                  </a:cubicBezTo>
                  <a:lnTo>
                    <a:pt x="70" y="35"/>
                  </a:lnTo>
                  <a:cubicBezTo>
                    <a:pt x="70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35"/>
            <p:cNvSpPr/>
            <p:nvPr/>
          </p:nvSpPr>
          <p:spPr>
            <a:xfrm>
              <a:off x="1124286" y="7192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35"/>
            <p:cNvSpPr/>
            <p:nvPr/>
          </p:nvSpPr>
          <p:spPr>
            <a:xfrm>
              <a:off x="1123625" y="72093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35"/>
            <p:cNvSpPr/>
            <p:nvPr/>
          </p:nvSpPr>
          <p:spPr>
            <a:xfrm>
              <a:off x="1123625" y="719620"/>
              <a:ext cx="671" cy="1322"/>
            </a:xfrm>
            <a:custGeom>
              <a:avLst/>
              <a:gdLst/>
              <a:ahLst/>
              <a:cxnLst/>
              <a:rect l="l" t="t" r="r" b="b"/>
              <a:pathLst>
                <a:path w="71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6"/>
                    <a:pt x="1" y="105"/>
                    <a:pt x="1" y="139"/>
                  </a:cubicBezTo>
                  <a:cubicBezTo>
                    <a:pt x="36" y="105"/>
                    <a:pt x="36" y="36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35"/>
            <p:cNvSpPr/>
            <p:nvPr/>
          </p:nvSpPr>
          <p:spPr>
            <a:xfrm>
              <a:off x="1124286" y="7192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35"/>
            <p:cNvSpPr/>
            <p:nvPr/>
          </p:nvSpPr>
          <p:spPr>
            <a:xfrm>
              <a:off x="1124938" y="717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35"/>
            <p:cNvSpPr/>
            <p:nvPr/>
          </p:nvSpPr>
          <p:spPr>
            <a:xfrm>
              <a:off x="1124286" y="717665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69" y="1"/>
                  </a:moveTo>
                  <a:cubicBezTo>
                    <a:pt x="35" y="70"/>
                    <a:pt x="0" y="104"/>
                    <a:pt x="0" y="173"/>
                  </a:cubicBezTo>
                  <a:cubicBezTo>
                    <a:pt x="69" y="139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35"/>
            <p:cNvSpPr/>
            <p:nvPr/>
          </p:nvSpPr>
          <p:spPr>
            <a:xfrm>
              <a:off x="1145499" y="65139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35"/>
            <p:cNvSpPr/>
            <p:nvPr/>
          </p:nvSpPr>
          <p:spPr>
            <a:xfrm>
              <a:off x="1145499" y="6598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1" y="35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35"/>
            <p:cNvSpPr/>
            <p:nvPr/>
          </p:nvSpPr>
          <p:spPr>
            <a:xfrm>
              <a:off x="1191865" y="7062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35"/>
            <p:cNvSpPr/>
            <p:nvPr/>
          </p:nvSpPr>
          <p:spPr>
            <a:xfrm>
              <a:off x="1193168" y="70787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35"/>
            <p:cNvSpPr/>
            <p:nvPr/>
          </p:nvSpPr>
          <p:spPr>
            <a:xfrm>
              <a:off x="1141259" y="70460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35"/>
            <p:cNvSpPr/>
            <p:nvPr/>
          </p:nvSpPr>
          <p:spPr>
            <a:xfrm>
              <a:off x="1193820" y="703630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35" y="0"/>
                  </a:moveTo>
                  <a:lnTo>
                    <a:pt x="0" y="35"/>
                  </a:lnTo>
                  <a:cubicBezTo>
                    <a:pt x="35" y="69"/>
                    <a:pt x="70" y="69"/>
                    <a:pt x="104" y="104"/>
                  </a:cubicBezTo>
                  <a:cubicBezTo>
                    <a:pt x="70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35"/>
            <p:cNvSpPr/>
            <p:nvPr/>
          </p:nvSpPr>
          <p:spPr>
            <a:xfrm>
              <a:off x="1190882" y="705264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104"/>
                  </a:moveTo>
                  <a:cubicBezTo>
                    <a:pt x="69" y="69"/>
                    <a:pt x="35" y="35"/>
                    <a:pt x="0" y="0"/>
                  </a:cubicBezTo>
                  <a:lnTo>
                    <a:pt x="0" y="0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04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35"/>
            <p:cNvSpPr/>
            <p:nvPr/>
          </p:nvSpPr>
          <p:spPr>
            <a:xfrm>
              <a:off x="1195454" y="719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35"/>
            <p:cNvSpPr/>
            <p:nvPr/>
          </p:nvSpPr>
          <p:spPr>
            <a:xfrm>
              <a:off x="1194802" y="7192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35"/>
            <p:cNvSpPr/>
            <p:nvPr/>
          </p:nvSpPr>
          <p:spPr>
            <a:xfrm>
              <a:off x="1194802" y="71929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35" y="35"/>
                    <a:pt x="35" y="70"/>
                    <a:pt x="69" y="70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35"/>
            <p:cNvSpPr/>
            <p:nvPr/>
          </p:nvSpPr>
          <p:spPr>
            <a:xfrm>
              <a:off x="1194802" y="7192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35"/>
            <p:cNvSpPr/>
            <p:nvPr/>
          </p:nvSpPr>
          <p:spPr>
            <a:xfrm>
              <a:off x="1194150" y="7186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0" y="35"/>
                    <a:pt x="35" y="69"/>
                    <a:pt x="69" y="69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35"/>
            <p:cNvSpPr/>
            <p:nvPr/>
          </p:nvSpPr>
          <p:spPr>
            <a:xfrm>
              <a:off x="1194150" y="71864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35"/>
            <p:cNvSpPr/>
            <p:nvPr/>
          </p:nvSpPr>
          <p:spPr>
            <a:xfrm>
              <a:off x="1191204" y="70885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35"/>
            <p:cNvSpPr/>
            <p:nvPr/>
          </p:nvSpPr>
          <p:spPr>
            <a:xfrm>
              <a:off x="1190552" y="708201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1" y="35"/>
                    <a:pt x="35" y="69"/>
                    <a:pt x="70" y="69"/>
                  </a:cubicBezTo>
                  <a:cubicBezTo>
                    <a:pt x="70" y="69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35"/>
            <p:cNvSpPr/>
            <p:nvPr/>
          </p:nvSpPr>
          <p:spPr>
            <a:xfrm>
              <a:off x="1190231" y="70820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35"/>
            <p:cNvSpPr/>
            <p:nvPr/>
          </p:nvSpPr>
          <p:spPr>
            <a:xfrm>
              <a:off x="1193168" y="7078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35" y="1"/>
                  </a:moveTo>
                  <a:lnTo>
                    <a:pt x="35" y="35"/>
                  </a:lnTo>
                  <a:cubicBezTo>
                    <a:pt x="0" y="70"/>
                    <a:pt x="35" y="104"/>
                    <a:pt x="104" y="104"/>
                  </a:cubicBezTo>
                  <a:cubicBezTo>
                    <a:pt x="69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35"/>
            <p:cNvSpPr/>
            <p:nvPr/>
          </p:nvSpPr>
          <p:spPr>
            <a:xfrm>
              <a:off x="1191534" y="70950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35"/>
                  </a:moveTo>
                  <a:lnTo>
                    <a:pt x="35" y="35"/>
                  </a:lnTo>
                  <a:lnTo>
                    <a:pt x="0" y="0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35"/>
            <p:cNvSpPr/>
            <p:nvPr/>
          </p:nvSpPr>
          <p:spPr>
            <a:xfrm>
              <a:off x="1191204" y="709174"/>
              <a:ext cx="671" cy="340"/>
            </a:xfrm>
            <a:custGeom>
              <a:avLst/>
              <a:gdLst/>
              <a:ahLst/>
              <a:cxnLst/>
              <a:rect l="l" t="t" r="r" b="b"/>
              <a:pathLst>
                <a:path w="71" h="36" extrusionOk="0">
                  <a:moveTo>
                    <a:pt x="1" y="1"/>
                  </a:moveTo>
                  <a:cubicBezTo>
                    <a:pt x="35" y="1"/>
                    <a:pt x="36" y="35"/>
                    <a:pt x="70" y="35"/>
                  </a:cubicBezTo>
                  <a:cubicBezTo>
                    <a:pt x="70" y="35"/>
                    <a:pt x="36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35"/>
            <p:cNvSpPr/>
            <p:nvPr/>
          </p:nvSpPr>
          <p:spPr>
            <a:xfrm>
              <a:off x="1191204" y="70885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35"/>
            <p:cNvSpPr/>
            <p:nvPr/>
          </p:nvSpPr>
          <p:spPr>
            <a:xfrm>
              <a:off x="1128527" y="686327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70" y="0"/>
                  </a:moveTo>
                  <a:cubicBezTo>
                    <a:pt x="70" y="35"/>
                    <a:pt x="35" y="35"/>
                    <a:pt x="0" y="69"/>
                  </a:cubicBezTo>
                  <a:lnTo>
                    <a:pt x="35" y="10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35"/>
            <p:cNvSpPr/>
            <p:nvPr/>
          </p:nvSpPr>
          <p:spPr>
            <a:xfrm>
              <a:off x="1126241" y="68763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70" y="35"/>
                    <a:pt x="35" y="70"/>
                    <a:pt x="0" y="104"/>
                  </a:cubicBezTo>
                  <a:lnTo>
                    <a:pt x="0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35"/>
            <p:cNvSpPr/>
            <p:nvPr/>
          </p:nvSpPr>
          <p:spPr>
            <a:xfrm>
              <a:off x="1134402" y="68240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35"/>
            <p:cNvSpPr/>
            <p:nvPr/>
          </p:nvSpPr>
          <p:spPr>
            <a:xfrm>
              <a:off x="1134732" y="68175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0" y="35"/>
                    <a:pt x="0" y="7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35"/>
            <p:cNvSpPr/>
            <p:nvPr/>
          </p:nvSpPr>
          <p:spPr>
            <a:xfrm>
              <a:off x="1135053" y="68175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ubicBezTo>
                    <a:pt x="1" y="0"/>
                    <a:pt x="35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35"/>
            <p:cNvSpPr/>
            <p:nvPr/>
          </p:nvSpPr>
          <p:spPr>
            <a:xfrm>
              <a:off x="1129178" y="685344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104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35"/>
            <p:cNvSpPr/>
            <p:nvPr/>
          </p:nvSpPr>
          <p:spPr>
            <a:xfrm>
              <a:off x="1188266" y="69709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35"/>
            <p:cNvSpPr/>
            <p:nvPr/>
          </p:nvSpPr>
          <p:spPr>
            <a:xfrm>
              <a:off x="1188918" y="6977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35"/>
            <p:cNvSpPr/>
            <p:nvPr/>
          </p:nvSpPr>
          <p:spPr>
            <a:xfrm>
              <a:off x="1188597" y="69742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35"/>
            <p:cNvSpPr/>
            <p:nvPr/>
          </p:nvSpPr>
          <p:spPr>
            <a:xfrm>
              <a:off x="1183043" y="69938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"/>
                  </a:moveTo>
                  <a:cubicBezTo>
                    <a:pt x="1" y="35"/>
                    <a:pt x="35" y="70"/>
                    <a:pt x="70" y="105"/>
                  </a:cubicBezTo>
                  <a:lnTo>
                    <a:pt x="104" y="70"/>
                  </a:lnTo>
                  <a:cubicBezTo>
                    <a:pt x="70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35"/>
            <p:cNvSpPr/>
            <p:nvPr/>
          </p:nvSpPr>
          <p:spPr>
            <a:xfrm>
              <a:off x="1183043" y="6993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35"/>
            <p:cNvSpPr/>
            <p:nvPr/>
          </p:nvSpPr>
          <p:spPr>
            <a:xfrm>
              <a:off x="1187293" y="69645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" y="1"/>
                  </a:moveTo>
                  <a:lnTo>
                    <a:pt x="104" y="104"/>
                  </a:lnTo>
                  <a:lnTo>
                    <a:pt x="138" y="69"/>
                  </a:lnTo>
                  <a:lnTo>
                    <a:pt x="104" y="69"/>
                  </a:lnTo>
                  <a:cubicBezTo>
                    <a:pt x="70" y="69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35"/>
            <p:cNvSpPr/>
            <p:nvPr/>
          </p:nvSpPr>
          <p:spPr>
            <a:xfrm>
              <a:off x="1219935" y="609605"/>
              <a:ext cx="24821" cy="36902"/>
            </a:xfrm>
            <a:custGeom>
              <a:avLst/>
              <a:gdLst/>
              <a:ahLst/>
              <a:cxnLst/>
              <a:rect l="l" t="t" r="r" b="b"/>
              <a:pathLst>
                <a:path w="2628" h="3907" extrusionOk="0">
                  <a:moveTo>
                    <a:pt x="35" y="1"/>
                  </a:moveTo>
                  <a:cubicBezTo>
                    <a:pt x="1" y="139"/>
                    <a:pt x="1" y="242"/>
                    <a:pt x="70" y="381"/>
                  </a:cubicBezTo>
                  <a:cubicBezTo>
                    <a:pt x="243" y="899"/>
                    <a:pt x="485" y="1383"/>
                    <a:pt x="796" y="1832"/>
                  </a:cubicBezTo>
                  <a:cubicBezTo>
                    <a:pt x="1141" y="2282"/>
                    <a:pt x="1487" y="2731"/>
                    <a:pt x="1867" y="3146"/>
                  </a:cubicBezTo>
                  <a:cubicBezTo>
                    <a:pt x="2109" y="3422"/>
                    <a:pt x="2317" y="3699"/>
                    <a:pt x="2628" y="3906"/>
                  </a:cubicBezTo>
                  <a:cubicBezTo>
                    <a:pt x="2628" y="3837"/>
                    <a:pt x="2593" y="3803"/>
                    <a:pt x="2558" y="3768"/>
                  </a:cubicBezTo>
                  <a:cubicBezTo>
                    <a:pt x="2144" y="3319"/>
                    <a:pt x="1763" y="2835"/>
                    <a:pt x="1383" y="2386"/>
                  </a:cubicBezTo>
                  <a:cubicBezTo>
                    <a:pt x="899" y="1729"/>
                    <a:pt x="415" y="1072"/>
                    <a:pt x="173" y="277"/>
                  </a:cubicBezTo>
                  <a:cubicBezTo>
                    <a:pt x="139" y="208"/>
                    <a:pt x="173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35"/>
            <p:cNvSpPr/>
            <p:nvPr/>
          </p:nvSpPr>
          <p:spPr>
            <a:xfrm>
              <a:off x="1244747" y="64649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35"/>
            <p:cNvSpPr/>
            <p:nvPr/>
          </p:nvSpPr>
          <p:spPr>
            <a:xfrm>
              <a:off x="1244747" y="6464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35" y="0"/>
                    <a:pt x="35" y="0"/>
                  </a:cubicBezTo>
                  <a:cubicBezTo>
                    <a:pt x="35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35"/>
            <p:cNvSpPr/>
            <p:nvPr/>
          </p:nvSpPr>
          <p:spPr>
            <a:xfrm>
              <a:off x="1255193" y="65694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1" y="0"/>
                    <a:pt x="35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35"/>
            <p:cNvSpPr/>
            <p:nvPr/>
          </p:nvSpPr>
          <p:spPr>
            <a:xfrm>
              <a:off x="1255524" y="656943"/>
              <a:ext cx="3268" cy="2947"/>
            </a:xfrm>
            <a:custGeom>
              <a:avLst/>
              <a:gdLst/>
              <a:ahLst/>
              <a:cxnLst/>
              <a:rect l="l" t="t" r="r" b="b"/>
              <a:pathLst>
                <a:path w="346" h="312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104"/>
                    <a:pt x="173" y="242"/>
                    <a:pt x="346" y="312"/>
                  </a:cubicBezTo>
                  <a:cubicBezTo>
                    <a:pt x="242" y="139"/>
                    <a:pt x="139" y="7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35"/>
            <p:cNvSpPr/>
            <p:nvPr/>
          </p:nvSpPr>
          <p:spPr>
            <a:xfrm>
              <a:off x="1245078" y="646497"/>
              <a:ext cx="9143" cy="9473"/>
            </a:xfrm>
            <a:custGeom>
              <a:avLst/>
              <a:gdLst/>
              <a:ahLst/>
              <a:cxnLst/>
              <a:rect l="l" t="t" r="r" b="b"/>
              <a:pathLst>
                <a:path w="968" h="1003" extrusionOk="0">
                  <a:moveTo>
                    <a:pt x="0" y="0"/>
                  </a:moveTo>
                  <a:lnTo>
                    <a:pt x="0" y="0"/>
                  </a:lnTo>
                  <a:cubicBezTo>
                    <a:pt x="138" y="277"/>
                    <a:pt x="346" y="484"/>
                    <a:pt x="588" y="623"/>
                  </a:cubicBezTo>
                  <a:cubicBezTo>
                    <a:pt x="691" y="795"/>
                    <a:pt x="830" y="899"/>
                    <a:pt x="968" y="1003"/>
                  </a:cubicBezTo>
                  <a:cubicBezTo>
                    <a:pt x="933" y="795"/>
                    <a:pt x="726" y="761"/>
                    <a:pt x="622" y="623"/>
                  </a:cubicBezTo>
                  <a:cubicBezTo>
                    <a:pt x="415" y="415"/>
                    <a:pt x="242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35"/>
            <p:cNvSpPr/>
            <p:nvPr/>
          </p:nvSpPr>
          <p:spPr>
            <a:xfrm>
              <a:off x="1254211" y="65596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35"/>
            <p:cNvSpPr/>
            <p:nvPr/>
          </p:nvSpPr>
          <p:spPr>
            <a:xfrm>
              <a:off x="1262702" y="663800"/>
              <a:ext cx="992" cy="151"/>
            </a:xfrm>
            <a:custGeom>
              <a:avLst/>
              <a:gdLst/>
              <a:ahLst/>
              <a:cxnLst/>
              <a:rect l="l" t="t" r="r" b="b"/>
              <a:pathLst>
                <a:path w="105" h="16" extrusionOk="0">
                  <a:moveTo>
                    <a:pt x="1" y="0"/>
                  </a:moveTo>
                  <a:cubicBezTo>
                    <a:pt x="24" y="0"/>
                    <a:pt x="31" y="16"/>
                    <a:pt x="54" y="16"/>
                  </a:cubicBezTo>
                  <a:cubicBezTo>
                    <a:pt x="66" y="16"/>
                    <a:pt x="81" y="12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35"/>
            <p:cNvSpPr/>
            <p:nvPr/>
          </p:nvSpPr>
          <p:spPr>
            <a:xfrm>
              <a:off x="1262702" y="66347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35"/>
            <p:cNvSpPr/>
            <p:nvPr/>
          </p:nvSpPr>
          <p:spPr>
            <a:xfrm>
              <a:off x="1254542" y="65629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35"/>
            <p:cNvSpPr/>
            <p:nvPr/>
          </p:nvSpPr>
          <p:spPr>
            <a:xfrm>
              <a:off x="1254211" y="65596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6" y="35"/>
                    <a:pt x="36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35"/>
            <p:cNvSpPr/>
            <p:nvPr/>
          </p:nvSpPr>
          <p:spPr>
            <a:xfrm>
              <a:off x="1254872" y="65661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35"/>
            <p:cNvSpPr/>
            <p:nvPr/>
          </p:nvSpPr>
          <p:spPr>
            <a:xfrm>
              <a:off x="1261068" y="66151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35"/>
            <p:cNvSpPr/>
            <p:nvPr/>
          </p:nvSpPr>
          <p:spPr>
            <a:xfrm>
              <a:off x="1261068" y="661515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1" y="0"/>
                  </a:moveTo>
                  <a:lnTo>
                    <a:pt x="1" y="35"/>
                  </a:lnTo>
                  <a:lnTo>
                    <a:pt x="70" y="104"/>
                  </a:lnTo>
                  <a:cubicBezTo>
                    <a:pt x="35" y="69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35"/>
            <p:cNvSpPr/>
            <p:nvPr/>
          </p:nvSpPr>
          <p:spPr>
            <a:xfrm>
              <a:off x="1261720" y="662497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" y="0"/>
                  </a:moveTo>
                  <a:cubicBezTo>
                    <a:pt x="36" y="35"/>
                    <a:pt x="70" y="69"/>
                    <a:pt x="105" y="104"/>
                  </a:cubicBezTo>
                  <a:lnTo>
                    <a:pt x="105" y="104"/>
                  </a:lnTo>
                  <a:cubicBezTo>
                    <a:pt x="70" y="69"/>
                    <a:pt x="36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35"/>
            <p:cNvSpPr/>
            <p:nvPr/>
          </p:nvSpPr>
          <p:spPr>
            <a:xfrm>
              <a:off x="1050171" y="26028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ubicBezTo>
                    <a:pt x="1" y="35"/>
                    <a:pt x="1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35"/>
            <p:cNvSpPr/>
            <p:nvPr/>
          </p:nvSpPr>
          <p:spPr>
            <a:xfrm>
              <a:off x="1050171" y="251469"/>
              <a:ext cx="28089" cy="8822"/>
            </a:xfrm>
            <a:custGeom>
              <a:avLst/>
              <a:gdLst/>
              <a:ahLst/>
              <a:cxnLst/>
              <a:rect l="l" t="t" r="r" b="b"/>
              <a:pathLst>
                <a:path w="2974" h="934" extrusionOk="0">
                  <a:moveTo>
                    <a:pt x="2973" y="1"/>
                  </a:moveTo>
                  <a:lnTo>
                    <a:pt x="2973" y="1"/>
                  </a:lnTo>
                  <a:cubicBezTo>
                    <a:pt x="2628" y="70"/>
                    <a:pt x="2248" y="104"/>
                    <a:pt x="1902" y="173"/>
                  </a:cubicBezTo>
                  <a:cubicBezTo>
                    <a:pt x="1764" y="208"/>
                    <a:pt x="1625" y="243"/>
                    <a:pt x="1487" y="312"/>
                  </a:cubicBezTo>
                  <a:cubicBezTo>
                    <a:pt x="1280" y="450"/>
                    <a:pt x="1072" y="519"/>
                    <a:pt x="830" y="588"/>
                  </a:cubicBezTo>
                  <a:cubicBezTo>
                    <a:pt x="554" y="692"/>
                    <a:pt x="243" y="726"/>
                    <a:pt x="1" y="934"/>
                  </a:cubicBezTo>
                  <a:cubicBezTo>
                    <a:pt x="485" y="830"/>
                    <a:pt x="969" y="726"/>
                    <a:pt x="1383" y="519"/>
                  </a:cubicBezTo>
                  <a:cubicBezTo>
                    <a:pt x="1694" y="346"/>
                    <a:pt x="2006" y="243"/>
                    <a:pt x="2351" y="243"/>
                  </a:cubicBezTo>
                  <a:cubicBezTo>
                    <a:pt x="2524" y="243"/>
                    <a:pt x="2662" y="173"/>
                    <a:pt x="2835" y="139"/>
                  </a:cubicBezTo>
                  <a:cubicBezTo>
                    <a:pt x="2904" y="139"/>
                    <a:pt x="2973" y="104"/>
                    <a:pt x="2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35"/>
            <p:cNvSpPr/>
            <p:nvPr/>
          </p:nvSpPr>
          <p:spPr>
            <a:xfrm>
              <a:off x="1029931" y="268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35"/>
            <p:cNvSpPr/>
            <p:nvPr/>
          </p:nvSpPr>
          <p:spPr>
            <a:xfrm>
              <a:off x="1018833" y="268442"/>
              <a:ext cx="11107" cy="11768"/>
            </a:xfrm>
            <a:custGeom>
              <a:avLst/>
              <a:gdLst/>
              <a:ahLst/>
              <a:cxnLst/>
              <a:rect l="l" t="t" r="r" b="b"/>
              <a:pathLst>
                <a:path w="1176" h="1246" extrusionOk="0">
                  <a:moveTo>
                    <a:pt x="1176" y="1"/>
                  </a:moveTo>
                  <a:cubicBezTo>
                    <a:pt x="519" y="277"/>
                    <a:pt x="1" y="831"/>
                    <a:pt x="35" y="1245"/>
                  </a:cubicBezTo>
                  <a:cubicBezTo>
                    <a:pt x="173" y="865"/>
                    <a:pt x="450" y="658"/>
                    <a:pt x="692" y="416"/>
                  </a:cubicBezTo>
                  <a:cubicBezTo>
                    <a:pt x="865" y="277"/>
                    <a:pt x="1072" y="208"/>
                    <a:pt x="1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35"/>
            <p:cNvSpPr/>
            <p:nvPr/>
          </p:nvSpPr>
          <p:spPr>
            <a:xfrm>
              <a:off x="1030261" y="265505"/>
              <a:ext cx="6215" cy="2947"/>
            </a:xfrm>
            <a:custGeom>
              <a:avLst/>
              <a:gdLst/>
              <a:ahLst/>
              <a:cxnLst/>
              <a:rect l="l" t="t" r="r" b="b"/>
              <a:pathLst>
                <a:path w="658" h="312" extrusionOk="0">
                  <a:moveTo>
                    <a:pt x="657" y="1"/>
                  </a:moveTo>
                  <a:cubicBezTo>
                    <a:pt x="415" y="70"/>
                    <a:pt x="208" y="174"/>
                    <a:pt x="0" y="312"/>
                  </a:cubicBezTo>
                  <a:cubicBezTo>
                    <a:pt x="242" y="312"/>
                    <a:pt x="484" y="208"/>
                    <a:pt x="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35"/>
            <p:cNvSpPr/>
            <p:nvPr/>
          </p:nvSpPr>
          <p:spPr>
            <a:xfrm>
              <a:off x="1029931" y="2684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35"/>
            <p:cNvSpPr/>
            <p:nvPr/>
          </p:nvSpPr>
          <p:spPr>
            <a:xfrm>
              <a:off x="1036467" y="2655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35"/>
            <p:cNvSpPr/>
            <p:nvPr/>
          </p:nvSpPr>
          <p:spPr>
            <a:xfrm>
              <a:off x="1047886" y="260414"/>
              <a:ext cx="1974" cy="859"/>
            </a:xfrm>
            <a:custGeom>
              <a:avLst/>
              <a:gdLst/>
              <a:ahLst/>
              <a:cxnLst/>
              <a:rect l="l" t="t" r="r" b="b"/>
              <a:pathLst>
                <a:path w="209" h="91" extrusionOk="0">
                  <a:moveTo>
                    <a:pt x="124" y="1"/>
                  </a:moveTo>
                  <a:cubicBezTo>
                    <a:pt x="72" y="1"/>
                    <a:pt x="23" y="25"/>
                    <a:pt x="1" y="91"/>
                  </a:cubicBezTo>
                  <a:cubicBezTo>
                    <a:pt x="70" y="91"/>
                    <a:pt x="174" y="91"/>
                    <a:pt x="208" y="21"/>
                  </a:cubicBezTo>
                  <a:cubicBezTo>
                    <a:pt x="183" y="9"/>
                    <a:pt x="153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35"/>
            <p:cNvSpPr/>
            <p:nvPr/>
          </p:nvSpPr>
          <p:spPr>
            <a:xfrm>
              <a:off x="1050171" y="2606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35"/>
            <p:cNvSpPr/>
            <p:nvPr/>
          </p:nvSpPr>
          <p:spPr>
            <a:xfrm>
              <a:off x="1036467" y="26550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35"/>
            <p:cNvSpPr/>
            <p:nvPr/>
          </p:nvSpPr>
          <p:spPr>
            <a:xfrm>
              <a:off x="1040377" y="2642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35"/>
            <p:cNvSpPr/>
            <p:nvPr/>
          </p:nvSpPr>
          <p:spPr>
            <a:xfrm>
              <a:off x="1036788" y="264201"/>
              <a:ext cx="3599" cy="1313"/>
            </a:xfrm>
            <a:custGeom>
              <a:avLst/>
              <a:gdLst/>
              <a:ahLst/>
              <a:cxnLst/>
              <a:rect l="l" t="t" r="r" b="b"/>
              <a:pathLst>
                <a:path w="381" h="139" extrusionOk="0">
                  <a:moveTo>
                    <a:pt x="381" y="1"/>
                  </a:moveTo>
                  <a:cubicBezTo>
                    <a:pt x="243" y="1"/>
                    <a:pt x="104" y="70"/>
                    <a:pt x="1" y="139"/>
                  </a:cubicBezTo>
                  <a:cubicBezTo>
                    <a:pt x="139" y="139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35"/>
            <p:cNvSpPr/>
            <p:nvPr/>
          </p:nvSpPr>
          <p:spPr>
            <a:xfrm>
              <a:off x="1042663" y="26355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1" y="0"/>
                    <a:pt x="1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35"/>
            <p:cNvSpPr/>
            <p:nvPr/>
          </p:nvSpPr>
          <p:spPr>
            <a:xfrm>
              <a:off x="1042993" y="262246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69" y="35"/>
                    <a:pt x="0" y="69"/>
                    <a:pt x="0" y="138"/>
                  </a:cubicBezTo>
                  <a:cubicBezTo>
                    <a:pt x="35" y="104"/>
                    <a:pt x="139" y="13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35"/>
            <p:cNvSpPr/>
            <p:nvPr/>
          </p:nvSpPr>
          <p:spPr>
            <a:xfrm>
              <a:off x="1040377" y="263550"/>
              <a:ext cx="2295" cy="661"/>
            </a:xfrm>
            <a:custGeom>
              <a:avLst/>
              <a:gdLst/>
              <a:ahLst/>
              <a:cxnLst/>
              <a:rect l="l" t="t" r="r" b="b"/>
              <a:pathLst>
                <a:path w="243" h="70" extrusionOk="0">
                  <a:moveTo>
                    <a:pt x="243" y="0"/>
                  </a:moveTo>
                  <a:cubicBezTo>
                    <a:pt x="174" y="0"/>
                    <a:pt x="70" y="0"/>
                    <a:pt x="1" y="70"/>
                  </a:cubicBezTo>
                  <a:cubicBezTo>
                    <a:pt x="105" y="70"/>
                    <a:pt x="174" y="35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35"/>
            <p:cNvSpPr/>
            <p:nvPr/>
          </p:nvSpPr>
          <p:spPr>
            <a:xfrm>
              <a:off x="1040377" y="2642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35"/>
            <p:cNvSpPr/>
            <p:nvPr/>
          </p:nvSpPr>
          <p:spPr>
            <a:xfrm>
              <a:off x="1042663" y="26355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35"/>
            <p:cNvSpPr/>
            <p:nvPr/>
          </p:nvSpPr>
          <p:spPr>
            <a:xfrm>
              <a:off x="1021449" y="439189"/>
              <a:ext cx="42446" cy="17643"/>
            </a:xfrm>
            <a:custGeom>
              <a:avLst/>
              <a:gdLst/>
              <a:ahLst/>
              <a:cxnLst/>
              <a:rect l="l" t="t" r="r" b="b"/>
              <a:pathLst>
                <a:path w="4494" h="1868" extrusionOk="0">
                  <a:moveTo>
                    <a:pt x="4494" y="1"/>
                  </a:moveTo>
                  <a:cubicBezTo>
                    <a:pt x="4424" y="35"/>
                    <a:pt x="4355" y="139"/>
                    <a:pt x="4321" y="208"/>
                  </a:cubicBezTo>
                  <a:cubicBezTo>
                    <a:pt x="4286" y="277"/>
                    <a:pt x="4217" y="312"/>
                    <a:pt x="4148" y="346"/>
                  </a:cubicBezTo>
                  <a:cubicBezTo>
                    <a:pt x="3837" y="726"/>
                    <a:pt x="3422" y="968"/>
                    <a:pt x="2938" y="1037"/>
                  </a:cubicBezTo>
                  <a:cubicBezTo>
                    <a:pt x="2731" y="1072"/>
                    <a:pt x="2558" y="1141"/>
                    <a:pt x="2385" y="1210"/>
                  </a:cubicBezTo>
                  <a:cubicBezTo>
                    <a:pt x="2005" y="1349"/>
                    <a:pt x="1659" y="1452"/>
                    <a:pt x="1279" y="1452"/>
                  </a:cubicBezTo>
                  <a:cubicBezTo>
                    <a:pt x="933" y="1452"/>
                    <a:pt x="622" y="1556"/>
                    <a:pt x="311" y="1556"/>
                  </a:cubicBezTo>
                  <a:cubicBezTo>
                    <a:pt x="242" y="1591"/>
                    <a:pt x="173" y="1591"/>
                    <a:pt x="138" y="1625"/>
                  </a:cubicBezTo>
                  <a:cubicBezTo>
                    <a:pt x="69" y="1660"/>
                    <a:pt x="0" y="1694"/>
                    <a:pt x="35" y="1763"/>
                  </a:cubicBezTo>
                  <a:cubicBezTo>
                    <a:pt x="69" y="1832"/>
                    <a:pt x="104" y="1867"/>
                    <a:pt x="173" y="1867"/>
                  </a:cubicBezTo>
                  <a:cubicBezTo>
                    <a:pt x="242" y="1867"/>
                    <a:pt x="346" y="1832"/>
                    <a:pt x="415" y="1832"/>
                  </a:cubicBezTo>
                  <a:cubicBezTo>
                    <a:pt x="657" y="1763"/>
                    <a:pt x="864" y="1694"/>
                    <a:pt x="1072" y="1694"/>
                  </a:cubicBezTo>
                  <a:cubicBezTo>
                    <a:pt x="1120" y="1697"/>
                    <a:pt x="1168" y="1699"/>
                    <a:pt x="1215" y="1699"/>
                  </a:cubicBezTo>
                  <a:cubicBezTo>
                    <a:pt x="1715" y="1699"/>
                    <a:pt x="2188" y="1541"/>
                    <a:pt x="2662" y="1383"/>
                  </a:cubicBezTo>
                  <a:cubicBezTo>
                    <a:pt x="2765" y="1349"/>
                    <a:pt x="2869" y="1314"/>
                    <a:pt x="2973" y="1279"/>
                  </a:cubicBezTo>
                  <a:cubicBezTo>
                    <a:pt x="3629" y="1210"/>
                    <a:pt x="4079" y="830"/>
                    <a:pt x="4355" y="242"/>
                  </a:cubicBezTo>
                  <a:cubicBezTo>
                    <a:pt x="4424" y="173"/>
                    <a:pt x="4494" y="104"/>
                    <a:pt x="44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35"/>
            <p:cNvSpPr/>
            <p:nvPr/>
          </p:nvSpPr>
          <p:spPr>
            <a:xfrm>
              <a:off x="1040377" y="409711"/>
              <a:ext cx="45393" cy="18711"/>
            </a:xfrm>
            <a:custGeom>
              <a:avLst/>
              <a:gdLst/>
              <a:ahLst/>
              <a:cxnLst/>
              <a:rect l="l" t="t" r="r" b="b"/>
              <a:pathLst>
                <a:path w="4806" h="1981" extrusionOk="0">
                  <a:moveTo>
                    <a:pt x="2931" y="1"/>
                  </a:moveTo>
                  <a:cubicBezTo>
                    <a:pt x="2822" y="1"/>
                    <a:pt x="2710" y="3"/>
                    <a:pt x="2593" y="11"/>
                  </a:cubicBezTo>
                  <a:cubicBezTo>
                    <a:pt x="2939" y="149"/>
                    <a:pt x="3250" y="149"/>
                    <a:pt x="3596" y="183"/>
                  </a:cubicBezTo>
                  <a:cubicBezTo>
                    <a:pt x="3319" y="391"/>
                    <a:pt x="3112" y="564"/>
                    <a:pt x="2870" y="702"/>
                  </a:cubicBezTo>
                  <a:cubicBezTo>
                    <a:pt x="2628" y="840"/>
                    <a:pt x="2386" y="944"/>
                    <a:pt x="2144" y="1048"/>
                  </a:cubicBezTo>
                  <a:cubicBezTo>
                    <a:pt x="1902" y="1186"/>
                    <a:pt x="1695" y="1324"/>
                    <a:pt x="1453" y="1428"/>
                  </a:cubicBezTo>
                  <a:cubicBezTo>
                    <a:pt x="1211" y="1566"/>
                    <a:pt x="969" y="1635"/>
                    <a:pt x="692" y="1704"/>
                  </a:cubicBezTo>
                  <a:cubicBezTo>
                    <a:pt x="450" y="1808"/>
                    <a:pt x="174" y="1773"/>
                    <a:pt x="1" y="1981"/>
                  </a:cubicBezTo>
                  <a:cubicBezTo>
                    <a:pt x="588" y="1843"/>
                    <a:pt x="1176" y="1773"/>
                    <a:pt x="1695" y="1462"/>
                  </a:cubicBezTo>
                  <a:cubicBezTo>
                    <a:pt x="1971" y="1324"/>
                    <a:pt x="2282" y="1151"/>
                    <a:pt x="2559" y="1048"/>
                  </a:cubicBezTo>
                  <a:cubicBezTo>
                    <a:pt x="2835" y="909"/>
                    <a:pt x="3112" y="771"/>
                    <a:pt x="3319" y="564"/>
                  </a:cubicBezTo>
                  <a:cubicBezTo>
                    <a:pt x="3526" y="425"/>
                    <a:pt x="3734" y="322"/>
                    <a:pt x="4010" y="287"/>
                  </a:cubicBezTo>
                  <a:cubicBezTo>
                    <a:pt x="4218" y="253"/>
                    <a:pt x="4425" y="253"/>
                    <a:pt x="4633" y="218"/>
                  </a:cubicBezTo>
                  <a:cubicBezTo>
                    <a:pt x="4736" y="218"/>
                    <a:pt x="4805" y="183"/>
                    <a:pt x="4805" y="11"/>
                  </a:cubicBezTo>
                  <a:lnTo>
                    <a:pt x="4805" y="11"/>
                  </a:lnTo>
                  <a:cubicBezTo>
                    <a:pt x="4641" y="52"/>
                    <a:pt x="4488" y="105"/>
                    <a:pt x="4341" y="105"/>
                  </a:cubicBezTo>
                  <a:cubicBezTo>
                    <a:pt x="4241" y="105"/>
                    <a:pt x="4143" y="81"/>
                    <a:pt x="4045" y="11"/>
                  </a:cubicBezTo>
                  <a:cubicBezTo>
                    <a:pt x="3950" y="18"/>
                    <a:pt x="3855" y="21"/>
                    <a:pt x="3759" y="21"/>
                  </a:cubicBezTo>
                  <a:cubicBezTo>
                    <a:pt x="3497" y="21"/>
                    <a:pt x="3228" y="1"/>
                    <a:pt x="29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35"/>
            <p:cNvSpPr/>
            <p:nvPr/>
          </p:nvSpPr>
          <p:spPr>
            <a:xfrm>
              <a:off x="1083795" y="369324"/>
              <a:ext cx="28741" cy="10049"/>
            </a:xfrm>
            <a:custGeom>
              <a:avLst/>
              <a:gdLst/>
              <a:ahLst/>
              <a:cxnLst/>
              <a:rect l="l" t="t" r="r" b="b"/>
              <a:pathLst>
                <a:path w="3043" h="1064" extrusionOk="0">
                  <a:moveTo>
                    <a:pt x="2904" y="1"/>
                  </a:moveTo>
                  <a:cubicBezTo>
                    <a:pt x="2697" y="1"/>
                    <a:pt x="2490" y="139"/>
                    <a:pt x="2282" y="173"/>
                  </a:cubicBezTo>
                  <a:cubicBezTo>
                    <a:pt x="1591" y="312"/>
                    <a:pt x="934" y="519"/>
                    <a:pt x="312" y="761"/>
                  </a:cubicBezTo>
                  <a:cubicBezTo>
                    <a:pt x="208" y="796"/>
                    <a:pt x="139" y="865"/>
                    <a:pt x="36" y="934"/>
                  </a:cubicBezTo>
                  <a:cubicBezTo>
                    <a:pt x="1" y="934"/>
                    <a:pt x="1" y="1003"/>
                    <a:pt x="36" y="1038"/>
                  </a:cubicBezTo>
                  <a:cubicBezTo>
                    <a:pt x="53" y="1055"/>
                    <a:pt x="70" y="1063"/>
                    <a:pt x="87" y="1063"/>
                  </a:cubicBezTo>
                  <a:cubicBezTo>
                    <a:pt x="105" y="1063"/>
                    <a:pt x="122" y="1055"/>
                    <a:pt x="139" y="1038"/>
                  </a:cubicBezTo>
                  <a:cubicBezTo>
                    <a:pt x="278" y="899"/>
                    <a:pt x="416" y="830"/>
                    <a:pt x="589" y="761"/>
                  </a:cubicBezTo>
                  <a:cubicBezTo>
                    <a:pt x="1245" y="519"/>
                    <a:pt x="1902" y="312"/>
                    <a:pt x="2593" y="277"/>
                  </a:cubicBezTo>
                  <a:cubicBezTo>
                    <a:pt x="2732" y="277"/>
                    <a:pt x="2835" y="277"/>
                    <a:pt x="2974" y="173"/>
                  </a:cubicBezTo>
                  <a:cubicBezTo>
                    <a:pt x="3008" y="139"/>
                    <a:pt x="3043" y="104"/>
                    <a:pt x="3043" y="70"/>
                  </a:cubicBezTo>
                  <a:cubicBezTo>
                    <a:pt x="3008" y="1"/>
                    <a:pt x="2974" y="1"/>
                    <a:pt x="29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35"/>
            <p:cNvSpPr/>
            <p:nvPr/>
          </p:nvSpPr>
          <p:spPr>
            <a:xfrm>
              <a:off x="1064537" y="4385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35"/>
            <p:cNvSpPr/>
            <p:nvPr/>
          </p:nvSpPr>
          <p:spPr>
            <a:xfrm>
              <a:off x="1064868" y="437423"/>
              <a:ext cx="567" cy="1124"/>
            </a:xfrm>
            <a:custGeom>
              <a:avLst/>
              <a:gdLst/>
              <a:ahLst/>
              <a:cxnLst/>
              <a:rect l="l" t="t" r="r" b="b"/>
              <a:pathLst>
                <a:path w="60" h="119" extrusionOk="0">
                  <a:moveTo>
                    <a:pt x="29" y="0"/>
                  </a:moveTo>
                  <a:cubicBezTo>
                    <a:pt x="20" y="0"/>
                    <a:pt x="10" y="5"/>
                    <a:pt x="0" y="15"/>
                  </a:cubicBezTo>
                  <a:cubicBezTo>
                    <a:pt x="0" y="49"/>
                    <a:pt x="0" y="84"/>
                    <a:pt x="0" y="118"/>
                  </a:cubicBezTo>
                  <a:cubicBezTo>
                    <a:pt x="35" y="118"/>
                    <a:pt x="35" y="84"/>
                    <a:pt x="35" y="49"/>
                  </a:cubicBezTo>
                  <a:cubicBezTo>
                    <a:pt x="59" y="25"/>
                    <a:pt x="49" y="0"/>
                    <a:pt x="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35"/>
            <p:cNvSpPr/>
            <p:nvPr/>
          </p:nvSpPr>
          <p:spPr>
            <a:xfrm>
              <a:off x="1063885" y="4391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35"/>
            <p:cNvSpPr/>
            <p:nvPr/>
          </p:nvSpPr>
          <p:spPr>
            <a:xfrm>
              <a:off x="1063885" y="4391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35"/>
            <p:cNvSpPr/>
            <p:nvPr/>
          </p:nvSpPr>
          <p:spPr>
            <a:xfrm>
              <a:off x="1063885" y="43853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35" y="0"/>
                    <a:pt x="35" y="0"/>
                    <a:pt x="1" y="70"/>
                  </a:cubicBezTo>
                  <a:cubicBezTo>
                    <a:pt x="70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35"/>
            <p:cNvSpPr/>
            <p:nvPr/>
          </p:nvSpPr>
          <p:spPr>
            <a:xfrm>
              <a:off x="1041690" y="265184"/>
              <a:ext cx="36240" cy="71178"/>
            </a:xfrm>
            <a:custGeom>
              <a:avLst/>
              <a:gdLst/>
              <a:ahLst/>
              <a:cxnLst/>
              <a:rect l="l" t="t" r="r" b="b"/>
              <a:pathLst>
                <a:path w="3837" h="7536" extrusionOk="0">
                  <a:moveTo>
                    <a:pt x="3837" y="0"/>
                  </a:moveTo>
                  <a:cubicBezTo>
                    <a:pt x="3664" y="0"/>
                    <a:pt x="3560" y="173"/>
                    <a:pt x="3457" y="311"/>
                  </a:cubicBezTo>
                  <a:lnTo>
                    <a:pt x="3491" y="311"/>
                  </a:lnTo>
                  <a:cubicBezTo>
                    <a:pt x="3387" y="415"/>
                    <a:pt x="3284" y="553"/>
                    <a:pt x="3146" y="622"/>
                  </a:cubicBezTo>
                  <a:cubicBezTo>
                    <a:pt x="2869" y="830"/>
                    <a:pt x="2696" y="1106"/>
                    <a:pt x="2523" y="1417"/>
                  </a:cubicBezTo>
                  <a:cubicBezTo>
                    <a:pt x="2247" y="2040"/>
                    <a:pt x="2074" y="2731"/>
                    <a:pt x="1797" y="3388"/>
                  </a:cubicBezTo>
                  <a:cubicBezTo>
                    <a:pt x="1728" y="3526"/>
                    <a:pt x="1694" y="3699"/>
                    <a:pt x="1486" y="3768"/>
                  </a:cubicBezTo>
                  <a:cubicBezTo>
                    <a:pt x="1314" y="3837"/>
                    <a:pt x="1244" y="4010"/>
                    <a:pt x="1175" y="4148"/>
                  </a:cubicBezTo>
                  <a:cubicBezTo>
                    <a:pt x="1002" y="4425"/>
                    <a:pt x="830" y="4667"/>
                    <a:pt x="657" y="4909"/>
                  </a:cubicBezTo>
                  <a:cubicBezTo>
                    <a:pt x="449" y="5254"/>
                    <a:pt x="138" y="5496"/>
                    <a:pt x="0" y="5842"/>
                  </a:cubicBezTo>
                  <a:cubicBezTo>
                    <a:pt x="553" y="5254"/>
                    <a:pt x="1037" y="4597"/>
                    <a:pt x="1556" y="3941"/>
                  </a:cubicBezTo>
                  <a:lnTo>
                    <a:pt x="1556" y="3941"/>
                  </a:lnTo>
                  <a:cubicBezTo>
                    <a:pt x="1279" y="5151"/>
                    <a:pt x="933" y="6326"/>
                    <a:pt x="726" y="7536"/>
                  </a:cubicBezTo>
                  <a:cubicBezTo>
                    <a:pt x="864" y="7536"/>
                    <a:pt x="864" y="7432"/>
                    <a:pt x="899" y="7363"/>
                  </a:cubicBezTo>
                  <a:cubicBezTo>
                    <a:pt x="1072" y="6879"/>
                    <a:pt x="1106" y="6360"/>
                    <a:pt x="1210" y="5876"/>
                  </a:cubicBezTo>
                  <a:cubicBezTo>
                    <a:pt x="1383" y="5220"/>
                    <a:pt x="1556" y="4597"/>
                    <a:pt x="1763" y="3941"/>
                  </a:cubicBezTo>
                  <a:cubicBezTo>
                    <a:pt x="1936" y="3284"/>
                    <a:pt x="2212" y="2627"/>
                    <a:pt x="2454" y="1971"/>
                  </a:cubicBezTo>
                  <a:cubicBezTo>
                    <a:pt x="2627" y="1452"/>
                    <a:pt x="2904" y="1003"/>
                    <a:pt x="3318" y="692"/>
                  </a:cubicBezTo>
                  <a:cubicBezTo>
                    <a:pt x="3560" y="519"/>
                    <a:pt x="3802" y="346"/>
                    <a:pt x="38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35"/>
            <p:cNvSpPr/>
            <p:nvPr/>
          </p:nvSpPr>
          <p:spPr>
            <a:xfrm>
              <a:off x="1041359" y="32035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35"/>
            <p:cNvSpPr/>
            <p:nvPr/>
          </p:nvSpPr>
          <p:spPr>
            <a:xfrm>
              <a:off x="1077269" y="294567"/>
              <a:ext cx="6867" cy="6205"/>
            </a:xfrm>
            <a:custGeom>
              <a:avLst/>
              <a:gdLst/>
              <a:ahLst/>
              <a:cxnLst/>
              <a:rect l="l" t="t" r="r" b="b"/>
              <a:pathLst>
                <a:path w="727" h="657" extrusionOk="0">
                  <a:moveTo>
                    <a:pt x="727" y="0"/>
                  </a:moveTo>
                  <a:lnTo>
                    <a:pt x="727" y="0"/>
                  </a:lnTo>
                  <a:cubicBezTo>
                    <a:pt x="519" y="208"/>
                    <a:pt x="277" y="415"/>
                    <a:pt x="1" y="657"/>
                  </a:cubicBezTo>
                  <a:cubicBezTo>
                    <a:pt x="346" y="553"/>
                    <a:pt x="588" y="311"/>
                    <a:pt x="7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35"/>
            <p:cNvSpPr/>
            <p:nvPr/>
          </p:nvSpPr>
          <p:spPr>
            <a:xfrm>
              <a:off x="1084126" y="29423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35"/>
            <p:cNvSpPr/>
            <p:nvPr/>
          </p:nvSpPr>
          <p:spPr>
            <a:xfrm>
              <a:off x="1090331" y="2860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35"/>
            <p:cNvSpPr/>
            <p:nvPr/>
          </p:nvSpPr>
          <p:spPr>
            <a:xfrm>
              <a:off x="1094572" y="27889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ubicBezTo>
                    <a:pt x="1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35"/>
            <p:cNvSpPr/>
            <p:nvPr/>
          </p:nvSpPr>
          <p:spPr>
            <a:xfrm>
              <a:off x="1090652" y="278898"/>
              <a:ext cx="3929" cy="7188"/>
            </a:xfrm>
            <a:custGeom>
              <a:avLst/>
              <a:gdLst/>
              <a:ahLst/>
              <a:cxnLst/>
              <a:rect l="l" t="t" r="r" b="b"/>
              <a:pathLst>
                <a:path w="416" h="761" extrusionOk="0">
                  <a:moveTo>
                    <a:pt x="416" y="0"/>
                  </a:moveTo>
                  <a:lnTo>
                    <a:pt x="416" y="0"/>
                  </a:lnTo>
                  <a:cubicBezTo>
                    <a:pt x="208" y="207"/>
                    <a:pt x="70" y="449"/>
                    <a:pt x="1" y="760"/>
                  </a:cubicBezTo>
                  <a:cubicBezTo>
                    <a:pt x="174" y="519"/>
                    <a:pt x="347" y="277"/>
                    <a:pt x="4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35"/>
            <p:cNvSpPr/>
            <p:nvPr/>
          </p:nvSpPr>
          <p:spPr>
            <a:xfrm>
              <a:off x="1034833" y="325905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73" y="0"/>
                  </a:moveTo>
                  <a:cubicBezTo>
                    <a:pt x="104" y="104"/>
                    <a:pt x="0" y="173"/>
                    <a:pt x="0" y="312"/>
                  </a:cubicBezTo>
                  <a:cubicBezTo>
                    <a:pt x="69" y="208"/>
                    <a:pt x="173" y="139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35"/>
            <p:cNvSpPr/>
            <p:nvPr/>
          </p:nvSpPr>
          <p:spPr>
            <a:xfrm>
              <a:off x="1036467" y="3259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35"/>
            <p:cNvSpPr/>
            <p:nvPr/>
          </p:nvSpPr>
          <p:spPr>
            <a:xfrm>
              <a:off x="1034833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35"/>
            <p:cNvSpPr/>
            <p:nvPr/>
          </p:nvSpPr>
          <p:spPr>
            <a:xfrm>
              <a:off x="1082823" y="25996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35"/>
            <p:cNvSpPr/>
            <p:nvPr/>
          </p:nvSpPr>
          <p:spPr>
            <a:xfrm>
              <a:off x="1081840" y="25996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cubicBezTo>
                    <a:pt x="70" y="0"/>
                    <a:pt x="35" y="0"/>
                    <a:pt x="35" y="35"/>
                  </a:cubicBezTo>
                  <a:cubicBezTo>
                    <a:pt x="1" y="35"/>
                    <a:pt x="1" y="69"/>
                    <a:pt x="35" y="69"/>
                  </a:cubicBezTo>
                  <a:cubicBezTo>
                    <a:pt x="70" y="35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35"/>
            <p:cNvSpPr/>
            <p:nvPr/>
          </p:nvSpPr>
          <p:spPr>
            <a:xfrm>
              <a:off x="1078251" y="263550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cubicBezTo>
                    <a:pt x="0" y="35"/>
                    <a:pt x="0" y="104"/>
                    <a:pt x="0" y="173"/>
                  </a:cubicBezTo>
                  <a:cubicBezTo>
                    <a:pt x="0" y="104"/>
                    <a:pt x="35" y="7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35"/>
            <p:cNvSpPr/>
            <p:nvPr/>
          </p:nvSpPr>
          <p:spPr>
            <a:xfrm>
              <a:off x="1078251" y="2651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35"/>
            <p:cNvSpPr/>
            <p:nvPr/>
          </p:nvSpPr>
          <p:spPr>
            <a:xfrm>
              <a:off x="1087063" y="29195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35"/>
            <p:cNvSpPr/>
            <p:nvPr/>
          </p:nvSpPr>
          <p:spPr>
            <a:xfrm>
              <a:off x="1086742" y="290317"/>
              <a:ext cx="1634" cy="1643"/>
            </a:xfrm>
            <a:custGeom>
              <a:avLst/>
              <a:gdLst/>
              <a:ahLst/>
              <a:cxnLst/>
              <a:rect l="l" t="t" r="r" b="b"/>
              <a:pathLst>
                <a:path w="173" h="174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04" y="35"/>
                    <a:pt x="0" y="70"/>
                    <a:pt x="35" y="174"/>
                  </a:cubicBezTo>
                  <a:cubicBezTo>
                    <a:pt x="69" y="105"/>
                    <a:pt x="138" y="70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35"/>
            <p:cNvSpPr/>
            <p:nvPr/>
          </p:nvSpPr>
          <p:spPr>
            <a:xfrm>
              <a:off x="1090331" y="28607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35"/>
            <p:cNvSpPr/>
            <p:nvPr/>
          </p:nvSpPr>
          <p:spPr>
            <a:xfrm>
              <a:off x="1089028" y="286076"/>
              <a:ext cx="1313" cy="1965"/>
            </a:xfrm>
            <a:custGeom>
              <a:avLst/>
              <a:gdLst/>
              <a:ahLst/>
              <a:cxnLst/>
              <a:rect l="l" t="t" r="r" b="b"/>
              <a:pathLst>
                <a:path w="139" h="208" extrusionOk="0">
                  <a:moveTo>
                    <a:pt x="138" y="0"/>
                  </a:moveTo>
                  <a:lnTo>
                    <a:pt x="138" y="0"/>
                  </a:lnTo>
                  <a:cubicBezTo>
                    <a:pt x="69" y="35"/>
                    <a:pt x="35" y="139"/>
                    <a:pt x="0" y="208"/>
                  </a:cubicBezTo>
                  <a:cubicBezTo>
                    <a:pt x="69" y="173"/>
                    <a:pt x="138" y="104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35"/>
            <p:cNvSpPr/>
            <p:nvPr/>
          </p:nvSpPr>
          <p:spPr>
            <a:xfrm>
              <a:off x="1033850" y="32884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1"/>
                  </a:moveTo>
                  <a:cubicBezTo>
                    <a:pt x="35" y="1"/>
                    <a:pt x="1" y="1"/>
                    <a:pt x="1" y="70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35"/>
            <p:cNvSpPr/>
            <p:nvPr/>
          </p:nvSpPr>
          <p:spPr>
            <a:xfrm>
              <a:off x="1034502" y="32884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35"/>
            <p:cNvSpPr/>
            <p:nvPr/>
          </p:nvSpPr>
          <p:spPr>
            <a:xfrm>
              <a:off x="1088367" y="288031"/>
              <a:ext cx="671" cy="2295"/>
            </a:xfrm>
            <a:custGeom>
              <a:avLst/>
              <a:gdLst/>
              <a:ahLst/>
              <a:cxnLst/>
              <a:rect l="l" t="t" r="r" b="b"/>
              <a:pathLst>
                <a:path w="71" h="243" extrusionOk="0">
                  <a:moveTo>
                    <a:pt x="1" y="243"/>
                  </a:moveTo>
                  <a:lnTo>
                    <a:pt x="1" y="243"/>
                  </a:lnTo>
                  <a:lnTo>
                    <a:pt x="1" y="243"/>
                  </a:lnTo>
                  <a:lnTo>
                    <a:pt x="1" y="243"/>
                  </a:lnTo>
                  <a:cubicBezTo>
                    <a:pt x="35" y="174"/>
                    <a:pt x="35" y="70"/>
                    <a:pt x="35" y="1"/>
                  </a:cubicBezTo>
                  <a:lnTo>
                    <a:pt x="35" y="1"/>
                  </a:lnTo>
                  <a:lnTo>
                    <a:pt x="70" y="1"/>
                  </a:lnTo>
                  <a:cubicBezTo>
                    <a:pt x="35" y="1"/>
                    <a:pt x="35" y="1"/>
                    <a:pt x="35" y="1"/>
                  </a:cubicBezTo>
                  <a:cubicBezTo>
                    <a:pt x="35" y="70"/>
                    <a:pt x="35" y="174"/>
                    <a:pt x="1" y="2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35"/>
            <p:cNvSpPr/>
            <p:nvPr/>
          </p:nvSpPr>
          <p:spPr>
            <a:xfrm>
              <a:off x="1039073" y="322316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1" y="138"/>
                  </a:ln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35"/>
            <p:cNvSpPr/>
            <p:nvPr/>
          </p:nvSpPr>
          <p:spPr>
            <a:xfrm>
              <a:off x="1084778" y="2579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35"/>
            <p:cNvSpPr/>
            <p:nvPr/>
          </p:nvSpPr>
          <p:spPr>
            <a:xfrm>
              <a:off x="1083144" y="25897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1"/>
                  </a:moveTo>
                  <a:cubicBezTo>
                    <a:pt x="35" y="35"/>
                    <a:pt x="1" y="70"/>
                    <a:pt x="1" y="104"/>
                  </a:cubicBezTo>
                  <a:lnTo>
                    <a:pt x="70" y="35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35"/>
            <p:cNvSpPr/>
            <p:nvPr/>
          </p:nvSpPr>
          <p:spPr>
            <a:xfrm>
              <a:off x="1083795" y="257996"/>
              <a:ext cx="992" cy="1322"/>
            </a:xfrm>
            <a:custGeom>
              <a:avLst/>
              <a:gdLst/>
              <a:ahLst/>
              <a:cxnLst/>
              <a:rect l="l" t="t" r="r" b="b"/>
              <a:pathLst>
                <a:path w="105" h="140" extrusionOk="0">
                  <a:moveTo>
                    <a:pt x="105" y="1"/>
                  </a:moveTo>
                  <a:cubicBezTo>
                    <a:pt x="36" y="1"/>
                    <a:pt x="1" y="35"/>
                    <a:pt x="1" y="105"/>
                  </a:cubicBezTo>
                  <a:lnTo>
                    <a:pt x="1" y="139"/>
                  </a:lnTo>
                  <a:cubicBezTo>
                    <a:pt x="36" y="105"/>
                    <a:pt x="70" y="70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35"/>
            <p:cNvSpPr/>
            <p:nvPr/>
          </p:nvSpPr>
          <p:spPr>
            <a:xfrm>
              <a:off x="1040377" y="32068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0"/>
                  </a:moveTo>
                  <a:lnTo>
                    <a:pt x="53" y="35"/>
                  </a:lnTo>
                  <a:lnTo>
                    <a:pt x="53" y="35"/>
                  </a:lnTo>
                  <a:cubicBezTo>
                    <a:pt x="70" y="26"/>
                    <a:pt x="87" y="18"/>
                    <a:pt x="105" y="0"/>
                  </a:cubicBezTo>
                  <a:close/>
                  <a:moveTo>
                    <a:pt x="53" y="35"/>
                  </a:moveTo>
                  <a:lnTo>
                    <a:pt x="53" y="35"/>
                  </a:lnTo>
                  <a:cubicBezTo>
                    <a:pt x="35" y="44"/>
                    <a:pt x="18" y="52"/>
                    <a:pt x="1" y="70"/>
                  </a:cubicBezTo>
                  <a:lnTo>
                    <a:pt x="53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35"/>
            <p:cNvSpPr/>
            <p:nvPr/>
          </p:nvSpPr>
          <p:spPr>
            <a:xfrm>
              <a:off x="1039404" y="321344"/>
              <a:ext cx="982" cy="982"/>
            </a:xfrm>
            <a:custGeom>
              <a:avLst/>
              <a:gdLst/>
              <a:ahLst/>
              <a:cxnLst/>
              <a:rect l="l" t="t" r="r" b="b"/>
              <a:pathLst>
                <a:path w="104" h="104" extrusionOk="0">
                  <a:moveTo>
                    <a:pt x="103" y="0"/>
                  </a:moveTo>
                  <a:cubicBezTo>
                    <a:pt x="69" y="35"/>
                    <a:pt x="34" y="69"/>
                    <a:pt x="0" y="69"/>
                  </a:cubicBezTo>
                  <a:lnTo>
                    <a:pt x="0" y="103"/>
                  </a:lnTo>
                  <a:cubicBezTo>
                    <a:pt x="34" y="69"/>
                    <a:pt x="69" y="35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35"/>
            <p:cNvSpPr/>
            <p:nvPr/>
          </p:nvSpPr>
          <p:spPr>
            <a:xfrm>
              <a:off x="1086081" y="29260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35"/>
            <p:cNvSpPr/>
            <p:nvPr/>
          </p:nvSpPr>
          <p:spPr>
            <a:xfrm>
              <a:off x="1086081" y="292281"/>
              <a:ext cx="671" cy="331"/>
            </a:xfrm>
            <a:custGeom>
              <a:avLst/>
              <a:gdLst/>
              <a:ahLst/>
              <a:cxnLst/>
              <a:rect l="l" t="t" r="r" b="b"/>
              <a:pathLst>
                <a:path w="71" h="35" extrusionOk="0">
                  <a:moveTo>
                    <a:pt x="70" y="0"/>
                  </a:moveTo>
                  <a:cubicBezTo>
                    <a:pt x="36" y="0"/>
                    <a:pt x="36" y="0"/>
                    <a:pt x="1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35"/>
            <p:cNvSpPr/>
            <p:nvPr/>
          </p:nvSpPr>
          <p:spPr>
            <a:xfrm>
              <a:off x="1086742" y="29228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35"/>
            <p:cNvSpPr/>
            <p:nvPr/>
          </p:nvSpPr>
          <p:spPr>
            <a:xfrm>
              <a:off x="1085429" y="292933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70" y="0"/>
                  </a:moveTo>
                  <a:cubicBezTo>
                    <a:pt x="53" y="0"/>
                    <a:pt x="44" y="9"/>
                    <a:pt x="35" y="18"/>
                  </a:cubicBezTo>
                  <a:lnTo>
                    <a:pt x="35" y="18"/>
                  </a:lnTo>
                  <a:lnTo>
                    <a:pt x="70" y="0"/>
                  </a:lnTo>
                  <a:close/>
                  <a:moveTo>
                    <a:pt x="35" y="18"/>
                  </a:moveTo>
                  <a:lnTo>
                    <a:pt x="1" y="35"/>
                  </a:lnTo>
                  <a:cubicBezTo>
                    <a:pt x="18" y="35"/>
                    <a:pt x="27" y="26"/>
                    <a:pt x="35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35"/>
            <p:cNvSpPr/>
            <p:nvPr/>
          </p:nvSpPr>
          <p:spPr>
            <a:xfrm>
              <a:off x="1085429" y="29325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35"/>
            <p:cNvSpPr/>
            <p:nvPr/>
          </p:nvSpPr>
          <p:spPr>
            <a:xfrm>
              <a:off x="1085760" y="29260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35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35"/>
            <p:cNvSpPr/>
            <p:nvPr/>
          </p:nvSpPr>
          <p:spPr>
            <a:xfrm>
              <a:off x="1084126" y="29326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cubicBezTo>
                    <a:pt x="104" y="35"/>
                    <a:pt x="69" y="69"/>
                    <a:pt x="1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35"/>
            <p:cNvSpPr/>
            <p:nvPr/>
          </p:nvSpPr>
          <p:spPr>
            <a:xfrm>
              <a:off x="1036467" y="32525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lnTo>
                    <a:pt x="52" y="35"/>
                  </a:lnTo>
                  <a:cubicBezTo>
                    <a:pt x="69" y="26"/>
                    <a:pt x="86" y="18"/>
                    <a:pt x="104" y="0"/>
                  </a:cubicBezTo>
                  <a:close/>
                  <a:moveTo>
                    <a:pt x="52" y="35"/>
                  </a:moveTo>
                  <a:cubicBezTo>
                    <a:pt x="35" y="44"/>
                    <a:pt x="17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35"/>
            <p:cNvSpPr/>
            <p:nvPr/>
          </p:nvSpPr>
          <p:spPr>
            <a:xfrm>
              <a:off x="1038422" y="32395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35"/>
            <p:cNvSpPr/>
            <p:nvPr/>
          </p:nvSpPr>
          <p:spPr>
            <a:xfrm>
              <a:off x="1038422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35"/>
            <p:cNvSpPr/>
            <p:nvPr/>
          </p:nvSpPr>
          <p:spPr>
            <a:xfrm>
              <a:off x="1038752" y="32362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0"/>
                  </a:moveTo>
                  <a:lnTo>
                    <a:pt x="35" y="0"/>
                  </a:ln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35"/>
            <p:cNvSpPr/>
            <p:nvPr/>
          </p:nvSpPr>
          <p:spPr>
            <a:xfrm>
              <a:off x="1037439" y="3242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04"/>
                  </a:moveTo>
                  <a:lnTo>
                    <a:pt x="1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ubicBezTo>
                    <a:pt x="70" y="35"/>
                    <a:pt x="35" y="7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35"/>
            <p:cNvSpPr/>
            <p:nvPr/>
          </p:nvSpPr>
          <p:spPr>
            <a:xfrm>
              <a:off x="1090983" y="62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35"/>
            <p:cNvSpPr/>
            <p:nvPr/>
          </p:nvSpPr>
          <p:spPr>
            <a:xfrm>
              <a:off x="1090983" y="590280"/>
              <a:ext cx="6215" cy="36968"/>
            </a:xfrm>
            <a:custGeom>
              <a:avLst/>
              <a:gdLst/>
              <a:ahLst/>
              <a:cxnLst/>
              <a:rect l="l" t="t" r="r" b="b"/>
              <a:pathLst>
                <a:path w="658" h="3914" extrusionOk="0">
                  <a:moveTo>
                    <a:pt x="429" y="0"/>
                  </a:moveTo>
                  <a:cubicBezTo>
                    <a:pt x="415" y="0"/>
                    <a:pt x="399" y="3"/>
                    <a:pt x="381" y="7"/>
                  </a:cubicBezTo>
                  <a:cubicBezTo>
                    <a:pt x="346" y="76"/>
                    <a:pt x="346" y="145"/>
                    <a:pt x="346" y="180"/>
                  </a:cubicBezTo>
                  <a:cubicBezTo>
                    <a:pt x="484" y="837"/>
                    <a:pt x="450" y="1493"/>
                    <a:pt x="381" y="2116"/>
                  </a:cubicBezTo>
                  <a:cubicBezTo>
                    <a:pt x="277" y="2738"/>
                    <a:pt x="139" y="3325"/>
                    <a:pt x="0" y="3913"/>
                  </a:cubicBezTo>
                  <a:cubicBezTo>
                    <a:pt x="104" y="3878"/>
                    <a:pt x="104" y="3775"/>
                    <a:pt x="139" y="3740"/>
                  </a:cubicBezTo>
                  <a:cubicBezTo>
                    <a:pt x="415" y="2842"/>
                    <a:pt x="553" y="1943"/>
                    <a:pt x="623" y="1010"/>
                  </a:cubicBezTo>
                  <a:cubicBezTo>
                    <a:pt x="623" y="733"/>
                    <a:pt x="657" y="457"/>
                    <a:pt x="553" y="180"/>
                  </a:cubicBezTo>
                  <a:cubicBezTo>
                    <a:pt x="524" y="90"/>
                    <a:pt x="520" y="0"/>
                    <a:pt x="4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35"/>
            <p:cNvSpPr/>
            <p:nvPr/>
          </p:nvSpPr>
          <p:spPr>
            <a:xfrm>
              <a:off x="1090001" y="62984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35"/>
            <p:cNvSpPr/>
            <p:nvPr/>
          </p:nvSpPr>
          <p:spPr>
            <a:xfrm>
              <a:off x="1090331" y="62951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35"/>
            <p:cNvSpPr/>
            <p:nvPr/>
          </p:nvSpPr>
          <p:spPr>
            <a:xfrm>
              <a:off x="1086412" y="63964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35"/>
            <p:cNvSpPr/>
            <p:nvPr/>
          </p:nvSpPr>
          <p:spPr>
            <a:xfrm>
              <a:off x="1086742" y="637685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69"/>
                    <a:pt x="0" y="138"/>
                    <a:pt x="0" y="207"/>
                  </a:cubicBezTo>
                  <a:cubicBezTo>
                    <a:pt x="69" y="173"/>
                    <a:pt x="69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35"/>
            <p:cNvSpPr/>
            <p:nvPr/>
          </p:nvSpPr>
          <p:spPr>
            <a:xfrm>
              <a:off x="1087394" y="6376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35"/>
            <p:cNvSpPr/>
            <p:nvPr/>
          </p:nvSpPr>
          <p:spPr>
            <a:xfrm>
              <a:off x="1086081" y="639971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207"/>
                  </a:cubicBezTo>
                  <a:cubicBezTo>
                    <a:pt x="70" y="138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35"/>
            <p:cNvSpPr/>
            <p:nvPr/>
          </p:nvSpPr>
          <p:spPr>
            <a:xfrm>
              <a:off x="1086081" y="641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35"/>
            <p:cNvSpPr/>
            <p:nvPr/>
          </p:nvSpPr>
          <p:spPr>
            <a:xfrm>
              <a:off x="1086742" y="63964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35"/>
            <p:cNvSpPr/>
            <p:nvPr/>
          </p:nvSpPr>
          <p:spPr>
            <a:xfrm>
              <a:off x="1084456" y="643881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lnTo>
                    <a:pt x="0" y="139"/>
                  </a:lnTo>
                  <a:cubicBezTo>
                    <a:pt x="69" y="105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35"/>
            <p:cNvSpPr/>
            <p:nvPr/>
          </p:nvSpPr>
          <p:spPr>
            <a:xfrm>
              <a:off x="1085108" y="6435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35"/>
            <p:cNvSpPr/>
            <p:nvPr/>
          </p:nvSpPr>
          <p:spPr>
            <a:xfrm>
              <a:off x="1090983" y="62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35"/>
            <p:cNvSpPr/>
            <p:nvPr/>
          </p:nvSpPr>
          <p:spPr>
            <a:xfrm>
              <a:off x="1090331" y="62951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6"/>
                  </a:cubicBez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35"/>
            <p:cNvSpPr/>
            <p:nvPr/>
          </p:nvSpPr>
          <p:spPr>
            <a:xfrm>
              <a:off x="1090652" y="627239"/>
              <a:ext cx="340" cy="2286"/>
            </a:xfrm>
            <a:custGeom>
              <a:avLst/>
              <a:gdLst/>
              <a:ahLst/>
              <a:cxnLst/>
              <a:rect l="l" t="t" r="r" b="b"/>
              <a:pathLst>
                <a:path w="36" h="242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69"/>
                    <a:pt x="1" y="173"/>
                    <a:pt x="1" y="242"/>
                  </a:cubicBezTo>
                  <a:cubicBezTo>
                    <a:pt x="35" y="173"/>
                    <a:pt x="35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35"/>
            <p:cNvSpPr/>
            <p:nvPr/>
          </p:nvSpPr>
          <p:spPr>
            <a:xfrm>
              <a:off x="1083795" y="6474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35"/>
            <p:cNvSpPr/>
            <p:nvPr/>
          </p:nvSpPr>
          <p:spPr>
            <a:xfrm>
              <a:off x="1085429" y="64192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70"/>
                    <a:pt x="1" y="104"/>
                    <a:pt x="1" y="173"/>
                  </a:cubicBezTo>
                  <a:cubicBezTo>
                    <a:pt x="35" y="139"/>
                    <a:pt x="35" y="7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35"/>
            <p:cNvSpPr/>
            <p:nvPr/>
          </p:nvSpPr>
          <p:spPr>
            <a:xfrm>
              <a:off x="1085108" y="64356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35"/>
            <p:cNvSpPr/>
            <p:nvPr/>
          </p:nvSpPr>
          <p:spPr>
            <a:xfrm>
              <a:off x="1086081" y="6419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35"/>
            <p:cNvSpPr/>
            <p:nvPr/>
          </p:nvSpPr>
          <p:spPr>
            <a:xfrm>
              <a:off x="1089028" y="6340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35"/>
            <p:cNvSpPr/>
            <p:nvPr/>
          </p:nvSpPr>
          <p:spPr>
            <a:xfrm>
              <a:off x="1088697" y="63408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35"/>
            <p:cNvSpPr/>
            <p:nvPr/>
          </p:nvSpPr>
          <p:spPr>
            <a:xfrm>
              <a:off x="1087394" y="63768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35"/>
            <p:cNvSpPr/>
            <p:nvPr/>
          </p:nvSpPr>
          <p:spPr>
            <a:xfrm>
              <a:off x="1087715" y="637024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1" y="1"/>
                  </a:moveTo>
                  <a:lnTo>
                    <a:pt x="1" y="70"/>
                  </a:lnTo>
                  <a:cubicBezTo>
                    <a:pt x="1" y="70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35"/>
            <p:cNvSpPr/>
            <p:nvPr/>
          </p:nvSpPr>
          <p:spPr>
            <a:xfrm>
              <a:off x="1084126" y="64519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35"/>
            <p:cNvSpPr/>
            <p:nvPr/>
          </p:nvSpPr>
          <p:spPr>
            <a:xfrm>
              <a:off x="1083795" y="645515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70" y="1"/>
                  </a:moveTo>
                  <a:cubicBezTo>
                    <a:pt x="36" y="70"/>
                    <a:pt x="36" y="104"/>
                    <a:pt x="1" y="173"/>
                  </a:cubicBezTo>
                  <a:cubicBezTo>
                    <a:pt x="70" y="139"/>
                    <a:pt x="70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35"/>
            <p:cNvSpPr/>
            <p:nvPr/>
          </p:nvSpPr>
          <p:spPr>
            <a:xfrm>
              <a:off x="1083795" y="64714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35"/>
            <p:cNvSpPr/>
            <p:nvPr/>
          </p:nvSpPr>
          <p:spPr>
            <a:xfrm>
              <a:off x="1089028" y="6340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35"/>
            <p:cNvSpPr/>
            <p:nvPr/>
          </p:nvSpPr>
          <p:spPr>
            <a:xfrm>
              <a:off x="1089028" y="63343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35"/>
            <p:cNvSpPr/>
            <p:nvPr/>
          </p:nvSpPr>
          <p:spPr>
            <a:xfrm>
              <a:off x="1080537" y="6536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35"/>
            <p:cNvSpPr/>
            <p:nvPr/>
          </p:nvSpPr>
          <p:spPr>
            <a:xfrm>
              <a:off x="1080537" y="6540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35"/>
            <p:cNvSpPr/>
            <p:nvPr/>
          </p:nvSpPr>
          <p:spPr>
            <a:xfrm>
              <a:off x="1216346" y="363563"/>
              <a:ext cx="20581" cy="51154"/>
            </a:xfrm>
            <a:custGeom>
              <a:avLst/>
              <a:gdLst/>
              <a:ahLst/>
              <a:cxnLst/>
              <a:rect l="l" t="t" r="r" b="b"/>
              <a:pathLst>
                <a:path w="2179" h="5416" extrusionOk="0">
                  <a:moveTo>
                    <a:pt x="132" y="1"/>
                  </a:moveTo>
                  <a:cubicBezTo>
                    <a:pt x="90" y="1"/>
                    <a:pt x="46" y="8"/>
                    <a:pt x="0" y="23"/>
                  </a:cubicBezTo>
                  <a:cubicBezTo>
                    <a:pt x="381" y="300"/>
                    <a:pt x="726" y="645"/>
                    <a:pt x="1037" y="1060"/>
                  </a:cubicBezTo>
                  <a:cubicBezTo>
                    <a:pt x="1625" y="1855"/>
                    <a:pt x="1936" y="2788"/>
                    <a:pt x="2040" y="3791"/>
                  </a:cubicBezTo>
                  <a:cubicBezTo>
                    <a:pt x="2109" y="4344"/>
                    <a:pt x="2143" y="4862"/>
                    <a:pt x="2178" y="5415"/>
                  </a:cubicBezTo>
                  <a:cubicBezTo>
                    <a:pt x="2178" y="4344"/>
                    <a:pt x="2109" y="3272"/>
                    <a:pt x="1798" y="2235"/>
                  </a:cubicBezTo>
                  <a:cubicBezTo>
                    <a:pt x="1590" y="1440"/>
                    <a:pt x="1176" y="749"/>
                    <a:pt x="553" y="196"/>
                  </a:cubicBezTo>
                  <a:cubicBezTo>
                    <a:pt x="419" y="88"/>
                    <a:pt x="284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35"/>
            <p:cNvSpPr/>
            <p:nvPr/>
          </p:nvSpPr>
          <p:spPr>
            <a:xfrm>
              <a:off x="1214060" y="38858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35"/>
            <p:cNvSpPr/>
            <p:nvPr/>
          </p:nvSpPr>
          <p:spPr>
            <a:xfrm>
              <a:off x="1204918" y="351369"/>
              <a:ext cx="12090" cy="37223"/>
            </a:xfrm>
            <a:custGeom>
              <a:avLst/>
              <a:gdLst/>
              <a:ahLst/>
              <a:cxnLst/>
              <a:rect l="l" t="t" r="r" b="b"/>
              <a:pathLst>
                <a:path w="1280" h="3941" extrusionOk="0">
                  <a:moveTo>
                    <a:pt x="1141" y="1"/>
                  </a:moveTo>
                  <a:cubicBezTo>
                    <a:pt x="1107" y="1"/>
                    <a:pt x="1072" y="35"/>
                    <a:pt x="1072" y="70"/>
                  </a:cubicBezTo>
                  <a:cubicBezTo>
                    <a:pt x="1038" y="104"/>
                    <a:pt x="1038" y="173"/>
                    <a:pt x="1038" y="208"/>
                  </a:cubicBezTo>
                  <a:cubicBezTo>
                    <a:pt x="899" y="726"/>
                    <a:pt x="657" y="1176"/>
                    <a:pt x="139" y="1383"/>
                  </a:cubicBezTo>
                  <a:cubicBezTo>
                    <a:pt x="70" y="1418"/>
                    <a:pt x="35" y="1487"/>
                    <a:pt x="35" y="1591"/>
                  </a:cubicBezTo>
                  <a:cubicBezTo>
                    <a:pt x="1" y="1694"/>
                    <a:pt x="1" y="1832"/>
                    <a:pt x="35" y="1971"/>
                  </a:cubicBezTo>
                  <a:cubicBezTo>
                    <a:pt x="70" y="2351"/>
                    <a:pt x="657" y="3595"/>
                    <a:pt x="968" y="3941"/>
                  </a:cubicBezTo>
                  <a:cubicBezTo>
                    <a:pt x="830" y="3664"/>
                    <a:pt x="727" y="3422"/>
                    <a:pt x="623" y="3146"/>
                  </a:cubicBezTo>
                  <a:cubicBezTo>
                    <a:pt x="415" y="2766"/>
                    <a:pt x="277" y="2351"/>
                    <a:pt x="139" y="1936"/>
                  </a:cubicBezTo>
                  <a:cubicBezTo>
                    <a:pt x="104" y="1763"/>
                    <a:pt x="70" y="1591"/>
                    <a:pt x="277" y="1521"/>
                  </a:cubicBezTo>
                  <a:cubicBezTo>
                    <a:pt x="727" y="1349"/>
                    <a:pt x="968" y="934"/>
                    <a:pt x="1176" y="554"/>
                  </a:cubicBezTo>
                  <a:cubicBezTo>
                    <a:pt x="1245" y="415"/>
                    <a:pt x="1280" y="242"/>
                    <a:pt x="1245" y="104"/>
                  </a:cubicBezTo>
                  <a:cubicBezTo>
                    <a:pt x="1245" y="35"/>
                    <a:pt x="1176" y="1"/>
                    <a:pt x="1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35"/>
            <p:cNvSpPr/>
            <p:nvPr/>
          </p:nvSpPr>
          <p:spPr>
            <a:xfrm>
              <a:off x="1223855" y="352625"/>
              <a:ext cx="13724" cy="18342"/>
            </a:xfrm>
            <a:custGeom>
              <a:avLst/>
              <a:gdLst/>
              <a:ahLst/>
              <a:cxnLst/>
              <a:rect l="l" t="t" r="r" b="b"/>
              <a:pathLst>
                <a:path w="1453" h="1942" extrusionOk="0">
                  <a:moveTo>
                    <a:pt x="64" y="0"/>
                  </a:moveTo>
                  <a:cubicBezTo>
                    <a:pt x="43" y="0"/>
                    <a:pt x="22" y="2"/>
                    <a:pt x="0" y="6"/>
                  </a:cubicBezTo>
                  <a:cubicBezTo>
                    <a:pt x="0" y="75"/>
                    <a:pt x="35" y="109"/>
                    <a:pt x="70" y="109"/>
                  </a:cubicBezTo>
                  <a:cubicBezTo>
                    <a:pt x="484" y="455"/>
                    <a:pt x="795" y="904"/>
                    <a:pt x="1107" y="1354"/>
                  </a:cubicBezTo>
                  <a:cubicBezTo>
                    <a:pt x="1210" y="1561"/>
                    <a:pt x="1279" y="1803"/>
                    <a:pt x="1452" y="1941"/>
                  </a:cubicBezTo>
                  <a:cubicBezTo>
                    <a:pt x="1245" y="1319"/>
                    <a:pt x="865" y="732"/>
                    <a:pt x="450" y="248"/>
                  </a:cubicBezTo>
                  <a:cubicBezTo>
                    <a:pt x="357" y="124"/>
                    <a:pt x="237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35"/>
            <p:cNvSpPr/>
            <p:nvPr/>
          </p:nvSpPr>
          <p:spPr>
            <a:xfrm>
              <a:off x="1237569" y="37095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35"/>
            <p:cNvSpPr/>
            <p:nvPr/>
          </p:nvSpPr>
          <p:spPr>
            <a:xfrm>
              <a:off x="1210471" y="374547"/>
              <a:ext cx="5233" cy="8822"/>
            </a:xfrm>
            <a:custGeom>
              <a:avLst/>
              <a:gdLst/>
              <a:ahLst/>
              <a:cxnLst/>
              <a:rect l="l" t="t" r="r" b="b"/>
              <a:pathLst>
                <a:path w="554" h="934" extrusionOk="0">
                  <a:moveTo>
                    <a:pt x="0" y="1"/>
                  </a:moveTo>
                  <a:cubicBezTo>
                    <a:pt x="69" y="381"/>
                    <a:pt x="277" y="657"/>
                    <a:pt x="519" y="934"/>
                  </a:cubicBezTo>
                  <a:lnTo>
                    <a:pt x="553" y="899"/>
                  </a:lnTo>
                  <a:cubicBezTo>
                    <a:pt x="380" y="588"/>
                    <a:pt x="277" y="24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35"/>
            <p:cNvSpPr/>
            <p:nvPr/>
          </p:nvSpPr>
          <p:spPr>
            <a:xfrm>
              <a:off x="1218301" y="38761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35"/>
            <p:cNvSpPr/>
            <p:nvPr/>
          </p:nvSpPr>
          <p:spPr>
            <a:xfrm>
              <a:off x="1218632" y="387931"/>
              <a:ext cx="992" cy="2626"/>
            </a:xfrm>
            <a:custGeom>
              <a:avLst/>
              <a:gdLst/>
              <a:ahLst/>
              <a:cxnLst/>
              <a:rect l="l" t="t" r="r" b="b"/>
              <a:pathLst>
                <a:path w="105" h="278" extrusionOk="0">
                  <a:moveTo>
                    <a:pt x="0" y="1"/>
                  </a:moveTo>
                  <a:cubicBezTo>
                    <a:pt x="0" y="104"/>
                    <a:pt x="35" y="174"/>
                    <a:pt x="104" y="277"/>
                  </a:cubicBezTo>
                  <a:cubicBezTo>
                    <a:pt x="104" y="174"/>
                    <a:pt x="7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35"/>
            <p:cNvSpPr/>
            <p:nvPr/>
          </p:nvSpPr>
          <p:spPr>
            <a:xfrm>
              <a:off x="1219614" y="39054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35"/>
            <p:cNvSpPr/>
            <p:nvPr/>
          </p:nvSpPr>
          <p:spPr>
            <a:xfrm>
              <a:off x="1215364" y="383038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lnTo>
                    <a:pt x="1" y="35"/>
                  </a:lnTo>
                  <a:cubicBezTo>
                    <a:pt x="35" y="104"/>
                    <a:pt x="70" y="208"/>
                    <a:pt x="174" y="242"/>
                  </a:cubicBezTo>
                  <a:cubicBezTo>
                    <a:pt x="139" y="139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35"/>
            <p:cNvSpPr/>
            <p:nvPr/>
          </p:nvSpPr>
          <p:spPr>
            <a:xfrm>
              <a:off x="1216998" y="385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35"/>
            <p:cNvSpPr/>
            <p:nvPr/>
          </p:nvSpPr>
          <p:spPr>
            <a:xfrm>
              <a:off x="1218301" y="38761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35"/>
            <p:cNvSpPr/>
            <p:nvPr/>
          </p:nvSpPr>
          <p:spPr>
            <a:xfrm>
              <a:off x="1216998" y="385645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" y="1"/>
                  </a:moveTo>
                  <a:cubicBezTo>
                    <a:pt x="1" y="70"/>
                    <a:pt x="70" y="174"/>
                    <a:pt x="139" y="208"/>
                  </a:cubicBezTo>
                  <a:cubicBezTo>
                    <a:pt x="139" y="105"/>
                    <a:pt x="104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35"/>
            <p:cNvSpPr/>
            <p:nvPr/>
          </p:nvSpPr>
          <p:spPr>
            <a:xfrm>
              <a:off x="1216998" y="385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35"/>
            <p:cNvSpPr/>
            <p:nvPr/>
          </p:nvSpPr>
          <p:spPr>
            <a:xfrm>
              <a:off x="1218301" y="39740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1" y="69"/>
                    <a:pt x="7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35"/>
            <p:cNvSpPr/>
            <p:nvPr/>
          </p:nvSpPr>
          <p:spPr>
            <a:xfrm>
              <a:off x="1214712" y="39119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35" y="0"/>
                    <a:pt x="35" y="35"/>
                    <a:pt x="70" y="70"/>
                  </a:cubicBezTo>
                  <a:cubicBezTo>
                    <a:pt x="70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35"/>
            <p:cNvSpPr/>
            <p:nvPr/>
          </p:nvSpPr>
          <p:spPr>
            <a:xfrm>
              <a:off x="1214712" y="39086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35"/>
            <p:cNvSpPr/>
            <p:nvPr/>
          </p:nvSpPr>
          <p:spPr>
            <a:xfrm>
              <a:off x="1219614" y="390547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35"/>
            <p:cNvSpPr/>
            <p:nvPr/>
          </p:nvSpPr>
          <p:spPr>
            <a:xfrm>
              <a:off x="1219935" y="3908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35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35"/>
            <p:cNvSpPr/>
            <p:nvPr/>
          </p:nvSpPr>
          <p:spPr>
            <a:xfrm>
              <a:off x="1237569" y="371289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0" y="0"/>
                  </a:moveTo>
                  <a:cubicBezTo>
                    <a:pt x="35" y="69"/>
                    <a:pt x="0" y="104"/>
                    <a:pt x="69" y="173"/>
                  </a:cubicBezTo>
                  <a:cubicBezTo>
                    <a:pt x="35" y="104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35"/>
            <p:cNvSpPr/>
            <p:nvPr/>
          </p:nvSpPr>
          <p:spPr>
            <a:xfrm>
              <a:off x="1214391" y="39021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lnTo>
                    <a:pt x="35" y="70"/>
                  </a:lnTo>
                  <a:cubicBezTo>
                    <a:pt x="35" y="70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35"/>
            <p:cNvSpPr/>
            <p:nvPr/>
          </p:nvSpPr>
          <p:spPr>
            <a:xfrm>
              <a:off x="1214060" y="3889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35"/>
            <p:cNvSpPr/>
            <p:nvPr/>
          </p:nvSpPr>
          <p:spPr>
            <a:xfrm>
              <a:off x="1214060" y="389244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0" y="0"/>
                  </a:moveTo>
                  <a:cubicBezTo>
                    <a:pt x="0" y="17"/>
                    <a:pt x="9" y="43"/>
                    <a:pt x="18" y="69"/>
                  </a:cubicBezTo>
                  <a:lnTo>
                    <a:pt x="0" y="0"/>
                  </a:lnTo>
                  <a:close/>
                  <a:moveTo>
                    <a:pt x="18" y="69"/>
                  </a:moveTo>
                  <a:lnTo>
                    <a:pt x="35" y="138"/>
                  </a:lnTo>
                  <a:cubicBezTo>
                    <a:pt x="35" y="121"/>
                    <a:pt x="26" y="95"/>
                    <a:pt x="18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35"/>
            <p:cNvSpPr/>
            <p:nvPr/>
          </p:nvSpPr>
          <p:spPr>
            <a:xfrm>
              <a:off x="1218301" y="39707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35"/>
            <p:cNvSpPr/>
            <p:nvPr/>
          </p:nvSpPr>
          <p:spPr>
            <a:xfrm>
              <a:off x="1215364" y="39185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35"/>
            <p:cNvSpPr/>
            <p:nvPr/>
          </p:nvSpPr>
          <p:spPr>
            <a:xfrm>
              <a:off x="1210141" y="3742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35"/>
            <p:cNvSpPr/>
            <p:nvPr/>
          </p:nvSpPr>
          <p:spPr>
            <a:xfrm>
              <a:off x="1275434" y="576245"/>
              <a:ext cx="20902" cy="24557"/>
            </a:xfrm>
            <a:custGeom>
              <a:avLst/>
              <a:gdLst/>
              <a:ahLst/>
              <a:cxnLst/>
              <a:rect l="l" t="t" r="r" b="b"/>
              <a:pathLst>
                <a:path w="2213" h="2600" extrusionOk="0">
                  <a:moveTo>
                    <a:pt x="54" y="0"/>
                  </a:moveTo>
                  <a:cubicBezTo>
                    <a:pt x="37" y="0"/>
                    <a:pt x="20" y="2"/>
                    <a:pt x="1" y="7"/>
                  </a:cubicBezTo>
                  <a:cubicBezTo>
                    <a:pt x="1" y="111"/>
                    <a:pt x="35" y="145"/>
                    <a:pt x="70" y="180"/>
                  </a:cubicBezTo>
                  <a:cubicBezTo>
                    <a:pt x="796" y="836"/>
                    <a:pt x="1452" y="1597"/>
                    <a:pt x="2006" y="2392"/>
                  </a:cubicBezTo>
                  <a:cubicBezTo>
                    <a:pt x="2040" y="2461"/>
                    <a:pt x="2109" y="2565"/>
                    <a:pt x="2213" y="2599"/>
                  </a:cubicBezTo>
                  <a:cubicBezTo>
                    <a:pt x="2075" y="2323"/>
                    <a:pt x="1902" y="2081"/>
                    <a:pt x="1729" y="1839"/>
                  </a:cubicBezTo>
                  <a:cubicBezTo>
                    <a:pt x="1280" y="1217"/>
                    <a:pt x="796" y="698"/>
                    <a:pt x="277" y="145"/>
                  </a:cubicBezTo>
                  <a:cubicBezTo>
                    <a:pt x="218" y="85"/>
                    <a:pt x="158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35"/>
            <p:cNvSpPr/>
            <p:nvPr/>
          </p:nvSpPr>
          <p:spPr>
            <a:xfrm>
              <a:off x="1296326" y="600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35"/>
            <p:cNvSpPr/>
            <p:nvPr/>
          </p:nvSpPr>
          <p:spPr>
            <a:xfrm>
              <a:off x="1280005" y="59328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35"/>
            <p:cNvSpPr/>
            <p:nvPr/>
          </p:nvSpPr>
          <p:spPr>
            <a:xfrm>
              <a:off x="1276416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35"/>
            <p:cNvSpPr/>
            <p:nvPr/>
          </p:nvSpPr>
          <p:spPr>
            <a:xfrm>
              <a:off x="1276416" y="588382"/>
              <a:ext cx="3599" cy="4911"/>
            </a:xfrm>
            <a:custGeom>
              <a:avLst/>
              <a:gdLst/>
              <a:ahLst/>
              <a:cxnLst/>
              <a:rect l="l" t="t" r="r" b="b"/>
              <a:pathLst>
                <a:path w="381" h="520" extrusionOk="0">
                  <a:moveTo>
                    <a:pt x="0" y="1"/>
                  </a:moveTo>
                  <a:lnTo>
                    <a:pt x="0" y="1"/>
                  </a:lnTo>
                  <a:cubicBezTo>
                    <a:pt x="70" y="208"/>
                    <a:pt x="208" y="381"/>
                    <a:pt x="381" y="519"/>
                  </a:cubicBezTo>
                  <a:cubicBezTo>
                    <a:pt x="312" y="312"/>
                    <a:pt x="208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35"/>
            <p:cNvSpPr/>
            <p:nvPr/>
          </p:nvSpPr>
          <p:spPr>
            <a:xfrm>
              <a:off x="1280005" y="59360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35"/>
            <p:cNvSpPr/>
            <p:nvPr/>
          </p:nvSpPr>
          <p:spPr>
            <a:xfrm>
              <a:off x="1280336" y="593605"/>
              <a:ext cx="1643" cy="3277"/>
            </a:xfrm>
            <a:custGeom>
              <a:avLst/>
              <a:gdLst/>
              <a:ahLst/>
              <a:cxnLst/>
              <a:rect l="l" t="t" r="r" b="b"/>
              <a:pathLst>
                <a:path w="174" h="347" extrusionOk="0">
                  <a:moveTo>
                    <a:pt x="0" y="1"/>
                  </a:moveTo>
                  <a:cubicBezTo>
                    <a:pt x="35" y="139"/>
                    <a:pt x="104" y="243"/>
                    <a:pt x="173" y="346"/>
                  </a:cubicBezTo>
                  <a:cubicBezTo>
                    <a:pt x="173" y="208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35"/>
            <p:cNvSpPr/>
            <p:nvPr/>
          </p:nvSpPr>
          <p:spPr>
            <a:xfrm>
              <a:off x="1281970" y="59687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35"/>
            <p:cNvSpPr/>
            <p:nvPr/>
          </p:nvSpPr>
          <p:spPr>
            <a:xfrm>
              <a:off x="1283594" y="5998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35"/>
            <p:cNvSpPr/>
            <p:nvPr/>
          </p:nvSpPr>
          <p:spPr>
            <a:xfrm>
              <a:off x="1283594" y="599810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70" y="1"/>
                  </a:moveTo>
                  <a:lnTo>
                    <a:pt x="1" y="1"/>
                  </a:lnTo>
                  <a:cubicBezTo>
                    <a:pt x="35" y="1"/>
                    <a:pt x="70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35"/>
            <p:cNvSpPr/>
            <p:nvPr/>
          </p:nvSpPr>
          <p:spPr>
            <a:xfrm>
              <a:off x="1283273" y="598176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0" y="1"/>
                  </a:moveTo>
                  <a:cubicBezTo>
                    <a:pt x="0" y="70"/>
                    <a:pt x="35" y="104"/>
                    <a:pt x="35" y="174"/>
                  </a:cubicBezTo>
                  <a:cubicBezTo>
                    <a:pt x="35" y="104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35"/>
            <p:cNvSpPr/>
            <p:nvPr/>
          </p:nvSpPr>
          <p:spPr>
            <a:xfrm>
              <a:off x="1283273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35"/>
            <p:cNvSpPr/>
            <p:nvPr/>
          </p:nvSpPr>
          <p:spPr>
            <a:xfrm>
              <a:off x="1296987" y="6020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35"/>
            <p:cNvSpPr/>
            <p:nvPr/>
          </p:nvSpPr>
          <p:spPr>
            <a:xfrm>
              <a:off x="1296326" y="600793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1" y="0"/>
                  </a:moveTo>
                  <a:cubicBezTo>
                    <a:pt x="1" y="69"/>
                    <a:pt x="35" y="104"/>
                    <a:pt x="70" y="139"/>
                  </a:cubicBezTo>
                  <a:cubicBezTo>
                    <a:pt x="70" y="104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35"/>
            <p:cNvSpPr/>
            <p:nvPr/>
          </p:nvSpPr>
          <p:spPr>
            <a:xfrm>
              <a:off x="1296326" y="600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35"/>
            <p:cNvSpPr/>
            <p:nvPr/>
          </p:nvSpPr>
          <p:spPr>
            <a:xfrm>
              <a:off x="1297639" y="6034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35"/>
            <p:cNvSpPr/>
            <p:nvPr/>
          </p:nvSpPr>
          <p:spPr>
            <a:xfrm>
              <a:off x="1296987" y="60209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35"/>
            <p:cNvSpPr/>
            <p:nvPr/>
          </p:nvSpPr>
          <p:spPr>
            <a:xfrm>
              <a:off x="1297308" y="602427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1" y="0"/>
                  </a:moveTo>
                  <a:cubicBezTo>
                    <a:pt x="1" y="35"/>
                    <a:pt x="1" y="69"/>
                    <a:pt x="35" y="104"/>
                  </a:cubicBezTo>
                  <a:cubicBezTo>
                    <a:pt x="35" y="69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35"/>
            <p:cNvSpPr/>
            <p:nvPr/>
          </p:nvSpPr>
          <p:spPr>
            <a:xfrm>
              <a:off x="1298612" y="604712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1" y="0"/>
                  </a:moveTo>
                  <a:lnTo>
                    <a:pt x="35" y="104"/>
                  </a:lnTo>
                  <a:cubicBezTo>
                    <a:pt x="35" y="69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35"/>
            <p:cNvSpPr/>
            <p:nvPr/>
          </p:nvSpPr>
          <p:spPr>
            <a:xfrm>
              <a:off x="1298942" y="6056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35"/>
            <p:cNvSpPr/>
            <p:nvPr/>
          </p:nvSpPr>
          <p:spPr>
            <a:xfrm>
              <a:off x="1281970" y="59720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69" y="35"/>
                    <a:pt x="104" y="35"/>
                    <a:pt x="138" y="69"/>
                  </a:cubicBezTo>
                  <a:cubicBezTo>
                    <a:pt x="104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35"/>
            <p:cNvSpPr/>
            <p:nvPr/>
          </p:nvSpPr>
          <p:spPr>
            <a:xfrm>
              <a:off x="1297639" y="603730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cubicBezTo>
                    <a:pt x="0" y="69"/>
                    <a:pt x="69" y="69"/>
                    <a:pt x="104" y="104"/>
                  </a:cubicBez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35"/>
            <p:cNvSpPr/>
            <p:nvPr/>
          </p:nvSpPr>
          <p:spPr>
            <a:xfrm>
              <a:off x="1299263" y="6060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35"/>
            <p:cNvSpPr/>
            <p:nvPr/>
          </p:nvSpPr>
          <p:spPr>
            <a:xfrm>
              <a:off x="1298942" y="60633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35"/>
            <p:cNvSpPr/>
            <p:nvPr/>
          </p:nvSpPr>
          <p:spPr>
            <a:xfrm>
              <a:off x="1299263" y="60601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35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35"/>
            <p:cNvSpPr/>
            <p:nvPr/>
          </p:nvSpPr>
          <p:spPr>
            <a:xfrm>
              <a:off x="1188266" y="3530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35"/>
            <p:cNvSpPr/>
            <p:nvPr/>
          </p:nvSpPr>
          <p:spPr>
            <a:xfrm>
              <a:off x="1167704" y="352824"/>
              <a:ext cx="20571" cy="5081"/>
            </a:xfrm>
            <a:custGeom>
              <a:avLst/>
              <a:gdLst/>
              <a:ahLst/>
              <a:cxnLst/>
              <a:rect l="l" t="t" r="r" b="b"/>
              <a:pathLst>
                <a:path w="2178" h="538" extrusionOk="0">
                  <a:moveTo>
                    <a:pt x="1380" y="0"/>
                  </a:moveTo>
                  <a:cubicBezTo>
                    <a:pt x="863" y="0"/>
                    <a:pt x="397" y="141"/>
                    <a:pt x="0" y="538"/>
                  </a:cubicBezTo>
                  <a:cubicBezTo>
                    <a:pt x="35" y="538"/>
                    <a:pt x="104" y="538"/>
                    <a:pt x="138" y="503"/>
                  </a:cubicBezTo>
                  <a:cubicBezTo>
                    <a:pt x="450" y="296"/>
                    <a:pt x="830" y="192"/>
                    <a:pt x="1210" y="192"/>
                  </a:cubicBezTo>
                  <a:cubicBezTo>
                    <a:pt x="1331" y="175"/>
                    <a:pt x="1443" y="166"/>
                    <a:pt x="1551" y="166"/>
                  </a:cubicBezTo>
                  <a:cubicBezTo>
                    <a:pt x="1659" y="166"/>
                    <a:pt x="1763" y="175"/>
                    <a:pt x="1867" y="192"/>
                  </a:cubicBezTo>
                  <a:cubicBezTo>
                    <a:pt x="2005" y="192"/>
                    <a:pt x="2143" y="192"/>
                    <a:pt x="2178" y="19"/>
                  </a:cubicBezTo>
                  <a:lnTo>
                    <a:pt x="2178" y="19"/>
                  </a:lnTo>
                  <a:cubicBezTo>
                    <a:pt x="2109" y="37"/>
                    <a:pt x="2031" y="45"/>
                    <a:pt x="1953" y="45"/>
                  </a:cubicBezTo>
                  <a:cubicBezTo>
                    <a:pt x="1875" y="45"/>
                    <a:pt x="1798" y="37"/>
                    <a:pt x="1728" y="19"/>
                  </a:cubicBezTo>
                  <a:cubicBezTo>
                    <a:pt x="1610" y="7"/>
                    <a:pt x="1494" y="0"/>
                    <a:pt x="13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35"/>
            <p:cNvSpPr/>
            <p:nvPr/>
          </p:nvSpPr>
          <p:spPr>
            <a:xfrm>
              <a:off x="1167704" y="3578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35"/>
            <p:cNvSpPr/>
            <p:nvPr/>
          </p:nvSpPr>
          <p:spPr>
            <a:xfrm>
              <a:off x="1158883" y="37944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35"/>
            <p:cNvSpPr/>
            <p:nvPr/>
          </p:nvSpPr>
          <p:spPr>
            <a:xfrm>
              <a:off x="1156928" y="380422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35" y="70"/>
                    <a:pt x="1" y="105"/>
                    <a:pt x="1" y="208"/>
                  </a:cubicBezTo>
                  <a:cubicBezTo>
                    <a:pt x="35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35"/>
            <p:cNvSpPr/>
            <p:nvPr/>
          </p:nvSpPr>
          <p:spPr>
            <a:xfrm>
              <a:off x="1156607" y="38238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35"/>
            <p:cNvSpPr/>
            <p:nvPr/>
          </p:nvSpPr>
          <p:spPr>
            <a:xfrm>
              <a:off x="1157910" y="380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35"/>
            <p:cNvSpPr/>
            <p:nvPr/>
          </p:nvSpPr>
          <p:spPr>
            <a:xfrm>
              <a:off x="1155294" y="383359"/>
              <a:ext cx="340" cy="1322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35"/>
                    <a:pt x="1" y="105"/>
                    <a:pt x="1" y="139"/>
                  </a:cubicBezTo>
                  <a:cubicBezTo>
                    <a:pt x="35" y="10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35"/>
            <p:cNvSpPr/>
            <p:nvPr/>
          </p:nvSpPr>
          <p:spPr>
            <a:xfrm>
              <a:off x="1155624" y="383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35"/>
            <p:cNvSpPr/>
            <p:nvPr/>
          </p:nvSpPr>
          <p:spPr>
            <a:xfrm>
              <a:off x="1155294" y="38467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35"/>
            <p:cNvSpPr/>
            <p:nvPr/>
          </p:nvSpPr>
          <p:spPr>
            <a:xfrm>
              <a:off x="1165088" y="36051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35"/>
            <p:cNvSpPr/>
            <p:nvPr/>
          </p:nvSpPr>
          <p:spPr>
            <a:xfrm>
              <a:off x="1165419" y="359860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35"/>
            <p:cNvSpPr/>
            <p:nvPr/>
          </p:nvSpPr>
          <p:spPr>
            <a:xfrm>
              <a:off x="1166070" y="35920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35"/>
            <p:cNvSpPr/>
            <p:nvPr/>
          </p:nvSpPr>
          <p:spPr>
            <a:xfrm>
              <a:off x="1166722" y="358226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04"/>
                  </a:moveTo>
                  <a:cubicBezTo>
                    <a:pt x="35" y="70"/>
                    <a:pt x="70" y="35"/>
                    <a:pt x="104" y="0"/>
                  </a:cubicBezTo>
                  <a:lnTo>
                    <a:pt x="104" y="0"/>
                  </a:lnTo>
                  <a:cubicBezTo>
                    <a:pt x="70" y="35"/>
                    <a:pt x="35" y="7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35"/>
            <p:cNvSpPr/>
            <p:nvPr/>
          </p:nvSpPr>
          <p:spPr>
            <a:xfrm>
              <a:off x="1155624" y="382387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69" y="35"/>
                    <a:pt x="35" y="69"/>
                    <a:pt x="0" y="69"/>
                  </a:cubicBezTo>
                  <a:lnTo>
                    <a:pt x="0" y="104"/>
                  </a:lnTo>
                  <a:cubicBezTo>
                    <a:pt x="35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35"/>
            <p:cNvSpPr/>
            <p:nvPr/>
          </p:nvSpPr>
          <p:spPr>
            <a:xfrm>
              <a:off x="1158231" y="379770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1"/>
                  </a:moveTo>
                  <a:cubicBezTo>
                    <a:pt x="35" y="1"/>
                    <a:pt x="1" y="1"/>
                    <a:pt x="1" y="35"/>
                  </a:cubicBez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35"/>
            <p:cNvSpPr/>
            <p:nvPr/>
          </p:nvSpPr>
          <p:spPr>
            <a:xfrm>
              <a:off x="1158883" y="37977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35"/>
            <p:cNvSpPr/>
            <p:nvPr/>
          </p:nvSpPr>
          <p:spPr>
            <a:xfrm>
              <a:off x="1157910" y="380101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35"/>
            <p:cNvSpPr/>
            <p:nvPr/>
          </p:nvSpPr>
          <p:spPr>
            <a:xfrm>
              <a:off x="1165088" y="483259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35" y="1"/>
                  </a:moveTo>
                  <a:cubicBezTo>
                    <a:pt x="70" y="1"/>
                    <a:pt x="104" y="35"/>
                    <a:pt x="139" y="35"/>
                  </a:cubicBezTo>
                  <a:lnTo>
                    <a:pt x="139" y="70"/>
                  </a:lnTo>
                  <a:lnTo>
                    <a:pt x="139" y="70"/>
                  </a:lnTo>
                  <a:lnTo>
                    <a:pt x="139" y="35"/>
                  </a:lnTo>
                  <a:cubicBezTo>
                    <a:pt x="104" y="35"/>
                    <a:pt x="70" y="1"/>
                    <a:pt x="35" y="1"/>
                  </a:cubicBez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35"/>
            <p:cNvSpPr/>
            <p:nvPr/>
          </p:nvSpPr>
          <p:spPr>
            <a:xfrm>
              <a:off x="1090652" y="414056"/>
              <a:ext cx="2947" cy="18937"/>
            </a:xfrm>
            <a:custGeom>
              <a:avLst/>
              <a:gdLst/>
              <a:ahLst/>
              <a:cxnLst/>
              <a:rect l="l" t="t" r="r" b="b"/>
              <a:pathLst>
                <a:path w="312" h="2005" extrusionOk="0">
                  <a:moveTo>
                    <a:pt x="312" y="0"/>
                  </a:moveTo>
                  <a:lnTo>
                    <a:pt x="312" y="0"/>
                  </a:lnTo>
                  <a:cubicBezTo>
                    <a:pt x="105" y="657"/>
                    <a:pt x="35" y="1313"/>
                    <a:pt x="1" y="2005"/>
                  </a:cubicBezTo>
                  <a:cubicBezTo>
                    <a:pt x="70" y="1348"/>
                    <a:pt x="243" y="657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35"/>
            <p:cNvSpPr/>
            <p:nvPr/>
          </p:nvSpPr>
          <p:spPr>
            <a:xfrm>
              <a:off x="1103384" y="445394"/>
              <a:ext cx="1974" cy="11759"/>
            </a:xfrm>
            <a:custGeom>
              <a:avLst/>
              <a:gdLst/>
              <a:ahLst/>
              <a:cxnLst/>
              <a:rect l="l" t="t" r="r" b="b"/>
              <a:pathLst>
                <a:path w="209" h="1245" extrusionOk="0">
                  <a:moveTo>
                    <a:pt x="139" y="0"/>
                  </a:moveTo>
                  <a:cubicBezTo>
                    <a:pt x="105" y="415"/>
                    <a:pt x="70" y="830"/>
                    <a:pt x="1" y="1245"/>
                  </a:cubicBezTo>
                  <a:cubicBezTo>
                    <a:pt x="174" y="830"/>
                    <a:pt x="208" y="41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35"/>
            <p:cNvSpPr/>
            <p:nvPr/>
          </p:nvSpPr>
          <p:spPr>
            <a:xfrm>
              <a:off x="1103384" y="4571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35"/>
            <p:cNvSpPr/>
            <p:nvPr/>
          </p:nvSpPr>
          <p:spPr>
            <a:xfrm>
              <a:off x="1080537" y="451590"/>
              <a:ext cx="1965" cy="6215"/>
            </a:xfrm>
            <a:custGeom>
              <a:avLst/>
              <a:gdLst/>
              <a:ahLst/>
              <a:cxnLst/>
              <a:rect l="l" t="t" r="r" b="b"/>
              <a:pathLst>
                <a:path w="208" h="658" extrusionOk="0">
                  <a:moveTo>
                    <a:pt x="173" y="1"/>
                  </a:moveTo>
                  <a:cubicBezTo>
                    <a:pt x="69" y="208"/>
                    <a:pt x="104" y="450"/>
                    <a:pt x="0" y="658"/>
                  </a:cubicBezTo>
                  <a:cubicBezTo>
                    <a:pt x="173" y="450"/>
                    <a:pt x="208" y="243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35"/>
            <p:cNvSpPr/>
            <p:nvPr/>
          </p:nvSpPr>
          <p:spPr>
            <a:xfrm>
              <a:off x="1082171" y="45126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35"/>
            <p:cNvSpPr/>
            <p:nvPr/>
          </p:nvSpPr>
          <p:spPr>
            <a:xfrm>
              <a:off x="1102733" y="457144"/>
              <a:ext cx="661" cy="4581"/>
            </a:xfrm>
            <a:custGeom>
              <a:avLst/>
              <a:gdLst/>
              <a:ahLst/>
              <a:cxnLst/>
              <a:rect l="l" t="t" r="r" b="b"/>
              <a:pathLst>
                <a:path w="70" h="485" extrusionOk="0">
                  <a:moveTo>
                    <a:pt x="70" y="1"/>
                  </a:moveTo>
                  <a:cubicBezTo>
                    <a:pt x="70" y="139"/>
                    <a:pt x="1" y="277"/>
                    <a:pt x="70" y="48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35"/>
            <p:cNvSpPr/>
            <p:nvPr/>
          </p:nvSpPr>
          <p:spPr>
            <a:xfrm>
              <a:off x="1078572" y="4653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35"/>
            <p:cNvSpPr/>
            <p:nvPr/>
          </p:nvSpPr>
          <p:spPr>
            <a:xfrm>
              <a:off x="1078572" y="462367"/>
              <a:ext cx="1322" cy="2947"/>
            </a:xfrm>
            <a:custGeom>
              <a:avLst/>
              <a:gdLst/>
              <a:ahLst/>
              <a:cxnLst/>
              <a:rect l="l" t="t" r="r" b="b"/>
              <a:pathLst>
                <a:path w="140" h="312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139"/>
                    <a:pt x="36" y="208"/>
                    <a:pt x="1" y="312"/>
                  </a:cubicBezTo>
                  <a:cubicBezTo>
                    <a:pt x="70" y="243"/>
                    <a:pt x="139" y="139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35"/>
            <p:cNvSpPr/>
            <p:nvPr/>
          </p:nvSpPr>
          <p:spPr>
            <a:xfrm>
              <a:off x="1077599" y="465635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104" y="0"/>
                  </a:moveTo>
                  <a:cubicBezTo>
                    <a:pt x="69" y="35"/>
                    <a:pt x="69" y="35"/>
                    <a:pt x="35" y="69"/>
                  </a:cubicBezTo>
                  <a:cubicBezTo>
                    <a:pt x="35" y="104"/>
                    <a:pt x="0" y="139"/>
                    <a:pt x="69" y="173"/>
                  </a:cubicBezTo>
                  <a:cubicBezTo>
                    <a:pt x="69" y="173"/>
                    <a:pt x="104" y="104"/>
                    <a:pt x="104" y="104"/>
                  </a:cubicBezTo>
                  <a:cubicBezTo>
                    <a:pt x="104" y="69"/>
                    <a:pt x="104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35"/>
            <p:cNvSpPr/>
            <p:nvPr/>
          </p:nvSpPr>
          <p:spPr>
            <a:xfrm>
              <a:off x="1078572" y="4653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35"/>
            <p:cNvSpPr/>
            <p:nvPr/>
          </p:nvSpPr>
          <p:spPr>
            <a:xfrm>
              <a:off x="1080537" y="45779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35"/>
            <p:cNvSpPr/>
            <p:nvPr/>
          </p:nvSpPr>
          <p:spPr>
            <a:xfrm>
              <a:off x="1188918" y="376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35"/>
            <p:cNvSpPr/>
            <p:nvPr/>
          </p:nvSpPr>
          <p:spPr>
            <a:xfrm>
              <a:off x="1187614" y="376181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cubicBezTo>
                    <a:pt x="35" y="0"/>
                    <a:pt x="1" y="104"/>
                    <a:pt x="1" y="173"/>
                  </a:cubicBezTo>
                  <a:cubicBezTo>
                    <a:pt x="70" y="139"/>
                    <a:pt x="104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35"/>
            <p:cNvSpPr/>
            <p:nvPr/>
          </p:nvSpPr>
          <p:spPr>
            <a:xfrm>
              <a:off x="1187293" y="37781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35"/>
            <p:cNvSpPr/>
            <p:nvPr/>
          </p:nvSpPr>
          <p:spPr>
            <a:xfrm>
              <a:off x="1188918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35"/>
            <p:cNvSpPr/>
            <p:nvPr/>
          </p:nvSpPr>
          <p:spPr>
            <a:xfrm>
              <a:off x="1188918" y="374547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70" y="1"/>
                  </a:moveTo>
                  <a:cubicBezTo>
                    <a:pt x="36" y="35"/>
                    <a:pt x="1" y="70"/>
                    <a:pt x="1" y="139"/>
                  </a:cubicBezTo>
                  <a:cubicBezTo>
                    <a:pt x="70" y="104"/>
                    <a:pt x="70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35"/>
            <p:cNvSpPr/>
            <p:nvPr/>
          </p:nvSpPr>
          <p:spPr>
            <a:xfrm>
              <a:off x="1189579" y="374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35"/>
            <p:cNvSpPr/>
            <p:nvPr/>
          </p:nvSpPr>
          <p:spPr>
            <a:xfrm>
              <a:off x="1187293" y="37781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35"/>
            <p:cNvSpPr/>
            <p:nvPr/>
          </p:nvSpPr>
          <p:spPr>
            <a:xfrm>
              <a:off x="1186963" y="37944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35"/>
            <p:cNvSpPr/>
            <p:nvPr/>
          </p:nvSpPr>
          <p:spPr>
            <a:xfrm>
              <a:off x="1186311" y="378136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04" y="1"/>
                  </a:moveTo>
                  <a:lnTo>
                    <a:pt x="104" y="1"/>
                  </a:lnTo>
                  <a:cubicBezTo>
                    <a:pt x="70" y="35"/>
                    <a:pt x="35" y="70"/>
                    <a:pt x="0" y="139"/>
                  </a:cubicBezTo>
                  <a:cubicBezTo>
                    <a:pt x="0" y="139"/>
                    <a:pt x="0" y="139"/>
                    <a:pt x="0" y="174"/>
                  </a:cubicBezTo>
                  <a:cubicBezTo>
                    <a:pt x="0" y="174"/>
                    <a:pt x="35" y="174"/>
                    <a:pt x="35" y="139"/>
                  </a:cubicBezTo>
                  <a:cubicBezTo>
                    <a:pt x="70" y="105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35"/>
            <p:cNvSpPr/>
            <p:nvPr/>
          </p:nvSpPr>
          <p:spPr>
            <a:xfrm>
              <a:off x="1191865" y="449966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69" y="0"/>
                  </a:moveTo>
                  <a:cubicBezTo>
                    <a:pt x="69" y="0"/>
                    <a:pt x="35" y="0"/>
                    <a:pt x="35" y="35"/>
                  </a:cubicBezTo>
                  <a:cubicBezTo>
                    <a:pt x="0" y="69"/>
                    <a:pt x="35" y="69"/>
                    <a:pt x="69" y="69"/>
                  </a:cubicBezTo>
                  <a:cubicBezTo>
                    <a:pt x="104" y="69"/>
                    <a:pt x="104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35"/>
            <p:cNvSpPr/>
            <p:nvPr/>
          </p:nvSpPr>
          <p:spPr>
            <a:xfrm>
              <a:off x="1192186" y="450797"/>
              <a:ext cx="557" cy="482"/>
            </a:xfrm>
            <a:custGeom>
              <a:avLst/>
              <a:gdLst/>
              <a:ahLst/>
              <a:cxnLst/>
              <a:rect l="l" t="t" r="r" b="b"/>
              <a:pathLst>
                <a:path w="59" h="51" extrusionOk="0">
                  <a:moveTo>
                    <a:pt x="43" y="1"/>
                  </a:moveTo>
                  <a:cubicBezTo>
                    <a:pt x="39" y="1"/>
                    <a:pt x="35" y="4"/>
                    <a:pt x="35" y="16"/>
                  </a:cubicBezTo>
                  <a:cubicBezTo>
                    <a:pt x="58" y="16"/>
                    <a:pt x="51" y="1"/>
                    <a:pt x="43" y="1"/>
                  </a:cubicBezTo>
                  <a:close/>
                  <a:moveTo>
                    <a:pt x="35" y="16"/>
                  </a:moveTo>
                  <a:cubicBezTo>
                    <a:pt x="1" y="16"/>
                    <a:pt x="1" y="16"/>
                    <a:pt x="35" y="50"/>
                  </a:cubicBezTo>
                  <a:lnTo>
                    <a:pt x="35" y="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35"/>
            <p:cNvSpPr/>
            <p:nvPr/>
          </p:nvSpPr>
          <p:spPr>
            <a:xfrm>
              <a:off x="1174562" y="50938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35"/>
            <p:cNvSpPr/>
            <p:nvPr/>
          </p:nvSpPr>
          <p:spPr>
            <a:xfrm>
              <a:off x="1212757" y="743459"/>
              <a:ext cx="27428" cy="28411"/>
            </a:xfrm>
            <a:custGeom>
              <a:avLst/>
              <a:gdLst/>
              <a:ahLst/>
              <a:cxnLst/>
              <a:rect l="l" t="t" r="r" b="b"/>
              <a:pathLst>
                <a:path w="2904" h="3008" extrusionOk="0">
                  <a:moveTo>
                    <a:pt x="0" y="519"/>
                  </a:moveTo>
                  <a:lnTo>
                    <a:pt x="0" y="553"/>
                  </a:lnTo>
                  <a:cubicBezTo>
                    <a:pt x="1" y="553"/>
                    <a:pt x="1" y="554"/>
                    <a:pt x="2" y="554"/>
                  </a:cubicBezTo>
                  <a:lnTo>
                    <a:pt x="2" y="554"/>
                  </a:lnTo>
                  <a:cubicBezTo>
                    <a:pt x="1" y="543"/>
                    <a:pt x="0" y="531"/>
                    <a:pt x="0" y="519"/>
                  </a:cubicBezTo>
                  <a:close/>
                  <a:moveTo>
                    <a:pt x="450" y="0"/>
                  </a:moveTo>
                  <a:cubicBezTo>
                    <a:pt x="450" y="69"/>
                    <a:pt x="450" y="138"/>
                    <a:pt x="450" y="208"/>
                  </a:cubicBezTo>
                  <a:cubicBezTo>
                    <a:pt x="450" y="469"/>
                    <a:pt x="351" y="592"/>
                    <a:pt x="184" y="592"/>
                  </a:cubicBezTo>
                  <a:cubicBezTo>
                    <a:pt x="130" y="592"/>
                    <a:pt x="69" y="579"/>
                    <a:pt x="2" y="554"/>
                  </a:cubicBezTo>
                  <a:lnTo>
                    <a:pt x="2" y="554"/>
                  </a:lnTo>
                  <a:cubicBezTo>
                    <a:pt x="24" y="768"/>
                    <a:pt x="247" y="837"/>
                    <a:pt x="346" y="968"/>
                  </a:cubicBezTo>
                  <a:cubicBezTo>
                    <a:pt x="450" y="1141"/>
                    <a:pt x="277" y="1348"/>
                    <a:pt x="380" y="1556"/>
                  </a:cubicBezTo>
                  <a:cubicBezTo>
                    <a:pt x="484" y="1417"/>
                    <a:pt x="415" y="1210"/>
                    <a:pt x="588" y="1106"/>
                  </a:cubicBezTo>
                  <a:cubicBezTo>
                    <a:pt x="761" y="1245"/>
                    <a:pt x="968" y="1383"/>
                    <a:pt x="1175" y="1521"/>
                  </a:cubicBezTo>
                  <a:cubicBezTo>
                    <a:pt x="1763" y="1970"/>
                    <a:pt x="2282" y="2558"/>
                    <a:pt x="2904" y="3007"/>
                  </a:cubicBezTo>
                  <a:cubicBezTo>
                    <a:pt x="2904" y="2869"/>
                    <a:pt x="2800" y="2800"/>
                    <a:pt x="2731" y="2731"/>
                  </a:cubicBezTo>
                  <a:cubicBezTo>
                    <a:pt x="2489" y="2523"/>
                    <a:pt x="2282" y="2351"/>
                    <a:pt x="2074" y="2178"/>
                  </a:cubicBezTo>
                  <a:cubicBezTo>
                    <a:pt x="1590" y="1763"/>
                    <a:pt x="1175" y="1314"/>
                    <a:pt x="657" y="968"/>
                  </a:cubicBezTo>
                  <a:cubicBezTo>
                    <a:pt x="519" y="864"/>
                    <a:pt x="484" y="761"/>
                    <a:pt x="484" y="622"/>
                  </a:cubicBezTo>
                  <a:cubicBezTo>
                    <a:pt x="484" y="415"/>
                    <a:pt x="519" y="208"/>
                    <a:pt x="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35"/>
            <p:cNvSpPr/>
            <p:nvPr/>
          </p:nvSpPr>
          <p:spPr>
            <a:xfrm>
              <a:off x="1216998" y="74312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35"/>
            <p:cNvSpPr/>
            <p:nvPr/>
          </p:nvSpPr>
          <p:spPr>
            <a:xfrm>
              <a:off x="1230060" y="727129"/>
              <a:ext cx="15679" cy="24500"/>
            </a:xfrm>
            <a:custGeom>
              <a:avLst/>
              <a:gdLst/>
              <a:ahLst/>
              <a:cxnLst/>
              <a:rect l="l" t="t" r="r" b="b"/>
              <a:pathLst>
                <a:path w="1660" h="2594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243"/>
                    <a:pt x="104" y="519"/>
                    <a:pt x="242" y="727"/>
                  </a:cubicBezTo>
                  <a:cubicBezTo>
                    <a:pt x="277" y="761"/>
                    <a:pt x="277" y="831"/>
                    <a:pt x="277" y="831"/>
                  </a:cubicBezTo>
                  <a:cubicBezTo>
                    <a:pt x="588" y="1038"/>
                    <a:pt x="622" y="1038"/>
                    <a:pt x="657" y="1176"/>
                  </a:cubicBezTo>
                  <a:cubicBezTo>
                    <a:pt x="691" y="1245"/>
                    <a:pt x="691" y="1314"/>
                    <a:pt x="795" y="1384"/>
                  </a:cubicBezTo>
                  <a:cubicBezTo>
                    <a:pt x="1072" y="1626"/>
                    <a:pt x="1279" y="1937"/>
                    <a:pt x="1452" y="2282"/>
                  </a:cubicBezTo>
                  <a:cubicBezTo>
                    <a:pt x="1486" y="2386"/>
                    <a:pt x="1521" y="2524"/>
                    <a:pt x="1659" y="2593"/>
                  </a:cubicBezTo>
                  <a:cubicBezTo>
                    <a:pt x="1625" y="2351"/>
                    <a:pt x="1521" y="2144"/>
                    <a:pt x="1383" y="1971"/>
                  </a:cubicBezTo>
                  <a:cubicBezTo>
                    <a:pt x="1175" y="1591"/>
                    <a:pt x="933" y="1245"/>
                    <a:pt x="691" y="900"/>
                  </a:cubicBezTo>
                  <a:cubicBezTo>
                    <a:pt x="630" y="776"/>
                    <a:pt x="568" y="652"/>
                    <a:pt x="407" y="652"/>
                  </a:cubicBezTo>
                  <a:cubicBezTo>
                    <a:pt x="388" y="652"/>
                    <a:pt x="368" y="654"/>
                    <a:pt x="346" y="658"/>
                  </a:cubicBezTo>
                  <a:cubicBezTo>
                    <a:pt x="242" y="658"/>
                    <a:pt x="208" y="519"/>
                    <a:pt x="173" y="450"/>
                  </a:cubicBezTo>
                  <a:cubicBezTo>
                    <a:pt x="138" y="277"/>
                    <a:pt x="138" y="10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35"/>
            <p:cNvSpPr/>
            <p:nvPr/>
          </p:nvSpPr>
          <p:spPr>
            <a:xfrm>
              <a:off x="1245729" y="751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35"/>
            <p:cNvSpPr/>
            <p:nvPr/>
          </p:nvSpPr>
          <p:spPr>
            <a:xfrm>
              <a:off x="1230060" y="7268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35"/>
            <p:cNvSpPr/>
            <p:nvPr/>
          </p:nvSpPr>
          <p:spPr>
            <a:xfrm>
              <a:off x="1226141" y="728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35"/>
            <p:cNvSpPr/>
            <p:nvPr/>
          </p:nvSpPr>
          <p:spPr>
            <a:xfrm>
              <a:off x="1226462" y="729094"/>
              <a:ext cx="4911" cy="10777"/>
            </a:xfrm>
            <a:custGeom>
              <a:avLst/>
              <a:gdLst/>
              <a:ahLst/>
              <a:cxnLst/>
              <a:rect l="l" t="t" r="r" b="b"/>
              <a:pathLst>
                <a:path w="520" h="1141" extrusionOk="0">
                  <a:moveTo>
                    <a:pt x="1" y="0"/>
                  </a:moveTo>
                  <a:cubicBezTo>
                    <a:pt x="174" y="381"/>
                    <a:pt x="347" y="761"/>
                    <a:pt x="519" y="1141"/>
                  </a:cubicBezTo>
                  <a:cubicBezTo>
                    <a:pt x="450" y="795"/>
                    <a:pt x="312" y="484"/>
                    <a:pt x="174" y="173"/>
                  </a:cubicBezTo>
                  <a:cubicBezTo>
                    <a:pt x="139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35"/>
            <p:cNvSpPr/>
            <p:nvPr/>
          </p:nvSpPr>
          <p:spPr>
            <a:xfrm>
              <a:off x="1231364" y="72158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35"/>
            <p:cNvSpPr/>
            <p:nvPr/>
          </p:nvSpPr>
          <p:spPr>
            <a:xfrm>
              <a:off x="1231364" y="721906"/>
              <a:ext cx="2616" cy="5894"/>
            </a:xfrm>
            <a:custGeom>
              <a:avLst/>
              <a:gdLst/>
              <a:ahLst/>
              <a:cxnLst/>
              <a:rect l="l" t="t" r="r" b="b"/>
              <a:pathLst>
                <a:path w="277" h="624" extrusionOk="0">
                  <a:moveTo>
                    <a:pt x="0" y="1"/>
                  </a:moveTo>
                  <a:cubicBezTo>
                    <a:pt x="139" y="174"/>
                    <a:pt x="104" y="416"/>
                    <a:pt x="277" y="623"/>
                  </a:cubicBezTo>
                  <a:cubicBezTo>
                    <a:pt x="242" y="485"/>
                    <a:pt x="208" y="312"/>
                    <a:pt x="173" y="174"/>
                  </a:cubicBezTo>
                  <a:cubicBezTo>
                    <a:pt x="139" y="105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35"/>
            <p:cNvSpPr/>
            <p:nvPr/>
          </p:nvSpPr>
          <p:spPr>
            <a:xfrm>
              <a:off x="1231033" y="718317"/>
              <a:ext cx="661" cy="3277"/>
            </a:xfrm>
            <a:custGeom>
              <a:avLst/>
              <a:gdLst/>
              <a:ahLst/>
              <a:cxnLst/>
              <a:rect l="l" t="t" r="r" b="b"/>
              <a:pathLst>
                <a:path w="70" h="347" extrusionOk="0">
                  <a:moveTo>
                    <a:pt x="1" y="1"/>
                  </a:moveTo>
                  <a:cubicBezTo>
                    <a:pt x="1" y="139"/>
                    <a:pt x="1" y="243"/>
                    <a:pt x="35" y="346"/>
                  </a:cubicBezTo>
                  <a:cubicBezTo>
                    <a:pt x="70" y="243"/>
                    <a:pt x="35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35"/>
            <p:cNvSpPr/>
            <p:nvPr/>
          </p:nvSpPr>
          <p:spPr>
            <a:xfrm>
              <a:off x="1231033" y="718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35"/>
            <p:cNvSpPr/>
            <p:nvPr/>
          </p:nvSpPr>
          <p:spPr>
            <a:xfrm>
              <a:off x="1229408" y="723219"/>
              <a:ext cx="661" cy="3599"/>
            </a:xfrm>
            <a:custGeom>
              <a:avLst/>
              <a:gdLst/>
              <a:ahLst/>
              <a:cxnLst/>
              <a:rect l="l" t="t" r="r" b="b"/>
              <a:pathLst>
                <a:path w="70" h="381" extrusionOk="0">
                  <a:moveTo>
                    <a:pt x="35" y="0"/>
                  </a:moveTo>
                  <a:cubicBezTo>
                    <a:pt x="35" y="138"/>
                    <a:pt x="0" y="242"/>
                    <a:pt x="69" y="380"/>
                  </a:cubicBezTo>
                  <a:cubicBezTo>
                    <a:pt x="35" y="242"/>
                    <a:pt x="35" y="13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35"/>
            <p:cNvSpPr/>
            <p:nvPr/>
          </p:nvSpPr>
          <p:spPr>
            <a:xfrm>
              <a:off x="1230060" y="726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35"/>
            <p:cNvSpPr/>
            <p:nvPr/>
          </p:nvSpPr>
          <p:spPr>
            <a:xfrm>
              <a:off x="1233970" y="727790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35"/>
            <p:cNvSpPr/>
            <p:nvPr/>
          </p:nvSpPr>
          <p:spPr>
            <a:xfrm>
              <a:off x="1240176" y="771615"/>
              <a:ext cx="992" cy="576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3" y="0"/>
                  </a:moveTo>
                  <a:cubicBezTo>
                    <a:pt x="35" y="0"/>
                    <a:pt x="18" y="9"/>
                    <a:pt x="1" y="26"/>
                  </a:cubicBezTo>
                  <a:cubicBezTo>
                    <a:pt x="35" y="26"/>
                    <a:pt x="70" y="26"/>
                    <a:pt x="104" y="61"/>
                  </a:cubicBezTo>
                  <a:cubicBezTo>
                    <a:pt x="104" y="61"/>
                    <a:pt x="104" y="26"/>
                    <a:pt x="104" y="26"/>
                  </a:cubicBezTo>
                  <a:cubicBezTo>
                    <a:pt x="87" y="9"/>
                    <a:pt x="70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35"/>
            <p:cNvSpPr/>
            <p:nvPr/>
          </p:nvSpPr>
          <p:spPr>
            <a:xfrm>
              <a:off x="1240176" y="77186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35"/>
            <p:cNvSpPr/>
            <p:nvPr/>
          </p:nvSpPr>
          <p:spPr>
            <a:xfrm>
              <a:off x="1245729" y="751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35"/>
            <p:cNvSpPr/>
            <p:nvPr/>
          </p:nvSpPr>
          <p:spPr>
            <a:xfrm>
              <a:off x="1245729" y="751620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0" y="0"/>
                  </a:moveTo>
                  <a:cubicBezTo>
                    <a:pt x="0" y="104"/>
                    <a:pt x="0" y="173"/>
                    <a:pt x="69" y="242"/>
                  </a:cubicBezTo>
                  <a:cubicBezTo>
                    <a:pt x="69" y="139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35"/>
            <p:cNvSpPr/>
            <p:nvPr/>
          </p:nvSpPr>
          <p:spPr>
            <a:xfrm>
              <a:off x="1246381" y="75357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35"/>
            <p:cNvSpPr/>
            <p:nvPr/>
          </p:nvSpPr>
          <p:spPr>
            <a:xfrm>
              <a:off x="1246381" y="753906"/>
              <a:ext cx="331" cy="472"/>
            </a:xfrm>
            <a:custGeom>
              <a:avLst/>
              <a:gdLst/>
              <a:ahLst/>
              <a:cxnLst/>
              <a:rect l="l" t="t" r="r" b="b"/>
              <a:pathLst>
                <a:path w="35" h="50" extrusionOk="0">
                  <a:moveTo>
                    <a:pt x="0" y="0"/>
                  </a:moveTo>
                  <a:cubicBezTo>
                    <a:pt x="0" y="25"/>
                    <a:pt x="0" y="49"/>
                    <a:pt x="13" y="49"/>
                  </a:cubicBezTo>
                  <a:cubicBezTo>
                    <a:pt x="18" y="49"/>
                    <a:pt x="25" y="45"/>
                    <a:pt x="35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35"/>
            <p:cNvSpPr/>
            <p:nvPr/>
          </p:nvSpPr>
          <p:spPr>
            <a:xfrm>
              <a:off x="1238872" y="7124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35"/>
            <p:cNvSpPr/>
            <p:nvPr/>
          </p:nvSpPr>
          <p:spPr>
            <a:xfrm>
              <a:off x="1235283" y="71831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35"/>
            <p:cNvSpPr/>
            <p:nvPr/>
          </p:nvSpPr>
          <p:spPr>
            <a:xfrm>
              <a:off x="1112858" y="608953"/>
              <a:ext cx="2295" cy="33964"/>
            </a:xfrm>
            <a:custGeom>
              <a:avLst/>
              <a:gdLst/>
              <a:ahLst/>
              <a:cxnLst/>
              <a:rect l="l" t="t" r="r" b="b"/>
              <a:pathLst>
                <a:path w="243" h="3596" extrusionOk="0">
                  <a:moveTo>
                    <a:pt x="0" y="0"/>
                  </a:moveTo>
                  <a:cubicBezTo>
                    <a:pt x="0" y="1245"/>
                    <a:pt x="35" y="2420"/>
                    <a:pt x="0" y="3595"/>
                  </a:cubicBezTo>
                  <a:cubicBezTo>
                    <a:pt x="208" y="2455"/>
                    <a:pt x="242" y="34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35"/>
            <p:cNvSpPr/>
            <p:nvPr/>
          </p:nvSpPr>
          <p:spPr>
            <a:xfrm>
              <a:off x="1179454" y="303049"/>
              <a:ext cx="11438" cy="25473"/>
            </a:xfrm>
            <a:custGeom>
              <a:avLst/>
              <a:gdLst/>
              <a:ahLst/>
              <a:cxnLst/>
              <a:rect l="l" t="t" r="r" b="b"/>
              <a:pathLst>
                <a:path w="1211" h="2697" extrusionOk="0">
                  <a:moveTo>
                    <a:pt x="139" y="1"/>
                  </a:moveTo>
                  <a:cubicBezTo>
                    <a:pt x="1" y="174"/>
                    <a:pt x="104" y="277"/>
                    <a:pt x="173" y="347"/>
                  </a:cubicBezTo>
                  <a:cubicBezTo>
                    <a:pt x="484" y="658"/>
                    <a:pt x="692" y="1038"/>
                    <a:pt x="830" y="1453"/>
                  </a:cubicBezTo>
                  <a:cubicBezTo>
                    <a:pt x="968" y="1833"/>
                    <a:pt x="1107" y="2248"/>
                    <a:pt x="1210" y="2697"/>
                  </a:cubicBezTo>
                  <a:cubicBezTo>
                    <a:pt x="1107" y="1695"/>
                    <a:pt x="865" y="76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35"/>
            <p:cNvSpPr/>
            <p:nvPr/>
          </p:nvSpPr>
          <p:spPr>
            <a:xfrm>
              <a:off x="1190882" y="328522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cubicBezTo>
                    <a:pt x="1" y="35"/>
                    <a:pt x="35" y="69"/>
                    <a:pt x="35" y="69"/>
                  </a:cubicBezTo>
                  <a:cubicBezTo>
                    <a:pt x="35" y="35"/>
                    <a:pt x="1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35"/>
            <p:cNvSpPr/>
            <p:nvPr/>
          </p:nvSpPr>
          <p:spPr>
            <a:xfrm>
              <a:off x="1186311" y="579570"/>
              <a:ext cx="8500" cy="9473"/>
            </a:xfrm>
            <a:custGeom>
              <a:avLst/>
              <a:gdLst/>
              <a:ahLst/>
              <a:cxnLst/>
              <a:rect l="l" t="t" r="r" b="b"/>
              <a:pathLst>
                <a:path w="900" h="1003" extrusionOk="0">
                  <a:moveTo>
                    <a:pt x="899" y="1"/>
                  </a:moveTo>
                  <a:lnTo>
                    <a:pt x="899" y="1"/>
                  </a:lnTo>
                  <a:cubicBezTo>
                    <a:pt x="484" y="242"/>
                    <a:pt x="173" y="554"/>
                    <a:pt x="0" y="1003"/>
                  </a:cubicBezTo>
                  <a:cubicBezTo>
                    <a:pt x="173" y="865"/>
                    <a:pt x="312" y="692"/>
                    <a:pt x="450" y="519"/>
                  </a:cubicBezTo>
                  <a:cubicBezTo>
                    <a:pt x="588" y="346"/>
                    <a:pt x="830" y="242"/>
                    <a:pt x="8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35"/>
            <p:cNvSpPr/>
            <p:nvPr/>
          </p:nvSpPr>
          <p:spPr>
            <a:xfrm>
              <a:off x="1185981" y="58903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35"/>
            <p:cNvSpPr/>
            <p:nvPr/>
          </p:nvSpPr>
          <p:spPr>
            <a:xfrm>
              <a:off x="1185329" y="58969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35"/>
            <p:cNvSpPr/>
            <p:nvPr/>
          </p:nvSpPr>
          <p:spPr>
            <a:xfrm>
              <a:off x="1185981" y="58903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1" y="35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35"/>
            <p:cNvSpPr/>
            <p:nvPr/>
          </p:nvSpPr>
          <p:spPr>
            <a:xfrm>
              <a:off x="1185329" y="589364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1" y="0"/>
                    <a:pt x="1" y="35"/>
                  </a:cubicBezTo>
                  <a:cubicBezTo>
                    <a:pt x="35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35"/>
            <p:cNvSpPr/>
            <p:nvPr/>
          </p:nvSpPr>
          <p:spPr>
            <a:xfrm>
              <a:off x="1180106" y="527008"/>
              <a:ext cx="3277" cy="18616"/>
            </a:xfrm>
            <a:custGeom>
              <a:avLst/>
              <a:gdLst/>
              <a:ahLst/>
              <a:cxnLst/>
              <a:rect l="l" t="t" r="r" b="b"/>
              <a:pathLst>
                <a:path w="347" h="1971" extrusionOk="0">
                  <a:moveTo>
                    <a:pt x="70" y="1"/>
                  </a:moveTo>
                  <a:cubicBezTo>
                    <a:pt x="70" y="242"/>
                    <a:pt x="1" y="519"/>
                    <a:pt x="1" y="761"/>
                  </a:cubicBezTo>
                  <a:cubicBezTo>
                    <a:pt x="1" y="1141"/>
                    <a:pt x="35" y="1521"/>
                    <a:pt x="139" y="1902"/>
                  </a:cubicBezTo>
                  <a:cubicBezTo>
                    <a:pt x="139" y="1936"/>
                    <a:pt x="174" y="1971"/>
                    <a:pt x="243" y="1971"/>
                  </a:cubicBezTo>
                  <a:cubicBezTo>
                    <a:pt x="312" y="1971"/>
                    <a:pt x="312" y="1902"/>
                    <a:pt x="277" y="1867"/>
                  </a:cubicBezTo>
                  <a:cubicBezTo>
                    <a:pt x="174" y="1591"/>
                    <a:pt x="243" y="1314"/>
                    <a:pt x="277" y="1072"/>
                  </a:cubicBezTo>
                  <a:cubicBezTo>
                    <a:pt x="277" y="934"/>
                    <a:pt x="346" y="761"/>
                    <a:pt x="277" y="692"/>
                  </a:cubicBezTo>
                  <a:cubicBezTo>
                    <a:pt x="104" y="484"/>
                    <a:pt x="139" y="242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35"/>
            <p:cNvSpPr/>
            <p:nvPr/>
          </p:nvSpPr>
          <p:spPr>
            <a:xfrm>
              <a:off x="1192186" y="508723"/>
              <a:ext cx="2295" cy="12741"/>
            </a:xfrm>
            <a:custGeom>
              <a:avLst/>
              <a:gdLst/>
              <a:ahLst/>
              <a:cxnLst/>
              <a:rect l="l" t="t" r="r" b="b"/>
              <a:pathLst>
                <a:path w="243" h="1349" extrusionOk="0">
                  <a:moveTo>
                    <a:pt x="139" y="1"/>
                  </a:moveTo>
                  <a:cubicBezTo>
                    <a:pt x="104" y="450"/>
                    <a:pt x="1" y="900"/>
                    <a:pt x="139" y="1349"/>
                  </a:cubicBezTo>
                  <a:lnTo>
                    <a:pt x="243" y="1314"/>
                  </a:lnTo>
                  <a:cubicBezTo>
                    <a:pt x="208" y="900"/>
                    <a:pt x="173" y="45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35"/>
            <p:cNvSpPr/>
            <p:nvPr/>
          </p:nvSpPr>
          <p:spPr>
            <a:xfrm>
              <a:off x="1188266" y="5185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lnTo>
                    <a:pt x="1" y="35"/>
                  </a:lnTo>
                  <a:cubicBezTo>
                    <a:pt x="1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35"/>
            <p:cNvSpPr/>
            <p:nvPr/>
          </p:nvSpPr>
          <p:spPr>
            <a:xfrm>
              <a:off x="1184356" y="518848"/>
              <a:ext cx="3920" cy="7188"/>
            </a:xfrm>
            <a:custGeom>
              <a:avLst/>
              <a:gdLst/>
              <a:ahLst/>
              <a:cxnLst/>
              <a:rect l="l" t="t" r="r" b="b"/>
              <a:pathLst>
                <a:path w="415" h="76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35" y="104"/>
                    <a:pt x="0" y="415"/>
                    <a:pt x="0" y="761"/>
                  </a:cubicBezTo>
                  <a:cubicBezTo>
                    <a:pt x="104" y="484"/>
                    <a:pt x="173" y="173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35"/>
            <p:cNvSpPr/>
            <p:nvPr/>
          </p:nvSpPr>
          <p:spPr>
            <a:xfrm>
              <a:off x="1190552" y="529946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"/>
                  </a:moveTo>
                  <a:cubicBezTo>
                    <a:pt x="1" y="35"/>
                    <a:pt x="1" y="104"/>
                    <a:pt x="1" y="139"/>
                  </a:cubicBez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35"/>
            <p:cNvSpPr/>
            <p:nvPr/>
          </p:nvSpPr>
          <p:spPr>
            <a:xfrm>
              <a:off x="1190552" y="525705"/>
              <a:ext cx="661" cy="4250"/>
            </a:xfrm>
            <a:custGeom>
              <a:avLst/>
              <a:gdLst/>
              <a:ahLst/>
              <a:cxnLst/>
              <a:rect l="l" t="t" r="r" b="b"/>
              <a:pathLst>
                <a:path w="70" h="450" extrusionOk="0">
                  <a:moveTo>
                    <a:pt x="1" y="0"/>
                  </a:moveTo>
                  <a:lnTo>
                    <a:pt x="1" y="450"/>
                  </a:lnTo>
                  <a:cubicBezTo>
                    <a:pt x="35" y="311"/>
                    <a:pt x="70" y="17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35"/>
            <p:cNvSpPr/>
            <p:nvPr/>
          </p:nvSpPr>
          <p:spPr>
            <a:xfrm>
              <a:off x="1193489" y="52962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69"/>
                  </a:lnTo>
                  <a:lnTo>
                    <a:pt x="35" y="69"/>
                  </a:lnTo>
                  <a:cubicBezTo>
                    <a:pt x="35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35"/>
            <p:cNvSpPr/>
            <p:nvPr/>
          </p:nvSpPr>
          <p:spPr>
            <a:xfrm>
              <a:off x="1191865" y="530276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73" y="0"/>
                  </a:moveTo>
                  <a:cubicBezTo>
                    <a:pt x="104" y="0"/>
                    <a:pt x="0" y="0"/>
                    <a:pt x="104" y="138"/>
                  </a:cubicBezTo>
                  <a:cubicBezTo>
                    <a:pt x="173" y="104"/>
                    <a:pt x="173" y="35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35"/>
            <p:cNvSpPr/>
            <p:nvPr/>
          </p:nvSpPr>
          <p:spPr>
            <a:xfrm>
              <a:off x="1192838" y="531580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" y="0"/>
                  </a:moveTo>
                  <a:cubicBezTo>
                    <a:pt x="1" y="35"/>
                    <a:pt x="1" y="35"/>
                    <a:pt x="1" y="70"/>
                  </a:cubicBezTo>
                  <a:cubicBezTo>
                    <a:pt x="1" y="104"/>
                    <a:pt x="35" y="139"/>
                    <a:pt x="35" y="173"/>
                  </a:cubicBezTo>
                  <a:lnTo>
                    <a:pt x="104" y="139"/>
                  </a:lnTo>
                  <a:cubicBezTo>
                    <a:pt x="70" y="104"/>
                    <a:pt x="70" y="70"/>
                    <a:pt x="70" y="35"/>
                  </a:cubicBez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35"/>
            <p:cNvSpPr/>
            <p:nvPr/>
          </p:nvSpPr>
          <p:spPr>
            <a:xfrm>
              <a:off x="1192838" y="5315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35"/>
            <p:cNvSpPr/>
            <p:nvPr/>
          </p:nvSpPr>
          <p:spPr>
            <a:xfrm>
              <a:off x="1183374" y="529162"/>
              <a:ext cx="331" cy="793"/>
            </a:xfrm>
            <a:custGeom>
              <a:avLst/>
              <a:gdLst/>
              <a:ahLst/>
              <a:cxnLst/>
              <a:rect l="l" t="t" r="r" b="b"/>
              <a:pathLst>
                <a:path w="35" h="84" extrusionOk="0">
                  <a:moveTo>
                    <a:pt x="13" y="0"/>
                  </a:moveTo>
                  <a:cubicBezTo>
                    <a:pt x="0" y="0"/>
                    <a:pt x="0" y="25"/>
                    <a:pt x="0" y="49"/>
                  </a:cubicBezTo>
                  <a:cubicBezTo>
                    <a:pt x="0" y="49"/>
                    <a:pt x="0" y="49"/>
                    <a:pt x="0" y="84"/>
                  </a:cubicBezTo>
                  <a:cubicBezTo>
                    <a:pt x="0" y="84"/>
                    <a:pt x="35" y="49"/>
                    <a:pt x="35" y="49"/>
                  </a:cubicBezTo>
                  <a:lnTo>
                    <a:pt x="35" y="14"/>
                  </a:lnTo>
                  <a:cubicBezTo>
                    <a:pt x="25" y="4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35"/>
            <p:cNvSpPr/>
            <p:nvPr/>
          </p:nvSpPr>
          <p:spPr>
            <a:xfrm>
              <a:off x="1379253" y="372592"/>
              <a:ext cx="1965" cy="1643"/>
            </a:xfrm>
            <a:custGeom>
              <a:avLst/>
              <a:gdLst/>
              <a:ahLst/>
              <a:cxnLst/>
              <a:rect l="l" t="t" r="r" b="b"/>
              <a:pathLst>
                <a:path w="208" h="174" extrusionOk="0">
                  <a:moveTo>
                    <a:pt x="0" y="0"/>
                  </a:moveTo>
                  <a:cubicBezTo>
                    <a:pt x="70" y="69"/>
                    <a:pt x="104" y="139"/>
                    <a:pt x="173" y="173"/>
                  </a:cubicBezTo>
                  <a:lnTo>
                    <a:pt x="208" y="173"/>
                  </a:lnTo>
                  <a:cubicBezTo>
                    <a:pt x="139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35"/>
            <p:cNvSpPr/>
            <p:nvPr/>
          </p:nvSpPr>
          <p:spPr>
            <a:xfrm>
              <a:off x="1382842" y="379119"/>
              <a:ext cx="992" cy="793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1" y="1"/>
                  </a:moveTo>
                  <a:cubicBezTo>
                    <a:pt x="35" y="35"/>
                    <a:pt x="35" y="70"/>
                    <a:pt x="70" y="70"/>
                  </a:cubicBezTo>
                  <a:cubicBezTo>
                    <a:pt x="70" y="80"/>
                    <a:pt x="73" y="84"/>
                    <a:pt x="77" y="84"/>
                  </a:cubicBezTo>
                  <a:cubicBezTo>
                    <a:pt x="87" y="84"/>
                    <a:pt x="104" y="60"/>
                    <a:pt x="104" y="35"/>
                  </a:cubicBezTo>
                  <a:cubicBezTo>
                    <a:pt x="70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35"/>
            <p:cNvSpPr/>
            <p:nvPr/>
          </p:nvSpPr>
          <p:spPr>
            <a:xfrm>
              <a:off x="1375664" y="3654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35"/>
            <p:cNvSpPr/>
            <p:nvPr/>
          </p:nvSpPr>
          <p:spPr>
            <a:xfrm>
              <a:off x="1375664" y="365735"/>
              <a:ext cx="1643" cy="1643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104"/>
                    <a:pt x="69" y="173"/>
                    <a:pt x="173" y="173"/>
                  </a:cubicBezTo>
                  <a:cubicBezTo>
                    <a:pt x="138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35"/>
            <p:cNvSpPr/>
            <p:nvPr/>
          </p:nvSpPr>
          <p:spPr>
            <a:xfrm>
              <a:off x="1379253" y="37259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35"/>
            <p:cNvSpPr/>
            <p:nvPr/>
          </p:nvSpPr>
          <p:spPr>
            <a:xfrm>
              <a:off x="1378601" y="370958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0"/>
                  </a:moveTo>
                  <a:lnTo>
                    <a:pt x="35" y="87"/>
                  </a:lnTo>
                  <a:lnTo>
                    <a:pt x="35" y="87"/>
                  </a:lnTo>
                  <a:cubicBezTo>
                    <a:pt x="26" y="61"/>
                    <a:pt x="18" y="35"/>
                    <a:pt x="0" y="0"/>
                  </a:cubicBezTo>
                  <a:close/>
                  <a:moveTo>
                    <a:pt x="35" y="87"/>
                  </a:moveTo>
                  <a:cubicBezTo>
                    <a:pt x="44" y="113"/>
                    <a:pt x="52" y="139"/>
                    <a:pt x="69" y="173"/>
                  </a:cubicBezTo>
                  <a:lnTo>
                    <a:pt x="35" y="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35"/>
            <p:cNvSpPr/>
            <p:nvPr/>
          </p:nvSpPr>
          <p:spPr>
            <a:xfrm>
              <a:off x="1382521" y="377485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0" y="1"/>
                  </a:moveTo>
                  <a:cubicBezTo>
                    <a:pt x="0" y="35"/>
                    <a:pt x="35" y="104"/>
                    <a:pt x="35" y="139"/>
                  </a:cubicBezTo>
                  <a:cubicBezTo>
                    <a:pt x="35" y="70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35"/>
            <p:cNvSpPr/>
            <p:nvPr/>
          </p:nvSpPr>
          <p:spPr>
            <a:xfrm>
              <a:off x="1382521" y="37716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35"/>
            <p:cNvSpPr/>
            <p:nvPr/>
          </p:nvSpPr>
          <p:spPr>
            <a:xfrm>
              <a:off x="1382842" y="37878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6"/>
                  </a:move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lnTo>
                    <a:pt x="1" y="36"/>
                  </a:lnTo>
                  <a:lnTo>
                    <a:pt x="35" y="36"/>
                  </a:lnTo>
                  <a:lnTo>
                    <a:pt x="35" y="36"/>
                  </a:lnTo>
                  <a:lnTo>
                    <a:pt x="35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35"/>
            <p:cNvSpPr/>
            <p:nvPr/>
          </p:nvSpPr>
          <p:spPr>
            <a:xfrm>
              <a:off x="1385128" y="382462"/>
              <a:ext cx="661" cy="907"/>
            </a:xfrm>
            <a:custGeom>
              <a:avLst/>
              <a:gdLst/>
              <a:ahLst/>
              <a:cxnLst/>
              <a:rect l="l" t="t" r="r" b="b"/>
              <a:pathLst>
                <a:path w="70" h="96" extrusionOk="0">
                  <a:moveTo>
                    <a:pt x="35" y="1"/>
                  </a:moveTo>
                  <a:cubicBezTo>
                    <a:pt x="27" y="1"/>
                    <a:pt x="18" y="9"/>
                    <a:pt x="1" y="27"/>
                  </a:cubicBezTo>
                  <a:cubicBezTo>
                    <a:pt x="1" y="61"/>
                    <a:pt x="1" y="61"/>
                    <a:pt x="35" y="61"/>
                  </a:cubicBezTo>
                  <a:cubicBezTo>
                    <a:pt x="70" y="61"/>
                    <a:pt x="70" y="61"/>
                    <a:pt x="70" y="27"/>
                  </a:cubicBezTo>
                  <a:cubicBezTo>
                    <a:pt x="52" y="9"/>
                    <a:pt x="44" y="1"/>
                    <a:pt x="35" y="1"/>
                  </a:cubicBezTo>
                  <a:close/>
                  <a:moveTo>
                    <a:pt x="35" y="61"/>
                  </a:moveTo>
                  <a:cubicBezTo>
                    <a:pt x="1" y="61"/>
                    <a:pt x="1" y="96"/>
                    <a:pt x="35" y="96"/>
                  </a:cubicBezTo>
                  <a:lnTo>
                    <a:pt x="70" y="96"/>
                  </a:lnTo>
                  <a:cubicBezTo>
                    <a:pt x="70" y="61"/>
                    <a:pt x="70" y="61"/>
                    <a:pt x="35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35"/>
            <p:cNvSpPr/>
            <p:nvPr/>
          </p:nvSpPr>
          <p:spPr>
            <a:xfrm>
              <a:off x="1380887" y="37422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35"/>
            <p:cNvSpPr/>
            <p:nvPr/>
          </p:nvSpPr>
          <p:spPr>
            <a:xfrm>
              <a:off x="1381208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35"/>
            <p:cNvSpPr/>
            <p:nvPr/>
          </p:nvSpPr>
          <p:spPr>
            <a:xfrm>
              <a:off x="1380887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35"/>
            <p:cNvSpPr/>
            <p:nvPr/>
          </p:nvSpPr>
          <p:spPr>
            <a:xfrm>
              <a:off x="1377950" y="369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35"/>
            <p:cNvSpPr/>
            <p:nvPr/>
          </p:nvSpPr>
          <p:spPr>
            <a:xfrm>
              <a:off x="1378601" y="3709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35"/>
            <p:cNvSpPr/>
            <p:nvPr/>
          </p:nvSpPr>
          <p:spPr>
            <a:xfrm>
              <a:off x="1377950" y="36932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0" y="70"/>
                    <a:pt x="35" y="104"/>
                    <a:pt x="69" y="173"/>
                  </a:cubicBezTo>
                  <a:cubicBezTo>
                    <a:pt x="69" y="104"/>
                    <a:pt x="69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35"/>
            <p:cNvSpPr/>
            <p:nvPr/>
          </p:nvSpPr>
          <p:spPr>
            <a:xfrm>
              <a:off x="1377298" y="367369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0" y="0"/>
                  </a:moveTo>
                  <a:cubicBezTo>
                    <a:pt x="35" y="69"/>
                    <a:pt x="0" y="138"/>
                    <a:pt x="69" y="208"/>
                  </a:cubicBezTo>
                  <a:cubicBezTo>
                    <a:pt x="35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35"/>
            <p:cNvSpPr/>
            <p:nvPr/>
          </p:nvSpPr>
          <p:spPr>
            <a:xfrm>
              <a:off x="1377950" y="369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35"/>
            <p:cNvSpPr/>
            <p:nvPr/>
          </p:nvSpPr>
          <p:spPr>
            <a:xfrm>
              <a:off x="1380235" y="38597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35"/>
            <p:cNvSpPr/>
            <p:nvPr/>
          </p:nvSpPr>
          <p:spPr>
            <a:xfrm>
              <a:off x="1336486" y="408171"/>
              <a:ext cx="1643" cy="7849"/>
            </a:xfrm>
            <a:custGeom>
              <a:avLst/>
              <a:gdLst/>
              <a:ahLst/>
              <a:cxnLst/>
              <a:rect l="l" t="t" r="r" b="b"/>
              <a:pathLst>
                <a:path w="174" h="831" extrusionOk="0">
                  <a:moveTo>
                    <a:pt x="0" y="1"/>
                  </a:moveTo>
                  <a:cubicBezTo>
                    <a:pt x="70" y="277"/>
                    <a:pt x="35" y="588"/>
                    <a:pt x="104" y="830"/>
                  </a:cubicBezTo>
                  <a:cubicBezTo>
                    <a:pt x="70" y="554"/>
                    <a:pt x="173" y="27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35"/>
            <p:cNvSpPr/>
            <p:nvPr/>
          </p:nvSpPr>
          <p:spPr>
            <a:xfrm>
              <a:off x="1331915" y="407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35"/>
            <p:cNvSpPr/>
            <p:nvPr/>
          </p:nvSpPr>
          <p:spPr>
            <a:xfrm>
              <a:off x="1328647" y="407199"/>
              <a:ext cx="3929" cy="5884"/>
            </a:xfrm>
            <a:custGeom>
              <a:avLst/>
              <a:gdLst/>
              <a:ahLst/>
              <a:cxnLst/>
              <a:rect l="l" t="t" r="r" b="b"/>
              <a:pathLst>
                <a:path w="416" h="623" extrusionOk="0">
                  <a:moveTo>
                    <a:pt x="347" y="0"/>
                  </a:moveTo>
                  <a:cubicBezTo>
                    <a:pt x="1" y="208"/>
                    <a:pt x="347" y="415"/>
                    <a:pt x="347" y="622"/>
                  </a:cubicBezTo>
                  <a:cubicBezTo>
                    <a:pt x="416" y="415"/>
                    <a:pt x="347" y="208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35"/>
            <p:cNvSpPr/>
            <p:nvPr/>
          </p:nvSpPr>
          <p:spPr>
            <a:xfrm>
              <a:off x="1335504" y="419930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69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35"/>
            <p:cNvSpPr/>
            <p:nvPr/>
          </p:nvSpPr>
          <p:spPr>
            <a:xfrm>
              <a:off x="1332897" y="404261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69" y="0"/>
                  </a:moveTo>
                  <a:cubicBezTo>
                    <a:pt x="69" y="35"/>
                    <a:pt x="0" y="104"/>
                    <a:pt x="69" y="173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35"/>
            <p:cNvSpPr/>
            <p:nvPr/>
          </p:nvSpPr>
          <p:spPr>
            <a:xfrm>
              <a:off x="1344977" y="41894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35"/>
            <p:cNvSpPr/>
            <p:nvPr/>
          </p:nvSpPr>
          <p:spPr>
            <a:xfrm>
              <a:off x="1345950" y="42123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35"/>
            <p:cNvSpPr/>
            <p:nvPr/>
          </p:nvSpPr>
          <p:spPr>
            <a:xfrm>
              <a:off x="1401449" y="379770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1" y="1"/>
                  </a:moveTo>
                  <a:cubicBezTo>
                    <a:pt x="1" y="1"/>
                    <a:pt x="1" y="16"/>
                    <a:pt x="11" y="16"/>
                  </a:cubicBezTo>
                  <a:cubicBezTo>
                    <a:pt x="16" y="16"/>
                    <a:pt x="24" y="1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35"/>
            <p:cNvSpPr/>
            <p:nvPr/>
          </p:nvSpPr>
          <p:spPr>
            <a:xfrm>
              <a:off x="1405699" y="3869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35"/>
            <p:cNvSpPr/>
            <p:nvPr/>
          </p:nvSpPr>
          <p:spPr>
            <a:xfrm>
              <a:off x="1395253" y="38532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35"/>
            <p:cNvSpPr/>
            <p:nvPr/>
          </p:nvSpPr>
          <p:spPr>
            <a:xfrm>
              <a:off x="1397860" y="37781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35"/>
            <p:cNvSpPr/>
            <p:nvPr/>
          </p:nvSpPr>
          <p:spPr>
            <a:xfrm>
              <a:off x="1158883" y="652372"/>
              <a:ext cx="1322" cy="1965"/>
            </a:xfrm>
            <a:custGeom>
              <a:avLst/>
              <a:gdLst/>
              <a:ahLst/>
              <a:cxnLst/>
              <a:rect l="l" t="t" r="r" b="b"/>
              <a:pathLst>
                <a:path w="140" h="208" extrusionOk="0">
                  <a:moveTo>
                    <a:pt x="1" y="1"/>
                  </a:moveTo>
                  <a:cubicBezTo>
                    <a:pt x="1" y="104"/>
                    <a:pt x="70" y="139"/>
                    <a:pt x="105" y="208"/>
                  </a:cubicBezTo>
                  <a:cubicBezTo>
                    <a:pt x="139" y="139"/>
                    <a:pt x="70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35"/>
            <p:cNvSpPr/>
            <p:nvPr/>
          </p:nvSpPr>
          <p:spPr>
            <a:xfrm>
              <a:off x="1158883" y="6523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35"/>
            <p:cNvSpPr/>
            <p:nvPr/>
          </p:nvSpPr>
          <p:spPr>
            <a:xfrm>
              <a:off x="1159865" y="65432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35"/>
            <p:cNvSpPr/>
            <p:nvPr/>
          </p:nvSpPr>
          <p:spPr>
            <a:xfrm>
              <a:off x="1159865" y="654658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" y="0"/>
                  </a:moveTo>
                  <a:cubicBezTo>
                    <a:pt x="70" y="35"/>
                    <a:pt x="104" y="35"/>
                    <a:pt x="139" y="70"/>
                  </a:cubicBezTo>
                  <a:cubicBezTo>
                    <a:pt x="104" y="35"/>
                    <a:pt x="7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35"/>
            <p:cNvSpPr/>
            <p:nvPr/>
          </p:nvSpPr>
          <p:spPr>
            <a:xfrm>
              <a:off x="1191865" y="687309"/>
              <a:ext cx="1634" cy="1521"/>
            </a:xfrm>
            <a:custGeom>
              <a:avLst/>
              <a:gdLst/>
              <a:ahLst/>
              <a:cxnLst/>
              <a:rect l="l" t="t" r="r" b="b"/>
              <a:pathLst>
                <a:path w="173" h="161" extrusionOk="0">
                  <a:moveTo>
                    <a:pt x="104" y="0"/>
                  </a:moveTo>
                  <a:cubicBezTo>
                    <a:pt x="35" y="0"/>
                    <a:pt x="0" y="35"/>
                    <a:pt x="35" y="69"/>
                  </a:cubicBezTo>
                  <a:cubicBezTo>
                    <a:pt x="35" y="104"/>
                    <a:pt x="69" y="138"/>
                    <a:pt x="69" y="138"/>
                  </a:cubicBezTo>
                  <a:cubicBezTo>
                    <a:pt x="98" y="153"/>
                    <a:pt x="121" y="161"/>
                    <a:pt x="137" y="161"/>
                  </a:cubicBezTo>
                  <a:cubicBezTo>
                    <a:pt x="161" y="161"/>
                    <a:pt x="173" y="144"/>
                    <a:pt x="173" y="104"/>
                  </a:cubicBezTo>
                  <a:cubicBezTo>
                    <a:pt x="173" y="35"/>
                    <a:pt x="138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35"/>
            <p:cNvSpPr/>
            <p:nvPr/>
          </p:nvSpPr>
          <p:spPr>
            <a:xfrm>
              <a:off x="1189900" y="67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35"/>
            <p:cNvSpPr/>
            <p:nvPr/>
          </p:nvSpPr>
          <p:spPr>
            <a:xfrm>
              <a:off x="1189900" y="67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35"/>
            <p:cNvSpPr/>
            <p:nvPr/>
          </p:nvSpPr>
          <p:spPr>
            <a:xfrm>
              <a:off x="1322451" y="6402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35"/>
            <p:cNvSpPr/>
            <p:nvPr/>
          </p:nvSpPr>
          <p:spPr>
            <a:xfrm>
              <a:off x="1407654" y="452251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cubicBezTo>
                    <a:pt x="1" y="69"/>
                    <a:pt x="1" y="35"/>
                    <a:pt x="1" y="0"/>
                  </a:cubicBezTo>
                  <a:cubicBezTo>
                    <a:pt x="1" y="35"/>
                    <a:pt x="1" y="69"/>
                    <a:pt x="1" y="69"/>
                  </a:cubicBezTo>
                  <a:cubicBezTo>
                    <a:pt x="1" y="69"/>
                    <a:pt x="1" y="69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35"/>
            <p:cNvSpPr/>
            <p:nvPr/>
          </p:nvSpPr>
          <p:spPr>
            <a:xfrm>
              <a:off x="1407654" y="45192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72" name="Google Shape;6472;p35"/>
          <p:cNvGrpSpPr/>
          <p:nvPr/>
        </p:nvGrpSpPr>
        <p:grpSpPr>
          <a:xfrm rot="9174732" flipH="1">
            <a:off x="-109354" y="863740"/>
            <a:ext cx="848720" cy="1373234"/>
            <a:chOff x="971495" y="101917"/>
            <a:chExt cx="454456" cy="735312"/>
          </a:xfrm>
        </p:grpSpPr>
        <p:sp>
          <p:nvSpPr>
            <p:cNvPr id="6473" name="Google Shape;6473;p35"/>
            <p:cNvSpPr/>
            <p:nvPr/>
          </p:nvSpPr>
          <p:spPr>
            <a:xfrm>
              <a:off x="971495" y="101917"/>
              <a:ext cx="454456" cy="735312"/>
            </a:xfrm>
            <a:custGeom>
              <a:avLst/>
              <a:gdLst/>
              <a:ahLst/>
              <a:cxnLst/>
              <a:rect l="l" t="t" r="r" b="b"/>
              <a:pathLst>
                <a:path w="48116" h="77852" extrusionOk="0">
                  <a:moveTo>
                    <a:pt x="29278" y="8606"/>
                  </a:moveTo>
                  <a:cubicBezTo>
                    <a:pt x="29455" y="8606"/>
                    <a:pt x="29657" y="8686"/>
                    <a:pt x="29899" y="8852"/>
                  </a:cubicBezTo>
                  <a:cubicBezTo>
                    <a:pt x="29720" y="8852"/>
                    <a:pt x="29551" y="8841"/>
                    <a:pt x="29389" y="8841"/>
                  </a:cubicBezTo>
                  <a:cubicBezTo>
                    <a:pt x="29146" y="8841"/>
                    <a:pt x="28918" y="8866"/>
                    <a:pt x="28690" y="8991"/>
                  </a:cubicBezTo>
                  <a:cubicBezTo>
                    <a:pt x="28865" y="8738"/>
                    <a:pt x="29050" y="8606"/>
                    <a:pt x="29278" y="8606"/>
                  </a:cubicBezTo>
                  <a:close/>
                  <a:moveTo>
                    <a:pt x="29161" y="9061"/>
                  </a:moveTo>
                  <a:cubicBezTo>
                    <a:pt x="29278" y="9061"/>
                    <a:pt x="29407" y="9096"/>
                    <a:pt x="29554" y="9164"/>
                  </a:cubicBezTo>
                  <a:cubicBezTo>
                    <a:pt x="29346" y="9336"/>
                    <a:pt x="29070" y="9440"/>
                    <a:pt x="28517" y="9509"/>
                  </a:cubicBezTo>
                  <a:cubicBezTo>
                    <a:pt x="28726" y="9207"/>
                    <a:pt x="28920" y="9061"/>
                    <a:pt x="29161" y="9061"/>
                  </a:cubicBezTo>
                  <a:close/>
                  <a:moveTo>
                    <a:pt x="28517" y="9889"/>
                  </a:moveTo>
                  <a:lnTo>
                    <a:pt x="28517" y="9889"/>
                  </a:lnTo>
                  <a:cubicBezTo>
                    <a:pt x="28448" y="9993"/>
                    <a:pt x="28379" y="10131"/>
                    <a:pt x="28171" y="10200"/>
                  </a:cubicBezTo>
                  <a:cubicBezTo>
                    <a:pt x="28240" y="9959"/>
                    <a:pt x="28379" y="9924"/>
                    <a:pt x="28517" y="9889"/>
                  </a:cubicBezTo>
                  <a:close/>
                  <a:moveTo>
                    <a:pt x="24041" y="12024"/>
                  </a:moveTo>
                  <a:cubicBezTo>
                    <a:pt x="24058" y="12024"/>
                    <a:pt x="24075" y="12032"/>
                    <a:pt x="24092" y="12067"/>
                  </a:cubicBezTo>
                  <a:cubicBezTo>
                    <a:pt x="24092" y="12102"/>
                    <a:pt x="24058" y="12136"/>
                    <a:pt x="24023" y="12136"/>
                  </a:cubicBezTo>
                  <a:cubicBezTo>
                    <a:pt x="24006" y="12136"/>
                    <a:pt x="23989" y="12145"/>
                    <a:pt x="23972" y="12145"/>
                  </a:cubicBezTo>
                  <a:cubicBezTo>
                    <a:pt x="23954" y="12145"/>
                    <a:pt x="23937" y="12136"/>
                    <a:pt x="23920" y="12102"/>
                  </a:cubicBezTo>
                  <a:cubicBezTo>
                    <a:pt x="23885" y="12067"/>
                    <a:pt x="23920" y="12032"/>
                    <a:pt x="23989" y="12032"/>
                  </a:cubicBezTo>
                  <a:cubicBezTo>
                    <a:pt x="24006" y="12032"/>
                    <a:pt x="24023" y="12024"/>
                    <a:pt x="24041" y="12024"/>
                  </a:cubicBezTo>
                  <a:close/>
                  <a:moveTo>
                    <a:pt x="27444" y="10316"/>
                  </a:moveTo>
                  <a:cubicBezTo>
                    <a:pt x="27474" y="10316"/>
                    <a:pt x="27509" y="10323"/>
                    <a:pt x="27549" y="10339"/>
                  </a:cubicBezTo>
                  <a:cubicBezTo>
                    <a:pt x="27238" y="10650"/>
                    <a:pt x="26927" y="10926"/>
                    <a:pt x="26719" y="11237"/>
                  </a:cubicBezTo>
                  <a:cubicBezTo>
                    <a:pt x="26339" y="11860"/>
                    <a:pt x="25924" y="12413"/>
                    <a:pt x="25682" y="13104"/>
                  </a:cubicBezTo>
                  <a:cubicBezTo>
                    <a:pt x="25544" y="13588"/>
                    <a:pt x="25268" y="14037"/>
                    <a:pt x="25199" y="14521"/>
                  </a:cubicBezTo>
                  <a:cubicBezTo>
                    <a:pt x="25164" y="14625"/>
                    <a:pt x="25164" y="14729"/>
                    <a:pt x="25129" y="14832"/>
                  </a:cubicBezTo>
                  <a:cubicBezTo>
                    <a:pt x="25095" y="14936"/>
                    <a:pt x="25060" y="15040"/>
                    <a:pt x="24922" y="15109"/>
                  </a:cubicBezTo>
                  <a:cubicBezTo>
                    <a:pt x="24882" y="15129"/>
                    <a:pt x="24842" y="15149"/>
                    <a:pt x="24802" y="15149"/>
                  </a:cubicBezTo>
                  <a:cubicBezTo>
                    <a:pt x="24773" y="15149"/>
                    <a:pt x="24744" y="15138"/>
                    <a:pt x="24715" y="15109"/>
                  </a:cubicBezTo>
                  <a:cubicBezTo>
                    <a:pt x="24646" y="15074"/>
                    <a:pt x="24680" y="15005"/>
                    <a:pt x="24715" y="14936"/>
                  </a:cubicBezTo>
                  <a:cubicBezTo>
                    <a:pt x="24818" y="14556"/>
                    <a:pt x="24922" y="14175"/>
                    <a:pt x="25026" y="13795"/>
                  </a:cubicBezTo>
                  <a:cubicBezTo>
                    <a:pt x="25268" y="12827"/>
                    <a:pt x="25786" y="11998"/>
                    <a:pt x="26408" y="11203"/>
                  </a:cubicBezTo>
                  <a:cubicBezTo>
                    <a:pt x="26650" y="10892"/>
                    <a:pt x="26927" y="10650"/>
                    <a:pt x="27203" y="10442"/>
                  </a:cubicBezTo>
                  <a:cubicBezTo>
                    <a:pt x="27283" y="10389"/>
                    <a:pt x="27342" y="10316"/>
                    <a:pt x="27444" y="10316"/>
                  </a:cubicBezTo>
                  <a:close/>
                  <a:moveTo>
                    <a:pt x="29381" y="11860"/>
                  </a:moveTo>
                  <a:cubicBezTo>
                    <a:pt x="29899" y="12171"/>
                    <a:pt x="30314" y="12620"/>
                    <a:pt x="30764" y="13035"/>
                  </a:cubicBezTo>
                  <a:cubicBezTo>
                    <a:pt x="31628" y="13830"/>
                    <a:pt x="32319" y="14763"/>
                    <a:pt x="32907" y="15765"/>
                  </a:cubicBezTo>
                  <a:cubicBezTo>
                    <a:pt x="32907" y="15800"/>
                    <a:pt x="32907" y="15800"/>
                    <a:pt x="32907" y="15869"/>
                  </a:cubicBezTo>
                  <a:cubicBezTo>
                    <a:pt x="32781" y="15869"/>
                    <a:pt x="32655" y="15796"/>
                    <a:pt x="32516" y="15796"/>
                  </a:cubicBezTo>
                  <a:cubicBezTo>
                    <a:pt x="32464" y="15796"/>
                    <a:pt x="32410" y="15806"/>
                    <a:pt x="32354" y="15835"/>
                  </a:cubicBezTo>
                  <a:cubicBezTo>
                    <a:pt x="32346" y="15851"/>
                    <a:pt x="32336" y="15857"/>
                    <a:pt x="32324" y="15857"/>
                  </a:cubicBezTo>
                  <a:cubicBezTo>
                    <a:pt x="32287" y="15857"/>
                    <a:pt x="32234" y="15784"/>
                    <a:pt x="32181" y="15731"/>
                  </a:cubicBezTo>
                  <a:cubicBezTo>
                    <a:pt x="32042" y="15558"/>
                    <a:pt x="31904" y="15385"/>
                    <a:pt x="31801" y="15212"/>
                  </a:cubicBezTo>
                  <a:cubicBezTo>
                    <a:pt x="31247" y="14348"/>
                    <a:pt x="30660" y="13519"/>
                    <a:pt x="30038" y="12724"/>
                  </a:cubicBezTo>
                  <a:cubicBezTo>
                    <a:pt x="29865" y="12516"/>
                    <a:pt x="29692" y="12344"/>
                    <a:pt x="29519" y="12171"/>
                  </a:cubicBezTo>
                  <a:cubicBezTo>
                    <a:pt x="29450" y="12102"/>
                    <a:pt x="29346" y="12032"/>
                    <a:pt x="29381" y="11894"/>
                  </a:cubicBezTo>
                  <a:lnTo>
                    <a:pt x="29381" y="11860"/>
                  </a:lnTo>
                  <a:close/>
                  <a:moveTo>
                    <a:pt x="15175" y="15800"/>
                  </a:moveTo>
                  <a:cubicBezTo>
                    <a:pt x="15175" y="15800"/>
                    <a:pt x="15209" y="15835"/>
                    <a:pt x="15175" y="15869"/>
                  </a:cubicBezTo>
                  <a:cubicBezTo>
                    <a:pt x="15151" y="15893"/>
                    <a:pt x="15111" y="15933"/>
                    <a:pt x="15065" y="15933"/>
                  </a:cubicBezTo>
                  <a:cubicBezTo>
                    <a:pt x="15045" y="15933"/>
                    <a:pt x="15023" y="15925"/>
                    <a:pt x="15002" y="15904"/>
                  </a:cubicBezTo>
                  <a:cubicBezTo>
                    <a:pt x="15036" y="15835"/>
                    <a:pt x="15071" y="15800"/>
                    <a:pt x="15175" y="15800"/>
                  </a:cubicBezTo>
                  <a:close/>
                  <a:moveTo>
                    <a:pt x="32631" y="16106"/>
                  </a:moveTo>
                  <a:cubicBezTo>
                    <a:pt x="32811" y="16106"/>
                    <a:pt x="32845" y="16229"/>
                    <a:pt x="32907" y="16353"/>
                  </a:cubicBezTo>
                  <a:cubicBezTo>
                    <a:pt x="32768" y="16319"/>
                    <a:pt x="32665" y="16249"/>
                    <a:pt x="32561" y="16111"/>
                  </a:cubicBezTo>
                  <a:cubicBezTo>
                    <a:pt x="32586" y="16107"/>
                    <a:pt x="32610" y="16106"/>
                    <a:pt x="32631" y="16106"/>
                  </a:cubicBezTo>
                  <a:close/>
                  <a:moveTo>
                    <a:pt x="20154" y="16261"/>
                  </a:moveTo>
                  <a:cubicBezTo>
                    <a:pt x="20181" y="16261"/>
                    <a:pt x="20201" y="16278"/>
                    <a:pt x="20221" y="16319"/>
                  </a:cubicBezTo>
                  <a:cubicBezTo>
                    <a:pt x="20290" y="16319"/>
                    <a:pt x="20359" y="16307"/>
                    <a:pt x="20429" y="16307"/>
                  </a:cubicBezTo>
                  <a:cubicBezTo>
                    <a:pt x="20532" y="16307"/>
                    <a:pt x="20636" y="16332"/>
                    <a:pt x="20740" y="16457"/>
                  </a:cubicBezTo>
                  <a:cubicBezTo>
                    <a:pt x="20697" y="16463"/>
                    <a:pt x="20657" y="16466"/>
                    <a:pt x="20620" y="16466"/>
                  </a:cubicBezTo>
                  <a:cubicBezTo>
                    <a:pt x="20449" y="16466"/>
                    <a:pt x="20335" y="16404"/>
                    <a:pt x="20221" y="16319"/>
                  </a:cubicBezTo>
                  <a:cubicBezTo>
                    <a:pt x="20193" y="16333"/>
                    <a:pt x="20170" y="16341"/>
                    <a:pt x="20151" y="16341"/>
                  </a:cubicBezTo>
                  <a:cubicBezTo>
                    <a:pt x="20123" y="16341"/>
                    <a:pt x="20103" y="16324"/>
                    <a:pt x="20083" y="16284"/>
                  </a:cubicBezTo>
                  <a:cubicBezTo>
                    <a:pt x="20112" y="16270"/>
                    <a:pt x="20134" y="16261"/>
                    <a:pt x="20154" y="16261"/>
                  </a:cubicBezTo>
                  <a:close/>
                  <a:moveTo>
                    <a:pt x="29934" y="9094"/>
                  </a:moveTo>
                  <a:cubicBezTo>
                    <a:pt x="30349" y="9164"/>
                    <a:pt x="30694" y="9267"/>
                    <a:pt x="31006" y="9578"/>
                  </a:cubicBezTo>
                  <a:cubicBezTo>
                    <a:pt x="31489" y="10097"/>
                    <a:pt x="31904" y="10650"/>
                    <a:pt x="32319" y="11237"/>
                  </a:cubicBezTo>
                  <a:cubicBezTo>
                    <a:pt x="32526" y="11583"/>
                    <a:pt x="32768" y="11894"/>
                    <a:pt x="33045" y="12205"/>
                  </a:cubicBezTo>
                  <a:cubicBezTo>
                    <a:pt x="33563" y="12724"/>
                    <a:pt x="34013" y="13346"/>
                    <a:pt x="34427" y="13968"/>
                  </a:cubicBezTo>
                  <a:cubicBezTo>
                    <a:pt x="34911" y="14763"/>
                    <a:pt x="35292" y="15593"/>
                    <a:pt x="35776" y="16388"/>
                  </a:cubicBezTo>
                  <a:cubicBezTo>
                    <a:pt x="35810" y="16422"/>
                    <a:pt x="35879" y="16491"/>
                    <a:pt x="35810" y="16595"/>
                  </a:cubicBezTo>
                  <a:cubicBezTo>
                    <a:pt x="35784" y="16602"/>
                    <a:pt x="35759" y="16604"/>
                    <a:pt x="35734" y="16604"/>
                  </a:cubicBezTo>
                  <a:cubicBezTo>
                    <a:pt x="35631" y="16604"/>
                    <a:pt x="35542" y="16554"/>
                    <a:pt x="35430" y="16526"/>
                  </a:cubicBezTo>
                  <a:cubicBezTo>
                    <a:pt x="35285" y="16490"/>
                    <a:pt x="35145" y="16475"/>
                    <a:pt x="35006" y="16475"/>
                  </a:cubicBezTo>
                  <a:cubicBezTo>
                    <a:pt x="34746" y="16475"/>
                    <a:pt x="34490" y="16527"/>
                    <a:pt x="34220" y="16595"/>
                  </a:cubicBezTo>
                  <a:cubicBezTo>
                    <a:pt x="34116" y="16630"/>
                    <a:pt x="34047" y="16630"/>
                    <a:pt x="33944" y="16664"/>
                  </a:cubicBezTo>
                  <a:cubicBezTo>
                    <a:pt x="33871" y="16673"/>
                    <a:pt x="33818" y="16680"/>
                    <a:pt x="33777" y="16680"/>
                  </a:cubicBezTo>
                  <a:cubicBezTo>
                    <a:pt x="33660" y="16680"/>
                    <a:pt x="33640" y="16626"/>
                    <a:pt x="33563" y="16422"/>
                  </a:cubicBezTo>
                  <a:cubicBezTo>
                    <a:pt x="33425" y="16180"/>
                    <a:pt x="33287" y="15938"/>
                    <a:pt x="33114" y="15696"/>
                  </a:cubicBezTo>
                  <a:cubicBezTo>
                    <a:pt x="32492" y="14763"/>
                    <a:pt x="31835" y="13830"/>
                    <a:pt x="30971" y="13035"/>
                  </a:cubicBezTo>
                  <a:cubicBezTo>
                    <a:pt x="30280" y="12378"/>
                    <a:pt x="29623" y="11721"/>
                    <a:pt x="28793" y="11237"/>
                  </a:cubicBezTo>
                  <a:cubicBezTo>
                    <a:pt x="28744" y="11213"/>
                    <a:pt x="28696" y="11189"/>
                    <a:pt x="28659" y="11189"/>
                  </a:cubicBezTo>
                  <a:cubicBezTo>
                    <a:pt x="28644" y="11189"/>
                    <a:pt x="28631" y="11193"/>
                    <a:pt x="28621" y="11203"/>
                  </a:cubicBezTo>
                  <a:cubicBezTo>
                    <a:pt x="28533" y="11247"/>
                    <a:pt x="28454" y="11264"/>
                    <a:pt x="28380" y="11264"/>
                  </a:cubicBezTo>
                  <a:cubicBezTo>
                    <a:pt x="28165" y="11264"/>
                    <a:pt x="27997" y="11116"/>
                    <a:pt x="27791" y="11065"/>
                  </a:cubicBezTo>
                  <a:cubicBezTo>
                    <a:pt x="28102" y="10754"/>
                    <a:pt x="28379" y="10442"/>
                    <a:pt x="28655" y="10131"/>
                  </a:cubicBezTo>
                  <a:cubicBezTo>
                    <a:pt x="28759" y="10028"/>
                    <a:pt x="28862" y="9959"/>
                    <a:pt x="28966" y="9924"/>
                  </a:cubicBezTo>
                  <a:cubicBezTo>
                    <a:pt x="29104" y="9889"/>
                    <a:pt x="29243" y="9855"/>
                    <a:pt x="29070" y="9682"/>
                  </a:cubicBezTo>
                  <a:cubicBezTo>
                    <a:pt x="29035" y="9613"/>
                    <a:pt x="29070" y="9544"/>
                    <a:pt x="29139" y="9509"/>
                  </a:cubicBezTo>
                  <a:cubicBezTo>
                    <a:pt x="29346" y="9371"/>
                    <a:pt x="29623" y="9336"/>
                    <a:pt x="29796" y="9129"/>
                  </a:cubicBezTo>
                  <a:cubicBezTo>
                    <a:pt x="29830" y="9094"/>
                    <a:pt x="29899" y="9094"/>
                    <a:pt x="29934" y="9094"/>
                  </a:cubicBezTo>
                  <a:close/>
                  <a:moveTo>
                    <a:pt x="24680" y="13000"/>
                  </a:moveTo>
                  <a:lnTo>
                    <a:pt x="24680" y="13000"/>
                  </a:lnTo>
                  <a:cubicBezTo>
                    <a:pt x="24611" y="13311"/>
                    <a:pt x="24438" y="13553"/>
                    <a:pt x="24196" y="13761"/>
                  </a:cubicBezTo>
                  <a:lnTo>
                    <a:pt x="24231" y="13761"/>
                  </a:lnTo>
                  <a:cubicBezTo>
                    <a:pt x="23851" y="14106"/>
                    <a:pt x="23470" y="14487"/>
                    <a:pt x="23125" y="14832"/>
                  </a:cubicBezTo>
                  <a:cubicBezTo>
                    <a:pt x="22744" y="15212"/>
                    <a:pt x="22399" y="15627"/>
                    <a:pt x="22122" y="16077"/>
                  </a:cubicBezTo>
                  <a:cubicBezTo>
                    <a:pt x="21984" y="16353"/>
                    <a:pt x="21880" y="16630"/>
                    <a:pt x="21673" y="16837"/>
                  </a:cubicBezTo>
                  <a:cubicBezTo>
                    <a:pt x="21500" y="16733"/>
                    <a:pt x="21535" y="16595"/>
                    <a:pt x="21604" y="16457"/>
                  </a:cubicBezTo>
                  <a:cubicBezTo>
                    <a:pt x="21707" y="16249"/>
                    <a:pt x="21777" y="16077"/>
                    <a:pt x="21915" y="15869"/>
                  </a:cubicBezTo>
                  <a:cubicBezTo>
                    <a:pt x="22191" y="15420"/>
                    <a:pt x="22468" y="14970"/>
                    <a:pt x="22883" y="14625"/>
                  </a:cubicBezTo>
                  <a:cubicBezTo>
                    <a:pt x="22917" y="14590"/>
                    <a:pt x="22952" y="14556"/>
                    <a:pt x="22986" y="14521"/>
                  </a:cubicBezTo>
                  <a:cubicBezTo>
                    <a:pt x="23228" y="14037"/>
                    <a:pt x="23643" y="13761"/>
                    <a:pt x="24058" y="13450"/>
                  </a:cubicBezTo>
                  <a:cubicBezTo>
                    <a:pt x="24265" y="13311"/>
                    <a:pt x="24438" y="13104"/>
                    <a:pt x="24680" y="13000"/>
                  </a:cubicBezTo>
                  <a:close/>
                  <a:moveTo>
                    <a:pt x="31731" y="9889"/>
                  </a:moveTo>
                  <a:lnTo>
                    <a:pt x="31731" y="9889"/>
                  </a:lnTo>
                  <a:cubicBezTo>
                    <a:pt x="32112" y="10028"/>
                    <a:pt x="32354" y="10304"/>
                    <a:pt x="32630" y="10546"/>
                  </a:cubicBezTo>
                  <a:lnTo>
                    <a:pt x="32596" y="10546"/>
                  </a:lnTo>
                  <a:cubicBezTo>
                    <a:pt x="33909" y="11790"/>
                    <a:pt x="34808" y="13311"/>
                    <a:pt x="35672" y="14867"/>
                  </a:cubicBezTo>
                  <a:cubicBezTo>
                    <a:pt x="35983" y="15385"/>
                    <a:pt x="36259" y="15904"/>
                    <a:pt x="36536" y="16388"/>
                  </a:cubicBezTo>
                  <a:cubicBezTo>
                    <a:pt x="36985" y="17113"/>
                    <a:pt x="37227" y="17908"/>
                    <a:pt x="37435" y="18703"/>
                  </a:cubicBezTo>
                  <a:cubicBezTo>
                    <a:pt x="37504" y="18842"/>
                    <a:pt x="37538" y="19015"/>
                    <a:pt x="37573" y="19153"/>
                  </a:cubicBezTo>
                  <a:cubicBezTo>
                    <a:pt x="37607" y="19257"/>
                    <a:pt x="37573" y="19360"/>
                    <a:pt x="37435" y="19395"/>
                  </a:cubicBezTo>
                  <a:cubicBezTo>
                    <a:pt x="37404" y="19403"/>
                    <a:pt x="37376" y="19407"/>
                    <a:pt x="37351" y="19407"/>
                  </a:cubicBezTo>
                  <a:cubicBezTo>
                    <a:pt x="37267" y="19407"/>
                    <a:pt x="37219" y="19356"/>
                    <a:pt x="37193" y="19222"/>
                  </a:cubicBezTo>
                  <a:cubicBezTo>
                    <a:pt x="37020" y="18289"/>
                    <a:pt x="36709" y="17390"/>
                    <a:pt x="36225" y="16595"/>
                  </a:cubicBezTo>
                  <a:cubicBezTo>
                    <a:pt x="35395" y="15247"/>
                    <a:pt x="34808" y="13795"/>
                    <a:pt x="33805" y="12585"/>
                  </a:cubicBezTo>
                  <a:cubicBezTo>
                    <a:pt x="33667" y="12447"/>
                    <a:pt x="33529" y="12274"/>
                    <a:pt x="33391" y="12136"/>
                  </a:cubicBezTo>
                  <a:cubicBezTo>
                    <a:pt x="32734" y="11445"/>
                    <a:pt x="32284" y="10650"/>
                    <a:pt x="31731" y="9889"/>
                  </a:cubicBezTo>
                  <a:close/>
                  <a:moveTo>
                    <a:pt x="22641" y="19429"/>
                  </a:moveTo>
                  <a:lnTo>
                    <a:pt x="22710" y="19464"/>
                  </a:lnTo>
                  <a:lnTo>
                    <a:pt x="22675" y="19533"/>
                  </a:lnTo>
                  <a:cubicBezTo>
                    <a:pt x="22675" y="19533"/>
                    <a:pt x="22641" y="19498"/>
                    <a:pt x="22641" y="19464"/>
                  </a:cubicBezTo>
                  <a:cubicBezTo>
                    <a:pt x="22641" y="19464"/>
                    <a:pt x="22641" y="19429"/>
                    <a:pt x="22641" y="19429"/>
                  </a:cubicBezTo>
                  <a:close/>
                  <a:moveTo>
                    <a:pt x="22572" y="19810"/>
                  </a:moveTo>
                  <a:cubicBezTo>
                    <a:pt x="22606" y="19810"/>
                    <a:pt x="22606" y="19844"/>
                    <a:pt x="22606" y="19879"/>
                  </a:cubicBezTo>
                  <a:lnTo>
                    <a:pt x="22606" y="19982"/>
                  </a:lnTo>
                  <a:cubicBezTo>
                    <a:pt x="22606" y="19948"/>
                    <a:pt x="22572" y="19913"/>
                    <a:pt x="22572" y="19879"/>
                  </a:cubicBezTo>
                  <a:cubicBezTo>
                    <a:pt x="22572" y="19879"/>
                    <a:pt x="22572" y="19810"/>
                    <a:pt x="22572" y="19810"/>
                  </a:cubicBezTo>
                  <a:close/>
                  <a:moveTo>
                    <a:pt x="24922" y="13242"/>
                  </a:moveTo>
                  <a:cubicBezTo>
                    <a:pt x="24922" y="13553"/>
                    <a:pt x="24784" y="13830"/>
                    <a:pt x="24715" y="14141"/>
                  </a:cubicBezTo>
                  <a:cubicBezTo>
                    <a:pt x="24576" y="14694"/>
                    <a:pt x="24438" y="15282"/>
                    <a:pt x="24162" y="15869"/>
                  </a:cubicBezTo>
                  <a:cubicBezTo>
                    <a:pt x="23885" y="16388"/>
                    <a:pt x="23678" y="16975"/>
                    <a:pt x="23539" y="17563"/>
                  </a:cubicBezTo>
                  <a:cubicBezTo>
                    <a:pt x="23470" y="17908"/>
                    <a:pt x="23470" y="18254"/>
                    <a:pt x="23609" y="18634"/>
                  </a:cubicBezTo>
                  <a:cubicBezTo>
                    <a:pt x="23781" y="19118"/>
                    <a:pt x="23712" y="19637"/>
                    <a:pt x="23781" y="20155"/>
                  </a:cubicBezTo>
                  <a:cubicBezTo>
                    <a:pt x="23816" y="20224"/>
                    <a:pt x="23781" y="20259"/>
                    <a:pt x="23712" y="20293"/>
                  </a:cubicBezTo>
                  <a:cubicBezTo>
                    <a:pt x="23703" y="20303"/>
                    <a:pt x="23694" y="20307"/>
                    <a:pt x="23684" y="20307"/>
                  </a:cubicBezTo>
                  <a:cubicBezTo>
                    <a:pt x="23659" y="20307"/>
                    <a:pt x="23634" y="20275"/>
                    <a:pt x="23609" y="20224"/>
                  </a:cubicBezTo>
                  <a:cubicBezTo>
                    <a:pt x="23263" y="19810"/>
                    <a:pt x="22917" y="19395"/>
                    <a:pt x="22814" y="18842"/>
                  </a:cubicBezTo>
                  <a:cubicBezTo>
                    <a:pt x="22710" y="18323"/>
                    <a:pt x="22399" y="17908"/>
                    <a:pt x="22053" y="17528"/>
                  </a:cubicBezTo>
                  <a:cubicBezTo>
                    <a:pt x="22053" y="17494"/>
                    <a:pt x="22019" y="17494"/>
                    <a:pt x="21984" y="17459"/>
                  </a:cubicBezTo>
                  <a:cubicBezTo>
                    <a:pt x="21707" y="17148"/>
                    <a:pt x="21707" y="17113"/>
                    <a:pt x="21915" y="16733"/>
                  </a:cubicBezTo>
                  <a:cubicBezTo>
                    <a:pt x="22226" y="16146"/>
                    <a:pt x="22641" y="15593"/>
                    <a:pt x="23159" y="15109"/>
                  </a:cubicBezTo>
                  <a:cubicBezTo>
                    <a:pt x="23574" y="14694"/>
                    <a:pt x="23954" y="14210"/>
                    <a:pt x="24438" y="13830"/>
                  </a:cubicBezTo>
                  <a:cubicBezTo>
                    <a:pt x="24611" y="13657"/>
                    <a:pt x="24749" y="13415"/>
                    <a:pt x="24922" y="13242"/>
                  </a:cubicBezTo>
                  <a:close/>
                  <a:moveTo>
                    <a:pt x="22710" y="20674"/>
                  </a:moveTo>
                  <a:cubicBezTo>
                    <a:pt x="22848" y="20743"/>
                    <a:pt x="22848" y="20847"/>
                    <a:pt x="22848" y="20916"/>
                  </a:cubicBezTo>
                  <a:cubicBezTo>
                    <a:pt x="22814" y="20847"/>
                    <a:pt x="22779" y="20777"/>
                    <a:pt x="22710" y="20674"/>
                  </a:cubicBezTo>
                  <a:close/>
                  <a:moveTo>
                    <a:pt x="23263" y="21261"/>
                  </a:moveTo>
                  <a:cubicBezTo>
                    <a:pt x="23436" y="21330"/>
                    <a:pt x="23401" y="21434"/>
                    <a:pt x="23436" y="21503"/>
                  </a:cubicBezTo>
                  <a:lnTo>
                    <a:pt x="23367" y="21538"/>
                  </a:lnTo>
                  <a:lnTo>
                    <a:pt x="23263" y="21296"/>
                  </a:lnTo>
                  <a:lnTo>
                    <a:pt x="23263" y="21261"/>
                  </a:lnTo>
                  <a:close/>
                  <a:moveTo>
                    <a:pt x="22883" y="20950"/>
                  </a:moveTo>
                  <a:cubicBezTo>
                    <a:pt x="23125" y="21158"/>
                    <a:pt x="23194" y="21434"/>
                    <a:pt x="23263" y="21745"/>
                  </a:cubicBezTo>
                  <a:cubicBezTo>
                    <a:pt x="22986" y="21538"/>
                    <a:pt x="22952" y="21227"/>
                    <a:pt x="22883" y="20950"/>
                  </a:cubicBezTo>
                  <a:close/>
                  <a:moveTo>
                    <a:pt x="23747" y="21019"/>
                  </a:moveTo>
                  <a:lnTo>
                    <a:pt x="23747" y="21019"/>
                  </a:lnTo>
                  <a:cubicBezTo>
                    <a:pt x="23954" y="21261"/>
                    <a:pt x="23989" y="21400"/>
                    <a:pt x="23920" y="21814"/>
                  </a:cubicBezTo>
                  <a:cubicBezTo>
                    <a:pt x="23781" y="21642"/>
                    <a:pt x="23643" y="21538"/>
                    <a:pt x="23781" y="21330"/>
                  </a:cubicBezTo>
                  <a:cubicBezTo>
                    <a:pt x="23851" y="21227"/>
                    <a:pt x="23747" y="21123"/>
                    <a:pt x="23747" y="21019"/>
                  </a:cubicBezTo>
                  <a:close/>
                  <a:moveTo>
                    <a:pt x="23263" y="21780"/>
                  </a:moveTo>
                  <a:lnTo>
                    <a:pt x="23297" y="21814"/>
                  </a:lnTo>
                  <a:cubicBezTo>
                    <a:pt x="23287" y="21824"/>
                    <a:pt x="23280" y="21829"/>
                    <a:pt x="23275" y="21829"/>
                  </a:cubicBezTo>
                  <a:cubicBezTo>
                    <a:pt x="23263" y="21829"/>
                    <a:pt x="23263" y="21804"/>
                    <a:pt x="23263" y="21780"/>
                  </a:cubicBezTo>
                  <a:close/>
                  <a:moveTo>
                    <a:pt x="15244" y="22091"/>
                  </a:moveTo>
                  <a:lnTo>
                    <a:pt x="15244" y="22091"/>
                  </a:lnTo>
                  <a:cubicBezTo>
                    <a:pt x="15209" y="22125"/>
                    <a:pt x="15175" y="22125"/>
                    <a:pt x="15140" y="22160"/>
                  </a:cubicBezTo>
                  <a:lnTo>
                    <a:pt x="15175" y="22160"/>
                  </a:lnTo>
                  <a:lnTo>
                    <a:pt x="15244" y="22091"/>
                  </a:lnTo>
                  <a:close/>
                  <a:moveTo>
                    <a:pt x="14671" y="22012"/>
                  </a:moveTo>
                  <a:cubicBezTo>
                    <a:pt x="14678" y="22012"/>
                    <a:pt x="14684" y="22015"/>
                    <a:pt x="14691" y="22022"/>
                  </a:cubicBezTo>
                  <a:cubicBezTo>
                    <a:pt x="14760" y="22056"/>
                    <a:pt x="14760" y="22091"/>
                    <a:pt x="14725" y="22125"/>
                  </a:cubicBezTo>
                  <a:lnTo>
                    <a:pt x="14725" y="22160"/>
                  </a:lnTo>
                  <a:cubicBezTo>
                    <a:pt x="14725" y="22184"/>
                    <a:pt x="14725" y="22209"/>
                    <a:pt x="14701" y="22209"/>
                  </a:cubicBezTo>
                  <a:cubicBezTo>
                    <a:pt x="14691" y="22209"/>
                    <a:pt x="14676" y="22205"/>
                    <a:pt x="14656" y="22195"/>
                  </a:cubicBezTo>
                  <a:cubicBezTo>
                    <a:pt x="14622" y="22160"/>
                    <a:pt x="14622" y="22125"/>
                    <a:pt x="14622" y="22091"/>
                  </a:cubicBezTo>
                  <a:cubicBezTo>
                    <a:pt x="14622" y="22063"/>
                    <a:pt x="14644" y="22012"/>
                    <a:pt x="14671" y="22012"/>
                  </a:cubicBezTo>
                  <a:close/>
                  <a:moveTo>
                    <a:pt x="18958" y="21086"/>
                  </a:moveTo>
                  <a:cubicBezTo>
                    <a:pt x="18982" y="21086"/>
                    <a:pt x="19010" y="21096"/>
                    <a:pt x="19046" y="21123"/>
                  </a:cubicBezTo>
                  <a:cubicBezTo>
                    <a:pt x="19150" y="21192"/>
                    <a:pt x="19115" y="21296"/>
                    <a:pt x="19081" y="21365"/>
                  </a:cubicBezTo>
                  <a:cubicBezTo>
                    <a:pt x="18977" y="21538"/>
                    <a:pt x="18873" y="21711"/>
                    <a:pt x="18769" y="21883"/>
                  </a:cubicBezTo>
                  <a:cubicBezTo>
                    <a:pt x="18528" y="22298"/>
                    <a:pt x="18182" y="22644"/>
                    <a:pt x="18009" y="23093"/>
                  </a:cubicBezTo>
                  <a:cubicBezTo>
                    <a:pt x="17974" y="22748"/>
                    <a:pt x="18182" y="22506"/>
                    <a:pt x="18286" y="22229"/>
                  </a:cubicBezTo>
                  <a:cubicBezTo>
                    <a:pt x="18458" y="21883"/>
                    <a:pt x="18631" y="21538"/>
                    <a:pt x="18839" y="21227"/>
                  </a:cubicBezTo>
                  <a:cubicBezTo>
                    <a:pt x="18864" y="21175"/>
                    <a:pt x="18890" y="21086"/>
                    <a:pt x="18958" y="21086"/>
                  </a:cubicBezTo>
                  <a:close/>
                  <a:moveTo>
                    <a:pt x="27342" y="23162"/>
                  </a:moveTo>
                  <a:cubicBezTo>
                    <a:pt x="27342" y="23197"/>
                    <a:pt x="27307" y="23197"/>
                    <a:pt x="27307" y="23232"/>
                  </a:cubicBezTo>
                  <a:cubicBezTo>
                    <a:pt x="27307" y="23197"/>
                    <a:pt x="27307" y="23162"/>
                    <a:pt x="27342" y="23162"/>
                  </a:cubicBezTo>
                  <a:close/>
                  <a:moveTo>
                    <a:pt x="6222" y="21780"/>
                  </a:moveTo>
                  <a:lnTo>
                    <a:pt x="6222" y="21780"/>
                  </a:lnTo>
                  <a:cubicBezTo>
                    <a:pt x="5842" y="22091"/>
                    <a:pt x="5600" y="22471"/>
                    <a:pt x="5289" y="22851"/>
                  </a:cubicBezTo>
                  <a:cubicBezTo>
                    <a:pt x="5185" y="22990"/>
                    <a:pt x="5047" y="23093"/>
                    <a:pt x="5047" y="23266"/>
                  </a:cubicBezTo>
                  <a:cubicBezTo>
                    <a:pt x="5393" y="22990"/>
                    <a:pt x="5600" y="22575"/>
                    <a:pt x="5877" y="22264"/>
                  </a:cubicBezTo>
                  <a:cubicBezTo>
                    <a:pt x="6015" y="22125"/>
                    <a:pt x="6153" y="21987"/>
                    <a:pt x="6222" y="21780"/>
                  </a:cubicBezTo>
                  <a:close/>
                  <a:moveTo>
                    <a:pt x="17995" y="19945"/>
                  </a:moveTo>
                  <a:cubicBezTo>
                    <a:pt x="18070" y="19945"/>
                    <a:pt x="18165" y="19992"/>
                    <a:pt x="18286" y="20086"/>
                  </a:cubicBezTo>
                  <a:cubicBezTo>
                    <a:pt x="18528" y="20259"/>
                    <a:pt x="18666" y="20501"/>
                    <a:pt x="18769" y="20743"/>
                  </a:cubicBezTo>
                  <a:cubicBezTo>
                    <a:pt x="18839" y="20881"/>
                    <a:pt x="18735" y="21019"/>
                    <a:pt x="18666" y="21123"/>
                  </a:cubicBezTo>
                  <a:cubicBezTo>
                    <a:pt x="18493" y="21434"/>
                    <a:pt x="18320" y="21780"/>
                    <a:pt x="18147" y="22125"/>
                  </a:cubicBezTo>
                  <a:cubicBezTo>
                    <a:pt x="18009" y="22437"/>
                    <a:pt x="17871" y="22748"/>
                    <a:pt x="17802" y="23093"/>
                  </a:cubicBezTo>
                  <a:cubicBezTo>
                    <a:pt x="17767" y="23232"/>
                    <a:pt x="17698" y="23370"/>
                    <a:pt x="17629" y="23508"/>
                  </a:cubicBezTo>
                  <a:cubicBezTo>
                    <a:pt x="17594" y="23577"/>
                    <a:pt x="17560" y="23646"/>
                    <a:pt x="17491" y="23646"/>
                  </a:cubicBezTo>
                  <a:cubicBezTo>
                    <a:pt x="17387" y="23612"/>
                    <a:pt x="17387" y="23543"/>
                    <a:pt x="17387" y="23439"/>
                  </a:cubicBezTo>
                  <a:cubicBezTo>
                    <a:pt x="17387" y="23439"/>
                    <a:pt x="17387" y="23404"/>
                    <a:pt x="17387" y="23301"/>
                  </a:cubicBezTo>
                  <a:cubicBezTo>
                    <a:pt x="17421" y="23197"/>
                    <a:pt x="17421" y="23024"/>
                    <a:pt x="17456" y="22886"/>
                  </a:cubicBezTo>
                  <a:cubicBezTo>
                    <a:pt x="17733" y="22125"/>
                    <a:pt x="17698" y="21330"/>
                    <a:pt x="17733" y="20535"/>
                  </a:cubicBezTo>
                  <a:cubicBezTo>
                    <a:pt x="17733" y="20466"/>
                    <a:pt x="17733" y="20363"/>
                    <a:pt x="17767" y="20293"/>
                  </a:cubicBezTo>
                  <a:cubicBezTo>
                    <a:pt x="17809" y="20061"/>
                    <a:pt x="17877" y="19945"/>
                    <a:pt x="17995" y="19945"/>
                  </a:cubicBezTo>
                  <a:close/>
                  <a:moveTo>
                    <a:pt x="28344" y="20743"/>
                  </a:moveTo>
                  <a:cubicBezTo>
                    <a:pt x="28517" y="20777"/>
                    <a:pt x="28517" y="20916"/>
                    <a:pt x="28551" y="21019"/>
                  </a:cubicBezTo>
                  <a:cubicBezTo>
                    <a:pt x="28862" y="21780"/>
                    <a:pt x="29139" y="22540"/>
                    <a:pt x="29450" y="23301"/>
                  </a:cubicBezTo>
                  <a:cubicBezTo>
                    <a:pt x="29591" y="23668"/>
                    <a:pt x="29571" y="23804"/>
                    <a:pt x="29295" y="23804"/>
                  </a:cubicBezTo>
                  <a:cubicBezTo>
                    <a:pt x="29233" y="23804"/>
                    <a:pt x="29159" y="23797"/>
                    <a:pt x="29070" y="23785"/>
                  </a:cubicBezTo>
                  <a:cubicBezTo>
                    <a:pt x="29002" y="23771"/>
                    <a:pt x="28936" y="23765"/>
                    <a:pt x="28871" y="23765"/>
                  </a:cubicBezTo>
                  <a:cubicBezTo>
                    <a:pt x="28601" y="23765"/>
                    <a:pt x="28346" y="23860"/>
                    <a:pt x="28067" y="23888"/>
                  </a:cubicBezTo>
                  <a:cubicBezTo>
                    <a:pt x="27964" y="23785"/>
                    <a:pt x="27998" y="23681"/>
                    <a:pt x="28067" y="23577"/>
                  </a:cubicBezTo>
                  <a:cubicBezTo>
                    <a:pt x="28275" y="23059"/>
                    <a:pt x="28309" y="22471"/>
                    <a:pt x="28309" y="21918"/>
                  </a:cubicBezTo>
                  <a:cubicBezTo>
                    <a:pt x="28309" y="21676"/>
                    <a:pt x="28309" y="21400"/>
                    <a:pt x="28309" y="21158"/>
                  </a:cubicBezTo>
                  <a:cubicBezTo>
                    <a:pt x="28309" y="21019"/>
                    <a:pt x="28309" y="20881"/>
                    <a:pt x="28344" y="20743"/>
                  </a:cubicBezTo>
                  <a:close/>
                  <a:moveTo>
                    <a:pt x="17352" y="23888"/>
                  </a:moveTo>
                  <a:lnTo>
                    <a:pt x="17352" y="23888"/>
                  </a:lnTo>
                  <a:cubicBezTo>
                    <a:pt x="17456" y="24027"/>
                    <a:pt x="17352" y="24130"/>
                    <a:pt x="17283" y="24303"/>
                  </a:cubicBezTo>
                  <a:cubicBezTo>
                    <a:pt x="17179" y="24096"/>
                    <a:pt x="17283" y="23992"/>
                    <a:pt x="17352" y="23888"/>
                  </a:cubicBezTo>
                  <a:close/>
                  <a:moveTo>
                    <a:pt x="17249" y="24441"/>
                  </a:moveTo>
                  <a:lnTo>
                    <a:pt x="17249" y="24476"/>
                  </a:lnTo>
                  <a:lnTo>
                    <a:pt x="17214" y="24476"/>
                  </a:lnTo>
                  <a:cubicBezTo>
                    <a:pt x="17214" y="24441"/>
                    <a:pt x="17214" y="24441"/>
                    <a:pt x="17249" y="24441"/>
                  </a:cubicBezTo>
                  <a:close/>
                  <a:moveTo>
                    <a:pt x="27826" y="21676"/>
                  </a:moveTo>
                  <a:cubicBezTo>
                    <a:pt x="27964" y="21780"/>
                    <a:pt x="27929" y="21849"/>
                    <a:pt x="27929" y="21953"/>
                  </a:cubicBezTo>
                  <a:cubicBezTo>
                    <a:pt x="27929" y="22367"/>
                    <a:pt x="27895" y="22817"/>
                    <a:pt x="27860" y="23266"/>
                  </a:cubicBezTo>
                  <a:cubicBezTo>
                    <a:pt x="27826" y="23923"/>
                    <a:pt x="27445" y="24372"/>
                    <a:pt x="26754" y="24580"/>
                  </a:cubicBezTo>
                  <a:cubicBezTo>
                    <a:pt x="26927" y="24130"/>
                    <a:pt x="26996" y="23646"/>
                    <a:pt x="27307" y="23266"/>
                  </a:cubicBezTo>
                  <a:lnTo>
                    <a:pt x="27307" y="23266"/>
                  </a:lnTo>
                  <a:cubicBezTo>
                    <a:pt x="27342" y="23404"/>
                    <a:pt x="27342" y="23577"/>
                    <a:pt x="27272" y="23750"/>
                  </a:cubicBezTo>
                  <a:cubicBezTo>
                    <a:pt x="27272" y="23819"/>
                    <a:pt x="27238" y="23888"/>
                    <a:pt x="27342" y="23923"/>
                  </a:cubicBezTo>
                  <a:cubicBezTo>
                    <a:pt x="27361" y="23929"/>
                    <a:pt x="27379" y="23932"/>
                    <a:pt x="27395" y="23932"/>
                  </a:cubicBezTo>
                  <a:cubicBezTo>
                    <a:pt x="27470" y="23932"/>
                    <a:pt x="27521" y="23876"/>
                    <a:pt x="27549" y="23819"/>
                  </a:cubicBezTo>
                  <a:cubicBezTo>
                    <a:pt x="27584" y="23785"/>
                    <a:pt x="27584" y="23715"/>
                    <a:pt x="27584" y="23681"/>
                  </a:cubicBezTo>
                  <a:cubicBezTo>
                    <a:pt x="27584" y="23370"/>
                    <a:pt x="27653" y="23024"/>
                    <a:pt x="27584" y="22748"/>
                  </a:cubicBezTo>
                  <a:cubicBezTo>
                    <a:pt x="27514" y="22333"/>
                    <a:pt x="27722" y="22056"/>
                    <a:pt x="27826" y="21676"/>
                  </a:cubicBezTo>
                  <a:close/>
                  <a:moveTo>
                    <a:pt x="17110" y="24718"/>
                  </a:moveTo>
                  <a:cubicBezTo>
                    <a:pt x="17145" y="24752"/>
                    <a:pt x="17145" y="24787"/>
                    <a:pt x="17145" y="24787"/>
                  </a:cubicBezTo>
                  <a:cubicBezTo>
                    <a:pt x="17145" y="24822"/>
                    <a:pt x="17110" y="24856"/>
                    <a:pt x="17076" y="24856"/>
                  </a:cubicBezTo>
                  <a:cubicBezTo>
                    <a:pt x="17041" y="24822"/>
                    <a:pt x="17041" y="24787"/>
                    <a:pt x="17041" y="24752"/>
                  </a:cubicBezTo>
                  <a:cubicBezTo>
                    <a:pt x="17041" y="24718"/>
                    <a:pt x="17076" y="24718"/>
                    <a:pt x="17110" y="24718"/>
                  </a:cubicBezTo>
                  <a:close/>
                  <a:moveTo>
                    <a:pt x="26747" y="24773"/>
                  </a:moveTo>
                  <a:cubicBezTo>
                    <a:pt x="26770" y="24773"/>
                    <a:pt x="26789" y="24805"/>
                    <a:pt x="26789" y="24856"/>
                  </a:cubicBezTo>
                  <a:cubicBezTo>
                    <a:pt x="26789" y="24881"/>
                    <a:pt x="26771" y="24905"/>
                    <a:pt x="26749" y="24905"/>
                  </a:cubicBezTo>
                  <a:cubicBezTo>
                    <a:pt x="26740" y="24905"/>
                    <a:pt x="26730" y="24901"/>
                    <a:pt x="26719" y="24891"/>
                  </a:cubicBezTo>
                  <a:cubicBezTo>
                    <a:pt x="26685" y="24891"/>
                    <a:pt x="26685" y="24856"/>
                    <a:pt x="26685" y="24822"/>
                  </a:cubicBezTo>
                  <a:cubicBezTo>
                    <a:pt x="26685" y="24787"/>
                    <a:pt x="26719" y="24787"/>
                    <a:pt x="26719" y="24787"/>
                  </a:cubicBezTo>
                  <a:cubicBezTo>
                    <a:pt x="26729" y="24778"/>
                    <a:pt x="26738" y="24773"/>
                    <a:pt x="26747" y="24773"/>
                  </a:cubicBezTo>
                  <a:close/>
                  <a:moveTo>
                    <a:pt x="16454" y="25029"/>
                  </a:moveTo>
                  <a:lnTo>
                    <a:pt x="16488" y="25133"/>
                  </a:lnTo>
                  <a:cubicBezTo>
                    <a:pt x="16488" y="25133"/>
                    <a:pt x="16419" y="25133"/>
                    <a:pt x="16419" y="25098"/>
                  </a:cubicBezTo>
                  <a:cubicBezTo>
                    <a:pt x="16419" y="25063"/>
                    <a:pt x="16419" y="25063"/>
                    <a:pt x="16454" y="25029"/>
                  </a:cubicBezTo>
                  <a:close/>
                  <a:moveTo>
                    <a:pt x="20295" y="16921"/>
                  </a:moveTo>
                  <a:cubicBezTo>
                    <a:pt x="20444" y="16921"/>
                    <a:pt x="20617" y="17003"/>
                    <a:pt x="20705" y="17113"/>
                  </a:cubicBezTo>
                  <a:cubicBezTo>
                    <a:pt x="20774" y="17183"/>
                    <a:pt x="20843" y="17252"/>
                    <a:pt x="20912" y="17321"/>
                  </a:cubicBezTo>
                  <a:cubicBezTo>
                    <a:pt x="21120" y="17563"/>
                    <a:pt x="21224" y="17805"/>
                    <a:pt x="21016" y="18116"/>
                  </a:cubicBezTo>
                  <a:cubicBezTo>
                    <a:pt x="20982" y="18150"/>
                    <a:pt x="20947" y="18220"/>
                    <a:pt x="21016" y="18289"/>
                  </a:cubicBezTo>
                  <a:cubicBezTo>
                    <a:pt x="21154" y="18254"/>
                    <a:pt x="21120" y="18012"/>
                    <a:pt x="21327" y="17978"/>
                  </a:cubicBezTo>
                  <a:cubicBezTo>
                    <a:pt x="21569" y="18289"/>
                    <a:pt x="21777" y="18634"/>
                    <a:pt x="21915" y="19015"/>
                  </a:cubicBezTo>
                  <a:cubicBezTo>
                    <a:pt x="22226" y="19740"/>
                    <a:pt x="22537" y="20501"/>
                    <a:pt x="22814" y="21261"/>
                  </a:cubicBezTo>
                  <a:cubicBezTo>
                    <a:pt x="22917" y="21469"/>
                    <a:pt x="23021" y="21676"/>
                    <a:pt x="23159" y="21883"/>
                  </a:cubicBezTo>
                  <a:cubicBezTo>
                    <a:pt x="23194" y="21918"/>
                    <a:pt x="23194" y="21987"/>
                    <a:pt x="23228" y="21987"/>
                  </a:cubicBezTo>
                  <a:cubicBezTo>
                    <a:pt x="23574" y="22056"/>
                    <a:pt x="23574" y="22333"/>
                    <a:pt x="23609" y="22609"/>
                  </a:cubicBezTo>
                  <a:cubicBezTo>
                    <a:pt x="23712" y="22990"/>
                    <a:pt x="23851" y="23404"/>
                    <a:pt x="23920" y="23819"/>
                  </a:cubicBezTo>
                  <a:cubicBezTo>
                    <a:pt x="23989" y="24061"/>
                    <a:pt x="23989" y="24096"/>
                    <a:pt x="23609" y="24199"/>
                  </a:cubicBezTo>
                  <a:cubicBezTo>
                    <a:pt x="23523" y="24242"/>
                    <a:pt x="23466" y="24267"/>
                    <a:pt x="23423" y="24267"/>
                  </a:cubicBezTo>
                  <a:cubicBezTo>
                    <a:pt x="23361" y="24267"/>
                    <a:pt x="23324" y="24217"/>
                    <a:pt x="23263" y="24096"/>
                  </a:cubicBezTo>
                  <a:lnTo>
                    <a:pt x="23263" y="24096"/>
                  </a:lnTo>
                  <a:cubicBezTo>
                    <a:pt x="23297" y="24199"/>
                    <a:pt x="23297" y="24303"/>
                    <a:pt x="23159" y="24372"/>
                  </a:cubicBezTo>
                  <a:cubicBezTo>
                    <a:pt x="22883" y="24510"/>
                    <a:pt x="22744" y="24718"/>
                    <a:pt x="22710" y="25063"/>
                  </a:cubicBezTo>
                  <a:cubicBezTo>
                    <a:pt x="22710" y="25192"/>
                    <a:pt x="22672" y="25263"/>
                    <a:pt x="22568" y="25263"/>
                  </a:cubicBezTo>
                  <a:cubicBezTo>
                    <a:pt x="22531" y="25263"/>
                    <a:pt x="22487" y="25254"/>
                    <a:pt x="22433" y="25236"/>
                  </a:cubicBezTo>
                  <a:cubicBezTo>
                    <a:pt x="22226" y="25133"/>
                    <a:pt x="21984" y="25133"/>
                    <a:pt x="21742" y="25063"/>
                  </a:cubicBezTo>
                  <a:cubicBezTo>
                    <a:pt x="21258" y="24925"/>
                    <a:pt x="21016" y="24545"/>
                    <a:pt x="20774" y="24096"/>
                  </a:cubicBezTo>
                  <a:cubicBezTo>
                    <a:pt x="20532" y="23543"/>
                    <a:pt x="20359" y="22955"/>
                    <a:pt x="20117" y="22402"/>
                  </a:cubicBezTo>
                  <a:cubicBezTo>
                    <a:pt x="20048" y="22195"/>
                    <a:pt x="19945" y="21987"/>
                    <a:pt x="19806" y="21814"/>
                  </a:cubicBezTo>
                  <a:cubicBezTo>
                    <a:pt x="19564" y="21538"/>
                    <a:pt x="19461" y="21123"/>
                    <a:pt x="19184" y="20881"/>
                  </a:cubicBezTo>
                  <a:cubicBezTo>
                    <a:pt x="19081" y="20777"/>
                    <a:pt x="19115" y="20708"/>
                    <a:pt x="19150" y="20605"/>
                  </a:cubicBezTo>
                  <a:cubicBezTo>
                    <a:pt x="19219" y="20535"/>
                    <a:pt x="19322" y="20466"/>
                    <a:pt x="19322" y="20328"/>
                  </a:cubicBezTo>
                  <a:cubicBezTo>
                    <a:pt x="19299" y="20328"/>
                    <a:pt x="19276" y="20313"/>
                    <a:pt x="19264" y="20313"/>
                  </a:cubicBezTo>
                  <a:cubicBezTo>
                    <a:pt x="19257" y="20313"/>
                    <a:pt x="19253" y="20317"/>
                    <a:pt x="19253" y="20328"/>
                  </a:cubicBezTo>
                  <a:cubicBezTo>
                    <a:pt x="19110" y="20455"/>
                    <a:pt x="19033" y="20524"/>
                    <a:pt x="18968" y="20524"/>
                  </a:cubicBezTo>
                  <a:cubicBezTo>
                    <a:pt x="18891" y="20524"/>
                    <a:pt x="18831" y="20430"/>
                    <a:pt x="18700" y="20224"/>
                  </a:cubicBezTo>
                  <a:cubicBezTo>
                    <a:pt x="18597" y="20052"/>
                    <a:pt x="18493" y="19913"/>
                    <a:pt x="18320" y="19879"/>
                  </a:cubicBezTo>
                  <a:cubicBezTo>
                    <a:pt x="18009" y="19775"/>
                    <a:pt x="17836" y="19637"/>
                    <a:pt x="17974" y="19291"/>
                  </a:cubicBezTo>
                  <a:cubicBezTo>
                    <a:pt x="17836" y="19291"/>
                    <a:pt x="17836" y="19429"/>
                    <a:pt x="17767" y="19464"/>
                  </a:cubicBezTo>
                  <a:cubicBezTo>
                    <a:pt x="17629" y="19395"/>
                    <a:pt x="17629" y="19257"/>
                    <a:pt x="17698" y="19153"/>
                  </a:cubicBezTo>
                  <a:cubicBezTo>
                    <a:pt x="18009" y="18392"/>
                    <a:pt x="18528" y="17770"/>
                    <a:pt x="19253" y="17355"/>
                  </a:cubicBezTo>
                  <a:cubicBezTo>
                    <a:pt x="19322" y="17321"/>
                    <a:pt x="19392" y="17252"/>
                    <a:pt x="19495" y="17252"/>
                  </a:cubicBezTo>
                  <a:cubicBezTo>
                    <a:pt x="19703" y="17217"/>
                    <a:pt x="19910" y="17217"/>
                    <a:pt x="20083" y="17010"/>
                  </a:cubicBezTo>
                  <a:cubicBezTo>
                    <a:pt x="20133" y="16947"/>
                    <a:pt x="20210" y="16921"/>
                    <a:pt x="20295" y="16921"/>
                  </a:cubicBezTo>
                  <a:close/>
                  <a:moveTo>
                    <a:pt x="15140" y="23612"/>
                  </a:moveTo>
                  <a:cubicBezTo>
                    <a:pt x="15209" y="24061"/>
                    <a:pt x="15348" y="24510"/>
                    <a:pt x="15244" y="24994"/>
                  </a:cubicBezTo>
                  <a:cubicBezTo>
                    <a:pt x="15244" y="25029"/>
                    <a:pt x="15209" y="25063"/>
                    <a:pt x="15209" y="25098"/>
                  </a:cubicBezTo>
                  <a:cubicBezTo>
                    <a:pt x="15148" y="25191"/>
                    <a:pt x="15141" y="25311"/>
                    <a:pt x="15042" y="25311"/>
                  </a:cubicBezTo>
                  <a:cubicBezTo>
                    <a:pt x="15030" y="25311"/>
                    <a:pt x="15017" y="25309"/>
                    <a:pt x="15002" y="25305"/>
                  </a:cubicBezTo>
                  <a:cubicBezTo>
                    <a:pt x="14864" y="25271"/>
                    <a:pt x="14933" y="25167"/>
                    <a:pt x="14933" y="25063"/>
                  </a:cubicBezTo>
                  <a:cubicBezTo>
                    <a:pt x="14898" y="24580"/>
                    <a:pt x="14933" y="24096"/>
                    <a:pt x="15140" y="23612"/>
                  </a:cubicBezTo>
                  <a:close/>
                  <a:moveTo>
                    <a:pt x="25207" y="15523"/>
                  </a:moveTo>
                  <a:cubicBezTo>
                    <a:pt x="25474" y="15523"/>
                    <a:pt x="25726" y="15661"/>
                    <a:pt x="25924" y="15835"/>
                  </a:cubicBezTo>
                  <a:cubicBezTo>
                    <a:pt x="26201" y="16111"/>
                    <a:pt x="26512" y="16319"/>
                    <a:pt x="26789" y="16560"/>
                  </a:cubicBezTo>
                  <a:cubicBezTo>
                    <a:pt x="27031" y="16768"/>
                    <a:pt x="27169" y="17010"/>
                    <a:pt x="27307" y="17286"/>
                  </a:cubicBezTo>
                  <a:cubicBezTo>
                    <a:pt x="27342" y="17355"/>
                    <a:pt x="27411" y="17459"/>
                    <a:pt x="27307" y="17528"/>
                  </a:cubicBezTo>
                  <a:cubicBezTo>
                    <a:pt x="27100" y="17701"/>
                    <a:pt x="27238" y="17839"/>
                    <a:pt x="27307" y="17943"/>
                  </a:cubicBezTo>
                  <a:cubicBezTo>
                    <a:pt x="27480" y="18254"/>
                    <a:pt x="27653" y="18600"/>
                    <a:pt x="27756" y="18945"/>
                  </a:cubicBezTo>
                  <a:cubicBezTo>
                    <a:pt x="27860" y="19118"/>
                    <a:pt x="27860" y="19291"/>
                    <a:pt x="27756" y="19498"/>
                  </a:cubicBezTo>
                  <a:cubicBezTo>
                    <a:pt x="27480" y="19948"/>
                    <a:pt x="27376" y="20466"/>
                    <a:pt x="27169" y="20916"/>
                  </a:cubicBezTo>
                  <a:cubicBezTo>
                    <a:pt x="26996" y="21296"/>
                    <a:pt x="26927" y="21642"/>
                    <a:pt x="26858" y="22022"/>
                  </a:cubicBezTo>
                  <a:cubicBezTo>
                    <a:pt x="26685" y="23059"/>
                    <a:pt x="26339" y="24027"/>
                    <a:pt x="25994" y="24994"/>
                  </a:cubicBezTo>
                  <a:cubicBezTo>
                    <a:pt x="25959" y="25133"/>
                    <a:pt x="25924" y="25271"/>
                    <a:pt x="25786" y="25340"/>
                  </a:cubicBezTo>
                  <a:cubicBezTo>
                    <a:pt x="25544" y="25167"/>
                    <a:pt x="25475" y="24960"/>
                    <a:pt x="25302" y="24752"/>
                  </a:cubicBezTo>
                  <a:cubicBezTo>
                    <a:pt x="25164" y="24614"/>
                    <a:pt x="25060" y="24476"/>
                    <a:pt x="24818" y="24441"/>
                  </a:cubicBezTo>
                  <a:cubicBezTo>
                    <a:pt x="24646" y="24441"/>
                    <a:pt x="24576" y="24338"/>
                    <a:pt x="24542" y="24165"/>
                  </a:cubicBezTo>
                  <a:cubicBezTo>
                    <a:pt x="24404" y="23543"/>
                    <a:pt x="24300" y="22920"/>
                    <a:pt x="24265" y="22298"/>
                  </a:cubicBezTo>
                  <a:cubicBezTo>
                    <a:pt x="24265" y="21711"/>
                    <a:pt x="24162" y="21123"/>
                    <a:pt x="24092" y="20535"/>
                  </a:cubicBezTo>
                  <a:cubicBezTo>
                    <a:pt x="23989" y="19775"/>
                    <a:pt x="23920" y="19015"/>
                    <a:pt x="23747" y="18254"/>
                  </a:cubicBezTo>
                  <a:cubicBezTo>
                    <a:pt x="23678" y="18047"/>
                    <a:pt x="23678" y="17874"/>
                    <a:pt x="23816" y="17701"/>
                  </a:cubicBezTo>
                  <a:cubicBezTo>
                    <a:pt x="23885" y="17597"/>
                    <a:pt x="23885" y="17528"/>
                    <a:pt x="23885" y="17425"/>
                  </a:cubicBezTo>
                  <a:cubicBezTo>
                    <a:pt x="23920" y="17079"/>
                    <a:pt x="24023" y="16733"/>
                    <a:pt x="24127" y="16353"/>
                  </a:cubicBezTo>
                  <a:cubicBezTo>
                    <a:pt x="24231" y="15938"/>
                    <a:pt x="24507" y="15696"/>
                    <a:pt x="24887" y="15593"/>
                  </a:cubicBezTo>
                  <a:cubicBezTo>
                    <a:pt x="24995" y="15544"/>
                    <a:pt x="25102" y="15523"/>
                    <a:pt x="25207" y="15523"/>
                  </a:cubicBezTo>
                  <a:close/>
                  <a:moveTo>
                    <a:pt x="16868" y="25375"/>
                  </a:moveTo>
                  <a:lnTo>
                    <a:pt x="16834" y="25409"/>
                  </a:lnTo>
                  <a:lnTo>
                    <a:pt x="16834" y="25375"/>
                  </a:lnTo>
                  <a:close/>
                  <a:moveTo>
                    <a:pt x="25129" y="25375"/>
                  </a:moveTo>
                  <a:cubicBezTo>
                    <a:pt x="25129" y="25377"/>
                    <a:pt x="25129" y="25379"/>
                    <a:pt x="25129" y="25381"/>
                  </a:cubicBezTo>
                  <a:lnTo>
                    <a:pt x="25129" y="25381"/>
                  </a:lnTo>
                  <a:cubicBezTo>
                    <a:pt x="25129" y="25390"/>
                    <a:pt x="25129" y="25399"/>
                    <a:pt x="25129" y="25409"/>
                  </a:cubicBezTo>
                  <a:lnTo>
                    <a:pt x="25129" y="25375"/>
                  </a:lnTo>
                  <a:close/>
                  <a:moveTo>
                    <a:pt x="19329" y="21550"/>
                  </a:moveTo>
                  <a:cubicBezTo>
                    <a:pt x="19379" y="21550"/>
                    <a:pt x="19423" y="21602"/>
                    <a:pt x="19495" y="21711"/>
                  </a:cubicBezTo>
                  <a:cubicBezTo>
                    <a:pt x="19703" y="22125"/>
                    <a:pt x="19979" y="22540"/>
                    <a:pt x="20083" y="22990"/>
                  </a:cubicBezTo>
                  <a:cubicBezTo>
                    <a:pt x="20221" y="23543"/>
                    <a:pt x="20463" y="24061"/>
                    <a:pt x="20809" y="24545"/>
                  </a:cubicBezTo>
                  <a:cubicBezTo>
                    <a:pt x="20843" y="24614"/>
                    <a:pt x="20912" y="24683"/>
                    <a:pt x="20912" y="24822"/>
                  </a:cubicBezTo>
                  <a:cubicBezTo>
                    <a:pt x="20463" y="24891"/>
                    <a:pt x="20014" y="24856"/>
                    <a:pt x="19564" y="24960"/>
                  </a:cubicBezTo>
                  <a:cubicBezTo>
                    <a:pt x="19115" y="25098"/>
                    <a:pt x="18700" y="25271"/>
                    <a:pt x="18251" y="25478"/>
                  </a:cubicBezTo>
                  <a:cubicBezTo>
                    <a:pt x="18251" y="25236"/>
                    <a:pt x="18251" y="24994"/>
                    <a:pt x="18286" y="24787"/>
                  </a:cubicBezTo>
                  <a:cubicBezTo>
                    <a:pt x="18355" y="24372"/>
                    <a:pt x="18286" y="23923"/>
                    <a:pt x="18458" y="23508"/>
                  </a:cubicBezTo>
                  <a:cubicBezTo>
                    <a:pt x="18458" y="23439"/>
                    <a:pt x="18493" y="23404"/>
                    <a:pt x="18458" y="23335"/>
                  </a:cubicBezTo>
                  <a:cubicBezTo>
                    <a:pt x="18320" y="23059"/>
                    <a:pt x="18389" y="22851"/>
                    <a:pt x="18562" y="22644"/>
                  </a:cubicBezTo>
                  <a:cubicBezTo>
                    <a:pt x="18769" y="22333"/>
                    <a:pt x="18908" y="21987"/>
                    <a:pt x="19150" y="21676"/>
                  </a:cubicBezTo>
                  <a:cubicBezTo>
                    <a:pt x="19232" y="21594"/>
                    <a:pt x="19283" y="21550"/>
                    <a:pt x="19329" y="21550"/>
                  </a:cubicBezTo>
                  <a:close/>
                  <a:moveTo>
                    <a:pt x="16246" y="25582"/>
                  </a:moveTo>
                  <a:lnTo>
                    <a:pt x="16246" y="25651"/>
                  </a:lnTo>
                  <a:cubicBezTo>
                    <a:pt x="16177" y="25617"/>
                    <a:pt x="16212" y="25617"/>
                    <a:pt x="16246" y="25582"/>
                  </a:cubicBezTo>
                  <a:close/>
                  <a:moveTo>
                    <a:pt x="40234" y="25340"/>
                  </a:moveTo>
                  <a:cubicBezTo>
                    <a:pt x="40304" y="25375"/>
                    <a:pt x="40407" y="25375"/>
                    <a:pt x="40442" y="25478"/>
                  </a:cubicBezTo>
                  <a:cubicBezTo>
                    <a:pt x="40407" y="25582"/>
                    <a:pt x="40373" y="25686"/>
                    <a:pt x="40304" y="25686"/>
                  </a:cubicBezTo>
                  <a:cubicBezTo>
                    <a:pt x="40285" y="25690"/>
                    <a:pt x="40269" y="25692"/>
                    <a:pt x="40255" y="25692"/>
                  </a:cubicBezTo>
                  <a:cubicBezTo>
                    <a:pt x="40165" y="25692"/>
                    <a:pt x="40161" y="25603"/>
                    <a:pt x="40131" y="25513"/>
                  </a:cubicBezTo>
                  <a:cubicBezTo>
                    <a:pt x="40131" y="25444"/>
                    <a:pt x="40131" y="25340"/>
                    <a:pt x="40234" y="25340"/>
                  </a:cubicBezTo>
                  <a:close/>
                  <a:moveTo>
                    <a:pt x="16143" y="25858"/>
                  </a:moveTo>
                  <a:cubicBezTo>
                    <a:pt x="16143" y="25858"/>
                    <a:pt x="16177" y="25893"/>
                    <a:pt x="16143" y="25893"/>
                  </a:cubicBezTo>
                  <a:cubicBezTo>
                    <a:pt x="16143" y="25910"/>
                    <a:pt x="16143" y="25919"/>
                    <a:pt x="16138" y="25919"/>
                  </a:cubicBezTo>
                  <a:cubicBezTo>
                    <a:pt x="16134" y="25919"/>
                    <a:pt x="16125" y="25910"/>
                    <a:pt x="16108" y="25893"/>
                  </a:cubicBezTo>
                  <a:cubicBezTo>
                    <a:pt x="16108" y="25893"/>
                    <a:pt x="16108" y="25858"/>
                    <a:pt x="16108" y="25858"/>
                  </a:cubicBezTo>
                  <a:close/>
                  <a:moveTo>
                    <a:pt x="23826" y="24393"/>
                  </a:moveTo>
                  <a:cubicBezTo>
                    <a:pt x="23921" y="24393"/>
                    <a:pt x="23999" y="24462"/>
                    <a:pt x="24092" y="24580"/>
                  </a:cubicBezTo>
                  <a:cubicBezTo>
                    <a:pt x="24139" y="24672"/>
                    <a:pt x="24185" y="24749"/>
                    <a:pt x="24272" y="24749"/>
                  </a:cubicBezTo>
                  <a:cubicBezTo>
                    <a:pt x="24315" y="24749"/>
                    <a:pt x="24369" y="24729"/>
                    <a:pt x="24438" y="24683"/>
                  </a:cubicBezTo>
                  <a:cubicBezTo>
                    <a:pt x="24494" y="24651"/>
                    <a:pt x="24549" y="24638"/>
                    <a:pt x="24602" y="24638"/>
                  </a:cubicBezTo>
                  <a:cubicBezTo>
                    <a:pt x="24776" y="24638"/>
                    <a:pt x="24936" y="24785"/>
                    <a:pt x="25095" y="24891"/>
                  </a:cubicBezTo>
                  <a:cubicBezTo>
                    <a:pt x="25199" y="24960"/>
                    <a:pt x="25233" y="25063"/>
                    <a:pt x="25337" y="25167"/>
                  </a:cubicBezTo>
                  <a:cubicBezTo>
                    <a:pt x="25613" y="25513"/>
                    <a:pt x="25648" y="25789"/>
                    <a:pt x="25371" y="26308"/>
                  </a:cubicBezTo>
                  <a:cubicBezTo>
                    <a:pt x="25268" y="25964"/>
                    <a:pt x="25097" y="25689"/>
                    <a:pt x="25129" y="25381"/>
                  </a:cubicBezTo>
                  <a:lnTo>
                    <a:pt x="25129" y="25381"/>
                  </a:lnTo>
                  <a:cubicBezTo>
                    <a:pt x="25123" y="25271"/>
                    <a:pt x="25085" y="25210"/>
                    <a:pt x="25001" y="25210"/>
                  </a:cubicBezTo>
                  <a:cubicBezTo>
                    <a:pt x="24970" y="25210"/>
                    <a:pt x="24932" y="25218"/>
                    <a:pt x="24887" y="25236"/>
                  </a:cubicBezTo>
                  <a:cubicBezTo>
                    <a:pt x="24887" y="25236"/>
                    <a:pt x="24853" y="25271"/>
                    <a:pt x="24818" y="25271"/>
                  </a:cubicBezTo>
                  <a:cubicBezTo>
                    <a:pt x="24794" y="25287"/>
                    <a:pt x="24767" y="25292"/>
                    <a:pt x="24740" y="25292"/>
                  </a:cubicBezTo>
                  <a:cubicBezTo>
                    <a:pt x="24702" y="25292"/>
                    <a:pt x="24662" y="25283"/>
                    <a:pt x="24623" y="25283"/>
                  </a:cubicBezTo>
                  <a:cubicBezTo>
                    <a:pt x="24570" y="25283"/>
                    <a:pt x="24518" y="25299"/>
                    <a:pt x="24473" y="25375"/>
                  </a:cubicBezTo>
                  <a:cubicBezTo>
                    <a:pt x="24404" y="25478"/>
                    <a:pt x="24611" y="25582"/>
                    <a:pt x="24507" y="25720"/>
                  </a:cubicBezTo>
                  <a:cubicBezTo>
                    <a:pt x="24369" y="25686"/>
                    <a:pt x="24196" y="25720"/>
                    <a:pt x="24127" y="25478"/>
                  </a:cubicBezTo>
                  <a:cubicBezTo>
                    <a:pt x="24092" y="25305"/>
                    <a:pt x="23920" y="25305"/>
                    <a:pt x="23781" y="25271"/>
                  </a:cubicBezTo>
                  <a:cubicBezTo>
                    <a:pt x="23781" y="25098"/>
                    <a:pt x="23920" y="25133"/>
                    <a:pt x="23954" y="25063"/>
                  </a:cubicBezTo>
                  <a:cubicBezTo>
                    <a:pt x="23876" y="25025"/>
                    <a:pt x="23818" y="25005"/>
                    <a:pt x="23768" y="25005"/>
                  </a:cubicBezTo>
                  <a:cubicBezTo>
                    <a:pt x="23685" y="25005"/>
                    <a:pt x="23626" y="25059"/>
                    <a:pt x="23539" y="25167"/>
                  </a:cubicBezTo>
                  <a:cubicBezTo>
                    <a:pt x="23436" y="25305"/>
                    <a:pt x="23401" y="25478"/>
                    <a:pt x="23228" y="25582"/>
                  </a:cubicBezTo>
                  <a:cubicBezTo>
                    <a:pt x="23125" y="25409"/>
                    <a:pt x="23194" y="25271"/>
                    <a:pt x="23263" y="25133"/>
                  </a:cubicBezTo>
                  <a:cubicBezTo>
                    <a:pt x="23297" y="25063"/>
                    <a:pt x="23263" y="25029"/>
                    <a:pt x="23159" y="24994"/>
                  </a:cubicBezTo>
                  <a:cubicBezTo>
                    <a:pt x="22986" y="24960"/>
                    <a:pt x="23021" y="24822"/>
                    <a:pt x="23125" y="24752"/>
                  </a:cubicBezTo>
                  <a:cubicBezTo>
                    <a:pt x="23297" y="24614"/>
                    <a:pt x="23470" y="24510"/>
                    <a:pt x="23678" y="24441"/>
                  </a:cubicBezTo>
                  <a:cubicBezTo>
                    <a:pt x="23733" y="24408"/>
                    <a:pt x="23781" y="24393"/>
                    <a:pt x="23826" y="24393"/>
                  </a:cubicBezTo>
                  <a:close/>
                  <a:moveTo>
                    <a:pt x="42550" y="26273"/>
                  </a:moveTo>
                  <a:cubicBezTo>
                    <a:pt x="42585" y="26308"/>
                    <a:pt x="42654" y="26342"/>
                    <a:pt x="42654" y="26412"/>
                  </a:cubicBezTo>
                  <a:cubicBezTo>
                    <a:pt x="42630" y="26436"/>
                    <a:pt x="42605" y="26460"/>
                    <a:pt x="42581" y="26460"/>
                  </a:cubicBezTo>
                  <a:cubicBezTo>
                    <a:pt x="42571" y="26460"/>
                    <a:pt x="42560" y="26456"/>
                    <a:pt x="42550" y="26446"/>
                  </a:cubicBezTo>
                  <a:cubicBezTo>
                    <a:pt x="42487" y="26446"/>
                    <a:pt x="42452" y="26417"/>
                    <a:pt x="42447" y="26331"/>
                  </a:cubicBezTo>
                  <a:lnTo>
                    <a:pt x="42447" y="26331"/>
                  </a:lnTo>
                  <a:cubicBezTo>
                    <a:pt x="42454" y="26273"/>
                    <a:pt x="42518" y="26273"/>
                    <a:pt x="42550" y="26273"/>
                  </a:cubicBezTo>
                  <a:close/>
                  <a:moveTo>
                    <a:pt x="24404" y="26100"/>
                  </a:moveTo>
                  <a:cubicBezTo>
                    <a:pt x="24507" y="26204"/>
                    <a:pt x="24507" y="26412"/>
                    <a:pt x="24438" y="26653"/>
                  </a:cubicBezTo>
                  <a:cubicBezTo>
                    <a:pt x="24300" y="26446"/>
                    <a:pt x="24438" y="26308"/>
                    <a:pt x="24404" y="26100"/>
                  </a:cubicBezTo>
                  <a:close/>
                  <a:moveTo>
                    <a:pt x="23505" y="25720"/>
                  </a:moveTo>
                  <a:cubicBezTo>
                    <a:pt x="23574" y="25755"/>
                    <a:pt x="23574" y="25824"/>
                    <a:pt x="23574" y="25858"/>
                  </a:cubicBezTo>
                  <a:cubicBezTo>
                    <a:pt x="23539" y="26100"/>
                    <a:pt x="23539" y="26342"/>
                    <a:pt x="23712" y="26515"/>
                  </a:cubicBezTo>
                  <a:cubicBezTo>
                    <a:pt x="23747" y="26584"/>
                    <a:pt x="23747" y="26653"/>
                    <a:pt x="23678" y="26688"/>
                  </a:cubicBezTo>
                  <a:cubicBezTo>
                    <a:pt x="23668" y="26698"/>
                    <a:pt x="23654" y="26702"/>
                    <a:pt x="23640" y="26702"/>
                  </a:cubicBezTo>
                  <a:cubicBezTo>
                    <a:pt x="23606" y="26702"/>
                    <a:pt x="23564" y="26678"/>
                    <a:pt x="23539" y="26653"/>
                  </a:cubicBezTo>
                  <a:cubicBezTo>
                    <a:pt x="23470" y="26584"/>
                    <a:pt x="23367" y="26481"/>
                    <a:pt x="23297" y="26377"/>
                  </a:cubicBezTo>
                  <a:cubicBezTo>
                    <a:pt x="23263" y="26342"/>
                    <a:pt x="23228" y="26239"/>
                    <a:pt x="23297" y="26204"/>
                  </a:cubicBezTo>
                  <a:cubicBezTo>
                    <a:pt x="23574" y="26170"/>
                    <a:pt x="23470" y="25997"/>
                    <a:pt x="23470" y="25858"/>
                  </a:cubicBezTo>
                  <a:cubicBezTo>
                    <a:pt x="23470" y="25789"/>
                    <a:pt x="23436" y="25755"/>
                    <a:pt x="23505" y="25720"/>
                  </a:cubicBezTo>
                  <a:close/>
                  <a:moveTo>
                    <a:pt x="41064" y="26653"/>
                  </a:moveTo>
                  <a:lnTo>
                    <a:pt x="41064" y="26653"/>
                  </a:lnTo>
                  <a:cubicBezTo>
                    <a:pt x="41202" y="26757"/>
                    <a:pt x="41202" y="26861"/>
                    <a:pt x="41202" y="26965"/>
                  </a:cubicBezTo>
                  <a:cubicBezTo>
                    <a:pt x="41168" y="26895"/>
                    <a:pt x="41029" y="26826"/>
                    <a:pt x="41064" y="26653"/>
                  </a:cubicBezTo>
                  <a:close/>
                  <a:moveTo>
                    <a:pt x="29174" y="24096"/>
                  </a:moveTo>
                  <a:cubicBezTo>
                    <a:pt x="29485" y="24130"/>
                    <a:pt x="29519" y="24130"/>
                    <a:pt x="29588" y="24441"/>
                  </a:cubicBezTo>
                  <a:cubicBezTo>
                    <a:pt x="29623" y="24580"/>
                    <a:pt x="29657" y="24683"/>
                    <a:pt x="29657" y="24822"/>
                  </a:cubicBezTo>
                  <a:cubicBezTo>
                    <a:pt x="29638" y="24841"/>
                    <a:pt x="29622" y="24848"/>
                    <a:pt x="29607" y="24848"/>
                  </a:cubicBezTo>
                  <a:cubicBezTo>
                    <a:pt x="29555" y="24848"/>
                    <a:pt x="29523" y="24761"/>
                    <a:pt x="29485" y="24761"/>
                  </a:cubicBezTo>
                  <a:cubicBezTo>
                    <a:pt x="29474" y="24761"/>
                    <a:pt x="29463" y="24768"/>
                    <a:pt x="29450" y="24787"/>
                  </a:cubicBezTo>
                  <a:lnTo>
                    <a:pt x="29450" y="24752"/>
                  </a:lnTo>
                  <a:cubicBezTo>
                    <a:pt x="29381" y="24822"/>
                    <a:pt x="29381" y="24891"/>
                    <a:pt x="29381" y="24960"/>
                  </a:cubicBezTo>
                  <a:cubicBezTo>
                    <a:pt x="29381" y="25063"/>
                    <a:pt x="29381" y="25167"/>
                    <a:pt x="29450" y="25236"/>
                  </a:cubicBezTo>
                  <a:cubicBezTo>
                    <a:pt x="29485" y="25305"/>
                    <a:pt x="29519" y="25375"/>
                    <a:pt x="29485" y="25444"/>
                  </a:cubicBezTo>
                  <a:cubicBezTo>
                    <a:pt x="29450" y="25547"/>
                    <a:pt x="29381" y="25651"/>
                    <a:pt x="29416" y="25789"/>
                  </a:cubicBezTo>
                  <a:cubicBezTo>
                    <a:pt x="29416" y="25893"/>
                    <a:pt x="29485" y="25997"/>
                    <a:pt x="29450" y="26135"/>
                  </a:cubicBezTo>
                  <a:cubicBezTo>
                    <a:pt x="29417" y="26140"/>
                    <a:pt x="29384" y="26143"/>
                    <a:pt x="29352" y="26143"/>
                  </a:cubicBezTo>
                  <a:cubicBezTo>
                    <a:pt x="29180" y="26143"/>
                    <a:pt x="29024" y="26062"/>
                    <a:pt x="28966" y="25858"/>
                  </a:cubicBezTo>
                  <a:cubicBezTo>
                    <a:pt x="28935" y="25797"/>
                    <a:pt x="28877" y="25680"/>
                    <a:pt x="28767" y="25680"/>
                  </a:cubicBezTo>
                  <a:cubicBezTo>
                    <a:pt x="28753" y="25680"/>
                    <a:pt x="28739" y="25682"/>
                    <a:pt x="28724" y="25686"/>
                  </a:cubicBezTo>
                  <a:cubicBezTo>
                    <a:pt x="28586" y="25789"/>
                    <a:pt x="28690" y="25893"/>
                    <a:pt x="28724" y="25997"/>
                  </a:cubicBezTo>
                  <a:cubicBezTo>
                    <a:pt x="28793" y="26204"/>
                    <a:pt x="28862" y="26412"/>
                    <a:pt x="29001" y="26550"/>
                  </a:cubicBezTo>
                  <a:cubicBezTo>
                    <a:pt x="29104" y="26688"/>
                    <a:pt x="29139" y="26792"/>
                    <a:pt x="29104" y="26999"/>
                  </a:cubicBezTo>
                  <a:cubicBezTo>
                    <a:pt x="28690" y="26723"/>
                    <a:pt x="28275" y="26446"/>
                    <a:pt x="27895" y="26170"/>
                  </a:cubicBezTo>
                  <a:cubicBezTo>
                    <a:pt x="27653" y="25962"/>
                    <a:pt x="27687" y="25824"/>
                    <a:pt x="28033" y="25720"/>
                  </a:cubicBezTo>
                  <a:cubicBezTo>
                    <a:pt x="28137" y="25686"/>
                    <a:pt x="28275" y="25651"/>
                    <a:pt x="28379" y="25582"/>
                  </a:cubicBezTo>
                  <a:cubicBezTo>
                    <a:pt x="28448" y="25547"/>
                    <a:pt x="28517" y="25547"/>
                    <a:pt x="28621" y="25375"/>
                  </a:cubicBezTo>
                  <a:lnTo>
                    <a:pt x="28621" y="25375"/>
                  </a:lnTo>
                  <a:cubicBezTo>
                    <a:pt x="28275" y="25582"/>
                    <a:pt x="27929" y="25513"/>
                    <a:pt x="27653" y="25617"/>
                  </a:cubicBezTo>
                  <a:cubicBezTo>
                    <a:pt x="27601" y="25617"/>
                    <a:pt x="27558" y="25625"/>
                    <a:pt x="27519" y="25625"/>
                  </a:cubicBezTo>
                  <a:cubicBezTo>
                    <a:pt x="27480" y="25625"/>
                    <a:pt x="27445" y="25617"/>
                    <a:pt x="27411" y="25582"/>
                  </a:cubicBezTo>
                  <a:cubicBezTo>
                    <a:pt x="27342" y="25547"/>
                    <a:pt x="27307" y="25478"/>
                    <a:pt x="27411" y="25409"/>
                  </a:cubicBezTo>
                  <a:cubicBezTo>
                    <a:pt x="27445" y="25375"/>
                    <a:pt x="27480" y="25340"/>
                    <a:pt x="27549" y="25340"/>
                  </a:cubicBezTo>
                  <a:cubicBezTo>
                    <a:pt x="27860" y="25202"/>
                    <a:pt x="28067" y="24994"/>
                    <a:pt x="28275" y="24683"/>
                  </a:cubicBezTo>
                  <a:lnTo>
                    <a:pt x="28275" y="24683"/>
                  </a:lnTo>
                  <a:cubicBezTo>
                    <a:pt x="27998" y="24752"/>
                    <a:pt x="27791" y="24925"/>
                    <a:pt x="27584" y="25063"/>
                  </a:cubicBezTo>
                  <a:cubicBezTo>
                    <a:pt x="27445" y="25133"/>
                    <a:pt x="27342" y="25202"/>
                    <a:pt x="27169" y="25236"/>
                  </a:cubicBezTo>
                  <a:cubicBezTo>
                    <a:pt x="27065" y="25236"/>
                    <a:pt x="26961" y="25202"/>
                    <a:pt x="26961" y="25098"/>
                  </a:cubicBezTo>
                  <a:cubicBezTo>
                    <a:pt x="26927" y="24994"/>
                    <a:pt x="27031" y="24960"/>
                    <a:pt x="27100" y="24925"/>
                  </a:cubicBezTo>
                  <a:cubicBezTo>
                    <a:pt x="27272" y="24891"/>
                    <a:pt x="27376" y="24752"/>
                    <a:pt x="27480" y="24614"/>
                  </a:cubicBezTo>
                  <a:cubicBezTo>
                    <a:pt x="27722" y="24268"/>
                    <a:pt x="28137" y="24165"/>
                    <a:pt x="28517" y="24096"/>
                  </a:cubicBezTo>
                  <a:close/>
                  <a:moveTo>
                    <a:pt x="24887" y="25720"/>
                  </a:moveTo>
                  <a:cubicBezTo>
                    <a:pt x="24957" y="25720"/>
                    <a:pt x="25026" y="25789"/>
                    <a:pt x="25060" y="25858"/>
                  </a:cubicBezTo>
                  <a:cubicBezTo>
                    <a:pt x="25129" y="25997"/>
                    <a:pt x="25129" y="26170"/>
                    <a:pt x="25129" y="26342"/>
                  </a:cubicBezTo>
                  <a:cubicBezTo>
                    <a:pt x="25164" y="26550"/>
                    <a:pt x="25060" y="26757"/>
                    <a:pt x="24922" y="26965"/>
                  </a:cubicBezTo>
                  <a:cubicBezTo>
                    <a:pt x="24898" y="26989"/>
                    <a:pt x="24856" y="27013"/>
                    <a:pt x="24821" y="27013"/>
                  </a:cubicBezTo>
                  <a:cubicBezTo>
                    <a:pt x="24807" y="27013"/>
                    <a:pt x="24794" y="27009"/>
                    <a:pt x="24784" y="26999"/>
                  </a:cubicBezTo>
                  <a:cubicBezTo>
                    <a:pt x="24715" y="26999"/>
                    <a:pt x="24680" y="26965"/>
                    <a:pt x="24715" y="26895"/>
                  </a:cubicBezTo>
                  <a:cubicBezTo>
                    <a:pt x="24784" y="26584"/>
                    <a:pt x="24715" y="26239"/>
                    <a:pt x="24749" y="25893"/>
                  </a:cubicBezTo>
                  <a:cubicBezTo>
                    <a:pt x="24784" y="25824"/>
                    <a:pt x="24784" y="25720"/>
                    <a:pt x="24887" y="25720"/>
                  </a:cubicBezTo>
                  <a:close/>
                  <a:moveTo>
                    <a:pt x="24058" y="27172"/>
                  </a:moveTo>
                  <a:cubicBezTo>
                    <a:pt x="24058" y="27172"/>
                    <a:pt x="24092" y="27172"/>
                    <a:pt x="24092" y="27207"/>
                  </a:cubicBezTo>
                  <a:lnTo>
                    <a:pt x="24058" y="27207"/>
                  </a:lnTo>
                  <a:lnTo>
                    <a:pt x="24058" y="27172"/>
                  </a:lnTo>
                  <a:close/>
                  <a:moveTo>
                    <a:pt x="18691" y="16075"/>
                  </a:moveTo>
                  <a:cubicBezTo>
                    <a:pt x="18864" y="16075"/>
                    <a:pt x="19040" y="16096"/>
                    <a:pt x="19219" y="16146"/>
                  </a:cubicBezTo>
                  <a:cubicBezTo>
                    <a:pt x="19253" y="16180"/>
                    <a:pt x="19322" y="16180"/>
                    <a:pt x="19392" y="16215"/>
                  </a:cubicBezTo>
                  <a:cubicBezTo>
                    <a:pt x="19530" y="16284"/>
                    <a:pt x="19737" y="16319"/>
                    <a:pt x="19772" y="16491"/>
                  </a:cubicBezTo>
                  <a:cubicBezTo>
                    <a:pt x="19806" y="16699"/>
                    <a:pt x="19599" y="16733"/>
                    <a:pt x="19495" y="16837"/>
                  </a:cubicBezTo>
                  <a:cubicBezTo>
                    <a:pt x="19253" y="17010"/>
                    <a:pt x="18977" y="17148"/>
                    <a:pt x="18700" y="17321"/>
                  </a:cubicBezTo>
                  <a:cubicBezTo>
                    <a:pt x="18562" y="17355"/>
                    <a:pt x="18424" y="17425"/>
                    <a:pt x="18355" y="17563"/>
                  </a:cubicBezTo>
                  <a:cubicBezTo>
                    <a:pt x="18009" y="18012"/>
                    <a:pt x="17698" y="18531"/>
                    <a:pt x="17456" y="19049"/>
                  </a:cubicBezTo>
                  <a:cubicBezTo>
                    <a:pt x="17387" y="19222"/>
                    <a:pt x="17387" y="19429"/>
                    <a:pt x="17387" y="19637"/>
                  </a:cubicBezTo>
                  <a:cubicBezTo>
                    <a:pt x="17456" y="20086"/>
                    <a:pt x="17421" y="20535"/>
                    <a:pt x="17421" y="20985"/>
                  </a:cubicBezTo>
                  <a:cubicBezTo>
                    <a:pt x="17456" y="21434"/>
                    <a:pt x="17283" y="21883"/>
                    <a:pt x="17249" y="22367"/>
                  </a:cubicBezTo>
                  <a:cubicBezTo>
                    <a:pt x="17214" y="23059"/>
                    <a:pt x="16938" y="23681"/>
                    <a:pt x="16661" y="24303"/>
                  </a:cubicBezTo>
                  <a:cubicBezTo>
                    <a:pt x="16626" y="24407"/>
                    <a:pt x="16488" y="24510"/>
                    <a:pt x="16592" y="24614"/>
                  </a:cubicBezTo>
                  <a:cubicBezTo>
                    <a:pt x="16626" y="24649"/>
                    <a:pt x="16626" y="24683"/>
                    <a:pt x="16592" y="24683"/>
                  </a:cubicBezTo>
                  <a:cubicBezTo>
                    <a:pt x="16177" y="24856"/>
                    <a:pt x="16177" y="25340"/>
                    <a:pt x="15970" y="25651"/>
                  </a:cubicBezTo>
                  <a:cubicBezTo>
                    <a:pt x="15728" y="25962"/>
                    <a:pt x="15624" y="26342"/>
                    <a:pt x="15555" y="26757"/>
                  </a:cubicBezTo>
                  <a:cubicBezTo>
                    <a:pt x="15520" y="27103"/>
                    <a:pt x="15244" y="27241"/>
                    <a:pt x="14967" y="27379"/>
                  </a:cubicBezTo>
                  <a:cubicBezTo>
                    <a:pt x="14949" y="27384"/>
                    <a:pt x="14931" y="27386"/>
                    <a:pt x="14916" y="27386"/>
                  </a:cubicBezTo>
                  <a:cubicBezTo>
                    <a:pt x="14812" y="27386"/>
                    <a:pt x="14765" y="27296"/>
                    <a:pt x="14794" y="27207"/>
                  </a:cubicBezTo>
                  <a:lnTo>
                    <a:pt x="14760" y="27172"/>
                  </a:lnTo>
                  <a:cubicBezTo>
                    <a:pt x="14794" y="26965"/>
                    <a:pt x="14829" y="26723"/>
                    <a:pt x="14967" y="26515"/>
                  </a:cubicBezTo>
                  <a:cubicBezTo>
                    <a:pt x="15244" y="26031"/>
                    <a:pt x="15278" y="25444"/>
                    <a:pt x="15486" y="24925"/>
                  </a:cubicBezTo>
                  <a:cubicBezTo>
                    <a:pt x="15555" y="24718"/>
                    <a:pt x="15589" y="24476"/>
                    <a:pt x="15451" y="24268"/>
                  </a:cubicBezTo>
                  <a:cubicBezTo>
                    <a:pt x="15417" y="24199"/>
                    <a:pt x="15417" y="24096"/>
                    <a:pt x="15417" y="23992"/>
                  </a:cubicBezTo>
                  <a:cubicBezTo>
                    <a:pt x="15417" y="23715"/>
                    <a:pt x="15382" y="23439"/>
                    <a:pt x="15278" y="23162"/>
                  </a:cubicBezTo>
                  <a:cubicBezTo>
                    <a:pt x="15175" y="22851"/>
                    <a:pt x="15140" y="22506"/>
                    <a:pt x="15140" y="22160"/>
                  </a:cubicBezTo>
                  <a:cubicBezTo>
                    <a:pt x="14864" y="21434"/>
                    <a:pt x="14656" y="20708"/>
                    <a:pt x="14864" y="19913"/>
                  </a:cubicBezTo>
                  <a:cubicBezTo>
                    <a:pt x="14864" y="19810"/>
                    <a:pt x="14933" y="19706"/>
                    <a:pt x="14829" y="19602"/>
                  </a:cubicBezTo>
                  <a:cubicBezTo>
                    <a:pt x="14760" y="19533"/>
                    <a:pt x="14829" y="19429"/>
                    <a:pt x="14829" y="19326"/>
                  </a:cubicBezTo>
                  <a:cubicBezTo>
                    <a:pt x="14898" y="19084"/>
                    <a:pt x="15036" y="18876"/>
                    <a:pt x="15140" y="18669"/>
                  </a:cubicBezTo>
                  <a:cubicBezTo>
                    <a:pt x="15313" y="18392"/>
                    <a:pt x="15382" y="18150"/>
                    <a:pt x="15382" y="17839"/>
                  </a:cubicBezTo>
                  <a:cubicBezTo>
                    <a:pt x="15382" y="17355"/>
                    <a:pt x="15659" y="17044"/>
                    <a:pt x="16108" y="16941"/>
                  </a:cubicBezTo>
                  <a:cubicBezTo>
                    <a:pt x="16246" y="16906"/>
                    <a:pt x="16384" y="16837"/>
                    <a:pt x="16523" y="16768"/>
                  </a:cubicBezTo>
                  <a:cubicBezTo>
                    <a:pt x="16799" y="16595"/>
                    <a:pt x="17145" y="16457"/>
                    <a:pt x="17456" y="16353"/>
                  </a:cubicBezTo>
                  <a:cubicBezTo>
                    <a:pt x="17850" y="16205"/>
                    <a:pt x="18262" y="16075"/>
                    <a:pt x="18691" y="16075"/>
                  </a:cubicBezTo>
                  <a:close/>
                  <a:moveTo>
                    <a:pt x="15417" y="27414"/>
                  </a:moveTo>
                  <a:cubicBezTo>
                    <a:pt x="15451" y="27414"/>
                    <a:pt x="15486" y="27483"/>
                    <a:pt x="15486" y="27518"/>
                  </a:cubicBezTo>
                  <a:cubicBezTo>
                    <a:pt x="15451" y="27552"/>
                    <a:pt x="15417" y="27587"/>
                    <a:pt x="15348" y="27587"/>
                  </a:cubicBezTo>
                  <a:cubicBezTo>
                    <a:pt x="15313" y="27587"/>
                    <a:pt x="15278" y="27552"/>
                    <a:pt x="15313" y="27518"/>
                  </a:cubicBezTo>
                  <a:cubicBezTo>
                    <a:pt x="15313" y="27448"/>
                    <a:pt x="15382" y="27414"/>
                    <a:pt x="15417" y="27414"/>
                  </a:cubicBezTo>
                  <a:close/>
                  <a:moveTo>
                    <a:pt x="23920" y="27448"/>
                  </a:moveTo>
                  <a:cubicBezTo>
                    <a:pt x="24023" y="27690"/>
                    <a:pt x="23954" y="27898"/>
                    <a:pt x="23954" y="28105"/>
                  </a:cubicBezTo>
                  <a:cubicBezTo>
                    <a:pt x="23954" y="28174"/>
                    <a:pt x="23885" y="28209"/>
                    <a:pt x="23816" y="28209"/>
                  </a:cubicBezTo>
                  <a:cubicBezTo>
                    <a:pt x="23781" y="28209"/>
                    <a:pt x="23712" y="28174"/>
                    <a:pt x="23712" y="28105"/>
                  </a:cubicBezTo>
                  <a:cubicBezTo>
                    <a:pt x="23712" y="27898"/>
                    <a:pt x="23712" y="27656"/>
                    <a:pt x="23920" y="27448"/>
                  </a:cubicBezTo>
                  <a:close/>
                  <a:moveTo>
                    <a:pt x="28966" y="27690"/>
                  </a:moveTo>
                  <a:cubicBezTo>
                    <a:pt x="29243" y="27829"/>
                    <a:pt x="29243" y="28105"/>
                    <a:pt x="29346" y="28347"/>
                  </a:cubicBezTo>
                  <a:cubicBezTo>
                    <a:pt x="29104" y="28174"/>
                    <a:pt x="29035" y="27932"/>
                    <a:pt x="28966" y="27690"/>
                  </a:cubicBezTo>
                  <a:close/>
                  <a:moveTo>
                    <a:pt x="42205" y="28416"/>
                  </a:moveTo>
                  <a:cubicBezTo>
                    <a:pt x="42239" y="28416"/>
                    <a:pt x="42239" y="28416"/>
                    <a:pt x="42239" y="28451"/>
                  </a:cubicBezTo>
                  <a:lnTo>
                    <a:pt x="42205" y="28416"/>
                  </a:lnTo>
                  <a:close/>
                  <a:moveTo>
                    <a:pt x="41375" y="27241"/>
                  </a:moveTo>
                  <a:cubicBezTo>
                    <a:pt x="41721" y="27621"/>
                    <a:pt x="41859" y="28036"/>
                    <a:pt x="42066" y="28520"/>
                  </a:cubicBezTo>
                  <a:cubicBezTo>
                    <a:pt x="41755" y="28313"/>
                    <a:pt x="41479" y="27725"/>
                    <a:pt x="41375" y="27241"/>
                  </a:cubicBezTo>
                  <a:close/>
                  <a:moveTo>
                    <a:pt x="42239" y="28485"/>
                  </a:moveTo>
                  <a:lnTo>
                    <a:pt x="42239" y="28485"/>
                  </a:lnTo>
                  <a:cubicBezTo>
                    <a:pt x="42274" y="28520"/>
                    <a:pt x="42308" y="28555"/>
                    <a:pt x="42308" y="28624"/>
                  </a:cubicBezTo>
                  <a:cubicBezTo>
                    <a:pt x="42274" y="28589"/>
                    <a:pt x="42239" y="28520"/>
                    <a:pt x="42239" y="28485"/>
                  </a:cubicBezTo>
                  <a:close/>
                  <a:moveTo>
                    <a:pt x="29416" y="28693"/>
                  </a:moveTo>
                  <a:cubicBezTo>
                    <a:pt x="29450" y="28693"/>
                    <a:pt x="29485" y="28693"/>
                    <a:pt x="29485" y="28727"/>
                  </a:cubicBezTo>
                  <a:cubicBezTo>
                    <a:pt x="29519" y="28762"/>
                    <a:pt x="29485" y="28762"/>
                    <a:pt x="29450" y="28762"/>
                  </a:cubicBezTo>
                  <a:lnTo>
                    <a:pt x="29416" y="28762"/>
                  </a:lnTo>
                  <a:cubicBezTo>
                    <a:pt x="29416" y="28727"/>
                    <a:pt x="29416" y="28693"/>
                    <a:pt x="29416" y="28693"/>
                  </a:cubicBezTo>
                  <a:close/>
                  <a:moveTo>
                    <a:pt x="29346" y="27656"/>
                  </a:moveTo>
                  <a:lnTo>
                    <a:pt x="29346" y="27656"/>
                  </a:lnTo>
                  <a:cubicBezTo>
                    <a:pt x="29554" y="27829"/>
                    <a:pt x="29761" y="28347"/>
                    <a:pt x="29761" y="28762"/>
                  </a:cubicBezTo>
                  <a:cubicBezTo>
                    <a:pt x="29519" y="28520"/>
                    <a:pt x="29312" y="27898"/>
                    <a:pt x="29346" y="27656"/>
                  </a:cubicBezTo>
                  <a:close/>
                  <a:moveTo>
                    <a:pt x="21949" y="28555"/>
                  </a:moveTo>
                  <a:lnTo>
                    <a:pt x="21949" y="28555"/>
                  </a:lnTo>
                  <a:cubicBezTo>
                    <a:pt x="21984" y="28762"/>
                    <a:pt x="21811" y="28831"/>
                    <a:pt x="21742" y="28935"/>
                  </a:cubicBezTo>
                  <a:cubicBezTo>
                    <a:pt x="21673" y="28762"/>
                    <a:pt x="21777" y="28658"/>
                    <a:pt x="21949" y="28555"/>
                  </a:cubicBezTo>
                  <a:close/>
                  <a:moveTo>
                    <a:pt x="21742" y="28935"/>
                  </a:moveTo>
                  <a:lnTo>
                    <a:pt x="21569" y="29073"/>
                  </a:lnTo>
                  <a:cubicBezTo>
                    <a:pt x="21569" y="28969"/>
                    <a:pt x="21638" y="28969"/>
                    <a:pt x="21742" y="28935"/>
                  </a:cubicBezTo>
                  <a:close/>
                  <a:moveTo>
                    <a:pt x="20843" y="29004"/>
                  </a:moveTo>
                  <a:cubicBezTo>
                    <a:pt x="20878" y="29004"/>
                    <a:pt x="20878" y="29038"/>
                    <a:pt x="20878" y="29073"/>
                  </a:cubicBezTo>
                  <a:cubicBezTo>
                    <a:pt x="20843" y="29108"/>
                    <a:pt x="20843" y="29142"/>
                    <a:pt x="20774" y="29142"/>
                  </a:cubicBezTo>
                  <a:cubicBezTo>
                    <a:pt x="20740" y="29142"/>
                    <a:pt x="20705" y="29108"/>
                    <a:pt x="20740" y="29108"/>
                  </a:cubicBezTo>
                  <a:lnTo>
                    <a:pt x="20740" y="29073"/>
                  </a:lnTo>
                  <a:cubicBezTo>
                    <a:pt x="20774" y="29038"/>
                    <a:pt x="20809" y="29004"/>
                    <a:pt x="20843" y="29004"/>
                  </a:cubicBezTo>
                  <a:close/>
                  <a:moveTo>
                    <a:pt x="21466" y="29177"/>
                  </a:moveTo>
                  <a:cubicBezTo>
                    <a:pt x="21466" y="29246"/>
                    <a:pt x="21431" y="29280"/>
                    <a:pt x="21396" y="29315"/>
                  </a:cubicBezTo>
                  <a:cubicBezTo>
                    <a:pt x="21396" y="29350"/>
                    <a:pt x="21396" y="29384"/>
                    <a:pt x="21396" y="29384"/>
                  </a:cubicBezTo>
                  <a:cubicBezTo>
                    <a:pt x="21386" y="29394"/>
                    <a:pt x="21376" y="29398"/>
                    <a:pt x="21368" y="29398"/>
                  </a:cubicBezTo>
                  <a:cubicBezTo>
                    <a:pt x="21348" y="29398"/>
                    <a:pt x="21337" y="29374"/>
                    <a:pt x="21362" y="29350"/>
                  </a:cubicBezTo>
                  <a:cubicBezTo>
                    <a:pt x="21362" y="29350"/>
                    <a:pt x="21362" y="29350"/>
                    <a:pt x="21396" y="29315"/>
                  </a:cubicBezTo>
                  <a:cubicBezTo>
                    <a:pt x="21396" y="29246"/>
                    <a:pt x="21431" y="29211"/>
                    <a:pt x="21466" y="29177"/>
                  </a:cubicBezTo>
                  <a:close/>
                  <a:moveTo>
                    <a:pt x="33391" y="27552"/>
                  </a:moveTo>
                  <a:lnTo>
                    <a:pt x="33391" y="27552"/>
                  </a:lnTo>
                  <a:cubicBezTo>
                    <a:pt x="33736" y="27760"/>
                    <a:pt x="34324" y="28935"/>
                    <a:pt x="34289" y="29453"/>
                  </a:cubicBezTo>
                  <a:cubicBezTo>
                    <a:pt x="33944" y="28831"/>
                    <a:pt x="33667" y="28174"/>
                    <a:pt x="33391" y="27552"/>
                  </a:cubicBezTo>
                  <a:close/>
                  <a:moveTo>
                    <a:pt x="29830" y="29626"/>
                  </a:moveTo>
                  <a:cubicBezTo>
                    <a:pt x="29899" y="29695"/>
                    <a:pt x="29899" y="29764"/>
                    <a:pt x="29830" y="29833"/>
                  </a:cubicBezTo>
                  <a:cubicBezTo>
                    <a:pt x="29761" y="29799"/>
                    <a:pt x="29761" y="29730"/>
                    <a:pt x="29761" y="29661"/>
                  </a:cubicBezTo>
                  <a:cubicBezTo>
                    <a:pt x="29761" y="29661"/>
                    <a:pt x="29830" y="29626"/>
                    <a:pt x="29830" y="29626"/>
                  </a:cubicBezTo>
                  <a:close/>
                  <a:moveTo>
                    <a:pt x="18113" y="24234"/>
                  </a:moveTo>
                  <a:cubicBezTo>
                    <a:pt x="18216" y="24303"/>
                    <a:pt x="18251" y="24441"/>
                    <a:pt x="18182" y="24545"/>
                  </a:cubicBezTo>
                  <a:cubicBezTo>
                    <a:pt x="18113" y="24787"/>
                    <a:pt x="18113" y="25063"/>
                    <a:pt x="18078" y="25340"/>
                  </a:cubicBezTo>
                  <a:cubicBezTo>
                    <a:pt x="18044" y="25617"/>
                    <a:pt x="17905" y="25720"/>
                    <a:pt x="17698" y="25893"/>
                  </a:cubicBezTo>
                  <a:cubicBezTo>
                    <a:pt x="17352" y="26135"/>
                    <a:pt x="16972" y="26342"/>
                    <a:pt x="16868" y="26826"/>
                  </a:cubicBezTo>
                  <a:cubicBezTo>
                    <a:pt x="16868" y="26895"/>
                    <a:pt x="16834" y="26965"/>
                    <a:pt x="16765" y="27034"/>
                  </a:cubicBezTo>
                  <a:cubicBezTo>
                    <a:pt x="16488" y="27345"/>
                    <a:pt x="16350" y="27760"/>
                    <a:pt x="16212" y="28174"/>
                  </a:cubicBezTo>
                  <a:cubicBezTo>
                    <a:pt x="16039" y="28658"/>
                    <a:pt x="15728" y="29108"/>
                    <a:pt x="15520" y="29592"/>
                  </a:cubicBezTo>
                  <a:cubicBezTo>
                    <a:pt x="15451" y="29799"/>
                    <a:pt x="15313" y="29972"/>
                    <a:pt x="15175" y="30110"/>
                  </a:cubicBezTo>
                  <a:cubicBezTo>
                    <a:pt x="15132" y="30153"/>
                    <a:pt x="15089" y="30182"/>
                    <a:pt x="15047" y="30182"/>
                  </a:cubicBezTo>
                  <a:cubicBezTo>
                    <a:pt x="15020" y="30182"/>
                    <a:pt x="14994" y="30171"/>
                    <a:pt x="14967" y="30145"/>
                  </a:cubicBezTo>
                  <a:cubicBezTo>
                    <a:pt x="14864" y="30075"/>
                    <a:pt x="14898" y="30006"/>
                    <a:pt x="14933" y="29903"/>
                  </a:cubicBezTo>
                  <a:lnTo>
                    <a:pt x="14967" y="29903"/>
                  </a:lnTo>
                  <a:cubicBezTo>
                    <a:pt x="15278" y="29419"/>
                    <a:pt x="15486" y="28831"/>
                    <a:pt x="15728" y="28278"/>
                  </a:cubicBezTo>
                  <a:cubicBezTo>
                    <a:pt x="15866" y="28002"/>
                    <a:pt x="15970" y="27725"/>
                    <a:pt x="16004" y="27414"/>
                  </a:cubicBezTo>
                  <a:cubicBezTo>
                    <a:pt x="16039" y="27172"/>
                    <a:pt x="16177" y="26965"/>
                    <a:pt x="16246" y="26757"/>
                  </a:cubicBezTo>
                  <a:lnTo>
                    <a:pt x="16246" y="26757"/>
                  </a:lnTo>
                  <a:cubicBezTo>
                    <a:pt x="16039" y="26861"/>
                    <a:pt x="16039" y="27137"/>
                    <a:pt x="15831" y="27276"/>
                  </a:cubicBezTo>
                  <a:cubicBezTo>
                    <a:pt x="15831" y="27034"/>
                    <a:pt x="15935" y="26826"/>
                    <a:pt x="16315" y="26412"/>
                  </a:cubicBezTo>
                  <a:lnTo>
                    <a:pt x="16315" y="26446"/>
                  </a:lnTo>
                  <a:cubicBezTo>
                    <a:pt x="16384" y="26550"/>
                    <a:pt x="16212" y="26653"/>
                    <a:pt x="16246" y="26757"/>
                  </a:cubicBezTo>
                  <a:cubicBezTo>
                    <a:pt x="16281" y="26723"/>
                    <a:pt x="16350" y="26688"/>
                    <a:pt x="16384" y="26653"/>
                  </a:cubicBezTo>
                  <a:cubicBezTo>
                    <a:pt x="16730" y="26239"/>
                    <a:pt x="17076" y="25824"/>
                    <a:pt x="17421" y="25409"/>
                  </a:cubicBezTo>
                  <a:cubicBezTo>
                    <a:pt x="17525" y="25271"/>
                    <a:pt x="17594" y="25098"/>
                    <a:pt x="17629" y="24925"/>
                  </a:cubicBezTo>
                  <a:cubicBezTo>
                    <a:pt x="17733" y="24649"/>
                    <a:pt x="17871" y="24407"/>
                    <a:pt x="18113" y="24234"/>
                  </a:cubicBezTo>
                  <a:close/>
                  <a:moveTo>
                    <a:pt x="39267" y="31078"/>
                  </a:moveTo>
                  <a:cubicBezTo>
                    <a:pt x="39267" y="31112"/>
                    <a:pt x="39267" y="31112"/>
                    <a:pt x="39267" y="31112"/>
                  </a:cubicBezTo>
                  <a:cubicBezTo>
                    <a:pt x="39267" y="31130"/>
                    <a:pt x="39258" y="31138"/>
                    <a:pt x="39249" y="31138"/>
                  </a:cubicBezTo>
                  <a:cubicBezTo>
                    <a:pt x="39241" y="31138"/>
                    <a:pt x="39232" y="31130"/>
                    <a:pt x="39232" y="31112"/>
                  </a:cubicBezTo>
                  <a:cubicBezTo>
                    <a:pt x="39232" y="31112"/>
                    <a:pt x="39232" y="31112"/>
                    <a:pt x="39267" y="31078"/>
                  </a:cubicBezTo>
                  <a:close/>
                  <a:moveTo>
                    <a:pt x="31596" y="29508"/>
                  </a:moveTo>
                  <a:cubicBezTo>
                    <a:pt x="31607" y="29508"/>
                    <a:pt x="31618" y="29512"/>
                    <a:pt x="31628" y="29522"/>
                  </a:cubicBezTo>
                  <a:cubicBezTo>
                    <a:pt x="31731" y="29522"/>
                    <a:pt x="31835" y="29557"/>
                    <a:pt x="31939" y="29626"/>
                  </a:cubicBezTo>
                  <a:cubicBezTo>
                    <a:pt x="32423" y="29972"/>
                    <a:pt x="32837" y="30421"/>
                    <a:pt x="33149" y="30940"/>
                  </a:cubicBezTo>
                  <a:cubicBezTo>
                    <a:pt x="33183" y="31009"/>
                    <a:pt x="33252" y="31078"/>
                    <a:pt x="33218" y="31147"/>
                  </a:cubicBezTo>
                  <a:cubicBezTo>
                    <a:pt x="33204" y="31154"/>
                    <a:pt x="33193" y="31156"/>
                    <a:pt x="33182" y="31156"/>
                  </a:cubicBezTo>
                  <a:cubicBezTo>
                    <a:pt x="33135" y="31156"/>
                    <a:pt x="33107" y="31106"/>
                    <a:pt x="33079" y="31078"/>
                  </a:cubicBezTo>
                  <a:cubicBezTo>
                    <a:pt x="32803" y="30628"/>
                    <a:pt x="32354" y="30386"/>
                    <a:pt x="31835" y="30248"/>
                  </a:cubicBezTo>
                  <a:cubicBezTo>
                    <a:pt x="31766" y="30214"/>
                    <a:pt x="31697" y="30179"/>
                    <a:pt x="31628" y="30145"/>
                  </a:cubicBezTo>
                  <a:cubicBezTo>
                    <a:pt x="31317" y="30041"/>
                    <a:pt x="31247" y="29764"/>
                    <a:pt x="31489" y="29557"/>
                  </a:cubicBezTo>
                  <a:cubicBezTo>
                    <a:pt x="31538" y="29532"/>
                    <a:pt x="31570" y="29508"/>
                    <a:pt x="31596" y="29508"/>
                  </a:cubicBezTo>
                  <a:close/>
                  <a:moveTo>
                    <a:pt x="19495" y="30801"/>
                  </a:moveTo>
                  <a:cubicBezTo>
                    <a:pt x="19392" y="31147"/>
                    <a:pt x="19115" y="31216"/>
                    <a:pt x="18942" y="31423"/>
                  </a:cubicBezTo>
                  <a:cubicBezTo>
                    <a:pt x="19011" y="31147"/>
                    <a:pt x="19184" y="30940"/>
                    <a:pt x="19495" y="30801"/>
                  </a:cubicBezTo>
                  <a:close/>
                  <a:moveTo>
                    <a:pt x="24991" y="30870"/>
                  </a:moveTo>
                  <a:lnTo>
                    <a:pt x="24991" y="30870"/>
                  </a:lnTo>
                  <a:cubicBezTo>
                    <a:pt x="25199" y="31078"/>
                    <a:pt x="25233" y="31251"/>
                    <a:pt x="25199" y="31493"/>
                  </a:cubicBezTo>
                  <a:cubicBezTo>
                    <a:pt x="25060" y="31320"/>
                    <a:pt x="24957" y="31147"/>
                    <a:pt x="24991" y="30870"/>
                  </a:cubicBezTo>
                  <a:close/>
                  <a:moveTo>
                    <a:pt x="14898" y="31216"/>
                  </a:moveTo>
                  <a:lnTo>
                    <a:pt x="14967" y="31251"/>
                  </a:lnTo>
                  <a:lnTo>
                    <a:pt x="14898" y="31527"/>
                  </a:lnTo>
                  <a:lnTo>
                    <a:pt x="14829" y="31527"/>
                  </a:lnTo>
                  <a:lnTo>
                    <a:pt x="14898" y="31216"/>
                  </a:lnTo>
                  <a:close/>
                  <a:moveTo>
                    <a:pt x="42516" y="31147"/>
                  </a:moveTo>
                  <a:lnTo>
                    <a:pt x="42516" y="31147"/>
                  </a:lnTo>
                  <a:cubicBezTo>
                    <a:pt x="42689" y="31285"/>
                    <a:pt x="42723" y="31493"/>
                    <a:pt x="42758" y="31735"/>
                  </a:cubicBezTo>
                  <a:cubicBezTo>
                    <a:pt x="42585" y="31700"/>
                    <a:pt x="42654" y="31562"/>
                    <a:pt x="42654" y="31458"/>
                  </a:cubicBezTo>
                  <a:cubicBezTo>
                    <a:pt x="42619" y="31354"/>
                    <a:pt x="42585" y="31251"/>
                    <a:pt x="42516" y="31147"/>
                  </a:cubicBezTo>
                  <a:close/>
                  <a:moveTo>
                    <a:pt x="38169" y="31719"/>
                  </a:moveTo>
                  <a:cubicBezTo>
                    <a:pt x="38180" y="31719"/>
                    <a:pt x="38195" y="31735"/>
                    <a:pt x="38195" y="31735"/>
                  </a:cubicBezTo>
                  <a:cubicBezTo>
                    <a:pt x="38195" y="31769"/>
                    <a:pt x="38195" y="31769"/>
                    <a:pt x="38161" y="31769"/>
                  </a:cubicBezTo>
                  <a:cubicBezTo>
                    <a:pt x="38161" y="31779"/>
                    <a:pt x="38158" y="31783"/>
                    <a:pt x="38153" y="31783"/>
                  </a:cubicBezTo>
                  <a:cubicBezTo>
                    <a:pt x="38143" y="31783"/>
                    <a:pt x="38126" y="31759"/>
                    <a:pt x="38126" y="31735"/>
                  </a:cubicBezTo>
                  <a:lnTo>
                    <a:pt x="38161" y="31735"/>
                  </a:lnTo>
                  <a:cubicBezTo>
                    <a:pt x="38161" y="31723"/>
                    <a:pt x="38164" y="31719"/>
                    <a:pt x="38169" y="31719"/>
                  </a:cubicBezTo>
                  <a:close/>
                  <a:moveTo>
                    <a:pt x="26858" y="14867"/>
                  </a:moveTo>
                  <a:cubicBezTo>
                    <a:pt x="26927" y="14901"/>
                    <a:pt x="27031" y="14901"/>
                    <a:pt x="27031" y="15005"/>
                  </a:cubicBezTo>
                  <a:cubicBezTo>
                    <a:pt x="27031" y="15178"/>
                    <a:pt x="27169" y="15212"/>
                    <a:pt x="27307" y="15282"/>
                  </a:cubicBezTo>
                  <a:cubicBezTo>
                    <a:pt x="27929" y="15627"/>
                    <a:pt x="28517" y="15973"/>
                    <a:pt x="28966" y="16595"/>
                  </a:cubicBezTo>
                  <a:cubicBezTo>
                    <a:pt x="29208" y="16975"/>
                    <a:pt x="29519" y="17252"/>
                    <a:pt x="29761" y="17632"/>
                  </a:cubicBezTo>
                  <a:cubicBezTo>
                    <a:pt x="29865" y="17770"/>
                    <a:pt x="29969" y="17874"/>
                    <a:pt x="30107" y="17978"/>
                  </a:cubicBezTo>
                  <a:cubicBezTo>
                    <a:pt x="30522" y="18254"/>
                    <a:pt x="30729" y="18669"/>
                    <a:pt x="30833" y="19153"/>
                  </a:cubicBezTo>
                  <a:cubicBezTo>
                    <a:pt x="31075" y="20224"/>
                    <a:pt x="31351" y="21296"/>
                    <a:pt x="31593" y="22367"/>
                  </a:cubicBezTo>
                  <a:cubicBezTo>
                    <a:pt x="31801" y="23543"/>
                    <a:pt x="32008" y="24683"/>
                    <a:pt x="31973" y="25893"/>
                  </a:cubicBezTo>
                  <a:cubicBezTo>
                    <a:pt x="31939" y="26653"/>
                    <a:pt x="31870" y="27448"/>
                    <a:pt x="31489" y="28174"/>
                  </a:cubicBezTo>
                  <a:cubicBezTo>
                    <a:pt x="31247" y="28624"/>
                    <a:pt x="31109" y="29108"/>
                    <a:pt x="30971" y="29592"/>
                  </a:cubicBezTo>
                  <a:cubicBezTo>
                    <a:pt x="30906" y="29818"/>
                    <a:pt x="30872" y="30044"/>
                    <a:pt x="30613" y="30044"/>
                  </a:cubicBezTo>
                  <a:cubicBezTo>
                    <a:pt x="30595" y="30044"/>
                    <a:pt x="30576" y="30043"/>
                    <a:pt x="30556" y="30041"/>
                  </a:cubicBezTo>
                  <a:cubicBezTo>
                    <a:pt x="30487" y="30041"/>
                    <a:pt x="30452" y="30075"/>
                    <a:pt x="30452" y="30145"/>
                  </a:cubicBezTo>
                  <a:cubicBezTo>
                    <a:pt x="30418" y="30214"/>
                    <a:pt x="30487" y="30283"/>
                    <a:pt x="30556" y="30283"/>
                  </a:cubicBezTo>
                  <a:cubicBezTo>
                    <a:pt x="30798" y="30283"/>
                    <a:pt x="30764" y="30456"/>
                    <a:pt x="30729" y="30594"/>
                  </a:cubicBezTo>
                  <a:cubicBezTo>
                    <a:pt x="30625" y="31112"/>
                    <a:pt x="30556" y="31596"/>
                    <a:pt x="30383" y="32080"/>
                  </a:cubicBezTo>
                  <a:cubicBezTo>
                    <a:pt x="30349" y="32149"/>
                    <a:pt x="30314" y="32184"/>
                    <a:pt x="30280" y="32253"/>
                  </a:cubicBezTo>
                  <a:cubicBezTo>
                    <a:pt x="30280" y="32322"/>
                    <a:pt x="30211" y="32357"/>
                    <a:pt x="30141" y="32357"/>
                  </a:cubicBezTo>
                  <a:cubicBezTo>
                    <a:pt x="30072" y="32357"/>
                    <a:pt x="30038" y="32288"/>
                    <a:pt x="30003" y="32218"/>
                  </a:cubicBezTo>
                  <a:cubicBezTo>
                    <a:pt x="29969" y="32080"/>
                    <a:pt x="29934" y="31907"/>
                    <a:pt x="29969" y="31735"/>
                  </a:cubicBezTo>
                  <a:cubicBezTo>
                    <a:pt x="30003" y="31285"/>
                    <a:pt x="29969" y="30870"/>
                    <a:pt x="30072" y="30421"/>
                  </a:cubicBezTo>
                  <a:cubicBezTo>
                    <a:pt x="30211" y="29868"/>
                    <a:pt x="30072" y="29315"/>
                    <a:pt x="30107" y="28762"/>
                  </a:cubicBezTo>
                  <a:cubicBezTo>
                    <a:pt x="30107" y="28555"/>
                    <a:pt x="30072" y="28313"/>
                    <a:pt x="30245" y="28140"/>
                  </a:cubicBezTo>
                  <a:cubicBezTo>
                    <a:pt x="30280" y="28036"/>
                    <a:pt x="30280" y="27898"/>
                    <a:pt x="30280" y="27794"/>
                  </a:cubicBezTo>
                  <a:cubicBezTo>
                    <a:pt x="30245" y="27414"/>
                    <a:pt x="30280" y="27068"/>
                    <a:pt x="30211" y="26688"/>
                  </a:cubicBezTo>
                  <a:cubicBezTo>
                    <a:pt x="30176" y="26550"/>
                    <a:pt x="30245" y="26377"/>
                    <a:pt x="30245" y="26239"/>
                  </a:cubicBezTo>
                  <a:cubicBezTo>
                    <a:pt x="30211" y="25686"/>
                    <a:pt x="30211" y="25133"/>
                    <a:pt x="30038" y="24580"/>
                  </a:cubicBezTo>
                  <a:cubicBezTo>
                    <a:pt x="30038" y="24545"/>
                    <a:pt x="30038" y="24476"/>
                    <a:pt x="30003" y="24441"/>
                  </a:cubicBezTo>
                  <a:cubicBezTo>
                    <a:pt x="29969" y="24234"/>
                    <a:pt x="30003" y="24096"/>
                    <a:pt x="30245" y="24061"/>
                  </a:cubicBezTo>
                  <a:cubicBezTo>
                    <a:pt x="29934" y="23957"/>
                    <a:pt x="29865" y="23715"/>
                    <a:pt x="29761" y="23473"/>
                  </a:cubicBezTo>
                  <a:cubicBezTo>
                    <a:pt x="29588" y="22886"/>
                    <a:pt x="29381" y="22333"/>
                    <a:pt x="29104" y="21814"/>
                  </a:cubicBezTo>
                  <a:cubicBezTo>
                    <a:pt x="29001" y="21607"/>
                    <a:pt x="28966" y="21365"/>
                    <a:pt x="28897" y="21158"/>
                  </a:cubicBezTo>
                  <a:cubicBezTo>
                    <a:pt x="28690" y="20639"/>
                    <a:pt x="28482" y="20155"/>
                    <a:pt x="28275" y="19671"/>
                  </a:cubicBezTo>
                  <a:cubicBezTo>
                    <a:pt x="28102" y="19326"/>
                    <a:pt x="28206" y="19084"/>
                    <a:pt x="28448" y="18807"/>
                  </a:cubicBezTo>
                  <a:cubicBezTo>
                    <a:pt x="28416" y="18788"/>
                    <a:pt x="28388" y="18781"/>
                    <a:pt x="28363" y="18781"/>
                  </a:cubicBezTo>
                  <a:cubicBezTo>
                    <a:pt x="28266" y="18781"/>
                    <a:pt x="28203" y="18889"/>
                    <a:pt x="28118" y="18889"/>
                  </a:cubicBezTo>
                  <a:cubicBezTo>
                    <a:pt x="28102" y="18889"/>
                    <a:pt x="28085" y="18885"/>
                    <a:pt x="28067" y="18876"/>
                  </a:cubicBezTo>
                  <a:cubicBezTo>
                    <a:pt x="27998" y="18703"/>
                    <a:pt x="27791" y="18531"/>
                    <a:pt x="27964" y="18289"/>
                  </a:cubicBezTo>
                  <a:cubicBezTo>
                    <a:pt x="27964" y="18254"/>
                    <a:pt x="27964" y="18185"/>
                    <a:pt x="27964" y="18185"/>
                  </a:cubicBezTo>
                  <a:cubicBezTo>
                    <a:pt x="27687" y="17839"/>
                    <a:pt x="27618" y="17390"/>
                    <a:pt x="27445" y="17010"/>
                  </a:cubicBezTo>
                  <a:cubicBezTo>
                    <a:pt x="27342" y="16768"/>
                    <a:pt x="27203" y="16560"/>
                    <a:pt x="26996" y="16388"/>
                  </a:cubicBezTo>
                  <a:cubicBezTo>
                    <a:pt x="26650" y="16111"/>
                    <a:pt x="26339" y="15835"/>
                    <a:pt x="25994" y="15558"/>
                  </a:cubicBezTo>
                  <a:cubicBezTo>
                    <a:pt x="25786" y="15385"/>
                    <a:pt x="25510" y="15316"/>
                    <a:pt x="25233" y="15282"/>
                  </a:cubicBezTo>
                  <a:cubicBezTo>
                    <a:pt x="25337" y="15178"/>
                    <a:pt x="25406" y="15109"/>
                    <a:pt x="25510" y="15109"/>
                  </a:cubicBezTo>
                  <a:cubicBezTo>
                    <a:pt x="25821" y="15109"/>
                    <a:pt x="26097" y="15040"/>
                    <a:pt x="26339" y="14936"/>
                  </a:cubicBezTo>
                  <a:cubicBezTo>
                    <a:pt x="26512" y="14867"/>
                    <a:pt x="26685" y="14867"/>
                    <a:pt x="26858" y="14867"/>
                  </a:cubicBezTo>
                  <a:close/>
                  <a:moveTo>
                    <a:pt x="43311" y="32253"/>
                  </a:moveTo>
                  <a:lnTo>
                    <a:pt x="43311" y="32253"/>
                  </a:lnTo>
                  <a:cubicBezTo>
                    <a:pt x="43484" y="32357"/>
                    <a:pt x="43449" y="32564"/>
                    <a:pt x="43518" y="32702"/>
                  </a:cubicBezTo>
                  <a:cubicBezTo>
                    <a:pt x="43345" y="32599"/>
                    <a:pt x="43311" y="32426"/>
                    <a:pt x="43311" y="32253"/>
                  </a:cubicBezTo>
                  <a:close/>
                  <a:moveTo>
                    <a:pt x="18528" y="32149"/>
                  </a:moveTo>
                  <a:cubicBezTo>
                    <a:pt x="18389" y="32530"/>
                    <a:pt x="18286" y="32910"/>
                    <a:pt x="18044" y="33255"/>
                  </a:cubicBezTo>
                  <a:cubicBezTo>
                    <a:pt x="18078" y="32841"/>
                    <a:pt x="18286" y="32530"/>
                    <a:pt x="18424" y="32184"/>
                  </a:cubicBezTo>
                  <a:cubicBezTo>
                    <a:pt x="18458" y="32149"/>
                    <a:pt x="18493" y="32149"/>
                    <a:pt x="18528" y="32149"/>
                  </a:cubicBezTo>
                  <a:close/>
                  <a:moveTo>
                    <a:pt x="24991" y="32841"/>
                  </a:moveTo>
                  <a:lnTo>
                    <a:pt x="24991" y="32841"/>
                  </a:lnTo>
                  <a:cubicBezTo>
                    <a:pt x="25164" y="33083"/>
                    <a:pt x="25095" y="33290"/>
                    <a:pt x="25060" y="33532"/>
                  </a:cubicBezTo>
                  <a:cubicBezTo>
                    <a:pt x="24957" y="33325"/>
                    <a:pt x="24957" y="33117"/>
                    <a:pt x="24991" y="32841"/>
                  </a:cubicBezTo>
                  <a:close/>
                  <a:moveTo>
                    <a:pt x="43725" y="33463"/>
                  </a:moveTo>
                  <a:cubicBezTo>
                    <a:pt x="43829" y="33601"/>
                    <a:pt x="43829" y="33670"/>
                    <a:pt x="43829" y="33808"/>
                  </a:cubicBezTo>
                  <a:cubicBezTo>
                    <a:pt x="43691" y="33739"/>
                    <a:pt x="43691" y="33636"/>
                    <a:pt x="43725" y="33463"/>
                  </a:cubicBezTo>
                  <a:close/>
                  <a:moveTo>
                    <a:pt x="47700" y="33497"/>
                  </a:moveTo>
                  <a:cubicBezTo>
                    <a:pt x="47873" y="33670"/>
                    <a:pt x="47804" y="33774"/>
                    <a:pt x="47770" y="33981"/>
                  </a:cubicBezTo>
                  <a:cubicBezTo>
                    <a:pt x="47666" y="33808"/>
                    <a:pt x="47631" y="33670"/>
                    <a:pt x="47700" y="33497"/>
                  </a:cubicBezTo>
                  <a:close/>
                  <a:moveTo>
                    <a:pt x="16523" y="34431"/>
                  </a:moveTo>
                  <a:cubicBezTo>
                    <a:pt x="16557" y="34465"/>
                    <a:pt x="16592" y="34500"/>
                    <a:pt x="16557" y="34534"/>
                  </a:cubicBezTo>
                  <a:cubicBezTo>
                    <a:pt x="16557" y="34534"/>
                    <a:pt x="16523" y="34569"/>
                    <a:pt x="16523" y="34569"/>
                  </a:cubicBezTo>
                  <a:cubicBezTo>
                    <a:pt x="16454" y="34569"/>
                    <a:pt x="16454" y="34500"/>
                    <a:pt x="16488" y="34465"/>
                  </a:cubicBezTo>
                  <a:cubicBezTo>
                    <a:pt x="16488" y="34465"/>
                    <a:pt x="16523" y="34465"/>
                    <a:pt x="16523" y="34431"/>
                  </a:cubicBezTo>
                  <a:close/>
                  <a:moveTo>
                    <a:pt x="43795" y="35053"/>
                  </a:moveTo>
                  <a:lnTo>
                    <a:pt x="43795" y="35053"/>
                  </a:lnTo>
                  <a:cubicBezTo>
                    <a:pt x="43898" y="35156"/>
                    <a:pt x="43933" y="35295"/>
                    <a:pt x="43933" y="35468"/>
                  </a:cubicBezTo>
                  <a:cubicBezTo>
                    <a:pt x="43829" y="35295"/>
                    <a:pt x="43760" y="35191"/>
                    <a:pt x="43795" y="35053"/>
                  </a:cubicBezTo>
                  <a:close/>
                  <a:moveTo>
                    <a:pt x="25129" y="34984"/>
                  </a:moveTo>
                  <a:lnTo>
                    <a:pt x="25129" y="34984"/>
                  </a:lnTo>
                  <a:cubicBezTo>
                    <a:pt x="25164" y="35433"/>
                    <a:pt x="25026" y="35813"/>
                    <a:pt x="24957" y="36228"/>
                  </a:cubicBezTo>
                  <a:cubicBezTo>
                    <a:pt x="24853" y="35986"/>
                    <a:pt x="24922" y="35398"/>
                    <a:pt x="25129" y="34984"/>
                  </a:cubicBezTo>
                  <a:close/>
                  <a:moveTo>
                    <a:pt x="43068" y="26877"/>
                  </a:moveTo>
                  <a:cubicBezTo>
                    <a:pt x="43152" y="26877"/>
                    <a:pt x="43186" y="26978"/>
                    <a:pt x="43242" y="27034"/>
                  </a:cubicBezTo>
                  <a:cubicBezTo>
                    <a:pt x="43484" y="27310"/>
                    <a:pt x="43725" y="27587"/>
                    <a:pt x="43967" y="27829"/>
                  </a:cubicBezTo>
                  <a:cubicBezTo>
                    <a:pt x="44071" y="27932"/>
                    <a:pt x="44140" y="28071"/>
                    <a:pt x="44279" y="28140"/>
                  </a:cubicBezTo>
                  <a:cubicBezTo>
                    <a:pt x="44306" y="28140"/>
                    <a:pt x="44334" y="28134"/>
                    <a:pt x="44357" y="28134"/>
                  </a:cubicBezTo>
                  <a:cubicBezTo>
                    <a:pt x="44392" y="28134"/>
                    <a:pt x="44417" y="28147"/>
                    <a:pt x="44417" y="28209"/>
                  </a:cubicBezTo>
                  <a:lnTo>
                    <a:pt x="44348" y="28209"/>
                  </a:lnTo>
                  <a:cubicBezTo>
                    <a:pt x="44348" y="28278"/>
                    <a:pt x="44382" y="28347"/>
                    <a:pt x="44417" y="28382"/>
                  </a:cubicBezTo>
                  <a:lnTo>
                    <a:pt x="44417" y="28243"/>
                  </a:lnTo>
                  <a:cubicBezTo>
                    <a:pt x="44555" y="28278"/>
                    <a:pt x="44520" y="28313"/>
                    <a:pt x="44417" y="28382"/>
                  </a:cubicBezTo>
                  <a:cubicBezTo>
                    <a:pt x="44659" y="28658"/>
                    <a:pt x="44901" y="28935"/>
                    <a:pt x="45143" y="29211"/>
                  </a:cubicBezTo>
                  <a:cubicBezTo>
                    <a:pt x="45116" y="29131"/>
                    <a:pt x="45110" y="29051"/>
                    <a:pt x="45173" y="29051"/>
                  </a:cubicBezTo>
                  <a:cubicBezTo>
                    <a:pt x="45191" y="29051"/>
                    <a:pt x="45215" y="29057"/>
                    <a:pt x="45246" y="29073"/>
                  </a:cubicBezTo>
                  <a:cubicBezTo>
                    <a:pt x="45350" y="29142"/>
                    <a:pt x="45419" y="29280"/>
                    <a:pt x="45523" y="29384"/>
                  </a:cubicBezTo>
                  <a:cubicBezTo>
                    <a:pt x="45557" y="29350"/>
                    <a:pt x="45601" y="29332"/>
                    <a:pt x="45640" y="29332"/>
                  </a:cubicBezTo>
                  <a:cubicBezTo>
                    <a:pt x="45678" y="29332"/>
                    <a:pt x="45713" y="29350"/>
                    <a:pt x="45730" y="29384"/>
                  </a:cubicBezTo>
                  <a:cubicBezTo>
                    <a:pt x="45938" y="29661"/>
                    <a:pt x="46145" y="29903"/>
                    <a:pt x="46283" y="30214"/>
                  </a:cubicBezTo>
                  <a:cubicBezTo>
                    <a:pt x="46283" y="30214"/>
                    <a:pt x="46318" y="30248"/>
                    <a:pt x="46318" y="30283"/>
                  </a:cubicBezTo>
                  <a:cubicBezTo>
                    <a:pt x="46214" y="30525"/>
                    <a:pt x="46422" y="30732"/>
                    <a:pt x="46422" y="30974"/>
                  </a:cubicBezTo>
                  <a:cubicBezTo>
                    <a:pt x="46456" y="31251"/>
                    <a:pt x="46525" y="31527"/>
                    <a:pt x="46560" y="31804"/>
                  </a:cubicBezTo>
                  <a:cubicBezTo>
                    <a:pt x="46594" y="32806"/>
                    <a:pt x="46629" y="33843"/>
                    <a:pt x="46491" y="34845"/>
                  </a:cubicBezTo>
                  <a:cubicBezTo>
                    <a:pt x="46387" y="35398"/>
                    <a:pt x="46283" y="35917"/>
                    <a:pt x="46110" y="36401"/>
                  </a:cubicBezTo>
                  <a:cubicBezTo>
                    <a:pt x="46007" y="36401"/>
                    <a:pt x="45972" y="36366"/>
                    <a:pt x="45972" y="36297"/>
                  </a:cubicBezTo>
                  <a:cubicBezTo>
                    <a:pt x="46041" y="35951"/>
                    <a:pt x="45903" y="35571"/>
                    <a:pt x="45938" y="35191"/>
                  </a:cubicBezTo>
                  <a:cubicBezTo>
                    <a:pt x="45972" y="34984"/>
                    <a:pt x="45903" y="34742"/>
                    <a:pt x="45869" y="34534"/>
                  </a:cubicBezTo>
                  <a:cubicBezTo>
                    <a:pt x="45869" y="34500"/>
                    <a:pt x="45869" y="34431"/>
                    <a:pt x="45834" y="34431"/>
                  </a:cubicBezTo>
                  <a:cubicBezTo>
                    <a:pt x="45454" y="34120"/>
                    <a:pt x="45454" y="33670"/>
                    <a:pt x="45454" y="33255"/>
                  </a:cubicBezTo>
                  <a:cubicBezTo>
                    <a:pt x="45419" y="32599"/>
                    <a:pt x="45177" y="32011"/>
                    <a:pt x="45004" y="31389"/>
                  </a:cubicBezTo>
                  <a:cubicBezTo>
                    <a:pt x="44901" y="31043"/>
                    <a:pt x="44797" y="30698"/>
                    <a:pt x="44693" y="30352"/>
                  </a:cubicBezTo>
                  <a:cubicBezTo>
                    <a:pt x="44624" y="30214"/>
                    <a:pt x="44624" y="30075"/>
                    <a:pt x="44659" y="29903"/>
                  </a:cubicBezTo>
                  <a:cubicBezTo>
                    <a:pt x="44678" y="29896"/>
                    <a:pt x="44694" y="29893"/>
                    <a:pt x="44709" y="29893"/>
                  </a:cubicBezTo>
                  <a:cubicBezTo>
                    <a:pt x="44776" y="29893"/>
                    <a:pt x="44810" y="29950"/>
                    <a:pt x="44866" y="30006"/>
                  </a:cubicBezTo>
                  <a:cubicBezTo>
                    <a:pt x="44693" y="29626"/>
                    <a:pt x="44520" y="29246"/>
                    <a:pt x="44244" y="28900"/>
                  </a:cubicBezTo>
                  <a:cubicBezTo>
                    <a:pt x="43967" y="28555"/>
                    <a:pt x="43760" y="28174"/>
                    <a:pt x="43518" y="27829"/>
                  </a:cubicBezTo>
                  <a:cubicBezTo>
                    <a:pt x="43380" y="27587"/>
                    <a:pt x="43242" y="27345"/>
                    <a:pt x="43069" y="27137"/>
                  </a:cubicBezTo>
                  <a:cubicBezTo>
                    <a:pt x="43034" y="27068"/>
                    <a:pt x="42965" y="26999"/>
                    <a:pt x="43000" y="26895"/>
                  </a:cubicBezTo>
                  <a:cubicBezTo>
                    <a:pt x="43026" y="26882"/>
                    <a:pt x="43049" y="26877"/>
                    <a:pt x="43068" y="26877"/>
                  </a:cubicBezTo>
                  <a:close/>
                  <a:moveTo>
                    <a:pt x="11407" y="34361"/>
                  </a:moveTo>
                  <a:lnTo>
                    <a:pt x="11476" y="34431"/>
                  </a:lnTo>
                  <a:cubicBezTo>
                    <a:pt x="11061" y="35087"/>
                    <a:pt x="10612" y="35744"/>
                    <a:pt x="10163" y="36470"/>
                  </a:cubicBezTo>
                  <a:cubicBezTo>
                    <a:pt x="10128" y="36021"/>
                    <a:pt x="10819" y="34880"/>
                    <a:pt x="11407" y="34361"/>
                  </a:cubicBezTo>
                  <a:close/>
                  <a:moveTo>
                    <a:pt x="17145" y="38336"/>
                  </a:moveTo>
                  <a:cubicBezTo>
                    <a:pt x="17214" y="38509"/>
                    <a:pt x="17249" y="38613"/>
                    <a:pt x="17145" y="38786"/>
                  </a:cubicBezTo>
                  <a:cubicBezTo>
                    <a:pt x="17076" y="38613"/>
                    <a:pt x="17110" y="38509"/>
                    <a:pt x="17145" y="38336"/>
                  </a:cubicBezTo>
                  <a:close/>
                  <a:moveTo>
                    <a:pt x="42778" y="33581"/>
                  </a:moveTo>
                  <a:cubicBezTo>
                    <a:pt x="42844" y="33581"/>
                    <a:pt x="42916" y="33615"/>
                    <a:pt x="43000" y="33636"/>
                  </a:cubicBezTo>
                  <a:cubicBezTo>
                    <a:pt x="43069" y="33670"/>
                    <a:pt x="43103" y="33739"/>
                    <a:pt x="43172" y="33843"/>
                  </a:cubicBezTo>
                  <a:cubicBezTo>
                    <a:pt x="43484" y="34534"/>
                    <a:pt x="43691" y="35260"/>
                    <a:pt x="43864" y="36055"/>
                  </a:cubicBezTo>
                  <a:cubicBezTo>
                    <a:pt x="44002" y="36781"/>
                    <a:pt x="44037" y="37541"/>
                    <a:pt x="44106" y="38302"/>
                  </a:cubicBezTo>
                  <a:cubicBezTo>
                    <a:pt x="44106" y="38475"/>
                    <a:pt x="44140" y="38682"/>
                    <a:pt x="44002" y="38855"/>
                  </a:cubicBezTo>
                  <a:cubicBezTo>
                    <a:pt x="43967" y="37956"/>
                    <a:pt x="43760" y="37058"/>
                    <a:pt x="43691" y="36193"/>
                  </a:cubicBezTo>
                  <a:cubicBezTo>
                    <a:pt x="43691" y="36159"/>
                    <a:pt x="43691" y="36124"/>
                    <a:pt x="43691" y="36090"/>
                  </a:cubicBezTo>
                  <a:cubicBezTo>
                    <a:pt x="43449" y="35329"/>
                    <a:pt x="43242" y="34569"/>
                    <a:pt x="42758" y="33912"/>
                  </a:cubicBezTo>
                  <a:cubicBezTo>
                    <a:pt x="42689" y="33843"/>
                    <a:pt x="42550" y="33739"/>
                    <a:pt x="42654" y="33636"/>
                  </a:cubicBezTo>
                  <a:cubicBezTo>
                    <a:pt x="42695" y="33595"/>
                    <a:pt x="42735" y="33581"/>
                    <a:pt x="42778" y="33581"/>
                  </a:cubicBezTo>
                  <a:close/>
                  <a:moveTo>
                    <a:pt x="20350" y="25054"/>
                  </a:moveTo>
                  <a:cubicBezTo>
                    <a:pt x="20630" y="25054"/>
                    <a:pt x="20909" y="25105"/>
                    <a:pt x="21189" y="25133"/>
                  </a:cubicBezTo>
                  <a:cubicBezTo>
                    <a:pt x="21258" y="25133"/>
                    <a:pt x="21362" y="25167"/>
                    <a:pt x="21396" y="25236"/>
                  </a:cubicBezTo>
                  <a:cubicBezTo>
                    <a:pt x="21431" y="25409"/>
                    <a:pt x="21189" y="25305"/>
                    <a:pt x="21224" y="25478"/>
                  </a:cubicBezTo>
                  <a:cubicBezTo>
                    <a:pt x="21638" y="25513"/>
                    <a:pt x="21984" y="25858"/>
                    <a:pt x="22433" y="25928"/>
                  </a:cubicBezTo>
                  <a:cubicBezTo>
                    <a:pt x="22364" y="25720"/>
                    <a:pt x="22157" y="25617"/>
                    <a:pt x="21984" y="25547"/>
                  </a:cubicBezTo>
                  <a:cubicBezTo>
                    <a:pt x="21915" y="25513"/>
                    <a:pt x="21846" y="25478"/>
                    <a:pt x="21880" y="25375"/>
                  </a:cubicBezTo>
                  <a:cubicBezTo>
                    <a:pt x="21899" y="25298"/>
                    <a:pt x="21940" y="25275"/>
                    <a:pt x="21983" y="25275"/>
                  </a:cubicBezTo>
                  <a:cubicBezTo>
                    <a:pt x="22019" y="25275"/>
                    <a:pt x="22057" y="25290"/>
                    <a:pt x="22088" y="25305"/>
                  </a:cubicBezTo>
                  <a:cubicBezTo>
                    <a:pt x="22330" y="25409"/>
                    <a:pt x="22572" y="25547"/>
                    <a:pt x="22641" y="25824"/>
                  </a:cubicBezTo>
                  <a:cubicBezTo>
                    <a:pt x="22675" y="26100"/>
                    <a:pt x="22848" y="26342"/>
                    <a:pt x="22952" y="26619"/>
                  </a:cubicBezTo>
                  <a:cubicBezTo>
                    <a:pt x="23021" y="26653"/>
                    <a:pt x="23125" y="26688"/>
                    <a:pt x="23194" y="26723"/>
                  </a:cubicBezTo>
                  <a:cubicBezTo>
                    <a:pt x="23574" y="26999"/>
                    <a:pt x="23609" y="27276"/>
                    <a:pt x="23297" y="27621"/>
                  </a:cubicBezTo>
                  <a:cubicBezTo>
                    <a:pt x="23170" y="27749"/>
                    <a:pt x="23071" y="27936"/>
                    <a:pt x="22838" y="27936"/>
                  </a:cubicBezTo>
                  <a:cubicBezTo>
                    <a:pt x="22820" y="27936"/>
                    <a:pt x="22800" y="27935"/>
                    <a:pt x="22779" y="27932"/>
                  </a:cubicBezTo>
                  <a:cubicBezTo>
                    <a:pt x="22675" y="27932"/>
                    <a:pt x="22606" y="28036"/>
                    <a:pt x="22537" y="28140"/>
                  </a:cubicBezTo>
                  <a:cubicBezTo>
                    <a:pt x="22470" y="28207"/>
                    <a:pt x="22389" y="28245"/>
                    <a:pt x="22293" y="28245"/>
                  </a:cubicBezTo>
                  <a:cubicBezTo>
                    <a:pt x="22240" y="28245"/>
                    <a:pt x="22183" y="28233"/>
                    <a:pt x="22122" y="28209"/>
                  </a:cubicBezTo>
                  <a:cubicBezTo>
                    <a:pt x="22226" y="27898"/>
                    <a:pt x="22468" y="27725"/>
                    <a:pt x="22675" y="27587"/>
                  </a:cubicBezTo>
                  <a:cubicBezTo>
                    <a:pt x="22883" y="27448"/>
                    <a:pt x="22952" y="27276"/>
                    <a:pt x="23021" y="27103"/>
                  </a:cubicBezTo>
                  <a:lnTo>
                    <a:pt x="23021" y="27103"/>
                  </a:lnTo>
                  <a:cubicBezTo>
                    <a:pt x="22710" y="27414"/>
                    <a:pt x="22261" y="27518"/>
                    <a:pt x="21915" y="27760"/>
                  </a:cubicBezTo>
                  <a:cubicBezTo>
                    <a:pt x="21811" y="27863"/>
                    <a:pt x="21707" y="27932"/>
                    <a:pt x="21604" y="28140"/>
                  </a:cubicBezTo>
                  <a:cubicBezTo>
                    <a:pt x="21880" y="28002"/>
                    <a:pt x="21984" y="27725"/>
                    <a:pt x="22295" y="27725"/>
                  </a:cubicBezTo>
                  <a:cubicBezTo>
                    <a:pt x="22053" y="28243"/>
                    <a:pt x="21604" y="28382"/>
                    <a:pt x="21120" y="28485"/>
                  </a:cubicBezTo>
                  <a:cubicBezTo>
                    <a:pt x="21466" y="27932"/>
                    <a:pt x="21949" y="27587"/>
                    <a:pt x="22468" y="27207"/>
                  </a:cubicBezTo>
                  <a:cubicBezTo>
                    <a:pt x="22441" y="27202"/>
                    <a:pt x="22413" y="27199"/>
                    <a:pt x="22383" y="27199"/>
                  </a:cubicBezTo>
                  <a:cubicBezTo>
                    <a:pt x="21800" y="27199"/>
                    <a:pt x="20682" y="28145"/>
                    <a:pt x="20221" y="28935"/>
                  </a:cubicBezTo>
                  <a:cubicBezTo>
                    <a:pt x="20048" y="29073"/>
                    <a:pt x="19910" y="29177"/>
                    <a:pt x="19876" y="29384"/>
                  </a:cubicBezTo>
                  <a:cubicBezTo>
                    <a:pt x="20014" y="29280"/>
                    <a:pt x="20152" y="29108"/>
                    <a:pt x="20256" y="28935"/>
                  </a:cubicBezTo>
                  <a:cubicBezTo>
                    <a:pt x="20394" y="28797"/>
                    <a:pt x="20532" y="28624"/>
                    <a:pt x="20671" y="28451"/>
                  </a:cubicBezTo>
                  <a:cubicBezTo>
                    <a:pt x="20774" y="28347"/>
                    <a:pt x="20878" y="28209"/>
                    <a:pt x="21085" y="28174"/>
                  </a:cubicBezTo>
                  <a:lnTo>
                    <a:pt x="21085" y="28174"/>
                  </a:lnTo>
                  <a:cubicBezTo>
                    <a:pt x="21051" y="28416"/>
                    <a:pt x="20912" y="28589"/>
                    <a:pt x="20774" y="28693"/>
                  </a:cubicBezTo>
                  <a:cubicBezTo>
                    <a:pt x="20463" y="28935"/>
                    <a:pt x="20256" y="29246"/>
                    <a:pt x="20048" y="29557"/>
                  </a:cubicBezTo>
                  <a:cubicBezTo>
                    <a:pt x="19737" y="30041"/>
                    <a:pt x="19288" y="30317"/>
                    <a:pt x="18839" y="30628"/>
                  </a:cubicBezTo>
                  <a:cubicBezTo>
                    <a:pt x="18775" y="30671"/>
                    <a:pt x="18697" y="30701"/>
                    <a:pt x="18615" y="30701"/>
                  </a:cubicBezTo>
                  <a:cubicBezTo>
                    <a:pt x="18564" y="30701"/>
                    <a:pt x="18511" y="30689"/>
                    <a:pt x="18458" y="30663"/>
                  </a:cubicBezTo>
                  <a:cubicBezTo>
                    <a:pt x="18415" y="30641"/>
                    <a:pt x="18374" y="30630"/>
                    <a:pt x="18336" y="30630"/>
                  </a:cubicBezTo>
                  <a:cubicBezTo>
                    <a:pt x="18254" y="30630"/>
                    <a:pt x="18184" y="30683"/>
                    <a:pt x="18113" y="30801"/>
                  </a:cubicBezTo>
                  <a:cubicBezTo>
                    <a:pt x="17940" y="31043"/>
                    <a:pt x="17698" y="31216"/>
                    <a:pt x="17387" y="31251"/>
                  </a:cubicBezTo>
                  <a:cubicBezTo>
                    <a:pt x="17318" y="31285"/>
                    <a:pt x="17249" y="31320"/>
                    <a:pt x="17249" y="31389"/>
                  </a:cubicBezTo>
                  <a:cubicBezTo>
                    <a:pt x="17110" y="31769"/>
                    <a:pt x="16903" y="32080"/>
                    <a:pt x="16592" y="32357"/>
                  </a:cubicBezTo>
                  <a:cubicBezTo>
                    <a:pt x="16557" y="32426"/>
                    <a:pt x="16488" y="32530"/>
                    <a:pt x="16488" y="32599"/>
                  </a:cubicBezTo>
                  <a:cubicBezTo>
                    <a:pt x="16454" y="33117"/>
                    <a:pt x="16212" y="33566"/>
                    <a:pt x="15935" y="34016"/>
                  </a:cubicBezTo>
                  <a:cubicBezTo>
                    <a:pt x="15589" y="34534"/>
                    <a:pt x="15520" y="35122"/>
                    <a:pt x="15659" y="35744"/>
                  </a:cubicBezTo>
                  <a:cubicBezTo>
                    <a:pt x="15659" y="35848"/>
                    <a:pt x="15693" y="35986"/>
                    <a:pt x="15659" y="36090"/>
                  </a:cubicBezTo>
                  <a:cubicBezTo>
                    <a:pt x="15624" y="36228"/>
                    <a:pt x="15693" y="36332"/>
                    <a:pt x="15762" y="36401"/>
                  </a:cubicBezTo>
                  <a:cubicBezTo>
                    <a:pt x="15935" y="36539"/>
                    <a:pt x="16004" y="36746"/>
                    <a:pt x="16039" y="36954"/>
                  </a:cubicBezTo>
                  <a:cubicBezTo>
                    <a:pt x="16177" y="37472"/>
                    <a:pt x="16350" y="37991"/>
                    <a:pt x="16454" y="38544"/>
                  </a:cubicBezTo>
                  <a:cubicBezTo>
                    <a:pt x="16454" y="38613"/>
                    <a:pt x="16454" y="38648"/>
                    <a:pt x="16488" y="38717"/>
                  </a:cubicBezTo>
                  <a:cubicBezTo>
                    <a:pt x="16488" y="38786"/>
                    <a:pt x="16488" y="38890"/>
                    <a:pt x="16419" y="38924"/>
                  </a:cubicBezTo>
                  <a:cubicBezTo>
                    <a:pt x="16394" y="38941"/>
                    <a:pt x="16373" y="38947"/>
                    <a:pt x="16355" y="38947"/>
                  </a:cubicBezTo>
                  <a:cubicBezTo>
                    <a:pt x="16297" y="38947"/>
                    <a:pt x="16264" y="38881"/>
                    <a:pt x="16212" y="38855"/>
                  </a:cubicBezTo>
                  <a:cubicBezTo>
                    <a:pt x="16004" y="38682"/>
                    <a:pt x="15866" y="38440"/>
                    <a:pt x="15728" y="38198"/>
                  </a:cubicBezTo>
                  <a:cubicBezTo>
                    <a:pt x="15451" y="37680"/>
                    <a:pt x="15209" y="37161"/>
                    <a:pt x="15002" y="36608"/>
                  </a:cubicBezTo>
                  <a:cubicBezTo>
                    <a:pt x="14622" y="35710"/>
                    <a:pt x="14518" y="34742"/>
                    <a:pt x="14794" y="33774"/>
                  </a:cubicBezTo>
                  <a:cubicBezTo>
                    <a:pt x="14864" y="33428"/>
                    <a:pt x="14864" y="33083"/>
                    <a:pt x="14794" y="32737"/>
                  </a:cubicBezTo>
                  <a:cubicBezTo>
                    <a:pt x="14794" y="32564"/>
                    <a:pt x="14794" y="32426"/>
                    <a:pt x="14829" y="32288"/>
                  </a:cubicBezTo>
                  <a:cubicBezTo>
                    <a:pt x="14967" y="31838"/>
                    <a:pt x="15036" y="31354"/>
                    <a:pt x="15140" y="30905"/>
                  </a:cubicBezTo>
                  <a:cubicBezTo>
                    <a:pt x="15209" y="30663"/>
                    <a:pt x="15313" y="30490"/>
                    <a:pt x="15417" y="30283"/>
                  </a:cubicBezTo>
                  <a:cubicBezTo>
                    <a:pt x="15589" y="29799"/>
                    <a:pt x="15970" y="29453"/>
                    <a:pt x="16246" y="29038"/>
                  </a:cubicBezTo>
                  <a:cubicBezTo>
                    <a:pt x="16488" y="28693"/>
                    <a:pt x="16661" y="28278"/>
                    <a:pt x="16799" y="27863"/>
                  </a:cubicBezTo>
                  <a:cubicBezTo>
                    <a:pt x="16972" y="27276"/>
                    <a:pt x="17249" y="26757"/>
                    <a:pt x="17663" y="26273"/>
                  </a:cubicBezTo>
                  <a:cubicBezTo>
                    <a:pt x="18009" y="25893"/>
                    <a:pt x="18389" y="25686"/>
                    <a:pt x="18804" y="25478"/>
                  </a:cubicBezTo>
                  <a:cubicBezTo>
                    <a:pt x="19253" y="25271"/>
                    <a:pt x="19668" y="25133"/>
                    <a:pt x="20152" y="25063"/>
                  </a:cubicBezTo>
                  <a:cubicBezTo>
                    <a:pt x="20218" y="25057"/>
                    <a:pt x="20284" y="25054"/>
                    <a:pt x="20350" y="25054"/>
                  </a:cubicBezTo>
                  <a:close/>
                  <a:moveTo>
                    <a:pt x="42550" y="34016"/>
                  </a:moveTo>
                  <a:cubicBezTo>
                    <a:pt x="43414" y="34845"/>
                    <a:pt x="43795" y="37956"/>
                    <a:pt x="43691" y="39097"/>
                  </a:cubicBezTo>
                  <a:cubicBezTo>
                    <a:pt x="43484" y="39028"/>
                    <a:pt x="43380" y="38786"/>
                    <a:pt x="43172" y="38717"/>
                  </a:cubicBezTo>
                  <a:cubicBezTo>
                    <a:pt x="42896" y="38578"/>
                    <a:pt x="42619" y="38406"/>
                    <a:pt x="42377" y="38198"/>
                  </a:cubicBezTo>
                  <a:cubicBezTo>
                    <a:pt x="42135" y="38025"/>
                    <a:pt x="41997" y="37714"/>
                    <a:pt x="42032" y="37438"/>
                  </a:cubicBezTo>
                  <a:cubicBezTo>
                    <a:pt x="42135" y="36505"/>
                    <a:pt x="42205" y="35606"/>
                    <a:pt x="42377" y="34707"/>
                  </a:cubicBezTo>
                  <a:cubicBezTo>
                    <a:pt x="42412" y="34465"/>
                    <a:pt x="42481" y="34258"/>
                    <a:pt x="42550" y="34016"/>
                  </a:cubicBezTo>
                  <a:close/>
                  <a:moveTo>
                    <a:pt x="46456" y="36124"/>
                  </a:moveTo>
                  <a:cubicBezTo>
                    <a:pt x="46594" y="36539"/>
                    <a:pt x="46525" y="38509"/>
                    <a:pt x="46352" y="39131"/>
                  </a:cubicBezTo>
                  <a:cubicBezTo>
                    <a:pt x="46214" y="39097"/>
                    <a:pt x="46249" y="38993"/>
                    <a:pt x="46249" y="38959"/>
                  </a:cubicBezTo>
                  <a:cubicBezTo>
                    <a:pt x="46145" y="38406"/>
                    <a:pt x="46076" y="37887"/>
                    <a:pt x="46007" y="37369"/>
                  </a:cubicBezTo>
                  <a:cubicBezTo>
                    <a:pt x="45972" y="37230"/>
                    <a:pt x="45938" y="37092"/>
                    <a:pt x="46145" y="37058"/>
                  </a:cubicBezTo>
                  <a:cubicBezTo>
                    <a:pt x="46214" y="36746"/>
                    <a:pt x="46249" y="36435"/>
                    <a:pt x="46456" y="36124"/>
                  </a:cubicBezTo>
                  <a:close/>
                  <a:moveTo>
                    <a:pt x="27531" y="11227"/>
                  </a:moveTo>
                  <a:cubicBezTo>
                    <a:pt x="27607" y="11227"/>
                    <a:pt x="27685" y="11243"/>
                    <a:pt x="27756" y="11272"/>
                  </a:cubicBezTo>
                  <a:cubicBezTo>
                    <a:pt x="28171" y="11376"/>
                    <a:pt x="28621" y="11549"/>
                    <a:pt x="28966" y="11860"/>
                  </a:cubicBezTo>
                  <a:cubicBezTo>
                    <a:pt x="29657" y="12447"/>
                    <a:pt x="30245" y="13139"/>
                    <a:pt x="30764" y="13899"/>
                  </a:cubicBezTo>
                  <a:cubicBezTo>
                    <a:pt x="31317" y="14694"/>
                    <a:pt x="31835" y="15524"/>
                    <a:pt x="32388" y="16353"/>
                  </a:cubicBezTo>
                  <a:cubicBezTo>
                    <a:pt x="32457" y="16457"/>
                    <a:pt x="32561" y="16560"/>
                    <a:pt x="32699" y="16595"/>
                  </a:cubicBezTo>
                  <a:cubicBezTo>
                    <a:pt x="32837" y="16664"/>
                    <a:pt x="32941" y="16733"/>
                    <a:pt x="32803" y="16906"/>
                  </a:cubicBezTo>
                  <a:cubicBezTo>
                    <a:pt x="32699" y="17010"/>
                    <a:pt x="32734" y="17113"/>
                    <a:pt x="32837" y="17217"/>
                  </a:cubicBezTo>
                  <a:cubicBezTo>
                    <a:pt x="33010" y="17425"/>
                    <a:pt x="33045" y="17632"/>
                    <a:pt x="33045" y="17874"/>
                  </a:cubicBezTo>
                  <a:cubicBezTo>
                    <a:pt x="33079" y="18012"/>
                    <a:pt x="33114" y="18150"/>
                    <a:pt x="33114" y="18254"/>
                  </a:cubicBezTo>
                  <a:cubicBezTo>
                    <a:pt x="33114" y="19118"/>
                    <a:pt x="33425" y="19948"/>
                    <a:pt x="33494" y="20812"/>
                  </a:cubicBezTo>
                  <a:cubicBezTo>
                    <a:pt x="33529" y="21434"/>
                    <a:pt x="33460" y="22022"/>
                    <a:pt x="33529" y="22609"/>
                  </a:cubicBezTo>
                  <a:cubicBezTo>
                    <a:pt x="33632" y="23473"/>
                    <a:pt x="33874" y="24303"/>
                    <a:pt x="34220" y="25098"/>
                  </a:cubicBezTo>
                  <a:cubicBezTo>
                    <a:pt x="34358" y="25444"/>
                    <a:pt x="34704" y="25858"/>
                    <a:pt x="35015" y="26100"/>
                  </a:cubicBezTo>
                  <a:cubicBezTo>
                    <a:pt x="34911" y="25720"/>
                    <a:pt x="34669" y="25513"/>
                    <a:pt x="34531" y="25236"/>
                  </a:cubicBezTo>
                  <a:cubicBezTo>
                    <a:pt x="34358" y="24960"/>
                    <a:pt x="34255" y="24683"/>
                    <a:pt x="34151" y="24407"/>
                  </a:cubicBezTo>
                  <a:cubicBezTo>
                    <a:pt x="34047" y="24096"/>
                    <a:pt x="33944" y="23785"/>
                    <a:pt x="33840" y="23473"/>
                  </a:cubicBezTo>
                  <a:cubicBezTo>
                    <a:pt x="33771" y="23197"/>
                    <a:pt x="33667" y="22886"/>
                    <a:pt x="33736" y="22506"/>
                  </a:cubicBezTo>
                  <a:lnTo>
                    <a:pt x="33736" y="22506"/>
                  </a:lnTo>
                  <a:cubicBezTo>
                    <a:pt x="33909" y="22678"/>
                    <a:pt x="33909" y="22851"/>
                    <a:pt x="34013" y="22990"/>
                  </a:cubicBezTo>
                  <a:cubicBezTo>
                    <a:pt x="34116" y="23128"/>
                    <a:pt x="34116" y="23335"/>
                    <a:pt x="34289" y="23439"/>
                  </a:cubicBezTo>
                  <a:cubicBezTo>
                    <a:pt x="34255" y="23197"/>
                    <a:pt x="34151" y="22990"/>
                    <a:pt x="34047" y="22782"/>
                  </a:cubicBezTo>
                  <a:cubicBezTo>
                    <a:pt x="33840" y="22264"/>
                    <a:pt x="33736" y="21780"/>
                    <a:pt x="33736" y="21227"/>
                  </a:cubicBezTo>
                  <a:cubicBezTo>
                    <a:pt x="33702" y="20812"/>
                    <a:pt x="33667" y="20397"/>
                    <a:pt x="33702" y="19982"/>
                  </a:cubicBezTo>
                  <a:cubicBezTo>
                    <a:pt x="33736" y="19671"/>
                    <a:pt x="33529" y="19395"/>
                    <a:pt x="33494" y="19118"/>
                  </a:cubicBezTo>
                  <a:cubicBezTo>
                    <a:pt x="33425" y="18703"/>
                    <a:pt x="33321" y="18323"/>
                    <a:pt x="33529" y="17943"/>
                  </a:cubicBezTo>
                  <a:cubicBezTo>
                    <a:pt x="33252" y="17632"/>
                    <a:pt x="33183" y="17217"/>
                    <a:pt x="32976" y="16906"/>
                  </a:cubicBezTo>
                  <a:cubicBezTo>
                    <a:pt x="33020" y="16877"/>
                    <a:pt x="33057" y="16866"/>
                    <a:pt x="33089" y="16866"/>
                  </a:cubicBezTo>
                  <a:cubicBezTo>
                    <a:pt x="33132" y="16866"/>
                    <a:pt x="33163" y="16886"/>
                    <a:pt x="33183" y="16906"/>
                  </a:cubicBezTo>
                  <a:cubicBezTo>
                    <a:pt x="33290" y="16965"/>
                    <a:pt x="33397" y="16988"/>
                    <a:pt x="33502" y="16988"/>
                  </a:cubicBezTo>
                  <a:cubicBezTo>
                    <a:pt x="33704" y="16988"/>
                    <a:pt x="33900" y="16905"/>
                    <a:pt x="34082" y="16837"/>
                  </a:cubicBezTo>
                  <a:cubicBezTo>
                    <a:pt x="34372" y="16731"/>
                    <a:pt x="34663" y="16686"/>
                    <a:pt x="34969" y="16686"/>
                  </a:cubicBezTo>
                  <a:cubicBezTo>
                    <a:pt x="35063" y="16686"/>
                    <a:pt x="35159" y="16691"/>
                    <a:pt x="35257" y="16699"/>
                  </a:cubicBezTo>
                  <a:cubicBezTo>
                    <a:pt x="35879" y="16768"/>
                    <a:pt x="36225" y="17079"/>
                    <a:pt x="36398" y="17667"/>
                  </a:cubicBezTo>
                  <a:cubicBezTo>
                    <a:pt x="36605" y="18254"/>
                    <a:pt x="36812" y="18842"/>
                    <a:pt x="37020" y="19395"/>
                  </a:cubicBezTo>
                  <a:cubicBezTo>
                    <a:pt x="37054" y="19498"/>
                    <a:pt x="37089" y="19568"/>
                    <a:pt x="37054" y="19671"/>
                  </a:cubicBezTo>
                  <a:cubicBezTo>
                    <a:pt x="36743" y="20397"/>
                    <a:pt x="36778" y="21158"/>
                    <a:pt x="37020" y="21918"/>
                  </a:cubicBezTo>
                  <a:cubicBezTo>
                    <a:pt x="37089" y="22091"/>
                    <a:pt x="37124" y="22298"/>
                    <a:pt x="37193" y="22471"/>
                  </a:cubicBezTo>
                  <a:cubicBezTo>
                    <a:pt x="37219" y="22549"/>
                    <a:pt x="37283" y="22646"/>
                    <a:pt x="37373" y="22646"/>
                  </a:cubicBezTo>
                  <a:cubicBezTo>
                    <a:pt x="37402" y="22646"/>
                    <a:pt x="37435" y="22635"/>
                    <a:pt x="37469" y="22609"/>
                  </a:cubicBezTo>
                  <a:cubicBezTo>
                    <a:pt x="37607" y="22540"/>
                    <a:pt x="37573" y="22402"/>
                    <a:pt x="37504" y="22298"/>
                  </a:cubicBezTo>
                  <a:cubicBezTo>
                    <a:pt x="37089" y="21572"/>
                    <a:pt x="36985" y="20812"/>
                    <a:pt x="37193" y="20017"/>
                  </a:cubicBezTo>
                  <a:cubicBezTo>
                    <a:pt x="37227" y="19844"/>
                    <a:pt x="37331" y="19740"/>
                    <a:pt x="37504" y="19671"/>
                  </a:cubicBezTo>
                  <a:cubicBezTo>
                    <a:pt x="37538" y="19654"/>
                    <a:pt x="37582" y="19637"/>
                    <a:pt x="37620" y="19637"/>
                  </a:cubicBezTo>
                  <a:cubicBezTo>
                    <a:pt x="37659" y="19637"/>
                    <a:pt x="37694" y="19654"/>
                    <a:pt x="37711" y="19706"/>
                  </a:cubicBezTo>
                  <a:cubicBezTo>
                    <a:pt x="37750" y="19764"/>
                    <a:pt x="37778" y="19811"/>
                    <a:pt x="37807" y="19811"/>
                  </a:cubicBezTo>
                  <a:cubicBezTo>
                    <a:pt x="37830" y="19811"/>
                    <a:pt x="37854" y="19782"/>
                    <a:pt x="37884" y="19706"/>
                  </a:cubicBezTo>
                  <a:cubicBezTo>
                    <a:pt x="37884" y="19637"/>
                    <a:pt x="37953" y="19602"/>
                    <a:pt x="38022" y="19602"/>
                  </a:cubicBezTo>
                  <a:cubicBezTo>
                    <a:pt x="38091" y="19585"/>
                    <a:pt x="38158" y="19576"/>
                    <a:pt x="38223" y="19576"/>
                  </a:cubicBezTo>
                  <a:cubicBezTo>
                    <a:pt x="38415" y="19576"/>
                    <a:pt x="38584" y="19654"/>
                    <a:pt x="38714" y="19810"/>
                  </a:cubicBezTo>
                  <a:cubicBezTo>
                    <a:pt x="39059" y="20224"/>
                    <a:pt x="39370" y="20674"/>
                    <a:pt x="39612" y="21123"/>
                  </a:cubicBezTo>
                  <a:cubicBezTo>
                    <a:pt x="39681" y="21296"/>
                    <a:pt x="39750" y="21400"/>
                    <a:pt x="39543" y="21503"/>
                  </a:cubicBezTo>
                  <a:cubicBezTo>
                    <a:pt x="39474" y="21538"/>
                    <a:pt x="39439" y="21607"/>
                    <a:pt x="39474" y="21676"/>
                  </a:cubicBezTo>
                  <a:cubicBezTo>
                    <a:pt x="39474" y="21745"/>
                    <a:pt x="39543" y="21745"/>
                    <a:pt x="39612" y="21745"/>
                  </a:cubicBezTo>
                  <a:cubicBezTo>
                    <a:pt x="39750" y="21745"/>
                    <a:pt x="39854" y="21745"/>
                    <a:pt x="39923" y="21883"/>
                  </a:cubicBezTo>
                  <a:cubicBezTo>
                    <a:pt x="39958" y="21883"/>
                    <a:pt x="39992" y="21918"/>
                    <a:pt x="39992" y="21918"/>
                  </a:cubicBezTo>
                  <a:cubicBezTo>
                    <a:pt x="40110" y="21824"/>
                    <a:pt x="40223" y="21790"/>
                    <a:pt x="40331" y="21790"/>
                  </a:cubicBezTo>
                  <a:cubicBezTo>
                    <a:pt x="40542" y="21790"/>
                    <a:pt x="40731" y="21919"/>
                    <a:pt x="40891" y="21987"/>
                  </a:cubicBezTo>
                  <a:cubicBezTo>
                    <a:pt x="41928" y="22367"/>
                    <a:pt x="42861" y="22886"/>
                    <a:pt x="43587" y="23750"/>
                  </a:cubicBezTo>
                  <a:cubicBezTo>
                    <a:pt x="43933" y="24130"/>
                    <a:pt x="44313" y="24476"/>
                    <a:pt x="44762" y="24718"/>
                  </a:cubicBezTo>
                  <a:cubicBezTo>
                    <a:pt x="45523" y="25202"/>
                    <a:pt x="46110" y="25893"/>
                    <a:pt x="46629" y="26619"/>
                  </a:cubicBezTo>
                  <a:cubicBezTo>
                    <a:pt x="46733" y="26757"/>
                    <a:pt x="46836" y="26930"/>
                    <a:pt x="46940" y="27068"/>
                  </a:cubicBezTo>
                  <a:cubicBezTo>
                    <a:pt x="47631" y="27690"/>
                    <a:pt x="47839" y="28485"/>
                    <a:pt x="47700" y="29350"/>
                  </a:cubicBezTo>
                  <a:cubicBezTo>
                    <a:pt x="47597" y="30110"/>
                    <a:pt x="47631" y="30870"/>
                    <a:pt x="47700" y="31596"/>
                  </a:cubicBezTo>
                  <a:cubicBezTo>
                    <a:pt x="47735" y="32080"/>
                    <a:pt x="47735" y="32530"/>
                    <a:pt x="47735" y="33013"/>
                  </a:cubicBezTo>
                  <a:cubicBezTo>
                    <a:pt x="47735" y="33083"/>
                    <a:pt x="47735" y="33152"/>
                    <a:pt x="47631" y="33221"/>
                  </a:cubicBezTo>
                  <a:lnTo>
                    <a:pt x="47631" y="33255"/>
                  </a:lnTo>
                  <a:cubicBezTo>
                    <a:pt x="47562" y="33048"/>
                    <a:pt x="47528" y="32841"/>
                    <a:pt x="47562" y="32599"/>
                  </a:cubicBezTo>
                  <a:cubicBezTo>
                    <a:pt x="47562" y="32011"/>
                    <a:pt x="47389" y="31423"/>
                    <a:pt x="47286" y="30836"/>
                  </a:cubicBezTo>
                  <a:cubicBezTo>
                    <a:pt x="47251" y="30663"/>
                    <a:pt x="47044" y="30525"/>
                    <a:pt x="47009" y="30317"/>
                  </a:cubicBezTo>
                  <a:cubicBezTo>
                    <a:pt x="46940" y="30041"/>
                    <a:pt x="46836" y="29730"/>
                    <a:pt x="46733" y="29453"/>
                  </a:cubicBezTo>
                  <a:cubicBezTo>
                    <a:pt x="46249" y="28105"/>
                    <a:pt x="45523" y="26895"/>
                    <a:pt x="44244" y="26066"/>
                  </a:cubicBezTo>
                  <a:cubicBezTo>
                    <a:pt x="43933" y="25893"/>
                    <a:pt x="43622" y="25651"/>
                    <a:pt x="43345" y="25340"/>
                  </a:cubicBezTo>
                  <a:cubicBezTo>
                    <a:pt x="43276" y="25271"/>
                    <a:pt x="43172" y="25202"/>
                    <a:pt x="43000" y="25202"/>
                  </a:cubicBezTo>
                  <a:cubicBezTo>
                    <a:pt x="43138" y="25478"/>
                    <a:pt x="43345" y="25617"/>
                    <a:pt x="43553" y="25789"/>
                  </a:cubicBezTo>
                  <a:cubicBezTo>
                    <a:pt x="43898" y="26066"/>
                    <a:pt x="44313" y="26308"/>
                    <a:pt x="44659" y="26619"/>
                  </a:cubicBezTo>
                  <a:cubicBezTo>
                    <a:pt x="45557" y="27276"/>
                    <a:pt x="46110" y="28209"/>
                    <a:pt x="46525" y="29246"/>
                  </a:cubicBezTo>
                  <a:cubicBezTo>
                    <a:pt x="46525" y="29280"/>
                    <a:pt x="46560" y="29350"/>
                    <a:pt x="46560" y="29384"/>
                  </a:cubicBezTo>
                  <a:cubicBezTo>
                    <a:pt x="46560" y="29435"/>
                    <a:pt x="46523" y="29467"/>
                    <a:pt x="46489" y="29467"/>
                  </a:cubicBezTo>
                  <a:cubicBezTo>
                    <a:pt x="46477" y="29467"/>
                    <a:pt x="46465" y="29463"/>
                    <a:pt x="46456" y="29453"/>
                  </a:cubicBezTo>
                  <a:lnTo>
                    <a:pt x="46422" y="29453"/>
                  </a:lnTo>
                  <a:cubicBezTo>
                    <a:pt x="46249" y="28969"/>
                    <a:pt x="45730" y="28797"/>
                    <a:pt x="45557" y="28347"/>
                  </a:cubicBezTo>
                  <a:cubicBezTo>
                    <a:pt x="45557" y="28313"/>
                    <a:pt x="45488" y="28243"/>
                    <a:pt x="45523" y="28209"/>
                  </a:cubicBezTo>
                  <a:cubicBezTo>
                    <a:pt x="45627" y="27967"/>
                    <a:pt x="45419" y="27863"/>
                    <a:pt x="45281" y="27690"/>
                  </a:cubicBezTo>
                  <a:cubicBezTo>
                    <a:pt x="44728" y="26895"/>
                    <a:pt x="43933" y="26446"/>
                    <a:pt x="43000" y="26100"/>
                  </a:cubicBezTo>
                  <a:cubicBezTo>
                    <a:pt x="42170" y="25824"/>
                    <a:pt x="41306" y="25513"/>
                    <a:pt x="40511" y="25133"/>
                  </a:cubicBezTo>
                  <a:cubicBezTo>
                    <a:pt x="40269" y="25029"/>
                    <a:pt x="40027" y="24925"/>
                    <a:pt x="39923" y="24649"/>
                  </a:cubicBezTo>
                  <a:cubicBezTo>
                    <a:pt x="39923" y="24592"/>
                    <a:pt x="39854" y="24536"/>
                    <a:pt x="39791" y="24536"/>
                  </a:cubicBezTo>
                  <a:cubicBezTo>
                    <a:pt x="39777" y="24536"/>
                    <a:pt x="39763" y="24539"/>
                    <a:pt x="39750" y="24545"/>
                  </a:cubicBezTo>
                  <a:cubicBezTo>
                    <a:pt x="39704" y="24561"/>
                    <a:pt x="39662" y="24567"/>
                    <a:pt x="39624" y="24567"/>
                  </a:cubicBezTo>
                  <a:cubicBezTo>
                    <a:pt x="39495" y="24567"/>
                    <a:pt x="39408" y="24487"/>
                    <a:pt x="39301" y="24407"/>
                  </a:cubicBezTo>
                  <a:cubicBezTo>
                    <a:pt x="39059" y="24199"/>
                    <a:pt x="38852" y="23957"/>
                    <a:pt x="38575" y="23785"/>
                  </a:cubicBezTo>
                  <a:cubicBezTo>
                    <a:pt x="38264" y="23612"/>
                    <a:pt x="38126" y="23232"/>
                    <a:pt x="38057" y="22851"/>
                  </a:cubicBezTo>
                  <a:cubicBezTo>
                    <a:pt x="37919" y="22402"/>
                    <a:pt x="38333" y="21849"/>
                    <a:pt x="38817" y="21780"/>
                  </a:cubicBezTo>
                  <a:cubicBezTo>
                    <a:pt x="38845" y="21780"/>
                    <a:pt x="38878" y="21785"/>
                    <a:pt x="38912" y="21785"/>
                  </a:cubicBezTo>
                  <a:cubicBezTo>
                    <a:pt x="38964" y="21785"/>
                    <a:pt x="39018" y="21773"/>
                    <a:pt x="39059" y="21711"/>
                  </a:cubicBezTo>
                  <a:cubicBezTo>
                    <a:pt x="39128" y="21642"/>
                    <a:pt x="39232" y="21572"/>
                    <a:pt x="39163" y="21469"/>
                  </a:cubicBezTo>
                  <a:cubicBezTo>
                    <a:pt x="39117" y="21377"/>
                    <a:pt x="39055" y="21346"/>
                    <a:pt x="38979" y="21346"/>
                  </a:cubicBezTo>
                  <a:cubicBezTo>
                    <a:pt x="38940" y="21346"/>
                    <a:pt x="38898" y="21353"/>
                    <a:pt x="38852" y="21365"/>
                  </a:cubicBezTo>
                  <a:cubicBezTo>
                    <a:pt x="38195" y="21503"/>
                    <a:pt x="37677" y="22195"/>
                    <a:pt x="37780" y="22817"/>
                  </a:cubicBezTo>
                  <a:cubicBezTo>
                    <a:pt x="37815" y="23232"/>
                    <a:pt x="38057" y="23577"/>
                    <a:pt x="38333" y="23854"/>
                  </a:cubicBezTo>
                  <a:cubicBezTo>
                    <a:pt x="38748" y="24199"/>
                    <a:pt x="39094" y="24614"/>
                    <a:pt x="39543" y="24891"/>
                  </a:cubicBezTo>
                  <a:cubicBezTo>
                    <a:pt x="39716" y="24994"/>
                    <a:pt x="39785" y="25133"/>
                    <a:pt x="39820" y="25271"/>
                  </a:cubicBezTo>
                  <a:cubicBezTo>
                    <a:pt x="40131" y="26342"/>
                    <a:pt x="40580" y="27310"/>
                    <a:pt x="41202" y="28209"/>
                  </a:cubicBezTo>
                  <a:cubicBezTo>
                    <a:pt x="41375" y="28520"/>
                    <a:pt x="41548" y="28831"/>
                    <a:pt x="41652" y="29177"/>
                  </a:cubicBezTo>
                  <a:cubicBezTo>
                    <a:pt x="42032" y="30110"/>
                    <a:pt x="42274" y="31043"/>
                    <a:pt x="42447" y="32011"/>
                  </a:cubicBezTo>
                  <a:cubicBezTo>
                    <a:pt x="42550" y="32426"/>
                    <a:pt x="42447" y="32806"/>
                    <a:pt x="42377" y="33221"/>
                  </a:cubicBezTo>
                  <a:cubicBezTo>
                    <a:pt x="42377" y="33255"/>
                    <a:pt x="42343" y="33359"/>
                    <a:pt x="42274" y="33359"/>
                  </a:cubicBezTo>
                  <a:cubicBezTo>
                    <a:pt x="42135" y="33359"/>
                    <a:pt x="42170" y="33428"/>
                    <a:pt x="42239" y="33497"/>
                  </a:cubicBezTo>
                  <a:cubicBezTo>
                    <a:pt x="42412" y="33705"/>
                    <a:pt x="42343" y="33912"/>
                    <a:pt x="42308" y="34120"/>
                  </a:cubicBezTo>
                  <a:cubicBezTo>
                    <a:pt x="42101" y="34811"/>
                    <a:pt x="42066" y="35537"/>
                    <a:pt x="41928" y="36228"/>
                  </a:cubicBezTo>
                  <a:cubicBezTo>
                    <a:pt x="41824" y="36712"/>
                    <a:pt x="41790" y="37161"/>
                    <a:pt x="41755" y="37680"/>
                  </a:cubicBezTo>
                  <a:cubicBezTo>
                    <a:pt x="41755" y="38371"/>
                    <a:pt x="41582" y="39062"/>
                    <a:pt x="41479" y="39788"/>
                  </a:cubicBezTo>
                  <a:cubicBezTo>
                    <a:pt x="41340" y="39754"/>
                    <a:pt x="41340" y="39650"/>
                    <a:pt x="41340" y="39581"/>
                  </a:cubicBezTo>
                  <a:cubicBezTo>
                    <a:pt x="41237" y="39028"/>
                    <a:pt x="41168" y="38475"/>
                    <a:pt x="41202" y="37922"/>
                  </a:cubicBezTo>
                  <a:cubicBezTo>
                    <a:pt x="41237" y="37369"/>
                    <a:pt x="41202" y="36850"/>
                    <a:pt x="41133" y="36332"/>
                  </a:cubicBezTo>
                  <a:cubicBezTo>
                    <a:pt x="41064" y="35986"/>
                    <a:pt x="41099" y="35640"/>
                    <a:pt x="41099" y="35295"/>
                  </a:cubicBezTo>
                  <a:cubicBezTo>
                    <a:pt x="41099" y="35053"/>
                    <a:pt x="41029" y="34776"/>
                    <a:pt x="40960" y="34534"/>
                  </a:cubicBezTo>
                  <a:cubicBezTo>
                    <a:pt x="40891" y="34258"/>
                    <a:pt x="40857" y="33947"/>
                    <a:pt x="40822" y="33670"/>
                  </a:cubicBezTo>
                  <a:cubicBezTo>
                    <a:pt x="40684" y="32875"/>
                    <a:pt x="40442" y="32149"/>
                    <a:pt x="40096" y="31423"/>
                  </a:cubicBezTo>
                  <a:cubicBezTo>
                    <a:pt x="39681" y="30628"/>
                    <a:pt x="39059" y="29972"/>
                    <a:pt x="38506" y="29280"/>
                  </a:cubicBezTo>
                  <a:cubicBezTo>
                    <a:pt x="38402" y="29142"/>
                    <a:pt x="38264" y="29038"/>
                    <a:pt x="38195" y="28866"/>
                  </a:cubicBezTo>
                  <a:cubicBezTo>
                    <a:pt x="38091" y="28451"/>
                    <a:pt x="37711" y="28174"/>
                    <a:pt x="37538" y="27794"/>
                  </a:cubicBezTo>
                  <a:cubicBezTo>
                    <a:pt x="37124" y="26965"/>
                    <a:pt x="36709" y="26135"/>
                    <a:pt x="36536" y="25236"/>
                  </a:cubicBezTo>
                  <a:cubicBezTo>
                    <a:pt x="36467" y="24891"/>
                    <a:pt x="36467" y="24545"/>
                    <a:pt x="36501" y="24199"/>
                  </a:cubicBezTo>
                  <a:cubicBezTo>
                    <a:pt x="36571" y="23819"/>
                    <a:pt x="36812" y="23577"/>
                    <a:pt x="37089" y="23370"/>
                  </a:cubicBezTo>
                  <a:cubicBezTo>
                    <a:pt x="37193" y="23301"/>
                    <a:pt x="37296" y="23266"/>
                    <a:pt x="37366" y="23197"/>
                  </a:cubicBezTo>
                  <a:cubicBezTo>
                    <a:pt x="37435" y="23162"/>
                    <a:pt x="37538" y="23093"/>
                    <a:pt x="37469" y="22990"/>
                  </a:cubicBezTo>
                  <a:cubicBezTo>
                    <a:pt x="37431" y="22952"/>
                    <a:pt x="37383" y="22924"/>
                    <a:pt x="37330" y="22924"/>
                  </a:cubicBezTo>
                  <a:cubicBezTo>
                    <a:pt x="37286" y="22924"/>
                    <a:pt x="37239" y="22943"/>
                    <a:pt x="37193" y="22990"/>
                  </a:cubicBezTo>
                  <a:cubicBezTo>
                    <a:pt x="36882" y="23232"/>
                    <a:pt x="36501" y="23370"/>
                    <a:pt x="36294" y="23819"/>
                  </a:cubicBezTo>
                  <a:cubicBezTo>
                    <a:pt x="36190" y="23577"/>
                    <a:pt x="36259" y="23404"/>
                    <a:pt x="36225" y="23266"/>
                  </a:cubicBezTo>
                  <a:cubicBezTo>
                    <a:pt x="36225" y="22886"/>
                    <a:pt x="36294" y="22506"/>
                    <a:pt x="36156" y="22160"/>
                  </a:cubicBezTo>
                  <a:lnTo>
                    <a:pt x="36156" y="22160"/>
                  </a:lnTo>
                  <a:cubicBezTo>
                    <a:pt x="36190" y="22955"/>
                    <a:pt x="36156" y="23750"/>
                    <a:pt x="36087" y="24545"/>
                  </a:cubicBezTo>
                  <a:cubicBezTo>
                    <a:pt x="36087" y="24649"/>
                    <a:pt x="36052" y="24718"/>
                    <a:pt x="35983" y="24787"/>
                  </a:cubicBezTo>
                  <a:cubicBezTo>
                    <a:pt x="35430" y="25478"/>
                    <a:pt x="35119" y="26273"/>
                    <a:pt x="34946" y="27137"/>
                  </a:cubicBezTo>
                  <a:cubicBezTo>
                    <a:pt x="34842" y="27829"/>
                    <a:pt x="34808" y="28520"/>
                    <a:pt x="34773" y="29211"/>
                  </a:cubicBezTo>
                  <a:cubicBezTo>
                    <a:pt x="34773" y="29384"/>
                    <a:pt x="34773" y="29592"/>
                    <a:pt x="34669" y="29799"/>
                  </a:cubicBezTo>
                  <a:cubicBezTo>
                    <a:pt x="34531" y="29557"/>
                    <a:pt x="34497" y="29315"/>
                    <a:pt x="34427" y="29073"/>
                  </a:cubicBezTo>
                  <a:cubicBezTo>
                    <a:pt x="34186" y="28002"/>
                    <a:pt x="33702" y="27068"/>
                    <a:pt x="33010" y="26239"/>
                  </a:cubicBezTo>
                  <a:cubicBezTo>
                    <a:pt x="32837" y="26031"/>
                    <a:pt x="32665" y="25858"/>
                    <a:pt x="32561" y="25617"/>
                  </a:cubicBezTo>
                  <a:cubicBezTo>
                    <a:pt x="32492" y="25547"/>
                    <a:pt x="32423" y="25444"/>
                    <a:pt x="32319" y="25444"/>
                  </a:cubicBezTo>
                  <a:cubicBezTo>
                    <a:pt x="32077" y="25444"/>
                    <a:pt x="32112" y="25271"/>
                    <a:pt x="32112" y="25098"/>
                  </a:cubicBezTo>
                  <a:cubicBezTo>
                    <a:pt x="32042" y="24372"/>
                    <a:pt x="32042" y="23612"/>
                    <a:pt x="31904" y="22886"/>
                  </a:cubicBezTo>
                  <a:cubicBezTo>
                    <a:pt x="31731" y="21918"/>
                    <a:pt x="31489" y="20985"/>
                    <a:pt x="31247" y="20086"/>
                  </a:cubicBezTo>
                  <a:cubicBezTo>
                    <a:pt x="31213" y="19913"/>
                    <a:pt x="31178" y="19740"/>
                    <a:pt x="31144" y="19568"/>
                  </a:cubicBezTo>
                  <a:cubicBezTo>
                    <a:pt x="31109" y="19015"/>
                    <a:pt x="30971" y="18427"/>
                    <a:pt x="30556" y="18012"/>
                  </a:cubicBezTo>
                  <a:cubicBezTo>
                    <a:pt x="29865" y="17425"/>
                    <a:pt x="29416" y="16664"/>
                    <a:pt x="28793" y="16042"/>
                  </a:cubicBezTo>
                  <a:cubicBezTo>
                    <a:pt x="28517" y="15765"/>
                    <a:pt x="28206" y="15524"/>
                    <a:pt x="27860" y="15316"/>
                  </a:cubicBezTo>
                  <a:cubicBezTo>
                    <a:pt x="27687" y="15247"/>
                    <a:pt x="27411" y="15212"/>
                    <a:pt x="27514" y="14901"/>
                  </a:cubicBezTo>
                  <a:cubicBezTo>
                    <a:pt x="27514" y="14798"/>
                    <a:pt x="27445" y="14763"/>
                    <a:pt x="27342" y="14763"/>
                  </a:cubicBezTo>
                  <a:cubicBezTo>
                    <a:pt x="27133" y="14687"/>
                    <a:pt x="26914" y="14632"/>
                    <a:pt x="26690" y="14632"/>
                  </a:cubicBezTo>
                  <a:cubicBezTo>
                    <a:pt x="26506" y="14632"/>
                    <a:pt x="26319" y="14669"/>
                    <a:pt x="26132" y="14763"/>
                  </a:cubicBezTo>
                  <a:cubicBezTo>
                    <a:pt x="25959" y="14832"/>
                    <a:pt x="25786" y="14867"/>
                    <a:pt x="25613" y="14867"/>
                  </a:cubicBezTo>
                  <a:cubicBezTo>
                    <a:pt x="25570" y="14872"/>
                    <a:pt x="25531" y="14875"/>
                    <a:pt x="25497" y="14875"/>
                  </a:cubicBezTo>
                  <a:cubicBezTo>
                    <a:pt x="25319" y="14875"/>
                    <a:pt x="25284" y="14794"/>
                    <a:pt x="25371" y="14590"/>
                  </a:cubicBezTo>
                  <a:cubicBezTo>
                    <a:pt x="25475" y="14314"/>
                    <a:pt x="25579" y="14072"/>
                    <a:pt x="25682" y="13830"/>
                  </a:cubicBezTo>
                  <a:cubicBezTo>
                    <a:pt x="25752" y="13622"/>
                    <a:pt x="25855" y="13450"/>
                    <a:pt x="25890" y="13242"/>
                  </a:cubicBezTo>
                  <a:cubicBezTo>
                    <a:pt x="26166" y="12482"/>
                    <a:pt x="26685" y="11929"/>
                    <a:pt x="27238" y="11341"/>
                  </a:cubicBezTo>
                  <a:cubicBezTo>
                    <a:pt x="27319" y="11260"/>
                    <a:pt x="27424" y="11227"/>
                    <a:pt x="27531" y="11227"/>
                  </a:cubicBezTo>
                  <a:close/>
                  <a:moveTo>
                    <a:pt x="21327" y="39857"/>
                  </a:moveTo>
                  <a:cubicBezTo>
                    <a:pt x="21431" y="39996"/>
                    <a:pt x="21431" y="40203"/>
                    <a:pt x="21327" y="40410"/>
                  </a:cubicBezTo>
                  <a:cubicBezTo>
                    <a:pt x="21293" y="40203"/>
                    <a:pt x="21258" y="40030"/>
                    <a:pt x="21327" y="39857"/>
                  </a:cubicBezTo>
                  <a:close/>
                  <a:moveTo>
                    <a:pt x="36190" y="25029"/>
                  </a:moveTo>
                  <a:cubicBezTo>
                    <a:pt x="36259" y="25409"/>
                    <a:pt x="36398" y="25720"/>
                    <a:pt x="36501" y="26066"/>
                  </a:cubicBezTo>
                  <a:cubicBezTo>
                    <a:pt x="36605" y="26446"/>
                    <a:pt x="36743" y="26826"/>
                    <a:pt x="36951" y="27172"/>
                  </a:cubicBezTo>
                  <a:cubicBezTo>
                    <a:pt x="37054" y="27345"/>
                    <a:pt x="37089" y="27518"/>
                    <a:pt x="37054" y="27725"/>
                  </a:cubicBezTo>
                  <a:cubicBezTo>
                    <a:pt x="36951" y="28071"/>
                    <a:pt x="37054" y="28485"/>
                    <a:pt x="36985" y="28831"/>
                  </a:cubicBezTo>
                  <a:cubicBezTo>
                    <a:pt x="36985" y="28935"/>
                    <a:pt x="36985" y="29004"/>
                    <a:pt x="36951" y="29073"/>
                  </a:cubicBezTo>
                  <a:cubicBezTo>
                    <a:pt x="36640" y="29799"/>
                    <a:pt x="36743" y="30559"/>
                    <a:pt x="36847" y="31320"/>
                  </a:cubicBezTo>
                  <a:cubicBezTo>
                    <a:pt x="36916" y="31907"/>
                    <a:pt x="37054" y="32495"/>
                    <a:pt x="37089" y="33083"/>
                  </a:cubicBezTo>
                  <a:cubicBezTo>
                    <a:pt x="37158" y="33636"/>
                    <a:pt x="37089" y="34189"/>
                    <a:pt x="36985" y="34742"/>
                  </a:cubicBezTo>
                  <a:cubicBezTo>
                    <a:pt x="36812" y="35640"/>
                    <a:pt x="36674" y="36574"/>
                    <a:pt x="36571" y="37472"/>
                  </a:cubicBezTo>
                  <a:cubicBezTo>
                    <a:pt x="36536" y="38060"/>
                    <a:pt x="36467" y="38682"/>
                    <a:pt x="36398" y="39270"/>
                  </a:cubicBezTo>
                  <a:cubicBezTo>
                    <a:pt x="36329" y="39754"/>
                    <a:pt x="36052" y="40134"/>
                    <a:pt x="35845" y="40583"/>
                  </a:cubicBezTo>
                  <a:cubicBezTo>
                    <a:pt x="35785" y="40643"/>
                    <a:pt x="35751" y="40728"/>
                    <a:pt x="35676" y="40728"/>
                  </a:cubicBezTo>
                  <a:cubicBezTo>
                    <a:pt x="35664" y="40728"/>
                    <a:pt x="35651" y="40726"/>
                    <a:pt x="35637" y="40721"/>
                  </a:cubicBezTo>
                  <a:cubicBezTo>
                    <a:pt x="35499" y="40687"/>
                    <a:pt x="35534" y="40549"/>
                    <a:pt x="35534" y="40445"/>
                  </a:cubicBezTo>
                  <a:cubicBezTo>
                    <a:pt x="35499" y="40134"/>
                    <a:pt x="35534" y="39788"/>
                    <a:pt x="35568" y="39443"/>
                  </a:cubicBezTo>
                  <a:cubicBezTo>
                    <a:pt x="35776" y="37991"/>
                    <a:pt x="35706" y="36574"/>
                    <a:pt x="35361" y="35122"/>
                  </a:cubicBezTo>
                  <a:cubicBezTo>
                    <a:pt x="35222" y="34465"/>
                    <a:pt x="35084" y="33774"/>
                    <a:pt x="35050" y="33083"/>
                  </a:cubicBezTo>
                  <a:cubicBezTo>
                    <a:pt x="35050" y="32737"/>
                    <a:pt x="34946" y="32391"/>
                    <a:pt x="34911" y="32080"/>
                  </a:cubicBezTo>
                  <a:cubicBezTo>
                    <a:pt x="34808" y="31493"/>
                    <a:pt x="34911" y="30940"/>
                    <a:pt x="34946" y="30352"/>
                  </a:cubicBezTo>
                  <a:cubicBezTo>
                    <a:pt x="35015" y="29522"/>
                    <a:pt x="35119" y="28658"/>
                    <a:pt x="35153" y="27794"/>
                  </a:cubicBezTo>
                  <a:cubicBezTo>
                    <a:pt x="35188" y="26930"/>
                    <a:pt x="35499" y="26135"/>
                    <a:pt x="35914" y="25340"/>
                  </a:cubicBezTo>
                  <a:cubicBezTo>
                    <a:pt x="35948" y="25236"/>
                    <a:pt x="36017" y="25098"/>
                    <a:pt x="36190" y="25029"/>
                  </a:cubicBezTo>
                  <a:close/>
                  <a:moveTo>
                    <a:pt x="25544" y="31423"/>
                  </a:moveTo>
                  <a:cubicBezTo>
                    <a:pt x="25994" y="31942"/>
                    <a:pt x="26443" y="32391"/>
                    <a:pt x="26789" y="32910"/>
                  </a:cubicBezTo>
                  <a:cubicBezTo>
                    <a:pt x="27065" y="33394"/>
                    <a:pt x="27342" y="33912"/>
                    <a:pt x="27791" y="34327"/>
                  </a:cubicBezTo>
                  <a:cubicBezTo>
                    <a:pt x="27998" y="34534"/>
                    <a:pt x="27964" y="34811"/>
                    <a:pt x="28033" y="35053"/>
                  </a:cubicBezTo>
                  <a:cubicBezTo>
                    <a:pt x="28206" y="35986"/>
                    <a:pt x="28309" y="36954"/>
                    <a:pt x="28448" y="37887"/>
                  </a:cubicBezTo>
                  <a:cubicBezTo>
                    <a:pt x="28448" y="37991"/>
                    <a:pt x="28448" y="38095"/>
                    <a:pt x="28448" y="38198"/>
                  </a:cubicBezTo>
                  <a:cubicBezTo>
                    <a:pt x="28448" y="38751"/>
                    <a:pt x="28413" y="39270"/>
                    <a:pt x="28379" y="39788"/>
                  </a:cubicBezTo>
                  <a:cubicBezTo>
                    <a:pt x="28355" y="39999"/>
                    <a:pt x="28332" y="40083"/>
                    <a:pt x="28223" y="40083"/>
                  </a:cubicBezTo>
                  <a:cubicBezTo>
                    <a:pt x="28170" y="40083"/>
                    <a:pt x="28099" y="40064"/>
                    <a:pt x="27998" y="40030"/>
                  </a:cubicBezTo>
                  <a:cubicBezTo>
                    <a:pt x="27826" y="39961"/>
                    <a:pt x="27618" y="39892"/>
                    <a:pt x="27411" y="39823"/>
                  </a:cubicBezTo>
                  <a:cubicBezTo>
                    <a:pt x="27134" y="39754"/>
                    <a:pt x="26858" y="39754"/>
                    <a:pt x="26581" y="39719"/>
                  </a:cubicBezTo>
                  <a:cubicBezTo>
                    <a:pt x="26512" y="39719"/>
                    <a:pt x="26408" y="39719"/>
                    <a:pt x="26374" y="39788"/>
                  </a:cubicBezTo>
                  <a:cubicBezTo>
                    <a:pt x="26270" y="39944"/>
                    <a:pt x="26128" y="39963"/>
                    <a:pt x="25990" y="39963"/>
                  </a:cubicBezTo>
                  <a:cubicBezTo>
                    <a:pt x="25944" y="39963"/>
                    <a:pt x="25899" y="39961"/>
                    <a:pt x="25855" y="39961"/>
                  </a:cubicBezTo>
                  <a:cubicBezTo>
                    <a:pt x="25337" y="39961"/>
                    <a:pt x="24853" y="40030"/>
                    <a:pt x="24369" y="40238"/>
                  </a:cubicBezTo>
                  <a:cubicBezTo>
                    <a:pt x="23920" y="40410"/>
                    <a:pt x="23505" y="40583"/>
                    <a:pt x="23021" y="40652"/>
                  </a:cubicBezTo>
                  <a:cubicBezTo>
                    <a:pt x="22883" y="40687"/>
                    <a:pt x="22779" y="40791"/>
                    <a:pt x="22675" y="40894"/>
                  </a:cubicBezTo>
                  <a:cubicBezTo>
                    <a:pt x="22572" y="40860"/>
                    <a:pt x="22572" y="40791"/>
                    <a:pt x="22606" y="40756"/>
                  </a:cubicBezTo>
                  <a:cubicBezTo>
                    <a:pt x="22710" y="40376"/>
                    <a:pt x="22848" y="39996"/>
                    <a:pt x="23090" y="39719"/>
                  </a:cubicBezTo>
                  <a:cubicBezTo>
                    <a:pt x="23401" y="39339"/>
                    <a:pt x="23747" y="38959"/>
                    <a:pt x="24092" y="38613"/>
                  </a:cubicBezTo>
                  <a:cubicBezTo>
                    <a:pt x="24542" y="38198"/>
                    <a:pt x="24853" y="37680"/>
                    <a:pt x="24957" y="37058"/>
                  </a:cubicBezTo>
                  <a:cubicBezTo>
                    <a:pt x="24991" y="36746"/>
                    <a:pt x="25060" y="36435"/>
                    <a:pt x="25199" y="36159"/>
                  </a:cubicBezTo>
                  <a:cubicBezTo>
                    <a:pt x="25233" y="36090"/>
                    <a:pt x="25268" y="35986"/>
                    <a:pt x="25268" y="35917"/>
                  </a:cubicBezTo>
                  <a:cubicBezTo>
                    <a:pt x="25302" y="35364"/>
                    <a:pt x="25475" y="34811"/>
                    <a:pt x="25544" y="34258"/>
                  </a:cubicBezTo>
                  <a:cubicBezTo>
                    <a:pt x="25648" y="33532"/>
                    <a:pt x="25613" y="32841"/>
                    <a:pt x="25544" y="32115"/>
                  </a:cubicBezTo>
                  <a:cubicBezTo>
                    <a:pt x="25544" y="31907"/>
                    <a:pt x="25475" y="31700"/>
                    <a:pt x="25544" y="31423"/>
                  </a:cubicBezTo>
                  <a:close/>
                  <a:moveTo>
                    <a:pt x="21293" y="40894"/>
                  </a:moveTo>
                  <a:lnTo>
                    <a:pt x="21293" y="40894"/>
                  </a:lnTo>
                  <a:cubicBezTo>
                    <a:pt x="21362" y="41067"/>
                    <a:pt x="21327" y="41205"/>
                    <a:pt x="21224" y="41378"/>
                  </a:cubicBezTo>
                  <a:cubicBezTo>
                    <a:pt x="21154" y="41171"/>
                    <a:pt x="21154" y="41067"/>
                    <a:pt x="21293" y="40894"/>
                  </a:cubicBezTo>
                  <a:close/>
                  <a:moveTo>
                    <a:pt x="37227" y="29453"/>
                  </a:moveTo>
                  <a:lnTo>
                    <a:pt x="37227" y="29453"/>
                  </a:lnTo>
                  <a:cubicBezTo>
                    <a:pt x="37400" y="29488"/>
                    <a:pt x="37400" y="29626"/>
                    <a:pt x="37400" y="29730"/>
                  </a:cubicBezTo>
                  <a:cubicBezTo>
                    <a:pt x="37435" y="29937"/>
                    <a:pt x="37435" y="30110"/>
                    <a:pt x="37469" y="30317"/>
                  </a:cubicBezTo>
                  <a:cubicBezTo>
                    <a:pt x="37469" y="30386"/>
                    <a:pt x="37504" y="30490"/>
                    <a:pt x="37573" y="30490"/>
                  </a:cubicBezTo>
                  <a:cubicBezTo>
                    <a:pt x="37624" y="30468"/>
                    <a:pt x="37663" y="30459"/>
                    <a:pt x="37693" y="30459"/>
                  </a:cubicBezTo>
                  <a:cubicBezTo>
                    <a:pt x="37803" y="30459"/>
                    <a:pt x="37788" y="30589"/>
                    <a:pt x="37815" y="30698"/>
                  </a:cubicBezTo>
                  <a:cubicBezTo>
                    <a:pt x="37849" y="31147"/>
                    <a:pt x="37919" y="31596"/>
                    <a:pt x="37953" y="32046"/>
                  </a:cubicBezTo>
                  <a:cubicBezTo>
                    <a:pt x="37988" y="32184"/>
                    <a:pt x="37953" y="32322"/>
                    <a:pt x="38161" y="32322"/>
                  </a:cubicBezTo>
                  <a:cubicBezTo>
                    <a:pt x="38161" y="32184"/>
                    <a:pt x="37988" y="31976"/>
                    <a:pt x="38299" y="31976"/>
                  </a:cubicBezTo>
                  <a:cubicBezTo>
                    <a:pt x="38195" y="31493"/>
                    <a:pt x="38161" y="30974"/>
                    <a:pt x="38126" y="30456"/>
                  </a:cubicBezTo>
                  <a:cubicBezTo>
                    <a:pt x="38091" y="30386"/>
                    <a:pt x="38091" y="30317"/>
                    <a:pt x="38195" y="30283"/>
                  </a:cubicBezTo>
                  <a:cubicBezTo>
                    <a:pt x="38264" y="30283"/>
                    <a:pt x="38299" y="30352"/>
                    <a:pt x="38299" y="30421"/>
                  </a:cubicBezTo>
                  <a:cubicBezTo>
                    <a:pt x="38437" y="30836"/>
                    <a:pt x="38437" y="31251"/>
                    <a:pt x="38506" y="31700"/>
                  </a:cubicBezTo>
                  <a:cubicBezTo>
                    <a:pt x="38541" y="31769"/>
                    <a:pt x="38506" y="31907"/>
                    <a:pt x="38644" y="31976"/>
                  </a:cubicBezTo>
                  <a:cubicBezTo>
                    <a:pt x="38679" y="31631"/>
                    <a:pt x="38472" y="31285"/>
                    <a:pt x="38575" y="30940"/>
                  </a:cubicBezTo>
                  <a:lnTo>
                    <a:pt x="38575" y="30940"/>
                  </a:lnTo>
                  <a:cubicBezTo>
                    <a:pt x="38714" y="30974"/>
                    <a:pt x="38714" y="31078"/>
                    <a:pt x="38748" y="31147"/>
                  </a:cubicBezTo>
                  <a:cubicBezTo>
                    <a:pt x="38921" y="31769"/>
                    <a:pt x="39094" y="32391"/>
                    <a:pt x="39197" y="33048"/>
                  </a:cubicBezTo>
                  <a:cubicBezTo>
                    <a:pt x="39211" y="33103"/>
                    <a:pt x="39225" y="33120"/>
                    <a:pt x="39241" y="33120"/>
                  </a:cubicBezTo>
                  <a:cubicBezTo>
                    <a:pt x="39265" y="33120"/>
                    <a:pt x="39294" y="33083"/>
                    <a:pt x="39336" y="33083"/>
                  </a:cubicBezTo>
                  <a:cubicBezTo>
                    <a:pt x="39342" y="33079"/>
                    <a:pt x="39348" y="33078"/>
                    <a:pt x="39353" y="33078"/>
                  </a:cubicBezTo>
                  <a:cubicBezTo>
                    <a:pt x="39406" y="33078"/>
                    <a:pt x="39414" y="33221"/>
                    <a:pt x="39509" y="33221"/>
                  </a:cubicBezTo>
                  <a:cubicBezTo>
                    <a:pt x="39439" y="32668"/>
                    <a:pt x="39336" y="32149"/>
                    <a:pt x="39267" y="31631"/>
                  </a:cubicBezTo>
                  <a:lnTo>
                    <a:pt x="39267" y="31631"/>
                  </a:lnTo>
                  <a:cubicBezTo>
                    <a:pt x="39681" y="32944"/>
                    <a:pt x="39992" y="34327"/>
                    <a:pt x="39820" y="35744"/>
                  </a:cubicBezTo>
                  <a:lnTo>
                    <a:pt x="39854" y="35744"/>
                  </a:lnTo>
                  <a:cubicBezTo>
                    <a:pt x="39785" y="36124"/>
                    <a:pt x="39785" y="36539"/>
                    <a:pt x="39750" y="36919"/>
                  </a:cubicBezTo>
                  <a:cubicBezTo>
                    <a:pt x="39750" y="37403"/>
                    <a:pt x="39647" y="37887"/>
                    <a:pt x="39612" y="38371"/>
                  </a:cubicBezTo>
                  <a:cubicBezTo>
                    <a:pt x="39543" y="39270"/>
                    <a:pt x="39543" y="40203"/>
                    <a:pt x="39543" y="41102"/>
                  </a:cubicBezTo>
                  <a:cubicBezTo>
                    <a:pt x="39543" y="41240"/>
                    <a:pt x="39578" y="41344"/>
                    <a:pt x="39474" y="41482"/>
                  </a:cubicBezTo>
                  <a:cubicBezTo>
                    <a:pt x="39336" y="41413"/>
                    <a:pt x="39370" y="41275"/>
                    <a:pt x="39370" y="41171"/>
                  </a:cubicBezTo>
                  <a:cubicBezTo>
                    <a:pt x="39336" y="40687"/>
                    <a:pt x="39336" y="40203"/>
                    <a:pt x="39336" y="39719"/>
                  </a:cubicBezTo>
                  <a:cubicBezTo>
                    <a:pt x="39336" y="39131"/>
                    <a:pt x="39197" y="38544"/>
                    <a:pt x="39059" y="37991"/>
                  </a:cubicBezTo>
                  <a:cubicBezTo>
                    <a:pt x="38817" y="36988"/>
                    <a:pt x="38541" y="35986"/>
                    <a:pt x="38299" y="34984"/>
                  </a:cubicBezTo>
                  <a:cubicBezTo>
                    <a:pt x="38057" y="34016"/>
                    <a:pt x="37746" y="33048"/>
                    <a:pt x="37538" y="32080"/>
                  </a:cubicBezTo>
                  <a:cubicBezTo>
                    <a:pt x="37331" y="31216"/>
                    <a:pt x="37262" y="30352"/>
                    <a:pt x="37227" y="29453"/>
                  </a:cubicBezTo>
                  <a:close/>
                  <a:moveTo>
                    <a:pt x="40748" y="25587"/>
                  </a:moveTo>
                  <a:cubicBezTo>
                    <a:pt x="40796" y="25587"/>
                    <a:pt x="40843" y="25627"/>
                    <a:pt x="40891" y="25651"/>
                  </a:cubicBezTo>
                  <a:cubicBezTo>
                    <a:pt x="41237" y="25720"/>
                    <a:pt x="41410" y="26031"/>
                    <a:pt x="41617" y="26273"/>
                  </a:cubicBezTo>
                  <a:cubicBezTo>
                    <a:pt x="41997" y="26688"/>
                    <a:pt x="42308" y="27172"/>
                    <a:pt x="42585" y="27656"/>
                  </a:cubicBezTo>
                  <a:cubicBezTo>
                    <a:pt x="42654" y="27725"/>
                    <a:pt x="42723" y="27829"/>
                    <a:pt x="42758" y="27898"/>
                  </a:cubicBezTo>
                  <a:cubicBezTo>
                    <a:pt x="42758" y="27725"/>
                    <a:pt x="42654" y="27587"/>
                    <a:pt x="42585" y="27448"/>
                  </a:cubicBezTo>
                  <a:cubicBezTo>
                    <a:pt x="42377" y="27103"/>
                    <a:pt x="42170" y="26757"/>
                    <a:pt x="41963" y="26412"/>
                  </a:cubicBezTo>
                  <a:cubicBezTo>
                    <a:pt x="42003" y="26391"/>
                    <a:pt x="42035" y="26383"/>
                    <a:pt x="42061" y="26383"/>
                  </a:cubicBezTo>
                  <a:cubicBezTo>
                    <a:pt x="42124" y="26383"/>
                    <a:pt x="42156" y="26432"/>
                    <a:pt x="42205" y="26481"/>
                  </a:cubicBezTo>
                  <a:cubicBezTo>
                    <a:pt x="42723" y="26999"/>
                    <a:pt x="43069" y="27621"/>
                    <a:pt x="43484" y="28243"/>
                  </a:cubicBezTo>
                  <a:cubicBezTo>
                    <a:pt x="43622" y="28451"/>
                    <a:pt x="43725" y="28658"/>
                    <a:pt x="43864" y="28900"/>
                  </a:cubicBezTo>
                  <a:cubicBezTo>
                    <a:pt x="44071" y="29211"/>
                    <a:pt x="44244" y="29522"/>
                    <a:pt x="44175" y="29903"/>
                  </a:cubicBezTo>
                  <a:cubicBezTo>
                    <a:pt x="44140" y="30145"/>
                    <a:pt x="44279" y="30421"/>
                    <a:pt x="44348" y="30663"/>
                  </a:cubicBezTo>
                  <a:cubicBezTo>
                    <a:pt x="44590" y="31493"/>
                    <a:pt x="44866" y="32322"/>
                    <a:pt x="45143" y="33152"/>
                  </a:cubicBezTo>
                  <a:cubicBezTo>
                    <a:pt x="45177" y="33255"/>
                    <a:pt x="45212" y="33394"/>
                    <a:pt x="45212" y="33532"/>
                  </a:cubicBezTo>
                  <a:cubicBezTo>
                    <a:pt x="45212" y="34258"/>
                    <a:pt x="45246" y="34984"/>
                    <a:pt x="45143" y="35744"/>
                  </a:cubicBezTo>
                  <a:lnTo>
                    <a:pt x="45177" y="35710"/>
                  </a:lnTo>
                  <a:lnTo>
                    <a:pt x="45177" y="35710"/>
                  </a:lnTo>
                  <a:cubicBezTo>
                    <a:pt x="45074" y="36297"/>
                    <a:pt x="45074" y="36919"/>
                    <a:pt x="45004" y="37507"/>
                  </a:cubicBezTo>
                  <a:cubicBezTo>
                    <a:pt x="44935" y="38095"/>
                    <a:pt x="44762" y="38648"/>
                    <a:pt x="44659" y="39235"/>
                  </a:cubicBezTo>
                  <a:cubicBezTo>
                    <a:pt x="44624" y="39373"/>
                    <a:pt x="44590" y="39512"/>
                    <a:pt x="44590" y="39650"/>
                  </a:cubicBezTo>
                  <a:cubicBezTo>
                    <a:pt x="44555" y="39892"/>
                    <a:pt x="44520" y="40134"/>
                    <a:pt x="44417" y="40376"/>
                  </a:cubicBezTo>
                  <a:cubicBezTo>
                    <a:pt x="44279" y="40583"/>
                    <a:pt x="44244" y="40825"/>
                    <a:pt x="44209" y="41067"/>
                  </a:cubicBezTo>
                  <a:cubicBezTo>
                    <a:pt x="44175" y="41240"/>
                    <a:pt x="44140" y="41413"/>
                    <a:pt x="44037" y="41655"/>
                  </a:cubicBezTo>
                  <a:cubicBezTo>
                    <a:pt x="43933" y="41309"/>
                    <a:pt x="43898" y="41067"/>
                    <a:pt x="43898" y="40791"/>
                  </a:cubicBezTo>
                  <a:cubicBezTo>
                    <a:pt x="43898" y="40376"/>
                    <a:pt x="43898" y="39996"/>
                    <a:pt x="43933" y="39581"/>
                  </a:cubicBezTo>
                  <a:cubicBezTo>
                    <a:pt x="43933" y="39408"/>
                    <a:pt x="43829" y="39201"/>
                    <a:pt x="44140" y="39166"/>
                  </a:cubicBezTo>
                  <a:cubicBezTo>
                    <a:pt x="44209" y="39131"/>
                    <a:pt x="44175" y="38959"/>
                    <a:pt x="44175" y="38890"/>
                  </a:cubicBezTo>
                  <a:cubicBezTo>
                    <a:pt x="44209" y="38578"/>
                    <a:pt x="44209" y="38267"/>
                    <a:pt x="44209" y="37956"/>
                  </a:cubicBezTo>
                  <a:cubicBezTo>
                    <a:pt x="44209" y="37818"/>
                    <a:pt x="44209" y="37680"/>
                    <a:pt x="44279" y="37541"/>
                  </a:cubicBezTo>
                  <a:cubicBezTo>
                    <a:pt x="44417" y="37714"/>
                    <a:pt x="44417" y="37887"/>
                    <a:pt x="44417" y="38060"/>
                  </a:cubicBezTo>
                  <a:cubicBezTo>
                    <a:pt x="44486" y="38060"/>
                    <a:pt x="44486" y="37991"/>
                    <a:pt x="44486" y="37956"/>
                  </a:cubicBezTo>
                  <a:cubicBezTo>
                    <a:pt x="44382" y="37196"/>
                    <a:pt x="44417" y="36401"/>
                    <a:pt x="44244" y="35606"/>
                  </a:cubicBezTo>
                  <a:cubicBezTo>
                    <a:pt x="44140" y="35122"/>
                    <a:pt x="44071" y="34603"/>
                    <a:pt x="44071" y="34120"/>
                  </a:cubicBezTo>
                  <a:cubicBezTo>
                    <a:pt x="44002" y="33394"/>
                    <a:pt x="43760" y="32737"/>
                    <a:pt x="43553" y="32080"/>
                  </a:cubicBezTo>
                  <a:cubicBezTo>
                    <a:pt x="43449" y="31769"/>
                    <a:pt x="43311" y="31493"/>
                    <a:pt x="43242" y="31181"/>
                  </a:cubicBezTo>
                  <a:cubicBezTo>
                    <a:pt x="43207" y="31078"/>
                    <a:pt x="43172" y="31043"/>
                    <a:pt x="43138" y="30974"/>
                  </a:cubicBezTo>
                  <a:cubicBezTo>
                    <a:pt x="42896" y="30628"/>
                    <a:pt x="42723" y="30248"/>
                    <a:pt x="42654" y="29868"/>
                  </a:cubicBezTo>
                  <a:cubicBezTo>
                    <a:pt x="42550" y="29453"/>
                    <a:pt x="42343" y="29073"/>
                    <a:pt x="42308" y="28624"/>
                  </a:cubicBezTo>
                  <a:lnTo>
                    <a:pt x="42308" y="28624"/>
                  </a:lnTo>
                  <a:cubicBezTo>
                    <a:pt x="42689" y="28969"/>
                    <a:pt x="42827" y="29419"/>
                    <a:pt x="43034" y="29833"/>
                  </a:cubicBezTo>
                  <a:cubicBezTo>
                    <a:pt x="43069" y="29937"/>
                    <a:pt x="43069" y="30075"/>
                    <a:pt x="43242" y="30075"/>
                  </a:cubicBezTo>
                  <a:cubicBezTo>
                    <a:pt x="42930" y="29315"/>
                    <a:pt x="42550" y="28589"/>
                    <a:pt x="42170" y="27898"/>
                  </a:cubicBezTo>
                  <a:cubicBezTo>
                    <a:pt x="41928" y="27518"/>
                    <a:pt x="41721" y="27137"/>
                    <a:pt x="41513" y="26792"/>
                  </a:cubicBezTo>
                  <a:cubicBezTo>
                    <a:pt x="41306" y="26446"/>
                    <a:pt x="40995" y="26170"/>
                    <a:pt x="40753" y="25824"/>
                  </a:cubicBezTo>
                  <a:cubicBezTo>
                    <a:pt x="40718" y="25755"/>
                    <a:pt x="40615" y="25720"/>
                    <a:pt x="40684" y="25617"/>
                  </a:cubicBezTo>
                  <a:cubicBezTo>
                    <a:pt x="40705" y="25595"/>
                    <a:pt x="40727" y="25587"/>
                    <a:pt x="40748" y="25587"/>
                  </a:cubicBezTo>
                  <a:close/>
                  <a:moveTo>
                    <a:pt x="27964" y="19671"/>
                  </a:moveTo>
                  <a:cubicBezTo>
                    <a:pt x="28206" y="20052"/>
                    <a:pt x="28206" y="20259"/>
                    <a:pt x="27964" y="20570"/>
                  </a:cubicBezTo>
                  <a:cubicBezTo>
                    <a:pt x="27895" y="20605"/>
                    <a:pt x="27826" y="20674"/>
                    <a:pt x="27860" y="20743"/>
                  </a:cubicBezTo>
                  <a:cubicBezTo>
                    <a:pt x="28033" y="21123"/>
                    <a:pt x="27860" y="21400"/>
                    <a:pt x="27722" y="21711"/>
                  </a:cubicBezTo>
                  <a:cubicBezTo>
                    <a:pt x="27342" y="22575"/>
                    <a:pt x="26961" y="23473"/>
                    <a:pt x="26616" y="24338"/>
                  </a:cubicBezTo>
                  <a:cubicBezTo>
                    <a:pt x="26616" y="24407"/>
                    <a:pt x="26581" y="24476"/>
                    <a:pt x="26547" y="24545"/>
                  </a:cubicBezTo>
                  <a:cubicBezTo>
                    <a:pt x="26477" y="24925"/>
                    <a:pt x="26374" y="25271"/>
                    <a:pt x="26063" y="25547"/>
                  </a:cubicBezTo>
                  <a:cubicBezTo>
                    <a:pt x="25994" y="25582"/>
                    <a:pt x="25959" y="25686"/>
                    <a:pt x="25959" y="25755"/>
                  </a:cubicBezTo>
                  <a:cubicBezTo>
                    <a:pt x="25979" y="25765"/>
                    <a:pt x="25997" y="25769"/>
                    <a:pt x="26012" y="25769"/>
                  </a:cubicBezTo>
                  <a:cubicBezTo>
                    <a:pt x="26048" y="25769"/>
                    <a:pt x="26073" y="25745"/>
                    <a:pt x="26097" y="25720"/>
                  </a:cubicBezTo>
                  <a:cubicBezTo>
                    <a:pt x="26132" y="25668"/>
                    <a:pt x="26175" y="25642"/>
                    <a:pt x="26214" y="25642"/>
                  </a:cubicBezTo>
                  <a:cubicBezTo>
                    <a:pt x="26253" y="25642"/>
                    <a:pt x="26287" y="25668"/>
                    <a:pt x="26305" y="25720"/>
                  </a:cubicBezTo>
                  <a:cubicBezTo>
                    <a:pt x="26339" y="25928"/>
                    <a:pt x="26512" y="26066"/>
                    <a:pt x="26616" y="26204"/>
                  </a:cubicBezTo>
                  <a:cubicBezTo>
                    <a:pt x="26658" y="26247"/>
                    <a:pt x="26701" y="26276"/>
                    <a:pt x="26744" y="26276"/>
                  </a:cubicBezTo>
                  <a:cubicBezTo>
                    <a:pt x="26770" y="26276"/>
                    <a:pt x="26797" y="26265"/>
                    <a:pt x="26823" y="26239"/>
                  </a:cubicBezTo>
                  <a:cubicBezTo>
                    <a:pt x="26871" y="26158"/>
                    <a:pt x="26920" y="26130"/>
                    <a:pt x="26964" y="26130"/>
                  </a:cubicBezTo>
                  <a:cubicBezTo>
                    <a:pt x="27016" y="26130"/>
                    <a:pt x="27063" y="26167"/>
                    <a:pt x="27100" y="26204"/>
                  </a:cubicBezTo>
                  <a:cubicBezTo>
                    <a:pt x="27376" y="26412"/>
                    <a:pt x="27653" y="26619"/>
                    <a:pt x="27929" y="26826"/>
                  </a:cubicBezTo>
                  <a:cubicBezTo>
                    <a:pt x="28240" y="27068"/>
                    <a:pt x="28482" y="27414"/>
                    <a:pt x="28655" y="27760"/>
                  </a:cubicBezTo>
                  <a:cubicBezTo>
                    <a:pt x="28862" y="28243"/>
                    <a:pt x="29174" y="28658"/>
                    <a:pt x="29346" y="29142"/>
                  </a:cubicBezTo>
                  <a:cubicBezTo>
                    <a:pt x="29416" y="29350"/>
                    <a:pt x="29519" y="29557"/>
                    <a:pt x="29588" y="29764"/>
                  </a:cubicBezTo>
                  <a:cubicBezTo>
                    <a:pt x="29623" y="29937"/>
                    <a:pt x="29692" y="30075"/>
                    <a:pt x="29519" y="30248"/>
                  </a:cubicBezTo>
                  <a:cubicBezTo>
                    <a:pt x="29485" y="30283"/>
                    <a:pt x="29485" y="30386"/>
                    <a:pt x="29519" y="30456"/>
                  </a:cubicBezTo>
                  <a:cubicBezTo>
                    <a:pt x="29588" y="31078"/>
                    <a:pt x="29657" y="31700"/>
                    <a:pt x="29727" y="32322"/>
                  </a:cubicBezTo>
                  <a:cubicBezTo>
                    <a:pt x="29761" y="32530"/>
                    <a:pt x="29899" y="32668"/>
                    <a:pt x="30072" y="32668"/>
                  </a:cubicBezTo>
                  <a:cubicBezTo>
                    <a:pt x="30280" y="32702"/>
                    <a:pt x="30314" y="32806"/>
                    <a:pt x="30349" y="32979"/>
                  </a:cubicBezTo>
                  <a:cubicBezTo>
                    <a:pt x="30349" y="33013"/>
                    <a:pt x="30349" y="33048"/>
                    <a:pt x="30349" y="33083"/>
                  </a:cubicBezTo>
                  <a:cubicBezTo>
                    <a:pt x="30245" y="33566"/>
                    <a:pt x="30383" y="34050"/>
                    <a:pt x="30314" y="34534"/>
                  </a:cubicBezTo>
                  <a:cubicBezTo>
                    <a:pt x="30245" y="34776"/>
                    <a:pt x="30211" y="35053"/>
                    <a:pt x="30280" y="35329"/>
                  </a:cubicBezTo>
                  <a:cubicBezTo>
                    <a:pt x="30280" y="35364"/>
                    <a:pt x="30280" y="35433"/>
                    <a:pt x="30245" y="35468"/>
                  </a:cubicBezTo>
                  <a:cubicBezTo>
                    <a:pt x="29899" y="36539"/>
                    <a:pt x="29727" y="37611"/>
                    <a:pt x="29450" y="38682"/>
                  </a:cubicBezTo>
                  <a:cubicBezTo>
                    <a:pt x="29312" y="39304"/>
                    <a:pt x="29346" y="39926"/>
                    <a:pt x="29346" y="40549"/>
                  </a:cubicBezTo>
                  <a:cubicBezTo>
                    <a:pt x="29346" y="41136"/>
                    <a:pt x="29312" y="41724"/>
                    <a:pt x="29381" y="42381"/>
                  </a:cubicBezTo>
                  <a:cubicBezTo>
                    <a:pt x="29139" y="42208"/>
                    <a:pt x="29035" y="42035"/>
                    <a:pt x="28966" y="41828"/>
                  </a:cubicBezTo>
                  <a:cubicBezTo>
                    <a:pt x="28793" y="41413"/>
                    <a:pt x="28621" y="40963"/>
                    <a:pt x="28690" y="40480"/>
                  </a:cubicBezTo>
                  <a:cubicBezTo>
                    <a:pt x="28690" y="40445"/>
                    <a:pt x="28690" y="40410"/>
                    <a:pt x="28690" y="40410"/>
                  </a:cubicBezTo>
                  <a:cubicBezTo>
                    <a:pt x="28413" y="39926"/>
                    <a:pt x="28551" y="39443"/>
                    <a:pt x="28621" y="38959"/>
                  </a:cubicBezTo>
                  <a:cubicBezTo>
                    <a:pt x="28724" y="38198"/>
                    <a:pt x="28621" y="37472"/>
                    <a:pt x="28517" y="36746"/>
                  </a:cubicBezTo>
                  <a:cubicBezTo>
                    <a:pt x="28448" y="36193"/>
                    <a:pt x="28379" y="35640"/>
                    <a:pt x="28275" y="35087"/>
                  </a:cubicBezTo>
                  <a:cubicBezTo>
                    <a:pt x="28206" y="34603"/>
                    <a:pt x="27998" y="34154"/>
                    <a:pt x="27653" y="33739"/>
                  </a:cubicBezTo>
                  <a:cubicBezTo>
                    <a:pt x="27514" y="33601"/>
                    <a:pt x="27376" y="33394"/>
                    <a:pt x="27272" y="33221"/>
                  </a:cubicBezTo>
                  <a:cubicBezTo>
                    <a:pt x="26823" y="32357"/>
                    <a:pt x="26166" y="31631"/>
                    <a:pt x="25475" y="30940"/>
                  </a:cubicBezTo>
                  <a:cubicBezTo>
                    <a:pt x="24680" y="30145"/>
                    <a:pt x="24265" y="29177"/>
                    <a:pt x="24196" y="28036"/>
                  </a:cubicBezTo>
                  <a:cubicBezTo>
                    <a:pt x="24196" y="27898"/>
                    <a:pt x="24196" y="27760"/>
                    <a:pt x="24196" y="27656"/>
                  </a:cubicBezTo>
                  <a:cubicBezTo>
                    <a:pt x="24231" y="27379"/>
                    <a:pt x="24404" y="27241"/>
                    <a:pt x="24680" y="27207"/>
                  </a:cubicBezTo>
                  <a:cubicBezTo>
                    <a:pt x="24818" y="27207"/>
                    <a:pt x="24922" y="27137"/>
                    <a:pt x="25026" y="27034"/>
                  </a:cubicBezTo>
                  <a:cubicBezTo>
                    <a:pt x="25337" y="26653"/>
                    <a:pt x="25682" y="26273"/>
                    <a:pt x="25752" y="25720"/>
                  </a:cubicBezTo>
                  <a:cubicBezTo>
                    <a:pt x="25752" y="25686"/>
                    <a:pt x="25752" y="25617"/>
                    <a:pt x="25786" y="25547"/>
                  </a:cubicBezTo>
                  <a:cubicBezTo>
                    <a:pt x="26236" y="24925"/>
                    <a:pt x="26547" y="24234"/>
                    <a:pt x="26685" y="23439"/>
                  </a:cubicBezTo>
                  <a:cubicBezTo>
                    <a:pt x="26754" y="23059"/>
                    <a:pt x="26892" y="22678"/>
                    <a:pt x="26961" y="22264"/>
                  </a:cubicBezTo>
                  <a:cubicBezTo>
                    <a:pt x="26996" y="22229"/>
                    <a:pt x="26996" y="22125"/>
                    <a:pt x="27031" y="22125"/>
                  </a:cubicBezTo>
                  <a:cubicBezTo>
                    <a:pt x="27376" y="22022"/>
                    <a:pt x="27238" y="21711"/>
                    <a:pt x="27307" y="21503"/>
                  </a:cubicBezTo>
                  <a:cubicBezTo>
                    <a:pt x="27411" y="21261"/>
                    <a:pt x="27480" y="21019"/>
                    <a:pt x="27514" y="20743"/>
                  </a:cubicBezTo>
                  <a:cubicBezTo>
                    <a:pt x="27549" y="20293"/>
                    <a:pt x="27687" y="19913"/>
                    <a:pt x="27964" y="19671"/>
                  </a:cubicBezTo>
                  <a:close/>
                  <a:moveTo>
                    <a:pt x="21154" y="41724"/>
                  </a:moveTo>
                  <a:cubicBezTo>
                    <a:pt x="21120" y="42104"/>
                    <a:pt x="21051" y="42484"/>
                    <a:pt x="20912" y="42864"/>
                  </a:cubicBezTo>
                  <a:cubicBezTo>
                    <a:pt x="20774" y="42484"/>
                    <a:pt x="20878" y="41966"/>
                    <a:pt x="21154" y="41724"/>
                  </a:cubicBezTo>
                  <a:close/>
                  <a:moveTo>
                    <a:pt x="14446" y="30274"/>
                  </a:moveTo>
                  <a:cubicBezTo>
                    <a:pt x="14458" y="30274"/>
                    <a:pt x="14471" y="30276"/>
                    <a:pt x="14483" y="30283"/>
                  </a:cubicBezTo>
                  <a:cubicBezTo>
                    <a:pt x="14587" y="30317"/>
                    <a:pt x="14656" y="30386"/>
                    <a:pt x="14656" y="30490"/>
                  </a:cubicBezTo>
                  <a:cubicBezTo>
                    <a:pt x="14656" y="30594"/>
                    <a:pt x="14622" y="30663"/>
                    <a:pt x="14587" y="30767"/>
                  </a:cubicBezTo>
                  <a:cubicBezTo>
                    <a:pt x="14518" y="31181"/>
                    <a:pt x="14414" y="31596"/>
                    <a:pt x="14311" y="32011"/>
                  </a:cubicBezTo>
                  <a:cubicBezTo>
                    <a:pt x="14241" y="32357"/>
                    <a:pt x="14241" y="32737"/>
                    <a:pt x="14311" y="33117"/>
                  </a:cubicBezTo>
                  <a:cubicBezTo>
                    <a:pt x="14380" y="33774"/>
                    <a:pt x="14241" y="34431"/>
                    <a:pt x="14241" y="35087"/>
                  </a:cubicBezTo>
                  <a:cubicBezTo>
                    <a:pt x="14276" y="35502"/>
                    <a:pt x="14207" y="35951"/>
                    <a:pt x="14138" y="36366"/>
                  </a:cubicBezTo>
                  <a:cubicBezTo>
                    <a:pt x="14276" y="36263"/>
                    <a:pt x="14172" y="36021"/>
                    <a:pt x="14345" y="35882"/>
                  </a:cubicBezTo>
                  <a:cubicBezTo>
                    <a:pt x="14483" y="36055"/>
                    <a:pt x="14518" y="36228"/>
                    <a:pt x="14622" y="36401"/>
                  </a:cubicBezTo>
                  <a:cubicBezTo>
                    <a:pt x="14760" y="36677"/>
                    <a:pt x="14864" y="36988"/>
                    <a:pt x="15036" y="37265"/>
                  </a:cubicBezTo>
                  <a:cubicBezTo>
                    <a:pt x="15140" y="37507"/>
                    <a:pt x="15106" y="37714"/>
                    <a:pt x="14933" y="37922"/>
                  </a:cubicBezTo>
                  <a:cubicBezTo>
                    <a:pt x="14691" y="38233"/>
                    <a:pt x="14483" y="38544"/>
                    <a:pt x="14311" y="38855"/>
                  </a:cubicBezTo>
                  <a:cubicBezTo>
                    <a:pt x="14207" y="38993"/>
                    <a:pt x="14103" y="39166"/>
                    <a:pt x="14034" y="39304"/>
                  </a:cubicBezTo>
                  <a:cubicBezTo>
                    <a:pt x="13758" y="40065"/>
                    <a:pt x="13239" y="40652"/>
                    <a:pt x="12721" y="41240"/>
                  </a:cubicBezTo>
                  <a:cubicBezTo>
                    <a:pt x="12582" y="41413"/>
                    <a:pt x="12375" y="41551"/>
                    <a:pt x="12202" y="41689"/>
                  </a:cubicBezTo>
                  <a:cubicBezTo>
                    <a:pt x="11545" y="42070"/>
                    <a:pt x="10923" y="42484"/>
                    <a:pt x="10301" y="42934"/>
                  </a:cubicBezTo>
                  <a:cubicBezTo>
                    <a:pt x="10232" y="42968"/>
                    <a:pt x="10197" y="43003"/>
                    <a:pt x="10163" y="43003"/>
                  </a:cubicBezTo>
                  <a:cubicBezTo>
                    <a:pt x="10107" y="43031"/>
                    <a:pt x="10074" y="43081"/>
                    <a:pt x="10026" y="43081"/>
                  </a:cubicBezTo>
                  <a:cubicBezTo>
                    <a:pt x="10015" y="43081"/>
                    <a:pt x="10003" y="43078"/>
                    <a:pt x="9990" y="43072"/>
                  </a:cubicBezTo>
                  <a:cubicBezTo>
                    <a:pt x="9886" y="43037"/>
                    <a:pt x="9921" y="42934"/>
                    <a:pt x="9921" y="42864"/>
                  </a:cubicBezTo>
                  <a:cubicBezTo>
                    <a:pt x="9990" y="42311"/>
                    <a:pt x="10059" y="41793"/>
                    <a:pt x="10094" y="41240"/>
                  </a:cubicBezTo>
                  <a:cubicBezTo>
                    <a:pt x="10163" y="40721"/>
                    <a:pt x="10024" y="40203"/>
                    <a:pt x="9886" y="39719"/>
                  </a:cubicBezTo>
                  <a:cubicBezTo>
                    <a:pt x="9783" y="39304"/>
                    <a:pt x="9610" y="38890"/>
                    <a:pt x="9644" y="38475"/>
                  </a:cubicBezTo>
                  <a:cubicBezTo>
                    <a:pt x="9644" y="37818"/>
                    <a:pt x="9783" y="37196"/>
                    <a:pt x="10197" y="36643"/>
                  </a:cubicBezTo>
                  <a:cubicBezTo>
                    <a:pt x="10750" y="35848"/>
                    <a:pt x="11234" y="35018"/>
                    <a:pt x="11753" y="34189"/>
                  </a:cubicBezTo>
                  <a:cubicBezTo>
                    <a:pt x="11822" y="34085"/>
                    <a:pt x="11891" y="33981"/>
                    <a:pt x="12029" y="33878"/>
                  </a:cubicBezTo>
                  <a:cubicBezTo>
                    <a:pt x="12133" y="34085"/>
                    <a:pt x="12098" y="34327"/>
                    <a:pt x="12064" y="34500"/>
                  </a:cubicBezTo>
                  <a:cubicBezTo>
                    <a:pt x="11926" y="35329"/>
                    <a:pt x="11856" y="36159"/>
                    <a:pt x="11753" y="36988"/>
                  </a:cubicBezTo>
                  <a:cubicBezTo>
                    <a:pt x="11891" y="36608"/>
                    <a:pt x="11891" y="36228"/>
                    <a:pt x="11960" y="35813"/>
                  </a:cubicBezTo>
                  <a:cubicBezTo>
                    <a:pt x="11995" y="35640"/>
                    <a:pt x="12029" y="35433"/>
                    <a:pt x="12064" y="35191"/>
                  </a:cubicBezTo>
                  <a:cubicBezTo>
                    <a:pt x="12306" y="35433"/>
                    <a:pt x="12202" y="35744"/>
                    <a:pt x="12271" y="35986"/>
                  </a:cubicBezTo>
                  <a:cubicBezTo>
                    <a:pt x="12340" y="36263"/>
                    <a:pt x="12340" y="36574"/>
                    <a:pt x="12409" y="36850"/>
                  </a:cubicBezTo>
                  <a:cubicBezTo>
                    <a:pt x="12479" y="37092"/>
                    <a:pt x="12409" y="37403"/>
                    <a:pt x="12548" y="37645"/>
                  </a:cubicBezTo>
                  <a:lnTo>
                    <a:pt x="12617" y="37645"/>
                  </a:lnTo>
                  <a:cubicBezTo>
                    <a:pt x="12548" y="37058"/>
                    <a:pt x="12479" y="36505"/>
                    <a:pt x="12409" y="35917"/>
                  </a:cubicBezTo>
                  <a:cubicBezTo>
                    <a:pt x="12306" y="35122"/>
                    <a:pt x="12202" y="34292"/>
                    <a:pt x="12375" y="33463"/>
                  </a:cubicBezTo>
                  <a:cubicBezTo>
                    <a:pt x="12444" y="33117"/>
                    <a:pt x="12617" y="32841"/>
                    <a:pt x="13032" y="32530"/>
                  </a:cubicBezTo>
                  <a:cubicBezTo>
                    <a:pt x="13101" y="32495"/>
                    <a:pt x="13135" y="32391"/>
                    <a:pt x="13135" y="32322"/>
                  </a:cubicBezTo>
                  <a:cubicBezTo>
                    <a:pt x="13204" y="31976"/>
                    <a:pt x="13412" y="31665"/>
                    <a:pt x="13619" y="31354"/>
                  </a:cubicBezTo>
                  <a:cubicBezTo>
                    <a:pt x="13643" y="31330"/>
                    <a:pt x="13667" y="31290"/>
                    <a:pt x="13702" y="31290"/>
                  </a:cubicBezTo>
                  <a:cubicBezTo>
                    <a:pt x="13718" y="31290"/>
                    <a:pt x="13736" y="31298"/>
                    <a:pt x="13758" y="31320"/>
                  </a:cubicBezTo>
                  <a:cubicBezTo>
                    <a:pt x="13792" y="31354"/>
                    <a:pt x="13758" y="31423"/>
                    <a:pt x="13758" y="31458"/>
                  </a:cubicBezTo>
                  <a:cubicBezTo>
                    <a:pt x="13930" y="31251"/>
                    <a:pt x="14103" y="31078"/>
                    <a:pt x="14172" y="30801"/>
                  </a:cubicBezTo>
                  <a:cubicBezTo>
                    <a:pt x="14207" y="30663"/>
                    <a:pt x="14276" y="30525"/>
                    <a:pt x="14311" y="30386"/>
                  </a:cubicBezTo>
                  <a:cubicBezTo>
                    <a:pt x="14339" y="30330"/>
                    <a:pt x="14390" y="30274"/>
                    <a:pt x="14446" y="30274"/>
                  </a:cubicBezTo>
                  <a:close/>
                  <a:moveTo>
                    <a:pt x="23297" y="28002"/>
                  </a:moveTo>
                  <a:cubicBezTo>
                    <a:pt x="23401" y="28174"/>
                    <a:pt x="23401" y="28278"/>
                    <a:pt x="23332" y="28416"/>
                  </a:cubicBezTo>
                  <a:cubicBezTo>
                    <a:pt x="23263" y="28555"/>
                    <a:pt x="23159" y="28658"/>
                    <a:pt x="23125" y="28831"/>
                  </a:cubicBezTo>
                  <a:cubicBezTo>
                    <a:pt x="23228" y="28762"/>
                    <a:pt x="23263" y="28658"/>
                    <a:pt x="23401" y="28624"/>
                  </a:cubicBezTo>
                  <a:cubicBezTo>
                    <a:pt x="23505" y="28866"/>
                    <a:pt x="23505" y="29073"/>
                    <a:pt x="23505" y="29280"/>
                  </a:cubicBezTo>
                  <a:cubicBezTo>
                    <a:pt x="23505" y="29488"/>
                    <a:pt x="23505" y="29661"/>
                    <a:pt x="23505" y="29868"/>
                  </a:cubicBezTo>
                  <a:cubicBezTo>
                    <a:pt x="23505" y="29948"/>
                    <a:pt x="23505" y="30029"/>
                    <a:pt x="23585" y="30029"/>
                  </a:cubicBezTo>
                  <a:cubicBezTo>
                    <a:pt x="23609" y="30029"/>
                    <a:pt x="23639" y="30022"/>
                    <a:pt x="23678" y="30006"/>
                  </a:cubicBezTo>
                  <a:cubicBezTo>
                    <a:pt x="23688" y="29996"/>
                    <a:pt x="23698" y="29992"/>
                    <a:pt x="23707" y="29992"/>
                  </a:cubicBezTo>
                  <a:cubicBezTo>
                    <a:pt x="23730" y="29992"/>
                    <a:pt x="23747" y="30016"/>
                    <a:pt x="23747" y="30041"/>
                  </a:cubicBezTo>
                  <a:cubicBezTo>
                    <a:pt x="23920" y="30594"/>
                    <a:pt x="24127" y="31147"/>
                    <a:pt x="24162" y="31735"/>
                  </a:cubicBezTo>
                  <a:cubicBezTo>
                    <a:pt x="24162" y="31942"/>
                    <a:pt x="24023" y="32115"/>
                    <a:pt x="24058" y="32322"/>
                  </a:cubicBezTo>
                  <a:cubicBezTo>
                    <a:pt x="24092" y="33325"/>
                    <a:pt x="24162" y="34292"/>
                    <a:pt x="23885" y="35260"/>
                  </a:cubicBezTo>
                  <a:cubicBezTo>
                    <a:pt x="23885" y="35295"/>
                    <a:pt x="23851" y="35364"/>
                    <a:pt x="23851" y="35398"/>
                  </a:cubicBezTo>
                  <a:cubicBezTo>
                    <a:pt x="23989" y="35329"/>
                    <a:pt x="23989" y="35156"/>
                    <a:pt x="24023" y="35018"/>
                  </a:cubicBezTo>
                  <a:cubicBezTo>
                    <a:pt x="24023" y="34949"/>
                    <a:pt x="24023" y="34880"/>
                    <a:pt x="24196" y="34845"/>
                  </a:cubicBezTo>
                  <a:lnTo>
                    <a:pt x="24196" y="34845"/>
                  </a:lnTo>
                  <a:cubicBezTo>
                    <a:pt x="24162" y="35606"/>
                    <a:pt x="24092" y="36332"/>
                    <a:pt x="24023" y="37058"/>
                  </a:cubicBezTo>
                  <a:cubicBezTo>
                    <a:pt x="24265" y="36124"/>
                    <a:pt x="24334" y="35156"/>
                    <a:pt x="24369" y="34154"/>
                  </a:cubicBezTo>
                  <a:cubicBezTo>
                    <a:pt x="24404" y="33186"/>
                    <a:pt x="24404" y="32218"/>
                    <a:pt x="24300" y="31251"/>
                  </a:cubicBezTo>
                  <a:cubicBezTo>
                    <a:pt x="24473" y="31251"/>
                    <a:pt x="24473" y="31354"/>
                    <a:pt x="24507" y="31423"/>
                  </a:cubicBezTo>
                  <a:cubicBezTo>
                    <a:pt x="24818" y="32011"/>
                    <a:pt x="24853" y="32633"/>
                    <a:pt x="24887" y="33255"/>
                  </a:cubicBezTo>
                  <a:cubicBezTo>
                    <a:pt x="24922" y="34292"/>
                    <a:pt x="24922" y="35364"/>
                    <a:pt x="24715" y="36401"/>
                  </a:cubicBezTo>
                  <a:cubicBezTo>
                    <a:pt x="24611" y="36850"/>
                    <a:pt x="24507" y="37230"/>
                    <a:pt x="24300" y="37611"/>
                  </a:cubicBezTo>
                  <a:cubicBezTo>
                    <a:pt x="23851" y="38302"/>
                    <a:pt x="23436" y="38959"/>
                    <a:pt x="22917" y="39546"/>
                  </a:cubicBezTo>
                  <a:cubicBezTo>
                    <a:pt x="22502" y="39996"/>
                    <a:pt x="22330" y="40618"/>
                    <a:pt x="22088" y="41171"/>
                  </a:cubicBezTo>
                  <a:cubicBezTo>
                    <a:pt x="21915" y="41586"/>
                    <a:pt x="21880" y="42035"/>
                    <a:pt x="21811" y="42484"/>
                  </a:cubicBezTo>
                  <a:cubicBezTo>
                    <a:pt x="21742" y="42830"/>
                    <a:pt x="21742" y="43176"/>
                    <a:pt x="21431" y="43383"/>
                  </a:cubicBezTo>
                  <a:cubicBezTo>
                    <a:pt x="21362" y="43418"/>
                    <a:pt x="21396" y="43556"/>
                    <a:pt x="21293" y="43625"/>
                  </a:cubicBezTo>
                  <a:cubicBezTo>
                    <a:pt x="21224" y="43521"/>
                    <a:pt x="21224" y="43348"/>
                    <a:pt x="21224" y="43245"/>
                  </a:cubicBezTo>
                  <a:cubicBezTo>
                    <a:pt x="21258" y="42726"/>
                    <a:pt x="21327" y="42208"/>
                    <a:pt x="21466" y="41689"/>
                  </a:cubicBezTo>
                  <a:cubicBezTo>
                    <a:pt x="21604" y="41033"/>
                    <a:pt x="21742" y="40410"/>
                    <a:pt x="21673" y="39754"/>
                  </a:cubicBezTo>
                  <a:cubicBezTo>
                    <a:pt x="21638" y="39477"/>
                    <a:pt x="21604" y="39201"/>
                    <a:pt x="21466" y="38924"/>
                  </a:cubicBezTo>
                  <a:cubicBezTo>
                    <a:pt x="21396" y="38820"/>
                    <a:pt x="21327" y="38682"/>
                    <a:pt x="21362" y="38544"/>
                  </a:cubicBezTo>
                  <a:cubicBezTo>
                    <a:pt x="21466" y="38198"/>
                    <a:pt x="21362" y="37853"/>
                    <a:pt x="21293" y="37541"/>
                  </a:cubicBezTo>
                  <a:cubicBezTo>
                    <a:pt x="21189" y="37265"/>
                    <a:pt x="21224" y="36988"/>
                    <a:pt x="21258" y="36712"/>
                  </a:cubicBezTo>
                  <a:cubicBezTo>
                    <a:pt x="21362" y="36021"/>
                    <a:pt x="21431" y="35295"/>
                    <a:pt x="21535" y="34569"/>
                  </a:cubicBezTo>
                  <a:cubicBezTo>
                    <a:pt x="21569" y="34327"/>
                    <a:pt x="21500" y="34050"/>
                    <a:pt x="21500" y="33808"/>
                  </a:cubicBezTo>
                  <a:cubicBezTo>
                    <a:pt x="21466" y="33221"/>
                    <a:pt x="21396" y="32668"/>
                    <a:pt x="21258" y="32080"/>
                  </a:cubicBezTo>
                  <a:cubicBezTo>
                    <a:pt x="21189" y="31735"/>
                    <a:pt x="21224" y="31389"/>
                    <a:pt x="21224" y="31043"/>
                  </a:cubicBezTo>
                  <a:cubicBezTo>
                    <a:pt x="21224" y="30386"/>
                    <a:pt x="21500" y="29799"/>
                    <a:pt x="21846" y="29211"/>
                  </a:cubicBezTo>
                  <a:lnTo>
                    <a:pt x="21846" y="29211"/>
                  </a:lnTo>
                  <a:cubicBezTo>
                    <a:pt x="21915" y="29350"/>
                    <a:pt x="21811" y="29453"/>
                    <a:pt x="21811" y="29557"/>
                  </a:cubicBezTo>
                  <a:cubicBezTo>
                    <a:pt x="21811" y="29592"/>
                    <a:pt x="21811" y="29661"/>
                    <a:pt x="21880" y="29695"/>
                  </a:cubicBezTo>
                  <a:cubicBezTo>
                    <a:pt x="21949" y="29695"/>
                    <a:pt x="21984" y="29626"/>
                    <a:pt x="21984" y="29592"/>
                  </a:cubicBezTo>
                  <a:cubicBezTo>
                    <a:pt x="22053" y="29246"/>
                    <a:pt x="22226" y="28935"/>
                    <a:pt x="22364" y="28658"/>
                  </a:cubicBezTo>
                  <a:cubicBezTo>
                    <a:pt x="22433" y="28589"/>
                    <a:pt x="22468" y="28485"/>
                    <a:pt x="22572" y="28451"/>
                  </a:cubicBezTo>
                  <a:cubicBezTo>
                    <a:pt x="22814" y="28347"/>
                    <a:pt x="23056" y="28209"/>
                    <a:pt x="23297" y="28002"/>
                  </a:cubicBezTo>
                  <a:close/>
                  <a:moveTo>
                    <a:pt x="13585" y="25720"/>
                  </a:moveTo>
                  <a:cubicBezTo>
                    <a:pt x="13654" y="25720"/>
                    <a:pt x="13758" y="25720"/>
                    <a:pt x="13792" y="25755"/>
                  </a:cubicBezTo>
                  <a:cubicBezTo>
                    <a:pt x="13893" y="25836"/>
                    <a:pt x="13995" y="25869"/>
                    <a:pt x="14103" y="25869"/>
                  </a:cubicBezTo>
                  <a:cubicBezTo>
                    <a:pt x="14179" y="25869"/>
                    <a:pt x="14259" y="25853"/>
                    <a:pt x="14345" y="25824"/>
                  </a:cubicBezTo>
                  <a:cubicBezTo>
                    <a:pt x="14360" y="25821"/>
                    <a:pt x="14375" y="25819"/>
                    <a:pt x="14389" y="25819"/>
                  </a:cubicBezTo>
                  <a:cubicBezTo>
                    <a:pt x="14541" y="25819"/>
                    <a:pt x="14653" y="25980"/>
                    <a:pt x="14622" y="26170"/>
                  </a:cubicBezTo>
                  <a:cubicBezTo>
                    <a:pt x="14553" y="26550"/>
                    <a:pt x="14518" y="26930"/>
                    <a:pt x="14380" y="27276"/>
                  </a:cubicBezTo>
                  <a:cubicBezTo>
                    <a:pt x="14276" y="27552"/>
                    <a:pt x="14380" y="27794"/>
                    <a:pt x="14622" y="27898"/>
                  </a:cubicBezTo>
                  <a:cubicBezTo>
                    <a:pt x="14688" y="27924"/>
                    <a:pt x="14744" y="27935"/>
                    <a:pt x="14795" y="27935"/>
                  </a:cubicBezTo>
                  <a:cubicBezTo>
                    <a:pt x="14879" y="27935"/>
                    <a:pt x="14951" y="27906"/>
                    <a:pt x="15036" y="27863"/>
                  </a:cubicBezTo>
                  <a:cubicBezTo>
                    <a:pt x="15108" y="27839"/>
                    <a:pt x="15180" y="27799"/>
                    <a:pt x="15240" y="27799"/>
                  </a:cubicBezTo>
                  <a:cubicBezTo>
                    <a:pt x="15267" y="27799"/>
                    <a:pt x="15292" y="27807"/>
                    <a:pt x="15313" y="27829"/>
                  </a:cubicBezTo>
                  <a:cubicBezTo>
                    <a:pt x="15417" y="27932"/>
                    <a:pt x="15348" y="28036"/>
                    <a:pt x="15313" y="28140"/>
                  </a:cubicBezTo>
                  <a:cubicBezTo>
                    <a:pt x="15209" y="28451"/>
                    <a:pt x="15071" y="28727"/>
                    <a:pt x="14829" y="28935"/>
                  </a:cubicBezTo>
                  <a:cubicBezTo>
                    <a:pt x="14518" y="29211"/>
                    <a:pt x="14345" y="29592"/>
                    <a:pt x="14138" y="29937"/>
                  </a:cubicBezTo>
                  <a:cubicBezTo>
                    <a:pt x="13965" y="30179"/>
                    <a:pt x="13792" y="30317"/>
                    <a:pt x="13481" y="30386"/>
                  </a:cubicBezTo>
                  <a:cubicBezTo>
                    <a:pt x="12859" y="30456"/>
                    <a:pt x="12306" y="30732"/>
                    <a:pt x="11787" y="31043"/>
                  </a:cubicBezTo>
                  <a:cubicBezTo>
                    <a:pt x="12444" y="30836"/>
                    <a:pt x="13032" y="30490"/>
                    <a:pt x="13792" y="30490"/>
                  </a:cubicBezTo>
                  <a:cubicBezTo>
                    <a:pt x="13654" y="30836"/>
                    <a:pt x="13481" y="31147"/>
                    <a:pt x="13308" y="31423"/>
                  </a:cubicBezTo>
                  <a:cubicBezTo>
                    <a:pt x="12893" y="31976"/>
                    <a:pt x="12513" y="32564"/>
                    <a:pt x="12133" y="33152"/>
                  </a:cubicBezTo>
                  <a:cubicBezTo>
                    <a:pt x="11926" y="33394"/>
                    <a:pt x="11753" y="33636"/>
                    <a:pt x="11545" y="33878"/>
                  </a:cubicBezTo>
                  <a:cubicBezTo>
                    <a:pt x="11373" y="34016"/>
                    <a:pt x="11234" y="34189"/>
                    <a:pt x="11096" y="34361"/>
                  </a:cubicBezTo>
                  <a:cubicBezTo>
                    <a:pt x="10681" y="34915"/>
                    <a:pt x="10301" y="35502"/>
                    <a:pt x="9886" y="36021"/>
                  </a:cubicBezTo>
                  <a:cubicBezTo>
                    <a:pt x="9264" y="36781"/>
                    <a:pt x="8780" y="37611"/>
                    <a:pt x="8158" y="38336"/>
                  </a:cubicBezTo>
                  <a:cubicBezTo>
                    <a:pt x="7432" y="39235"/>
                    <a:pt x="6775" y="40168"/>
                    <a:pt x="6222" y="41171"/>
                  </a:cubicBezTo>
                  <a:cubicBezTo>
                    <a:pt x="6015" y="41516"/>
                    <a:pt x="5808" y="41828"/>
                    <a:pt x="5531" y="42104"/>
                  </a:cubicBezTo>
                  <a:cubicBezTo>
                    <a:pt x="5427" y="42173"/>
                    <a:pt x="5358" y="42311"/>
                    <a:pt x="5289" y="42415"/>
                  </a:cubicBezTo>
                  <a:cubicBezTo>
                    <a:pt x="4840" y="43279"/>
                    <a:pt x="4252" y="44074"/>
                    <a:pt x="3906" y="45008"/>
                  </a:cubicBezTo>
                  <a:cubicBezTo>
                    <a:pt x="3841" y="45205"/>
                    <a:pt x="3775" y="45403"/>
                    <a:pt x="3589" y="45541"/>
                  </a:cubicBezTo>
                  <a:lnTo>
                    <a:pt x="3589" y="45541"/>
                  </a:lnTo>
                  <a:cubicBezTo>
                    <a:pt x="3533" y="45346"/>
                    <a:pt x="3631" y="45246"/>
                    <a:pt x="3664" y="45146"/>
                  </a:cubicBezTo>
                  <a:cubicBezTo>
                    <a:pt x="3768" y="44938"/>
                    <a:pt x="3837" y="44696"/>
                    <a:pt x="3837" y="44454"/>
                  </a:cubicBezTo>
                  <a:cubicBezTo>
                    <a:pt x="3906" y="43418"/>
                    <a:pt x="4114" y="42381"/>
                    <a:pt x="4252" y="41378"/>
                  </a:cubicBezTo>
                  <a:cubicBezTo>
                    <a:pt x="4390" y="40376"/>
                    <a:pt x="4425" y="39408"/>
                    <a:pt x="4494" y="38440"/>
                  </a:cubicBezTo>
                  <a:cubicBezTo>
                    <a:pt x="4529" y="38129"/>
                    <a:pt x="4529" y="37818"/>
                    <a:pt x="4598" y="37507"/>
                  </a:cubicBezTo>
                  <a:cubicBezTo>
                    <a:pt x="4667" y="37196"/>
                    <a:pt x="4667" y="36919"/>
                    <a:pt x="4667" y="36608"/>
                  </a:cubicBezTo>
                  <a:cubicBezTo>
                    <a:pt x="4632" y="36124"/>
                    <a:pt x="4632" y="35606"/>
                    <a:pt x="4805" y="35122"/>
                  </a:cubicBezTo>
                  <a:cubicBezTo>
                    <a:pt x="4978" y="34707"/>
                    <a:pt x="5047" y="34292"/>
                    <a:pt x="5185" y="33878"/>
                  </a:cubicBezTo>
                  <a:cubicBezTo>
                    <a:pt x="5566" y="32668"/>
                    <a:pt x="6361" y="31838"/>
                    <a:pt x="7398" y="31181"/>
                  </a:cubicBezTo>
                  <a:cubicBezTo>
                    <a:pt x="7951" y="30836"/>
                    <a:pt x="8434" y="30421"/>
                    <a:pt x="8780" y="29833"/>
                  </a:cubicBezTo>
                  <a:cubicBezTo>
                    <a:pt x="8884" y="29626"/>
                    <a:pt x="9022" y="29419"/>
                    <a:pt x="9160" y="29246"/>
                  </a:cubicBezTo>
                  <a:cubicBezTo>
                    <a:pt x="9817" y="28451"/>
                    <a:pt x="10439" y="27656"/>
                    <a:pt x="11269" y="26999"/>
                  </a:cubicBezTo>
                  <a:cubicBezTo>
                    <a:pt x="11787" y="26584"/>
                    <a:pt x="12340" y="26204"/>
                    <a:pt x="12963" y="25893"/>
                  </a:cubicBezTo>
                  <a:cubicBezTo>
                    <a:pt x="13170" y="25789"/>
                    <a:pt x="13377" y="25720"/>
                    <a:pt x="13585" y="25720"/>
                  </a:cubicBezTo>
                  <a:close/>
                  <a:moveTo>
                    <a:pt x="9748" y="36608"/>
                  </a:moveTo>
                  <a:cubicBezTo>
                    <a:pt x="9748" y="37334"/>
                    <a:pt x="9264" y="37749"/>
                    <a:pt x="8918" y="38302"/>
                  </a:cubicBezTo>
                  <a:cubicBezTo>
                    <a:pt x="9160" y="38198"/>
                    <a:pt x="9195" y="37956"/>
                    <a:pt x="9368" y="37853"/>
                  </a:cubicBezTo>
                  <a:cubicBezTo>
                    <a:pt x="9506" y="37922"/>
                    <a:pt x="9437" y="38025"/>
                    <a:pt x="9437" y="38095"/>
                  </a:cubicBezTo>
                  <a:cubicBezTo>
                    <a:pt x="9402" y="38613"/>
                    <a:pt x="9471" y="39097"/>
                    <a:pt x="9644" y="39581"/>
                  </a:cubicBezTo>
                  <a:cubicBezTo>
                    <a:pt x="9852" y="40272"/>
                    <a:pt x="9955" y="40998"/>
                    <a:pt x="9852" y="41724"/>
                  </a:cubicBezTo>
                  <a:cubicBezTo>
                    <a:pt x="9783" y="42173"/>
                    <a:pt x="9713" y="42623"/>
                    <a:pt x="9679" y="43072"/>
                  </a:cubicBezTo>
                  <a:cubicBezTo>
                    <a:pt x="9644" y="43348"/>
                    <a:pt x="9541" y="43487"/>
                    <a:pt x="9299" y="43556"/>
                  </a:cubicBezTo>
                  <a:cubicBezTo>
                    <a:pt x="8780" y="43763"/>
                    <a:pt x="8262" y="44005"/>
                    <a:pt x="7743" y="44213"/>
                  </a:cubicBezTo>
                  <a:cubicBezTo>
                    <a:pt x="6810" y="44558"/>
                    <a:pt x="5911" y="45008"/>
                    <a:pt x="4943" y="45319"/>
                  </a:cubicBezTo>
                  <a:cubicBezTo>
                    <a:pt x="4632" y="45422"/>
                    <a:pt x="4287" y="45491"/>
                    <a:pt x="3976" y="45595"/>
                  </a:cubicBezTo>
                  <a:cubicBezTo>
                    <a:pt x="3906" y="45491"/>
                    <a:pt x="3941" y="45388"/>
                    <a:pt x="3976" y="45319"/>
                  </a:cubicBezTo>
                  <a:cubicBezTo>
                    <a:pt x="4218" y="44800"/>
                    <a:pt x="4425" y="44282"/>
                    <a:pt x="4771" y="43798"/>
                  </a:cubicBezTo>
                  <a:cubicBezTo>
                    <a:pt x="4943" y="43556"/>
                    <a:pt x="5082" y="43279"/>
                    <a:pt x="5220" y="43003"/>
                  </a:cubicBezTo>
                  <a:cubicBezTo>
                    <a:pt x="5393" y="42623"/>
                    <a:pt x="5600" y="42277"/>
                    <a:pt x="5911" y="41966"/>
                  </a:cubicBezTo>
                  <a:cubicBezTo>
                    <a:pt x="6188" y="41689"/>
                    <a:pt x="6361" y="41344"/>
                    <a:pt x="6533" y="40998"/>
                  </a:cubicBezTo>
                  <a:cubicBezTo>
                    <a:pt x="6983" y="40238"/>
                    <a:pt x="7467" y="39546"/>
                    <a:pt x="7985" y="38820"/>
                  </a:cubicBezTo>
                  <a:cubicBezTo>
                    <a:pt x="8365" y="38302"/>
                    <a:pt x="8780" y="37818"/>
                    <a:pt x="9160" y="37300"/>
                  </a:cubicBezTo>
                  <a:cubicBezTo>
                    <a:pt x="9333" y="37092"/>
                    <a:pt x="9471" y="36816"/>
                    <a:pt x="9748" y="36608"/>
                  </a:cubicBezTo>
                  <a:close/>
                  <a:moveTo>
                    <a:pt x="21224" y="29626"/>
                  </a:moveTo>
                  <a:cubicBezTo>
                    <a:pt x="21224" y="29626"/>
                    <a:pt x="21258" y="29626"/>
                    <a:pt x="21258" y="29661"/>
                  </a:cubicBezTo>
                  <a:cubicBezTo>
                    <a:pt x="21258" y="29730"/>
                    <a:pt x="21224" y="29764"/>
                    <a:pt x="21154" y="29799"/>
                  </a:cubicBezTo>
                  <a:cubicBezTo>
                    <a:pt x="21154" y="29903"/>
                    <a:pt x="21154" y="29972"/>
                    <a:pt x="21120" y="30075"/>
                  </a:cubicBezTo>
                  <a:cubicBezTo>
                    <a:pt x="20843" y="30801"/>
                    <a:pt x="20947" y="31596"/>
                    <a:pt x="21051" y="32322"/>
                  </a:cubicBezTo>
                  <a:cubicBezTo>
                    <a:pt x="21120" y="32771"/>
                    <a:pt x="21189" y="33255"/>
                    <a:pt x="21224" y="33705"/>
                  </a:cubicBezTo>
                  <a:cubicBezTo>
                    <a:pt x="21327" y="34500"/>
                    <a:pt x="21189" y="35295"/>
                    <a:pt x="21085" y="36090"/>
                  </a:cubicBezTo>
                  <a:cubicBezTo>
                    <a:pt x="21016" y="36401"/>
                    <a:pt x="20982" y="36712"/>
                    <a:pt x="21016" y="36988"/>
                  </a:cubicBezTo>
                  <a:cubicBezTo>
                    <a:pt x="21016" y="37265"/>
                    <a:pt x="21051" y="37507"/>
                    <a:pt x="20912" y="37749"/>
                  </a:cubicBezTo>
                  <a:cubicBezTo>
                    <a:pt x="20843" y="37818"/>
                    <a:pt x="20878" y="37922"/>
                    <a:pt x="20912" y="38025"/>
                  </a:cubicBezTo>
                  <a:cubicBezTo>
                    <a:pt x="21085" y="38959"/>
                    <a:pt x="21051" y="39926"/>
                    <a:pt x="21016" y="40894"/>
                  </a:cubicBezTo>
                  <a:cubicBezTo>
                    <a:pt x="21016" y="41171"/>
                    <a:pt x="20947" y="41447"/>
                    <a:pt x="20843" y="41724"/>
                  </a:cubicBezTo>
                  <a:cubicBezTo>
                    <a:pt x="20567" y="42311"/>
                    <a:pt x="20601" y="42934"/>
                    <a:pt x="20705" y="43590"/>
                  </a:cubicBezTo>
                  <a:cubicBezTo>
                    <a:pt x="20809" y="44316"/>
                    <a:pt x="20878" y="45077"/>
                    <a:pt x="20947" y="45837"/>
                  </a:cubicBezTo>
                  <a:cubicBezTo>
                    <a:pt x="20740" y="45803"/>
                    <a:pt x="20671" y="45664"/>
                    <a:pt x="20601" y="45526"/>
                  </a:cubicBezTo>
                  <a:cubicBezTo>
                    <a:pt x="20325" y="45042"/>
                    <a:pt x="20083" y="44593"/>
                    <a:pt x="19876" y="44109"/>
                  </a:cubicBezTo>
                  <a:cubicBezTo>
                    <a:pt x="19564" y="43348"/>
                    <a:pt x="19150" y="42657"/>
                    <a:pt x="18735" y="42000"/>
                  </a:cubicBezTo>
                  <a:cubicBezTo>
                    <a:pt x="18216" y="41136"/>
                    <a:pt x="17836" y="40238"/>
                    <a:pt x="17456" y="39339"/>
                  </a:cubicBezTo>
                  <a:cubicBezTo>
                    <a:pt x="17318" y="39028"/>
                    <a:pt x="17352" y="38717"/>
                    <a:pt x="17421" y="38406"/>
                  </a:cubicBezTo>
                  <a:cubicBezTo>
                    <a:pt x="17491" y="37853"/>
                    <a:pt x="17629" y="37300"/>
                    <a:pt x="17767" y="36746"/>
                  </a:cubicBezTo>
                  <a:cubicBezTo>
                    <a:pt x="17767" y="36712"/>
                    <a:pt x="17802" y="36677"/>
                    <a:pt x="17836" y="36608"/>
                  </a:cubicBezTo>
                  <a:cubicBezTo>
                    <a:pt x="18009" y="36781"/>
                    <a:pt x="18044" y="36988"/>
                    <a:pt x="18113" y="37161"/>
                  </a:cubicBezTo>
                  <a:cubicBezTo>
                    <a:pt x="18493" y="38164"/>
                    <a:pt x="19150" y="38959"/>
                    <a:pt x="19772" y="39788"/>
                  </a:cubicBezTo>
                  <a:cubicBezTo>
                    <a:pt x="19979" y="40030"/>
                    <a:pt x="20187" y="40272"/>
                    <a:pt x="20498" y="40376"/>
                  </a:cubicBezTo>
                  <a:cubicBezTo>
                    <a:pt x="19876" y="39685"/>
                    <a:pt x="19322" y="38924"/>
                    <a:pt x="18839" y="38164"/>
                  </a:cubicBezTo>
                  <a:cubicBezTo>
                    <a:pt x="18424" y="37507"/>
                    <a:pt x="18147" y="36816"/>
                    <a:pt x="17940" y="36090"/>
                  </a:cubicBezTo>
                  <a:cubicBezTo>
                    <a:pt x="17871" y="35917"/>
                    <a:pt x="17905" y="35744"/>
                    <a:pt x="17940" y="35571"/>
                  </a:cubicBezTo>
                  <a:cubicBezTo>
                    <a:pt x="18216" y="34327"/>
                    <a:pt x="18666" y="33117"/>
                    <a:pt x="19219" y="31976"/>
                  </a:cubicBezTo>
                  <a:cubicBezTo>
                    <a:pt x="19392" y="31562"/>
                    <a:pt x="19668" y="31216"/>
                    <a:pt x="19945" y="30870"/>
                  </a:cubicBezTo>
                  <a:cubicBezTo>
                    <a:pt x="20048" y="30732"/>
                    <a:pt x="20152" y="30594"/>
                    <a:pt x="20117" y="30421"/>
                  </a:cubicBezTo>
                  <a:cubicBezTo>
                    <a:pt x="20117" y="30248"/>
                    <a:pt x="20187" y="30179"/>
                    <a:pt x="20290" y="30179"/>
                  </a:cubicBezTo>
                  <a:cubicBezTo>
                    <a:pt x="20463" y="30179"/>
                    <a:pt x="20532" y="30075"/>
                    <a:pt x="20567" y="29937"/>
                  </a:cubicBezTo>
                  <a:cubicBezTo>
                    <a:pt x="20636" y="29799"/>
                    <a:pt x="20740" y="29661"/>
                    <a:pt x="20982" y="29626"/>
                  </a:cubicBezTo>
                  <a:lnTo>
                    <a:pt x="20982" y="29626"/>
                  </a:lnTo>
                  <a:cubicBezTo>
                    <a:pt x="20878" y="30075"/>
                    <a:pt x="20532" y="30456"/>
                    <a:pt x="20567" y="30940"/>
                  </a:cubicBezTo>
                  <a:cubicBezTo>
                    <a:pt x="20740" y="30559"/>
                    <a:pt x="20843" y="30110"/>
                    <a:pt x="21154" y="29764"/>
                  </a:cubicBezTo>
                  <a:cubicBezTo>
                    <a:pt x="21154" y="29730"/>
                    <a:pt x="21120" y="29661"/>
                    <a:pt x="21224" y="29626"/>
                  </a:cubicBezTo>
                  <a:close/>
                  <a:moveTo>
                    <a:pt x="17076" y="39166"/>
                  </a:moveTo>
                  <a:cubicBezTo>
                    <a:pt x="17249" y="39408"/>
                    <a:pt x="17179" y="39650"/>
                    <a:pt x="17214" y="39892"/>
                  </a:cubicBezTo>
                  <a:cubicBezTo>
                    <a:pt x="17268" y="39783"/>
                    <a:pt x="17304" y="39732"/>
                    <a:pt x="17335" y="39732"/>
                  </a:cubicBezTo>
                  <a:cubicBezTo>
                    <a:pt x="17363" y="39732"/>
                    <a:pt x="17388" y="39775"/>
                    <a:pt x="17421" y="39857"/>
                  </a:cubicBezTo>
                  <a:cubicBezTo>
                    <a:pt x="17663" y="40341"/>
                    <a:pt x="17871" y="40894"/>
                    <a:pt x="18147" y="41378"/>
                  </a:cubicBezTo>
                  <a:cubicBezTo>
                    <a:pt x="18493" y="42035"/>
                    <a:pt x="18839" y="42657"/>
                    <a:pt x="19184" y="43279"/>
                  </a:cubicBezTo>
                  <a:cubicBezTo>
                    <a:pt x="19426" y="43694"/>
                    <a:pt x="19599" y="44109"/>
                    <a:pt x="19772" y="44524"/>
                  </a:cubicBezTo>
                  <a:cubicBezTo>
                    <a:pt x="19910" y="44904"/>
                    <a:pt x="20152" y="45249"/>
                    <a:pt x="20290" y="45595"/>
                  </a:cubicBezTo>
                  <a:cubicBezTo>
                    <a:pt x="20359" y="45733"/>
                    <a:pt x="20498" y="45837"/>
                    <a:pt x="20567" y="45975"/>
                  </a:cubicBezTo>
                  <a:cubicBezTo>
                    <a:pt x="20705" y="46114"/>
                    <a:pt x="20809" y="46252"/>
                    <a:pt x="20878" y="46494"/>
                  </a:cubicBezTo>
                  <a:cubicBezTo>
                    <a:pt x="20498" y="46390"/>
                    <a:pt x="20325" y="46148"/>
                    <a:pt x="20187" y="45906"/>
                  </a:cubicBezTo>
                  <a:cubicBezTo>
                    <a:pt x="20117" y="45803"/>
                    <a:pt x="20083" y="45699"/>
                    <a:pt x="19979" y="45630"/>
                  </a:cubicBezTo>
                  <a:cubicBezTo>
                    <a:pt x="19841" y="45526"/>
                    <a:pt x="19737" y="45353"/>
                    <a:pt x="19634" y="45180"/>
                  </a:cubicBezTo>
                  <a:cubicBezTo>
                    <a:pt x="19150" y="44489"/>
                    <a:pt x="18735" y="43729"/>
                    <a:pt x="18320" y="42968"/>
                  </a:cubicBezTo>
                  <a:cubicBezTo>
                    <a:pt x="18147" y="42657"/>
                    <a:pt x="17974" y="42346"/>
                    <a:pt x="17767" y="42035"/>
                  </a:cubicBezTo>
                  <a:cubicBezTo>
                    <a:pt x="17629" y="41828"/>
                    <a:pt x="17525" y="41586"/>
                    <a:pt x="17594" y="41309"/>
                  </a:cubicBezTo>
                  <a:cubicBezTo>
                    <a:pt x="17594" y="41205"/>
                    <a:pt x="17594" y="41102"/>
                    <a:pt x="17560" y="40998"/>
                  </a:cubicBezTo>
                  <a:cubicBezTo>
                    <a:pt x="17456" y="40791"/>
                    <a:pt x="17421" y="40549"/>
                    <a:pt x="17456" y="40341"/>
                  </a:cubicBezTo>
                  <a:cubicBezTo>
                    <a:pt x="17435" y="40327"/>
                    <a:pt x="17416" y="40322"/>
                    <a:pt x="17397" y="40322"/>
                  </a:cubicBezTo>
                  <a:cubicBezTo>
                    <a:pt x="17323" y="40322"/>
                    <a:pt x="17262" y="40410"/>
                    <a:pt x="17179" y="40410"/>
                  </a:cubicBezTo>
                  <a:cubicBezTo>
                    <a:pt x="17145" y="40238"/>
                    <a:pt x="17249" y="40065"/>
                    <a:pt x="17179" y="39892"/>
                  </a:cubicBezTo>
                  <a:lnTo>
                    <a:pt x="17179" y="39892"/>
                  </a:lnTo>
                  <a:lnTo>
                    <a:pt x="17179" y="39926"/>
                  </a:lnTo>
                  <a:cubicBezTo>
                    <a:pt x="17076" y="39926"/>
                    <a:pt x="17007" y="39857"/>
                    <a:pt x="17007" y="39754"/>
                  </a:cubicBezTo>
                  <a:cubicBezTo>
                    <a:pt x="17007" y="39650"/>
                    <a:pt x="17007" y="39581"/>
                    <a:pt x="17007" y="39512"/>
                  </a:cubicBezTo>
                  <a:cubicBezTo>
                    <a:pt x="17007" y="39408"/>
                    <a:pt x="17041" y="39304"/>
                    <a:pt x="17076" y="39166"/>
                  </a:cubicBezTo>
                  <a:close/>
                  <a:moveTo>
                    <a:pt x="25717" y="47047"/>
                  </a:moveTo>
                  <a:lnTo>
                    <a:pt x="25717" y="47047"/>
                  </a:lnTo>
                  <a:cubicBezTo>
                    <a:pt x="25890" y="47358"/>
                    <a:pt x="25855" y="47600"/>
                    <a:pt x="25682" y="47773"/>
                  </a:cubicBezTo>
                  <a:cubicBezTo>
                    <a:pt x="25613" y="47531"/>
                    <a:pt x="25648" y="47323"/>
                    <a:pt x="25717" y="47047"/>
                  </a:cubicBezTo>
                  <a:close/>
                  <a:moveTo>
                    <a:pt x="22674" y="41961"/>
                  </a:moveTo>
                  <a:cubicBezTo>
                    <a:pt x="22779" y="41961"/>
                    <a:pt x="22782" y="42113"/>
                    <a:pt x="22814" y="42208"/>
                  </a:cubicBezTo>
                  <a:cubicBezTo>
                    <a:pt x="22952" y="42657"/>
                    <a:pt x="22848" y="43106"/>
                    <a:pt x="22917" y="43556"/>
                  </a:cubicBezTo>
                  <a:cubicBezTo>
                    <a:pt x="22952" y="43729"/>
                    <a:pt x="22952" y="43901"/>
                    <a:pt x="22986" y="44109"/>
                  </a:cubicBezTo>
                  <a:cubicBezTo>
                    <a:pt x="23056" y="44074"/>
                    <a:pt x="23159" y="44074"/>
                    <a:pt x="23125" y="43936"/>
                  </a:cubicBezTo>
                  <a:cubicBezTo>
                    <a:pt x="23021" y="43383"/>
                    <a:pt x="23056" y="42795"/>
                    <a:pt x="22986" y="42242"/>
                  </a:cubicBezTo>
                  <a:cubicBezTo>
                    <a:pt x="22965" y="42069"/>
                    <a:pt x="22970" y="41991"/>
                    <a:pt x="23046" y="41991"/>
                  </a:cubicBezTo>
                  <a:cubicBezTo>
                    <a:pt x="23091" y="41991"/>
                    <a:pt x="23160" y="42018"/>
                    <a:pt x="23263" y="42070"/>
                  </a:cubicBezTo>
                  <a:cubicBezTo>
                    <a:pt x="23539" y="42208"/>
                    <a:pt x="23816" y="42311"/>
                    <a:pt x="24127" y="42346"/>
                  </a:cubicBezTo>
                  <a:cubicBezTo>
                    <a:pt x="24438" y="42415"/>
                    <a:pt x="24680" y="42623"/>
                    <a:pt x="24853" y="42830"/>
                  </a:cubicBezTo>
                  <a:cubicBezTo>
                    <a:pt x="24991" y="42968"/>
                    <a:pt x="25164" y="43176"/>
                    <a:pt x="24853" y="43348"/>
                  </a:cubicBezTo>
                  <a:cubicBezTo>
                    <a:pt x="24784" y="43383"/>
                    <a:pt x="24818" y="43487"/>
                    <a:pt x="24853" y="43556"/>
                  </a:cubicBezTo>
                  <a:cubicBezTo>
                    <a:pt x="25026" y="44351"/>
                    <a:pt x="25129" y="45180"/>
                    <a:pt x="25233" y="45975"/>
                  </a:cubicBezTo>
                  <a:cubicBezTo>
                    <a:pt x="25302" y="46321"/>
                    <a:pt x="25302" y="46667"/>
                    <a:pt x="25302" y="47012"/>
                  </a:cubicBezTo>
                  <a:cubicBezTo>
                    <a:pt x="25302" y="47289"/>
                    <a:pt x="25302" y="47565"/>
                    <a:pt x="25302" y="47842"/>
                  </a:cubicBezTo>
                  <a:cubicBezTo>
                    <a:pt x="25302" y="48015"/>
                    <a:pt x="25199" y="48084"/>
                    <a:pt x="25026" y="48118"/>
                  </a:cubicBezTo>
                  <a:cubicBezTo>
                    <a:pt x="24818" y="48118"/>
                    <a:pt x="24646" y="48015"/>
                    <a:pt x="24438" y="48015"/>
                  </a:cubicBezTo>
                  <a:cubicBezTo>
                    <a:pt x="24369" y="48015"/>
                    <a:pt x="24334" y="47946"/>
                    <a:pt x="24334" y="47911"/>
                  </a:cubicBezTo>
                  <a:cubicBezTo>
                    <a:pt x="24334" y="47669"/>
                    <a:pt x="24231" y="47462"/>
                    <a:pt x="24265" y="47254"/>
                  </a:cubicBezTo>
                  <a:cubicBezTo>
                    <a:pt x="24369" y="46874"/>
                    <a:pt x="24334" y="46494"/>
                    <a:pt x="24300" y="46079"/>
                  </a:cubicBezTo>
                  <a:lnTo>
                    <a:pt x="24300" y="46079"/>
                  </a:lnTo>
                  <a:cubicBezTo>
                    <a:pt x="24231" y="46425"/>
                    <a:pt x="24162" y="46736"/>
                    <a:pt x="24127" y="47081"/>
                  </a:cubicBezTo>
                  <a:cubicBezTo>
                    <a:pt x="24092" y="47462"/>
                    <a:pt x="24023" y="47876"/>
                    <a:pt x="23989" y="48257"/>
                  </a:cubicBezTo>
                  <a:cubicBezTo>
                    <a:pt x="23967" y="48390"/>
                    <a:pt x="23930" y="48452"/>
                    <a:pt x="23861" y="48452"/>
                  </a:cubicBezTo>
                  <a:cubicBezTo>
                    <a:pt x="23823" y="48452"/>
                    <a:pt x="23774" y="48432"/>
                    <a:pt x="23712" y="48395"/>
                  </a:cubicBezTo>
                  <a:cubicBezTo>
                    <a:pt x="23505" y="48326"/>
                    <a:pt x="23401" y="48153"/>
                    <a:pt x="23401" y="47876"/>
                  </a:cubicBezTo>
                  <a:cubicBezTo>
                    <a:pt x="23470" y="47289"/>
                    <a:pt x="23401" y="46701"/>
                    <a:pt x="23505" y="46114"/>
                  </a:cubicBezTo>
                  <a:cubicBezTo>
                    <a:pt x="23505" y="46079"/>
                    <a:pt x="23505" y="46010"/>
                    <a:pt x="23436" y="45941"/>
                  </a:cubicBezTo>
                  <a:cubicBezTo>
                    <a:pt x="23297" y="46598"/>
                    <a:pt x="23367" y="47254"/>
                    <a:pt x="23194" y="47946"/>
                  </a:cubicBezTo>
                  <a:cubicBezTo>
                    <a:pt x="23021" y="47773"/>
                    <a:pt x="22986" y="47669"/>
                    <a:pt x="22986" y="47496"/>
                  </a:cubicBezTo>
                  <a:cubicBezTo>
                    <a:pt x="23021" y="47185"/>
                    <a:pt x="23021" y="46874"/>
                    <a:pt x="23056" y="46598"/>
                  </a:cubicBezTo>
                  <a:cubicBezTo>
                    <a:pt x="23125" y="46217"/>
                    <a:pt x="23159" y="45837"/>
                    <a:pt x="23194" y="45457"/>
                  </a:cubicBezTo>
                  <a:lnTo>
                    <a:pt x="23194" y="45457"/>
                  </a:lnTo>
                  <a:cubicBezTo>
                    <a:pt x="22986" y="45733"/>
                    <a:pt x="23056" y="46114"/>
                    <a:pt x="22986" y="46459"/>
                  </a:cubicBezTo>
                  <a:cubicBezTo>
                    <a:pt x="22917" y="46736"/>
                    <a:pt x="22883" y="47012"/>
                    <a:pt x="22848" y="47289"/>
                  </a:cubicBezTo>
                  <a:cubicBezTo>
                    <a:pt x="22848" y="47427"/>
                    <a:pt x="22779" y="47462"/>
                    <a:pt x="22606" y="47462"/>
                  </a:cubicBezTo>
                  <a:cubicBezTo>
                    <a:pt x="22330" y="47462"/>
                    <a:pt x="22122" y="47427"/>
                    <a:pt x="21984" y="47185"/>
                  </a:cubicBezTo>
                  <a:cubicBezTo>
                    <a:pt x="21880" y="47012"/>
                    <a:pt x="21777" y="46770"/>
                    <a:pt x="21777" y="46563"/>
                  </a:cubicBezTo>
                  <a:cubicBezTo>
                    <a:pt x="21811" y="46114"/>
                    <a:pt x="21777" y="45664"/>
                    <a:pt x="21777" y="45180"/>
                  </a:cubicBezTo>
                  <a:cubicBezTo>
                    <a:pt x="21777" y="44973"/>
                    <a:pt x="21880" y="44766"/>
                    <a:pt x="21984" y="44558"/>
                  </a:cubicBezTo>
                  <a:cubicBezTo>
                    <a:pt x="22019" y="44489"/>
                    <a:pt x="22053" y="44454"/>
                    <a:pt x="22122" y="44454"/>
                  </a:cubicBezTo>
                  <a:cubicBezTo>
                    <a:pt x="22364" y="44420"/>
                    <a:pt x="22364" y="44213"/>
                    <a:pt x="22364" y="44040"/>
                  </a:cubicBezTo>
                  <a:cubicBezTo>
                    <a:pt x="22364" y="43729"/>
                    <a:pt x="22330" y="43383"/>
                    <a:pt x="22330" y="43072"/>
                  </a:cubicBezTo>
                  <a:cubicBezTo>
                    <a:pt x="22330" y="42934"/>
                    <a:pt x="22330" y="42830"/>
                    <a:pt x="22433" y="42692"/>
                  </a:cubicBezTo>
                  <a:cubicBezTo>
                    <a:pt x="22572" y="42899"/>
                    <a:pt x="22572" y="43106"/>
                    <a:pt x="22641" y="43348"/>
                  </a:cubicBezTo>
                  <a:cubicBezTo>
                    <a:pt x="22606" y="42968"/>
                    <a:pt x="22606" y="42623"/>
                    <a:pt x="22572" y="42242"/>
                  </a:cubicBezTo>
                  <a:cubicBezTo>
                    <a:pt x="22572" y="42139"/>
                    <a:pt x="22502" y="41966"/>
                    <a:pt x="22641" y="41966"/>
                  </a:cubicBezTo>
                  <a:cubicBezTo>
                    <a:pt x="22653" y="41963"/>
                    <a:pt x="22664" y="41961"/>
                    <a:pt x="22674" y="41961"/>
                  </a:cubicBezTo>
                  <a:close/>
                  <a:moveTo>
                    <a:pt x="24473" y="48360"/>
                  </a:moveTo>
                  <a:cubicBezTo>
                    <a:pt x="24507" y="48395"/>
                    <a:pt x="24507" y="48429"/>
                    <a:pt x="24507" y="48429"/>
                  </a:cubicBezTo>
                  <a:cubicBezTo>
                    <a:pt x="24507" y="48499"/>
                    <a:pt x="24473" y="48533"/>
                    <a:pt x="24438" y="48533"/>
                  </a:cubicBezTo>
                  <a:cubicBezTo>
                    <a:pt x="24404" y="48533"/>
                    <a:pt x="24369" y="48499"/>
                    <a:pt x="24369" y="48464"/>
                  </a:cubicBezTo>
                  <a:cubicBezTo>
                    <a:pt x="24369" y="48395"/>
                    <a:pt x="24404" y="48360"/>
                    <a:pt x="24473" y="48360"/>
                  </a:cubicBezTo>
                  <a:close/>
                  <a:moveTo>
                    <a:pt x="24680" y="48810"/>
                  </a:moveTo>
                  <a:cubicBezTo>
                    <a:pt x="24749" y="48879"/>
                    <a:pt x="24887" y="48810"/>
                    <a:pt x="24922" y="48913"/>
                  </a:cubicBezTo>
                  <a:cubicBezTo>
                    <a:pt x="24957" y="48948"/>
                    <a:pt x="24922" y="49017"/>
                    <a:pt x="24887" y="49017"/>
                  </a:cubicBezTo>
                  <a:cubicBezTo>
                    <a:pt x="24836" y="49069"/>
                    <a:pt x="24784" y="49086"/>
                    <a:pt x="24732" y="49086"/>
                  </a:cubicBezTo>
                  <a:cubicBezTo>
                    <a:pt x="24680" y="49086"/>
                    <a:pt x="24628" y="49069"/>
                    <a:pt x="24576" y="49052"/>
                  </a:cubicBezTo>
                  <a:cubicBezTo>
                    <a:pt x="24507" y="49017"/>
                    <a:pt x="24404" y="49017"/>
                    <a:pt x="24438" y="48913"/>
                  </a:cubicBezTo>
                  <a:cubicBezTo>
                    <a:pt x="24473" y="48810"/>
                    <a:pt x="24542" y="48810"/>
                    <a:pt x="24611" y="48810"/>
                  </a:cubicBezTo>
                  <a:close/>
                  <a:moveTo>
                    <a:pt x="12535" y="48352"/>
                  </a:moveTo>
                  <a:cubicBezTo>
                    <a:pt x="12582" y="48352"/>
                    <a:pt x="12634" y="48378"/>
                    <a:pt x="12686" y="48395"/>
                  </a:cubicBezTo>
                  <a:cubicBezTo>
                    <a:pt x="12824" y="48464"/>
                    <a:pt x="12790" y="48568"/>
                    <a:pt x="12755" y="48637"/>
                  </a:cubicBezTo>
                  <a:cubicBezTo>
                    <a:pt x="12651" y="48810"/>
                    <a:pt x="12651" y="49052"/>
                    <a:pt x="12479" y="49121"/>
                  </a:cubicBezTo>
                  <a:cubicBezTo>
                    <a:pt x="12405" y="49152"/>
                    <a:pt x="12332" y="49165"/>
                    <a:pt x="12258" y="49165"/>
                  </a:cubicBezTo>
                  <a:cubicBezTo>
                    <a:pt x="12090" y="49165"/>
                    <a:pt x="11921" y="49100"/>
                    <a:pt x="11753" y="49052"/>
                  </a:cubicBezTo>
                  <a:cubicBezTo>
                    <a:pt x="11614" y="48983"/>
                    <a:pt x="11614" y="48775"/>
                    <a:pt x="11476" y="48706"/>
                  </a:cubicBezTo>
                  <a:cubicBezTo>
                    <a:pt x="11614" y="48614"/>
                    <a:pt x="11753" y="48598"/>
                    <a:pt x="11891" y="48598"/>
                  </a:cubicBezTo>
                  <a:cubicBezTo>
                    <a:pt x="11960" y="48598"/>
                    <a:pt x="12029" y="48602"/>
                    <a:pt x="12098" y="48602"/>
                  </a:cubicBezTo>
                  <a:cubicBezTo>
                    <a:pt x="12138" y="48602"/>
                    <a:pt x="12177" y="48605"/>
                    <a:pt x="12214" y="48605"/>
                  </a:cubicBezTo>
                  <a:cubicBezTo>
                    <a:pt x="12307" y="48605"/>
                    <a:pt x="12385" y="48587"/>
                    <a:pt x="12409" y="48464"/>
                  </a:cubicBezTo>
                  <a:cubicBezTo>
                    <a:pt x="12444" y="48378"/>
                    <a:pt x="12487" y="48352"/>
                    <a:pt x="12535" y="48352"/>
                  </a:cubicBezTo>
                  <a:close/>
                  <a:moveTo>
                    <a:pt x="17421" y="44835"/>
                  </a:moveTo>
                  <a:lnTo>
                    <a:pt x="17421" y="44869"/>
                  </a:lnTo>
                  <a:cubicBezTo>
                    <a:pt x="17352" y="46321"/>
                    <a:pt x="17456" y="47773"/>
                    <a:pt x="17214" y="49259"/>
                  </a:cubicBezTo>
                  <a:cubicBezTo>
                    <a:pt x="17076" y="49155"/>
                    <a:pt x="17110" y="49017"/>
                    <a:pt x="17110" y="48948"/>
                  </a:cubicBezTo>
                  <a:cubicBezTo>
                    <a:pt x="17076" y="48118"/>
                    <a:pt x="17041" y="47289"/>
                    <a:pt x="17076" y="46459"/>
                  </a:cubicBezTo>
                  <a:cubicBezTo>
                    <a:pt x="17076" y="46010"/>
                    <a:pt x="17145" y="45561"/>
                    <a:pt x="17214" y="45111"/>
                  </a:cubicBezTo>
                  <a:cubicBezTo>
                    <a:pt x="17214" y="45008"/>
                    <a:pt x="17214" y="44904"/>
                    <a:pt x="17421" y="44835"/>
                  </a:cubicBezTo>
                  <a:close/>
                  <a:moveTo>
                    <a:pt x="12479" y="49328"/>
                  </a:moveTo>
                  <a:cubicBezTo>
                    <a:pt x="12548" y="49328"/>
                    <a:pt x="12548" y="49432"/>
                    <a:pt x="12582" y="49466"/>
                  </a:cubicBezTo>
                  <a:cubicBezTo>
                    <a:pt x="12548" y="49570"/>
                    <a:pt x="12444" y="49570"/>
                    <a:pt x="12375" y="49570"/>
                  </a:cubicBezTo>
                  <a:cubicBezTo>
                    <a:pt x="12356" y="49579"/>
                    <a:pt x="12340" y="49584"/>
                    <a:pt x="12327" y="49584"/>
                  </a:cubicBezTo>
                  <a:cubicBezTo>
                    <a:pt x="12290" y="49584"/>
                    <a:pt x="12271" y="49552"/>
                    <a:pt x="12271" y="49501"/>
                  </a:cubicBezTo>
                  <a:cubicBezTo>
                    <a:pt x="12306" y="49397"/>
                    <a:pt x="12375" y="49328"/>
                    <a:pt x="12479" y="49328"/>
                  </a:cubicBezTo>
                  <a:close/>
                  <a:moveTo>
                    <a:pt x="11373" y="49605"/>
                  </a:moveTo>
                  <a:lnTo>
                    <a:pt x="11373" y="49605"/>
                  </a:lnTo>
                  <a:cubicBezTo>
                    <a:pt x="11338" y="49778"/>
                    <a:pt x="11269" y="49812"/>
                    <a:pt x="11131" y="49812"/>
                  </a:cubicBezTo>
                  <a:cubicBezTo>
                    <a:pt x="11131" y="49674"/>
                    <a:pt x="11234" y="49639"/>
                    <a:pt x="11373" y="49605"/>
                  </a:cubicBezTo>
                  <a:close/>
                  <a:moveTo>
                    <a:pt x="13792" y="51679"/>
                  </a:moveTo>
                  <a:cubicBezTo>
                    <a:pt x="13827" y="51679"/>
                    <a:pt x="13827" y="51713"/>
                    <a:pt x="13827" y="51748"/>
                  </a:cubicBezTo>
                  <a:cubicBezTo>
                    <a:pt x="13809" y="51765"/>
                    <a:pt x="13801" y="51774"/>
                    <a:pt x="13796" y="51774"/>
                  </a:cubicBezTo>
                  <a:cubicBezTo>
                    <a:pt x="13792" y="51774"/>
                    <a:pt x="13792" y="51765"/>
                    <a:pt x="13792" y="51748"/>
                  </a:cubicBezTo>
                  <a:cubicBezTo>
                    <a:pt x="13792" y="51748"/>
                    <a:pt x="13792" y="51713"/>
                    <a:pt x="13792" y="51679"/>
                  </a:cubicBezTo>
                  <a:close/>
                  <a:moveTo>
                    <a:pt x="10612" y="50192"/>
                  </a:moveTo>
                  <a:cubicBezTo>
                    <a:pt x="10612" y="50400"/>
                    <a:pt x="10578" y="50607"/>
                    <a:pt x="10439" y="50780"/>
                  </a:cubicBezTo>
                  <a:cubicBezTo>
                    <a:pt x="10059" y="51195"/>
                    <a:pt x="9886" y="51679"/>
                    <a:pt x="9679" y="52197"/>
                  </a:cubicBezTo>
                  <a:cubicBezTo>
                    <a:pt x="9610" y="52370"/>
                    <a:pt x="9541" y="52577"/>
                    <a:pt x="9402" y="52716"/>
                  </a:cubicBezTo>
                  <a:cubicBezTo>
                    <a:pt x="9575" y="51748"/>
                    <a:pt x="9955" y="50884"/>
                    <a:pt x="10612" y="50192"/>
                  </a:cubicBezTo>
                  <a:close/>
                  <a:moveTo>
                    <a:pt x="35119" y="52197"/>
                  </a:moveTo>
                  <a:cubicBezTo>
                    <a:pt x="35499" y="52439"/>
                    <a:pt x="35568" y="52716"/>
                    <a:pt x="35534" y="53165"/>
                  </a:cubicBezTo>
                  <a:cubicBezTo>
                    <a:pt x="35292" y="52854"/>
                    <a:pt x="35188" y="52577"/>
                    <a:pt x="35119" y="52197"/>
                  </a:cubicBezTo>
                  <a:close/>
                  <a:moveTo>
                    <a:pt x="18106" y="53113"/>
                  </a:moveTo>
                  <a:lnTo>
                    <a:pt x="18106" y="53113"/>
                  </a:lnTo>
                  <a:cubicBezTo>
                    <a:pt x="18108" y="53130"/>
                    <a:pt x="18110" y="53147"/>
                    <a:pt x="18113" y="53165"/>
                  </a:cubicBezTo>
                  <a:cubicBezTo>
                    <a:pt x="18116" y="53170"/>
                    <a:pt x="18120" y="53176"/>
                    <a:pt x="18123" y="53182"/>
                  </a:cubicBezTo>
                  <a:lnTo>
                    <a:pt x="18123" y="53182"/>
                  </a:lnTo>
                  <a:cubicBezTo>
                    <a:pt x="18120" y="53165"/>
                    <a:pt x="18116" y="53147"/>
                    <a:pt x="18113" y="53130"/>
                  </a:cubicBezTo>
                  <a:cubicBezTo>
                    <a:pt x="18110" y="53125"/>
                    <a:pt x="18108" y="53119"/>
                    <a:pt x="18106" y="53113"/>
                  </a:cubicBezTo>
                  <a:close/>
                  <a:moveTo>
                    <a:pt x="18123" y="53182"/>
                  </a:moveTo>
                  <a:cubicBezTo>
                    <a:pt x="18189" y="53510"/>
                    <a:pt x="18260" y="53837"/>
                    <a:pt x="18424" y="54133"/>
                  </a:cubicBezTo>
                  <a:cubicBezTo>
                    <a:pt x="18322" y="53828"/>
                    <a:pt x="18287" y="53457"/>
                    <a:pt x="18123" y="53182"/>
                  </a:cubicBezTo>
                  <a:close/>
                  <a:moveTo>
                    <a:pt x="18424" y="54167"/>
                  </a:moveTo>
                  <a:cubicBezTo>
                    <a:pt x="18428" y="54187"/>
                    <a:pt x="18432" y="54206"/>
                    <a:pt x="18437" y="54226"/>
                  </a:cubicBezTo>
                  <a:lnTo>
                    <a:pt x="18437" y="54226"/>
                  </a:lnTo>
                  <a:cubicBezTo>
                    <a:pt x="18435" y="54206"/>
                    <a:pt x="18430" y="54187"/>
                    <a:pt x="18424" y="54167"/>
                  </a:cubicBezTo>
                  <a:close/>
                  <a:moveTo>
                    <a:pt x="36674" y="54098"/>
                  </a:moveTo>
                  <a:cubicBezTo>
                    <a:pt x="36743" y="54098"/>
                    <a:pt x="36743" y="54167"/>
                    <a:pt x="36778" y="54202"/>
                  </a:cubicBezTo>
                  <a:cubicBezTo>
                    <a:pt x="36812" y="54236"/>
                    <a:pt x="36812" y="54340"/>
                    <a:pt x="36743" y="54340"/>
                  </a:cubicBezTo>
                  <a:cubicBezTo>
                    <a:pt x="36731" y="54346"/>
                    <a:pt x="36719" y="54349"/>
                    <a:pt x="36709" y="54349"/>
                  </a:cubicBezTo>
                  <a:cubicBezTo>
                    <a:pt x="36663" y="54349"/>
                    <a:pt x="36640" y="54293"/>
                    <a:pt x="36640" y="54236"/>
                  </a:cubicBezTo>
                  <a:cubicBezTo>
                    <a:pt x="36640" y="54202"/>
                    <a:pt x="36640" y="54133"/>
                    <a:pt x="36674" y="54098"/>
                  </a:cubicBezTo>
                  <a:close/>
                  <a:moveTo>
                    <a:pt x="30662" y="46722"/>
                  </a:moveTo>
                  <a:cubicBezTo>
                    <a:pt x="31166" y="46722"/>
                    <a:pt x="31665" y="46754"/>
                    <a:pt x="32146" y="46805"/>
                  </a:cubicBezTo>
                  <a:cubicBezTo>
                    <a:pt x="32561" y="46839"/>
                    <a:pt x="32872" y="47047"/>
                    <a:pt x="33218" y="47289"/>
                  </a:cubicBezTo>
                  <a:cubicBezTo>
                    <a:pt x="33598" y="47565"/>
                    <a:pt x="33978" y="47911"/>
                    <a:pt x="34358" y="48188"/>
                  </a:cubicBezTo>
                  <a:cubicBezTo>
                    <a:pt x="34739" y="48429"/>
                    <a:pt x="34981" y="48775"/>
                    <a:pt x="35188" y="49155"/>
                  </a:cubicBezTo>
                  <a:cubicBezTo>
                    <a:pt x="35430" y="49674"/>
                    <a:pt x="35741" y="50123"/>
                    <a:pt x="36052" y="50607"/>
                  </a:cubicBezTo>
                  <a:cubicBezTo>
                    <a:pt x="36743" y="51679"/>
                    <a:pt x="37158" y="52854"/>
                    <a:pt x="37227" y="54133"/>
                  </a:cubicBezTo>
                  <a:cubicBezTo>
                    <a:pt x="37227" y="54306"/>
                    <a:pt x="37227" y="54478"/>
                    <a:pt x="37262" y="54617"/>
                  </a:cubicBezTo>
                  <a:cubicBezTo>
                    <a:pt x="37262" y="54651"/>
                    <a:pt x="37227" y="54686"/>
                    <a:pt x="37193" y="54720"/>
                  </a:cubicBezTo>
                  <a:cubicBezTo>
                    <a:pt x="37054" y="54582"/>
                    <a:pt x="37020" y="54340"/>
                    <a:pt x="36951" y="54167"/>
                  </a:cubicBezTo>
                  <a:cubicBezTo>
                    <a:pt x="36778" y="53511"/>
                    <a:pt x="36363" y="52992"/>
                    <a:pt x="35914" y="52474"/>
                  </a:cubicBezTo>
                  <a:cubicBezTo>
                    <a:pt x="35603" y="52163"/>
                    <a:pt x="35326" y="51851"/>
                    <a:pt x="35119" y="51471"/>
                  </a:cubicBezTo>
                  <a:cubicBezTo>
                    <a:pt x="34842" y="51022"/>
                    <a:pt x="34497" y="50642"/>
                    <a:pt x="34082" y="50331"/>
                  </a:cubicBezTo>
                  <a:cubicBezTo>
                    <a:pt x="33840" y="50089"/>
                    <a:pt x="33494" y="49985"/>
                    <a:pt x="33183" y="49881"/>
                  </a:cubicBezTo>
                  <a:cubicBezTo>
                    <a:pt x="32492" y="49639"/>
                    <a:pt x="31766" y="49397"/>
                    <a:pt x="31075" y="49155"/>
                  </a:cubicBezTo>
                  <a:cubicBezTo>
                    <a:pt x="30971" y="49155"/>
                    <a:pt x="30902" y="49121"/>
                    <a:pt x="30833" y="49121"/>
                  </a:cubicBezTo>
                  <a:cubicBezTo>
                    <a:pt x="30314" y="49121"/>
                    <a:pt x="29796" y="48948"/>
                    <a:pt x="29277" y="48913"/>
                  </a:cubicBezTo>
                  <a:cubicBezTo>
                    <a:pt x="29220" y="48905"/>
                    <a:pt x="29163" y="48901"/>
                    <a:pt x="29106" y="48901"/>
                  </a:cubicBezTo>
                  <a:cubicBezTo>
                    <a:pt x="28921" y="48901"/>
                    <a:pt x="28736" y="48946"/>
                    <a:pt x="28551" y="49052"/>
                  </a:cubicBezTo>
                  <a:cubicBezTo>
                    <a:pt x="28033" y="49328"/>
                    <a:pt x="27480" y="49570"/>
                    <a:pt x="27031" y="49916"/>
                  </a:cubicBezTo>
                  <a:cubicBezTo>
                    <a:pt x="26892" y="50019"/>
                    <a:pt x="26719" y="50054"/>
                    <a:pt x="26547" y="50054"/>
                  </a:cubicBezTo>
                  <a:cubicBezTo>
                    <a:pt x="25959" y="50089"/>
                    <a:pt x="25406" y="50123"/>
                    <a:pt x="24853" y="50227"/>
                  </a:cubicBezTo>
                  <a:cubicBezTo>
                    <a:pt x="24823" y="50230"/>
                    <a:pt x="24795" y="50231"/>
                    <a:pt x="24768" y="50231"/>
                  </a:cubicBezTo>
                  <a:cubicBezTo>
                    <a:pt x="24472" y="50231"/>
                    <a:pt x="24288" y="50065"/>
                    <a:pt x="24162" y="49812"/>
                  </a:cubicBezTo>
                  <a:cubicBezTo>
                    <a:pt x="24092" y="49708"/>
                    <a:pt x="24023" y="49570"/>
                    <a:pt x="23954" y="49432"/>
                  </a:cubicBezTo>
                  <a:cubicBezTo>
                    <a:pt x="23897" y="49288"/>
                    <a:pt x="23911" y="49216"/>
                    <a:pt x="24037" y="49216"/>
                  </a:cubicBezTo>
                  <a:cubicBezTo>
                    <a:pt x="24063" y="49216"/>
                    <a:pt x="24092" y="49219"/>
                    <a:pt x="24127" y="49224"/>
                  </a:cubicBezTo>
                  <a:cubicBezTo>
                    <a:pt x="24542" y="49259"/>
                    <a:pt x="24991" y="49328"/>
                    <a:pt x="25164" y="49812"/>
                  </a:cubicBezTo>
                  <a:cubicBezTo>
                    <a:pt x="25164" y="49842"/>
                    <a:pt x="25190" y="49923"/>
                    <a:pt x="25219" y="49923"/>
                  </a:cubicBezTo>
                  <a:cubicBezTo>
                    <a:pt x="25223" y="49923"/>
                    <a:pt x="25228" y="49921"/>
                    <a:pt x="25233" y="49916"/>
                  </a:cubicBezTo>
                  <a:cubicBezTo>
                    <a:pt x="25311" y="49881"/>
                    <a:pt x="25395" y="49873"/>
                    <a:pt x="25482" y="49873"/>
                  </a:cubicBezTo>
                  <a:cubicBezTo>
                    <a:pt x="25569" y="49873"/>
                    <a:pt x="25659" y="49881"/>
                    <a:pt x="25747" y="49881"/>
                  </a:cubicBezTo>
                  <a:cubicBezTo>
                    <a:pt x="25924" y="49881"/>
                    <a:pt x="26097" y="49847"/>
                    <a:pt x="26236" y="49639"/>
                  </a:cubicBezTo>
                  <a:lnTo>
                    <a:pt x="26236" y="49639"/>
                  </a:lnTo>
                  <a:cubicBezTo>
                    <a:pt x="26084" y="49690"/>
                    <a:pt x="25950" y="49722"/>
                    <a:pt x="25822" y="49722"/>
                  </a:cubicBezTo>
                  <a:cubicBezTo>
                    <a:pt x="25775" y="49722"/>
                    <a:pt x="25729" y="49718"/>
                    <a:pt x="25682" y="49708"/>
                  </a:cubicBezTo>
                  <a:cubicBezTo>
                    <a:pt x="25510" y="49708"/>
                    <a:pt x="25371" y="49708"/>
                    <a:pt x="25268" y="49501"/>
                  </a:cubicBezTo>
                  <a:cubicBezTo>
                    <a:pt x="25060" y="49155"/>
                    <a:pt x="25026" y="49155"/>
                    <a:pt x="25302" y="48810"/>
                  </a:cubicBezTo>
                  <a:cubicBezTo>
                    <a:pt x="25371" y="48741"/>
                    <a:pt x="25441" y="48671"/>
                    <a:pt x="25544" y="48602"/>
                  </a:cubicBezTo>
                  <a:cubicBezTo>
                    <a:pt x="26028" y="48188"/>
                    <a:pt x="26512" y="47738"/>
                    <a:pt x="27100" y="47462"/>
                  </a:cubicBezTo>
                  <a:cubicBezTo>
                    <a:pt x="27480" y="47289"/>
                    <a:pt x="27895" y="47220"/>
                    <a:pt x="28275" y="47116"/>
                  </a:cubicBezTo>
                  <a:cubicBezTo>
                    <a:pt x="28586" y="47047"/>
                    <a:pt x="28932" y="46978"/>
                    <a:pt x="29208" y="46874"/>
                  </a:cubicBezTo>
                  <a:cubicBezTo>
                    <a:pt x="29519" y="46770"/>
                    <a:pt x="29796" y="46736"/>
                    <a:pt x="30107" y="46736"/>
                  </a:cubicBezTo>
                  <a:cubicBezTo>
                    <a:pt x="30292" y="46727"/>
                    <a:pt x="30477" y="46722"/>
                    <a:pt x="30662" y="46722"/>
                  </a:cubicBezTo>
                  <a:close/>
                  <a:moveTo>
                    <a:pt x="13792" y="52439"/>
                  </a:moveTo>
                  <a:cubicBezTo>
                    <a:pt x="14069" y="52992"/>
                    <a:pt x="14069" y="53994"/>
                    <a:pt x="13792" y="54755"/>
                  </a:cubicBezTo>
                  <a:lnTo>
                    <a:pt x="13688" y="54755"/>
                  </a:lnTo>
                  <a:cubicBezTo>
                    <a:pt x="13723" y="53994"/>
                    <a:pt x="13758" y="53269"/>
                    <a:pt x="13792" y="52439"/>
                  </a:cubicBezTo>
                  <a:close/>
                  <a:moveTo>
                    <a:pt x="14760" y="53130"/>
                  </a:moveTo>
                  <a:cubicBezTo>
                    <a:pt x="14656" y="53683"/>
                    <a:pt x="14449" y="54236"/>
                    <a:pt x="14207" y="54789"/>
                  </a:cubicBezTo>
                  <a:cubicBezTo>
                    <a:pt x="14138" y="54755"/>
                    <a:pt x="14103" y="54686"/>
                    <a:pt x="14103" y="54651"/>
                  </a:cubicBezTo>
                  <a:cubicBezTo>
                    <a:pt x="14241" y="54340"/>
                    <a:pt x="14311" y="53960"/>
                    <a:pt x="14380" y="53614"/>
                  </a:cubicBezTo>
                  <a:cubicBezTo>
                    <a:pt x="14414" y="53407"/>
                    <a:pt x="14587" y="53269"/>
                    <a:pt x="14760" y="53130"/>
                  </a:cubicBezTo>
                  <a:close/>
                  <a:moveTo>
                    <a:pt x="36329" y="54859"/>
                  </a:moveTo>
                  <a:lnTo>
                    <a:pt x="36294" y="54893"/>
                  </a:lnTo>
                  <a:lnTo>
                    <a:pt x="36294" y="54859"/>
                  </a:lnTo>
                  <a:close/>
                  <a:moveTo>
                    <a:pt x="17698" y="54720"/>
                  </a:moveTo>
                  <a:lnTo>
                    <a:pt x="17698" y="54720"/>
                  </a:lnTo>
                  <a:cubicBezTo>
                    <a:pt x="17733" y="54824"/>
                    <a:pt x="17663" y="54928"/>
                    <a:pt x="17663" y="55031"/>
                  </a:cubicBezTo>
                  <a:cubicBezTo>
                    <a:pt x="17663" y="54928"/>
                    <a:pt x="17698" y="54824"/>
                    <a:pt x="17698" y="54720"/>
                  </a:cubicBezTo>
                  <a:close/>
                  <a:moveTo>
                    <a:pt x="13585" y="55308"/>
                  </a:moveTo>
                  <a:cubicBezTo>
                    <a:pt x="13619" y="55308"/>
                    <a:pt x="13619" y="55343"/>
                    <a:pt x="13585" y="55377"/>
                  </a:cubicBezTo>
                  <a:cubicBezTo>
                    <a:pt x="13585" y="55377"/>
                    <a:pt x="13585" y="55377"/>
                    <a:pt x="13585" y="55412"/>
                  </a:cubicBezTo>
                  <a:cubicBezTo>
                    <a:pt x="13550" y="55377"/>
                    <a:pt x="13550" y="55343"/>
                    <a:pt x="13550" y="55343"/>
                  </a:cubicBezTo>
                  <a:cubicBezTo>
                    <a:pt x="13550" y="55343"/>
                    <a:pt x="13585" y="55308"/>
                    <a:pt x="13585" y="55308"/>
                  </a:cubicBezTo>
                  <a:close/>
                  <a:moveTo>
                    <a:pt x="36363" y="56068"/>
                  </a:moveTo>
                  <a:cubicBezTo>
                    <a:pt x="36432" y="56103"/>
                    <a:pt x="36432" y="56172"/>
                    <a:pt x="36432" y="56207"/>
                  </a:cubicBezTo>
                  <a:cubicBezTo>
                    <a:pt x="36432" y="56241"/>
                    <a:pt x="36398" y="56276"/>
                    <a:pt x="36398" y="56276"/>
                  </a:cubicBezTo>
                  <a:cubicBezTo>
                    <a:pt x="36329" y="56276"/>
                    <a:pt x="36294" y="56207"/>
                    <a:pt x="36294" y="56138"/>
                  </a:cubicBezTo>
                  <a:cubicBezTo>
                    <a:pt x="36294" y="56103"/>
                    <a:pt x="36294" y="56068"/>
                    <a:pt x="36363" y="56068"/>
                  </a:cubicBezTo>
                  <a:close/>
                  <a:moveTo>
                    <a:pt x="26166" y="55377"/>
                  </a:moveTo>
                  <a:cubicBezTo>
                    <a:pt x="26270" y="55377"/>
                    <a:pt x="26305" y="55481"/>
                    <a:pt x="26339" y="55550"/>
                  </a:cubicBezTo>
                  <a:cubicBezTo>
                    <a:pt x="26512" y="55861"/>
                    <a:pt x="26685" y="56172"/>
                    <a:pt x="26858" y="56483"/>
                  </a:cubicBezTo>
                  <a:cubicBezTo>
                    <a:pt x="26892" y="56552"/>
                    <a:pt x="26927" y="56656"/>
                    <a:pt x="26823" y="56691"/>
                  </a:cubicBezTo>
                  <a:cubicBezTo>
                    <a:pt x="26794" y="56710"/>
                    <a:pt x="26765" y="56718"/>
                    <a:pt x="26739" y="56718"/>
                  </a:cubicBezTo>
                  <a:cubicBezTo>
                    <a:pt x="26670" y="56718"/>
                    <a:pt x="26616" y="56662"/>
                    <a:pt x="26616" y="56587"/>
                  </a:cubicBezTo>
                  <a:cubicBezTo>
                    <a:pt x="26581" y="56379"/>
                    <a:pt x="26443" y="56276"/>
                    <a:pt x="26305" y="56103"/>
                  </a:cubicBezTo>
                  <a:cubicBezTo>
                    <a:pt x="26132" y="55930"/>
                    <a:pt x="26132" y="55619"/>
                    <a:pt x="26166" y="55377"/>
                  </a:cubicBezTo>
                  <a:close/>
                  <a:moveTo>
                    <a:pt x="17663" y="42381"/>
                  </a:moveTo>
                  <a:cubicBezTo>
                    <a:pt x="17905" y="42588"/>
                    <a:pt x="18009" y="42864"/>
                    <a:pt x="18147" y="43072"/>
                  </a:cubicBezTo>
                  <a:cubicBezTo>
                    <a:pt x="18597" y="43729"/>
                    <a:pt x="18977" y="44420"/>
                    <a:pt x="19392" y="45077"/>
                  </a:cubicBezTo>
                  <a:cubicBezTo>
                    <a:pt x="19495" y="45249"/>
                    <a:pt x="19495" y="45491"/>
                    <a:pt x="19634" y="45664"/>
                  </a:cubicBezTo>
                  <a:cubicBezTo>
                    <a:pt x="19806" y="45906"/>
                    <a:pt x="19979" y="46114"/>
                    <a:pt x="20221" y="46286"/>
                  </a:cubicBezTo>
                  <a:cubicBezTo>
                    <a:pt x="21051" y="46978"/>
                    <a:pt x="21777" y="47773"/>
                    <a:pt x="22399" y="48637"/>
                  </a:cubicBezTo>
                  <a:cubicBezTo>
                    <a:pt x="22572" y="48879"/>
                    <a:pt x="22710" y="49121"/>
                    <a:pt x="22779" y="49397"/>
                  </a:cubicBezTo>
                  <a:cubicBezTo>
                    <a:pt x="22779" y="49501"/>
                    <a:pt x="22848" y="49536"/>
                    <a:pt x="22952" y="49536"/>
                  </a:cubicBezTo>
                  <a:cubicBezTo>
                    <a:pt x="23056" y="49501"/>
                    <a:pt x="23090" y="49432"/>
                    <a:pt x="23056" y="49328"/>
                  </a:cubicBezTo>
                  <a:lnTo>
                    <a:pt x="23090" y="49328"/>
                  </a:lnTo>
                  <a:cubicBezTo>
                    <a:pt x="23056" y="49294"/>
                    <a:pt x="23056" y="49259"/>
                    <a:pt x="23021" y="49224"/>
                  </a:cubicBezTo>
                  <a:cubicBezTo>
                    <a:pt x="22883" y="48913"/>
                    <a:pt x="22779" y="48637"/>
                    <a:pt x="22537" y="48395"/>
                  </a:cubicBezTo>
                  <a:cubicBezTo>
                    <a:pt x="22330" y="48222"/>
                    <a:pt x="22191" y="48015"/>
                    <a:pt x="22053" y="47773"/>
                  </a:cubicBezTo>
                  <a:cubicBezTo>
                    <a:pt x="22226" y="47773"/>
                    <a:pt x="22295" y="47842"/>
                    <a:pt x="22399" y="47911"/>
                  </a:cubicBezTo>
                  <a:cubicBezTo>
                    <a:pt x="22675" y="48188"/>
                    <a:pt x="22917" y="48499"/>
                    <a:pt x="23159" y="48775"/>
                  </a:cubicBezTo>
                  <a:cubicBezTo>
                    <a:pt x="23228" y="48879"/>
                    <a:pt x="23297" y="48948"/>
                    <a:pt x="23263" y="49052"/>
                  </a:cubicBezTo>
                  <a:cubicBezTo>
                    <a:pt x="23228" y="49190"/>
                    <a:pt x="23228" y="49294"/>
                    <a:pt x="23401" y="49328"/>
                  </a:cubicBezTo>
                  <a:cubicBezTo>
                    <a:pt x="23436" y="49328"/>
                    <a:pt x="23470" y="49397"/>
                    <a:pt x="23436" y="49466"/>
                  </a:cubicBezTo>
                  <a:cubicBezTo>
                    <a:pt x="23401" y="49605"/>
                    <a:pt x="23090" y="49812"/>
                    <a:pt x="22952" y="49812"/>
                  </a:cubicBezTo>
                  <a:lnTo>
                    <a:pt x="22675" y="49812"/>
                  </a:lnTo>
                  <a:cubicBezTo>
                    <a:pt x="22569" y="49768"/>
                    <a:pt x="22466" y="49748"/>
                    <a:pt x="22368" y="49748"/>
                  </a:cubicBezTo>
                  <a:cubicBezTo>
                    <a:pt x="22085" y="49748"/>
                    <a:pt x="21835" y="49909"/>
                    <a:pt x="21604" y="50089"/>
                  </a:cubicBezTo>
                  <a:cubicBezTo>
                    <a:pt x="21258" y="50400"/>
                    <a:pt x="20947" y="50745"/>
                    <a:pt x="20705" y="51160"/>
                  </a:cubicBezTo>
                  <a:cubicBezTo>
                    <a:pt x="20429" y="51609"/>
                    <a:pt x="20359" y="52128"/>
                    <a:pt x="20256" y="52646"/>
                  </a:cubicBezTo>
                  <a:cubicBezTo>
                    <a:pt x="20083" y="53338"/>
                    <a:pt x="20325" y="53994"/>
                    <a:pt x="20256" y="54651"/>
                  </a:cubicBezTo>
                  <a:cubicBezTo>
                    <a:pt x="20187" y="55204"/>
                    <a:pt x="20187" y="55757"/>
                    <a:pt x="20325" y="56276"/>
                  </a:cubicBezTo>
                  <a:cubicBezTo>
                    <a:pt x="20359" y="56483"/>
                    <a:pt x="20429" y="56725"/>
                    <a:pt x="20290" y="56932"/>
                  </a:cubicBezTo>
                  <a:cubicBezTo>
                    <a:pt x="20187" y="56898"/>
                    <a:pt x="20152" y="56863"/>
                    <a:pt x="20117" y="56794"/>
                  </a:cubicBezTo>
                  <a:cubicBezTo>
                    <a:pt x="19806" y="56138"/>
                    <a:pt x="19288" y="55654"/>
                    <a:pt x="18908" y="55031"/>
                  </a:cubicBezTo>
                  <a:cubicBezTo>
                    <a:pt x="18745" y="54771"/>
                    <a:pt x="18520" y="54541"/>
                    <a:pt x="18437" y="54226"/>
                  </a:cubicBezTo>
                  <a:lnTo>
                    <a:pt x="18437" y="54226"/>
                  </a:lnTo>
                  <a:cubicBezTo>
                    <a:pt x="18462" y="54408"/>
                    <a:pt x="18320" y="54574"/>
                    <a:pt x="18320" y="54824"/>
                  </a:cubicBezTo>
                  <a:cubicBezTo>
                    <a:pt x="18044" y="54582"/>
                    <a:pt x="17802" y="54409"/>
                    <a:pt x="17802" y="54064"/>
                  </a:cubicBezTo>
                  <a:cubicBezTo>
                    <a:pt x="17802" y="53856"/>
                    <a:pt x="17698" y="53683"/>
                    <a:pt x="17629" y="53511"/>
                  </a:cubicBezTo>
                  <a:cubicBezTo>
                    <a:pt x="17491" y="53061"/>
                    <a:pt x="17456" y="52612"/>
                    <a:pt x="17387" y="52197"/>
                  </a:cubicBezTo>
                  <a:cubicBezTo>
                    <a:pt x="17283" y="51506"/>
                    <a:pt x="17214" y="50814"/>
                    <a:pt x="17145" y="50158"/>
                  </a:cubicBezTo>
                  <a:cubicBezTo>
                    <a:pt x="17110" y="49985"/>
                    <a:pt x="17076" y="49847"/>
                    <a:pt x="17179" y="49708"/>
                  </a:cubicBezTo>
                  <a:cubicBezTo>
                    <a:pt x="17283" y="49743"/>
                    <a:pt x="17249" y="49812"/>
                    <a:pt x="17249" y="49881"/>
                  </a:cubicBezTo>
                  <a:cubicBezTo>
                    <a:pt x="17456" y="50745"/>
                    <a:pt x="17663" y="51609"/>
                    <a:pt x="17905" y="52439"/>
                  </a:cubicBezTo>
                  <a:cubicBezTo>
                    <a:pt x="17905" y="52474"/>
                    <a:pt x="17940" y="52508"/>
                    <a:pt x="17940" y="52508"/>
                  </a:cubicBezTo>
                  <a:cubicBezTo>
                    <a:pt x="17940" y="52742"/>
                    <a:pt x="18037" y="52944"/>
                    <a:pt x="18106" y="53113"/>
                  </a:cubicBezTo>
                  <a:lnTo>
                    <a:pt x="18106" y="53113"/>
                  </a:lnTo>
                  <a:cubicBezTo>
                    <a:pt x="18078" y="52893"/>
                    <a:pt x="18071" y="52703"/>
                    <a:pt x="17974" y="52543"/>
                  </a:cubicBezTo>
                  <a:cubicBezTo>
                    <a:pt x="17905" y="51955"/>
                    <a:pt x="17767" y="51402"/>
                    <a:pt x="17629" y="50849"/>
                  </a:cubicBezTo>
                  <a:cubicBezTo>
                    <a:pt x="17421" y="49916"/>
                    <a:pt x="17387" y="48983"/>
                    <a:pt x="17525" y="48049"/>
                  </a:cubicBezTo>
                  <a:cubicBezTo>
                    <a:pt x="17629" y="47289"/>
                    <a:pt x="17525" y="46528"/>
                    <a:pt x="17560" y="45768"/>
                  </a:cubicBezTo>
                  <a:cubicBezTo>
                    <a:pt x="17594" y="44766"/>
                    <a:pt x="17525" y="43763"/>
                    <a:pt x="17594" y="42761"/>
                  </a:cubicBezTo>
                  <a:cubicBezTo>
                    <a:pt x="17594" y="42657"/>
                    <a:pt x="17560" y="42519"/>
                    <a:pt x="17663" y="42381"/>
                  </a:cubicBezTo>
                  <a:close/>
                  <a:moveTo>
                    <a:pt x="17007" y="43936"/>
                  </a:moveTo>
                  <a:cubicBezTo>
                    <a:pt x="17145" y="43936"/>
                    <a:pt x="17110" y="44040"/>
                    <a:pt x="17110" y="44109"/>
                  </a:cubicBezTo>
                  <a:cubicBezTo>
                    <a:pt x="17145" y="44420"/>
                    <a:pt x="17076" y="44731"/>
                    <a:pt x="17041" y="45042"/>
                  </a:cubicBezTo>
                  <a:cubicBezTo>
                    <a:pt x="16903" y="45837"/>
                    <a:pt x="16834" y="46667"/>
                    <a:pt x="16868" y="47462"/>
                  </a:cubicBezTo>
                  <a:cubicBezTo>
                    <a:pt x="16903" y="48188"/>
                    <a:pt x="16868" y="48913"/>
                    <a:pt x="16903" y="49605"/>
                  </a:cubicBezTo>
                  <a:cubicBezTo>
                    <a:pt x="16938" y="50331"/>
                    <a:pt x="17007" y="51022"/>
                    <a:pt x="17145" y="51713"/>
                  </a:cubicBezTo>
                  <a:cubicBezTo>
                    <a:pt x="17214" y="52197"/>
                    <a:pt x="17179" y="52716"/>
                    <a:pt x="17352" y="53199"/>
                  </a:cubicBezTo>
                  <a:cubicBezTo>
                    <a:pt x="17663" y="53960"/>
                    <a:pt x="17456" y="54720"/>
                    <a:pt x="17387" y="55481"/>
                  </a:cubicBezTo>
                  <a:cubicBezTo>
                    <a:pt x="17387" y="55688"/>
                    <a:pt x="17318" y="55896"/>
                    <a:pt x="17318" y="56068"/>
                  </a:cubicBezTo>
                  <a:cubicBezTo>
                    <a:pt x="17318" y="56794"/>
                    <a:pt x="16972" y="57347"/>
                    <a:pt x="16626" y="57935"/>
                  </a:cubicBezTo>
                  <a:cubicBezTo>
                    <a:pt x="16626" y="57969"/>
                    <a:pt x="16592" y="57969"/>
                    <a:pt x="16557" y="57969"/>
                  </a:cubicBezTo>
                  <a:cubicBezTo>
                    <a:pt x="16557" y="57981"/>
                    <a:pt x="16553" y="57985"/>
                    <a:pt x="16548" y="57985"/>
                  </a:cubicBezTo>
                  <a:cubicBezTo>
                    <a:pt x="16538" y="57985"/>
                    <a:pt x="16523" y="57969"/>
                    <a:pt x="16523" y="57969"/>
                  </a:cubicBezTo>
                  <a:cubicBezTo>
                    <a:pt x="16419" y="57866"/>
                    <a:pt x="16488" y="57762"/>
                    <a:pt x="16523" y="57658"/>
                  </a:cubicBezTo>
                  <a:cubicBezTo>
                    <a:pt x="16592" y="56967"/>
                    <a:pt x="16592" y="56310"/>
                    <a:pt x="16281" y="55688"/>
                  </a:cubicBezTo>
                  <a:cubicBezTo>
                    <a:pt x="16143" y="55343"/>
                    <a:pt x="16143" y="55031"/>
                    <a:pt x="16212" y="54686"/>
                  </a:cubicBezTo>
                  <a:cubicBezTo>
                    <a:pt x="16384" y="54064"/>
                    <a:pt x="16419" y="53441"/>
                    <a:pt x="16419" y="52785"/>
                  </a:cubicBezTo>
                  <a:cubicBezTo>
                    <a:pt x="16419" y="52128"/>
                    <a:pt x="16419" y="51471"/>
                    <a:pt x="16350" y="50780"/>
                  </a:cubicBezTo>
                  <a:cubicBezTo>
                    <a:pt x="16315" y="50503"/>
                    <a:pt x="16212" y="50296"/>
                    <a:pt x="15970" y="50123"/>
                  </a:cubicBezTo>
                  <a:cubicBezTo>
                    <a:pt x="15935" y="50123"/>
                    <a:pt x="15901" y="50054"/>
                    <a:pt x="15866" y="50054"/>
                  </a:cubicBezTo>
                  <a:cubicBezTo>
                    <a:pt x="15382" y="49916"/>
                    <a:pt x="15209" y="49536"/>
                    <a:pt x="15106" y="49086"/>
                  </a:cubicBezTo>
                  <a:cubicBezTo>
                    <a:pt x="15036" y="48844"/>
                    <a:pt x="14933" y="48602"/>
                    <a:pt x="14829" y="48395"/>
                  </a:cubicBezTo>
                  <a:cubicBezTo>
                    <a:pt x="14725" y="48222"/>
                    <a:pt x="14691" y="48049"/>
                    <a:pt x="14794" y="47842"/>
                  </a:cubicBezTo>
                  <a:cubicBezTo>
                    <a:pt x="14933" y="47634"/>
                    <a:pt x="15036" y="47393"/>
                    <a:pt x="15175" y="47185"/>
                  </a:cubicBezTo>
                  <a:cubicBezTo>
                    <a:pt x="15348" y="46909"/>
                    <a:pt x="15486" y="46667"/>
                    <a:pt x="15624" y="46390"/>
                  </a:cubicBezTo>
                  <a:cubicBezTo>
                    <a:pt x="15728" y="46114"/>
                    <a:pt x="15866" y="45872"/>
                    <a:pt x="16039" y="45630"/>
                  </a:cubicBezTo>
                  <a:cubicBezTo>
                    <a:pt x="16315" y="45284"/>
                    <a:pt x="16557" y="44869"/>
                    <a:pt x="16730" y="44420"/>
                  </a:cubicBezTo>
                  <a:cubicBezTo>
                    <a:pt x="16799" y="44247"/>
                    <a:pt x="16868" y="44074"/>
                    <a:pt x="17007" y="43936"/>
                  </a:cubicBezTo>
                  <a:close/>
                  <a:moveTo>
                    <a:pt x="10785" y="48741"/>
                  </a:moveTo>
                  <a:lnTo>
                    <a:pt x="10785" y="48741"/>
                  </a:lnTo>
                  <a:cubicBezTo>
                    <a:pt x="10439" y="49052"/>
                    <a:pt x="10094" y="49397"/>
                    <a:pt x="9713" y="49743"/>
                  </a:cubicBezTo>
                  <a:cubicBezTo>
                    <a:pt x="9471" y="49985"/>
                    <a:pt x="9195" y="50192"/>
                    <a:pt x="9022" y="50503"/>
                  </a:cubicBezTo>
                  <a:cubicBezTo>
                    <a:pt x="8988" y="50573"/>
                    <a:pt x="8884" y="50642"/>
                    <a:pt x="9022" y="50676"/>
                  </a:cubicBezTo>
                  <a:cubicBezTo>
                    <a:pt x="9041" y="50685"/>
                    <a:pt x="9057" y="50690"/>
                    <a:pt x="9071" y="50690"/>
                  </a:cubicBezTo>
                  <a:cubicBezTo>
                    <a:pt x="9110" y="50690"/>
                    <a:pt x="9135" y="50658"/>
                    <a:pt x="9160" y="50607"/>
                  </a:cubicBezTo>
                  <a:cubicBezTo>
                    <a:pt x="9264" y="50331"/>
                    <a:pt x="9506" y="50158"/>
                    <a:pt x="9713" y="49985"/>
                  </a:cubicBezTo>
                  <a:cubicBezTo>
                    <a:pt x="10024" y="49708"/>
                    <a:pt x="10336" y="49466"/>
                    <a:pt x="10681" y="49259"/>
                  </a:cubicBezTo>
                  <a:cubicBezTo>
                    <a:pt x="10815" y="49147"/>
                    <a:pt x="10963" y="49036"/>
                    <a:pt x="11126" y="49036"/>
                  </a:cubicBezTo>
                  <a:cubicBezTo>
                    <a:pt x="11215" y="49036"/>
                    <a:pt x="11309" y="49070"/>
                    <a:pt x="11407" y="49155"/>
                  </a:cubicBezTo>
                  <a:cubicBezTo>
                    <a:pt x="10612" y="49501"/>
                    <a:pt x="10232" y="50192"/>
                    <a:pt x="9783" y="50849"/>
                  </a:cubicBezTo>
                  <a:cubicBezTo>
                    <a:pt x="9713" y="50918"/>
                    <a:pt x="9644" y="51056"/>
                    <a:pt x="9644" y="51160"/>
                  </a:cubicBezTo>
                  <a:cubicBezTo>
                    <a:pt x="9575" y="51679"/>
                    <a:pt x="9368" y="52128"/>
                    <a:pt x="9264" y="52612"/>
                  </a:cubicBezTo>
                  <a:cubicBezTo>
                    <a:pt x="9229" y="52750"/>
                    <a:pt x="9126" y="52888"/>
                    <a:pt x="9126" y="53027"/>
                  </a:cubicBezTo>
                  <a:cubicBezTo>
                    <a:pt x="9057" y="53753"/>
                    <a:pt x="8573" y="54202"/>
                    <a:pt x="8089" y="54582"/>
                  </a:cubicBezTo>
                  <a:cubicBezTo>
                    <a:pt x="7467" y="55066"/>
                    <a:pt x="6914" y="55584"/>
                    <a:pt x="6326" y="56103"/>
                  </a:cubicBezTo>
                  <a:cubicBezTo>
                    <a:pt x="6015" y="56345"/>
                    <a:pt x="5842" y="56656"/>
                    <a:pt x="5738" y="57002"/>
                  </a:cubicBezTo>
                  <a:cubicBezTo>
                    <a:pt x="5635" y="57382"/>
                    <a:pt x="5531" y="57762"/>
                    <a:pt x="5427" y="58177"/>
                  </a:cubicBezTo>
                  <a:cubicBezTo>
                    <a:pt x="5220" y="58039"/>
                    <a:pt x="5254" y="57866"/>
                    <a:pt x="5220" y="57693"/>
                  </a:cubicBezTo>
                  <a:cubicBezTo>
                    <a:pt x="5116" y="57105"/>
                    <a:pt x="5047" y="56518"/>
                    <a:pt x="4978" y="55930"/>
                  </a:cubicBezTo>
                  <a:cubicBezTo>
                    <a:pt x="4943" y="55688"/>
                    <a:pt x="5082" y="55481"/>
                    <a:pt x="5116" y="55239"/>
                  </a:cubicBezTo>
                  <a:cubicBezTo>
                    <a:pt x="5220" y="54720"/>
                    <a:pt x="5324" y="54202"/>
                    <a:pt x="5669" y="53718"/>
                  </a:cubicBezTo>
                  <a:cubicBezTo>
                    <a:pt x="5911" y="53372"/>
                    <a:pt x="6084" y="52923"/>
                    <a:pt x="6291" y="52543"/>
                  </a:cubicBezTo>
                  <a:cubicBezTo>
                    <a:pt x="6395" y="52335"/>
                    <a:pt x="6533" y="52163"/>
                    <a:pt x="6672" y="51990"/>
                  </a:cubicBezTo>
                  <a:cubicBezTo>
                    <a:pt x="7190" y="51506"/>
                    <a:pt x="7605" y="50953"/>
                    <a:pt x="8123" y="50469"/>
                  </a:cubicBezTo>
                  <a:cubicBezTo>
                    <a:pt x="8607" y="50054"/>
                    <a:pt x="9091" y="49605"/>
                    <a:pt x="9575" y="49190"/>
                  </a:cubicBezTo>
                  <a:cubicBezTo>
                    <a:pt x="9921" y="48948"/>
                    <a:pt x="10370" y="48879"/>
                    <a:pt x="10785" y="48741"/>
                  </a:cubicBezTo>
                  <a:close/>
                  <a:moveTo>
                    <a:pt x="22814" y="58108"/>
                  </a:moveTo>
                  <a:cubicBezTo>
                    <a:pt x="22814" y="58108"/>
                    <a:pt x="22814" y="58142"/>
                    <a:pt x="22848" y="58177"/>
                  </a:cubicBezTo>
                  <a:cubicBezTo>
                    <a:pt x="22825" y="58177"/>
                    <a:pt x="22802" y="58192"/>
                    <a:pt x="22789" y="58192"/>
                  </a:cubicBezTo>
                  <a:cubicBezTo>
                    <a:pt x="22783" y="58192"/>
                    <a:pt x="22779" y="58188"/>
                    <a:pt x="22779" y="58177"/>
                  </a:cubicBezTo>
                  <a:cubicBezTo>
                    <a:pt x="22779" y="58177"/>
                    <a:pt x="22744" y="58142"/>
                    <a:pt x="22744" y="58142"/>
                  </a:cubicBezTo>
                  <a:cubicBezTo>
                    <a:pt x="22779" y="58142"/>
                    <a:pt x="22779" y="58108"/>
                    <a:pt x="22814" y="58108"/>
                  </a:cubicBezTo>
                  <a:close/>
                  <a:moveTo>
                    <a:pt x="37400" y="56310"/>
                  </a:moveTo>
                  <a:cubicBezTo>
                    <a:pt x="37538" y="56414"/>
                    <a:pt x="37538" y="56587"/>
                    <a:pt x="37573" y="56691"/>
                  </a:cubicBezTo>
                  <a:cubicBezTo>
                    <a:pt x="37642" y="57105"/>
                    <a:pt x="37746" y="57520"/>
                    <a:pt x="37815" y="57900"/>
                  </a:cubicBezTo>
                  <a:cubicBezTo>
                    <a:pt x="37849" y="58142"/>
                    <a:pt x="37815" y="58211"/>
                    <a:pt x="37573" y="58246"/>
                  </a:cubicBezTo>
                  <a:cubicBezTo>
                    <a:pt x="37504" y="58246"/>
                    <a:pt x="37435" y="58240"/>
                    <a:pt x="37366" y="58240"/>
                  </a:cubicBezTo>
                  <a:cubicBezTo>
                    <a:pt x="37262" y="58240"/>
                    <a:pt x="37158" y="58253"/>
                    <a:pt x="37054" y="58315"/>
                  </a:cubicBezTo>
                  <a:cubicBezTo>
                    <a:pt x="37038" y="58326"/>
                    <a:pt x="37023" y="58331"/>
                    <a:pt x="37009" y="58331"/>
                  </a:cubicBezTo>
                  <a:cubicBezTo>
                    <a:pt x="36940" y="58331"/>
                    <a:pt x="36916" y="58200"/>
                    <a:pt x="36916" y="58142"/>
                  </a:cubicBezTo>
                  <a:cubicBezTo>
                    <a:pt x="36882" y="57797"/>
                    <a:pt x="36882" y="57451"/>
                    <a:pt x="36916" y="57105"/>
                  </a:cubicBezTo>
                  <a:cubicBezTo>
                    <a:pt x="36916" y="57071"/>
                    <a:pt x="36951" y="57036"/>
                    <a:pt x="36951" y="57036"/>
                  </a:cubicBezTo>
                  <a:cubicBezTo>
                    <a:pt x="37020" y="56656"/>
                    <a:pt x="37020" y="56656"/>
                    <a:pt x="37400" y="56310"/>
                  </a:cubicBezTo>
                  <a:close/>
                  <a:moveTo>
                    <a:pt x="27480" y="59456"/>
                  </a:moveTo>
                  <a:lnTo>
                    <a:pt x="27514" y="59490"/>
                  </a:lnTo>
                  <a:lnTo>
                    <a:pt x="27480" y="59490"/>
                  </a:lnTo>
                  <a:lnTo>
                    <a:pt x="27480" y="59456"/>
                  </a:lnTo>
                  <a:close/>
                  <a:moveTo>
                    <a:pt x="22502" y="59456"/>
                  </a:moveTo>
                  <a:cubicBezTo>
                    <a:pt x="22537" y="59456"/>
                    <a:pt x="22537" y="59456"/>
                    <a:pt x="22537" y="59490"/>
                  </a:cubicBezTo>
                  <a:cubicBezTo>
                    <a:pt x="22537" y="59525"/>
                    <a:pt x="22502" y="59525"/>
                    <a:pt x="22468" y="59525"/>
                  </a:cubicBezTo>
                  <a:lnTo>
                    <a:pt x="22502" y="59456"/>
                  </a:lnTo>
                  <a:close/>
                  <a:moveTo>
                    <a:pt x="18493" y="54962"/>
                  </a:moveTo>
                  <a:lnTo>
                    <a:pt x="18493" y="54962"/>
                  </a:lnTo>
                  <a:cubicBezTo>
                    <a:pt x="18769" y="55239"/>
                    <a:pt x="19115" y="55446"/>
                    <a:pt x="19322" y="55792"/>
                  </a:cubicBezTo>
                  <a:cubicBezTo>
                    <a:pt x="19634" y="56310"/>
                    <a:pt x="19979" y="56863"/>
                    <a:pt x="20290" y="57416"/>
                  </a:cubicBezTo>
                  <a:cubicBezTo>
                    <a:pt x="20429" y="57658"/>
                    <a:pt x="20394" y="57935"/>
                    <a:pt x="20359" y="58177"/>
                  </a:cubicBezTo>
                  <a:cubicBezTo>
                    <a:pt x="20290" y="58868"/>
                    <a:pt x="20152" y="59594"/>
                    <a:pt x="20048" y="60285"/>
                  </a:cubicBezTo>
                  <a:cubicBezTo>
                    <a:pt x="20016" y="60301"/>
                    <a:pt x="19992" y="60308"/>
                    <a:pt x="19972" y="60308"/>
                  </a:cubicBezTo>
                  <a:cubicBezTo>
                    <a:pt x="19908" y="60308"/>
                    <a:pt x="19902" y="60235"/>
                    <a:pt x="19876" y="60182"/>
                  </a:cubicBezTo>
                  <a:cubicBezTo>
                    <a:pt x="19599" y="59629"/>
                    <a:pt x="19357" y="59076"/>
                    <a:pt x="19253" y="58488"/>
                  </a:cubicBezTo>
                  <a:cubicBezTo>
                    <a:pt x="19219" y="58177"/>
                    <a:pt x="19150" y="57935"/>
                    <a:pt x="19081" y="57624"/>
                  </a:cubicBezTo>
                  <a:lnTo>
                    <a:pt x="19081" y="57624"/>
                  </a:lnTo>
                  <a:cubicBezTo>
                    <a:pt x="19288" y="57900"/>
                    <a:pt x="19599" y="58039"/>
                    <a:pt x="19841" y="58246"/>
                  </a:cubicBezTo>
                  <a:cubicBezTo>
                    <a:pt x="19806" y="58177"/>
                    <a:pt x="19772" y="58108"/>
                    <a:pt x="19703" y="58039"/>
                  </a:cubicBezTo>
                  <a:cubicBezTo>
                    <a:pt x="19322" y="57589"/>
                    <a:pt x="19081" y="57071"/>
                    <a:pt x="18839" y="56518"/>
                  </a:cubicBezTo>
                  <a:cubicBezTo>
                    <a:pt x="18631" y="56034"/>
                    <a:pt x="18528" y="55515"/>
                    <a:pt x="18493" y="54962"/>
                  </a:cubicBezTo>
                  <a:close/>
                  <a:moveTo>
                    <a:pt x="29272" y="49164"/>
                  </a:moveTo>
                  <a:cubicBezTo>
                    <a:pt x="29420" y="49164"/>
                    <a:pt x="29572" y="49183"/>
                    <a:pt x="29727" y="49224"/>
                  </a:cubicBezTo>
                  <a:cubicBezTo>
                    <a:pt x="29796" y="49224"/>
                    <a:pt x="29830" y="49224"/>
                    <a:pt x="29899" y="49259"/>
                  </a:cubicBezTo>
                  <a:cubicBezTo>
                    <a:pt x="30107" y="49294"/>
                    <a:pt x="30383" y="49259"/>
                    <a:pt x="30556" y="49397"/>
                  </a:cubicBezTo>
                  <a:cubicBezTo>
                    <a:pt x="30729" y="49501"/>
                    <a:pt x="30833" y="49708"/>
                    <a:pt x="30971" y="49847"/>
                  </a:cubicBezTo>
                  <a:cubicBezTo>
                    <a:pt x="31386" y="50261"/>
                    <a:pt x="31697" y="50745"/>
                    <a:pt x="32042" y="51195"/>
                  </a:cubicBezTo>
                  <a:cubicBezTo>
                    <a:pt x="32112" y="51298"/>
                    <a:pt x="32146" y="51402"/>
                    <a:pt x="32284" y="51471"/>
                  </a:cubicBezTo>
                  <a:cubicBezTo>
                    <a:pt x="32042" y="50918"/>
                    <a:pt x="31697" y="50434"/>
                    <a:pt x="31351" y="49985"/>
                  </a:cubicBezTo>
                  <a:cubicBezTo>
                    <a:pt x="31213" y="49847"/>
                    <a:pt x="31109" y="49708"/>
                    <a:pt x="31040" y="49570"/>
                  </a:cubicBezTo>
                  <a:cubicBezTo>
                    <a:pt x="31109" y="49501"/>
                    <a:pt x="31144" y="49501"/>
                    <a:pt x="31178" y="49501"/>
                  </a:cubicBezTo>
                  <a:cubicBezTo>
                    <a:pt x="31593" y="49743"/>
                    <a:pt x="32042" y="49812"/>
                    <a:pt x="32457" y="49985"/>
                  </a:cubicBezTo>
                  <a:cubicBezTo>
                    <a:pt x="33010" y="50192"/>
                    <a:pt x="33494" y="50538"/>
                    <a:pt x="33944" y="50884"/>
                  </a:cubicBezTo>
                  <a:cubicBezTo>
                    <a:pt x="34255" y="51091"/>
                    <a:pt x="34531" y="51333"/>
                    <a:pt x="34669" y="51679"/>
                  </a:cubicBezTo>
                  <a:cubicBezTo>
                    <a:pt x="34773" y="51851"/>
                    <a:pt x="34946" y="52024"/>
                    <a:pt x="34808" y="52266"/>
                  </a:cubicBezTo>
                  <a:cubicBezTo>
                    <a:pt x="34773" y="52335"/>
                    <a:pt x="34842" y="52404"/>
                    <a:pt x="34877" y="52474"/>
                  </a:cubicBezTo>
                  <a:cubicBezTo>
                    <a:pt x="35395" y="53441"/>
                    <a:pt x="35603" y="54478"/>
                    <a:pt x="35914" y="55515"/>
                  </a:cubicBezTo>
                  <a:cubicBezTo>
                    <a:pt x="36052" y="56103"/>
                    <a:pt x="36259" y="56691"/>
                    <a:pt x="36432" y="57278"/>
                  </a:cubicBezTo>
                  <a:cubicBezTo>
                    <a:pt x="36536" y="57555"/>
                    <a:pt x="36605" y="57866"/>
                    <a:pt x="36640" y="58177"/>
                  </a:cubicBezTo>
                  <a:cubicBezTo>
                    <a:pt x="36743" y="58799"/>
                    <a:pt x="36916" y="59387"/>
                    <a:pt x="37020" y="60009"/>
                  </a:cubicBezTo>
                  <a:cubicBezTo>
                    <a:pt x="37054" y="60216"/>
                    <a:pt x="37124" y="60424"/>
                    <a:pt x="37054" y="60666"/>
                  </a:cubicBezTo>
                  <a:cubicBezTo>
                    <a:pt x="36847" y="60354"/>
                    <a:pt x="36605" y="60078"/>
                    <a:pt x="36432" y="59767"/>
                  </a:cubicBezTo>
                  <a:cubicBezTo>
                    <a:pt x="36087" y="59214"/>
                    <a:pt x="35706" y="58730"/>
                    <a:pt x="35188" y="58384"/>
                  </a:cubicBezTo>
                  <a:cubicBezTo>
                    <a:pt x="34842" y="58108"/>
                    <a:pt x="34531" y="57831"/>
                    <a:pt x="34220" y="57555"/>
                  </a:cubicBezTo>
                  <a:cubicBezTo>
                    <a:pt x="33978" y="57347"/>
                    <a:pt x="33771" y="57174"/>
                    <a:pt x="33494" y="57071"/>
                  </a:cubicBezTo>
                  <a:cubicBezTo>
                    <a:pt x="33010" y="56863"/>
                    <a:pt x="32768" y="56449"/>
                    <a:pt x="32526" y="56068"/>
                  </a:cubicBezTo>
                  <a:cubicBezTo>
                    <a:pt x="31973" y="55204"/>
                    <a:pt x="31455" y="54306"/>
                    <a:pt x="30833" y="53476"/>
                  </a:cubicBezTo>
                  <a:cubicBezTo>
                    <a:pt x="30522" y="53061"/>
                    <a:pt x="30107" y="52716"/>
                    <a:pt x="29727" y="52370"/>
                  </a:cubicBezTo>
                  <a:cubicBezTo>
                    <a:pt x="29035" y="51748"/>
                    <a:pt x="28309" y="51126"/>
                    <a:pt x="27549" y="50503"/>
                  </a:cubicBezTo>
                  <a:cubicBezTo>
                    <a:pt x="27411" y="50400"/>
                    <a:pt x="27203" y="50365"/>
                    <a:pt x="27100" y="50227"/>
                  </a:cubicBezTo>
                  <a:cubicBezTo>
                    <a:pt x="27169" y="50089"/>
                    <a:pt x="27272" y="50019"/>
                    <a:pt x="27376" y="49985"/>
                  </a:cubicBezTo>
                  <a:cubicBezTo>
                    <a:pt x="27653" y="49812"/>
                    <a:pt x="27964" y="49639"/>
                    <a:pt x="28275" y="49466"/>
                  </a:cubicBezTo>
                  <a:cubicBezTo>
                    <a:pt x="28590" y="49272"/>
                    <a:pt x="28922" y="49164"/>
                    <a:pt x="29272" y="49164"/>
                  </a:cubicBezTo>
                  <a:close/>
                  <a:moveTo>
                    <a:pt x="26996" y="56898"/>
                  </a:moveTo>
                  <a:cubicBezTo>
                    <a:pt x="27065" y="56898"/>
                    <a:pt x="27100" y="56932"/>
                    <a:pt x="27134" y="57002"/>
                  </a:cubicBezTo>
                  <a:cubicBezTo>
                    <a:pt x="27376" y="57451"/>
                    <a:pt x="27756" y="57866"/>
                    <a:pt x="27929" y="58419"/>
                  </a:cubicBezTo>
                  <a:cubicBezTo>
                    <a:pt x="28033" y="58799"/>
                    <a:pt x="28240" y="59214"/>
                    <a:pt x="28413" y="59594"/>
                  </a:cubicBezTo>
                  <a:cubicBezTo>
                    <a:pt x="28517" y="59801"/>
                    <a:pt x="28759" y="59940"/>
                    <a:pt x="28862" y="60147"/>
                  </a:cubicBezTo>
                  <a:cubicBezTo>
                    <a:pt x="28966" y="60354"/>
                    <a:pt x="29104" y="60562"/>
                    <a:pt x="29139" y="60838"/>
                  </a:cubicBezTo>
                  <a:cubicBezTo>
                    <a:pt x="28828" y="60666"/>
                    <a:pt x="28621" y="60354"/>
                    <a:pt x="28413" y="60078"/>
                  </a:cubicBezTo>
                  <a:cubicBezTo>
                    <a:pt x="28033" y="59525"/>
                    <a:pt x="27722" y="58903"/>
                    <a:pt x="27480" y="58211"/>
                  </a:cubicBezTo>
                  <a:cubicBezTo>
                    <a:pt x="27445" y="58073"/>
                    <a:pt x="27342" y="57935"/>
                    <a:pt x="27203" y="57831"/>
                  </a:cubicBezTo>
                  <a:cubicBezTo>
                    <a:pt x="26961" y="57658"/>
                    <a:pt x="26927" y="57313"/>
                    <a:pt x="26927" y="57036"/>
                  </a:cubicBezTo>
                  <a:cubicBezTo>
                    <a:pt x="26892" y="56967"/>
                    <a:pt x="26927" y="56932"/>
                    <a:pt x="26996" y="56898"/>
                  </a:cubicBezTo>
                  <a:close/>
                  <a:moveTo>
                    <a:pt x="28102" y="58453"/>
                  </a:moveTo>
                  <a:lnTo>
                    <a:pt x="28102" y="58453"/>
                  </a:lnTo>
                  <a:cubicBezTo>
                    <a:pt x="28379" y="58557"/>
                    <a:pt x="28828" y="58903"/>
                    <a:pt x="28862" y="59076"/>
                  </a:cubicBezTo>
                  <a:cubicBezTo>
                    <a:pt x="28932" y="59387"/>
                    <a:pt x="29346" y="59525"/>
                    <a:pt x="29346" y="59940"/>
                  </a:cubicBezTo>
                  <a:cubicBezTo>
                    <a:pt x="29346" y="60251"/>
                    <a:pt x="29416" y="60562"/>
                    <a:pt x="29485" y="60942"/>
                  </a:cubicBezTo>
                  <a:cubicBezTo>
                    <a:pt x="29277" y="60804"/>
                    <a:pt x="29277" y="60666"/>
                    <a:pt x="29208" y="60562"/>
                  </a:cubicBezTo>
                  <a:cubicBezTo>
                    <a:pt x="28932" y="59836"/>
                    <a:pt x="28448" y="59214"/>
                    <a:pt x="28102" y="58453"/>
                  </a:cubicBezTo>
                  <a:close/>
                  <a:moveTo>
                    <a:pt x="22572" y="61841"/>
                  </a:moveTo>
                  <a:lnTo>
                    <a:pt x="22572" y="61841"/>
                  </a:lnTo>
                  <a:cubicBezTo>
                    <a:pt x="22602" y="61963"/>
                    <a:pt x="22687" y="62059"/>
                    <a:pt x="22778" y="62127"/>
                  </a:cubicBezTo>
                  <a:lnTo>
                    <a:pt x="22778" y="62127"/>
                  </a:lnTo>
                  <a:cubicBezTo>
                    <a:pt x="22770" y="62001"/>
                    <a:pt x="22701" y="61906"/>
                    <a:pt x="22572" y="61841"/>
                  </a:cubicBezTo>
                  <a:close/>
                  <a:moveTo>
                    <a:pt x="22778" y="62127"/>
                  </a:moveTo>
                  <a:cubicBezTo>
                    <a:pt x="22779" y="62135"/>
                    <a:pt x="22779" y="62143"/>
                    <a:pt x="22779" y="62152"/>
                  </a:cubicBezTo>
                  <a:cubicBezTo>
                    <a:pt x="22794" y="62167"/>
                    <a:pt x="22809" y="62175"/>
                    <a:pt x="22824" y="62186"/>
                  </a:cubicBezTo>
                  <a:lnTo>
                    <a:pt x="22824" y="62186"/>
                  </a:lnTo>
                  <a:cubicBezTo>
                    <a:pt x="22818" y="62176"/>
                    <a:pt x="22814" y="62164"/>
                    <a:pt x="22814" y="62152"/>
                  </a:cubicBezTo>
                  <a:cubicBezTo>
                    <a:pt x="22802" y="62144"/>
                    <a:pt x="22790" y="62136"/>
                    <a:pt x="22778" y="62127"/>
                  </a:cubicBezTo>
                  <a:close/>
                  <a:moveTo>
                    <a:pt x="22824" y="62186"/>
                  </a:moveTo>
                  <a:cubicBezTo>
                    <a:pt x="22832" y="62198"/>
                    <a:pt x="22844" y="62208"/>
                    <a:pt x="22856" y="62215"/>
                  </a:cubicBezTo>
                  <a:lnTo>
                    <a:pt x="22856" y="62215"/>
                  </a:lnTo>
                  <a:cubicBezTo>
                    <a:pt x="22846" y="62202"/>
                    <a:pt x="22835" y="62194"/>
                    <a:pt x="22824" y="62186"/>
                  </a:cubicBezTo>
                  <a:close/>
                  <a:moveTo>
                    <a:pt x="22856" y="62215"/>
                  </a:moveTo>
                  <a:lnTo>
                    <a:pt x="22856" y="62215"/>
                  </a:lnTo>
                  <a:cubicBezTo>
                    <a:pt x="22865" y="62225"/>
                    <a:pt x="22874" y="62238"/>
                    <a:pt x="22883" y="62256"/>
                  </a:cubicBezTo>
                  <a:cubicBezTo>
                    <a:pt x="22893" y="62260"/>
                    <a:pt x="22904" y="62264"/>
                    <a:pt x="22914" y="62268"/>
                  </a:cubicBezTo>
                  <a:lnTo>
                    <a:pt x="22914" y="62268"/>
                  </a:lnTo>
                  <a:cubicBezTo>
                    <a:pt x="22904" y="62252"/>
                    <a:pt x="22893" y="62237"/>
                    <a:pt x="22883" y="62221"/>
                  </a:cubicBezTo>
                  <a:cubicBezTo>
                    <a:pt x="22874" y="62221"/>
                    <a:pt x="22865" y="62219"/>
                    <a:pt x="22856" y="62215"/>
                  </a:cubicBezTo>
                  <a:close/>
                  <a:moveTo>
                    <a:pt x="23747" y="49847"/>
                  </a:moveTo>
                  <a:cubicBezTo>
                    <a:pt x="23920" y="50158"/>
                    <a:pt x="24127" y="50469"/>
                    <a:pt x="24300" y="50814"/>
                  </a:cubicBezTo>
                  <a:cubicBezTo>
                    <a:pt x="24369" y="50953"/>
                    <a:pt x="24334" y="51056"/>
                    <a:pt x="24162" y="51091"/>
                  </a:cubicBezTo>
                  <a:cubicBezTo>
                    <a:pt x="23332" y="51333"/>
                    <a:pt x="22986" y="51955"/>
                    <a:pt x="22710" y="52716"/>
                  </a:cubicBezTo>
                  <a:cubicBezTo>
                    <a:pt x="22675" y="52785"/>
                    <a:pt x="22641" y="52888"/>
                    <a:pt x="22606" y="52992"/>
                  </a:cubicBezTo>
                  <a:cubicBezTo>
                    <a:pt x="22364" y="53718"/>
                    <a:pt x="22191" y="54444"/>
                    <a:pt x="22330" y="55204"/>
                  </a:cubicBezTo>
                  <a:cubicBezTo>
                    <a:pt x="22468" y="55965"/>
                    <a:pt x="22468" y="56725"/>
                    <a:pt x="22641" y="57486"/>
                  </a:cubicBezTo>
                  <a:cubicBezTo>
                    <a:pt x="22641" y="57555"/>
                    <a:pt x="22502" y="58073"/>
                    <a:pt x="22399" y="58142"/>
                  </a:cubicBezTo>
                  <a:cubicBezTo>
                    <a:pt x="22122" y="58384"/>
                    <a:pt x="22053" y="58695"/>
                    <a:pt x="21949" y="59041"/>
                  </a:cubicBezTo>
                  <a:cubicBezTo>
                    <a:pt x="21742" y="59767"/>
                    <a:pt x="21673" y="60527"/>
                    <a:pt x="21535" y="61288"/>
                  </a:cubicBezTo>
                  <a:cubicBezTo>
                    <a:pt x="21500" y="61564"/>
                    <a:pt x="21535" y="61875"/>
                    <a:pt x="21466" y="62152"/>
                  </a:cubicBezTo>
                  <a:cubicBezTo>
                    <a:pt x="21431" y="62394"/>
                    <a:pt x="21362" y="62636"/>
                    <a:pt x="21258" y="62878"/>
                  </a:cubicBezTo>
                  <a:cubicBezTo>
                    <a:pt x="21189" y="62843"/>
                    <a:pt x="21154" y="62843"/>
                    <a:pt x="21154" y="62843"/>
                  </a:cubicBezTo>
                  <a:cubicBezTo>
                    <a:pt x="21120" y="62497"/>
                    <a:pt x="20878" y="62256"/>
                    <a:pt x="20671" y="61944"/>
                  </a:cubicBezTo>
                  <a:cubicBezTo>
                    <a:pt x="20290" y="61322"/>
                    <a:pt x="20187" y="60666"/>
                    <a:pt x="20325" y="59940"/>
                  </a:cubicBezTo>
                  <a:cubicBezTo>
                    <a:pt x="20394" y="59421"/>
                    <a:pt x="20498" y="58903"/>
                    <a:pt x="20601" y="58384"/>
                  </a:cubicBezTo>
                  <a:cubicBezTo>
                    <a:pt x="20601" y="58350"/>
                    <a:pt x="20601" y="58315"/>
                    <a:pt x="20601" y="58281"/>
                  </a:cubicBezTo>
                  <a:cubicBezTo>
                    <a:pt x="20567" y="57382"/>
                    <a:pt x="20671" y="56449"/>
                    <a:pt x="20498" y="55550"/>
                  </a:cubicBezTo>
                  <a:cubicBezTo>
                    <a:pt x="20463" y="55481"/>
                    <a:pt x="20463" y="55412"/>
                    <a:pt x="20463" y="55343"/>
                  </a:cubicBezTo>
                  <a:cubicBezTo>
                    <a:pt x="20498" y="54478"/>
                    <a:pt x="20394" y="53580"/>
                    <a:pt x="20463" y="52716"/>
                  </a:cubicBezTo>
                  <a:cubicBezTo>
                    <a:pt x="20532" y="51817"/>
                    <a:pt x="20912" y="51056"/>
                    <a:pt x="21500" y="50400"/>
                  </a:cubicBezTo>
                  <a:cubicBezTo>
                    <a:pt x="21753" y="50115"/>
                    <a:pt x="22064" y="49946"/>
                    <a:pt x="22407" y="49946"/>
                  </a:cubicBezTo>
                  <a:cubicBezTo>
                    <a:pt x="22438" y="49946"/>
                    <a:pt x="22470" y="49947"/>
                    <a:pt x="22502" y="49950"/>
                  </a:cubicBezTo>
                  <a:cubicBezTo>
                    <a:pt x="22779" y="49950"/>
                    <a:pt x="22848" y="49985"/>
                    <a:pt x="22848" y="50261"/>
                  </a:cubicBezTo>
                  <a:cubicBezTo>
                    <a:pt x="22883" y="50331"/>
                    <a:pt x="22848" y="50434"/>
                    <a:pt x="22952" y="50469"/>
                  </a:cubicBezTo>
                  <a:cubicBezTo>
                    <a:pt x="23021" y="50469"/>
                    <a:pt x="23056" y="50434"/>
                    <a:pt x="23090" y="50365"/>
                  </a:cubicBezTo>
                  <a:cubicBezTo>
                    <a:pt x="23159" y="50331"/>
                    <a:pt x="23159" y="50227"/>
                    <a:pt x="23263" y="50227"/>
                  </a:cubicBezTo>
                  <a:cubicBezTo>
                    <a:pt x="23304" y="50236"/>
                    <a:pt x="23341" y="50240"/>
                    <a:pt x="23375" y="50240"/>
                  </a:cubicBezTo>
                  <a:cubicBezTo>
                    <a:pt x="23593" y="50240"/>
                    <a:pt x="23657" y="50056"/>
                    <a:pt x="23747" y="49847"/>
                  </a:cubicBezTo>
                  <a:close/>
                  <a:moveTo>
                    <a:pt x="22914" y="62268"/>
                  </a:moveTo>
                  <a:cubicBezTo>
                    <a:pt x="23042" y="62460"/>
                    <a:pt x="23170" y="62649"/>
                    <a:pt x="23297" y="62809"/>
                  </a:cubicBezTo>
                  <a:cubicBezTo>
                    <a:pt x="23429" y="62973"/>
                    <a:pt x="23592" y="63137"/>
                    <a:pt x="23786" y="63213"/>
                  </a:cubicBezTo>
                  <a:lnTo>
                    <a:pt x="23786" y="63213"/>
                  </a:lnTo>
                  <a:cubicBezTo>
                    <a:pt x="23530" y="62823"/>
                    <a:pt x="23326" y="62441"/>
                    <a:pt x="22914" y="62268"/>
                  </a:cubicBezTo>
                  <a:close/>
                  <a:moveTo>
                    <a:pt x="23786" y="63213"/>
                  </a:moveTo>
                  <a:lnTo>
                    <a:pt x="23786" y="63213"/>
                  </a:lnTo>
                  <a:cubicBezTo>
                    <a:pt x="23796" y="63228"/>
                    <a:pt x="23806" y="63243"/>
                    <a:pt x="23816" y="63258"/>
                  </a:cubicBezTo>
                  <a:cubicBezTo>
                    <a:pt x="23829" y="63265"/>
                    <a:pt x="23841" y="63273"/>
                    <a:pt x="23854" y="63280"/>
                  </a:cubicBezTo>
                  <a:lnTo>
                    <a:pt x="23854" y="63280"/>
                  </a:lnTo>
                  <a:cubicBezTo>
                    <a:pt x="23841" y="63262"/>
                    <a:pt x="23828" y="63243"/>
                    <a:pt x="23816" y="63223"/>
                  </a:cubicBezTo>
                  <a:cubicBezTo>
                    <a:pt x="23806" y="63220"/>
                    <a:pt x="23796" y="63216"/>
                    <a:pt x="23786" y="63213"/>
                  </a:cubicBezTo>
                  <a:close/>
                  <a:moveTo>
                    <a:pt x="23854" y="63280"/>
                  </a:moveTo>
                  <a:cubicBezTo>
                    <a:pt x="24000" y="63481"/>
                    <a:pt x="24205" y="63604"/>
                    <a:pt x="24419" y="63715"/>
                  </a:cubicBezTo>
                  <a:lnTo>
                    <a:pt x="24419" y="63715"/>
                  </a:lnTo>
                  <a:cubicBezTo>
                    <a:pt x="24244" y="63534"/>
                    <a:pt x="24050" y="63395"/>
                    <a:pt x="23854" y="63280"/>
                  </a:cubicBezTo>
                  <a:close/>
                  <a:moveTo>
                    <a:pt x="21120" y="63776"/>
                  </a:moveTo>
                  <a:cubicBezTo>
                    <a:pt x="21120" y="63776"/>
                    <a:pt x="21154" y="63811"/>
                    <a:pt x="21154" y="63811"/>
                  </a:cubicBezTo>
                  <a:cubicBezTo>
                    <a:pt x="21185" y="63841"/>
                    <a:pt x="21162" y="63845"/>
                    <a:pt x="21132" y="63869"/>
                  </a:cubicBezTo>
                  <a:lnTo>
                    <a:pt x="21132" y="63869"/>
                  </a:lnTo>
                  <a:cubicBezTo>
                    <a:pt x="21112" y="63859"/>
                    <a:pt x="21085" y="63846"/>
                    <a:pt x="21085" y="63846"/>
                  </a:cubicBezTo>
                  <a:lnTo>
                    <a:pt x="21120" y="63776"/>
                  </a:lnTo>
                  <a:close/>
                  <a:moveTo>
                    <a:pt x="28361" y="63428"/>
                  </a:moveTo>
                  <a:cubicBezTo>
                    <a:pt x="28469" y="63428"/>
                    <a:pt x="28655" y="63713"/>
                    <a:pt x="28655" y="63811"/>
                  </a:cubicBezTo>
                  <a:cubicBezTo>
                    <a:pt x="28655" y="63846"/>
                    <a:pt x="28621" y="63880"/>
                    <a:pt x="28586" y="63880"/>
                  </a:cubicBezTo>
                  <a:cubicBezTo>
                    <a:pt x="28482" y="63846"/>
                    <a:pt x="28240" y="63534"/>
                    <a:pt x="28309" y="63465"/>
                  </a:cubicBezTo>
                  <a:lnTo>
                    <a:pt x="28275" y="63465"/>
                  </a:lnTo>
                  <a:cubicBezTo>
                    <a:pt x="28275" y="63465"/>
                    <a:pt x="28344" y="63431"/>
                    <a:pt x="28344" y="63431"/>
                  </a:cubicBezTo>
                  <a:cubicBezTo>
                    <a:pt x="28349" y="63429"/>
                    <a:pt x="28355" y="63428"/>
                    <a:pt x="28361" y="63428"/>
                  </a:cubicBezTo>
                  <a:close/>
                  <a:moveTo>
                    <a:pt x="28655" y="60977"/>
                  </a:moveTo>
                  <a:cubicBezTo>
                    <a:pt x="28966" y="61184"/>
                    <a:pt x="29139" y="61530"/>
                    <a:pt x="29346" y="61841"/>
                  </a:cubicBezTo>
                  <a:cubicBezTo>
                    <a:pt x="29443" y="61970"/>
                    <a:pt x="29450" y="62190"/>
                    <a:pt x="29676" y="62190"/>
                  </a:cubicBezTo>
                  <a:cubicBezTo>
                    <a:pt x="29692" y="62190"/>
                    <a:pt x="29709" y="62189"/>
                    <a:pt x="29727" y="62186"/>
                  </a:cubicBezTo>
                  <a:cubicBezTo>
                    <a:pt x="29796" y="62186"/>
                    <a:pt x="29796" y="62290"/>
                    <a:pt x="29830" y="62359"/>
                  </a:cubicBezTo>
                  <a:cubicBezTo>
                    <a:pt x="29830" y="62532"/>
                    <a:pt x="29865" y="62705"/>
                    <a:pt x="29899" y="62878"/>
                  </a:cubicBezTo>
                  <a:cubicBezTo>
                    <a:pt x="29934" y="63085"/>
                    <a:pt x="29969" y="63292"/>
                    <a:pt x="30107" y="63500"/>
                  </a:cubicBezTo>
                  <a:cubicBezTo>
                    <a:pt x="30211" y="63707"/>
                    <a:pt x="30245" y="63984"/>
                    <a:pt x="30141" y="64260"/>
                  </a:cubicBezTo>
                  <a:cubicBezTo>
                    <a:pt x="29899" y="63707"/>
                    <a:pt x="29761" y="63120"/>
                    <a:pt x="29485" y="62567"/>
                  </a:cubicBezTo>
                  <a:cubicBezTo>
                    <a:pt x="29174" y="62048"/>
                    <a:pt x="28897" y="61530"/>
                    <a:pt x="28586" y="61011"/>
                  </a:cubicBezTo>
                  <a:lnTo>
                    <a:pt x="28655" y="60977"/>
                  </a:lnTo>
                  <a:close/>
                  <a:moveTo>
                    <a:pt x="15436" y="50118"/>
                  </a:moveTo>
                  <a:cubicBezTo>
                    <a:pt x="15584" y="50118"/>
                    <a:pt x="15704" y="50238"/>
                    <a:pt x="15797" y="50331"/>
                  </a:cubicBezTo>
                  <a:cubicBezTo>
                    <a:pt x="16004" y="50503"/>
                    <a:pt x="16073" y="50780"/>
                    <a:pt x="16108" y="51056"/>
                  </a:cubicBezTo>
                  <a:cubicBezTo>
                    <a:pt x="16246" y="52059"/>
                    <a:pt x="16143" y="53027"/>
                    <a:pt x="16108" y="54029"/>
                  </a:cubicBezTo>
                  <a:cubicBezTo>
                    <a:pt x="16108" y="54202"/>
                    <a:pt x="16039" y="54409"/>
                    <a:pt x="16004" y="54582"/>
                  </a:cubicBezTo>
                  <a:cubicBezTo>
                    <a:pt x="15901" y="54997"/>
                    <a:pt x="15901" y="55412"/>
                    <a:pt x="16073" y="55792"/>
                  </a:cubicBezTo>
                  <a:cubicBezTo>
                    <a:pt x="16419" y="56587"/>
                    <a:pt x="16350" y="57382"/>
                    <a:pt x="16143" y="58177"/>
                  </a:cubicBezTo>
                  <a:cubicBezTo>
                    <a:pt x="16039" y="58661"/>
                    <a:pt x="16004" y="59145"/>
                    <a:pt x="15831" y="59629"/>
                  </a:cubicBezTo>
                  <a:cubicBezTo>
                    <a:pt x="15520" y="60527"/>
                    <a:pt x="15209" y="61426"/>
                    <a:pt x="14725" y="62221"/>
                  </a:cubicBezTo>
                  <a:cubicBezTo>
                    <a:pt x="14691" y="62290"/>
                    <a:pt x="14656" y="62359"/>
                    <a:pt x="14656" y="62394"/>
                  </a:cubicBezTo>
                  <a:cubicBezTo>
                    <a:pt x="14483" y="63223"/>
                    <a:pt x="14034" y="63949"/>
                    <a:pt x="13965" y="64779"/>
                  </a:cubicBezTo>
                  <a:cubicBezTo>
                    <a:pt x="13965" y="64813"/>
                    <a:pt x="13965" y="64882"/>
                    <a:pt x="13896" y="64882"/>
                  </a:cubicBezTo>
                  <a:cubicBezTo>
                    <a:pt x="13792" y="64882"/>
                    <a:pt x="13758" y="64848"/>
                    <a:pt x="13758" y="64779"/>
                  </a:cubicBezTo>
                  <a:cubicBezTo>
                    <a:pt x="13481" y="64226"/>
                    <a:pt x="13239" y="63638"/>
                    <a:pt x="13066" y="63051"/>
                  </a:cubicBezTo>
                  <a:cubicBezTo>
                    <a:pt x="12824" y="62221"/>
                    <a:pt x="12824" y="61391"/>
                    <a:pt x="12686" y="60562"/>
                  </a:cubicBezTo>
                  <a:cubicBezTo>
                    <a:pt x="12617" y="60182"/>
                    <a:pt x="12651" y="59801"/>
                    <a:pt x="12548" y="59421"/>
                  </a:cubicBezTo>
                  <a:cubicBezTo>
                    <a:pt x="12513" y="59283"/>
                    <a:pt x="12582" y="59179"/>
                    <a:pt x="12617" y="59076"/>
                  </a:cubicBezTo>
                  <a:cubicBezTo>
                    <a:pt x="12997" y="58211"/>
                    <a:pt x="13239" y="57278"/>
                    <a:pt x="13550" y="56379"/>
                  </a:cubicBezTo>
                  <a:cubicBezTo>
                    <a:pt x="13619" y="56103"/>
                    <a:pt x="13688" y="55792"/>
                    <a:pt x="13999" y="55619"/>
                  </a:cubicBezTo>
                  <a:cubicBezTo>
                    <a:pt x="14103" y="55550"/>
                    <a:pt x="14069" y="55412"/>
                    <a:pt x="14069" y="55273"/>
                  </a:cubicBezTo>
                  <a:cubicBezTo>
                    <a:pt x="14103" y="55135"/>
                    <a:pt x="14069" y="54962"/>
                    <a:pt x="14276" y="54893"/>
                  </a:cubicBezTo>
                  <a:cubicBezTo>
                    <a:pt x="14380" y="54859"/>
                    <a:pt x="14380" y="54755"/>
                    <a:pt x="14414" y="54686"/>
                  </a:cubicBezTo>
                  <a:cubicBezTo>
                    <a:pt x="14691" y="53960"/>
                    <a:pt x="14933" y="53234"/>
                    <a:pt x="15106" y="52508"/>
                  </a:cubicBezTo>
                  <a:cubicBezTo>
                    <a:pt x="15140" y="52335"/>
                    <a:pt x="15175" y="52128"/>
                    <a:pt x="15382" y="51990"/>
                  </a:cubicBezTo>
                  <a:cubicBezTo>
                    <a:pt x="15555" y="52612"/>
                    <a:pt x="15417" y="53199"/>
                    <a:pt x="15589" y="53787"/>
                  </a:cubicBezTo>
                  <a:cubicBezTo>
                    <a:pt x="15589" y="53165"/>
                    <a:pt x="15728" y="52543"/>
                    <a:pt x="15555" y="51921"/>
                  </a:cubicBezTo>
                  <a:cubicBezTo>
                    <a:pt x="15486" y="51609"/>
                    <a:pt x="15486" y="51333"/>
                    <a:pt x="15624" y="51056"/>
                  </a:cubicBezTo>
                  <a:cubicBezTo>
                    <a:pt x="15693" y="50884"/>
                    <a:pt x="15693" y="50745"/>
                    <a:pt x="15520" y="50607"/>
                  </a:cubicBezTo>
                  <a:cubicBezTo>
                    <a:pt x="15313" y="50434"/>
                    <a:pt x="15278" y="50192"/>
                    <a:pt x="15382" y="50123"/>
                  </a:cubicBezTo>
                  <a:cubicBezTo>
                    <a:pt x="15401" y="50119"/>
                    <a:pt x="15419" y="50118"/>
                    <a:pt x="15436" y="50118"/>
                  </a:cubicBezTo>
                  <a:close/>
                  <a:moveTo>
                    <a:pt x="21811" y="64952"/>
                  </a:moveTo>
                  <a:lnTo>
                    <a:pt x="21880" y="64986"/>
                  </a:lnTo>
                  <a:cubicBezTo>
                    <a:pt x="21846" y="65021"/>
                    <a:pt x="21846" y="65055"/>
                    <a:pt x="21846" y="65055"/>
                  </a:cubicBezTo>
                  <a:cubicBezTo>
                    <a:pt x="21839" y="65062"/>
                    <a:pt x="21833" y="65065"/>
                    <a:pt x="21826" y="65065"/>
                  </a:cubicBezTo>
                  <a:cubicBezTo>
                    <a:pt x="21799" y="65065"/>
                    <a:pt x="21777" y="65014"/>
                    <a:pt x="21777" y="64986"/>
                  </a:cubicBezTo>
                  <a:cubicBezTo>
                    <a:pt x="21777" y="64986"/>
                    <a:pt x="21811" y="64952"/>
                    <a:pt x="21811" y="64952"/>
                  </a:cubicBezTo>
                  <a:close/>
                  <a:moveTo>
                    <a:pt x="28144" y="65316"/>
                  </a:moveTo>
                  <a:cubicBezTo>
                    <a:pt x="28140" y="65316"/>
                    <a:pt x="28137" y="65320"/>
                    <a:pt x="28137" y="65332"/>
                  </a:cubicBezTo>
                  <a:cubicBezTo>
                    <a:pt x="28160" y="65332"/>
                    <a:pt x="28152" y="65316"/>
                    <a:pt x="28144" y="65316"/>
                  </a:cubicBezTo>
                  <a:close/>
                  <a:moveTo>
                    <a:pt x="28137" y="65332"/>
                  </a:moveTo>
                  <a:cubicBezTo>
                    <a:pt x="28102" y="65332"/>
                    <a:pt x="28102" y="65332"/>
                    <a:pt x="28137" y="65366"/>
                  </a:cubicBezTo>
                  <a:cubicBezTo>
                    <a:pt x="28137" y="65366"/>
                    <a:pt x="28137" y="65366"/>
                    <a:pt x="28137" y="65332"/>
                  </a:cubicBezTo>
                  <a:close/>
                  <a:moveTo>
                    <a:pt x="20256" y="61599"/>
                  </a:moveTo>
                  <a:cubicBezTo>
                    <a:pt x="20532" y="61979"/>
                    <a:pt x="20774" y="62325"/>
                    <a:pt x="20947" y="62670"/>
                  </a:cubicBezTo>
                  <a:cubicBezTo>
                    <a:pt x="21085" y="62912"/>
                    <a:pt x="21085" y="63154"/>
                    <a:pt x="20947" y="63465"/>
                  </a:cubicBezTo>
                  <a:cubicBezTo>
                    <a:pt x="20567" y="64329"/>
                    <a:pt x="19910" y="65021"/>
                    <a:pt x="19288" y="65677"/>
                  </a:cubicBezTo>
                  <a:cubicBezTo>
                    <a:pt x="19150" y="65850"/>
                    <a:pt x="18977" y="65989"/>
                    <a:pt x="18769" y="66058"/>
                  </a:cubicBezTo>
                  <a:cubicBezTo>
                    <a:pt x="18700" y="65954"/>
                    <a:pt x="18769" y="65919"/>
                    <a:pt x="18804" y="65850"/>
                  </a:cubicBezTo>
                  <a:cubicBezTo>
                    <a:pt x="19011" y="65677"/>
                    <a:pt x="19184" y="65470"/>
                    <a:pt x="19357" y="65297"/>
                  </a:cubicBezTo>
                  <a:cubicBezTo>
                    <a:pt x="19945" y="64848"/>
                    <a:pt x="20048" y="64226"/>
                    <a:pt x="20117" y="63534"/>
                  </a:cubicBezTo>
                  <a:cubicBezTo>
                    <a:pt x="20152" y="62981"/>
                    <a:pt x="20221" y="62394"/>
                    <a:pt x="20187" y="61841"/>
                  </a:cubicBezTo>
                  <a:cubicBezTo>
                    <a:pt x="20187" y="61772"/>
                    <a:pt x="20221" y="61737"/>
                    <a:pt x="20256" y="61599"/>
                  </a:cubicBezTo>
                  <a:close/>
                  <a:moveTo>
                    <a:pt x="18251" y="32115"/>
                  </a:moveTo>
                  <a:lnTo>
                    <a:pt x="18251" y="32115"/>
                  </a:lnTo>
                  <a:cubicBezTo>
                    <a:pt x="18147" y="32633"/>
                    <a:pt x="17836" y="33083"/>
                    <a:pt x="17733" y="33601"/>
                  </a:cubicBezTo>
                  <a:cubicBezTo>
                    <a:pt x="17629" y="34120"/>
                    <a:pt x="17525" y="34603"/>
                    <a:pt x="17352" y="35087"/>
                  </a:cubicBezTo>
                  <a:cubicBezTo>
                    <a:pt x="17179" y="35606"/>
                    <a:pt x="17145" y="36159"/>
                    <a:pt x="17076" y="36677"/>
                  </a:cubicBezTo>
                  <a:cubicBezTo>
                    <a:pt x="17007" y="37196"/>
                    <a:pt x="16938" y="37680"/>
                    <a:pt x="16903" y="38233"/>
                  </a:cubicBezTo>
                  <a:cubicBezTo>
                    <a:pt x="16903" y="38751"/>
                    <a:pt x="16730" y="39270"/>
                    <a:pt x="16903" y="39788"/>
                  </a:cubicBezTo>
                  <a:cubicBezTo>
                    <a:pt x="16730" y="40307"/>
                    <a:pt x="16938" y="40791"/>
                    <a:pt x="16868" y="41344"/>
                  </a:cubicBezTo>
                  <a:cubicBezTo>
                    <a:pt x="16972" y="41240"/>
                    <a:pt x="16903" y="41102"/>
                    <a:pt x="17007" y="41102"/>
                  </a:cubicBezTo>
                  <a:cubicBezTo>
                    <a:pt x="17021" y="41097"/>
                    <a:pt x="17033" y="41095"/>
                    <a:pt x="17044" y="41095"/>
                  </a:cubicBezTo>
                  <a:cubicBezTo>
                    <a:pt x="17111" y="41095"/>
                    <a:pt x="17115" y="41180"/>
                    <a:pt x="17145" y="41240"/>
                  </a:cubicBezTo>
                  <a:cubicBezTo>
                    <a:pt x="17318" y="41620"/>
                    <a:pt x="17387" y="42035"/>
                    <a:pt x="17214" y="42415"/>
                  </a:cubicBezTo>
                  <a:cubicBezTo>
                    <a:pt x="17076" y="42761"/>
                    <a:pt x="17041" y="43141"/>
                    <a:pt x="16903" y="43487"/>
                  </a:cubicBezTo>
                  <a:cubicBezTo>
                    <a:pt x="16626" y="44316"/>
                    <a:pt x="16246" y="45111"/>
                    <a:pt x="15762" y="45837"/>
                  </a:cubicBezTo>
                  <a:cubicBezTo>
                    <a:pt x="15209" y="46667"/>
                    <a:pt x="14794" y="47531"/>
                    <a:pt x="14380" y="48429"/>
                  </a:cubicBezTo>
                  <a:cubicBezTo>
                    <a:pt x="14311" y="48568"/>
                    <a:pt x="14241" y="48706"/>
                    <a:pt x="14172" y="48844"/>
                  </a:cubicBezTo>
                  <a:cubicBezTo>
                    <a:pt x="14138" y="48913"/>
                    <a:pt x="14172" y="48983"/>
                    <a:pt x="14241" y="49017"/>
                  </a:cubicBezTo>
                  <a:cubicBezTo>
                    <a:pt x="14255" y="49024"/>
                    <a:pt x="14267" y="49027"/>
                    <a:pt x="14278" y="49027"/>
                  </a:cubicBezTo>
                  <a:cubicBezTo>
                    <a:pt x="14325" y="49027"/>
                    <a:pt x="14358" y="48976"/>
                    <a:pt x="14414" y="48948"/>
                  </a:cubicBezTo>
                  <a:cubicBezTo>
                    <a:pt x="14483" y="48844"/>
                    <a:pt x="14414" y="48671"/>
                    <a:pt x="14587" y="48533"/>
                  </a:cubicBezTo>
                  <a:cubicBezTo>
                    <a:pt x="14829" y="48810"/>
                    <a:pt x="14967" y="49121"/>
                    <a:pt x="15036" y="49466"/>
                  </a:cubicBezTo>
                  <a:cubicBezTo>
                    <a:pt x="15036" y="49536"/>
                    <a:pt x="15036" y="49570"/>
                    <a:pt x="14967" y="49605"/>
                  </a:cubicBezTo>
                  <a:cubicBezTo>
                    <a:pt x="14794" y="49743"/>
                    <a:pt x="14829" y="49847"/>
                    <a:pt x="15036" y="49916"/>
                  </a:cubicBezTo>
                  <a:cubicBezTo>
                    <a:pt x="15071" y="49950"/>
                    <a:pt x="15106" y="49985"/>
                    <a:pt x="15106" y="50019"/>
                  </a:cubicBezTo>
                  <a:cubicBezTo>
                    <a:pt x="15140" y="50469"/>
                    <a:pt x="15244" y="50953"/>
                    <a:pt x="14898" y="51333"/>
                  </a:cubicBezTo>
                  <a:lnTo>
                    <a:pt x="14829" y="51333"/>
                  </a:lnTo>
                  <a:cubicBezTo>
                    <a:pt x="14760" y="51229"/>
                    <a:pt x="14898" y="51091"/>
                    <a:pt x="14829" y="50953"/>
                  </a:cubicBezTo>
                  <a:lnTo>
                    <a:pt x="14829" y="50953"/>
                  </a:lnTo>
                  <a:cubicBezTo>
                    <a:pt x="14691" y="51160"/>
                    <a:pt x="14691" y="51368"/>
                    <a:pt x="14587" y="51575"/>
                  </a:cubicBezTo>
                  <a:cubicBezTo>
                    <a:pt x="14531" y="51706"/>
                    <a:pt x="14505" y="51766"/>
                    <a:pt x="14455" y="51766"/>
                  </a:cubicBezTo>
                  <a:cubicBezTo>
                    <a:pt x="14412" y="51766"/>
                    <a:pt x="14352" y="51723"/>
                    <a:pt x="14241" y="51644"/>
                  </a:cubicBezTo>
                  <a:lnTo>
                    <a:pt x="14241" y="51644"/>
                  </a:lnTo>
                  <a:cubicBezTo>
                    <a:pt x="14207" y="51990"/>
                    <a:pt x="14345" y="52370"/>
                    <a:pt x="14172" y="52750"/>
                  </a:cubicBezTo>
                  <a:cubicBezTo>
                    <a:pt x="14069" y="52301"/>
                    <a:pt x="13999" y="51886"/>
                    <a:pt x="13965" y="51471"/>
                  </a:cubicBezTo>
                  <a:cubicBezTo>
                    <a:pt x="13965" y="51056"/>
                    <a:pt x="13999" y="50642"/>
                    <a:pt x="13896" y="50192"/>
                  </a:cubicBezTo>
                  <a:cubicBezTo>
                    <a:pt x="13861" y="50089"/>
                    <a:pt x="13896" y="49985"/>
                    <a:pt x="13896" y="49881"/>
                  </a:cubicBezTo>
                  <a:cubicBezTo>
                    <a:pt x="13930" y="49743"/>
                    <a:pt x="13965" y="49570"/>
                    <a:pt x="13723" y="49536"/>
                  </a:cubicBezTo>
                  <a:cubicBezTo>
                    <a:pt x="13702" y="49532"/>
                    <a:pt x="13681" y="49530"/>
                    <a:pt x="13660" y="49530"/>
                  </a:cubicBezTo>
                  <a:cubicBezTo>
                    <a:pt x="13481" y="49530"/>
                    <a:pt x="13339" y="49661"/>
                    <a:pt x="13308" y="49847"/>
                  </a:cubicBezTo>
                  <a:cubicBezTo>
                    <a:pt x="13308" y="49950"/>
                    <a:pt x="13308" y="50089"/>
                    <a:pt x="13343" y="50192"/>
                  </a:cubicBezTo>
                  <a:cubicBezTo>
                    <a:pt x="13585" y="50884"/>
                    <a:pt x="13550" y="51609"/>
                    <a:pt x="13550" y="52301"/>
                  </a:cubicBezTo>
                  <a:cubicBezTo>
                    <a:pt x="13550" y="53718"/>
                    <a:pt x="13446" y="55135"/>
                    <a:pt x="13135" y="56518"/>
                  </a:cubicBezTo>
                  <a:cubicBezTo>
                    <a:pt x="12824" y="58039"/>
                    <a:pt x="12271" y="59490"/>
                    <a:pt x="11476" y="60838"/>
                  </a:cubicBezTo>
                  <a:lnTo>
                    <a:pt x="11476" y="60873"/>
                  </a:lnTo>
                  <a:cubicBezTo>
                    <a:pt x="11234" y="61288"/>
                    <a:pt x="10958" y="61702"/>
                    <a:pt x="10612" y="62048"/>
                  </a:cubicBezTo>
                  <a:cubicBezTo>
                    <a:pt x="10543" y="62117"/>
                    <a:pt x="10508" y="62221"/>
                    <a:pt x="10439" y="62290"/>
                  </a:cubicBezTo>
                  <a:cubicBezTo>
                    <a:pt x="9783" y="63396"/>
                    <a:pt x="9437" y="64606"/>
                    <a:pt x="9264" y="65850"/>
                  </a:cubicBezTo>
                  <a:cubicBezTo>
                    <a:pt x="9264" y="66023"/>
                    <a:pt x="9299" y="66300"/>
                    <a:pt x="9126" y="66334"/>
                  </a:cubicBezTo>
                  <a:cubicBezTo>
                    <a:pt x="9101" y="66342"/>
                    <a:pt x="9078" y="66346"/>
                    <a:pt x="9055" y="66346"/>
                  </a:cubicBezTo>
                  <a:cubicBezTo>
                    <a:pt x="8894" y="66346"/>
                    <a:pt x="8802" y="66141"/>
                    <a:pt x="8711" y="65989"/>
                  </a:cubicBezTo>
                  <a:cubicBezTo>
                    <a:pt x="8296" y="65401"/>
                    <a:pt x="8089" y="64744"/>
                    <a:pt x="7951" y="64053"/>
                  </a:cubicBezTo>
                  <a:cubicBezTo>
                    <a:pt x="7709" y="63016"/>
                    <a:pt x="7501" y="61944"/>
                    <a:pt x="7432" y="60873"/>
                  </a:cubicBezTo>
                  <a:cubicBezTo>
                    <a:pt x="7398" y="60354"/>
                    <a:pt x="7432" y="59836"/>
                    <a:pt x="7536" y="59317"/>
                  </a:cubicBezTo>
                  <a:cubicBezTo>
                    <a:pt x="7674" y="58592"/>
                    <a:pt x="7847" y="57866"/>
                    <a:pt x="8158" y="57209"/>
                  </a:cubicBezTo>
                  <a:cubicBezTo>
                    <a:pt x="8676" y="56172"/>
                    <a:pt x="9022" y="55031"/>
                    <a:pt x="9368" y="53925"/>
                  </a:cubicBezTo>
                  <a:cubicBezTo>
                    <a:pt x="9541" y="53407"/>
                    <a:pt x="9679" y="52854"/>
                    <a:pt x="9921" y="52335"/>
                  </a:cubicBezTo>
                  <a:cubicBezTo>
                    <a:pt x="10163" y="51782"/>
                    <a:pt x="10370" y="51229"/>
                    <a:pt x="10681" y="50711"/>
                  </a:cubicBezTo>
                  <a:cubicBezTo>
                    <a:pt x="11058" y="50114"/>
                    <a:pt x="11549" y="49803"/>
                    <a:pt x="12206" y="49803"/>
                  </a:cubicBezTo>
                  <a:cubicBezTo>
                    <a:pt x="12272" y="49803"/>
                    <a:pt x="12340" y="49806"/>
                    <a:pt x="12409" y="49812"/>
                  </a:cubicBezTo>
                  <a:cubicBezTo>
                    <a:pt x="12513" y="49812"/>
                    <a:pt x="12617" y="49778"/>
                    <a:pt x="12721" y="49778"/>
                  </a:cubicBezTo>
                  <a:cubicBezTo>
                    <a:pt x="12893" y="49778"/>
                    <a:pt x="12963" y="49708"/>
                    <a:pt x="12893" y="49536"/>
                  </a:cubicBezTo>
                  <a:cubicBezTo>
                    <a:pt x="12824" y="49363"/>
                    <a:pt x="12893" y="49190"/>
                    <a:pt x="12824" y="48983"/>
                  </a:cubicBezTo>
                  <a:cubicBezTo>
                    <a:pt x="12790" y="48810"/>
                    <a:pt x="12928" y="48637"/>
                    <a:pt x="13032" y="48602"/>
                  </a:cubicBezTo>
                  <a:cubicBezTo>
                    <a:pt x="13295" y="48536"/>
                    <a:pt x="13433" y="48220"/>
                    <a:pt x="13714" y="48220"/>
                  </a:cubicBezTo>
                  <a:cubicBezTo>
                    <a:pt x="13728" y="48220"/>
                    <a:pt x="13743" y="48220"/>
                    <a:pt x="13758" y="48222"/>
                  </a:cubicBezTo>
                  <a:cubicBezTo>
                    <a:pt x="13896" y="48222"/>
                    <a:pt x="13965" y="48153"/>
                    <a:pt x="13999" y="48049"/>
                  </a:cubicBezTo>
                  <a:cubicBezTo>
                    <a:pt x="14483" y="47220"/>
                    <a:pt x="14967" y="46425"/>
                    <a:pt x="15382" y="45561"/>
                  </a:cubicBezTo>
                  <a:cubicBezTo>
                    <a:pt x="15624" y="45008"/>
                    <a:pt x="15935" y="44489"/>
                    <a:pt x="16177" y="43971"/>
                  </a:cubicBezTo>
                  <a:cubicBezTo>
                    <a:pt x="16384" y="43452"/>
                    <a:pt x="16557" y="42968"/>
                    <a:pt x="16592" y="42415"/>
                  </a:cubicBezTo>
                  <a:cubicBezTo>
                    <a:pt x="16592" y="42311"/>
                    <a:pt x="16592" y="42208"/>
                    <a:pt x="16557" y="42104"/>
                  </a:cubicBezTo>
                  <a:cubicBezTo>
                    <a:pt x="16419" y="41655"/>
                    <a:pt x="16488" y="41205"/>
                    <a:pt x="16557" y="40721"/>
                  </a:cubicBezTo>
                  <a:cubicBezTo>
                    <a:pt x="16592" y="40445"/>
                    <a:pt x="16661" y="40168"/>
                    <a:pt x="16626" y="39892"/>
                  </a:cubicBezTo>
                  <a:cubicBezTo>
                    <a:pt x="16626" y="39650"/>
                    <a:pt x="16626" y="39443"/>
                    <a:pt x="16696" y="39235"/>
                  </a:cubicBezTo>
                  <a:cubicBezTo>
                    <a:pt x="16730" y="39201"/>
                    <a:pt x="16730" y="39166"/>
                    <a:pt x="16730" y="39131"/>
                  </a:cubicBezTo>
                  <a:cubicBezTo>
                    <a:pt x="16661" y="38544"/>
                    <a:pt x="16696" y="37991"/>
                    <a:pt x="16419" y="37472"/>
                  </a:cubicBezTo>
                  <a:cubicBezTo>
                    <a:pt x="16212" y="37092"/>
                    <a:pt x="16143" y="36677"/>
                    <a:pt x="16108" y="36263"/>
                  </a:cubicBezTo>
                  <a:cubicBezTo>
                    <a:pt x="16108" y="36021"/>
                    <a:pt x="16143" y="35710"/>
                    <a:pt x="16488" y="35640"/>
                  </a:cubicBezTo>
                  <a:cubicBezTo>
                    <a:pt x="16592" y="35606"/>
                    <a:pt x="16626" y="35468"/>
                    <a:pt x="16661" y="35398"/>
                  </a:cubicBezTo>
                  <a:cubicBezTo>
                    <a:pt x="16834" y="34949"/>
                    <a:pt x="17041" y="34534"/>
                    <a:pt x="17249" y="34120"/>
                  </a:cubicBezTo>
                  <a:cubicBezTo>
                    <a:pt x="17318" y="33947"/>
                    <a:pt x="17318" y="33774"/>
                    <a:pt x="17352" y="33636"/>
                  </a:cubicBezTo>
                  <a:cubicBezTo>
                    <a:pt x="17525" y="33152"/>
                    <a:pt x="17767" y="32737"/>
                    <a:pt x="18009" y="32288"/>
                  </a:cubicBezTo>
                  <a:cubicBezTo>
                    <a:pt x="18044" y="32218"/>
                    <a:pt x="18078" y="32149"/>
                    <a:pt x="18251" y="32115"/>
                  </a:cubicBezTo>
                  <a:close/>
                  <a:moveTo>
                    <a:pt x="25446" y="50324"/>
                  </a:moveTo>
                  <a:cubicBezTo>
                    <a:pt x="25532" y="50324"/>
                    <a:pt x="25622" y="50337"/>
                    <a:pt x="25717" y="50365"/>
                  </a:cubicBezTo>
                  <a:cubicBezTo>
                    <a:pt x="25786" y="50365"/>
                    <a:pt x="25840" y="50380"/>
                    <a:pt x="25899" y="50380"/>
                  </a:cubicBezTo>
                  <a:cubicBezTo>
                    <a:pt x="25928" y="50380"/>
                    <a:pt x="25959" y="50377"/>
                    <a:pt x="25994" y="50365"/>
                  </a:cubicBezTo>
                  <a:cubicBezTo>
                    <a:pt x="26103" y="50342"/>
                    <a:pt x="26210" y="50331"/>
                    <a:pt x="26315" y="50331"/>
                  </a:cubicBezTo>
                  <a:cubicBezTo>
                    <a:pt x="26676" y="50331"/>
                    <a:pt x="27012" y="50462"/>
                    <a:pt x="27307" y="50676"/>
                  </a:cubicBezTo>
                  <a:cubicBezTo>
                    <a:pt x="27618" y="50918"/>
                    <a:pt x="27895" y="51160"/>
                    <a:pt x="28206" y="51402"/>
                  </a:cubicBezTo>
                  <a:cubicBezTo>
                    <a:pt x="28897" y="52024"/>
                    <a:pt x="29588" y="52612"/>
                    <a:pt x="30280" y="53269"/>
                  </a:cubicBezTo>
                  <a:cubicBezTo>
                    <a:pt x="30764" y="53753"/>
                    <a:pt x="31144" y="54271"/>
                    <a:pt x="31489" y="54824"/>
                  </a:cubicBezTo>
                  <a:cubicBezTo>
                    <a:pt x="31801" y="55308"/>
                    <a:pt x="32077" y="55861"/>
                    <a:pt x="32388" y="56379"/>
                  </a:cubicBezTo>
                  <a:cubicBezTo>
                    <a:pt x="32359" y="56403"/>
                    <a:pt x="32333" y="56412"/>
                    <a:pt x="32311" y="56412"/>
                  </a:cubicBezTo>
                  <a:cubicBezTo>
                    <a:pt x="32212" y="56412"/>
                    <a:pt x="32163" y="56232"/>
                    <a:pt x="32053" y="56232"/>
                  </a:cubicBezTo>
                  <a:cubicBezTo>
                    <a:pt x="32039" y="56232"/>
                    <a:pt x="32024" y="56235"/>
                    <a:pt x="32008" y="56241"/>
                  </a:cubicBezTo>
                  <a:cubicBezTo>
                    <a:pt x="31939" y="56345"/>
                    <a:pt x="32008" y="56379"/>
                    <a:pt x="32077" y="56449"/>
                  </a:cubicBezTo>
                  <a:cubicBezTo>
                    <a:pt x="32250" y="56552"/>
                    <a:pt x="32388" y="56725"/>
                    <a:pt x="32561" y="56794"/>
                  </a:cubicBezTo>
                  <a:cubicBezTo>
                    <a:pt x="33045" y="57071"/>
                    <a:pt x="33287" y="57486"/>
                    <a:pt x="33425" y="57969"/>
                  </a:cubicBezTo>
                  <a:cubicBezTo>
                    <a:pt x="33632" y="58730"/>
                    <a:pt x="33944" y="59490"/>
                    <a:pt x="34151" y="60251"/>
                  </a:cubicBezTo>
                  <a:cubicBezTo>
                    <a:pt x="34358" y="61011"/>
                    <a:pt x="34600" y="61772"/>
                    <a:pt x="34669" y="62567"/>
                  </a:cubicBezTo>
                  <a:cubicBezTo>
                    <a:pt x="34704" y="63120"/>
                    <a:pt x="34773" y="63673"/>
                    <a:pt x="34808" y="64226"/>
                  </a:cubicBezTo>
                  <a:cubicBezTo>
                    <a:pt x="34842" y="64329"/>
                    <a:pt x="34981" y="64364"/>
                    <a:pt x="34877" y="64502"/>
                  </a:cubicBezTo>
                  <a:lnTo>
                    <a:pt x="34808" y="64502"/>
                  </a:lnTo>
                  <a:cubicBezTo>
                    <a:pt x="34704" y="64399"/>
                    <a:pt x="34773" y="64329"/>
                    <a:pt x="34808" y="64226"/>
                  </a:cubicBezTo>
                  <a:cubicBezTo>
                    <a:pt x="34704" y="64226"/>
                    <a:pt x="34635" y="64191"/>
                    <a:pt x="34566" y="64087"/>
                  </a:cubicBezTo>
                  <a:cubicBezTo>
                    <a:pt x="34427" y="63811"/>
                    <a:pt x="34289" y="63569"/>
                    <a:pt x="34151" y="63292"/>
                  </a:cubicBezTo>
                  <a:cubicBezTo>
                    <a:pt x="33805" y="62601"/>
                    <a:pt x="33287" y="62048"/>
                    <a:pt x="32699" y="61564"/>
                  </a:cubicBezTo>
                  <a:cubicBezTo>
                    <a:pt x="32112" y="61046"/>
                    <a:pt x="31524" y="60493"/>
                    <a:pt x="30833" y="60078"/>
                  </a:cubicBezTo>
                  <a:cubicBezTo>
                    <a:pt x="30556" y="59905"/>
                    <a:pt x="30314" y="59732"/>
                    <a:pt x="30038" y="59594"/>
                  </a:cubicBezTo>
                  <a:cubicBezTo>
                    <a:pt x="29519" y="59317"/>
                    <a:pt x="29174" y="58937"/>
                    <a:pt x="28759" y="58592"/>
                  </a:cubicBezTo>
                  <a:cubicBezTo>
                    <a:pt x="28206" y="58142"/>
                    <a:pt x="27826" y="57624"/>
                    <a:pt x="27411" y="57071"/>
                  </a:cubicBezTo>
                  <a:cubicBezTo>
                    <a:pt x="27169" y="56760"/>
                    <a:pt x="27065" y="56379"/>
                    <a:pt x="26858" y="56068"/>
                  </a:cubicBezTo>
                  <a:cubicBezTo>
                    <a:pt x="26408" y="55343"/>
                    <a:pt x="26132" y="54548"/>
                    <a:pt x="25855" y="53718"/>
                  </a:cubicBezTo>
                  <a:cubicBezTo>
                    <a:pt x="25648" y="53130"/>
                    <a:pt x="25441" y="52508"/>
                    <a:pt x="25233" y="51921"/>
                  </a:cubicBezTo>
                  <a:cubicBezTo>
                    <a:pt x="25129" y="51921"/>
                    <a:pt x="25095" y="51990"/>
                    <a:pt x="25095" y="52059"/>
                  </a:cubicBezTo>
                  <a:cubicBezTo>
                    <a:pt x="25095" y="52197"/>
                    <a:pt x="25129" y="52335"/>
                    <a:pt x="25164" y="52474"/>
                  </a:cubicBezTo>
                  <a:cubicBezTo>
                    <a:pt x="25302" y="52923"/>
                    <a:pt x="25441" y="53407"/>
                    <a:pt x="25648" y="53822"/>
                  </a:cubicBezTo>
                  <a:cubicBezTo>
                    <a:pt x="25786" y="54133"/>
                    <a:pt x="25855" y="54444"/>
                    <a:pt x="25855" y="54824"/>
                  </a:cubicBezTo>
                  <a:cubicBezTo>
                    <a:pt x="25821" y="55308"/>
                    <a:pt x="25959" y="55757"/>
                    <a:pt x="26028" y="56241"/>
                  </a:cubicBezTo>
                  <a:cubicBezTo>
                    <a:pt x="26028" y="56310"/>
                    <a:pt x="26063" y="56379"/>
                    <a:pt x="26097" y="56449"/>
                  </a:cubicBezTo>
                  <a:cubicBezTo>
                    <a:pt x="26581" y="57416"/>
                    <a:pt x="26892" y="58419"/>
                    <a:pt x="26996" y="59490"/>
                  </a:cubicBezTo>
                  <a:cubicBezTo>
                    <a:pt x="27065" y="59940"/>
                    <a:pt x="26961" y="60389"/>
                    <a:pt x="26892" y="60873"/>
                  </a:cubicBezTo>
                  <a:cubicBezTo>
                    <a:pt x="26823" y="61875"/>
                    <a:pt x="26719" y="62878"/>
                    <a:pt x="26616" y="63880"/>
                  </a:cubicBezTo>
                  <a:cubicBezTo>
                    <a:pt x="26547" y="64433"/>
                    <a:pt x="26477" y="64952"/>
                    <a:pt x="26374" y="65505"/>
                  </a:cubicBezTo>
                  <a:cubicBezTo>
                    <a:pt x="26339" y="65712"/>
                    <a:pt x="26339" y="65989"/>
                    <a:pt x="26028" y="66058"/>
                  </a:cubicBezTo>
                  <a:cubicBezTo>
                    <a:pt x="25959" y="66058"/>
                    <a:pt x="25959" y="66161"/>
                    <a:pt x="25994" y="66231"/>
                  </a:cubicBezTo>
                  <a:cubicBezTo>
                    <a:pt x="26028" y="66472"/>
                    <a:pt x="25924" y="66714"/>
                    <a:pt x="25821" y="66922"/>
                  </a:cubicBezTo>
                  <a:cubicBezTo>
                    <a:pt x="25717" y="67164"/>
                    <a:pt x="25613" y="67406"/>
                    <a:pt x="25510" y="67648"/>
                  </a:cubicBezTo>
                  <a:cubicBezTo>
                    <a:pt x="25475" y="67751"/>
                    <a:pt x="25406" y="67855"/>
                    <a:pt x="25337" y="67959"/>
                  </a:cubicBezTo>
                  <a:cubicBezTo>
                    <a:pt x="25268" y="67993"/>
                    <a:pt x="25233" y="68062"/>
                    <a:pt x="25129" y="68062"/>
                  </a:cubicBezTo>
                  <a:cubicBezTo>
                    <a:pt x="25026" y="68028"/>
                    <a:pt x="25026" y="67924"/>
                    <a:pt x="25026" y="67855"/>
                  </a:cubicBezTo>
                  <a:cubicBezTo>
                    <a:pt x="24991" y="67682"/>
                    <a:pt x="24957" y="67509"/>
                    <a:pt x="24991" y="67337"/>
                  </a:cubicBezTo>
                  <a:cubicBezTo>
                    <a:pt x="25199" y="66472"/>
                    <a:pt x="25095" y="65574"/>
                    <a:pt x="25060" y="64675"/>
                  </a:cubicBezTo>
                  <a:cubicBezTo>
                    <a:pt x="25060" y="63638"/>
                    <a:pt x="24887" y="62636"/>
                    <a:pt x="24646" y="61599"/>
                  </a:cubicBezTo>
                  <a:cubicBezTo>
                    <a:pt x="24646" y="61530"/>
                    <a:pt x="24646" y="61426"/>
                    <a:pt x="24611" y="61322"/>
                  </a:cubicBezTo>
                  <a:cubicBezTo>
                    <a:pt x="24611" y="61253"/>
                    <a:pt x="24611" y="61184"/>
                    <a:pt x="24542" y="61149"/>
                  </a:cubicBezTo>
                  <a:cubicBezTo>
                    <a:pt x="24196" y="60977"/>
                    <a:pt x="24127" y="60666"/>
                    <a:pt x="24023" y="60354"/>
                  </a:cubicBezTo>
                  <a:cubicBezTo>
                    <a:pt x="23851" y="59940"/>
                    <a:pt x="23678" y="59490"/>
                    <a:pt x="23505" y="59076"/>
                  </a:cubicBezTo>
                  <a:cubicBezTo>
                    <a:pt x="23056" y="58073"/>
                    <a:pt x="22710" y="57071"/>
                    <a:pt x="22641" y="55999"/>
                  </a:cubicBezTo>
                  <a:cubicBezTo>
                    <a:pt x="22641" y="55481"/>
                    <a:pt x="22537" y="54997"/>
                    <a:pt x="22537" y="54513"/>
                  </a:cubicBezTo>
                  <a:cubicBezTo>
                    <a:pt x="22502" y="54167"/>
                    <a:pt x="22572" y="53856"/>
                    <a:pt x="22675" y="53511"/>
                  </a:cubicBezTo>
                  <a:cubicBezTo>
                    <a:pt x="22814" y="53027"/>
                    <a:pt x="22952" y="52543"/>
                    <a:pt x="23194" y="52059"/>
                  </a:cubicBezTo>
                  <a:cubicBezTo>
                    <a:pt x="23367" y="51713"/>
                    <a:pt x="23643" y="51506"/>
                    <a:pt x="23954" y="51333"/>
                  </a:cubicBezTo>
                  <a:cubicBezTo>
                    <a:pt x="24058" y="51298"/>
                    <a:pt x="24162" y="51264"/>
                    <a:pt x="24265" y="51264"/>
                  </a:cubicBezTo>
                  <a:cubicBezTo>
                    <a:pt x="24313" y="51254"/>
                    <a:pt x="24363" y="51247"/>
                    <a:pt x="24411" y="51247"/>
                  </a:cubicBezTo>
                  <a:cubicBezTo>
                    <a:pt x="24539" y="51247"/>
                    <a:pt x="24655" y="51296"/>
                    <a:pt x="24680" y="51471"/>
                  </a:cubicBezTo>
                  <a:cubicBezTo>
                    <a:pt x="24680" y="51540"/>
                    <a:pt x="24715" y="51609"/>
                    <a:pt x="24853" y="51609"/>
                  </a:cubicBezTo>
                  <a:cubicBezTo>
                    <a:pt x="24853" y="51333"/>
                    <a:pt x="24957" y="51056"/>
                    <a:pt x="24784" y="50849"/>
                  </a:cubicBezTo>
                  <a:cubicBezTo>
                    <a:pt x="24680" y="50711"/>
                    <a:pt x="24715" y="50642"/>
                    <a:pt x="24818" y="50538"/>
                  </a:cubicBezTo>
                  <a:cubicBezTo>
                    <a:pt x="25019" y="50413"/>
                    <a:pt x="25219" y="50324"/>
                    <a:pt x="25446" y="50324"/>
                  </a:cubicBezTo>
                  <a:close/>
                  <a:moveTo>
                    <a:pt x="18147" y="56241"/>
                  </a:moveTo>
                  <a:cubicBezTo>
                    <a:pt x="18320" y="56483"/>
                    <a:pt x="18355" y="56760"/>
                    <a:pt x="18389" y="57071"/>
                  </a:cubicBezTo>
                  <a:cubicBezTo>
                    <a:pt x="18389" y="57244"/>
                    <a:pt x="18355" y="57416"/>
                    <a:pt x="18493" y="57555"/>
                  </a:cubicBezTo>
                  <a:cubicBezTo>
                    <a:pt x="18528" y="57589"/>
                    <a:pt x="18458" y="57624"/>
                    <a:pt x="18424" y="57658"/>
                  </a:cubicBezTo>
                  <a:cubicBezTo>
                    <a:pt x="18597" y="57693"/>
                    <a:pt x="18666" y="57797"/>
                    <a:pt x="18666" y="57969"/>
                  </a:cubicBezTo>
                  <a:cubicBezTo>
                    <a:pt x="18631" y="59041"/>
                    <a:pt x="18700" y="60112"/>
                    <a:pt x="18631" y="61184"/>
                  </a:cubicBezTo>
                  <a:cubicBezTo>
                    <a:pt x="18631" y="61219"/>
                    <a:pt x="18631" y="61288"/>
                    <a:pt x="18700" y="61288"/>
                  </a:cubicBezTo>
                  <a:cubicBezTo>
                    <a:pt x="18873" y="60389"/>
                    <a:pt x="18769" y="59456"/>
                    <a:pt x="18873" y="58557"/>
                  </a:cubicBezTo>
                  <a:cubicBezTo>
                    <a:pt x="19046" y="58695"/>
                    <a:pt x="19184" y="58868"/>
                    <a:pt x="19150" y="59110"/>
                  </a:cubicBezTo>
                  <a:cubicBezTo>
                    <a:pt x="19115" y="59905"/>
                    <a:pt x="19253" y="60700"/>
                    <a:pt x="19253" y="61495"/>
                  </a:cubicBezTo>
                  <a:cubicBezTo>
                    <a:pt x="19253" y="61806"/>
                    <a:pt x="19253" y="62083"/>
                    <a:pt x="19219" y="62359"/>
                  </a:cubicBezTo>
                  <a:cubicBezTo>
                    <a:pt x="19288" y="62256"/>
                    <a:pt x="19288" y="62152"/>
                    <a:pt x="19288" y="62048"/>
                  </a:cubicBezTo>
                  <a:cubicBezTo>
                    <a:pt x="19288" y="61357"/>
                    <a:pt x="19288" y="60666"/>
                    <a:pt x="19288" y="59974"/>
                  </a:cubicBezTo>
                  <a:cubicBezTo>
                    <a:pt x="19288" y="59871"/>
                    <a:pt x="19288" y="59767"/>
                    <a:pt x="19357" y="59629"/>
                  </a:cubicBezTo>
                  <a:cubicBezTo>
                    <a:pt x="19530" y="59836"/>
                    <a:pt x="19668" y="60043"/>
                    <a:pt x="19634" y="60251"/>
                  </a:cubicBezTo>
                  <a:cubicBezTo>
                    <a:pt x="19530" y="60596"/>
                    <a:pt x="19564" y="60942"/>
                    <a:pt x="19564" y="61253"/>
                  </a:cubicBezTo>
                  <a:cubicBezTo>
                    <a:pt x="19564" y="61633"/>
                    <a:pt x="19564" y="61979"/>
                    <a:pt x="19599" y="62359"/>
                  </a:cubicBezTo>
                  <a:cubicBezTo>
                    <a:pt x="19634" y="61772"/>
                    <a:pt x="19668" y="61219"/>
                    <a:pt x="19737" y="60596"/>
                  </a:cubicBezTo>
                  <a:cubicBezTo>
                    <a:pt x="19806" y="61149"/>
                    <a:pt x="19910" y="61633"/>
                    <a:pt x="19876" y="62117"/>
                  </a:cubicBezTo>
                  <a:cubicBezTo>
                    <a:pt x="19876" y="62567"/>
                    <a:pt x="19910" y="63016"/>
                    <a:pt x="19806" y="63465"/>
                  </a:cubicBezTo>
                  <a:cubicBezTo>
                    <a:pt x="19772" y="63673"/>
                    <a:pt x="19841" y="63846"/>
                    <a:pt x="19806" y="64087"/>
                  </a:cubicBezTo>
                  <a:cubicBezTo>
                    <a:pt x="19806" y="64433"/>
                    <a:pt x="19668" y="64710"/>
                    <a:pt x="19426" y="64986"/>
                  </a:cubicBezTo>
                  <a:cubicBezTo>
                    <a:pt x="19115" y="65332"/>
                    <a:pt x="18804" y="65712"/>
                    <a:pt x="18424" y="66023"/>
                  </a:cubicBezTo>
                  <a:cubicBezTo>
                    <a:pt x="18355" y="66092"/>
                    <a:pt x="18286" y="66161"/>
                    <a:pt x="18216" y="66231"/>
                  </a:cubicBezTo>
                  <a:cubicBezTo>
                    <a:pt x="18182" y="66334"/>
                    <a:pt x="18147" y="66403"/>
                    <a:pt x="18216" y="66507"/>
                  </a:cubicBezTo>
                  <a:cubicBezTo>
                    <a:pt x="18238" y="66528"/>
                    <a:pt x="18259" y="66537"/>
                    <a:pt x="18281" y="66537"/>
                  </a:cubicBezTo>
                  <a:cubicBezTo>
                    <a:pt x="18328" y="66537"/>
                    <a:pt x="18376" y="66496"/>
                    <a:pt x="18424" y="66472"/>
                  </a:cubicBezTo>
                  <a:cubicBezTo>
                    <a:pt x="19046" y="66300"/>
                    <a:pt x="19530" y="65954"/>
                    <a:pt x="19910" y="65401"/>
                  </a:cubicBezTo>
                  <a:cubicBezTo>
                    <a:pt x="20048" y="65228"/>
                    <a:pt x="20187" y="65021"/>
                    <a:pt x="20394" y="64882"/>
                  </a:cubicBezTo>
                  <a:cubicBezTo>
                    <a:pt x="20636" y="64710"/>
                    <a:pt x="20705" y="64433"/>
                    <a:pt x="20912" y="64191"/>
                  </a:cubicBezTo>
                  <a:lnTo>
                    <a:pt x="20912" y="64191"/>
                  </a:lnTo>
                  <a:cubicBezTo>
                    <a:pt x="21016" y="64848"/>
                    <a:pt x="20878" y="65436"/>
                    <a:pt x="20878" y="66058"/>
                  </a:cubicBezTo>
                  <a:cubicBezTo>
                    <a:pt x="20982" y="65470"/>
                    <a:pt x="21016" y="64917"/>
                    <a:pt x="21154" y="64364"/>
                  </a:cubicBezTo>
                  <a:cubicBezTo>
                    <a:pt x="21258" y="64882"/>
                    <a:pt x="21362" y="65366"/>
                    <a:pt x="21396" y="65885"/>
                  </a:cubicBezTo>
                  <a:cubicBezTo>
                    <a:pt x="21431" y="65539"/>
                    <a:pt x="21431" y="65228"/>
                    <a:pt x="21466" y="64813"/>
                  </a:cubicBezTo>
                  <a:cubicBezTo>
                    <a:pt x="21673" y="64986"/>
                    <a:pt x="21707" y="65194"/>
                    <a:pt x="21742" y="65366"/>
                  </a:cubicBezTo>
                  <a:cubicBezTo>
                    <a:pt x="21949" y="66369"/>
                    <a:pt x="21949" y="67371"/>
                    <a:pt x="21949" y="68374"/>
                  </a:cubicBezTo>
                  <a:cubicBezTo>
                    <a:pt x="21949" y="68961"/>
                    <a:pt x="21984" y="69583"/>
                    <a:pt x="21915" y="70205"/>
                  </a:cubicBezTo>
                  <a:cubicBezTo>
                    <a:pt x="22053" y="69894"/>
                    <a:pt x="22088" y="69549"/>
                    <a:pt x="22157" y="69203"/>
                  </a:cubicBezTo>
                  <a:cubicBezTo>
                    <a:pt x="22157" y="69169"/>
                    <a:pt x="22157" y="69134"/>
                    <a:pt x="22157" y="69099"/>
                  </a:cubicBezTo>
                  <a:cubicBezTo>
                    <a:pt x="22226" y="68857"/>
                    <a:pt x="21984" y="68685"/>
                    <a:pt x="22157" y="68443"/>
                  </a:cubicBezTo>
                  <a:cubicBezTo>
                    <a:pt x="22261" y="68304"/>
                    <a:pt x="22191" y="68028"/>
                    <a:pt x="22157" y="67786"/>
                  </a:cubicBezTo>
                  <a:cubicBezTo>
                    <a:pt x="22157" y="67544"/>
                    <a:pt x="22122" y="67337"/>
                    <a:pt x="22122" y="67095"/>
                  </a:cubicBezTo>
                  <a:cubicBezTo>
                    <a:pt x="22122" y="66991"/>
                    <a:pt x="22122" y="66887"/>
                    <a:pt x="22122" y="66784"/>
                  </a:cubicBezTo>
                  <a:cubicBezTo>
                    <a:pt x="22157" y="66645"/>
                    <a:pt x="22122" y="66542"/>
                    <a:pt x="22053" y="66403"/>
                  </a:cubicBezTo>
                  <a:cubicBezTo>
                    <a:pt x="21880" y="66023"/>
                    <a:pt x="21949" y="65574"/>
                    <a:pt x="21984" y="65159"/>
                  </a:cubicBezTo>
                  <a:cubicBezTo>
                    <a:pt x="22019" y="65021"/>
                    <a:pt x="22191" y="65124"/>
                    <a:pt x="22226" y="65021"/>
                  </a:cubicBezTo>
                  <a:cubicBezTo>
                    <a:pt x="21777" y="64571"/>
                    <a:pt x="21466" y="64018"/>
                    <a:pt x="21327" y="63362"/>
                  </a:cubicBezTo>
                  <a:cubicBezTo>
                    <a:pt x="21354" y="63355"/>
                    <a:pt x="21376" y="63352"/>
                    <a:pt x="21396" y="63352"/>
                  </a:cubicBezTo>
                  <a:cubicBezTo>
                    <a:pt x="21479" y="63352"/>
                    <a:pt x="21507" y="63403"/>
                    <a:pt x="21535" y="63431"/>
                  </a:cubicBezTo>
                  <a:cubicBezTo>
                    <a:pt x="22088" y="64087"/>
                    <a:pt x="22779" y="64606"/>
                    <a:pt x="23436" y="65159"/>
                  </a:cubicBezTo>
                  <a:cubicBezTo>
                    <a:pt x="23470" y="65194"/>
                    <a:pt x="23505" y="65228"/>
                    <a:pt x="23574" y="65263"/>
                  </a:cubicBezTo>
                  <a:cubicBezTo>
                    <a:pt x="23125" y="64779"/>
                    <a:pt x="22710" y="64260"/>
                    <a:pt x="22261" y="63776"/>
                  </a:cubicBezTo>
                  <a:cubicBezTo>
                    <a:pt x="22053" y="63569"/>
                    <a:pt x="21915" y="63292"/>
                    <a:pt x="21673" y="63085"/>
                  </a:cubicBezTo>
                  <a:cubicBezTo>
                    <a:pt x="21604" y="63051"/>
                    <a:pt x="21569" y="62981"/>
                    <a:pt x="21604" y="62912"/>
                  </a:cubicBezTo>
                  <a:cubicBezTo>
                    <a:pt x="21673" y="62497"/>
                    <a:pt x="21777" y="62117"/>
                    <a:pt x="21880" y="61668"/>
                  </a:cubicBezTo>
                  <a:cubicBezTo>
                    <a:pt x="22122" y="61910"/>
                    <a:pt x="22019" y="62256"/>
                    <a:pt x="22226" y="62497"/>
                  </a:cubicBezTo>
                  <a:cubicBezTo>
                    <a:pt x="22433" y="62705"/>
                    <a:pt x="22572" y="62981"/>
                    <a:pt x="22814" y="63154"/>
                  </a:cubicBezTo>
                  <a:cubicBezTo>
                    <a:pt x="22814" y="63051"/>
                    <a:pt x="22641" y="62947"/>
                    <a:pt x="22814" y="62843"/>
                  </a:cubicBezTo>
                  <a:cubicBezTo>
                    <a:pt x="22744" y="62532"/>
                    <a:pt x="22468" y="62325"/>
                    <a:pt x="22330" y="62048"/>
                  </a:cubicBezTo>
                  <a:cubicBezTo>
                    <a:pt x="22226" y="61910"/>
                    <a:pt x="22122" y="61772"/>
                    <a:pt x="22053" y="61633"/>
                  </a:cubicBezTo>
                  <a:cubicBezTo>
                    <a:pt x="22019" y="61564"/>
                    <a:pt x="21984" y="61461"/>
                    <a:pt x="22053" y="61426"/>
                  </a:cubicBezTo>
                  <a:cubicBezTo>
                    <a:pt x="22084" y="61406"/>
                    <a:pt x="22111" y="61397"/>
                    <a:pt x="22136" y="61397"/>
                  </a:cubicBezTo>
                  <a:cubicBezTo>
                    <a:pt x="22197" y="61397"/>
                    <a:pt x="22246" y="61446"/>
                    <a:pt x="22295" y="61495"/>
                  </a:cubicBezTo>
                  <a:cubicBezTo>
                    <a:pt x="22399" y="61599"/>
                    <a:pt x="22433" y="61772"/>
                    <a:pt x="22572" y="61841"/>
                  </a:cubicBezTo>
                  <a:cubicBezTo>
                    <a:pt x="22537" y="61806"/>
                    <a:pt x="22537" y="61702"/>
                    <a:pt x="22502" y="61668"/>
                  </a:cubicBezTo>
                  <a:cubicBezTo>
                    <a:pt x="22157" y="61322"/>
                    <a:pt x="22261" y="60942"/>
                    <a:pt x="22330" y="60527"/>
                  </a:cubicBezTo>
                  <a:lnTo>
                    <a:pt x="22330" y="60527"/>
                  </a:lnTo>
                  <a:cubicBezTo>
                    <a:pt x="22537" y="60562"/>
                    <a:pt x="22537" y="60838"/>
                    <a:pt x="22744" y="60873"/>
                  </a:cubicBezTo>
                  <a:cubicBezTo>
                    <a:pt x="22572" y="60631"/>
                    <a:pt x="22433" y="60389"/>
                    <a:pt x="22364" y="60043"/>
                  </a:cubicBezTo>
                  <a:lnTo>
                    <a:pt x="22364" y="60043"/>
                  </a:lnTo>
                  <a:cubicBezTo>
                    <a:pt x="22675" y="60320"/>
                    <a:pt x="22779" y="60562"/>
                    <a:pt x="22744" y="60873"/>
                  </a:cubicBezTo>
                  <a:cubicBezTo>
                    <a:pt x="22883" y="60907"/>
                    <a:pt x="23021" y="61011"/>
                    <a:pt x="23125" y="61115"/>
                  </a:cubicBezTo>
                  <a:cubicBezTo>
                    <a:pt x="23144" y="60960"/>
                    <a:pt x="23163" y="60892"/>
                    <a:pt x="23213" y="60892"/>
                  </a:cubicBezTo>
                  <a:cubicBezTo>
                    <a:pt x="23252" y="60892"/>
                    <a:pt x="23310" y="60935"/>
                    <a:pt x="23401" y="61011"/>
                  </a:cubicBezTo>
                  <a:cubicBezTo>
                    <a:pt x="23418" y="61028"/>
                    <a:pt x="23436" y="61037"/>
                    <a:pt x="23453" y="61037"/>
                  </a:cubicBezTo>
                  <a:cubicBezTo>
                    <a:pt x="23470" y="61037"/>
                    <a:pt x="23488" y="61028"/>
                    <a:pt x="23505" y="61011"/>
                  </a:cubicBezTo>
                  <a:lnTo>
                    <a:pt x="23436" y="61011"/>
                  </a:lnTo>
                  <a:lnTo>
                    <a:pt x="23436" y="60838"/>
                  </a:lnTo>
                  <a:lnTo>
                    <a:pt x="23505" y="61011"/>
                  </a:lnTo>
                  <a:cubicBezTo>
                    <a:pt x="23609" y="61253"/>
                    <a:pt x="23920" y="61288"/>
                    <a:pt x="24058" y="61530"/>
                  </a:cubicBezTo>
                  <a:cubicBezTo>
                    <a:pt x="24196" y="61772"/>
                    <a:pt x="24265" y="62014"/>
                    <a:pt x="24369" y="62290"/>
                  </a:cubicBezTo>
                  <a:cubicBezTo>
                    <a:pt x="24507" y="62705"/>
                    <a:pt x="24576" y="63154"/>
                    <a:pt x="24680" y="63569"/>
                  </a:cubicBezTo>
                  <a:cubicBezTo>
                    <a:pt x="24739" y="63746"/>
                    <a:pt x="24698" y="63797"/>
                    <a:pt x="24577" y="63808"/>
                  </a:cubicBezTo>
                  <a:lnTo>
                    <a:pt x="24577" y="63808"/>
                  </a:lnTo>
                  <a:cubicBezTo>
                    <a:pt x="24556" y="63797"/>
                    <a:pt x="24533" y="63786"/>
                    <a:pt x="24507" y="63776"/>
                  </a:cubicBezTo>
                  <a:lnTo>
                    <a:pt x="24542" y="63776"/>
                  </a:lnTo>
                  <a:cubicBezTo>
                    <a:pt x="24501" y="63756"/>
                    <a:pt x="24460" y="63735"/>
                    <a:pt x="24419" y="63715"/>
                  </a:cubicBezTo>
                  <a:lnTo>
                    <a:pt x="24419" y="63715"/>
                  </a:lnTo>
                  <a:cubicBezTo>
                    <a:pt x="24449" y="63745"/>
                    <a:pt x="24479" y="63778"/>
                    <a:pt x="24507" y="63811"/>
                  </a:cubicBezTo>
                  <a:cubicBezTo>
                    <a:pt x="24533" y="63811"/>
                    <a:pt x="24556" y="63810"/>
                    <a:pt x="24577" y="63808"/>
                  </a:cubicBezTo>
                  <a:lnTo>
                    <a:pt x="24577" y="63808"/>
                  </a:lnTo>
                  <a:cubicBezTo>
                    <a:pt x="24790" y="63924"/>
                    <a:pt x="24818" y="64144"/>
                    <a:pt x="24818" y="64364"/>
                  </a:cubicBezTo>
                  <a:cubicBezTo>
                    <a:pt x="24853" y="65470"/>
                    <a:pt x="24887" y="66611"/>
                    <a:pt x="24818" y="67717"/>
                  </a:cubicBezTo>
                  <a:cubicBezTo>
                    <a:pt x="24818" y="67855"/>
                    <a:pt x="24818" y="68028"/>
                    <a:pt x="24818" y="68166"/>
                  </a:cubicBezTo>
                  <a:cubicBezTo>
                    <a:pt x="24818" y="68270"/>
                    <a:pt x="24818" y="68339"/>
                    <a:pt x="24922" y="68374"/>
                  </a:cubicBezTo>
                  <a:cubicBezTo>
                    <a:pt x="25233" y="68443"/>
                    <a:pt x="25095" y="68616"/>
                    <a:pt x="24957" y="68823"/>
                  </a:cubicBezTo>
                  <a:cubicBezTo>
                    <a:pt x="24680" y="68477"/>
                    <a:pt x="24369" y="68201"/>
                    <a:pt x="24127" y="67890"/>
                  </a:cubicBezTo>
                  <a:cubicBezTo>
                    <a:pt x="23712" y="67406"/>
                    <a:pt x="23367" y="66853"/>
                    <a:pt x="22986" y="66300"/>
                  </a:cubicBezTo>
                  <a:cubicBezTo>
                    <a:pt x="22814" y="66092"/>
                    <a:pt x="22710" y="65816"/>
                    <a:pt x="22641" y="65539"/>
                  </a:cubicBezTo>
                  <a:cubicBezTo>
                    <a:pt x="22606" y="65470"/>
                    <a:pt x="22572" y="65436"/>
                    <a:pt x="22502" y="65436"/>
                  </a:cubicBezTo>
                  <a:cubicBezTo>
                    <a:pt x="22433" y="65470"/>
                    <a:pt x="22433" y="65539"/>
                    <a:pt x="22433" y="65608"/>
                  </a:cubicBezTo>
                  <a:cubicBezTo>
                    <a:pt x="22433" y="65747"/>
                    <a:pt x="22572" y="65885"/>
                    <a:pt x="22468" y="66058"/>
                  </a:cubicBezTo>
                  <a:cubicBezTo>
                    <a:pt x="22364" y="65989"/>
                    <a:pt x="22433" y="65850"/>
                    <a:pt x="22295" y="65781"/>
                  </a:cubicBezTo>
                  <a:lnTo>
                    <a:pt x="22295" y="65781"/>
                  </a:lnTo>
                  <a:cubicBezTo>
                    <a:pt x="22261" y="65954"/>
                    <a:pt x="22330" y="66127"/>
                    <a:pt x="22364" y="66300"/>
                  </a:cubicBezTo>
                  <a:cubicBezTo>
                    <a:pt x="22364" y="66472"/>
                    <a:pt x="22433" y="66645"/>
                    <a:pt x="22468" y="66818"/>
                  </a:cubicBezTo>
                  <a:cubicBezTo>
                    <a:pt x="22502" y="66956"/>
                    <a:pt x="22710" y="66887"/>
                    <a:pt x="22779" y="67026"/>
                  </a:cubicBezTo>
                  <a:cubicBezTo>
                    <a:pt x="22744" y="66818"/>
                    <a:pt x="22710" y="66611"/>
                    <a:pt x="22675" y="66403"/>
                  </a:cubicBezTo>
                  <a:lnTo>
                    <a:pt x="22675" y="66403"/>
                  </a:lnTo>
                  <a:cubicBezTo>
                    <a:pt x="22917" y="66507"/>
                    <a:pt x="23021" y="66645"/>
                    <a:pt x="23194" y="67026"/>
                  </a:cubicBezTo>
                  <a:cubicBezTo>
                    <a:pt x="23263" y="67095"/>
                    <a:pt x="23367" y="67164"/>
                    <a:pt x="23401" y="67267"/>
                  </a:cubicBezTo>
                  <a:cubicBezTo>
                    <a:pt x="23816" y="67855"/>
                    <a:pt x="24300" y="68374"/>
                    <a:pt x="24784" y="68892"/>
                  </a:cubicBezTo>
                  <a:cubicBezTo>
                    <a:pt x="25441" y="69652"/>
                    <a:pt x="26132" y="70378"/>
                    <a:pt x="26789" y="71139"/>
                  </a:cubicBezTo>
                  <a:cubicBezTo>
                    <a:pt x="27584" y="72072"/>
                    <a:pt x="28240" y="73109"/>
                    <a:pt x="28862" y="74180"/>
                  </a:cubicBezTo>
                  <a:cubicBezTo>
                    <a:pt x="29070" y="74492"/>
                    <a:pt x="29277" y="74803"/>
                    <a:pt x="29416" y="75183"/>
                  </a:cubicBezTo>
                  <a:cubicBezTo>
                    <a:pt x="29243" y="75183"/>
                    <a:pt x="29139" y="75079"/>
                    <a:pt x="29035" y="74975"/>
                  </a:cubicBezTo>
                  <a:lnTo>
                    <a:pt x="29035" y="75010"/>
                  </a:lnTo>
                  <a:cubicBezTo>
                    <a:pt x="28482" y="74492"/>
                    <a:pt x="27826" y="74180"/>
                    <a:pt x="27134" y="73939"/>
                  </a:cubicBezTo>
                  <a:cubicBezTo>
                    <a:pt x="26650" y="73731"/>
                    <a:pt x="26166" y="73558"/>
                    <a:pt x="25682" y="73385"/>
                  </a:cubicBezTo>
                  <a:cubicBezTo>
                    <a:pt x="24957" y="73109"/>
                    <a:pt x="24231" y="73005"/>
                    <a:pt x="23505" y="72867"/>
                  </a:cubicBezTo>
                  <a:cubicBezTo>
                    <a:pt x="22814" y="72763"/>
                    <a:pt x="22191" y="72556"/>
                    <a:pt x="21535" y="72349"/>
                  </a:cubicBezTo>
                  <a:cubicBezTo>
                    <a:pt x="21085" y="72176"/>
                    <a:pt x="20601" y="72037"/>
                    <a:pt x="20152" y="71899"/>
                  </a:cubicBezTo>
                  <a:cubicBezTo>
                    <a:pt x="19876" y="71830"/>
                    <a:pt x="19599" y="71692"/>
                    <a:pt x="19357" y="71554"/>
                  </a:cubicBezTo>
                  <a:cubicBezTo>
                    <a:pt x="18631" y="71035"/>
                    <a:pt x="17836" y="70620"/>
                    <a:pt x="17110" y="70102"/>
                  </a:cubicBezTo>
                  <a:cubicBezTo>
                    <a:pt x="17041" y="70033"/>
                    <a:pt x="16938" y="69964"/>
                    <a:pt x="16868" y="69894"/>
                  </a:cubicBezTo>
                  <a:cubicBezTo>
                    <a:pt x="16592" y="69480"/>
                    <a:pt x="16246" y="69099"/>
                    <a:pt x="16004" y="68685"/>
                  </a:cubicBezTo>
                  <a:cubicBezTo>
                    <a:pt x="15831" y="68443"/>
                    <a:pt x="15693" y="68201"/>
                    <a:pt x="15520" y="67993"/>
                  </a:cubicBezTo>
                  <a:cubicBezTo>
                    <a:pt x="15002" y="67406"/>
                    <a:pt x="14829" y="66680"/>
                    <a:pt x="14691" y="65919"/>
                  </a:cubicBezTo>
                  <a:cubicBezTo>
                    <a:pt x="14622" y="65436"/>
                    <a:pt x="14656" y="64986"/>
                    <a:pt x="14691" y="64502"/>
                  </a:cubicBezTo>
                  <a:cubicBezTo>
                    <a:pt x="14691" y="64191"/>
                    <a:pt x="14691" y="63880"/>
                    <a:pt x="14691" y="63569"/>
                  </a:cubicBezTo>
                  <a:cubicBezTo>
                    <a:pt x="14691" y="63223"/>
                    <a:pt x="14760" y="62843"/>
                    <a:pt x="14967" y="62532"/>
                  </a:cubicBezTo>
                  <a:cubicBezTo>
                    <a:pt x="15624" y="61391"/>
                    <a:pt x="15970" y="60112"/>
                    <a:pt x="16315" y="58834"/>
                  </a:cubicBezTo>
                  <a:cubicBezTo>
                    <a:pt x="16350" y="58626"/>
                    <a:pt x="16454" y="58488"/>
                    <a:pt x="16557" y="58315"/>
                  </a:cubicBezTo>
                  <a:cubicBezTo>
                    <a:pt x="16938" y="57831"/>
                    <a:pt x="17214" y="57313"/>
                    <a:pt x="17421" y="56725"/>
                  </a:cubicBezTo>
                  <a:cubicBezTo>
                    <a:pt x="17456" y="56656"/>
                    <a:pt x="17456" y="56552"/>
                    <a:pt x="17594" y="56518"/>
                  </a:cubicBezTo>
                  <a:cubicBezTo>
                    <a:pt x="17663" y="56656"/>
                    <a:pt x="17629" y="56794"/>
                    <a:pt x="17594" y="56898"/>
                  </a:cubicBezTo>
                  <a:cubicBezTo>
                    <a:pt x="17560" y="56967"/>
                    <a:pt x="17491" y="57071"/>
                    <a:pt x="17594" y="57140"/>
                  </a:cubicBezTo>
                  <a:cubicBezTo>
                    <a:pt x="17629" y="57157"/>
                    <a:pt x="17661" y="57166"/>
                    <a:pt x="17690" y="57166"/>
                  </a:cubicBezTo>
                  <a:cubicBezTo>
                    <a:pt x="17778" y="57166"/>
                    <a:pt x="17836" y="57088"/>
                    <a:pt x="17836" y="56932"/>
                  </a:cubicBezTo>
                  <a:cubicBezTo>
                    <a:pt x="17974" y="57140"/>
                    <a:pt x="17905" y="57347"/>
                    <a:pt x="17974" y="57486"/>
                  </a:cubicBezTo>
                  <a:cubicBezTo>
                    <a:pt x="18044" y="57071"/>
                    <a:pt x="18009" y="56656"/>
                    <a:pt x="18147" y="56241"/>
                  </a:cubicBezTo>
                  <a:close/>
                  <a:moveTo>
                    <a:pt x="27649" y="63529"/>
                  </a:moveTo>
                  <a:cubicBezTo>
                    <a:pt x="27730" y="63529"/>
                    <a:pt x="27764" y="63646"/>
                    <a:pt x="27826" y="63707"/>
                  </a:cubicBezTo>
                  <a:cubicBezTo>
                    <a:pt x="28033" y="63984"/>
                    <a:pt x="28102" y="64329"/>
                    <a:pt x="28309" y="64606"/>
                  </a:cubicBezTo>
                  <a:cubicBezTo>
                    <a:pt x="28344" y="64537"/>
                    <a:pt x="28309" y="64433"/>
                    <a:pt x="28413" y="64399"/>
                  </a:cubicBezTo>
                  <a:cubicBezTo>
                    <a:pt x="28586" y="64364"/>
                    <a:pt x="28621" y="64191"/>
                    <a:pt x="28690" y="64087"/>
                  </a:cubicBezTo>
                  <a:cubicBezTo>
                    <a:pt x="28793" y="64087"/>
                    <a:pt x="28828" y="64157"/>
                    <a:pt x="28828" y="64191"/>
                  </a:cubicBezTo>
                  <a:cubicBezTo>
                    <a:pt x="29070" y="64744"/>
                    <a:pt x="29277" y="65297"/>
                    <a:pt x="29519" y="65816"/>
                  </a:cubicBezTo>
                  <a:cubicBezTo>
                    <a:pt x="29830" y="66369"/>
                    <a:pt x="29830" y="67026"/>
                    <a:pt x="29969" y="67613"/>
                  </a:cubicBezTo>
                  <a:cubicBezTo>
                    <a:pt x="30141" y="68512"/>
                    <a:pt x="30038" y="69376"/>
                    <a:pt x="29969" y="70240"/>
                  </a:cubicBezTo>
                  <a:cubicBezTo>
                    <a:pt x="29865" y="71104"/>
                    <a:pt x="29865" y="71934"/>
                    <a:pt x="29934" y="72763"/>
                  </a:cubicBezTo>
                  <a:cubicBezTo>
                    <a:pt x="29969" y="73213"/>
                    <a:pt x="29969" y="73662"/>
                    <a:pt x="29969" y="74146"/>
                  </a:cubicBezTo>
                  <a:cubicBezTo>
                    <a:pt x="30003" y="74561"/>
                    <a:pt x="29969" y="75010"/>
                    <a:pt x="30038" y="75459"/>
                  </a:cubicBezTo>
                  <a:cubicBezTo>
                    <a:pt x="30038" y="75563"/>
                    <a:pt x="30072" y="75667"/>
                    <a:pt x="29934" y="75805"/>
                  </a:cubicBezTo>
                  <a:cubicBezTo>
                    <a:pt x="29727" y="75529"/>
                    <a:pt x="29623" y="75252"/>
                    <a:pt x="29485" y="74975"/>
                  </a:cubicBezTo>
                  <a:cubicBezTo>
                    <a:pt x="28932" y="73973"/>
                    <a:pt x="28379" y="73005"/>
                    <a:pt x="27756" y="72072"/>
                  </a:cubicBezTo>
                  <a:cubicBezTo>
                    <a:pt x="27100" y="71104"/>
                    <a:pt x="26236" y="70275"/>
                    <a:pt x="25475" y="69411"/>
                  </a:cubicBezTo>
                  <a:cubicBezTo>
                    <a:pt x="25337" y="69272"/>
                    <a:pt x="25337" y="69065"/>
                    <a:pt x="25129" y="68961"/>
                  </a:cubicBezTo>
                  <a:cubicBezTo>
                    <a:pt x="25060" y="68927"/>
                    <a:pt x="25129" y="68754"/>
                    <a:pt x="25164" y="68650"/>
                  </a:cubicBezTo>
                  <a:cubicBezTo>
                    <a:pt x="25371" y="68304"/>
                    <a:pt x="25613" y="67993"/>
                    <a:pt x="25855" y="67682"/>
                  </a:cubicBezTo>
                  <a:cubicBezTo>
                    <a:pt x="25994" y="67717"/>
                    <a:pt x="25959" y="67821"/>
                    <a:pt x="26028" y="67890"/>
                  </a:cubicBezTo>
                  <a:cubicBezTo>
                    <a:pt x="25959" y="67509"/>
                    <a:pt x="26270" y="67198"/>
                    <a:pt x="26305" y="66818"/>
                  </a:cubicBezTo>
                  <a:cubicBezTo>
                    <a:pt x="26305" y="66768"/>
                    <a:pt x="26342" y="66735"/>
                    <a:pt x="26389" y="66735"/>
                  </a:cubicBezTo>
                  <a:cubicBezTo>
                    <a:pt x="26406" y="66735"/>
                    <a:pt x="26424" y="66740"/>
                    <a:pt x="26443" y="66749"/>
                  </a:cubicBezTo>
                  <a:cubicBezTo>
                    <a:pt x="26489" y="66764"/>
                    <a:pt x="26530" y="66772"/>
                    <a:pt x="26565" y="66772"/>
                  </a:cubicBezTo>
                  <a:cubicBezTo>
                    <a:pt x="26764" y="66772"/>
                    <a:pt x="26794" y="66545"/>
                    <a:pt x="26823" y="66369"/>
                  </a:cubicBezTo>
                  <a:cubicBezTo>
                    <a:pt x="26852" y="66310"/>
                    <a:pt x="26875" y="66289"/>
                    <a:pt x="26897" y="66289"/>
                  </a:cubicBezTo>
                  <a:cubicBezTo>
                    <a:pt x="26928" y="66289"/>
                    <a:pt x="26956" y="66329"/>
                    <a:pt x="26996" y="66369"/>
                  </a:cubicBezTo>
                  <a:cubicBezTo>
                    <a:pt x="27031" y="66265"/>
                    <a:pt x="27031" y="66161"/>
                    <a:pt x="26996" y="66058"/>
                  </a:cubicBezTo>
                  <a:cubicBezTo>
                    <a:pt x="26892" y="65850"/>
                    <a:pt x="26961" y="65643"/>
                    <a:pt x="27065" y="65436"/>
                  </a:cubicBezTo>
                  <a:cubicBezTo>
                    <a:pt x="27203" y="65505"/>
                    <a:pt x="27203" y="65712"/>
                    <a:pt x="27342" y="65747"/>
                  </a:cubicBezTo>
                  <a:cubicBezTo>
                    <a:pt x="27272" y="65539"/>
                    <a:pt x="27203" y="65297"/>
                    <a:pt x="27134" y="65090"/>
                  </a:cubicBezTo>
                  <a:cubicBezTo>
                    <a:pt x="27100" y="64952"/>
                    <a:pt x="27065" y="64813"/>
                    <a:pt x="27169" y="64710"/>
                  </a:cubicBezTo>
                  <a:cubicBezTo>
                    <a:pt x="27376" y="64813"/>
                    <a:pt x="27307" y="65124"/>
                    <a:pt x="27514" y="65228"/>
                  </a:cubicBezTo>
                  <a:cubicBezTo>
                    <a:pt x="27445" y="64986"/>
                    <a:pt x="27376" y="64744"/>
                    <a:pt x="27272" y="64502"/>
                  </a:cubicBezTo>
                  <a:cubicBezTo>
                    <a:pt x="27239" y="64367"/>
                    <a:pt x="27205" y="64232"/>
                    <a:pt x="27364" y="64097"/>
                  </a:cubicBezTo>
                  <a:lnTo>
                    <a:pt x="27364" y="64097"/>
                  </a:lnTo>
                  <a:cubicBezTo>
                    <a:pt x="27515" y="64172"/>
                    <a:pt x="27516" y="64336"/>
                    <a:pt x="27549" y="64468"/>
                  </a:cubicBezTo>
                  <a:cubicBezTo>
                    <a:pt x="27653" y="64744"/>
                    <a:pt x="27722" y="65055"/>
                    <a:pt x="27929" y="65263"/>
                  </a:cubicBezTo>
                  <a:lnTo>
                    <a:pt x="28102" y="65332"/>
                  </a:lnTo>
                  <a:lnTo>
                    <a:pt x="28137" y="65332"/>
                  </a:lnTo>
                  <a:cubicBezTo>
                    <a:pt x="27929" y="64882"/>
                    <a:pt x="27722" y="64468"/>
                    <a:pt x="27549" y="64053"/>
                  </a:cubicBezTo>
                  <a:cubicBezTo>
                    <a:pt x="27514" y="63984"/>
                    <a:pt x="27480" y="63915"/>
                    <a:pt x="27480" y="63846"/>
                  </a:cubicBezTo>
                  <a:cubicBezTo>
                    <a:pt x="27480" y="63707"/>
                    <a:pt x="27480" y="63569"/>
                    <a:pt x="27618" y="63534"/>
                  </a:cubicBezTo>
                  <a:cubicBezTo>
                    <a:pt x="27629" y="63531"/>
                    <a:pt x="27640" y="63529"/>
                    <a:pt x="27649" y="63529"/>
                  </a:cubicBezTo>
                  <a:close/>
                  <a:moveTo>
                    <a:pt x="40537" y="1"/>
                  </a:moveTo>
                  <a:cubicBezTo>
                    <a:pt x="40498" y="1"/>
                    <a:pt x="40463" y="30"/>
                    <a:pt x="40442" y="73"/>
                  </a:cubicBezTo>
                  <a:cubicBezTo>
                    <a:pt x="40407" y="107"/>
                    <a:pt x="40373" y="177"/>
                    <a:pt x="40338" y="211"/>
                  </a:cubicBezTo>
                  <a:cubicBezTo>
                    <a:pt x="39681" y="1006"/>
                    <a:pt x="38990" y="1767"/>
                    <a:pt x="38195" y="2423"/>
                  </a:cubicBezTo>
                  <a:cubicBezTo>
                    <a:pt x="37366" y="3149"/>
                    <a:pt x="36536" y="3875"/>
                    <a:pt x="35672" y="4566"/>
                  </a:cubicBezTo>
                  <a:cubicBezTo>
                    <a:pt x="34704" y="5327"/>
                    <a:pt x="33736" y="6087"/>
                    <a:pt x="32734" y="6813"/>
                  </a:cubicBezTo>
                  <a:cubicBezTo>
                    <a:pt x="32181" y="7193"/>
                    <a:pt x="31662" y="7608"/>
                    <a:pt x="31075" y="7954"/>
                  </a:cubicBezTo>
                  <a:cubicBezTo>
                    <a:pt x="30632" y="8175"/>
                    <a:pt x="30212" y="8418"/>
                    <a:pt x="29725" y="8418"/>
                  </a:cubicBezTo>
                  <a:cubicBezTo>
                    <a:pt x="29604" y="8418"/>
                    <a:pt x="29478" y="8403"/>
                    <a:pt x="29346" y="8369"/>
                  </a:cubicBezTo>
                  <a:cubicBezTo>
                    <a:pt x="29272" y="8341"/>
                    <a:pt x="29196" y="8328"/>
                    <a:pt x="29120" y="8328"/>
                  </a:cubicBezTo>
                  <a:cubicBezTo>
                    <a:pt x="28913" y="8328"/>
                    <a:pt x="28712" y="8424"/>
                    <a:pt x="28586" y="8576"/>
                  </a:cubicBezTo>
                  <a:cubicBezTo>
                    <a:pt x="28309" y="8887"/>
                    <a:pt x="27998" y="9233"/>
                    <a:pt x="27929" y="9682"/>
                  </a:cubicBezTo>
                  <a:cubicBezTo>
                    <a:pt x="27895" y="9751"/>
                    <a:pt x="27895" y="9855"/>
                    <a:pt x="27791" y="9855"/>
                  </a:cubicBezTo>
                  <a:cubicBezTo>
                    <a:pt x="27307" y="9924"/>
                    <a:pt x="27031" y="10442"/>
                    <a:pt x="26547" y="10512"/>
                  </a:cubicBezTo>
                  <a:cubicBezTo>
                    <a:pt x="26512" y="10512"/>
                    <a:pt x="26477" y="10615"/>
                    <a:pt x="26443" y="10650"/>
                  </a:cubicBezTo>
                  <a:cubicBezTo>
                    <a:pt x="26270" y="10857"/>
                    <a:pt x="26132" y="11065"/>
                    <a:pt x="25924" y="11203"/>
                  </a:cubicBezTo>
                  <a:cubicBezTo>
                    <a:pt x="25786" y="11272"/>
                    <a:pt x="25682" y="11376"/>
                    <a:pt x="25613" y="11514"/>
                  </a:cubicBezTo>
                  <a:cubicBezTo>
                    <a:pt x="25501" y="11739"/>
                    <a:pt x="25373" y="11847"/>
                    <a:pt x="25203" y="11847"/>
                  </a:cubicBezTo>
                  <a:cubicBezTo>
                    <a:pt x="25112" y="11847"/>
                    <a:pt x="25008" y="11816"/>
                    <a:pt x="24887" y="11756"/>
                  </a:cubicBezTo>
                  <a:cubicBezTo>
                    <a:pt x="24853" y="11756"/>
                    <a:pt x="24818" y="11721"/>
                    <a:pt x="24818" y="11721"/>
                  </a:cubicBezTo>
                  <a:cubicBezTo>
                    <a:pt x="24720" y="11806"/>
                    <a:pt x="24633" y="11839"/>
                    <a:pt x="24550" y="11839"/>
                  </a:cubicBezTo>
                  <a:cubicBezTo>
                    <a:pt x="24430" y="11839"/>
                    <a:pt x="24319" y="11769"/>
                    <a:pt x="24196" y="11687"/>
                  </a:cubicBezTo>
                  <a:cubicBezTo>
                    <a:pt x="24172" y="11671"/>
                    <a:pt x="24146" y="11664"/>
                    <a:pt x="24119" y="11664"/>
                  </a:cubicBezTo>
                  <a:cubicBezTo>
                    <a:pt x="24028" y="11664"/>
                    <a:pt x="23922" y="11737"/>
                    <a:pt x="23816" y="11790"/>
                  </a:cubicBezTo>
                  <a:cubicBezTo>
                    <a:pt x="23643" y="11894"/>
                    <a:pt x="23436" y="11998"/>
                    <a:pt x="23228" y="12102"/>
                  </a:cubicBezTo>
                  <a:cubicBezTo>
                    <a:pt x="23125" y="12171"/>
                    <a:pt x="22986" y="12171"/>
                    <a:pt x="22848" y="12171"/>
                  </a:cubicBezTo>
                  <a:cubicBezTo>
                    <a:pt x="22191" y="12171"/>
                    <a:pt x="21535" y="12067"/>
                    <a:pt x="20912" y="11790"/>
                  </a:cubicBezTo>
                  <a:cubicBezTo>
                    <a:pt x="20325" y="11514"/>
                    <a:pt x="19703" y="11272"/>
                    <a:pt x="19081" y="11099"/>
                  </a:cubicBezTo>
                  <a:cubicBezTo>
                    <a:pt x="18113" y="10788"/>
                    <a:pt x="17110" y="10512"/>
                    <a:pt x="16108" y="10200"/>
                  </a:cubicBezTo>
                  <a:cubicBezTo>
                    <a:pt x="15417" y="9993"/>
                    <a:pt x="14691" y="9855"/>
                    <a:pt x="13965" y="9786"/>
                  </a:cubicBezTo>
                  <a:cubicBezTo>
                    <a:pt x="13858" y="9775"/>
                    <a:pt x="13748" y="9768"/>
                    <a:pt x="13637" y="9768"/>
                  </a:cubicBezTo>
                  <a:cubicBezTo>
                    <a:pt x="13388" y="9768"/>
                    <a:pt x="13132" y="9805"/>
                    <a:pt x="12893" y="9924"/>
                  </a:cubicBezTo>
                  <a:cubicBezTo>
                    <a:pt x="12479" y="10131"/>
                    <a:pt x="12064" y="10339"/>
                    <a:pt x="11753" y="10684"/>
                  </a:cubicBezTo>
                  <a:cubicBezTo>
                    <a:pt x="11476" y="10995"/>
                    <a:pt x="11131" y="11134"/>
                    <a:pt x="10716" y="11134"/>
                  </a:cubicBezTo>
                  <a:cubicBezTo>
                    <a:pt x="10370" y="11134"/>
                    <a:pt x="9990" y="11203"/>
                    <a:pt x="9713" y="11479"/>
                  </a:cubicBezTo>
                  <a:cubicBezTo>
                    <a:pt x="9750" y="11489"/>
                    <a:pt x="9783" y="11493"/>
                    <a:pt x="9812" y="11493"/>
                  </a:cubicBezTo>
                  <a:cubicBezTo>
                    <a:pt x="9891" y="11493"/>
                    <a:pt x="9949" y="11461"/>
                    <a:pt x="10024" y="11410"/>
                  </a:cubicBezTo>
                  <a:cubicBezTo>
                    <a:pt x="10206" y="11332"/>
                    <a:pt x="10387" y="11294"/>
                    <a:pt x="10569" y="11294"/>
                  </a:cubicBezTo>
                  <a:cubicBezTo>
                    <a:pt x="10629" y="11294"/>
                    <a:pt x="10690" y="11298"/>
                    <a:pt x="10750" y="11307"/>
                  </a:cubicBezTo>
                  <a:cubicBezTo>
                    <a:pt x="10783" y="11309"/>
                    <a:pt x="10815" y="11310"/>
                    <a:pt x="10847" y="11310"/>
                  </a:cubicBezTo>
                  <a:cubicBezTo>
                    <a:pt x="11250" y="11310"/>
                    <a:pt x="11568" y="11111"/>
                    <a:pt x="11856" y="10823"/>
                  </a:cubicBezTo>
                  <a:cubicBezTo>
                    <a:pt x="12433" y="10217"/>
                    <a:pt x="13082" y="9924"/>
                    <a:pt x="13864" y="9924"/>
                  </a:cubicBezTo>
                  <a:cubicBezTo>
                    <a:pt x="14019" y="9924"/>
                    <a:pt x="14179" y="9936"/>
                    <a:pt x="14345" y="9959"/>
                  </a:cubicBezTo>
                  <a:cubicBezTo>
                    <a:pt x="15175" y="10097"/>
                    <a:pt x="16004" y="10304"/>
                    <a:pt x="16799" y="10546"/>
                  </a:cubicBezTo>
                  <a:cubicBezTo>
                    <a:pt x="17560" y="10788"/>
                    <a:pt x="18355" y="10995"/>
                    <a:pt x="19115" y="11237"/>
                  </a:cubicBezTo>
                  <a:cubicBezTo>
                    <a:pt x="19841" y="11479"/>
                    <a:pt x="20567" y="11825"/>
                    <a:pt x="21327" y="12102"/>
                  </a:cubicBezTo>
                  <a:cubicBezTo>
                    <a:pt x="21396" y="12102"/>
                    <a:pt x="21466" y="12136"/>
                    <a:pt x="21500" y="12205"/>
                  </a:cubicBezTo>
                  <a:cubicBezTo>
                    <a:pt x="21500" y="12378"/>
                    <a:pt x="21224" y="12309"/>
                    <a:pt x="21258" y="12516"/>
                  </a:cubicBezTo>
                  <a:cubicBezTo>
                    <a:pt x="21273" y="12521"/>
                    <a:pt x="21287" y="12523"/>
                    <a:pt x="21302" y="12523"/>
                  </a:cubicBezTo>
                  <a:cubicBezTo>
                    <a:pt x="21391" y="12523"/>
                    <a:pt x="21480" y="12442"/>
                    <a:pt x="21569" y="12413"/>
                  </a:cubicBezTo>
                  <a:cubicBezTo>
                    <a:pt x="21688" y="12389"/>
                    <a:pt x="21791" y="12348"/>
                    <a:pt x="21900" y="12348"/>
                  </a:cubicBezTo>
                  <a:cubicBezTo>
                    <a:pt x="21949" y="12348"/>
                    <a:pt x="22000" y="12357"/>
                    <a:pt x="22053" y="12378"/>
                  </a:cubicBezTo>
                  <a:cubicBezTo>
                    <a:pt x="22082" y="12407"/>
                    <a:pt x="22112" y="12418"/>
                    <a:pt x="22141" y="12418"/>
                  </a:cubicBezTo>
                  <a:cubicBezTo>
                    <a:pt x="22181" y="12418"/>
                    <a:pt x="22221" y="12398"/>
                    <a:pt x="22261" y="12378"/>
                  </a:cubicBezTo>
                  <a:cubicBezTo>
                    <a:pt x="22340" y="12358"/>
                    <a:pt x="22409" y="12338"/>
                    <a:pt x="22485" y="12338"/>
                  </a:cubicBezTo>
                  <a:cubicBezTo>
                    <a:pt x="22542" y="12338"/>
                    <a:pt x="22602" y="12349"/>
                    <a:pt x="22675" y="12378"/>
                  </a:cubicBezTo>
                  <a:cubicBezTo>
                    <a:pt x="22537" y="12551"/>
                    <a:pt x="22399" y="12585"/>
                    <a:pt x="22261" y="12620"/>
                  </a:cubicBezTo>
                  <a:cubicBezTo>
                    <a:pt x="21569" y="12689"/>
                    <a:pt x="20947" y="12931"/>
                    <a:pt x="20290" y="13035"/>
                  </a:cubicBezTo>
                  <a:cubicBezTo>
                    <a:pt x="20119" y="13059"/>
                    <a:pt x="19948" y="13084"/>
                    <a:pt x="19789" y="13084"/>
                  </a:cubicBezTo>
                  <a:cubicBezTo>
                    <a:pt x="19723" y="13084"/>
                    <a:pt x="19660" y="13080"/>
                    <a:pt x="19599" y="13069"/>
                  </a:cubicBezTo>
                  <a:cubicBezTo>
                    <a:pt x="19564" y="13052"/>
                    <a:pt x="19530" y="13043"/>
                    <a:pt x="19495" y="13043"/>
                  </a:cubicBezTo>
                  <a:cubicBezTo>
                    <a:pt x="19461" y="13043"/>
                    <a:pt x="19426" y="13052"/>
                    <a:pt x="19392" y="13069"/>
                  </a:cubicBezTo>
                  <a:cubicBezTo>
                    <a:pt x="19251" y="13132"/>
                    <a:pt x="19110" y="13152"/>
                    <a:pt x="18969" y="13152"/>
                  </a:cubicBezTo>
                  <a:cubicBezTo>
                    <a:pt x="18799" y="13152"/>
                    <a:pt x="18629" y="13123"/>
                    <a:pt x="18458" y="13104"/>
                  </a:cubicBezTo>
                  <a:cubicBezTo>
                    <a:pt x="18251" y="13069"/>
                    <a:pt x="18044" y="13069"/>
                    <a:pt x="17871" y="13069"/>
                  </a:cubicBezTo>
                  <a:cubicBezTo>
                    <a:pt x="17318" y="13069"/>
                    <a:pt x="16799" y="12966"/>
                    <a:pt x="16281" y="12897"/>
                  </a:cubicBezTo>
                  <a:cubicBezTo>
                    <a:pt x="16073" y="12862"/>
                    <a:pt x="15831" y="12827"/>
                    <a:pt x="15624" y="12827"/>
                  </a:cubicBezTo>
                  <a:cubicBezTo>
                    <a:pt x="15140" y="12827"/>
                    <a:pt x="14691" y="12758"/>
                    <a:pt x="14276" y="12516"/>
                  </a:cubicBezTo>
                  <a:cubicBezTo>
                    <a:pt x="14157" y="12457"/>
                    <a:pt x="14037" y="12371"/>
                    <a:pt x="13829" y="12371"/>
                  </a:cubicBezTo>
                  <a:cubicBezTo>
                    <a:pt x="13796" y="12371"/>
                    <a:pt x="13761" y="12373"/>
                    <a:pt x="13723" y="12378"/>
                  </a:cubicBezTo>
                  <a:cubicBezTo>
                    <a:pt x="14254" y="12628"/>
                    <a:pt x="14729" y="12906"/>
                    <a:pt x="15275" y="12906"/>
                  </a:cubicBezTo>
                  <a:cubicBezTo>
                    <a:pt x="15333" y="12906"/>
                    <a:pt x="15392" y="12903"/>
                    <a:pt x="15451" y="12897"/>
                  </a:cubicBezTo>
                  <a:cubicBezTo>
                    <a:pt x="15500" y="12893"/>
                    <a:pt x="15548" y="12891"/>
                    <a:pt x="15596" y="12891"/>
                  </a:cubicBezTo>
                  <a:cubicBezTo>
                    <a:pt x="15990" y="12891"/>
                    <a:pt x="16360" y="13008"/>
                    <a:pt x="16730" y="13069"/>
                  </a:cubicBezTo>
                  <a:cubicBezTo>
                    <a:pt x="17041" y="13104"/>
                    <a:pt x="17352" y="13139"/>
                    <a:pt x="17663" y="13139"/>
                  </a:cubicBezTo>
                  <a:cubicBezTo>
                    <a:pt x="17974" y="13139"/>
                    <a:pt x="18286" y="13173"/>
                    <a:pt x="18597" y="13311"/>
                  </a:cubicBezTo>
                  <a:cubicBezTo>
                    <a:pt x="18562" y="13380"/>
                    <a:pt x="18528" y="13415"/>
                    <a:pt x="18493" y="13415"/>
                  </a:cubicBezTo>
                  <a:cubicBezTo>
                    <a:pt x="18078" y="13484"/>
                    <a:pt x="17767" y="13692"/>
                    <a:pt x="17456" y="13864"/>
                  </a:cubicBezTo>
                  <a:cubicBezTo>
                    <a:pt x="16592" y="14279"/>
                    <a:pt x="15762" y="14729"/>
                    <a:pt x="14898" y="15074"/>
                  </a:cubicBezTo>
                  <a:cubicBezTo>
                    <a:pt x="14380" y="15282"/>
                    <a:pt x="13827" y="15454"/>
                    <a:pt x="13308" y="15593"/>
                  </a:cubicBezTo>
                  <a:cubicBezTo>
                    <a:pt x="12790" y="15731"/>
                    <a:pt x="12340" y="15973"/>
                    <a:pt x="11926" y="16249"/>
                  </a:cubicBezTo>
                  <a:cubicBezTo>
                    <a:pt x="11545" y="16491"/>
                    <a:pt x="11200" y="16733"/>
                    <a:pt x="10819" y="16906"/>
                  </a:cubicBezTo>
                  <a:cubicBezTo>
                    <a:pt x="10578" y="17010"/>
                    <a:pt x="10370" y="17148"/>
                    <a:pt x="10197" y="17355"/>
                  </a:cubicBezTo>
                  <a:cubicBezTo>
                    <a:pt x="9886" y="17701"/>
                    <a:pt x="9541" y="18047"/>
                    <a:pt x="9195" y="18392"/>
                  </a:cubicBezTo>
                  <a:cubicBezTo>
                    <a:pt x="9057" y="18531"/>
                    <a:pt x="8918" y="18600"/>
                    <a:pt x="8746" y="18634"/>
                  </a:cubicBezTo>
                  <a:cubicBezTo>
                    <a:pt x="8331" y="18703"/>
                    <a:pt x="7916" y="18703"/>
                    <a:pt x="7467" y="18876"/>
                  </a:cubicBezTo>
                  <a:cubicBezTo>
                    <a:pt x="7493" y="18878"/>
                    <a:pt x="7520" y="18879"/>
                    <a:pt x="7546" y="18879"/>
                  </a:cubicBezTo>
                  <a:cubicBezTo>
                    <a:pt x="7872" y="18879"/>
                    <a:pt x="8162" y="18734"/>
                    <a:pt x="8445" y="18734"/>
                  </a:cubicBezTo>
                  <a:cubicBezTo>
                    <a:pt x="8522" y="18734"/>
                    <a:pt x="8599" y="18745"/>
                    <a:pt x="8676" y="18773"/>
                  </a:cubicBezTo>
                  <a:cubicBezTo>
                    <a:pt x="8711" y="18876"/>
                    <a:pt x="8607" y="18945"/>
                    <a:pt x="8573" y="19015"/>
                  </a:cubicBezTo>
                  <a:cubicBezTo>
                    <a:pt x="8054" y="19533"/>
                    <a:pt x="7570" y="20086"/>
                    <a:pt x="7052" y="20639"/>
                  </a:cubicBezTo>
                  <a:cubicBezTo>
                    <a:pt x="7017" y="20708"/>
                    <a:pt x="6914" y="20743"/>
                    <a:pt x="6879" y="20847"/>
                  </a:cubicBezTo>
                  <a:cubicBezTo>
                    <a:pt x="6672" y="21261"/>
                    <a:pt x="6291" y="21469"/>
                    <a:pt x="5877" y="21607"/>
                  </a:cubicBezTo>
                  <a:cubicBezTo>
                    <a:pt x="5427" y="21780"/>
                    <a:pt x="5047" y="22091"/>
                    <a:pt x="4632" y="22333"/>
                  </a:cubicBezTo>
                  <a:cubicBezTo>
                    <a:pt x="4598" y="22333"/>
                    <a:pt x="4598" y="22367"/>
                    <a:pt x="4563" y="22367"/>
                  </a:cubicBezTo>
                  <a:cubicBezTo>
                    <a:pt x="4494" y="22471"/>
                    <a:pt x="4390" y="22540"/>
                    <a:pt x="4390" y="22644"/>
                  </a:cubicBezTo>
                  <a:cubicBezTo>
                    <a:pt x="4390" y="22691"/>
                    <a:pt x="4426" y="22709"/>
                    <a:pt x="4467" y="22709"/>
                  </a:cubicBezTo>
                  <a:cubicBezTo>
                    <a:pt x="4518" y="22709"/>
                    <a:pt x="4579" y="22682"/>
                    <a:pt x="4598" y="22644"/>
                  </a:cubicBezTo>
                  <a:cubicBezTo>
                    <a:pt x="4632" y="22609"/>
                    <a:pt x="4632" y="22540"/>
                    <a:pt x="4667" y="22506"/>
                  </a:cubicBezTo>
                  <a:cubicBezTo>
                    <a:pt x="4736" y="22333"/>
                    <a:pt x="4909" y="22264"/>
                    <a:pt x="5047" y="22160"/>
                  </a:cubicBezTo>
                  <a:cubicBezTo>
                    <a:pt x="5324" y="21953"/>
                    <a:pt x="5669" y="21780"/>
                    <a:pt x="6049" y="21676"/>
                  </a:cubicBezTo>
                  <a:cubicBezTo>
                    <a:pt x="6075" y="21667"/>
                    <a:pt x="6097" y="21663"/>
                    <a:pt x="6115" y="21663"/>
                  </a:cubicBezTo>
                  <a:cubicBezTo>
                    <a:pt x="6170" y="21663"/>
                    <a:pt x="6196" y="21702"/>
                    <a:pt x="6222" y="21780"/>
                  </a:cubicBezTo>
                  <a:cubicBezTo>
                    <a:pt x="6430" y="21538"/>
                    <a:pt x="6741" y="21434"/>
                    <a:pt x="7052" y="21296"/>
                  </a:cubicBezTo>
                  <a:cubicBezTo>
                    <a:pt x="6844" y="21227"/>
                    <a:pt x="6741" y="21192"/>
                    <a:pt x="6879" y="21019"/>
                  </a:cubicBezTo>
                  <a:cubicBezTo>
                    <a:pt x="7121" y="20743"/>
                    <a:pt x="7363" y="20466"/>
                    <a:pt x="7605" y="20224"/>
                  </a:cubicBezTo>
                  <a:cubicBezTo>
                    <a:pt x="7951" y="19879"/>
                    <a:pt x="8262" y="19568"/>
                    <a:pt x="8538" y="19222"/>
                  </a:cubicBezTo>
                  <a:cubicBezTo>
                    <a:pt x="8711" y="18980"/>
                    <a:pt x="8918" y="18773"/>
                    <a:pt x="9195" y="18669"/>
                  </a:cubicBezTo>
                  <a:cubicBezTo>
                    <a:pt x="9333" y="18600"/>
                    <a:pt x="9333" y="18462"/>
                    <a:pt x="9402" y="18358"/>
                  </a:cubicBezTo>
                  <a:cubicBezTo>
                    <a:pt x="9748" y="18047"/>
                    <a:pt x="10059" y="17701"/>
                    <a:pt x="10370" y="17390"/>
                  </a:cubicBezTo>
                  <a:cubicBezTo>
                    <a:pt x="10405" y="17321"/>
                    <a:pt x="10474" y="17286"/>
                    <a:pt x="10543" y="17252"/>
                  </a:cubicBezTo>
                  <a:cubicBezTo>
                    <a:pt x="11269" y="16872"/>
                    <a:pt x="11891" y="16388"/>
                    <a:pt x="12548" y="16007"/>
                  </a:cubicBezTo>
                  <a:cubicBezTo>
                    <a:pt x="12859" y="15835"/>
                    <a:pt x="13170" y="15765"/>
                    <a:pt x="13516" y="15662"/>
                  </a:cubicBezTo>
                  <a:cubicBezTo>
                    <a:pt x="14172" y="15524"/>
                    <a:pt x="14864" y="15351"/>
                    <a:pt x="15486" y="14970"/>
                  </a:cubicBezTo>
                  <a:cubicBezTo>
                    <a:pt x="15624" y="14867"/>
                    <a:pt x="15797" y="14832"/>
                    <a:pt x="16039" y="14729"/>
                  </a:cubicBezTo>
                  <a:lnTo>
                    <a:pt x="16039" y="14729"/>
                  </a:lnTo>
                  <a:cubicBezTo>
                    <a:pt x="15866" y="14970"/>
                    <a:pt x="15762" y="15109"/>
                    <a:pt x="15589" y="15212"/>
                  </a:cubicBezTo>
                  <a:cubicBezTo>
                    <a:pt x="14967" y="15593"/>
                    <a:pt x="14553" y="16146"/>
                    <a:pt x="14207" y="16733"/>
                  </a:cubicBezTo>
                  <a:cubicBezTo>
                    <a:pt x="13965" y="17217"/>
                    <a:pt x="13688" y="17632"/>
                    <a:pt x="13377" y="18081"/>
                  </a:cubicBezTo>
                  <a:cubicBezTo>
                    <a:pt x="13274" y="18289"/>
                    <a:pt x="13101" y="18496"/>
                    <a:pt x="13066" y="18738"/>
                  </a:cubicBezTo>
                  <a:cubicBezTo>
                    <a:pt x="13170" y="18703"/>
                    <a:pt x="13204" y="18531"/>
                    <a:pt x="13377" y="18531"/>
                  </a:cubicBezTo>
                  <a:cubicBezTo>
                    <a:pt x="13343" y="19015"/>
                    <a:pt x="13170" y="19464"/>
                    <a:pt x="13101" y="19948"/>
                  </a:cubicBezTo>
                  <a:cubicBezTo>
                    <a:pt x="12997" y="20397"/>
                    <a:pt x="12928" y="20881"/>
                    <a:pt x="12859" y="21365"/>
                  </a:cubicBezTo>
                  <a:cubicBezTo>
                    <a:pt x="12755" y="21849"/>
                    <a:pt x="12548" y="22298"/>
                    <a:pt x="12582" y="22817"/>
                  </a:cubicBezTo>
                  <a:cubicBezTo>
                    <a:pt x="12651" y="22437"/>
                    <a:pt x="12755" y="22091"/>
                    <a:pt x="12859" y="21711"/>
                  </a:cubicBezTo>
                  <a:cubicBezTo>
                    <a:pt x="12997" y="20985"/>
                    <a:pt x="13170" y="20224"/>
                    <a:pt x="13308" y="19464"/>
                  </a:cubicBezTo>
                  <a:cubicBezTo>
                    <a:pt x="13412" y="18876"/>
                    <a:pt x="13654" y="18323"/>
                    <a:pt x="13827" y="17736"/>
                  </a:cubicBezTo>
                  <a:cubicBezTo>
                    <a:pt x="13896" y="17597"/>
                    <a:pt x="13965" y="17459"/>
                    <a:pt x="14069" y="17355"/>
                  </a:cubicBezTo>
                  <a:cubicBezTo>
                    <a:pt x="14138" y="17528"/>
                    <a:pt x="14103" y="17701"/>
                    <a:pt x="14069" y="17874"/>
                  </a:cubicBezTo>
                  <a:cubicBezTo>
                    <a:pt x="13930" y="18531"/>
                    <a:pt x="13792" y="19187"/>
                    <a:pt x="13654" y="19844"/>
                  </a:cubicBezTo>
                  <a:cubicBezTo>
                    <a:pt x="13619" y="19948"/>
                    <a:pt x="13619" y="20086"/>
                    <a:pt x="13619" y="20190"/>
                  </a:cubicBezTo>
                  <a:cubicBezTo>
                    <a:pt x="13723" y="20121"/>
                    <a:pt x="13688" y="19982"/>
                    <a:pt x="13723" y="19844"/>
                  </a:cubicBezTo>
                  <a:cubicBezTo>
                    <a:pt x="13792" y="19706"/>
                    <a:pt x="13827" y="19533"/>
                    <a:pt x="13930" y="19360"/>
                  </a:cubicBezTo>
                  <a:cubicBezTo>
                    <a:pt x="14034" y="19222"/>
                    <a:pt x="14103" y="19049"/>
                    <a:pt x="14069" y="18876"/>
                  </a:cubicBezTo>
                  <a:cubicBezTo>
                    <a:pt x="13965" y="18496"/>
                    <a:pt x="14138" y="18185"/>
                    <a:pt x="14241" y="17839"/>
                  </a:cubicBezTo>
                  <a:cubicBezTo>
                    <a:pt x="14276" y="17701"/>
                    <a:pt x="14311" y="17528"/>
                    <a:pt x="14345" y="17390"/>
                  </a:cubicBezTo>
                  <a:cubicBezTo>
                    <a:pt x="14380" y="17286"/>
                    <a:pt x="14414" y="17183"/>
                    <a:pt x="14276" y="17113"/>
                  </a:cubicBezTo>
                  <a:cubicBezTo>
                    <a:pt x="14172" y="17079"/>
                    <a:pt x="14207" y="16975"/>
                    <a:pt x="14241" y="16906"/>
                  </a:cubicBezTo>
                  <a:cubicBezTo>
                    <a:pt x="14380" y="16630"/>
                    <a:pt x="14553" y="16422"/>
                    <a:pt x="14794" y="16215"/>
                  </a:cubicBezTo>
                  <a:lnTo>
                    <a:pt x="14794" y="16215"/>
                  </a:lnTo>
                  <a:cubicBezTo>
                    <a:pt x="14656" y="16906"/>
                    <a:pt x="14380" y="17563"/>
                    <a:pt x="14380" y="18289"/>
                  </a:cubicBezTo>
                  <a:cubicBezTo>
                    <a:pt x="14483" y="17874"/>
                    <a:pt x="14587" y="17494"/>
                    <a:pt x="14691" y="17079"/>
                  </a:cubicBezTo>
                  <a:cubicBezTo>
                    <a:pt x="14760" y="16872"/>
                    <a:pt x="14794" y="16699"/>
                    <a:pt x="15002" y="16595"/>
                  </a:cubicBezTo>
                  <a:cubicBezTo>
                    <a:pt x="15106" y="16560"/>
                    <a:pt x="15140" y="16422"/>
                    <a:pt x="15175" y="16353"/>
                  </a:cubicBezTo>
                  <a:cubicBezTo>
                    <a:pt x="15382" y="15973"/>
                    <a:pt x="15659" y="15593"/>
                    <a:pt x="15901" y="15247"/>
                  </a:cubicBezTo>
                  <a:cubicBezTo>
                    <a:pt x="16212" y="14832"/>
                    <a:pt x="16661" y="14625"/>
                    <a:pt x="17076" y="14383"/>
                  </a:cubicBezTo>
                  <a:cubicBezTo>
                    <a:pt x="17491" y="14106"/>
                    <a:pt x="17940" y="13899"/>
                    <a:pt x="18424" y="13761"/>
                  </a:cubicBezTo>
                  <a:cubicBezTo>
                    <a:pt x="18769" y="13622"/>
                    <a:pt x="19115" y="13415"/>
                    <a:pt x="19495" y="13346"/>
                  </a:cubicBezTo>
                  <a:cubicBezTo>
                    <a:pt x="19737" y="13277"/>
                    <a:pt x="19979" y="13311"/>
                    <a:pt x="20290" y="13277"/>
                  </a:cubicBezTo>
                  <a:lnTo>
                    <a:pt x="20290" y="13277"/>
                  </a:lnTo>
                  <a:cubicBezTo>
                    <a:pt x="20117" y="13519"/>
                    <a:pt x="19772" y="13519"/>
                    <a:pt x="19668" y="13761"/>
                  </a:cubicBezTo>
                  <a:cubicBezTo>
                    <a:pt x="19876" y="13761"/>
                    <a:pt x="20048" y="13692"/>
                    <a:pt x="20187" y="13519"/>
                  </a:cubicBezTo>
                  <a:cubicBezTo>
                    <a:pt x="20601" y="13173"/>
                    <a:pt x="21085" y="12966"/>
                    <a:pt x="21604" y="12862"/>
                  </a:cubicBezTo>
                  <a:cubicBezTo>
                    <a:pt x="21645" y="12862"/>
                    <a:pt x="21687" y="12856"/>
                    <a:pt x="21728" y="12856"/>
                  </a:cubicBezTo>
                  <a:cubicBezTo>
                    <a:pt x="21790" y="12856"/>
                    <a:pt x="21853" y="12869"/>
                    <a:pt x="21915" y="12931"/>
                  </a:cubicBezTo>
                  <a:cubicBezTo>
                    <a:pt x="21777" y="13242"/>
                    <a:pt x="21466" y="13450"/>
                    <a:pt x="21258" y="13692"/>
                  </a:cubicBezTo>
                  <a:cubicBezTo>
                    <a:pt x="21051" y="13899"/>
                    <a:pt x="20982" y="14106"/>
                    <a:pt x="20912" y="14417"/>
                  </a:cubicBezTo>
                  <a:cubicBezTo>
                    <a:pt x="21154" y="14279"/>
                    <a:pt x="21258" y="14106"/>
                    <a:pt x="21362" y="13934"/>
                  </a:cubicBezTo>
                  <a:cubicBezTo>
                    <a:pt x="21638" y="13415"/>
                    <a:pt x="22122" y="13104"/>
                    <a:pt x="22572" y="12724"/>
                  </a:cubicBezTo>
                  <a:cubicBezTo>
                    <a:pt x="22803" y="12550"/>
                    <a:pt x="23035" y="12473"/>
                    <a:pt x="23307" y="12473"/>
                  </a:cubicBezTo>
                  <a:cubicBezTo>
                    <a:pt x="23360" y="12473"/>
                    <a:pt x="23414" y="12476"/>
                    <a:pt x="23470" y="12482"/>
                  </a:cubicBezTo>
                  <a:cubicBezTo>
                    <a:pt x="23517" y="12486"/>
                    <a:pt x="23562" y="12489"/>
                    <a:pt x="23607" y="12489"/>
                  </a:cubicBezTo>
                  <a:cubicBezTo>
                    <a:pt x="23899" y="12489"/>
                    <a:pt x="24169" y="12399"/>
                    <a:pt x="24438" y="12309"/>
                  </a:cubicBezTo>
                  <a:cubicBezTo>
                    <a:pt x="24565" y="12258"/>
                    <a:pt x="24710" y="12226"/>
                    <a:pt x="24860" y="12226"/>
                  </a:cubicBezTo>
                  <a:cubicBezTo>
                    <a:pt x="24915" y="12226"/>
                    <a:pt x="24970" y="12231"/>
                    <a:pt x="25026" y="12240"/>
                  </a:cubicBezTo>
                  <a:cubicBezTo>
                    <a:pt x="25026" y="12274"/>
                    <a:pt x="25026" y="12309"/>
                    <a:pt x="25026" y="12309"/>
                  </a:cubicBezTo>
                  <a:cubicBezTo>
                    <a:pt x="24853" y="12516"/>
                    <a:pt x="24542" y="12516"/>
                    <a:pt x="24438" y="12724"/>
                  </a:cubicBezTo>
                  <a:cubicBezTo>
                    <a:pt x="24300" y="12966"/>
                    <a:pt x="24127" y="13104"/>
                    <a:pt x="23954" y="13277"/>
                  </a:cubicBezTo>
                  <a:cubicBezTo>
                    <a:pt x="23851" y="13380"/>
                    <a:pt x="23712" y="13484"/>
                    <a:pt x="23574" y="13553"/>
                  </a:cubicBezTo>
                  <a:cubicBezTo>
                    <a:pt x="23297" y="13657"/>
                    <a:pt x="23194" y="13864"/>
                    <a:pt x="23056" y="14106"/>
                  </a:cubicBezTo>
                  <a:cubicBezTo>
                    <a:pt x="23021" y="14245"/>
                    <a:pt x="22917" y="14383"/>
                    <a:pt x="22814" y="14487"/>
                  </a:cubicBezTo>
                  <a:cubicBezTo>
                    <a:pt x="22261" y="14970"/>
                    <a:pt x="21880" y="15593"/>
                    <a:pt x="21500" y="16180"/>
                  </a:cubicBezTo>
                  <a:cubicBezTo>
                    <a:pt x="21451" y="16278"/>
                    <a:pt x="21402" y="16376"/>
                    <a:pt x="21317" y="16376"/>
                  </a:cubicBezTo>
                  <a:cubicBezTo>
                    <a:pt x="21281" y="16376"/>
                    <a:pt x="21240" y="16359"/>
                    <a:pt x="21189" y="16319"/>
                  </a:cubicBezTo>
                  <a:cubicBezTo>
                    <a:pt x="20809" y="15973"/>
                    <a:pt x="20290" y="16007"/>
                    <a:pt x="19841" y="15904"/>
                  </a:cubicBezTo>
                  <a:cubicBezTo>
                    <a:pt x="19530" y="15826"/>
                    <a:pt x="19238" y="15787"/>
                    <a:pt x="18937" y="15787"/>
                  </a:cubicBezTo>
                  <a:cubicBezTo>
                    <a:pt x="18836" y="15787"/>
                    <a:pt x="18735" y="15791"/>
                    <a:pt x="18631" y="15800"/>
                  </a:cubicBezTo>
                  <a:cubicBezTo>
                    <a:pt x="18389" y="15800"/>
                    <a:pt x="18355" y="15731"/>
                    <a:pt x="18458" y="15524"/>
                  </a:cubicBezTo>
                  <a:cubicBezTo>
                    <a:pt x="18597" y="15247"/>
                    <a:pt x="18804" y="14970"/>
                    <a:pt x="19011" y="14729"/>
                  </a:cubicBezTo>
                  <a:cubicBezTo>
                    <a:pt x="19150" y="14556"/>
                    <a:pt x="19322" y="14383"/>
                    <a:pt x="19357" y="14141"/>
                  </a:cubicBezTo>
                  <a:cubicBezTo>
                    <a:pt x="19392" y="13968"/>
                    <a:pt x="19599" y="13934"/>
                    <a:pt x="19668" y="13761"/>
                  </a:cubicBezTo>
                  <a:lnTo>
                    <a:pt x="19668" y="13761"/>
                  </a:lnTo>
                  <a:cubicBezTo>
                    <a:pt x="19495" y="13830"/>
                    <a:pt x="19392" y="14003"/>
                    <a:pt x="19253" y="14141"/>
                  </a:cubicBezTo>
                  <a:cubicBezTo>
                    <a:pt x="18839" y="14590"/>
                    <a:pt x="18389" y="15040"/>
                    <a:pt x="18078" y="15558"/>
                  </a:cubicBezTo>
                  <a:cubicBezTo>
                    <a:pt x="18044" y="15593"/>
                    <a:pt x="18009" y="15662"/>
                    <a:pt x="17974" y="15696"/>
                  </a:cubicBezTo>
                  <a:cubicBezTo>
                    <a:pt x="17940" y="15714"/>
                    <a:pt x="17905" y="15722"/>
                    <a:pt x="17871" y="15722"/>
                  </a:cubicBezTo>
                  <a:cubicBezTo>
                    <a:pt x="17836" y="15722"/>
                    <a:pt x="17802" y="15714"/>
                    <a:pt x="17767" y="15696"/>
                  </a:cubicBezTo>
                  <a:cubicBezTo>
                    <a:pt x="17733" y="15627"/>
                    <a:pt x="17767" y="15558"/>
                    <a:pt x="17802" y="15524"/>
                  </a:cubicBezTo>
                  <a:cubicBezTo>
                    <a:pt x="17974" y="15282"/>
                    <a:pt x="18182" y="15074"/>
                    <a:pt x="18286" y="14798"/>
                  </a:cubicBezTo>
                  <a:lnTo>
                    <a:pt x="18355" y="14729"/>
                  </a:lnTo>
                  <a:lnTo>
                    <a:pt x="18286" y="14763"/>
                  </a:lnTo>
                  <a:cubicBezTo>
                    <a:pt x="18078" y="14901"/>
                    <a:pt x="17974" y="15109"/>
                    <a:pt x="17802" y="15282"/>
                  </a:cubicBezTo>
                  <a:cubicBezTo>
                    <a:pt x="17352" y="15835"/>
                    <a:pt x="17076" y="16042"/>
                    <a:pt x="16557" y="16284"/>
                  </a:cubicBezTo>
                  <a:cubicBezTo>
                    <a:pt x="16488" y="16180"/>
                    <a:pt x="16592" y="16111"/>
                    <a:pt x="16626" y="16042"/>
                  </a:cubicBezTo>
                  <a:cubicBezTo>
                    <a:pt x="16834" y="15765"/>
                    <a:pt x="17076" y="15524"/>
                    <a:pt x="17249" y="15212"/>
                  </a:cubicBezTo>
                  <a:lnTo>
                    <a:pt x="17249" y="15212"/>
                  </a:lnTo>
                  <a:cubicBezTo>
                    <a:pt x="16903" y="15489"/>
                    <a:pt x="16626" y="15835"/>
                    <a:pt x="16350" y="16215"/>
                  </a:cubicBezTo>
                  <a:cubicBezTo>
                    <a:pt x="16143" y="16560"/>
                    <a:pt x="15797" y="16768"/>
                    <a:pt x="15520" y="17010"/>
                  </a:cubicBezTo>
                  <a:cubicBezTo>
                    <a:pt x="15244" y="17286"/>
                    <a:pt x="15106" y="17632"/>
                    <a:pt x="14898" y="17943"/>
                  </a:cubicBezTo>
                  <a:cubicBezTo>
                    <a:pt x="14760" y="18220"/>
                    <a:pt x="14587" y="18462"/>
                    <a:pt x="14518" y="18773"/>
                  </a:cubicBezTo>
                  <a:cubicBezTo>
                    <a:pt x="14518" y="18773"/>
                    <a:pt x="14449" y="18807"/>
                    <a:pt x="14414" y="18842"/>
                  </a:cubicBezTo>
                  <a:cubicBezTo>
                    <a:pt x="14311" y="18634"/>
                    <a:pt x="14449" y="18462"/>
                    <a:pt x="14380" y="18289"/>
                  </a:cubicBezTo>
                  <a:lnTo>
                    <a:pt x="14380" y="18289"/>
                  </a:lnTo>
                  <a:cubicBezTo>
                    <a:pt x="14276" y="18531"/>
                    <a:pt x="14345" y="18773"/>
                    <a:pt x="14311" y="19015"/>
                  </a:cubicBezTo>
                  <a:cubicBezTo>
                    <a:pt x="14172" y="19602"/>
                    <a:pt x="13861" y="20121"/>
                    <a:pt x="13654" y="20674"/>
                  </a:cubicBezTo>
                  <a:cubicBezTo>
                    <a:pt x="13481" y="21158"/>
                    <a:pt x="13204" y="21642"/>
                    <a:pt x="13170" y="22195"/>
                  </a:cubicBezTo>
                  <a:cubicBezTo>
                    <a:pt x="13170" y="22229"/>
                    <a:pt x="13135" y="22298"/>
                    <a:pt x="13135" y="22367"/>
                  </a:cubicBezTo>
                  <a:cubicBezTo>
                    <a:pt x="13135" y="22402"/>
                    <a:pt x="13170" y="22437"/>
                    <a:pt x="13170" y="22540"/>
                  </a:cubicBezTo>
                  <a:cubicBezTo>
                    <a:pt x="13516" y="21538"/>
                    <a:pt x="13792" y="20570"/>
                    <a:pt x="14311" y="19602"/>
                  </a:cubicBezTo>
                  <a:cubicBezTo>
                    <a:pt x="14553" y="20570"/>
                    <a:pt x="14622" y="21469"/>
                    <a:pt x="14414" y="22402"/>
                  </a:cubicBezTo>
                  <a:cubicBezTo>
                    <a:pt x="14311" y="22713"/>
                    <a:pt x="14103" y="22955"/>
                    <a:pt x="13861" y="23162"/>
                  </a:cubicBezTo>
                  <a:cubicBezTo>
                    <a:pt x="13723" y="23301"/>
                    <a:pt x="13585" y="23404"/>
                    <a:pt x="13516" y="23543"/>
                  </a:cubicBezTo>
                  <a:cubicBezTo>
                    <a:pt x="13446" y="23612"/>
                    <a:pt x="13412" y="23681"/>
                    <a:pt x="13585" y="23715"/>
                  </a:cubicBezTo>
                  <a:cubicBezTo>
                    <a:pt x="13688" y="23715"/>
                    <a:pt x="13585" y="23819"/>
                    <a:pt x="13550" y="23854"/>
                  </a:cubicBezTo>
                  <a:cubicBezTo>
                    <a:pt x="13135" y="24165"/>
                    <a:pt x="12755" y="24407"/>
                    <a:pt x="12271" y="24510"/>
                  </a:cubicBezTo>
                  <a:cubicBezTo>
                    <a:pt x="12133" y="24510"/>
                    <a:pt x="11995" y="24545"/>
                    <a:pt x="11891" y="24614"/>
                  </a:cubicBezTo>
                  <a:cubicBezTo>
                    <a:pt x="11822" y="24649"/>
                    <a:pt x="11718" y="24718"/>
                    <a:pt x="11787" y="24822"/>
                  </a:cubicBezTo>
                  <a:cubicBezTo>
                    <a:pt x="11891" y="24994"/>
                    <a:pt x="11753" y="25029"/>
                    <a:pt x="11649" y="25063"/>
                  </a:cubicBezTo>
                  <a:cubicBezTo>
                    <a:pt x="11407" y="25133"/>
                    <a:pt x="11131" y="25167"/>
                    <a:pt x="10889" y="25167"/>
                  </a:cubicBezTo>
                  <a:cubicBezTo>
                    <a:pt x="10578" y="25167"/>
                    <a:pt x="10336" y="25202"/>
                    <a:pt x="10059" y="25340"/>
                  </a:cubicBezTo>
                  <a:cubicBezTo>
                    <a:pt x="9644" y="25547"/>
                    <a:pt x="9229" y="25755"/>
                    <a:pt x="8780" y="25893"/>
                  </a:cubicBezTo>
                  <a:cubicBezTo>
                    <a:pt x="8054" y="26170"/>
                    <a:pt x="7328" y="26377"/>
                    <a:pt x="6603" y="26619"/>
                  </a:cubicBezTo>
                  <a:cubicBezTo>
                    <a:pt x="5980" y="26826"/>
                    <a:pt x="5358" y="26965"/>
                    <a:pt x="4736" y="27137"/>
                  </a:cubicBezTo>
                  <a:cubicBezTo>
                    <a:pt x="4425" y="27207"/>
                    <a:pt x="4114" y="27207"/>
                    <a:pt x="3803" y="27276"/>
                  </a:cubicBezTo>
                  <a:cubicBezTo>
                    <a:pt x="3526" y="27345"/>
                    <a:pt x="3250" y="27483"/>
                    <a:pt x="3008" y="27656"/>
                  </a:cubicBezTo>
                  <a:cubicBezTo>
                    <a:pt x="2247" y="28243"/>
                    <a:pt x="1452" y="28797"/>
                    <a:pt x="830" y="29522"/>
                  </a:cubicBezTo>
                  <a:cubicBezTo>
                    <a:pt x="830" y="29540"/>
                    <a:pt x="822" y="29540"/>
                    <a:pt x="809" y="29540"/>
                  </a:cubicBezTo>
                  <a:cubicBezTo>
                    <a:pt x="796" y="29540"/>
                    <a:pt x="778" y="29540"/>
                    <a:pt x="761" y="29557"/>
                  </a:cubicBezTo>
                  <a:cubicBezTo>
                    <a:pt x="692" y="29488"/>
                    <a:pt x="726" y="29419"/>
                    <a:pt x="726" y="29384"/>
                  </a:cubicBezTo>
                  <a:cubicBezTo>
                    <a:pt x="968" y="28831"/>
                    <a:pt x="1141" y="28243"/>
                    <a:pt x="1487" y="27725"/>
                  </a:cubicBezTo>
                  <a:cubicBezTo>
                    <a:pt x="1487" y="27656"/>
                    <a:pt x="1521" y="27621"/>
                    <a:pt x="1556" y="27587"/>
                  </a:cubicBezTo>
                  <a:cubicBezTo>
                    <a:pt x="1833" y="26757"/>
                    <a:pt x="2524" y="26204"/>
                    <a:pt x="3111" y="25651"/>
                  </a:cubicBezTo>
                  <a:cubicBezTo>
                    <a:pt x="3803" y="24994"/>
                    <a:pt x="4390" y="24268"/>
                    <a:pt x="4943" y="23508"/>
                  </a:cubicBezTo>
                  <a:cubicBezTo>
                    <a:pt x="5013" y="23439"/>
                    <a:pt x="5047" y="23335"/>
                    <a:pt x="5047" y="23266"/>
                  </a:cubicBezTo>
                  <a:lnTo>
                    <a:pt x="5047" y="23266"/>
                  </a:lnTo>
                  <a:cubicBezTo>
                    <a:pt x="4736" y="23543"/>
                    <a:pt x="4529" y="23888"/>
                    <a:pt x="4287" y="24199"/>
                  </a:cubicBezTo>
                  <a:cubicBezTo>
                    <a:pt x="3976" y="24614"/>
                    <a:pt x="3595" y="24994"/>
                    <a:pt x="3215" y="25375"/>
                  </a:cubicBezTo>
                  <a:cubicBezTo>
                    <a:pt x="2869" y="25686"/>
                    <a:pt x="2558" y="26031"/>
                    <a:pt x="2247" y="26377"/>
                  </a:cubicBezTo>
                  <a:cubicBezTo>
                    <a:pt x="2178" y="26412"/>
                    <a:pt x="2144" y="26481"/>
                    <a:pt x="2040" y="26481"/>
                  </a:cubicBezTo>
                  <a:cubicBezTo>
                    <a:pt x="2005" y="26342"/>
                    <a:pt x="2074" y="26204"/>
                    <a:pt x="2144" y="26066"/>
                  </a:cubicBezTo>
                  <a:lnTo>
                    <a:pt x="2144" y="26031"/>
                  </a:lnTo>
                  <a:cubicBezTo>
                    <a:pt x="2455" y="25340"/>
                    <a:pt x="2731" y="24649"/>
                    <a:pt x="2939" y="23888"/>
                  </a:cubicBezTo>
                  <a:cubicBezTo>
                    <a:pt x="3215" y="22817"/>
                    <a:pt x="3492" y="21711"/>
                    <a:pt x="3768" y="20605"/>
                  </a:cubicBezTo>
                  <a:cubicBezTo>
                    <a:pt x="3872" y="20086"/>
                    <a:pt x="4079" y="19568"/>
                    <a:pt x="4252" y="19049"/>
                  </a:cubicBezTo>
                  <a:cubicBezTo>
                    <a:pt x="4287" y="18911"/>
                    <a:pt x="4356" y="18773"/>
                    <a:pt x="4390" y="18634"/>
                  </a:cubicBezTo>
                  <a:cubicBezTo>
                    <a:pt x="4701" y="17390"/>
                    <a:pt x="5324" y="16284"/>
                    <a:pt x="6049" y="15282"/>
                  </a:cubicBezTo>
                  <a:cubicBezTo>
                    <a:pt x="6568" y="14556"/>
                    <a:pt x="7121" y="13830"/>
                    <a:pt x="7674" y="13139"/>
                  </a:cubicBezTo>
                  <a:cubicBezTo>
                    <a:pt x="8054" y="12724"/>
                    <a:pt x="8400" y="12309"/>
                    <a:pt x="8884" y="11963"/>
                  </a:cubicBezTo>
                  <a:cubicBezTo>
                    <a:pt x="9022" y="11860"/>
                    <a:pt x="9160" y="11790"/>
                    <a:pt x="9333" y="11721"/>
                  </a:cubicBezTo>
                  <a:cubicBezTo>
                    <a:pt x="9471" y="11652"/>
                    <a:pt x="9644" y="11618"/>
                    <a:pt x="9713" y="11479"/>
                  </a:cubicBezTo>
                  <a:lnTo>
                    <a:pt x="9713" y="11479"/>
                  </a:lnTo>
                  <a:cubicBezTo>
                    <a:pt x="9264" y="11583"/>
                    <a:pt x="8815" y="11721"/>
                    <a:pt x="8504" y="12102"/>
                  </a:cubicBezTo>
                  <a:cubicBezTo>
                    <a:pt x="8331" y="12309"/>
                    <a:pt x="8089" y="12516"/>
                    <a:pt x="7881" y="12689"/>
                  </a:cubicBezTo>
                  <a:cubicBezTo>
                    <a:pt x="7743" y="12827"/>
                    <a:pt x="7570" y="13000"/>
                    <a:pt x="7467" y="13139"/>
                  </a:cubicBezTo>
                  <a:cubicBezTo>
                    <a:pt x="6637" y="14210"/>
                    <a:pt x="5773" y="15247"/>
                    <a:pt x="5116" y="16422"/>
                  </a:cubicBezTo>
                  <a:cubicBezTo>
                    <a:pt x="4909" y="16802"/>
                    <a:pt x="4736" y="17148"/>
                    <a:pt x="4529" y="17528"/>
                  </a:cubicBezTo>
                  <a:cubicBezTo>
                    <a:pt x="4356" y="17770"/>
                    <a:pt x="4252" y="18047"/>
                    <a:pt x="4218" y="18358"/>
                  </a:cubicBezTo>
                  <a:cubicBezTo>
                    <a:pt x="4183" y="18531"/>
                    <a:pt x="4148" y="18669"/>
                    <a:pt x="4079" y="18842"/>
                  </a:cubicBezTo>
                  <a:cubicBezTo>
                    <a:pt x="3906" y="19326"/>
                    <a:pt x="3699" y="19844"/>
                    <a:pt x="3561" y="20363"/>
                  </a:cubicBezTo>
                  <a:cubicBezTo>
                    <a:pt x="3353" y="21158"/>
                    <a:pt x="3146" y="21987"/>
                    <a:pt x="2939" y="22782"/>
                  </a:cubicBezTo>
                  <a:cubicBezTo>
                    <a:pt x="2766" y="23473"/>
                    <a:pt x="2593" y="24165"/>
                    <a:pt x="2386" y="24822"/>
                  </a:cubicBezTo>
                  <a:cubicBezTo>
                    <a:pt x="2213" y="25305"/>
                    <a:pt x="1971" y="25789"/>
                    <a:pt x="1798" y="26273"/>
                  </a:cubicBezTo>
                  <a:cubicBezTo>
                    <a:pt x="1591" y="26792"/>
                    <a:pt x="1418" y="27276"/>
                    <a:pt x="1176" y="27760"/>
                  </a:cubicBezTo>
                  <a:cubicBezTo>
                    <a:pt x="968" y="28209"/>
                    <a:pt x="726" y="28624"/>
                    <a:pt x="588" y="29108"/>
                  </a:cubicBezTo>
                  <a:cubicBezTo>
                    <a:pt x="415" y="29592"/>
                    <a:pt x="346" y="30145"/>
                    <a:pt x="35" y="30594"/>
                  </a:cubicBezTo>
                  <a:cubicBezTo>
                    <a:pt x="1" y="30663"/>
                    <a:pt x="35" y="30732"/>
                    <a:pt x="104" y="30801"/>
                  </a:cubicBezTo>
                  <a:cubicBezTo>
                    <a:pt x="151" y="30832"/>
                    <a:pt x="191" y="30849"/>
                    <a:pt x="226" y="30849"/>
                  </a:cubicBezTo>
                  <a:cubicBezTo>
                    <a:pt x="270" y="30849"/>
                    <a:pt x="308" y="30824"/>
                    <a:pt x="346" y="30767"/>
                  </a:cubicBezTo>
                  <a:cubicBezTo>
                    <a:pt x="415" y="30628"/>
                    <a:pt x="519" y="30525"/>
                    <a:pt x="588" y="30352"/>
                  </a:cubicBezTo>
                  <a:cubicBezTo>
                    <a:pt x="830" y="29903"/>
                    <a:pt x="1141" y="29488"/>
                    <a:pt x="1556" y="29142"/>
                  </a:cubicBezTo>
                  <a:cubicBezTo>
                    <a:pt x="1971" y="28797"/>
                    <a:pt x="2386" y="28451"/>
                    <a:pt x="2800" y="28105"/>
                  </a:cubicBezTo>
                  <a:cubicBezTo>
                    <a:pt x="3215" y="27725"/>
                    <a:pt x="3734" y="27518"/>
                    <a:pt x="4287" y="27414"/>
                  </a:cubicBezTo>
                  <a:cubicBezTo>
                    <a:pt x="5047" y="27310"/>
                    <a:pt x="5808" y="27103"/>
                    <a:pt x="6568" y="26861"/>
                  </a:cubicBezTo>
                  <a:cubicBezTo>
                    <a:pt x="6948" y="26757"/>
                    <a:pt x="7294" y="26619"/>
                    <a:pt x="7709" y="26515"/>
                  </a:cubicBezTo>
                  <a:cubicBezTo>
                    <a:pt x="8469" y="26377"/>
                    <a:pt x="9160" y="26031"/>
                    <a:pt x="9886" y="25720"/>
                  </a:cubicBezTo>
                  <a:cubicBezTo>
                    <a:pt x="10301" y="25513"/>
                    <a:pt x="10716" y="25409"/>
                    <a:pt x="11165" y="25409"/>
                  </a:cubicBezTo>
                  <a:cubicBezTo>
                    <a:pt x="11545" y="25409"/>
                    <a:pt x="11926" y="25305"/>
                    <a:pt x="12306" y="25133"/>
                  </a:cubicBezTo>
                  <a:cubicBezTo>
                    <a:pt x="12548" y="24994"/>
                    <a:pt x="12790" y="24856"/>
                    <a:pt x="12997" y="24683"/>
                  </a:cubicBezTo>
                  <a:cubicBezTo>
                    <a:pt x="13619" y="24199"/>
                    <a:pt x="14241" y="23785"/>
                    <a:pt x="14656" y="23093"/>
                  </a:cubicBezTo>
                  <a:cubicBezTo>
                    <a:pt x="14656" y="23043"/>
                    <a:pt x="14675" y="23011"/>
                    <a:pt x="14725" y="23011"/>
                  </a:cubicBezTo>
                  <a:cubicBezTo>
                    <a:pt x="14744" y="23011"/>
                    <a:pt x="14767" y="23015"/>
                    <a:pt x="14794" y="23024"/>
                  </a:cubicBezTo>
                  <a:cubicBezTo>
                    <a:pt x="14864" y="23197"/>
                    <a:pt x="14864" y="23404"/>
                    <a:pt x="14794" y="23577"/>
                  </a:cubicBezTo>
                  <a:cubicBezTo>
                    <a:pt x="14622" y="23992"/>
                    <a:pt x="14587" y="24441"/>
                    <a:pt x="14622" y="24891"/>
                  </a:cubicBezTo>
                  <a:cubicBezTo>
                    <a:pt x="14622" y="24960"/>
                    <a:pt x="14622" y="25063"/>
                    <a:pt x="14587" y="25133"/>
                  </a:cubicBezTo>
                  <a:cubicBezTo>
                    <a:pt x="14587" y="25409"/>
                    <a:pt x="14380" y="25513"/>
                    <a:pt x="14241" y="25651"/>
                  </a:cubicBezTo>
                  <a:cubicBezTo>
                    <a:pt x="14191" y="25685"/>
                    <a:pt x="14152" y="25698"/>
                    <a:pt x="14122" y="25698"/>
                  </a:cubicBezTo>
                  <a:cubicBezTo>
                    <a:pt x="14028" y="25698"/>
                    <a:pt x="14009" y="25573"/>
                    <a:pt x="13930" y="25547"/>
                  </a:cubicBezTo>
                  <a:cubicBezTo>
                    <a:pt x="13861" y="25513"/>
                    <a:pt x="13792" y="25513"/>
                    <a:pt x="13723" y="25513"/>
                  </a:cubicBezTo>
                  <a:cubicBezTo>
                    <a:pt x="13446" y="25513"/>
                    <a:pt x="13135" y="25617"/>
                    <a:pt x="12893" y="25755"/>
                  </a:cubicBezTo>
                  <a:cubicBezTo>
                    <a:pt x="11891" y="26204"/>
                    <a:pt x="11061" y="26826"/>
                    <a:pt x="10301" y="27587"/>
                  </a:cubicBezTo>
                  <a:cubicBezTo>
                    <a:pt x="9713" y="28174"/>
                    <a:pt x="9195" y="28831"/>
                    <a:pt x="8746" y="29522"/>
                  </a:cubicBezTo>
                  <a:cubicBezTo>
                    <a:pt x="8400" y="30041"/>
                    <a:pt x="8054" y="30594"/>
                    <a:pt x="7501" y="30905"/>
                  </a:cubicBezTo>
                  <a:cubicBezTo>
                    <a:pt x="6672" y="31354"/>
                    <a:pt x="6049" y="32011"/>
                    <a:pt x="5462" y="32737"/>
                  </a:cubicBezTo>
                  <a:cubicBezTo>
                    <a:pt x="5220" y="33048"/>
                    <a:pt x="5047" y="33428"/>
                    <a:pt x="4943" y="33808"/>
                  </a:cubicBezTo>
                  <a:cubicBezTo>
                    <a:pt x="4874" y="34120"/>
                    <a:pt x="4805" y="34431"/>
                    <a:pt x="4701" y="34707"/>
                  </a:cubicBezTo>
                  <a:cubicBezTo>
                    <a:pt x="4494" y="35295"/>
                    <a:pt x="4356" y="35882"/>
                    <a:pt x="4390" y="36505"/>
                  </a:cubicBezTo>
                  <a:cubicBezTo>
                    <a:pt x="4390" y="36712"/>
                    <a:pt x="4425" y="36954"/>
                    <a:pt x="4390" y="37196"/>
                  </a:cubicBezTo>
                  <a:cubicBezTo>
                    <a:pt x="4321" y="37922"/>
                    <a:pt x="4218" y="38648"/>
                    <a:pt x="4218" y="39408"/>
                  </a:cubicBezTo>
                  <a:cubicBezTo>
                    <a:pt x="4252" y="40514"/>
                    <a:pt x="3941" y="41586"/>
                    <a:pt x="3803" y="42657"/>
                  </a:cubicBezTo>
                  <a:cubicBezTo>
                    <a:pt x="3768" y="43210"/>
                    <a:pt x="3630" y="43729"/>
                    <a:pt x="3561" y="44282"/>
                  </a:cubicBezTo>
                  <a:cubicBezTo>
                    <a:pt x="3526" y="44662"/>
                    <a:pt x="3492" y="45042"/>
                    <a:pt x="3319" y="45353"/>
                  </a:cubicBezTo>
                  <a:cubicBezTo>
                    <a:pt x="3077" y="45803"/>
                    <a:pt x="2939" y="46321"/>
                    <a:pt x="2351" y="46459"/>
                  </a:cubicBezTo>
                  <a:cubicBezTo>
                    <a:pt x="2282" y="46494"/>
                    <a:pt x="2213" y="46528"/>
                    <a:pt x="2213" y="46632"/>
                  </a:cubicBezTo>
                  <a:cubicBezTo>
                    <a:pt x="2239" y="46710"/>
                    <a:pt x="2303" y="46749"/>
                    <a:pt x="2378" y="46749"/>
                  </a:cubicBezTo>
                  <a:cubicBezTo>
                    <a:pt x="2403" y="46749"/>
                    <a:pt x="2429" y="46744"/>
                    <a:pt x="2455" y="46736"/>
                  </a:cubicBezTo>
                  <a:cubicBezTo>
                    <a:pt x="2524" y="46736"/>
                    <a:pt x="2593" y="46701"/>
                    <a:pt x="2662" y="46667"/>
                  </a:cubicBezTo>
                  <a:cubicBezTo>
                    <a:pt x="2869" y="46563"/>
                    <a:pt x="3077" y="46459"/>
                    <a:pt x="3284" y="46321"/>
                  </a:cubicBezTo>
                  <a:cubicBezTo>
                    <a:pt x="3630" y="46114"/>
                    <a:pt x="3976" y="45872"/>
                    <a:pt x="4390" y="45733"/>
                  </a:cubicBezTo>
                  <a:cubicBezTo>
                    <a:pt x="5220" y="45491"/>
                    <a:pt x="6015" y="45180"/>
                    <a:pt x="6810" y="44835"/>
                  </a:cubicBezTo>
                  <a:cubicBezTo>
                    <a:pt x="6844" y="44800"/>
                    <a:pt x="6914" y="44766"/>
                    <a:pt x="6983" y="44731"/>
                  </a:cubicBezTo>
                  <a:cubicBezTo>
                    <a:pt x="8089" y="44351"/>
                    <a:pt x="9195" y="43936"/>
                    <a:pt x="10163" y="43279"/>
                  </a:cubicBezTo>
                  <a:cubicBezTo>
                    <a:pt x="10889" y="42795"/>
                    <a:pt x="11545" y="42311"/>
                    <a:pt x="12271" y="41897"/>
                  </a:cubicBezTo>
                  <a:cubicBezTo>
                    <a:pt x="12686" y="41655"/>
                    <a:pt x="12928" y="41275"/>
                    <a:pt x="13274" y="40963"/>
                  </a:cubicBezTo>
                  <a:cubicBezTo>
                    <a:pt x="13619" y="40618"/>
                    <a:pt x="13861" y="40203"/>
                    <a:pt x="14069" y="39754"/>
                  </a:cubicBezTo>
                  <a:cubicBezTo>
                    <a:pt x="14311" y="39131"/>
                    <a:pt x="14725" y="38613"/>
                    <a:pt x="15106" y="38060"/>
                  </a:cubicBezTo>
                  <a:cubicBezTo>
                    <a:pt x="15157" y="37991"/>
                    <a:pt x="15201" y="37956"/>
                    <a:pt x="15244" y="37956"/>
                  </a:cubicBezTo>
                  <a:cubicBezTo>
                    <a:pt x="15287" y="37956"/>
                    <a:pt x="15330" y="37991"/>
                    <a:pt x="15382" y="38060"/>
                  </a:cubicBezTo>
                  <a:cubicBezTo>
                    <a:pt x="15486" y="38267"/>
                    <a:pt x="15624" y="38475"/>
                    <a:pt x="15762" y="38648"/>
                  </a:cubicBezTo>
                  <a:cubicBezTo>
                    <a:pt x="15935" y="38890"/>
                    <a:pt x="16039" y="39201"/>
                    <a:pt x="16281" y="39373"/>
                  </a:cubicBezTo>
                  <a:cubicBezTo>
                    <a:pt x="16488" y="39477"/>
                    <a:pt x="16523" y="39650"/>
                    <a:pt x="16488" y="39857"/>
                  </a:cubicBezTo>
                  <a:cubicBezTo>
                    <a:pt x="16419" y="40549"/>
                    <a:pt x="16384" y="41275"/>
                    <a:pt x="16281" y="41966"/>
                  </a:cubicBezTo>
                  <a:cubicBezTo>
                    <a:pt x="16246" y="42242"/>
                    <a:pt x="16177" y="42519"/>
                    <a:pt x="16246" y="42795"/>
                  </a:cubicBezTo>
                  <a:cubicBezTo>
                    <a:pt x="16315" y="43176"/>
                    <a:pt x="16177" y="43521"/>
                    <a:pt x="16039" y="43832"/>
                  </a:cubicBezTo>
                  <a:cubicBezTo>
                    <a:pt x="15797" y="44351"/>
                    <a:pt x="15520" y="44869"/>
                    <a:pt x="15278" y="45388"/>
                  </a:cubicBezTo>
                  <a:cubicBezTo>
                    <a:pt x="14933" y="46114"/>
                    <a:pt x="14587" y="46874"/>
                    <a:pt x="14138" y="47600"/>
                  </a:cubicBezTo>
                  <a:cubicBezTo>
                    <a:pt x="14069" y="47738"/>
                    <a:pt x="13999" y="47911"/>
                    <a:pt x="13827" y="47946"/>
                  </a:cubicBezTo>
                  <a:cubicBezTo>
                    <a:pt x="13505" y="48044"/>
                    <a:pt x="13184" y="48214"/>
                    <a:pt x="12837" y="48214"/>
                  </a:cubicBezTo>
                  <a:cubicBezTo>
                    <a:pt x="12699" y="48214"/>
                    <a:pt x="12557" y="48187"/>
                    <a:pt x="12409" y="48118"/>
                  </a:cubicBezTo>
                  <a:cubicBezTo>
                    <a:pt x="12343" y="48085"/>
                    <a:pt x="12245" y="48036"/>
                    <a:pt x="12161" y="48036"/>
                  </a:cubicBezTo>
                  <a:cubicBezTo>
                    <a:pt x="12069" y="48036"/>
                    <a:pt x="11995" y="48094"/>
                    <a:pt x="11995" y="48291"/>
                  </a:cubicBezTo>
                  <a:cubicBezTo>
                    <a:pt x="11995" y="48326"/>
                    <a:pt x="11891" y="48326"/>
                    <a:pt x="11856" y="48360"/>
                  </a:cubicBezTo>
                  <a:cubicBezTo>
                    <a:pt x="11753" y="48395"/>
                    <a:pt x="11649" y="48395"/>
                    <a:pt x="11545" y="48395"/>
                  </a:cubicBezTo>
                  <a:cubicBezTo>
                    <a:pt x="10681" y="48568"/>
                    <a:pt x="9817" y="48844"/>
                    <a:pt x="9126" y="49397"/>
                  </a:cubicBezTo>
                  <a:cubicBezTo>
                    <a:pt x="8434" y="49950"/>
                    <a:pt x="7812" y="50573"/>
                    <a:pt x="7190" y="51195"/>
                  </a:cubicBezTo>
                  <a:cubicBezTo>
                    <a:pt x="6914" y="51471"/>
                    <a:pt x="6672" y="51782"/>
                    <a:pt x="6430" y="52059"/>
                  </a:cubicBezTo>
                  <a:cubicBezTo>
                    <a:pt x="6119" y="52404"/>
                    <a:pt x="5877" y="52785"/>
                    <a:pt x="5704" y="53199"/>
                  </a:cubicBezTo>
                  <a:cubicBezTo>
                    <a:pt x="5600" y="53441"/>
                    <a:pt x="5496" y="53649"/>
                    <a:pt x="5358" y="53856"/>
                  </a:cubicBezTo>
                  <a:cubicBezTo>
                    <a:pt x="5220" y="54029"/>
                    <a:pt x="5116" y="54236"/>
                    <a:pt x="5082" y="54444"/>
                  </a:cubicBezTo>
                  <a:cubicBezTo>
                    <a:pt x="5047" y="54755"/>
                    <a:pt x="4943" y="55031"/>
                    <a:pt x="4840" y="55308"/>
                  </a:cubicBezTo>
                  <a:cubicBezTo>
                    <a:pt x="4736" y="55688"/>
                    <a:pt x="4598" y="56068"/>
                    <a:pt x="4771" y="56483"/>
                  </a:cubicBezTo>
                  <a:cubicBezTo>
                    <a:pt x="4805" y="56552"/>
                    <a:pt x="4805" y="56656"/>
                    <a:pt x="4805" y="56760"/>
                  </a:cubicBezTo>
                  <a:cubicBezTo>
                    <a:pt x="4943" y="58073"/>
                    <a:pt x="5324" y="59352"/>
                    <a:pt x="5877" y="60596"/>
                  </a:cubicBezTo>
                  <a:cubicBezTo>
                    <a:pt x="6188" y="60458"/>
                    <a:pt x="6188" y="60458"/>
                    <a:pt x="6049" y="60182"/>
                  </a:cubicBezTo>
                  <a:cubicBezTo>
                    <a:pt x="5669" y="59559"/>
                    <a:pt x="5531" y="58937"/>
                    <a:pt x="5635" y="58246"/>
                  </a:cubicBezTo>
                  <a:cubicBezTo>
                    <a:pt x="5704" y="57866"/>
                    <a:pt x="5842" y="57486"/>
                    <a:pt x="5946" y="57105"/>
                  </a:cubicBezTo>
                  <a:cubicBezTo>
                    <a:pt x="6049" y="56829"/>
                    <a:pt x="6188" y="56552"/>
                    <a:pt x="6430" y="56345"/>
                  </a:cubicBezTo>
                  <a:cubicBezTo>
                    <a:pt x="6914" y="55896"/>
                    <a:pt x="7328" y="55377"/>
                    <a:pt x="7916" y="55031"/>
                  </a:cubicBezTo>
                  <a:cubicBezTo>
                    <a:pt x="8262" y="54824"/>
                    <a:pt x="8504" y="54548"/>
                    <a:pt x="8815" y="54271"/>
                  </a:cubicBezTo>
                  <a:cubicBezTo>
                    <a:pt x="8918" y="54409"/>
                    <a:pt x="8884" y="54548"/>
                    <a:pt x="8849" y="54651"/>
                  </a:cubicBezTo>
                  <a:cubicBezTo>
                    <a:pt x="8711" y="55101"/>
                    <a:pt x="8573" y="55550"/>
                    <a:pt x="8400" y="55999"/>
                  </a:cubicBezTo>
                  <a:cubicBezTo>
                    <a:pt x="8193" y="56621"/>
                    <a:pt x="7847" y="57244"/>
                    <a:pt x="7605" y="57900"/>
                  </a:cubicBezTo>
                  <a:cubicBezTo>
                    <a:pt x="7328" y="58764"/>
                    <a:pt x="7225" y="59698"/>
                    <a:pt x="7156" y="60596"/>
                  </a:cubicBezTo>
                  <a:cubicBezTo>
                    <a:pt x="7121" y="60873"/>
                    <a:pt x="7121" y="61149"/>
                    <a:pt x="7190" y="61461"/>
                  </a:cubicBezTo>
                  <a:cubicBezTo>
                    <a:pt x="7363" y="62463"/>
                    <a:pt x="7536" y="63500"/>
                    <a:pt x="7778" y="64502"/>
                  </a:cubicBezTo>
                  <a:cubicBezTo>
                    <a:pt x="7985" y="65297"/>
                    <a:pt x="8296" y="65989"/>
                    <a:pt x="8815" y="66576"/>
                  </a:cubicBezTo>
                  <a:cubicBezTo>
                    <a:pt x="8896" y="66684"/>
                    <a:pt x="8977" y="66771"/>
                    <a:pt x="9090" y="66771"/>
                  </a:cubicBezTo>
                  <a:cubicBezTo>
                    <a:pt x="9122" y="66771"/>
                    <a:pt x="9157" y="66764"/>
                    <a:pt x="9195" y="66749"/>
                  </a:cubicBezTo>
                  <a:cubicBezTo>
                    <a:pt x="9368" y="66714"/>
                    <a:pt x="9437" y="66576"/>
                    <a:pt x="9437" y="66403"/>
                  </a:cubicBezTo>
                  <a:cubicBezTo>
                    <a:pt x="9471" y="66023"/>
                    <a:pt x="9575" y="65677"/>
                    <a:pt x="9610" y="65297"/>
                  </a:cubicBezTo>
                  <a:cubicBezTo>
                    <a:pt x="9748" y="64087"/>
                    <a:pt x="10266" y="63016"/>
                    <a:pt x="10958" y="62048"/>
                  </a:cubicBezTo>
                  <a:cubicBezTo>
                    <a:pt x="11407" y="61426"/>
                    <a:pt x="11822" y="60838"/>
                    <a:pt x="12133" y="60182"/>
                  </a:cubicBezTo>
                  <a:cubicBezTo>
                    <a:pt x="12193" y="60092"/>
                    <a:pt x="12201" y="60002"/>
                    <a:pt x="12292" y="60002"/>
                  </a:cubicBezTo>
                  <a:cubicBezTo>
                    <a:pt x="12306" y="60002"/>
                    <a:pt x="12322" y="60004"/>
                    <a:pt x="12340" y="60009"/>
                  </a:cubicBezTo>
                  <a:cubicBezTo>
                    <a:pt x="12375" y="60458"/>
                    <a:pt x="12513" y="60873"/>
                    <a:pt x="12513" y="61322"/>
                  </a:cubicBezTo>
                  <a:cubicBezTo>
                    <a:pt x="12548" y="62117"/>
                    <a:pt x="12721" y="62912"/>
                    <a:pt x="12997" y="63707"/>
                  </a:cubicBezTo>
                  <a:cubicBezTo>
                    <a:pt x="13239" y="64364"/>
                    <a:pt x="13619" y="64952"/>
                    <a:pt x="13861" y="65608"/>
                  </a:cubicBezTo>
                  <a:cubicBezTo>
                    <a:pt x="13861" y="65643"/>
                    <a:pt x="13896" y="65677"/>
                    <a:pt x="13930" y="65677"/>
                  </a:cubicBezTo>
                  <a:cubicBezTo>
                    <a:pt x="13960" y="65707"/>
                    <a:pt x="13989" y="65717"/>
                    <a:pt x="14018" y="65717"/>
                  </a:cubicBezTo>
                  <a:cubicBezTo>
                    <a:pt x="14058" y="65717"/>
                    <a:pt x="14098" y="65697"/>
                    <a:pt x="14138" y="65677"/>
                  </a:cubicBezTo>
                  <a:cubicBezTo>
                    <a:pt x="14207" y="65608"/>
                    <a:pt x="14241" y="65539"/>
                    <a:pt x="14172" y="65505"/>
                  </a:cubicBezTo>
                  <a:cubicBezTo>
                    <a:pt x="13930" y="65332"/>
                    <a:pt x="13999" y="65124"/>
                    <a:pt x="14103" y="64917"/>
                  </a:cubicBezTo>
                  <a:cubicBezTo>
                    <a:pt x="14207" y="64744"/>
                    <a:pt x="14172" y="64537"/>
                    <a:pt x="14241" y="64364"/>
                  </a:cubicBezTo>
                  <a:cubicBezTo>
                    <a:pt x="14241" y="64295"/>
                    <a:pt x="14276" y="64191"/>
                    <a:pt x="14380" y="64122"/>
                  </a:cubicBezTo>
                  <a:cubicBezTo>
                    <a:pt x="14449" y="64260"/>
                    <a:pt x="14449" y="64399"/>
                    <a:pt x="14449" y="64537"/>
                  </a:cubicBezTo>
                  <a:cubicBezTo>
                    <a:pt x="14414" y="65194"/>
                    <a:pt x="14414" y="65850"/>
                    <a:pt x="14553" y="66507"/>
                  </a:cubicBezTo>
                  <a:cubicBezTo>
                    <a:pt x="14691" y="66956"/>
                    <a:pt x="14829" y="67440"/>
                    <a:pt x="15106" y="67855"/>
                  </a:cubicBezTo>
                  <a:cubicBezTo>
                    <a:pt x="15520" y="68477"/>
                    <a:pt x="15970" y="69099"/>
                    <a:pt x="16419" y="69722"/>
                  </a:cubicBezTo>
                  <a:cubicBezTo>
                    <a:pt x="16626" y="69998"/>
                    <a:pt x="16834" y="70275"/>
                    <a:pt x="17145" y="70447"/>
                  </a:cubicBezTo>
                  <a:cubicBezTo>
                    <a:pt x="17836" y="70828"/>
                    <a:pt x="18528" y="71277"/>
                    <a:pt x="19219" y="71726"/>
                  </a:cubicBezTo>
                  <a:cubicBezTo>
                    <a:pt x="19461" y="71899"/>
                    <a:pt x="19703" y="72037"/>
                    <a:pt x="20014" y="72107"/>
                  </a:cubicBezTo>
                  <a:cubicBezTo>
                    <a:pt x="20601" y="72245"/>
                    <a:pt x="21154" y="72418"/>
                    <a:pt x="21673" y="72625"/>
                  </a:cubicBezTo>
                  <a:cubicBezTo>
                    <a:pt x="22088" y="72798"/>
                    <a:pt x="22537" y="72902"/>
                    <a:pt x="22986" y="73005"/>
                  </a:cubicBezTo>
                  <a:cubicBezTo>
                    <a:pt x="23539" y="73109"/>
                    <a:pt x="24092" y="73178"/>
                    <a:pt x="24646" y="73316"/>
                  </a:cubicBezTo>
                  <a:cubicBezTo>
                    <a:pt x="25337" y="73489"/>
                    <a:pt x="25959" y="73731"/>
                    <a:pt x="26616" y="73939"/>
                  </a:cubicBezTo>
                  <a:cubicBezTo>
                    <a:pt x="27411" y="74215"/>
                    <a:pt x="28171" y="74595"/>
                    <a:pt x="28862" y="75114"/>
                  </a:cubicBezTo>
                  <a:cubicBezTo>
                    <a:pt x="29139" y="75321"/>
                    <a:pt x="29381" y="75632"/>
                    <a:pt x="29657" y="75909"/>
                  </a:cubicBezTo>
                  <a:cubicBezTo>
                    <a:pt x="30211" y="76427"/>
                    <a:pt x="30418" y="77119"/>
                    <a:pt x="30487" y="77844"/>
                  </a:cubicBezTo>
                  <a:cubicBezTo>
                    <a:pt x="30497" y="77849"/>
                    <a:pt x="30507" y="77852"/>
                    <a:pt x="30518" y="77852"/>
                  </a:cubicBezTo>
                  <a:cubicBezTo>
                    <a:pt x="30567" y="77852"/>
                    <a:pt x="30619" y="77803"/>
                    <a:pt x="30686" y="77803"/>
                  </a:cubicBezTo>
                  <a:cubicBezTo>
                    <a:pt x="30699" y="77803"/>
                    <a:pt x="30714" y="77805"/>
                    <a:pt x="30729" y="77810"/>
                  </a:cubicBezTo>
                  <a:cubicBezTo>
                    <a:pt x="30747" y="77814"/>
                    <a:pt x="30764" y="77817"/>
                    <a:pt x="30780" y="77817"/>
                  </a:cubicBezTo>
                  <a:cubicBezTo>
                    <a:pt x="30883" y="77817"/>
                    <a:pt x="30927" y="77723"/>
                    <a:pt x="30867" y="77602"/>
                  </a:cubicBezTo>
                  <a:cubicBezTo>
                    <a:pt x="30660" y="77291"/>
                    <a:pt x="30625" y="76911"/>
                    <a:pt x="30452" y="76565"/>
                  </a:cubicBezTo>
                  <a:cubicBezTo>
                    <a:pt x="30314" y="76324"/>
                    <a:pt x="30280" y="76047"/>
                    <a:pt x="30245" y="75770"/>
                  </a:cubicBezTo>
                  <a:cubicBezTo>
                    <a:pt x="30107" y="74768"/>
                    <a:pt x="30141" y="73697"/>
                    <a:pt x="30072" y="72694"/>
                  </a:cubicBezTo>
                  <a:cubicBezTo>
                    <a:pt x="30072" y="72245"/>
                    <a:pt x="30003" y="71830"/>
                    <a:pt x="30038" y="71415"/>
                  </a:cubicBezTo>
                  <a:cubicBezTo>
                    <a:pt x="30141" y="70378"/>
                    <a:pt x="30245" y="69376"/>
                    <a:pt x="30245" y="68339"/>
                  </a:cubicBezTo>
                  <a:cubicBezTo>
                    <a:pt x="30245" y="67544"/>
                    <a:pt x="29969" y="66749"/>
                    <a:pt x="29830" y="65989"/>
                  </a:cubicBezTo>
                  <a:cubicBezTo>
                    <a:pt x="29796" y="65919"/>
                    <a:pt x="29761" y="65850"/>
                    <a:pt x="29727" y="65781"/>
                  </a:cubicBezTo>
                  <a:cubicBezTo>
                    <a:pt x="29485" y="65194"/>
                    <a:pt x="29243" y="64606"/>
                    <a:pt x="29001" y="64053"/>
                  </a:cubicBezTo>
                  <a:cubicBezTo>
                    <a:pt x="28862" y="63638"/>
                    <a:pt x="28655" y="63292"/>
                    <a:pt x="28206" y="63120"/>
                  </a:cubicBezTo>
                  <a:cubicBezTo>
                    <a:pt x="27998" y="63016"/>
                    <a:pt x="27860" y="62843"/>
                    <a:pt x="27791" y="62636"/>
                  </a:cubicBezTo>
                  <a:cubicBezTo>
                    <a:pt x="27653" y="62221"/>
                    <a:pt x="27480" y="61841"/>
                    <a:pt x="27411" y="61391"/>
                  </a:cubicBezTo>
                  <a:cubicBezTo>
                    <a:pt x="27376" y="61184"/>
                    <a:pt x="27376" y="60942"/>
                    <a:pt x="27307" y="60769"/>
                  </a:cubicBezTo>
                  <a:cubicBezTo>
                    <a:pt x="27134" y="60458"/>
                    <a:pt x="27272" y="60182"/>
                    <a:pt x="27307" y="59905"/>
                  </a:cubicBezTo>
                  <a:cubicBezTo>
                    <a:pt x="27376" y="59905"/>
                    <a:pt x="27411" y="59940"/>
                    <a:pt x="27411" y="59940"/>
                  </a:cubicBezTo>
                  <a:cubicBezTo>
                    <a:pt x="28517" y="61184"/>
                    <a:pt x="29381" y="62532"/>
                    <a:pt x="29830" y="64157"/>
                  </a:cubicBezTo>
                  <a:cubicBezTo>
                    <a:pt x="29899" y="64399"/>
                    <a:pt x="29969" y="64641"/>
                    <a:pt x="30072" y="64882"/>
                  </a:cubicBezTo>
                  <a:cubicBezTo>
                    <a:pt x="30072" y="64952"/>
                    <a:pt x="30141" y="65021"/>
                    <a:pt x="30176" y="65021"/>
                  </a:cubicBezTo>
                  <a:cubicBezTo>
                    <a:pt x="30195" y="65027"/>
                    <a:pt x="30212" y="65030"/>
                    <a:pt x="30227" y="65030"/>
                  </a:cubicBezTo>
                  <a:cubicBezTo>
                    <a:pt x="30293" y="65030"/>
                    <a:pt x="30327" y="64973"/>
                    <a:pt x="30383" y="64917"/>
                  </a:cubicBezTo>
                  <a:cubicBezTo>
                    <a:pt x="30452" y="64779"/>
                    <a:pt x="30452" y="64606"/>
                    <a:pt x="30452" y="64468"/>
                  </a:cubicBezTo>
                  <a:cubicBezTo>
                    <a:pt x="30418" y="63742"/>
                    <a:pt x="30314" y="63016"/>
                    <a:pt x="30141" y="62290"/>
                  </a:cubicBezTo>
                  <a:cubicBezTo>
                    <a:pt x="29934" y="61530"/>
                    <a:pt x="29969" y="60735"/>
                    <a:pt x="29796" y="59974"/>
                  </a:cubicBezTo>
                  <a:cubicBezTo>
                    <a:pt x="29796" y="59940"/>
                    <a:pt x="29830" y="59940"/>
                    <a:pt x="29830" y="59905"/>
                  </a:cubicBezTo>
                  <a:cubicBezTo>
                    <a:pt x="30003" y="59905"/>
                    <a:pt x="30107" y="60043"/>
                    <a:pt x="30245" y="60112"/>
                  </a:cubicBezTo>
                  <a:cubicBezTo>
                    <a:pt x="30902" y="60596"/>
                    <a:pt x="31593" y="61115"/>
                    <a:pt x="32284" y="61599"/>
                  </a:cubicBezTo>
                  <a:cubicBezTo>
                    <a:pt x="32976" y="62048"/>
                    <a:pt x="33494" y="62670"/>
                    <a:pt x="33909" y="63362"/>
                  </a:cubicBezTo>
                  <a:cubicBezTo>
                    <a:pt x="34186" y="63846"/>
                    <a:pt x="34393" y="64399"/>
                    <a:pt x="34704" y="64848"/>
                  </a:cubicBezTo>
                  <a:cubicBezTo>
                    <a:pt x="34767" y="64942"/>
                    <a:pt x="34801" y="65094"/>
                    <a:pt x="34938" y="65094"/>
                  </a:cubicBezTo>
                  <a:cubicBezTo>
                    <a:pt x="34951" y="65094"/>
                    <a:pt x="34965" y="65093"/>
                    <a:pt x="34981" y="65090"/>
                  </a:cubicBezTo>
                  <a:cubicBezTo>
                    <a:pt x="35153" y="65055"/>
                    <a:pt x="35153" y="64917"/>
                    <a:pt x="35153" y="64744"/>
                  </a:cubicBezTo>
                  <a:cubicBezTo>
                    <a:pt x="35188" y="64571"/>
                    <a:pt x="35153" y="64364"/>
                    <a:pt x="35119" y="64191"/>
                  </a:cubicBezTo>
                  <a:cubicBezTo>
                    <a:pt x="35050" y="63811"/>
                    <a:pt x="34877" y="63465"/>
                    <a:pt x="34842" y="63085"/>
                  </a:cubicBezTo>
                  <a:cubicBezTo>
                    <a:pt x="34669" y="61219"/>
                    <a:pt x="34082" y="59456"/>
                    <a:pt x="33563" y="57658"/>
                  </a:cubicBezTo>
                  <a:cubicBezTo>
                    <a:pt x="33529" y="57589"/>
                    <a:pt x="33494" y="57520"/>
                    <a:pt x="33563" y="57451"/>
                  </a:cubicBezTo>
                  <a:cubicBezTo>
                    <a:pt x="33667" y="57451"/>
                    <a:pt x="33702" y="57486"/>
                    <a:pt x="33771" y="57520"/>
                  </a:cubicBezTo>
                  <a:cubicBezTo>
                    <a:pt x="34531" y="58004"/>
                    <a:pt x="35188" y="58592"/>
                    <a:pt x="35741" y="59214"/>
                  </a:cubicBezTo>
                  <a:cubicBezTo>
                    <a:pt x="36259" y="59767"/>
                    <a:pt x="36640" y="60424"/>
                    <a:pt x="36916" y="61149"/>
                  </a:cubicBezTo>
                  <a:cubicBezTo>
                    <a:pt x="36985" y="61322"/>
                    <a:pt x="37020" y="61495"/>
                    <a:pt x="37089" y="61668"/>
                  </a:cubicBezTo>
                  <a:cubicBezTo>
                    <a:pt x="37117" y="61724"/>
                    <a:pt x="37168" y="61781"/>
                    <a:pt x="37224" y="61781"/>
                  </a:cubicBezTo>
                  <a:cubicBezTo>
                    <a:pt x="37236" y="61781"/>
                    <a:pt x="37249" y="61778"/>
                    <a:pt x="37262" y="61772"/>
                  </a:cubicBezTo>
                  <a:cubicBezTo>
                    <a:pt x="37366" y="61772"/>
                    <a:pt x="37400" y="61668"/>
                    <a:pt x="37400" y="61599"/>
                  </a:cubicBezTo>
                  <a:cubicBezTo>
                    <a:pt x="37400" y="61564"/>
                    <a:pt x="37400" y="61530"/>
                    <a:pt x="37400" y="61495"/>
                  </a:cubicBezTo>
                  <a:cubicBezTo>
                    <a:pt x="37296" y="60735"/>
                    <a:pt x="37296" y="59940"/>
                    <a:pt x="37124" y="59179"/>
                  </a:cubicBezTo>
                  <a:cubicBezTo>
                    <a:pt x="36985" y="58522"/>
                    <a:pt x="37020" y="58522"/>
                    <a:pt x="37642" y="58419"/>
                  </a:cubicBezTo>
                  <a:cubicBezTo>
                    <a:pt x="37783" y="58405"/>
                    <a:pt x="37918" y="58391"/>
                    <a:pt x="38050" y="58391"/>
                  </a:cubicBezTo>
                  <a:cubicBezTo>
                    <a:pt x="38242" y="58391"/>
                    <a:pt x="38426" y="58420"/>
                    <a:pt x="38610" y="58522"/>
                  </a:cubicBezTo>
                  <a:cubicBezTo>
                    <a:pt x="39163" y="58834"/>
                    <a:pt x="39681" y="59179"/>
                    <a:pt x="40165" y="59594"/>
                  </a:cubicBezTo>
                  <a:cubicBezTo>
                    <a:pt x="40442" y="59801"/>
                    <a:pt x="40718" y="60078"/>
                    <a:pt x="40926" y="60354"/>
                  </a:cubicBezTo>
                  <a:cubicBezTo>
                    <a:pt x="41202" y="60735"/>
                    <a:pt x="41410" y="61080"/>
                    <a:pt x="41582" y="61495"/>
                  </a:cubicBezTo>
                  <a:cubicBezTo>
                    <a:pt x="41642" y="61585"/>
                    <a:pt x="41650" y="61675"/>
                    <a:pt x="41741" y="61675"/>
                  </a:cubicBezTo>
                  <a:cubicBezTo>
                    <a:pt x="41755" y="61675"/>
                    <a:pt x="41771" y="61673"/>
                    <a:pt x="41790" y="61668"/>
                  </a:cubicBezTo>
                  <a:cubicBezTo>
                    <a:pt x="41963" y="61633"/>
                    <a:pt x="41928" y="61495"/>
                    <a:pt x="41928" y="61391"/>
                  </a:cubicBezTo>
                  <a:cubicBezTo>
                    <a:pt x="41617" y="60043"/>
                    <a:pt x="41271" y="58695"/>
                    <a:pt x="40442" y="57555"/>
                  </a:cubicBezTo>
                  <a:cubicBezTo>
                    <a:pt x="39992" y="56967"/>
                    <a:pt x="39750" y="56276"/>
                    <a:pt x="39336" y="55654"/>
                  </a:cubicBezTo>
                  <a:cubicBezTo>
                    <a:pt x="39059" y="55239"/>
                    <a:pt x="38817" y="54789"/>
                    <a:pt x="38644" y="54306"/>
                  </a:cubicBezTo>
                  <a:cubicBezTo>
                    <a:pt x="38437" y="53822"/>
                    <a:pt x="38299" y="53372"/>
                    <a:pt x="38126" y="52888"/>
                  </a:cubicBezTo>
                  <a:cubicBezTo>
                    <a:pt x="37711" y="51817"/>
                    <a:pt x="37400" y="50745"/>
                    <a:pt x="37331" y="49605"/>
                  </a:cubicBezTo>
                  <a:cubicBezTo>
                    <a:pt x="37331" y="49501"/>
                    <a:pt x="37366" y="49397"/>
                    <a:pt x="37262" y="49363"/>
                  </a:cubicBezTo>
                  <a:cubicBezTo>
                    <a:pt x="37020" y="49328"/>
                    <a:pt x="37020" y="49155"/>
                    <a:pt x="36985" y="49017"/>
                  </a:cubicBezTo>
                  <a:cubicBezTo>
                    <a:pt x="36882" y="48637"/>
                    <a:pt x="36743" y="48291"/>
                    <a:pt x="36605" y="47911"/>
                  </a:cubicBezTo>
                  <a:cubicBezTo>
                    <a:pt x="36467" y="47462"/>
                    <a:pt x="36294" y="47012"/>
                    <a:pt x="36052" y="46598"/>
                  </a:cubicBezTo>
                  <a:cubicBezTo>
                    <a:pt x="35603" y="45803"/>
                    <a:pt x="34981" y="45146"/>
                    <a:pt x="34358" y="44489"/>
                  </a:cubicBezTo>
                  <a:cubicBezTo>
                    <a:pt x="34082" y="44247"/>
                    <a:pt x="33840" y="44005"/>
                    <a:pt x="33702" y="43694"/>
                  </a:cubicBezTo>
                  <a:cubicBezTo>
                    <a:pt x="33460" y="43210"/>
                    <a:pt x="33045" y="42934"/>
                    <a:pt x="32630" y="42692"/>
                  </a:cubicBezTo>
                  <a:cubicBezTo>
                    <a:pt x="31904" y="42311"/>
                    <a:pt x="31144" y="42035"/>
                    <a:pt x="30452" y="41586"/>
                  </a:cubicBezTo>
                  <a:cubicBezTo>
                    <a:pt x="30393" y="41546"/>
                    <a:pt x="30321" y="41506"/>
                    <a:pt x="30238" y="41506"/>
                  </a:cubicBezTo>
                  <a:cubicBezTo>
                    <a:pt x="30178" y="41506"/>
                    <a:pt x="30111" y="41527"/>
                    <a:pt x="30038" y="41586"/>
                  </a:cubicBezTo>
                  <a:cubicBezTo>
                    <a:pt x="30522" y="41793"/>
                    <a:pt x="30764" y="42277"/>
                    <a:pt x="31282" y="42277"/>
                  </a:cubicBezTo>
                  <a:cubicBezTo>
                    <a:pt x="31939" y="42553"/>
                    <a:pt x="32596" y="42830"/>
                    <a:pt x="33149" y="43314"/>
                  </a:cubicBezTo>
                  <a:cubicBezTo>
                    <a:pt x="33321" y="43418"/>
                    <a:pt x="33460" y="43556"/>
                    <a:pt x="33529" y="43763"/>
                  </a:cubicBezTo>
                  <a:cubicBezTo>
                    <a:pt x="33632" y="44040"/>
                    <a:pt x="33840" y="44247"/>
                    <a:pt x="34047" y="44454"/>
                  </a:cubicBezTo>
                  <a:cubicBezTo>
                    <a:pt x="34427" y="44869"/>
                    <a:pt x="34877" y="45284"/>
                    <a:pt x="35188" y="45733"/>
                  </a:cubicBezTo>
                  <a:cubicBezTo>
                    <a:pt x="35637" y="46356"/>
                    <a:pt x="36121" y="46943"/>
                    <a:pt x="36363" y="47704"/>
                  </a:cubicBezTo>
                  <a:cubicBezTo>
                    <a:pt x="36674" y="48637"/>
                    <a:pt x="37193" y="49536"/>
                    <a:pt x="37227" y="50573"/>
                  </a:cubicBezTo>
                  <a:cubicBezTo>
                    <a:pt x="37227" y="50607"/>
                    <a:pt x="37262" y="50642"/>
                    <a:pt x="37262" y="50676"/>
                  </a:cubicBezTo>
                  <a:cubicBezTo>
                    <a:pt x="37504" y="51748"/>
                    <a:pt x="37884" y="52716"/>
                    <a:pt x="38230" y="53718"/>
                  </a:cubicBezTo>
                  <a:cubicBezTo>
                    <a:pt x="38679" y="55101"/>
                    <a:pt x="39474" y="56310"/>
                    <a:pt x="40234" y="57520"/>
                  </a:cubicBezTo>
                  <a:cubicBezTo>
                    <a:pt x="40857" y="58488"/>
                    <a:pt x="41306" y="59490"/>
                    <a:pt x="41582" y="60596"/>
                  </a:cubicBezTo>
                  <a:cubicBezTo>
                    <a:pt x="41617" y="60735"/>
                    <a:pt x="41686" y="60838"/>
                    <a:pt x="41617" y="60977"/>
                  </a:cubicBezTo>
                  <a:cubicBezTo>
                    <a:pt x="41582" y="60977"/>
                    <a:pt x="41548" y="60977"/>
                    <a:pt x="41548" y="60942"/>
                  </a:cubicBezTo>
                  <a:cubicBezTo>
                    <a:pt x="41479" y="60907"/>
                    <a:pt x="41444" y="60838"/>
                    <a:pt x="41410" y="60804"/>
                  </a:cubicBezTo>
                  <a:cubicBezTo>
                    <a:pt x="40822" y="59801"/>
                    <a:pt x="39889" y="59145"/>
                    <a:pt x="38955" y="58522"/>
                  </a:cubicBezTo>
                  <a:cubicBezTo>
                    <a:pt x="38783" y="58419"/>
                    <a:pt x="38679" y="58281"/>
                    <a:pt x="38610" y="58108"/>
                  </a:cubicBezTo>
                  <a:cubicBezTo>
                    <a:pt x="38368" y="57589"/>
                    <a:pt x="38126" y="57036"/>
                    <a:pt x="37988" y="56483"/>
                  </a:cubicBezTo>
                  <a:cubicBezTo>
                    <a:pt x="37988" y="56449"/>
                    <a:pt x="37953" y="56449"/>
                    <a:pt x="37884" y="56449"/>
                  </a:cubicBezTo>
                  <a:cubicBezTo>
                    <a:pt x="37884" y="57105"/>
                    <a:pt x="38368" y="57624"/>
                    <a:pt x="38472" y="58246"/>
                  </a:cubicBezTo>
                  <a:cubicBezTo>
                    <a:pt x="37953" y="58246"/>
                    <a:pt x="37953" y="58246"/>
                    <a:pt x="37849" y="57797"/>
                  </a:cubicBezTo>
                  <a:cubicBezTo>
                    <a:pt x="37746" y="57244"/>
                    <a:pt x="37677" y="56691"/>
                    <a:pt x="37573" y="56138"/>
                  </a:cubicBezTo>
                  <a:cubicBezTo>
                    <a:pt x="37538" y="56034"/>
                    <a:pt x="37538" y="55896"/>
                    <a:pt x="37469" y="55826"/>
                  </a:cubicBezTo>
                  <a:cubicBezTo>
                    <a:pt x="37296" y="55688"/>
                    <a:pt x="37331" y="55481"/>
                    <a:pt x="37331" y="55308"/>
                  </a:cubicBezTo>
                  <a:cubicBezTo>
                    <a:pt x="37366" y="54409"/>
                    <a:pt x="37331" y="53545"/>
                    <a:pt x="37158" y="52681"/>
                  </a:cubicBezTo>
                  <a:cubicBezTo>
                    <a:pt x="37020" y="51817"/>
                    <a:pt x="36605" y="51022"/>
                    <a:pt x="36121" y="50296"/>
                  </a:cubicBezTo>
                  <a:cubicBezTo>
                    <a:pt x="35845" y="49847"/>
                    <a:pt x="35534" y="49432"/>
                    <a:pt x="35326" y="48913"/>
                  </a:cubicBezTo>
                  <a:cubicBezTo>
                    <a:pt x="35222" y="48671"/>
                    <a:pt x="35050" y="48499"/>
                    <a:pt x="34877" y="48326"/>
                  </a:cubicBezTo>
                  <a:cubicBezTo>
                    <a:pt x="34324" y="47807"/>
                    <a:pt x="33736" y="47393"/>
                    <a:pt x="33149" y="46978"/>
                  </a:cubicBezTo>
                  <a:cubicBezTo>
                    <a:pt x="32768" y="46701"/>
                    <a:pt x="32354" y="46528"/>
                    <a:pt x="31870" y="46528"/>
                  </a:cubicBezTo>
                  <a:cubicBezTo>
                    <a:pt x="31794" y="46535"/>
                    <a:pt x="31719" y="46538"/>
                    <a:pt x="31645" y="46538"/>
                  </a:cubicBezTo>
                  <a:cubicBezTo>
                    <a:pt x="31350" y="46538"/>
                    <a:pt x="31068" y="46494"/>
                    <a:pt x="30764" y="46494"/>
                  </a:cubicBezTo>
                  <a:cubicBezTo>
                    <a:pt x="30635" y="46480"/>
                    <a:pt x="30506" y="46471"/>
                    <a:pt x="30377" y="46471"/>
                  </a:cubicBezTo>
                  <a:cubicBezTo>
                    <a:pt x="30195" y="46471"/>
                    <a:pt x="30013" y="46488"/>
                    <a:pt x="29830" y="46528"/>
                  </a:cubicBezTo>
                  <a:cubicBezTo>
                    <a:pt x="29778" y="46546"/>
                    <a:pt x="29718" y="46554"/>
                    <a:pt x="29653" y="46554"/>
                  </a:cubicBezTo>
                  <a:cubicBezTo>
                    <a:pt x="29588" y="46554"/>
                    <a:pt x="29519" y="46546"/>
                    <a:pt x="29450" y="46528"/>
                  </a:cubicBezTo>
                  <a:cubicBezTo>
                    <a:pt x="29240" y="46507"/>
                    <a:pt x="29030" y="46474"/>
                    <a:pt x="28820" y="46474"/>
                  </a:cubicBezTo>
                  <a:cubicBezTo>
                    <a:pt x="28684" y="46474"/>
                    <a:pt x="28549" y="46488"/>
                    <a:pt x="28413" y="46528"/>
                  </a:cubicBezTo>
                  <a:cubicBezTo>
                    <a:pt x="28376" y="46536"/>
                    <a:pt x="28342" y="46540"/>
                    <a:pt x="28311" y="46540"/>
                  </a:cubicBezTo>
                  <a:cubicBezTo>
                    <a:pt x="28200" y="46540"/>
                    <a:pt x="28137" y="46484"/>
                    <a:pt x="28137" y="46321"/>
                  </a:cubicBezTo>
                  <a:cubicBezTo>
                    <a:pt x="28137" y="46286"/>
                    <a:pt x="28137" y="46183"/>
                    <a:pt x="28033" y="46183"/>
                  </a:cubicBezTo>
                  <a:cubicBezTo>
                    <a:pt x="28033" y="46286"/>
                    <a:pt x="28033" y="46390"/>
                    <a:pt x="27998" y="46494"/>
                  </a:cubicBezTo>
                  <a:cubicBezTo>
                    <a:pt x="27972" y="46599"/>
                    <a:pt x="27905" y="46645"/>
                    <a:pt x="27814" y="46645"/>
                  </a:cubicBezTo>
                  <a:cubicBezTo>
                    <a:pt x="27785" y="46645"/>
                    <a:pt x="27754" y="46640"/>
                    <a:pt x="27722" y="46632"/>
                  </a:cubicBezTo>
                  <a:cubicBezTo>
                    <a:pt x="27618" y="46598"/>
                    <a:pt x="27653" y="46494"/>
                    <a:pt x="27653" y="46425"/>
                  </a:cubicBezTo>
                  <a:cubicBezTo>
                    <a:pt x="27653" y="46321"/>
                    <a:pt x="27722" y="46252"/>
                    <a:pt x="27618" y="46148"/>
                  </a:cubicBezTo>
                  <a:cubicBezTo>
                    <a:pt x="27480" y="46390"/>
                    <a:pt x="27618" y="46736"/>
                    <a:pt x="27238" y="46839"/>
                  </a:cubicBezTo>
                  <a:cubicBezTo>
                    <a:pt x="27272" y="46390"/>
                    <a:pt x="27342" y="45975"/>
                    <a:pt x="27307" y="45561"/>
                  </a:cubicBezTo>
                  <a:lnTo>
                    <a:pt x="27307" y="45561"/>
                  </a:lnTo>
                  <a:cubicBezTo>
                    <a:pt x="27169" y="46044"/>
                    <a:pt x="27203" y="46528"/>
                    <a:pt x="26858" y="46943"/>
                  </a:cubicBezTo>
                  <a:cubicBezTo>
                    <a:pt x="26823" y="46770"/>
                    <a:pt x="26823" y="46563"/>
                    <a:pt x="26823" y="46390"/>
                  </a:cubicBezTo>
                  <a:cubicBezTo>
                    <a:pt x="26858" y="46114"/>
                    <a:pt x="26754" y="45975"/>
                    <a:pt x="26443" y="45906"/>
                  </a:cubicBezTo>
                  <a:lnTo>
                    <a:pt x="26443" y="45906"/>
                  </a:lnTo>
                  <a:cubicBezTo>
                    <a:pt x="26443" y="46183"/>
                    <a:pt x="26547" y="46390"/>
                    <a:pt x="26616" y="46632"/>
                  </a:cubicBezTo>
                  <a:cubicBezTo>
                    <a:pt x="26650" y="46805"/>
                    <a:pt x="26685" y="47012"/>
                    <a:pt x="26616" y="47185"/>
                  </a:cubicBezTo>
                  <a:cubicBezTo>
                    <a:pt x="26616" y="47289"/>
                    <a:pt x="26547" y="47393"/>
                    <a:pt x="26408" y="47393"/>
                  </a:cubicBezTo>
                  <a:cubicBezTo>
                    <a:pt x="26305" y="47358"/>
                    <a:pt x="26270" y="47289"/>
                    <a:pt x="26270" y="47185"/>
                  </a:cubicBezTo>
                  <a:lnTo>
                    <a:pt x="26270" y="46425"/>
                  </a:lnTo>
                  <a:cubicBezTo>
                    <a:pt x="26166" y="46770"/>
                    <a:pt x="26270" y="47151"/>
                    <a:pt x="26097" y="47427"/>
                  </a:cubicBezTo>
                  <a:cubicBezTo>
                    <a:pt x="25994" y="47427"/>
                    <a:pt x="25994" y="47393"/>
                    <a:pt x="25994" y="47358"/>
                  </a:cubicBezTo>
                  <a:cubicBezTo>
                    <a:pt x="25959" y="46805"/>
                    <a:pt x="25821" y="46252"/>
                    <a:pt x="25821" y="45699"/>
                  </a:cubicBezTo>
                  <a:cubicBezTo>
                    <a:pt x="25855" y="45422"/>
                    <a:pt x="25821" y="45422"/>
                    <a:pt x="25579" y="45388"/>
                  </a:cubicBezTo>
                  <a:lnTo>
                    <a:pt x="25579" y="45388"/>
                  </a:lnTo>
                  <a:cubicBezTo>
                    <a:pt x="25579" y="45733"/>
                    <a:pt x="25717" y="46079"/>
                    <a:pt x="25648" y="46459"/>
                  </a:cubicBezTo>
                  <a:cubicBezTo>
                    <a:pt x="25613" y="46839"/>
                    <a:pt x="25544" y="47220"/>
                    <a:pt x="25613" y="47600"/>
                  </a:cubicBezTo>
                  <a:cubicBezTo>
                    <a:pt x="25613" y="47704"/>
                    <a:pt x="25579" y="47773"/>
                    <a:pt x="25579" y="47876"/>
                  </a:cubicBezTo>
                  <a:cubicBezTo>
                    <a:pt x="25579" y="47946"/>
                    <a:pt x="25510" y="48015"/>
                    <a:pt x="25441" y="48015"/>
                  </a:cubicBezTo>
                  <a:cubicBezTo>
                    <a:pt x="25302" y="48015"/>
                    <a:pt x="25337" y="47911"/>
                    <a:pt x="25337" y="47842"/>
                  </a:cubicBezTo>
                  <a:cubicBezTo>
                    <a:pt x="25337" y="47462"/>
                    <a:pt x="25371" y="47047"/>
                    <a:pt x="25337" y="46667"/>
                  </a:cubicBezTo>
                  <a:cubicBezTo>
                    <a:pt x="25302" y="45803"/>
                    <a:pt x="25268" y="44938"/>
                    <a:pt x="25095" y="44074"/>
                  </a:cubicBezTo>
                  <a:cubicBezTo>
                    <a:pt x="25060" y="43901"/>
                    <a:pt x="24991" y="43729"/>
                    <a:pt x="25095" y="43418"/>
                  </a:cubicBezTo>
                  <a:cubicBezTo>
                    <a:pt x="25199" y="43798"/>
                    <a:pt x="25268" y="44109"/>
                    <a:pt x="25337" y="44385"/>
                  </a:cubicBezTo>
                  <a:lnTo>
                    <a:pt x="25371" y="44385"/>
                  </a:lnTo>
                  <a:cubicBezTo>
                    <a:pt x="25337" y="43971"/>
                    <a:pt x="25268" y="43590"/>
                    <a:pt x="25164" y="43106"/>
                  </a:cubicBezTo>
                  <a:lnTo>
                    <a:pt x="25164" y="43106"/>
                  </a:lnTo>
                  <a:cubicBezTo>
                    <a:pt x="25510" y="43348"/>
                    <a:pt x="25786" y="43521"/>
                    <a:pt x="26063" y="43694"/>
                  </a:cubicBezTo>
                  <a:cubicBezTo>
                    <a:pt x="26236" y="43798"/>
                    <a:pt x="26132" y="43936"/>
                    <a:pt x="26028" y="44109"/>
                  </a:cubicBezTo>
                  <a:cubicBezTo>
                    <a:pt x="26144" y="44036"/>
                    <a:pt x="26242" y="44006"/>
                    <a:pt x="26327" y="44006"/>
                  </a:cubicBezTo>
                  <a:cubicBezTo>
                    <a:pt x="26444" y="44006"/>
                    <a:pt x="26536" y="44063"/>
                    <a:pt x="26616" y="44143"/>
                  </a:cubicBezTo>
                  <a:cubicBezTo>
                    <a:pt x="26719" y="44213"/>
                    <a:pt x="26823" y="44282"/>
                    <a:pt x="26927" y="44351"/>
                  </a:cubicBezTo>
                  <a:cubicBezTo>
                    <a:pt x="27480" y="44766"/>
                    <a:pt x="28102" y="45180"/>
                    <a:pt x="28551" y="45733"/>
                  </a:cubicBezTo>
                  <a:cubicBezTo>
                    <a:pt x="28581" y="45793"/>
                    <a:pt x="28611" y="45879"/>
                    <a:pt x="28730" y="45879"/>
                  </a:cubicBezTo>
                  <a:cubicBezTo>
                    <a:pt x="28749" y="45879"/>
                    <a:pt x="28770" y="45876"/>
                    <a:pt x="28793" y="45872"/>
                  </a:cubicBezTo>
                  <a:cubicBezTo>
                    <a:pt x="28551" y="45561"/>
                    <a:pt x="28309" y="45284"/>
                    <a:pt x="28033" y="45042"/>
                  </a:cubicBezTo>
                  <a:cubicBezTo>
                    <a:pt x="27618" y="44696"/>
                    <a:pt x="27203" y="44385"/>
                    <a:pt x="26823" y="44040"/>
                  </a:cubicBezTo>
                  <a:cubicBezTo>
                    <a:pt x="26754" y="44005"/>
                    <a:pt x="26685" y="43971"/>
                    <a:pt x="26685" y="43867"/>
                  </a:cubicBezTo>
                  <a:cubicBezTo>
                    <a:pt x="26685" y="43763"/>
                    <a:pt x="26789" y="43763"/>
                    <a:pt x="26892" y="43729"/>
                  </a:cubicBezTo>
                  <a:lnTo>
                    <a:pt x="27031" y="43729"/>
                  </a:lnTo>
                  <a:cubicBezTo>
                    <a:pt x="27153" y="43720"/>
                    <a:pt x="27275" y="43716"/>
                    <a:pt x="27398" y="43716"/>
                  </a:cubicBezTo>
                  <a:cubicBezTo>
                    <a:pt x="27794" y="43716"/>
                    <a:pt x="28190" y="43761"/>
                    <a:pt x="28586" y="43867"/>
                  </a:cubicBezTo>
                  <a:cubicBezTo>
                    <a:pt x="28841" y="43931"/>
                    <a:pt x="29097" y="44113"/>
                    <a:pt x="29380" y="44113"/>
                  </a:cubicBezTo>
                  <a:cubicBezTo>
                    <a:pt x="29403" y="44113"/>
                    <a:pt x="29426" y="44111"/>
                    <a:pt x="29450" y="44109"/>
                  </a:cubicBezTo>
                  <a:cubicBezTo>
                    <a:pt x="29139" y="43936"/>
                    <a:pt x="28828" y="43832"/>
                    <a:pt x="28517" y="43729"/>
                  </a:cubicBezTo>
                  <a:cubicBezTo>
                    <a:pt x="28156" y="43648"/>
                    <a:pt x="27795" y="43592"/>
                    <a:pt x="27428" y="43592"/>
                  </a:cubicBezTo>
                  <a:cubicBezTo>
                    <a:pt x="27162" y="43592"/>
                    <a:pt x="26892" y="43621"/>
                    <a:pt x="26616" y="43694"/>
                  </a:cubicBezTo>
                  <a:cubicBezTo>
                    <a:pt x="26573" y="43708"/>
                    <a:pt x="26524" y="43717"/>
                    <a:pt x="26474" y="43717"/>
                  </a:cubicBezTo>
                  <a:cubicBezTo>
                    <a:pt x="26403" y="43717"/>
                    <a:pt x="26331" y="43700"/>
                    <a:pt x="26270" y="43659"/>
                  </a:cubicBezTo>
                  <a:cubicBezTo>
                    <a:pt x="26028" y="43452"/>
                    <a:pt x="25786" y="43279"/>
                    <a:pt x="25544" y="43106"/>
                  </a:cubicBezTo>
                  <a:cubicBezTo>
                    <a:pt x="24957" y="42726"/>
                    <a:pt x="24438" y="42242"/>
                    <a:pt x="23816" y="41897"/>
                  </a:cubicBezTo>
                  <a:cubicBezTo>
                    <a:pt x="23744" y="41849"/>
                    <a:pt x="23688" y="41784"/>
                    <a:pt x="23626" y="41784"/>
                  </a:cubicBezTo>
                  <a:cubicBezTo>
                    <a:pt x="23599" y="41784"/>
                    <a:pt x="23571" y="41796"/>
                    <a:pt x="23539" y="41828"/>
                  </a:cubicBezTo>
                  <a:cubicBezTo>
                    <a:pt x="23485" y="41868"/>
                    <a:pt x="23431" y="41882"/>
                    <a:pt x="23377" y="41882"/>
                  </a:cubicBezTo>
                  <a:cubicBezTo>
                    <a:pt x="23293" y="41882"/>
                    <a:pt x="23209" y="41849"/>
                    <a:pt x="23125" y="41828"/>
                  </a:cubicBezTo>
                  <a:cubicBezTo>
                    <a:pt x="22917" y="41758"/>
                    <a:pt x="22710" y="41689"/>
                    <a:pt x="22537" y="41586"/>
                  </a:cubicBezTo>
                  <a:cubicBezTo>
                    <a:pt x="22433" y="41551"/>
                    <a:pt x="22330" y="41551"/>
                    <a:pt x="22330" y="41413"/>
                  </a:cubicBezTo>
                  <a:cubicBezTo>
                    <a:pt x="22361" y="41318"/>
                    <a:pt x="22364" y="41166"/>
                    <a:pt x="22495" y="41166"/>
                  </a:cubicBezTo>
                  <a:cubicBezTo>
                    <a:pt x="22508" y="41166"/>
                    <a:pt x="22522" y="41168"/>
                    <a:pt x="22537" y="41171"/>
                  </a:cubicBezTo>
                  <a:cubicBezTo>
                    <a:pt x="22641" y="41171"/>
                    <a:pt x="22744" y="41102"/>
                    <a:pt x="22814" y="41067"/>
                  </a:cubicBezTo>
                  <a:cubicBezTo>
                    <a:pt x="23539" y="40791"/>
                    <a:pt x="24231" y="40480"/>
                    <a:pt x="24991" y="40376"/>
                  </a:cubicBezTo>
                  <a:cubicBezTo>
                    <a:pt x="25337" y="40341"/>
                    <a:pt x="25648" y="40272"/>
                    <a:pt x="25959" y="40168"/>
                  </a:cubicBezTo>
                  <a:cubicBezTo>
                    <a:pt x="26246" y="40049"/>
                    <a:pt x="26516" y="40012"/>
                    <a:pt x="26804" y="40012"/>
                  </a:cubicBezTo>
                  <a:cubicBezTo>
                    <a:pt x="26932" y="40012"/>
                    <a:pt x="27064" y="40019"/>
                    <a:pt x="27203" y="40030"/>
                  </a:cubicBezTo>
                  <a:cubicBezTo>
                    <a:pt x="27514" y="40030"/>
                    <a:pt x="27756" y="40238"/>
                    <a:pt x="28067" y="40341"/>
                  </a:cubicBezTo>
                  <a:cubicBezTo>
                    <a:pt x="28379" y="40445"/>
                    <a:pt x="28482" y="40687"/>
                    <a:pt x="28482" y="40963"/>
                  </a:cubicBezTo>
                  <a:cubicBezTo>
                    <a:pt x="28482" y="41136"/>
                    <a:pt x="28517" y="41309"/>
                    <a:pt x="28586" y="41447"/>
                  </a:cubicBezTo>
                  <a:cubicBezTo>
                    <a:pt x="28724" y="42035"/>
                    <a:pt x="29104" y="42484"/>
                    <a:pt x="29416" y="42968"/>
                  </a:cubicBezTo>
                  <a:cubicBezTo>
                    <a:pt x="29444" y="43025"/>
                    <a:pt x="29495" y="43081"/>
                    <a:pt x="29569" y="43081"/>
                  </a:cubicBezTo>
                  <a:cubicBezTo>
                    <a:pt x="29586" y="43081"/>
                    <a:pt x="29604" y="43078"/>
                    <a:pt x="29623" y="43072"/>
                  </a:cubicBezTo>
                  <a:cubicBezTo>
                    <a:pt x="29692" y="43037"/>
                    <a:pt x="29727" y="42968"/>
                    <a:pt x="29727" y="42864"/>
                  </a:cubicBezTo>
                  <a:cubicBezTo>
                    <a:pt x="29692" y="42761"/>
                    <a:pt x="29692" y="42657"/>
                    <a:pt x="29657" y="42553"/>
                  </a:cubicBezTo>
                  <a:cubicBezTo>
                    <a:pt x="29588" y="42311"/>
                    <a:pt x="29519" y="42070"/>
                    <a:pt x="29554" y="41862"/>
                  </a:cubicBezTo>
                  <a:cubicBezTo>
                    <a:pt x="29623" y="40721"/>
                    <a:pt x="29485" y="39615"/>
                    <a:pt x="29761" y="38475"/>
                  </a:cubicBezTo>
                  <a:cubicBezTo>
                    <a:pt x="30003" y="37507"/>
                    <a:pt x="30176" y="36505"/>
                    <a:pt x="30522" y="35571"/>
                  </a:cubicBezTo>
                  <a:cubicBezTo>
                    <a:pt x="30625" y="35260"/>
                    <a:pt x="30660" y="34949"/>
                    <a:pt x="30625" y="34638"/>
                  </a:cubicBezTo>
                  <a:cubicBezTo>
                    <a:pt x="30591" y="34016"/>
                    <a:pt x="30522" y="33359"/>
                    <a:pt x="30487" y="32737"/>
                  </a:cubicBezTo>
                  <a:cubicBezTo>
                    <a:pt x="30487" y="32599"/>
                    <a:pt x="30452" y="32495"/>
                    <a:pt x="30487" y="32357"/>
                  </a:cubicBezTo>
                  <a:cubicBezTo>
                    <a:pt x="30694" y="31873"/>
                    <a:pt x="30833" y="31389"/>
                    <a:pt x="30902" y="30870"/>
                  </a:cubicBezTo>
                  <a:cubicBezTo>
                    <a:pt x="30932" y="30600"/>
                    <a:pt x="31250" y="30408"/>
                    <a:pt x="31536" y="30408"/>
                  </a:cubicBezTo>
                  <a:cubicBezTo>
                    <a:pt x="31579" y="30408"/>
                    <a:pt x="31622" y="30412"/>
                    <a:pt x="31662" y="30421"/>
                  </a:cubicBezTo>
                  <a:cubicBezTo>
                    <a:pt x="32319" y="30628"/>
                    <a:pt x="32872" y="31009"/>
                    <a:pt x="33218" y="31631"/>
                  </a:cubicBezTo>
                  <a:cubicBezTo>
                    <a:pt x="33287" y="31804"/>
                    <a:pt x="33391" y="31942"/>
                    <a:pt x="33529" y="32080"/>
                  </a:cubicBezTo>
                  <a:cubicBezTo>
                    <a:pt x="33546" y="32097"/>
                    <a:pt x="33572" y="32106"/>
                    <a:pt x="33602" y="32106"/>
                  </a:cubicBezTo>
                  <a:cubicBezTo>
                    <a:pt x="33632" y="32106"/>
                    <a:pt x="33667" y="32097"/>
                    <a:pt x="33702" y="32080"/>
                  </a:cubicBezTo>
                  <a:cubicBezTo>
                    <a:pt x="33736" y="32011"/>
                    <a:pt x="33736" y="31942"/>
                    <a:pt x="33702" y="31907"/>
                  </a:cubicBezTo>
                  <a:cubicBezTo>
                    <a:pt x="33494" y="31804"/>
                    <a:pt x="33425" y="31665"/>
                    <a:pt x="33529" y="31423"/>
                  </a:cubicBezTo>
                  <a:cubicBezTo>
                    <a:pt x="33529" y="31354"/>
                    <a:pt x="33494" y="31251"/>
                    <a:pt x="33425" y="31181"/>
                  </a:cubicBezTo>
                  <a:cubicBezTo>
                    <a:pt x="33356" y="31043"/>
                    <a:pt x="33287" y="30905"/>
                    <a:pt x="33183" y="30767"/>
                  </a:cubicBezTo>
                  <a:cubicBezTo>
                    <a:pt x="32872" y="30248"/>
                    <a:pt x="32492" y="29764"/>
                    <a:pt x="31973" y="29453"/>
                  </a:cubicBezTo>
                  <a:cubicBezTo>
                    <a:pt x="31697" y="29246"/>
                    <a:pt x="31697" y="29246"/>
                    <a:pt x="31801" y="28900"/>
                  </a:cubicBezTo>
                  <a:cubicBezTo>
                    <a:pt x="31939" y="28382"/>
                    <a:pt x="32181" y="27898"/>
                    <a:pt x="32215" y="27345"/>
                  </a:cubicBezTo>
                  <a:cubicBezTo>
                    <a:pt x="32215" y="27276"/>
                    <a:pt x="32250" y="27207"/>
                    <a:pt x="32319" y="27207"/>
                  </a:cubicBezTo>
                  <a:cubicBezTo>
                    <a:pt x="32332" y="27200"/>
                    <a:pt x="32344" y="27197"/>
                    <a:pt x="32355" y="27197"/>
                  </a:cubicBezTo>
                  <a:cubicBezTo>
                    <a:pt x="32401" y="27197"/>
                    <a:pt x="32429" y="27248"/>
                    <a:pt x="32457" y="27276"/>
                  </a:cubicBezTo>
                  <a:cubicBezTo>
                    <a:pt x="32630" y="27518"/>
                    <a:pt x="32768" y="27725"/>
                    <a:pt x="32907" y="27932"/>
                  </a:cubicBezTo>
                  <a:cubicBezTo>
                    <a:pt x="33149" y="28278"/>
                    <a:pt x="33287" y="28658"/>
                    <a:pt x="33529" y="29004"/>
                  </a:cubicBezTo>
                  <a:cubicBezTo>
                    <a:pt x="33529" y="28935"/>
                    <a:pt x="33529" y="28900"/>
                    <a:pt x="33494" y="28866"/>
                  </a:cubicBezTo>
                  <a:cubicBezTo>
                    <a:pt x="33252" y="28174"/>
                    <a:pt x="32941" y="27518"/>
                    <a:pt x="32457" y="26965"/>
                  </a:cubicBezTo>
                  <a:cubicBezTo>
                    <a:pt x="32319" y="26826"/>
                    <a:pt x="32250" y="26688"/>
                    <a:pt x="32284" y="26481"/>
                  </a:cubicBezTo>
                  <a:cubicBezTo>
                    <a:pt x="32284" y="26377"/>
                    <a:pt x="32319" y="26273"/>
                    <a:pt x="32388" y="26239"/>
                  </a:cubicBezTo>
                  <a:cubicBezTo>
                    <a:pt x="32403" y="26235"/>
                    <a:pt x="32416" y="26233"/>
                    <a:pt x="32429" y="26233"/>
                  </a:cubicBezTo>
                  <a:cubicBezTo>
                    <a:pt x="32534" y="26233"/>
                    <a:pt x="32565" y="26353"/>
                    <a:pt x="32596" y="26446"/>
                  </a:cubicBezTo>
                  <a:cubicBezTo>
                    <a:pt x="32630" y="26481"/>
                    <a:pt x="32665" y="26550"/>
                    <a:pt x="32699" y="26584"/>
                  </a:cubicBezTo>
                  <a:cubicBezTo>
                    <a:pt x="33114" y="27552"/>
                    <a:pt x="33667" y="28451"/>
                    <a:pt x="34082" y="29419"/>
                  </a:cubicBezTo>
                  <a:cubicBezTo>
                    <a:pt x="34116" y="29522"/>
                    <a:pt x="34151" y="29626"/>
                    <a:pt x="34220" y="29626"/>
                  </a:cubicBezTo>
                  <a:cubicBezTo>
                    <a:pt x="34497" y="29626"/>
                    <a:pt x="34462" y="29833"/>
                    <a:pt x="34497" y="29972"/>
                  </a:cubicBezTo>
                  <a:cubicBezTo>
                    <a:pt x="34566" y="30490"/>
                    <a:pt x="34566" y="31009"/>
                    <a:pt x="34600" y="31527"/>
                  </a:cubicBezTo>
                  <a:cubicBezTo>
                    <a:pt x="34635" y="32080"/>
                    <a:pt x="34566" y="32633"/>
                    <a:pt x="34462" y="33186"/>
                  </a:cubicBezTo>
                  <a:cubicBezTo>
                    <a:pt x="34462" y="33255"/>
                    <a:pt x="34393" y="33325"/>
                    <a:pt x="34497" y="33394"/>
                  </a:cubicBezTo>
                  <a:cubicBezTo>
                    <a:pt x="34669" y="33325"/>
                    <a:pt x="34566" y="33048"/>
                    <a:pt x="34739" y="33013"/>
                  </a:cubicBezTo>
                  <a:cubicBezTo>
                    <a:pt x="34808" y="33048"/>
                    <a:pt x="34808" y="33117"/>
                    <a:pt x="34808" y="33186"/>
                  </a:cubicBezTo>
                  <a:cubicBezTo>
                    <a:pt x="34877" y="33878"/>
                    <a:pt x="34911" y="34569"/>
                    <a:pt x="35119" y="35260"/>
                  </a:cubicBezTo>
                  <a:cubicBezTo>
                    <a:pt x="35464" y="36505"/>
                    <a:pt x="35534" y="37749"/>
                    <a:pt x="35395" y="39028"/>
                  </a:cubicBezTo>
                  <a:cubicBezTo>
                    <a:pt x="35361" y="39546"/>
                    <a:pt x="35222" y="40065"/>
                    <a:pt x="35257" y="40583"/>
                  </a:cubicBezTo>
                  <a:cubicBezTo>
                    <a:pt x="35257" y="40756"/>
                    <a:pt x="35257" y="40929"/>
                    <a:pt x="35430" y="41033"/>
                  </a:cubicBezTo>
                  <a:cubicBezTo>
                    <a:pt x="35472" y="41058"/>
                    <a:pt x="35514" y="41069"/>
                    <a:pt x="35556" y="41069"/>
                  </a:cubicBezTo>
                  <a:cubicBezTo>
                    <a:pt x="35685" y="41069"/>
                    <a:pt x="35809" y="40964"/>
                    <a:pt x="35914" y="40860"/>
                  </a:cubicBezTo>
                  <a:cubicBezTo>
                    <a:pt x="35948" y="40825"/>
                    <a:pt x="35983" y="40791"/>
                    <a:pt x="36017" y="40756"/>
                  </a:cubicBezTo>
                  <a:cubicBezTo>
                    <a:pt x="36259" y="40307"/>
                    <a:pt x="36536" y="39823"/>
                    <a:pt x="36605" y="39304"/>
                  </a:cubicBezTo>
                  <a:cubicBezTo>
                    <a:pt x="36674" y="38578"/>
                    <a:pt x="36778" y="37887"/>
                    <a:pt x="36847" y="37161"/>
                  </a:cubicBezTo>
                  <a:cubicBezTo>
                    <a:pt x="36916" y="36539"/>
                    <a:pt x="37020" y="35882"/>
                    <a:pt x="37158" y="35260"/>
                  </a:cubicBezTo>
                  <a:cubicBezTo>
                    <a:pt x="37331" y="34258"/>
                    <a:pt x="37469" y="33290"/>
                    <a:pt x="37227" y="32288"/>
                  </a:cubicBezTo>
                  <a:cubicBezTo>
                    <a:pt x="37193" y="32184"/>
                    <a:pt x="37158" y="32080"/>
                    <a:pt x="37227" y="31942"/>
                  </a:cubicBezTo>
                  <a:cubicBezTo>
                    <a:pt x="37366" y="32357"/>
                    <a:pt x="37400" y="32771"/>
                    <a:pt x="37538" y="33186"/>
                  </a:cubicBezTo>
                  <a:cubicBezTo>
                    <a:pt x="37711" y="33670"/>
                    <a:pt x="37849" y="34154"/>
                    <a:pt x="37988" y="34638"/>
                  </a:cubicBezTo>
                  <a:cubicBezTo>
                    <a:pt x="38230" y="35571"/>
                    <a:pt x="38402" y="36505"/>
                    <a:pt x="38714" y="37403"/>
                  </a:cubicBezTo>
                  <a:cubicBezTo>
                    <a:pt x="39059" y="38544"/>
                    <a:pt x="39197" y="39719"/>
                    <a:pt x="39128" y="40894"/>
                  </a:cubicBezTo>
                  <a:cubicBezTo>
                    <a:pt x="39128" y="41447"/>
                    <a:pt x="39405" y="41931"/>
                    <a:pt x="39405" y="42450"/>
                  </a:cubicBezTo>
                  <a:cubicBezTo>
                    <a:pt x="39405" y="42500"/>
                    <a:pt x="39423" y="42532"/>
                    <a:pt x="39460" y="42532"/>
                  </a:cubicBezTo>
                  <a:cubicBezTo>
                    <a:pt x="39474" y="42532"/>
                    <a:pt x="39490" y="42528"/>
                    <a:pt x="39509" y="42519"/>
                  </a:cubicBezTo>
                  <a:cubicBezTo>
                    <a:pt x="39578" y="42519"/>
                    <a:pt x="39612" y="42484"/>
                    <a:pt x="39612" y="42450"/>
                  </a:cubicBezTo>
                  <a:cubicBezTo>
                    <a:pt x="39612" y="42381"/>
                    <a:pt x="39612" y="42346"/>
                    <a:pt x="39612" y="42277"/>
                  </a:cubicBezTo>
                  <a:cubicBezTo>
                    <a:pt x="39578" y="42035"/>
                    <a:pt x="39474" y="41758"/>
                    <a:pt x="39716" y="41516"/>
                  </a:cubicBezTo>
                  <a:cubicBezTo>
                    <a:pt x="39750" y="41482"/>
                    <a:pt x="39716" y="41344"/>
                    <a:pt x="39716" y="41275"/>
                  </a:cubicBezTo>
                  <a:cubicBezTo>
                    <a:pt x="39716" y="40860"/>
                    <a:pt x="39716" y="40480"/>
                    <a:pt x="39750" y="40099"/>
                  </a:cubicBezTo>
                  <a:cubicBezTo>
                    <a:pt x="39820" y="39719"/>
                    <a:pt x="39820" y="39339"/>
                    <a:pt x="39785" y="38959"/>
                  </a:cubicBezTo>
                  <a:cubicBezTo>
                    <a:pt x="39750" y="38751"/>
                    <a:pt x="39750" y="38544"/>
                    <a:pt x="39820" y="38371"/>
                  </a:cubicBezTo>
                  <a:cubicBezTo>
                    <a:pt x="39992" y="37922"/>
                    <a:pt x="39992" y="37438"/>
                    <a:pt x="39992" y="36988"/>
                  </a:cubicBezTo>
                  <a:cubicBezTo>
                    <a:pt x="39992" y="36850"/>
                    <a:pt x="39992" y="36712"/>
                    <a:pt x="39992" y="36574"/>
                  </a:cubicBezTo>
                  <a:cubicBezTo>
                    <a:pt x="40165" y="35433"/>
                    <a:pt x="40200" y="34292"/>
                    <a:pt x="39889" y="33152"/>
                  </a:cubicBezTo>
                  <a:cubicBezTo>
                    <a:pt x="39785" y="32702"/>
                    <a:pt x="39716" y="32253"/>
                    <a:pt x="39612" y="31804"/>
                  </a:cubicBezTo>
                  <a:cubicBezTo>
                    <a:pt x="39578" y="31665"/>
                    <a:pt x="39543" y="31493"/>
                    <a:pt x="39647" y="31285"/>
                  </a:cubicBezTo>
                  <a:cubicBezTo>
                    <a:pt x="39923" y="31493"/>
                    <a:pt x="39992" y="31804"/>
                    <a:pt x="40131" y="32046"/>
                  </a:cubicBezTo>
                  <a:cubicBezTo>
                    <a:pt x="40476" y="32944"/>
                    <a:pt x="40580" y="33878"/>
                    <a:pt x="40787" y="34811"/>
                  </a:cubicBezTo>
                  <a:cubicBezTo>
                    <a:pt x="40926" y="35468"/>
                    <a:pt x="40857" y="36159"/>
                    <a:pt x="40926" y="36816"/>
                  </a:cubicBezTo>
                  <a:cubicBezTo>
                    <a:pt x="41029" y="37438"/>
                    <a:pt x="40960" y="38025"/>
                    <a:pt x="40995" y="38648"/>
                  </a:cubicBezTo>
                  <a:cubicBezTo>
                    <a:pt x="41029" y="39443"/>
                    <a:pt x="41237" y="40238"/>
                    <a:pt x="41168" y="41033"/>
                  </a:cubicBezTo>
                  <a:cubicBezTo>
                    <a:pt x="41168" y="41136"/>
                    <a:pt x="41237" y="41171"/>
                    <a:pt x="41306" y="41205"/>
                  </a:cubicBezTo>
                  <a:cubicBezTo>
                    <a:pt x="41325" y="41212"/>
                    <a:pt x="41343" y="41215"/>
                    <a:pt x="41360" y="41215"/>
                  </a:cubicBezTo>
                  <a:cubicBezTo>
                    <a:pt x="41434" y="41215"/>
                    <a:pt x="41485" y="41158"/>
                    <a:pt x="41513" y="41102"/>
                  </a:cubicBezTo>
                  <a:cubicBezTo>
                    <a:pt x="41548" y="41067"/>
                    <a:pt x="41548" y="40963"/>
                    <a:pt x="41548" y="40929"/>
                  </a:cubicBezTo>
                  <a:cubicBezTo>
                    <a:pt x="41582" y="40065"/>
                    <a:pt x="41824" y="39235"/>
                    <a:pt x="41894" y="38371"/>
                  </a:cubicBezTo>
                  <a:cubicBezTo>
                    <a:pt x="41894" y="38247"/>
                    <a:pt x="41931" y="38184"/>
                    <a:pt x="41998" y="38184"/>
                  </a:cubicBezTo>
                  <a:cubicBezTo>
                    <a:pt x="42043" y="38184"/>
                    <a:pt x="42101" y="38212"/>
                    <a:pt x="42170" y="38267"/>
                  </a:cubicBezTo>
                  <a:cubicBezTo>
                    <a:pt x="42412" y="38509"/>
                    <a:pt x="42689" y="38648"/>
                    <a:pt x="42965" y="38786"/>
                  </a:cubicBezTo>
                  <a:cubicBezTo>
                    <a:pt x="43172" y="38890"/>
                    <a:pt x="43311" y="39062"/>
                    <a:pt x="43484" y="39201"/>
                  </a:cubicBezTo>
                  <a:cubicBezTo>
                    <a:pt x="43656" y="39304"/>
                    <a:pt x="43691" y="39443"/>
                    <a:pt x="43691" y="39650"/>
                  </a:cubicBezTo>
                  <a:cubicBezTo>
                    <a:pt x="43691" y="39857"/>
                    <a:pt x="43656" y="40065"/>
                    <a:pt x="43691" y="40272"/>
                  </a:cubicBezTo>
                  <a:cubicBezTo>
                    <a:pt x="43829" y="41413"/>
                    <a:pt x="43725" y="42519"/>
                    <a:pt x="43691" y="43659"/>
                  </a:cubicBezTo>
                  <a:cubicBezTo>
                    <a:pt x="43691" y="43798"/>
                    <a:pt x="43691" y="43901"/>
                    <a:pt x="43829" y="43901"/>
                  </a:cubicBezTo>
                  <a:cubicBezTo>
                    <a:pt x="43847" y="43906"/>
                    <a:pt x="43864" y="43908"/>
                    <a:pt x="43880" y="43908"/>
                  </a:cubicBezTo>
                  <a:cubicBezTo>
                    <a:pt x="43984" y="43908"/>
                    <a:pt x="44037" y="43814"/>
                    <a:pt x="44037" y="43694"/>
                  </a:cubicBezTo>
                  <a:cubicBezTo>
                    <a:pt x="43967" y="43245"/>
                    <a:pt x="44106" y="42830"/>
                    <a:pt x="44175" y="42381"/>
                  </a:cubicBezTo>
                  <a:cubicBezTo>
                    <a:pt x="44313" y="41758"/>
                    <a:pt x="44382" y="41136"/>
                    <a:pt x="44555" y="40514"/>
                  </a:cubicBezTo>
                  <a:cubicBezTo>
                    <a:pt x="44590" y="40445"/>
                    <a:pt x="44590" y="40341"/>
                    <a:pt x="44728" y="40272"/>
                  </a:cubicBezTo>
                  <a:cubicBezTo>
                    <a:pt x="44866" y="40376"/>
                    <a:pt x="44935" y="40514"/>
                    <a:pt x="44970" y="40687"/>
                  </a:cubicBezTo>
                  <a:cubicBezTo>
                    <a:pt x="45039" y="40963"/>
                    <a:pt x="45143" y="41205"/>
                    <a:pt x="45212" y="41482"/>
                  </a:cubicBezTo>
                  <a:cubicBezTo>
                    <a:pt x="45419" y="42104"/>
                    <a:pt x="45523" y="42692"/>
                    <a:pt x="45557" y="43314"/>
                  </a:cubicBezTo>
                  <a:cubicBezTo>
                    <a:pt x="45557" y="43729"/>
                    <a:pt x="45661" y="44109"/>
                    <a:pt x="45557" y="44489"/>
                  </a:cubicBezTo>
                  <a:cubicBezTo>
                    <a:pt x="45557" y="44555"/>
                    <a:pt x="45599" y="44579"/>
                    <a:pt x="45647" y="44579"/>
                  </a:cubicBezTo>
                  <a:cubicBezTo>
                    <a:pt x="45675" y="44579"/>
                    <a:pt x="45705" y="44571"/>
                    <a:pt x="45730" y="44558"/>
                  </a:cubicBezTo>
                  <a:cubicBezTo>
                    <a:pt x="45834" y="44489"/>
                    <a:pt x="45869" y="44385"/>
                    <a:pt x="45869" y="44282"/>
                  </a:cubicBezTo>
                  <a:cubicBezTo>
                    <a:pt x="45869" y="44109"/>
                    <a:pt x="45903" y="43971"/>
                    <a:pt x="45869" y="43832"/>
                  </a:cubicBezTo>
                  <a:cubicBezTo>
                    <a:pt x="45799" y="43487"/>
                    <a:pt x="45799" y="43176"/>
                    <a:pt x="45869" y="42830"/>
                  </a:cubicBezTo>
                  <a:cubicBezTo>
                    <a:pt x="45903" y="42761"/>
                    <a:pt x="45938" y="42657"/>
                    <a:pt x="45834" y="42623"/>
                  </a:cubicBezTo>
                  <a:cubicBezTo>
                    <a:pt x="45730" y="42553"/>
                    <a:pt x="45730" y="42450"/>
                    <a:pt x="45730" y="42346"/>
                  </a:cubicBezTo>
                  <a:cubicBezTo>
                    <a:pt x="45661" y="42000"/>
                    <a:pt x="45627" y="41620"/>
                    <a:pt x="45592" y="41171"/>
                  </a:cubicBezTo>
                  <a:cubicBezTo>
                    <a:pt x="45526" y="41270"/>
                    <a:pt x="45476" y="41314"/>
                    <a:pt x="45434" y="41314"/>
                  </a:cubicBezTo>
                  <a:cubicBezTo>
                    <a:pt x="45388" y="41314"/>
                    <a:pt x="45352" y="41261"/>
                    <a:pt x="45315" y="41171"/>
                  </a:cubicBezTo>
                  <a:cubicBezTo>
                    <a:pt x="45212" y="40929"/>
                    <a:pt x="45212" y="40583"/>
                    <a:pt x="45039" y="40376"/>
                  </a:cubicBezTo>
                  <a:cubicBezTo>
                    <a:pt x="44762" y="40065"/>
                    <a:pt x="44728" y="39719"/>
                    <a:pt x="44866" y="39339"/>
                  </a:cubicBezTo>
                  <a:lnTo>
                    <a:pt x="44866" y="39304"/>
                  </a:lnTo>
                  <a:cubicBezTo>
                    <a:pt x="44866" y="39235"/>
                    <a:pt x="44866" y="39131"/>
                    <a:pt x="44970" y="39097"/>
                  </a:cubicBezTo>
                  <a:cubicBezTo>
                    <a:pt x="45074" y="39097"/>
                    <a:pt x="45074" y="39201"/>
                    <a:pt x="45074" y="39270"/>
                  </a:cubicBezTo>
                  <a:cubicBezTo>
                    <a:pt x="45143" y="39443"/>
                    <a:pt x="45177" y="39615"/>
                    <a:pt x="45212" y="39788"/>
                  </a:cubicBezTo>
                  <a:cubicBezTo>
                    <a:pt x="45281" y="39926"/>
                    <a:pt x="45246" y="40065"/>
                    <a:pt x="45385" y="40168"/>
                  </a:cubicBezTo>
                  <a:cubicBezTo>
                    <a:pt x="45315" y="39685"/>
                    <a:pt x="45212" y="39201"/>
                    <a:pt x="45108" y="38751"/>
                  </a:cubicBezTo>
                  <a:cubicBezTo>
                    <a:pt x="45074" y="38578"/>
                    <a:pt x="45039" y="38440"/>
                    <a:pt x="45108" y="38302"/>
                  </a:cubicBezTo>
                  <a:cubicBezTo>
                    <a:pt x="45212" y="37956"/>
                    <a:pt x="45246" y="37611"/>
                    <a:pt x="45281" y="37265"/>
                  </a:cubicBezTo>
                  <a:cubicBezTo>
                    <a:pt x="45350" y="36677"/>
                    <a:pt x="45385" y="36124"/>
                    <a:pt x="45419" y="35571"/>
                  </a:cubicBezTo>
                  <a:cubicBezTo>
                    <a:pt x="45419" y="35468"/>
                    <a:pt x="45419" y="35364"/>
                    <a:pt x="45523" y="35295"/>
                  </a:cubicBezTo>
                  <a:cubicBezTo>
                    <a:pt x="45557" y="35329"/>
                    <a:pt x="45557" y="35329"/>
                    <a:pt x="45592" y="35364"/>
                  </a:cubicBezTo>
                  <a:cubicBezTo>
                    <a:pt x="45592" y="35398"/>
                    <a:pt x="45592" y="35433"/>
                    <a:pt x="45592" y="35468"/>
                  </a:cubicBezTo>
                  <a:cubicBezTo>
                    <a:pt x="45627" y="35951"/>
                    <a:pt x="45523" y="36435"/>
                    <a:pt x="45765" y="36885"/>
                  </a:cubicBezTo>
                  <a:cubicBezTo>
                    <a:pt x="45869" y="37714"/>
                    <a:pt x="46007" y="38544"/>
                    <a:pt x="46214" y="39339"/>
                  </a:cubicBezTo>
                  <a:cubicBezTo>
                    <a:pt x="46283" y="39512"/>
                    <a:pt x="46318" y="39685"/>
                    <a:pt x="46318" y="39857"/>
                  </a:cubicBezTo>
                  <a:cubicBezTo>
                    <a:pt x="46214" y="40410"/>
                    <a:pt x="46180" y="40998"/>
                    <a:pt x="46041" y="41551"/>
                  </a:cubicBezTo>
                  <a:cubicBezTo>
                    <a:pt x="46180" y="41413"/>
                    <a:pt x="46180" y="41240"/>
                    <a:pt x="46214" y="41067"/>
                  </a:cubicBezTo>
                  <a:cubicBezTo>
                    <a:pt x="46318" y="40480"/>
                    <a:pt x="46387" y="39926"/>
                    <a:pt x="46491" y="39339"/>
                  </a:cubicBezTo>
                  <a:cubicBezTo>
                    <a:pt x="46664" y="38371"/>
                    <a:pt x="46767" y="37403"/>
                    <a:pt x="46733" y="36401"/>
                  </a:cubicBezTo>
                  <a:cubicBezTo>
                    <a:pt x="46698" y="35710"/>
                    <a:pt x="46629" y="34984"/>
                    <a:pt x="46767" y="34292"/>
                  </a:cubicBezTo>
                  <a:cubicBezTo>
                    <a:pt x="46836" y="33843"/>
                    <a:pt x="46871" y="33428"/>
                    <a:pt x="46905" y="33013"/>
                  </a:cubicBezTo>
                  <a:cubicBezTo>
                    <a:pt x="46940" y="32910"/>
                    <a:pt x="46940" y="32806"/>
                    <a:pt x="46905" y="32702"/>
                  </a:cubicBezTo>
                  <a:cubicBezTo>
                    <a:pt x="46836" y="32426"/>
                    <a:pt x="46871" y="32149"/>
                    <a:pt x="46975" y="31873"/>
                  </a:cubicBezTo>
                  <a:cubicBezTo>
                    <a:pt x="47044" y="31873"/>
                    <a:pt x="47078" y="31907"/>
                    <a:pt x="47113" y="31942"/>
                  </a:cubicBezTo>
                  <a:cubicBezTo>
                    <a:pt x="47251" y="32391"/>
                    <a:pt x="47389" y="32875"/>
                    <a:pt x="47389" y="33359"/>
                  </a:cubicBezTo>
                  <a:cubicBezTo>
                    <a:pt x="47424" y="33878"/>
                    <a:pt x="47459" y="34396"/>
                    <a:pt x="47493" y="34915"/>
                  </a:cubicBezTo>
                  <a:cubicBezTo>
                    <a:pt x="47528" y="35260"/>
                    <a:pt x="47562" y="35571"/>
                    <a:pt x="47631" y="35882"/>
                  </a:cubicBezTo>
                  <a:cubicBezTo>
                    <a:pt x="47631" y="35951"/>
                    <a:pt x="47666" y="36021"/>
                    <a:pt x="47735" y="36021"/>
                  </a:cubicBezTo>
                  <a:cubicBezTo>
                    <a:pt x="47804" y="36021"/>
                    <a:pt x="47839" y="35951"/>
                    <a:pt x="47873" y="35917"/>
                  </a:cubicBezTo>
                  <a:cubicBezTo>
                    <a:pt x="47873" y="35848"/>
                    <a:pt x="47839" y="35744"/>
                    <a:pt x="47908" y="35710"/>
                  </a:cubicBezTo>
                  <a:cubicBezTo>
                    <a:pt x="48115" y="35606"/>
                    <a:pt x="48046" y="35468"/>
                    <a:pt x="48012" y="35329"/>
                  </a:cubicBezTo>
                  <a:lnTo>
                    <a:pt x="48012" y="35329"/>
                  </a:lnTo>
                  <a:lnTo>
                    <a:pt x="48012" y="35364"/>
                  </a:lnTo>
                  <a:cubicBezTo>
                    <a:pt x="47977" y="35156"/>
                    <a:pt x="47942" y="34984"/>
                    <a:pt x="47942" y="34811"/>
                  </a:cubicBezTo>
                  <a:cubicBezTo>
                    <a:pt x="48046" y="33843"/>
                    <a:pt x="47942" y="32910"/>
                    <a:pt x="47908" y="31942"/>
                  </a:cubicBezTo>
                  <a:cubicBezTo>
                    <a:pt x="47839" y="31043"/>
                    <a:pt x="47873" y="30145"/>
                    <a:pt x="47977" y="29246"/>
                  </a:cubicBezTo>
                  <a:cubicBezTo>
                    <a:pt x="48115" y="28416"/>
                    <a:pt x="47908" y="27690"/>
                    <a:pt x="47355" y="27068"/>
                  </a:cubicBezTo>
                  <a:cubicBezTo>
                    <a:pt x="47078" y="26757"/>
                    <a:pt x="46836" y="26377"/>
                    <a:pt x="46560" y="26031"/>
                  </a:cubicBezTo>
                  <a:cubicBezTo>
                    <a:pt x="46180" y="25582"/>
                    <a:pt x="45799" y="25167"/>
                    <a:pt x="45350" y="24822"/>
                  </a:cubicBezTo>
                  <a:cubicBezTo>
                    <a:pt x="44970" y="24510"/>
                    <a:pt x="44555" y="24268"/>
                    <a:pt x="44209" y="23923"/>
                  </a:cubicBezTo>
                  <a:cubicBezTo>
                    <a:pt x="43864" y="23577"/>
                    <a:pt x="43553" y="23197"/>
                    <a:pt x="43138" y="22886"/>
                  </a:cubicBezTo>
                  <a:cubicBezTo>
                    <a:pt x="42654" y="22540"/>
                    <a:pt x="42135" y="22195"/>
                    <a:pt x="41548" y="21953"/>
                  </a:cubicBezTo>
                  <a:cubicBezTo>
                    <a:pt x="41064" y="21745"/>
                    <a:pt x="40615" y="21572"/>
                    <a:pt x="40131" y="21400"/>
                  </a:cubicBezTo>
                  <a:cubicBezTo>
                    <a:pt x="40027" y="21365"/>
                    <a:pt x="39958" y="21330"/>
                    <a:pt x="39889" y="21227"/>
                  </a:cubicBezTo>
                  <a:cubicBezTo>
                    <a:pt x="39716" y="20777"/>
                    <a:pt x="39474" y="20397"/>
                    <a:pt x="39197" y="19982"/>
                  </a:cubicBezTo>
                  <a:cubicBezTo>
                    <a:pt x="38963" y="19601"/>
                    <a:pt x="38704" y="19295"/>
                    <a:pt x="38272" y="19295"/>
                  </a:cubicBezTo>
                  <a:cubicBezTo>
                    <a:pt x="38194" y="19295"/>
                    <a:pt x="38112" y="19305"/>
                    <a:pt x="38022" y="19326"/>
                  </a:cubicBezTo>
                  <a:cubicBezTo>
                    <a:pt x="37884" y="19326"/>
                    <a:pt x="37780" y="19291"/>
                    <a:pt x="37711" y="19153"/>
                  </a:cubicBezTo>
                  <a:cubicBezTo>
                    <a:pt x="37538" y="18565"/>
                    <a:pt x="37366" y="18012"/>
                    <a:pt x="37193" y="17425"/>
                  </a:cubicBezTo>
                  <a:cubicBezTo>
                    <a:pt x="37166" y="17317"/>
                    <a:pt x="37181" y="17230"/>
                    <a:pt x="37271" y="17230"/>
                  </a:cubicBezTo>
                  <a:cubicBezTo>
                    <a:pt x="37296" y="17230"/>
                    <a:pt x="37328" y="17237"/>
                    <a:pt x="37366" y="17252"/>
                  </a:cubicBezTo>
                  <a:cubicBezTo>
                    <a:pt x="37746" y="17355"/>
                    <a:pt x="38091" y="17459"/>
                    <a:pt x="38472" y="17597"/>
                  </a:cubicBezTo>
                  <a:cubicBezTo>
                    <a:pt x="38506" y="17597"/>
                    <a:pt x="38541" y="17667"/>
                    <a:pt x="38506" y="17701"/>
                  </a:cubicBezTo>
                  <a:cubicBezTo>
                    <a:pt x="38437" y="17839"/>
                    <a:pt x="38195" y="17736"/>
                    <a:pt x="38091" y="17978"/>
                  </a:cubicBezTo>
                  <a:cubicBezTo>
                    <a:pt x="38284" y="17913"/>
                    <a:pt x="38462" y="17886"/>
                    <a:pt x="38635" y="17886"/>
                  </a:cubicBezTo>
                  <a:cubicBezTo>
                    <a:pt x="38835" y="17886"/>
                    <a:pt x="39029" y="17922"/>
                    <a:pt x="39232" y="17978"/>
                  </a:cubicBezTo>
                  <a:cubicBezTo>
                    <a:pt x="39543" y="18081"/>
                    <a:pt x="39854" y="18185"/>
                    <a:pt x="40165" y="18254"/>
                  </a:cubicBezTo>
                  <a:cubicBezTo>
                    <a:pt x="40200" y="18237"/>
                    <a:pt x="40234" y="18228"/>
                    <a:pt x="40269" y="18228"/>
                  </a:cubicBezTo>
                  <a:cubicBezTo>
                    <a:pt x="40304" y="18228"/>
                    <a:pt x="40338" y="18237"/>
                    <a:pt x="40373" y="18254"/>
                  </a:cubicBezTo>
                  <a:cubicBezTo>
                    <a:pt x="40580" y="18254"/>
                    <a:pt x="40753" y="18358"/>
                    <a:pt x="40891" y="18462"/>
                  </a:cubicBezTo>
                  <a:cubicBezTo>
                    <a:pt x="40995" y="18531"/>
                    <a:pt x="40960" y="18600"/>
                    <a:pt x="40926" y="18669"/>
                  </a:cubicBezTo>
                  <a:cubicBezTo>
                    <a:pt x="40985" y="18729"/>
                    <a:pt x="41071" y="18814"/>
                    <a:pt x="41160" y="18814"/>
                  </a:cubicBezTo>
                  <a:cubicBezTo>
                    <a:pt x="41174" y="18814"/>
                    <a:pt x="41188" y="18812"/>
                    <a:pt x="41202" y="18807"/>
                  </a:cubicBezTo>
                  <a:cubicBezTo>
                    <a:pt x="41263" y="18777"/>
                    <a:pt x="41318" y="18764"/>
                    <a:pt x="41368" y="18764"/>
                  </a:cubicBezTo>
                  <a:cubicBezTo>
                    <a:pt x="41491" y="18764"/>
                    <a:pt x="41588" y="18838"/>
                    <a:pt x="41686" y="18911"/>
                  </a:cubicBezTo>
                  <a:cubicBezTo>
                    <a:pt x="41928" y="19084"/>
                    <a:pt x="42205" y="19257"/>
                    <a:pt x="42447" y="19429"/>
                  </a:cubicBezTo>
                  <a:cubicBezTo>
                    <a:pt x="43138" y="19948"/>
                    <a:pt x="43864" y="20397"/>
                    <a:pt x="44486" y="20985"/>
                  </a:cubicBezTo>
                  <a:cubicBezTo>
                    <a:pt x="44762" y="21227"/>
                    <a:pt x="45004" y="21503"/>
                    <a:pt x="45177" y="21849"/>
                  </a:cubicBezTo>
                  <a:cubicBezTo>
                    <a:pt x="45419" y="22333"/>
                    <a:pt x="45627" y="22817"/>
                    <a:pt x="45834" y="23301"/>
                  </a:cubicBezTo>
                  <a:cubicBezTo>
                    <a:pt x="45869" y="23404"/>
                    <a:pt x="45869" y="23508"/>
                    <a:pt x="45972" y="23543"/>
                  </a:cubicBezTo>
                  <a:cubicBezTo>
                    <a:pt x="45972" y="23508"/>
                    <a:pt x="45972" y="23439"/>
                    <a:pt x="45972" y="23404"/>
                  </a:cubicBezTo>
                  <a:cubicBezTo>
                    <a:pt x="45765" y="22713"/>
                    <a:pt x="45454" y="22056"/>
                    <a:pt x="45143" y="21400"/>
                  </a:cubicBezTo>
                  <a:cubicBezTo>
                    <a:pt x="45039" y="21158"/>
                    <a:pt x="44866" y="20985"/>
                    <a:pt x="44693" y="20812"/>
                  </a:cubicBezTo>
                  <a:cubicBezTo>
                    <a:pt x="44244" y="20432"/>
                    <a:pt x="43795" y="20052"/>
                    <a:pt x="43311" y="19706"/>
                  </a:cubicBezTo>
                  <a:cubicBezTo>
                    <a:pt x="42550" y="19153"/>
                    <a:pt x="41755" y="18669"/>
                    <a:pt x="40960" y="18185"/>
                  </a:cubicBezTo>
                  <a:cubicBezTo>
                    <a:pt x="40753" y="18081"/>
                    <a:pt x="40511" y="17978"/>
                    <a:pt x="40269" y="17908"/>
                  </a:cubicBezTo>
                  <a:cubicBezTo>
                    <a:pt x="39197" y="17667"/>
                    <a:pt x="38230" y="17286"/>
                    <a:pt x="37193" y="16906"/>
                  </a:cubicBezTo>
                  <a:cubicBezTo>
                    <a:pt x="36985" y="16837"/>
                    <a:pt x="36882" y="16733"/>
                    <a:pt x="36812" y="16526"/>
                  </a:cubicBezTo>
                  <a:cubicBezTo>
                    <a:pt x="36674" y="16111"/>
                    <a:pt x="36432" y="15731"/>
                    <a:pt x="36225" y="15351"/>
                  </a:cubicBezTo>
                  <a:cubicBezTo>
                    <a:pt x="35706" y="14452"/>
                    <a:pt x="35188" y="13588"/>
                    <a:pt x="34635" y="12724"/>
                  </a:cubicBezTo>
                  <a:cubicBezTo>
                    <a:pt x="33909" y="11549"/>
                    <a:pt x="33010" y="10512"/>
                    <a:pt x="31870" y="9647"/>
                  </a:cubicBezTo>
                  <a:cubicBezTo>
                    <a:pt x="31697" y="9509"/>
                    <a:pt x="31489" y="9336"/>
                    <a:pt x="31282" y="9198"/>
                  </a:cubicBezTo>
                  <a:cubicBezTo>
                    <a:pt x="31144" y="9094"/>
                    <a:pt x="31144" y="9025"/>
                    <a:pt x="31247" y="8852"/>
                  </a:cubicBezTo>
                  <a:cubicBezTo>
                    <a:pt x="31524" y="8507"/>
                    <a:pt x="31904" y="8230"/>
                    <a:pt x="32284" y="8057"/>
                  </a:cubicBezTo>
                  <a:cubicBezTo>
                    <a:pt x="33149" y="7712"/>
                    <a:pt x="33909" y="7159"/>
                    <a:pt x="34669" y="6640"/>
                  </a:cubicBezTo>
                  <a:cubicBezTo>
                    <a:pt x="34877" y="6502"/>
                    <a:pt x="35050" y="6364"/>
                    <a:pt x="35257" y="6225"/>
                  </a:cubicBezTo>
                  <a:cubicBezTo>
                    <a:pt x="36087" y="5569"/>
                    <a:pt x="37020" y="5050"/>
                    <a:pt x="37711" y="4221"/>
                  </a:cubicBezTo>
                  <a:cubicBezTo>
                    <a:pt x="38057" y="3771"/>
                    <a:pt x="38472" y="3426"/>
                    <a:pt x="38783" y="2942"/>
                  </a:cubicBezTo>
                  <a:cubicBezTo>
                    <a:pt x="38764" y="2935"/>
                    <a:pt x="38746" y="2933"/>
                    <a:pt x="38729" y="2933"/>
                  </a:cubicBezTo>
                  <a:cubicBezTo>
                    <a:pt x="38655" y="2933"/>
                    <a:pt x="38604" y="2989"/>
                    <a:pt x="38575" y="3046"/>
                  </a:cubicBezTo>
                  <a:lnTo>
                    <a:pt x="37538" y="4048"/>
                  </a:lnTo>
                  <a:cubicBezTo>
                    <a:pt x="37158" y="4394"/>
                    <a:pt x="36778" y="4739"/>
                    <a:pt x="36363" y="5050"/>
                  </a:cubicBezTo>
                  <a:cubicBezTo>
                    <a:pt x="35810" y="5465"/>
                    <a:pt x="35222" y="5880"/>
                    <a:pt x="34669" y="6295"/>
                  </a:cubicBezTo>
                  <a:cubicBezTo>
                    <a:pt x="33909" y="6848"/>
                    <a:pt x="33149" y="7435"/>
                    <a:pt x="32284" y="7815"/>
                  </a:cubicBezTo>
                  <a:cubicBezTo>
                    <a:pt x="31801" y="8057"/>
                    <a:pt x="31351" y="8403"/>
                    <a:pt x="31006" y="8783"/>
                  </a:cubicBezTo>
                  <a:cubicBezTo>
                    <a:pt x="30939" y="8850"/>
                    <a:pt x="30872" y="8888"/>
                    <a:pt x="30805" y="8888"/>
                  </a:cubicBezTo>
                  <a:cubicBezTo>
                    <a:pt x="30768" y="8888"/>
                    <a:pt x="30731" y="8877"/>
                    <a:pt x="30694" y="8852"/>
                  </a:cubicBezTo>
                  <a:cubicBezTo>
                    <a:pt x="30625" y="8783"/>
                    <a:pt x="30487" y="8749"/>
                    <a:pt x="30487" y="8645"/>
                  </a:cubicBezTo>
                  <a:cubicBezTo>
                    <a:pt x="30487" y="8610"/>
                    <a:pt x="30522" y="8576"/>
                    <a:pt x="30522" y="8576"/>
                  </a:cubicBezTo>
                  <a:cubicBezTo>
                    <a:pt x="31559" y="8057"/>
                    <a:pt x="32457" y="7297"/>
                    <a:pt x="33391" y="6640"/>
                  </a:cubicBezTo>
                  <a:cubicBezTo>
                    <a:pt x="34013" y="6191"/>
                    <a:pt x="34635" y="5707"/>
                    <a:pt x="35222" y="5223"/>
                  </a:cubicBezTo>
                  <a:cubicBezTo>
                    <a:pt x="36087" y="4497"/>
                    <a:pt x="37020" y="3806"/>
                    <a:pt x="37884" y="3046"/>
                  </a:cubicBezTo>
                  <a:cubicBezTo>
                    <a:pt x="38057" y="2873"/>
                    <a:pt x="38195" y="2734"/>
                    <a:pt x="38368" y="2596"/>
                  </a:cubicBezTo>
                  <a:cubicBezTo>
                    <a:pt x="39025" y="2078"/>
                    <a:pt x="39612" y="1525"/>
                    <a:pt x="40131" y="833"/>
                  </a:cubicBezTo>
                  <a:cubicBezTo>
                    <a:pt x="40304" y="626"/>
                    <a:pt x="40442" y="419"/>
                    <a:pt x="40615" y="177"/>
                  </a:cubicBezTo>
                  <a:cubicBezTo>
                    <a:pt x="40649" y="142"/>
                    <a:pt x="40649" y="73"/>
                    <a:pt x="40615" y="38"/>
                  </a:cubicBezTo>
                  <a:cubicBezTo>
                    <a:pt x="40588" y="12"/>
                    <a:pt x="40562" y="1"/>
                    <a:pt x="405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35"/>
            <p:cNvSpPr/>
            <p:nvPr/>
          </p:nvSpPr>
          <p:spPr>
            <a:xfrm>
              <a:off x="1082171" y="45126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35"/>
            <p:cNvSpPr/>
            <p:nvPr/>
          </p:nvSpPr>
          <p:spPr>
            <a:xfrm>
              <a:off x="1188597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35"/>
            <p:cNvSpPr/>
            <p:nvPr/>
          </p:nvSpPr>
          <p:spPr>
            <a:xfrm>
              <a:off x="1196427" y="436582"/>
              <a:ext cx="671" cy="1634"/>
            </a:xfrm>
            <a:custGeom>
              <a:avLst/>
              <a:gdLst/>
              <a:ahLst/>
              <a:cxnLst/>
              <a:rect l="l" t="t" r="r" b="b"/>
              <a:pathLst>
                <a:path w="71" h="173" extrusionOk="0">
                  <a:moveTo>
                    <a:pt x="36" y="0"/>
                  </a:moveTo>
                  <a:cubicBezTo>
                    <a:pt x="36" y="35"/>
                    <a:pt x="1" y="104"/>
                    <a:pt x="36" y="173"/>
                  </a:cubicBezTo>
                  <a:cubicBezTo>
                    <a:pt x="70" y="104"/>
                    <a:pt x="36" y="35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35"/>
            <p:cNvSpPr/>
            <p:nvPr/>
          </p:nvSpPr>
          <p:spPr>
            <a:xfrm>
              <a:off x="1238872" y="712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35"/>
            <p:cNvSpPr/>
            <p:nvPr/>
          </p:nvSpPr>
          <p:spPr>
            <a:xfrm>
              <a:off x="1226141" y="72876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35"/>
            <p:cNvSpPr/>
            <p:nvPr/>
          </p:nvSpPr>
          <p:spPr>
            <a:xfrm>
              <a:off x="1104697" y="4453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35"/>
            <p:cNvSpPr/>
            <p:nvPr/>
          </p:nvSpPr>
          <p:spPr>
            <a:xfrm>
              <a:off x="1158883" y="6523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35"/>
            <p:cNvSpPr/>
            <p:nvPr/>
          </p:nvSpPr>
          <p:spPr>
            <a:xfrm>
              <a:off x="1276416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35"/>
            <p:cNvSpPr/>
            <p:nvPr/>
          </p:nvSpPr>
          <p:spPr>
            <a:xfrm>
              <a:off x="1189579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35"/>
            <p:cNvSpPr/>
            <p:nvPr/>
          </p:nvSpPr>
          <p:spPr>
            <a:xfrm>
              <a:off x="1231033" y="718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35"/>
            <p:cNvSpPr/>
            <p:nvPr/>
          </p:nvSpPr>
          <p:spPr>
            <a:xfrm>
              <a:off x="1288166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35"/>
            <p:cNvSpPr/>
            <p:nvPr/>
          </p:nvSpPr>
          <p:spPr>
            <a:xfrm>
              <a:off x="1186311" y="73529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0" y="0"/>
                  </a:moveTo>
                  <a:lnTo>
                    <a:pt x="35" y="69"/>
                  </a:ln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35"/>
            <p:cNvSpPr/>
            <p:nvPr/>
          </p:nvSpPr>
          <p:spPr>
            <a:xfrm>
              <a:off x="1186642" y="69872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35"/>
            <p:cNvSpPr/>
            <p:nvPr/>
          </p:nvSpPr>
          <p:spPr>
            <a:xfrm>
              <a:off x="1406020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35"/>
            <p:cNvSpPr/>
            <p:nvPr/>
          </p:nvSpPr>
          <p:spPr>
            <a:xfrm>
              <a:off x="1193820" y="7183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35"/>
            <p:cNvSpPr/>
            <p:nvPr/>
          </p:nvSpPr>
          <p:spPr>
            <a:xfrm>
              <a:off x="1099795" y="29260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35"/>
            <p:cNvSpPr/>
            <p:nvPr/>
          </p:nvSpPr>
          <p:spPr>
            <a:xfrm>
              <a:off x="1094903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35"/>
            <p:cNvSpPr/>
            <p:nvPr/>
          </p:nvSpPr>
          <p:spPr>
            <a:xfrm>
              <a:off x="1295674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35"/>
            <p:cNvSpPr/>
            <p:nvPr/>
          </p:nvSpPr>
          <p:spPr>
            <a:xfrm>
              <a:off x="1379905" y="3859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35"/>
            <p:cNvSpPr/>
            <p:nvPr/>
          </p:nvSpPr>
          <p:spPr>
            <a:xfrm>
              <a:off x="1312978" y="31121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35"/>
            <p:cNvSpPr/>
            <p:nvPr/>
          </p:nvSpPr>
          <p:spPr>
            <a:xfrm>
              <a:off x="1331915" y="407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35"/>
            <p:cNvSpPr/>
            <p:nvPr/>
          </p:nvSpPr>
          <p:spPr>
            <a:xfrm>
              <a:off x="1249970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35"/>
            <p:cNvSpPr/>
            <p:nvPr/>
          </p:nvSpPr>
          <p:spPr>
            <a:xfrm>
              <a:off x="1342040" y="283280"/>
              <a:ext cx="24491" cy="10314"/>
            </a:xfrm>
            <a:custGeom>
              <a:avLst/>
              <a:gdLst/>
              <a:ahLst/>
              <a:cxnLst/>
              <a:rect l="l" t="t" r="r" b="b"/>
              <a:pathLst>
                <a:path w="2593" h="1092" extrusionOk="0">
                  <a:moveTo>
                    <a:pt x="0" y="89"/>
                  </a:moveTo>
                  <a:lnTo>
                    <a:pt x="0" y="124"/>
                  </a:lnTo>
                  <a:cubicBezTo>
                    <a:pt x="3" y="112"/>
                    <a:pt x="6" y="101"/>
                    <a:pt x="9" y="92"/>
                  </a:cubicBezTo>
                  <a:lnTo>
                    <a:pt x="9" y="92"/>
                  </a:lnTo>
                  <a:cubicBezTo>
                    <a:pt x="6" y="91"/>
                    <a:pt x="3" y="90"/>
                    <a:pt x="0" y="89"/>
                  </a:cubicBezTo>
                  <a:close/>
                  <a:moveTo>
                    <a:pt x="95" y="1"/>
                  </a:moveTo>
                  <a:cubicBezTo>
                    <a:pt x="66" y="1"/>
                    <a:pt x="33" y="24"/>
                    <a:pt x="9" y="92"/>
                  </a:cubicBezTo>
                  <a:lnTo>
                    <a:pt x="9" y="92"/>
                  </a:lnTo>
                  <a:cubicBezTo>
                    <a:pt x="905" y="333"/>
                    <a:pt x="1766" y="678"/>
                    <a:pt x="2592" y="1091"/>
                  </a:cubicBezTo>
                  <a:cubicBezTo>
                    <a:pt x="2592" y="1057"/>
                    <a:pt x="2592" y="1022"/>
                    <a:pt x="2558" y="988"/>
                  </a:cubicBezTo>
                  <a:cubicBezTo>
                    <a:pt x="1797" y="573"/>
                    <a:pt x="1037" y="193"/>
                    <a:pt x="138" y="20"/>
                  </a:cubicBezTo>
                  <a:cubicBezTo>
                    <a:pt x="127" y="8"/>
                    <a:pt x="111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35"/>
            <p:cNvSpPr/>
            <p:nvPr/>
          </p:nvSpPr>
          <p:spPr>
            <a:xfrm>
              <a:off x="1223203" y="507061"/>
              <a:ext cx="18616" cy="2002"/>
            </a:xfrm>
            <a:custGeom>
              <a:avLst/>
              <a:gdLst/>
              <a:ahLst/>
              <a:cxnLst/>
              <a:rect l="l" t="t" r="r" b="b"/>
              <a:pathLst>
                <a:path w="1971" h="212" extrusionOk="0">
                  <a:moveTo>
                    <a:pt x="605" y="1"/>
                  </a:moveTo>
                  <a:cubicBezTo>
                    <a:pt x="408" y="1"/>
                    <a:pt x="207" y="21"/>
                    <a:pt x="0" y="73"/>
                  </a:cubicBezTo>
                  <a:cubicBezTo>
                    <a:pt x="657" y="108"/>
                    <a:pt x="1314" y="73"/>
                    <a:pt x="1971" y="211"/>
                  </a:cubicBezTo>
                  <a:cubicBezTo>
                    <a:pt x="1510" y="115"/>
                    <a:pt x="1067" y="1"/>
                    <a:pt x="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35"/>
            <p:cNvSpPr/>
            <p:nvPr/>
          </p:nvSpPr>
          <p:spPr>
            <a:xfrm>
              <a:off x="1339093" y="6419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35"/>
            <p:cNvSpPr/>
            <p:nvPr/>
          </p:nvSpPr>
          <p:spPr>
            <a:xfrm>
              <a:off x="1339093" y="642256"/>
              <a:ext cx="5233" cy="9473"/>
            </a:xfrm>
            <a:custGeom>
              <a:avLst/>
              <a:gdLst/>
              <a:ahLst/>
              <a:cxnLst/>
              <a:rect l="l" t="t" r="r" b="b"/>
              <a:pathLst>
                <a:path w="554" h="1003" extrusionOk="0">
                  <a:moveTo>
                    <a:pt x="1" y="0"/>
                  </a:moveTo>
                  <a:lnTo>
                    <a:pt x="1" y="0"/>
                  </a:lnTo>
                  <a:cubicBezTo>
                    <a:pt x="70" y="138"/>
                    <a:pt x="208" y="242"/>
                    <a:pt x="243" y="415"/>
                  </a:cubicBezTo>
                  <a:cubicBezTo>
                    <a:pt x="277" y="622"/>
                    <a:pt x="416" y="795"/>
                    <a:pt x="519" y="1002"/>
                  </a:cubicBezTo>
                  <a:cubicBezTo>
                    <a:pt x="519" y="830"/>
                    <a:pt x="381" y="657"/>
                    <a:pt x="519" y="484"/>
                  </a:cubicBezTo>
                  <a:cubicBezTo>
                    <a:pt x="554" y="449"/>
                    <a:pt x="485" y="346"/>
                    <a:pt x="450" y="311"/>
                  </a:cubicBezTo>
                  <a:cubicBezTo>
                    <a:pt x="312" y="207"/>
                    <a:pt x="174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35"/>
            <p:cNvSpPr/>
            <p:nvPr/>
          </p:nvSpPr>
          <p:spPr>
            <a:xfrm>
              <a:off x="1249970" y="518848"/>
              <a:ext cx="10456" cy="4581"/>
            </a:xfrm>
            <a:custGeom>
              <a:avLst/>
              <a:gdLst/>
              <a:ahLst/>
              <a:cxnLst/>
              <a:rect l="l" t="t" r="r" b="b"/>
              <a:pathLst>
                <a:path w="1107" h="485" extrusionOk="0">
                  <a:moveTo>
                    <a:pt x="1" y="0"/>
                  </a:moveTo>
                  <a:cubicBezTo>
                    <a:pt x="346" y="208"/>
                    <a:pt x="761" y="311"/>
                    <a:pt x="1107" y="484"/>
                  </a:cubicBezTo>
                  <a:lnTo>
                    <a:pt x="1107" y="450"/>
                  </a:lnTo>
                  <a:cubicBezTo>
                    <a:pt x="796" y="173"/>
                    <a:pt x="41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35"/>
            <p:cNvSpPr/>
            <p:nvPr/>
          </p:nvSpPr>
          <p:spPr>
            <a:xfrm>
              <a:off x="1249970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35"/>
            <p:cNvSpPr/>
            <p:nvPr/>
          </p:nvSpPr>
          <p:spPr>
            <a:xfrm>
              <a:off x="1288166" y="375851"/>
              <a:ext cx="3929" cy="8501"/>
            </a:xfrm>
            <a:custGeom>
              <a:avLst/>
              <a:gdLst/>
              <a:ahLst/>
              <a:cxnLst/>
              <a:rect l="l" t="t" r="r" b="b"/>
              <a:pathLst>
                <a:path w="416" h="900" extrusionOk="0">
                  <a:moveTo>
                    <a:pt x="1" y="1"/>
                  </a:moveTo>
                  <a:cubicBezTo>
                    <a:pt x="104" y="347"/>
                    <a:pt x="174" y="658"/>
                    <a:pt x="416" y="900"/>
                  </a:cubicBezTo>
                  <a:cubicBezTo>
                    <a:pt x="277" y="623"/>
                    <a:pt x="243" y="24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35"/>
            <p:cNvSpPr/>
            <p:nvPr/>
          </p:nvSpPr>
          <p:spPr>
            <a:xfrm>
              <a:off x="1288166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35"/>
            <p:cNvSpPr/>
            <p:nvPr/>
          </p:nvSpPr>
          <p:spPr>
            <a:xfrm>
              <a:off x="1352807" y="27432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35"/>
            <p:cNvSpPr/>
            <p:nvPr/>
          </p:nvSpPr>
          <p:spPr>
            <a:xfrm>
              <a:off x="1356396" y="27726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35"/>
            <p:cNvSpPr/>
            <p:nvPr/>
          </p:nvSpPr>
          <p:spPr>
            <a:xfrm>
              <a:off x="1350852" y="274326"/>
              <a:ext cx="5554" cy="2947"/>
            </a:xfrm>
            <a:custGeom>
              <a:avLst/>
              <a:gdLst/>
              <a:ahLst/>
              <a:cxnLst/>
              <a:rect l="l" t="t" r="r" b="b"/>
              <a:pathLst>
                <a:path w="588" h="312" extrusionOk="0">
                  <a:moveTo>
                    <a:pt x="0" y="0"/>
                  </a:moveTo>
                  <a:cubicBezTo>
                    <a:pt x="173" y="173"/>
                    <a:pt x="380" y="242"/>
                    <a:pt x="588" y="311"/>
                  </a:cubicBezTo>
                  <a:cubicBezTo>
                    <a:pt x="519" y="173"/>
                    <a:pt x="311" y="138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35"/>
            <p:cNvSpPr/>
            <p:nvPr/>
          </p:nvSpPr>
          <p:spPr>
            <a:xfrm>
              <a:off x="1257158" y="513946"/>
              <a:ext cx="5554" cy="2626"/>
            </a:xfrm>
            <a:custGeom>
              <a:avLst/>
              <a:gdLst/>
              <a:ahLst/>
              <a:cxnLst/>
              <a:rect l="l" t="t" r="r" b="b"/>
              <a:pathLst>
                <a:path w="588" h="278" extrusionOk="0">
                  <a:moveTo>
                    <a:pt x="0" y="1"/>
                  </a:moveTo>
                  <a:cubicBezTo>
                    <a:pt x="138" y="174"/>
                    <a:pt x="380" y="208"/>
                    <a:pt x="588" y="277"/>
                  </a:cubicBezTo>
                  <a:cubicBezTo>
                    <a:pt x="415" y="105"/>
                    <a:pt x="207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35"/>
            <p:cNvSpPr/>
            <p:nvPr/>
          </p:nvSpPr>
          <p:spPr>
            <a:xfrm>
              <a:off x="1279353" y="529294"/>
              <a:ext cx="4250" cy="992"/>
            </a:xfrm>
            <a:custGeom>
              <a:avLst/>
              <a:gdLst/>
              <a:ahLst/>
              <a:cxnLst/>
              <a:rect l="l" t="t" r="r" b="b"/>
              <a:pathLst>
                <a:path w="450" h="105" extrusionOk="0">
                  <a:moveTo>
                    <a:pt x="1" y="0"/>
                  </a:moveTo>
                  <a:cubicBezTo>
                    <a:pt x="139" y="104"/>
                    <a:pt x="312" y="104"/>
                    <a:pt x="450" y="104"/>
                  </a:cubicBezTo>
                  <a:cubicBezTo>
                    <a:pt x="312" y="0"/>
                    <a:pt x="173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35"/>
            <p:cNvSpPr/>
            <p:nvPr/>
          </p:nvSpPr>
          <p:spPr>
            <a:xfrm>
              <a:off x="1283594" y="5302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35"/>
            <p:cNvSpPr/>
            <p:nvPr/>
          </p:nvSpPr>
          <p:spPr>
            <a:xfrm>
              <a:off x="1245078" y="510130"/>
              <a:ext cx="2947" cy="916"/>
            </a:xfrm>
            <a:custGeom>
              <a:avLst/>
              <a:gdLst/>
              <a:ahLst/>
              <a:cxnLst/>
              <a:rect l="l" t="t" r="r" b="b"/>
              <a:pathLst>
                <a:path w="312" h="97" extrusionOk="0">
                  <a:moveTo>
                    <a:pt x="88" y="1"/>
                  </a:moveTo>
                  <a:cubicBezTo>
                    <a:pt x="63" y="1"/>
                    <a:pt x="35" y="7"/>
                    <a:pt x="0" y="25"/>
                  </a:cubicBezTo>
                  <a:cubicBezTo>
                    <a:pt x="43" y="67"/>
                    <a:pt x="86" y="97"/>
                    <a:pt x="153" y="97"/>
                  </a:cubicBezTo>
                  <a:cubicBezTo>
                    <a:pt x="194" y="97"/>
                    <a:pt x="245" y="86"/>
                    <a:pt x="311" y="59"/>
                  </a:cubicBezTo>
                  <a:cubicBezTo>
                    <a:pt x="208" y="59"/>
                    <a:pt x="162" y="1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35"/>
            <p:cNvSpPr/>
            <p:nvPr/>
          </p:nvSpPr>
          <p:spPr>
            <a:xfrm>
              <a:off x="1405699" y="494688"/>
              <a:ext cx="1313" cy="4250"/>
            </a:xfrm>
            <a:custGeom>
              <a:avLst/>
              <a:gdLst/>
              <a:ahLst/>
              <a:cxnLst/>
              <a:rect l="l" t="t" r="r" b="b"/>
              <a:pathLst>
                <a:path w="139" h="450" extrusionOk="0">
                  <a:moveTo>
                    <a:pt x="69" y="1"/>
                  </a:moveTo>
                  <a:lnTo>
                    <a:pt x="0" y="450"/>
                  </a:lnTo>
                  <a:cubicBezTo>
                    <a:pt x="138" y="312"/>
                    <a:pt x="104" y="173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35"/>
            <p:cNvSpPr/>
            <p:nvPr/>
          </p:nvSpPr>
          <p:spPr>
            <a:xfrm>
              <a:off x="1406351" y="49436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35"/>
            <p:cNvSpPr/>
            <p:nvPr/>
          </p:nvSpPr>
          <p:spPr>
            <a:xfrm>
              <a:off x="1256827" y="51394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35"/>
            <p:cNvSpPr/>
            <p:nvPr/>
          </p:nvSpPr>
          <p:spPr>
            <a:xfrm>
              <a:off x="1253559" y="512321"/>
              <a:ext cx="3277" cy="1662"/>
            </a:xfrm>
            <a:custGeom>
              <a:avLst/>
              <a:gdLst/>
              <a:ahLst/>
              <a:cxnLst/>
              <a:rect l="l" t="t" r="r" b="b"/>
              <a:pathLst>
                <a:path w="347" h="176" extrusionOk="0">
                  <a:moveTo>
                    <a:pt x="1" y="0"/>
                  </a:moveTo>
                  <a:lnTo>
                    <a:pt x="1" y="0"/>
                  </a:lnTo>
                  <a:cubicBezTo>
                    <a:pt x="27" y="156"/>
                    <a:pt x="130" y="175"/>
                    <a:pt x="239" y="175"/>
                  </a:cubicBezTo>
                  <a:cubicBezTo>
                    <a:pt x="275" y="175"/>
                    <a:pt x="312" y="173"/>
                    <a:pt x="347" y="173"/>
                  </a:cubicBezTo>
                  <a:cubicBezTo>
                    <a:pt x="208" y="138"/>
                    <a:pt x="105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35"/>
            <p:cNvSpPr/>
            <p:nvPr/>
          </p:nvSpPr>
          <p:spPr>
            <a:xfrm>
              <a:off x="1267273" y="525053"/>
              <a:ext cx="2947" cy="1634"/>
            </a:xfrm>
            <a:custGeom>
              <a:avLst/>
              <a:gdLst/>
              <a:ahLst/>
              <a:cxnLst/>
              <a:rect l="l" t="t" r="r" b="b"/>
              <a:pathLst>
                <a:path w="312" h="173" extrusionOk="0">
                  <a:moveTo>
                    <a:pt x="1" y="0"/>
                  </a:moveTo>
                  <a:cubicBezTo>
                    <a:pt x="70" y="104"/>
                    <a:pt x="208" y="138"/>
                    <a:pt x="312" y="173"/>
                  </a:cubicBezTo>
                  <a:cubicBezTo>
                    <a:pt x="243" y="69"/>
                    <a:pt x="104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35"/>
            <p:cNvSpPr/>
            <p:nvPr/>
          </p:nvSpPr>
          <p:spPr>
            <a:xfrm>
              <a:off x="1263684" y="523419"/>
              <a:ext cx="3599" cy="1643"/>
            </a:xfrm>
            <a:custGeom>
              <a:avLst/>
              <a:gdLst/>
              <a:ahLst/>
              <a:cxnLst/>
              <a:rect l="l" t="t" r="r" b="b"/>
              <a:pathLst>
                <a:path w="381" h="174" extrusionOk="0">
                  <a:moveTo>
                    <a:pt x="0" y="0"/>
                  </a:moveTo>
                  <a:cubicBezTo>
                    <a:pt x="70" y="173"/>
                    <a:pt x="242" y="173"/>
                    <a:pt x="381" y="173"/>
                  </a:cubicBezTo>
                  <a:cubicBezTo>
                    <a:pt x="242" y="104"/>
                    <a:pt x="139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35"/>
            <p:cNvSpPr/>
            <p:nvPr/>
          </p:nvSpPr>
          <p:spPr>
            <a:xfrm>
              <a:off x="1401128" y="486527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lnTo>
                    <a:pt x="0" y="0"/>
                  </a:ln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35"/>
            <p:cNvSpPr/>
            <p:nvPr/>
          </p:nvSpPr>
          <p:spPr>
            <a:xfrm>
              <a:off x="1405047" y="498928"/>
              <a:ext cx="982" cy="2626"/>
            </a:xfrm>
            <a:custGeom>
              <a:avLst/>
              <a:gdLst/>
              <a:ahLst/>
              <a:cxnLst/>
              <a:rect l="l" t="t" r="r" b="b"/>
              <a:pathLst>
                <a:path w="104" h="278" extrusionOk="0">
                  <a:moveTo>
                    <a:pt x="69" y="1"/>
                  </a:moveTo>
                  <a:cubicBezTo>
                    <a:pt x="69" y="105"/>
                    <a:pt x="0" y="174"/>
                    <a:pt x="69" y="277"/>
                  </a:cubicBezTo>
                  <a:cubicBezTo>
                    <a:pt x="104" y="174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35"/>
            <p:cNvSpPr/>
            <p:nvPr/>
          </p:nvSpPr>
          <p:spPr>
            <a:xfrm>
              <a:off x="1400145" y="481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35"/>
            <p:cNvSpPr/>
            <p:nvPr/>
          </p:nvSpPr>
          <p:spPr>
            <a:xfrm>
              <a:off x="1399824" y="481625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35" y="1"/>
                  </a:moveTo>
                  <a:cubicBezTo>
                    <a:pt x="35" y="36"/>
                    <a:pt x="35" y="36"/>
                    <a:pt x="35" y="70"/>
                  </a:cubicBezTo>
                  <a:cubicBezTo>
                    <a:pt x="35" y="70"/>
                    <a:pt x="0" y="105"/>
                    <a:pt x="69" y="139"/>
                  </a:cubicBezTo>
                  <a:cubicBezTo>
                    <a:pt x="69" y="105"/>
                    <a:pt x="69" y="70"/>
                    <a:pt x="69" y="70"/>
                  </a:cubicBezTo>
                  <a:cubicBezTo>
                    <a:pt x="69" y="36"/>
                    <a:pt x="35" y="36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35"/>
            <p:cNvSpPr/>
            <p:nvPr/>
          </p:nvSpPr>
          <p:spPr>
            <a:xfrm>
              <a:off x="1405699" y="324602"/>
              <a:ext cx="982" cy="2616"/>
            </a:xfrm>
            <a:custGeom>
              <a:avLst/>
              <a:gdLst/>
              <a:ahLst/>
              <a:cxnLst/>
              <a:rect l="l" t="t" r="r" b="b"/>
              <a:pathLst>
                <a:path w="104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104" y="277"/>
                  </a:cubicBezTo>
                  <a:cubicBezTo>
                    <a:pt x="104" y="173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35"/>
            <p:cNvSpPr/>
            <p:nvPr/>
          </p:nvSpPr>
          <p:spPr>
            <a:xfrm>
              <a:off x="1406672" y="3272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35"/>
            <p:cNvSpPr/>
            <p:nvPr/>
          </p:nvSpPr>
          <p:spPr>
            <a:xfrm>
              <a:off x="1406020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35"/>
            <p:cNvSpPr/>
            <p:nvPr/>
          </p:nvSpPr>
          <p:spPr>
            <a:xfrm>
              <a:off x="1366842" y="293585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36" y="35"/>
                    <a:pt x="70" y="35"/>
                    <a:pt x="70" y="70"/>
                  </a:cubicBezTo>
                  <a:cubicBezTo>
                    <a:pt x="105" y="70"/>
                    <a:pt x="105" y="35"/>
                    <a:pt x="105" y="35"/>
                  </a:cubicBezTo>
                  <a:cubicBezTo>
                    <a:pt x="70" y="0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35"/>
            <p:cNvSpPr/>
            <p:nvPr/>
          </p:nvSpPr>
          <p:spPr>
            <a:xfrm>
              <a:off x="1366521" y="2935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35"/>
            <p:cNvSpPr/>
            <p:nvPr/>
          </p:nvSpPr>
          <p:spPr>
            <a:xfrm>
              <a:off x="1292737" y="3869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35"/>
            <p:cNvSpPr/>
            <p:nvPr/>
          </p:nvSpPr>
          <p:spPr>
            <a:xfrm>
              <a:off x="1292529" y="386958"/>
              <a:ext cx="548" cy="746"/>
            </a:xfrm>
            <a:custGeom>
              <a:avLst/>
              <a:gdLst/>
              <a:ahLst/>
              <a:cxnLst/>
              <a:rect l="l" t="t" r="r" b="b"/>
              <a:pathLst>
                <a:path w="58" h="79" extrusionOk="0">
                  <a:moveTo>
                    <a:pt x="23" y="0"/>
                  </a:moveTo>
                  <a:cubicBezTo>
                    <a:pt x="23" y="28"/>
                    <a:pt x="0" y="79"/>
                    <a:pt x="28" y="79"/>
                  </a:cubicBezTo>
                  <a:cubicBezTo>
                    <a:pt x="35" y="79"/>
                    <a:pt x="44" y="76"/>
                    <a:pt x="57" y="69"/>
                  </a:cubicBezTo>
                  <a:cubicBezTo>
                    <a:pt x="57" y="69"/>
                    <a:pt x="57" y="35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35"/>
            <p:cNvSpPr/>
            <p:nvPr/>
          </p:nvSpPr>
          <p:spPr>
            <a:xfrm>
              <a:off x="1291849" y="384342"/>
              <a:ext cx="897" cy="2626"/>
            </a:xfrm>
            <a:custGeom>
              <a:avLst/>
              <a:gdLst/>
              <a:ahLst/>
              <a:cxnLst/>
              <a:rect l="l" t="t" r="r" b="b"/>
              <a:pathLst>
                <a:path w="95" h="278" extrusionOk="0">
                  <a:moveTo>
                    <a:pt x="26" y="1"/>
                  </a:moveTo>
                  <a:lnTo>
                    <a:pt x="26" y="1"/>
                  </a:lnTo>
                  <a:cubicBezTo>
                    <a:pt x="26" y="88"/>
                    <a:pt x="1" y="176"/>
                    <a:pt x="56" y="243"/>
                  </a:cubicBezTo>
                  <a:lnTo>
                    <a:pt x="56" y="243"/>
                  </a:lnTo>
                  <a:lnTo>
                    <a:pt x="26" y="1"/>
                  </a:lnTo>
                  <a:close/>
                  <a:moveTo>
                    <a:pt x="56" y="243"/>
                  </a:moveTo>
                  <a:lnTo>
                    <a:pt x="60" y="277"/>
                  </a:lnTo>
                  <a:lnTo>
                    <a:pt x="95" y="277"/>
                  </a:lnTo>
                  <a:cubicBezTo>
                    <a:pt x="79" y="266"/>
                    <a:pt x="66" y="255"/>
                    <a:pt x="56" y="2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35"/>
            <p:cNvSpPr/>
            <p:nvPr/>
          </p:nvSpPr>
          <p:spPr>
            <a:xfrm>
              <a:off x="1292416" y="3869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35"/>
            <p:cNvSpPr/>
            <p:nvPr/>
          </p:nvSpPr>
          <p:spPr>
            <a:xfrm>
              <a:off x="1219283" y="537133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35"/>
            <p:cNvSpPr/>
            <p:nvPr/>
          </p:nvSpPr>
          <p:spPr>
            <a:xfrm>
              <a:off x="1275764" y="528312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35" y="1"/>
                  </a:moveTo>
                  <a:cubicBezTo>
                    <a:pt x="0" y="1"/>
                    <a:pt x="0" y="1"/>
                    <a:pt x="35" y="35"/>
                  </a:cubicBezTo>
                  <a:lnTo>
                    <a:pt x="69" y="35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35"/>
            <p:cNvSpPr/>
            <p:nvPr/>
          </p:nvSpPr>
          <p:spPr>
            <a:xfrm>
              <a:off x="1270211" y="526867"/>
              <a:ext cx="340" cy="151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25" y="0"/>
                  </a:moveTo>
                  <a:cubicBezTo>
                    <a:pt x="20" y="0"/>
                    <a:pt x="12" y="4"/>
                    <a:pt x="1" y="16"/>
                  </a:cubicBezTo>
                  <a:lnTo>
                    <a:pt x="35" y="16"/>
                  </a:lnTo>
                  <a:cubicBezTo>
                    <a:pt x="35" y="16"/>
                    <a:pt x="35" y="0"/>
                    <a:pt x="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35"/>
            <p:cNvSpPr/>
            <p:nvPr/>
          </p:nvSpPr>
          <p:spPr>
            <a:xfrm>
              <a:off x="1270541" y="526678"/>
              <a:ext cx="661" cy="387"/>
            </a:xfrm>
            <a:custGeom>
              <a:avLst/>
              <a:gdLst/>
              <a:ahLst/>
              <a:cxnLst/>
              <a:rect l="l" t="t" r="r" b="b"/>
              <a:pathLst>
                <a:path w="70" h="41" extrusionOk="0">
                  <a:moveTo>
                    <a:pt x="0" y="1"/>
                  </a:moveTo>
                  <a:cubicBezTo>
                    <a:pt x="20" y="21"/>
                    <a:pt x="29" y="41"/>
                    <a:pt x="39" y="41"/>
                  </a:cubicBezTo>
                  <a:cubicBezTo>
                    <a:pt x="46" y="41"/>
                    <a:pt x="55" y="3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35"/>
            <p:cNvSpPr/>
            <p:nvPr/>
          </p:nvSpPr>
          <p:spPr>
            <a:xfrm>
              <a:off x="1215694" y="527339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69"/>
                    <a:pt x="0" y="69"/>
                  </a:cubicBez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35"/>
            <p:cNvSpPr/>
            <p:nvPr/>
          </p:nvSpPr>
          <p:spPr>
            <a:xfrm>
              <a:off x="1260416" y="523089"/>
              <a:ext cx="3277" cy="340"/>
            </a:xfrm>
            <a:custGeom>
              <a:avLst/>
              <a:gdLst/>
              <a:ahLst/>
              <a:cxnLst/>
              <a:rect l="l" t="t" r="r" b="b"/>
              <a:pathLst>
                <a:path w="347" h="36" extrusionOk="0">
                  <a:moveTo>
                    <a:pt x="346" y="35"/>
                  </a:moveTo>
                  <a:lnTo>
                    <a:pt x="346" y="35"/>
                  </a:lnTo>
                  <a:cubicBezTo>
                    <a:pt x="243" y="35"/>
                    <a:pt x="139" y="1"/>
                    <a:pt x="1" y="1"/>
                  </a:cubicBezTo>
                  <a:lnTo>
                    <a:pt x="1" y="1"/>
                  </a:lnTo>
                  <a:cubicBezTo>
                    <a:pt x="139" y="1"/>
                    <a:pt x="243" y="35"/>
                    <a:pt x="34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35"/>
            <p:cNvSpPr/>
            <p:nvPr/>
          </p:nvSpPr>
          <p:spPr>
            <a:xfrm>
              <a:off x="1268907" y="51851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35"/>
            <p:cNvSpPr/>
            <p:nvPr/>
          </p:nvSpPr>
          <p:spPr>
            <a:xfrm>
              <a:off x="1267273" y="517545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104"/>
                    <a:pt x="104" y="104"/>
                    <a:pt x="173" y="104"/>
                  </a:cubicBezTo>
                  <a:cubicBezTo>
                    <a:pt x="139" y="35"/>
                    <a:pt x="70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35"/>
            <p:cNvSpPr/>
            <p:nvPr/>
          </p:nvSpPr>
          <p:spPr>
            <a:xfrm>
              <a:off x="1250952" y="51166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35"/>
            <p:cNvSpPr/>
            <p:nvPr/>
          </p:nvSpPr>
          <p:spPr>
            <a:xfrm>
              <a:off x="1250622" y="51166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cubicBezTo>
                    <a:pt x="35" y="36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35"/>
            <p:cNvSpPr/>
            <p:nvPr/>
          </p:nvSpPr>
          <p:spPr>
            <a:xfrm>
              <a:off x="1283594" y="5302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35"/>
            <p:cNvSpPr/>
            <p:nvPr/>
          </p:nvSpPr>
          <p:spPr>
            <a:xfrm>
              <a:off x="1283925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35"/>
            <p:cNvSpPr/>
            <p:nvPr/>
          </p:nvSpPr>
          <p:spPr>
            <a:xfrm>
              <a:off x="1286532" y="53124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35"/>
            <p:cNvSpPr/>
            <p:nvPr/>
          </p:nvSpPr>
          <p:spPr>
            <a:xfrm>
              <a:off x="1263033" y="51656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35"/>
            <p:cNvSpPr/>
            <p:nvPr/>
          </p:nvSpPr>
          <p:spPr>
            <a:xfrm>
              <a:off x="1263354" y="516562"/>
              <a:ext cx="340" cy="151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1" y="0"/>
                  </a:moveTo>
                  <a:cubicBezTo>
                    <a:pt x="1" y="0"/>
                    <a:pt x="1" y="16"/>
                    <a:pt x="11" y="16"/>
                  </a:cubicBezTo>
                  <a:cubicBezTo>
                    <a:pt x="16" y="16"/>
                    <a:pt x="24" y="12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35"/>
            <p:cNvSpPr/>
            <p:nvPr/>
          </p:nvSpPr>
          <p:spPr>
            <a:xfrm>
              <a:off x="1266622" y="517393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9" y="1"/>
                  </a:moveTo>
                  <a:cubicBezTo>
                    <a:pt x="4" y="1"/>
                    <a:pt x="0" y="5"/>
                    <a:pt x="0" y="16"/>
                  </a:cubicBezTo>
                  <a:lnTo>
                    <a:pt x="35" y="16"/>
                  </a:lnTo>
                  <a:cubicBezTo>
                    <a:pt x="35" y="16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35"/>
            <p:cNvSpPr/>
            <p:nvPr/>
          </p:nvSpPr>
          <p:spPr>
            <a:xfrm>
              <a:off x="1266952" y="51754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35"/>
            <p:cNvSpPr/>
            <p:nvPr/>
          </p:nvSpPr>
          <p:spPr>
            <a:xfrm>
              <a:off x="1269228" y="5185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36" y="35"/>
                  </a:lnTo>
                  <a:cubicBezTo>
                    <a:pt x="36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35"/>
            <p:cNvSpPr/>
            <p:nvPr/>
          </p:nvSpPr>
          <p:spPr>
            <a:xfrm>
              <a:off x="1269228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35"/>
            <p:cNvSpPr/>
            <p:nvPr/>
          </p:nvSpPr>
          <p:spPr>
            <a:xfrm>
              <a:off x="1273479" y="520803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  <a:moveTo>
                    <a:pt x="35" y="1"/>
                  </a:moveTo>
                  <a:lnTo>
                    <a:pt x="35" y="35"/>
                  </a:ln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35"/>
            <p:cNvSpPr/>
            <p:nvPr/>
          </p:nvSpPr>
          <p:spPr>
            <a:xfrm>
              <a:off x="1273800" y="52080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35"/>
            <p:cNvSpPr/>
            <p:nvPr/>
          </p:nvSpPr>
          <p:spPr>
            <a:xfrm>
              <a:off x="1274130" y="52080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35"/>
            <p:cNvSpPr/>
            <p:nvPr/>
          </p:nvSpPr>
          <p:spPr>
            <a:xfrm>
              <a:off x="1363253" y="2808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35"/>
            <p:cNvSpPr/>
            <p:nvPr/>
          </p:nvSpPr>
          <p:spPr>
            <a:xfrm>
              <a:off x="1363253" y="280853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08" y="208"/>
                  </a:lnTo>
                  <a:lnTo>
                    <a:pt x="208" y="208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35"/>
            <p:cNvSpPr/>
            <p:nvPr/>
          </p:nvSpPr>
          <p:spPr>
            <a:xfrm>
              <a:off x="1362932" y="28052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5"/>
                  </a:cubicBez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35"/>
            <p:cNvSpPr/>
            <p:nvPr/>
          </p:nvSpPr>
          <p:spPr>
            <a:xfrm>
              <a:off x="1363253" y="28052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cubicBezTo>
                    <a:pt x="35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35"/>
            <p:cNvSpPr/>
            <p:nvPr/>
          </p:nvSpPr>
          <p:spPr>
            <a:xfrm>
              <a:off x="1365218" y="282487"/>
              <a:ext cx="331" cy="482"/>
            </a:xfrm>
            <a:custGeom>
              <a:avLst/>
              <a:gdLst/>
              <a:ahLst/>
              <a:cxnLst/>
              <a:rect l="l" t="t" r="r" b="b"/>
              <a:pathLst>
                <a:path w="35" h="51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cubicBezTo>
                    <a:pt x="0" y="35"/>
                    <a:pt x="16" y="50"/>
                    <a:pt x="26" y="50"/>
                  </a:cubicBezTo>
                  <a:cubicBezTo>
                    <a:pt x="31" y="50"/>
                    <a:pt x="35" y="46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35"/>
            <p:cNvSpPr/>
            <p:nvPr/>
          </p:nvSpPr>
          <p:spPr>
            <a:xfrm>
              <a:off x="1365218" y="282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35"/>
            <p:cNvSpPr/>
            <p:nvPr/>
          </p:nvSpPr>
          <p:spPr>
            <a:xfrm>
              <a:off x="1406672" y="32720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1"/>
                  </a:moveTo>
                  <a:lnTo>
                    <a:pt x="1" y="35"/>
                  </a:lnTo>
                  <a:cubicBezTo>
                    <a:pt x="1" y="35"/>
                    <a:pt x="1" y="35"/>
                    <a:pt x="35" y="7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35"/>
            <p:cNvSpPr/>
            <p:nvPr/>
          </p:nvSpPr>
          <p:spPr>
            <a:xfrm>
              <a:off x="1406672" y="3272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35"/>
            <p:cNvSpPr/>
            <p:nvPr/>
          </p:nvSpPr>
          <p:spPr>
            <a:xfrm>
              <a:off x="1253238" y="5123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35"/>
            <p:cNvSpPr/>
            <p:nvPr/>
          </p:nvSpPr>
          <p:spPr>
            <a:xfrm>
              <a:off x="1251274" y="51199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35"/>
            <p:cNvSpPr/>
            <p:nvPr/>
          </p:nvSpPr>
          <p:spPr>
            <a:xfrm>
              <a:off x="1251604" y="511991"/>
              <a:ext cx="1643" cy="340"/>
            </a:xfrm>
            <a:custGeom>
              <a:avLst/>
              <a:gdLst/>
              <a:ahLst/>
              <a:cxnLst/>
              <a:rect l="l" t="t" r="r" b="b"/>
              <a:pathLst>
                <a:path w="174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35"/>
                    <a:pt x="104" y="35"/>
                    <a:pt x="173" y="35"/>
                  </a:cubicBezTo>
                  <a:cubicBezTo>
                    <a:pt x="104" y="35"/>
                    <a:pt x="7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35"/>
            <p:cNvSpPr/>
            <p:nvPr/>
          </p:nvSpPr>
          <p:spPr>
            <a:xfrm>
              <a:off x="1356727" y="27726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35" y="69"/>
                    <a:pt x="70" y="69"/>
                    <a:pt x="139" y="69"/>
                  </a:cubicBezTo>
                  <a:cubicBezTo>
                    <a:pt x="104" y="35"/>
                    <a:pt x="7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35"/>
            <p:cNvSpPr/>
            <p:nvPr/>
          </p:nvSpPr>
          <p:spPr>
            <a:xfrm>
              <a:off x="1356727" y="2772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35"/>
            <p:cNvSpPr/>
            <p:nvPr/>
          </p:nvSpPr>
          <p:spPr>
            <a:xfrm>
              <a:off x="1335504" y="638988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" y="0"/>
                  </a:moveTo>
                  <a:lnTo>
                    <a:pt x="1" y="0"/>
                  </a:lnTo>
                  <a:cubicBezTo>
                    <a:pt x="18" y="18"/>
                    <a:pt x="44" y="26"/>
                    <a:pt x="70" y="35"/>
                  </a:cubicBezTo>
                  <a:lnTo>
                    <a:pt x="70" y="35"/>
                  </a:lnTo>
                  <a:lnTo>
                    <a:pt x="1" y="0"/>
                  </a:lnTo>
                  <a:close/>
                  <a:moveTo>
                    <a:pt x="70" y="35"/>
                  </a:moveTo>
                  <a:lnTo>
                    <a:pt x="139" y="69"/>
                  </a:lnTo>
                  <a:cubicBezTo>
                    <a:pt x="122" y="52"/>
                    <a:pt x="96" y="44"/>
                    <a:pt x="7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35"/>
            <p:cNvSpPr/>
            <p:nvPr/>
          </p:nvSpPr>
          <p:spPr>
            <a:xfrm>
              <a:off x="1335183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35"/>
            <p:cNvSpPr/>
            <p:nvPr/>
          </p:nvSpPr>
          <p:spPr>
            <a:xfrm>
              <a:off x="1337468" y="6406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35"/>
            <p:cNvSpPr/>
            <p:nvPr/>
          </p:nvSpPr>
          <p:spPr>
            <a:xfrm>
              <a:off x="1336807" y="63964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35"/>
            <p:cNvSpPr/>
            <p:nvPr/>
          </p:nvSpPr>
          <p:spPr>
            <a:xfrm>
              <a:off x="1336807" y="639640"/>
              <a:ext cx="671" cy="992"/>
            </a:xfrm>
            <a:custGeom>
              <a:avLst/>
              <a:gdLst/>
              <a:ahLst/>
              <a:cxnLst/>
              <a:rect l="l" t="t" r="r" b="b"/>
              <a:pathLst>
                <a:path w="71" h="105" extrusionOk="0">
                  <a:moveTo>
                    <a:pt x="70" y="104"/>
                  </a:moveTo>
                  <a:cubicBezTo>
                    <a:pt x="36" y="70"/>
                    <a:pt x="36" y="35"/>
                    <a:pt x="1" y="0"/>
                  </a:cubicBezTo>
                  <a:cubicBezTo>
                    <a:pt x="36" y="35"/>
                    <a:pt x="36" y="70"/>
                    <a:pt x="70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35"/>
            <p:cNvSpPr/>
            <p:nvPr/>
          </p:nvSpPr>
          <p:spPr>
            <a:xfrm>
              <a:off x="1337468" y="640622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35" y="35"/>
                    <a:pt x="35" y="69"/>
                    <a:pt x="69" y="69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35"/>
            <p:cNvSpPr/>
            <p:nvPr/>
          </p:nvSpPr>
          <p:spPr>
            <a:xfrm>
              <a:off x="1338120" y="64127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35"/>
            <p:cNvSpPr/>
            <p:nvPr/>
          </p:nvSpPr>
          <p:spPr>
            <a:xfrm>
              <a:off x="1337468" y="6406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35"/>
            <p:cNvSpPr/>
            <p:nvPr/>
          </p:nvSpPr>
          <p:spPr>
            <a:xfrm>
              <a:off x="1338772" y="6419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35"/>
            <p:cNvSpPr/>
            <p:nvPr/>
          </p:nvSpPr>
          <p:spPr>
            <a:xfrm>
              <a:off x="1338120" y="64127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35"/>
            <p:cNvSpPr/>
            <p:nvPr/>
          </p:nvSpPr>
          <p:spPr>
            <a:xfrm>
              <a:off x="1338441" y="641274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35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35"/>
            <p:cNvSpPr/>
            <p:nvPr/>
          </p:nvSpPr>
          <p:spPr>
            <a:xfrm>
              <a:off x="1335183" y="63898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35"/>
            <p:cNvSpPr/>
            <p:nvPr/>
          </p:nvSpPr>
          <p:spPr>
            <a:xfrm>
              <a:off x="1335183" y="63898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35"/>
            <p:cNvSpPr/>
            <p:nvPr/>
          </p:nvSpPr>
          <p:spPr>
            <a:xfrm>
              <a:off x="1335183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35"/>
            <p:cNvSpPr/>
            <p:nvPr/>
          </p:nvSpPr>
          <p:spPr>
            <a:xfrm>
              <a:off x="1373699" y="297174"/>
              <a:ext cx="1322" cy="992"/>
            </a:xfrm>
            <a:custGeom>
              <a:avLst/>
              <a:gdLst/>
              <a:ahLst/>
              <a:cxnLst/>
              <a:rect l="l" t="t" r="r" b="b"/>
              <a:pathLst>
                <a:path w="140" h="105" extrusionOk="0">
                  <a:moveTo>
                    <a:pt x="1" y="1"/>
                  </a:moveTo>
                  <a:lnTo>
                    <a:pt x="105" y="104"/>
                  </a:lnTo>
                  <a:lnTo>
                    <a:pt x="139" y="104"/>
                  </a:lnTo>
                  <a:lnTo>
                    <a:pt x="139" y="70"/>
                  </a:lnTo>
                  <a:lnTo>
                    <a:pt x="105" y="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35"/>
            <p:cNvSpPr/>
            <p:nvPr/>
          </p:nvSpPr>
          <p:spPr>
            <a:xfrm>
              <a:off x="1288166" y="269396"/>
              <a:ext cx="22866" cy="53251"/>
            </a:xfrm>
            <a:custGeom>
              <a:avLst/>
              <a:gdLst/>
              <a:ahLst/>
              <a:cxnLst/>
              <a:rect l="l" t="t" r="r" b="b"/>
              <a:pathLst>
                <a:path w="2421" h="5638" extrusionOk="0">
                  <a:moveTo>
                    <a:pt x="130" y="1"/>
                  </a:moveTo>
                  <a:cubicBezTo>
                    <a:pt x="60" y="1"/>
                    <a:pt x="23" y="77"/>
                    <a:pt x="1" y="211"/>
                  </a:cubicBezTo>
                  <a:cubicBezTo>
                    <a:pt x="588" y="488"/>
                    <a:pt x="1003" y="971"/>
                    <a:pt x="1418" y="1455"/>
                  </a:cubicBezTo>
                  <a:cubicBezTo>
                    <a:pt x="1591" y="1628"/>
                    <a:pt x="1694" y="1801"/>
                    <a:pt x="1729" y="2043"/>
                  </a:cubicBezTo>
                  <a:cubicBezTo>
                    <a:pt x="1902" y="3011"/>
                    <a:pt x="2006" y="3944"/>
                    <a:pt x="2075" y="4912"/>
                  </a:cubicBezTo>
                  <a:cubicBezTo>
                    <a:pt x="2075" y="5154"/>
                    <a:pt x="2144" y="5396"/>
                    <a:pt x="2144" y="5638"/>
                  </a:cubicBezTo>
                  <a:cubicBezTo>
                    <a:pt x="2144" y="5050"/>
                    <a:pt x="2109" y="4463"/>
                    <a:pt x="2075" y="3875"/>
                  </a:cubicBezTo>
                  <a:cubicBezTo>
                    <a:pt x="2006" y="3322"/>
                    <a:pt x="1902" y="2769"/>
                    <a:pt x="1867" y="2147"/>
                  </a:cubicBezTo>
                  <a:lnTo>
                    <a:pt x="1867" y="2147"/>
                  </a:lnTo>
                  <a:cubicBezTo>
                    <a:pt x="2178" y="2285"/>
                    <a:pt x="2213" y="2561"/>
                    <a:pt x="2420" y="2700"/>
                  </a:cubicBezTo>
                  <a:cubicBezTo>
                    <a:pt x="2420" y="2631"/>
                    <a:pt x="2386" y="2561"/>
                    <a:pt x="2351" y="2492"/>
                  </a:cubicBezTo>
                  <a:cubicBezTo>
                    <a:pt x="1936" y="1870"/>
                    <a:pt x="1522" y="1283"/>
                    <a:pt x="1038" y="730"/>
                  </a:cubicBezTo>
                  <a:cubicBezTo>
                    <a:pt x="969" y="660"/>
                    <a:pt x="865" y="591"/>
                    <a:pt x="899" y="453"/>
                  </a:cubicBezTo>
                  <a:cubicBezTo>
                    <a:pt x="1176" y="453"/>
                    <a:pt x="1418" y="591"/>
                    <a:pt x="1660" y="730"/>
                  </a:cubicBezTo>
                  <a:cubicBezTo>
                    <a:pt x="1902" y="868"/>
                    <a:pt x="2109" y="1110"/>
                    <a:pt x="2420" y="1213"/>
                  </a:cubicBezTo>
                  <a:cubicBezTo>
                    <a:pt x="2006" y="730"/>
                    <a:pt x="1487" y="418"/>
                    <a:pt x="865" y="280"/>
                  </a:cubicBezTo>
                  <a:cubicBezTo>
                    <a:pt x="658" y="246"/>
                    <a:pt x="450" y="211"/>
                    <a:pt x="277" y="73"/>
                  </a:cubicBezTo>
                  <a:cubicBezTo>
                    <a:pt x="216" y="24"/>
                    <a:pt x="168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35"/>
            <p:cNvSpPr/>
            <p:nvPr/>
          </p:nvSpPr>
          <p:spPr>
            <a:xfrm>
              <a:off x="1311022" y="2948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35"/>
            <p:cNvSpPr/>
            <p:nvPr/>
          </p:nvSpPr>
          <p:spPr>
            <a:xfrm>
              <a:off x="1311022" y="2808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35"/>
            <p:cNvSpPr/>
            <p:nvPr/>
          </p:nvSpPr>
          <p:spPr>
            <a:xfrm>
              <a:off x="1307755" y="27595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35"/>
            <p:cNvSpPr/>
            <p:nvPr/>
          </p:nvSpPr>
          <p:spPr>
            <a:xfrm>
              <a:off x="1291755" y="263550"/>
              <a:ext cx="16009" cy="12411"/>
            </a:xfrm>
            <a:custGeom>
              <a:avLst/>
              <a:gdLst/>
              <a:ahLst/>
              <a:cxnLst/>
              <a:rect l="l" t="t" r="r" b="b"/>
              <a:pathLst>
                <a:path w="1695" h="1314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70" y="104"/>
                    <a:pt x="139" y="139"/>
                  </a:cubicBezTo>
                  <a:cubicBezTo>
                    <a:pt x="623" y="519"/>
                    <a:pt x="1107" y="899"/>
                    <a:pt x="1591" y="1279"/>
                  </a:cubicBezTo>
                  <a:cubicBezTo>
                    <a:pt x="1626" y="1279"/>
                    <a:pt x="1660" y="1279"/>
                    <a:pt x="1695" y="1314"/>
                  </a:cubicBezTo>
                  <a:cubicBezTo>
                    <a:pt x="1384" y="934"/>
                    <a:pt x="243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35"/>
            <p:cNvSpPr/>
            <p:nvPr/>
          </p:nvSpPr>
          <p:spPr>
            <a:xfrm>
              <a:off x="1312005" y="295870"/>
              <a:ext cx="3268" cy="6215"/>
            </a:xfrm>
            <a:custGeom>
              <a:avLst/>
              <a:gdLst/>
              <a:ahLst/>
              <a:cxnLst/>
              <a:rect l="l" t="t" r="r" b="b"/>
              <a:pathLst>
                <a:path w="346" h="658" extrusionOk="0">
                  <a:moveTo>
                    <a:pt x="0" y="0"/>
                  </a:moveTo>
                  <a:cubicBezTo>
                    <a:pt x="35" y="242"/>
                    <a:pt x="138" y="484"/>
                    <a:pt x="346" y="657"/>
                  </a:cubicBezTo>
                  <a:cubicBezTo>
                    <a:pt x="242" y="415"/>
                    <a:pt x="173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35"/>
            <p:cNvSpPr/>
            <p:nvPr/>
          </p:nvSpPr>
          <p:spPr>
            <a:xfrm>
              <a:off x="1312005" y="2955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35"/>
            <p:cNvSpPr/>
            <p:nvPr/>
          </p:nvSpPr>
          <p:spPr>
            <a:xfrm>
              <a:off x="1312005" y="305013"/>
              <a:ext cx="1634" cy="6205"/>
            </a:xfrm>
            <a:custGeom>
              <a:avLst/>
              <a:gdLst/>
              <a:ahLst/>
              <a:cxnLst/>
              <a:rect l="l" t="t" r="r" b="b"/>
              <a:pathLst>
                <a:path w="173" h="657" extrusionOk="0">
                  <a:moveTo>
                    <a:pt x="104" y="0"/>
                  </a:moveTo>
                  <a:cubicBezTo>
                    <a:pt x="104" y="208"/>
                    <a:pt x="0" y="450"/>
                    <a:pt x="138" y="657"/>
                  </a:cubicBezTo>
                  <a:cubicBezTo>
                    <a:pt x="173" y="415"/>
                    <a:pt x="173" y="208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35"/>
            <p:cNvSpPr/>
            <p:nvPr/>
          </p:nvSpPr>
          <p:spPr>
            <a:xfrm>
              <a:off x="1312978" y="311219"/>
              <a:ext cx="340" cy="0"/>
            </a:xfrm>
            <a:custGeom>
              <a:avLst/>
              <a:gdLst/>
              <a:ahLst/>
              <a:cxnLst/>
              <a:rect l="l" t="t" r="r" b="b"/>
              <a:pathLst>
                <a:path w="36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35"/>
            <p:cNvSpPr/>
            <p:nvPr/>
          </p:nvSpPr>
          <p:spPr>
            <a:xfrm>
              <a:off x="1308085" y="275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35"/>
            <p:cNvSpPr/>
            <p:nvPr/>
          </p:nvSpPr>
          <p:spPr>
            <a:xfrm>
              <a:off x="1308085" y="275951"/>
              <a:ext cx="3599" cy="3277"/>
            </a:xfrm>
            <a:custGeom>
              <a:avLst/>
              <a:gdLst/>
              <a:ahLst/>
              <a:cxnLst/>
              <a:rect l="l" t="t" r="r" b="b"/>
              <a:pathLst>
                <a:path w="381" h="347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174"/>
                    <a:pt x="242" y="243"/>
                    <a:pt x="380" y="347"/>
                  </a:cubicBezTo>
                  <a:lnTo>
                    <a:pt x="380" y="312"/>
                  </a:lnTo>
                  <a:cubicBezTo>
                    <a:pt x="277" y="174"/>
                    <a:pt x="173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35"/>
            <p:cNvSpPr/>
            <p:nvPr/>
          </p:nvSpPr>
          <p:spPr>
            <a:xfrm>
              <a:off x="1308406" y="32753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35" y="0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35"/>
            <p:cNvSpPr/>
            <p:nvPr/>
          </p:nvSpPr>
          <p:spPr>
            <a:xfrm>
              <a:off x="1308406" y="327539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1" y="69"/>
                  </a:moveTo>
                  <a:cubicBezTo>
                    <a:pt x="1" y="104"/>
                    <a:pt x="1" y="104"/>
                    <a:pt x="1" y="104"/>
                  </a:cubicBezTo>
                  <a:lnTo>
                    <a:pt x="1" y="104"/>
                  </a:lnTo>
                  <a:cubicBezTo>
                    <a:pt x="1" y="104"/>
                    <a:pt x="1" y="69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35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35"/>
            <p:cNvSpPr/>
            <p:nvPr/>
          </p:nvSpPr>
          <p:spPr>
            <a:xfrm>
              <a:off x="1308406" y="3285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35"/>
            <p:cNvSpPr/>
            <p:nvPr/>
          </p:nvSpPr>
          <p:spPr>
            <a:xfrm>
              <a:off x="1319183" y="309906"/>
              <a:ext cx="1313" cy="2626"/>
            </a:xfrm>
            <a:custGeom>
              <a:avLst/>
              <a:gdLst/>
              <a:ahLst/>
              <a:cxnLst/>
              <a:rect l="l" t="t" r="r" b="b"/>
              <a:pathLst>
                <a:path w="139" h="278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104"/>
                    <a:pt x="35" y="208"/>
                    <a:pt x="139" y="277"/>
                  </a:cubicBezTo>
                  <a:cubicBezTo>
                    <a:pt x="139" y="174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35"/>
            <p:cNvSpPr/>
            <p:nvPr/>
          </p:nvSpPr>
          <p:spPr>
            <a:xfrm>
              <a:off x="1318852" y="30990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5" y="1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35"/>
            <p:cNvSpPr/>
            <p:nvPr/>
          </p:nvSpPr>
          <p:spPr>
            <a:xfrm>
              <a:off x="1320486" y="3125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35"/>
            <p:cNvSpPr/>
            <p:nvPr/>
          </p:nvSpPr>
          <p:spPr>
            <a:xfrm>
              <a:off x="1321469" y="31512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0" y="70"/>
                    <a:pt x="35" y="70"/>
                    <a:pt x="35" y="104"/>
                  </a:cubicBezTo>
                  <a:cubicBezTo>
                    <a:pt x="70" y="104"/>
                    <a:pt x="70" y="70"/>
                    <a:pt x="7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35"/>
            <p:cNvSpPr/>
            <p:nvPr/>
          </p:nvSpPr>
          <p:spPr>
            <a:xfrm>
              <a:off x="1312005" y="2818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35"/>
            <p:cNvSpPr/>
            <p:nvPr/>
          </p:nvSpPr>
          <p:spPr>
            <a:xfrm>
              <a:off x="1312005" y="281835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0" y="0"/>
                  </a:moveTo>
                  <a:cubicBezTo>
                    <a:pt x="69" y="69"/>
                    <a:pt x="104" y="138"/>
                    <a:pt x="173" y="138"/>
                  </a:cubicBezTo>
                  <a:cubicBezTo>
                    <a:pt x="173" y="69"/>
                    <a:pt x="69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35"/>
            <p:cNvSpPr/>
            <p:nvPr/>
          </p:nvSpPr>
          <p:spPr>
            <a:xfrm>
              <a:off x="1295674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35"/>
            <p:cNvSpPr/>
            <p:nvPr/>
          </p:nvSpPr>
          <p:spPr>
            <a:xfrm>
              <a:off x="1295674" y="32362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35"/>
            <p:cNvSpPr/>
            <p:nvPr/>
          </p:nvSpPr>
          <p:spPr>
            <a:xfrm>
              <a:off x="1300246" y="3317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35"/>
            <p:cNvSpPr/>
            <p:nvPr/>
          </p:nvSpPr>
          <p:spPr>
            <a:xfrm>
              <a:off x="1316567" y="30468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36" y="35"/>
                  </a:cubicBezTo>
                  <a:cubicBezTo>
                    <a:pt x="36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35"/>
            <p:cNvSpPr/>
            <p:nvPr/>
          </p:nvSpPr>
          <p:spPr>
            <a:xfrm>
              <a:off x="1318201" y="308272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70"/>
                    <a:pt x="70" y="105"/>
                    <a:pt x="70" y="174"/>
                  </a:cubicBezTo>
                  <a:cubicBezTo>
                    <a:pt x="70" y="105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35"/>
            <p:cNvSpPr/>
            <p:nvPr/>
          </p:nvSpPr>
          <p:spPr>
            <a:xfrm>
              <a:off x="1318852" y="3099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35"/>
            <p:cNvSpPr/>
            <p:nvPr/>
          </p:nvSpPr>
          <p:spPr>
            <a:xfrm>
              <a:off x="1318201" y="3082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35"/>
            <p:cNvSpPr/>
            <p:nvPr/>
          </p:nvSpPr>
          <p:spPr>
            <a:xfrm>
              <a:off x="1316897" y="30501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35"/>
            <p:cNvSpPr/>
            <p:nvPr/>
          </p:nvSpPr>
          <p:spPr>
            <a:xfrm>
              <a:off x="1298942" y="3307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35"/>
            <p:cNvSpPr/>
            <p:nvPr/>
          </p:nvSpPr>
          <p:spPr>
            <a:xfrm>
              <a:off x="1298942" y="330798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0" y="1"/>
                  </a:moveTo>
                  <a:cubicBezTo>
                    <a:pt x="70" y="35"/>
                    <a:pt x="104" y="70"/>
                    <a:pt x="139" y="105"/>
                  </a:cubicBezTo>
                  <a:cubicBezTo>
                    <a:pt x="104" y="70"/>
                    <a:pt x="70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35"/>
            <p:cNvSpPr/>
            <p:nvPr/>
          </p:nvSpPr>
          <p:spPr>
            <a:xfrm>
              <a:off x="1313629" y="28313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35"/>
            <p:cNvSpPr/>
            <p:nvPr/>
          </p:nvSpPr>
          <p:spPr>
            <a:xfrm>
              <a:off x="1311022" y="280853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0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5" y="35"/>
                    <a:pt x="69" y="70"/>
                    <a:pt x="104" y="104"/>
                  </a:cubicBezTo>
                  <a:lnTo>
                    <a:pt x="104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35"/>
            <p:cNvSpPr/>
            <p:nvPr/>
          </p:nvSpPr>
          <p:spPr>
            <a:xfrm>
              <a:off x="1320486" y="3125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35"/>
            <p:cNvSpPr/>
            <p:nvPr/>
          </p:nvSpPr>
          <p:spPr>
            <a:xfrm>
              <a:off x="1311022" y="29488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35" y="35"/>
                  </a:lnTo>
                  <a:cubicBezTo>
                    <a:pt x="35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35"/>
            <p:cNvSpPr/>
            <p:nvPr/>
          </p:nvSpPr>
          <p:spPr>
            <a:xfrm>
              <a:off x="1311344" y="29521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35" y="35"/>
                  </a:cubicBez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35"/>
            <p:cNvSpPr/>
            <p:nvPr/>
          </p:nvSpPr>
          <p:spPr>
            <a:xfrm>
              <a:off x="1311674" y="29554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35"/>
            <p:cNvSpPr/>
            <p:nvPr/>
          </p:nvSpPr>
          <p:spPr>
            <a:xfrm>
              <a:off x="1312005" y="2788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35"/>
            <p:cNvSpPr/>
            <p:nvPr/>
          </p:nvSpPr>
          <p:spPr>
            <a:xfrm>
              <a:off x="1312005" y="2788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35"/>
            <p:cNvSpPr/>
            <p:nvPr/>
          </p:nvSpPr>
          <p:spPr>
            <a:xfrm>
              <a:off x="1127875" y="688546"/>
              <a:ext cx="15679" cy="24614"/>
            </a:xfrm>
            <a:custGeom>
              <a:avLst/>
              <a:gdLst/>
              <a:ahLst/>
              <a:cxnLst/>
              <a:rect l="l" t="t" r="r" b="b"/>
              <a:pathLst>
                <a:path w="1660" h="2606" extrusionOk="0">
                  <a:moveTo>
                    <a:pt x="1608" y="0"/>
                  </a:moveTo>
                  <a:cubicBezTo>
                    <a:pt x="1511" y="0"/>
                    <a:pt x="1477" y="86"/>
                    <a:pt x="1417" y="146"/>
                  </a:cubicBezTo>
                  <a:cubicBezTo>
                    <a:pt x="1176" y="457"/>
                    <a:pt x="934" y="837"/>
                    <a:pt x="726" y="1217"/>
                  </a:cubicBezTo>
                  <a:cubicBezTo>
                    <a:pt x="484" y="1666"/>
                    <a:pt x="311" y="2150"/>
                    <a:pt x="0" y="2600"/>
                  </a:cubicBezTo>
                  <a:cubicBezTo>
                    <a:pt x="15" y="2603"/>
                    <a:pt x="29" y="2605"/>
                    <a:pt x="41" y="2605"/>
                  </a:cubicBezTo>
                  <a:cubicBezTo>
                    <a:pt x="139" y="2605"/>
                    <a:pt x="146" y="2488"/>
                    <a:pt x="208" y="2427"/>
                  </a:cubicBezTo>
                  <a:cubicBezTo>
                    <a:pt x="622" y="1874"/>
                    <a:pt x="795" y="1217"/>
                    <a:pt x="1210" y="699"/>
                  </a:cubicBezTo>
                  <a:cubicBezTo>
                    <a:pt x="1348" y="457"/>
                    <a:pt x="1487" y="249"/>
                    <a:pt x="1659" y="7"/>
                  </a:cubicBezTo>
                  <a:cubicBezTo>
                    <a:pt x="1641" y="3"/>
                    <a:pt x="1624" y="0"/>
                    <a:pt x="1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35"/>
            <p:cNvSpPr/>
            <p:nvPr/>
          </p:nvSpPr>
          <p:spPr>
            <a:xfrm>
              <a:off x="1190231" y="73496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35"/>
            <p:cNvSpPr/>
            <p:nvPr/>
          </p:nvSpPr>
          <p:spPr>
            <a:xfrm>
              <a:off x="1189248" y="735299"/>
              <a:ext cx="6215" cy="33955"/>
            </a:xfrm>
            <a:custGeom>
              <a:avLst/>
              <a:gdLst/>
              <a:ahLst/>
              <a:cxnLst/>
              <a:rect l="l" t="t" r="r" b="b"/>
              <a:pathLst>
                <a:path w="658" h="3595" extrusionOk="0">
                  <a:moveTo>
                    <a:pt x="104" y="0"/>
                  </a:moveTo>
                  <a:cubicBezTo>
                    <a:pt x="1" y="104"/>
                    <a:pt x="1" y="242"/>
                    <a:pt x="35" y="380"/>
                  </a:cubicBezTo>
                  <a:lnTo>
                    <a:pt x="1" y="380"/>
                  </a:lnTo>
                  <a:cubicBezTo>
                    <a:pt x="70" y="795"/>
                    <a:pt x="242" y="1210"/>
                    <a:pt x="277" y="1659"/>
                  </a:cubicBezTo>
                  <a:cubicBezTo>
                    <a:pt x="346" y="2212"/>
                    <a:pt x="450" y="2800"/>
                    <a:pt x="519" y="3353"/>
                  </a:cubicBezTo>
                  <a:cubicBezTo>
                    <a:pt x="554" y="3422"/>
                    <a:pt x="554" y="3526"/>
                    <a:pt x="657" y="3595"/>
                  </a:cubicBezTo>
                  <a:cubicBezTo>
                    <a:pt x="519" y="2765"/>
                    <a:pt x="415" y="1936"/>
                    <a:pt x="312" y="1141"/>
                  </a:cubicBezTo>
                  <a:cubicBezTo>
                    <a:pt x="242" y="761"/>
                    <a:pt x="104" y="38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35"/>
            <p:cNvSpPr/>
            <p:nvPr/>
          </p:nvSpPr>
          <p:spPr>
            <a:xfrm>
              <a:off x="1138321" y="698076"/>
              <a:ext cx="2947" cy="21232"/>
            </a:xfrm>
            <a:custGeom>
              <a:avLst/>
              <a:gdLst/>
              <a:ahLst/>
              <a:cxnLst/>
              <a:rect l="l" t="t" r="r" b="b"/>
              <a:pathLst>
                <a:path w="312" h="2248" extrusionOk="0">
                  <a:moveTo>
                    <a:pt x="104" y="1"/>
                  </a:moveTo>
                  <a:cubicBezTo>
                    <a:pt x="35" y="796"/>
                    <a:pt x="70" y="1522"/>
                    <a:pt x="0" y="2247"/>
                  </a:cubicBezTo>
                  <a:cubicBezTo>
                    <a:pt x="136" y="1738"/>
                    <a:pt x="139" y="1229"/>
                    <a:pt x="302" y="720"/>
                  </a:cubicBezTo>
                  <a:lnTo>
                    <a:pt x="302" y="720"/>
                  </a:lnTo>
                  <a:cubicBezTo>
                    <a:pt x="305" y="722"/>
                    <a:pt x="308" y="724"/>
                    <a:pt x="311" y="727"/>
                  </a:cubicBezTo>
                  <a:lnTo>
                    <a:pt x="311" y="692"/>
                  </a:lnTo>
                  <a:cubicBezTo>
                    <a:pt x="308" y="701"/>
                    <a:pt x="305" y="710"/>
                    <a:pt x="302" y="720"/>
                  </a:cubicBezTo>
                  <a:lnTo>
                    <a:pt x="302" y="720"/>
                  </a:lnTo>
                  <a:cubicBezTo>
                    <a:pt x="175" y="617"/>
                    <a:pt x="208" y="481"/>
                    <a:pt x="208" y="346"/>
                  </a:cubicBezTo>
                  <a:cubicBezTo>
                    <a:pt x="208" y="243"/>
                    <a:pt x="242" y="139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35"/>
            <p:cNvSpPr/>
            <p:nvPr/>
          </p:nvSpPr>
          <p:spPr>
            <a:xfrm>
              <a:off x="1143214" y="754557"/>
              <a:ext cx="3608" cy="9596"/>
            </a:xfrm>
            <a:custGeom>
              <a:avLst/>
              <a:gdLst/>
              <a:ahLst/>
              <a:cxnLst/>
              <a:rect l="l" t="t" r="r" b="b"/>
              <a:pathLst>
                <a:path w="382" h="1016" extrusionOk="0">
                  <a:moveTo>
                    <a:pt x="1" y="0"/>
                  </a:moveTo>
                  <a:cubicBezTo>
                    <a:pt x="1" y="242"/>
                    <a:pt x="70" y="415"/>
                    <a:pt x="105" y="588"/>
                  </a:cubicBezTo>
                  <a:cubicBezTo>
                    <a:pt x="105" y="692"/>
                    <a:pt x="139" y="795"/>
                    <a:pt x="174" y="899"/>
                  </a:cubicBezTo>
                  <a:cubicBezTo>
                    <a:pt x="174" y="977"/>
                    <a:pt x="213" y="1016"/>
                    <a:pt x="261" y="1016"/>
                  </a:cubicBezTo>
                  <a:cubicBezTo>
                    <a:pt x="277" y="1016"/>
                    <a:pt x="295" y="1011"/>
                    <a:pt x="312" y="1003"/>
                  </a:cubicBezTo>
                  <a:cubicBezTo>
                    <a:pt x="381" y="934"/>
                    <a:pt x="381" y="865"/>
                    <a:pt x="312" y="830"/>
                  </a:cubicBezTo>
                  <a:cubicBezTo>
                    <a:pt x="139" y="623"/>
                    <a:pt x="139" y="3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35"/>
            <p:cNvSpPr/>
            <p:nvPr/>
          </p:nvSpPr>
          <p:spPr>
            <a:xfrm>
              <a:off x="1183695" y="700041"/>
              <a:ext cx="6545" cy="8170"/>
            </a:xfrm>
            <a:custGeom>
              <a:avLst/>
              <a:gdLst/>
              <a:ahLst/>
              <a:cxnLst/>
              <a:rect l="l" t="t" r="r" b="b"/>
              <a:pathLst>
                <a:path w="693" h="865" extrusionOk="0">
                  <a:moveTo>
                    <a:pt x="35" y="0"/>
                  </a:moveTo>
                  <a:lnTo>
                    <a:pt x="1" y="35"/>
                  </a:lnTo>
                  <a:cubicBezTo>
                    <a:pt x="174" y="346"/>
                    <a:pt x="416" y="622"/>
                    <a:pt x="692" y="864"/>
                  </a:cubicBezTo>
                  <a:cubicBezTo>
                    <a:pt x="554" y="519"/>
                    <a:pt x="277" y="277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35"/>
            <p:cNvSpPr/>
            <p:nvPr/>
          </p:nvSpPr>
          <p:spPr>
            <a:xfrm>
              <a:off x="1190231" y="7078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35"/>
            <p:cNvSpPr/>
            <p:nvPr/>
          </p:nvSpPr>
          <p:spPr>
            <a:xfrm>
              <a:off x="1183043" y="6993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35"/>
            <p:cNvSpPr/>
            <p:nvPr/>
          </p:nvSpPr>
          <p:spPr>
            <a:xfrm>
              <a:off x="1179133" y="693505"/>
              <a:ext cx="3920" cy="5884"/>
            </a:xfrm>
            <a:custGeom>
              <a:avLst/>
              <a:gdLst/>
              <a:ahLst/>
              <a:cxnLst/>
              <a:rect l="l" t="t" r="r" b="b"/>
              <a:pathLst>
                <a:path w="415" h="623" extrusionOk="0">
                  <a:moveTo>
                    <a:pt x="0" y="1"/>
                  </a:moveTo>
                  <a:cubicBezTo>
                    <a:pt x="69" y="346"/>
                    <a:pt x="104" y="381"/>
                    <a:pt x="415" y="623"/>
                  </a:cubicBezTo>
                  <a:cubicBezTo>
                    <a:pt x="311" y="381"/>
                    <a:pt x="242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35"/>
            <p:cNvSpPr/>
            <p:nvPr/>
          </p:nvSpPr>
          <p:spPr>
            <a:xfrm>
              <a:off x="1140607" y="650086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1"/>
                  </a:moveTo>
                  <a:cubicBezTo>
                    <a:pt x="0" y="35"/>
                    <a:pt x="0" y="70"/>
                    <a:pt x="35" y="139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35"/>
            <p:cNvSpPr/>
            <p:nvPr/>
          </p:nvSpPr>
          <p:spPr>
            <a:xfrm>
              <a:off x="1140928" y="651390"/>
              <a:ext cx="671" cy="4911"/>
            </a:xfrm>
            <a:custGeom>
              <a:avLst/>
              <a:gdLst/>
              <a:ahLst/>
              <a:cxnLst/>
              <a:rect l="l" t="t" r="r" b="b"/>
              <a:pathLst>
                <a:path w="71" h="520" extrusionOk="0">
                  <a:moveTo>
                    <a:pt x="1" y="1"/>
                  </a:moveTo>
                  <a:lnTo>
                    <a:pt x="1" y="519"/>
                  </a:lnTo>
                  <a:cubicBezTo>
                    <a:pt x="70" y="312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35"/>
            <p:cNvSpPr/>
            <p:nvPr/>
          </p:nvSpPr>
          <p:spPr>
            <a:xfrm>
              <a:off x="1135384" y="677514"/>
              <a:ext cx="5554" cy="4250"/>
            </a:xfrm>
            <a:custGeom>
              <a:avLst/>
              <a:gdLst/>
              <a:ahLst/>
              <a:cxnLst/>
              <a:rect l="l" t="t" r="r" b="b"/>
              <a:pathLst>
                <a:path w="588" h="450" extrusionOk="0">
                  <a:moveTo>
                    <a:pt x="588" y="0"/>
                  </a:moveTo>
                  <a:lnTo>
                    <a:pt x="588" y="0"/>
                  </a:lnTo>
                  <a:cubicBezTo>
                    <a:pt x="381" y="138"/>
                    <a:pt x="173" y="242"/>
                    <a:pt x="0" y="449"/>
                  </a:cubicBezTo>
                  <a:cubicBezTo>
                    <a:pt x="242" y="380"/>
                    <a:pt x="450" y="207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35"/>
            <p:cNvSpPr/>
            <p:nvPr/>
          </p:nvSpPr>
          <p:spPr>
            <a:xfrm>
              <a:off x="1135384" y="68175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35"/>
            <p:cNvSpPr/>
            <p:nvPr/>
          </p:nvSpPr>
          <p:spPr>
            <a:xfrm>
              <a:off x="1121018" y="721254"/>
              <a:ext cx="2616" cy="6215"/>
            </a:xfrm>
            <a:custGeom>
              <a:avLst/>
              <a:gdLst/>
              <a:ahLst/>
              <a:cxnLst/>
              <a:rect l="l" t="t" r="r" b="b"/>
              <a:pathLst>
                <a:path w="277" h="658" extrusionOk="0">
                  <a:moveTo>
                    <a:pt x="277" y="1"/>
                  </a:moveTo>
                  <a:lnTo>
                    <a:pt x="277" y="1"/>
                  </a:lnTo>
                  <a:cubicBezTo>
                    <a:pt x="0" y="139"/>
                    <a:pt x="0" y="381"/>
                    <a:pt x="0" y="658"/>
                  </a:cubicBezTo>
                  <a:cubicBezTo>
                    <a:pt x="70" y="416"/>
                    <a:pt x="139" y="208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35"/>
            <p:cNvSpPr/>
            <p:nvPr/>
          </p:nvSpPr>
          <p:spPr>
            <a:xfrm>
              <a:off x="1193820" y="70329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0" y="1"/>
                  </a:moveTo>
                  <a:cubicBezTo>
                    <a:pt x="0" y="35"/>
                    <a:pt x="0" y="35"/>
                    <a:pt x="0" y="70"/>
                  </a:cubicBez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35"/>
            <p:cNvSpPr/>
            <p:nvPr/>
          </p:nvSpPr>
          <p:spPr>
            <a:xfrm>
              <a:off x="1188918" y="6980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cubicBezTo>
                    <a:pt x="36" y="1"/>
                    <a:pt x="36" y="1"/>
                    <a:pt x="36" y="1"/>
                  </a:cubicBezTo>
                  <a:lnTo>
                    <a:pt x="1" y="1"/>
                  </a:lnTo>
                  <a:cubicBezTo>
                    <a:pt x="1" y="1"/>
                    <a:pt x="36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35"/>
            <p:cNvSpPr/>
            <p:nvPr/>
          </p:nvSpPr>
          <p:spPr>
            <a:xfrm>
              <a:off x="1189248" y="698076"/>
              <a:ext cx="4581" cy="5233"/>
            </a:xfrm>
            <a:custGeom>
              <a:avLst/>
              <a:gdLst/>
              <a:ahLst/>
              <a:cxnLst/>
              <a:rect l="l" t="t" r="r" b="b"/>
              <a:pathLst>
                <a:path w="485" h="554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312" y="381"/>
                    <a:pt x="484" y="554"/>
                  </a:cubicBezTo>
                  <a:cubicBezTo>
                    <a:pt x="346" y="346"/>
                    <a:pt x="208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35"/>
            <p:cNvSpPr/>
            <p:nvPr/>
          </p:nvSpPr>
          <p:spPr>
            <a:xfrm>
              <a:off x="1195775" y="719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35"/>
            <p:cNvSpPr/>
            <p:nvPr/>
          </p:nvSpPr>
          <p:spPr>
            <a:xfrm>
              <a:off x="1195775" y="719951"/>
              <a:ext cx="3608" cy="1643"/>
            </a:xfrm>
            <a:custGeom>
              <a:avLst/>
              <a:gdLst/>
              <a:ahLst/>
              <a:cxnLst/>
              <a:rect l="l" t="t" r="r" b="b"/>
              <a:pathLst>
                <a:path w="382" h="174" extrusionOk="0">
                  <a:moveTo>
                    <a:pt x="1" y="1"/>
                  </a:moveTo>
                  <a:cubicBezTo>
                    <a:pt x="174" y="173"/>
                    <a:pt x="174" y="173"/>
                    <a:pt x="381" y="173"/>
                  </a:cubicBezTo>
                  <a:cubicBezTo>
                    <a:pt x="243" y="104"/>
                    <a:pt x="10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35"/>
            <p:cNvSpPr/>
            <p:nvPr/>
          </p:nvSpPr>
          <p:spPr>
            <a:xfrm>
              <a:off x="1186642" y="6987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35"/>
            <p:cNvSpPr/>
            <p:nvPr/>
          </p:nvSpPr>
          <p:spPr>
            <a:xfrm>
              <a:off x="1189579" y="70297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35"/>
            <p:cNvSpPr/>
            <p:nvPr/>
          </p:nvSpPr>
          <p:spPr>
            <a:xfrm>
              <a:off x="1186963" y="698728"/>
              <a:ext cx="2626" cy="4260"/>
            </a:xfrm>
            <a:custGeom>
              <a:avLst/>
              <a:gdLst/>
              <a:ahLst/>
              <a:cxnLst/>
              <a:rect l="l" t="t" r="r" b="b"/>
              <a:pathLst>
                <a:path w="278" h="451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174"/>
                    <a:pt x="139" y="312"/>
                    <a:pt x="277" y="450"/>
                  </a:cubicBezTo>
                  <a:cubicBezTo>
                    <a:pt x="208" y="277"/>
                    <a:pt x="139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35"/>
            <p:cNvSpPr/>
            <p:nvPr/>
          </p:nvSpPr>
          <p:spPr>
            <a:xfrm>
              <a:off x="1124938" y="717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35"/>
            <p:cNvSpPr/>
            <p:nvPr/>
          </p:nvSpPr>
          <p:spPr>
            <a:xfrm>
              <a:off x="1127544" y="7130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35"/>
            <p:cNvSpPr/>
            <p:nvPr/>
          </p:nvSpPr>
          <p:spPr>
            <a:xfrm>
              <a:off x="1124938" y="713094"/>
              <a:ext cx="2616" cy="4581"/>
            </a:xfrm>
            <a:custGeom>
              <a:avLst/>
              <a:gdLst/>
              <a:ahLst/>
              <a:cxnLst/>
              <a:rect l="l" t="t" r="r" b="b"/>
              <a:pathLst>
                <a:path w="277" h="485" extrusionOk="0">
                  <a:moveTo>
                    <a:pt x="277" y="1"/>
                  </a:moveTo>
                  <a:cubicBezTo>
                    <a:pt x="242" y="173"/>
                    <a:pt x="35" y="277"/>
                    <a:pt x="0" y="485"/>
                  </a:cubicBezTo>
                  <a:cubicBezTo>
                    <a:pt x="173" y="346"/>
                    <a:pt x="277" y="208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35"/>
            <p:cNvSpPr/>
            <p:nvPr/>
          </p:nvSpPr>
          <p:spPr>
            <a:xfrm>
              <a:off x="1152687" y="69089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35"/>
            <p:cNvSpPr/>
            <p:nvPr/>
          </p:nvSpPr>
          <p:spPr>
            <a:xfrm>
              <a:off x="1152356" y="691219"/>
              <a:ext cx="661" cy="4581"/>
            </a:xfrm>
            <a:custGeom>
              <a:avLst/>
              <a:gdLst/>
              <a:ahLst/>
              <a:cxnLst/>
              <a:rect l="l" t="t" r="r" b="b"/>
              <a:pathLst>
                <a:path w="70" h="485" extrusionOk="0">
                  <a:moveTo>
                    <a:pt x="35" y="1"/>
                  </a:moveTo>
                  <a:cubicBezTo>
                    <a:pt x="1" y="139"/>
                    <a:pt x="1" y="277"/>
                    <a:pt x="35" y="485"/>
                  </a:cubicBezTo>
                  <a:cubicBezTo>
                    <a:pt x="70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35"/>
            <p:cNvSpPr/>
            <p:nvPr/>
          </p:nvSpPr>
          <p:spPr>
            <a:xfrm>
              <a:off x="1191865" y="7098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35"/>
            <p:cNvSpPr/>
            <p:nvPr/>
          </p:nvSpPr>
          <p:spPr>
            <a:xfrm>
              <a:off x="1191865" y="709779"/>
              <a:ext cx="3268" cy="2342"/>
            </a:xfrm>
            <a:custGeom>
              <a:avLst/>
              <a:gdLst/>
              <a:ahLst/>
              <a:cxnLst/>
              <a:rect l="l" t="t" r="r" b="b"/>
              <a:pathLst>
                <a:path w="346" h="248" extrusionOk="0">
                  <a:moveTo>
                    <a:pt x="51" y="1"/>
                  </a:moveTo>
                  <a:cubicBezTo>
                    <a:pt x="35" y="1"/>
                    <a:pt x="18" y="2"/>
                    <a:pt x="0" y="6"/>
                  </a:cubicBezTo>
                  <a:cubicBezTo>
                    <a:pt x="69" y="110"/>
                    <a:pt x="173" y="213"/>
                    <a:pt x="346" y="248"/>
                  </a:cubicBezTo>
                  <a:cubicBezTo>
                    <a:pt x="253" y="124"/>
                    <a:pt x="188" y="1"/>
                    <a:pt x="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35"/>
            <p:cNvSpPr/>
            <p:nvPr/>
          </p:nvSpPr>
          <p:spPr>
            <a:xfrm>
              <a:off x="1171294" y="72093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70" y="0"/>
                    <a:pt x="0" y="35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35"/>
            <p:cNvSpPr/>
            <p:nvPr/>
          </p:nvSpPr>
          <p:spPr>
            <a:xfrm>
              <a:off x="1172776" y="730595"/>
              <a:ext cx="482" cy="793"/>
            </a:xfrm>
            <a:custGeom>
              <a:avLst/>
              <a:gdLst/>
              <a:ahLst/>
              <a:cxnLst/>
              <a:rect l="l" t="t" r="r" b="b"/>
              <a:pathLst>
                <a:path w="51" h="84" extrusionOk="0">
                  <a:moveTo>
                    <a:pt x="40" y="1"/>
                  </a:moveTo>
                  <a:cubicBezTo>
                    <a:pt x="24" y="1"/>
                    <a:pt x="0" y="33"/>
                    <a:pt x="51" y="83"/>
                  </a:cubicBezTo>
                  <a:lnTo>
                    <a:pt x="51" y="14"/>
                  </a:lnTo>
                  <a:cubicBezTo>
                    <a:pt x="51" y="5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35"/>
            <p:cNvSpPr/>
            <p:nvPr/>
          </p:nvSpPr>
          <p:spPr>
            <a:xfrm>
              <a:off x="1154973" y="695139"/>
              <a:ext cx="982" cy="3277"/>
            </a:xfrm>
            <a:custGeom>
              <a:avLst/>
              <a:gdLst/>
              <a:ahLst/>
              <a:cxnLst/>
              <a:rect l="l" t="t" r="r" b="b"/>
              <a:pathLst>
                <a:path w="104" h="347" extrusionOk="0">
                  <a:moveTo>
                    <a:pt x="69" y="1"/>
                  </a:moveTo>
                  <a:cubicBezTo>
                    <a:pt x="35" y="139"/>
                    <a:pt x="0" y="243"/>
                    <a:pt x="0" y="346"/>
                  </a:cubicBezTo>
                  <a:cubicBezTo>
                    <a:pt x="104" y="243"/>
                    <a:pt x="104" y="139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35"/>
            <p:cNvSpPr/>
            <p:nvPr/>
          </p:nvSpPr>
          <p:spPr>
            <a:xfrm>
              <a:off x="1138321" y="651390"/>
              <a:ext cx="331" cy="1322"/>
            </a:xfrm>
            <a:custGeom>
              <a:avLst/>
              <a:gdLst/>
              <a:ahLst/>
              <a:cxnLst/>
              <a:rect l="l" t="t" r="r" b="b"/>
              <a:pathLst>
                <a:path w="35" h="140" extrusionOk="0">
                  <a:moveTo>
                    <a:pt x="35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0" y="105"/>
                    <a:pt x="0" y="139"/>
                    <a:pt x="35" y="139"/>
                  </a:cubicBezTo>
                  <a:cubicBezTo>
                    <a:pt x="35" y="105"/>
                    <a:pt x="35" y="10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35"/>
            <p:cNvSpPr/>
            <p:nvPr/>
          </p:nvSpPr>
          <p:spPr>
            <a:xfrm>
              <a:off x="1145499" y="654195"/>
              <a:ext cx="340" cy="1124"/>
            </a:xfrm>
            <a:custGeom>
              <a:avLst/>
              <a:gdLst/>
              <a:ahLst/>
              <a:cxnLst/>
              <a:rect l="l" t="t" r="r" b="b"/>
              <a:pathLst>
                <a:path w="36" h="119" extrusionOk="0">
                  <a:moveTo>
                    <a:pt x="23" y="1"/>
                  </a:moveTo>
                  <a:cubicBezTo>
                    <a:pt x="18" y="1"/>
                    <a:pt x="11" y="5"/>
                    <a:pt x="1" y="15"/>
                  </a:cubicBezTo>
                  <a:cubicBezTo>
                    <a:pt x="1" y="15"/>
                    <a:pt x="1" y="49"/>
                    <a:pt x="1" y="49"/>
                  </a:cubicBezTo>
                  <a:cubicBezTo>
                    <a:pt x="1" y="84"/>
                    <a:pt x="1" y="84"/>
                    <a:pt x="35" y="119"/>
                  </a:cubicBezTo>
                  <a:cubicBezTo>
                    <a:pt x="35" y="84"/>
                    <a:pt x="35" y="49"/>
                    <a:pt x="35" y="49"/>
                  </a:cubicBezTo>
                  <a:cubicBezTo>
                    <a:pt x="35" y="25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35"/>
            <p:cNvSpPr/>
            <p:nvPr/>
          </p:nvSpPr>
          <p:spPr>
            <a:xfrm>
              <a:off x="1136357" y="734968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70"/>
                  </a:moveTo>
                  <a:lnTo>
                    <a:pt x="1" y="104"/>
                  </a:lnTo>
                  <a:cubicBezTo>
                    <a:pt x="1" y="139"/>
                    <a:pt x="1" y="104"/>
                    <a:pt x="1" y="70"/>
                  </a:cubicBezTo>
                  <a:lnTo>
                    <a:pt x="1" y="1"/>
                  </a:lnTo>
                  <a:cubicBezTo>
                    <a:pt x="1" y="35"/>
                    <a:pt x="1" y="35"/>
                    <a:pt x="1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35"/>
            <p:cNvSpPr/>
            <p:nvPr/>
          </p:nvSpPr>
          <p:spPr>
            <a:xfrm>
              <a:off x="1176847" y="768923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69" y="0"/>
                  </a:moveTo>
                  <a:cubicBezTo>
                    <a:pt x="35" y="35"/>
                    <a:pt x="0" y="69"/>
                    <a:pt x="0" y="104"/>
                  </a:cubicBezTo>
                  <a:cubicBezTo>
                    <a:pt x="0" y="139"/>
                    <a:pt x="0" y="173"/>
                    <a:pt x="35" y="173"/>
                  </a:cubicBezTo>
                  <a:cubicBezTo>
                    <a:pt x="69" y="173"/>
                    <a:pt x="104" y="104"/>
                    <a:pt x="104" y="69"/>
                  </a:cubicBezTo>
                  <a:cubicBezTo>
                    <a:pt x="104" y="35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35"/>
            <p:cNvSpPr/>
            <p:nvPr/>
          </p:nvSpPr>
          <p:spPr>
            <a:xfrm>
              <a:off x="1144527" y="646818"/>
              <a:ext cx="1313" cy="4581"/>
            </a:xfrm>
            <a:custGeom>
              <a:avLst/>
              <a:gdLst/>
              <a:ahLst/>
              <a:cxnLst/>
              <a:rect l="l" t="t" r="r" b="b"/>
              <a:pathLst>
                <a:path w="139" h="485" extrusionOk="0">
                  <a:moveTo>
                    <a:pt x="69" y="1"/>
                  </a:moveTo>
                  <a:cubicBezTo>
                    <a:pt x="69" y="139"/>
                    <a:pt x="0" y="312"/>
                    <a:pt x="138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35"/>
            <p:cNvSpPr/>
            <p:nvPr/>
          </p:nvSpPr>
          <p:spPr>
            <a:xfrm>
              <a:off x="1145178" y="66608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69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69"/>
                  </a:lnTo>
                  <a:cubicBezTo>
                    <a:pt x="0" y="69"/>
                    <a:pt x="0" y="69"/>
                    <a:pt x="35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35"/>
            <p:cNvSpPr/>
            <p:nvPr/>
          </p:nvSpPr>
          <p:spPr>
            <a:xfrm>
              <a:off x="1146812" y="687309"/>
              <a:ext cx="331" cy="0"/>
            </a:xfrm>
            <a:custGeom>
              <a:avLst/>
              <a:gdLst/>
              <a:ahLst/>
              <a:cxnLst/>
              <a:rect l="l" t="t" r="r" b="b"/>
              <a:pathLst>
                <a:path w="35" extrusionOk="0">
                  <a:moveTo>
                    <a:pt x="35" y="0"/>
                  </a:moveTo>
                  <a:cubicBezTo>
                    <a:pt x="35" y="0"/>
                    <a:pt x="35" y="0"/>
                    <a:pt x="0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35"/>
            <p:cNvSpPr/>
            <p:nvPr/>
          </p:nvSpPr>
          <p:spPr>
            <a:xfrm>
              <a:off x="1147133" y="685996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cubicBezTo>
                    <a:pt x="1" y="1"/>
                    <a:pt x="35" y="35"/>
                    <a:pt x="1" y="70"/>
                  </a:cubicBezTo>
                  <a:cubicBezTo>
                    <a:pt x="1" y="70"/>
                    <a:pt x="1" y="104"/>
                    <a:pt x="1" y="139"/>
                  </a:cubicBezTo>
                  <a:cubicBezTo>
                    <a:pt x="1" y="104"/>
                    <a:pt x="35" y="70"/>
                    <a:pt x="35" y="70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35"/>
            <p:cNvSpPr/>
            <p:nvPr/>
          </p:nvSpPr>
          <p:spPr>
            <a:xfrm>
              <a:off x="1137018" y="729415"/>
              <a:ext cx="331" cy="992"/>
            </a:xfrm>
            <a:custGeom>
              <a:avLst/>
              <a:gdLst/>
              <a:ahLst/>
              <a:cxnLst/>
              <a:rect l="l" t="t" r="r" b="b"/>
              <a:pathLst>
                <a:path w="35" h="105" extrusionOk="0">
                  <a:moveTo>
                    <a:pt x="0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70"/>
                    <a:pt x="0" y="70"/>
                    <a:pt x="0" y="105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35"/>
            <p:cNvSpPr/>
            <p:nvPr/>
          </p:nvSpPr>
          <p:spPr>
            <a:xfrm>
              <a:off x="1185008" y="73790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cubicBezTo>
                    <a:pt x="0" y="35"/>
                    <a:pt x="0" y="35"/>
                    <a:pt x="0" y="70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35"/>
            <p:cNvSpPr/>
            <p:nvPr/>
          </p:nvSpPr>
          <p:spPr>
            <a:xfrm>
              <a:off x="1196427" y="706237"/>
              <a:ext cx="1974" cy="1077"/>
            </a:xfrm>
            <a:custGeom>
              <a:avLst/>
              <a:gdLst/>
              <a:ahLst/>
              <a:cxnLst/>
              <a:rect l="l" t="t" r="r" b="b"/>
              <a:pathLst>
                <a:path w="209" h="114" extrusionOk="0">
                  <a:moveTo>
                    <a:pt x="1" y="1"/>
                  </a:moveTo>
                  <a:lnTo>
                    <a:pt x="1" y="1"/>
                  </a:lnTo>
                  <a:cubicBezTo>
                    <a:pt x="57" y="57"/>
                    <a:pt x="91" y="114"/>
                    <a:pt x="158" y="114"/>
                  </a:cubicBezTo>
                  <a:cubicBezTo>
                    <a:pt x="173" y="114"/>
                    <a:pt x="189" y="111"/>
                    <a:pt x="208" y="104"/>
                  </a:cubicBezTo>
                  <a:cubicBezTo>
                    <a:pt x="174" y="70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35"/>
            <p:cNvSpPr/>
            <p:nvPr/>
          </p:nvSpPr>
          <p:spPr>
            <a:xfrm>
              <a:off x="1196106" y="70623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35" y="1"/>
                    <a:pt x="35" y="1"/>
                  </a:cubicBez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35"/>
            <p:cNvSpPr/>
            <p:nvPr/>
          </p:nvSpPr>
          <p:spPr>
            <a:xfrm>
              <a:off x="1198391" y="7072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35"/>
            <p:cNvSpPr/>
            <p:nvPr/>
          </p:nvSpPr>
          <p:spPr>
            <a:xfrm>
              <a:off x="1130482" y="684041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5" y="35"/>
                    <a:pt x="35" y="69"/>
                    <a:pt x="1" y="139"/>
                  </a:cubicBezTo>
                  <a:cubicBezTo>
                    <a:pt x="70" y="139"/>
                    <a:pt x="139" y="6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35"/>
            <p:cNvSpPr/>
            <p:nvPr/>
          </p:nvSpPr>
          <p:spPr>
            <a:xfrm>
              <a:off x="1130161" y="68534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35"/>
            <p:cNvSpPr/>
            <p:nvPr/>
          </p:nvSpPr>
          <p:spPr>
            <a:xfrm>
              <a:off x="1146812" y="6876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35"/>
            <p:cNvSpPr/>
            <p:nvPr/>
          </p:nvSpPr>
          <p:spPr>
            <a:xfrm>
              <a:off x="1146482" y="687630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1" y="35"/>
                    <a:pt x="1" y="104"/>
                    <a:pt x="35" y="173"/>
                  </a:cubicBezTo>
                  <a:cubicBezTo>
                    <a:pt x="70" y="104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35"/>
            <p:cNvSpPr/>
            <p:nvPr/>
          </p:nvSpPr>
          <p:spPr>
            <a:xfrm>
              <a:off x="1134080" y="682738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35"/>
            <p:cNvSpPr/>
            <p:nvPr/>
          </p:nvSpPr>
          <p:spPr>
            <a:xfrm>
              <a:off x="1132116" y="6837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35"/>
            <p:cNvSpPr/>
            <p:nvPr/>
          </p:nvSpPr>
          <p:spPr>
            <a:xfrm>
              <a:off x="1132116" y="683059"/>
              <a:ext cx="1974" cy="661"/>
            </a:xfrm>
            <a:custGeom>
              <a:avLst/>
              <a:gdLst/>
              <a:ahLst/>
              <a:cxnLst/>
              <a:rect l="l" t="t" r="r" b="b"/>
              <a:pathLst>
                <a:path w="209" h="70" extrusionOk="0">
                  <a:moveTo>
                    <a:pt x="208" y="1"/>
                  </a:moveTo>
                  <a:cubicBezTo>
                    <a:pt x="139" y="1"/>
                    <a:pt x="70" y="35"/>
                    <a:pt x="1" y="70"/>
                  </a:cubicBezTo>
                  <a:cubicBezTo>
                    <a:pt x="70" y="70"/>
                    <a:pt x="173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35"/>
            <p:cNvSpPr/>
            <p:nvPr/>
          </p:nvSpPr>
          <p:spPr>
            <a:xfrm>
              <a:off x="1124607" y="688612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73" y="0"/>
                  </a:moveTo>
                  <a:cubicBezTo>
                    <a:pt x="104" y="35"/>
                    <a:pt x="35" y="35"/>
                    <a:pt x="1" y="104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35"/>
            <p:cNvSpPr/>
            <p:nvPr/>
          </p:nvSpPr>
          <p:spPr>
            <a:xfrm>
              <a:off x="1124286" y="6895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35"/>
            <p:cNvSpPr/>
            <p:nvPr/>
          </p:nvSpPr>
          <p:spPr>
            <a:xfrm>
              <a:off x="1126241" y="6886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35"/>
            <p:cNvSpPr/>
            <p:nvPr/>
          </p:nvSpPr>
          <p:spPr>
            <a:xfrm>
              <a:off x="1195775" y="772182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35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1" y="35"/>
                    <a:pt x="1" y="70"/>
                  </a:cubicBezTo>
                  <a:cubicBezTo>
                    <a:pt x="1" y="70"/>
                    <a:pt x="35" y="70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35"/>
            <p:cNvSpPr/>
            <p:nvPr/>
          </p:nvSpPr>
          <p:spPr>
            <a:xfrm>
              <a:off x="1189579" y="702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35"/>
            <p:cNvSpPr/>
            <p:nvPr/>
          </p:nvSpPr>
          <p:spPr>
            <a:xfrm>
              <a:off x="1190882" y="7052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35"/>
            <p:cNvSpPr/>
            <p:nvPr/>
          </p:nvSpPr>
          <p:spPr>
            <a:xfrm>
              <a:off x="1189900" y="702978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1" y="0"/>
                  </a:moveTo>
                  <a:cubicBezTo>
                    <a:pt x="1" y="104"/>
                    <a:pt x="70" y="173"/>
                    <a:pt x="104" y="242"/>
                  </a:cubicBezTo>
                  <a:cubicBezTo>
                    <a:pt x="104" y="138"/>
                    <a:pt x="70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35"/>
            <p:cNvSpPr/>
            <p:nvPr/>
          </p:nvSpPr>
          <p:spPr>
            <a:xfrm>
              <a:off x="1195123" y="704603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" y="1"/>
                  </a:moveTo>
                  <a:lnTo>
                    <a:pt x="104" y="174"/>
                  </a:lnTo>
                  <a:cubicBezTo>
                    <a:pt x="104" y="70"/>
                    <a:pt x="70" y="3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35"/>
            <p:cNvSpPr/>
            <p:nvPr/>
          </p:nvSpPr>
          <p:spPr>
            <a:xfrm>
              <a:off x="1196106" y="7059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35"/>
            <p:cNvSpPr/>
            <p:nvPr/>
          </p:nvSpPr>
          <p:spPr>
            <a:xfrm>
              <a:off x="1194802" y="70460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35"/>
            <p:cNvSpPr/>
            <p:nvPr/>
          </p:nvSpPr>
          <p:spPr>
            <a:xfrm>
              <a:off x="1198712" y="707550"/>
              <a:ext cx="671" cy="661"/>
            </a:xfrm>
            <a:custGeom>
              <a:avLst/>
              <a:gdLst/>
              <a:ahLst/>
              <a:cxnLst/>
              <a:rect l="l" t="t" r="r" b="b"/>
              <a:pathLst>
                <a:path w="71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70" y="69"/>
                    <a:pt x="70" y="69"/>
                    <a:pt x="70" y="35"/>
                  </a:cubicBez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35"/>
            <p:cNvSpPr/>
            <p:nvPr/>
          </p:nvSpPr>
          <p:spPr>
            <a:xfrm>
              <a:off x="1198391" y="7072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35"/>
            <p:cNvSpPr/>
            <p:nvPr/>
          </p:nvSpPr>
          <p:spPr>
            <a:xfrm>
              <a:off x="1154642" y="698728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35"/>
            <p:cNvSpPr/>
            <p:nvPr/>
          </p:nvSpPr>
          <p:spPr>
            <a:xfrm>
              <a:off x="1154973" y="6984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35"/>
            <p:cNvSpPr/>
            <p:nvPr/>
          </p:nvSpPr>
          <p:spPr>
            <a:xfrm>
              <a:off x="1122321" y="689916"/>
              <a:ext cx="1974" cy="1908"/>
            </a:xfrm>
            <a:custGeom>
              <a:avLst/>
              <a:gdLst/>
              <a:ahLst/>
              <a:cxnLst/>
              <a:rect l="l" t="t" r="r" b="b"/>
              <a:pathLst>
                <a:path w="209" h="202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74" y="35"/>
                    <a:pt x="139" y="35"/>
                    <a:pt x="104" y="104"/>
                  </a:cubicBezTo>
                  <a:lnTo>
                    <a:pt x="1" y="173"/>
                  </a:lnTo>
                  <a:cubicBezTo>
                    <a:pt x="21" y="194"/>
                    <a:pt x="38" y="202"/>
                    <a:pt x="53" y="202"/>
                  </a:cubicBezTo>
                  <a:cubicBezTo>
                    <a:pt x="90" y="202"/>
                    <a:pt x="115" y="153"/>
                    <a:pt x="139" y="104"/>
                  </a:cubicBezTo>
                  <a:cubicBezTo>
                    <a:pt x="174" y="70"/>
                    <a:pt x="208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35"/>
            <p:cNvSpPr/>
            <p:nvPr/>
          </p:nvSpPr>
          <p:spPr>
            <a:xfrm>
              <a:off x="1127223" y="687309"/>
              <a:ext cx="1634" cy="331"/>
            </a:xfrm>
            <a:custGeom>
              <a:avLst/>
              <a:gdLst/>
              <a:ahLst/>
              <a:cxnLst/>
              <a:rect l="l" t="t" r="r" b="b"/>
              <a:pathLst>
                <a:path w="173" h="35" extrusionOk="0">
                  <a:moveTo>
                    <a:pt x="138" y="0"/>
                  </a:moveTo>
                  <a:cubicBezTo>
                    <a:pt x="104" y="0"/>
                    <a:pt x="69" y="0"/>
                    <a:pt x="0" y="35"/>
                  </a:cubicBezTo>
                  <a:lnTo>
                    <a:pt x="35" y="35"/>
                  </a:lnTo>
                  <a:cubicBezTo>
                    <a:pt x="69" y="35"/>
                    <a:pt x="10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35"/>
            <p:cNvSpPr/>
            <p:nvPr/>
          </p:nvSpPr>
          <p:spPr>
            <a:xfrm>
              <a:off x="1145178" y="69481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35"/>
            <p:cNvSpPr/>
            <p:nvPr/>
          </p:nvSpPr>
          <p:spPr>
            <a:xfrm>
              <a:off x="1121670" y="691219"/>
              <a:ext cx="661" cy="586"/>
            </a:xfrm>
            <a:custGeom>
              <a:avLst/>
              <a:gdLst/>
              <a:ahLst/>
              <a:cxnLst/>
              <a:rect l="l" t="t" r="r" b="b"/>
              <a:pathLst>
                <a:path w="70" h="62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8" y="53"/>
                    <a:pt x="26" y="61"/>
                    <a:pt x="31" y="61"/>
                  </a:cubicBezTo>
                  <a:cubicBezTo>
                    <a:pt x="35" y="61"/>
                    <a:pt x="35" y="53"/>
                    <a:pt x="35" y="35"/>
                  </a:cubicBezTo>
                  <a:lnTo>
                    <a:pt x="70" y="35"/>
                  </a:lnTo>
                  <a:cubicBezTo>
                    <a:pt x="70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35"/>
            <p:cNvSpPr/>
            <p:nvPr/>
          </p:nvSpPr>
          <p:spPr>
            <a:xfrm>
              <a:off x="1124286" y="7192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35"/>
            <p:cNvSpPr/>
            <p:nvPr/>
          </p:nvSpPr>
          <p:spPr>
            <a:xfrm>
              <a:off x="1123625" y="72093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35"/>
            <p:cNvSpPr/>
            <p:nvPr/>
          </p:nvSpPr>
          <p:spPr>
            <a:xfrm>
              <a:off x="1123625" y="719620"/>
              <a:ext cx="671" cy="1322"/>
            </a:xfrm>
            <a:custGeom>
              <a:avLst/>
              <a:gdLst/>
              <a:ahLst/>
              <a:cxnLst/>
              <a:rect l="l" t="t" r="r" b="b"/>
              <a:pathLst>
                <a:path w="71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6"/>
                    <a:pt x="1" y="105"/>
                    <a:pt x="1" y="139"/>
                  </a:cubicBezTo>
                  <a:cubicBezTo>
                    <a:pt x="36" y="105"/>
                    <a:pt x="36" y="36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35"/>
            <p:cNvSpPr/>
            <p:nvPr/>
          </p:nvSpPr>
          <p:spPr>
            <a:xfrm>
              <a:off x="1124286" y="7192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35"/>
            <p:cNvSpPr/>
            <p:nvPr/>
          </p:nvSpPr>
          <p:spPr>
            <a:xfrm>
              <a:off x="1124938" y="717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35"/>
            <p:cNvSpPr/>
            <p:nvPr/>
          </p:nvSpPr>
          <p:spPr>
            <a:xfrm>
              <a:off x="1124286" y="717665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69" y="1"/>
                  </a:moveTo>
                  <a:cubicBezTo>
                    <a:pt x="35" y="70"/>
                    <a:pt x="0" y="104"/>
                    <a:pt x="0" y="173"/>
                  </a:cubicBezTo>
                  <a:cubicBezTo>
                    <a:pt x="69" y="139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35"/>
            <p:cNvSpPr/>
            <p:nvPr/>
          </p:nvSpPr>
          <p:spPr>
            <a:xfrm>
              <a:off x="1145499" y="65139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35"/>
            <p:cNvSpPr/>
            <p:nvPr/>
          </p:nvSpPr>
          <p:spPr>
            <a:xfrm>
              <a:off x="1145499" y="6598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1" y="35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35"/>
            <p:cNvSpPr/>
            <p:nvPr/>
          </p:nvSpPr>
          <p:spPr>
            <a:xfrm>
              <a:off x="1191865" y="7062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35"/>
            <p:cNvSpPr/>
            <p:nvPr/>
          </p:nvSpPr>
          <p:spPr>
            <a:xfrm>
              <a:off x="1193168" y="70787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35"/>
            <p:cNvSpPr/>
            <p:nvPr/>
          </p:nvSpPr>
          <p:spPr>
            <a:xfrm>
              <a:off x="1141259" y="70460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35"/>
            <p:cNvSpPr/>
            <p:nvPr/>
          </p:nvSpPr>
          <p:spPr>
            <a:xfrm>
              <a:off x="1193820" y="703630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35" y="0"/>
                  </a:moveTo>
                  <a:lnTo>
                    <a:pt x="0" y="35"/>
                  </a:lnTo>
                  <a:cubicBezTo>
                    <a:pt x="35" y="69"/>
                    <a:pt x="70" y="69"/>
                    <a:pt x="104" y="104"/>
                  </a:cubicBezTo>
                  <a:cubicBezTo>
                    <a:pt x="70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35"/>
            <p:cNvSpPr/>
            <p:nvPr/>
          </p:nvSpPr>
          <p:spPr>
            <a:xfrm>
              <a:off x="1190882" y="705264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104"/>
                  </a:moveTo>
                  <a:cubicBezTo>
                    <a:pt x="69" y="69"/>
                    <a:pt x="35" y="35"/>
                    <a:pt x="0" y="0"/>
                  </a:cubicBezTo>
                  <a:lnTo>
                    <a:pt x="0" y="0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04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35"/>
            <p:cNvSpPr/>
            <p:nvPr/>
          </p:nvSpPr>
          <p:spPr>
            <a:xfrm>
              <a:off x="1195454" y="719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35"/>
            <p:cNvSpPr/>
            <p:nvPr/>
          </p:nvSpPr>
          <p:spPr>
            <a:xfrm>
              <a:off x="1194802" y="7192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35"/>
            <p:cNvSpPr/>
            <p:nvPr/>
          </p:nvSpPr>
          <p:spPr>
            <a:xfrm>
              <a:off x="1194802" y="71929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35" y="35"/>
                    <a:pt x="35" y="70"/>
                    <a:pt x="69" y="70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35"/>
            <p:cNvSpPr/>
            <p:nvPr/>
          </p:nvSpPr>
          <p:spPr>
            <a:xfrm>
              <a:off x="1194802" y="7192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35"/>
            <p:cNvSpPr/>
            <p:nvPr/>
          </p:nvSpPr>
          <p:spPr>
            <a:xfrm>
              <a:off x="1194150" y="7186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0" y="35"/>
                    <a:pt x="35" y="69"/>
                    <a:pt x="69" y="69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35"/>
            <p:cNvSpPr/>
            <p:nvPr/>
          </p:nvSpPr>
          <p:spPr>
            <a:xfrm>
              <a:off x="1194150" y="71864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35"/>
            <p:cNvSpPr/>
            <p:nvPr/>
          </p:nvSpPr>
          <p:spPr>
            <a:xfrm>
              <a:off x="1191204" y="70885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35"/>
            <p:cNvSpPr/>
            <p:nvPr/>
          </p:nvSpPr>
          <p:spPr>
            <a:xfrm>
              <a:off x="1190552" y="708201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1" y="35"/>
                    <a:pt x="35" y="69"/>
                    <a:pt x="70" y="69"/>
                  </a:cubicBezTo>
                  <a:cubicBezTo>
                    <a:pt x="70" y="69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35"/>
            <p:cNvSpPr/>
            <p:nvPr/>
          </p:nvSpPr>
          <p:spPr>
            <a:xfrm>
              <a:off x="1190231" y="70820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35"/>
            <p:cNvSpPr/>
            <p:nvPr/>
          </p:nvSpPr>
          <p:spPr>
            <a:xfrm>
              <a:off x="1193168" y="7078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35" y="1"/>
                  </a:moveTo>
                  <a:lnTo>
                    <a:pt x="35" y="35"/>
                  </a:lnTo>
                  <a:cubicBezTo>
                    <a:pt x="0" y="70"/>
                    <a:pt x="35" y="104"/>
                    <a:pt x="104" y="104"/>
                  </a:cubicBezTo>
                  <a:cubicBezTo>
                    <a:pt x="69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35"/>
            <p:cNvSpPr/>
            <p:nvPr/>
          </p:nvSpPr>
          <p:spPr>
            <a:xfrm>
              <a:off x="1191534" y="70950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35"/>
                  </a:moveTo>
                  <a:lnTo>
                    <a:pt x="35" y="35"/>
                  </a:lnTo>
                  <a:lnTo>
                    <a:pt x="0" y="0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35"/>
            <p:cNvSpPr/>
            <p:nvPr/>
          </p:nvSpPr>
          <p:spPr>
            <a:xfrm>
              <a:off x="1191204" y="709174"/>
              <a:ext cx="671" cy="340"/>
            </a:xfrm>
            <a:custGeom>
              <a:avLst/>
              <a:gdLst/>
              <a:ahLst/>
              <a:cxnLst/>
              <a:rect l="l" t="t" r="r" b="b"/>
              <a:pathLst>
                <a:path w="71" h="36" extrusionOk="0">
                  <a:moveTo>
                    <a:pt x="1" y="1"/>
                  </a:moveTo>
                  <a:cubicBezTo>
                    <a:pt x="35" y="1"/>
                    <a:pt x="36" y="35"/>
                    <a:pt x="70" y="35"/>
                  </a:cubicBezTo>
                  <a:cubicBezTo>
                    <a:pt x="70" y="35"/>
                    <a:pt x="36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35"/>
            <p:cNvSpPr/>
            <p:nvPr/>
          </p:nvSpPr>
          <p:spPr>
            <a:xfrm>
              <a:off x="1191204" y="70885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35"/>
            <p:cNvSpPr/>
            <p:nvPr/>
          </p:nvSpPr>
          <p:spPr>
            <a:xfrm>
              <a:off x="1128527" y="686327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70" y="0"/>
                  </a:moveTo>
                  <a:cubicBezTo>
                    <a:pt x="70" y="35"/>
                    <a:pt x="35" y="35"/>
                    <a:pt x="0" y="69"/>
                  </a:cubicBezTo>
                  <a:lnTo>
                    <a:pt x="35" y="10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35"/>
            <p:cNvSpPr/>
            <p:nvPr/>
          </p:nvSpPr>
          <p:spPr>
            <a:xfrm>
              <a:off x="1126241" y="68763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70" y="35"/>
                    <a:pt x="35" y="70"/>
                    <a:pt x="0" y="104"/>
                  </a:cubicBezTo>
                  <a:lnTo>
                    <a:pt x="0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35"/>
            <p:cNvSpPr/>
            <p:nvPr/>
          </p:nvSpPr>
          <p:spPr>
            <a:xfrm>
              <a:off x="1134402" y="68240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35"/>
            <p:cNvSpPr/>
            <p:nvPr/>
          </p:nvSpPr>
          <p:spPr>
            <a:xfrm>
              <a:off x="1134732" y="68175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0" y="35"/>
                    <a:pt x="0" y="7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35"/>
            <p:cNvSpPr/>
            <p:nvPr/>
          </p:nvSpPr>
          <p:spPr>
            <a:xfrm>
              <a:off x="1135053" y="68175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ubicBezTo>
                    <a:pt x="1" y="0"/>
                    <a:pt x="35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35"/>
            <p:cNvSpPr/>
            <p:nvPr/>
          </p:nvSpPr>
          <p:spPr>
            <a:xfrm>
              <a:off x="1129178" y="685344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104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35"/>
            <p:cNvSpPr/>
            <p:nvPr/>
          </p:nvSpPr>
          <p:spPr>
            <a:xfrm>
              <a:off x="1188266" y="69709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35"/>
            <p:cNvSpPr/>
            <p:nvPr/>
          </p:nvSpPr>
          <p:spPr>
            <a:xfrm>
              <a:off x="1188918" y="6977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35"/>
            <p:cNvSpPr/>
            <p:nvPr/>
          </p:nvSpPr>
          <p:spPr>
            <a:xfrm>
              <a:off x="1188597" y="69742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35"/>
            <p:cNvSpPr/>
            <p:nvPr/>
          </p:nvSpPr>
          <p:spPr>
            <a:xfrm>
              <a:off x="1183043" y="69938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"/>
                  </a:moveTo>
                  <a:cubicBezTo>
                    <a:pt x="1" y="35"/>
                    <a:pt x="35" y="70"/>
                    <a:pt x="70" y="105"/>
                  </a:cubicBezTo>
                  <a:lnTo>
                    <a:pt x="104" y="70"/>
                  </a:lnTo>
                  <a:cubicBezTo>
                    <a:pt x="70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35"/>
            <p:cNvSpPr/>
            <p:nvPr/>
          </p:nvSpPr>
          <p:spPr>
            <a:xfrm>
              <a:off x="1183043" y="6993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35"/>
            <p:cNvSpPr/>
            <p:nvPr/>
          </p:nvSpPr>
          <p:spPr>
            <a:xfrm>
              <a:off x="1187293" y="69645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" y="1"/>
                  </a:moveTo>
                  <a:lnTo>
                    <a:pt x="104" y="104"/>
                  </a:lnTo>
                  <a:lnTo>
                    <a:pt x="138" y="69"/>
                  </a:lnTo>
                  <a:lnTo>
                    <a:pt x="104" y="69"/>
                  </a:lnTo>
                  <a:cubicBezTo>
                    <a:pt x="70" y="69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35"/>
            <p:cNvSpPr/>
            <p:nvPr/>
          </p:nvSpPr>
          <p:spPr>
            <a:xfrm>
              <a:off x="1219935" y="609605"/>
              <a:ext cx="24821" cy="36902"/>
            </a:xfrm>
            <a:custGeom>
              <a:avLst/>
              <a:gdLst/>
              <a:ahLst/>
              <a:cxnLst/>
              <a:rect l="l" t="t" r="r" b="b"/>
              <a:pathLst>
                <a:path w="2628" h="3907" extrusionOk="0">
                  <a:moveTo>
                    <a:pt x="35" y="1"/>
                  </a:moveTo>
                  <a:cubicBezTo>
                    <a:pt x="1" y="139"/>
                    <a:pt x="1" y="242"/>
                    <a:pt x="70" y="381"/>
                  </a:cubicBezTo>
                  <a:cubicBezTo>
                    <a:pt x="243" y="899"/>
                    <a:pt x="485" y="1383"/>
                    <a:pt x="796" y="1832"/>
                  </a:cubicBezTo>
                  <a:cubicBezTo>
                    <a:pt x="1141" y="2282"/>
                    <a:pt x="1487" y="2731"/>
                    <a:pt x="1867" y="3146"/>
                  </a:cubicBezTo>
                  <a:cubicBezTo>
                    <a:pt x="2109" y="3422"/>
                    <a:pt x="2317" y="3699"/>
                    <a:pt x="2628" y="3906"/>
                  </a:cubicBezTo>
                  <a:cubicBezTo>
                    <a:pt x="2628" y="3837"/>
                    <a:pt x="2593" y="3803"/>
                    <a:pt x="2558" y="3768"/>
                  </a:cubicBezTo>
                  <a:cubicBezTo>
                    <a:pt x="2144" y="3319"/>
                    <a:pt x="1763" y="2835"/>
                    <a:pt x="1383" y="2386"/>
                  </a:cubicBezTo>
                  <a:cubicBezTo>
                    <a:pt x="899" y="1729"/>
                    <a:pt x="415" y="1072"/>
                    <a:pt x="173" y="277"/>
                  </a:cubicBezTo>
                  <a:cubicBezTo>
                    <a:pt x="139" y="208"/>
                    <a:pt x="173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35"/>
            <p:cNvSpPr/>
            <p:nvPr/>
          </p:nvSpPr>
          <p:spPr>
            <a:xfrm>
              <a:off x="1244747" y="64649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35"/>
            <p:cNvSpPr/>
            <p:nvPr/>
          </p:nvSpPr>
          <p:spPr>
            <a:xfrm>
              <a:off x="1244747" y="6464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35" y="0"/>
                    <a:pt x="35" y="0"/>
                  </a:cubicBezTo>
                  <a:cubicBezTo>
                    <a:pt x="35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35"/>
            <p:cNvSpPr/>
            <p:nvPr/>
          </p:nvSpPr>
          <p:spPr>
            <a:xfrm>
              <a:off x="1255193" y="65694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1" y="0"/>
                    <a:pt x="35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35"/>
            <p:cNvSpPr/>
            <p:nvPr/>
          </p:nvSpPr>
          <p:spPr>
            <a:xfrm>
              <a:off x="1255524" y="656943"/>
              <a:ext cx="3268" cy="2947"/>
            </a:xfrm>
            <a:custGeom>
              <a:avLst/>
              <a:gdLst/>
              <a:ahLst/>
              <a:cxnLst/>
              <a:rect l="l" t="t" r="r" b="b"/>
              <a:pathLst>
                <a:path w="346" h="312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104"/>
                    <a:pt x="173" y="242"/>
                    <a:pt x="346" y="312"/>
                  </a:cubicBezTo>
                  <a:cubicBezTo>
                    <a:pt x="242" y="139"/>
                    <a:pt x="139" y="7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35"/>
            <p:cNvSpPr/>
            <p:nvPr/>
          </p:nvSpPr>
          <p:spPr>
            <a:xfrm>
              <a:off x="1245078" y="646497"/>
              <a:ext cx="9143" cy="9473"/>
            </a:xfrm>
            <a:custGeom>
              <a:avLst/>
              <a:gdLst/>
              <a:ahLst/>
              <a:cxnLst/>
              <a:rect l="l" t="t" r="r" b="b"/>
              <a:pathLst>
                <a:path w="968" h="1003" extrusionOk="0">
                  <a:moveTo>
                    <a:pt x="0" y="0"/>
                  </a:moveTo>
                  <a:lnTo>
                    <a:pt x="0" y="0"/>
                  </a:lnTo>
                  <a:cubicBezTo>
                    <a:pt x="138" y="277"/>
                    <a:pt x="346" y="484"/>
                    <a:pt x="588" y="623"/>
                  </a:cubicBezTo>
                  <a:cubicBezTo>
                    <a:pt x="691" y="795"/>
                    <a:pt x="830" y="899"/>
                    <a:pt x="968" y="1003"/>
                  </a:cubicBezTo>
                  <a:cubicBezTo>
                    <a:pt x="933" y="795"/>
                    <a:pt x="726" y="761"/>
                    <a:pt x="622" y="623"/>
                  </a:cubicBezTo>
                  <a:cubicBezTo>
                    <a:pt x="415" y="415"/>
                    <a:pt x="242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35"/>
            <p:cNvSpPr/>
            <p:nvPr/>
          </p:nvSpPr>
          <p:spPr>
            <a:xfrm>
              <a:off x="1254211" y="65596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35"/>
            <p:cNvSpPr/>
            <p:nvPr/>
          </p:nvSpPr>
          <p:spPr>
            <a:xfrm>
              <a:off x="1262702" y="663800"/>
              <a:ext cx="992" cy="151"/>
            </a:xfrm>
            <a:custGeom>
              <a:avLst/>
              <a:gdLst/>
              <a:ahLst/>
              <a:cxnLst/>
              <a:rect l="l" t="t" r="r" b="b"/>
              <a:pathLst>
                <a:path w="105" h="16" extrusionOk="0">
                  <a:moveTo>
                    <a:pt x="1" y="0"/>
                  </a:moveTo>
                  <a:cubicBezTo>
                    <a:pt x="24" y="0"/>
                    <a:pt x="31" y="16"/>
                    <a:pt x="54" y="16"/>
                  </a:cubicBezTo>
                  <a:cubicBezTo>
                    <a:pt x="66" y="16"/>
                    <a:pt x="81" y="12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35"/>
            <p:cNvSpPr/>
            <p:nvPr/>
          </p:nvSpPr>
          <p:spPr>
            <a:xfrm>
              <a:off x="1262702" y="66347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35"/>
            <p:cNvSpPr/>
            <p:nvPr/>
          </p:nvSpPr>
          <p:spPr>
            <a:xfrm>
              <a:off x="1254542" y="65629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35"/>
            <p:cNvSpPr/>
            <p:nvPr/>
          </p:nvSpPr>
          <p:spPr>
            <a:xfrm>
              <a:off x="1254211" y="65596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6" y="35"/>
                    <a:pt x="36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35"/>
            <p:cNvSpPr/>
            <p:nvPr/>
          </p:nvSpPr>
          <p:spPr>
            <a:xfrm>
              <a:off x="1254872" y="65661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35"/>
            <p:cNvSpPr/>
            <p:nvPr/>
          </p:nvSpPr>
          <p:spPr>
            <a:xfrm>
              <a:off x="1261068" y="66151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35"/>
            <p:cNvSpPr/>
            <p:nvPr/>
          </p:nvSpPr>
          <p:spPr>
            <a:xfrm>
              <a:off x="1261068" y="661515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1" y="0"/>
                  </a:moveTo>
                  <a:lnTo>
                    <a:pt x="1" y="35"/>
                  </a:lnTo>
                  <a:lnTo>
                    <a:pt x="70" y="104"/>
                  </a:lnTo>
                  <a:cubicBezTo>
                    <a:pt x="35" y="69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35"/>
            <p:cNvSpPr/>
            <p:nvPr/>
          </p:nvSpPr>
          <p:spPr>
            <a:xfrm>
              <a:off x="1261720" y="662497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" y="0"/>
                  </a:moveTo>
                  <a:cubicBezTo>
                    <a:pt x="36" y="35"/>
                    <a:pt x="70" y="69"/>
                    <a:pt x="105" y="104"/>
                  </a:cubicBezTo>
                  <a:lnTo>
                    <a:pt x="105" y="104"/>
                  </a:lnTo>
                  <a:cubicBezTo>
                    <a:pt x="70" y="69"/>
                    <a:pt x="36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35"/>
            <p:cNvSpPr/>
            <p:nvPr/>
          </p:nvSpPr>
          <p:spPr>
            <a:xfrm>
              <a:off x="1050171" y="26028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ubicBezTo>
                    <a:pt x="1" y="35"/>
                    <a:pt x="1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35"/>
            <p:cNvSpPr/>
            <p:nvPr/>
          </p:nvSpPr>
          <p:spPr>
            <a:xfrm>
              <a:off x="1050171" y="251469"/>
              <a:ext cx="28089" cy="8822"/>
            </a:xfrm>
            <a:custGeom>
              <a:avLst/>
              <a:gdLst/>
              <a:ahLst/>
              <a:cxnLst/>
              <a:rect l="l" t="t" r="r" b="b"/>
              <a:pathLst>
                <a:path w="2974" h="934" extrusionOk="0">
                  <a:moveTo>
                    <a:pt x="2973" y="1"/>
                  </a:moveTo>
                  <a:lnTo>
                    <a:pt x="2973" y="1"/>
                  </a:lnTo>
                  <a:cubicBezTo>
                    <a:pt x="2628" y="70"/>
                    <a:pt x="2248" y="104"/>
                    <a:pt x="1902" y="173"/>
                  </a:cubicBezTo>
                  <a:cubicBezTo>
                    <a:pt x="1764" y="208"/>
                    <a:pt x="1625" y="243"/>
                    <a:pt x="1487" y="312"/>
                  </a:cubicBezTo>
                  <a:cubicBezTo>
                    <a:pt x="1280" y="450"/>
                    <a:pt x="1072" y="519"/>
                    <a:pt x="830" y="588"/>
                  </a:cubicBezTo>
                  <a:cubicBezTo>
                    <a:pt x="554" y="692"/>
                    <a:pt x="243" y="726"/>
                    <a:pt x="1" y="934"/>
                  </a:cubicBezTo>
                  <a:cubicBezTo>
                    <a:pt x="485" y="830"/>
                    <a:pt x="969" y="726"/>
                    <a:pt x="1383" y="519"/>
                  </a:cubicBezTo>
                  <a:cubicBezTo>
                    <a:pt x="1694" y="346"/>
                    <a:pt x="2006" y="243"/>
                    <a:pt x="2351" y="243"/>
                  </a:cubicBezTo>
                  <a:cubicBezTo>
                    <a:pt x="2524" y="243"/>
                    <a:pt x="2662" y="173"/>
                    <a:pt x="2835" y="139"/>
                  </a:cubicBezTo>
                  <a:cubicBezTo>
                    <a:pt x="2904" y="139"/>
                    <a:pt x="2973" y="104"/>
                    <a:pt x="2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35"/>
            <p:cNvSpPr/>
            <p:nvPr/>
          </p:nvSpPr>
          <p:spPr>
            <a:xfrm>
              <a:off x="1029931" y="268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35"/>
            <p:cNvSpPr/>
            <p:nvPr/>
          </p:nvSpPr>
          <p:spPr>
            <a:xfrm>
              <a:off x="1018833" y="268442"/>
              <a:ext cx="11107" cy="11768"/>
            </a:xfrm>
            <a:custGeom>
              <a:avLst/>
              <a:gdLst/>
              <a:ahLst/>
              <a:cxnLst/>
              <a:rect l="l" t="t" r="r" b="b"/>
              <a:pathLst>
                <a:path w="1176" h="1246" extrusionOk="0">
                  <a:moveTo>
                    <a:pt x="1176" y="1"/>
                  </a:moveTo>
                  <a:cubicBezTo>
                    <a:pt x="519" y="277"/>
                    <a:pt x="1" y="831"/>
                    <a:pt x="35" y="1245"/>
                  </a:cubicBezTo>
                  <a:cubicBezTo>
                    <a:pt x="173" y="865"/>
                    <a:pt x="450" y="658"/>
                    <a:pt x="692" y="416"/>
                  </a:cubicBezTo>
                  <a:cubicBezTo>
                    <a:pt x="865" y="277"/>
                    <a:pt x="1072" y="208"/>
                    <a:pt x="1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35"/>
            <p:cNvSpPr/>
            <p:nvPr/>
          </p:nvSpPr>
          <p:spPr>
            <a:xfrm>
              <a:off x="1030261" y="265505"/>
              <a:ext cx="6215" cy="2947"/>
            </a:xfrm>
            <a:custGeom>
              <a:avLst/>
              <a:gdLst/>
              <a:ahLst/>
              <a:cxnLst/>
              <a:rect l="l" t="t" r="r" b="b"/>
              <a:pathLst>
                <a:path w="658" h="312" extrusionOk="0">
                  <a:moveTo>
                    <a:pt x="657" y="1"/>
                  </a:moveTo>
                  <a:cubicBezTo>
                    <a:pt x="415" y="70"/>
                    <a:pt x="208" y="174"/>
                    <a:pt x="0" y="312"/>
                  </a:cubicBezTo>
                  <a:cubicBezTo>
                    <a:pt x="242" y="312"/>
                    <a:pt x="484" y="208"/>
                    <a:pt x="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35"/>
            <p:cNvSpPr/>
            <p:nvPr/>
          </p:nvSpPr>
          <p:spPr>
            <a:xfrm>
              <a:off x="1029931" y="2684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35"/>
            <p:cNvSpPr/>
            <p:nvPr/>
          </p:nvSpPr>
          <p:spPr>
            <a:xfrm>
              <a:off x="1036467" y="2655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35"/>
            <p:cNvSpPr/>
            <p:nvPr/>
          </p:nvSpPr>
          <p:spPr>
            <a:xfrm>
              <a:off x="1047886" y="260414"/>
              <a:ext cx="1974" cy="859"/>
            </a:xfrm>
            <a:custGeom>
              <a:avLst/>
              <a:gdLst/>
              <a:ahLst/>
              <a:cxnLst/>
              <a:rect l="l" t="t" r="r" b="b"/>
              <a:pathLst>
                <a:path w="209" h="91" extrusionOk="0">
                  <a:moveTo>
                    <a:pt x="124" y="1"/>
                  </a:moveTo>
                  <a:cubicBezTo>
                    <a:pt x="72" y="1"/>
                    <a:pt x="23" y="25"/>
                    <a:pt x="1" y="91"/>
                  </a:cubicBezTo>
                  <a:cubicBezTo>
                    <a:pt x="70" y="91"/>
                    <a:pt x="174" y="91"/>
                    <a:pt x="208" y="21"/>
                  </a:cubicBezTo>
                  <a:cubicBezTo>
                    <a:pt x="183" y="9"/>
                    <a:pt x="153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35"/>
            <p:cNvSpPr/>
            <p:nvPr/>
          </p:nvSpPr>
          <p:spPr>
            <a:xfrm>
              <a:off x="1050171" y="2606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35"/>
            <p:cNvSpPr/>
            <p:nvPr/>
          </p:nvSpPr>
          <p:spPr>
            <a:xfrm>
              <a:off x="1036467" y="26550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35"/>
            <p:cNvSpPr/>
            <p:nvPr/>
          </p:nvSpPr>
          <p:spPr>
            <a:xfrm>
              <a:off x="1040377" y="2642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35"/>
            <p:cNvSpPr/>
            <p:nvPr/>
          </p:nvSpPr>
          <p:spPr>
            <a:xfrm>
              <a:off x="1036788" y="264201"/>
              <a:ext cx="3599" cy="1313"/>
            </a:xfrm>
            <a:custGeom>
              <a:avLst/>
              <a:gdLst/>
              <a:ahLst/>
              <a:cxnLst/>
              <a:rect l="l" t="t" r="r" b="b"/>
              <a:pathLst>
                <a:path w="381" h="139" extrusionOk="0">
                  <a:moveTo>
                    <a:pt x="381" y="1"/>
                  </a:moveTo>
                  <a:cubicBezTo>
                    <a:pt x="243" y="1"/>
                    <a:pt x="104" y="70"/>
                    <a:pt x="1" y="139"/>
                  </a:cubicBezTo>
                  <a:cubicBezTo>
                    <a:pt x="139" y="139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35"/>
            <p:cNvSpPr/>
            <p:nvPr/>
          </p:nvSpPr>
          <p:spPr>
            <a:xfrm>
              <a:off x="1042663" y="26355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1" y="0"/>
                    <a:pt x="1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35"/>
            <p:cNvSpPr/>
            <p:nvPr/>
          </p:nvSpPr>
          <p:spPr>
            <a:xfrm>
              <a:off x="1042993" y="262246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69" y="35"/>
                    <a:pt x="0" y="69"/>
                    <a:pt x="0" y="138"/>
                  </a:cubicBezTo>
                  <a:cubicBezTo>
                    <a:pt x="35" y="104"/>
                    <a:pt x="139" y="13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35"/>
            <p:cNvSpPr/>
            <p:nvPr/>
          </p:nvSpPr>
          <p:spPr>
            <a:xfrm>
              <a:off x="1040377" y="263550"/>
              <a:ext cx="2295" cy="661"/>
            </a:xfrm>
            <a:custGeom>
              <a:avLst/>
              <a:gdLst/>
              <a:ahLst/>
              <a:cxnLst/>
              <a:rect l="l" t="t" r="r" b="b"/>
              <a:pathLst>
                <a:path w="243" h="70" extrusionOk="0">
                  <a:moveTo>
                    <a:pt x="243" y="0"/>
                  </a:moveTo>
                  <a:cubicBezTo>
                    <a:pt x="174" y="0"/>
                    <a:pt x="70" y="0"/>
                    <a:pt x="1" y="70"/>
                  </a:cubicBezTo>
                  <a:cubicBezTo>
                    <a:pt x="105" y="70"/>
                    <a:pt x="174" y="35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35"/>
            <p:cNvSpPr/>
            <p:nvPr/>
          </p:nvSpPr>
          <p:spPr>
            <a:xfrm>
              <a:off x="1040377" y="2642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35"/>
            <p:cNvSpPr/>
            <p:nvPr/>
          </p:nvSpPr>
          <p:spPr>
            <a:xfrm>
              <a:off x="1042663" y="26355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35"/>
            <p:cNvSpPr/>
            <p:nvPr/>
          </p:nvSpPr>
          <p:spPr>
            <a:xfrm>
              <a:off x="1021449" y="439189"/>
              <a:ext cx="42446" cy="17643"/>
            </a:xfrm>
            <a:custGeom>
              <a:avLst/>
              <a:gdLst/>
              <a:ahLst/>
              <a:cxnLst/>
              <a:rect l="l" t="t" r="r" b="b"/>
              <a:pathLst>
                <a:path w="4494" h="1868" extrusionOk="0">
                  <a:moveTo>
                    <a:pt x="4494" y="1"/>
                  </a:moveTo>
                  <a:cubicBezTo>
                    <a:pt x="4424" y="35"/>
                    <a:pt x="4355" y="139"/>
                    <a:pt x="4321" y="208"/>
                  </a:cubicBezTo>
                  <a:cubicBezTo>
                    <a:pt x="4286" y="277"/>
                    <a:pt x="4217" y="312"/>
                    <a:pt x="4148" y="346"/>
                  </a:cubicBezTo>
                  <a:cubicBezTo>
                    <a:pt x="3837" y="726"/>
                    <a:pt x="3422" y="968"/>
                    <a:pt x="2938" y="1037"/>
                  </a:cubicBezTo>
                  <a:cubicBezTo>
                    <a:pt x="2731" y="1072"/>
                    <a:pt x="2558" y="1141"/>
                    <a:pt x="2385" y="1210"/>
                  </a:cubicBezTo>
                  <a:cubicBezTo>
                    <a:pt x="2005" y="1349"/>
                    <a:pt x="1659" y="1452"/>
                    <a:pt x="1279" y="1452"/>
                  </a:cubicBezTo>
                  <a:cubicBezTo>
                    <a:pt x="933" y="1452"/>
                    <a:pt x="622" y="1556"/>
                    <a:pt x="311" y="1556"/>
                  </a:cubicBezTo>
                  <a:cubicBezTo>
                    <a:pt x="242" y="1591"/>
                    <a:pt x="173" y="1591"/>
                    <a:pt x="138" y="1625"/>
                  </a:cubicBezTo>
                  <a:cubicBezTo>
                    <a:pt x="69" y="1660"/>
                    <a:pt x="0" y="1694"/>
                    <a:pt x="35" y="1763"/>
                  </a:cubicBezTo>
                  <a:cubicBezTo>
                    <a:pt x="69" y="1832"/>
                    <a:pt x="104" y="1867"/>
                    <a:pt x="173" y="1867"/>
                  </a:cubicBezTo>
                  <a:cubicBezTo>
                    <a:pt x="242" y="1867"/>
                    <a:pt x="346" y="1832"/>
                    <a:pt x="415" y="1832"/>
                  </a:cubicBezTo>
                  <a:cubicBezTo>
                    <a:pt x="657" y="1763"/>
                    <a:pt x="864" y="1694"/>
                    <a:pt x="1072" y="1694"/>
                  </a:cubicBezTo>
                  <a:cubicBezTo>
                    <a:pt x="1120" y="1697"/>
                    <a:pt x="1168" y="1699"/>
                    <a:pt x="1215" y="1699"/>
                  </a:cubicBezTo>
                  <a:cubicBezTo>
                    <a:pt x="1715" y="1699"/>
                    <a:pt x="2188" y="1541"/>
                    <a:pt x="2662" y="1383"/>
                  </a:cubicBezTo>
                  <a:cubicBezTo>
                    <a:pt x="2765" y="1349"/>
                    <a:pt x="2869" y="1314"/>
                    <a:pt x="2973" y="1279"/>
                  </a:cubicBezTo>
                  <a:cubicBezTo>
                    <a:pt x="3629" y="1210"/>
                    <a:pt x="4079" y="830"/>
                    <a:pt x="4355" y="242"/>
                  </a:cubicBezTo>
                  <a:cubicBezTo>
                    <a:pt x="4424" y="173"/>
                    <a:pt x="4494" y="104"/>
                    <a:pt x="44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35"/>
            <p:cNvSpPr/>
            <p:nvPr/>
          </p:nvSpPr>
          <p:spPr>
            <a:xfrm>
              <a:off x="1040377" y="409711"/>
              <a:ext cx="45393" cy="18711"/>
            </a:xfrm>
            <a:custGeom>
              <a:avLst/>
              <a:gdLst/>
              <a:ahLst/>
              <a:cxnLst/>
              <a:rect l="l" t="t" r="r" b="b"/>
              <a:pathLst>
                <a:path w="4806" h="1981" extrusionOk="0">
                  <a:moveTo>
                    <a:pt x="2931" y="1"/>
                  </a:moveTo>
                  <a:cubicBezTo>
                    <a:pt x="2822" y="1"/>
                    <a:pt x="2710" y="3"/>
                    <a:pt x="2593" y="11"/>
                  </a:cubicBezTo>
                  <a:cubicBezTo>
                    <a:pt x="2939" y="149"/>
                    <a:pt x="3250" y="149"/>
                    <a:pt x="3596" y="183"/>
                  </a:cubicBezTo>
                  <a:cubicBezTo>
                    <a:pt x="3319" y="391"/>
                    <a:pt x="3112" y="564"/>
                    <a:pt x="2870" y="702"/>
                  </a:cubicBezTo>
                  <a:cubicBezTo>
                    <a:pt x="2628" y="840"/>
                    <a:pt x="2386" y="944"/>
                    <a:pt x="2144" y="1048"/>
                  </a:cubicBezTo>
                  <a:cubicBezTo>
                    <a:pt x="1902" y="1186"/>
                    <a:pt x="1695" y="1324"/>
                    <a:pt x="1453" y="1428"/>
                  </a:cubicBezTo>
                  <a:cubicBezTo>
                    <a:pt x="1211" y="1566"/>
                    <a:pt x="969" y="1635"/>
                    <a:pt x="692" y="1704"/>
                  </a:cubicBezTo>
                  <a:cubicBezTo>
                    <a:pt x="450" y="1808"/>
                    <a:pt x="174" y="1773"/>
                    <a:pt x="1" y="1981"/>
                  </a:cubicBezTo>
                  <a:cubicBezTo>
                    <a:pt x="588" y="1843"/>
                    <a:pt x="1176" y="1773"/>
                    <a:pt x="1695" y="1462"/>
                  </a:cubicBezTo>
                  <a:cubicBezTo>
                    <a:pt x="1971" y="1324"/>
                    <a:pt x="2282" y="1151"/>
                    <a:pt x="2559" y="1048"/>
                  </a:cubicBezTo>
                  <a:cubicBezTo>
                    <a:pt x="2835" y="909"/>
                    <a:pt x="3112" y="771"/>
                    <a:pt x="3319" y="564"/>
                  </a:cubicBezTo>
                  <a:cubicBezTo>
                    <a:pt x="3526" y="425"/>
                    <a:pt x="3734" y="322"/>
                    <a:pt x="4010" y="287"/>
                  </a:cubicBezTo>
                  <a:cubicBezTo>
                    <a:pt x="4218" y="253"/>
                    <a:pt x="4425" y="253"/>
                    <a:pt x="4633" y="218"/>
                  </a:cubicBezTo>
                  <a:cubicBezTo>
                    <a:pt x="4736" y="218"/>
                    <a:pt x="4805" y="183"/>
                    <a:pt x="4805" y="11"/>
                  </a:cubicBezTo>
                  <a:lnTo>
                    <a:pt x="4805" y="11"/>
                  </a:lnTo>
                  <a:cubicBezTo>
                    <a:pt x="4641" y="52"/>
                    <a:pt x="4488" y="105"/>
                    <a:pt x="4341" y="105"/>
                  </a:cubicBezTo>
                  <a:cubicBezTo>
                    <a:pt x="4241" y="105"/>
                    <a:pt x="4143" y="81"/>
                    <a:pt x="4045" y="11"/>
                  </a:cubicBezTo>
                  <a:cubicBezTo>
                    <a:pt x="3950" y="18"/>
                    <a:pt x="3855" y="21"/>
                    <a:pt x="3759" y="21"/>
                  </a:cubicBezTo>
                  <a:cubicBezTo>
                    <a:pt x="3497" y="21"/>
                    <a:pt x="3228" y="1"/>
                    <a:pt x="29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35"/>
            <p:cNvSpPr/>
            <p:nvPr/>
          </p:nvSpPr>
          <p:spPr>
            <a:xfrm>
              <a:off x="1083795" y="369324"/>
              <a:ext cx="28741" cy="10049"/>
            </a:xfrm>
            <a:custGeom>
              <a:avLst/>
              <a:gdLst/>
              <a:ahLst/>
              <a:cxnLst/>
              <a:rect l="l" t="t" r="r" b="b"/>
              <a:pathLst>
                <a:path w="3043" h="1064" extrusionOk="0">
                  <a:moveTo>
                    <a:pt x="2904" y="1"/>
                  </a:moveTo>
                  <a:cubicBezTo>
                    <a:pt x="2697" y="1"/>
                    <a:pt x="2490" y="139"/>
                    <a:pt x="2282" y="173"/>
                  </a:cubicBezTo>
                  <a:cubicBezTo>
                    <a:pt x="1591" y="312"/>
                    <a:pt x="934" y="519"/>
                    <a:pt x="312" y="761"/>
                  </a:cubicBezTo>
                  <a:cubicBezTo>
                    <a:pt x="208" y="796"/>
                    <a:pt x="139" y="865"/>
                    <a:pt x="36" y="934"/>
                  </a:cubicBezTo>
                  <a:cubicBezTo>
                    <a:pt x="1" y="934"/>
                    <a:pt x="1" y="1003"/>
                    <a:pt x="36" y="1038"/>
                  </a:cubicBezTo>
                  <a:cubicBezTo>
                    <a:pt x="53" y="1055"/>
                    <a:pt x="70" y="1063"/>
                    <a:pt x="87" y="1063"/>
                  </a:cubicBezTo>
                  <a:cubicBezTo>
                    <a:pt x="105" y="1063"/>
                    <a:pt x="122" y="1055"/>
                    <a:pt x="139" y="1038"/>
                  </a:cubicBezTo>
                  <a:cubicBezTo>
                    <a:pt x="278" y="899"/>
                    <a:pt x="416" y="830"/>
                    <a:pt x="589" y="761"/>
                  </a:cubicBezTo>
                  <a:cubicBezTo>
                    <a:pt x="1245" y="519"/>
                    <a:pt x="1902" y="312"/>
                    <a:pt x="2593" y="277"/>
                  </a:cubicBezTo>
                  <a:cubicBezTo>
                    <a:pt x="2732" y="277"/>
                    <a:pt x="2835" y="277"/>
                    <a:pt x="2974" y="173"/>
                  </a:cubicBezTo>
                  <a:cubicBezTo>
                    <a:pt x="3008" y="139"/>
                    <a:pt x="3043" y="104"/>
                    <a:pt x="3043" y="70"/>
                  </a:cubicBezTo>
                  <a:cubicBezTo>
                    <a:pt x="3008" y="1"/>
                    <a:pt x="2974" y="1"/>
                    <a:pt x="29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35"/>
            <p:cNvSpPr/>
            <p:nvPr/>
          </p:nvSpPr>
          <p:spPr>
            <a:xfrm>
              <a:off x="1064537" y="4385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35"/>
            <p:cNvSpPr/>
            <p:nvPr/>
          </p:nvSpPr>
          <p:spPr>
            <a:xfrm>
              <a:off x="1064868" y="437423"/>
              <a:ext cx="567" cy="1124"/>
            </a:xfrm>
            <a:custGeom>
              <a:avLst/>
              <a:gdLst/>
              <a:ahLst/>
              <a:cxnLst/>
              <a:rect l="l" t="t" r="r" b="b"/>
              <a:pathLst>
                <a:path w="60" h="119" extrusionOk="0">
                  <a:moveTo>
                    <a:pt x="29" y="0"/>
                  </a:moveTo>
                  <a:cubicBezTo>
                    <a:pt x="20" y="0"/>
                    <a:pt x="10" y="5"/>
                    <a:pt x="0" y="15"/>
                  </a:cubicBezTo>
                  <a:cubicBezTo>
                    <a:pt x="0" y="49"/>
                    <a:pt x="0" y="84"/>
                    <a:pt x="0" y="118"/>
                  </a:cubicBezTo>
                  <a:cubicBezTo>
                    <a:pt x="35" y="118"/>
                    <a:pt x="35" y="84"/>
                    <a:pt x="35" y="49"/>
                  </a:cubicBezTo>
                  <a:cubicBezTo>
                    <a:pt x="59" y="25"/>
                    <a:pt x="49" y="0"/>
                    <a:pt x="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35"/>
            <p:cNvSpPr/>
            <p:nvPr/>
          </p:nvSpPr>
          <p:spPr>
            <a:xfrm>
              <a:off x="1063885" y="4391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35"/>
            <p:cNvSpPr/>
            <p:nvPr/>
          </p:nvSpPr>
          <p:spPr>
            <a:xfrm>
              <a:off x="1063885" y="4391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35"/>
            <p:cNvSpPr/>
            <p:nvPr/>
          </p:nvSpPr>
          <p:spPr>
            <a:xfrm>
              <a:off x="1063885" y="43853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35" y="0"/>
                    <a:pt x="35" y="0"/>
                    <a:pt x="1" y="70"/>
                  </a:cubicBezTo>
                  <a:cubicBezTo>
                    <a:pt x="70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35"/>
            <p:cNvSpPr/>
            <p:nvPr/>
          </p:nvSpPr>
          <p:spPr>
            <a:xfrm>
              <a:off x="1041690" y="265184"/>
              <a:ext cx="36240" cy="71178"/>
            </a:xfrm>
            <a:custGeom>
              <a:avLst/>
              <a:gdLst/>
              <a:ahLst/>
              <a:cxnLst/>
              <a:rect l="l" t="t" r="r" b="b"/>
              <a:pathLst>
                <a:path w="3837" h="7536" extrusionOk="0">
                  <a:moveTo>
                    <a:pt x="3837" y="0"/>
                  </a:moveTo>
                  <a:cubicBezTo>
                    <a:pt x="3664" y="0"/>
                    <a:pt x="3560" y="173"/>
                    <a:pt x="3457" y="311"/>
                  </a:cubicBezTo>
                  <a:lnTo>
                    <a:pt x="3491" y="311"/>
                  </a:lnTo>
                  <a:cubicBezTo>
                    <a:pt x="3387" y="415"/>
                    <a:pt x="3284" y="553"/>
                    <a:pt x="3146" y="622"/>
                  </a:cubicBezTo>
                  <a:cubicBezTo>
                    <a:pt x="2869" y="830"/>
                    <a:pt x="2696" y="1106"/>
                    <a:pt x="2523" y="1417"/>
                  </a:cubicBezTo>
                  <a:cubicBezTo>
                    <a:pt x="2247" y="2040"/>
                    <a:pt x="2074" y="2731"/>
                    <a:pt x="1797" y="3388"/>
                  </a:cubicBezTo>
                  <a:cubicBezTo>
                    <a:pt x="1728" y="3526"/>
                    <a:pt x="1694" y="3699"/>
                    <a:pt x="1486" y="3768"/>
                  </a:cubicBezTo>
                  <a:cubicBezTo>
                    <a:pt x="1314" y="3837"/>
                    <a:pt x="1244" y="4010"/>
                    <a:pt x="1175" y="4148"/>
                  </a:cubicBezTo>
                  <a:cubicBezTo>
                    <a:pt x="1002" y="4425"/>
                    <a:pt x="830" y="4667"/>
                    <a:pt x="657" y="4909"/>
                  </a:cubicBezTo>
                  <a:cubicBezTo>
                    <a:pt x="449" y="5254"/>
                    <a:pt x="138" y="5496"/>
                    <a:pt x="0" y="5842"/>
                  </a:cubicBezTo>
                  <a:cubicBezTo>
                    <a:pt x="553" y="5254"/>
                    <a:pt x="1037" y="4597"/>
                    <a:pt x="1556" y="3941"/>
                  </a:cubicBezTo>
                  <a:lnTo>
                    <a:pt x="1556" y="3941"/>
                  </a:lnTo>
                  <a:cubicBezTo>
                    <a:pt x="1279" y="5151"/>
                    <a:pt x="933" y="6326"/>
                    <a:pt x="726" y="7536"/>
                  </a:cubicBezTo>
                  <a:cubicBezTo>
                    <a:pt x="864" y="7536"/>
                    <a:pt x="864" y="7432"/>
                    <a:pt x="899" y="7363"/>
                  </a:cubicBezTo>
                  <a:cubicBezTo>
                    <a:pt x="1072" y="6879"/>
                    <a:pt x="1106" y="6360"/>
                    <a:pt x="1210" y="5876"/>
                  </a:cubicBezTo>
                  <a:cubicBezTo>
                    <a:pt x="1383" y="5220"/>
                    <a:pt x="1556" y="4597"/>
                    <a:pt x="1763" y="3941"/>
                  </a:cubicBezTo>
                  <a:cubicBezTo>
                    <a:pt x="1936" y="3284"/>
                    <a:pt x="2212" y="2627"/>
                    <a:pt x="2454" y="1971"/>
                  </a:cubicBezTo>
                  <a:cubicBezTo>
                    <a:pt x="2627" y="1452"/>
                    <a:pt x="2904" y="1003"/>
                    <a:pt x="3318" y="692"/>
                  </a:cubicBezTo>
                  <a:cubicBezTo>
                    <a:pt x="3560" y="519"/>
                    <a:pt x="3802" y="346"/>
                    <a:pt x="38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35"/>
            <p:cNvSpPr/>
            <p:nvPr/>
          </p:nvSpPr>
          <p:spPr>
            <a:xfrm>
              <a:off x="1041359" y="32035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35"/>
            <p:cNvSpPr/>
            <p:nvPr/>
          </p:nvSpPr>
          <p:spPr>
            <a:xfrm>
              <a:off x="1077269" y="294567"/>
              <a:ext cx="6867" cy="6205"/>
            </a:xfrm>
            <a:custGeom>
              <a:avLst/>
              <a:gdLst/>
              <a:ahLst/>
              <a:cxnLst/>
              <a:rect l="l" t="t" r="r" b="b"/>
              <a:pathLst>
                <a:path w="727" h="657" extrusionOk="0">
                  <a:moveTo>
                    <a:pt x="727" y="0"/>
                  </a:moveTo>
                  <a:lnTo>
                    <a:pt x="727" y="0"/>
                  </a:lnTo>
                  <a:cubicBezTo>
                    <a:pt x="519" y="208"/>
                    <a:pt x="277" y="415"/>
                    <a:pt x="1" y="657"/>
                  </a:cubicBezTo>
                  <a:cubicBezTo>
                    <a:pt x="346" y="553"/>
                    <a:pt x="588" y="311"/>
                    <a:pt x="7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35"/>
            <p:cNvSpPr/>
            <p:nvPr/>
          </p:nvSpPr>
          <p:spPr>
            <a:xfrm>
              <a:off x="1084126" y="29423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35"/>
            <p:cNvSpPr/>
            <p:nvPr/>
          </p:nvSpPr>
          <p:spPr>
            <a:xfrm>
              <a:off x="1090331" y="2860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35"/>
            <p:cNvSpPr/>
            <p:nvPr/>
          </p:nvSpPr>
          <p:spPr>
            <a:xfrm>
              <a:off x="1094572" y="27889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ubicBezTo>
                    <a:pt x="1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35"/>
            <p:cNvSpPr/>
            <p:nvPr/>
          </p:nvSpPr>
          <p:spPr>
            <a:xfrm>
              <a:off x="1090652" y="278898"/>
              <a:ext cx="3929" cy="7188"/>
            </a:xfrm>
            <a:custGeom>
              <a:avLst/>
              <a:gdLst/>
              <a:ahLst/>
              <a:cxnLst/>
              <a:rect l="l" t="t" r="r" b="b"/>
              <a:pathLst>
                <a:path w="416" h="761" extrusionOk="0">
                  <a:moveTo>
                    <a:pt x="416" y="0"/>
                  </a:moveTo>
                  <a:lnTo>
                    <a:pt x="416" y="0"/>
                  </a:lnTo>
                  <a:cubicBezTo>
                    <a:pt x="208" y="207"/>
                    <a:pt x="70" y="449"/>
                    <a:pt x="1" y="760"/>
                  </a:cubicBezTo>
                  <a:cubicBezTo>
                    <a:pt x="174" y="519"/>
                    <a:pt x="347" y="277"/>
                    <a:pt x="4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35"/>
            <p:cNvSpPr/>
            <p:nvPr/>
          </p:nvSpPr>
          <p:spPr>
            <a:xfrm>
              <a:off x="1034833" y="325905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73" y="0"/>
                  </a:moveTo>
                  <a:cubicBezTo>
                    <a:pt x="104" y="104"/>
                    <a:pt x="0" y="173"/>
                    <a:pt x="0" y="312"/>
                  </a:cubicBezTo>
                  <a:cubicBezTo>
                    <a:pt x="69" y="208"/>
                    <a:pt x="173" y="139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35"/>
            <p:cNvSpPr/>
            <p:nvPr/>
          </p:nvSpPr>
          <p:spPr>
            <a:xfrm>
              <a:off x="1036467" y="3259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35"/>
            <p:cNvSpPr/>
            <p:nvPr/>
          </p:nvSpPr>
          <p:spPr>
            <a:xfrm>
              <a:off x="1034833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35"/>
            <p:cNvSpPr/>
            <p:nvPr/>
          </p:nvSpPr>
          <p:spPr>
            <a:xfrm>
              <a:off x="1082823" y="25996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35"/>
            <p:cNvSpPr/>
            <p:nvPr/>
          </p:nvSpPr>
          <p:spPr>
            <a:xfrm>
              <a:off x="1081840" y="25996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cubicBezTo>
                    <a:pt x="70" y="0"/>
                    <a:pt x="35" y="0"/>
                    <a:pt x="35" y="35"/>
                  </a:cubicBezTo>
                  <a:cubicBezTo>
                    <a:pt x="1" y="35"/>
                    <a:pt x="1" y="69"/>
                    <a:pt x="35" y="69"/>
                  </a:cubicBezTo>
                  <a:cubicBezTo>
                    <a:pt x="70" y="35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35"/>
            <p:cNvSpPr/>
            <p:nvPr/>
          </p:nvSpPr>
          <p:spPr>
            <a:xfrm>
              <a:off x="1078251" y="263550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cubicBezTo>
                    <a:pt x="0" y="35"/>
                    <a:pt x="0" y="104"/>
                    <a:pt x="0" y="173"/>
                  </a:cubicBezTo>
                  <a:cubicBezTo>
                    <a:pt x="0" y="104"/>
                    <a:pt x="35" y="7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35"/>
            <p:cNvSpPr/>
            <p:nvPr/>
          </p:nvSpPr>
          <p:spPr>
            <a:xfrm>
              <a:off x="1078251" y="2651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35"/>
            <p:cNvSpPr/>
            <p:nvPr/>
          </p:nvSpPr>
          <p:spPr>
            <a:xfrm>
              <a:off x="1087063" y="29195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35"/>
            <p:cNvSpPr/>
            <p:nvPr/>
          </p:nvSpPr>
          <p:spPr>
            <a:xfrm>
              <a:off x="1086742" y="290317"/>
              <a:ext cx="1634" cy="1643"/>
            </a:xfrm>
            <a:custGeom>
              <a:avLst/>
              <a:gdLst/>
              <a:ahLst/>
              <a:cxnLst/>
              <a:rect l="l" t="t" r="r" b="b"/>
              <a:pathLst>
                <a:path w="173" h="174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04" y="35"/>
                    <a:pt x="0" y="70"/>
                    <a:pt x="35" y="174"/>
                  </a:cubicBezTo>
                  <a:cubicBezTo>
                    <a:pt x="69" y="105"/>
                    <a:pt x="138" y="70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35"/>
            <p:cNvSpPr/>
            <p:nvPr/>
          </p:nvSpPr>
          <p:spPr>
            <a:xfrm>
              <a:off x="1090331" y="28607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35"/>
            <p:cNvSpPr/>
            <p:nvPr/>
          </p:nvSpPr>
          <p:spPr>
            <a:xfrm>
              <a:off x="1089028" y="286076"/>
              <a:ext cx="1313" cy="1965"/>
            </a:xfrm>
            <a:custGeom>
              <a:avLst/>
              <a:gdLst/>
              <a:ahLst/>
              <a:cxnLst/>
              <a:rect l="l" t="t" r="r" b="b"/>
              <a:pathLst>
                <a:path w="139" h="208" extrusionOk="0">
                  <a:moveTo>
                    <a:pt x="138" y="0"/>
                  </a:moveTo>
                  <a:lnTo>
                    <a:pt x="138" y="0"/>
                  </a:lnTo>
                  <a:cubicBezTo>
                    <a:pt x="69" y="35"/>
                    <a:pt x="35" y="139"/>
                    <a:pt x="0" y="208"/>
                  </a:cubicBezTo>
                  <a:cubicBezTo>
                    <a:pt x="69" y="173"/>
                    <a:pt x="138" y="104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35"/>
            <p:cNvSpPr/>
            <p:nvPr/>
          </p:nvSpPr>
          <p:spPr>
            <a:xfrm>
              <a:off x="1033850" y="32884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1"/>
                  </a:moveTo>
                  <a:cubicBezTo>
                    <a:pt x="35" y="1"/>
                    <a:pt x="1" y="1"/>
                    <a:pt x="1" y="70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35"/>
            <p:cNvSpPr/>
            <p:nvPr/>
          </p:nvSpPr>
          <p:spPr>
            <a:xfrm>
              <a:off x="1034502" y="32884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35"/>
            <p:cNvSpPr/>
            <p:nvPr/>
          </p:nvSpPr>
          <p:spPr>
            <a:xfrm>
              <a:off x="1088367" y="288031"/>
              <a:ext cx="671" cy="2295"/>
            </a:xfrm>
            <a:custGeom>
              <a:avLst/>
              <a:gdLst/>
              <a:ahLst/>
              <a:cxnLst/>
              <a:rect l="l" t="t" r="r" b="b"/>
              <a:pathLst>
                <a:path w="71" h="243" extrusionOk="0">
                  <a:moveTo>
                    <a:pt x="1" y="243"/>
                  </a:moveTo>
                  <a:lnTo>
                    <a:pt x="1" y="243"/>
                  </a:lnTo>
                  <a:lnTo>
                    <a:pt x="1" y="243"/>
                  </a:lnTo>
                  <a:lnTo>
                    <a:pt x="1" y="243"/>
                  </a:lnTo>
                  <a:cubicBezTo>
                    <a:pt x="35" y="174"/>
                    <a:pt x="35" y="70"/>
                    <a:pt x="35" y="1"/>
                  </a:cubicBezTo>
                  <a:lnTo>
                    <a:pt x="35" y="1"/>
                  </a:lnTo>
                  <a:lnTo>
                    <a:pt x="70" y="1"/>
                  </a:lnTo>
                  <a:cubicBezTo>
                    <a:pt x="35" y="1"/>
                    <a:pt x="35" y="1"/>
                    <a:pt x="35" y="1"/>
                  </a:cubicBezTo>
                  <a:cubicBezTo>
                    <a:pt x="35" y="70"/>
                    <a:pt x="35" y="174"/>
                    <a:pt x="1" y="2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35"/>
            <p:cNvSpPr/>
            <p:nvPr/>
          </p:nvSpPr>
          <p:spPr>
            <a:xfrm>
              <a:off x="1039073" y="322316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1" y="138"/>
                  </a:ln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35"/>
            <p:cNvSpPr/>
            <p:nvPr/>
          </p:nvSpPr>
          <p:spPr>
            <a:xfrm>
              <a:off x="1084778" y="2579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35"/>
            <p:cNvSpPr/>
            <p:nvPr/>
          </p:nvSpPr>
          <p:spPr>
            <a:xfrm>
              <a:off x="1083144" y="25897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1"/>
                  </a:moveTo>
                  <a:cubicBezTo>
                    <a:pt x="35" y="35"/>
                    <a:pt x="1" y="70"/>
                    <a:pt x="1" y="104"/>
                  </a:cubicBezTo>
                  <a:lnTo>
                    <a:pt x="70" y="35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35"/>
            <p:cNvSpPr/>
            <p:nvPr/>
          </p:nvSpPr>
          <p:spPr>
            <a:xfrm>
              <a:off x="1083795" y="257996"/>
              <a:ext cx="992" cy="1322"/>
            </a:xfrm>
            <a:custGeom>
              <a:avLst/>
              <a:gdLst/>
              <a:ahLst/>
              <a:cxnLst/>
              <a:rect l="l" t="t" r="r" b="b"/>
              <a:pathLst>
                <a:path w="105" h="140" extrusionOk="0">
                  <a:moveTo>
                    <a:pt x="105" y="1"/>
                  </a:moveTo>
                  <a:cubicBezTo>
                    <a:pt x="36" y="1"/>
                    <a:pt x="1" y="35"/>
                    <a:pt x="1" y="105"/>
                  </a:cubicBezTo>
                  <a:lnTo>
                    <a:pt x="1" y="139"/>
                  </a:lnTo>
                  <a:cubicBezTo>
                    <a:pt x="36" y="105"/>
                    <a:pt x="70" y="70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35"/>
            <p:cNvSpPr/>
            <p:nvPr/>
          </p:nvSpPr>
          <p:spPr>
            <a:xfrm>
              <a:off x="1040377" y="32068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0"/>
                  </a:moveTo>
                  <a:lnTo>
                    <a:pt x="53" y="35"/>
                  </a:lnTo>
                  <a:lnTo>
                    <a:pt x="53" y="35"/>
                  </a:lnTo>
                  <a:cubicBezTo>
                    <a:pt x="70" y="26"/>
                    <a:pt x="87" y="18"/>
                    <a:pt x="105" y="0"/>
                  </a:cubicBezTo>
                  <a:close/>
                  <a:moveTo>
                    <a:pt x="53" y="35"/>
                  </a:moveTo>
                  <a:lnTo>
                    <a:pt x="53" y="35"/>
                  </a:lnTo>
                  <a:cubicBezTo>
                    <a:pt x="35" y="44"/>
                    <a:pt x="18" y="52"/>
                    <a:pt x="1" y="70"/>
                  </a:cubicBezTo>
                  <a:lnTo>
                    <a:pt x="53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35"/>
            <p:cNvSpPr/>
            <p:nvPr/>
          </p:nvSpPr>
          <p:spPr>
            <a:xfrm>
              <a:off x="1039404" y="321344"/>
              <a:ext cx="982" cy="982"/>
            </a:xfrm>
            <a:custGeom>
              <a:avLst/>
              <a:gdLst/>
              <a:ahLst/>
              <a:cxnLst/>
              <a:rect l="l" t="t" r="r" b="b"/>
              <a:pathLst>
                <a:path w="104" h="104" extrusionOk="0">
                  <a:moveTo>
                    <a:pt x="103" y="0"/>
                  </a:moveTo>
                  <a:cubicBezTo>
                    <a:pt x="69" y="35"/>
                    <a:pt x="34" y="69"/>
                    <a:pt x="0" y="69"/>
                  </a:cubicBezTo>
                  <a:lnTo>
                    <a:pt x="0" y="103"/>
                  </a:lnTo>
                  <a:cubicBezTo>
                    <a:pt x="34" y="69"/>
                    <a:pt x="69" y="35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35"/>
            <p:cNvSpPr/>
            <p:nvPr/>
          </p:nvSpPr>
          <p:spPr>
            <a:xfrm>
              <a:off x="1086081" y="29260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35"/>
            <p:cNvSpPr/>
            <p:nvPr/>
          </p:nvSpPr>
          <p:spPr>
            <a:xfrm>
              <a:off x="1086081" y="292281"/>
              <a:ext cx="671" cy="331"/>
            </a:xfrm>
            <a:custGeom>
              <a:avLst/>
              <a:gdLst/>
              <a:ahLst/>
              <a:cxnLst/>
              <a:rect l="l" t="t" r="r" b="b"/>
              <a:pathLst>
                <a:path w="71" h="35" extrusionOk="0">
                  <a:moveTo>
                    <a:pt x="70" y="0"/>
                  </a:moveTo>
                  <a:cubicBezTo>
                    <a:pt x="36" y="0"/>
                    <a:pt x="36" y="0"/>
                    <a:pt x="1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35"/>
            <p:cNvSpPr/>
            <p:nvPr/>
          </p:nvSpPr>
          <p:spPr>
            <a:xfrm>
              <a:off x="1086742" y="29228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35"/>
            <p:cNvSpPr/>
            <p:nvPr/>
          </p:nvSpPr>
          <p:spPr>
            <a:xfrm>
              <a:off x="1085429" y="292933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70" y="0"/>
                  </a:moveTo>
                  <a:cubicBezTo>
                    <a:pt x="53" y="0"/>
                    <a:pt x="44" y="9"/>
                    <a:pt x="35" y="18"/>
                  </a:cubicBezTo>
                  <a:lnTo>
                    <a:pt x="35" y="18"/>
                  </a:lnTo>
                  <a:lnTo>
                    <a:pt x="70" y="0"/>
                  </a:lnTo>
                  <a:close/>
                  <a:moveTo>
                    <a:pt x="35" y="18"/>
                  </a:moveTo>
                  <a:lnTo>
                    <a:pt x="1" y="35"/>
                  </a:lnTo>
                  <a:cubicBezTo>
                    <a:pt x="18" y="35"/>
                    <a:pt x="27" y="26"/>
                    <a:pt x="35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35"/>
            <p:cNvSpPr/>
            <p:nvPr/>
          </p:nvSpPr>
          <p:spPr>
            <a:xfrm>
              <a:off x="1085429" y="29325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35"/>
            <p:cNvSpPr/>
            <p:nvPr/>
          </p:nvSpPr>
          <p:spPr>
            <a:xfrm>
              <a:off x="1085760" y="29260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35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35"/>
            <p:cNvSpPr/>
            <p:nvPr/>
          </p:nvSpPr>
          <p:spPr>
            <a:xfrm>
              <a:off x="1084126" y="29326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cubicBezTo>
                    <a:pt x="104" y="35"/>
                    <a:pt x="69" y="69"/>
                    <a:pt x="1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35"/>
            <p:cNvSpPr/>
            <p:nvPr/>
          </p:nvSpPr>
          <p:spPr>
            <a:xfrm>
              <a:off x="1036467" y="32525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lnTo>
                    <a:pt x="52" y="35"/>
                  </a:lnTo>
                  <a:cubicBezTo>
                    <a:pt x="69" y="26"/>
                    <a:pt x="86" y="18"/>
                    <a:pt x="104" y="0"/>
                  </a:cubicBezTo>
                  <a:close/>
                  <a:moveTo>
                    <a:pt x="52" y="35"/>
                  </a:moveTo>
                  <a:cubicBezTo>
                    <a:pt x="35" y="44"/>
                    <a:pt x="17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35"/>
            <p:cNvSpPr/>
            <p:nvPr/>
          </p:nvSpPr>
          <p:spPr>
            <a:xfrm>
              <a:off x="1038422" y="32395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35"/>
            <p:cNvSpPr/>
            <p:nvPr/>
          </p:nvSpPr>
          <p:spPr>
            <a:xfrm>
              <a:off x="1038422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35"/>
            <p:cNvSpPr/>
            <p:nvPr/>
          </p:nvSpPr>
          <p:spPr>
            <a:xfrm>
              <a:off x="1038752" y="32362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0"/>
                  </a:moveTo>
                  <a:lnTo>
                    <a:pt x="35" y="0"/>
                  </a:ln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35"/>
            <p:cNvSpPr/>
            <p:nvPr/>
          </p:nvSpPr>
          <p:spPr>
            <a:xfrm>
              <a:off x="1037439" y="3242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04"/>
                  </a:moveTo>
                  <a:lnTo>
                    <a:pt x="1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ubicBezTo>
                    <a:pt x="70" y="35"/>
                    <a:pt x="35" y="7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35"/>
            <p:cNvSpPr/>
            <p:nvPr/>
          </p:nvSpPr>
          <p:spPr>
            <a:xfrm>
              <a:off x="1090983" y="62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35"/>
            <p:cNvSpPr/>
            <p:nvPr/>
          </p:nvSpPr>
          <p:spPr>
            <a:xfrm>
              <a:off x="1090983" y="590280"/>
              <a:ext cx="6215" cy="36968"/>
            </a:xfrm>
            <a:custGeom>
              <a:avLst/>
              <a:gdLst/>
              <a:ahLst/>
              <a:cxnLst/>
              <a:rect l="l" t="t" r="r" b="b"/>
              <a:pathLst>
                <a:path w="658" h="3914" extrusionOk="0">
                  <a:moveTo>
                    <a:pt x="429" y="0"/>
                  </a:moveTo>
                  <a:cubicBezTo>
                    <a:pt x="415" y="0"/>
                    <a:pt x="399" y="3"/>
                    <a:pt x="381" y="7"/>
                  </a:cubicBezTo>
                  <a:cubicBezTo>
                    <a:pt x="346" y="76"/>
                    <a:pt x="346" y="145"/>
                    <a:pt x="346" y="180"/>
                  </a:cubicBezTo>
                  <a:cubicBezTo>
                    <a:pt x="484" y="837"/>
                    <a:pt x="450" y="1493"/>
                    <a:pt x="381" y="2116"/>
                  </a:cubicBezTo>
                  <a:cubicBezTo>
                    <a:pt x="277" y="2738"/>
                    <a:pt x="139" y="3325"/>
                    <a:pt x="0" y="3913"/>
                  </a:cubicBezTo>
                  <a:cubicBezTo>
                    <a:pt x="104" y="3878"/>
                    <a:pt x="104" y="3775"/>
                    <a:pt x="139" y="3740"/>
                  </a:cubicBezTo>
                  <a:cubicBezTo>
                    <a:pt x="415" y="2842"/>
                    <a:pt x="553" y="1943"/>
                    <a:pt x="623" y="1010"/>
                  </a:cubicBezTo>
                  <a:cubicBezTo>
                    <a:pt x="623" y="733"/>
                    <a:pt x="657" y="457"/>
                    <a:pt x="553" y="180"/>
                  </a:cubicBezTo>
                  <a:cubicBezTo>
                    <a:pt x="524" y="90"/>
                    <a:pt x="520" y="0"/>
                    <a:pt x="4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35"/>
            <p:cNvSpPr/>
            <p:nvPr/>
          </p:nvSpPr>
          <p:spPr>
            <a:xfrm>
              <a:off x="1090001" y="62984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35"/>
            <p:cNvSpPr/>
            <p:nvPr/>
          </p:nvSpPr>
          <p:spPr>
            <a:xfrm>
              <a:off x="1090331" y="62951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35"/>
            <p:cNvSpPr/>
            <p:nvPr/>
          </p:nvSpPr>
          <p:spPr>
            <a:xfrm>
              <a:off x="1086412" y="63964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35"/>
            <p:cNvSpPr/>
            <p:nvPr/>
          </p:nvSpPr>
          <p:spPr>
            <a:xfrm>
              <a:off x="1086742" y="637685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69"/>
                    <a:pt x="0" y="138"/>
                    <a:pt x="0" y="207"/>
                  </a:cubicBezTo>
                  <a:cubicBezTo>
                    <a:pt x="69" y="173"/>
                    <a:pt x="69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35"/>
            <p:cNvSpPr/>
            <p:nvPr/>
          </p:nvSpPr>
          <p:spPr>
            <a:xfrm>
              <a:off x="1087394" y="6376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35"/>
            <p:cNvSpPr/>
            <p:nvPr/>
          </p:nvSpPr>
          <p:spPr>
            <a:xfrm>
              <a:off x="1086081" y="639971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207"/>
                  </a:cubicBezTo>
                  <a:cubicBezTo>
                    <a:pt x="70" y="138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35"/>
            <p:cNvSpPr/>
            <p:nvPr/>
          </p:nvSpPr>
          <p:spPr>
            <a:xfrm>
              <a:off x="1086081" y="641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35"/>
            <p:cNvSpPr/>
            <p:nvPr/>
          </p:nvSpPr>
          <p:spPr>
            <a:xfrm>
              <a:off x="1086742" y="63964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35"/>
            <p:cNvSpPr/>
            <p:nvPr/>
          </p:nvSpPr>
          <p:spPr>
            <a:xfrm>
              <a:off x="1084456" y="643881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lnTo>
                    <a:pt x="0" y="139"/>
                  </a:lnTo>
                  <a:cubicBezTo>
                    <a:pt x="69" y="105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35"/>
            <p:cNvSpPr/>
            <p:nvPr/>
          </p:nvSpPr>
          <p:spPr>
            <a:xfrm>
              <a:off x="1085108" y="6435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35"/>
            <p:cNvSpPr/>
            <p:nvPr/>
          </p:nvSpPr>
          <p:spPr>
            <a:xfrm>
              <a:off x="1090983" y="62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35"/>
            <p:cNvSpPr/>
            <p:nvPr/>
          </p:nvSpPr>
          <p:spPr>
            <a:xfrm>
              <a:off x="1090331" y="62951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6"/>
                  </a:cubicBez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35"/>
            <p:cNvSpPr/>
            <p:nvPr/>
          </p:nvSpPr>
          <p:spPr>
            <a:xfrm>
              <a:off x="1090652" y="627239"/>
              <a:ext cx="340" cy="2286"/>
            </a:xfrm>
            <a:custGeom>
              <a:avLst/>
              <a:gdLst/>
              <a:ahLst/>
              <a:cxnLst/>
              <a:rect l="l" t="t" r="r" b="b"/>
              <a:pathLst>
                <a:path w="36" h="242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69"/>
                    <a:pt x="1" y="173"/>
                    <a:pt x="1" y="242"/>
                  </a:cubicBezTo>
                  <a:cubicBezTo>
                    <a:pt x="35" y="173"/>
                    <a:pt x="35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35"/>
            <p:cNvSpPr/>
            <p:nvPr/>
          </p:nvSpPr>
          <p:spPr>
            <a:xfrm>
              <a:off x="1083795" y="6474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35"/>
            <p:cNvSpPr/>
            <p:nvPr/>
          </p:nvSpPr>
          <p:spPr>
            <a:xfrm>
              <a:off x="1085429" y="64192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70"/>
                    <a:pt x="1" y="104"/>
                    <a:pt x="1" y="173"/>
                  </a:cubicBezTo>
                  <a:cubicBezTo>
                    <a:pt x="35" y="139"/>
                    <a:pt x="35" y="7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35"/>
            <p:cNvSpPr/>
            <p:nvPr/>
          </p:nvSpPr>
          <p:spPr>
            <a:xfrm>
              <a:off x="1085108" y="64356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35"/>
            <p:cNvSpPr/>
            <p:nvPr/>
          </p:nvSpPr>
          <p:spPr>
            <a:xfrm>
              <a:off x="1086081" y="6419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35"/>
            <p:cNvSpPr/>
            <p:nvPr/>
          </p:nvSpPr>
          <p:spPr>
            <a:xfrm>
              <a:off x="1089028" y="6340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35"/>
            <p:cNvSpPr/>
            <p:nvPr/>
          </p:nvSpPr>
          <p:spPr>
            <a:xfrm>
              <a:off x="1088697" y="63408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35"/>
            <p:cNvSpPr/>
            <p:nvPr/>
          </p:nvSpPr>
          <p:spPr>
            <a:xfrm>
              <a:off x="1087394" y="63768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35"/>
            <p:cNvSpPr/>
            <p:nvPr/>
          </p:nvSpPr>
          <p:spPr>
            <a:xfrm>
              <a:off x="1087715" y="637024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1" y="1"/>
                  </a:moveTo>
                  <a:lnTo>
                    <a:pt x="1" y="70"/>
                  </a:lnTo>
                  <a:cubicBezTo>
                    <a:pt x="1" y="70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35"/>
            <p:cNvSpPr/>
            <p:nvPr/>
          </p:nvSpPr>
          <p:spPr>
            <a:xfrm>
              <a:off x="1084126" y="64519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35"/>
            <p:cNvSpPr/>
            <p:nvPr/>
          </p:nvSpPr>
          <p:spPr>
            <a:xfrm>
              <a:off x="1083795" y="645515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70" y="1"/>
                  </a:moveTo>
                  <a:cubicBezTo>
                    <a:pt x="36" y="70"/>
                    <a:pt x="36" y="104"/>
                    <a:pt x="1" y="173"/>
                  </a:cubicBezTo>
                  <a:cubicBezTo>
                    <a:pt x="70" y="139"/>
                    <a:pt x="70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35"/>
            <p:cNvSpPr/>
            <p:nvPr/>
          </p:nvSpPr>
          <p:spPr>
            <a:xfrm>
              <a:off x="1083795" y="64714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35"/>
            <p:cNvSpPr/>
            <p:nvPr/>
          </p:nvSpPr>
          <p:spPr>
            <a:xfrm>
              <a:off x="1089028" y="6340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35"/>
            <p:cNvSpPr/>
            <p:nvPr/>
          </p:nvSpPr>
          <p:spPr>
            <a:xfrm>
              <a:off x="1089028" y="63343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35"/>
            <p:cNvSpPr/>
            <p:nvPr/>
          </p:nvSpPr>
          <p:spPr>
            <a:xfrm>
              <a:off x="1080537" y="6536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35"/>
            <p:cNvSpPr/>
            <p:nvPr/>
          </p:nvSpPr>
          <p:spPr>
            <a:xfrm>
              <a:off x="1080537" y="6540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35"/>
            <p:cNvSpPr/>
            <p:nvPr/>
          </p:nvSpPr>
          <p:spPr>
            <a:xfrm>
              <a:off x="1216346" y="363563"/>
              <a:ext cx="20581" cy="51154"/>
            </a:xfrm>
            <a:custGeom>
              <a:avLst/>
              <a:gdLst/>
              <a:ahLst/>
              <a:cxnLst/>
              <a:rect l="l" t="t" r="r" b="b"/>
              <a:pathLst>
                <a:path w="2179" h="5416" extrusionOk="0">
                  <a:moveTo>
                    <a:pt x="132" y="1"/>
                  </a:moveTo>
                  <a:cubicBezTo>
                    <a:pt x="90" y="1"/>
                    <a:pt x="46" y="8"/>
                    <a:pt x="0" y="23"/>
                  </a:cubicBezTo>
                  <a:cubicBezTo>
                    <a:pt x="381" y="300"/>
                    <a:pt x="726" y="645"/>
                    <a:pt x="1037" y="1060"/>
                  </a:cubicBezTo>
                  <a:cubicBezTo>
                    <a:pt x="1625" y="1855"/>
                    <a:pt x="1936" y="2788"/>
                    <a:pt x="2040" y="3791"/>
                  </a:cubicBezTo>
                  <a:cubicBezTo>
                    <a:pt x="2109" y="4344"/>
                    <a:pt x="2143" y="4862"/>
                    <a:pt x="2178" y="5415"/>
                  </a:cubicBezTo>
                  <a:cubicBezTo>
                    <a:pt x="2178" y="4344"/>
                    <a:pt x="2109" y="3272"/>
                    <a:pt x="1798" y="2235"/>
                  </a:cubicBezTo>
                  <a:cubicBezTo>
                    <a:pt x="1590" y="1440"/>
                    <a:pt x="1176" y="749"/>
                    <a:pt x="553" y="196"/>
                  </a:cubicBezTo>
                  <a:cubicBezTo>
                    <a:pt x="419" y="88"/>
                    <a:pt x="284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35"/>
            <p:cNvSpPr/>
            <p:nvPr/>
          </p:nvSpPr>
          <p:spPr>
            <a:xfrm>
              <a:off x="1214060" y="38858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35"/>
            <p:cNvSpPr/>
            <p:nvPr/>
          </p:nvSpPr>
          <p:spPr>
            <a:xfrm>
              <a:off x="1204918" y="351369"/>
              <a:ext cx="12090" cy="37223"/>
            </a:xfrm>
            <a:custGeom>
              <a:avLst/>
              <a:gdLst/>
              <a:ahLst/>
              <a:cxnLst/>
              <a:rect l="l" t="t" r="r" b="b"/>
              <a:pathLst>
                <a:path w="1280" h="3941" extrusionOk="0">
                  <a:moveTo>
                    <a:pt x="1141" y="1"/>
                  </a:moveTo>
                  <a:cubicBezTo>
                    <a:pt x="1107" y="1"/>
                    <a:pt x="1072" y="35"/>
                    <a:pt x="1072" y="70"/>
                  </a:cubicBezTo>
                  <a:cubicBezTo>
                    <a:pt x="1038" y="104"/>
                    <a:pt x="1038" y="173"/>
                    <a:pt x="1038" y="208"/>
                  </a:cubicBezTo>
                  <a:cubicBezTo>
                    <a:pt x="899" y="726"/>
                    <a:pt x="657" y="1176"/>
                    <a:pt x="139" y="1383"/>
                  </a:cubicBezTo>
                  <a:cubicBezTo>
                    <a:pt x="70" y="1418"/>
                    <a:pt x="35" y="1487"/>
                    <a:pt x="35" y="1591"/>
                  </a:cubicBezTo>
                  <a:cubicBezTo>
                    <a:pt x="1" y="1694"/>
                    <a:pt x="1" y="1832"/>
                    <a:pt x="35" y="1971"/>
                  </a:cubicBezTo>
                  <a:cubicBezTo>
                    <a:pt x="70" y="2351"/>
                    <a:pt x="657" y="3595"/>
                    <a:pt x="968" y="3941"/>
                  </a:cubicBezTo>
                  <a:cubicBezTo>
                    <a:pt x="830" y="3664"/>
                    <a:pt x="727" y="3422"/>
                    <a:pt x="623" y="3146"/>
                  </a:cubicBezTo>
                  <a:cubicBezTo>
                    <a:pt x="415" y="2766"/>
                    <a:pt x="277" y="2351"/>
                    <a:pt x="139" y="1936"/>
                  </a:cubicBezTo>
                  <a:cubicBezTo>
                    <a:pt x="104" y="1763"/>
                    <a:pt x="70" y="1591"/>
                    <a:pt x="277" y="1521"/>
                  </a:cubicBezTo>
                  <a:cubicBezTo>
                    <a:pt x="727" y="1349"/>
                    <a:pt x="968" y="934"/>
                    <a:pt x="1176" y="554"/>
                  </a:cubicBezTo>
                  <a:cubicBezTo>
                    <a:pt x="1245" y="415"/>
                    <a:pt x="1280" y="242"/>
                    <a:pt x="1245" y="104"/>
                  </a:cubicBezTo>
                  <a:cubicBezTo>
                    <a:pt x="1245" y="35"/>
                    <a:pt x="1176" y="1"/>
                    <a:pt x="1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35"/>
            <p:cNvSpPr/>
            <p:nvPr/>
          </p:nvSpPr>
          <p:spPr>
            <a:xfrm>
              <a:off x="1223855" y="352625"/>
              <a:ext cx="13724" cy="18342"/>
            </a:xfrm>
            <a:custGeom>
              <a:avLst/>
              <a:gdLst/>
              <a:ahLst/>
              <a:cxnLst/>
              <a:rect l="l" t="t" r="r" b="b"/>
              <a:pathLst>
                <a:path w="1453" h="1942" extrusionOk="0">
                  <a:moveTo>
                    <a:pt x="64" y="0"/>
                  </a:moveTo>
                  <a:cubicBezTo>
                    <a:pt x="43" y="0"/>
                    <a:pt x="22" y="2"/>
                    <a:pt x="0" y="6"/>
                  </a:cubicBezTo>
                  <a:cubicBezTo>
                    <a:pt x="0" y="75"/>
                    <a:pt x="35" y="109"/>
                    <a:pt x="70" y="109"/>
                  </a:cubicBezTo>
                  <a:cubicBezTo>
                    <a:pt x="484" y="455"/>
                    <a:pt x="795" y="904"/>
                    <a:pt x="1107" y="1354"/>
                  </a:cubicBezTo>
                  <a:cubicBezTo>
                    <a:pt x="1210" y="1561"/>
                    <a:pt x="1279" y="1803"/>
                    <a:pt x="1452" y="1941"/>
                  </a:cubicBezTo>
                  <a:cubicBezTo>
                    <a:pt x="1245" y="1319"/>
                    <a:pt x="865" y="732"/>
                    <a:pt x="450" y="248"/>
                  </a:cubicBezTo>
                  <a:cubicBezTo>
                    <a:pt x="357" y="124"/>
                    <a:pt x="237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35"/>
            <p:cNvSpPr/>
            <p:nvPr/>
          </p:nvSpPr>
          <p:spPr>
            <a:xfrm>
              <a:off x="1237569" y="37095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35"/>
            <p:cNvSpPr/>
            <p:nvPr/>
          </p:nvSpPr>
          <p:spPr>
            <a:xfrm>
              <a:off x="1210471" y="374547"/>
              <a:ext cx="5233" cy="8822"/>
            </a:xfrm>
            <a:custGeom>
              <a:avLst/>
              <a:gdLst/>
              <a:ahLst/>
              <a:cxnLst/>
              <a:rect l="l" t="t" r="r" b="b"/>
              <a:pathLst>
                <a:path w="554" h="934" extrusionOk="0">
                  <a:moveTo>
                    <a:pt x="0" y="1"/>
                  </a:moveTo>
                  <a:cubicBezTo>
                    <a:pt x="69" y="381"/>
                    <a:pt x="277" y="657"/>
                    <a:pt x="519" y="934"/>
                  </a:cubicBezTo>
                  <a:lnTo>
                    <a:pt x="553" y="899"/>
                  </a:lnTo>
                  <a:cubicBezTo>
                    <a:pt x="380" y="588"/>
                    <a:pt x="277" y="24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35"/>
            <p:cNvSpPr/>
            <p:nvPr/>
          </p:nvSpPr>
          <p:spPr>
            <a:xfrm>
              <a:off x="1218301" y="38761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35"/>
            <p:cNvSpPr/>
            <p:nvPr/>
          </p:nvSpPr>
          <p:spPr>
            <a:xfrm>
              <a:off x="1218632" y="387931"/>
              <a:ext cx="992" cy="2626"/>
            </a:xfrm>
            <a:custGeom>
              <a:avLst/>
              <a:gdLst/>
              <a:ahLst/>
              <a:cxnLst/>
              <a:rect l="l" t="t" r="r" b="b"/>
              <a:pathLst>
                <a:path w="105" h="278" extrusionOk="0">
                  <a:moveTo>
                    <a:pt x="0" y="1"/>
                  </a:moveTo>
                  <a:cubicBezTo>
                    <a:pt x="0" y="104"/>
                    <a:pt x="35" y="174"/>
                    <a:pt x="104" y="277"/>
                  </a:cubicBezTo>
                  <a:cubicBezTo>
                    <a:pt x="104" y="174"/>
                    <a:pt x="7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35"/>
            <p:cNvSpPr/>
            <p:nvPr/>
          </p:nvSpPr>
          <p:spPr>
            <a:xfrm>
              <a:off x="1219614" y="39054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35"/>
            <p:cNvSpPr/>
            <p:nvPr/>
          </p:nvSpPr>
          <p:spPr>
            <a:xfrm>
              <a:off x="1215364" y="383038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lnTo>
                    <a:pt x="1" y="35"/>
                  </a:lnTo>
                  <a:cubicBezTo>
                    <a:pt x="35" y="104"/>
                    <a:pt x="70" y="208"/>
                    <a:pt x="174" y="242"/>
                  </a:cubicBezTo>
                  <a:cubicBezTo>
                    <a:pt x="139" y="139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35"/>
            <p:cNvSpPr/>
            <p:nvPr/>
          </p:nvSpPr>
          <p:spPr>
            <a:xfrm>
              <a:off x="1216998" y="385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35"/>
            <p:cNvSpPr/>
            <p:nvPr/>
          </p:nvSpPr>
          <p:spPr>
            <a:xfrm>
              <a:off x="1218301" y="38761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35"/>
            <p:cNvSpPr/>
            <p:nvPr/>
          </p:nvSpPr>
          <p:spPr>
            <a:xfrm>
              <a:off x="1216998" y="385645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" y="1"/>
                  </a:moveTo>
                  <a:cubicBezTo>
                    <a:pt x="1" y="70"/>
                    <a:pt x="70" y="174"/>
                    <a:pt x="139" y="208"/>
                  </a:cubicBezTo>
                  <a:cubicBezTo>
                    <a:pt x="139" y="105"/>
                    <a:pt x="104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35"/>
            <p:cNvSpPr/>
            <p:nvPr/>
          </p:nvSpPr>
          <p:spPr>
            <a:xfrm>
              <a:off x="1216998" y="385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35"/>
            <p:cNvSpPr/>
            <p:nvPr/>
          </p:nvSpPr>
          <p:spPr>
            <a:xfrm>
              <a:off x="1218301" y="39740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1" y="69"/>
                    <a:pt x="7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35"/>
            <p:cNvSpPr/>
            <p:nvPr/>
          </p:nvSpPr>
          <p:spPr>
            <a:xfrm>
              <a:off x="1214712" y="39119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35" y="0"/>
                    <a:pt x="35" y="35"/>
                    <a:pt x="70" y="70"/>
                  </a:cubicBezTo>
                  <a:cubicBezTo>
                    <a:pt x="70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35"/>
            <p:cNvSpPr/>
            <p:nvPr/>
          </p:nvSpPr>
          <p:spPr>
            <a:xfrm>
              <a:off x="1214712" y="39086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35"/>
            <p:cNvSpPr/>
            <p:nvPr/>
          </p:nvSpPr>
          <p:spPr>
            <a:xfrm>
              <a:off x="1219614" y="390547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35"/>
            <p:cNvSpPr/>
            <p:nvPr/>
          </p:nvSpPr>
          <p:spPr>
            <a:xfrm>
              <a:off x="1219935" y="3908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35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35"/>
            <p:cNvSpPr/>
            <p:nvPr/>
          </p:nvSpPr>
          <p:spPr>
            <a:xfrm>
              <a:off x="1237569" y="371289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0" y="0"/>
                  </a:moveTo>
                  <a:cubicBezTo>
                    <a:pt x="35" y="69"/>
                    <a:pt x="0" y="104"/>
                    <a:pt x="69" y="173"/>
                  </a:cubicBezTo>
                  <a:cubicBezTo>
                    <a:pt x="35" y="104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35"/>
            <p:cNvSpPr/>
            <p:nvPr/>
          </p:nvSpPr>
          <p:spPr>
            <a:xfrm>
              <a:off x="1214391" y="39021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lnTo>
                    <a:pt x="35" y="70"/>
                  </a:lnTo>
                  <a:cubicBezTo>
                    <a:pt x="35" y="70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35"/>
            <p:cNvSpPr/>
            <p:nvPr/>
          </p:nvSpPr>
          <p:spPr>
            <a:xfrm>
              <a:off x="1214060" y="3889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35"/>
            <p:cNvSpPr/>
            <p:nvPr/>
          </p:nvSpPr>
          <p:spPr>
            <a:xfrm>
              <a:off x="1214060" y="389244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0" y="0"/>
                  </a:moveTo>
                  <a:cubicBezTo>
                    <a:pt x="0" y="17"/>
                    <a:pt x="9" y="43"/>
                    <a:pt x="18" y="69"/>
                  </a:cubicBezTo>
                  <a:lnTo>
                    <a:pt x="0" y="0"/>
                  </a:lnTo>
                  <a:close/>
                  <a:moveTo>
                    <a:pt x="18" y="69"/>
                  </a:moveTo>
                  <a:lnTo>
                    <a:pt x="35" y="138"/>
                  </a:lnTo>
                  <a:cubicBezTo>
                    <a:pt x="35" y="121"/>
                    <a:pt x="26" y="95"/>
                    <a:pt x="18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35"/>
            <p:cNvSpPr/>
            <p:nvPr/>
          </p:nvSpPr>
          <p:spPr>
            <a:xfrm>
              <a:off x="1218301" y="39707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35"/>
            <p:cNvSpPr/>
            <p:nvPr/>
          </p:nvSpPr>
          <p:spPr>
            <a:xfrm>
              <a:off x="1215364" y="39185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35"/>
            <p:cNvSpPr/>
            <p:nvPr/>
          </p:nvSpPr>
          <p:spPr>
            <a:xfrm>
              <a:off x="1210141" y="3742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35"/>
            <p:cNvSpPr/>
            <p:nvPr/>
          </p:nvSpPr>
          <p:spPr>
            <a:xfrm>
              <a:off x="1275434" y="576245"/>
              <a:ext cx="20902" cy="24557"/>
            </a:xfrm>
            <a:custGeom>
              <a:avLst/>
              <a:gdLst/>
              <a:ahLst/>
              <a:cxnLst/>
              <a:rect l="l" t="t" r="r" b="b"/>
              <a:pathLst>
                <a:path w="2213" h="2600" extrusionOk="0">
                  <a:moveTo>
                    <a:pt x="54" y="0"/>
                  </a:moveTo>
                  <a:cubicBezTo>
                    <a:pt x="37" y="0"/>
                    <a:pt x="20" y="2"/>
                    <a:pt x="1" y="7"/>
                  </a:cubicBezTo>
                  <a:cubicBezTo>
                    <a:pt x="1" y="111"/>
                    <a:pt x="35" y="145"/>
                    <a:pt x="70" y="180"/>
                  </a:cubicBezTo>
                  <a:cubicBezTo>
                    <a:pt x="796" y="836"/>
                    <a:pt x="1452" y="1597"/>
                    <a:pt x="2006" y="2392"/>
                  </a:cubicBezTo>
                  <a:cubicBezTo>
                    <a:pt x="2040" y="2461"/>
                    <a:pt x="2109" y="2565"/>
                    <a:pt x="2213" y="2599"/>
                  </a:cubicBezTo>
                  <a:cubicBezTo>
                    <a:pt x="2075" y="2323"/>
                    <a:pt x="1902" y="2081"/>
                    <a:pt x="1729" y="1839"/>
                  </a:cubicBezTo>
                  <a:cubicBezTo>
                    <a:pt x="1280" y="1217"/>
                    <a:pt x="796" y="698"/>
                    <a:pt x="277" y="145"/>
                  </a:cubicBezTo>
                  <a:cubicBezTo>
                    <a:pt x="218" y="85"/>
                    <a:pt x="158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35"/>
            <p:cNvSpPr/>
            <p:nvPr/>
          </p:nvSpPr>
          <p:spPr>
            <a:xfrm>
              <a:off x="1296326" y="600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35"/>
            <p:cNvSpPr/>
            <p:nvPr/>
          </p:nvSpPr>
          <p:spPr>
            <a:xfrm>
              <a:off x="1280005" y="59328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35"/>
            <p:cNvSpPr/>
            <p:nvPr/>
          </p:nvSpPr>
          <p:spPr>
            <a:xfrm>
              <a:off x="1276416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35"/>
            <p:cNvSpPr/>
            <p:nvPr/>
          </p:nvSpPr>
          <p:spPr>
            <a:xfrm>
              <a:off x="1276416" y="588382"/>
              <a:ext cx="3599" cy="4911"/>
            </a:xfrm>
            <a:custGeom>
              <a:avLst/>
              <a:gdLst/>
              <a:ahLst/>
              <a:cxnLst/>
              <a:rect l="l" t="t" r="r" b="b"/>
              <a:pathLst>
                <a:path w="381" h="520" extrusionOk="0">
                  <a:moveTo>
                    <a:pt x="0" y="1"/>
                  </a:moveTo>
                  <a:lnTo>
                    <a:pt x="0" y="1"/>
                  </a:lnTo>
                  <a:cubicBezTo>
                    <a:pt x="70" y="208"/>
                    <a:pt x="208" y="381"/>
                    <a:pt x="381" y="519"/>
                  </a:cubicBezTo>
                  <a:cubicBezTo>
                    <a:pt x="312" y="312"/>
                    <a:pt x="208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35"/>
            <p:cNvSpPr/>
            <p:nvPr/>
          </p:nvSpPr>
          <p:spPr>
            <a:xfrm>
              <a:off x="1280005" y="59360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35"/>
            <p:cNvSpPr/>
            <p:nvPr/>
          </p:nvSpPr>
          <p:spPr>
            <a:xfrm>
              <a:off x="1280336" y="593605"/>
              <a:ext cx="1643" cy="3277"/>
            </a:xfrm>
            <a:custGeom>
              <a:avLst/>
              <a:gdLst/>
              <a:ahLst/>
              <a:cxnLst/>
              <a:rect l="l" t="t" r="r" b="b"/>
              <a:pathLst>
                <a:path w="174" h="347" extrusionOk="0">
                  <a:moveTo>
                    <a:pt x="0" y="1"/>
                  </a:moveTo>
                  <a:cubicBezTo>
                    <a:pt x="35" y="139"/>
                    <a:pt x="104" y="243"/>
                    <a:pt x="173" y="346"/>
                  </a:cubicBezTo>
                  <a:cubicBezTo>
                    <a:pt x="173" y="208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35"/>
            <p:cNvSpPr/>
            <p:nvPr/>
          </p:nvSpPr>
          <p:spPr>
            <a:xfrm>
              <a:off x="1281970" y="59687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35"/>
            <p:cNvSpPr/>
            <p:nvPr/>
          </p:nvSpPr>
          <p:spPr>
            <a:xfrm>
              <a:off x="1283594" y="5998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35"/>
            <p:cNvSpPr/>
            <p:nvPr/>
          </p:nvSpPr>
          <p:spPr>
            <a:xfrm>
              <a:off x="1283594" y="599810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70" y="1"/>
                  </a:moveTo>
                  <a:lnTo>
                    <a:pt x="1" y="1"/>
                  </a:lnTo>
                  <a:cubicBezTo>
                    <a:pt x="35" y="1"/>
                    <a:pt x="70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35"/>
            <p:cNvSpPr/>
            <p:nvPr/>
          </p:nvSpPr>
          <p:spPr>
            <a:xfrm>
              <a:off x="1283273" y="598176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0" y="1"/>
                  </a:moveTo>
                  <a:cubicBezTo>
                    <a:pt x="0" y="70"/>
                    <a:pt x="35" y="104"/>
                    <a:pt x="35" y="174"/>
                  </a:cubicBezTo>
                  <a:cubicBezTo>
                    <a:pt x="35" y="104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35"/>
            <p:cNvSpPr/>
            <p:nvPr/>
          </p:nvSpPr>
          <p:spPr>
            <a:xfrm>
              <a:off x="1283273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35"/>
            <p:cNvSpPr/>
            <p:nvPr/>
          </p:nvSpPr>
          <p:spPr>
            <a:xfrm>
              <a:off x="1296987" y="6020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35"/>
            <p:cNvSpPr/>
            <p:nvPr/>
          </p:nvSpPr>
          <p:spPr>
            <a:xfrm>
              <a:off x="1296326" y="600793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1" y="0"/>
                  </a:moveTo>
                  <a:cubicBezTo>
                    <a:pt x="1" y="69"/>
                    <a:pt x="35" y="104"/>
                    <a:pt x="70" y="139"/>
                  </a:cubicBezTo>
                  <a:cubicBezTo>
                    <a:pt x="70" y="104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35"/>
            <p:cNvSpPr/>
            <p:nvPr/>
          </p:nvSpPr>
          <p:spPr>
            <a:xfrm>
              <a:off x="1296326" y="600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35"/>
            <p:cNvSpPr/>
            <p:nvPr/>
          </p:nvSpPr>
          <p:spPr>
            <a:xfrm>
              <a:off x="1297639" y="6034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35"/>
            <p:cNvSpPr/>
            <p:nvPr/>
          </p:nvSpPr>
          <p:spPr>
            <a:xfrm>
              <a:off x="1296987" y="60209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35"/>
            <p:cNvSpPr/>
            <p:nvPr/>
          </p:nvSpPr>
          <p:spPr>
            <a:xfrm>
              <a:off x="1297308" y="602427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1" y="0"/>
                  </a:moveTo>
                  <a:cubicBezTo>
                    <a:pt x="1" y="35"/>
                    <a:pt x="1" y="69"/>
                    <a:pt x="35" y="104"/>
                  </a:cubicBezTo>
                  <a:cubicBezTo>
                    <a:pt x="35" y="69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35"/>
            <p:cNvSpPr/>
            <p:nvPr/>
          </p:nvSpPr>
          <p:spPr>
            <a:xfrm>
              <a:off x="1298612" y="604712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1" y="0"/>
                  </a:moveTo>
                  <a:lnTo>
                    <a:pt x="35" y="104"/>
                  </a:lnTo>
                  <a:cubicBezTo>
                    <a:pt x="35" y="69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35"/>
            <p:cNvSpPr/>
            <p:nvPr/>
          </p:nvSpPr>
          <p:spPr>
            <a:xfrm>
              <a:off x="1298942" y="6056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35"/>
            <p:cNvSpPr/>
            <p:nvPr/>
          </p:nvSpPr>
          <p:spPr>
            <a:xfrm>
              <a:off x="1281970" y="59720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69" y="35"/>
                    <a:pt x="104" y="35"/>
                    <a:pt x="138" y="69"/>
                  </a:cubicBezTo>
                  <a:cubicBezTo>
                    <a:pt x="104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35"/>
            <p:cNvSpPr/>
            <p:nvPr/>
          </p:nvSpPr>
          <p:spPr>
            <a:xfrm>
              <a:off x="1297639" y="603730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cubicBezTo>
                    <a:pt x="0" y="69"/>
                    <a:pt x="69" y="69"/>
                    <a:pt x="104" y="104"/>
                  </a:cubicBez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35"/>
            <p:cNvSpPr/>
            <p:nvPr/>
          </p:nvSpPr>
          <p:spPr>
            <a:xfrm>
              <a:off x="1299263" y="6060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35"/>
            <p:cNvSpPr/>
            <p:nvPr/>
          </p:nvSpPr>
          <p:spPr>
            <a:xfrm>
              <a:off x="1298942" y="60633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35"/>
            <p:cNvSpPr/>
            <p:nvPr/>
          </p:nvSpPr>
          <p:spPr>
            <a:xfrm>
              <a:off x="1299263" y="60601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35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35"/>
            <p:cNvSpPr/>
            <p:nvPr/>
          </p:nvSpPr>
          <p:spPr>
            <a:xfrm>
              <a:off x="1188266" y="3530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35"/>
            <p:cNvSpPr/>
            <p:nvPr/>
          </p:nvSpPr>
          <p:spPr>
            <a:xfrm>
              <a:off x="1167704" y="352824"/>
              <a:ext cx="20571" cy="5081"/>
            </a:xfrm>
            <a:custGeom>
              <a:avLst/>
              <a:gdLst/>
              <a:ahLst/>
              <a:cxnLst/>
              <a:rect l="l" t="t" r="r" b="b"/>
              <a:pathLst>
                <a:path w="2178" h="538" extrusionOk="0">
                  <a:moveTo>
                    <a:pt x="1380" y="0"/>
                  </a:moveTo>
                  <a:cubicBezTo>
                    <a:pt x="863" y="0"/>
                    <a:pt x="397" y="141"/>
                    <a:pt x="0" y="538"/>
                  </a:cubicBezTo>
                  <a:cubicBezTo>
                    <a:pt x="35" y="538"/>
                    <a:pt x="104" y="538"/>
                    <a:pt x="138" y="503"/>
                  </a:cubicBezTo>
                  <a:cubicBezTo>
                    <a:pt x="450" y="296"/>
                    <a:pt x="830" y="192"/>
                    <a:pt x="1210" y="192"/>
                  </a:cubicBezTo>
                  <a:cubicBezTo>
                    <a:pt x="1331" y="175"/>
                    <a:pt x="1443" y="166"/>
                    <a:pt x="1551" y="166"/>
                  </a:cubicBezTo>
                  <a:cubicBezTo>
                    <a:pt x="1659" y="166"/>
                    <a:pt x="1763" y="175"/>
                    <a:pt x="1867" y="192"/>
                  </a:cubicBezTo>
                  <a:cubicBezTo>
                    <a:pt x="2005" y="192"/>
                    <a:pt x="2143" y="192"/>
                    <a:pt x="2178" y="19"/>
                  </a:cubicBezTo>
                  <a:lnTo>
                    <a:pt x="2178" y="19"/>
                  </a:lnTo>
                  <a:cubicBezTo>
                    <a:pt x="2109" y="37"/>
                    <a:pt x="2031" y="45"/>
                    <a:pt x="1953" y="45"/>
                  </a:cubicBezTo>
                  <a:cubicBezTo>
                    <a:pt x="1875" y="45"/>
                    <a:pt x="1798" y="37"/>
                    <a:pt x="1728" y="19"/>
                  </a:cubicBezTo>
                  <a:cubicBezTo>
                    <a:pt x="1610" y="7"/>
                    <a:pt x="1494" y="0"/>
                    <a:pt x="13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35"/>
            <p:cNvSpPr/>
            <p:nvPr/>
          </p:nvSpPr>
          <p:spPr>
            <a:xfrm>
              <a:off x="1167704" y="3578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35"/>
            <p:cNvSpPr/>
            <p:nvPr/>
          </p:nvSpPr>
          <p:spPr>
            <a:xfrm>
              <a:off x="1158883" y="37944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35"/>
            <p:cNvSpPr/>
            <p:nvPr/>
          </p:nvSpPr>
          <p:spPr>
            <a:xfrm>
              <a:off x="1156928" y="380422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35" y="70"/>
                    <a:pt x="1" y="105"/>
                    <a:pt x="1" y="208"/>
                  </a:cubicBezTo>
                  <a:cubicBezTo>
                    <a:pt x="35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35"/>
            <p:cNvSpPr/>
            <p:nvPr/>
          </p:nvSpPr>
          <p:spPr>
            <a:xfrm>
              <a:off x="1156607" y="38238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35"/>
            <p:cNvSpPr/>
            <p:nvPr/>
          </p:nvSpPr>
          <p:spPr>
            <a:xfrm>
              <a:off x="1157910" y="380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35"/>
            <p:cNvSpPr/>
            <p:nvPr/>
          </p:nvSpPr>
          <p:spPr>
            <a:xfrm>
              <a:off x="1155294" y="383359"/>
              <a:ext cx="340" cy="1322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35"/>
                    <a:pt x="1" y="105"/>
                    <a:pt x="1" y="139"/>
                  </a:cubicBezTo>
                  <a:cubicBezTo>
                    <a:pt x="35" y="10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35"/>
            <p:cNvSpPr/>
            <p:nvPr/>
          </p:nvSpPr>
          <p:spPr>
            <a:xfrm>
              <a:off x="1155624" y="383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35"/>
            <p:cNvSpPr/>
            <p:nvPr/>
          </p:nvSpPr>
          <p:spPr>
            <a:xfrm>
              <a:off x="1155294" y="38467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35"/>
            <p:cNvSpPr/>
            <p:nvPr/>
          </p:nvSpPr>
          <p:spPr>
            <a:xfrm>
              <a:off x="1165088" y="36051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35"/>
            <p:cNvSpPr/>
            <p:nvPr/>
          </p:nvSpPr>
          <p:spPr>
            <a:xfrm>
              <a:off x="1165419" y="359860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35"/>
            <p:cNvSpPr/>
            <p:nvPr/>
          </p:nvSpPr>
          <p:spPr>
            <a:xfrm>
              <a:off x="1166070" y="35920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35"/>
            <p:cNvSpPr/>
            <p:nvPr/>
          </p:nvSpPr>
          <p:spPr>
            <a:xfrm>
              <a:off x="1166722" y="358226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04"/>
                  </a:moveTo>
                  <a:cubicBezTo>
                    <a:pt x="35" y="70"/>
                    <a:pt x="70" y="35"/>
                    <a:pt x="104" y="0"/>
                  </a:cubicBezTo>
                  <a:lnTo>
                    <a:pt x="104" y="0"/>
                  </a:lnTo>
                  <a:cubicBezTo>
                    <a:pt x="70" y="35"/>
                    <a:pt x="35" y="7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35"/>
            <p:cNvSpPr/>
            <p:nvPr/>
          </p:nvSpPr>
          <p:spPr>
            <a:xfrm>
              <a:off x="1155624" y="382387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69" y="35"/>
                    <a:pt x="35" y="69"/>
                    <a:pt x="0" y="69"/>
                  </a:cubicBezTo>
                  <a:lnTo>
                    <a:pt x="0" y="104"/>
                  </a:lnTo>
                  <a:cubicBezTo>
                    <a:pt x="35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35"/>
            <p:cNvSpPr/>
            <p:nvPr/>
          </p:nvSpPr>
          <p:spPr>
            <a:xfrm>
              <a:off x="1158231" y="379770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1"/>
                  </a:moveTo>
                  <a:cubicBezTo>
                    <a:pt x="35" y="1"/>
                    <a:pt x="1" y="1"/>
                    <a:pt x="1" y="35"/>
                  </a:cubicBez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35"/>
            <p:cNvSpPr/>
            <p:nvPr/>
          </p:nvSpPr>
          <p:spPr>
            <a:xfrm>
              <a:off x="1158883" y="37977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35"/>
            <p:cNvSpPr/>
            <p:nvPr/>
          </p:nvSpPr>
          <p:spPr>
            <a:xfrm>
              <a:off x="1157910" y="380101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35"/>
            <p:cNvSpPr/>
            <p:nvPr/>
          </p:nvSpPr>
          <p:spPr>
            <a:xfrm>
              <a:off x="1165088" y="483259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35" y="1"/>
                  </a:moveTo>
                  <a:cubicBezTo>
                    <a:pt x="70" y="1"/>
                    <a:pt x="104" y="35"/>
                    <a:pt x="139" y="35"/>
                  </a:cubicBezTo>
                  <a:lnTo>
                    <a:pt x="139" y="70"/>
                  </a:lnTo>
                  <a:lnTo>
                    <a:pt x="139" y="70"/>
                  </a:lnTo>
                  <a:lnTo>
                    <a:pt x="139" y="35"/>
                  </a:lnTo>
                  <a:cubicBezTo>
                    <a:pt x="104" y="35"/>
                    <a:pt x="70" y="1"/>
                    <a:pt x="35" y="1"/>
                  </a:cubicBez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35"/>
            <p:cNvSpPr/>
            <p:nvPr/>
          </p:nvSpPr>
          <p:spPr>
            <a:xfrm>
              <a:off x="1090652" y="414056"/>
              <a:ext cx="2947" cy="18937"/>
            </a:xfrm>
            <a:custGeom>
              <a:avLst/>
              <a:gdLst/>
              <a:ahLst/>
              <a:cxnLst/>
              <a:rect l="l" t="t" r="r" b="b"/>
              <a:pathLst>
                <a:path w="312" h="2005" extrusionOk="0">
                  <a:moveTo>
                    <a:pt x="312" y="0"/>
                  </a:moveTo>
                  <a:lnTo>
                    <a:pt x="312" y="0"/>
                  </a:lnTo>
                  <a:cubicBezTo>
                    <a:pt x="105" y="657"/>
                    <a:pt x="35" y="1313"/>
                    <a:pt x="1" y="2005"/>
                  </a:cubicBezTo>
                  <a:cubicBezTo>
                    <a:pt x="70" y="1348"/>
                    <a:pt x="243" y="657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35"/>
            <p:cNvSpPr/>
            <p:nvPr/>
          </p:nvSpPr>
          <p:spPr>
            <a:xfrm>
              <a:off x="1103384" y="445394"/>
              <a:ext cx="1974" cy="11759"/>
            </a:xfrm>
            <a:custGeom>
              <a:avLst/>
              <a:gdLst/>
              <a:ahLst/>
              <a:cxnLst/>
              <a:rect l="l" t="t" r="r" b="b"/>
              <a:pathLst>
                <a:path w="209" h="1245" extrusionOk="0">
                  <a:moveTo>
                    <a:pt x="139" y="0"/>
                  </a:moveTo>
                  <a:cubicBezTo>
                    <a:pt x="105" y="415"/>
                    <a:pt x="70" y="830"/>
                    <a:pt x="1" y="1245"/>
                  </a:cubicBezTo>
                  <a:cubicBezTo>
                    <a:pt x="174" y="830"/>
                    <a:pt x="208" y="41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35"/>
            <p:cNvSpPr/>
            <p:nvPr/>
          </p:nvSpPr>
          <p:spPr>
            <a:xfrm>
              <a:off x="1103384" y="4571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35"/>
            <p:cNvSpPr/>
            <p:nvPr/>
          </p:nvSpPr>
          <p:spPr>
            <a:xfrm>
              <a:off x="1080537" y="451590"/>
              <a:ext cx="1965" cy="6215"/>
            </a:xfrm>
            <a:custGeom>
              <a:avLst/>
              <a:gdLst/>
              <a:ahLst/>
              <a:cxnLst/>
              <a:rect l="l" t="t" r="r" b="b"/>
              <a:pathLst>
                <a:path w="208" h="658" extrusionOk="0">
                  <a:moveTo>
                    <a:pt x="173" y="1"/>
                  </a:moveTo>
                  <a:cubicBezTo>
                    <a:pt x="69" y="208"/>
                    <a:pt x="104" y="450"/>
                    <a:pt x="0" y="658"/>
                  </a:cubicBezTo>
                  <a:cubicBezTo>
                    <a:pt x="173" y="450"/>
                    <a:pt x="208" y="243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35"/>
            <p:cNvSpPr/>
            <p:nvPr/>
          </p:nvSpPr>
          <p:spPr>
            <a:xfrm>
              <a:off x="1082171" y="45126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35"/>
            <p:cNvSpPr/>
            <p:nvPr/>
          </p:nvSpPr>
          <p:spPr>
            <a:xfrm>
              <a:off x="1102733" y="457144"/>
              <a:ext cx="661" cy="4581"/>
            </a:xfrm>
            <a:custGeom>
              <a:avLst/>
              <a:gdLst/>
              <a:ahLst/>
              <a:cxnLst/>
              <a:rect l="l" t="t" r="r" b="b"/>
              <a:pathLst>
                <a:path w="70" h="485" extrusionOk="0">
                  <a:moveTo>
                    <a:pt x="70" y="1"/>
                  </a:moveTo>
                  <a:cubicBezTo>
                    <a:pt x="70" y="139"/>
                    <a:pt x="1" y="277"/>
                    <a:pt x="70" y="48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35"/>
            <p:cNvSpPr/>
            <p:nvPr/>
          </p:nvSpPr>
          <p:spPr>
            <a:xfrm>
              <a:off x="1078572" y="4653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35"/>
            <p:cNvSpPr/>
            <p:nvPr/>
          </p:nvSpPr>
          <p:spPr>
            <a:xfrm>
              <a:off x="1078572" y="462367"/>
              <a:ext cx="1322" cy="2947"/>
            </a:xfrm>
            <a:custGeom>
              <a:avLst/>
              <a:gdLst/>
              <a:ahLst/>
              <a:cxnLst/>
              <a:rect l="l" t="t" r="r" b="b"/>
              <a:pathLst>
                <a:path w="140" h="312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139"/>
                    <a:pt x="36" y="208"/>
                    <a:pt x="1" y="312"/>
                  </a:cubicBezTo>
                  <a:cubicBezTo>
                    <a:pt x="70" y="243"/>
                    <a:pt x="139" y="139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35"/>
            <p:cNvSpPr/>
            <p:nvPr/>
          </p:nvSpPr>
          <p:spPr>
            <a:xfrm>
              <a:off x="1077599" y="465635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104" y="0"/>
                  </a:moveTo>
                  <a:cubicBezTo>
                    <a:pt x="69" y="35"/>
                    <a:pt x="69" y="35"/>
                    <a:pt x="35" y="69"/>
                  </a:cubicBezTo>
                  <a:cubicBezTo>
                    <a:pt x="35" y="104"/>
                    <a:pt x="0" y="139"/>
                    <a:pt x="69" y="173"/>
                  </a:cubicBezTo>
                  <a:cubicBezTo>
                    <a:pt x="69" y="173"/>
                    <a:pt x="104" y="104"/>
                    <a:pt x="104" y="104"/>
                  </a:cubicBezTo>
                  <a:cubicBezTo>
                    <a:pt x="104" y="69"/>
                    <a:pt x="104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35"/>
            <p:cNvSpPr/>
            <p:nvPr/>
          </p:nvSpPr>
          <p:spPr>
            <a:xfrm>
              <a:off x="1078572" y="4653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35"/>
            <p:cNvSpPr/>
            <p:nvPr/>
          </p:nvSpPr>
          <p:spPr>
            <a:xfrm>
              <a:off x="1080537" y="45779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35"/>
            <p:cNvSpPr/>
            <p:nvPr/>
          </p:nvSpPr>
          <p:spPr>
            <a:xfrm>
              <a:off x="1188918" y="376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35"/>
            <p:cNvSpPr/>
            <p:nvPr/>
          </p:nvSpPr>
          <p:spPr>
            <a:xfrm>
              <a:off x="1187614" y="376181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cubicBezTo>
                    <a:pt x="35" y="0"/>
                    <a:pt x="1" y="104"/>
                    <a:pt x="1" y="173"/>
                  </a:cubicBezTo>
                  <a:cubicBezTo>
                    <a:pt x="70" y="139"/>
                    <a:pt x="104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35"/>
            <p:cNvSpPr/>
            <p:nvPr/>
          </p:nvSpPr>
          <p:spPr>
            <a:xfrm>
              <a:off x="1187293" y="37781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35"/>
            <p:cNvSpPr/>
            <p:nvPr/>
          </p:nvSpPr>
          <p:spPr>
            <a:xfrm>
              <a:off x="1188918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35"/>
            <p:cNvSpPr/>
            <p:nvPr/>
          </p:nvSpPr>
          <p:spPr>
            <a:xfrm>
              <a:off x="1188918" y="374547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70" y="1"/>
                  </a:moveTo>
                  <a:cubicBezTo>
                    <a:pt x="36" y="35"/>
                    <a:pt x="1" y="70"/>
                    <a:pt x="1" y="139"/>
                  </a:cubicBezTo>
                  <a:cubicBezTo>
                    <a:pt x="70" y="104"/>
                    <a:pt x="70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35"/>
            <p:cNvSpPr/>
            <p:nvPr/>
          </p:nvSpPr>
          <p:spPr>
            <a:xfrm>
              <a:off x="1189579" y="374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35"/>
            <p:cNvSpPr/>
            <p:nvPr/>
          </p:nvSpPr>
          <p:spPr>
            <a:xfrm>
              <a:off x="1187293" y="37781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35"/>
            <p:cNvSpPr/>
            <p:nvPr/>
          </p:nvSpPr>
          <p:spPr>
            <a:xfrm>
              <a:off x="1186963" y="37944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35"/>
            <p:cNvSpPr/>
            <p:nvPr/>
          </p:nvSpPr>
          <p:spPr>
            <a:xfrm>
              <a:off x="1186311" y="378136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04" y="1"/>
                  </a:moveTo>
                  <a:lnTo>
                    <a:pt x="104" y="1"/>
                  </a:lnTo>
                  <a:cubicBezTo>
                    <a:pt x="70" y="35"/>
                    <a:pt x="35" y="70"/>
                    <a:pt x="0" y="139"/>
                  </a:cubicBezTo>
                  <a:cubicBezTo>
                    <a:pt x="0" y="139"/>
                    <a:pt x="0" y="139"/>
                    <a:pt x="0" y="174"/>
                  </a:cubicBezTo>
                  <a:cubicBezTo>
                    <a:pt x="0" y="174"/>
                    <a:pt x="35" y="174"/>
                    <a:pt x="35" y="139"/>
                  </a:cubicBezTo>
                  <a:cubicBezTo>
                    <a:pt x="70" y="105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35"/>
            <p:cNvSpPr/>
            <p:nvPr/>
          </p:nvSpPr>
          <p:spPr>
            <a:xfrm>
              <a:off x="1191865" y="449966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69" y="0"/>
                  </a:moveTo>
                  <a:cubicBezTo>
                    <a:pt x="69" y="0"/>
                    <a:pt x="35" y="0"/>
                    <a:pt x="35" y="35"/>
                  </a:cubicBezTo>
                  <a:cubicBezTo>
                    <a:pt x="0" y="69"/>
                    <a:pt x="35" y="69"/>
                    <a:pt x="69" y="69"/>
                  </a:cubicBezTo>
                  <a:cubicBezTo>
                    <a:pt x="104" y="69"/>
                    <a:pt x="104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35"/>
            <p:cNvSpPr/>
            <p:nvPr/>
          </p:nvSpPr>
          <p:spPr>
            <a:xfrm>
              <a:off x="1192186" y="450797"/>
              <a:ext cx="557" cy="482"/>
            </a:xfrm>
            <a:custGeom>
              <a:avLst/>
              <a:gdLst/>
              <a:ahLst/>
              <a:cxnLst/>
              <a:rect l="l" t="t" r="r" b="b"/>
              <a:pathLst>
                <a:path w="59" h="51" extrusionOk="0">
                  <a:moveTo>
                    <a:pt x="43" y="1"/>
                  </a:moveTo>
                  <a:cubicBezTo>
                    <a:pt x="39" y="1"/>
                    <a:pt x="35" y="4"/>
                    <a:pt x="35" y="16"/>
                  </a:cubicBezTo>
                  <a:cubicBezTo>
                    <a:pt x="58" y="16"/>
                    <a:pt x="51" y="1"/>
                    <a:pt x="43" y="1"/>
                  </a:cubicBezTo>
                  <a:close/>
                  <a:moveTo>
                    <a:pt x="35" y="16"/>
                  </a:moveTo>
                  <a:cubicBezTo>
                    <a:pt x="1" y="16"/>
                    <a:pt x="1" y="16"/>
                    <a:pt x="35" y="50"/>
                  </a:cubicBezTo>
                  <a:lnTo>
                    <a:pt x="35" y="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35"/>
            <p:cNvSpPr/>
            <p:nvPr/>
          </p:nvSpPr>
          <p:spPr>
            <a:xfrm>
              <a:off x="1174562" y="50938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35"/>
            <p:cNvSpPr/>
            <p:nvPr/>
          </p:nvSpPr>
          <p:spPr>
            <a:xfrm>
              <a:off x="1212757" y="743459"/>
              <a:ext cx="27428" cy="28411"/>
            </a:xfrm>
            <a:custGeom>
              <a:avLst/>
              <a:gdLst/>
              <a:ahLst/>
              <a:cxnLst/>
              <a:rect l="l" t="t" r="r" b="b"/>
              <a:pathLst>
                <a:path w="2904" h="3008" extrusionOk="0">
                  <a:moveTo>
                    <a:pt x="0" y="519"/>
                  </a:moveTo>
                  <a:lnTo>
                    <a:pt x="0" y="553"/>
                  </a:lnTo>
                  <a:cubicBezTo>
                    <a:pt x="1" y="553"/>
                    <a:pt x="1" y="554"/>
                    <a:pt x="2" y="554"/>
                  </a:cubicBezTo>
                  <a:lnTo>
                    <a:pt x="2" y="554"/>
                  </a:lnTo>
                  <a:cubicBezTo>
                    <a:pt x="1" y="543"/>
                    <a:pt x="0" y="531"/>
                    <a:pt x="0" y="519"/>
                  </a:cubicBezTo>
                  <a:close/>
                  <a:moveTo>
                    <a:pt x="450" y="0"/>
                  </a:moveTo>
                  <a:cubicBezTo>
                    <a:pt x="450" y="69"/>
                    <a:pt x="450" y="138"/>
                    <a:pt x="450" y="208"/>
                  </a:cubicBezTo>
                  <a:cubicBezTo>
                    <a:pt x="450" y="469"/>
                    <a:pt x="351" y="592"/>
                    <a:pt x="184" y="592"/>
                  </a:cubicBezTo>
                  <a:cubicBezTo>
                    <a:pt x="130" y="592"/>
                    <a:pt x="69" y="579"/>
                    <a:pt x="2" y="554"/>
                  </a:cubicBezTo>
                  <a:lnTo>
                    <a:pt x="2" y="554"/>
                  </a:lnTo>
                  <a:cubicBezTo>
                    <a:pt x="24" y="768"/>
                    <a:pt x="247" y="837"/>
                    <a:pt x="346" y="968"/>
                  </a:cubicBezTo>
                  <a:cubicBezTo>
                    <a:pt x="450" y="1141"/>
                    <a:pt x="277" y="1348"/>
                    <a:pt x="380" y="1556"/>
                  </a:cubicBezTo>
                  <a:cubicBezTo>
                    <a:pt x="484" y="1417"/>
                    <a:pt x="415" y="1210"/>
                    <a:pt x="588" y="1106"/>
                  </a:cubicBezTo>
                  <a:cubicBezTo>
                    <a:pt x="761" y="1245"/>
                    <a:pt x="968" y="1383"/>
                    <a:pt x="1175" y="1521"/>
                  </a:cubicBezTo>
                  <a:cubicBezTo>
                    <a:pt x="1763" y="1970"/>
                    <a:pt x="2282" y="2558"/>
                    <a:pt x="2904" y="3007"/>
                  </a:cubicBezTo>
                  <a:cubicBezTo>
                    <a:pt x="2904" y="2869"/>
                    <a:pt x="2800" y="2800"/>
                    <a:pt x="2731" y="2731"/>
                  </a:cubicBezTo>
                  <a:cubicBezTo>
                    <a:pt x="2489" y="2523"/>
                    <a:pt x="2282" y="2351"/>
                    <a:pt x="2074" y="2178"/>
                  </a:cubicBezTo>
                  <a:cubicBezTo>
                    <a:pt x="1590" y="1763"/>
                    <a:pt x="1175" y="1314"/>
                    <a:pt x="657" y="968"/>
                  </a:cubicBezTo>
                  <a:cubicBezTo>
                    <a:pt x="519" y="864"/>
                    <a:pt x="484" y="761"/>
                    <a:pt x="484" y="622"/>
                  </a:cubicBezTo>
                  <a:cubicBezTo>
                    <a:pt x="484" y="415"/>
                    <a:pt x="519" y="208"/>
                    <a:pt x="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35"/>
            <p:cNvSpPr/>
            <p:nvPr/>
          </p:nvSpPr>
          <p:spPr>
            <a:xfrm>
              <a:off x="1216998" y="74312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35"/>
            <p:cNvSpPr/>
            <p:nvPr/>
          </p:nvSpPr>
          <p:spPr>
            <a:xfrm>
              <a:off x="1230060" y="727129"/>
              <a:ext cx="15679" cy="24500"/>
            </a:xfrm>
            <a:custGeom>
              <a:avLst/>
              <a:gdLst/>
              <a:ahLst/>
              <a:cxnLst/>
              <a:rect l="l" t="t" r="r" b="b"/>
              <a:pathLst>
                <a:path w="1660" h="2594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243"/>
                    <a:pt x="104" y="519"/>
                    <a:pt x="242" y="727"/>
                  </a:cubicBezTo>
                  <a:cubicBezTo>
                    <a:pt x="277" y="761"/>
                    <a:pt x="277" y="831"/>
                    <a:pt x="277" y="831"/>
                  </a:cubicBezTo>
                  <a:cubicBezTo>
                    <a:pt x="588" y="1038"/>
                    <a:pt x="622" y="1038"/>
                    <a:pt x="657" y="1176"/>
                  </a:cubicBezTo>
                  <a:cubicBezTo>
                    <a:pt x="691" y="1245"/>
                    <a:pt x="691" y="1314"/>
                    <a:pt x="795" y="1384"/>
                  </a:cubicBezTo>
                  <a:cubicBezTo>
                    <a:pt x="1072" y="1626"/>
                    <a:pt x="1279" y="1937"/>
                    <a:pt x="1452" y="2282"/>
                  </a:cubicBezTo>
                  <a:cubicBezTo>
                    <a:pt x="1486" y="2386"/>
                    <a:pt x="1521" y="2524"/>
                    <a:pt x="1659" y="2593"/>
                  </a:cubicBezTo>
                  <a:cubicBezTo>
                    <a:pt x="1625" y="2351"/>
                    <a:pt x="1521" y="2144"/>
                    <a:pt x="1383" y="1971"/>
                  </a:cubicBezTo>
                  <a:cubicBezTo>
                    <a:pt x="1175" y="1591"/>
                    <a:pt x="933" y="1245"/>
                    <a:pt x="691" y="900"/>
                  </a:cubicBezTo>
                  <a:cubicBezTo>
                    <a:pt x="630" y="776"/>
                    <a:pt x="568" y="652"/>
                    <a:pt x="407" y="652"/>
                  </a:cubicBezTo>
                  <a:cubicBezTo>
                    <a:pt x="388" y="652"/>
                    <a:pt x="368" y="654"/>
                    <a:pt x="346" y="658"/>
                  </a:cubicBezTo>
                  <a:cubicBezTo>
                    <a:pt x="242" y="658"/>
                    <a:pt x="208" y="519"/>
                    <a:pt x="173" y="450"/>
                  </a:cubicBezTo>
                  <a:cubicBezTo>
                    <a:pt x="138" y="277"/>
                    <a:pt x="138" y="10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35"/>
            <p:cNvSpPr/>
            <p:nvPr/>
          </p:nvSpPr>
          <p:spPr>
            <a:xfrm>
              <a:off x="1245729" y="751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35"/>
            <p:cNvSpPr/>
            <p:nvPr/>
          </p:nvSpPr>
          <p:spPr>
            <a:xfrm>
              <a:off x="1230060" y="7268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35"/>
            <p:cNvSpPr/>
            <p:nvPr/>
          </p:nvSpPr>
          <p:spPr>
            <a:xfrm>
              <a:off x="1226141" y="728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35"/>
            <p:cNvSpPr/>
            <p:nvPr/>
          </p:nvSpPr>
          <p:spPr>
            <a:xfrm>
              <a:off x="1226462" y="729094"/>
              <a:ext cx="4911" cy="10777"/>
            </a:xfrm>
            <a:custGeom>
              <a:avLst/>
              <a:gdLst/>
              <a:ahLst/>
              <a:cxnLst/>
              <a:rect l="l" t="t" r="r" b="b"/>
              <a:pathLst>
                <a:path w="520" h="1141" extrusionOk="0">
                  <a:moveTo>
                    <a:pt x="1" y="0"/>
                  </a:moveTo>
                  <a:cubicBezTo>
                    <a:pt x="174" y="381"/>
                    <a:pt x="347" y="761"/>
                    <a:pt x="519" y="1141"/>
                  </a:cubicBezTo>
                  <a:cubicBezTo>
                    <a:pt x="450" y="795"/>
                    <a:pt x="312" y="484"/>
                    <a:pt x="174" y="173"/>
                  </a:cubicBezTo>
                  <a:cubicBezTo>
                    <a:pt x="139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35"/>
            <p:cNvSpPr/>
            <p:nvPr/>
          </p:nvSpPr>
          <p:spPr>
            <a:xfrm>
              <a:off x="1231364" y="72158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35"/>
            <p:cNvSpPr/>
            <p:nvPr/>
          </p:nvSpPr>
          <p:spPr>
            <a:xfrm>
              <a:off x="1231364" y="721906"/>
              <a:ext cx="2616" cy="5894"/>
            </a:xfrm>
            <a:custGeom>
              <a:avLst/>
              <a:gdLst/>
              <a:ahLst/>
              <a:cxnLst/>
              <a:rect l="l" t="t" r="r" b="b"/>
              <a:pathLst>
                <a:path w="277" h="624" extrusionOk="0">
                  <a:moveTo>
                    <a:pt x="0" y="1"/>
                  </a:moveTo>
                  <a:cubicBezTo>
                    <a:pt x="139" y="174"/>
                    <a:pt x="104" y="416"/>
                    <a:pt x="277" y="623"/>
                  </a:cubicBezTo>
                  <a:cubicBezTo>
                    <a:pt x="242" y="485"/>
                    <a:pt x="208" y="312"/>
                    <a:pt x="173" y="174"/>
                  </a:cubicBezTo>
                  <a:cubicBezTo>
                    <a:pt x="139" y="105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35"/>
            <p:cNvSpPr/>
            <p:nvPr/>
          </p:nvSpPr>
          <p:spPr>
            <a:xfrm>
              <a:off x="1231033" y="718317"/>
              <a:ext cx="661" cy="3277"/>
            </a:xfrm>
            <a:custGeom>
              <a:avLst/>
              <a:gdLst/>
              <a:ahLst/>
              <a:cxnLst/>
              <a:rect l="l" t="t" r="r" b="b"/>
              <a:pathLst>
                <a:path w="70" h="347" extrusionOk="0">
                  <a:moveTo>
                    <a:pt x="1" y="1"/>
                  </a:moveTo>
                  <a:cubicBezTo>
                    <a:pt x="1" y="139"/>
                    <a:pt x="1" y="243"/>
                    <a:pt x="35" y="346"/>
                  </a:cubicBezTo>
                  <a:cubicBezTo>
                    <a:pt x="70" y="243"/>
                    <a:pt x="35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35"/>
            <p:cNvSpPr/>
            <p:nvPr/>
          </p:nvSpPr>
          <p:spPr>
            <a:xfrm>
              <a:off x="1231033" y="718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35"/>
            <p:cNvSpPr/>
            <p:nvPr/>
          </p:nvSpPr>
          <p:spPr>
            <a:xfrm>
              <a:off x="1229408" y="723219"/>
              <a:ext cx="661" cy="3599"/>
            </a:xfrm>
            <a:custGeom>
              <a:avLst/>
              <a:gdLst/>
              <a:ahLst/>
              <a:cxnLst/>
              <a:rect l="l" t="t" r="r" b="b"/>
              <a:pathLst>
                <a:path w="70" h="381" extrusionOk="0">
                  <a:moveTo>
                    <a:pt x="35" y="0"/>
                  </a:moveTo>
                  <a:cubicBezTo>
                    <a:pt x="35" y="138"/>
                    <a:pt x="0" y="242"/>
                    <a:pt x="69" y="380"/>
                  </a:cubicBezTo>
                  <a:cubicBezTo>
                    <a:pt x="35" y="242"/>
                    <a:pt x="35" y="13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35"/>
            <p:cNvSpPr/>
            <p:nvPr/>
          </p:nvSpPr>
          <p:spPr>
            <a:xfrm>
              <a:off x="1230060" y="726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35"/>
            <p:cNvSpPr/>
            <p:nvPr/>
          </p:nvSpPr>
          <p:spPr>
            <a:xfrm>
              <a:off x="1233970" y="727790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35"/>
            <p:cNvSpPr/>
            <p:nvPr/>
          </p:nvSpPr>
          <p:spPr>
            <a:xfrm>
              <a:off x="1240176" y="771615"/>
              <a:ext cx="992" cy="576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3" y="0"/>
                  </a:moveTo>
                  <a:cubicBezTo>
                    <a:pt x="35" y="0"/>
                    <a:pt x="18" y="9"/>
                    <a:pt x="1" y="26"/>
                  </a:cubicBezTo>
                  <a:cubicBezTo>
                    <a:pt x="35" y="26"/>
                    <a:pt x="70" y="26"/>
                    <a:pt x="104" y="61"/>
                  </a:cubicBezTo>
                  <a:cubicBezTo>
                    <a:pt x="104" y="61"/>
                    <a:pt x="104" y="26"/>
                    <a:pt x="104" y="26"/>
                  </a:cubicBezTo>
                  <a:cubicBezTo>
                    <a:pt x="87" y="9"/>
                    <a:pt x="70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35"/>
            <p:cNvSpPr/>
            <p:nvPr/>
          </p:nvSpPr>
          <p:spPr>
            <a:xfrm>
              <a:off x="1240176" y="77186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35"/>
            <p:cNvSpPr/>
            <p:nvPr/>
          </p:nvSpPr>
          <p:spPr>
            <a:xfrm>
              <a:off x="1245729" y="751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35"/>
            <p:cNvSpPr/>
            <p:nvPr/>
          </p:nvSpPr>
          <p:spPr>
            <a:xfrm>
              <a:off x="1245729" y="751620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0" y="0"/>
                  </a:moveTo>
                  <a:cubicBezTo>
                    <a:pt x="0" y="104"/>
                    <a:pt x="0" y="173"/>
                    <a:pt x="69" y="242"/>
                  </a:cubicBezTo>
                  <a:cubicBezTo>
                    <a:pt x="69" y="139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35"/>
            <p:cNvSpPr/>
            <p:nvPr/>
          </p:nvSpPr>
          <p:spPr>
            <a:xfrm>
              <a:off x="1246381" y="75357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35"/>
            <p:cNvSpPr/>
            <p:nvPr/>
          </p:nvSpPr>
          <p:spPr>
            <a:xfrm>
              <a:off x="1246381" y="753906"/>
              <a:ext cx="331" cy="472"/>
            </a:xfrm>
            <a:custGeom>
              <a:avLst/>
              <a:gdLst/>
              <a:ahLst/>
              <a:cxnLst/>
              <a:rect l="l" t="t" r="r" b="b"/>
              <a:pathLst>
                <a:path w="35" h="50" extrusionOk="0">
                  <a:moveTo>
                    <a:pt x="0" y="0"/>
                  </a:moveTo>
                  <a:cubicBezTo>
                    <a:pt x="0" y="25"/>
                    <a:pt x="0" y="49"/>
                    <a:pt x="13" y="49"/>
                  </a:cubicBezTo>
                  <a:cubicBezTo>
                    <a:pt x="18" y="49"/>
                    <a:pt x="25" y="45"/>
                    <a:pt x="35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35"/>
            <p:cNvSpPr/>
            <p:nvPr/>
          </p:nvSpPr>
          <p:spPr>
            <a:xfrm>
              <a:off x="1238872" y="7124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35"/>
            <p:cNvSpPr/>
            <p:nvPr/>
          </p:nvSpPr>
          <p:spPr>
            <a:xfrm>
              <a:off x="1235283" y="71831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35"/>
            <p:cNvSpPr/>
            <p:nvPr/>
          </p:nvSpPr>
          <p:spPr>
            <a:xfrm>
              <a:off x="1112858" y="608953"/>
              <a:ext cx="2295" cy="33964"/>
            </a:xfrm>
            <a:custGeom>
              <a:avLst/>
              <a:gdLst/>
              <a:ahLst/>
              <a:cxnLst/>
              <a:rect l="l" t="t" r="r" b="b"/>
              <a:pathLst>
                <a:path w="243" h="3596" extrusionOk="0">
                  <a:moveTo>
                    <a:pt x="0" y="0"/>
                  </a:moveTo>
                  <a:cubicBezTo>
                    <a:pt x="0" y="1245"/>
                    <a:pt x="35" y="2420"/>
                    <a:pt x="0" y="3595"/>
                  </a:cubicBezTo>
                  <a:cubicBezTo>
                    <a:pt x="208" y="2455"/>
                    <a:pt x="242" y="34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35"/>
            <p:cNvSpPr/>
            <p:nvPr/>
          </p:nvSpPr>
          <p:spPr>
            <a:xfrm>
              <a:off x="1179454" y="303049"/>
              <a:ext cx="11438" cy="25473"/>
            </a:xfrm>
            <a:custGeom>
              <a:avLst/>
              <a:gdLst/>
              <a:ahLst/>
              <a:cxnLst/>
              <a:rect l="l" t="t" r="r" b="b"/>
              <a:pathLst>
                <a:path w="1211" h="2697" extrusionOk="0">
                  <a:moveTo>
                    <a:pt x="139" y="1"/>
                  </a:moveTo>
                  <a:cubicBezTo>
                    <a:pt x="1" y="174"/>
                    <a:pt x="104" y="277"/>
                    <a:pt x="173" y="347"/>
                  </a:cubicBezTo>
                  <a:cubicBezTo>
                    <a:pt x="484" y="658"/>
                    <a:pt x="692" y="1038"/>
                    <a:pt x="830" y="1453"/>
                  </a:cubicBezTo>
                  <a:cubicBezTo>
                    <a:pt x="968" y="1833"/>
                    <a:pt x="1107" y="2248"/>
                    <a:pt x="1210" y="2697"/>
                  </a:cubicBezTo>
                  <a:cubicBezTo>
                    <a:pt x="1107" y="1695"/>
                    <a:pt x="865" y="76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35"/>
            <p:cNvSpPr/>
            <p:nvPr/>
          </p:nvSpPr>
          <p:spPr>
            <a:xfrm>
              <a:off x="1190882" y="328522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cubicBezTo>
                    <a:pt x="1" y="35"/>
                    <a:pt x="35" y="69"/>
                    <a:pt x="35" y="69"/>
                  </a:cubicBezTo>
                  <a:cubicBezTo>
                    <a:pt x="35" y="35"/>
                    <a:pt x="1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35"/>
            <p:cNvSpPr/>
            <p:nvPr/>
          </p:nvSpPr>
          <p:spPr>
            <a:xfrm>
              <a:off x="1186311" y="579570"/>
              <a:ext cx="8500" cy="9473"/>
            </a:xfrm>
            <a:custGeom>
              <a:avLst/>
              <a:gdLst/>
              <a:ahLst/>
              <a:cxnLst/>
              <a:rect l="l" t="t" r="r" b="b"/>
              <a:pathLst>
                <a:path w="900" h="1003" extrusionOk="0">
                  <a:moveTo>
                    <a:pt x="899" y="1"/>
                  </a:moveTo>
                  <a:lnTo>
                    <a:pt x="899" y="1"/>
                  </a:lnTo>
                  <a:cubicBezTo>
                    <a:pt x="484" y="242"/>
                    <a:pt x="173" y="554"/>
                    <a:pt x="0" y="1003"/>
                  </a:cubicBezTo>
                  <a:cubicBezTo>
                    <a:pt x="173" y="865"/>
                    <a:pt x="312" y="692"/>
                    <a:pt x="450" y="519"/>
                  </a:cubicBezTo>
                  <a:cubicBezTo>
                    <a:pt x="588" y="346"/>
                    <a:pt x="830" y="242"/>
                    <a:pt x="8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35"/>
            <p:cNvSpPr/>
            <p:nvPr/>
          </p:nvSpPr>
          <p:spPr>
            <a:xfrm>
              <a:off x="1185981" y="58903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35"/>
            <p:cNvSpPr/>
            <p:nvPr/>
          </p:nvSpPr>
          <p:spPr>
            <a:xfrm>
              <a:off x="1185329" y="58969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35"/>
            <p:cNvSpPr/>
            <p:nvPr/>
          </p:nvSpPr>
          <p:spPr>
            <a:xfrm>
              <a:off x="1185981" y="58903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1" y="35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35"/>
            <p:cNvSpPr/>
            <p:nvPr/>
          </p:nvSpPr>
          <p:spPr>
            <a:xfrm>
              <a:off x="1185329" y="589364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1" y="0"/>
                    <a:pt x="1" y="35"/>
                  </a:cubicBezTo>
                  <a:cubicBezTo>
                    <a:pt x="35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35"/>
            <p:cNvSpPr/>
            <p:nvPr/>
          </p:nvSpPr>
          <p:spPr>
            <a:xfrm>
              <a:off x="1180106" y="527008"/>
              <a:ext cx="3277" cy="18616"/>
            </a:xfrm>
            <a:custGeom>
              <a:avLst/>
              <a:gdLst/>
              <a:ahLst/>
              <a:cxnLst/>
              <a:rect l="l" t="t" r="r" b="b"/>
              <a:pathLst>
                <a:path w="347" h="1971" extrusionOk="0">
                  <a:moveTo>
                    <a:pt x="70" y="1"/>
                  </a:moveTo>
                  <a:cubicBezTo>
                    <a:pt x="70" y="242"/>
                    <a:pt x="1" y="519"/>
                    <a:pt x="1" y="761"/>
                  </a:cubicBezTo>
                  <a:cubicBezTo>
                    <a:pt x="1" y="1141"/>
                    <a:pt x="35" y="1521"/>
                    <a:pt x="139" y="1902"/>
                  </a:cubicBezTo>
                  <a:cubicBezTo>
                    <a:pt x="139" y="1936"/>
                    <a:pt x="174" y="1971"/>
                    <a:pt x="243" y="1971"/>
                  </a:cubicBezTo>
                  <a:cubicBezTo>
                    <a:pt x="312" y="1971"/>
                    <a:pt x="312" y="1902"/>
                    <a:pt x="277" y="1867"/>
                  </a:cubicBezTo>
                  <a:cubicBezTo>
                    <a:pt x="174" y="1591"/>
                    <a:pt x="243" y="1314"/>
                    <a:pt x="277" y="1072"/>
                  </a:cubicBezTo>
                  <a:cubicBezTo>
                    <a:pt x="277" y="934"/>
                    <a:pt x="346" y="761"/>
                    <a:pt x="277" y="692"/>
                  </a:cubicBezTo>
                  <a:cubicBezTo>
                    <a:pt x="104" y="484"/>
                    <a:pt x="139" y="242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35"/>
            <p:cNvSpPr/>
            <p:nvPr/>
          </p:nvSpPr>
          <p:spPr>
            <a:xfrm>
              <a:off x="1192186" y="508723"/>
              <a:ext cx="2295" cy="12741"/>
            </a:xfrm>
            <a:custGeom>
              <a:avLst/>
              <a:gdLst/>
              <a:ahLst/>
              <a:cxnLst/>
              <a:rect l="l" t="t" r="r" b="b"/>
              <a:pathLst>
                <a:path w="243" h="1349" extrusionOk="0">
                  <a:moveTo>
                    <a:pt x="139" y="1"/>
                  </a:moveTo>
                  <a:cubicBezTo>
                    <a:pt x="104" y="450"/>
                    <a:pt x="1" y="900"/>
                    <a:pt x="139" y="1349"/>
                  </a:cubicBezTo>
                  <a:lnTo>
                    <a:pt x="243" y="1314"/>
                  </a:lnTo>
                  <a:cubicBezTo>
                    <a:pt x="208" y="900"/>
                    <a:pt x="173" y="45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35"/>
            <p:cNvSpPr/>
            <p:nvPr/>
          </p:nvSpPr>
          <p:spPr>
            <a:xfrm>
              <a:off x="1188266" y="5185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lnTo>
                    <a:pt x="1" y="35"/>
                  </a:lnTo>
                  <a:cubicBezTo>
                    <a:pt x="1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35"/>
            <p:cNvSpPr/>
            <p:nvPr/>
          </p:nvSpPr>
          <p:spPr>
            <a:xfrm>
              <a:off x="1184356" y="518848"/>
              <a:ext cx="3920" cy="7188"/>
            </a:xfrm>
            <a:custGeom>
              <a:avLst/>
              <a:gdLst/>
              <a:ahLst/>
              <a:cxnLst/>
              <a:rect l="l" t="t" r="r" b="b"/>
              <a:pathLst>
                <a:path w="415" h="76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35" y="104"/>
                    <a:pt x="0" y="415"/>
                    <a:pt x="0" y="761"/>
                  </a:cubicBezTo>
                  <a:cubicBezTo>
                    <a:pt x="104" y="484"/>
                    <a:pt x="173" y="173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35"/>
            <p:cNvSpPr/>
            <p:nvPr/>
          </p:nvSpPr>
          <p:spPr>
            <a:xfrm>
              <a:off x="1190552" y="529946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"/>
                  </a:moveTo>
                  <a:cubicBezTo>
                    <a:pt x="1" y="35"/>
                    <a:pt x="1" y="104"/>
                    <a:pt x="1" y="139"/>
                  </a:cubicBez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35"/>
            <p:cNvSpPr/>
            <p:nvPr/>
          </p:nvSpPr>
          <p:spPr>
            <a:xfrm>
              <a:off x="1190552" y="525705"/>
              <a:ext cx="661" cy="4250"/>
            </a:xfrm>
            <a:custGeom>
              <a:avLst/>
              <a:gdLst/>
              <a:ahLst/>
              <a:cxnLst/>
              <a:rect l="l" t="t" r="r" b="b"/>
              <a:pathLst>
                <a:path w="70" h="450" extrusionOk="0">
                  <a:moveTo>
                    <a:pt x="1" y="0"/>
                  </a:moveTo>
                  <a:lnTo>
                    <a:pt x="1" y="450"/>
                  </a:lnTo>
                  <a:cubicBezTo>
                    <a:pt x="35" y="311"/>
                    <a:pt x="70" y="17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35"/>
            <p:cNvSpPr/>
            <p:nvPr/>
          </p:nvSpPr>
          <p:spPr>
            <a:xfrm>
              <a:off x="1193489" y="52962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69"/>
                  </a:lnTo>
                  <a:lnTo>
                    <a:pt x="35" y="69"/>
                  </a:lnTo>
                  <a:cubicBezTo>
                    <a:pt x="35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35"/>
            <p:cNvSpPr/>
            <p:nvPr/>
          </p:nvSpPr>
          <p:spPr>
            <a:xfrm>
              <a:off x="1191865" y="530276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73" y="0"/>
                  </a:moveTo>
                  <a:cubicBezTo>
                    <a:pt x="104" y="0"/>
                    <a:pt x="0" y="0"/>
                    <a:pt x="104" y="138"/>
                  </a:cubicBezTo>
                  <a:cubicBezTo>
                    <a:pt x="173" y="104"/>
                    <a:pt x="173" y="35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35"/>
            <p:cNvSpPr/>
            <p:nvPr/>
          </p:nvSpPr>
          <p:spPr>
            <a:xfrm>
              <a:off x="1192838" y="531580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" y="0"/>
                  </a:moveTo>
                  <a:cubicBezTo>
                    <a:pt x="1" y="35"/>
                    <a:pt x="1" y="35"/>
                    <a:pt x="1" y="70"/>
                  </a:cubicBezTo>
                  <a:cubicBezTo>
                    <a:pt x="1" y="104"/>
                    <a:pt x="35" y="139"/>
                    <a:pt x="35" y="173"/>
                  </a:cubicBezTo>
                  <a:lnTo>
                    <a:pt x="104" y="139"/>
                  </a:lnTo>
                  <a:cubicBezTo>
                    <a:pt x="70" y="104"/>
                    <a:pt x="70" y="70"/>
                    <a:pt x="70" y="35"/>
                  </a:cubicBez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35"/>
            <p:cNvSpPr/>
            <p:nvPr/>
          </p:nvSpPr>
          <p:spPr>
            <a:xfrm>
              <a:off x="1192838" y="5315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35"/>
            <p:cNvSpPr/>
            <p:nvPr/>
          </p:nvSpPr>
          <p:spPr>
            <a:xfrm>
              <a:off x="1183374" y="529162"/>
              <a:ext cx="331" cy="793"/>
            </a:xfrm>
            <a:custGeom>
              <a:avLst/>
              <a:gdLst/>
              <a:ahLst/>
              <a:cxnLst/>
              <a:rect l="l" t="t" r="r" b="b"/>
              <a:pathLst>
                <a:path w="35" h="84" extrusionOk="0">
                  <a:moveTo>
                    <a:pt x="13" y="0"/>
                  </a:moveTo>
                  <a:cubicBezTo>
                    <a:pt x="0" y="0"/>
                    <a:pt x="0" y="25"/>
                    <a:pt x="0" y="49"/>
                  </a:cubicBezTo>
                  <a:cubicBezTo>
                    <a:pt x="0" y="49"/>
                    <a:pt x="0" y="49"/>
                    <a:pt x="0" y="84"/>
                  </a:cubicBezTo>
                  <a:cubicBezTo>
                    <a:pt x="0" y="84"/>
                    <a:pt x="35" y="49"/>
                    <a:pt x="35" y="49"/>
                  </a:cubicBezTo>
                  <a:lnTo>
                    <a:pt x="35" y="14"/>
                  </a:lnTo>
                  <a:cubicBezTo>
                    <a:pt x="25" y="4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35"/>
            <p:cNvSpPr/>
            <p:nvPr/>
          </p:nvSpPr>
          <p:spPr>
            <a:xfrm>
              <a:off x="1379253" y="372592"/>
              <a:ext cx="1965" cy="1643"/>
            </a:xfrm>
            <a:custGeom>
              <a:avLst/>
              <a:gdLst/>
              <a:ahLst/>
              <a:cxnLst/>
              <a:rect l="l" t="t" r="r" b="b"/>
              <a:pathLst>
                <a:path w="208" h="174" extrusionOk="0">
                  <a:moveTo>
                    <a:pt x="0" y="0"/>
                  </a:moveTo>
                  <a:cubicBezTo>
                    <a:pt x="70" y="69"/>
                    <a:pt x="104" y="139"/>
                    <a:pt x="173" y="173"/>
                  </a:cubicBezTo>
                  <a:lnTo>
                    <a:pt x="208" y="173"/>
                  </a:lnTo>
                  <a:cubicBezTo>
                    <a:pt x="139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35"/>
            <p:cNvSpPr/>
            <p:nvPr/>
          </p:nvSpPr>
          <p:spPr>
            <a:xfrm>
              <a:off x="1382842" y="379119"/>
              <a:ext cx="992" cy="793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1" y="1"/>
                  </a:moveTo>
                  <a:cubicBezTo>
                    <a:pt x="35" y="35"/>
                    <a:pt x="35" y="70"/>
                    <a:pt x="70" y="70"/>
                  </a:cubicBezTo>
                  <a:cubicBezTo>
                    <a:pt x="70" y="80"/>
                    <a:pt x="73" y="84"/>
                    <a:pt x="77" y="84"/>
                  </a:cubicBezTo>
                  <a:cubicBezTo>
                    <a:pt x="87" y="84"/>
                    <a:pt x="104" y="60"/>
                    <a:pt x="104" y="35"/>
                  </a:cubicBezTo>
                  <a:cubicBezTo>
                    <a:pt x="70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35"/>
            <p:cNvSpPr/>
            <p:nvPr/>
          </p:nvSpPr>
          <p:spPr>
            <a:xfrm>
              <a:off x="1375664" y="3654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35"/>
            <p:cNvSpPr/>
            <p:nvPr/>
          </p:nvSpPr>
          <p:spPr>
            <a:xfrm>
              <a:off x="1375664" y="365735"/>
              <a:ext cx="1643" cy="1643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104"/>
                    <a:pt x="69" y="173"/>
                    <a:pt x="173" y="173"/>
                  </a:cubicBezTo>
                  <a:cubicBezTo>
                    <a:pt x="138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35"/>
            <p:cNvSpPr/>
            <p:nvPr/>
          </p:nvSpPr>
          <p:spPr>
            <a:xfrm>
              <a:off x="1379253" y="37259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35"/>
            <p:cNvSpPr/>
            <p:nvPr/>
          </p:nvSpPr>
          <p:spPr>
            <a:xfrm>
              <a:off x="1378601" y="370958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0"/>
                  </a:moveTo>
                  <a:lnTo>
                    <a:pt x="35" y="87"/>
                  </a:lnTo>
                  <a:lnTo>
                    <a:pt x="35" y="87"/>
                  </a:lnTo>
                  <a:cubicBezTo>
                    <a:pt x="26" y="61"/>
                    <a:pt x="18" y="35"/>
                    <a:pt x="0" y="0"/>
                  </a:cubicBezTo>
                  <a:close/>
                  <a:moveTo>
                    <a:pt x="35" y="87"/>
                  </a:moveTo>
                  <a:cubicBezTo>
                    <a:pt x="44" y="113"/>
                    <a:pt x="52" y="139"/>
                    <a:pt x="69" y="173"/>
                  </a:cubicBezTo>
                  <a:lnTo>
                    <a:pt x="35" y="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35"/>
            <p:cNvSpPr/>
            <p:nvPr/>
          </p:nvSpPr>
          <p:spPr>
            <a:xfrm>
              <a:off x="1382521" y="377485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0" y="1"/>
                  </a:moveTo>
                  <a:cubicBezTo>
                    <a:pt x="0" y="35"/>
                    <a:pt x="35" y="104"/>
                    <a:pt x="35" y="139"/>
                  </a:cubicBezTo>
                  <a:cubicBezTo>
                    <a:pt x="35" y="70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35"/>
            <p:cNvSpPr/>
            <p:nvPr/>
          </p:nvSpPr>
          <p:spPr>
            <a:xfrm>
              <a:off x="1382521" y="37716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35"/>
            <p:cNvSpPr/>
            <p:nvPr/>
          </p:nvSpPr>
          <p:spPr>
            <a:xfrm>
              <a:off x="1382842" y="37878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6"/>
                  </a:move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lnTo>
                    <a:pt x="1" y="36"/>
                  </a:lnTo>
                  <a:lnTo>
                    <a:pt x="35" y="36"/>
                  </a:lnTo>
                  <a:lnTo>
                    <a:pt x="35" y="36"/>
                  </a:lnTo>
                  <a:lnTo>
                    <a:pt x="35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35"/>
            <p:cNvSpPr/>
            <p:nvPr/>
          </p:nvSpPr>
          <p:spPr>
            <a:xfrm>
              <a:off x="1385128" y="382462"/>
              <a:ext cx="661" cy="907"/>
            </a:xfrm>
            <a:custGeom>
              <a:avLst/>
              <a:gdLst/>
              <a:ahLst/>
              <a:cxnLst/>
              <a:rect l="l" t="t" r="r" b="b"/>
              <a:pathLst>
                <a:path w="70" h="96" extrusionOk="0">
                  <a:moveTo>
                    <a:pt x="35" y="1"/>
                  </a:moveTo>
                  <a:cubicBezTo>
                    <a:pt x="27" y="1"/>
                    <a:pt x="18" y="9"/>
                    <a:pt x="1" y="27"/>
                  </a:cubicBezTo>
                  <a:cubicBezTo>
                    <a:pt x="1" y="61"/>
                    <a:pt x="1" y="61"/>
                    <a:pt x="35" y="61"/>
                  </a:cubicBezTo>
                  <a:cubicBezTo>
                    <a:pt x="70" y="61"/>
                    <a:pt x="70" y="61"/>
                    <a:pt x="70" y="27"/>
                  </a:cubicBezTo>
                  <a:cubicBezTo>
                    <a:pt x="52" y="9"/>
                    <a:pt x="44" y="1"/>
                    <a:pt x="35" y="1"/>
                  </a:cubicBezTo>
                  <a:close/>
                  <a:moveTo>
                    <a:pt x="35" y="61"/>
                  </a:moveTo>
                  <a:cubicBezTo>
                    <a:pt x="1" y="61"/>
                    <a:pt x="1" y="96"/>
                    <a:pt x="35" y="96"/>
                  </a:cubicBezTo>
                  <a:lnTo>
                    <a:pt x="70" y="96"/>
                  </a:lnTo>
                  <a:cubicBezTo>
                    <a:pt x="70" y="61"/>
                    <a:pt x="70" y="61"/>
                    <a:pt x="35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35"/>
            <p:cNvSpPr/>
            <p:nvPr/>
          </p:nvSpPr>
          <p:spPr>
            <a:xfrm>
              <a:off x="1380887" y="37422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35"/>
            <p:cNvSpPr/>
            <p:nvPr/>
          </p:nvSpPr>
          <p:spPr>
            <a:xfrm>
              <a:off x="1381208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35"/>
            <p:cNvSpPr/>
            <p:nvPr/>
          </p:nvSpPr>
          <p:spPr>
            <a:xfrm>
              <a:off x="1380887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35"/>
            <p:cNvSpPr/>
            <p:nvPr/>
          </p:nvSpPr>
          <p:spPr>
            <a:xfrm>
              <a:off x="1377950" y="369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35"/>
            <p:cNvSpPr/>
            <p:nvPr/>
          </p:nvSpPr>
          <p:spPr>
            <a:xfrm>
              <a:off x="1378601" y="3709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35"/>
            <p:cNvSpPr/>
            <p:nvPr/>
          </p:nvSpPr>
          <p:spPr>
            <a:xfrm>
              <a:off x="1377950" y="36932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0" y="70"/>
                    <a:pt x="35" y="104"/>
                    <a:pt x="69" y="173"/>
                  </a:cubicBezTo>
                  <a:cubicBezTo>
                    <a:pt x="69" y="104"/>
                    <a:pt x="69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35"/>
            <p:cNvSpPr/>
            <p:nvPr/>
          </p:nvSpPr>
          <p:spPr>
            <a:xfrm>
              <a:off x="1377298" y="367369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0" y="0"/>
                  </a:moveTo>
                  <a:cubicBezTo>
                    <a:pt x="35" y="69"/>
                    <a:pt x="0" y="138"/>
                    <a:pt x="69" y="208"/>
                  </a:cubicBezTo>
                  <a:cubicBezTo>
                    <a:pt x="35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35"/>
            <p:cNvSpPr/>
            <p:nvPr/>
          </p:nvSpPr>
          <p:spPr>
            <a:xfrm>
              <a:off x="1377950" y="369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5"/>
            <p:cNvSpPr/>
            <p:nvPr/>
          </p:nvSpPr>
          <p:spPr>
            <a:xfrm>
              <a:off x="1380235" y="38597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5"/>
            <p:cNvSpPr/>
            <p:nvPr/>
          </p:nvSpPr>
          <p:spPr>
            <a:xfrm>
              <a:off x="1336486" y="408171"/>
              <a:ext cx="1643" cy="7849"/>
            </a:xfrm>
            <a:custGeom>
              <a:avLst/>
              <a:gdLst/>
              <a:ahLst/>
              <a:cxnLst/>
              <a:rect l="l" t="t" r="r" b="b"/>
              <a:pathLst>
                <a:path w="174" h="831" extrusionOk="0">
                  <a:moveTo>
                    <a:pt x="0" y="1"/>
                  </a:moveTo>
                  <a:cubicBezTo>
                    <a:pt x="70" y="277"/>
                    <a:pt x="35" y="588"/>
                    <a:pt x="104" y="830"/>
                  </a:cubicBezTo>
                  <a:cubicBezTo>
                    <a:pt x="70" y="554"/>
                    <a:pt x="173" y="27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5"/>
            <p:cNvSpPr/>
            <p:nvPr/>
          </p:nvSpPr>
          <p:spPr>
            <a:xfrm>
              <a:off x="1331915" y="407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5"/>
            <p:cNvSpPr/>
            <p:nvPr/>
          </p:nvSpPr>
          <p:spPr>
            <a:xfrm>
              <a:off x="1328647" y="407199"/>
              <a:ext cx="3929" cy="5884"/>
            </a:xfrm>
            <a:custGeom>
              <a:avLst/>
              <a:gdLst/>
              <a:ahLst/>
              <a:cxnLst/>
              <a:rect l="l" t="t" r="r" b="b"/>
              <a:pathLst>
                <a:path w="416" h="623" extrusionOk="0">
                  <a:moveTo>
                    <a:pt x="347" y="0"/>
                  </a:moveTo>
                  <a:cubicBezTo>
                    <a:pt x="1" y="208"/>
                    <a:pt x="347" y="415"/>
                    <a:pt x="347" y="622"/>
                  </a:cubicBezTo>
                  <a:cubicBezTo>
                    <a:pt x="416" y="415"/>
                    <a:pt x="347" y="208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5"/>
            <p:cNvSpPr/>
            <p:nvPr/>
          </p:nvSpPr>
          <p:spPr>
            <a:xfrm>
              <a:off x="1335504" y="419930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69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5"/>
            <p:cNvSpPr/>
            <p:nvPr/>
          </p:nvSpPr>
          <p:spPr>
            <a:xfrm>
              <a:off x="1332897" y="404261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69" y="0"/>
                  </a:moveTo>
                  <a:cubicBezTo>
                    <a:pt x="69" y="35"/>
                    <a:pt x="0" y="104"/>
                    <a:pt x="69" y="173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5"/>
            <p:cNvSpPr/>
            <p:nvPr/>
          </p:nvSpPr>
          <p:spPr>
            <a:xfrm>
              <a:off x="1344977" y="41894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5"/>
            <p:cNvSpPr/>
            <p:nvPr/>
          </p:nvSpPr>
          <p:spPr>
            <a:xfrm>
              <a:off x="1345950" y="42123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5"/>
            <p:cNvSpPr/>
            <p:nvPr/>
          </p:nvSpPr>
          <p:spPr>
            <a:xfrm>
              <a:off x="1401449" y="379770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1" y="1"/>
                  </a:moveTo>
                  <a:cubicBezTo>
                    <a:pt x="1" y="1"/>
                    <a:pt x="1" y="16"/>
                    <a:pt x="11" y="16"/>
                  </a:cubicBezTo>
                  <a:cubicBezTo>
                    <a:pt x="16" y="16"/>
                    <a:pt x="24" y="1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5"/>
            <p:cNvSpPr/>
            <p:nvPr/>
          </p:nvSpPr>
          <p:spPr>
            <a:xfrm>
              <a:off x="1405699" y="3869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5"/>
            <p:cNvSpPr/>
            <p:nvPr/>
          </p:nvSpPr>
          <p:spPr>
            <a:xfrm>
              <a:off x="1395253" y="38532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5"/>
            <p:cNvSpPr/>
            <p:nvPr/>
          </p:nvSpPr>
          <p:spPr>
            <a:xfrm>
              <a:off x="1397860" y="37781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5"/>
            <p:cNvSpPr/>
            <p:nvPr/>
          </p:nvSpPr>
          <p:spPr>
            <a:xfrm>
              <a:off x="1158883" y="652372"/>
              <a:ext cx="1322" cy="1965"/>
            </a:xfrm>
            <a:custGeom>
              <a:avLst/>
              <a:gdLst/>
              <a:ahLst/>
              <a:cxnLst/>
              <a:rect l="l" t="t" r="r" b="b"/>
              <a:pathLst>
                <a:path w="140" h="208" extrusionOk="0">
                  <a:moveTo>
                    <a:pt x="1" y="1"/>
                  </a:moveTo>
                  <a:cubicBezTo>
                    <a:pt x="1" y="104"/>
                    <a:pt x="70" y="139"/>
                    <a:pt x="105" y="208"/>
                  </a:cubicBezTo>
                  <a:cubicBezTo>
                    <a:pt x="139" y="139"/>
                    <a:pt x="70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5"/>
            <p:cNvSpPr/>
            <p:nvPr/>
          </p:nvSpPr>
          <p:spPr>
            <a:xfrm>
              <a:off x="1158883" y="6523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5"/>
            <p:cNvSpPr/>
            <p:nvPr/>
          </p:nvSpPr>
          <p:spPr>
            <a:xfrm>
              <a:off x="1159865" y="65432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5"/>
            <p:cNvSpPr/>
            <p:nvPr/>
          </p:nvSpPr>
          <p:spPr>
            <a:xfrm>
              <a:off x="1159865" y="654658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" y="0"/>
                  </a:moveTo>
                  <a:cubicBezTo>
                    <a:pt x="70" y="35"/>
                    <a:pt x="104" y="35"/>
                    <a:pt x="139" y="70"/>
                  </a:cubicBezTo>
                  <a:cubicBezTo>
                    <a:pt x="104" y="35"/>
                    <a:pt x="7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5"/>
            <p:cNvSpPr/>
            <p:nvPr/>
          </p:nvSpPr>
          <p:spPr>
            <a:xfrm>
              <a:off x="1191865" y="687309"/>
              <a:ext cx="1634" cy="1521"/>
            </a:xfrm>
            <a:custGeom>
              <a:avLst/>
              <a:gdLst/>
              <a:ahLst/>
              <a:cxnLst/>
              <a:rect l="l" t="t" r="r" b="b"/>
              <a:pathLst>
                <a:path w="173" h="161" extrusionOk="0">
                  <a:moveTo>
                    <a:pt x="104" y="0"/>
                  </a:moveTo>
                  <a:cubicBezTo>
                    <a:pt x="35" y="0"/>
                    <a:pt x="0" y="35"/>
                    <a:pt x="35" y="69"/>
                  </a:cubicBezTo>
                  <a:cubicBezTo>
                    <a:pt x="35" y="104"/>
                    <a:pt x="69" y="138"/>
                    <a:pt x="69" y="138"/>
                  </a:cubicBezTo>
                  <a:cubicBezTo>
                    <a:pt x="98" y="153"/>
                    <a:pt x="121" y="161"/>
                    <a:pt x="137" y="161"/>
                  </a:cubicBezTo>
                  <a:cubicBezTo>
                    <a:pt x="161" y="161"/>
                    <a:pt x="173" y="144"/>
                    <a:pt x="173" y="104"/>
                  </a:cubicBezTo>
                  <a:cubicBezTo>
                    <a:pt x="173" y="35"/>
                    <a:pt x="138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5"/>
            <p:cNvSpPr/>
            <p:nvPr/>
          </p:nvSpPr>
          <p:spPr>
            <a:xfrm>
              <a:off x="1189900" y="67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35"/>
            <p:cNvSpPr/>
            <p:nvPr/>
          </p:nvSpPr>
          <p:spPr>
            <a:xfrm>
              <a:off x="1189900" y="67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35"/>
            <p:cNvSpPr/>
            <p:nvPr/>
          </p:nvSpPr>
          <p:spPr>
            <a:xfrm>
              <a:off x="1322451" y="6402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5"/>
            <p:cNvSpPr/>
            <p:nvPr/>
          </p:nvSpPr>
          <p:spPr>
            <a:xfrm>
              <a:off x="1407654" y="452251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cubicBezTo>
                    <a:pt x="1" y="69"/>
                    <a:pt x="1" y="35"/>
                    <a:pt x="1" y="0"/>
                  </a:cubicBezTo>
                  <a:cubicBezTo>
                    <a:pt x="1" y="35"/>
                    <a:pt x="1" y="69"/>
                    <a:pt x="1" y="69"/>
                  </a:cubicBezTo>
                  <a:cubicBezTo>
                    <a:pt x="1" y="69"/>
                    <a:pt x="1" y="69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5"/>
            <p:cNvSpPr/>
            <p:nvPr/>
          </p:nvSpPr>
          <p:spPr>
            <a:xfrm>
              <a:off x="1407654" y="45192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09" name="Google Shape;7009;p35"/>
          <p:cNvSpPr txBox="1"/>
          <p:nvPr/>
        </p:nvSpPr>
        <p:spPr>
          <a:xfrm>
            <a:off x="206750" y="147175"/>
            <a:ext cx="2568300" cy="5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  <a:latin typeface="Albert Sans"/>
                <a:ea typeface="Albert Sans"/>
                <a:cs typeface="Albert Sans"/>
                <a:sym typeface="Albert Sans"/>
              </a:rPr>
              <a:t>The Benefits of Focusing On Strengths (cont.)</a:t>
            </a:r>
            <a:endParaRPr sz="1200">
              <a:solidFill>
                <a:schemeClr val="dk2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7010" name="Google Shape;7010;p35"/>
          <p:cNvSpPr txBox="1"/>
          <p:nvPr/>
        </p:nvSpPr>
        <p:spPr>
          <a:xfrm>
            <a:off x="1618600" y="1635975"/>
            <a:ext cx="1720200" cy="2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">
                <a:latin typeface="Albert Sans"/>
                <a:ea typeface="Albert Sans"/>
                <a:cs typeface="Albert Sans"/>
                <a:sym typeface="Albert Sans"/>
              </a:rPr>
              <a:t>(Hammond, 2010; Driver, 2011; National Institute of Corrections; Walsh, 2016)</a:t>
            </a:r>
            <a:endParaRPr sz="300"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5" name="Google Shape;7015;p36"/>
          <p:cNvSpPr txBox="1">
            <a:spLocks noGrp="1"/>
          </p:cNvSpPr>
          <p:nvPr>
            <p:ph type="title"/>
          </p:nvPr>
        </p:nvSpPr>
        <p:spPr>
          <a:xfrm>
            <a:off x="733927" y="138325"/>
            <a:ext cx="2128800" cy="292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Uncovering </a:t>
            </a:r>
            <a:r>
              <a:rPr lang="en" sz="1200" u="sng"/>
              <a:t>YOUR</a:t>
            </a:r>
            <a:r>
              <a:rPr lang="en" sz="1200"/>
              <a:t> Strengths</a:t>
            </a:r>
            <a:endParaRPr sz="1200"/>
          </a:p>
        </p:txBody>
      </p:sp>
      <p:sp>
        <p:nvSpPr>
          <p:cNvPr id="7016" name="Google Shape;7016;p36"/>
          <p:cNvSpPr txBox="1"/>
          <p:nvPr/>
        </p:nvSpPr>
        <p:spPr>
          <a:xfrm>
            <a:off x="1175775" y="1586760"/>
            <a:ext cx="848700" cy="8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">
                <a:solidFill>
                  <a:schemeClr val="dk2"/>
                </a:solidFill>
                <a:latin typeface="Josefin Sans"/>
                <a:ea typeface="Josefin Sans"/>
                <a:cs typeface="Josefin Sans"/>
                <a:sym typeface="Josefin Sans"/>
              </a:rPr>
              <a:t>Created by </a:t>
            </a:r>
            <a:r>
              <a:rPr lang="en" sz="500" b="1">
                <a:solidFill>
                  <a:schemeClr val="dk2"/>
                </a:solidFill>
                <a:uFill>
                  <a:noFill/>
                </a:uFill>
                <a:latin typeface="Josefin Sans"/>
                <a:ea typeface="Josefin Sans"/>
                <a:cs typeface="Josefin Sans"/>
                <a:sym typeface="Josefin Sa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endParaRPr sz="500" b="1">
              <a:solidFill>
                <a:schemeClr val="dk2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pSp>
        <p:nvGrpSpPr>
          <p:cNvPr id="7017" name="Google Shape;7017;p36"/>
          <p:cNvGrpSpPr/>
          <p:nvPr/>
        </p:nvGrpSpPr>
        <p:grpSpPr>
          <a:xfrm rot="441908">
            <a:off x="-346581" y="-408486"/>
            <a:ext cx="848700" cy="1373201"/>
            <a:chOff x="971495" y="101917"/>
            <a:chExt cx="454456" cy="735312"/>
          </a:xfrm>
        </p:grpSpPr>
        <p:sp>
          <p:nvSpPr>
            <p:cNvPr id="7018" name="Google Shape;7018;p36"/>
            <p:cNvSpPr/>
            <p:nvPr/>
          </p:nvSpPr>
          <p:spPr>
            <a:xfrm>
              <a:off x="971495" y="101917"/>
              <a:ext cx="454456" cy="735312"/>
            </a:xfrm>
            <a:custGeom>
              <a:avLst/>
              <a:gdLst/>
              <a:ahLst/>
              <a:cxnLst/>
              <a:rect l="l" t="t" r="r" b="b"/>
              <a:pathLst>
                <a:path w="48116" h="77852" extrusionOk="0">
                  <a:moveTo>
                    <a:pt x="29278" y="8606"/>
                  </a:moveTo>
                  <a:cubicBezTo>
                    <a:pt x="29455" y="8606"/>
                    <a:pt x="29657" y="8686"/>
                    <a:pt x="29899" y="8852"/>
                  </a:cubicBezTo>
                  <a:cubicBezTo>
                    <a:pt x="29720" y="8852"/>
                    <a:pt x="29551" y="8841"/>
                    <a:pt x="29389" y="8841"/>
                  </a:cubicBezTo>
                  <a:cubicBezTo>
                    <a:pt x="29146" y="8841"/>
                    <a:pt x="28918" y="8866"/>
                    <a:pt x="28690" y="8991"/>
                  </a:cubicBezTo>
                  <a:cubicBezTo>
                    <a:pt x="28865" y="8738"/>
                    <a:pt x="29050" y="8606"/>
                    <a:pt x="29278" y="8606"/>
                  </a:cubicBezTo>
                  <a:close/>
                  <a:moveTo>
                    <a:pt x="29161" y="9061"/>
                  </a:moveTo>
                  <a:cubicBezTo>
                    <a:pt x="29278" y="9061"/>
                    <a:pt x="29407" y="9096"/>
                    <a:pt x="29554" y="9164"/>
                  </a:cubicBezTo>
                  <a:cubicBezTo>
                    <a:pt x="29346" y="9336"/>
                    <a:pt x="29070" y="9440"/>
                    <a:pt x="28517" y="9509"/>
                  </a:cubicBezTo>
                  <a:cubicBezTo>
                    <a:pt x="28726" y="9207"/>
                    <a:pt x="28920" y="9061"/>
                    <a:pt x="29161" y="9061"/>
                  </a:cubicBezTo>
                  <a:close/>
                  <a:moveTo>
                    <a:pt x="28517" y="9889"/>
                  </a:moveTo>
                  <a:lnTo>
                    <a:pt x="28517" y="9889"/>
                  </a:lnTo>
                  <a:cubicBezTo>
                    <a:pt x="28448" y="9993"/>
                    <a:pt x="28379" y="10131"/>
                    <a:pt x="28171" y="10200"/>
                  </a:cubicBezTo>
                  <a:cubicBezTo>
                    <a:pt x="28240" y="9959"/>
                    <a:pt x="28379" y="9924"/>
                    <a:pt x="28517" y="9889"/>
                  </a:cubicBezTo>
                  <a:close/>
                  <a:moveTo>
                    <a:pt x="24041" y="12024"/>
                  </a:moveTo>
                  <a:cubicBezTo>
                    <a:pt x="24058" y="12024"/>
                    <a:pt x="24075" y="12032"/>
                    <a:pt x="24092" y="12067"/>
                  </a:cubicBezTo>
                  <a:cubicBezTo>
                    <a:pt x="24092" y="12102"/>
                    <a:pt x="24058" y="12136"/>
                    <a:pt x="24023" y="12136"/>
                  </a:cubicBezTo>
                  <a:cubicBezTo>
                    <a:pt x="24006" y="12136"/>
                    <a:pt x="23989" y="12145"/>
                    <a:pt x="23972" y="12145"/>
                  </a:cubicBezTo>
                  <a:cubicBezTo>
                    <a:pt x="23954" y="12145"/>
                    <a:pt x="23937" y="12136"/>
                    <a:pt x="23920" y="12102"/>
                  </a:cubicBezTo>
                  <a:cubicBezTo>
                    <a:pt x="23885" y="12067"/>
                    <a:pt x="23920" y="12032"/>
                    <a:pt x="23989" y="12032"/>
                  </a:cubicBezTo>
                  <a:cubicBezTo>
                    <a:pt x="24006" y="12032"/>
                    <a:pt x="24023" y="12024"/>
                    <a:pt x="24041" y="12024"/>
                  </a:cubicBezTo>
                  <a:close/>
                  <a:moveTo>
                    <a:pt x="27444" y="10316"/>
                  </a:moveTo>
                  <a:cubicBezTo>
                    <a:pt x="27474" y="10316"/>
                    <a:pt x="27509" y="10323"/>
                    <a:pt x="27549" y="10339"/>
                  </a:cubicBezTo>
                  <a:cubicBezTo>
                    <a:pt x="27238" y="10650"/>
                    <a:pt x="26927" y="10926"/>
                    <a:pt x="26719" y="11237"/>
                  </a:cubicBezTo>
                  <a:cubicBezTo>
                    <a:pt x="26339" y="11860"/>
                    <a:pt x="25924" y="12413"/>
                    <a:pt x="25682" y="13104"/>
                  </a:cubicBezTo>
                  <a:cubicBezTo>
                    <a:pt x="25544" y="13588"/>
                    <a:pt x="25268" y="14037"/>
                    <a:pt x="25199" y="14521"/>
                  </a:cubicBezTo>
                  <a:cubicBezTo>
                    <a:pt x="25164" y="14625"/>
                    <a:pt x="25164" y="14729"/>
                    <a:pt x="25129" y="14832"/>
                  </a:cubicBezTo>
                  <a:cubicBezTo>
                    <a:pt x="25095" y="14936"/>
                    <a:pt x="25060" y="15040"/>
                    <a:pt x="24922" y="15109"/>
                  </a:cubicBezTo>
                  <a:cubicBezTo>
                    <a:pt x="24882" y="15129"/>
                    <a:pt x="24842" y="15149"/>
                    <a:pt x="24802" y="15149"/>
                  </a:cubicBezTo>
                  <a:cubicBezTo>
                    <a:pt x="24773" y="15149"/>
                    <a:pt x="24744" y="15138"/>
                    <a:pt x="24715" y="15109"/>
                  </a:cubicBezTo>
                  <a:cubicBezTo>
                    <a:pt x="24646" y="15074"/>
                    <a:pt x="24680" y="15005"/>
                    <a:pt x="24715" y="14936"/>
                  </a:cubicBezTo>
                  <a:cubicBezTo>
                    <a:pt x="24818" y="14556"/>
                    <a:pt x="24922" y="14175"/>
                    <a:pt x="25026" y="13795"/>
                  </a:cubicBezTo>
                  <a:cubicBezTo>
                    <a:pt x="25268" y="12827"/>
                    <a:pt x="25786" y="11998"/>
                    <a:pt x="26408" y="11203"/>
                  </a:cubicBezTo>
                  <a:cubicBezTo>
                    <a:pt x="26650" y="10892"/>
                    <a:pt x="26927" y="10650"/>
                    <a:pt x="27203" y="10442"/>
                  </a:cubicBezTo>
                  <a:cubicBezTo>
                    <a:pt x="27283" y="10389"/>
                    <a:pt x="27342" y="10316"/>
                    <a:pt x="27444" y="10316"/>
                  </a:cubicBezTo>
                  <a:close/>
                  <a:moveTo>
                    <a:pt x="29381" y="11860"/>
                  </a:moveTo>
                  <a:cubicBezTo>
                    <a:pt x="29899" y="12171"/>
                    <a:pt x="30314" y="12620"/>
                    <a:pt x="30764" y="13035"/>
                  </a:cubicBezTo>
                  <a:cubicBezTo>
                    <a:pt x="31628" y="13830"/>
                    <a:pt x="32319" y="14763"/>
                    <a:pt x="32907" y="15765"/>
                  </a:cubicBezTo>
                  <a:cubicBezTo>
                    <a:pt x="32907" y="15800"/>
                    <a:pt x="32907" y="15800"/>
                    <a:pt x="32907" y="15869"/>
                  </a:cubicBezTo>
                  <a:cubicBezTo>
                    <a:pt x="32781" y="15869"/>
                    <a:pt x="32655" y="15796"/>
                    <a:pt x="32516" y="15796"/>
                  </a:cubicBezTo>
                  <a:cubicBezTo>
                    <a:pt x="32464" y="15796"/>
                    <a:pt x="32410" y="15806"/>
                    <a:pt x="32354" y="15835"/>
                  </a:cubicBezTo>
                  <a:cubicBezTo>
                    <a:pt x="32346" y="15851"/>
                    <a:pt x="32336" y="15857"/>
                    <a:pt x="32324" y="15857"/>
                  </a:cubicBezTo>
                  <a:cubicBezTo>
                    <a:pt x="32287" y="15857"/>
                    <a:pt x="32234" y="15784"/>
                    <a:pt x="32181" y="15731"/>
                  </a:cubicBezTo>
                  <a:cubicBezTo>
                    <a:pt x="32042" y="15558"/>
                    <a:pt x="31904" y="15385"/>
                    <a:pt x="31801" y="15212"/>
                  </a:cubicBezTo>
                  <a:cubicBezTo>
                    <a:pt x="31247" y="14348"/>
                    <a:pt x="30660" y="13519"/>
                    <a:pt x="30038" y="12724"/>
                  </a:cubicBezTo>
                  <a:cubicBezTo>
                    <a:pt x="29865" y="12516"/>
                    <a:pt x="29692" y="12344"/>
                    <a:pt x="29519" y="12171"/>
                  </a:cubicBezTo>
                  <a:cubicBezTo>
                    <a:pt x="29450" y="12102"/>
                    <a:pt x="29346" y="12032"/>
                    <a:pt x="29381" y="11894"/>
                  </a:cubicBezTo>
                  <a:lnTo>
                    <a:pt x="29381" y="11860"/>
                  </a:lnTo>
                  <a:close/>
                  <a:moveTo>
                    <a:pt x="15175" y="15800"/>
                  </a:moveTo>
                  <a:cubicBezTo>
                    <a:pt x="15175" y="15800"/>
                    <a:pt x="15209" y="15835"/>
                    <a:pt x="15175" y="15869"/>
                  </a:cubicBezTo>
                  <a:cubicBezTo>
                    <a:pt x="15151" y="15893"/>
                    <a:pt x="15111" y="15933"/>
                    <a:pt x="15065" y="15933"/>
                  </a:cubicBezTo>
                  <a:cubicBezTo>
                    <a:pt x="15045" y="15933"/>
                    <a:pt x="15023" y="15925"/>
                    <a:pt x="15002" y="15904"/>
                  </a:cubicBezTo>
                  <a:cubicBezTo>
                    <a:pt x="15036" y="15835"/>
                    <a:pt x="15071" y="15800"/>
                    <a:pt x="15175" y="15800"/>
                  </a:cubicBezTo>
                  <a:close/>
                  <a:moveTo>
                    <a:pt x="32631" y="16106"/>
                  </a:moveTo>
                  <a:cubicBezTo>
                    <a:pt x="32811" y="16106"/>
                    <a:pt x="32845" y="16229"/>
                    <a:pt x="32907" y="16353"/>
                  </a:cubicBezTo>
                  <a:cubicBezTo>
                    <a:pt x="32768" y="16319"/>
                    <a:pt x="32665" y="16249"/>
                    <a:pt x="32561" y="16111"/>
                  </a:cubicBezTo>
                  <a:cubicBezTo>
                    <a:pt x="32586" y="16107"/>
                    <a:pt x="32610" y="16106"/>
                    <a:pt x="32631" y="16106"/>
                  </a:cubicBezTo>
                  <a:close/>
                  <a:moveTo>
                    <a:pt x="20154" y="16261"/>
                  </a:moveTo>
                  <a:cubicBezTo>
                    <a:pt x="20181" y="16261"/>
                    <a:pt x="20201" y="16278"/>
                    <a:pt x="20221" y="16319"/>
                  </a:cubicBezTo>
                  <a:cubicBezTo>
                    <a:pt x="20290" y="16319"/>
                    <a:pt x="20359" y="16307"/>
                    <a:pt x="20429" y="16307"/>
                  </a:cubicBezTo>
                  <a:cubicBezTo>
                    <a:pt x="20532" y="16307"/>
                    <a:pt x="20636" y="16332"/>
                    <a:pt x="20740" y="16457"/>
                  </a:cubicBezTo>
                  <a:cubicBezTo>
                    <a:pt x="20697" y="16463"/>
                    <a:pt x="20657" y="16466"/>
                    <a:pt x="20620" y="16466"/>
                  </a:cubicBezTo>
                  <a:cubicBezTo>
                    <a:pt x="20449" y="16466"/>
                    <a:pt x="20335" y="16404"/>
                    <a:pt x="20221" y="16319"/>
                  </a:cubicBezTo>
                  <a:cubicBezTo>
                    <a:pt x="20193" y="16333"/>
                    <a:pt x="20170" y="16341"/>
                    <a:pt x="20151" y="16341"/>
                  </a:cubicBezTo>
                  <a:cubicBezTo>
                    <a:pt x="20123" y="16341"/>
                    <a:pt x="20103" y="16324"/>
                    <a:pt x="20083" y="16284"/>
                  </a:cubicBezTo>
                  <a:cubicBezTo>
                    <a:pt x="20112" y="16270"/>
                    <a:pt x="20134" y="16261"/>
                    <a:pt x="20154" y="16261"/>
                  </a:cubicBezTo>
                  <a:close/>
                  <a:moveTo>
                    <a:pt x="29934" y="9094"/>
                  </a:moveTo>
                  <a:cubicBezTo>
                    <a:pt x="30349" y="9164"/>
                    <a:pt x="30694" y="9267"/>
                    <a:pt x="31006" y="9578"/>
                  </a:cubicBezTo>
                  <a:cubicBezTo>
                    <a:pt x="31489" y="10097"/>
                    <a:pt x="31904" y="10650"/>
                    <a:pt x="32319" y="11237"/>
                  </a:cubicBezTo>
                  <a:cubicBezTo>
                    <a:pt x="32526" y="11583"/>
                    <a:pt x="32768" y="11894"/>
                    <a:pt x="33045" y="12205"/>
                  </a:cubicBezTo>
                  <a:cubicBezTo>
                    <a:pt x="33563" y="12724"/>
                    <a:pt x="34013" y="13346"/>
                    <a:pt x="34427" y="13968"/>
                  </a:cubicBezTo>
                  <a:cubicBezTo>
                    <a:pt x="34911" y="14763"/>
                    <a:pt x="35292" y="15593"/>
                    <a:pt x="35776" y="16388"/>
                  </a:cubicBezTo>
                  <a:cubicBezTo>
                    <a:pt x="35810" y="16422"/>
                    <a:pt x="35879" y="16491"/>
                    <a:pt x="35810" y="16595"/>
                  </a:cubicBezTo>
                  <a:cubicBezTo>
                    <a:pt x="35784" y="16602"/>
                    <a:pt x="35759" y="16604"/>
                    <a:pt x="35734" y="16604"/>
                  </a:cubicBezTo>
                  <a:cubicBezTo>
                    <a:pt x="35631" y="16604"/>
                    <a:pt x="35542" y="16554"/>
                    <a:pt x="35430" y="16526"/>
                  </a:cubicBezTo>
                  <a:cubicBezTo>
                    <a:pt x="35285" y="16490"/>
                    <a:pt x="35145" y="16475"/>
                    <a:pt x="35006" y="16475"/>
                  </a:cubicBezTo>
                  <a:cubicBezTo>
                    <a:pt x="34746" y="16475"/>
                    <a:pt x="34490" y="16527"/>
                    <a:pt x="34220" y="16595"/>
                  </a:cubicBezTo>
                  <a:cubicBezTo>
                    <a:pt x="34116" y="16630"/>
                    <a:pt x="34047" y="16630"/>
                    <a:pt x="33944" y="16664"/>
                  </a:cubicBezTo>
                  <a:cubicBezTo>
                    <a:pt x="33871" y="16673"/>
                    <a:pt x="33818" y="16680"/>
                    <a:pt x="33777" y="16680"/>
                  </a:cubicBezTo>
                  <a:cubicBezTo>
                    <a:pt x="33660" y="16680"/>
                    <a:pt x="33640" y="16626"/>
                    <a:pt x="33563" y="16422"/>
                  </a:cubicBezTo>
                  <a:cubicBezTo>
                    <a:pt x="33425" y="16180"/>
                    <a:pt x="33287" y="15938"/>
                    <a:pt x="33114" y="15696"/>
                  </a:cubicBezTo>
                  <a:cubicBezTo>
                    <a:pt x="32492" y="14763"/>
                    <a:pt x="31835" y="13830"/>
                    <a:pt x="30971" y="13035"/>
                  </a:cubicBezTo>
                  <a:cubicBezTo>
                    <a:pt x="30280" y="12378"/>
                    <a:pt x="29623" y="11721"/>
                    <a:pt x="28793" y="11237"/>
                  </a:cubicBezTo>
                  <a:cubicBezTo>
                    <a:pt x="28744" y="11213"/>
                    <a:pt x="28696" y="11189"/>
                    <a:pt x="28659" y="11189"/>
                  </a:cubicBezTo>
                  <a:cubicBezTo>
                    <a:pt x="28644" y="11189"/>
                    <a:pt x="28631" y="11193"/>
                    <a:pt x="28621" y="11203"/>
                  </a:cubicBezTo>
                  <a:cubicBezTo>
                    <a:pt x="28533" y="11247"/>
                    <a:pt x="28454" y="11264"/>
                    <a:pt x="28380" y="11264"/>
                  </a:cubicBezTo>
                  <a:cubicBezTo>
                    <a:pt x="28165" y="11264"/>
                    <a:pt x="27997" y="11116"/>
                    <a:pt x="27791" y="11065"/>
                  </a:cubicBezTo>
                  <a:cubicBezTo>
                    <a:pt x="28102" y="10754"/>
                    <a:pt x="28379" y="10442"/>
                    <a:pt x="28655" y="10131"/>
                  </a:cubicBezTo>
                  <a:cubicBezTo>
                    <a:pt x="28759" y="10028"/>
                    <a:pt x="28862" y="9959"/>
                    <a:pt x="28966" y="9924"/>
                  </a:cubicBezTo>
                  <a:cubicBezTo>
                    <a:pt x="29104" y="9889"/>
                    <a:pt x="29243" y="9855"/>
                    <a:pt x="29070" y="9682"/>
                  </a:cubicBezTo>
                  <a:cubicBezTo>
                    <a:pt x="29035" y="9613"/>
                    <a:pt x="29070" y="9544"/>
                    <a:pt x="29139" y="9509"/>
                  </a:cubicBezTo>
                  <a:cubicBezTo>
                    <a:pt x="29346" y="9371"/>
                    <a:pt x="29623" y="9336"/>
                    <a:pt x="29796" y="9129"/>
                  </a:cubicBezTo>
                  <a:cubicBezTo>
                    <a:pt x="29830" y="9094"/>
                    <a:pt x="29899" y="9094"/>
                    <a:pt x="29934" y="9094"/>
                  </a:cubicBezTo>
                  <a:close/>
                  <a:moveTo>
                    <a:pt x="24680" y="13000"/>
                  </a:moveTo>
                  <a:lnTo>
                    <a:pt x="24680" y="13000"/>
                  </a:lnTo>
                  <a:cubicBezTo>
                    <a:pt x="24611" y="13311"/>
                    <a:pt x="24438" y="13553"/>
                    <a:pt x="24196" y="13761"/>
                  </a:cubicBezTo>
                  <a:lnTo>
                    <a:pt x="24231" y="13761"/>
                  </a:lnTo>
                  <a:cubicBezTo>
                    <a:pt x="23851" y="14106"/>
                    <a:pt x="23470" y="14487"/>
                    <a:pt x="23125" y="14832"/>
                  </a:cubicBezTo>
                  <a:cubicBezTo>
                    <a:pt x="22744" y="15212"/>
                    <a:pt x="22399" y="15627"/>
                    <a:pt x="22122" y="16077"/>
                  </a:cubicBezTo>
                  <a:cubicBezTo>
                    <a:pt x="21984" y="16353"/>
                    <a:pt x="21880" y="16630"/>
                    <a:pt x="21673" y="16837"/>
                  </a:cubicBezTo>
                  <a:cubicBezTo>
                    <a:pt x="21500" y="16733"/>
                    <a:pt x="21535" y="16595"/>
                    <a:pt x="21604" y="16457"/>
                  </a:cubicBezTo>
                  <a:cubicBezTo>
                    <a:pt x="21707" y="16249"/>
                    <a:pt x="21777" y="16077"/>
                    <a:pt x="21915" y="15869"/>
                  </a:cubicBezTo>
                  <a:cubicBezTo>
                    <a:pt x="22191" y="15420"/>
                    <a:pt x="22468" y="14970"/>
                    <a:pt x="22883" y="14625"/>
                  </a:cubicBezTo>
                  <a:cubicBezTo>
                    <a:pt x="22917" y="14590"/>
                    <a:pt x="22952" y="14556"/>
                    <a:pt x="22986" y="14521"/>
                  </a:cubicBezTo>
                  <a:cubicBezTo>
                    <a:pt x="23228" y="14037"/>
                    <a:pt x="23643" y="13761"/>
                    <a:pt x="24058" y="13450"/>
                  </a:cubicBezTo>
                  <a:cubicBezTo>
                    <a:pt x="24265" y="13311"/>
                    <a:pt x="24438" y="13104"/>
                    <a:pt x="24680" y="13000"/>
                  </a:cubicBezTo>
                  <a:close/>
                  <a:moveTo>
                    <a:pt x="31731" y="9889"/>
                  </a:moveTo>
                  <a:lnTo>
                    <a:pt x="31731" y="9889"/>
                  </a:lnTo>
                  <a:cubicBezTo>
                    <a:pt x="32112" y="10028"/>
                    <a:pt x="32354" y="10304"/>
                    <a:pt x="32630" y="10546"/>
                  </a:cubicBezTo>
                  <a:lnTo>
                    <a:pt x="32596" y="10546"/>
                  </a:lnTo>
                  <a:cubicBezTo>
                    <a:pt x="33909" y="11790"/>
                    <a:pt x="34808" y="13311"/>
                    <a:pt x="35672" y="14867"/>
                  </a:cubicBezTo>
                  <a:cubicBezTo>
                    <a:pt x="35983" y="15385"/>
                    <a:pt x="36259" y="15904"/>
                    <a:pt x="36536" y="16388"/>
                  </a:cubicBezTo>
                  <a:cubicBezTo>
                    <a:pt x="36985" y="17113"/>
                    <a:pt x="37227" y="17908"/>
                    <a:pt x="37435" y="18703"/>
                  </a:cubicBezTo>
                  <a:cubicBezTo>
                    <a:pt x="37504" y="18842"/>
                    <a:pt x="37538" y="19015"/>
                    <a:pt x="37573" y="19153"/>
                  </a:cubicBezTo>
                  <a:cubicBezTo>
                    <a:pt x="37607" y="19257"/>
                    <a:pt x="37573" y="19360"/>
                    <a:pt x="37435" y="19395"/>
                  </a:cubicBezTo>
                  <a:cubicBezTo>
                    <a:pt x="37404" y="19403"/>
                    <a:pt x="37376" y="19407"/>
                    <a:pt x="37351" y="19407"/>
                  </a:cubicBezTo>
                  <a:cubicBezTo>
                    <a:pt x="37267" y="19407"/>
                    <a:pt x="37219" y="19356"/>
                    <a:pt x="37193" y="19222"/>
                  </a:cubicBezTo>
                  <a:cubicBezTo>
                    <a:pt x="37020" y="18289"/>
                    <a:pt x="36709" y="17390"/>
                    <a:pt x="36225" y="16595"/>
                  </a:cubicBezTo>
                  <a:cubicBezTo>
                    <a:pt x="35395" y="15247"/>
                    <a:pt x="34808" y="13795"/>
                    <a:pt x="33805" y="12585"/>
                  </a:cubicBezTo>
                  <a:cubicBezTo>
                    <a:pt x="33667" y="12447"/>
                    <a:pt x="33529" y="12274"/>
                    <a:pt x="33391" y="12136"/>
                  </a:cubicBezTo>
                  <a:cubicBezTo>
                    <a:pt x="32734" y="11445"/>
                    <a:pt x="32284" y="10650"/>
                    <a:pt x="31731" y="9889"/>
                  </a:cubicBezTo>
                  <a:close/>
                  <a:moveTo>
                    <a:pt x="22641" y="19429"/>
                  </a:moveTo>
                  <a:lnTo>
                    <a:pt x="22710" y="19464"/>
                  </a:lnTo>
                  <a:lnTo>
                    <a:pt x="22675" y="19533"/>
                  </a:lnTo>
                  <a:cubicBezTo>
                    <a:pt x="22675" y="19533"/>
                    <a:pt x="22641" y="19498"/>
                    <a:pt x="22641" y="19464"/>
                  </a:cubicBezTo>
                  <a:cubicBezTo>
                    <a:pt x="22641" y="19464"/>
                    <a:pt x="22641" y="19429"/>
                    <a:pt x="22641" y="19429"/>
                  </a:cubicBezTo>
                  <a:close/>
                  <a:moveTo>
                    <a:pt x="22572" y="19810"/>
                  </a:moveTo>
                  <a:cubicBezTo>
                    <a:pt x="22606" y="19810"/>
                    <a:pt x="22606" y="19844"/>
                    <a:pt x="22606" y="19879"/>
                  </a:cubicBezTo>
                  <a:lnTo>
                    <a:pt x="22606" y="19982"/>
                  </a:lnTo>
                  <a:cubicBezTo>
                    <a:pt x="22606" y="19948"/>
                    <a:pt x="22572" y="19913"/>
                    <a:pt x="22572" y="19879"/>
                  </a:cubicBezTo>
                  <a:cubicBezTo>
                    <a:pt x="22572" y="19879"/>
                    <a:pt x="22572" y="19810"/>
                    <a:pt x="22572" y="19810"/>
                  </a:cubicBezTo>
                  <a:close/>
                  <a:moveTo>
                    <a:pt x="24922" y="13242"/>
                  </a:moveTo>
                  <a:cubicBezTo>
                    <a:pt x="24922" y="13553"/>
                    <a:pt x="24784" y="13830"/>
                    <a:pt x="24715" y="14141"/>
                  </a:cubicBezTo>
                  <a:cubicBezTo>
                    <a:pt x="24576" y="14694"/>
                    <a:pt x="24438" y="15282"/>
                    <a:pt x="24162" y="15869"/>
                  </a:cubicBezTo>
                  <a:cubicBezTo>
                    <a:pt x="23885" y="16388"/>
                    <a:pt x="23678" y="16975"/>
                    <a:pt x="23539" y="17563"/>
                  </a:cubicBezTo>
                  <a:cubicBezTo>
                    <a:pt x="23470" y="17908"/>
                    <a:pt x="23470" y="18254"/>
                    <a:pt x="23609" y="18634"/>
                  </a:cubicBezTo>
                  <a:cubicBezTo>
                    <a:pt x="23781" y="19118"/>
                    <a:pt x="23712" y="19637"/>
                    <a:pt x="23781" y="20155"/>
                  </a:cubicBezTo>
                  <a:cubicBezTo>
                    <a:pt x="23816" y="20224"/>
                    <a:pt x="23781" y="20259"/>
                    <a:pt x="23712" y="20293"/>
                  </a:cubicBezTo>
                  <a:cubicBezTo>
                    <a:pt x="23703" y="20303"/>
                    <a:pt x="23694" y="20307"/>
                    <a:pt x="23684" y="20307"/>
                  </a:cubicBezTo>
                  <a:cubicBezTo>
                    <a:pt x="23659" y="20307"/>
                    <a:pt x="23634" y="20275"/>
                    <a:pt x="23609" y="20224"/>
                  </a:cubicBezTo>
                  <a:cubicBezTo>
                    <a:pt x="23263" y="19810"/>
                    <a:pt x="22917" y="19395"/>
                    <a:pt x="22814" y="18842"/>
                  </a:cubicBezTo>
                  <a:cubicBezTo>
                    <a:pt x="22710" y="18323"/>
                    <a:pt x="22399" y="17908"/>
                    <a:pt x="22053" y="17528"/>
                  </a:cubicBezTo>
                  <a:cubicBezTo>
                    <a:pt x="22053" y="17494"/>
                    <a:pt x="22019" y="17494"/>
                    <a:pt x="21984" y="17459"/>
                  </a:cubicBezTo>
                  <a:cubicBezTo>
                    <a:pt x="21707" y="17148"/>
                    <a:pt x="21707" y="17113"/>
                    <a:pt x="21915" y="16733"/>
                  </a:cubicBezTo>
                  <a:cubicBezTo>
                    <a:pt x="22226" y="16146"/>
                    <a:pt x="22641" y="15593"/>
                    <a:pt x="23159" y="15109"/>
                  </a:cubicBezTo>
                  <a:cubicBezTo>
                    <a:pt x="23574" y="14694"/>
                    <a:pt x="23954" y="14210"/>
                    <a:pt x="24438" y="13830"/>
                  </a:cubicBezTo>
                  <a:cubicBezTo>
                    <a:pt x="24611" y="13657"/>
                    <a:pt x="24749" y="13415"/>
                    <a:pt x="24922" y="13242"/>
                  </a:cubicBezTo>
                  <a:close/>
                  <a:moveTo>
                    <a:pt x="22710" y="20674"/>
                  </a:moveTo>
                  <a:cubicBezTo>
                    <a:pt x="22848" y="20743"/>
                    <a:pt x="22848" y="20847"/>
                    <a:pt x="22848" y="20916"/>
                  </a:cubicBezTo>
                  <a:cubicBezTo>
                    <a:pt x="22814" y="20847"/>
                    <a:pt x="22779" y="20777"/>
                    <a:pt x="22710" y="20674"/>
                  </a:cubicBezTo>
                  <a:close/>
                  <a:moveTo>
                    <a:pt x="23263" y="21261"/>
                  </a:moveTo>
                  <a:cubicBezTo>
                    <a:pt x="23436" y="21330"/>
                    <a:pt x="23401" y="21434"/>
                    <a:pt x="23436" y="21503"/>
                  </a:cubicBezTo>
                  <a:lnTo>
                    <a:pt x="23367" y="21538"/>
                  </a:lnTo>
                  <a:lnTo>
                    <a:pt x="23263" y="21296"/>
                  </a:lnTo>
                  <a:lnTo>
                    <a:pt x="23263" y="21261"/>
                  </a:lnTo>
                  <a:close/>
                  <a:moveTo>
                    <a:pt x="22883" y="20950"/>
                  </a:moveTo>
                  <a:cubicBezTo>
                    <a:pt x="23125" y="21158"/>
                    <a:pt x="23194" y="21434"/>
                    <a:pt x="23263" y="21745"/>
                  </a:cubicBezTo>
                  <a:cubicBezTo>
                    <a:pt x="22986" y="21538"/>
                    <a:pt x="22952" y="21227"/>
                    <a:pt x="22883" y="20950"/>
                  </a:cubicBezTo>
                  <a:close/>
                  <a:moveTo>
                    <a:pt x="23747" y="21019"/>
                  </a:moveTo>
                  <a:lnTo>
                    <a:pt x="23747" y="21019"/>
                  </a:lnTo>
                  <a:cubicBezTo>
                    <a:pt x="23954" y="21261"/>
                    <a:pt x="23989" y="21400"/>
                    <a:pt x="23920" y="21814"/>
                  </a:cubicBezTo>
                  <a:cubicBezTo>
                    <a:pt x="23781" y="21642"/>
                    <a:pt x="23643" y="21538"/>
                    <a:pt x="23781" y="21330"/>
                  </a:cubicBezTo>
                  <a:cubicBezTo>
                    <a:pt x="23851" y="21227"/>
                    <a:pt x="23747" y="21123"/>
                    <a:pt x="23747" y="21019"/>
                  </a:cubicBezTo>
                  <a:close/>
                  <a:moveTo>
                    <a:pt x="23263" y="21780"/>
                  </a:moveTo>
                  <a:lnTo>
                    <a:pt x="23297" y="21814"/>
                  </a:lnTo>
                  <a:cubicBezTo>
                    <a:pt x="23287" y="21824"/>
                    <a:pt x="23280" y="21829"/>
                    <a:pt x="23275" y="21829"/>
                  </a:cubicBezTo>
                  <a:cubicBezTo>
                    <a:pt x="23263" y="21829"/>
                    <a:pt x="23263" y="21804"/>
                    <a:pt x="23263" y="21780"/>
                  </a:cubicBezTo>
                  <a:close/>
                  <a:moveTo>
                    <a:pt x="15244" y="22091"/>
                  </a:moveTo>
                  <a:lnTo>
                    <a:pt x="15244" y="22091"/>
                  </a:lnTo>
                  <a:cubicBezTo>
                    <a:pt x="15209" y="22125"/>
                    <a:pt x="15175" y="22125"/>
                    <a:pt x="15140" y="22160"/>
                  </a:cubicBezTo>
                  <a:lnTo>
                    <a:pt x="15175" y="22160"/>
                  </a:lnTo>
                  <a:lnTo>
                    <a:pt x="15244" y="22091"/>
                  </a:lnTo>
                  <a:close/>
                  <a:moveTo>
                    <a:pt x="14671" y="22012"/>
                  </a:moveTo>
                  <a:cubicBezTo>
                    <a:pt x="14678" y="22012"/>
                    <a:pt x="14684" y="22015"/>
                    <a:pt x="14691" y="22022"/>
                  </a:cubicBezTo>
                  <a:cubicBezTo>
                    <a:pt x="14760" y="22056"/>
                    <a:pt x="14760" y="22091"/>
                    <a:pt x="14725" y="22125"/>
                  </a:cubicBezTo>
                  <a:lnTo>
                    <a:pt x="14725" y="22160"/>
                  </a:lnTo>
                  <a:cubicBezTo>
                    <a:pt x="14725" y="22184"/>
                    <a:pt x="14725" y="22209"/>
                    <a:pt x="14701" y="22209"/>
                  </a:cubicBezTo>
                  <a:cubicBezTo>
                    <a:pt x="14691" y="22209"/>
                    <a:pt x="14676" y="22205"/>
                    <a:pt x="14656" y="22195"/>
                  </a:cubicBezTo>
                  <a:cubicBezTo>
                    <a:pt x="14622" y="22160"/>
                    <a:pt x="14622" y="22125"/>
                    <a:pt x="14622" y="22091"/>
                  </a:cubicBezTo>
                  <a:cubicBezTo>
                    <a:pt x="14622" y="22063"/>
                    <a:pt x="14644" y="22012"/>
                    <a:pt x="14671" y="22012"/>
                  </a:cubicBezTo>
                  <a:close/>
                  <a:moveTo>
                    <a:pt x="18958" y="21086"/>
                  </a:moveTo>
                  <a:cubicBezTo>
                    <a:pt x="18982" y="21086"/>
                    <a:pt x="19010" y="21096"/>
                    <a:pt x="19046" y="21123"/>
                  </a:cubicBezTo>
                  <a:cubicBezTo>
                    <a:pt x="19150" y="21192"/>
                    <a:pt x="19115" y="21296"/>
                    <a:pt x="19081" y="21365"/>
                  </a:cubicBezTo>
                  <a:cubicBezTo>
                    <a:pt x="18977" y="21538"/>
                    <a:pt x="18873" y="21711"/>
                    <a:pt x="18769" y="21883"/>
                  </a:cubicBezTo>
                  <a:cubicBezTo>
                    <a:pt x="18528" y="22298"/>
                    <a:pt x="18182" y="22644"/>
                    <a:pt x="18009" y="23093"/>
                  </a:cubicBezTo>
                  <a:cubicBezTo>
                    <a:pt x="17974" y="22748"/>
                    <a:pt x="18182" y="22506"/>
                    <a:pt x="18286" y="22229"/>
                  </a:cubicBezTo>
                  <a:cubicBezTo>
                    <a:pt x="18458" y="21883"/>
                    <a:pt x="18631" y="21538"/>
                    <a:pt x="18839" y="21227"/>
                  </a:cubicBezTo>
                  <a:cubicBezTo>
                    <a:pt x="18864" y="21175"/>
                    <a:pt x="18890" y="21086"/>
                    <a:pt x="18958" y="21086"/>
                  </a:cubicBezTo>
                  <a:close/>
                  <a:moveTo>
                    <a:pt x="27342" y="23162"/>
                  </a:moveTo>
                  <a:cubicBezTo>
                    <a:pt x="27342" y="23197"/>
                    <a:pt x="27307" y="23197"/>
                    <a:pt x="27307" y="23232"/>
                  </a:cubicBezTo>
                  <a:cubicBezTo>
                    <a:pt x="27307" y="23197"/>
                    <a:pt x="27307" y="23162"/>
                    <a:pt x="27342" y="23162"/>
                  </a:cubicBezTo>
                  <a:close/>
                  <a:moveTo>
                    <a:pt x="6222" y="21780"/>
                  </a:moveTo>
                  <a:lnTo>
                    <a:pt x="6222" y="21780"/>
                  </a:lnTo>
                  <a:cubicBezTo>
                    <a:pt x="5842" y="22091"/>
                    <a:pt x="5600" y="22471"/>
                    <a:pt x="5289" y="22851"/>
                  </a:cubicBezTo>
                  <a:cubicBezTo>
                    <a:pt x="5185" y="22990"/>
                    <a:pt x="5047" y="23093"/>
                    <a:pt x="5047" y="23266"/>
                  </a:cubicBezTo>
                  <a:cubicBezTo>
                    <a:pt x="5393" y="22990"/>
                    <a:pt x="5600" y="22575"/>
                    <a:pt x="5877" y="22264"/>
                  </a:cubicBezTo>
                  <a:cubicBezTo>
                    <a:pt x="6015" y="22125"/>
                    <a:pt x="6153" y="21987"/>
                    <a:pt x="6222" y="21780"/>
                  </a:cubicBezTo>
                  <a:close/>
                  <a:moveTo>
                    <a:pt x="17995" y="19945"/>
                  </a:moveTo>
                  <a:cubicBezTo>
                    <a:pt x="18070" y="19945"/>
                    <a:pt x="18165" y="19992"/>
                    <a:pt x="18286" y="20086"/>
                  </a:cubicBezTo>
                  <a:cubicBezTo>
                    <a:pt x="18528" y="20259"/>
                    <a:pt x="18666" y="20501"/>
                    <a:pt x="18769" y="20743"/>
                  </a:cubicBezTo>
                  <a:cubicBezTo>
                    <a:pt x="18839" y="20881"/>
                    <a:pt x="18735" y="21019"/>
                    <a:pt x="18666" y="21123"/>
                  </a:cubicBezTo>
                  <a:cubicBezTo>
                    <a:pt x="18493" y="21434"/>
                    <a:pt x="18320" y="21780"/>
                    <a:pt x="18147" y="22125"/>
                  </a:cubicBezTo>
                  <a:cubicBezTo>
                    <a:pt x="18009" y="22437"/>
                    <a:pt x="17871" y="22748"/>
                    <a:pt x="17802" y="23093"/>
                  </a:cubicBezTo>
                  <a:cubicBezTo>
                    <a:pt x="17767" y="23232"/>
                    <a:pt x="17698" y="23370"/>
                    <a:pt x="17629" y="23508"/>
                  </a:cubicBezTo>
                  <a:cubicBezTo>
                    <a:pt x="17594" y="23577"/>
                    <a:pt x="17560" y="23646"/>
                    <a:pt x="17491" y="23646"/>
                  </a:cubicBezTo>
                  <a:cubicBezTo>
                    <a:pt x="17387" y="23612"/>
                    <a:pt x="17387" y="23543"/>
                    <a:pt x="17387" y="23439"/>
                  </a:cubicBezTo>
                  <a:cubicBezTo>
                    <a:pt x="17387" y="23439"/>
                    <a:pt x="17387" y="23404"/>
                    <a:pt x="17387" y="23301"/>
                  </a:cubicBezTo>
                  <a:cubicBezTo>
                    <a:pt x="17421" y="23197"/>
                    <a:pt x="17421" y="23024"/>
                    <a:pt x="17456" y="22886"/>
                  </a:cubicBezTo>
                  <a:cubicBezTo>
                    <a:pt x="17733" y="22125"/>
                    <a:pt x="17698" y="21330"/>
                    <a:pt x="17733" y="20535"/>
                  </a:cubicBezTo>
                  <a:cubicBezTo>
                    <a:pt x="17733" y="20466"/>
                    <a:pt x="17733" y="20363"/>
                    <a:pt x="17767" y="20293"/>
                  </a:cubicBezTo>
                  <a:cubicBezTo>
                    <a:pt x="17809" y="20061"/>
                    <a:pt x="17877" y="19945"/>
                    <a:pt x="17995" y="19945"/>
                  </a:cubicBezTo>
                  <a:close/>
                  <a:moveTo>
                    <a:pt x="28344" y="20743"/>
                  </a:moveTo>
                  <a:cubicBezTo>
                    <a:pt x="28517" y="20777"/>
                    <a:pt x="28517" y="20916"/>
                    <a:pt x="28551" y="21019"/>
                  </a:cubicBezTo>
                  <a:cubicBezTo>
                    <a:pt x="28862" y="21780"/>
                    <a:pt x="29139" y="22540"/>
                    <a:pt x="29450" y="23301"/>
                  </a:cubicBezTo>
                  <a:cubicBezTo>
                    <a:pt x="29591" y="23668"/>
                    <a:pt x="29571" y="23804"/>
                    <a:pt x="29295" y="23804"/>
                  </a:cubicBezTo>
                  <a:cubicBezTo>
                    <a:pt x="29233" y="23804"/>
                    <a:pt x="29159" y="23797"/>
                    <a:pt x="29070" y="23785"/>
                  </a:cubicBezTo>
                  <a:cubicBezTo>
                    <a:pt x="29002" y="23771"/>
                    <a:pt x="28936" y="23765"/>
                    <a:pt x="28871" y="23765"/>
                  </a:cubicBezTo>
                  <a:cubicBezTo>
                    <a:pt x="28601" y="23765"/>
                    <a:pt x="28346" y="23860"/>
                    <a:pt x="28067" y="23888"/>
                  </a:cubicBezTo>
                  <a:cubicBezTo>
                    <a:pt x="27964" y="23785"/>
                    <a:pt x="27998" y="23681"/>
                    <a:pt x="28067" y="23577"/>
                  </a:cubicBezTo>
                  <a:cubicBezTo>
                    <a:pt x="28275" y="23059"/>
                    <a:pt x="28309" y="22471"/>
                    <a:pt x="28309" y="21918"/>
                  </a:cubicBezTo>
                  <a:cubicBezTo>
                    <a:pt x="28309" y="21676"/>
                    <a:pt x="28309" y="21400"/>
                    <a:pt x="28309" y="21158"/>
                  </a:cubicBezTo>
                  <a:cubicBezTo>
                    <a:pt x="28309" y="21019"/>
                    <a:pt x="28309" y="20881"/>
                    <a:pt x="28344" y="20743"/>
                  </a:cubicBezTo>
                  <a:close/>
                  <a:moveTo>
                    <a:pt x="17352" y="23888"/>
                  </a:moveTo>
                  <a:lnTo>
                    <a:pt x="17352" y="23888"/>
                  </a:lnTo>
                  <a:cubicBezTo>
                    <a:pt x="17456" y="24027"/>
                    <a:pt x="17352" y="24130"/>
                    <a:pt x="17283" y="24303"/>
                  </a:cubicBezTo>
                  <a:cubicBezTo>
                    <a:pt x="17179" y="24096"/>
                    <a:pt x="17283" y="23992"/>
                    <a:pt x="17352" y="23888"/>
                  </a:cubicBezTo>
                  <a:close/>
                  <a:moveTo>
                    <a:pt x="17249" y="24441"/>
                  </a:moveTo>
                  <a:lnTo>
                    <a:pt x="17249" y="24476"/>
                  </a:lnTo>
                  <a:lnTo>
                    <a:pt x="17214" y="24476"/>
                  </a:lnTo>
                  <a:cubicBezTo>
                    <a:pt x="17214" y="24441"/>
                    <a:pt x="17214" y="24441"/>
                    <a:pt x="17249" y="24441"/>
                  </a:cubicBezTo>
                  <a:close/>
                  <a:moveTo>
                    <a:pt x="27826" y="21676"/>
                  </a:moveTo>
                  <a:cubicBezTo>
                    <a:pt x="27964" y="21780"/>
                    <a:pt x="27929" y="21849"/>
                    <a:pt x="27929" y="21953"/>
                  </a:cubicBezTo>
                  <a:cubicBezTo>
                    <a:pt x="27929" y="22367"/>
                    <a:pt x="27895" y="22817"/>
                    <a:pt x="27860" y="23266"/>
                  </a:cubicBezTo>
                  <a:cubicBezTo>
                    <a:pt x="27826" y="23923"/>
                    <a:pt x="27445" y="24372"/>
                    <a:pt x="26754" y="24580"/>
                  </a:cubicBezTo>
                  <a:cubicBezTo>
                    <a:pt x="26927" y="24130"/>
                    <a:pt x="26996" y="23646"/>
                    <a:pt x="27307" y="23266"/>
                  </a:cubicBezTo>
                  <a:lnTo>
                    <a:pt x="27307" y="23266"/>
                  </a:lnTo>
                  <a:cubicBezTo>
                    <a:pt x="27342" y="23404"/>
                    <a:pt x="27342" y="23577"/>
                    <a:pt x="27272" y="23750"/>
                  </a:cubicBezTo>
                  <a:cubicBezTo>
                    <a:pt x="27272" y="23819"/>
                    <a:pt x="27238" y="23888"/>
                    <a:pt x="27342" y="23923"/>
                  </a:cubicBezTo>
                  <a:cubicBezTo>
                    <a:pt x="27361" y="23929"/>
                    <a:pt x="27379" y="23932"/>
                    <a:pt x="27395" y="23932"/>
                  </a:cubicBezTo>
                  <a:cubicBezTo>
                    <a:pt x="27470" y="23932"/>
                    <a:pt x="27521" y="23876"/>
                    <a:pt x="27549" y="23819"/>
                  </a:cubicBezTo>
                  <a:cubicBezTo>
                    <a:pt x="27584" y="23785"/>
                    <a:pt x="27584" y="23715"/>
                    <a:pt x="27584" y="23681"/>
                  </a:cubicBezTo>
                  <a:cubicBezTo>
                    <a:pt x="27584" y="23370"/>
                    <a:pt x="27653" y="23024"/>
                    <a:pt x="27584" y="22748"/>
                  </a:cubicBezTo>
                  <a:cubicBezTo>
                    <a:pt x="27514" y="22333"/>
                    <a:pt x="27722" y="22056"/>
                    <a:pt x="27826" y="21676"/>
                  </a:cubicBezTo>
                  <a:close/>
                  <a:moveTo>
                    <a:pt x="17110" y="24718"/>
                  </a:moveTo>
                  <a:cubicBezTo>
                    <a:pt x="17145" y="24752"/>
                    <a:pt x="17145" y="24787"/>
                    <a:pt x="17145" y="24787"/>
                  </a:cubicBezTo>
                  <a:cubicBezTo>
                    <a:pt x="17145" y="24822"/>
                    <a:pt x="17110" y="24856"/>
                    <a:pt x="17076" y="24856"/>
                  </a:cubicBezTo>
                  <a:cubicBezTo>
                    <a:pt x="17041" y="24822"/>
                    <a:pt x="17041" y="24787"/>
                    <a:pt x="17041" y="24752"/>
                  </a:cubicBezTo>
                  <a:cubicBezTo>
                    <a:pt x="17041" y="24718"/>
                    <a:pt x="17076" y="24718"/>
                    <a:pt x="17110" y="24718"/>
                  </a:cubicBezTo>
                  <a:close/>
                  <a:moveTo>
                    <a:pt x="26747" y="24773"/>
                  </a:moveTo>
                  <a:cubicBezTo>
                    <a:pt x="26770" y="24773"/>
                    <a:pt x="26789" y="24805"/>
                    <a:pt x="26789" y="24856"/>
                  </a:cubicBezTo>
                  <a:cubicBezTo>
                    <a:pt x="26789" y="24881"/>
                    <a:pt x="26771" y="24905"/>
                    <a:pt x="26749" y="24905"/>
                  </a:cubicBezTo>
                  <a:cubicBezTo>
                    <a:pt x="26740" y="24905"/>
                    <a:pt x="26730" y="24901"/>
                    <a:pt x="26719" y="24891"/>
                  </a:cubicBezTo>
                  <a:cubicBezTo>
                    <a:pt x="26685" y="24891"/>
                    <a:pt x="26685" y="24856"/>
                    <a:pt x="26685" y="24822"/>
                  </a:cubicBezTo>
                  <a:cubicBezTo>
                    <a:pt x="26685" y="24787"/>
                    <a:pt x="26719" y="24787"/>
                    <a:pt x="26719" y="24787"/>
                  </a:cubicBezTo>
                  <a:cubicBezTo>
                    <a:pt x="26729" y="24778"/>
                    <a:pt x="26738" y="24773"/>
                    <a:pt x="26747" y="24773"/>
                  </a:cubicBezTo>
                  <a:close/>
                  <a:moveTo>
                    <a:pt x="16454" y="25029"/>
                  </a:moveTo>
                  <a:lnTo>
                    <a:pt x="16488" y="25133"/>
                  </a:lnTo>
                  <a:cubicBezTo>
                    <a:pt x="16488" y="25133"/>
                    <a:pt x="16419" y="25133"/>
                    <a:pt x="16419" y="25098"/>
                  </a:cubicBezTo>
                  <a:cubicBezTo>
                    <a:pt x="16419" y="25063"/>
                    <a:pt x="16419" y="25063"/>
                    <a:pt x="16454" y="25029"/>
                  </a:cubicBezTo>
                  <a:close/>
                  <a:moveTo>
                    <a:pt x="20295" y="16921"/>
                  </a:moveTo>
                  <a:cubicBezTo>
                    <a:pt x="20444" y="16921"/>
                    <a:pt x="20617" y="17003"/>
                    <a:pt x="20705" y="17113"/>
                  </a:cubicBezTo>
                  <a:cubicBezTo>
                    <a:pt x="20774" y="17183"/>
                    <a:pt x="20843" y="17252"/>
                    <a:pt x="20912" y="17321"/>
                  </a:cubicBezTo>
                  <a:cubicBezTo>
                    <a:pt x="21120" y="17563"/>
                    <a:pt x="21224" y="17805"/>
                    <a:pt x="21016" y="18116"/>
                  </a:cubicBezTo>
                  <a:cubicBezTo>
                    <a:pt x="20982" y="18150"/>
                    <a:pt x="20947" y="18220"/>
                    <a:pt x="21016" y="18289"/>
                  </a:cubicBezTo>
                  <a:cubicBezTo>
                    <a:pt x="21154" y="18254"/>
                    <a:pt x="21120" y="18012"/>
                    <a:pt x="21327" y="17978"/>
                  </a:cubicBezTo>
                  <a:cubicBezTo>
                    <a:pt x="21569" y="18289"/>
                    <a:pt x="21777" y="18634"/>
                    <a:pt x="21915" y="19015"/>
                  </a:cubicBezTo>
                  <a:cubicBezTo>
                    <a:pt x="22226" y="19740"/>
                    <a:pt x="22537" y="20501"/>
                    <a:pt x="22814" y="21261"/>
                  </a:cubicBezTo>
                  <a:cubicBezTo>
                    <a:pt x="22917" y="21469"/>
                    <a:pt x="23021" y="21676"/>
                    <a:pt x="23159" y="21883"/>
                  </a:cubicBezTo>
                  <a:cubicBezTo>
                    <a:pt x="23194" y="21918"/>
                    <a:pt x="23194" y="21987"/>
                    <a:pt x="23228" y="21987"/>
                  </a:cubicBezTo>
                  <a:cubicBezTo>
                    <a:pt x="23574" y="22056"/>
                    <a:pt x="23574" y="22333"/>
                    <a:pt x="23609" y="22609"/>
                  </a:cubicBezTo>
                  <a:cubicBezTo>
                    <a:pt x="23712" y="22990"/>
                    <a:pt x="23851" y="23404"/>
                    <a:pt x="23920" y="23819"/>
                  </a:cubicBezTo>
                  <a:cubicBezTo>
                    <a:pt x="23989" y="24061"/>
                    <a:pt x="23989" y="24096"/>
                    <a:pt x="23609" y="24199"/>
                  </a:cubicBezTo>
                  <a:cubicBezTo>
                    <a:pt x="23523" y="24242"/>
                    <a:pt x="23466" y="24267"/>
                    <a:pt x="23423" y="24267"/>
                  </a:cubicBezTo>
                  <a:cubicBezTo>
                    <a:pt x="23361" y="24267"/>
                    <a:pt x="23324" y="24217"/>
                    <a:pt x="23263" y="24096"/>
                  </a:cubicBezTo>
                  <a:lnTo>
                    <a:pt x="23263" y="24096"/>
                  </a:lnTo>
                  <a:cubicBezTo>
                    <a:pt x="23297" y="24199"/>
                    <a:pt x="23297" y="24303"/>
                    <a:pt x="23159" y="24372"/>
                  </a:cubicBezTo>
                  <a:cubicBezTo>
                    <a:pt x="22883" y="24510"/>
                    <a:pt x="22744" y="24718"/>
                    <a:pt x="22710" y="25063"/>
                  </a:cubicBezTo>
                  <a:cubicBezTo>
                    <a:pt x="22710" y="25192"/>
                    <a:pt x="22672" y="25263"/>
                    <a:pt x="22568" y="25263"/>
                  </a:cubicBezTo>
                  <a:cubicBezTo>
                    <a:pt x="22531" y="25263"/>
                    <a:pt x="22487" y="25254"/>
                    <a:pt x="22433" y="25236"/>
                  </a:cubicBezTo>
                  <a:cubicBezTo>
                    <a:pt x="22226" y="25133"/>
                    <a:pt x="21984" y="25133"/>
                    <a:pt x="21742" y="25063"/>
                  </a:cubicBezTo>
                  <a:cubicBezTo>
                    <a:pt x="21258" y="24925"/>
                    <a:pt x="21016" y="24545"/>
                    <a:pt x="20774" y="24096"/>
                  </a:cubicBezTo>
                  <a:cubicBezTo>
                    <a:pt x="20532" y="23543"/>
                    <a:pt x="20359" y="22955"/>
                    <a:pt x="20117" y="22402"/>
                  </a:cubicBezTo>
                  <a:cubicBezTo>
                    <a:pt x="20048" y="22195"/>
                    <a:pt x="19945" y="21987"/>
                    <a:pt x="19806" y="21814"/>
                  </a:cubicBezTo>
                  <a:cubicBezTo>
                    <a:pt x="19564" y="21538"/>
                    <a:pt x="19461" y="21123"/>
                    <a:pt x="19184" y="20881"/>
                  </a:cubicBezTo>
                  <a:cubicBezTo>
                    <a:pt x="19081" y="20777"/>
                    <a:pt x="19115" y="20708"/>
                    <a:pt x="19150" y="20605"/>
                  </a:cubicBezTo>
                  <a:cubicBezTo>
                    <a:pt x="19219" y="20535"/>
                    <a:pt x="19322" y="20466"/>
                    <a:pt x="19322" y="20328"/>
                  </a:cubicBezTo>
                  <a:cubicBezTo>
                    <a:pt x="19299" y="20328"/>
                    <a:pt x="19276" y="20313"/>
                    <a:pt x="19264" y="20313"/>
                  </a:cubicBezTo>
                  <a:cubicBezTo>
                    <a:pt x="19257" y="20313"/>
                    <a:pt x="19253" y="20317"/>
                    <a:pt x="19253" y="20328"/>
                  </a:cubicBezTo>
                  <a:cubicBezTo>
                    <a:pt x="19110" y="20455"/>
                    <a:pt x="19033" y="20524"/>
                    <a:pt x="18968" y="20524"/>
                  </a:cubicBezTo>
                  <a:cubicBezTo>
                    <a:pt x="18891" y="20524"/>
                    <a:pt x="18831" y="20430"/>
                    <a:pt x="18700" y="20224"/>
                  </a:cubicBezTo>
                  <a:cubicBezTo>
                    <a:pt x="18597" y="20052"/>
                    <a:pt x="18493" y="19913"/>
                    <a:pt x="18320" y="19879"/>
                  </a:cubicBezTo>
                  <a:cubicBezTo>
                    <a:pt x="18009" y="19775"/>
                    <a:pt x="17836" y="19637"/>
                    <a:pt x="17974" y="19291"/>
                  </a:cubicBezTo>
                  <a:cubicBezTo>
                    <a:pt x="17836" y="19291"/>
                    <a:pt x="17836" y="19429"/>
                    <a:pt x="17767" y="19464"/>
                  </a:cubicBezTo>
                  <a:cubicBezTo>
                    <a:pt x="17629" y="19395"/>
                    <a:pt x="17629" y="19257"/>
                    <a:pt x="17698" y="19153"/>
                  </a:cubicBezTo>
                  <a:cubicBezTo>
                    <a:pt x="18009" y="18392"/>
                    <a:pt x="18528" y="17770"/>
                    <a:pt x="19253" y="17355"/>
                  </a:cubicBezTo>
                  <a:cubicBezTo>
                    <a:pt x="19322" y="17321"/>
                    <a:pt x="19392" y="17252"/>
                    <a:pt x="19495" y="17252"/>
                  </a:cubicBezTo>
                  <a:cubicBezTo>
                    <a:pt x="19703" y="17217"/>
                    <a:pt x="19910" y="17217"/>
                    <a:pt x="20083" y="17010"/>
                  </a:cubicBezTo>
                  <a:cubicBezTo>
                    <a:pt x="20133" y="16947"/>
                    <a:pt x="20210" y="16921"/>
                    <a:pt x="20295" y="16921"/>
                  </a:cubicBezTo>
                  <a:close/>
                  <a:moveTo>
                    <a:pt x="15140" y="23612"/>
                  </a:moveTo>
                  <a:cubicBezTo>
                    <a:pt x="15209" y="24061"/>
                    <a:pt x="15348" y="24510"/>
                    <a:pt x="15244" y="24994"/>
                  </a:cubicBezTo>
                  <a:cubicBezTo>
                    <a:pt x="15244" y="25029"/>
                    <a:pt x="15209" y="25063"/>
                    <a:pt x="15209" y="25098"/>
                  </a:cubicBezTo>
                  <a:cubicBezTo>
                    <a:pt x="15148" y="25191"/>
                    <a:pt x="15141" y="25311"/>
                    <a:pt x="15042" y="25311"/>
                  </a:cubicBezTo>
                  <a:cubicBezTo>
                    <a:pt x="15030" y="25311"/>
                    <a:pt x="15017" y="25309"/>
                    <a:pt x="15002" y="25305"/>
                  </a:cubicBezTo>
                  <a:cubicBezTo>
                    <a:pt x="14864" y="25271"/>
                    <a:pt x="14933" y="25167"/>
                    <a:pt x="14933" y="25063"/>
                  </a:cubicBezTo>
                  <a:cubicBezTo>
                    <a:pt x="14898" y="24580"/>
                    <a:pt x="14933" y="24096"/>
                    <a:pt x="15140" y="23612"/>
                  </a:cubicBezTo>
                  <a:close/>
                  <a:moveTo>
                    <a:pt x="25207" y="15523"/>
                  </a:moveTo>
                  <a:cubicBezTo>
                    <a:pt x="25474" y="15523"/>
                    <a:pt x="25726" y="15661"/>
                    <a:pt x="25924" y="15835"/>
                  </a:cubicBezTo>
                  <a:cubicBezTo>
                    <a:pt x="26201" y="16111"/>
                    <a:pt x="26512" y="16319"/>
                    <a:pt x="26789" y="16560"/>
                  </a:cubicBezTo>
                  <a:cubicBezTo>
                    <a:pt x="27031" y="16768"/>
                    <a:pt x="27169" y="17010"/>
                    <a:pt x="27307" y="17286"/>
                  </a:cubicBezTo>
                  <a:cubicBezTo>
                    <a:pt x="27342" y="17355"/>
                    <a:pt x="27411" y="17459"/>
                    <a:pt x="27307" y="17528"/>
                  </a:cubicBezTo>
                  <a:cubicBezTo>
                    <a:pt x="27100" y="17701"/>
                    <a:pt x="27238" y="17839"/>
                    <a:pt x="27307" y="17943"/>
                  </a:cubicBezTo>
                  <a:cubicBezTo>
                    <a:pt x="27480" y="18254"/>
                    <a:pt x="27653" y="18600"/>
                    <a:pt x="27756" y="18945"/>
                  </a:cubicBezTo>
                  <a:cubicBezTo>
                    <a:pt x="27860" y="19118"/>
                    <a:pt x="27860" y="19291"/>
                    <a:pt x="27756" y="19498"/>
                  </a:cubicBezTo>
                  <a:cubicBezTo>
                    <a:pt x="27480" y="19948"/>
                    <a:pt x="27376" y="20466"/>
                    <a:pt x="27169" y="20916"/>
                  </a:cubicBezTo>
                  <a:cubicBezTo>
                    <a:pt x="26996" y="21296"/>
                    <a:pt x="26927" y="21642"/>
                    <a:pt x="26858" y="22022"/>
                  </a:cubicBezTo>
                  <a:cubicBezTo>
                    <a:pt x="26685" y="23059"/>
                    <a:pt x="26339" y="24027"/>
                    <a:pt x="25994" y="24994"/>
                  </a:cubicBezTo>
                  <a:cubicBezTo>
                    <a:pt x="25959" y="25133"/>
                    <a:pt x="25924" y="25271"/>
                    <a:pt x="25786" y="25340"/>
                  </a:cubicBezTo>
                  <a:cubicBezTo>
                    <a:pt x="25544" y="25167"/>
                    <a:pt x="25475" y="24960"/>
                    <a:pt x="25302" y="24752"/>
                  </a:cubicBezTo>
                  <a:cubicBezTo>
                    <a:pt x="25164" y="24614"/>
                    <a:pt x="25060" y="24476"/>
                    <a:pt x="24818" y="24441"/>
                  </a:cubicBezTo>
                  <a:cubicBezTo>
                    <a:pt x="24646" y="24441"/>
                    <a:pt x="24576" y="24338"/>
                    <a:pt x="24542" y="24165"/>
                  </a:cubicBezTo>
                  <a:cubicBezTo>
                    <a:pt x="24404" y="23543"/>
                    <a:pt x="24300" y="22920"/>
                    <a:pt x="24265" y="22298"/>
                  </a:cubicBezTo>
                  <a:cubicBezTo>
                    <a:pt x="24265" y="21711"/>
                    <a:pt x="24162" y="21123"/>
                    <a:pt x="24092" y="20535"/>
                  </a:cubicBezTo>
                  <a:cubicBezTo>
                    <a:pt x="23989" y="19775"/>
                    <a:pt x="23920" y="19015"/>
                    <a:pt x="23747" y="18254"/>
                  </a:cubicBezTo>
                  <a:cubicBezTo>
                    <a:pt x="23678" y="18047"/>
                    <a:pt x="23678" y="17874"/>
                    <a:pt x="23816" y="17701"/>
                  </a:cubicBezTo>
                  <a:cubicBezTo>
                    <a:pt x="23885" y="17597"/>
                    <a:pt x="23885" y="17528"/>
                    <a:pt x="23885" y="17425"/>
                  </a:cubicBezTo>
                  <a:cubicBezTo>
                    <a:pt x="23920" y="17079"/>
                    <a:pt x="24023" y="16733"/>
                    <a:pt x="24127" y="16353"/>
                  </a:cubicBezTo>
                  <a:cubicBezTo>
                    <a:pt x="24231" y="15938"/>
                    <a:pt x="24507" y="15696"/>
                    <a:pt x="24887" y="15593"/>
                  </a:cubicBezTo>
                  <a:cubicBezTo>
                    <a:pt x="24995" y="15544"/>
                    <a:pt x="25102" y="15523"/>
                    <a:pt x="25207" y="15523"/>
                  </a:cubicBezTo>
                  <a:close/>
                  <a:moveTo>
                    <a:pt x="16868" y="25375"/>
                  </a:moveTo>
                  <a:lnTo>
                    <a:pt x="16834" y="25409"/>
                  </a:lnTo>
                  <a:lnTo>
                    <a:pt x="16834" y="25375"/>
                  </a:lnTo>
                  <a:close/>
                  <a:moveTo>
                    <a:pt x="25129" y="25375"/>
                  </a:moveTo>
                  <a:cubicBezTo>
                    <a:pt x="25129" y="25377"/>
                    <a:pt x="25129" y="25379"/>
                    <a:pt x="25129" y="25381"/>
                  </a:cubicBezTo>
                  <a:lnTo>
                    <a:pt x="25129" y="25381"/>
                  </a:lnTo>
                  <a:cubicBezTo>
                    <a:pt x="25129" y="25390"/>
                    <a:pt x="25129" y="25399"/>
                    <a:pt x="25129" y="25409"/>
                  </a:cubicBezTo>
                  <a:lnTo>
                    <a:pt x="25129" y="25375"/>
                  </a:lnTo>
                  <a:close/>
                  <a:moveTo>
                    <a:pt x="19329" y="21550"/>
                  </a:moveTo>
                  <a:cubicBezTo>
                    <a:pt x="19379" y="21550"/>
                    <a:pt x="19423" y="21602"/>
                    <a:pt x="19495" y="21711"/>
                  </a:cubicBezTo>
                  <a:cubicBezTo>
                    <a:pt x="19703" y="22125"/>
                    <a:pt x="19979" y="22540"/>
                    <a:pt x="20083" y="22990"/>
                  </a:cubicBezTo>
                  <a:cubicBezTo>
                    <a:pt x="20221" y="23543"/>
                    <a:pt x="20463" y="24061"/>
                    <a:pt x="20809" y="24545"/>
                  </a:cubicBezTo>
                  <a:cubicBezTo>
                    <a:pt x="20843" y="24614"/>
                    <a:pt x="20912" y="24683"/>
                    <a:pt x="20912" y="24822"/>
                  </a:cubicBezTo>
                  <a:cubicBezTo>
                    <a:pt x="20463" y="24891"/>
                    <a:pt x="20014" y="24856"/>
                    <a:pt x="19564" y="24960"/>
                  </a:cubicBezTo>
                  <a:cubicBezTo>
                    <a:pt x="19115" y="25098"/>
                    <a:pt x="18700" y="25271"/>
                    <a:pt x="18251" y="25478"/>
                  </a:cubicBezTo>
                  <a:cubicBezTo>
                    <a:pt x="18251" y="25236"/>
                    <a:pt x="18251" y="24994"/>
                    <a:pt x="18286" y="24787"/>
                  </a:cubicBezTo>
                  <a:cubicBezTo>
                    <a:pt x="18355" y="24372"/>
                    <a:pt x="18286" y="23923"/>
                    <a:pt x="18458" y="23508"/>
                  </a:cubicBezTo>
                  <a:cubicBezTo>
                    <a:pt x="18458" y="23439"/>
                    <a:pt x="18493" y="23404"/>
                    <a:pt x="18458" y="23335"/>
                  </a:cubicBezTo>
                  <a:cubicBezTo>
                    <a:pt x="18320" y="23059"/>
                    <a:pt x="18389" y="22851"/>
                    <a:pt x="18562" y="22644"/>
                  </a:cubicBezTo>
                  <a:cubicBezTo>
                    <a:pt x="18769" y="22333"/>
                    <a:pt x="18908" y="21987"/>
                    <a:pt x="19150" y="21676"/>
                  </a:cubicBezTo>
                  <a:cubicBezTo>
                    <a:pt x="19232" y="21594"/>
                    <a:pt x="19283" y="21550"/>
                    <a:pt x="19329" y="21550"/>
                  </a:cubicBezTo>
                  <a:close/>
                  <a:moveTo>
                    <a:pt x="16246" y="25582"/>
                  </a:moveTo>
                  <a:lnTo>
                    <a:pt x="16246" y="25651"/>
                  </a:lnTo>
                  <a:cubicBezTo>
                    <a:pt x="16177" y="25617"/>
                    <a:pt x="16212" y="25617"/>
                    <a:pt x="16246" y="25582"/>
                  </a:cubicBezTo>
                  <a:close/>
                  <a:moveTo>
                    <a:pt x="40234" y="25340"/>
                  </a:moveTo>
                  <a:cubicBezTo>
                    <a:pt x="40304" y="25375"/>
                    <a:pt x="40407" y="25375"/>
                    <a:pt x="40442" y="25478"/>
                  </a:cubicBezTo>
                  <a:cubicBezTo>
                    <a:pt x="40407" y="25582"/>
                    <a:pt x="40373" y="25686"/>
                    <a:pt x="40304" y="25686"/>
                  </a:cubicBezTo>
                  <a:cubicBezTo>
                    <a:pt x="40285" y="25690"/>
                    <a:pt x="40269" y="25692"/>
                    <a:pt x="40255" y="25692"/>
                  </a:cubicBezTo>
                  <a:cubicBezTo>
                    <a:pt x="40165" y="25692"/>
                    <a:pt x="40161" y="25603"/>
                    <a:pt x="40131" y="25513"/>
                  </a:cubicBezTo>
                  <a:cubicBezTo>
                    <a:pt x="40131" y="25444"/>
                    <a:pt x="40131" y="25340"/>
                    <a:pt x="40234" y="25340"/>
                  </a:cubicBezTo>
                  <a:close/>
                  <a:moveTo>
                    <a:pt x="16143" y="25858"/>
                  </a:moveTo>
                  <a:cubicBezTo>
                    <a:pt x="16143" y="25858"/>
                    <a:pt x="16177" y="25893"/>
                    <a:pt x="16143" y="25893"/>
                  </a:cubicBezTo>
                  <a:cubicBezTo>
                    <a:pt x="16143" y="25910"/>
                    <a:pt x="16143" y="25919"/>
                    <a:pt x="16138" y="25919"/>
                  </a:cubicBezTo>
                  <a:cubicBezTo>
                    <a:pt x="16134" y="25919"/>
                    <a:pt x="16125" y="25910"/>
                    <a:pt x="16108" y="25893"/>
                  </a:cubicBezTo>
                  <a:cubicBezTo>
                    <a:pt x="16108" y="25893"/>
                    <a:pt x="16108" y="25858"/>
                    <a:pt x="16108" y="25858"/>
                  </a:cubicBezTo>
                  <a:close/>
                  <a:moveTo>
                    <a:pt x="23826" y="24393"/>
                  </a:moveTo>
                  <a:cubicBezTo>
                    <a:pt x="23921" y="24393"/>
                    <a:pt x="23999" y="24462"/>
                    <a:pt x="24092" y="24580"/>
                  </a:cubicBezTo>
                  <a:cubicBezTo>
                    <a:pt x="24139" y="24672"/>
                    <a:pt x="24185" y="24749"/>
                    <a:pt x="24272" y="24749"/>
                  </a:cubicBezTo>
                  <a:cubicBezTo>
                    <a:pt x="24315" y="24749"/>
                    <a:pt x="24369" y="24729"/>
                    <a:pt x="24438" y="24683"/>
                  </a:cubicBezTo>
                  <a:cubicBezTo>
                    <a:pt x="24494" y="24651"/>
                    <a:pt x="24549" y="24638"/>
                    <a:pt x="24602" y="24638"/>
                  </a:cubicBezTo>
                  <a:cubicBezTo>
                    <a:pt x="24776" y="24638"/>
                    <a:pt x="24936" y="24785"/>
                    <a:pt x="25095" y="24891"/>
                  </a:cubicBezTo>
                  <a:cubicBezTo>
                    <a:pt x="25199" y="24960"/>
                    <a:pt x="25233" y="25063"/>
                    <a:pt x="25337" y="25167"/>
                  </a:cubicBezTo>
                  <a:cubicBezTo>
                    <a:pt x="25613" y="25513"/>
                    <a:pt x="25648" y="25789"/>
                    <a:pt x="25371" y="26308"/>
                  </a:cubicBezTo>
                  <a:cubicBezTo>
                    <a:pt x="25268" y="25964"/>
                    <a:pt x="25097" y="25689"/>
                    <a:pt x="25129" y="25381"/>
                  </a:cubicBezTo>
                  <a:lnTo>
                    <a:pt x="25129" y="25381"/>
                  </a:lnTo>
                  <a:cubicBezTo>
                    <a:pt x="25123" y="25271"/>
                    <a:pt x="25085" y="25210"/>
                    <a:pt x="25001" y="25210"/>
                  </a:cubicBezTo>
                  <a:cubicBezTo>
                    <a:pt x="24970" y="25210"/>
                    <a:pt x="24932" y="25218"/>
                    <a:pt x="24887" y="25236"/>
                  </a:cubicBezTo>
                  <a:cubicBezTo>
                    <a:pt x="24887" y="25236"/>
                    <a:pt x="24853" y="25271"/>
                    <a:pt x="24818" y="25271"/>
                  </a:cubicBezTo>
                  <a:cubicBezTo>
                    <a:pt x="24794" y="25287"/>
                    <a:pt x="24767" y="25292"/>
                    <a:pt x="24740" y="25292"/>
                  </a:cubicBezTo>
                  <a:cubicBezTo>
                    <a:pt x="24702" y="25292"/>
                    <a:pt x="24662" y="25283"/>
                    <a:pt x="24623" y="25283"/>
                  </a:cubicBezTo>
                  <a:cubicBezTo>
                    <a:pt x="24570" y="25283"/>
                    <a:pt x="24518" y="25299"/>
                    <a:pt x="24473" y="25375"/>
                  </a:cubicBezTo>
                  <a:cubicBezTo>
                    <a:pt x="24404" y="25478"/>
                    <a:pt x="24611" y="25582"/>
                    <a:pt x="24507" y="25720"/>
                  </a:cubicBezTo>
                  <a:cubicBezTo>
                    <a:pt x="24369" y="25686"/>
                    <a:pt x="24196" y="25720"/>
                    <a:pt x="24127" y="25478"/>
                  </a:cubicBezTo>
                  <a:cubicBezTo>
                    <a:pt x="24092" y="25305"/>
                    <a:pt x="23920" y="25305"/>
                    <a:pt x="23781" y="25271"/>
                  </a:cubicBezTo>
                  <a:cubicBezTo>
                    <a:pt x="23781" y="25098"/>
                    <a:pt x="23920" y="25133"/>
                    <a:pt x="23954" y="25063"/>
                  </a:cubicBezTo>
                  <a:cubicBezTo>
                    <a:pt x="23876" y="25025"/>
                    <a:pt x="23818" y="25005"/>
                    <a:pt x="23768" y="25005"/>
                  </a:cubicBezTo>
                  <a:cubicBezTo>
                    <a:pt x="23685" y="25005"/>
                    <a:pt x="23626" y="25059"/>
                    <a:pt x="23539" y="25167"/>
                  </a:cubicBezTo>
                  <a:cubicBezTo>
                    <a:pt x="23436" y="25305"/>
                    <a:pt x="23401" y="25478"/>
                    <a:pt x="23228" y="25582"/>
                  </a:cubicBezTo>
                  <a:cubicBezTo>
                    <a:pt x="23125" y="25409"/>
                    <a:pt x="23194" y="25271"/>
                    <a:pt x="23263" y="25133"/>
                  </a:cubicBezTo>
                  <a:cubicBezTo>
                    <a:pt x="23297" y="25063"/>
                    <a:pt x="23263" y="25029"/>
                    <a:pt x="23159" y="24994"/>
                  </a:cubicBezTo>
                  <a:cubicBezTo>
                    <a:pt x="22986" y="24960"/>
                    <a:pt x="23021" y="24822"/>
                    <a:pt x="23125" y="24752"/>
                  </a:cubicBezTo>
                  <a:cubicBezTo>
                    <a:pt x="23297" y="24614"/>
                    <a:pt x="23470" y="24510"/>
                    <a:pt x="23678" y="24441"/>
                  </a:cubicBezTo>
                  <a:cubicBezTo>
                    <a:pt x="23733" y="24408"/>
                    <a:pt x="23781" y="24393"/>
                    <a:pt x="23826" y="24393"/>
                  </a:cubicBezTo>
                  <a:close/>
                  <a:moveTo>
                    <a:pt x="42550" y="26273"/>
                  </a:moveTo>
                  <a:cubicBezTo>
                    <a:pt x="42585" y="26308"/>
                    <a:pt x="42654" y="26342"/>
                    <a:pt x="42654" y="26412"/>
                  </a:cubicBezTo>
                  <a:cubicBezTo>
                    <a:pt x="42630" y="26436"/>
                    <a:pt x="42605" y="26460"/>
                    <a:pt x="42581" y="26460"/>
                  </a:cubicBezTo>
                  <a:cubicBezTo>
                    <a:pt x="42571" y="26460"/>
                    <a:pt x="42560" y="26456"/>
                    <a:pt x="42550" y="26446"/>
                  </a:cubicBezTo>
                  <a:cubicBezTo>
                    <a:pt x="42487" y="26446"/>
                    <a:pt x="42452" y="26417"/>
                    <a:pt x="42447" y="26331"/>
                  </a:cubicBezTo>
                  <a:lnTo>
                    <a:pt x="42447" y="26331"/>
                  </a:lnTo>
                  <a:cubicBezTo>
                    <a:pt x="42454" y="26273"/>
                    <a:pt x="42518" y="26273"/>
                    <a:pt x="42550" y="26273"/>
                  </a:cubicBezTo>
                  <a:close/>
                  <a:moveTo>
                    <a:pt x="24404" y="26100"/>
                  </a:moveTo>
                  <a:cubicBezTo>
                    <a:pt x="24507" y="26204"/>
                    <a:pt x="24507" y="26412"/>
                    <a:pt x="24438" y="26653"/>
                  </a:cubicBezTo>
                  <a:cubicBezTo>
                    <a:pt x="24300" y="26446"/>
                    <a:pt x="24438" y="26308"/>
                    <a:pt x="24404" y="26100"/>
                  </a:cubicBezTo>
                  <a:close/>
                  <a:moveTo>
                    <a:pt x="23505" y="25720"/>
                  </a:moveTo>
                  <a:cubicBezTo>
                    <a:pt x="23574" y="25755"/>
                    <a:pt x="23574" y="25824"/>
                    <a:pt x="23574" y="25858"/>
                  </a:cubicBezTo>
                  <a:cubicBezTo>
                    <a:pt x="23539" y="26100"/>
                    <a:pt x="23539" y="26342"/>
                    <a:pt x="23712" y="26515"/>
                  </a:cubicBezTo>
                  <a:cubicBezTo>
                    <a:pt x="23747" y="26584"/>
                    <a:pt x="23747" y="26653"/>
                    <a:pt x="23678" y="26688"/>
                  </a:cubicBezTo>
                  <a:cubicBezTo>
                    <a:pt x="23668" y="26698"/>
                    <a:pt x="23654" y="26702"/>
                    <a:pt x="23640" y="26702"/>
                  </a:cubicBezTo>
                  <a:cubicBezTo>
                    <a:pt x="23606" y="26702"/>
                    <a:pt x="23564" y="26678"/>
                    <a:pt x="23539" y="26653"/>
                  </a:cubicBezTo>
                  <a:cubicBezTo>
                    <a:pt x="23470" y="26584"/>
                    <a:pt x="23367" y="26481"/>
                    <a:pt x="23297" y="26377"/>
                  </a:cubicBezTo>
                  <a:cubicBezTo>
                    <a:pt x="23263" y="26342"/>
                    <a:pt x="23228" y="26239"/>
                    <a:pt x="23297" y="26204"/>
                  </a:cubicBezTo>
                  <a:cubicBezTo>
                    <a:pt x="23574" y="26170"/>
                    <a:pt x="23470" y="25997"/>
                    <a:pt x="23470" y="25858"/>
                  </a:cubicBezTo>
                  <a:cubicBezTo>
                    <a:pt x="23470" y="25789"/>
                    <a:pt x="23436" y="25755"/>
                    <a:pt x="23505" y="25720"/>
                  </a:cubicBezTo>
                  <a:close/>
                  <a:moveTo>
                    <a:pt x="41064" y="26653"/>
                  </a:moveTo>
                  <a:lnTo>
                    <a:pt x="41064" y="26653"/>
                  </a:lnTo>
                  <a:cubicBezTo>
                    <a:pt x="41202" y="26757"/>
                    <a:pt x="41202" y="26861"/>
                    <a:pt x="41202" y="26965"/>
                  </a:cubicBezTo>
                  <a:cubicBezTo>
                    <a:pt x="41168" y="26895"/>
                    <a:pt x="41029" y="26826"/>
                    <a:pt x="41064" y="26653"/>
                  </a:cubicBezTo>
                  <a:close/>
                  <a:moveTo>
                    <a:pt x="29174" y="24096"/>
                  </a:moveTo>
                  <a:cubicBezTo>
                    <a:pt x="29485" y="24130"/>
                    <a:pt x="29519" y="24130"/>
                    <a:pt x="29588" y="24441"/>
                  </a:cubicBezTo>
                  <a:cubicBezTo>
                    <a:pt x="29623" y="24580"/>
                    <a:pt x="29657" y="24683"/>
                    <a:pt x="29657" y="24822"/>
                  </a:cubicBezTo>
                  <a:cubicBezTo>
                    <a:pt x="29638" y="24841"/>
                    <a:pt x="29622" y="24848"/>
                    <a:pt x="29607" y="24848"/>
                  </a:cubicBezTo>
                  <a:cubicBezTo>
                    <a:pt x="29555" y="24848"/>
                    <a:pt x="29523" y="24761"/>
                    <a:pt x="29485" y="24761"/>
                  </a:cubicBezTo>
                  <a:cubicBezTo>
                    <a:pt x="29474" y="24761"/>
                    <a:pt x="29463" y="24768"/>
                    <a:pt x="29450" y="24787"/>
                  </a:cubicBezTo>
                  <a:lnTo>
                    <a:pt x="29450" y="24752"/>
                  </a:lnTo>
                  <a:cubicBezTo>
                    <a:pt x="29381" y="24822"/>
                    <a:pt x="29381" y="24891"/>
                    <a:pt x="29381" y="24960"/>
                  </a:cubicBezTo>
                  <a:cubicBezTo>
                    <a:pt x="29381" y="25063"/>
                    <a:pt x="29381" y="25167"/>
                    <a:pt x="29450" y="25236"/>
                  </a:cubicBezTo>
                  <a:cubicBezTo>
                    <a:pt x="29485" y="25305"/>
                    <a:pt x="29519" y="25375"/>
                    <a:pt x="29485" y="25444"/>
                  </a:cubicBezTo>
                  <a:cubicBezTo>
                    <a:pt x="29450" y="25547"/>
                    <a:pt x="29381" y="25651"/>
                    <a:pt x="29416" y="25789"/>
                  </a:cubicBezTo>
                  <a:cubicBezTo>
                    <a:pt x="29416" y="25893"/>
                    <a:pt x="29485" y="25997"/>
                    <a:pt x="29450" y="26135"/>
                  </a:cubicBezTo>
                  <a:cubicBezTo>
                    <a:pt x="29417" y="26140"/>
                    <a:pt x="29384" y="26143"/>
                    <a:pt x="29352" y="26143"/>
                  </a:cubicBezTo>
                  <a:cubicBezTo>
                    <a:pt x="29180" y="26143"/>
                    <a:pt x="29024" y="26062"/>
                    <a:pt x="28966" y="25858"/>
                  </a:cubicBezTo>
                  <a:cubicBezTo>
                    <a:pt x="28935" y="25797"/>
                    <a:pt x="28877" y="25680"/>
                    <a:pt x="28767" y="25680"/>
                  </a:cubicBezTo>
                  <a:cubicBezTo>
                    <a:pt x="28753" y="25680"/>
                    <a:pt x="28739" y="25682"/>
                    <a:pt x="28724" y="25686"/>
                  </a:cubicBezTo>
                  <a:cubicBezTo>
                    <a:pt x="28586" y="25789"/>
                    <a:pt x="28690" y="25893"/>
                    <a:pt x="28724" y="25997"/>
                  </a:cubicBezTo>
                  <a:cubicBezTo>
                    <a:pt x="28793" y="26204"/>
                    <a:pt x="28862" y="26412"/>
                    <a:pt x="29001" y="26550"/>
                  </a:cubicBezTo>
                  <a:cubicBezTo>
                    <a:pt x="29104" y="26688"/>
                    <a:pt x="29139" y="26792"/>
                    <a:pt x="29104" y="26999"/>
                  </a:cubicBezTo>
                  <a:cubicBezTo>
                    <a:pt x="28690" y="26723"/>
                    <a:pt x="28275" y="26446"/>
                    <a:pt x="27895" y="26170"/>
                  </a:cubicBezTo>
                  <a:cubicBezTo>
                    <a:pt x="27653" y="25962"/>
                    <a:pt x="27687" y="25824"/>
                    <a:pt x="28033" y="25720"/>
                  </a:cubicBezTo>
                  <a:cubicBezTo>
                    <a:pt x="28137" y="25686"/>
                    <a:pt x="28275" y="25651"/>
                    <a:pt x="28379" y="25582"/>
                  </a:cubicBezTo>
                  <a:cubicBezTo>
                    <a:pt x="28448" y="25547"/>
                    <a:pt x="28517" y="25547"/>
                    <a:pt x="28621" y="25375"/>
                  </a:cubicBezTo>
                  <a:lnTo>
                    <a:pt x="28621" y="25375"/>
                  </a:lnTo>
                  <a:cubicBezTo>
                    <a:pt x="28275" y="25582"/>
                    <a:pt x="27929" y="25513"/>
                    <a:pt x="27653" y="25617"/>
                  </a:cubicBezTo>
                  <a:cubicBezTo>
                    <a:pt x="27601" y="25617"/>
                    <a:pt x="27558" y="25625"/>
                    <a:pt x="27519" y="25625"/>
                  </a:cubicBezTo>
                  <a:cubicBezTo>
                    <a:pt x="27480" y="25625"/>
                    <a:pt x="27445" y="25617"/>
                    <a:pt x="27411" y="25582"/>
                  </a:cubicBezTo>
                  <a:cubicBezTo>
                    <a:pt x="27342" y="25547"/>
                    <a:pt x="27307" y="25478"/>
                    <a:pt x="27411" y="25409"/>
                  </a:cubicBezTo>
                  <a:cubicBezTo>
                    <a:pt x="27445" y="25375"/>
                    <a:pt x="27480" y="25340"/>
                    <a:pt x="27549" y="25340"/>
                  </a:cubicBezTo>
                  <a:cubicBezTo>
                    <a:pt x="27860" y="25202"/>
                    <a:pt x="28067" y="24994"/>
                    <a:pt x="28275" y="24683"/>
                  </a:cubicBezTo>
                  <a:lnTo>
                    <a:pt x="28275" y="24683"/>
                  </a:lnTo>
                  <a:cubicBezTo>
                    <a:pt x="27998" y="24752"/>
                    <a:pt x="27791" y="24925"/>
                    <a:pt x="27584" y="25063"/>
                  </a:cubicBezTo>
                  <a:cubicBezTo>
                    <a:pt x="27445" y="25133"/>
                    <a:pt x="27342" y="25202"/>
                    <a:pt x="27169" y="25236"/>
                  </a:cubicBezTo>
                  <a:cubicBezTo>
                    <a:pt x="27065" y="25236"/>
                    <a:pt x="26961" y="25202"/>
                    <a:pt x="26961" y="25098"/>
                  </a:cubicBezTo>
                  <a:cubicBezTo>
                    <a:pt x="26927" y="24994"/>
                    <a:pt x="27031" y="24960"/>
                    <a:pt x="27100" y="24925"/>
                  </a:cubicBezTo>
                  <a:cubicBezTo>
                    <a:pt x="27272" y="24891"/>
                    <a:pt x="27376" y="24752"/>
                    <a:pt x="27480" y="24614"/>
                  </a:cubicBezTo>
                  <a:cubicBezTo>
                    <a:pt x="27722" y="24268"/>
                    <a:pt x="28137" y="24165"/>
                    <a:pt x="28517" y="24096"/>
                  </a:cubicBezTo>
                  <a:close/>
                  <a:moveTo>
                    <a:pt x="24887" y="25720"/>
                  </a:moveTo>
                  <a:cubicBezTo>
                    <a:pt x="24957" y="25720"/>
                    <a:pt x="25026" y="25789"/>
                    <a:pt x="25060" y="25858"/>
                  </a:cubicBezTo>
                  <a:cubicBezTo>
                    <a:pt x="25129" y="25997"/>
                    <a:pt x="25129" y="26170"/>
                    <a:pt x="25129" y="26342"/>
                  </a:cubicBezTo>
                  <a:cubicBezTo>
                    <a:pt x="25164" y="26550"/>
                    <a:pt x="25060" y="26757"/>
                    <a:pt x="24922" y="26965"/>
                  </a:cubicBezTo>
                  <a:cubicBezTo>
                    <a:pt x="24898" y="26989"/>
                    <a:pt x="24856" y="27013"/>
                    <a:pt x="24821" y="27013"/>
                  </a:cubicBezTo>
                  <a:cubicBezTo>
                    <a:pt x="24807" y="27013"/>
                    <a:pt x="24794" y="27009"/>
                    <a:pt x="24784" y="26999"/>
                  </a:cubicBezTo>
                  <a:cubicBezTo>
                    <a:pt x="24715" y="26999"/>
                    <a:pt x="24680" y="26965"/>
                    <a:pt x="24715" y="26895"/>
                  </a:cubicBezTo>
                  <a:cubicBezTo>
                    <a:pt x="24784" y="26584"/>
                    <a:pt x="24715" y="26239"/>
                    <a:pt x="24749" y="25893"/>
                  </a:cubicBezTo>
                  <a:cubicBezTo>
                    <a:pt x="24784" y="25824"/>
                    <a:pt x="24784" y="25720"/>
                    <a:pt x="24887" y="25720"/>
                  </a:cubicBezTo>
                  <a:close/>
                  <a:moveTo>
                    <a:pt x="24058" y="27172"/>
                  </a:moveTo>
                  <a:cubicBezTo>
                    <a:pt x="24058" y="27172"/>
                    <a:pt x="24092" y="27172"/>
                    <a:pt x="24092" y="27207"/>
                  </a:cubicBezTo>
                  <a:lnTo>
                    <a:pt x="24058" y="27207"/>
                  </a:lnTo>
                  <a:lnTo>
                    <a:pt x="24058" y="27172"/>
                  </a:lnTo>
                  <a:close/>
                  <a:moveTo>
                    <a:pt x="18691" y="16075"/>
                  </a:moveTo>
                  <a:cubicBezTo>
                    <a:pt x="18864" y="16075"/>
                    <a:pt x="19040" y="16096"/>
                    <a:pt x="19219" y="16146"/>
                  </a:cubicBezTo>
                  <a:cubicBezTo>
                    <a:pt x="19253" y="16180"/>
                    <a:pt x="19322" y="16180"/>
                    <a:pt x="19392" y="16215"/>
                  </a:cubicBezTo>
                  <a:cubicBezTo>
                    <a:pt x="19530" y="16284"/>
                    <a:pt x="19737" y="16319"/>
                    <a:pt x="19772" y="16491"/>
                  </a:cubicBezTo>
                  <a:cubicBezTo>
                    <a:pt x="19806" y="16699"/>
                    <a:pt x="19599" y="16733"/>
                    <a:pt x="19495" y="16837"/>
                  </a:cubicBezTo>
                  <a:cubicBezTo>
                    <a:pt x="19253" y="17010"/>
                    <a:pt x="18977" y="17148"/>
                    <a:pt x="18700" y="17321"/>
                  </a:cubicBezTo>
                  <a:cubicBezTo>
                    <a:pt x="18562" y="17355"/>
                    <a:pt x="18424" y="17425"/>
                    <a:pt x="18355" y="17563"/>
                  </a:cubicBezTo>
                  <a:cubicBezTo>
                    <a:pt x="18009" y="18012"/>
                    <a:pt x="17698" y="18531"/>
                    <a:pt x="17456" y="19049"/>
                  </a:cubicBezTo>
                  <a:cubicBezTo>
                    <a:pt x="17387" y="19222"/>
                    <a:pt x="17387" y="19429"/>
                    <a:pt x="17387" y="19637"/>
                  </a:cubicBezTo>
                  <a:cubicBezTo>
                    <a:pt x="17456" y="20086"/>
                    <a:pt x="17421" y="20535"/>
                    <a:pt x="17421" y="20985"/>
                  </a:cubicBezTo>
                  <a:cubicBezTo>
                    <a:pt x="17456" y="21434"/>
                    <a:pt x="17283" y="21883"/>
                    <a:pt x="17249" y="22367"/>
                  </a:cubicBezTo>
                  <a:cubicBezTo>
                    <a:pt x="17214" y="23059"/>
                    <a:pt x="16938" y="23681"/>
                    <a:pt x="16661" y="24303"/>
                  </a:cubicBezTo>
                  <a:cubicBezTo>
                    <a:pt x="16626" y="24407"/>
                    <a:pt x="16488" y="24510"/>
                    <a:pt x="16592" y="24614"/>
                  </a:cubicBezTo>
                  <a:cubicBezTo>
                    <a:pt x="16626" y="24649"/>
                    <a:pt x="16626" y="24683"/>
                    <a:pt x="16592" y="24683"/>
                  </a:cubicBezTo>
                  <a:cubicBezTo>
                    <a:pt x="16177" y="24856"/>
                    <a:pt x="16177" y="25340"/>
                    <a:pt x="15970" y="25651"/>
                  </a:cubicBezTo>
                  <a:cubicBezTo>
                    <a:pt x="15728" y="25962"/>
                    <a:pt x="15624" y="26342"/>
                    <a:pt x="15555" y="26757"/>
                  </a:cubicBezTo>
                  <a:cubicBezTo>
                    <a:pt x="15520" y="27103"/>
                    <a:pt x="15244" y="27241"/>
                    <a:pt x="14967" y="27379"/>
                  </a:cubicBezTo>
                  <a:cubicBezTo>
                    <a:pt x="14949" y="27384"/>
                    <a:pt x="14931" y="27386"/>
                    <a:pt x="14916" y="27386"/>
                  </a:cubicBezTo>
                  <a:cubicBezTo>
                    <a:pt x="14812" y="27386"/>
                    <a:pt x="14765" y="27296"/>
                    <a:pt x="14794" y="27207"/>
                  </a:cubicBezTo>
                  <a:lnTo>
                    <a:pt x="14760" y="27172"/>
                  </a:lnTo>
                  <a:cubicBezTo>
                    <a:pt x="14794" y="26965"/>
                    <a:pt x="14829" y="26723"/>
                    <a:pt x="14967" y="26515"/>
                  </a:cubicBezTo>
                  <a:cubicBezTo>
                    <a:pt x="15244" y="26031"/>
                    <a:pt x="15278" y="25444"/>
                    <a:pt x="15486" y="24925"/>
                  </a:cubicBezTo>
                  <a:cubicBezTo>
                    <a:pt x="15555" y="24718"/>
                    <a:pt x="15589" y="24476"/>
                    <a:pt x="15451" y="24268"/>
                  </a:cubicBezTo>
                  <a:cubicBezTo>
                    <a:pt x="15417" y="24199"/>
                    <a:pt x="15417" y="24096"/>
                    <a:pt x="15417" y="23992"/>
                  </a:cubicBezTo>
                  <a:cubicBezTo>
                    <a:pt x="15417" y="23715"/>
                    <a:pt x="15382" y="23439"/>
                    <a:pt x="15278" y="23162"/>
                  </a:cubicBezTo>
                  <a:cubicBezTo>
                    <a:pt x="15175" y="22851"/>
                    <a:pt x="15140" y="22506"/>
                    <a:pt x="15140" y="22160"/>
                  </a:cubicBezTo>
                  <a:cubicBezTo>
                    <a:pt x="14864" y="21434"/>
                    <a:pt x="14656" y="20708"/>
                    <a:pt x="14864" y="19913"/>
                  </a:cubicBezTo>
                  <a:cubicBezTo>
                    <a:pt x="14864" y="19810"/>
                    <a:pt x="14933" y="19706"/>
                    <a:pt x="14829" y="19602"/>
                  </a:cubicBezTo>
                  <a:cubicBezTo>
                    <a:pt x="14760" y="19533"/>
                    <a:pt x="14829" y="19429"/>
                    <a:pt x="14829" y="19326"/>
                  </a:cubicBezTo>
                  <a:cubicBezTo>
                    <a:pt x="14898" y="19084"/>
                    <a:pt x="15036" y="18876"/>
                    <a:pt x="15140" y="18669"/>
                  </a:cubicBezTo>
                  <a:cubicBezTo>
                    <a:pt x="15313" y="18392"/>
                    <a:pt x="15382" y="18150"/>
                    <a:pt x="15382" y="17839"/>
                  </a:cubicBezTo>
                  <a:cubicBezTo>
                    <a:pt x="15382" y="17355"/>
                    <a:pt x="15659" y="17044"/>
                    <a:pt x="16108" y="16941"/>
                  </a:cubicBezTo>
                  <a:cubicBezTo>
                    <a:pt x="16246" y="16906"/>
                    <a:pt x="16384" y="16837"/>
                    <a:pt x="16523" y="16768"/>
                  </a:cubicBezTo>
                  <a:cubicBezTo>
                    <a:pt x="16799" y="16595"/>
                    <a:pt x="17145" y="16457"/>
                    <a:pt x="17456" y="16353"/>
                  </a:cubicBezTo>
                  <a:cubicBezTo>
                    <a:pt x="17850" y="16205"/>
                    <a:pt x="18262" y="16075"/>
                    <a:pt x="18691" y="16075"/>
                  </a:cubicBezTo>
                  <a:close/>
                  <a:moveTo>
                    <a:pt x="15417" y="27414"/>
                  </a:moveTo>
                  <a:cubicBezTo>
                    <a:pt x="15451" y="27414"/>
                    <a:pt x="15486" y="27483"/>
                    <a:pt x="15486" y="27518"/>
                  </a:cubicBezTo>
                  <a:cubicBezTo>
                    <a:pt x="15451" y="27552"/>
                    <a:pt x="15417" y="27587"/>
                    <a:pt x="15348" y="27587"/>
                  </a:cubicBezTo>
                  <a:cubicBezTo>
                    <a:pt x="15313" y="27587"/>
                    <a:pt x="15278" y="27552"/>
                    <a:pt x="15313" y="27518"/>
                  </a:cubicBezTo>
                  <a:cubicBezTo>
                    <a:pt x="15313" y="27448"/>
                    <a:pt x="15382" y="27414"/>
                    <a:pt x="15417" y="27414"/>
                  </a:cubicBezTo>
                  <a:close/>
                  <a:moveTo>
                    <a:pt x="23920" y="27448"/>
                  </a:moveTo>
                  <a:cubicBezTo>
                    <a:pt x="24023" y="27690"/>
                    <a:pt x="23954" y="27898"/>
                    <a:pt x="23954" y="28105"/>
                  </a:cubicBezTo>
                  <a:cubicBezTo>
                    <a:pt x="23954" y="28174"/>
                    <a:pt x="23885" y="28209"/>
                    <a:pt x="23816" y="28209"/>
                  </a:cubicBezTo>
                  <a:cubicBezTo>
                    <a:pt x="23781" y="28209"/>
                    <a:pt x="23712" y="28174"/>
                    <a:pt x="23712" y="28105"/>
                  </a:cubicBezTo>
                  <a:cubicBezTo>
                    <a:pt x="23712" y="27898"/>
                    <a:pt x="23712" y="27656"/>
                    <a:pt x="23920" y="27448"/>
                  </a:cubicBezTo>
                  <a:close/>
                  <a:moveTo>
                    <a:pt x="28966" y="27690"/>
                  </a:moveTo>
                  <a:cubicBezTo>
                    <a:pt x="29243" y="27829"/>
                    <a:pt x="29243" y="28105"/>
                    <a:pt x="29346" y="28347"/>
                  </a:cubicBezTo>
                  <a:cubicBezTo>
                    <a:pt x="29104" y="28174"/>
                    <a:pt x="29035" y="27932"/>
                    <a:pt x="28966" y="27690"/>
                  </a:cubicBezTo>
                  <a:close/>
                  <a:moveTo>
                    <a:pt x="42205" y="28416"/>
                  </a:moveTo>
                  <a:cubicBezTo>
                    <a:pt x="42239" y="28416"/>
                    <a:pt x="42239" y="28416"/>
                    <a:pt x="42239" y="28451"/>
                  </a:cubicBezTo>
                  <a:lnTo>
                    <a:pt x="42205" y="28416"/>
                  </a:lnTo>
                  <a:close/>
                  <a:moveTo>
                    <a:pt x="41375" y="27241"/>
                  </a:moveTo>
                  <a:cubicBezTo>
                    <a:pt x="41721" y="27621"/>
                    <a:pt x="41859" y="28036"/>
                    <a:pt x="42066" y="28520"/>
                  </a:cubicBezTo>
                  <a:cubicBezTo>
                    <a:pt x="41755" y="28313"/>
                    <a:pt x="41479" y="27725"/>
                    <a:pt x="41375" y="27241"/>
                  </a:cubicBezTo>
                  <a:close/>
                  <a:moveTo>
                    <a:pt x="42239" y="28485"/>
                  </a:moveTo>
                  <a:lnTo>
                    <a:pt x="42239" y="28485"/>
                  </a:lnTo>
                  <a:cubicBezTo>
                    <a:pt x="42274" y="28520"/>
                    <a:pt x="42308" y="28555"/>
                    <a:pt x="42308" y="28624"/>
                  </a:cubicBezTo>
                  <a:cubicBezTo>
                    <a:pt x="42274" y="28589"/>
                    <a:pt x="42239" y="28520"/>
                    <a:pt x="42239" y="28485"/>
                  </a:cubicBezTo>
                  <a:close/>
                  <a:moveTo>
                    <a:pt x="29416" y="28693"/>
                  </a:moveTo>
                  <a:cubicBezTo>
                    <a:pt x="29450" y="28693"/>
                    <a:pt x="29485" y="28693"/>
                    <a:pt x="29485" y="28727"/>
                  </a:cubicBezTo>
                  <a:cubicBezTo>
                    <a:pt x="29519" y="28762"/>
                    <a:pt x="29485" y="28762"/>
                    <a:pt x="29450" y="28762"/>
                  </a:cubicBezTo>
                  <a:lnTo>
                    <a:pt x="29416" y="28762"/>
                  </a:lnTo>
                  <a:cubicBezTo>
                    <a:pt x="29416" y="28727"/>
                    <a:pt x="29416" y="28693"/>
                    <a:pt x="29416" y="28693"/>
                  </a:cubicBezTo>
                  <a:close/>
                  <a:moveTo>
                    <a:pt x="29346" y="27656"/>
                  </a:moveTo>
                  <a:lnTo>
                    <a:pt x="29346" y="27656"/>
                  </a:lnTo>
                  <a:cubicBezTo>
                    <a:pt x="29554" y="27829"/>
                    <a:pt x="29761" y="28347"/>
                    <a:pt x="29761" y="28762"/>
                  </a:cubicBezTo>
                  <a:cubicBezTo>
                    <a:pt x="29519" y="28520"/>
                    <a:pt x="29312" y="27898"/>
                    <a:pt x="29346" y="27656"/>
                  </a:cubicBezTo>
                  <a:close/>
                  <a:moveTo>
                    <a:pt x="21949" y="28555"/>
                  </a:moveTo>
                  <a:lnTo>
                    <a:pt x="21949" y="28555"/>
                  </a:lnTo>
                  <a:cubicBezTo>
                    <a:pt x="21984" y="28762"/>
                    <a:pt x="21811" y="28831"/>
                    <a:pt x="21742" y="28935"/>
                  </a:cubicBezTo>
                  <a:cubicBezTo>
                    <a:pt x="21673" y="28762"/>
                    <a:pt x="21777" y="28658"/>
                    <a:pt x="21949" y="28555"/>
                  </a:cubicBezTo>
                  <a:close/>
                  <a:moveTo>
                    <a:pt x="21742" y="28935"/>
                  </a:moveTo>
                  <a:lnTo>
                    <a:pt x="21569" y="29073"/>
                  </a:lnTo>
                  <a:cubicBezTo>
                    <a:pt x="21569" y="28969"/>
                    <a:pt x="21638" y="28969"/>
                    <a:pt x="21742" y="28935"/>
                  </a:cubicBezTo>
                  <a:close/>
                  <a:moveTo>
                    <a:pt x="20843" y="29004"/>
                  </a:moveTo>
                  <a:cubicBezTo>
                    <a:pt x="20878" y="29004"/>
                    <a:pt x="20878" y="29038"/>
                    <a:pt x="20878" y="29073"/>
                  </a:cubicBezTo>
                  <a:cubicBezTo>
                    <a:pt x="20843" y="29108"/>
                    <a:pt x="20843" y="29142"/>
                    <a:pt x="20774" y="29142"/>
                  </a:cubicBezTo>
                  <a:cubicBezTo>
                    <a:pt x="20740" y="29142"/>
                    <a:pt x="20705" y="29108"/>
                    <a:pt x="20740" y="29108"/>
                  </a:cubicBezTo>
                  <a:lnTo>
                    <a:pt x="20740" y="29073"/>
                  </a:lnTo>
                  <a:cubicBezTo>
                    <a:pt x="20774" y="29038"/>
                    <a:pt x="20809" y="29004"/>
                    <a:pt x="20843" y="29004"/>
                  </a:cubicBezTo>
                  <a:close/>
                  <a:moveTo>
                    <a:pt x="21466" y="29177"/>
                  </a:moveTo>
                  <a:cubicBezTo>
                    <a:pt x="21466" y="29246"/>
                    <a:pt x="21431" y="29280"/>
                    <a:pt x="21396" y="29315"/>
                  </a:cubicBezTo>
                  <a:cubicBezTo>
                    <a:pt x="21396" y="29350"/>
                    <a:pt x="21396" y="29384"/>
                    <a:pt x="21396" y="29384"/>
                  </a:cubicBezTo>
                  <a:cubicBezTo>
                    <a:pt x="21386" y="29394"/>
                    <a:pt x="21376" y="29398"/>
                    <a:pt x="21368" y="29398"/>
                  </a:cubicBezTo>
                  <a:cubicBezTo>
                    <a:pt x="21348" y="29398"/>
                    <a:pt x="21337" y="29374"/>
                    <a:pt x="21362" y="29350"/>
                  </a:cubicBezTo>
                  <a:cubicBezTo>
                    <a:pt x="21362" y="29350"/>
                    <a:pt x="21362" y="29350"/>
                    <a:pt x="21396" y="29315"/>
                  </a:cubicBezTo>
                  <a:cubicBezTo>
                    <a:pt x="21396" y="29246"/>
                    <a:pt x="21431" y="29211"/>
                    <a:pt x="21466" y="29177"/>
                  </a:cubicBezTo>
                  <a:close/>
                  <a:moveTo>
                    <a:pt x="33391" y="27552"/>
                  </a:moveTo>
                  <a:lnTo>
                    <a:pt x="33391" y="27552"/>
                  </a:lnTo>
                  <a:cubicBezTo>
                    <a:pt x="33736" y="27760"/>
                    <a:pt x="34324" y="28935"/>
                    <a:pt x="34289" y="29453"/>
                  </a:cubicBezTo>
                  <a:cubicBezTo>
                    <a:pt x="33944" y="28831"/>
                    <a:pt x="33667" y="28174"/>
                    <a:pt x="33391" y="27552"/>
                  </a:cubicBezTo>
                  <a:close/>
                  <a:moveTo>
                    <a:pt x="29830" y="29626"/>
                  </a:moveTo>
                  <a:cubicBezTo>
                    <a:pt x="29899" y="29695"/>
                    <a:pt x="29899" y="29764"/>
                    <a:pt x="29830" y="29833"/>
                  </a:cubicBezTo>
                  <a:cubicBezTo>
                    <a:pt x="29761" y="29799"/>
                    <a:pt x="29761" y="29730"/>
                    <a:pt x="29761" y="29661"/>
                  </a:cubicBezTo>
                  <a:cubicBezTo>
                    <a:pt x="29761" y="29661"/>
                    <a:pt x="29830" y="29626"/>
                    <a:pt x="29830" y="29626"/>
                  </a:cubicBezTo>
                  <a:close/>
                  <a:moveTo>
                    <a:pt x="18113" y="24234"/>
                  </a:moveTo>
                  <a:cubicBezTo>
                    <a:pt x="18216" y="24303"/>
                    <a:pt x="18251" y="24441"/>
                    <a:pt x="18182" y="24545"/>
                  </a:cubicBezTo>
                  <a:cubicBezTo>
                    <a:pt x="18113" y="24787"/>
                    <a:pt x="18113" y="25063"/>
                    <a:pt x="18078" y="25340"/>
                  </a:cubicBezTo>
                  <a:cubicBezTo>
                    <a:pt x="18044" y="25617"/>
                    <a:pt x="17905" y="25720"/>
                    <a:pt x="17698" y="25893"/>
                  </a:cubicBezTo>
                  <a:cubicBezTo>
                    <a:pt x="17352" y="26135"/>
                    <a:pt x="16972" y="26342"/>
                    <a:pt x="16868" y="26826"/>
                  </a:cubicBezTo>
                  <a:cubicBezTo>
                    <a:pt x="16868" y="26895"/>
                    <a:pt x="16834" y="26965"/>
                    <a:pt x="16765" y="27034"/>
                  </a:cubicBezTo>
                  <a:cubicBezTo>
                    <a:pt x="16488" y="27345"/>
                    <a:pt x="16350" y="27760"/>
                    <a:pt x="16212" y="28174"/>
                  </a:cubicBezTo>
                  <a:cubicBezTo>
                    <a:pt x="16039" y="28658"/>
                    <a:pt x="15728" y="29108"/>
                    <a:pt x="15520" y="29592"/>
                  </a:cubicBezTo>
                  <a:cubicBezTo>
                    <a:pt x="15451" y="29799"/>
                    <a:pt x="15313" y="29972"/>
                    <a:pt x="15175" y="30110"/>
                  </a:cubicBezTo>
                  <a:cubicBezTo>
                    <a:pt x="15132" y="30153"/>
                    <a:pt x="15089" y="30182"/>
                    <a:pt x="15047" y="30182"/>
                  </a:cubicBezTo>
                  <a:cubicBezTo>
                    <a:pt x="15020" y="30182"/>
                    <a:pt x="14994" y="30171"/>
                    <a:pt x="14967" y="30145"/>
                  </a:cubicBezTo>
                  <a:cubicBezTo>
                    <a:pt x="14864" y="30075"/>
                    <a:pt x="14898" y="30006"/>
                    <a:pt x="14933" y="29903"/>
                  </a:cubicBezTo>
                  <a:lnTo>
                    <a:pt x="14967" y="29903"/>
                  </a:lnTo>
                  <a:cubicBezTo>
                    <a:pt x="15278" y="29419"/>
                    <a:pt x="15486" y="28831"/>
                    <a:pt x="15728" y="28278"/>
                  </a:cubicBezTo>
                  <a:cubicBezTo>
                    <a:pt x="15866" y="28002"/>
                    <a:pt x="15970" y="27725"/>
                    <a:pt x="16004" y="27414"/>
                  </a:cubicBezTo>
                  <a:cubicBezTo>
                    <a:pt x="16039" y="27172"/>
                    <a:pt x="16177" y="26965"/>
                    <a:pt x="16246" y="26757"/>
                  </a:cubicBezTo>
                  <a:lnTo>
                    <a:pt x="16246" y="26757"/>
                  </a:lnTo>
                  <a:cubicBezTo>
                    <a:pt x="16039" y="26861"/>
                    <a:pt x="16039" y="27137"/>
                    <a:pt x="15831" y="27276"/>
                  </a:cubicBezTo>
                  <a:cubicBezTo>
                    <a:pt x="15831" y="27034"/>
                    <a:pt x="15935" y="26826"/>
                    <a:pt x="16315" y="26412"/>
                  </a:cubicBezTo>
                  <a:lnTo>
                    <a:pt x="16315" y="26446"/>
                  </a:lnTo>
                  <a:cubicBezTo>
                    <a:pt x="16384" y="26550"/>
                    <a:pt x="16212" y="26653"/>
                    <a:pt x="16246" y="26757"/>
                  </a:cubicBezTo>
                  <a:cubicBezTo>
                    <a:pt x="16281" y="26723"/>
                    <a:pt x="16350" y="26688"/>
                    <a:pt x="16384" y="26653"/>
                  </a:cubicBezTo>
                  <a:cubicBezTo>
                    <a:pt x="16730" y="26239"/>
                    <a:pt x="17076" y="25824"/>
                    <a:pt x="17421" y="25409"/>
                  </a:cubicBezTo>
                  <a:cubicBezTo>
                    <a:pt x="17525" y="25271"/>
                    <a:pt x="17594" y="25098"/>
                    <a:pt x="17629" y="24925"/>
                  </a:cubicBezTo>
                  <a:cubicBezTo>
                    <a:pt x="17733" y="24649"/>
                    <a:pt x="17871" y="24407"/>
                    <a:pt x="18113" y="24234"/>
                  </a:cubicBezTo>
                  <a:close/>
                  <a:moveTo>
                    <a:pt x="39267" y="31078"/>
                  </a:moveTo>
                  <a:cubicBezTo>
                    <a:pt x="39267" y="31112"/>
                    <a:pt x="39267" y="31112"/>
                    <a:pt x="39267" y="31112"/>
                  </a:cubicBezTo>
                  <a:cubicBezTo>
                    <a:pt x="39267" y="31130"/>
                    <a:pt x="39258" y="31138"/>
                    <a:pt x="39249" y="31138"/>
                  </a:cubicBezTo>
                  <a:cubicBezTo>
                    <a:pt x="39241" y="31138"/>
                    <a:pt x="39232" y="31130"/>
                    <a:pt x="39232" y="31112"/>
                  </a:cubicBezTo>
                  <a:cubicBezTo>
                    <a:pt x="39232" y="31112"/>
                    <a:pt x="39232" y="31112"/>
                    <a:pt x="39267" y="31078"/>
                  </a:cubicBezTo>
                  <a:close/>
                  <a:moveTo>
                    <a:pt x="31596" y="29508"/>
                  </a:moveTo>
                  <a:cubicBezTo>
                    <a:pt x="31607" y="29508"/>
                    <a:pt x="31618" y="29512"/>
                    <a:pt x="31628" y="29522"/>
                  </a:cubicBezTo>
                  <a:cubicBezTo>
                    <a:pt x="31731" y="29522"/>
                    <a:pt x="31835" y="29557"/>
                    <a:pt x="31939" y="29626"/>
                  </a:cubicBezTo>
                  <a:cubicBezTo>
                    <a:pt x="32423" y="29972"/>
                    <a:pt x="32837" y="30421"/>
                    <a:pt x="33149" y="30940"/>
                  </a:cubicBezTo>
                  <a:cubicBezTo>
                    <a:pt x="33183" y="31009"/>
                    <a:pt x="33252" y="31078"/>
                    <a:pt x="33218" y="31147"/>
                  </a:cubicBezTo>
                  <a:cubicBezTo>
                    <a:pt x="33204" y="31154"/>
                    <a:pt x="33193" y="31156"/>
                    <a:pt x="33182" y="31156"/>
                  </a:cubicBezTo>
                  <a:cubicBezTo>
                    <a:pt x="33135" y="31156"/>
                    <a:pt x="33107" y="31106"/>
                    <a:pt x="33079" y="31078"/>
                  </a:cubicBezTo>
                  <a:cubicBezTo>
                    <a:pt x="32803" y="30628"/>
                    <a:pt x="32354" y="30386"/>
                    <a:pt x="31835" y="30248"/>
                  </a:cubicBezTo>
                  <a:cubicBezTo>
                    <a:pt x="31766" y="30214"/>
                    <a:pt x="31697" y="30179"/>
                    <a:pt x="31628" y="30145"/>
                  </a:cubicBezTo>
                  <a:cubicBezTo>
                    <a:pt x="31317" y="30041"/>
                    <a:pt x="31247" y="29764"/>
                    <a:pt x="31489" y="29557"/>
                  </a:cubicBezTo>
                  <a:cubicBezTo>
                    <a:pt x="31538" y="29532"/>
                    <a:pt x="31570" y="29508"/>
                    <a:pt x="31596" y="29508"/>
                  </a:cubicBezTo>
                  <a:close/>
                  <a:moveTo>
                    <a:pt x="19495" y="30801"/>
                  </a:moveTo>
                  <a:cubicBezTo>
                    <a:pt x="19392" y="31147"/>
                    <a:pt x="19115" y="31216"/>
                    <a:pt x="18942" y="31423"/>
                  </a:cubicBezTo>
                  <a:cubicBezTo>
                    <a:pt x="19011" y="31147"/>
                    <a:pt x="19184" y="30940"/>
                    <a:pt x="19495" y="30801"/>
                  </a:cubicBezTo>
                  <a:close/>
                  <a:moveTo>
                    <a:pt x="24991" y="30870"/>
                  </a:moveTo>
                  <a:lnTo>
                    <a:pt x="24991" y="30870"/>
                  </a:lnTo>
                  <a:cubicBezTo>
                    <a:pt x="25199" y="31078"/>
                    <a:pt x="25233" y="31251"/>
                    <a:pt x="25199" y="31493"/>
                  </a:cubicBezTo>
                  <a:cubicBezTo>
                    <a:pt x="25060" y="31320"/>
                    <a:pt x="24957" y="31147"/>
                    <a:pt x="24991" y="30870"/>
                  </a:cubicBezTo>
                  <a:close/>
                  <a:moveTo>
                    <a:pt x="14898" y="31216"/>
                  </a:moveTo>
                  <a:lnTo>
                    <a:pt x="14967" y="31251"/>
                  </a:lnTo>
                  <a:lnTo>
                    <a:pt x="14898" y="31527"/>
                  </a:lnTo>
                  <a:lnTo>
                    <a:pt x="14829" y="31527"/>
                  </a:lnTo>
                  <a:lnTo>
                    <a:pt x="14898" y="31216"/>
                  </a:lnTo>
                  <a:close/>
                  <a:moveTo>
                    <a:pt x="42516" y="31147"/>
                  </a:moveTo>
                  <a:lnTo>
                    <a:pt x="42516" y="31147"/>
                  </a:lnTo>
                  <a:cubicBezTo>
                    <a:pt x="42689" y="31285"/>
                    <a:pt x="42723" y="31493"/>
                    <a:pt x="42758" y="31735"/>
                  </a:cubicBezTo>
                  <a:cubicBezTo>
                    <a:pt x="42585" y="31700"/>
                    <a:pt x="42654" y="31562"/>
                    <a:pt x="42654" y="31458"/>
                  </a:cubicBezTo>
                  <a:cubicBezTo>
                    <a:pt x="42619" y="31354"/>
                    <a:pt x="42585" y="31251"/>
                    <a:pt x="42516" y="31147"/>
                  </a:cubicBezTo>
                  <a:close/>
                  <a:moveTo>
                    <a:pt x="38169" y="31719"/>
                  </a:moveTo>
                  <a:cubicBezTo>
                    <a:pt x="38180" y="31719"/>
                    <a:pt x="38195" y="31735"/>
                    <a:pt x="38195" y="31735"/>
                  </a:cubicBezTo>
                  <a:cubicBezTo>
                    <a:pt x="38195" y="31769"/>
                    <a:pt x="38195" y="31769"/>
                    <a:pt x="38161" y="31769"/>
                  </a:cubicBezTo>
                  <a:cubicBezTo>
                    <a:pt x="38161" y="31779"/>
                    <a:pt x="38158" y="31783"/>
                    <a:pt x="38153" y="31783"/>
                  </a:cubicBezTo>
                  <a:cubicBezTo>
                    <a:pt x="38143" y="31783"/>
                    <a:pt x="38126" y="31759"/>
                    <a:pt x="38126" y="31735"/>
                  </a:cubicBezTo>
                  <a:lnTo>
                    <a:pt x="38161" y="31735"/>
                  </a:lnTo>
                  <a:cubicBezTo>
                    <a:pt x="38161" y="31723"/>
                    <a:pt x="38164" y="31719"/>
                    <a:pt x="38169" y="31719"/>
                  </a:cubicBezTo>
                  <a:close/>
                  <a:moveTo>
                    <a:pt x="26858" y="14867"/>
                  </a:moveTo>
                  <a:cubicBezTo>
                    <a:pt x="26927" y="14901"/>
                    <a:pt x="27031" y="14901"/>
                    <a:pt x="27031" y="15005"/>
                  </a:cubicBezTo>
                  <a:cubicBezTo>
                    <a:pt x="27031" y="15178"/>
                    <a:pt x="27169" y="15212"/>
                    <a:pt x="27307" y="15282"/>
                  </a:cubicBezTo>
                  <a:cubicBezTo>
                    <a:pt x="27929" y="15627"/>
                    <a:pt x="28517" y="15973"/>
                    <a:pt x="28966" y="16595"/>
                  </a:cubicBezTo>
                  <a:cubicBezTo>
                    <a:pt x="29208" y="16975"/>
                    <a:pt x="29519" y="17252"/>
                    <a:pt x="29761" y="17632"/>
                  </a:cubicBezTo>
                  <a:cubicBezTo>
                    <a:pt x="29865" y="17770"/>
                    <a:pt x="29969" y="17874"/>
                    <a:pt x="30107" y="17978"/>
                  </a:cubicBezTo>
                  <a:cubicBezTo>
                    <a:pt x="30522" y="18254"/>
                    <a:pt x="30729" y="18669"/>
                    <a:pt x="30833" y="19153"/>
                  </a:cubicBezTo>
                  <a:cubicBezTo>
                    <a:pt x="31075" y="20224"/>
                    <a:pt x="31351" y="21296"/>
                    <a:pt x="31593" y="22367"/>
                  </a:cubicBezTo>
                  <a:cubicBezTo>
                    <a:pt x="31801" y="23543"/>
                    <a:pt x="32008" y="24683"/>
                    <a:pt x="31973" y="25893"/>
                  </a:cubicBezTo>
                  <a:cubicBezTo>
                    <a:pt x="31939" y="26653"/>
                    <a:pt x="31870" y="27448"/>
                    <a:pt x="31489" y="28174"/>
                  </a:cubicBezTo>
                  <a:cubicBezTo>
                    <a:pt x="31247" y="28624"/>
                    <a:pt x="31109" y="29108"/>
                    <a:pt x="30971" y="29592"/>
                  </a:cubicBezTo>
                  <a:cubicBezTo>
                    <a:pt x="30906" y="29818"/>
                    <a:pt x="30872" y="30044"/>
                    <a:pt x="30613" y="30044"/>
                  </a:cubicBezTo>
                  <a:cubicBezTo>
                    <a:pt x="30595" y="30044"/>
                    <a:pt x="30576" y="30043"/>
                    <a:pt x="30556" y="30041"/>
                  </a:cubicBezTo>
                  <a:cubicBezTo>
                    <a:pt x="30487" y="30041"/>
                    <a:pt x="30452" y="30075"/>
                    <a:pt x="30452" y="30145"/>
                  </a:cubicBezTo>
                  <a:cubicBezTo>
                    <a:pt x="30418" y="30214"/>
                    <a:pt x="30487" y="30283"/>
                    <a:pt x="30556" y="30283"/>
                  </a:cubicBezTo>
                  <a:cubicBezTo>
                    <a:pt x="30798" y="30283"/>
                    <a:pt x="30764" y="30456"/>
                    <a:pt x="30729" y="30594"/>
                  </a:cubicBezTo>
                  <a:cubicBezTo>
                    <a:pt x="30625" y="31112"/>
                    <a:pt x="30556" y="31596"/>
                    <a:pt x="30383" y="32080"/>
                  </a:cubicBezTo>
                  <a:cubicBezTo>
                    <a:pt x="30349" y="32149"/>
                    <a:pt x="30314" y="32184"/>
                    <a:pt x="30280" y="32253"/>
                  </a:cubicBezTo>
                  <a:cubicBezTo>
                    <a:pt x="30280" y="32322"/>
                    <a:pt x="30211" y="32357"/>
                    <a:pt x="30141" y="32357"/>
                  </a:cubicBezTo>
                  <a:cubicBezTo>
                    <a:pt x="30072" y="32357"/>
                    <a:pt x="30038" y="32288"/>
                    <a:pt x="30003" y="32218"/>
                  </a:cubicBezTo>
                  <a:cubicBezTo>
                    <a:pt x="29969" y="32080"/>
                    <a:pt x="29934" y="31907"/>
                    <a:pt x="29969" y="31735"/>
                  </a:cubicBezTo>
                  <a:cubicBezTo>
                    <a:pt x="30003" y="31285"/>
                    <a:pt x="29969" y="30870"/>
                    <a:pt x="30072" y="30421"/>
                  </a:cubicBezTo>
                  <a:cubicBezTo>
                    <a:pt x="30211" y="29868"/>
                    <a:pt x="30072" y="29315"/>
                    <a:pt x="30107" y="28762"/>
                  </a:cubicBezTo>
                  <a:cubicBezTo>
                    <a:pt x="30107" y="28555"/>
                    <a:pt x="30072" y="28313"/>
                    <a:pt x="30245" y="28140"/>
                  </a:cubicBezTo>
                  <a:cubicBezTo>
                    <a:pt x="30280" y="28036"/>
                    <a:pt x="30280" y="27898"/>
                    <a:pt x="30280" y="27794"/>
                  </a:cubicBezTo>
                  <a:cubicBezTo>
                    <a:pt x="30245" y="27414"/>
                    <a:pt x="30280" y="27068"/>
                    <a:pt x="30211" y="26688"/>
                  </a:cubicBezTo>
                  <a:cubicBezTo>
                    <a:pt x="30176" y="26550"/>
                    <a:pt x="30245" y="26377"/>
                    <a:pt x="30245" y="26239"/>
                  </a:cubicBezTo>
                  <a:cubicBezTo>
                    <a:pt x="30211" y="25686"/>
                    <a:pt x="30211" y="25133"/>
                    <a:pt x="30038" y="24580"/>
                  </a:cubicBezTo>
                  <a:cubicBezTo>
                    <a:pt x="30038" y="24545"/>
                    <a:pt x="30038" y="24476"/>
                    <a:pt x="30003" y="24441"/>
                  </a:cubicBezTo>
                  <a:cubicBezTo>
                    <a:pt x="29969" y="24234"/>
                    <a:pt x="30003" y="24096"/>
                    <a:pt x="30245" y="24061"/>
                  </a:cubicBezTo>
                  <a:cubicBezTo>
                    <a:pt x="29934" y="23957"/>
                    <a:pt x="29865" y="23715"/>
                    <a:pt x="29761" y="23473"/>
                  </a:cubicBezTo>
                  <a:cubicBezTo>
                    <a:pt x="29588" y="22886"/>
                    <a:pt x="29381" y="22333"/>
                    <a:pt x="29104" y="21814"/>
                  </a:cubicBezTo>
                  <a:cubicBezTo>
                    <a:pt x="29001" y="21607"/>
                    <a:pt x="28966" y="21365"/>
                    <a:pt x="28897" y="21158"/>
                  </a:cubicBezTo>
                  <a:cubicBezTo>
                    <a:pt x="28690" y="20639"/>
                    <a:pt x="28482" y="20155"/>
                    <a:pt x="28275" y="19671"/>
                  </a:cubicBezTo>
                  <a:cubicBezTo>
                    <a:pt x="28102" y="19326"/>
                    <a:pt x="28206" y="19084"/>
                    <a:pt x="28448" y="18807"/>
                  </a:cubicBezTo>
                  <a:cubicBezTo>
                    <a:pt x="28416" y="18788"/>
                    <a:pt x="28388" y="18781"/>
                    <a:pt x="28363" y="18781"/>
                  </a:cubicBezTo>
                  <a:cubicBezTo>
                    <a:pt x="28266" y="18781"/>
                    <a:pt x="28203" y="18889"/>
                    <a:pt x="28118" y="18889"/>
                  </a:cubicBezTo>
                  <a:cubicBezTo>
                    <a:pt x="28102" y="18889"/>
                    <a:pt x="28085" y="18885"/>
                    <a:pt x="28067" y="18876"/>
                  </a:cubicBezTo>
                  <a:cubicBezTo>
                    <a:pt x="27998" y="18703"/>
                    <a:pt x="27791" y="18531"/>
                    <a:pt x="27964" y="18289"/>
                  </a:cubicBezTo>
                  <a:cubicBezTo>
                    <a:pt x="27964" y="18254"/>
                    <a:pt x="27964" y="18185"/>
                    <a:pt x="27964" y="18185"/>
                  </a:cubicBezTo>
                  <a:cubicBezTo>
                    <a:pt x="27687" y="17839"/>
                    <a:pt x="27618" y="17390"/>
                    <a:pt x="27445" y="17010"/>
                  </a:cubicBezTo>
                  <a:cubicBezTo>
                    <a:pt x="27342" y="16768"/>
                    <a:pt x="27203" y="16560"/>
                    <a:pt x="26996" y="16388"/>
                  </a:cubicBezTo>
                  <a:cubicBezTo>
                    <a:pt x="26650" y="16111"/>
                    <a:pt x="26339" y="15835"/>
                    <a:pt x="25994" y="15558"/>
                  </a:cubicBezTo>
                  <a:cubicBezTo>
                    <a:pt x="25786" y="15385"/>
                    <a:pt x="25510" y="15316"/>
                    <a:pt x="25233" y="15282"/>
                  </a:cubicBezTo>
                  <a:cubicBezTo>
                    <a:pt x="25337" y="15178"/>
                    <a:pt x="25406" y="15109"/>
                    <a:pt x="25510" y="15109"/>
                  </a:cubicBezTo>
                  <a:cubicBezTo>
                    <a:pt x="25821" y="15109"/>
                    <a:pt x="26097" y="15040"/>
                    <a:pt x="26339" y="14936"/>
                  </a:cubicBezTo>
                  <a:cubicBezTo>
                    <a:pt x="26512" y="14867"/>
                    <a:pt x="26685" y="14867"/>
                    <a:pt x="26858" y="14867"/>
                  </a:cubicBezTo>
                  <a:close/>
                  <a:moveTo>
                    <a:pt x="43311" y="32253"/>
                  </a:moveTo>
                  <a:lnTo>
                    <a:pt x="43311" y="32253"/>
                  </a:lnTo>
                  <a:cubicBezTo>
                    <a:pt x="43484" y="32357"/>
                    <a:pt x="43449" y="32564"/>
                    <a:pt x="43518" y="32702"/>
                  </a:cubicBezTo>
                  <a:cubicBezTo>
                    <a:pt x="43345" y="32599"/>
                    <a:pt x="43311" y="32426"/>
                    <a:pt x="43311" y="32253"/>
                  </a:cubicBezTo>
                  <a:close/>
                  <a:moveTo>
                    <a:pt x="18528" y="32149"/>
                  </a:moveTo>
                  <a:cubicBezTo>
                    <a:pt x="18389" y="32530"/>
                    <a:pt x="18286" y="32910"/>
                    <a:pt x="18044" y="33255"/>
                  </a:cubicBezTo>
                  <a:cubicBezTo>
                    <a:pt x="18078" y="32841"/>
                    <a:pt x="18286" y="32530"/>
                    <a:pt x="18424" y="32184"/>
                  </a:cubicBezTo>
                  <a:cubicBezTo>
                    <a:pt x="18458" y="32149"/>
                    <a:pt x="18493" y="32149"/>
                    <a:pt x="18528" y="32149"/>
                  </a:cubicBezTo>
                  <a:close/>
                  <a:moveTo>
                    <a:pt x="24991" y="32841"/>
                  </a:moveTo>
                  <a:lnTo>
                    <a:pt x="24991" y="32841"/>
                  </a:lnTo>
                  <a:cubicBezTo>
                    <a:pt x="25164" y="33083"/>
                    <a:pt x="25095" y="33290"/>
                    <a:pt x="25060" y="33532"/>
                  </a:cubicBezTo>
                  <a:cubicBezTo>
                    <a:pt x="24957" y="33325"/>
                    <a:pt x="24957" y="33117"/>
                    <a:pt x="24991" y="32841"/>
                  </a:cubicBezTo>
                  <a:close/>
                  <a:moveTo>
                    <a:pt x="43725" y="33463"/>
                  </a:moveTo>
                  <a:cubicBezTo>
                    <a:pt x="43829" y="33601"/>
                    <a:pt x="43829" y="33670"/>
                    <a:pt x="43829" y="33808"/>
                  </a:cubicBezTo>
                  <a:cubicBezTo>
                    <a:pt x="43691" y="33739"/>
                    <a:pt x="43691" y="33636"/>
                    <a:pt x="43725" y="33463"/>
                  </a:cubicBezTo>
                  <a:close/>
                  <a:moveTo>
                    <a:pt x="47700" y="33497"/>
                  </a:moveTo>
                  <a:cubicBezTo>
                    <a:pt x="47873" y="33670"/>
                    <a:pt x="47804" y="33774"/>
                    <a:pt x="47770" y="33981"/>
                  </a:cubicBezTo>
                  <a:cubicBezTo>
                    <a:pt x="47666" y="33808"/>
                    <a:pt x="47631" y="33670"/>
                    <a:pt x="47700" y="33497"/>
                  </a:cubicBezTo>
                  <a:close/>
                  <a:moveTo>
                    <a:pt x="16523" y="34431"/>
                  </a:moveTo>
                  <a:cubicBezTo>
                    <a:pt x="16557" y="34465"/>
                    <a:pt x="16592" y="34500"/>
                    <a:pt x="16557" y="34534"/>
                  </a:cubicBezTo>
                  <a:cubicBezTo>
                    <a:pt x="16557" y="34534"/>
                    <a:pt x="16523" y="34569"/>
                    <a:pt x="16523" y="34569"/>
                  </a:cubicBezTo>
                  <a:cubicBezTo>
                    <a:pt x="16454" y="34569"/>
                    <a:pt x="16454" y="34500"/>
                    <a:pt x="16488" y="34465"/>
                  </a:cubicBezTo>
                  <a:cubicBezTo>
                    <a:pt x="16488" y="34465"/>
                    <a:pt x="16523" y="34465"/>
                    <a:pt x="16523" y="34431"/>
                  </a:cubicBezTo>
                  <a:close/>
                  <a:moveTo>
                    <a:pt x="43795" y="35053"/>
                  </a:moveTo>
                  <a:lnTo>
                    <a:pt x="43795" y="35053"/>
                  </a:lnTo>
                  <a:cubicBezTo>
                    <a:pt x="43898" y="35156"/>
                    <a:pt x="43933" y="35295"/>
                    <a:pt x="43933" y="35468"/>
                  </a:cubicBezTo>
                  <a:cubicBezTo>
                    <a:pt x="43829" y="35295"/>
                    <a:pt x="43760" y="35191"/>
                    <a:pt x="43795" y="35053"/>
                  </a:cubicBezTo>
                  <a:close/>
                  <a:moveTo>
                    <a:pt x="25129" y="34984"/>
                  </a:moveTo>
                  <a:lnTo>
                    <a:pt x="25129" y="34984"/>
                  </a:lnTo>
                  <a:cubicBezTo>
                    <a:pt x="25164" y="35433"/>
                    <a:pt x="25026" y="35813"/>
                    <a:pt x="24957" y="36228"/>
                  </a:cubicBezTo>
                  <a:cubicBezTo>
                    <a:pt x="24853" y="35986"/>
                    <a:pt x="24922" y="35398"/>
                    <a:pt x="25129" y="34984"/>
                  </a:cubicBezTo>
                  <a:close/>
                  <a:moveTo>
                    <a:pt x="43068" y="26877"/>
                  </a:moveTo>
                  <a:cubicBezTo>
                    <a:pt x="43152" y="26877"/>
                    <a:pt x="43186" y="26978"/>
                    <a:pt x="43242" y="27034"/>
                  </a:cubicBezTo>
                  <a:cubicBezTo>
                    <a:pt x="43484" y="27310"/>
                    <a:pt x="43725" y="27587"/>
                    <a:pt x="43967" y="27829"/>
                  </a:cubicBezTo>
                  <a:cubicBezTo>
                    <a:pt x="44071" y="27932"/>
                    <a:pt x="44140" y="28071"/>
                    <a:pt x="44279" y="28140"/>
                  </a:cubicBezTo>
                  <a:cubicBezTo>
                    <a:pt x="44306" y="28140"/>
                    <a:pt x="44334" y="28134"/>
                    <a:pt x="44357" y="28134"/>
                  </a:cubicBezTo>
                  <a:cubicBezTo>
                    <a:pt x="44392" y="28134"/>
                    <a:pt x="44417" y="28147"/>
                    <a:pt x="44417" y="28209"/>
                  </a:cubicBezTo>
                  <a:lnTo>
                    <a:pt x="44348" y="28209"/>
                  </a:lnTo>
                  <a:cubicBezTo>
                    <a:pt x="44348" y="28278"/>
                    <a:pt x="44382" y="28347"/>
                    <a:pt x="44417" y="28382"/>
                  </a:cubicBezTo>
                  <a:lnTo>
                    <a:pt x="44417" y="28243"/>
                  </a:lnTo>
                  <a:cubicBezTo>
                    <a:pt x="44555" y="28278"/>
                    <a:pt x="44520" y="28313"/>
                    <a:pt x="44417" y="28382"/>
                  </a:cubicBezTo>
                  <a:cubicBezTo>
                    <a:pt x="44659" y="28658"/>
                    <a:pt x="44901" y="28935"/>
                    <a:pt x="45143" y="29211"/>
                  </a:cubicBezTo>
                  <a:cubicBezTo>
                    <a:pt x="45116" y="29131"/>
                    <a:pt x="45110" y="29051"/>
                    <a:pt x="45173" y="29051"/>
                  </a:cubicBezTo>
                  <a:cubicBezTo>
                    <a:pt x="45191" y="29051"/>
                    <a:pt x="45215" y="29057"/>
                    <a:pt x="45246" y="29073"/>
                  </a:cubicBezTo>
                  <a:cubicBezTo>
                    <a:pt x="45350" y="29142"/>
                    <a:pt x="45419" y="29280"/>
                    <a:pt x="45523" y="29384"/>
                  </a:cubicBezTo>
                  <a:cubicBezTo>
                    <a:pt x="45557" y="29350"/>
                    <a:pt x="45601" y="29332"/>
                    <a:pt x="45640" y="29332"/>
                  </a:cubicBezTo>
                  <a:cubicBezTo>
                    <a:pt x="45678" y="29332"/>
                    <a:pt x="45713" y="29350"/>
                    <a:pt x="45730" y="29384"/>
                  </a:cubicBezTo>
                  <a:cubicBezTo>
                    <a:pt x="45938" y="29661"/>
                    <a:pt x="46145" y="29903"/>
                    <a:pt x="46283" y="30214"/>
                  </a:cubicBezTo>
                  <a:cubicBezTo>
                    <a:pt x="46283" y="30214"/>
                    <a:pt x="46318" y="30248"/>
                    <a:pt x="46318" y="30283"/>
                  </a:cubicBezTo>
                  <a:cubicBezTo>
                    <a:pt x="46214" y="30525"/>
                    <a:pt x="46422" y="30732"/>
                    <a:pt x="46422" y="30974"/>
                  </a:cubicBezTo>
                  <a:cubicBezTo>
                    <a:pt x="46456" y="31251"/>
                    <a:pt x="46525" y="31527"/>
                    <a:pt x="46560" y="31804"/>
                  </a:cubicBezTo>
                  <a:cubicBezTo>
                    <a:pt x="46594" y="32806"/>
                    <a:pt x="46629" y="33843"/>
                    <a:pt x="46491" y="34845"/>
                  </a:cubicBezTo>
                  <a:cubicBezTo>
                    <a:pt x="46387" y="35398"/>
                    <a:pt x="46283" y="35917"/>
                    <a:pt x="46110" y="36401"/>
                  </a:cubicBezTo>
                  <a:cubicBezTo>
                    <a:pt x="46007" y="36401"/>
                    <a:pt x="45972" y="36366"/>
                    <a:pt x="45972" y="36297"/>
                  </a:cubicBezTo>
                  <a:cubicBezTo>
                    <a:pt x="46041" y="35951"/>
                    <a:pt x="45903" y="35571"/>
                    <a:pt x="45938" y="35191"/>
                  </a:cubicBezTo>
                  <a:cubicBezTo>
                    <a:pt x="45972" y="34984"/>
                    <a:pt x="45903" y="34742"/>
                    <a:pt x="45869" y="34534"/>
                  </a:cubicBezTo>
                  <a:cubicBezTo>
                    <a:pt x="45869" y="34500"/>
                    <a:pt x="45869" y="34431"/>
                    <a:pt x="45834" y="34431"/>
                  </a:cubicBezTo>
                  <a:cubicBezTo>
                    <a:pt x="45454" y="34120"/>
                    <a:pt x="45454" y="33670"/>
                    <a:pt x="45454" y="33255"/>
                  </a:cubicBezTo>
                  <a:cubicBezTo>
                    <a:pt x="45419" y="32599"/>
                    <a:pt x="45177" y="32011"/>
                    <a:pt x="45004" y="31389"/>
                  </a:cubicBezTo>
                  <a:cubicBezTo>
                    <a:pt x="44901" y="31043"/>
                    <a:pt x="44797" y="30698"/>
                    <a:pt x="44693" y="30352"/>
                  </a:cubicBezTo>
                  <a:cubicBezTo>
                    <a:pt x="44624" y="30214"/>
                    <a:pt x="44624" y="30075"/>
                    <a:pt x="44659" y="29903"/>
                  </a:cubicBezTo>
                  <a:cubicBezTo>
                    <a:pt x="44678" y="29896"/>
                    <a:pt x="44694" y="29893"/>
                    <a:pt x="44709" y="29893"/>
                  </a:cubicBezTo>
                  <a:cubicBezTo>
                    <a:pt x="44776" y="29893"/>
                    <a:pt x="44810" y="29950"/>
                    <a:pt x="44866" y="30006"/>
                  </a:cubicBezTo>
                  <a:cubicBezTo>
                    <a:pt x="44693" y="29626"/>
                    <a:pt x="44520" y="29246"/>
                    <a:pt x="44244" y="28900"/>
                  </a:cubicBezTo>
                  <a:cubicBezTo>
                    <a:pt x="43967" y="28555"/>
                    <a:pt x="43760" y="28174"/>
                    <a:pt x="43518" y="27829"/>
                  </a:cubicBezTo>
                  <a:cubicBezTo>
                    <a:pt x="43380" y="27587"/>
                    <a:pt x="43242" y="27345"/>
                    <a:pt x="43069" y="27137"/>
                  </a:cubicBezTo>
                  <a:cubicBezTo>
                    <a:pt x="43034" y="27068"/>
                    <a:pt x="42965" y="26999"/>
                    <a:pt x="43000" y="26895"/>
                  </a:cubicBezTo>
                  <a:cubicBezTo>
                    <a:pt x="43026" y="26882"/>
                    <a:pt x="43049" y="26877"/>
                    <a:pt x="43068" y="26877"/>
                  </a:cubicBezTo>
                  <a:close/>
                  <a:moveTo>
                    <a:pt x="11407" y="34361"/>
                  </a:moveTo>
                  <a:lnTo>
                    <a:pt x="11476" y="34431"/>
                  </a:lnTo>
                  <a:cubicBezTo>
                    <a:pt x="11061" y="35087"/>
                    <a:pt x="10612" y="35744"/>
                    <a:pt x="10163" y="36470"/>
                  </a:cubicBezTo>
                  <a:cubicBezTo>
                    <a:pt x="10128" y="36021"/>
                    <a:pt x="10819" y="34880"/>
                    <a:pt x="11407" y="34361"/>
                  </a:cubicBezTo>
                  <a:close/>
                  <a:moveTo>
                    <a:pt x="17145" y="38336"/>
                  </a:moveTo>
                  <a:cubicBezTo>
                    <a:pt x="17214" y="38509"/>
                    <a:pt x="17249" y="38613"/>
                    <a:pt x="17145" y="38786"/>
                  </a:cubicBezTo>
                  <a:cubicBezTo>
                    <a:pt x="17076" y="38613"/>
                    <a:pt x="17110" y="38509"/>
                    <a:pt x="17145" y="38336"/>
                  </a:cubicBezTo>
                  <a:close/>
                  <a:moveTo>
                    <a:pt x="42778" y="33581"/>
                  </a:moveTo>
                  <a:cubicBezTo>
                    <a:pt x="42844" y="33581"/>
                    <a:pt x="42916" y="33615"/>
                    <a:pt x="43000" y="33636"/>
                  </a:cubicBezTo>
                  <a:cubicBezTo>
                    <a:pt x="43069" y="33670"/>
                    <a:pt x="43103" y="33739"/>
                    <a:pt x="43172" y="33843"/>
                  </a:cubicBezTo>
                  <a:cubicBezTo>
                    <a:pt x="43484" y="34534"/>
                    <a:pt x="43691" y="35260"/>
                    <a:pt x="43864" y="36055"/>
                  </a:cubicBezTo>
                  <a:cubicBezTo>
                    <a:pt x="44002" y="36781"/>
                    <a:pt x="44037" y="37541"/>
                    <a:pt x="44106" y="38302"/>
                  </a:cubicBezTo>
                  <a:cubicBezTo>
                    <a:pt x="44106" y="38475"/>
                    <a:pt x="44140" y="38682"/>
                    <a:pt x="44002" y="38855"/>
                  </a:cubicBezTo>
                  <a:cubicBezTo>
                    <a:pt x="43967" y="37956"/>
                    <a:pt x="43760" y="37058"/>
                    <a:pt x="43691" y="36193"/>
                  </a:cubicBezTo>
                  <a:cubicBezTo>
                    <a:pt x="43691" y="36159"/>
                    <a:pt x="43691" y="36124"/>
                    <a:pt x="43691" y="36090"/>
                  </a:cubicBezTo>
                  <a:cubicBezTo>
                    <a:pt x="43449" y="35329"/>
                    <a:pt x="43242" y="34569"/>
                    <a:pt x="42758" y="33912"/>
                  </a:cubicBezTo>
                  <a:cubicBezTo>
                    <a:pt x="42689" y="33843"/>
                    <a:pt x="42550" y="33739"/>
                    <a:pt x="42654" y="33636"/>
                  </a:cubicBezTo>
                  <a:cubicBezTo>
                    <a:pt x="42695" y="33595"/>
                    <a:pt x="42735" y="33581"/>
                    <a:pt x="42778" y="33581"/>
                  </a:cubicBezTo>
                  <a:close/>
                  <a:moveTo>
                    <a:pt x="20350" y="25054"/>
                  </a:moveTo>
                  <a:cubicBezTo>
                    <a:pt x="20630" y="25054"/>
                    <a:pt x="20909" y="25105"/>
                    <a:pt x="21189" y="25133"/>
                  </a:cubicBezTo>
                  <a:cubicBezTo>
                    <a:pt x="21258" y="25133"/>
                    <a:pt x="21362" y="25167"/>
                    <a:pt x="21396" y="25236"/>
                  </a:cubicBezTo>
                  <a:cubicBezTo>
                    <a:pt x="21431" y="25409"/>
                    <a:pt x="21189" y="25305"/>
                    <a:pt x="21224" y="25478"/>
                  </a:cubicBezTo>
                  <a:cubicBezTo>
                    <a:pt x="21638" y="25513"/>
                    <a:pt x="21984" y="25858"/>
                    <a:pt x="22433" y="25928"/>
                  </a:cubicBezTo>
                  <a:cubicBezTo>
                    <a:pt x="22364" y="25720"/>
                    <a:pt x="22157" y="25617"/>
                    <a:pt x="21984" y="25547"/>
                  </a:cubicBezTo>
                  <a:cubicBezTo>
                    <a:pt x="21915" y="25513"/>
                    <a:pt x="21846" y="25478"/>
                    <a:pt x="21880" y="25375"/>
                  </a:cubicBezTo>
                  <a:cubicBezTo>
                    <a:pt x="21899" y="25298"/>
                    <a:pt x="21940" y="25275"/>
                    <a:pt x="21983" y="25275"/>
                  </a:cubicBezTo>
                  <a:cubicBezTo>
                    <a:pt x="22019" y="25275"/>
                    <a:pt x="22057" y="25290"/>
                    <a:pt x="22088" y="25305"/>
                  </a:cubicBezTo>
                  <a:cubicBezTo>
                    <a:pt x="22330" y="25409"/>
                    <a:pt x="22572" y="25547"/>
                    <a:pt x="22641" y="25824"/>
                  </a:cubicBezTo>
                  <a:cubicBezTo>
                    <a:pt x="22675" y="26100"/>
                    <a:pt x="22848" y="26342"/>
                    <a:pt x="22952" y="26619"/>
                  </a:cubicBezTo>
                  <a:cubicBezTo>
                    <a:pt x="23021" y="26653"/>
                    <a:pt x="23125" y="26688"/>
                    <a:pt x="23194" y="26723"/>
                  </a:cubicBezTo>
                  <a:cubicBezTo>
                    <a:pt x="23574" y="26999"/>
                    <a:pt x="23609" y="27276"/>
                    <a:pt x="23297" y="27621"/>
                  </a:cubicBezTo>
                  <a:cubicBezTo>
                    <a:pt x="23170" y="27749"/>
                    <a:pt x="23071" y="27936"/>
                    <a:pt x="22838" y="27936"/>
                  </a:cubicBezTo>
                  <a:cubicBezTo>
                    <a:pt x="22820" y="27936"/>
                    <a:pt x="22800" y="27935"/>
                    <a:pt x="22779" y="27932"/>
                  </a:cubicBezTo>
                  <a:cubicBezTo>
                    <a:pt x="22675" y="27932"/>
                    <a:pt x="22606" y="28036"/>
                    <a:pt x="22537" y="28140"/>
                  </a:cubicBezTo>
                  <a:cubicBezTo>
                    <a:pt x="22470" y="28207"/>
                    <a:pt x="22389" y="28245"/>
                    <a:pt x="22293" y="28245"/>
                  </a:cubicBezTo>
                  <a:cubicBezTo>
                    <a:pt x="22240" y="28245"/>
                    <a:pt x="22183" y="28233"/>
                    <a:pt x="22122" y="28209"/>
                  </a:cubicBezTo>
                  <a:cubicBezTo>
                    <a:pt x="22226" y="27898"/>
                    <a:pt x="22468" y="27725"/>
                    <a:pt x="22675" y="27587"/>
                  </a:cubicBezTo>
                  <a:cubicBezTo>
                    <a:pt x="22883" y="27448"/>
                    <a:pt x="22952" y="27276"/>
                    <a:pt x="23021" y="27103"/>
                  </a:cubicBezTo>
                  <a:lnTo>
                    <a:pt x="23021" y="27103"/>
                  </a:lnTo>
                  <a:cubicBezTo>
                    <a:pt x="22710" y="27414"/>
                    <a:pt x="22261" y="27518"/>
                    <a:pt x="21915" y="27760"/>
                  </a:cubicBezTo>
                  <a:cubicBezTo>
                    <a:pt x="21811" y="27863"/>
                    <a:pt x="21707" y="27932"/>
                    <a:pt x="21604" y="28140"/>
                  </a:cubicBezTo>
                  <a:cubicBezTo>
                    <a:pt x="21880" y="28002"/>
                    <a:pt x="21984" y="27725"/>
                    <a:pt x="22295" y="27725"/>
                  </a:cubicBezTo>
                  <a:cubicBezTo>
                    <a:pt x="22053" y="28243"/>
                    <a:pt x="21604" y="28382"/>
                    <a:pt x="21120" y="28485"/>
                  </a:cubicBezTo>
                  <a:cubicBezTo>
                    <a:pt x="21466" y="27932"/>
                    <a:pt x="21949" y="27587"/>
                    <a:pt x="22468" y="27207"/>
                  </a:cubicBezTo>
                  <a:cubicBezTo>
                    <a:pt x="22441" y="27202"/>
                    <a:pt x="22413" y="27199"/>
                    <a:pt x="22383" y="27199"/>
                  </a:cubicBezTo>
                  <a:cubicBezTo>
                    <a:pt x="21800" y="27199"/>
                    <a:pt x="20682" y="28145"/>
                    <a:pt x="20221" y="28935"/>
                  </a:cubicBezTo>
                  <a:cubicBezTo>
                    <a:pt x="20048" y="29073"/>
                    <a:pt x="19910" y="29177"/>
                    <a:pt x="19876" y="29384"/>
                  </a:cubicBezTo>
                  <a:cubicBezTo>
                    <a:pt x="20014" y="29280"/>
                    <a:pt x="20152" y="29108"/>
                    <a:pt x="20256" y="28935"/>
                  </a:cubicBezTo>
                  <a:cubicBezTo>
                    <a:pt x="20394" y="28797"/>
                    <a:pt x="20532" y="28624"/>
                    <a:pt x="20671" y="28451"/>
                  </a:cubicBezTo>
                  <a:cubicBezTo>
                    <a:pt x="20774" y="28347"/>
                    <a:pt x="20878" y="28209"/>
                    <a:pt x="21085" y="28174"/>
                  </a:cubicBezTo>
                  <a:lnTo>
                    <a:pt x="21085" y="28174"/>
                  </a:lnTo>
                  <a:cubicBezTo>
                    <a:pt x="21051" y="28416"/>
                    <a:pt x="20912" y="28589"/>
                    <a:pt x="20774" y="28693"/>
                  </a:cubicBezTo>
                  <a:cubicBezTo>
                    <a:pt x="20463" y="28935"/>
                    <a:pt x="20256" y="29246"/>
                    <a:pt x="20048" y="29557"/>
                  </a:cubicBezTo>
                  <a:cubicBezTo>
                    <a:pt x="19737" y="30041"/>
                    <a:pt x="19288" y="30317"/>
                    <a:pt x="18839" y="30628"/>
                  </a:cubicBezTo>
                  <a:cubicBezTo>
                    <a:pt x="18775" y="30671"/>
                    <a:pt x="18697" y="30701"/>
                    <a:pt x="18615" y="30701"/>
                  </a:cubicBezTo>
                  <a:cubicBezTo>
                    <a:pt x="18564" y="30701"/>
                    <a:pt x="18511" y="30689"/>
                    <a:pt x="18458" y="30663"/>
                  </a:cubicBezTo>
                  <a:cubicBezTo>
                    <a:pt x="18415" y="30641"/>
                    <a:pt x="18374" y="30630"/>
                    <a:pt x="18336" y="30630"/>
                  </a:cubicBezTo>
                  <a:cubicBezTo>
                    <a:pt x="18254" y="30630"/>
                    <a:pt x="18184" y="30683"/>
                    <a:pt x="18113" y="30801"/>
                  </a:cubicBezTo>
                  <a:cubicBezTo>
                    <a:pt x="17940" y="31043"/>
                    <a:pt x="17698" y="31216"/>
                    <a:pt x="17387" y="31251"/>
                  </a:cubicBezTo>
                  <a:cubicBezTo>
                    <a:pt x="17318" y="31285"/>
                    <a:pt x="17249" y="31320"/>
                    <a:pt x="17249" y="31389"/>
                  </a:cubicBezTo>
                  <a:cubicBezTo>
                    <a:pt x="17110" y="31769"/>
                    <a:pt x="16903" y="32080"/>
                    <a:pt x="16592" y="32357"/>
                  </a:cubicBezTo>
                  <a:cubicBezTo>
                    <a:pt x="16557" y="32426"/>
                    <a:pt x="16488" y="32530"/>
                    <a:pt x="16488" y="32599"/>
                  </a:cubicBezTo>
                  <a:cubicBezTo>
                    <a:pt x="16454" y="33117"/>
                    <a:pt x="16212" y="33566"/>
                    <a:pt x="15935" y="34016"/>
                  </a:cubicBezTo>
                  <a:cubicBezTo>
                    <a:pt x="15589" y="34534"/>
                    <a:pt x="15520" y="35122"/>
                    <a:pt x="15659" y="35744"/>
                  </a:cubicBezTo>
                  <a:cubicBezTo>
                    <a:pt x="15659" y="35848"/>
                    <a:pt x="15693" y="35986"/>
                    <a:pt x="15659" y="36090"/>
                  </a:cubicBezTo>
                  <a:cubicBezTo>
                    <a:pt x="15624" y="36228"/>
                    <a:pt x="15693" y="36332"/>
                    <a:pt x="15762" y="36401"/>
                  </a:cubicBezTo>
                  <a:cubicBezTo>
                    <a:pt x="15935" y="36539"/>
                    <a:pt x="16004" y="36746"/>
                    <a:pt x="16039" y="36954"/>
                  </a:cubicBezTo>
                  <a:cubicBezTo>
                    <a:pt x="16177" y="37472"/>
                    <a:pt x="16350" y="37991"/>
                    <a:pt x="16454" y="38544"/>
                  </a:cubicBezTo>
                  <a:cubicBezTo>
                    <a:pt x="16454" y="38613"/>
                    <a:pt x="16454" y="38648"/>
                    <a:pt x="16488" y="38717"/>
                  </a:cubicBezTo>
                  <a:cubicBezTo>
                    <a:pt x="16488" y="38786"/>
                    <a:pt x="16488" y="38890"/>
                    <a:pt x="16419" y="38924"/>
                  </a:cubicBezTo>
                  <a:cubicBezTo>
                    <a:pt x="16394" y="38941"/>
                    <a:pt x="16373" y="38947"/>
                    <a:pt x="16355" y="38947"/>
                  </a:cubicBezTo>
                  <a:cubicBezTo>
                    <a:pt x="16297" y="38947"/>
                    <a:pt x="16264" y="38881"/>
                    <a:pt x="16212" y="38855"/>
                  </a:cubicBezTo>
                  <a:cubicBezTo>
                    <a:pt x="16004" y="38682"/>
                    <a:pt x="15866" y="38440"/>
                    <a:pt x="15728" y="38198"/>
                  </a:cubicBezTo>
                  <a:cubicBezTo>
                    <a:pt x="15451" y="37680"/>
                    <a:pt x="15209" y="37161"/>
                    <a:pt x="15002" y="36608"/>
                  </a:cubicBezTo>
                  <a:cubicBezTo>
                    <a:pt x="14622" y="35710"/>
                    <a:pt x="14518" y="34742"/>
                    <a:pt x="14794" y="33774"/>
                  </a:cubicBezTo>
                  <a:cubicBezTo>
                    <a:pt x="14864" y="33428"/>
                    <a:pt x="14864" y="33083"/>
                    <a:pt x="14794" y="32737"/>
                  </a:cubicBezTo>
                  <a:cubicBezTo>
                    <a:pt x="14794" y="32564"/>
                    <a:pt x="14794" y="32426"/>
                    <a:pt x="14829" y="32288"/>
                  </a:cubicBezTo>
                  <a:cubicBezTo>
                    <a:pt x="14967" y="31838"/>
                    <a:pt x="15036" y="31354"/>
                    <a:pt x="15140" y="30905"/>
                  </a:cubicBezTo>
                  <a:cubicBezTo>
                    <a:pt x="15209" y="30663"/>
                    <a:pt x="15313" y="30490"/>
                    <a:pt x="15417" y="30283"/>
                  </a:cubicBezTo>
                  <a:cubicBezTo>
                    <a:pt x="15589" y="29799"/>
                    <a:pt x="15970" y="29453"/>
                    <a:pt x="16246" y="29038"/>
                  </a:cubicBezTo>
                  <a:cubicBezTo>
                    <a:pt x="16488" y="28693"/>
                    <a:pt x="16661" y="28278"/>
                    <a:pt x="16799" y="27863"/>
                  </a:cubicBezTo>
                  <a:cubicBezTo>
                    <a:pt x="16972" y="27276"/>
                    <a:pt x="17249" y="26757"/>
                    <a:pt x="17663" y="26273"/>
                  </a:cubicBezTo>
                  <a:cubicBezTo>
                    <a:pt x="18009" y="25893"/>
                    <a:pt x="18389" y="25686"/>
                    <a:pt x="18804" y="25478"/>
                  </a:cubicBezTo>
                  <a:cubicBezTo>
                    <a:pt x="19253" y="25271"/>
                    <a:pt x="19668" y="25133"/>
                    <a:pt x="20152" y="25063"/>
                  </a:cubicBezTo>
                  <a:cubicBezTo>
                    <a:pt x="20218" y="25057"/>
                    <a:pt x="20284" y="25054"/>
                    <a:pt x="20350" y="25054"/>
                  </a:cubicBezTo>
                  <a:close/>
                  <a:moveTo>
                    <a:pt x="42550" y="34016"/>
                  </a:moveTo>
                  <a:cubicBezTo>
                    <a:pt x="43414" y="34845"/>
                    <a:pt x="43795" y="37956"/>
                    <a:pt x="43691" y="39097"/>
                  </a:cubicBezTo>
                  <a:cubicBezTo>
                    <a:pt x="43484" y="39028"/>
                    <a:pt x="43380" y="38786"/>
                    <a:pt x="43172" y="38717"/>
                  </a:cubicBezTo>
                  <a:cubicBezTo>
                    <a:pt x="42896" y="38578"/>
                    <a:pt x="42619" y="38406"/>
                    <a:pt x="42377" y="38198"/>
                  </a:cubicBezTo>
                  <a:cubicBezTo>
                    <a:pt x="42135" y="38025"/>
                    <a:pt x="41997" y="37714"/>
                    <a:pt x="42032" y="37438"/>
                  </a:cubicBezTo>
                  <a:cubicBezTo>
                    <a:pt x="42135" y="36505"/>
                    <a:pt x="42205" y="35606"/>
                    <a:pt x="42377" y="34707"/>
                  </a:cubicBezTo>
                  <a:cubicBezTo>
                    <a:pt x="42412" y="34465"/>
                    <a:pt x="42481" y="34258"/>
                    <a:pt x="42550" y="34016"/>
                  </a:cubicBezTo>
                  <a:close/>
                  <a:moveTo>
                    <a:pt x="46456" y="36124"/>
                  </a:moveTo>
                  <a:cubicBezTo>
                    <a:pt x="46594" y="36539"/>
                    <a:pt x="46525" y="38509"/>
                    <a:pt x="46352" y="39131"/>
                  </a:cubicBezTo>
                  <a:cubicBezTo>
                    <a:pt x="46214" y="39097"/>
                    <a:pt x="46249" y="38993"/>
                    <a:pt x="46249" y="38959"/>
                  </a:cubicBezTo>
                  <a:cubicBezTo>
                    <a:pt x="46145" y="38406"/>
                    <a:pt x="46076" y="37887"/>
                    <a:pt x="46007" y="37369"/>
                  </a:cubicBezTo>
                  <a:cubicBezTo>
                    <a:pt x="45972" y="37230"/>
                    <a:pt x="45938" y="37092"/>
                    <a:pt x="46145" y="37058"/>
                  </a:cubicBezTo>
                  <a:cubicBezTo>
                    <a:pt x="46214" y="36746"/>
                    <a:pt x="46249" y="36435"/>
                    <a:pt x="46456" y="36124"/>
                  </a:cubicBezTo>
                  <a:close/>
                  <a:moveTo>
                    <a:pt x="27531" y="11227"/>
                  </a:moveTo>
                  <a:cubicBezTo>
                    <a:pt x="27607" y="11227"/>
                    <a:pt x="27685" y="11243"/>
                    <a:pt x="27756" y="11272"/>
                  </a:cubicBezTo>
                  <a:cubicBezTo>
                    <a:pt x="28171" y="11376"/>
                    <a:pt x="28621" y="11549"/>
                    <a:pt x="28966" y="11860"/>
                  </a:cubicBezTo>
                  <a:cubicBezTo>
                    <a:pt x="29657" y="12447"/>
                    <a:pt x="30245" y="13139"/>
                    <a:pt x="30764" y="13899"/>
                  </a:cubicBezTo>
                  <a:cubicBezTo>
                    <a:pt x="31317" y="14694"/>
                    <a:pt x="31835" y="15524"/>
                    <a:pt x="32388" y="16353"/>
                  </a:cubicBezTo>
                  <a:cubicBezTo>
                    <a:pt x="32457" y="16457"/>
                    <a:pt x="32561" y="16560"/>
                    <a:pt x="32699" y="16595"/>
                  </a:cubicBezTo>
                  <a:cubicBezTo>
                    <a:pt x="32837" y="16664"/>
                    <a:pt x="32941" y="16733"/>
                    <a:pt x="32803" y="16906"/>
                  </a:cubicBezTo>
                  <a:cubicBezTo>
                    <a:pt x="32699" y="17010"/>
                    <a:pt x="32734" y="17113"/>
                    <a:pt x="32837" y="17217"/>
                  </a:cubicBezTo>
                  <a:cubicBezTo>
                    <a:pt x="33010" y="17425"/>
                    <a:pt x="33045" y="17632"/>
                    <a:pt x="33045" y="17874"/>
                  </a:cubicBezTo>
                  <a:cubicBezTo>
                    <a:pt x="33079" y="18012"/>
                    <a:pt x="33114" y="18150"/>
                    <a:pt x="33114" y="18254"/>
                  </a:cubicBezTo>
                  <a:cubicBezTo>
                    <a:pt x="33114" y="19118"/>
                    <a:pt x="33425" y="19948"/>
                    <a:pt x="33494" y="20812"/>
                  </a:cubicBezTo>
                  <a:cubicBezTo>
                    <a:pt x="33529" y="21434"/>
                    <a:pt x="33460" y="22022"/>
                    <a:pt x="33529" y="22609"/>
                  </a:cubicBezTo>
                  <a:cubicBezTo>
                    <a:pt x="33632" y="23473"/>
                    <a:pt x="33874" y="24303"/>
                    <a:pt x="34220" y="25098"/>
                  </a:cubicBezTo>
                  <a:cubicBezTo>
                    <a:pt x="34358" y="25444"/>
                    <a:pt x="34704" y="25858"/>
                    <a:pt x="35015" y="26100"/>
                  </a:cubicBezTo>
                  <a:cubicBezTo>
                    <a:pt x="34911" y="25720"/>
                    <a:pt x="34669" y="25513"/>
                    <a:pt x="34531" y="25236"/>
                  </a:cubicBezTo>
                  <a:cubicBezTo>
                    <a:pt x="34358" y="24960"/>
                    <a:pt x="34255" y="24683"/>
                    <a:pt x="34151" y="24407"/>
                  </a:cubicBezTo>
                  <a:cubicBezTo>
                    <a:pt x="34047" y="24096"/>
                    <a:pt x="33944" y="23785"/>
                    <a:pt x="33840" y="23473"/>
                  </a:cubicBezTo>
                  <a:cubicBezTo>
                    <a:pt x="33771" y="23197"/>
                    <a:pt x="33667" y="22886"/>
                    <a:pt x="33736" y="22506"/>
                  </a:cubicBezTo>
                  <a:lnTo>
                    <a:pt x="33736" y="22506"/>
                  </a:lnTo>
                  <a:cubicBezTo>
                    <a:pt x="33909" y="22678"/>
                    <a:pt x="33909" y="22851"/>
                    <a:pt x="34013" y="22990"/>
                  </a:cubicBezTo>
                  <a:cubicBezTo>
                    <a:pt x="34116" y="23128"/>
                    <a:pt x="34116" y="23335"/>
                    <a:pt x="34289" y="23439"/>
                  </a:cubicBezTo>
                  <a:cubicBezTo>
                    <a:pt x="34255" y="23197"/>
                    <a:pt x="34151" y="22990"/>
                    <a:pt x="34047" y="22782"/>
                  </a:cubicBezTo>
                  <a:cubicBezTo>
                    <a:pt x="33840" y="22264"/>
                    <a:pt x="33736" y="21780"/>
                    <a:pt x="33736" y="21227"/>
                  </a:cubicBezTo>
                  <a:cubicBezTo>
                    <a:pt x="33702" y="20812"/>
                    <a:pt x="33667" y="20397"/>
                    <a:pt x="33702" y="19982"/>
                  </a:cubicBezTo>
                  <a:cubicBezTo>
                    <a:pt x="33736" y="19671"/>
                    <a:pt x="33529" y="19395"/>
                    <a:pt x="33494" y="19118"/>
                  </a:cubicBezTo>
                  <a:cubicBezTo>
                    <a:pt x="33425" y="18703"/>
                    <a:pt x="33321" y="18323"/>
                    <a:pt x="33529" y="17943"/>
                  </a:cubicBezTo>
                  <a:cubicBezTo>
                    <a:pt x="33252" y="17632"/>
                    <a:pt x="33183" y="17217"/>
                    <a:pt x="32976" y="16906"/>
                  </a:cubicBezTo>
                  <a:cubicBezTo>
                    <a:pt x="33020" y="16877"/>
                    <a:pt x="33057" y="16866"/>
                    <a:pt x="33089" y="16866"/>
                  </a:cubicBezTo>
                  <a:cubicBezTo>
                    <a:pt x="33132" y="16866"/>
                    <a:pt x="33163" y="16886"/>
                    <a:pt x="33183" y="16906"/>
                  </a:cubicBezTo>
                  <a:cubicBezTo>
                    <a:pt x="33290" y="16965"/>
                    <a:pt x="33397" y="16988"/>
                    <a:pt x="33502" y="16988"/>
                  </a:cubicBezTo>
                  <a:cubicBezTo>
                    <a:pt x="33704" y="16988"/>
                    <a:pt x="33900" y="16905"/>
                    <a:pt x="34082" y="16837"/>
                  </a:cubicBezTo>
                  <a:cubicBezTo>
                    <a:pt x="34372" y="16731"/>
                    <a:pt x="34663" y="16686"/>
                    <a:pt x="34969" y="16686"/>
                  </a:cubicBezTo>
                  <a:cubicBezTo>
                    <a:pt x="35063" y="16686"/>
                    <a:pt x="35159" y="16691"/>
                    <a:pt x="35257" y="16699"/>
                  </a:cubicBezTo>
                  <a:cubicBezTo>
                    <a:pt x="35879" y="16768"/>
                    <a:pt x="36225" y="17079"/>
                    <a:pt x="36398" y="17667"/>
                  </a:cubicBezTo>
                  <a:cubicBezTo>
                    <a:pt x="36605" y="18254"/>
                    <a:pt x="36812" y="18842"/>
                    <a:pt x="37020" y="19395"/>
                  </a:cubicBezTo>
                  <a:cubicBezTo>
                    <a:pt x="37054" y="19498"/>
                    <a:pt x="37089" y="19568"/>
                    <a:pt x="37054" y="19671"/>
                  </a:cubicBezTo>
                  <a:cubicBezTo>
                    <a:pt x="36743" y="20397"/>
                    <a:pt x="36778" y="21158"/>
                    <a:pt x="37020" y="21918"/>
                  </a:cubicBezTo>
                  <a:cubicBezTo>
                    <a:pt x="37089" y="22091"/>
                    <a:pt x="37124" y="22298"/>
                    <a:pt x="37193" y="22471"/>
                  </a:cubicBezTo>
                  <a:cubicBezTo>
                    <a:pt x="37219" y="22549"/>
                    <a:pt x="37283" y="22646"/>
                    <a:pt x="37373" y="22646"/>
                  </a:cubicBezTo>
                  <a:cubicBezTo>
                    <a:pt x="37402" y="22646"/>
                    <a:pt x="37435" y="22635"/>
                    <a:pt x="37469" y="22609"/>
                  </a:cubicBezTo>
                  <a:cubicBezTo>
                    <a:pt x="37607" y="22540"/>
                    <a:pt x="37573" y="22402"/>
                    <a:pt x="37504" y="22298"/>
                  </a:cubicBezTo>
                  <a:cubicBezTo>
                    <a:pt x="37089" y="21572"/>
                    <a:pt x="36985" y="20812"/>
                    <a:pt x="37193" y="20017"/>
                  </a:cubicBezTo>
                  <a:cubicBezTo>
                    <a:pt x="37227" y="19844"/>
                    <a:pt x="37331" y="19740"/>
                    <a:pt x="37504" y="19671"/>
                  </a:cubicBezTo>
                  <a:cubicBezTo>
                    <a:pt x="37538" y="19654"/>
                    <a:pt x="37582" y="19637"/>
                    <a:pt x="37620" y="19637"/>
                  </a:cubicBezTo>
                  <a:cubicBezTo>
                    <a:pt x="37659" y="19637"/>
                    <a:pt x="37694" y="19654"/>
                    <a:pt x="37711" y="19706"/>
                  </a:cubicBezTo>
                  <a:cubicBezTo>
                    <a:pt x="37750" y="19764"/>
                    <a:pt x="37778" y="19811"/>
                    <a:pt x="37807" y="19811"/>
                  </a:cubicBezTo>
                  <a:cubicBezTo>
                    <a:pt x="37830" y="19811"/>
                    <a:pt x="37854" y="19782"/>
                    <a:pt x="37884" y="19706"/>
                  </a:cubicBezTo>
                  <a:cubicBezTo>
                    <a:pt x="37884" y="19637"/>
                    <a:pt x="37953" y="19602"/>
                    <a:pt x="38022" y="19602"/>
                  </a:cubicBezTo>
                  <a:cubicBezTo>
                    <a:pt x="38091" y="19585"/>
                    <a:pt x="38158" y="19576"/>
                    <a:pt x="38223" y="19576"/>
                  </a:cubicBezTo>
                  <a:cubicBezTo>
                    <a:pt x="38415" y="19576"/>
                    <a:pt x="38584" y="19654"/>
                    <a:pt x="38714" y="19810"/>
                  </a:cubicBezTo>
                  <a:cubicBezTo>
                    <a:pt x="39059" y="20224"/>
                    <a:pt x="39370" y="20674"/>
                    <a:pt x="39612" y="21123"/>
                  </a:cubicBezTo>
                  <a:cubicBezTo>
                    <a:pt x="39681" y="21296"/>
                    <a:pt x="39750" y="21400"/>
                    <a:pt x="39543" y="21503"/>
                  </a:cubicBezTo>
                  <a:cubicBezTo>
                    <a:pt x="39474" y="21538"/>
                    <a:pt x="39439" y="21607"/>
                    <a:pt x="39474" y="21676"/>
                  </a:cubicBezTo>
                  <a:cubicBezTo>
                    <a:pt x="39474" y="21745"/>
                    <a:pt x="39543" y="21745"/>
                    <a:pt x="39612" y="21745"/>
                  </a:cubicBezTo>
                  <a:cubicBezTo>
                    <a:pt x="39750" y="21745"/>
                    <a:pt x="39854" y="21745"/>
                    <a:pt x="39923" y="21883"/>
                  </a:cubicBezTo>
                  <a:cubicBezTo>
                    <a:pt x="39958" y="21883"/>
                    <a:pt x="39992" y="21918"/>
                    <a:pt x="39992" y="21918"/>
                  </a:cubicBezTo>
                  <a:cubicBezTo>
                    <a:pt x="40110" y="21824"/>
                    <a:pt x="40223" y="21790"/>
                    <a:pt x="40331" y="21790"/>
                  </a:cubicBezTo>
                  <a:cubicBezTo>
                    <a:pt x="40542" y="21790"/>
                    <a:pt x="40731" y="21919"/>
                    <a:pt x="40891" y="21987"/>
                  </a:cubicBezTo>
                  <a:cubicBezTo>
                    <a:pt x="41928" y="22367"/>
                    <a:pt x="42861" y="22886"/>
                    <a:pt x="43587" y="23750"/>
                  </a:cubicBezTo>
                  <a:cubicBezTo>
                    <a:pt x="43933" y="24130"/>
                    <a:pt x="44313" y="24476"/>
                    <a:pt x="44762" y="24718"/>
                  </a:cubicBezTo>
                  <a:cubicBezTo>
                    <a:pt x="45523" y="25202"/>
                    <a:pt x="46110" y="25893"/>
                    <a:pt x="46629" y="26619"/>
                  </a:cubicBezTo>
                  <a:cubicBezTo>
                    <a:pt x="46733" y="26757"/>
                    <a:pt x="46836" y="26930"/>
                    <a:pt x="46940" y="27068"/>
                  </a:cubicBezTo>
                  <a:cubicBezTo>
                    <a:pt x="47631" y="27690"/>
                    <a:pt x="47839" y="28485"/>
                    <a:pt x="47700" y="29350"/>
                  </a:cubicBezTo>
                  <a:cubicBezTo>
                    <a:pt x="47597" y="30110"/>
                    <a:pt x="47631" y="30870"/>
                    <a:pt x="47700" y="31596"/>
                  </a:cubicBezTo>
                  <a:cubicBezTo>
                    <a:pt x="47735" y="32080"/>
                    <a:pt x="47735" y="32530"/>
                    <a:pt x="47735" y="33013"/>
                  </a:cubicBezTo>
                  <a:cubicBezTo>
                    <a:pt x="47735" y="33083"/>
                    <a:pt x="47735" y="33152"/>
                    <a:pt x="47631" y="33221"/>
                  </a:cubicBezTo>
                  <a:lnTo>
                    <a:pt x="47631" y="33255"/>
                  </a:lnTo>
                  <a:cubicBezTo>
                    <a:pt x="47562" y="33048"/>
                    <a:pt x="47528" y="32841"/>
                    <a:pt x="47562" y="32599"/>
                  </a:cubicBezTo>
                  <a:cubicBezTo>
                    <a:pt x="47562" y="32011"/>
                    <a:pt x="47389" y="31423"/>
                    <a:pt x="47286" y="30836"/>
                  </a:cubicBezTo>
                  <a:cubicBezTo>
                    <a:pt x="47251" y="30663"/>
                    <a:pt x="47044" y="30525"/>
                    <a:pt x="47009" y="30317"/>
                  </a:cubicBezTo>
                  <a:cubicBezTo>
                    <a:pt x="46940" y="30041"/>
                    <a:pt x="46836" y="29730"/>
                    <a:pt x="46733" y="29453"/>
                  </a:cubicBezTo>
                  <a:cubicBezTo>
                    <a:pt x="46249" y="28105"/>
                    <a:pt x="45523" y="26895"/>
                    <a:pt x="44244" y="26066"/>
                  </a:cubicBezTo>
                  <a:cubicBezTo>
                    <a:pt x="43933" y="25893"/>
                    <a:pt x="43622" y="25651"/>
                    <a:pt x="43345" y="25340"/>
                  </a:cubicBezTo>
                  <a:cubicBezTo>
                    <a:pt x="43276" y="25271"/>
                    <a:pt x="43172" y="25202"/>
                    <a:pt x="43000" y="25202"/>
                  </a:cubicBezTo>
                  <a:cubicBezTo>
                    <a:pt x="43138" y="25478"/>
                    <a:pt x="43345" y="25617"/>
                    <a:pt x="43553" y="25789"/>
                  </a:cubicBezTo>
                  <a:cubicBezTo>
                    <a:pt x="43898" y="26066"/>
                    <a:pt x="44313" y="26308"/>
                    <a:pt x="44659" y="26619"/>
                  </a:cubicBezTo>
                  <a:cubicBezTo>
                    <a:pt x="45557" y="27276"/>
                    <a:pt x="46110" y="28209"/>
                    <a:pt x="46525" y="29246"/>
                  </a:cubicBezTo>
                  <a:cubicBezTo>
                    <a:pt x="46525" y="29280"/>
                    <a:pt x="46560" y="29350"/>
                    <a:pt x="46560" y="29384"/>
                  </a:cubicBezTo>
                  <a:cubicBezTo>
                    <a:pt x="46560" y="29435"/>
                    <a:pt x="46523" y="29467"/>
                    <a:pt x="46489" y="29467"/>
                  </a:cubicBezTo>
                  <a:cubicBezTo>
                    <a:pt x="46477" y="29467"/>
                    <a:pt x="46465" y="29463"/>
                    <a:pt x="46456" y="29453"/>
                  </a:cubicBezTo>
                  <a:lnTo>
                    <a:pt x="46422" y="29453"/>
                  </a:lnTo>
                  <a:cubicBezTo>
                    <a:pt x="46249" y="28969"/>
                    <a:pt x="45730" y="28797"/>
                    <a:pt x="45557" y="28347"/>
                  </a:cubicBezTo>
                  <a:cubicBezTo>
                    <a:pt x="45557" y="28313"/>
                    <a:pt x="45488" y="28243"/>
                    <a:pt x="45523" y="28209"/>
                  </a:cubicBezTo>
                  <a:cubicBezTo>
                    <a:pt x="45627" y="27967"/>
                    <a:pt x="45419" y="27863"/>
                    <a:pt x="45281" y="27690"/>
                  </a:cubicBezTo>
                  <a:cubicBezTo>
                    <a:pt x="44728" y="26895"/>
                    <a:pt x="43933" y="26446"/>
                    <a:pt x="43000" y="26100"/>
                  </a:cubicBezTo>
                  <a:cubicBezTo>
                    <a:pt x="42170" y="25824"/>
                    <a:pt x="41306" y="25513"/>
                    <a:pt x="40511" y="25133"/>
                  </a:cubicBezTo>
                  <a:cubicBezTo>
                    <a:pt x="40269" y="25029"/>
                    <a:pt x="40027" y="24925"/>
                    <a:pt x="39923" y="24649"/>
                  </a:cubicBezTo>
                  <a:cubicBezTo>
                    <a:pt x="39923" y="24592"/>
                    <a:pt x="39854" y="24536"/>
                    <a:pt x="39791" y="24536"/>
                  </a:cubicBezTo>
                  <a:cubicBezTo>
                    <a:pt x="39777" y="24536"/>
                    <a:pt x="39763" y="24539"/>
                    <a:pt x="39750" y="24545"/>
                  </a:cubicBezTo>
                  <a:cubicBezTo>
                    <a:pt x="39704" y="24561"/>
                    <a:pt x="39662" y="24567"/>
                    <a:pt x="39624" y="24567"/>
                  </a:cubicBezTo>
                  <a:cubicBezTo>
                    <a:pt x="39495" y="24567"/>
                    <a:pt x="39408" y="24487"/>
                    <a:pt x="39301" y="24407"/>
                  </a:cubicBezTo>
                  <a:cubicBezTo>
                    <a:pt x="39059" y="24199"/>
                    <a:pt x="38852" y="23957"/>
                    <a:pt x="38575" y="23785"/>
                  </a:cubicBezTo>
                  <a:cubicBezTo>
                    <a:pt x="38264" y="23612"/>
                    <a:pt x="38126" y="23232"/>
                    <a:pt x="38057" y="22851"/>
                  </a:cubicBezTo>
                  <a:cubicBezTo>
                    <a:pt x="37919" y="22402"/>
                    <a:pt x="38333" y="21849"/>
                    <a:pt x="38817" y="21780"/>
                  </a:cubicBezTo>
                  <a:cubicBezTo>
                    <a:pt x="38845" y="21780"/>
                    <a:pt x="38878" y="21785"/>
                    <a:pt x="38912" y="21785"/>
                  </a:cubicBezTo>
                  <a:cubicBezTo>
                    <a:pt x="38964" y="21785"/>
                    <a:pt x="39018" y="21773"/>
                    <a:pt x="39059" y="21711"/>
                  </a:cubicBezTo>
                  <a:cubicBezTo>
                    <a:pt x="39128" y="21642"/>
                    <a:pt x="39232" y="21572"/>
                    <a:pt x="39163" y="21469"/>
                  </a:cubicBezTo>
                  <a:cubicBezTo>
                    <a:pt x="39117" y="21377"/>
                    <a:pt x="39055" y="21346"/>
                    <a:pt x="38979" y="21346"/>
                  </a:cubicBezTo>
                  <a:cubicBezTo>
                    <a:pt x="38940" y="21346"/>
                    <a:pt x="38898" y="21353"/>
                    <a:pt x="38852" y="21365"/>
                  </a:cubicBezTo>
                  <a:cubicBezTo>
                    <a:pt x="38195" y="21503"/>
                    <a:pt x="37677" y="22195"/>
                    <a:pt x="37780" y="22817"/>
                  </a:cubicBezTo>
                  <a:cubicBezTo>
                    <a:pt x="37815" y="23232"/>
                    <a:pt x="38057" y="23577"/>
                    <a:pt x="38333" y="23854"/>
                  </a:cubicBezTo>
                  <a:cubicBezTo>
                    <a:pt x="38748" y="24199"/>
                    <a:pt x="39094" y="24614"/>
                    <a:pt x="39543" y="24891"/>
                  </a:cubicBezTo>
                  <a:cubicBezTo>
                    <a:pt x="39716" y="24994"/>
                    <a:pt x="39785" y="25133"/>
                    <a:pt x="39820" y="25271"/>
                  </a:cubicBezTo>
                  <a:cubicBezTo>
                    <a:pt x="40131" y="26342"/>
                    <a:pt x="40580" y="27310"/>
                    <a:pt x="41202" y="28209"/>
                  </a:cubicBezTo>
                  <a:cubicBezTo>
                    <a:pt x="41375" y="28520"/>
                    <a:pt x="41548" y="28831"/>
                    <a:pt x="41652" y="29177"/>
                  </a:cubicBezTo>
                  <a:cubicBezTo>
                    <a:pt x="42032" y="30110"/>
                    <a:pt x="42274" y="31043"/>
                    <a:pt x="42447" y="32011"/>
                  </a:cubicBezTo>
                  <a:cubicBezTo>
                    <a:pt x="42550" y="32426"/>
                    <a:pt x="42447" y="32806"/>
                    <a:pt x="42377" y="33221"/>
                  </a:cubicBezTo>
                  <a:cubicBezTo>
                    <a:pt x="42377" y="33255"/>
                    <a:pt x="42343" y="33359"/>
                    <a:pt x="42274" y="33359"/>
                  </a:cubicBezTo>
                  <a:cubicBezTo>
                    <a:pt x="42135" y="33359"/>
                    <a:pt x="42170" y="33428"/>
                    <a:pt x="42239" y="33497"/>
                  </a:cubicBezTo>
                  <a:cubicBezTo>
                    <a:pt x="42412" y="33705"/>
                    <a:pt x="42343" y="33912"/>
                    <a:pt x="42308" y="34120"/>
                  </a:cubicBezTo>
                  <a:cubicBezTo>
                    <a:pt x="42101" y="34811"/>
                    <a:pt x="42066" y="35537"/>
                    <a:pt x="41928" y="36228"/>
                  </a:cubicBezTo>
                  <a:cubicBezTo>
                    <a:pt x="41824" y="36712"/>
                    <a:pt x="41790" y="37161"/>
                    <a:pt x="41755" y="37680"/>
                  </a:cubicBezTo>
                  <a:cubicBezTo>
                    <a:pt x="41755" y="38371"/>
                    <a:pt x="41582" y="39062"/>
                    <a:pt x="41479" y="39788"/>
                  </a:cubicBezTo>
                  <a:cubicBezTo>
                    <a:pt x="41340" y="39754"/>
                    <a:pt x="41340" y="39650"/>
                    <a:pt x="41340" y="39581"/>
                  </a:cubicBezTo>
                  <a:cubicBezTo>
                    <a:pt x="41237" y="39028"/>
                    <a:pt x="41168" y="38475"/>
                    <a:pt x="41202" y="37922"/>
                  </a:cubicBezTo>
                  <a:cubicBezTo>
                    <a:pt x="41237" y="37369"/>
                    <a:pt x="41202" y="36850"/>
                    <a:pt x="41133" y="36332"/>
                  </a:cubicBezTo>
                  <a:cubicBezTo>
                    <a:pt x="41064" y="35986"/>
                    <a:pt x="41099" y="35640"/>
                    <a:pt x="41099" y="35295"/>
                  </a:cubicBezTo>
                  <a:cubicBezTo>
                    <a:pt x="41099" y="35053"/>
                    <a:pt x="41029" y="34776"/>
                    <a:pt x="40960" y="34534"/>
                  </a:cubicBezTo>
                  <a:cubicBezTo>
                    <a:pt x="40891" y="34258"/>
                    <a:pt x="40857" y="33947"/>
                    <a:pt x="40822" y="33670"/>
                  </a:cubicBezTo>
                  <a:cubicBezTo>
                    <a:pt x="40684" y="32875"/>
                    <a:pt x="40442" y="32149"/>
                    <a:pt x="40096" y="31423"/>
                  </a:cubicBezTo>
                  <a:cubicBezTo>
                    <a:pt x="39681" y="30628"/>
                    <a:pt x="39059" y="29972"/>
                    <a:pt x="38506" y="29280"/>
                  </a:cubicBezTo>
                  <a:cubicBezTo>
                    <a:pt x="38402" y="29142"/>
                    <a:pt x="38264" y="29038"/>
                    <a:pt x="38195" y="28866"/>
                  </a:cubicBezTo>
                  <a:cubicBezTo>
                    <a:pt x="38091" y="28451"/>
                    <a:pt x="37711" y="28174"/>
                    <a:pt x="37538" y="27794"/>
                  </a:cubicBezTo>
                  <a:cubicBezTo>
                    <a:pt x="37124" y="26965"/>
                    <a:pt x="36709" y="26135"/>
                    <a:pt x="36536" y="25236"/>
                  </a:cubicBezTo>
                  <a:cubicBezTo>
                    <a:pt x="36467" y="24891"/>
                    <a:pt x="36467" y="24545"/>
                    <a:pt x="36501" y="24199"/>
                  </a:cubicBezTo>
                  <a:cubicBezTo>
                    <a:pt x="36571" y="23819"/>
                    <a:pt x="36812" y="23577"/>
                    <a:pt x="37089" y="23370"/>
                  </a:cubicBezTo>
                  <a:cubicBezTo>
                    <a:pt x="37193" y="23301"/>
                    <a:pt x="37296" y="23266"/>
                    <a:pt x="37366" y="23197"/>
                  </a:cubicBezTo>
                  <a:cubicBezTo>
                    <a:pt x="37435" y="23162"/>
                    <a:pt x="37538" y="23093"/>
                    <a:pt x="37469" y="22990"/>
                  </a:cubicBezTo>
                  <a:cubicBezTo>
                    <a:pt x="37431" y="22952"/>
                    <a:pt x="37383" y="22924"/>
                    <a:pt x="37330" y="22924"/>
                  </a:cubicBezTo>
                  <a:cubicBezTo>
                    <a:pt x="37286" y="22924"/>
                    <a:pt x="37239" y="22943"/>
                    <a:pt x="37193" y="22990"/>
                  </a:cubicBezTo>
                  <a:cubicBezTo>
                    <a:pt x="36882" y="23232"/>
                    <a:pt x="36501" y="23370"/>
                    <a:pt x="36294" y="23819"/>
                  </a:cubicBezTo>
                  <a:cubicBezTo>
                    <a:pt x="36190" y="23577"/>
                    <a:pt x="36259" y="23404"/>
                    <a:pt x="36225" y="23266"/>
                  </a:cubicBezTo>
                  <a:cubicBezTo>
                    <a:pt x="36225" y="22886"/>
                    <a:pt x="36294" y="22506"/>
                    <a:pt x="36156" y="22160"/>
                  </a:cubicBezTo>
                  <a:lnTo>
                    <a:pt x="36156" y="22160"/>
                  </a:lnTo>
                  <a:cubicBezTo>
                    <a:pt x="36190" y="22955"/>
                    <a:pt x="36156" y="23750"/>
                    <a:pt x="36087" y="24545"/>
                  </a:cubicBezTo>
                  <a:cubicBezTo>
                    <a:pt x="36087" y="24649"/>
                    <a:pt x="36052" y="24718"/>
                    <a:pt x="35983" y="24787"/>
                  </a:cubicBezTo>
                  <a:cubicBezTo>
                    <a:pt x="35430" y="25478"/>
                    <a:pt x="35119" y="26273"/>
                    <a:pt x="34946" y="27137"/>
                  </a:cubicBezTo>
                  <a:cubicBezTo>
                    <a:pt x="34842" y="27829"/>
                    <a:pt x="34808" y="28520"/>
                    <a:pt x="34773" y="29211"/>
                  </a:cubicBezTo>
                  <a:cubicBezTo>
                    <a:pt x="34773" y="29384"/>
                    <a:pt x="34773" y="29592"/>
                    <a:pt x="34669" y="29799"/>
                  </a:cubicBezTo>
                  <a:cubicBezTo>
                    <a:pt x="34531" y="29557"/>
                    <a:pt x="34497" y="29315"/>
                    <a:pt x="34427" y="29073"/>
                  </a:cubicBezTo>
                  <a:cubicBezTo>
                    <a:pt x="34186" y="28002"/>
                    <a:pt x="33702" y="27068"/>
                    <a:pt x="33010" y="26239"/>
                  </a:cubicBezTo>
                  <a:cubicBezTo>
                    <a:pt x="32837" y="26031"/>
                    <a:pt x="32665" y="25858"/>
                    <a:pt x="32561" y="25617"/>
                  </a:cubicBezTo>
                  <a:cubicBezTo>
                    <a:pt x="32492" y="25547"/>
                    <a:pt x="32423" y="25444"/>
                    <a:pt x="32319" y="25444"/>
                  </a:cubicBezTo>
                  <a:cubicBezTo>
                    <a:pt x="32077" y="25444"/>
                    <a:pt x="32112" y="25271"/>
                    <a:pt x="32112" y="25098"/>
                  </a:cubicBezTo>
                  <a:cubicBezTo>
                    <a:pt x="32042" y="24372"/>
                    <a:pt x="32042" y="23612"/>
                    <a:pt x="31904" y="22886"/>
                  </a:cubicBezTo>
                  <a:cubicBezTo>
                    <a:pt x="31731" y="21918"/>
                    <a:pt x="31489" y="20985"/>
                    <a:pt x="31247" y="20086"/>
                  </a:cubicBezTo>
                  <a:cubicBezTo>
                    <a:pt x="31213" y="19913"/>
                    <a:pt x="31178" y="19740"/>
                    <a:pt x="31144" y="19568"/>
                  </a:cubicBezTo>
                  <a:cubicBezTo>
                    <a:pt x="31109" y="19015"/>
                    <a:pt x="30971" y="18427"/>
                    <a:pt x="30556" y="18012"/>
                  </a:cubicBezTo>
                  <a:cubicBezTo>
                    <a:pt x="29865" y="17425"/>
                    <a:pt x="29416" y="16664"/>
                    <a:pt x="28793" y="16042"/>
                  </a:cubicBezTo>
                  <a:cubicBezTo>
                    <a:pt x="28517" y="15765"/>
                    <a:pt x="28206" y="15524"/>
                    <a:pt x="27860" y="15316"/>
                  </a:cubicBezTo>
                  <a:cubicBezTo>
                    <a:pt x="27687" y="15247"/>
                    <a:pt x="27411" y="15212"/>
                    <a:pt x="27514" y="14901"/>
                  </a:cubicBezTo>
                  <a:cubicBezTo>
                    <a:pt x="27514" y="14798"/>
                    <a:pt x="27445" y="14763"/>
                    <a:pt x="27342" y="14763"/>
                  </a:cubicBezTo>
                  <a:cubicBezTo>
                    <a:pt x="27133" y="14687"/>
                    <a:pt x="26914" y="14632"/>
                    <a:pt x="26690" y="14632"/>
                  </a:cubicBezTo>
                  <a:cubicBezTo>
                    <a:pt x="26506" y="14632"/>
                    <a:pt x="26319" y="14669"/>
                    <a:pt x="26132" y="14763"/>
                  </a:cubicBezTo>
                  <a:cubicBezTo>
                    <a:pt x="25959" y="14832"/>
                    <a:pt x="25786" y="14867"/>
                    <a:pt x="25613" y="14867"/>
                  </a:cubicBezTo>
                  <a:cubicBezTo>
                    <a:pt x="25570" y="14872"/>
                    <a:pt x="25531" y="14875"/>
                    <a:pt x="25497" y="14875"/>
                  </a:cubicBezTo>
                  <a:cubicBezTo>
                    <a:pt x="25319" y="14875"/>
                    <a:pt x="25284" y="14794"/>
                    <a:pt x="25371" y="14590"/>
                  </a:cubicBezTo>
                  <a:cubicBezTo>
                    <a:pt x="25475" y="14314"/>
                    <a:pt x="25579" y="14072"/>
                    <a:pt x="25682" y="13830"/>
                  </a:cubicBezTo>
                  <a:cubicBezTo>
                    <a:pt x="25752" y="13622"/>
                    <a:pt x="25855" y="13450"/>
                    <a:pt x="25890" y="13242"/>
                  </a:cubicBezTo>
                  <a:cubicBezTo>
                    <a:pt x="26166" y="12482"/>
                    <a:pt x="26685" y="11929"/>
                    <a:pt x="27238" y="11341"/>
                  </a:cubicBezTo>
                  <a:cubicBezTo>
                    <a:pt x="27319" y="11260"/>
                    <a:pt x="27424" y="11227"/>
                    <a:pt x="27531" y="11227"/>
                  </a:cubicBezTo>
                  <a:close/>
                  <a:moveTo>
                    <a:pt x="21327" y="39857"/>
                  </a:moveTo>
                  <a:cubicBezTo>
                    <a:pt x="21431" y="39996"/>
                    <a:pt x="21431" y="40203"/>
                    <a:pt x="21327" y="40410"/>
                  </a:cubicBezTo>
                  <a:cubicBezTo>
                    <a:pt x="21293" y="40203"/>
                    <a:pt x="21258" y="40030"/>
                    <a:pt x="21327" y="39857"/>
                  </a:cubicBezTo>
                  <a:close/>
                  <a:moveTo>
                    <a:pt x="36190" y="25029"/>
                  </a:moveTo>
                  <a:cubicBezTo>
                    <a:pt x="36259" y="25409"/>
                    <a:pt x="36398" y="25720"/>
                    <a:pt x="36501" y="26066"/>
                  </a:cubicBezTo>
                  <a:cubicBezTo>
                    <a:pt x="36605" y="26446"/>
                    <a:pt x="36743" y="26826"/>
                    <a:pt x="36951" y="27172"/>
                  </a:cubicBezTo>
                  <a:cubicBezTo>
                    <a:pt x="37054" y="27345"/>
                    <a:pt x="37089" y="27518"/>
                    <a:pt x="37054" y="27725"/>
                  </a:cubicBezTo>
                  <a:cubicBezTo>
                    <a:pt x="36951" y="28071"/>
                    <a:pt x="37054" y="28485"/>
                    <a:pt x="36985" y="28831"/>
                  </a:cubicBezTo>
                  <a:cubicBezTo>
                    <a:pt x="36985" y="28935"/>
                    <a:pt x="36985" y="29004"/>
                    <a:pt x="36951" y="29073"/>
                  </a:cubicBezTo>
                  <a:cubicBezTo>
                    <a:pt x="36640" y="29799"/>
                    <a:pt x="36743" y="30559"/>
                    <a:pt x="36847" y="31320"/>
                  </a:cubicBezTo>
                  <a:cubicBezTo>
                    <a:pt x="36916" y="31907"/>
                    <a:pt x="37054" y="32495"/>
                    <a:pt x="37089" y="33083"/>
                  </a:cubicBezTo>
                  <a:cubicBezTo>
                    <a:pt x="37158" y="33636"/>
                    <a:pt x="37089" y="34189"/>
                    <a:pt x="36985" y="34742"/>
                  </a:cubicBezTo>
                  <a:cubicBezTo>
                    <a:pt x="36812" y="35640"/>
                    <a:pt x="36674" y="36574"/>
                    <a:pt x="36571" y="37472"/>
                  </a:cubicBezTo>
                  <a:cubicBezTo>
                    <a:pt x="36536" y="38060"/>
                    <a:pt x="36467" y="38682"/>
                    <a:pt x="36398" y="39270"/>
                  </a:cubicBezTo>
                  <a:cubicBezTo>
                    <a:pt x="36329" y="39754"/>
                    <a:pt x="36052" y="40134"/>
                    <a:pt x="35845" y="40583"/>
                  </a:cubicBezTo>
                  <a:cubicBezTo>
                    <a:pt x="35785" y="40643"/>
                    <a:pt x="35751" y="40728"/>
                    <a:pt x="35676" y="40728"/>
                  </a:cubicBezTo>
                  <a:cubicBezTo>
                    <a:pt x="35664" y="40728"/>
                    <a:pt x="35651" y="40726"/>
                    <a:pt x="35637" y="40721"/>
                  </a:cubicBezTo>
                  <a:cubicBezTo>
                    <a:pt x="35499" y="40687"/>
                    <a:pt x="35534" y="40549"/>
                    <a:pt x="35534" y="40445"/>
                  </a:cubicBezTo>
                  <a:cubicBezTo>
                    <a:pt x="35499" y="40134"/>
                    <a:pt x="35534" y="39788"/>
                    <a:pt x="35568" y="39443"/>
                  </a:cubicBezTo>
                  <a:cubicBezTo>
                    <a:pt x="35776" y="37991"/>
                    <a:pt x="35706" y="36574"/>
                    <a:pt x="35361" y="35122"/>
                  </a:cubicBezTo>
                  <a:cubicBezTo>
                    <a:pt x="35222" y="34465"/>
                    <a:pt x="35084" y="33774"/>
                    <a:pt x="35050" y="33083"/>
                  </a:cubicBezTo>
                  <a:cubicBezTo>
                    <a:pt x="35050" y="32737"/>
                    <a:pt x="34946" y="32391"/>
                    <a:pt x="34911" y="32080"/>
                  </a:cubicBezTo>
                  <a:cubicBezTo>
                    <a:pt x="34808" y="31493"/>
                    <a:pt x="34911" y="30940"/>
                    <a:pt x="34946" y="30352"/>
                  </a:cubicBezTo>
                  <a:cubicBezTo>
                    <a:pt x="35015" y="29522"/>
                    <a:pt x="35119" y="28658"/>
                    <a:pt x="35153" y="27794"/>
                  </a:cubicBezTo>
                  <a:cubicBezTo>
                    <a:pt x="35188" y="26930"/>
                    <a:pt x="35499" y="26135"/>
                    <a:pt x="35914" y="25340"/>
                  </a:cubicBezTo>
                  <a:cubicBezTo>
                    <a:pt x="35948" y="25236"/>
                    <a:pt x="36017" y="25098"/>
                    <a:pt x="36190" y="25029"/>
                  </a:cubicBezTo>
                  <a:close/>
                  <a:moveTo>
                    <a:pt x="25544" y="31423"/>
                  </a:moveTo>
                  <a:cubicBezTo>
                    <a:pt x="25994" y="31942"/>
                    <a:pt x="26443" y="32391"/>
                    <a:pt x="26789" y="32910"/>
                  </a:cubicBezTo>
                  <a:cubicBezTo>
                    <a:pt x="27065" y="33394"/>
                    <a:pt x="27342" y="33912"/>
                    <a:pt x="27791" y="34327"/>
                  </a:cubicBezTo>
                  <a:cubicBezTo>
                    <a:pt x="27998" y="34534"/>
                    <a:pt x="27964" y="34811"/>
                    <a:pt x="28033" y="35053"/>
                  </a:cubicBezTo>
                  <a:cubicBezTo>
                    <a:pt x="28206" y="35986"/>
                    <a:pt x="28309" y="36954"/>
                    <a:pt x="28448" y="37887"/>
                  </a:cubicBezTo>
                  <a:cubicBezTo>
                    <a:pt x="28448" y="37991"/>
                    <a:pt x="28448" y="38095"/>
                    <a:pt x="28448" y="38198"/>
                  </a:cubicBezTo>
                  <a:cubicBezTo>
                    <a:pt x="28448" y="38751"/>
                    <a:pt x="28413" y="39270"/>
                    <a:pt x="28379" y="39788"/>
                  </a:cubicBezTo>
                  <a:cubicBezTo>
                    <a:pt x="28355" y="39999"/>
                    <a:pt x="28332" y="40083"/>
                    <a:pt x="28223" y="40083"/>
                  </a:cubicBezTo>
                  <a:cubicBezTo>
                    <a:pt x="28170" y="40083"/>
                    <a:pt x="28099" y="40064"/>
                    <a:pt x="27998" y="40030"/>
                  </a:cubicBezTo>
                  <a:cubicBezTo>
                    <a:pt x="27826" y="39961"/>
                    <a:pt x="27618" y="39892"/>
                    <a:pt x="27411" y="39823"/>
                  </a:cubicBezTo>
                  <a:cubicBezTo>
                    <a:pt x="27134" y="39754"/>
                    <a:pt x="26858" y="39754"/>
                    <a:pt x="26581" y="39719"/>
                  </a:cubicBezTo>
                  <a:cubicBezTo>
                    <a:pt x="26512" y="39719"/>
                    <a:pt x="26408" y="39719"/>
                    <a:pt x="26374" y="39788"/>
                  </a:cubicBezTo>
                  <a:cubicBezTo>
                    <a:pt x="26270" y="39944"/>
                    <a:pt x="26128" y="39963"/>
                    <a:pt x="25990" y="39963"/>
                  </a:cubicBezTo>
                  <a:cubicBezTo>
                    <a:pt x="25944" y="39963"/>
                    <a:pt x="25899" y="39961"/>
                    <a:pt x="25855" y="39961"/>
                  </a:cubicBezTo>
                  <a:cubicBezTo>
                    <a:pt x="25337" y="39961"/>
                    <a:pt x="24853" y="40030"/>
                    <a:pt x="24369" y="40238"/>
                  </a:cubicBezTo>
                  <a:cubicBezTo>
                    <a:pt x="23920" y="40410"/>
                    <a:pt x="23505" y="40583"/>
                    <a:pt x="23021" y="40652"/>
                  </a:cubicBezTo>
                  <a:cubicBezTo>
                    <a:pt x="22883" y="40687"/>
                    <a:pt x="22779" y="40791"/>
                    <a:pt x="22675" y="40894"/>
                  </a:cubicBezTo>
                  <a:cubicBezTo>
                    <a:pt x="22572" y="40860"/>
                    <a:pt x="22572" y="40791"/>
                    <a:pt x="22606" y="40756"/>
                  </a:cubicBezTo>
                  <a:cubicBezTo>
                    <a:pt x="22710" y="40376"/>
                    <a:pt x="22848" y="39996"/>
                    <a:pt x="23090" y="39719"/>
                  </a:cubicBezTo>
                  <a:cubicBezTo>
                    <a:pt x="23401" y="39339"/>
                    <a:pt x="23747" y="38959"/>
                    <a:pt x="24092" y="38613"/>
                  </a:cubicBezTo>
                  <a:cubicBezTo>
                    <a:pt x="24542" y="38198"/>
                    <a:pt x="24853" y="37680"/>
                    <a:pt x="24957" y="37058"/>
                  </a:cubicBezTo>
                  <a:cubicBezTo>
                    <a:pt x="24991" y="36746"/>
                    <a:pt x="25060" y="36435"/>
                    <a:pt x="25199" y="36159"/>
                  </a:cubicBezTo>
                  <a:cubicBezTo>
                    <a:pt x="25233" y="36090"/>
                    <a:pt x="25268" y="35986"/>
                    <a:pt x="25268" y="35917"/>
                  </a:cubicBezTo>
                  <a:cubicBezTo>
                    <a:pt x="25302" y="35364"/>
                    <a:pt x="25475" y="34811"/>
                    <a:pt x="25544" y="34258"/>
                  </a:cubicBezTo>
                  <a:cubicBezTo>
                    <a:pt x="25648" y="33532"/>
                    <a:pt x="25613" y="32841"/>
                    <a:pt x="25544" y="32115"/>
                  </a:cubicBezTo>
                  <a:cubicBezTo>
                    <a:pt x="25544" y="31907"/>
                    <a:pt x="25475" y="31700"/>
                    <a:pt x="25544" y="31423"/>
                  </a:cubicBezTo>
                  <a:close/>
                  <a:moveTo>
                    <a:pt x="21293" y="40894"/>
                  </a:moveTo>
                  <a:lnTo>
                    <a:pt x="21293" y="40894"/>
                  </a:lnTo>
                  <a:cubicBezTo>
                    <a:pt x="21362" y="41067"/>
                    <a:pt x="21327" y="41205"/>
                    <a:pt x="21224" y="41378"/>
                  </a:cubicBezTo>
                  <a:cubicBezTo>
                    <a:pt x="21154" y="41171"/>
                    <a:pt x="21154" y="41067"/>
                    <a:pt x="21293" y="40894"/>
                  </a:cubicBezTo>
                  <a:close/>
                  <a:moveTo>
                    <a:pt x="37227" y="29453"/>
                  </a:moveTo>
                  <a:lnTo>
                    <a:pt x="37227" y="29453"/>
                  </a:lnTo>
                  <a:cubicBezTo>
                    <a:pt x="37400" y="29488"/>
                    <a:pt x="37400" y="29626"/>
                    <a:pt x="37400" y="29730"/>
                  </a:cubicBezTo>
                  <a:cubicBezTo>
                    <a:pt x="37435" y="29937"/>
                    <a:pt x="37435" y="30110"/>
                    <a:pt x="37469" y="30317"/>
                  </a:cubicBezTo>
                  <a:cubicBezTo>
                    <a:pt x="37469" y="30386"/>
                    <a:pt x="37504" y="30490"/>
                    <a:pt x="37573" y="30490"/>
                  </a:cubicBezTo>
                  <a:cubicBezTo>
                    <a:pt x="37624" y="30468"/>
                    <a:pt x="37663" y="30459"/>
                    <a:pt x="37693" y="30459"/>
                  </a:cubicBezTo>
                  <a:cubicBezTo>
                    <a:pt x="37803" y="30459"/>
                    <a:pt x="37788" y="30589"/>
                    <a:pt x="37815" y="30698"/>
                  </a:cubicBezTo>
                  <a:cubicBezTo>
                    <a:pt x="37849" y="31147"/>
                    <a:pt x="37919" y="31596"/>
                    <a:pt x="37953" y="32046"/>
                  </a:cubicBezTo>
                  <a:cubicBezTo>
                    <a:pt x="37988" y="32184"/>
                    <a:pt x="37953" y="32322"/>
                    <a:pt x="38161" y="32322"/>
                  </a:cubicBezTo>
                  <a:cubicBezTo>
                    <a:pt x="38161" y="32184"/>
                    <a:pt x="37988" y="31976"/>
                    <a:pt x="38299" y="31976"/>
                  </a:cubicBezTo>
                  <a:cubicBezTo>
                    <a:pt x="38195" y="31493"/>
                    <a:pt x="38161" y="30974"/>
                    <a:pt x="38126" y="30456"/>
                  </a:cubicBezTo>
                  <a:cubicBezTo>
                    <a:pt x="38091" y="30386"/>
                    <a:pt x="38091" y="30317"/>
                    <a:pt x="38195" y="30283"/>
                  </a:cubicBezTo>
                  <a:cubicBezTo>
                    <a:pt x="38264" y="30283"/>
                    <a:pt x="38299" y="30352"/>
                    <a:pt x="38299" y="30421"/>
                  </a:cubicBezTo>
                  <a:cubicBezTo>
                    <a:pt x="38437" y="30836"/>
                    <a:pt x="38437" y="31251"/>
                    <a:pt x="38506" y="31700"/>
                  </a:cubicBezTo>
                  <a:cubicBezTo>
                    <a:pt x="38541" y="31769"/>
                    <a:pt x="38506" y="31907"/>
                    <a:pt x="38644" y="31976"/>
                  </a:cubicBezTo>
                  <a:cubicBezTo>
                    <a:pt x="38679" y="31631"/>
                    <a:pt x="38472" y="31285"/>
                    <a:pt x="38575" y="30940"/>
                  </a:cubicBezTo>
                  <a:lnTo>
                    <a:pt x="38575" y="30940"/>
                  </a:lnTo>
                  <a:cubicBezTo>
                    <a:pt x="38714" y="30974"/>
                    <a:pt x="38714" y="31078"/>
                    <a:pt x="38748" y="31147"/>
                  </a:cubicBezTo>
                  <a:cubicBezTo>
                    <a:pt x="38921" y="31769"/>
                    <a:pt x="39094" y="32391"/>
                    <a:pt x="39197" y="33048"/>
                  </a:cubicBezTo>
                  <a:cubicBezTo>
                    <a:pt x="39211" y="33103"/>
                    <a:pt x="39225" y="33120"/>
                    <a:pt x="39241" y="33120"/>
                  </a:cubicBezTo>
                  <a:cubicBezTo>
                    <a:pt x="39265" y="33120"/>
                    <a:pt x="39294" y="33083"/>
                    <a:pt x="39336" y="33083"/>
                  </a:cubicBezTo>
                  <a:cubicBezTo>
                    <a:pt x="39342" y="33079"/>
                    <a:pt x="39348" y="33078"/>
                    <a:pt x="39353" y="33078"/>
                  </a:cubicBezTo>
                  <a:cubicBezTo>
                    <a:pt x="39406" y="33078"/>
                    <a:pt x="39414" y="33221"/>
                    <a:pt x="39509" y="33221"/>
                  </a:cubicBezTo>
                  <a:cubicBezTo>
                    <a:pt x="39439" y="32668"/>
                    <a:pt x="39336" y="32149"/>
                    <a:pt x="39267" y="31631"/>
                  </a:cubicBezTo>
                  <a:lnTo>
                    <a:pt x="39267" y="31631"/>
                  </a:lnTo>
                  <a:cubicBezTo>
                    <a:pt x="39681" y="32944"/>
                    <a:pt x="39992" y="34327"/>
                    <a:pt x="39820" y="35744"/>
                  </a:cubicBezTo>
                  <a:lnTo>
                    <a:pt x="39854" y="35744"/>
                  </a:lnTo>
                  <a:cubicBezTo>
                    <a:pt x="39785" y="36124"/>
                    <a:pt x="39785" y="36539"/>
                    <a:pt x="39750" y="36919"/>
                  </a:cubicBezTo>
                  <a:cubicBezTo>
                    <a:pt x="39750" y="37403"/>
                    <a:pt x="39647" y="37887"/>
                    <a:pt x="39612" y="38371"/>
                  </a:cubicBezTo>
                  <a:cubicBezTo>
                    <a:pt x="39543" y="39270"/>
                    <a:pt x="39543" y="40203"/>
                    <a:pt x="39543" y="41102"/>
                  </a:cubicBezTo>
                  <a:cubicBezTo>
                    <a:pt x="39543" y="41240"/>
                    <a:pt x="39578" y="41344"/>
                    <a:pt x="39474" y="41482"/>
                  </a:cubicBezTo>
                  <a:cubicBezTo>
                    <a:pt x="39336" y="41413"/>
                    <a:pt x="39370" y="41275"/>
                    <a:pt x="39370" y="41171"/>
                  </a:cubicBezTo>
                  <a:cubicBezTo>
                    <a:pt x="39336" y="40687"/>
                    <a:pt x="39336" y="40203"/>
                    <a:pt x="39336" y="39719"/>
                  </a:cubicBezTo>
                  <a:cubicBezTo>
                    <a:pt x="39336" y="39131"/>
                    <a:pt x="39197" y="38544"/>
                    <a:pt x="39059" y="37991"/>
                  </a:cubicBezTo>
                  <a:cubicBezTo>
                    <a:pt x="38817" y="36988"/>
                    <a:pt x="38541" y="35986"/>
                    <a:pt x="38299" y="34984"/>
                  </a:cubicBezTo>
                  <a:cubicBezTo>
                    <a:pt x="38057" y="34016"/>
                    <a:pt x="37746" y="33048"/>
                    <a:pt x="37538" y="32080"/>
                  </a:cubicBezTo>
                  <a:cubicBezTo>
                    <a:pt x="37331" y="31216"/>
                    <a:pt x="37262" y="30352"/>
                    <a:pt x="37227" y="29453"/>
                  </a:cubicBezTo>
                  <a:close/>
                  <a:moveTo>
                    <a:pt x="40748" y="25587"/>
                  </a:moveTo>
                  <a:cubicBezTo>
                    <a:pt x="40796" y="25587"/>
                    <a:pt x="40843" y="25627"/>
                    <a:pt x="40891" y="25651"/>
                  </a:cubicBezTo>
                  <a:cubicBezTo>
                    <a:pt x="41237" y="25720"/>
                    <a:pt x="41410" y="26031"/>
                    <a:pt x="41617" y="26273"/>
                  </a:cubicBezTo>
                  <a:cubicBezTo>
                    <a:pt x="41997" y="26688"/>
                    <a:pt x="42308" y="27172"/>
                    <a:pt x="42585" y="27656"/>
                  </a:cubicBezTo>
                  <a:cubicBezTo>
                    <a:pt x="42654" y="27725"/>
                    <a:pt x="42723" y="27829"/>
                    <a:pt x="42758" y="27898"/>
                  </a:cubicBezTo>
                  <a:cubicBezTo>
                    <a:pt x="42758" y="27725"/>
                    <a:pt x="42654" y="27587"/>
                    <a:pt x="42585" y="27448"/>
                  </a:cubicBezTo>
                  <a:cubicBezTo>
                    <a:pt x="42377" y="27103"/>
                    <a:pt x="42170" y="26757"/>
                    <a:pt x="41963" y="26412"/>
                  </a:cubicBezTo>
                  <a:cubicBezTo>
                    <a:pt x="42003" y="26391"/>
                    <a:pt x="42035" y="26383"/>
                    <a:pt x="42061" y="26383"/>
                  </a:cubicBezTo>
                  <a:cubicBezTo>
                    <a:pt x="42124" y="26383"/>
                    <a:pt x="42156" y="26432"/>
                    <a:pt x="42205" y="26481"/>
                  </a:cubicBezTo>
                  <a:cubicBezTo>
                    <a:pt x="42723" y="26999"/>
                    <a:pt x="43069" y="27621"/>
                    <a:pt x="43484" y="28243"/>
                  </a:cubicBezTo>
                  <a:cubicBezTo>
                    <a:pt x="43622" y="28451"/>
                    <a:pt x="43725" y="28658"/>
                    <a:pt x="43864" y="28900"/>
                  </a:cubicBezTo>
                  <a:cubicBezTo>
                    <a:pt x="44071" y="29211"/>
                    <a:pt x="44244" y="29522"/>
                    <a:pt x="44175" y="29903"/>
                  </a:cubicBezTo>
                  <a:cubicBezTo>
                    <a:pt x="44140" y="30145"/>
                    <a:pt x="44279" y="30421"/>
                    <a:pt x="44348" y="30663"/>
                  </a:cubicBezTo>
                  <a:cubicBezTo>
                    <a:pt x="44590" y="31493"/>
                    <a:pt x="44866" y="32322"/>
                    <a:pt x="45143" y="33152"/>
                  </a:cubicBezTo>
                  <a:cubicBezTo>
                    <a:pt x="45177" y="33255"/>
                    <a:pt x="45212" y="33394"/>
                    <a:pt x="45212" y="33532"/>
                  </a:cubicBezTo>
                  <a:cubicBezTo>
                    <a:pt x="45212" y="34258"/>
                    <a:pt x="45246" y="34984"/>
                    <a:pt x="45143" y="35744"/>
                  </a:cubicBezTo>
                  <a:lnTo>
                    <a:pt x="45177" y="35710"/>
                  </a:lnTo>
                  <a:lnTo>
                    <a:pt x="45177" y="35710"/>
                  </a:lnTo>
                  <a:cubicBezTo>
                    <a:pt x="45074" y="36297"/>
                    <a:pt x="45074" y="36919"/>
                    <a:pt x="45004" y="37507"/>
                  </a:cubicBezTo>
                  <a:cubicBezTo>
                    <a:pt x="44935" y="38095"/>
                    <a:pt x="44762" y="38648"/>
                    <a:pt x="44659" y="39235"/>
                  </a:cubicBezTo>
                  <a:cubicBezTo>
                    <a:pt x="44624" y="39373"/>
                    <a:pt x="44590" y="39512"/>
                    <a:pt x="44590" y="39650"/>
                  </a:cubicBezTo>
                  <a:cubicBezTo>
                    <a:pt x="44555" y="39892"/>
                    <a:pt x="44520" y="40134"/>
                    <a:pt x="44417" y="40376"/>
                  </a:cubicBezTo>
                  <a:cubicBezTo>
                    <a:pt x="44279" y="40583"/>
                    <a:pt x="44244" y="40825"/>
                    <a:pt x="44209" y="41067"/>
                  </a:cubicBezTo>
                  <a:cubicBezTo>
                    <a:pt x="44175" y="41240"/>
                    <a:pt x="44140" y="41413"/>
                    <a:pt x="44037" y="41655"/>
                  </a:cubicBezTo>
                  <a:cubicBezTo>
                    <a:pt x="43933" y="41309"/>
                    <a:pt x="43898" y="41067"/>
                    <a:pt x="43898" y="40791"/>
                  </a:cubicBezTo>
                  <a:cubicBezTo>
                    <a:pt x="43898" y="40376"/>
                    <a:pt x="43898" y="39996"/>
                    <a:pt x="43933" y="39581"/>
                  </a:cubicBezTo>
                  <a:cubicBezTo>
                    <a:pt x="43933" y="39408"/>
                    <a:pt x="43829" y="39201"/>
                    <a:pt x="44140" y="39166"/>
                  </a:cubicBezTo>
                  <a:cubicBezTo>
                    <a:pt x="44209" y="39131"/>
                    <a:pt x="44175" y="38959"/>
                    <a:pt x="44175" y="38890"/>
                  </a:cubicBezTo>
                  <a:cubicBezTo>
                    <a:pt x="44209" y="38578"/>
                    <a:pt x="44209" y="38267"/>
                    <a:pt x="44209" y="37956"/>
                  </a:cubicBezTo>
                  <a:cubicBezTo>
                    <a:pt x="44209" y="37818"/>
                    <a:pt x="44209" y="37680"/>
                    <a:pt x="44279" y="37541"/>
                  </a:cubicBezTo>
                  <a:cubicBezTo>
                    <a:pt x="44417" y="37714"/>
                    <a:pt x="44417" y="37887"/>
                    <a:pt x="44417" y="38060"/>
                  </a:cubicBezTo>
                  <a:cubicBezTo>
                    <a:pt x="44486" y="38060"/>
                    <a:pt x="44486" y="37991"/>
                    <a:pt x="44486" y="37956"/>
                  </a:cubicBezTo>
                  <a:cubicBezTo>
                    <a:pt x="44382" y="37196"/>
                    <a:pt x="44417" y="36401"/>
                    <a:pt x="44244" y="35606"/>
                  </a:cubicBezTo>
                  <a:cubicBezTo>
                    <a:pt x="44140" y="35122"/>
                    <a:pt x="44071" y="34603"/>
                    <a:pt x="44071" y="34120"/>
                  </a:cubicBezTo>
                  <a:cubicBezTo>
                    <a:pt x="44002" y="33394"/>
                    <a:pt x="43760" y="32737"/>
                    <a:pt x="43553" y="32080"/>
                  </a:cubicBezTo>
                  <a:cubicBezTo>
                    <a:pt x="43449" y="31769"/>
                    <a:pt x="43311" y="31493"/>
                    <a:pt x="43242" y="31181"/>
                  </a:cubicBezTo>
                  <a:cubicBezTo>
                    <a:pt x="43207" y="31078"/>
                    <a:pt x="43172" y="31043"/>
                    <a:pt x="43138" y="30974"/>
                  </a:cubicBezTo>
                  <a:cubicBezTo>
                    <a:pt x="42896" y="30628"/>
                    <a:pt x="42723" y="30248"/>
                    <a:pt x="42654" y="29868"/>
                  </a:cubicBezTo>
                  <a:cubicBezTo>
                    <a:pt x="42550" y="29453"/>
                    <a:pt x="42343" y="29073"/>
                    <a:pt x="42308" y="28624"/>
                  </a:cubicBezTo>
                  <a:lnTo>
                    <a:pt x="42308" y="28624"/>
                  </a:lnTo>
                  <a:cubicBezTo>
                    <a:pt x="42689" y="28969"/>
                    <a:pt x="42827" y="29419"/>
                    <a:pt x="43034" y="29833"/>
                  </a:cubicBezTo>
                  <a:cubicBezTo>
                    <a:pt x="43069" y="29937"/>
                    <a:pt x="43069" y="30075"/>
                    <a:pt x="43242" y="30075"/>
                  </a:cubicBezTo>
                  <a:cubicBezTo>
                    <a:pt x="42930" y="29315"/>
                    <a:pt x="42550" y="28589"/>
                    <a:pt x="42170" y="27898"/>
                  </a:cubicBezTo>
                  <a:cubicBezTo>
                    <a:pt x="41928" y="27518"/>
                    <a:pt x="41721" y="27137"/>
                    <a:pt x="41513" y="26792"/>
                  </a:cubicBezTo>
                  <a:cubicBezTo>
                    <a:pt x="41306" y="26446"/>
                    <a:pt x="40995" y="26170"/>
                    <a:pt x="40753" y="25824"/>
                  </a:cubicBezTo>
                  <a:cubicBezTo>
                    <a:pt x="40718" y="25755"/>
                    <a:pt x="40615" y="25720"/>
                    <a:pt x="40684" y="25617"/>
                  </a:cubicBezTo>
                  <a:cubicBezTo>
                    <a:pt x="40705" y="25595"/>
                    <a:pt x="40727" y="25587"/>
                    <a:pt x="40748" y="25587"/>
                  </a:cubicBezTo>
                  <a:close/>
                  <a:moveTo>
                    <a:pt x="27964" y="19671"/>
                  </a:moveTo>
                  <a:cubicBezTo>
                    <a:pt x="28206" y="20052"/>
                    <a:pt x="28206" y="20259"/>
                    <a:pt x="27964" y="20570"/>
                  </a:cubicBezTo>
                  <a:cubicBezTo>
                    <a:pt x="27895" y="20605"/>
                    <a:pt x="27826" y="20674"/>
                    <a:pt x="27860" y="20743"/>
                  </a:cubicBezTo>
                  <a:cubicBezTo>
                    <a:pt x="28033" y="21123"/>
                    <a:pt x="27860" y="21400"/>
                    <a:pt x="27722" y="21711"/>
                  </a:cubicBezTo>
                  <a:cubicBezTo>
                    <a:pt x="27342" y="22575"/>
                    <a:pt x="26961" y="23473"/>
                    <a:pt x="26616" y="24338"/>
                  </a:cubicBezTo>
                  <a:cubicBezTo>
                    <a:pt x="26616" y="24407"/>
                    <a:pt x="26581" y="24476"/>
                    <a:pt x="26547" y="24545"/>
                  </a:cubicBezTo>
                  <a:cubicBezTo>
                    <a:pt x="26477" y="24925"/>
                    <a:pt x="26374" y="25271"/>
                    <a:pt x="26063" y="25547"/>
                  </a:cubicBezTo>
                  <a:cubicBezTo>
                    <a:pt x="25994" y="25582"/>
                    <a:pt x="25959" y="25686"/>
                    <a:pt x="25959" y="25755"/>
                  </a:cubicBezTo>
                  <a:cubicBezTo>
                    <a:pt x="25979" y="25765"/>
                    <a:pt x="25997" y="25769"/>
                    <a:pt x="26012" y="25769"/>
                  </a:cubicBezTo>
                  <a:cubicBezTo>
                    <a:pt x="26048" y="25769"/>
                    <a:pt x="26073" y="25745"/>
                    <a:pt x="26097" y="25720"/>
                  </a:cubicBezTo>
                  <a:cubicBezTo>
                    <a:pt x="26132" y="25668"/>
                    <a:pt x="26175" y="25642"/>
                    <a:pt x="26214" y="25642"/>
                  </a:cubicBezTo>
                  <a:cubicBezTo>
                    <a:pt x="26253" y="25642"/>
                    <a:pt x="26287" y="25668"/>
                    <a:pt x="26305" y="25720"/>
                  </a:cubicBezTo>
                  <a:cubicBezTo>
                    <a:pt x="26339" y="25928"/>
                    <a:pt x="26512" y="26066"/>
                    <a:pt x="26616" y="26204"/>
                  </a:cubicBezTo>
                  <a:cubicBezTo>
                    <a:pt x="26658" y="26247"/>
                    <a:pt x="26701" y="26276"/>
                    <a:pt x="26744" y="26276"/>
                  </a:cubicBezTo>
                  <a:cubicBezTo>
                    <a:pt x="26770" y="26276"/>
                    <a:pt x="26797" y="26265"/>
                    <a:pt x="26823" y="26239"/>
                  </a:cubicBezTo>
                  <a:cubicBezTo>
                    <a:pt x="26871" y="26158"/>
                    <a:pt x="26920" y="26130"/>
                    <a:pt x="26964" y="26130"/>
                  </a:cubicBezTo>
                  <a:cubicBezTo>
                    <a:pt x="27016" y="26130"/>
                    <a:pt x="27063" y="26167"/>
                    <a:pt x="27100" y="26204"/>
                  </a:cubicBezTo>
                  <a:cubicBezTo>
                    <a:pt x="27376" y="26412"/>
                    <a:pt x="27653" y="26619"/>
                    <a:pt x="27929" y="26826"/>
                  </a:cubicBezTo>
                  <a:cubicBezTo>
                    <a:pt x="28240" y="27068"/>
                    <a:pt x="28482" y="27414"/>
                    <a:pt x="28655" y="27760"/>
                  </a:cubicBezTo>
                  <a:cubicBezTo>
                    <a:pt x="28862" y="28243"/>
                    <a:pt x="29174" y="28658"/>
                    <a:pt x="29346" y="29142"/>
                  </a:cubicBezTo>
                  <a:cubicBezTo>
                    <a:pt x="29416" y="29350"/>
                    <a:pt x="29519" y="29557"/>
                    <a:pt x="29588" y="29764"/>
                  </a:cubicBezTo>
                  <a:cubicBezTo>
                    <a:pt x="29623" y="29937"/>
                    <a:pt x="29692" y="30075"/>
                    <a:pt x="29519" y="30248"/>
                  </a:cubicBezTo>
                  <a:cubicBezTo>
                    <a:pt x="29485" y="30283"/>
                    <a:pt x="29485" y="30386"/>
                    <a:pt x="29519" y="30456"/>
                  </a:cubicBezTo>
                  <a:cubicBezTo>
                    <a:pt x="29588" y="31078"/>
                    <a:pt x="29657" y="31700"/>
                    <a:pt x="29727" y="32322"/>
                  </a:cubicBezTo>
                  <a:cubicBezTo>
                    <a:pt x="29761" y="32530"/>
                    <a:pt x="29899" y="32668"/>
                    <a:pt x="30072" y="32668"/>
                  </a:cubicBezTo>
                  <a:cubicBezTo>
                    <a:pt x="30280" y="32702"/>
                    <a:pt x="30314" y="32806"/>
                    <a:pt x="30349" y="32979"/>
                  </a:cubicBezTo>
                  <a:cubicBezTo>
                    <a:pt x="30349" y="33013"/>
                    <a:pt x="30349" y="33048"/>
                    <a:pt x="30349" y="33083"/>
                  </a:cubicBezTo>
                  <a:cubicBezTo>
                    <a:pt x="30245" y="33566"/>
                    <a:pt x="30383" y="34050"/>
                    <a:pt x="30314" y="34534"/>
                  </a:cubicBezTo>
                  <a:cubicBezTo>
                    <a:pt x="30245" y="34776"/>
                    <a:pt x="30211" y="35053"/>
                    <a:pt x="30280" y="35329"/>
                  </a:cubicBezTo>
                  <a:cubicBezTo>
                    <a:pt x="30280" y="35364"/>
                    <a:pt x="30280" y="35433"/>
                    <a:pt x="30245" y="35468"/>
                  </a:cubicBezTo>
                  <a:cubicBezTo>
                    <a:pt x="29899" y="36539"/>
                    <a:pt x="29727" y="37611"/>
                    <a:pt x="29450" y="38682"/>
                  </a:cubicBezTo>
                  <a:cubicBezTo>
                    <a:pt x="29312" y="39304"/>
                    <a:pt x="29346" y="39926"/>
                    <a:pt x="29346" y="40549"/>
                  </a:cubicBezTo>
                  <a:cubicBezTo>
                    <a:pt x="29346" y="41136"/>
                    <a:pt x="29312" y="41724"/>
                    <a:pt x="29381" y="42381"/>
                  </a:cubicBezTo>
                  <a:cubicBezTo>
                    <a:pt x="29139" y="42208"/>
                    <a:pt x="29035" y="42035"/>
                    <a:pt x="28966" y="41828"/>
                  </a:cubicBezTo>
                  <a:cubicBezTo>
                    <a:pt x="28793" y="41413"/>
                    <a:pt x="28621" y="40963"/>
                    <a:pt x="28690" y="40480"/>
                  </a:cubicBezTo>
                  <a:cubicBezTo>
                    <a:pt x="28690" y="40445"/>
                    <a:pt x="28690" y="40410"/>
                    <a:pt x="28690" y="40410"/>
                  </a:cubicBezTo>
                  <a:cubicBezTo>
                    <a:pt x="28413" y="39926"/>
                    <a:pt x="28551" y="39443"/>
                    <a:pt x="28621" y="38959"/>
                  </a:cubicBezTo>
                  <a:cubicBezTo>
                    <a:pt x="28724" y="38198"/>
                    <a:pt x="28621" y="37472"/>
                    <a:pt x="28517" y="36746"/>
                  </a:cubicBezTo>
                  <a:cubicBezTo>
                    <a:pt x="28448" y="36193"/>
                    <a:pt x="28379" y="35640"/>
                    <a:pt x="28275" y="35087"/>
                  </a:cubicBezTo>
                  <a:cubicBezTo>
                    <a:pt x="28206" y="34603"/>
                    <a:pt x="27998" y="34154"/>
                    <a:pt x="27653" y="33739"/>
                  </a:cubicBezTo>
                  <a:cubicBezTo>
                    <a:pt x="27514" y="33601"/>
                    <a:pt x="27376" y="33394"/>
                    <a:pt x="27272" y="33221"/>
                  </a:cubicBezTo>
                  <a:cubicBezTo>
                    <a:pt x="26823" y="32357"/>
                    <a:pt x="26166" y="31631"/>
                    <a:pt x="25475" y="30940"/>
                  </a:cubicBezTo>
                  <a:cubicBezTo>
                    <a:pt x="24680" y="30145"/>
                    <a:pt x="24265" y="29177"/>
                    <a:pt x="24196" y="28036"/>
                  </a:cubicBezTo>
                  <a:cubicBezTo>
                    <a:pt x="24196" y="27898"/>
                    <a:pt x="24196" y="27760"/>
                    <a:pt x="24196" y="27656"/>
                  </a:cubicBezTo>
                  <a:cubicBezTo>
                    <a:pt x="24231" y="27379"/>
                    <a:pt x="24404" y="27241"/>
                    <a:pt x="24680" y="27207"/>
                  </a:cubicBezTo>
                  <a:cubicBezTo>
                    <a:pt x="24818" y="27207"/>
                    <a:pt x="24922" y="27137"/>
                    <a:pt x="25026" y="27034"/>
                  </a:cubicBezTo>
                  <a:cubicBezTo>
                    <a:pt x="25337" y="26653"/>
                    <a:pt x="25682" y="26273"/>
                    <a:pt x="25752" y="25720"/>
                  </a:cubicBezTo>
                  <a:cubicBezTo>
                    <a:pt x="25752" y="25686"/>
                    <a:pt x="25752" y="25617"/>
                    <a:pt x="25786" y="25547"/>
                  </a:cubicBezTo>
                  <a:cubicBezTo>
                    <a:pt x="26236" y="24925"/>
                    <a:pt x="26547" y="24234"/>
                    <a:pt x="26685" y="23439"/>
                  </a:cubicBezTo>
                  <a:cubicBezTo>
                    <a:pt x="26754" y="23059"/>
                    <a:pt x="26892" y="22678"/>
                    <a:pt x="26961" y="22264"/>
                  </a:cubicBezTo>
                  <a:cubicBezTo>
                    <a:pt x="26996" y="22229"/>
                    <a:pt x="26996" y="22125"/>
                    <a:pt x="27031" y="22125"/>
                  </a:cubicBezTo>
                  <a:cubicBezTo>
                    <a:pt x="27376" y="22022"/>
                    <a:pt x="27238" y="21711"/>
                    <a:pt x="27307" y="21503"/>
                  </a:cubicBezTo>
                  <a:cubicBezTo>
                    <a:pt x="27411" y="21261"/>
                    <a:pt x="27480" y="21019"/>
                    <a:pt x="27514" y="20743"/>
                  </a:cubicBezTo>
                  <a:cubicBezTo>
                    <a:pt x="27549" y="20293"/>
                    <a:pt x="27687" y="19913"/>
                    <a:pt x="27964" y="19671"/>
                  </a:cubicBezTo>
                  <a:close/>
                  <a:moveTo>
                    <a:pt x="21154" y="41724"/>
                  </a:moveTo>
                  <a:cubicBezTo>
                    <a:pt x="21120" y="42104"/>
                    <a:pt x="21051" y="42484"/>
                    <a:pt x="20912" y="42864"/>
                  </a:cubicBezTo>
                  <a:cubicBezTo>
                    <a:pt x="20774" y="42484"/>
                    <a:pt x="20878" y="41966"/>
                    <a:pt x="21154" y="41724"/>
                  </a:cubicBezTo>
                  <a:close/>
                  <a:moveTo>
                    <a:pt x="14446" y="30274"/>
                  </a:moveTo>
                  <a:cubicBezTo>
                    <a:pt x="14458" y="30274"/>
                    <a:pt x="14471" y="30276"/>
                    <a:pt x="14483" y="30283"/>
                  </a:cubicBezTo>
                  <a:cubicBezTo>
                    <a:pt x="14587" y="30317"/>
                    <a:pt x="14656" y="30386"/>
                    <a:pt x="14656" y="30490"/>
                  </a:cubicBezTo>
                  <a:cubicBezTo>
                    <a:pt x="14656" y="30594"/>
                    <a:pt x="14622" y="30663"/>
                    <a:pt x="14587" y="30767"/>
                  </a:cubicBezTo>
                  <a:cubicBezTo>
                    <a:pt x="14518" y="31181"/>
                    <a:pt x="14414" y="31596"/>
                    <a:pt x="14311" y="32011"/>
                  </a:cubicBezTo>
                  <a:cubicBezTo>
                    <a:pt x="14241" y="32357"/>
                    <a:pt x="14241" y="32737"/>
                    <a:pt x="14311" y="33117"/>
                  </a:cubicBezTo>
                  <a:cubicBezTo>
                    <a:pt x="14380" y="33774"/>
                    <a:pt x="14241" y="34431"/>
                    <a:pt x="14241" y="35087"/>
                  </a:cubicBezTo>
                  <a:cubicBezTo>
                    <a:pt x="14276" y="35502"/>
                    <a:pt x="14207" y="35951"/>
                    <a:pt x="14138" y="36366"/>
                  </a:cubicBezTo>
                  <a:cubicBezTo>
                    <a:pt x="14276" y="36263"/>
                    <a:pt x="14172" y="36021"/>
                    <a:pt x="14345" y="35882"/>
                  </a:cubicBezTo>
                  <a:cubicBezTo>
                    <a:pt x="14483" y="36055"/>
                    <a:pt x="14518" y="36228"/>
                    <a:pt x="14622" y="36401"/>
                  </a:cubicBezTo>
                  <a:cubicBezTo>
                    <a:pt x="14760" y="36677"/>
                    <a:pt x="14864" y="36988"/>
                    <a:pt x="15036" y="37265"/>
                  </a:cubicBezTo>
                  <a:cubicBezTo>
                    <a:pt x="15140" y="37507"/>
                    <a:pt x="15106" y="37714"/>
                    <a:pt x="14933" y="37922"/>
                  </a:cubicBezTo>
                  <a:cubicBezTo>
                    <a:pt x="14691" y="38233"/>
                    <a:pt x="14483" y="38544"/>
                    <a:pt x="14311" y="38855"/>
                  </a:cubicBezTo>
                  <a:cubicBezTo>
                    <a:pt x="14207" y="38993"/>
                    <a:pt x="14103" y="39166"/>
                    <a:pt x="14034" y="39304"/>
                  </a:cubicBezTo>
                  <a:cubicBezTo>
                    <a:pt x="13758" y="40065"/>
                    <a:pt x="13239" y="40652"/>
                    <a:pt x="12721" y="41240"/>
                  </a:cubicBezTo>
                  <a:cubicBezTo>
                    <a:pt x="12582" y="41413"/>
                    <a:pt x="12375" y="41551"/>
                    <a:pt x="12202" y="41689"/>
                  </a:cubicBezTo>
                  <a:cubicBezTo>
                    <a:pt x="11545" y="42070"/>
                    <a:pt x="10923" y="42484"/>
                    <a:pt x="10301" y="42934"/>
                  </a:cubicBezTo>
                  <a:cubicBezTo>
                    <a:pt x="10232" y="42968"/>
                    <a:pt x="10197" y="43003"/>
                    <a:pt x="10163" y="43003"/>
                  </a:cubicBezTo>
                  <a:cubicBezTo>
                    <a:pt x="10107" y="43031"/>
                    <a:pt x="10074" y="43081"/>
                    <a:pt x="10026" y="43081"/>
                  </a:cubicBezTo>
                  <a:cubicBezTo>
                    <a:pt x="10015" y="43081"/>
                    <a:pt x="10003" y="43078"/>
                    <a:pt x="9990" y="43072"/>
                  </a:cubicBezTo>
                  <a:cubicBezTo>
                    <a:pt x="9886" y="43037"/>
                    <a:pt x="9921" y="42934"/>
                    <a:pt x="9921" y="42864"/>
                  </a:cubicBezTo>
                  <a:cubicBezTo>
                    <a:pt x="9990" y="42311"/>
                    <a:pt x="10059" y="41793"/>
                    <a:pt x="10094" y="41240"/>
                  </a:cubicBezTo>
                  <a:cubicBezTo>
                    <a:pt x="10163" y="40721"/>
                    <a:pt x="10024" y="40203"/>
                    <a:pt x="9886" y="39719"/>
                  </a:cubicBezTo>
                  <a:cubicBezTo>
                    <a:pt x="9783" y="39304"/>
                    <a:pt x="9610" y="38890"/>
                    <a:pt x="9644" y="38475"/>
                  </a:cubicBezTo>
                  <a:cubicBezTo>
                    <a:pt x="9644" y="37818"/>
                    <a:pt x="9783" y="37196"/>
                    <a:pt x="10197" y="36643"/>
                  </a:cubicBezTo>
                  <a:cubicBezTo>
                    <a:pt x="10750" y="35848"/>
                    <a:pt x="11234" y="35018"/>
                    <a:pt x="11753" y="34189"/>
                  </a:cubicBezTo>
                  <a:cubicBezTo>
                    <a:pt x="11822" y="34085"/>
                    <a:pt x="11891" y="33981"/>
                    <a:pt x="12029" y="33878"/>
                  </a:cubicBezTo>
                  <a:cubicBezTo>
                    <a:pt x="12133" y="34085"/>
                    <a:pt x="12098" y="34327"/>
                    <a:pt x="12064" y="34500"/>
                  </a:cubicBezTo>
                  <a:cubicBezTo>
                    <a:pt x="11926" y="35329"/>
                    <a:pt x="11856" y="36159"/>
                    <a:pt x="11753" y="36988"/>
                  </a:cubicBezTo>
                  <a:cubicBezTo>
                    <a:pt x="11891" y="36608"/>
                    <a:pt x="11891" y="36228"/>
                    <a:pt x="11960" y="35813"/>
                  </a:cubicBezTo>
                  <a:cubicBezTo>
                    <a:pt x="11995" y="35640"/>
                    <a:pt x="12029" y="35433"/>
                    <a:pt x="12064" y="35191"/>
                  </a:cubicBezTo>
                  <a:cubicBezTo>
                    <a:pt x="12306" y="35433"/>
                    <a:pt x="12202" y="35744"/>
                    <a:pt x="12271" y="35986"/>
                  </a:cubicBezTo>
                  <a:cubicBezTo>
                    <a:pt x="12340" y="36263"/>
                    <a:pt x="12340" y="36574"/>
                    <a:pt x="12409" y="36850"/>
                  </a:cubicBezTo>
                  <a:cubicBezTo>
                    <a:pt x="12479" y="37092"/>
                    <a:pt x="12409" y="37403"/>
                    <a:pt x="12548" y="37645"/>
                  </a:cubicBezTo>
                  <a:lnTo>
                    <a:pt x="12617" y="37645"/>
                  </a:lnTo>
                  <a:cubicBezTo>
                    <a:pt x="12548" y="37058"/>
                    <a:pt x="12479" y="36505"/>
                    <a:pt x="12409" y="35917"/>
                  </a:cubicBezTo>
                  <a:cubicBezTo>
                    <a:pt x="12306" y="35122"/>
                    <a:pt x="12202" y="34292"/>
                    <a:pt x="12375" y="33463"/>
                  </a:cubicBezTo>
                  <a:cubicBezTo>
                    <a:pt x="12444" y="33117"/>
                    <a:pt x="12617" y="32841"/>
                    <a:pt x="13032" y="32530"/>
                  </a:cubicBezTo>
                  <a:cubicBezTo>
                    <a:pt x="13101" y="32495"/>
                    <a:pt x="13135" y="32391"/>
                    <a:pt x="13135" y="32322"/>
                  </a:cubicBezTo>
                  <a:cubicBezTo>
                    <a:pt x="13204" y="31976"/>
                    <a:pt x="13412" y="31665"/>
                    <a:pt x="13619" y="31354"/>
                  </a:cubicBezTo>
                  <a:cubicBezTo>
                    <a:pt x="13643" y="31330"/>
                    <a:pt x="13667" y="31290"/>
                    <a:pt x="13702" y="31290"/>
                  </a:cubicBezTo>
                  <a:cubicBezTo>
                    <a:pt x="13718" y="31290"/>
                    <a:pt x="13736" y="31298"/>
                    <a:pt x="13758" y="31320"/>
                  </a:cubicBezTo>
                  <a:cubicBezTo>
                    <a:pt x="13792" y="31354"/>
                    <a:pt x="13758" y="31423"/>
                    <a:pt x="13758" y="31458"/>
                  </a:cubicBezTo>
                  <a:cubicBezTo>
                    <a:pt x="13930" y="31251"/>
                    <a:pt x="14103" y="31078"/>
                    <a:pt x="14172" y="30801"/>
                  </a:cubicBezTo>
                  <a:cubicBezTo>
                    <a:pt x="14207" y="30663"/>
                    <a:pt x="14276" y="30525"/>
                    <a:pt x="14311" y="30386"/>
                  </a:cubicBezTo>
                  <a:cubicBezTo>
                    <a:pt x="14339" y="30330"/>
                    <a:pt x="14390" y="30274"/>
                    <a:pt x="14446" y="30274"/>
                  </a:cubicBezTo>
                  <a:close/>
                  <a:moveTo>
                    <a:pt x="23297" y="28002"/>
                  </a:moveTo>
                  <a:cubicBezTo>
                    <a:pt x="23401" y="28174"/>
                    <a:pt x="23401" y="28278"/>
                    <a:pt x="23332" y="28416"/>
                  </a:cubicBezTo>
                  <a:cubicBezTo>
                    <a:pt x="23263" y="28555"/>
                    <a:pt x="23159" y="28658"/>
                    <a:pt x="23125" y="28831"/>
                  </a:cubicBezTo>
                  <a:cubicBezTo>
                    <a:pt x="23228" y="28762"/>
                    <a:pt x="23263" y="28658"/>
                    <a:pt x="23401" y="28624"/>
                  </a:cubicBezTo>
                  <a:cubicBezTo>
                    <a:pt x="23505" y="28866"/>
                    <a:pt x="23505" y="29073"/>
                    <a:pt x="23505" y="29280"/>
                  </a:cubicBezTo>
                  <a:cubicBezTo>
                    <a:pt x="23505" y="29488"/>
                    <a:pt x="23505" y="29661"/>
                    <a:pt x="23505" y="29868"/>
                  </a:cubicBezTo>
                  <a:cubicBezTo>
                    <a:pt x="23505" y="29948"/>
                    <a:pt x="23505" y="30029"/>
                    <a:pt x="23585" y="30029"/>
                  </a:cubicBezTo>
                  <a:cubicBezTo>
                    <a:pt x="23609" y="30029"/>
                    <a:pt x="23639" y="30022"/>
                    <a:pt x="23678" y="30006"/>
                  </a:cubicBezTo>
                  <a:cubicBezTo>
                    <a:pt x="23688" y="29996"/>
                    <a:pt x="23698" y="29992"/>
                    <a:pt x="23707" y="29992"/>
                  </a:cubicBezTo>
                  <a:cubicBezTo>
                    <a:pt x="23730" y="29992"/>
                    <a:pt x="23747" y="30016"/>
                    <a:pt x="23747" y="30041"/>
                  </a:cubicBezTo>
                  <a:cubicBezTo>
                    <a:pt x="23920" y="30594"/>
                    <a:pt x="24127" y="31147"/>
                    <a:pt x="24162" y="31735"/>
                  </a:cubicBezTo>
                  <a:cubicBezTo>
                    <a:pt x="24162" y="31942"/>
                    <a:pt x="24023" y="32115"/>
                    <a:pt x="24058" y="32322"/>
                  </a:cubicBezTo>
                  <a:cubicBezTo>
                    <a:pt x="24092" y="33325"/>
                    <a:pt x="24162" y="34292"/>
                    <a:pt x="23885" y="35260"/>
                  </a:cubicBezTo>
                  <a:cubicBezTo>
                    <a:pt x="23885" y="35295"/>
                    <a:pt x="23851" y="35364"/>
                    <a:pt x="23851" y="35398"/>
                  </a:cubicBezTo>
                  <a:cubicBezTo>
                    <a:pt x="23989" y="35329"/>
                    <a:pt x="23989" y="35156"/>
                    <a:pt x="24023" y="35018"/>
                  </a:cubicBezTo>
                  <a:cubicBezTo>
                    <a:pt x="24023" y="34949"/>
                    <a:pt x="24023" y="34880"/>
                    <a:pt x="24196" y="34845"/>
                  </a:cubicBezTo>
                  <a:lnTo>
                    <a:pt x="24196" y="34845"/>
                  </a:lnTo>
                  <a:cubicBezTo>
                    <a:pt x="24162" y="35606"/>
                    <a:pt x="24092" y="36332"/>
                    <a:pt x="24023" y="37058"/>
                  </a:cubicBezTo>
                  <a:cubicBezTo>
                    <a:pt x="24265" y="36124"/>
                    <a:pt x="24334" y="35156"/>
                    <a:pt x="24369" y="34154"/>
                  </a:cubicBezTo>
                  <a:cubicBezTo>
                    <a:pt x="24404" y="33186"/>
                    <a:pt x="24404" y="32218"/>
                    <a:pt x="24300" y="31251"/>
                  </a:cubicBezTo>
                  <a:cubicBezTo>
                    <a:pt x="24473" y="31251"/>
                    <a:pt x="24473" y="31354"/>
                    <a:pt x="24507" y="31423"/>
                  </a:cubicBezTo>
                  <a:cubicBezTo>
                    <a:pt x="24818" y="32011"/>
                    <a:pt x="24853" y="32633"/>
                    <a:pt x="24887" y="33255"/>
                  </a:cubicBezTo>
                  <a:cubicBezTo>
                    <a:pt x="24922" y="34292"/>
                    <a:pt x="24922" y="35364"/>
                    <a:pt x="24715" y="36401"/>
                  </a:cubicBezTo>
                  <a:cubicBezTo>
                    <a:pt x="24611" y="36850"/>
                    <a:pt x="24507" y="37230"/>
                    <a:pt x="24300" y="37611"/>
                  </a:cubicBezTo>
                  <a:cubicBezTo>
                    <a:pt x="23851" y="38302"/>
                    <a:pt x="23436" y="38959"/>
                    <a:pt x="22917" y="39546"/>
                  </a:cubicBezTo>
                  <a:cubicBezTo>
                    <a:pt x="22502" y="39996"/>
                    <a:pt x="22330" y="40618"/>
                    <a:pt x="22088" y="41171"/>
                  </a:cubicBezTo>
                  <a:cubicBezTo>
                    <a:pt x="21915" y="41586"/>
                    <a:pt x="21880" y="42035"/>
                    <a:pt x="21811" y="42484"/>
                  </a:cubicBezTo>
                  <a:cubicBezTo>
                    <a:pt x="21742" y="42830"/>
                    <a:pt x="21742" y="43176"/>
                    <a:pt x="21431" y="43383"/>
                  </a:cubicBezTo>
                  <a:cubicBezTo>
                    <a:pt x="21362" y="43418"/>
                    <a:pt x="21396" y="43556"/>
                    <a:pt x="21293" y="43625"/>
                  </a:cubicBezTo>
                  <a:cubicBezTo>
                    <a:pt x="21224" y="43521"/>
                    <a:pt x="21224" y="43348"/>
                    <a:pt x="21224" y="43245"/>
                  </a:cubicBezTo>
                  <a:cubicBezTo>
                    <a:pt x="21258" y="42726"/>
                    <a:pt x="21327" y="42208"/>
                    <a:pt x="21466" y="41689"/>
                  </a:cubicBezTo>
                  <a:cubicBezTo>
                    <a:pt x="21604" y="41033"/>
                    <a:pt x="21742" y="40410"/>
                    <a:pt x="21673" y="39754"/>
                  </a:cubicBezTo>
                  <a:cubicBezTo>
                    <a:pt x="21638" y="39477"/>
                    <a:pt x="21604" y="39201"/>
                    <a:pt x="21466" y="38924"/>
                  </a:cubicBezTo>
                  <a:cubicBezTo>
                    <a:pt x="21396" y="38820"/>
                    <a:pt x="21327" y="38682"/>
                    <a:pt x="21362" y="38544"/>
                  </a:cubicBezTo>
                  <a:cubicBezTo>
                    <a:pt x="21466" y="38198"/>
                    <a:pt x="21362" y="37853"/>
                    <a:pt x="21293" y="37541"/>
                  </a:cubicBezTo>
                  <a:cubicBezTo>
                    <a:pt x="21189" y="37265"/>
                    <a:pt x="21224" y="36988"/>
                    <a:pt x="21258" y="36712"/>
                  </a:cubicBezTo>
                  <a:cubicBezTo>
                    <a:pt x="21362" y="36021"/>
                    <a:pt x="21431" y="35295"/>
                    <a:pt x="21535" y="34569"/>
                  </a:cubicBezTo>
                  <a:cubicBezTo>
                    <a:pt x="21569" y="34327"/>
                    <a:pt x="21500" y="34050"/>
                    <a:pt x="21500" y="33808"/>
                  </a:cubicBezTo>
                  <a:cubicBezTo>
                    <a:pt x="21466" y="33221"/>
                    <a:pt x="21396" y="32668"/>
                    <a:pt x="21258" y="32080"/>
                  </a:cubicBezTo>
                  <a:cubicBezTo>
                    <a:pt x="21189" y="31735"/>
                    <a:pt x="21224" y="31389"/>
                    <a:pt x="21224" y="31043"/>
                  </a:cubicBezTo>
                  <a:cubicBezTo>
                    <a:pt x="21224" y="30386"/>
                    <a:pt x="21500" y="29799"/>
                    <a:pt x="21846" y="29211"/>
                  </a:cubicBezTo>
                  <a:lnTo>
                    <a:pt x="21846" y="29211"/>
                  </a:lnTo>
                  <a:cubicBezTo>
                    <a:pt x="21915" y="29350"/>
                    <a:pt x="21811" y="29453"/>
                    <a:pt x="21811" y="29557"/>
                  </a:cubicBezTo>
                  <a:cubicBezTo>
                    <a:pt x="21811" y="29592"/>
                    <a:pt x="21811" y="29661"/>
                    <a:pt x="21880" y="29695"/>
                  </a:cubicBezTo>
                  <a:cubicBezTo>
                    <a:pt x="21949" y="29695"/>
                    <a:pt x="21984" y="29626"/>
                    <a:pt x="21984" y="29592"/>
                  </a:cubicBezTo>
                  <a:cubicBezTo>
                    <a:pt x="22053" y="29246"/>
                    <a:pt x="22226" y="28935"/>
                    <a:pt x="22364" y="28658"/>
                  </a:cubicBezTo>
                  <a:cubicBezTo>
                    <a:pt x="22433" y="28589"/>
                    <a:pt x="22468" y="28485"/>
                    <a:pt x="22572" y="28451"/>
                  </a:cubicBezTo>
                  <a:cubicBezTo>
                    <a:pt x="22814" y="28347"/>
                    <a:pt x="23056" y="28209"/>
                    <a:pt x="23297" y="28002"/>
                  </a:cubicBezTo>
                  <a:close/>
                  <a:moveTo>
                    <a:pt x="13585" y="25720"/>
                  </a:moveTo>
                  <a:cubicBezTo>
                    <a:pt x="13654" y="25720"/>
                    <a:pt x="13758" y="25720"/>
                    <a:pt x="13792" y="25755"/>
                  </a:cubicBezTo>
                  <a:cubicBezTo>
                    <a:pt x="13893" y="25836"/>
                    <a:pt x="13995" y="25869"/>
                    <a:pt x="14103" y="25869"/>
                  </a:cubicBezTo>
                  <a:cubicBezTo>
                    <a:pt x="14179" y="25869"/>
                    <a:pt x="14259" y="25853"/>
                    <a:pt x="14345" y="25824"/>
                  </a:cubicBezTo>
                  <a:cubicBezTo>
                    <a:pt x="14360" y="25821"/>
                    <a:pt x="14375" y="25819"/>
                    <a:pt x="14389" y="25819"/>
                  </a:cubicBezTo>
                  <a:cubicBezTo>
                    <a:pt x="14541" y="25819"/>
                    <a:pt x="14653" y="25980"/>
                    <a:pt x="14622" y="26170"/>
                  </a:cubicBezTo>
                  <a:cubicBezTo>
                    <a:pt x="14553" y="26550"/>
                    <a:pt x="14518" y="26930"/>
                    <a:pt x="14380" y="27276"/>
                  </a:cubicBezTo>
                  <a:cubicBezTo>
                    <a:pt x="14276" y="27552"/>
                    <a:pt x="14380" y="27794"/>
                    <a:pt x="14622" y="27898"/>
                  </a:cubicBezTo>
                  <a:cubicBezTo>
                    <a:pt x="14688" y="27924"/>
                    <a:pt x="14744" y="27935"/>
                    <a:pt x="14795" y="27935"/>
                  </a:cubicBezTo>
                  <a:cubicBezTo>
                    <a:pt x="14879" y="27935"/>
                    <a:pt x="14951" y="27906"/>
                    <a:pt x="15036" y="27863"/>
                  </a:cubicBezTo>
                  <a:cubicBezTo>
                    <a:pt x="15108" y="27839"/>
                    <a:pt x="15180" y="27799"/>
                    <a:pt x="15240" y="27799"/>
                  </a:cubicBezTo>
                  <a:cubicBezTo>
                    <a:pt x="15267" y="27799"/>
                    <a:pt x="15292" y="27807"/>
                    <a:pt x="15313" y="27829"/>
                  </a:cubicBezTo>
                  <a:cubicBezTo>
                    <a:pt x="15417" y="27932"/>
                    <a:pt x="15348" y="28036"/>
                    <a:pt x="15313" y="28140"/>
                  </a:cubicBezTo>
                  <a:cubicBezTo>
                    <a:pt x="15209" y="28451"/>
                    <a:pt x="15071" y="28727"/>
                    <a:pt x="14829" y="28935"/>
                  </a:cubicBezTo>
                  <a:cubicBezTo>
                    <a:pt x="14518" y="29211"/>
                    <a:pt x="14345" y="29592"/>
                    <a:pt x="14138" y="29937"/>
                  </a:cubicBezTo>
                  <a:cubicBezTo>
                    <a:pt x="13965" y="30179"/>
                    <a:pt x="13792" y="30317"/>
                    <a:pt x="13481" y="30386"/>
                  </a:cubicBezTo>
                  <a:cubicBezTo>
                    <a:pt x="12859" y="30456"/>
                    <a:pt x="12306" y="30732"/>
                    <a:pt x="11787" y="31043"/>
                  </a:cubicBezTo>
                  <a:cubicBezTo>
                    <a:pt x="12444" y="30836"/>
                    <a:pt x="13032" y="30490"/>
                    <a:pt x="13792" y="30490"/>
                  </a:cubicBezTo>
                  <a:cubicBezTo>
                    <a:pt x="13654" y="30836"/>
                    <a:pt x="13481" y="31147"/>
                    <a:pt x="13308" y="31423"/>
                  </a:cubicBezTo>
                  <a:cubicBezTo>
                    <a:pt x="12893" y="31976"/>
                    <a:pt x="12513" y="32564"/>
                    <a:pt x="12133" y="33152"/>
                  </a:cubicBezTo>
                  <a:cubicBezTo>
                    <a:pt x="11926" y="33394"/>
                    <a:pt x="11753" y="33636"/>
                    <a:pt x="11545" y="33878"/>
                  </a:cubicBezTo>
                  <a:cubicBezTo>
                    <a:pt x="11373" y="34016"/>
                    <a:pt x="11234" y="34189"/>
                    <a:pt x="11096" y="34361"/>
                  </a:cubicBezTo>
                  <a:cubicBezTo>
                    <a:pt x="10681" y="34915"/>
                    <a:pt x="10301" y="35502"/>
                    <a:pt x="9886" y="36021"/>
                  </a:cubicBezTo>
                  <a:cubicBezTo>
                    <a:pt x="9264" y="36781"/>
                    <a:pt x="8780" y="37611"/>
                    <a:pt x="8158" y="38336"/>
                  </a:cubicBezTo>
                  <a:cubicBezTo>
                    <a:pt x="7432" y="39235"/>
                    <a:pt x="6775" y="40168"/>
                    <a:pt x="6222" y="41171"/>
                  </a:cubicBezTo>
                  <a:cubicBezTo>
                    <a:pt x="6015" y="41516"/>
                    <a:pt x="5808" y="41828"/>
                    <a:pt x="5531" y="42104"/>
                  </a:cubicBezTo>
                  <a:cubicBezTo>
                    <a:pt x="5427" y="42173"/>
                    <a:pt x="5358" y="42311"/>
                    <a:pt x="5289" y="42415"/>
                  </a:cubicBezTo>
                  <a:cubicBezTo>
                    <a:pt x="4840" y="43279"/>
                    <a:pt x="4252" y="44074"/>
                    <a:pt x="3906" y="45008"/>
                  </a:cubicBezTo>
                  <a:cubicBezTo>
                    <a:pt x="3841" y="45205"/>
                    <a:pt x="3775" y="45403"/>
                    <a:pt x="3589" y="45541"/>
                  </a:cubicBezTo>
                  <a:lnTo>
                    <a:pt x="3589" y="45541"/>
                  </a:lnTo>
                  <a:cubicBezTo>
                    <a:pt x="3533" y="45346"/>
                    <a:pt x="3631" y="45246"/>
                    <a:pt x="3664" y="45146"/>
                  </a:cubicBezTo>
                  <a:cubicBezTo>
                    <a:pt x="3768" y="44938"/>
                    <a:pt x="3837" y="44696"/>
                    <a:pt x="3837" y="44454"/>
                  </a:cubicBezTo>
                  <a:cubicBezTo>
                    <a:pt x="3906" y="43418"/>
                    <a:pt x="4114" y="42381"/>
                    <a:pt x="4252" y="41378"/>
                  </a:cubicBezTo>
                  <a:cubicBezTo>
                    <a:pt x="4390" y="40376"/>
                    <a:pt x="4425" y="39408"/>
                    <a:pt x="4494" y="38440"/>
                  </a:cubicBezTo>
                  <a:cubicBezTo>
                    <a:pt x="4529" y="38129"/>
                    <a:pt x="4529" y="37818"/>
                    <a:pt x="4598" y="37507"/>
                  </a:cubicBezTo>
                  <a:cubicBezTo>
                    <a:pt x="4667" y="37196"/>
                    <a:pt x="4667" y="36919"/>
                    <a:pt x="4667" y="36608"/>
                  </a:cubicBezTo>
                  <a:cubicBezTo>
                    <a:pt x="4632" y="36124"/>
                    <a:pt x="4632" y="35606"/>
                    <a:pt x="4805" y="35122"/>
                  </a:cubicBezTo>
                  <a:cubicBezTo>
                    <a:pt x="4978" y="34707"/>
                    <a:pt x="5047" y="34292"/>
                    <a:pt x="5185" y="33878"/>
                  </a:cubicBezTo>
                  <a:cubicBezTo>
                    <a:pt x="5566" y="32668"/>
                    <a:pt x="6361" y="31838"/>
                    <a:pt x="7398" y="31181"/>
                  </a:cubicBezTo>
                  <a:cubicBezTo>
                    <a:pt x="7951" y="30836"/>
                    <a:pt x="8434" y="30421"/>
                    <a:pt x="8780" y="29833"/>
                  </a:cubicBezTo>
                  <a:cubicBezTo>
                    <a:pt x="8884" y="29626"/>
                    <a:pt x="9022" y="29419"/>
                    <a:pt x="9160" y="29246"/>
                  </a:cubicBezTo>
                  <a:cubicBezTo>
                    <a:pt x="9817" y="28451"/>
                    <a:pt x="10439" y="27656"/>
                    <a:pt x="11269" y="26999"/>
                  </a:cubicBezTo>
                  <a:cubicBezTo>
                    <a:pt x="11787" y="26584"/>
                    <a:pt x="12340" y="26204"/>
                    <a:pt x="12963" y="25893"/>
                  </a:cubicBezTo>
                  <a:cubicBezTo>
                    <a:pt x="13170" y="25789"/>
                    <a:pt x="13377" y="25720"/>
                    <a:pt x="13585" y="25720"/>
                  </a:cubicBezTo>
                  <a:close/>
                  <a:moveTo>
                    <a:pt x="9748" y="36608"/>
                  </a:moveTo>
                  <a:cubicBezTo>
                    <a:pt x="9748" y="37334"/>
                    <a:pt x="9264" y="37749"/>
                    <a:pt x="8918" y="38302"/>
                  </a:cubicBezTo>
                  <a:cubicBezTo>
                    <a:pt x="9160" y="38198"/>
                    <a:pt x="9195" y="37956"/>
                    <a:pt x="9368" y="37853"/>
                  </a:cubicBezTo>
                  <a:cubicBezTo>
                    <a:pt x="9506" y="37922"/>
                    <a:pt x="9437" y="38025"/>
                    <a:pt x="9437" y="38095"/>
                  </a:cubicBezTo>
                  <a:cubicBezTo>
                    <a:pt x="9402" y="38613"/>
                    <a:pt x="9471" y="39097"/>
                    <a:pt x="9644" y="39581"/>
                  </a:cubicBezTo>
                  <a:cubicBezTo>
                    <a:pt x="9852" y="40272"/>
                    <a:pt x="9955" y="40998"/>
                    <a:pt x="9852" y="41724"/>
                  </a:cubicBezTo>
                  <a:cubicBezTo>
                    <a:pt x="9783" y="42173"/>
                    <a:pt x="9713" y="42623"/>
                    <a:pt x="9679" y="43072"/>
                  </a:cubicBezTo>
                  <a:cubicBezTo>
                    <a:pt x="9644" y="43348"/>
                    <a:pt x="9541" y="43487"/>
                    <a:pt x="9299" y="43556"/>
                  </a:cubicBezTo>
                  <a:cubicBezTo>
                    <a:pt x="8780" y="43763"/>
                    <a:pt x="8262" y="44005"/>
                    <a:pt x="7743" y="44213"/>
                  </a:cubicBezTo>
                  <a:cubicBezTo>
                    <a:pt x="6810" y="44558"/>
                    <a:pt x="5911" y="45008"/>
                    <a:pt x="4943" y="45319"/>
                  </a:cubicBezTo>
                  <a:cubicBezTo>
                    <a:pt x="4632" y="45422"/>
                    <a:pt x="4287" y="45491"/>
                    <a:pt x="3976" y="45595"/>
                  </a:cubicBezTo>
                  <a:cubicBezTo>
                    <a:pt x="3906" y="45491"/>
                    <a:pt x="3941" y="45388"/>
                    <a:pt x="3976" y="45319"/>
                  </a:cubicBezTo>
                  <a:cubicBezTo>
                    <a:pt x="4218" y="44800"/>
                    <a:pt x="4425" y="44282"/>
                    <a:pt x="4771" y="43798"/>
                  </a:cubicBezTo>
                  <a:cubicBezTo>
                    <a:pt x="4943" y="43556"/>
                    <a:pt x="5082" y="43279"/>
                    <a:pt x="5220" y="43003"/>
                  </a:cubicBezTo>
                  <a:cubicBezTo>
                    <a:pt x="5393" y="42623"/>
                    <a:pt x="5600" y="42277"/>
                    <a:pt x="5911" y="41966"/>
                  </a:cubicBezTo>
                  <a:cubicBezTo>
                    <a:pt x="6188" y="41689"/>
                    <a:pt x="6361" y="41344"/>
                    <a:pt x="6533" y="40998"/>
                  </a:cubicBezTo>
                  <a:cubicBezTo>
                    <a:pt x="6983" y="40238"/>
                    <a:pt x="7467" y="39546"/>
                    <a:pt x="7985" y="38820"/>
                  </a:cubicBezTo>
                  <a:cubicBezTo>
                    <a:pt x="8365" y="38302"/>
                    <a:pt x="8780" y="37818"/>
                    <a:pt x="9160" y="37300"/>
                  </a:cubicBezTo>
                  <a:cubicBezTo>
                    <a:pt x="9333" y="37092"/>
                    <a:pt x="9471" y="36816"/>
                    <a:pt x="9748" y="36608"/>
                  </a:cubicBezTo>
                  <a:close/>
                  <a:moveTo>
                    <a:pt x="21224" y="29626"/>
                  </a:moveTo>
                  <a:cubicBezTo>
                    <a:pt x="21224" y="29626"/>
                    <a:pt x="21258" y="29626"/>
                    <a:pt x="21258" y="29661"/>
                  </a:cubicBezTo>
                  <a:cubicBezTo>
                    <a:pt x="21258" y="29730"/>
                    <a:pt x="21224" y="29764"/>
                    <a:pt x="21154" y="29799"/>
                  </a:cubicBezTo>
                  <a:cubicBezTo>
                    <a:pt x="21154" y="29903"/>
                    <a:pt x="21154" y="29972"/>
                    <a:pt x="21120" y="30075"/>
                  </a:cubicBezTo>
                  <a:cubicBezTo>
                    <a:pt x="20843" y="30801"/>
                    <a:pt x="20947" y="31596"/>
                    <a:pt x="21051" y="32322"/>
                  </a:cubicBezTo>
                  <a:cubicBezTo>
                    <a:pt x="21120" y="32771"/>
                    <a:pt x="21189" y="33255"/>
                    <a:pt x="21224" y="33705"/>
                  </a:cubicBezTo>
                  <a:cubicBezTo>
                    <a:pt x="21327" y="34500"/>
                    <a:pt x="21189" y="35295"/>
                    <a:pt x="21085" y="36090"/>
                  </a:cubicBezTo>
                  <a:cubicBezTo>
                    <a:pt x="21016" y="36401"/>
                    <a:pt x="20982" y="36712"/>
                    <a:pt x="21016" y="36988"/>
                  </a:cubicBezTo>
                  <a:cubicBezTo>
                    <a:pt x="21016" y="37265"/>
                    <a:pt x="21051" y="37507"/>
                    <a:pt x="20912" y="37749"/>
                  </a:cubicBezTo>
                  <a:cubicBezTo>
                    <a:pt x="20843" y="37818"/>
                    <a:pt x="20878" y="37922"/>
                    <a:pt x="20912" y="38025"/>
                  </a:cubicBezTo>
                  <a:cubicBezTo>
                    <a:pt x="21085" y="38959"/>
                    <a:pt x="21051" y="39926"/>
                    <a:pt x="21016" y="40894"/>
                  </a:cubicBezTo>
                  <a:cubicBezTo>
                    <a:pt x="21016" y="41171"/>
                    <a:pt x="20947" y="41447"/>
                    <a:pt x="20843" y="41724"/>
                  </a:cubicBezTo>
                  <a:cubicBezTo>
                    <a:pt x="20567" y="42311"/>
                    <a:pt x="20601" y="42934"/>
                    <a:pt x="20705" y="43590"/>
                  </a:cubicBezTo>
                  <a:cubicBezTo>
                    <a:pt x="20809" y="44316"/>
                    <a:pt x="20878" y="45077"/>
                    <a:pt x="20947" y="45837"/>
                  </a:cubicBezTo>
                  <a:cubicBezTo>
                    <a:pt x="20740" y="45803"/>
                    <a:pt x="20671" y="45664"/>
                    <a:pt x="20601" y="45526"/>
                  </a:cubicBezTo>
                  <a:cubicBezTo>
                    <a:pt x="20325" y="45042"/>
                    <a:pt x="20083" y="44593"/>
                    <a:pt x="19876" y="44109"/>
                  </a:cubicBezTo>
                  <a:cubicBezTo>
                    <a:pt x="19564" y="43348"/>
                    <a:pt x="19150" y="42657"/>
                    <a:pt x="18735" y="42000"/>
                  </a:cubicBezTo>
                  <a:cubicBezTo>
                    <a:pt x="18216" y="41136"/>
                    <a:pt x="17836" y="40238"/>
                    <a:pt x="17456" y="39339"/>
                  </a:cubicBezTo>
                  <a:cubicBezTo>
                    <a:pt x="17318" y="39028"/>
                    <a:pt x="17352" y="38717"/>
                    <a:pt x="17421" y="38406"/>
                  </a:cubicBezTo>
                  <a:cubicBezTo>
                    <a:pt x="17491" y="37853"/>
                    <a:pt x="17629" y="37300"/>
                    <a:pt x="17767" y="36746"/>
                  </a:cubicBezTo>
                  <a:cubicBezTo>
                    <a:pt x="17767" y="36712"/>
                    <a:pt x="17802" y="36677"/>
                    <a:pt x="17836" y="36608"/>
                  </a:cubicBezTo>
                  <a:cubicBezTo>
                    <a:pt x="18009" y="36781"/>
                    <a:pt x="18044" y="36988"/>
                    <a:pt x="18113" y="37161"/>
                  </a:cubicBezTo>
                  <a:cubicBezTo>
                    <a:pt x="18493" y="38164"/>
                    <a:pt x="19150" y="38959"/>
                    <a:pt x="19772" y="39788"/>
                  </a:cubicBezTo>
                  <a:cubicBezTo>
                    <a:pt x="19979" y="40030"/>
                    <a:pt x="20187" y="40272"/>
                    <a:pt x="20498" y="40376"/>
                  </a:cubicBezTo>
                  <a:cubicBezTo>
                    <a:pt x="19876" y="39685"/>
                    <a:pt x="19322" y="38924"/>
                    <a:pt x="18839" y="38164"/>
                  </a:cubicBezTo>
                  <a:cubicBezTo>
                    <a:pt x="18424" y="37507"/>
                    <a:pt x="18147" y="36816"/>
                    <a:pt x="17940" y="36090"/>
                  </a:cubicBezTo>
                  <a:cubicBezTo>
                    <a:pt x="17871" y="35917"/>
                    <a:pt x="17905" y="35744"/>
                    <a:pt x="17940" y="35571"/>
                  </a:cubicBezTo>
                  <a:cubicBezTo>
                    <a:pt x="18216" y="34327"/>
                    <a:pt x="18666" y="33117"/>
                    <a:pt x="19219" y="31976"/>
                  </a:cubicBezTo>
                  <a:cubicBezTo>
                    <a:pt x="19392" y="31562"/>
                    <a:pt x="19668" y="31216"/>
                    <a:pt x="19945" y="30870"/>
                  </a:cubicBezTo>
                  <a:cubicBezTo>
                    <a:pt x="20048" y="30732"/>
                    <a:pt x="20152" y="30594"/>
                    <a:pt x="20117" y="30421"/>
                  </a:cubicBezTo>
                  <a:cubicBezTo>
                    <a:pt x="20117" y="30248"/>
                    <a:pt x="20187" y="30179"/>
                    <a:pt x="20290" y="30179"/>
                  </a:cubicBezTo>
                  <a:cubicBezTo>
                    <a:pt x="20463" y="30179"/>
                    <a:pt x="20532" y="30075"/>
                    <a:pt x="20567" y="29937"/>
                  </a:cubicBezTo>
                  <a:cubicBezTo>
                    <a:pt x="20636" y="29799"/>
                    <a:pt x="20740" y="29661"/>
                    <a:pt x="20982" y="29626"/>
                  </a:cubicBezTo>
                  <a:lnTo>
                    <a:pt x="20982" y="29626"/>
                  </a:lnTo>
                  <a:cubicBezTo>
                    <a:pt x="20878" y="30075"/>
                    <a:pt x="20532" y="30456"/>
                    <a:pt x="20567" y="30940"/>
                  </a:cubicBezTo>
                  <a:cubicBezTo>
                    <a:pt x="20740" y="30559"/>
                    <a:pt x="20843" y="30110"/>
                    <a:pt x="21154" y="29764"/>
                  </a:cubicBezTo>
                  <a:cubicBezTo>
                    <a:pt x="21154" y="29730"/>
                    <a:pt x="21120" y="29661"/>
                    <a:pt x="21224" y="29626"/>
                  </a:cubicBezTo>
                  <a:close/>
                  <a:moveTo>
                    <a:pt x="17076" y="39166"/>
                  </a:moveTo>
                  <a:cubicBezTo>
                    <a:pt x="17249" y="39408"/>
                    <a:pt x="17179" y="39650"/>
                    <a:pt x="17214" y="39892"/>
                  </a:cubicBezTo>
                  <a:cubicBezTo>
                    <a:pt x="17268" y="39783"/>
                    <a:pt x="17304" y="39732"/>
                    <a:pt x="17335" y="39732"/>
                  </a:cubicBezTo>
                  <a:cubicBezTo>
                    <a:pt x="17363" y="39732"/>
                    <a:pt x="17388" y="39775"/>
                    <a:pt x="17421" y="39857"/>
                  </a:cubicBezTo>
                  <a:cubicBezTo>
                    <a:pt x="17663" y="40341"/>
                    <a:pt x="17871" y="40894"/>
                    <a:pt x="18147" y="41378"/>
                  </a:cubicBezTo>
                  <a:cubicBezTo>
                    <a:pt x="18493" y="42035"/>
                    <a:pt x="18839" y="42657"/>
                    <a:pt x="19184" y="43279"/>
                  </a:cubicBezTo>
                  <a:cubicBezTo>
                    <a:pt x="19426" y="43694"/>
                    <a:pt x="19599" y="44109"/>
                    <a:pt x="19772" y="44524"/>
                  </a:cubicBezTo>
                  <a:cubicBezTo>
                    <a:pt x="19910" y="44904"/>
                    <a:pt x="20152" y="45249"/>
                    <a:pt x="20290" y="45595"/>
                  </a:cubicBezTo>
                  <a:cubicBezTo>
                    <a:pt x="20359" y="45733"/>
                    <a:pt x="20498" y="45837"/>
                    <a:pt x="20567" y="45975"/>
                  </a:cubicBezTo>
                  <a:cubicBezTo>
                    <a:pt x="20705" y="46114"/>
                    <a:pt x="20809" y="46252"/>
                    <a:pt x="20878" y="46494"/>
                  </a:cubicBezTo>
                  <a:cubicBezTo>
                    <a:pt x="20498" y="46390"/>
                    <a:pt x="20325" y="46148"/>
                    <a:pt x="20187" y="45906"/>
                  </a:cubicBezTo>
                  <a:cubicBezTo>
                    <a:pt x="20117" y="45803"/>
                    <a:pt x="20083" y="45699"/>
                    <a:pt x="19979" y="45630"/>
                  </a:cubicBezTo>
                  <a:cubicBezTo>
                    <a:pt x="19841" y="45526"/>
                    <a:pt x="19737" y="45353"/>
                    <a:pt x="19634" y="45180"/>
                  </a:cubicBezTo>
                  <a:cubicBezTo>
                    <a:pt x="19150" y="44489"/>
                    <a:pt x="18735" y="43729"/>
                    <a:pt x="18320" y="42968"/>
                  </a:cubicBezTo>
                  <a:cubicBezTo>
                    <a:pt x="18147" y="42657"/>
                    <a:pt x="17974" y="42346"/>
                    <a:pt x="17767" y="42035"/>
                  </a:cubicBezTo>
                  <a:cubicBezTo>
                    <a:pt x="17629" y="41828"/>
                    <a:pt x="17525" y="41586"/>
                    <a:pt x="17594" y="41309"/>
                  </a:cubicBezTo>
                  <a:cubicBezTo>
                    <a:pt x="17594" y="41205"/>
                    <a:pt x="17594" y="41102"/>
                    <a:pt x="17560" y="40998"/>
                  </a:cubicBezTo>
                  <a:cubicBezTo>
                    <a:pt x="17456" y="40791"/>
                    <a:pt x="17421" y="40549"/>
                    <a:pt x="17456" y="40341"/>
                  </a:cubicBezTo>
                  <a:cubicBezTo>
                    <a:pt x="17435" y="40327"/>
                    <a:pt x="17416" y="40322"/>
                    <a:pt x="17397" y="40322"/>
                  </a:cubicBezTo>
                  <a:cubicBezTo>
                    <a:pt x="17323" y="40322"/>
                    <a:pt x="17262" y="40410"/>
                    <a:pt x="17179" y="40410"/>
                  </a:cubicBezTo>
                  <a:cubicBezTo>
                    <a:pt x="17145" y="40238"/>
                    <a:pt x="17249" y="40065"/>
                    <a:pt x="17179" y="39892"/>
                  </a:cubicBezTo>
                  <a:lnTo>
                    <a:pt x="17179" y="39892"/>
                  </a:lnTo>
                  <a:lnTo>
                    <a:pt x="17179" y="39926"/>
                  </a:lnTo>
                  <a:cubicBezTo>
                    <a:pt x="17076" y="39926"/>
                    <a:pt x="17007" y="39857"/>
                    <a:pt x="17007" y="39754"/>
                  </a:cubicBezTo>
                  <a:cubicBezTo>
                    <a:pt x="17007" y="39650"/>
                    <a:pt x="17007" y="39581"/>
                    <a:pt x="17007" y="39512"/>
                  </a:cubicBezTo>
                  <a:cubicBezTo>
                    <a:pt x="17007" y="39408"/>
                    <a:pt x="17041" y="39304"/>
                    <a:pt x="17076" y="39166"/>
                  </a:cubicBezTo>
                  <a:close/>
                  <a:moveTo>
                    <a:pt x="25717" y="47047"/>
                  </a:moveTo>
                  <a:lnTo>
                    <a:pt x="25717" y="47047"/>
                  </a:lnTo>
                  <a:cubicBezTo>
                    <a:pt x="25890" y="47358"/>
                    <a:pt x="25855" y="47600"/>
                    <a:pt x="25682" y="47773"/>
                  </a:cubicBezTo>
                  <a:cubicBezTo>
                    <a:pt x="25613" y="47531"/>
                    <a:pt x="25648" y="47323"/>
                    <a:pt x="25717" y="47047"/>
                  </a:cubicBezTo>
                  <a:close/>
                  <a:moveTo>
                    <a:pt x="22674" y="41961"/>
                  </a:moveTo>
                  <a:cubicBezTo>
                    <a:pt x="22779" y="41961"/>
                    <a:pt x="22782" y="42113"/>
                    <a:pt x="22814" y="42208"/>
                  </a:cubicBezTo>
                  <a:cubicBezTo>
                    <a:pt x="22952" y="42657"/>
                    <a:pt x="22848" y="43106"/>
                    <a:pt x="22917" y="43556"/>
                  </a:cubicBezTo>
                  <a:cubicBezTo>
                    <a:pt x="22952" y="43729"/>
                    <a:pt x="22952" y="43901"/>
                    <a:pt x="22986" y="44109"/>
                  </a:cubicBezTo>
                  <a:cubicBezTo>
                    <a:pt x="23056" y="44074"/>
                    <a:pt x="23159" y="44074"/>
                    <a:pt x="23125" y="43936"/>
                  </a:cubicBezTo>
                  <a:cubicBezTo>
                    <a:pt x="23021" y="43383"/>
                    <a:pt x="23056" y="42795"/>
                    <a:pt x="22986" y="42242"/>
                  </a:cubicBezTo>
                  <a:cubicBezTo>
                    <a:pt x="22965" y="42069"/>
                    <a:pt x="22970" y="41991"/>
                    <a:pt x="23046" y="41991"/>
                  </a:cubicBezTo>
                  <a:cubicBezTo>
                    <a:pt x="23091" y="41991"/>
                    <a:pt x="23160" y="42018"/>
                    <a:pt x="23263" y="42070"/>
                  </a:cubicBezTo>
                  <a:cubicBezTo>
                    <a:pt x="23539" y="42208"/>
                    <a:pt x="23816" y="42311"/>
                    <a:pt x="24127" y="42346"/>
                  </a:cubicBezTo>
                  <a:cubicBezTo>
                    <a:pt x="24438" y="42415"/>
                    <a:pt x="24680" y="42623"/>
                    <a:pt x="24853" y="42830"/>
                  </a:cubicBezTo>
                  <a:cubicBezTo>
                    <a:pt x="24991" y="42968"/>
                    <a:pt x="25164" y="43176"/>
                    <a:pt x="24853" y="43348"/>
                  </a:cubicBezTo>
                  <a:cubicBezTo>
                    <a:pt x="24784" y="43383"/>
                    <a:pt x="24818" y="43487"/>
                    <a:pt x="24853" y="43556"/>
                  </a:cubicBezTo>
                  <a:cubicBezTo>
                    <a:pt x="25026" y="44351"/>
                    <a:pt x="25129" y="45180"/>
                    <a:pt x="25233" y="45975"/>
                  </a:cubicBezTo>
                  <a:cubicBezTo>
                    <a:pt x="25302" y="46321"/>
                    <a:pt x="25302" y="46667"/>
                    <a:pt x="25302" y="47012"/>
                  </a:cubicBezTo>
                  <a:cubicBezTo>
                    <a:pt x="25302" y="47289"/>
                    <a:pt x="25302" y="47565"/>
                    <a:pt x="25302" y="47842"/>
                  </a:cubicBezTo>
                  <a:cubicBezTo>
                    <a:pt x="25302" y="48015"/>
                    <a:pt x="25199" y="48084"/>
                    <a:pt x="25026" y="48118"/>
                  </a:cubicBezTo>
                  <a:cubicBezTo>
                    <a:pt x="24818" y="48118"/>
                    <a:pt x="24646" y="48015"/>
                    <a:pt x="24438" y="48015"/>
                  </a:cubicBezTo>
                  <a:cubicBezTo>
                    <a:pt x="24369" y="48015"/>
                    <a:pt x="24334" y="47946"/>
                    <a:pt x="24334" y="47911"/>
                  </a:cubicBezTo>
                  <a:cubicBezTo>
                    <a:pt x="24334" y="47669"/>
                    <a:pt x="24231" y="47462"/>
                    <a:pt x="24265" y="47254"/>
                  </a:cubicBezTo>
                  <a:cubicBezTo>
                    <a:pt x="24369" y="46874"/>
                    <a:pt x="24334" y="46494"/>
                    <a:pt x="24300" y="46079"/>
                  </a:cubicBezTo>
                  <a:lnTo>
                    <a:pt x="24300" y="46079"/>
                  </a:lnTo>
                  <a:cubicBezTo>
                    <a:pt x="24231" y="46425"/>
                    <a:pt x="24162" y="46736"/>
                    <a:pt x="24127" y="47081"/>
                  </a:cubicBezTo>
                  <a:cubicBezTo>
                    <a:pt x="24092" y="47462"/>
                    <a:pt x="24023" y="47876"/>
                    <a:pt x="23989" y="48257"/>
                  </a:cubicBezTo>
                  <a:cubicBezTo>
                    <a:pt x="23967" y="48390"/>
                    <a:pt x="23930" y="48452"/>
                    <a:pt x="23861" y="48452"/>
                  </a:cubicBezTo>
                  <a:cubicBezTo>
                    <a:pt x="23823" y="48452"/>
                    <a:pt x="23774" y="48432"/>
                    <a:pt x="23712" y="48395"/>
                  </a:cubicBezTo>
                  <a:cubicBezTo>
                    <a:pt x="23505" y="48326"/>
                    <a:pt x="23401" y="48153"/>
                    <a:pt x="23401" y="47876"/>
                  </a:cubicBezTo>
                  <a:cubicBezTo>
                    <a:pt x="23470" y="47289"/>
                    <a:pt x="23401" y="46701"/>
                    <a:pt x="23505" y="46114"/>
                  </a:cubicBezTo>
                  <a:cubicBezTo>
                    <a:pt x="23505" y="46079"/>
                    <a:pt x="23505" y="46010"/>
                    <a:pt x="23436" y="45941"/>
                  </a:cubicBezTo>
                  <a:cubicBezTo>
                    <a:pt x="23297" y="46598"/>
                    <a:pt x="23367" y="47254"/>
                    <a:pt x="23194" y="47946"/>
                  </a:cubicBezTo>
                  <a:cubicBezTo>
                    <a:pt x="23021" y="47773"/>
                    <a:pt x="22986" y="47669"/>
                    <a:pt x="22986" y="47496"/>
                  </a:cubicBezTo>
                  <a:cubicBezTo>
                    <a:pt x="23021" y="47185"/>
                    <a:pt x="23021" y="46874"/>
                    <a:pt x="23056" y="46598"/>
                  </a:cubicBezTo>
                  <a:cubicBezTo>
                    <a:pt x="23125" y="46217"/>
                    <a:pt x="23159" y="45837"/>
                    <a:pt x="23194" y="45457"/>
                  </a:cubicBezTo>
                  <a:lnTo>
                    <a:pt x="23194" y="45457"/>
                  </a:lnTo>
                  <a:cubicBezTo>
                    <a:pt x="22986" y="45733"/>
                    <a:pt x="23056" y="46114"/>
                    <a:pt x="22986" y="46459"/>
                  </a:cubicBezTo>
                  <a:cubicBezTo>
                    <a:pt x="22917" y="46736"/>
                    <a:pt x="22883" y="47012"/>
                    <a:pt x="22848" y="47289"/>
                  </a:cubicBezTo>
                  <a:cubicBezTo>
                    <a:pt x="22848" y="47427"/>
                    <a:pt x="22779" y="47462"/>
                    <a:pt x="22606" y="47462"/>
                  </a:cubicBezTo>
                  <a:cubicBezTo>
                    <a:pt x="22330" y="47462"/>
                    <a:pt x="22122" y="47427"/>
                    <a:pt x="21984" y="47185"/>
                  </a:cubicBezTo>
                  <a:cubicBezTo>
                    <a:pt x="21880" y="47012"/>
                    <a:pt x="21777" y="46770"/>
                    <a:pt x="21777" y="46563"/>
                  </a:cubicBezTo>
                  <a:cubicBezTo>
                    <a:pt x="21811" y="46114"/>
                    <a:pt x="21777" y="45664"/>
                    <a:pt x="21777" y="45180"/>
                  </a:cubicBezTo>
                  <a:cubicBezTo>
                    <a:pt x="21777" y="44973"/>
                    <a:pt x="21880" y="44766"/>
                    <a:pt x="21984" y="44558"/>
                  </a:cubicBezTo>
                  <a:cubicBezTo>
                    <a:pt x="22019" y="44489"/>
                    <a:pt x="22053" y="44454"/>
                    <a:pt x="22122" y="44454"/>
                  </a:cubicBezTo>
                  <a:cubicBezTo>
                    <a:pt x="22364" y="44420"/>
                    <a:pt x="22364" y="44213"/>
                    <a:pt x="22364" y="44040"/>
                  </a:cubicBezTo>
                  <a:cubicBezTo>
                    <a:pt x="22364" y="43729"/>
                    <a:pt x="22330" y="43383"/>
                    <a:pt x="22330" y="43072"/>
                  </a:cubicBezTo>
                  <a:cubicBezTo>
                    <a:pt x="22330" y="42934"/>
                    <a:pt x="22330" y="42830"/>
                    <a:pt x="22433" y="42692"/>
                  </a:cubicBezTo>
                  <a:cubicBezTo>
                    <a:pt x="22572" y="42899"/>
                    <a:pt x="22572" y="43106"/>
                    <a:pt x="22641" y="43348"/>
                  </a:cubicBezTo>
                  <a:cubicBezTo>
                    <a:pt x="22606" y="42968"/>
                    <a:pt x="22606" y="42623"/>
                    <a:pt x="22572" y="42242"/>
                  </a:cubicBezTo>
                  <a:cubicBezTo>
                    <a:pt x="22572" y="42139"/>
                    <a:pt x="22502" y="41966"/>
                    <a:pt x="22641" y="41966"/>
                  </a:cubicBezTo>
                  <a:cubicBezTo>
                    <a:pt x="22653" y="41963"/>
                    <a:pt x="22664" y="41961"/>
                    <a:pt x="22674" y="41961"/>
                  </a:cubicBezTo>
                  <a:close/>
                  <a:moveTo>
                    <a:pt x="24473" y="48360"/>
                  </a:moveTo>
                  <a:cubicBezTo>
                    <a:pt x="24507" y="48395"/>
                    <a:pt x="24507" y="48429"/>
                    <a:pt x="24507" y="48429"/>
                  </a:cubicBezTo>
                  <a:cubicBezTo>
                    <a:pt x="24507" y="48499"/>
                    <a:pt x="24473" y="48533"/>
                    <a:pt x="24438" y="48533"/>
                  </a:cubicBezTo>
                  <a:cubicBezTo>
                    <a:pt x="24404" y="48533"/>
                    <a:pt x="24369" y="48499"/>
                    <a:pt x="24369" y="48464"/>
                  </a:cubicBezTo>
                  <a:cubicBezTo>
                    <a:pt x="24369" y="48395"/>
                    <a:pt x="24404" y="48360"/>
                    <a:pt x="24473" y="48360"/>
                  </a:cubicBezTo>
                  <a:close/>
                  <a:moveTo>
                    <a:pt x="24680" y="48810"/>
                  </a:moveTo>
                  <a:cubicBezTo>
                    <a:pt x="24749" y="48879"/>
                    <a:pt x="24887" y="48810"/>
                    <a:pt x="24922" y="48913"/>
                  </a:cubicBezTo>
                  <a:cubicBezTo>
                    <a:pt x="24957" y="48948"/>
                    <a:pt x="24922" y="49017"/>
                    <a:pt x="24887" y="49017"/>
                  </a:cubicBezTo>
                  <a:cubicBezTo>
                    <a:pt x="24836" y="49069"/>
                    <a:pt x="24784" y="49086"/>
                    <a:pt x="24732" y="49086"/>
                  </a:cubicBezTo>
                  <a:cubicBezTo>
                    <a:pt x="24680" y="49086"/>
                    <a:pt x="24628" y="49069"/>
                    <a:pt x="24576" y="49052"/>
                  </a:cubicBezTo>
                  <a:cubicBezTo>
                    <a:pt x="24507" y="49017"/>
                    <a:pt x="24404" y="49017"/>
                    <a:pt x="24438" y="48913"/>
                  </a:cubicBezTo>
                  <a:cubicBezTo>
                    <a:pt x="24473" y="48810"/>
                    <a:pt x="24542" y="48810"/>
                    <a:pt x="24611" y="48810"/>
                  </a:cubicBezTo>
                  <a:close/>
                  <a:moveTo>
                    <a:pt x="12535" y="48352"/>
                  </a:moveTo>
                  <a:cubicBezTo>
                    <a:pt x="12582" y="48352"/>
                    <a:pt x="12634" y="48378"/>
                    <a:pt x="12686" y="48395"/>
                  </a:cubicBezTo>
                  <a:cubicBezTo>
                    <a:pt x="12824" y="48464"/>
                    <a:pt x="12790" y="48568"/>
                    <a:pt x="12755" y="48637"/>
                  </a:cubicBezTo>
                  <a:cubicBezTo>
                    <a:pt x="12651" y="48810"/>
                    <a:pt x="12651" y="49052"/>
                    <a:pt x="12479" y="49121"/>
                  </a:cubicBezTo>
                  <a:cubicBezTo>
                    <a:pt x="12405" y="49152"/>
                    <a:pt x="12332" y="49165"/>
                    <a:pt x="12258" y="49165"/>
                  </a:cubicBezTo>
                  <a:cubicBezTo>
                    <a:pt x="12090" y="49165"/>
                    <a:pt x="11921" y="49100"/>
                    <a:pt x="11753" y="49052"/>
                  </a:cubicBezTo>
                  <a:cubicBezTo>
                    <a:pt x="11614" y="48983"/>
                    <a:pt x="11614" y="48775"/>
                    <a:pt x="11476" y="48706"/>
                  </a:cubicBezTo>
                  <a:cubicBezTo>
                    <a:pt x="11614" y="48614"/>
                    <a:pt x="11753" y="48598"/>
                    <a:pt x="11891" y="48598"/>
                  </a:cubicBezTo>
                  <a:cubicBezTo>
                    <a:pt x="11960" y="48598"/>
                    <a:pt x="12029" y="48602"/>
                    <a:pt x="12098" y="48602"/>
                  </a:cubicBezTo>
                  <a:cubicBezTo>
                    <a:pt x="12138" y="48602"/>
                    <a:pt x="12177" y="48605"/>
                    <a:pt x="12214" y="48605"/>
                  </a:cubicBezTo>
                  <a:cubicBezTo>
                    <a:pt x="12307" y="48605"/>
                    <a:pt x="12385" y="48587"/>
                    <a:pt x="12409" y="48464"/>
                  </a:cubicBezTo>
                  <a:cubicBezTo>
                    <a:pt x="12444" y="48378"/>
                    <a:pt x="12487" y="48352"/>
                    <a:pt x="12535" y="48352"/>
                  </a:cubicBezTo>
                  <a:close/>
                  <a:moveTo>
                    <a:pt x="17421" y="44835"/>
                  </a:moveTo>
                  <a:lnTo>
                    <a:pt x="17421" y="44869"/>
                  </a:lnTo>
                  <a:cubicBezTo>
                    <a:pt x="17352" y="46321"/>
                    <a:pt x="17456" y="47773"/>
                    <a:pt x="17214" y="49259"/>
                  </a:cubicBezTo>
                  <a:cubicBezTo>
                    <a:pt x="17076" y="49155"/>
                    <a:pt x="17110" y="49017"/>
                    <a:pt x="17110" y="48948"/>
                  </a:cubicBezTo>
                  <a:cubicBezTo>
                    <a:pt x="17076" y="48118"/>
                    <a:pt x="17041" y="47289"/>
                    <a:pt x="17076" y="46459"/>
                  </a:cubicBezTo>
                  <a:cubicBezTo>
                    <a:pt x="17076" y="46010"/>
                    <a:pt x="17145" y="45561"/>
                    <a:pt x="17214" y="45111"/>
                  </a:cubicBezTo>
                  <a:cubicBezTo>
                    <a:pt x="17214" y="45008"/>
                    <a:pt x="17214" y="44904"/>
                    <a:pt x="17421" y="44835"/>
                  </a:cubicBezTo>
                  <a:close/>
                  <a:moveTo>
                    <a:pt x="12479" y="49328"/>
                  </a:moveTo>
                  <a:cubicBezTo>
                    <a:pt x="12548" y="49328"/>
                    <a:pt x="12548" y="49432"/>
                    <a:pt x="12582" y="49466"/>
                  </a:cubicBezTo>
                  <a:cubicBezTo>
                    <a:pt x="12548" y="49570"/>
                    <a:pt x="12444" y="49570"/>
                    <a:pt x="12375" y="49570"/>
                  </a:cubicBezTo>
                  <a:cubicBezTo>
                    <a:pt x="12356" y="49579"/>
                    <a:pt x="12340" y="49584"/>
                    <a:pt x="12327" y="49584"/>
                  </a:cubicBezTo>
                  <a:cubicBezTo>
                    <a:pt x="12290" y="49584"/>
                    <a:pt x="12271" y="49552"/>
                    <a:pt x="12271" y="49501"/>
                  </a:cubicBezTo>
                  <a:cubicBezTo>
                    <a:pt x="12306" y="49397"/>
                    <a:pt x="12375" y="49328"/>
                    <a:pt x="12479" y="49328"/>
                  </a:cubicBezTo>
                  <a:close/>
                  <a:moveTo>
                    <a:pt x="11373" y="49605"/>
                  </a:moveTo>
                  <a:lnTo>
                    <a:pt x="11373" y="49605"/>
                  </a:lnTo>
                  <a:cubicBezTo>
                    <a:pt x="11338" y="49778"/>
                    <a:pt x="11269" y="49812"/>
                    <a:pt x="11131" y="49812"/>
                  </a:cubicBezTo>
                  <a:cubicBezTo>
                    <a:pt x="11131" y="49674"/>
                    <a:pt x="11234" y="49639"/>
                    <a:pt x="11373" y="49605"/>
                  </a:cubicBezTo>
                  <a:close/>
                  <a:moveTo>
                    <a:pt x="13792" y="51679"/>
                  </a:moveTo>
                  <a:cubicBezTo>
                    <a:pt x="13827" y="51679"/>
                    <a:pt x="13827" y="51713"/>
                    <a:pt x="13827" y="51748"/>
                  </a:cubicBezTo>
                  <a:cubicBezTo>
                    <a:pt x="13809" y="51765"/>
                    <a:pt x="13801" y="51774"/>
                    <a:pt x="13796" y="51774"/>
                  </a:cubicBezTo>
                  <a:cubicBezTo>
                    <a:pt x="13792" y="51774"/>
                    <a:pt x="13792" y="51765"/>
                    <a:pt x="13792" y="51748"/>
                  </a:cubicBezTo>
                  <a:cubicBezTo>
                    <a:pt x="13792" y="51748"/>
                    <a:pt x="13792" y="51713"/>
                    <a:pt x="13792" y="51679"/>
                  </a:cubicBezTo>
                  <a:close/>
                  <a:moveTo>
                    <a:pt x="10612" y="50192"/>
                  </a:moveTo>
                  <a:cubicBezTo>
                    <a:pt x="10612" y="50400"/>
                    <a:pt x="10578" y="50607"/>
                    <a:pt x="10439" y="50780"/>
                  </a:cubicBezTo>
                  <a:cubicBezTo>
                    <a:pt x="10059" y="51195"/>
                    <a:pt x="9886" y="51679"/>
                    <a:pt x="9679" y="52197"/>
                  </a:cubicBezTo>
                  <a:cubicBezTo>
                    <a:pt x="9610" y="52370"/>
                    <a:pt x="9541" y="52577"/>
                    <a:pt x="9402" y="52716"/>
                  </a:cubicBezTo>
                  <a:cubicBezTo>
                    <a:pt x="9575" y="51748"/>
                    <a:pt x="9955" y="50884"/>
                    <a:pt x="10612" y="50192"/>
                  </a:cubicBezTo>
                  <a:close/>
                  <a:moveTo>
                    <a:pt x="35119" y="52197"/>
                  </a:moveTo>
                  <a:cubicBezTo>
                    <a:pt x="35499" y="52439"/>
                    <a:pt x="35568" y="52716"/>
                    <a:pt x="35534" y="53165"/>
                  </a:cubicBezTo>
                  <a:cubicBezTo>
                    <a:pt x="35292" y="52854"/>
                    <a:pt x="35188" y="52577"/>
                    <a:pt x="35119" y="52197"/>
                  </a:cubicBezTo>
                  <a:close/>
                  <a:moveTo>
                    <a:pt x="18106" y="53113"/>
                  </a:moveTo>
                  <a:lnTo>
                    <a:pt x="18106" y="53113"/>
                  </a:lnTo>
                  <a:cubicBezTo>
                    <a:pt x="18108" y="53130"/>
                    <a:pt x="18110" y="53147"/>
                    <a:pt x="18113" y="53165"/>
                  </a:cubicBezTo>
                  <a:cubicBezTo>
                    <a:pt x="18116" y="53170"/>
                    <a:pt x="18120" y="53176"/>
                    <a:pt x="18123" y="53182"/>
                  </a:cubicBezTo>
                  <a:lnTo>
                    <a:pt x="18123" y="53182"/>
                  </a:lnTo>
                  <a:cubicBezTo>
                    <a:pt x="18120" y="53165"/>
                    <a:pt x="18116" y="53147"/>
                    <a:pt x="18113" y="53130"/>
                  </a:cubicBezTo>
                  <a:cubicBezTo>
                    <a:pt x="18110" y="53125"/>
                    <a:pt x="18108" y="53119"/>
                    <a:pt x="18106" y="53113"/>
                  </a:cubicBezTo>
                  <a:close/>
                  <a:moveTo>
                    <a:pt x="18123" y="53182"/>
                  </a:moveTo>
                  <a:cubicBezTo>
                    <a:pt x="18189" y="53510"/>
                    <a:pt x="18260" y="53837"/>
                    <a:pt x="18424" y="54133"/>
                  </a:cubicBezTo>
                  <a:cubicBezTo>
                    <a:pt x="18322" y="53828"/>
                    <a:pt x="18287" y="53457"/>
                    <a:pt x="18123" y="53182"/>
                  </a:cubicBezTo>
                  <a:close/>
                  <a:moveTo>
                    <a:pt x="18424" y="54167"/>
                  </a:moveTo>
                  <a:cubicBezTo>
                    <a:pt x="18428" y="54187"/>
                    <a:pt x="18432" y="54206"/>
                    <a:pt x="18437" y="54226"/>
                  </a:cubicBezTo>
                  <a:lnTo>
                    <a:pt x="18437" y="54226"/>
                  </a:lnTo>
                  <a:cubicBezTo>
                    <a:pt x="18435" y="54206"/>
                    <a:pt x="18430" y="54187"/>
                    <a:pt x="18424" y="54167"/>
                  </a:cubicBezTo>
                  <a:close/>
                  <a:moveTo>
                    <a:pt x="36674" y="54098"/>
                  </a:moveTo>
                  <a:cubicBezTo>
                    <a:pt x="36743" y="54098"/>
                    <a:pt x="36743" y="54167"/>
                    <a:pt x="36778" y="54202"/>
                  </a:cubicBezTo>
                  <a:cubicBezTo>
                    <a:pt x="36812" y="54236"/>
                    <a:pt x="36812" y="54340"/>
                    <a:pt x="36743" y="54340"/>
                  </a:cubicBezTo>
                  <a:cubicBezTo>
                    <a:pt x="36731" y="54346"/>
                    <a:pt x="36719" y="54349"/>
                    <a:pt x="36709" y="54349"/>
                  </a:cubicBezTo>
                  <a:cubicBezTo>
                    <a:pt x="36663" y="54349"/>
                    <a:pt x="36640" y="54293"/>
                    <a:pt x="36640" y="54236"/>
                  </a:cubicBezTo>
                  <a:cubicBezTo>
                    <a:pt x="36640" y="54202"/>
                    <a:pt x="36640" y="54133"/>
                    <a:pt x="36674" y="54098"/>
                  </a:cubicBezTo>
                  <a:close/>
                  <a:moveTo>
                    <a:pt x="30662" y="46722"/>
                  </a:moveTo>
                  <a:cubicBezTo>
                    <a:pt x="31166" y="46722"/>
                    <a:pt x="31665" y="46754"/>
                    <a:pt x="32146" y="46805"/>
                  </a:cubicBezTo>
                  <a:cubicBezTo>
                    <a:pt x="32561" y="46839"/>
                    <a:pt x="32872" y="47047"/>
                    <a:pt x="33218" y="47289"/>
                  </a:cubicBezTo>
                  <a:cubicBezTo>
                    <a:pt x="33598" y="47565"/>
                    <a:pt x="33978" y="47911"/>
                    <a:pt x="34358" y="48188"/>
                  </a:cubicBezTo>
                  <a:cubicBezTo>
                    <a:pt x="34739" y="48429"/>
                    <a:pt x="34981" y="48775"/>
                    <a:pt x="35188" y="49155"/>
                  </a:cubicBezTo>
                  <a:cubicBezTo>
                    <a:pt x="35430" y="49674"/>
                    <a:pt x="35741" y="50123"/>
                    <a:pt x="36052" y="50607"/>
                  </a:cubicBezTo>
                  <a:cubicBezTo>
                    <a:pt x="36743" y="51679"/>
                    <a:pt x="37158" y="52854"/>
                    <a:pt x="37227" y="54133"/>
                  </a:cubicBezTo>
                  <a:cubicBezTo>
                    <a:pt x="37227" y="54306"/>
                    <a:pt x="37227" y="54478"/>
                    <a:pt x="37262" y="54617"/>
                  </a:cubicBezTo>
                  <a:cubicBezTo>
                    <a:pt x="37262" y="54651"/>
                    <a:pt x="37227" y="54686"/>
                    <a:pt x="37193" y="54720"/>
                  </a:cubicBezTo>
                  <a:cubicBezTo>
                    <a:pt x="37054" y="54582"/>
                    <a:pt x="37020" y="54340"/>
                    <a:pt x="36951" y="54167"/>
                  </a:cubicBezTo>
                  <a:cubicBezTo>
                    <a:pt x="36778" y="53511"/>
                    <a:pt x="36363" y="52992"/>
                    <a:pt x="35914" y="52474"/>
                  </a:cubicBezTo>
                  <a:cubicBezTo>
                    <a:pt x="35603" y="52163"/>
                    <a:pt x="35326" y="51851"/>
                    <a:pt x="35119" y="51471"/>
                  </a:cubicBezTo>
                  <a:cubicBezTo>
                    <a:pt x="34842" y="51022"/>
                    <a:pt x="34497" y="50642"/>
                    <a:pt x="34082" y="50331"/>
                  </a:cubicBezTo>
                  <a:cubicBezTo>
                    <a:pt x="33840" y="50089"/>
                    <a:pt x="33494" y="49985"/>
                    <a:pt x="33183" y="49881"/>
                  </a:cubicBezTo>
                  <a:cubicBezTo>
                    <a:pt x="32492" y="49639"/>
                    <a:pt x="31766" y="49397"/>
                    <a:pt x="31075" y="49155"/>
                  </a:cubicBezTo>
                  <a:cubicBezTo>
                    <a:pt x="30971" y="49155"/>
                    <a:pt x="30902" y="49121"/>
                    <a:pt x="30833" y="49121"/>
                  </a:cubicBezTo>
                  <a:cubicBezTo>
                    <a:pt x="30314" y="49121"/>
                    <a:pt x="29796" y="48948"/>
                    <a:pt x="29277" y="48913"/>
                  </a:cubicBezTo>
                  <a:cubicBezTo>
                    <a:pt x="29220" y="48905"/>
                    <a:pt x="29163" y="48901"/>
                    <a:pt x="29106" y="48901"/>
                  </a:cubicBezTo>
                  <a:cubicBezTo>
                    <a:pt x="28921" y="48901"/>
                    <a:pt x="28736" y="48946"/>
                    <a:pt x="28551" y="49052"/>
                  </a:cubicBezTo>
                  <a:cubicBezTo>
                    <a:pt x="28033" y="49328"/>
                    <a:pt x="27480" y="49570"/>
                    <a:pt x="27031" y="49916"/>
                  </a:cubicBezTo>
                  <a:cubicBezTo>
                    <a:pt x="26892" y="50019"/>
                    <a:pt x="26719" y="50054"/>
                    <a:pt x="26547" y="50054"/>
                  </a:cubicBezTo>
                  <a:cubicBezTo>
                    <a:pt x="25959" y="50089"/>
                    <a:pt x="25406" y="50123"/>
                    <a:pt x="24853" y="50227"/>
                  </a:cubicBezTo>
                  <a:cubicBezTo>
                    <a:pt x="24823" y="50230"/>
                    <a:pt x="24795" y="50231"/>
                    <a:pt x="24768" y="50231"/>
                  </a:cubicBezTo>
                  <a:cubicBezTo>
                    <a:pt x="24472" y="50231"/>
                    <a:pt x="24288" y="50065"/>
                    <a:pt x="24162" y="49812"/>
                  </a:cubicBezTo>
                  <a:cubicBezTo>
                    <a:pt x="24092" y="49708"/>
                    <a:pt x="24023" y="49570"/>
                    <a:pt x="23954" y="49432"/>
                  </a:cubicBezTo>
                  <a:cubicBezTo>
                    <a:pt x="23897" y="49288"/>
                    <a:pt x="23911" y="49216"/>
                    <a:pt x="24037" y="49216"/>
                  </a:cubicBezTo>
                  <a:cubicBezTo>
                    <a:pt x="24063" y="49216"/>
                    <a:pt x="24092" y="49219"/>
                    <a:pt x="24127" y="49224"/>
                  </a:cubicBezTo>
                  <a:cubicBezTo>
                    <a:pt x="24542" y="49259"/>
                    <a:pt x="24991" y="49328"/>
                    <a:pt x="25164" y="49812"/>
                  </a:cubicBezTo>
                  <a:cubicBezTo>
                    <a:pt x="25164" y="49842"/>
                    <a:pt x="25190" y="49923"/>
                    <a:pt x="25219" y="49923"/>
                  </a:cubicBezTo>
                  <a:cubicBezTo>
                    <a:pt x="25223" y="49923"/>
                    <a:pt x="25228" y="49921"/>
                    <a:pt x="25233" y="49916"/>
                  </a:cubicBezTo>
                  <a:cubicBezTo>
                    <a:pt x="25311" y="49881"/>
                    <a:pt x="25395" y="49873"/>
                    <a:pt x="25482" y="49873"/>
                  </a:cubicBezTo>
                  <a:cubicBezTo>
                    <a:pt x="25569" y="49873"/>
                    <a:pt x="25659" y="49881"/>
                    <a:pt x="25747" y="49881"/>
                  </a:cubicBezTo>
                  <a:cubicBezTo>
                    <a:pt x="25924" y="49881"/>
                    <a:pt x="26097" y="49847"/>
                    <a:pt x="26236" y="49639"/>
                  </a:cubicBezTo>
                  <a:lnTo>
                    <a:pt x="26236" y="49639"/>
                  </a:lnTo>
                  <a:cubicBezTo>
                    <a:pt x="26084" y="49690"/>
                    <a:pt x="25950" y="49722"/>
                    <a:pt x="25822" y="49722"/>
                  </a:cubicBezTo>
                  <a:cubicBezTo>
                    <a:pt x="25775" y="49722"/>
                    <a:pt x="25729" y="49718"/>
                    <a:pt x="25682" y="49708"/>
                  </a:cubicBezTo>
                  <a:cubicBezTo>
                    <a:pt x="25510" y="49708"/>
                    <a:pt x="25371" y="49708"/>
                    <a:pt x="25268" y="49501"/>
                  </a:cubicBezTo>
                  <a:cubicBezTo>
                    <a:pt x="25060" y="49155"/>
                    <a:pt x="25026" y="49155"/>
                    <a:pt x="25302" y="48810"/>
                  </a:cubicBezTo>
                  <a:cubicBezTo>
                    <a:pt x="25371" y="48741"/>
                    <a:pt x="25441" y="48671"/>
                    <a:pt x="25544" y="48602"/>
                  </a:cubicBezTo>
                  <a:cubicBezTo>
                    <a:pt x="26028" y="48188"/>
                    <a:pt x="26512" y="47738"/>
                    <a:pt x="27100" y="47462"/>
                  </a:cubicBezTo>
                  <a:cubicBezTo>
                    <a:pt x="27480" y="47289"/>
                    <a:pt x="27895" y="47220"/>
                    <a:pt x="28275" y="47116"/>
                  </a:cubicBezTo>
                  <a:cubicBezTo>
                    <a:pt x="28586" y="47047"/>
                    <a:pt x="28932" y="46978"/>
                    <a:pt x="29208" y="46874"/>
                  </a:cubicBezTo>
                  <a:cubicBezTo>
                    <a:pt x="29519" y="46770"/>
                    <a:pt x="29796" y="46736"/>
                    <a:pt x="30107" y="46736"/>
                  </a:cubicBezTo>
                  <a:cubicBezTo>
                    <a:pt x="30292" y="46727"/>
                    <a:pt x="30477" y="46722"/>
                    <a:pt x="30662" y="46722"/>
                  </a:cubicBezTo>
                  <a:close/>
                  <a:moveTo>
                    <a:pt x="13792" y="52439"/>
                  </a:moveTo>
                  <a:cubicBezTo>
                    <a:pt x="14069" y="52992"/>
                    <a:pt x="14069" y="53994"/>
                    <a:pt x="13792" y="54755"/>
                  </a:cubicBezTo>
                  <a:lnTo>
                    <a:pt x="13688" y="54755"/>
                  </a:lnTo>
                  <a:cubicBezTo>
                    <a:pt x="13723" y="53994"/>
                    <a:pt x="13758" y="53269"/>
                    <a:pt x="13792" y="52439"/>
                  </a:cubicBezTo>
                  <a:close/>
                  <a:moveTo>
                    <a:pt x="14760" y="53130"/>
                  </a:moveTo>
                  <a:cubicBezTo>
                    <a:pt x="14656" y="53683"/>
                    <a:pt x="14449" y="54236"/>
                    <a:pt x="14207" y="54789"/>
                  </a:cubicBezTo>
                  <a:cubicBezTo>
                    <a:pt x="14138" y="54755"/>
                    <a:pt x="14103" y="54686"/>
                    <a:pt x="14103" y="54651"/>
                  </a:cubicBezTo>
                  <a:cubicBezTo>
                    <a:pt x="14241" y="54340"/>
                    <a:pt x="14311" y="53960"/>
                    <a:pt x="14380" y="53614"/>
                  </a:cubicBezTo>
                  <a:cubicBezTo>
                    <a:pt x="14414" y="53407"/>
                    <a:pt x="14587" y="53269"/>
                    <a:pt x="14760" y="53130"/>
                  </a:cubicBezTo>
                  <a:close/>
                  <a:moveTo>
                    <a:pt x="36329" y="54859"/>
                  </a:moveTo>
                  <a:lnTo>
                    <a:pt x="36294" y="54893"/>
                  </a:lnTo>
                  <a:lnTo>
                    <a:pt x="36294" y="54859"/>
                  </a:lnTo>
                  <a:close/>
                  <a:moveTo>
                    <a:pt x="17698" y="54720"/>
                  </a:moveTo>
                  <a:lnTo>
                    <a:pt x="17698" y="54720"/>
                  </a:lnTo>
                  <a:cubicBezTo>
                    <a:pt x="17733" y="54824"/>
                    <a:pt x="17663" y="54928"/>
                    <a:pt x="17663" y="55031"/>
                  </a:cubicBezTo>
                  <a:cubicBezTo>
                    <a:pt x="17663" y="54928"/>
                    <a:pt x="17698" y="54824"/>
                    <a:pt x="17698" y="54720"/>
                  </a:cubicBezTo>
                  <a:close/>
                  <a:moveTo>
                    <a:pt x="13585" y="55308"/>
                  </a:moveTo>
                  <a:cubicBezTo>
                    <a:pt x="13619" y="55308"/>
                    <a:pt x="13619" y="55343"/>
                    <a:pt x="13585" y="55377"/>
                  </a:cubicBezTo>
                  <a:cubicBezTo>
                    <a:pt x="13585" y="55377"/>
                    <a:pt x="13585" y="55377"/>
                    <a:pt x="13585" y="55412"/>
                  </a:cubicBezTo>
                  <a:cubicBezTo>
                    <a:pt x="13550" y="55377"/>
                    <a:pt x="13550" y="55343"/>
                    <a:pt x="13550" y="55343"/>
                  </a:cubicBezTo>
                  <a:cubicBezTo>
                    <a:pt x="13550" y="55343"/>
                    <a:pt x="13585" y="55308"/>
                    <a:pt x="13585" y="55308"/>
                  </a:cubicBezTo>
                  <a:close/>
                  <a:moveTo>
                    <a:pt x="36363" y="56068"/>
                  </a:moveTo>
                  <a:cubicBezTo>
                    <a:pt x="36432" y="56103"/>
                    <a:pt x="36432" y="56172"/>
                    <a:pt x="36432" y="56207"/>
                  </a:cubicBezTo>
                  <a:cubicBezTo>
                    <a:pt x="36432" y="56241"/>
                    <a:pt x="36398" y="56276"/>
                    <a:pt x="36398" y="56276"/>
                  </a:cubicBezTo>
                  <a:cubicBezTo>
                    <a:pt x="36329" y="56276"/>
                    <a:pt x="36294" y="56207"/>
                    <a:pt x="36294" y="56138"/>
                  </a:cubicBezTo>
                  <a:cubicBezTo>
                    <a:pt x="36294" y="56103"/>
                    <a:pt x="36294" y="56068"/>
                    <a:pt x="36363" y="56068"/>
                  </a:cubicBezTo>
                  <a:close/>
                  <a:moveTo>
                    <a:pt x="26166" y="55377"/>
                  </a:moveTo>
                  <a:cubicBezTo>
                    <a:pt x="26270" y="55377"/>
                    <a:pt x="26305" y="55481"/>
                    <a:pt x="26339" y="55550"/>
                  </a:cubicBezTo>
                  <a:cubicBezTo>
                    <a:pt x="26512" y="55861"/>
                    <a:pt x="26685" y="56172"/>
                    <a:pt x="26858" y="56483"/>
                  </a:cubicBezTo>
                  <a:cubicBezTo>
                    <a:pt x="26892" y="56552"/>
                    <a:pt x="26927" y="56656"/>
                    <a:pt x="26823" y="56691"/>
                  </a:cubicBezTo>
                  <a:cubicBezTo>
                    <a:pt x="26794" y="56710"/>
                    <a:pt x="26765" y="56718"/>
                    <a:pt x="26739" y="56718"/>
                  </a:cubicBezTo>
                  <a:cubicBezTo>
                    <a:pt x="26670" y="56718"/>
                    <a:pt x="26616" y="56662"/>
                    <a:pt x="26616" y="56587"/>
                  </a:cubicBezTo>
                  <a:cubicBezTo>
                    <a:pt x="26581" y="56379"/>
                    <a:pt x="26443" y="56276"/>
                    <a:pt x="26305" y="56103"/>
                  </a:cubicBezTo>
                  <a:cubicBezTo>
                    <a:pt x="26132" y="55930"/>
                    <a:pt x="26132" y="55619"/>
                    <a:pt x="26166" y="55377"/>
                  </a:cubicBezTo>
                  <a:close/>
                  <a:moveTo>
                    <a:pt x="17663" y="42381"/>
                  </a:moveTo>
                  <a:cubicBezTo>
                    <a:pt x="17905" y="42588"/>
                    <a:pt x="18009" y="42864"/>
                    <a:pt x="18147" y="43072"/>
                  </a:cubicBezTo>
                  <a:cubicBezTo>
                    <a:pt x="18597" y="43729"/>
                    <a:pt x="18977" y="44420"/>
                    <a:pt x="19392" y="45077"/>
                  </a:cubicBezTo>
                  <a:cubicBezTo>
                    <a:pt x="19495" y="45249"/>
                    <a:pt x="19495" y="45491"/>
                    <a:pt x="19634" y="45664"/>
                  </a:cubicBezTo>
                  <a:cubicBezTo>
                    <a:pt x="19806" y="45906"/>
                    <a:pt x="19979" y="46114"/>
                    <a:pt x="20221" y="46286"/>
                  </a:cubicBezTo>
                  <a:cubicBezTo>
                    <a:pt x="21051" y="46978"/>
                    <a:pt x="21777" y="47773"/>
                    <a:pt x="22399" y="48637"/>
                  </a:cubicBezTo>
                  <a:cubicBezTo>
                    <a:pt x="22572" y="48879"/>
                    <a:pt x="22710" y="49121"/>
                    <a:pt x="22779" y="49397"/>
                  </a:cubicBezTo>
                  <a:cubicBezTo>
                    <a:pt x="22779" y="49501"/>
                    <a:pt x="22848" y="49536"/>
                    <a:pt x="22952" y="49536"/>
                  </a:cubicBezTo>
                  <a:cubicBezTo>
                    <a:pt x="23056" y="49501"/>
                    <a:pt x="23090" y="49432"/>
                    <a:pt x="23056" y="49328"/>
                  </a:cubicBezTo>
                  <a:lnTo>
                    <a:pt x="23090" y="49328"/>
                  </a:lnTo>
                  <a:cubicBezTo>
                    <a:pt x="23056" y="49294"/>
                    <a:pt x="23056" y="49259"/>
                    <a:pt x="23021" y="49224"/>
                  </a:cubicBezTo>
                  <a:cubicBezTo>
                    <a:pt x="22883" y="48913"/>
                    <a:pt x="22779" y="48637"/>
                    <a:pt x="22537" y="48395"/>
                  </a:cubicBezTo>
                  <a:cubicBezTo>
                    <a:pt x="22330" y="48222"/>
                    <a:pt x="22191" y="48015"/>
                    <a:pt x="22053" y="47773"/>
                  </a:cubicBezTo>
                  <a:cubicBezTo>
                    <a:pt x="22226" y="47773"/>
                    <a:pt x="22295" y="47842"/>
                    <a:pt x="22399" y="47911"/>
                  </a:cubicBezTo>
                  <a:cubicBezTo>
                    <a:pt x="22675" y="48188"/>
                    <a:pt x="22917" y="48499"/>
                    <a:pt x="23159" y="48775"/>
                  </a:cubicBezTo>
                  <a:cubicBezTo>
                    <a:pt x="23228" y="48879"/>
                    <a:pt x="23297" y="48948"/>
                    <a:pt x="23263" y="49052"/>
                  </a:cubicBezTo>
                  <a:cubicBezTo>
                    <a:pt x="23228" y="49190"/>
                    <a:pt x="23228" y="49294"/>
                    <a:pt x="23401" y="49328"/>
                  </a:cubicBezTo>
                  <a:cubicBezTo>
                    <a:pt x="23436" y="49328"/>
                    <a:pt x="23470" y="49397"/>
                    <a:pt x="23436" y="49466"/>
                  </a:cubicBezTo>
                  <a:cubicBezTo>
                    <a:pt x="23401" y="49605"/>
                    <a:pt x="23090" y="49812"/>
                    <a:pt x="22952" y="49812"/>
                  </a:cubicBezTo>
                  <a:lnTo>
                    <a:pt x="22675" y="49812"/>
                  </a:lnTo>
                  <a:cubicBezTo>
                    <a:pt x="22569" y="49768"/>
                    <a:pt x="22466" y="49748"/>
                    <a:pt x="22368" y="49748"/>
                  </a:cubicBezTo>
                  <a:cubicBezTo>
                    <a:pt x="22085" y="49748"/>
                    <a:pt x="21835" y="49909"/>
                    <a:pt x="21604" y="50089"/>
                  </a:cubicBezTo>
                  <a:cubicBezTo>
                    <a:pt x="21258" y="50400"/>
                    <a:pt x="20947" y="50745"/>
                    <a:pt x="20705" y="51160"/>
                  </a:cubicBezTo>
                  <a:cubicBezTo>
                    <a:pt x="20429" y="51609"/>
                    <a:pt x="20359" y="52128"/>
                    <a:pt x="20256" y="52646"/>
                  </a:cubicBezTo>
                  <a:cubicBezTo>
                    <a:pt x="20083" y="53338"/>
                    <a:pt x="20325" y="53994"/>
                    <a:pt x="20256" y="54651"/>
                  </a:cubicBezTo>
                  <a:cubicBezTo>
                    <a:pt x="20187" y="55204"/>
                    <a:pt x="20187" y="55757"/>
                    <a:pt x="20325" y="56276"/>
                  </a:cubicBezTo>
                  <a:cubicBezTo>
                    <a:pt x="20359" y="56483"/>
                    <a:pt x="20429" y="56725"/>
                    <a:pt x="20290" y="56932"/>
                  </a:cubicBezTo>
                  <a:cubicBezTo>
                    <a:pt x="20187" y="56898"/>
                    <a:pt x="20152" y="56863"/>
                    <a:pt x="20117" y="56794"/>
                  </a:cubicBezTo>
                  <a:cubicBezTo>
                    <a:pt x="19806" y="56138"/>
                    <a:pt x="19288" y="55654"/>
                    <a:pt x="18908" y="55031"/>
                  </a:cubicBezTo>
                  <a:cubicBezTo>
                    <a:pt x="18745" y="54771"/>
                    <a:pt x="18520" y="54541"/>
                    <a:pt x="18437" y="54226"/>
                  </a:cubicBezTo>
                  <a:lnTo>
                    <a:pt x="18437" y="54226"/>
                  </a:lnTo>
                  <a:cubicBezTo>
                    <a:pt x="18462" y="54408"/>
                    <a:pt x="18320" y="54574"/>
                    <a:pt x="18320" y="54824"/>
                  </a:cubicBezTo>
                  <a:cubicBezTo>
                    <a:pt x="18044" y="54582"/>
                    <a:pt x="17802" y="54409"/>
                    <a:pt x="17802" y="54064"/>
                  </a:cubicBezTo>
                  <a:cubicBezTo>
                    <a:pt x="17802" y="53856"/>
                    <a:pt x="17698" y="53683"/>
                    <a:pt x="17629" y="53511"/>
                  </a:cubicBezTo>
                  <a:cubicBezTo>
                    <a:pt x="17491" y="53061"/>
                    <a:pt x="17456" y="52612"/>
                    <a:pt x="17387" y="52197"/>
                  </a:cubicBezTo>
                  <a:cubicBezTo>
                    <a:pt x="17283" y="51506"/>
                    <a:pt x="17214" y="50814"/>
                    <a:pt x="17145" y="50158"/>
                  </a:cubicBezTo>
                  <a:cubicBezTo>
                    <a:pt x="17110" y="49985"/>
                    <a:pt x="17076" y="49847"/>
                    <a:pt x="17179" y="49708"/>
                  </a:cubicBezTo>
                  <a:cubicBezTo>
                    <a:pt x="17283" y="49743"/>
                    <a:pt x="17249" y="49812"/>
                    <a:pt x="17249" y="49881"/>
                  </a:cubicBezTo>
                  <a:cubicBezTo>
                    <a:pt x="17456" y="50745"/>
                    <a:pt x="17663" y="51609"/>
                    <a:pt x="17905" y="52439"/>
                  </a:cubicBezTo>
                  <a:cubicBezTo>
                    <a:pt x="17905" y="52474"/>
                    <a:pt x="17940" y="52508"/>
                    <a:pt x="17940" y="52508"/>
                  </a:cubicBezTo>
                  <a:cubicBezTo>
                    <a:pt x="17940" y="52742"/>
                    <a:pt x="18037" y="52944"/>
                    <a:pt x="18106" y="53113"/>
                  </a:cubicBezTo>
                  <a:lnTo>
                    <a:pt x="18106" y="53113"/>
                  </a:lnTo>
                  <a:cubicBezTo>
                    <a:pt x="18078" y="52893"/>
                    <a:pt x="18071" y="52703"/>
                    <a:pt x="17974" y="52543"/>
                  </a:cubicBezTo>
                  <a:cubicBezTo>
                    <a:pt x="17905" y="51955"/>
                    <a:pt x="17767" y="51402"/>
                    <a:pt x="17629" y="50849"/>
                  </a:cubicBezTo>
                  <a:cubicBezTo>
                    <a:pt x="17421" y="49916"/>
                    <a:pt x="17387" y="48983"/>
                    <a:pt x="17525" y="48049"/>
                  </a:cubicBezTo>
                  <a:cubicBezTo>
                    <a:pt x="17629" y="47289"/>
                    <a:pt x="17525" y="46528"/>
                    <a:pt x="17560" y="45768"/>
                  </a:cubicBezTo>
                  <a:cubicBezTo>
                    <a:pt x="17594" y="44766"/>
                    <a:pt x="17525" y="43763"/>
                    <a:pt x="17594" y="42761"/>
                  </a:cubicBezTo>
                  <a:cubicBezTo>
                    <a:pt x="17594" y="42657"/>
                    <a:pt x="17560" y="42519"/>
                    <a:pt x="17663" y="42381"/>
                  </a:cubicBezTo>
                  <a:close/>
                  <a:moveTo>
                    <a:pt x="17007" y="43936"/>
                  </a:moveTo>
                  <a:cubicBezTo>
                    <a:pt x="17145" y="43936"/>
                    <a:pt x="17110" y="44040"/>
                    <a:pt x="17110" y="44109"/>
                  </a:cubicBezTo>
                  <a:cubicBezTo>
                    <a:pt x="17145" y="44420"/>
                    <a:pt x="17076" y="44731"/>
                    <a:pt x="17041" y="45042"/>
                  </a:cubicBezTo>
                  <a:cubicBezTo>
                    <a:pt x="16903" y="45837"/>
                    <a:pt x="16834" y="46667"/>
                    <a:pt x="16868" y="47462"/>
                  </a:cubicBezTo>
                  <a:cubicBezTo>
                    <a:pt x="16903" y="48188"/>
                    <a:pt x="16868" y="48913"/>
                    <a:pt x="16903" y="49605"/>
                  </a:cubicBezTo>
                  <a:cubicBezTo>
                    <a:pt x="16938" y="50331"/>
                    <a:pt x="17007" y="51022"/>
                    <a:pt x="17145" y="51713"/>
                  </a:cubicBezTo>
                  <a:cubicBezTo>
                    <a:pt x="17214" y="52197"/>
                    <a:pt x="17179" y="52716"/>
                    <a:pt x="17352" y="53199"/>
                  </a:cubicBezTo>
                  <a:cubicBezTo>
                    <a:pt x="17663" y="53960"/>
                    <a:pt x="17456" y="54720"/>
                    <a:pt x="17387" y="55481"/>
                  </a:cubicBezTo>
                  <a:cubicBezTo>
                    <a:pt x="17387" y="55688"/>
                    <a:pt x="17318" y="55896"/>
                    <a:pt x="17318" y="56068"/>
                  </a:cubicBezTo>
                  <a:cubicBezTo>
                    <a:pt x="17318" y="56794"/>
                    <a:pt x="16972" y="57347"/>
                    <a:pt x="16626" y="57935"/>
                  </a:cubicBezTo>
                  <a:cubicBezTo>
                    <a:pt x="16626" y="57969"/>
                    <a:pt x="16592" y="57969"/>
                    <a:pt x="16557" y="57969"/>
                  </a:cubicBezTo>
                  <a:cubicBezTo>
                    <a:pt x="16557" y="57981"/>
                    <a:pt x="16553" y="57985"/>
                    <a:pt x="16548" y="57985"/>
                  </a:cubicBezTo>
                  <a:cubicBezTo>
                    <a:pt x="16538" y="57985"/>
                    <a:pt x="16523" y="57969"/>
                    <a:pt x="16523" y="57969"/>
                  </a:cubicBezTo>
                  <a:cubicBezTo>
                    <a:pt x="16419" y="57866"/>
                    <a:pt x="16488" y="57762"/>
                    <a:pt x="16523" y="57658"/>
                  </a:cubicBezTo>
                  <a:cubicBezTo>
                    <a:pt x="16592" y="56967"/>
                    <a:pt x="16592" y="56310"/>
                    <a:pt x="16281" y="55688"/>
                  </a:cubicBezTo>
                  <a:cubicBezTo>
                    <a:pt x="16143" y="55343"/>
                    <a:pt x="16143" y="55031"/>
                    <a:pt x="16212" y="54686"/>
                  </a:cubicBezTo>
                  <a:cubicBezTo>
                    <a:pt x="16384" y="54064"/>
                    <a:pt x="16419" y="53441"/>
                    <a:pt x="16419" y="52785"/>
                  </a:cubicBezTo>
                  <a:cubicBezTo>
                    <a:pt x="16419" y="52128"/>
                    <a:pt x="16419" y="51471"/>
                    <a:pt x="16350" y="50780"/>
                  </a:cubicBezTo>
                  <a:cubicBezTo>
                    <a:pt x="16315" y="50503"/>
                    <a:pt x="16212" y="50296"/>
                    <a:pt x="15970" y="50123"/>
                  </a:cubicBezTo>
                  <a:cubicBezTo>
                    <a:pt x="15935" y="50123"/>
                    <a:pt x="15901" y="50054"/>
                    <a:pt x="15866" y="50054"/>
                  </a:cubicBezTo>
                  <a:cubicBezTo>
                    <a:pt x="15382" y="49916"/>
                    <a:pt x="15209" y="49536"/>
                    <a:pt x="15106" y="49086"/>
                  </a:cubicBezTo>
                  <a:cubicBezTo>
                    <a:pt x="15036" y="48844"/>
                    <a:pt x="14933" y="48602"/>
                    <a:pt x="14829" y="48395"/>
                  </a:cubicBezTo>
                  <a:cubicBezTo>
                    <a:pt x="14725" y="48222"/>
                    <a:pt x="14691" y="48049"/>
                    <a:pt x="14794" y="47842"/>
                  </a:cubicBezTo>
                  <a:cubicBezTo>
                    <a:pt x="14933" y="47634"/>
                    <a:pt x="15036" y="47393"/>
                    <a:pt x="15175" y="47185"/>
                  </a:cubicBezTo>
                  <a:cubicBezTo>
                    <a:pt x="15348" y="46909"/>
                    <a:pt x="15486" y="46667"/>
                    <a:pt x="15624" y="46390"/>
                  </a:cubicBezTo>
                  <a:cubicBezTo>
                    <a:pt x="15728" y="46114"/>
                    <a:pt x="15866" y="45872"/>
                    <a:pt x="16039" y="45630"/>
                  </a:cubicBezTo>
                  <a:cubicBezTo>
                    <a:pt x="16315" y="45284"/>
                    <a:pt x="16557" y="44869"/>
                    <a:pt x="16730" y="44420"/>
                  </a:cubicBezTo>
                  <a:cubicBezTo>
                    <a:pt x="16799" y="44247"/>
                    <a:pt x="16868" y="44074"/>
                    <a:pt x="17007" y="43936"/>
                  </a:cubicBezTo>
                  <a:close/>
                  <a:moveTo>
                    <a:pt x="10785" y="48741"/>
                  </a:moveTo>
                  <a:lnTo>
                    <a:pt x="10785" y="48741"/>
                  </a:lnTo>
                  <a:cubicBezTo>
                    <a:pt x="10439" y="49052"/>
                    <a:pt x="10094" y="49397"/>
                    <a:pt x="9713" y="49743"/>
                  </a:cubicBezTo>
                  <a:cubicBezTo>
                    <a:pt x="9471" y="49985"/>
                    <a:pt x="9195" y="50192"/>
                    <a:pt x="9022" y="50503"/>
                  </a:cubicBezTo>
                  <a:cubicBezTo>
                    <a:pt x="8988" y="50573"/>
                    <a:pt x="8884" y="50642"/>
                    <a:pt x="9022" y="50676"/>
                  </a:cubicBezTo>
                  <a:cubicBezTo>
                    <a:pt x="9041" y="50685"/>
                    <a:pt x="9057" y="50690"/>
                    <a:pt x="9071" y="50690"/>
                  </a:cubicBezTo>
                  <a:cubicBezTo>
                    <a:pt x="9110" y="50690"/>
                    <a:pt x="9135" y="50658"/>
                    <a:pt x="9160" y="50607"/>
                  </a:cubicBezTo>
                  <a:cubicBezTo>
                    <a:pt x="9264" y="50331"/>
                    <a:pt x="9506" y="50158"/>
                    <a:pt x="9713" y="49985"/>
                  </a:cubicBezTo>
                  <a:cubicBezTo>
                    <a:pt x="10024" y="49708"/>
                    <a:pt x="10336" y="49466"/>
                    <a:pt x="10681" y="49259"/>
                  </a:cubicBezTo>
                  <a:cubicBezTo>
                    <a:pt x="10815" y="49147"/>
                    <a:pt x="10963" y="49036"/>
                    <a:pt x="11126" y="49036"/>
                  </a:cubicBezTo>
                  <a:cubicBezTo>
                    <a:pt x="11215" y="49036"/>
                    <a:pt x="11309" y="49070"/>
                    <a:pt x="11407" y="49155"/>
                  </a:cubicBezTo>
                  <a:cubicBezTo>
                    <a:pt x="10612" y="49501"/>
                    <a:pt x="10232" y="50192"/>
                    <a:pt x="9783" y="50849"/>
                  </a:cubicBezTo>
                  <a:cubicBezTo>
                    <a:pt x="9713" y="50918"/>
                    <a:pt x="9644" y="51056"/>
                    <a:pt x="9644" y="51160"/>
                  </a:cubicBezTo>
                  <a:cubicBezTo>
                    <a:pt x="9575" y="51679"/>
                    <a:pt x="9368" y="52128"/>
                    <a:pt x="9264" y="52612"/>
                  </a:cubicBezTo>
                  <a:cubicBezTo>
                    <a:pt x="9229" y="52750"/>
                    <a:pt x="9126" y="52888"/>
                    <a:pt x="9126" y="53027"/>
                  </a:cubicBezTo>
                  <a:cubicBezTo>
                    <a:pt x="9057" y="53753"/>
                    <a:pt x="8573" y="54202"/>
                    <a:pt x="8089" y="54582"/>
                  </a:cubicBezTo>
                  <a:cubicBezTo>
                    <a:pt x="7467" y="55066"/>
                    <a:pt x="6914" y="55584"/>
                    <a:pt x="6326" y="56103"/>
                  </a:cubicBezTo>
                  <a:cubicBezTo>
                    <a:pt x="6015" y="56345"/>
                    <a:pt x="5842" y="56656"/>
                    <a:pt x="5738" y="57002"/>
                  </a:cubicBezTo>
                  <a:cubicBezTo>
                    <a:pt x="5635" y="57382"/>
                    <a:pt x="5531" y="57762"/>
                    <a:pt x="5427" y="58177"/>
                  </a:cubicBezTo>
                  <a:cubicBezTo>
                    <a:pt x="5220" y="58039"/>
                    <a:pt x="5254" y="57866"/>
                    <a:pt x="5220" y="57693"/>
                  </a:cubicBezTo>
                  <a:cubicBezTo>
                    <a:pt x="5116" y="57105"/>
                    <a:pt x="5047" y="56518"/>
                    <a:pt x="4978" y="55930"/>
                  </a:cubicBezTo>
                  <a:cubicBezTo>
                    <a:pt x="4943" y="55688"/>
                    <a:pt x="5082" y="55481"/>
                    <a:pt x="5116" y="55239"/>
                  </a:cubicBezTo>
                  <a:cubicBezTo>
                    <a:pt x="5220" y="54720"/>
                    <a:pt x="5324" y="54202"/>
                    <a:pt x="5669" y="53718"/>
                  </a:cubicBezTo>
                  <a:cubicBezTo>
                    <a:pt x="5911" y="53372"/>
                    <a:pt x="6084" y="52923"/>
                    <a:pt x="6291" y="52543"/>
                  </a:cubicBezTo>
                  <a:cubicBezTo>
                    <a:pt x="6395" y="52335"/>
                    <a:pt x="6533" y="52163"/>
                    <a:pt x="6672" y="51990"/>
                  </a:cubicBezTo>
                  <a:cubicBezTo>
                    <a:pt x="7190" y="51506"/>
                    <a:pt x="7605" y="50953"/>
                    <a:pt x="8123" y="50469"/>
                  </a:cubicBezTo>
                  <a:cubicBezTo>
                    <a:pt x="8607" y="50054"/>
                    <a:pt x="9091" y="49605"/>
                    <a:pt x="9575" y="49190"/>
                  </a:cubicBezTo>
                  <a:cubicBezTo>
                    <a:pt x="9921" y="48948"/>
                    <a:pt x="10370" y="48879"/>
                    <a:pt x="10785" y="48741"/>
                  </a:cubicBezTo>
                  <a:close/>
                  <a:moveTo>
                    <a:pt x="22814" y="58108"/>
                  </a:moveTo>
                  <a:cubicBezTo>
                    <a:pt x="22814" y="58108"/>
                    <a:pt x="22814" y="58142"/>
                    <a:pt x="22848" y="58177"/>
                  </a:cubicBezTo>
                  <a:cubicBezTo>
                    <a:pt x="22825" y="58177"/>
                    <a:pt x="22802" y="58192"/>
                    <a:pt x="22789" y="58192"/>
                  </a:cubicBezTo>
                  <a:cubicBezTo>
                    <a:pt x="22783" y="58192"/>
                    <a:pt x="22779" y="58188"/>
                    <a:pt x="22779" y="58177"/>
                  </a:cubicBezTo>
                  <a:cubicBezTo>
                    <a:pt x="22779" y="58177"/>
                    <a:pt x="22744" y="58142"/>
                    <a:pt x="22744" y="58142"/>
                  </a:cubicBezTo>
                  <a:cubicBezTo>
                    <a:pt x="22779" y="58142"/>
                    <a:pt x="22779" y="58108"/>
                    <a:pt x="22814" y="58108"/>
                  </a:cubicBezTo>
                  <a:close/>
                  <a:moveTo>
                    <a:pt x="37400" y="56310"/>
                  </a:moveTo>
                  <a:cubicBezTo>
                    <a:pt x="37538" y="56414"/>
                    <a:pt x="37538" y="56587"/>
                    <a:pt x="37573" y="56691"/>
                  </a:cubicBezTo>
                  <a:cubicBezTo>
                    <a:pt x="37642" y="57105"/>
                    <a:pt x="37746" y="57520"/>
                    <a:pt x="37815" y="57900"/>
                  </a:cubicBezTo>
                  <a:cubicBezTo>
                    <a:pt x="37849" y="58142"/>
                    <a:pt x="37815" y="58211"/>
                    <a:pt x="37573" y="58246"/>
                  </a:cubicBezTo>
                  <a:cubicBezTo>
                    <a:pt x="37504" y="58246"/>
                    <a:pt x="37435" y="58240"/>
                    <a:pt x="37366" y="58240"/>
                  </a:cubicBezTo>
                  <a:cubicBezTo>
                    <a:pt x="37262" y="58240"/>
                    <a:pt x="37158" y="58253"/>
                    <a:pt x="37054" y="58315"/>
                  </a:cubicBezTo>
                  <a:cubicBezTo>
                    <a:pt x="37038" y="58326"/>
                    <a:pt x="37023" y="58331"/>
                    <a:pt x="37009" y="58331"/>
                  </a:cubicBezTo>
                  <a:cubicBezTo>
                    <a:pt x="36940" y="58331"/>
                    <a:pt x="36916" y="58200"/>
                    <a:pt x="36916" y="58142"/>
                  </a:cubicBezTo>
                  <a:cubicBezTo>
                    <a:pt x="36882" y="57797"/>
                    <a:pt x="36882" y="57451"/>
                    <a:pt x="36916" y="57105"/>
                  </a:cubicBezTo>
                  <a:cubicBezTo>
                    <a:pt x="36916" y="57071"/>
                    <a:pt x="36951" y="57036"/>
                    <a:pt x="36951" y="57036"/>
                  </a:cubicBezTo>
                  <a:cubicBezTo>
                    <a:pt x="37020" y="56656"/>
                    <a:pt x="37020" y="56656"/>
                    <a:pt x="37400" y="56310"/>
                  </a:cubicBezTo>
                  <a:close/>
                  <a:moveTo>
                    <a:pt x="27480" y="59456"/>
                  </a:moveTo>
                  <a:lnTo>
                    <a:pt x="27514" y="59490"/>
                  </a:lnTo>
                  <a:lnTo>
                    <a:pt x="27480" y="59490"/>
                  </a:lnTo>
                  <a:lnTo>
                    <a:pt x="27480" y="59456"/>
                  </a:lnTo>
                  <a:close/>
                  <a:moveTo>
                    <a:pt x="22502" y="59456"/>
                  </a:moveTo>
                  <a:cubicBezTo>
                    <a:pt x="22537" y="59456"/>
                    <a:pt x="22537" y="59456"/>
                    <a:pt x="22537" y="59490"/>
                  </a:cubicBezTo>
                  <a:cubicBezTo>
                    <a:pt x="22537" y="59525"/>
                    <a:pt x="22502" y="59525"/>
                    <a:pt x="22468" y="59525"/>
                  </a:cubicBezTo>
                  <a:lnTo>
                    <a:pt x="22502" y="59456"/>
                  </a:lnTo>
                  <a:close/>
                  <a:moveTo>
                    <a:pt x="18493" y="54962"/>
                  </a:moveTo>
                  <a:lnTo>
                    <a:pt x="18493" y="54962"/>
                  </a:lnTo>
                  <a:cubicBezTo>
                    <a:pt x="18769" y="55239"/>
                    <a:pt x="19115" y="55446"/>
                    <a:pt x="19322" y="55792"/>
                  </a:cubicBezTo>
                  <a:cubicBezTo>
                    <a:pt x="19634" y="56310"/>
                    <a:pt x="19979" y="56863"/>
                    <a:pt x="20290" y="57416"/>
                  </a:cubicBezTo>
                  <a:cubicBezTo>
                    <a:pt x="20429" y="57658"/>
                    <a:pt x="20394" y="57935"/>
                    <a:pt x="20359" y="58177"/>
                  </a:cubicBezTo>
                  <a:cubicBezTo>
                    <a:pt x="20290" y="58868"/>
                    <a:pt x="20152" y="59594"/>
                    <a:pt x="20048" y="60285"/>
                  </a:cubicBezTo>
                  <a:cubicBezTo>
                    <a:pt x="20016" y="60301"/>
                    <a:pt x="19992" y="60308"/>
                    <a:pt x="19972" y="60308"/>
                  </a:cubicBezTo>
                  <a:cubicBezTo>
                    <a:pt x="19908" y="60308"/>
                    <a:pt x="19902" y="60235"/>
                    <a:pt x="19876" y="60182"/>
                  </a:cubicBezTo>
                  <a:cubicBezTo>
                    <a:pt x="19599" y="59629"/>
                    <a:pt x="19357" y="59076"/>
                    <a:pt x="19253" y="58488"/>
                  </a:cubicBezTo>
                  <a:cubicBezTo>
                    <a:pt x="19219" y="58177"/>
                    <a:pt x="19150" y="57935"/>
                    <a:pt x="19081" y="57624"/>
                  </a:cubicBezTo>
                  <a:lnTo>
                    <a:pt x="19081" y="57624"/>
                  </a:lnTo>
                  <a:cubicBezTo>
                    <a:pt x="19288" y="57900"/>
                    <a:pt x="19599" y="58039"/>
                    <a:pt x="19841" y="58246"/>
                  </a:cubicBezTo>
                  <a:cubicBezTo>
                    <a:pt x="19806" y="58177"/>
                    <a:pt x="19772" y="58108"/>
                    <a:pt x="19703" y="58039"/>
                  </a:cubicBezTo>
                  <a:cubicBezTo>
                    <a:pt x="19322" y="57589"/>
                    <a:pt x="19081" y="57071"/>
                    <a:pt x="18839" y="56518"/>
                  </a:cubicBezTo>
                  <a:cubicBezTo>
                    <a:pt x="18631" y="56034"/>
                    <a:pt x="18528" y="55515"/>
                    <a:pt x="18493" y="54962"/>
                  </a:cubicBezTo>
                  <a:close/>
                  <a:moveTo>
                    <a:pt x="29272" y="49164"/>
                  </a:moveTo>
                  <a:cubicBezTo>
                    <a:pt x="29420" y="49164"/>
                    <a:pt x="29572" y="49183"/>
                    <a:pt x="29727" y="49224"/>
                  </a:cubicBezTo>
                  <a:cubicBezTo>
                    <a:pt x="29796" y="49224"/>
                    <a:pt x="29830" y="49224"/>
                    <a:pt x="29899" y="49259"/>
                  </a:cubicBezTo>
                  <a:cubicBezTo>
                    <a:pt x="30107" y="49294"/>
                    <a:pt x="30383" y="49259"/>
                    <a:pt x="30556" y="49397"/>
                  </a:cubicBezTo>
                  <a:cubicBezTo>
                    <a:pt x="30729" y="49501"/>
                    <a:pt x="30833" y="49708"/>
                    <a:pt x="30971" y="49847"/>
                  </a:cubicBezTo>
                  <a:cubicBezTo>
                    <a:pt x="31386" y="50261"/>
                    <a:pt x="31697" y="50745"/>
                    <a:pt x="32042" y="51195"/>
                  </a:cubicBezTo>
                  <a:cubicBezTo>
                    <a:pt x="32112" y="51298"/>
                    <a:pt x="32146" y="51402"/>
                    <a:pt x="32284" y="51471"/>
                  </a:cubicBezTo>
                  <a:cubicBezTo>
                    <a:pt x="32042" y="50918"/>
                    <a:pt x="31697" y="50434"/>
                    <a:pt x="31351" y="49985"/>
                  </a:cubicBezTo>
                  <a:cubicBezTo>
                    <a:pt x="31213" y="49847"/>
                    <a:pt x="31109" y="49708"/>
                    <a:pt x="31040" y="49570"/>
                  </a:cubicBezTo>
                  <a:cubicBezTo>
                    <a:pt x="31109" y="49501"/>
                    <a:pt x="31144" y="49501"/>
                    <a:pt x="31178" y="49501"/>
                  </a:cubicBezTo>
                  <a:cubicBezTo>
                    <a:pt x="31593" y="49743"/>
                    <a:pt x="32042" y="49812"/>
                    <a:pt x="32457" y="49985"/>
                  </a:cubicBezTo>
                  <a:cubicBezTo>
                    <a:pt x="33010" y="50192"/>
                    <a:pt x="33494" y="50538"/>
                    <a:pt x="33944" y="50884"/>
                  </a:cubicBezTo>
                  <a:cubicBezTo>
                    <a:pt x="34255" y="51091"/>
                    <a:pt x="34531" y="51333"/>
                    <a:pt x="34669" y="51679"/>
                  </a:cubicBezTo>
                  <a:cubicBezTo>
                    <a:pt x="34773" y="51851"/>
                    <a:pt x="34946" y="52024"/>
                    <a:pt x="34808" y="52266"/>
                  </a:cubicBezTo>
                  <a:cubicBezTo>
                    <a:pt x="34773" y="52335"/>
                    <a:pt x="34842" y="52404"/>
                    <a:pt x="34877" y="52474"/>
                  </a:cubicBezTo>
                  <a:cubicBezTo>
                    <a:pt x="35395" y="53441"/>
                    <a:pt x="35603" y="54478"/>
                    <a:pt x="35914" y="55515"/>
                  </a:cubicBezTo>
                  <a:cubicBezTo>
                    <a:pt x="36052" y="56103"/>
                    <a:pt x="36259" y="56691"/>
                    <a:pt x="36432" y="57278"/>
                  </a:cubicBezTo>
                  <a:cubicBezTo>
                    <a:pt x="36536" y="57555"/>
                    <a:pt x="36605" y="57866"/>
                    <a:pt x="36640" y="58177"/>
                  </a:cubicBezTo>
                  <a:cubicBezTo>
                    <a:pt x="36743" y="58799"/>
                    <a:pt x="36916" y="59387"/>
                    <a:pt x="37020" y="60009"/>
                  </a:cubicBezTo>
                  <a:cubicBezTo>
                    <a:pt x="37054" y="60216"/>
                    <a:pt x="37124" y="60424"/>
                    <a:pt x="37054" y="60666"/>
                  </a:cubicBezTo>
                  <a:cubicBezTo>
                    <a:pt x="36847" y="60354"/>
                    <a:pt x="36605" y="60078"/>
                    <a:pt x="36432" y="59767"/>
                  </a:cubicBezTo>
                  <a:cubicBezTo>
                    <a:pt x="36087" y="59214"/>
                    <a:pt x="35706" y="58730"/>
                    <a:pt x="35188" y="58384"/>
                  </a:cubicBezTo>
                  <a:cubicBezTo>
                    <a:pt x="34842" y="58108"/>
                    <a:pt x="34531" y="57831"/>
                    <a:pt x="34220" y="57555"/>
                  </a:cubicBezTo>
                  <a:cubicBezTo>
                    <a:pt x="33978" y="57347"/>
                    <a:pt x="33771" y="57174"/>
                    <a:pt x="33494" y="57071"/>
                  </a:cubicBezTo>
                  <a:cubicBezTo>
                    <a:pt x="33010" y="56863"/>
                    <a:pt x="32768" y="56449"/>
                    <a:pt x="32526" y="56068"/>
                  </a:cubicBezTo>
                  <a:cubicBezTo>
                    <a:pt x="31973" y="55204"/>
                    <a:pt x="31455" y="54306"/>
                    <a:pt x="30833" y="53476"/>
                  </a:cubicBezTo>
                  <a:cubicBezTo>
                    <a:pt x="30522" y="53061"/>
                    <a:pt x="30107" y="52716"/>
                    <a:pt x="29727" y="52370"/>
                  </a:cubicBezTo>
                  <a:cubicBezTo>
                    <a:pt x="29035" y="51748"/>
                    <a:pt x="28309" y="51126"/>
                    <a:pt x="27549" y="50503"/>
                  </a:cubicBezTo>
                  <a:cubicBezTo>
                    <a:pt x="27411" y="50400"/>
                    <a:pt x="27203" y="50365"/>
                    <a:pt x="27100" y="50227"/>
                  </a:cubicBezTo>
                  <a:cubicBezTo>
                    <a:pt x="27169" y="50089"/>
                    <a:pt x="27272" y="50019"/>
                    <a:pt x="27376" y="49985"/>
                  </a:cubicBezTo>
                  <a:cubicBezTo>
                    <a:pt x="27653" y="49812"/>
                    <a:pt x="27964" y="49639"/>
                    <a:pt x="28275" y="49466"/>
                  </a:cubicBezTo>
                  <a:cubicBezTo>
                    <a:pt x="28590" y="49272"/>
                    <a:pt x="28922" y="49164"/>
                    <a:pt x="29272" y="49164"/>
                  </a:cubicBezTo>
                  <a:close/>
                  <a:moveTo>
                    <a:pt x="26996" y="56898"/>
                  </a:moveTo>
                  <a:cubicBezTo>
                    <a:pt x="27065" y="56898"/>
                    <a:pt x="27100" y="56932"/>
                    <a:pt x="27134" y="57002"/>
                  </a:cubicBezTo>
                  <a:cubicBezTo>
                    <a:pt x="27376" y="57451"/>
                    <a:pt x="27756" y="57866"/>
                    <a:pt x="27929" y="58419"/>
                  </a:cubicBezTo>
                  <a:cubicBezTo>
                    <a:pt x="28033" y="58799"/>
                    <a:pt x="28240" y="59214"/>
                    <a:pt x="28413" y="59594"/>
                  </a:cubicBezTo>
                  <a:cubicBezTo>
                    <a:pt x="28517" y="59801"/>
                    <a:pt x="28759" y="59940"/>
                    <a:pt x="28862" y="60147"/>
                  </a:cubicBezTo>
                  <a:cubicBezTo>
                    <a:pt x="28966" y="60354"/>
                    <a:pt x="29104" y="60562"/>
                    <a:pt x="29139" y="60838"/>
                  </a:cubicBezTo>
                  <a:cubicBezTo>
                    <a:pt x="28828" y="60666"/>
                    <a:pt x="28621" y="60354"/>
                    <a:pt x="28413" y="60078"/>
                  </a:cubicBezTo>
                  <a:cubicBezTo>
                    <a:pt x="28033" y="59525"/>
                    <a:pt x="27722" y="58903"/>
                    <a:pt x="27480" y="58211"/>
                  </a:cubicBezTo>
                  <a:cubicBezTo>
                    <a:pt x="27445" y="58073"/>
                    <a:pt x="27342" y="57935"/>
                    <a:pt x="27203" y="57831"/>
                  </a:cubicBezTo>
                  <a:cubicBezTo>
                    <a:pt x="26961" y="57658"/>
                    <a:pt x="26927" y="57313"/>
                    <a:pt x="26927" y="57036"/>
                  </a:cubicBezTo>
                  <a:cubicBezTo>
                    <a:pt x="26892" y="56967"/>
                    <a:pt x="26927" y="56932"/>
                    <a:pt x="26996" y="56898"/>
                  </a:cubicBezTo>
                  <a:close/>
                  <a:moveTo>
                    <a:pt x="28102" y="58453"/>
                  </a:moveTo>
                  <a:lnTo>
                    <a:pt x="28102" y="58453"/>
                  </a:lnTo>
                  <a:cubicBezTo>
                    <a:pt x="28379" y="58557"/>
                    <a:pt x="28828" y="58903"/>
                    <a:pt x="28862" y="59076"/>
                  </a:cubicBezTo>
                  <a:cubicBezTo>
                    <a:pt x="28932" y="59387"/>
                    <a:pt x="29346" y="59525"/>
                    <a:pt x="29346" y="59940"/>
                  </a:cubicBezTo>
                  <a:cubicBezTo>
                    <a:pt x="29346" y="60251"/>
                    <a:pt x="29416" y="60562"/>
                    <a:pt x="29485" y="60942"/>
                  </a:cubicBezTo>
                  <a:cubicBezTo>
                    <a:pt x="29277" y="60804"/>
                    <a:pt x="29277" y="60666"/>
                    <a:pt x="29208" y="60562"/>
                  </a:cubicBezTo>
                  <a:cubicBezTo>
                    <a:pt x="28932" y="59836"/>
                    <a:pt x="28448" y="59214"/>
                    <a:pt x="28102" y="58453"/>
                  </a:cubicBezTo>
                  <a:close/>
                  <a:moveTo>
                    <a:pt x="22572" y="61841"/>
                  </a:moveTo>
                  <a:lnTo>
                    <a:pt x="22572" y="61841"/>
                  </a:lnTo>
                  <a:cubicBezTo>
                    <a:pt x="22602" y="61963"/>
                    <a:pt x="22687" y="62059"/>
                    <a:pt x="22778" y="62127"/>
                  </a:cubicBezTo>
                  <a:lnTo>
                    <a:pt x="22778" y="62127"/>
                  </a:lnTo>
                  <a:cubicBezTo>
                    <a:pt x="22770" y="62001"/>
                    <a:pt x="22701" y="61906"/>
                    <a:pt x="22572" y="61841"/>
                  </a:cubicBezTo>
                  <a:close/>
                  <a:moveTo>
                    <a:pt x="22778" y="62127"/>
                  </a:moveTo>
                  <a:cubicBezTo>
                    <a:pt x="22779" y="62135"/>
                    <a:pt x="22779" y="62143"/>
                    <a:pt x="22779" y="62152"/>
                  </a:cubicBezTo>
                  <a:cubicBezTo>
                    <a:pt x="22794" y="62167"/>
                    <a:pt x="22809" y="62175"/>
                    <a:pt x="22824" y="62186"/>
                  </a:cubicBezTo>
                  <a:lnTo>
                    <a:pt x="22824" y="62186"/>
                  </a:lnTo>
                  <a:cubicBezTo>
                    <a:pt x="22818" y="62176"/>
                    <a:pt x="22814" y="62164"/>
                    <a:pt x="22814" y="62152"/>
                  </a:cubicBezTo>
                  <a:cubicBezTo>
                    <a:pt x="22802" y="62144"/>
                    <a:pt x="22790" y="62136"/>
                    <a:pt x="22778" y="62127"/>
                  </a:cubicBezTo>
                  <a:close/>
                  <a:moveTo>
                    <a:pt x="22824" y="62186"/>
                  </a:moveTo>
                  <a:cubicBezTo>
                    <a:pt x="22832" y="62198"/>
                    <a:pt x="22844" y="62208"/>
                    <a:pt x="22856" y="62215"/>
                  </a:cubicBezTo>
                  <a:lnTo>
                    <a:pt x="22856" y="62215"/>
                  </a:lnTo>
                  <a:cubicBezTo>
                    <a:pt x="22846" y="62202"/>
                    <a:pt x="22835" y="62194"/>
                    <a:pt x="22824" y="62186"/>
                  </a:cubicBezTo>
                  <a:close/>
                  <a:moveTo>
                    <a:pt x="22856" y="62215"/>
                  </a:moveTo>
                  <a:lnTo>
                    <a:pt x="22856" y="62215"/>
                  </a:lnTo>
                  <a:cubicBezTo>
                    <a:pt x="22865" y="62225"/>
                    <a:pt x="22874" y="62238"/>
                    <a:pt x="22883" y="62256"/>
                  </a:cubicBezTo>
                  <a:cubicBezTo>
                    <a:pt x="22893" y="62260"/>
                    <a:pt x="22904" y="62264"/>
                    <a:pt x="22914" y="62268"/>
                  </a:cubicBezTo>
                  <a:lnTo>
                    <a:pt x="22914" y="62268"/>
                  </a:lnTo>
                  <a:cubicBezTo>
                    <a:pt x="22904" y="62252"/>
                    <a:pt x="22893" y="62237"/>
                    <a:pt x="22883" y="62221"/>
                  </a:cubicBezTo>
                  <a:cubicBezTo>
                    <a:pt x="22874" y="62221"/>
                    <a:pt x="22865" y="62219"/>
                    <a:pt x="22856" y="62215"/>
                  </a:cubicBezTo>
                  <a:close/>
                  <a:moveTo>
                    <a:pt x="23747" y="49847"/>
                  </a:moveTo>
                  <a:cubicBezTo>
                    <a:pt x="23920" y="50158"/>
                    <a:pt x="24127" y="50469"/>
                    <a:pt x="24300" y="50814"/>
                  </a:cubicBezTo>
                  <a:cubicBezTo>
                    <a:pt x="24369" y="50953"/>
                    <a:pt x="24334" y="51056"/>
                    <a:pt x="24162" y="51091"/>
                  </a:cubicBezTo>
                  <a:cubicBezTo>
                    <a:pt x="23332" y="51333"/>
                    <a:pt x="22986" y="51955"/>
                    <a:pt x="22710" y="52716"/>
                  </a:cubicBezTo>
                  <a:cubicBezTo>
                    <a:pt x="22675" y="52785"/>
                    <a:pt x="22641" y="52888"/>
                    <a:pt x="22606" y="52992"/>
                  </a:cubicBezTo>
                  <a:cubicBezTo>
                    <a:pt x="22364" y="53718"/>
                    <a:pt x="22191" y="54444"/>
                    <a:pt x="22330" y="55204"/>
                  </a:cubicBezTo>
                  <a:cubicBezTo>
                    <a:pt x="22468" y="55965"/>
                    <a:pt x="22468" y="56725"/>
                    <a:pt x="22641" y="57486"/>
                  </a:cubicBezTo>
                  <a:cubicBezTo>
                    <a:pt x="22641" y="57555"/>
                    <a:pt x="22502" y="58073"/>
                    <a:pt x="22399" y="58142"/>
                  </a:cubicBezTo>
                  <a:cubicBezTo>
                    <a:pt x="22122" y="58384"/>
                    <a:pt x="22053" y="58695"/>
                    <a:pt x="21949" y="59041"/>
                  </a:cubicBezTo>
                  <a:cubicBezTo>
                    <a:pt x="21742" y="59767"/>
                    <a:pt x="21673" y="60527"/>
                    <a:pt x="21535" y="61288"/>
                  </a:cubicBezTo>
                  <a:cubicBezTo>
                    <a:pt x="21500" y="61564"/>
                    <a:pt x="21535" y="61875"/>
                    <a:pt x="21466" y="62152"/>
                  </a:cubicBezTo>
                  <a:cubicBezTo>
                    <a:pt x="21431" y="62394"/>
                    <a:pt x="21362" y="62636"/>
                    <a:pt x="21258" y="62878"/>
                  </a:cubicBezTo>
                  <a:cubicBezTo>
                    <a:pt x="21189" y="62843"/>
                    <a:pt x="21154" y="62843"/>
                    <a:pt x="21154" y="62843"/>
                  </a:cubicBezTo>
                  <a:cubicBezTo>
                    <a:pt x="21120" y="62497"/>
                    <a:pt x="20878" y="62256"/>
                    <a:pt x="20671" y="61944"/>
                  </a:cubicBezTo>
                  <a:cubicBezTo>
                    <a:pt x="20290" y="61322"/>
                    <a:pt x="20187" y="60666"/>
                    <a:pt x="20325" y="59940"/>
                  </a:cubicBezTo>
                  <a:cubicBezTo>
                    <a:pt x="20394" y="59421"/>
                    <a:pt x="20498" y="58903"/>
                    <a:pt x="20601" y="58384"/>
                  </a:cubicBezTo>
                  <a:cubicBezTo>
                    <a:pt x="20601" y="58350"/>
                    <a:pt x="20601" y="58315"/>
                    <a:pt x="20601" y="58281"/>
                  </a:cubicBezTo>
                  <a:cubicBezTo>
                    <a:pt x="20567" y="57382"/>
                    <a:pt x="20671" y="56449"/>
                    <a:pt x="20498" y="55550"/>
                  </a:cubicBezTo>
                  <a:cubicBezTo>
                    <a:pt x="20463" y="55481"/>
                    <a:pt x="20463" y="55412"/>
                    <a:pt x="20463" y="55343"/>
                  </a:cubicBezTo>
                  <a:cubicBezTo>
                    <a:pt x="20498" y="54478"/>
                    <a:pt x="20394" y="53580"/>
                    <a:pt x="20463" y="52716"/>
                  </a:cubicBezTo>
                  <a:cubicBezTo>
                    <a:pt x="20532" y="51817"/>
                    <a:pt x="20912" y="51056"/>
                    <a:pt x="21500" y="50400"/>
                  </a:cubicBezTo>
                  <a:cubicBezTo>
                    <a:pt x="21753" y="50115"/>
                    <a:pt x="22064" y="49946"/>
                    <a:pt x="22407" y="49946"/>
                  </a:cubicBezTo>
                  <a:cubicBezTo>
                    <a:pt x="22438" y="49946"/>
                    <a:pt x="22470" y="49947"/>
                    <a:pt x="22502" y="49950"/>
                  </a:cubicBezTo>
                  <a:cubicBezTo>
                    <a:pt x="22779" y="49950"/>
                    <a:pt x="22848" y="49985"/>
                    <a:pt x="22848" y="50261"/>
                  </a:cubicBezTo>
                  <a:cubicBezTo>
                    <a:pt x="22883" y="50331"/>
                    <a:pt x="22848" y="50434"/>
                    <a:pt x="22952" y="50469"/>
                  </a:cubicBezTo>
                  <a:cubicBezTo>
                    <a:pt x="23021" y="50469"/>
                    <a:pt x="23056" y="50434"/>
                    <a:pt x="23090" y="50365"/>
                  </a:cubicBezTo>
                  <a:cubicBezTo>
                    <a:pt x="23159" y="50331"/>
                    <a:pt x="23159" y="50227"/>
                    <a:pt x="23263" y="50227"/>
                  </a:cubicBezTo>
                  <a:cubicBezTo>
                    <a:pt x="23304" y="50236"/>
                    <a:pt x="23341" y="50240"/>
                    <a:pt x="23375" y="50240"/>
                  </a:cubicBezTo>
                  <a:cubicBezTo>
                    <a:pt x="23593" y="50240"/>
                    <a:pt x="23657" y="50056"/>
                    <a:pt x="23747" y="49847"/>
                  </a:cubicBezTo>
                  <a:close/>
                  <a:moveTo>
                    <a:pt x="22914" y="62268"/>
                  </a:moveTo>
                  <a:cubicBezTo>
                    <a:pt x="23042" y="62460"/>
                    <a:pt x="23170" y="62649"/>
                    <a:pt x="23297" y="62809"/>
                  </a:cubicBezTo>
                  <a:cubicBezTo>
                    <a:pt x="23429" y="62973"/>
                    <a:pt x="23592" y="63137"/>
                    <a:pt x="23786" y="63213"/>
                  </a:cubicBezTo>
                  <a:lnTo>
                    <a:pt x="23786" y="63213"/>
                  </a:lnTo>
                  <a:cubicBezTo>
                    <a:pt x="23530" y="62823"/>
                    <a:pt x="23326" y="62441"/>
                    <a:pt x="22914" y="62268"/>
                  </a:cubicBezTo>
                  <a:close/>
                  <a:moveTo>
                    <a:pt x="23786" y="63213"/>
                  </a:moveTo>
                  <a:lnTo>
                    <a:pt x="23786" y="63213"/>
                  </a:lnTo>
                  <a:cubicBezTo>
                    <a:pt x="23796" y="63228"/>
                    <a:pt x="23806" y="63243"/>
                    <a:pt x="23816" y="63258"/>
                  </a:cubicBezTo>
                  <a:cubicBezTo>
                    <a:pt x="23829" y="63265"/>
                    <a:pt x="23841" y="63273"/>
                    <a:pt x="23854" y="63280"/>
                  </a:cubicBezTo>
                  <a:lnTo>
                    <a:pt x="23854" y="63280"/>
                  </a:lnTo>
                  <a:cubicBezTo>
                    <a:pt x="23841" y="63262"/>
                    <a:pt x="23828" y="63243"/>
                    <a:pt x="23816" y="63223"/>
                  </a:cubicBezTo>
                  <a:cubicBezTo>
                    <a:pt x="23806" y="63220"/>
                    <a:pt x="23796" y="63216"/>
                    <a:pt x="23786" y="63213"/>
                  </a:cubicBezTo>
                  <a:close/>
                  <a:moveTo>
                    <a:pt x="23854" y="63280"/>
                  </a:moveTo>
                  <a:cubicBezTo>
                    <a:pt x="24000" y="63481"/>
                    <a:pt x="24205" y="63604"/>
                    <a:pt x="24419" y="63715"/>
                  </a:cubicBezTo>
                  <a:lnTo>
                    <a:pt x="24419" y="63715"/>
                  </a:lnTo>
                  <a:cubicBezTo>
                    <a:pt x="24244" y="63534"/>
                    <a:pt x="24050" y="63395"/>
                    <a:pt x="23854" y="63280"/>
                  </a:cubicBezTo>
                  <a:close/>
                  <a:moveTo>
                    <a:pt x="21120" y="63776"/>
                  </a:moveTo>
                  <a:cubicBezTo>
                    <a:pt x="21120" y="63776"/>
                    <a:pt x="21154" y="63811"/>
                    <a:pt x="21154" y="63811"/>
                  </a:cubicBezTo>
                  <a:cubicBezTo>
                    <a:pt x="21185" y="63841"/>
                    <a:pt x="21162" y="63845"/>
                    <a:pt x="21132" y="63869"/>
                  </a:cubicBezTo>
                  <a:lnTo>
                    <a:pt x="21132" y="63869"/>
                  </a:lnTo>
                  <a:cubicBezTo>
                    <a:pt x="21112" y="63859"/>
                    <a:pt x="21085" y="63846"/>
                    <a:pt x="21085" y="63846"/>
                  </a:cubicBezTo>
                  <a:lnTo>
                    <a:pt x="21120" y="63776"/>
                  </a:lnTo>
                  <a:close/>
                  <a:moveTo>
                    <a:pt x="28361" y="63428"/>
                  </a:moveTo>
                  <a:cubicBezTo>
                    <a:pt x="28469" y="63428"/>
                    <a:pt x="28655" y="63713"/>
                    <a:pt x="28655" y="63811"/>
                  </a:cubicBezTo>
                  <a:cubicBezTo>
                    <a:pt x="28655" y="63846"/>
                    <a:pt x="28621" y="63880"/>
                    <a:pt x="28586" y="63880"/>
                  </a:cubicBezTo>
                  <a:cubicBezTo>
                    <a:pt x="28482" y="63846"/>
                    <a:pt x="28240" y="63534"/>
                    <a:pt x="28309" y="63465"/>
                  </a:cubicBezTo>
                  <a:lnTo>
                    <a:pt x="28275" y="63465"/>
                  </a:lnTo>
                  <a:cubicBezTo>
                    <a:pt x="28275" y="63465"/>
                    <a:pt x="28344" y="63431"/>
                    <a:pt x="28344" y="63431"/>
                  </a:cubicBezTo>
                  <a:cubicBezTo>
                    <a:pt x="28349" y="63429"/>
                    <a:pt x="28355" y="63428"/>
                    <a:pt x="28361" y="63428"/>
                  </a:cubicBezTo>
                  <a:close/>
                  <a:moveTo>
                    <a:pt x="28655" y="60977"/>
                  </a:moveTo>
                  <a:cubicBezTo>
                    <a:pt x="28966" y="61184"/>
                    <a:pt x="29139" y="61530"/>
                    <a:pt x="29346" y="61841"/>
                  </a:cubicBezTo>
                  <a:cubicBezTo>
                    <a:pt x="29443" y="61970"/>
                    <a:pt x="29450" y="62190"/>
                    <a:pt x="29676" y="62190"/>
                  </a:cubicBezTo>
                  <a:cubicBezTo>
                    <a:pt x="29692" y="62190"/>
                    <a:pt x="29709" y="62189"/>
                    <a:pt x="29727" y="62186"/>
                  </a:cubicBezTo>
                  <a:cubicBezTo>
                    <a:pt x="29796" y="62186"/>
                    <a:pt x="29796" y="62290"/>
                    <a:pt x="29830" y="62359"/>
                  </a:cubicBezTo>
                  <a:cubicBezTo>
                    <a:pt x="29830" y="62532"/>
                    <a:pt x="29865" y="62705"/>
                    <a:pt x="29899" y="62878"/>
                  </a:cubicBezTo>
                  <a:cubicBezTo>
                    <a:pt x="29934" y="63085"/>
                    <a:pt x="29969" y="63292"/>
                    <a:pt x="30107" y="63500"/>
                  </a:cubicBezTo>
                  <a:cubicBezTo>
                    <a:pt x="30211" y="63707"/>
                    <a:pt x="30245" y="63984"/>
                    <a:pt x="30141" y="64260"/>
                  </a:cubicBezTo>
                  <a:cubicBezTo>
                    <a:pt x="29899" y="63707"/>
                    <a:pt x="29761" y="63120"/>
                    <a:pt x="29485" y="62567"/>
                  </a:cubicBezTo>
                  <a:cubicBezTo>
                    <a:pt x="29174" y="62048"/>
                    <a:pt x="28897" y="61530"/>
                    <a:pt x="28586" y="61011"/>
                  </a:cubicBezTo>
                  <a:lnTo>
                    <a:pt x="28655" y="60977"/>
                  </a:lnTo>
                  <a:close/>
                  <a:moveTo>
                    <a:pt x="15436" y="50118"/>
                  </a:moveTo>
                  <a:cubicBezTo>
                    <a:pt x="15584" y="50118"/>
                    <a:pt x="15704" y="50238"/>
                    <a:pt x="15797" y="50331"/>
                  </a:cubicBezTo>
                  <a:cubicBezTo>
                    <a:pt x="16004" y="50503"/>
                    <a:pt x="16073" y="50780"/>
                    <a:pt x="16108" y="51056"/>
                  </a:cubicBezTo>
                  <a:cubicBezTo>
                    <a:pt x="16246" y="52059"/>
                    <a:pt x="16143" y="53027"/>
                    <a:pt x="16108" y="54029"/>
                  </a:cubicBezTo>
                  <a:cubicBezTo>
                    <a:pt x="16108" y="54202"/>
                    <a:pt x="16039" y="54409"/>
                    <a:pt x="16004" y="54582"/>
                  </a:cubicBezTo>
                  <a:cubicBezTo>
                    <a:pt x="15901" y="54997"/>
                    <a:pt x="15901" y="55412"/>
                    <a:pt x="16073" y="55792"/>
                  </a:cubicBezTo>
                  <a:cubicBezTo>
                    <a:pt x="16419" y="56587"/>
                    <a:pt x="16350" y="57382"/>
                    <a:pt x="16143" y="58177"/>
                  </a:cubicBezTo>
                  <a:cubicBezTo>
                    <a:pt x="16039" y="58661"/>
                    <a:pt x="16004" y="59145"/>
                    <a:pt x="15831" y="59629"/>
                  </a:cubicBezTo>
                  <a:cubicBezTo>
                    <a:pt x="15520" y="60527"/>
                    <a:pt x="15209" y="61426"/>
                    <a:pt x="14725" y="62221"/>
                  </a:cubicBezTo>
                  <a:cubicBezTo>
                    <a:pt x="14691" y="62290"/>
                    <a:pt x="14656" y="62359"/>
                    <a:pt x="14656" y="62394"/>
                  </a:cubicBezTo>
                  <a:cubicBezTo>
                    <a:pt x="14483" y="63223"/>
                    <a:pt x="14034" y="63949"/>
                    <a:pt x="13965" y="64779"/>
                  </a:cubicBezTo>
                  <a:cubicBezTo>
                    <a:pt x="13965" y="64813"/>
                    <a:pt x="13965" y="64882"/>
                    <a:pt x="13896" y="64882"/>
                  </a:cubicBezTo>
                  <a:cubicBezTo>
                    <a:pt x="13792" y="64882"/>
                    <a:pt x="13758" y="64848"/>
                    <a:pt x="13758" y="64779"/>
                  </a:cubicBezTo>
                  <a:cubicBezTo>
                    <a:pt x="13481" y="64226"/>
                    <a:pt x="13239" y="63638"/>
                    <a:pt x="13066" y="63051"/>
                  </a:cubicBezTo>
                  <a:cubicBezTo>
                    <a:pt x="12824" y="62221"/>
                    <a:pt x="12824" y="61391"/>
                    <a:pt x="12686" y="60562"/>
                  </a:cubicBezTo>
                  <a:cubicBezTo>
                    <a:pt x="12617" y="60182"/>
                    <a:pt x="12651" y="59801"/>
                    <a:pt x="12548" y="59421"/>
                  </a:cubicBezTo>
                  <a:cubicBezTo>
                    <a:pt x="12513" y="59283"/>
                    <a:pt x="12582" y="59179"/>
                    <a:pt x="12617" y="59076"/>
                  </a:cubicBezTo>
                  <a:cubicBezTo>
                    <a:pt x="12997" y="58211"/>
                    <a:pt x="13239" y="57278"/>
                    <a:pt x="13550" y="56379"/>
                  </a:cubicBezTo>
                  <a:cubicBezTo>
                    <a:pt x="13619" y="56103"/>
                    <a:pt x="13688" y="55792"/>
                    <a:pt x="13999" y="55619"/>
                  </a:cubicBezTo>
                  <a:cubicBezTo>
                    <a:pt x="14103" y="55550"/>
                    <a:pt x="14069" y="55412"/>
                    <a:pt x="14069" y="55273"/>
                  </a:cubicBezTo>
                  <a:cubicBezTo>
                    <a:pt x="14103" y="55135"/>
                    <a:pt x="14069" y="54962"/>
                    <a:pt x="14276" y="54893"/>
                  </a:cubicBezTo>
                  <a:cubicBezTo>
                    <a:pt x="14380" y="54859"/>
                    <a:pt x="14380" y="54755"/>
                    <a:pt x="14414" y="54686"/>
                  </a:cubicBezTo>
                  <a:cubicBezTo>
                    <a:pt x="14691" y="53960"/>
                    <a:pt x="14933" y="53234"/>
                    <a:pt x="15106" y="52508"/>
                  </a:cubicBezTo>
                  <a:cubicBezTo>
                    <a:pt x="15140" y="52335"/>
                    <a:pt x="15175" y="52128"/>
                    <a:pt x="15382" y="51990"/>
                  </a:cubicBezTo>
                  <a:cubicBezTo>
                    <a:pt x="15555" y="52612"/>
                    <a:pt x="15417" y="53199"/>
                    <a:pt x="15589" y="53787"/>
                  </a:cubicBezTo>
                  <a:cubicBezTo>
                    <a:pt x="15589" y="53165"/>
                    <a:pt x="15728" y="52543"/>
                    <a:pt x="15555" y="51921"/>
                  </a:cubicBezTo>
                  <a:cubicBezTo>
                    <a:pt x="15486" y="51609"/>
                    <a:pt x="15486" y="51333"/>
                    <a:pt x="15624" y="51056"/>
                  </a:cubicBezTo>
                  <a:cubicBezTo>
                    <a:pt x="15693" y="50884"/>
                    <a:pt x="15693" y="50745"/>
                    <a:pt x="15520" y="50607"/>
                  </a:cubicBezTo>
                  <a:cubicBezTo>
                    <a:pt x="15313" y="50434"/>
                    <a:pt x="15278" y="50192"/>
                    <a:pt x="15382" y="50123"/>
                  </a:cubicBezTo>
                  <a:cubicBezTo>
                    <a:pt x="15401" y="50119"/>
                    <a:pt x="15419" y="50118"/>
                    <a:pt x="15436" y="50118"/>
                  </a:cubicBezTo>
                  <a:close/>
                  <a:moveTo>
                    <a:pt x="21811" y="64952"/>
                  </a:moveTo>
                  <a:lnTo>
                    <a:pt x="21880" y="64986"/>
                  </a:lnTo>
                  <a:cubicBezTo>
                    <a:pt x="21846" y="65021"/>
                    <a:pt x="21846" y="65055"/>
                    <a:pt x="21846" y="65055"/>
                  </a:cubicBezTo>
                  <a:cubicBezTo>
                    <a:pt x="21839" y="65062"/>
                    <a:pt x="21833" y="65065"/>
                    <a:pt x="21826" y="65065"/>
                  </a:cubicBezTo>
                  <a:cubicBezTo>
                    <a:pt x="21799" y="65065"/>
                    <a:pt x="21777" y="65014"/>
                    <a:pt x="21777" y="64986"/>
                  </a:cubicBezTo>
                  <a:cubicBezTo>
                    <a:pt x="21777" y="64986"/>
                    <a:pt x="21811" y="64952"/>
                    <a:pt x="21811" y="64952"/>
                  </a:cubicBezTo>
                  <a:close/>
                  <a:moveTo>
                    <a:pt x="28144" y="65316"/>
                  </a:moveTo>
                  <a:cubicBezTo>
                    <a:pt x="28140" y="65316"/>
                    <a:pt x="28137" y="65320"/>
                    <a:pt x="28137" y="65332"/>
                  </a:cubicBezTo>
                  <a:cubicBezTo>
                    <a:pt x="28160" y="65332"/>
                    <a:pt x="28152" y="65316"/>
                    <a:pt x="28144" y="65316"/>
                  </a:cubicBezTo>
                  <a:close/>
                  <a:moveTo>
                    <a:pt x="28137" y="65332"/>
                  </a:moveTo>
                  <a:cubicBezTo>
                    <a:pt x="28102" y="65332"/>
                    <a:pt x="28102" y="65332"/>
                    <a:pt x="28137" y="65366"/>
                  </a:cubicBezTo>
                  <a:cubicBezTo>
                    <a:pt x="28137" y="65366"/>
                    <a:pt x="28137" y="65366"/>
                    <a:pt x="28137" y="65332"/>
                  </a:cubicBezTo>
                  <a:close/>
                  <a:moveTo>
                    <a:pt x="20256" y="61599"/>
                  </a:moveTo>
                  <a:cubicBezTo>
                    <a:pt x="20532" y="61979"/>
                    <a:pt x="20774" y="62325"/>
                    <a:pt x="20947" y="62670"/>
                  </a:cubicBezTo>
                  <a:cubicBezTo>
                    <a:pt x="21085" y="62912"/>
                    <a:pt x="21085" y="63154"/>
                    <a:pt x="20947" y="63465"/>
                  </a:cubicBezTo>
                  <a:cubicBezTo>
                    <a:pt x="20567" y="64329"/>
                    <a:pt x="19910" y="65021"/>
                    <a:pt x="19288" y="65677"/>
                  </a:cubicBezTo>
                  <a:cubicBezTo>
                    <a:pt x="19150" y="65850"/>
                    <a:pt x="18977" y="65989"/>
                    <a:pt x="18769" y="66058"/>
                  </a:cubicBezTo>
                  <a:cubicBezTo>
                    <a:pt x="18700" y="65954"/>
                    <a:pt x="18769" y="65919"/>
                    <a:pt x="18804" y="65850"/>
                  </a:cubicBezTo>
                  <a:cubicBezTo>
                    <a:pt x="19011" y="65677"/>
                    <a:pt x="19184" y="65470"/>
                    <a:pt x="19357" y="65297"/>
                  </a:cubicBezTo>
                  <a:cubicBezTo>
                    <a:pt x="19945" y="64848"/>
                    <a:pt x="20048" y="64226"/>
                    <a:pt x="20117" y="63534"/>
                  </a:cubicBezTo>
                  <a:cubicBezTo>
                    <a:pt x="20152" y="62981"/>
                    <a:pt x="20221" y="62394"/>
                    <a:pt x="20187" y="61841"/>
                  </a:cubicBezTo>
                  <a:cubicBezTo>
                    <a:pt x="20187" y="61772"/>
                    <a:pt x="20221" y="61737"/>
                    <a:pt x="20256" y="61599"/>
                  </a:cubicBezTo>
                  <a:close/>
                  <a:moveTo>
                    <a:pt x="18251" y="32115"/>
                  </a:moveTo>
                  <a:lnTo>
                    <a:pt x="18251" y="32115"/>
                  </a:lnTo>
                  <a:cubicBezTo>
                    <a:pt x="18147" y="32633"/>
                    <a:pt x="17836" y="33083"/>
                    <a:pt x="17733" y="33601"/>
                  </a:cubicBezTo>
                  <a:cubicBezTo>
                    <a:pt x="17629" y="34120"/>
                    <a:pt x="17525" y="34603"/>
                    <a:pt x="17352" y="35087"/>
                  </a:cubicBezTo>
                  <a:cubicBezTo>
                    <a:pt x="17179" y="35606"/>
                    <a:pt x="17145" y="36159"/>
                    <a:pt x="17076" y="36677"/>
                  </a:cubicBezTo>
                  <a:cubicBezTo>
                    <a:pt x="17007" y="37196"/>
                    <a:pt x="16938" y="37680"/>
                    <a:pt x="16903" y="38233"/>
                  </a:cubicBezTo>
                  <a:cubicBezTo>
                    <a:pt x="16903" y="38751"/>
                    <a:pt x="16730" y="39270"/>
                    <a:pt x="16903" y="39788"/>
                  </a:cubicBezTo>
                  <a:cubicBezTo>
                    <a:pt x="16730" y="40307"/>
                    <a:pt x="16938" y="40791"/>
                    <a:pt x="16868" y="41344"/>
                  </a:cubicBezTo>
                  <a:cubicBezTo>
                    <a:pt x="16972" y="41240"/>
                    <a:pt x="16903" y="41102"/>
                    <a:pt x="17007" y="41102"/>
                  </a:cubicBezTo>
                  <a:cubicBezTo>
                    <a:pt x="17021" y="41097"/>
                    <a:pt x="17033" y="41095"/>
                    <a:pt x="17044" y="41095"/>
                  </a:cubicBezTo>
                  <a:cubicBezTo>
                    <a:pt x="17111" y="41095"/>
                    <a:pt x="17115" y="41180"/>
                    <a:pt x="17145" y="41240"/>
                  </a:cubicBezTo>
                  <a:cubicBezTo>
                    <a:pt x="17318" y="41620"/>
                    <a:pt x="17387" y="42035"/>
                    <a:pt x="17214" y="42415"/>
                  </a:cubicBezTo>
                  <a:cubicBezTo>
                    <a:pt x="17076" y="42761"/>
                    <a:pt x="17041" y="43141"/>
                    <a:pt x="16903" y="43487"/>
                  </a:cubicBezTo>
                  <a:cubicBezTo>
                    <a:pt x="16626" y="44316"/>
                    <a:pt x="16246" y="45111"/>
                    <a:pt x="15762" y="45837"/>
                  </a:cubicBezTo>
                  <a:cubicBezTo>
                    <a:pt x="15209" y="46667"/>
                    <a:pt x="14794" y="47531"/>
                    <a:pt x="14380" y="48429"/>
                  </a:cubicBezTo>
                  <a:cubicBezTo>
                    <a:pt x="14311" y="48568"/>
                    <a:pt x="14241" y="48706"/>
                    <a:pt x="14172" y="48844"/>
                  </a:cubicBezTo>
                  <a:cubicBezTo>
                    <a:pt x="14138" y="48913"/>
                    <a:pt x="14172" y="48983"/>
                    <a:pt x="14241" y="49017"/>
                  </a:cubicBezTo>
                  <a:cubicBezTo>
                    <a:pt x="14255" y="49024"/>
                    <a:pt x="14267" y="49027"/>
                    <a:pt x="14278" y="49027"/>
                  </a:cubicBezTo>
                  <a:cubicBezTo>
                    <a:pt x="14325" y="49027"/>
                    <a:pt x="14358" y="48976"/>
                    <a:pt x="14414" y="48948"/>
                  </a:cubicBezTo>
                  <a:cubicBezTo>
                    <a:pt x="14483" y="48844"/>
                    <a:pt x="14414" y="48671"/>
                    <a:pt x="14587" y="48533"/>
                  </a:cubicBezTo>
                  <a:cubicBezTo>
                    <a:pt x="14829" y="48810"/>
                    <a:pt x="14967" y="49121"/>
                    <a:pt x="15036" y="49466"/>
                  </a:cubicBezTo>
                  <a:cubicBezTo>
                    <a:pt x="15036" y="49536"/>
                    <a:pt x="15036" y="49570"/>
                    <a:pt x="14967" y="49605"/>
                  </a:cubicBezTo>
                  <a:cubicBezTo>
                    <a:pt x="14794" y="49743"/>
                    <a:pt x="14829" y="49847"/>
                    <a:pt x="15036" y="49916"/>
                  </a:cubicBezTo>
                  <a:cubicBezTo>
                    <a:pt x="15071" y="49950"/>
                    <a:pt x="15106" y="49985"/>
                    <a:pt x="15106" y="50019"/>
                  </a:cubicBezTo>
                  <a:cubicBezTo>
                    <a:pt x="15140" y="50469"/>
                    <a:pt x="15244" y="50953"/>
                    <a:pt x="14898" y="51333"/>
                  </a:cubicBezTo>
                  <a:lnTo>
                    <a:pt x="14829" y="51333"/>
                  </a:lnTo>
                  <a:cubicBezTo>
                    <a:pt x="14760" y="51229"/>
                    <a:pt x="14898" y="51091"/>
                    <a:pt x="14829" y="50953"/>
                  </a:cubicBezTo>
                  <a:lnTo>
                    <a:pt x="14829" y="50953"/>
                  </a:lnTo>
                  <a:cubicBezTo>
                    <a:pt x="14691" y="51160"/>
                    <a:pt x="14691" y="51368"/>
                    <a:pt x="14587" y="51575"/>
                  </a:cubicBezTo>
                  <a:cubicBezTo>
                    <a:pt x="14531" y="51706"/>
                    <a:pt x="14505" y="51766"/>
                    <a:pt x="14455" y="51766"/>
                  </a:cubicBezTo>
                  <a:cubicBezTo>
                    <a:pt x="14412" y="51766"/>
                    <a:pt x="14352" y="51723"/>
                    <a:pt x="14241" y="51644"/>
                  </a:cubicBezTo>
                  <a:lnTo>
                    <a:pt x="14241" y="51644"/>
                  </a:lnTo>
                  <a:cubicBezTo>
                    <a:pt x="14207" y="51990"/>
                    <a:pt x="14345" y="52370"/>
                    <a:pt x="14172" y="52750"/>
                  </a:cubicBezTo>
                  <a:cubicBezTo>
                    <a:pt x="14069" y="52301"/>
                    <a:pt x="13999" y="51886"/>
                    <a:pt x="13965" y="51471"/>
                  </a:cubicBezTo>
                  <a:cubicBezTo>
                    <a:pt x="13965" y="51056"/>
                    <a:pt x="13999" y="50642"/>
                    <a:pt x="13896" y="50192"/>
                  </a:cubicBezTo>
                  <a:cubicBezTo>
                    <a:pt x="13861" y="50089"/>
                    <a:pt x="13896" y="49985"/>
                    <a:pt x="13896" y="49881"/>
                  </a:cubicBezTo>
                  <a:cubicBezTo>
                    <a:pt x="13930" y="49743"/>
                    <a:pt x="13965" y="49570"/>
                    <a:pt x="13723" y="49536"/>
                  </a:cubicBezTo>
                  <a:cubicBezTo>
                    <a:pt x="13702" y="49532"/>
                    <a:pt x="13681" y="49530"/>
                    <a:pt x="13660" y="49530"/>
                  </a:cubicBezTo>
                  <a:cubicBezTo>
                    <a:pt x="13481" y="49530"/>
                    <a:pt x="13339" y="49661"/>
                    <a:pt x="13308" y="49847"/>
                  </a:cubicBezTo>
                  <a:cubicBezTo>
                    <a:pt x="13308" y="49950"/>
                    <a:pt x="13308" y="50089"/>
                    <a:pt x="13343" y="50192"/>
                  </a:cubicBezTo>
                  <a:cubicBezTo>
                    <a:pt x="13585" y="50884"/>
                    <a:pt x="13550" y="51609"/>
                    <a:pt x="13550" y="52301"/>
                  </a:cubicBezTo>
                  <a:cubicBezTo>
                    <a:pt x="13550" y="53718"/>
                    <a:pt x="13446" y="55135"/>
                    <a:pt x="13135" y="56518"/>
                  </a:cubicBezTo>
                  <a:cubicBezTo>
                    <a:pt x="12824" y="58039"/>
                    <a:pt x="12271" y="59490"/>
                    <a:pt x="11476" y="60838"/>
                  </a:cubicBezTo>
                  <a:lnTo>
                    <a:pt x="11476" y="60873"/>
                  </a:lnTo>
                  <a:cubicBezTo>
                    <a:pt x="11234" y="61288"/>
                    <a:pt x="10958" y="61702"/>
                    <a:pt x="10612" y="62048"/>
                  </a:cubicBezTo>
                  <a:cubicBezTo>
                    <a:pt x="10543" y="62117"/>
                    <a:pt x="10508" y="62221"/>
                    <a:pt x="10439" y="62290"/>
                  </a:cubicBezTo>
                  <a:cubicBezTo>
                    <a:pt x="9783" y="63396"/>
                    <a:pt x="9437" y="64606"/>
                    <a:pt x="9264" y="65850"/>
                  </a:cubicBezTo>
                  <a:cubicBezTo>
                    <a:pt x="9264" y="66023"/>
                    <a:pt x="9299" y="66300"/>
                    <a:pt x="9126" y="66334"/>
                  </a:cubicBezTo>
                  <a:cubicBezTo>
                    <a:pt x="9101" y="66342"/>
                    <a:pt x="9078" y="66346"/>
                    <a:pt x="9055" y="66346"/>
                  </a:cubicBezTo>
                  <a:cubicBezTo>
                    <a:pt x="8894" y="66346"/>
                    <a:pt x="8802" y="66141"/>
                    <a:pt x="8711" y="65989"/>
                  </a:cubicBezTo>
                  <a:cubicBezTo>
                    <a:pt x="8296" y="65401"/>
                    <a:pt x="8089" y="64744"/>
                    <a:pt x="7951" y="64053"/>
                  </a:cubicBezTo>
                  <a:cubicBezTo>
                    <a:pt x="7709" y="63016"/>
                    <a:pt x="7501" y="61944"/>
                    <a:pt x="7432" y="60873"/>
                  </a:cubicBezTo>
                  <a:cubicBezTo>
                    <a:pt x="7398" y="60354"/>
                    <a:pt x="7432" y="59836"/>
                    <a:pt x="7536" y="59317"/>
                  </a:cubicBezTo>
                  <a:cubicBezTo>
                    <a:pt x="7674" y="58592"/>
                    <a:pt x="7847" y="57866"/>
                    <a:pt x="8158" y="57209"/>
                  </a:cubicBezTo>
                  <a:cubicBezTo>
                    <a:pt x="8676" y="56172"/>
                    <a:pt x="9022" y="55031"/>
                    <a:pt x="9368" y="53925"/>
                  </a:cubicBezTo>
                  <a:cubicBezTo>
                    <a:pt x="9541" y="53407"/>
                    <a:pt x="9679" y="52854"/>
                    <a:pt x="9921" y="52335"/>
                  </a:cubicBezTo>
                  <a:cubicBezTo>
                    <a:pt x="10163" y="51782"/>
                    <a:pt x="10370" y="51229"/>
                    <a:pt x="10681" y="50711"/>
                  </a:cubicBezTo>
                  <a:cubicBezTo>
                    <a:pt x="11058" y="50114"/>
                    <a:pt x="11549" y="49803"/>
                    <a:pt x="12206" y="49803"/>
                  </a:cubicBezTo>
                  <a:cubicBezTo>
                    <a:pt x="12272" y="49803"/>
                    <a:pt x="12340" y="49806"/>
                    <a:pt x="12409" y="49812"/>
                  </a:cubicBezTo>
                  <a:cubicBezTo>
                    <a:pt x="12513" y="49812"/>
                    <a:pt x="12617" y="49778"/>
                    <a:pt x="12721" y="49778"/>
                  </a:cubicBezTo>
                  <a:cubicBezTo>
                    <a:pt x="12893" y="49778"/>
                    <a:pt x="12963" y="49708"/>
                    <a:pt x="12893" y="49536"/>
                  </a:cubicBezTo>
                  <a:cubicBezTo>
                    <a:pt x="12824" y="49363"/>
                    <a:pt x="12893" y="49190"/>
                    <a:pt x="12824" y="48983"/>
                  </a:cubicBezTo>
                  <a:cubicBezTo>
                    <a:pt x="12790" y="48810"/>
                    <a:pt x="12928" y="48637"/>
                    <a:pt x="13032" y="48602"/>
                  </a:cubicBezTo>
                  <a:cubicBezTo>
                    <a:pt x="13295" y="48536"/>
                    <a:pt x="13433" y="48220"/>
                    <a:pt x="13714" y="48220"/>
                  </a:cubicBezTo>
                  <a:cubicBezTo>
                    <a:pt x="13728" y="48220"/>
                    <a:pt x="13743" y="48220"/>
                    <a:pt x="13758" y="48222"/>
                  </a:cubicBezTo>
                  <a:cubicBezTo>
                    <a:pt x="13896" y="48222"/>
                    <a:pt x="13965" y="48153"/>
                    <a:pt x="13999" y="48049"/>
                  </a:cubicBezTo>
                  <a:cubicBezTo>
                    <a:pt x="14483" y="47220"/>
                    <a:pt x="14967" y="46425"/>
                    <a:pt x="15382" y="45561"/>
                  </a:cubicBezTo>
                  <a:cubicBezTo>
                    <a:pt x="15624" y="45008"/>
                    <a:pt x="15935" y="44489"/>
                    <a:pt x="16177" y="43971"/>
                  </a:cubicBezTo>
                  <a:cubicBezTo>
                    <a:pt x="16384" y="43452"/>
                    <a:pt x="16557" y="42968"/>
                    <a:pt x="16592" y="42415"/>
                  </a:cubicBezTo>
                  <a:cubicBezTo>
                    <a:pt x="16592" y="42311"/>
                    <a:pt x="16592" y="42208"/>
                    <a:pt x="16557" y="42104"/>
                  </a:cubicBezTo>
                  <a:cubicBezTo>
                    <a:pt x="16419" y="41655"/>
                    <a:pt x="16488" y="41205"/>
                    <a:pt x="16557" y="40721"/>
                  </a:cubicBezTo>
                  <a:cubicBezTo>
                    <a:pt x="16592" y="40445"/>
                    <a:pt x="16661" y="40168"/>
                    <a:pt x="16626" y="39892"/>
                  </a:cubicBezTo>
                  <a:cubicBezTo>
                    <a:pt x="16626" y="39650"/>
                    <a:pt x="16626" y="39443"/>
                    <a:pt x="16696" y="39235"/>
                  </a:cubicBezTo>
                  <a:cubicBezTo>
                    <a:pt x="16730" y="39201"/>
                    <a:pt x="16730" y="39166"/>
                    <a:pt x="16730" y="39131"/>
                  </a:cubicBezTo>
                  <a:cubicBezTo>
                    <a:pt x="16661" y="38544"/>
                    <a:pt x="16696" y="37991"/>
                    <a:pt x="16419" y="37472"/>
                  </a:cubicBezTo>
                  <a:cubicBezTo>
                    <a:pt x="16212" y="37092"/>
                    <a:pt x="16143" y="36677"/>
                    <a:pt x="16108" y="36263"/>
                  </a:cubicBezTo>
                  <a:cubicBezTo>
                    <a:pt x="16108" y="36021"/>
                    <a:pt x="16143" y="35710"/>
                    <a:pt x="16488" y="35640"/>
                  </a:cubicBezTo>
                  <a:cubicBezTo>
                    <a:pt x="16592" y="35606"/>
                    <a:pt x="16626" y="35468"/>
                    <a:pt x="16661" y="35398"/>
                  </a:cubicBezTo>
                  <a:cubicBezTo>
                    <a:pt x="16834" y="34949"/>
                    <a:pt x="17041" y="34534"/>
                    <a:pt x="17249" y="34120"/>
                  </a:cubicBezTo>
                  <a:cubicBezTo>
                    <a:pt x="17318" y="33947"/>
                    <a:pt x="17318" y="33774"/>
                    <a:pt x="17352" y="33636"/>
                  </a:cubicBezTo>
                  <a:cubicBezTo>
                    <a:pt x="17525" y="33152"/>
                    <a:pt x="17767" y="32737"/>
                    <a:pt x="18009" y="32288"/>
                  </a:cubicBezTo>
                  <a:cubicBezTo>
                    <a:pt x="18044" y="32218"/>
                    <a:pt x="18078" y="32149"/>
                    <a:pt x="18251" y="32115"/>
                  </a:cubicBezTo>
                  <a:close/>
                  <a:moveTo>
                    <a:pt x="25446" y="50324"/>
                  </a:moveTo>
                  <a:cubicBezTo>
                    <a:pt x="25532" y="50324"/>
                    <a:pt x="25622" y="50337"/>
                    <a:pt x="25717" y="50365"/>
                  </a:cubicBezTo>
                  <a:cubicBezTo>
                    <a:pt x="25786" y="50365"/>
                    <a:pt x="25840" y="50380"/>
                    <a:pt x="25899" y="50380"/>
                  </a:cubicBezTo>
                  <a:cubicBezTo>
                    <a:pt x="25928" y="50380"/>
                    <a:pt x="25959" y="50377"/>
                    <a:pt x="25994" y="50365"/>
                  </a:cubicBezTo>
                  <a:cubicBezTo>
                    <a:pt x="26103" y="50342"/>
                    <a:pt x="26210" y="50331"/>
                    <a:pt x="26315" y="50331"/>
                  </a:cubicBezTo>
                  <a:cubicBezTo>
                    <a:pt x="26676" y="50331"/>
                    <a:pt x="27012" y="50462"/>
                    <a:pt x="27307" y="50676"/>
                  </a:cubicBezTo>
                  <a:cubicBezTo>
                    <a:pt x="27618" y="50918"/>
                    <a:pt x="27895" y="51160"/>
                    <a:pt x="28206" y="51402"/>
                  </a:cubicBezTo>
                  <a:cubicBezTo>
                    <a:pt x="28897" y="52024"/>
                    <a:pt x="29588" y="52612"/>
                    <a:pt x="30280" y="53269"/>
                  </a:cubicBezTo>
                  <a:cubicBezTo>
                    <a:pt x="30764" y="53753"/>
                    <a:pt x="31144" y="54271"/>
                    <a:pt x="31489" y="54824"/>
                  </a:cubicBezTo>
                  <a:cubicBezTo>
                    <a:pt x="31801" y="55308"/>
                    <a:pt x="32077" y="55861"/>
                    <a:pt x="32388" y="56379"/>
                  </a:cubicBezTo>
                  <a:cubicBezTo>
                    <a:pt x="32359" y="56403"/>
                    <a:pt x="32333" y="56412"/>
                    <a:pt x="32311" y="56412"/>
                  </a:cubicBezTo>
                  <a:cubicBezTo>
                    <a:pt x="32212" y="56412"/>
                    <a:pt x="32163" y="56232"/>
                    <a:pt x="32053" y="56232"/>
                  </a:cubicBezTo>
                  <a:cubicBezTo>
                    <a:pt x="32039" y="56232"/>
                    <a:pt x="32024" y="56235"/>
                    <a:pt x="32008" y="56241"/>
                  </a:cubicBezTo>
                  <a:cubicBezTo>
                    <a:pt x="31939" y="56345"/>
                    <a:pt x="32008" y="56379"/>
                    <a:pt x="32077" y="56449"/>
                  </a:cubicBezTo>
                  <a:cubicBezTo>
                    <a:pt x="32250" y="56552"/>
                    <a:pt x="32388" y="56725"/>
                    <a:pt x="32561" y="56794"/>
                  </a:cubicBezTo>
                  <a:cubicBezTo>
                    <a:pt x="33045" y="57071"/>
                    <a:pt x="33287" y="57486"/>
                    <a:pt x="33425" y="57969"/>
                  </a:cubicBezTo>
                  <a:cubicBezTo>
                    <a:pt x="33632" y="58730"/>
                    <a:pt x="33944" y="59490"/>
                    <a:pt x="34151" y="60251"/>
                  </a:cubicBezTo>
                  <a:cubicBezTo>
                    <a:pt x="34358" y="61011"/>
                    <a:pt x="34600" y="61772"/>
                    <a:pt x="34669" y="62567"/>
                  </a:cubicBezTo>
                  <a:cubicBezTo>
                    <a:pt x="34704" y="63120"/>
                    <a:pt x="34773" y="63673"/>
                    <a:pt x="34808" y="64226"/>
                  </a:cubicBezTo>
                  <a:cubicBezTo>
                    <a:pt x="34842" y="64329"/>
                    <a:pt x="34981" y="64364"/>
                    <a:pt x="34877" y="64502"/>
                  </a:cubicBezTo>
                  <a:lnTo>
                    <a:pt x="34808" y="64502"/>
                  </a:lnTo>
                  <a:cubicBezTo>
                    <a:pt x="34704" y="64399"/>
                    <a:pt x="34773" y="64329"/>
                    <a:pt x="34808" y="64226"/>
                  </a:cubicBezTo>
                  <a:cubicBezTo>
                    <a:pt x="34704" y="64226"/>
                    <a:pt x="34635" y="64191"/>
                    <a:pt x="34566" y="64087"/>
                  </a:cubicBezTo>
                  <a:cubicBezTo>
                    <a:pt x="34427" y="63811"/>
                    <a:pt x="34289" y="63569"/>
                    <a:pt x="34151" y="63292"/>
                  </a:cubicBezTo>
                  <a:cubicBezTo>
                    <a:pt x="33805" y="62601"/>
                    <a:pt x="33287" y="62048"/>
                    <a:pt x="32699" y="61564"/>
                  </a:cubicBezTo>
                  <a:cubicBezTo>
                    <a:pt x="32112" y="61046"/>
                    <a:pt x="31524" y="60493"/>
                    <a:pt x="30833" y="60078"/>
                  </a:cubicBezTo>
                  <a:cubicBezTo>
                    <a:pt x="30556" y="59905"/>
                    <a:pt x="30314" y="59732"/>
                    <a:pt x="30038" y="59594"/>
                  </a:cubicBezTo>
                  <a:cubicBezTo>
                    <a:pt x="29519" y="59317"/>
                    <a:pt x="29174" y="58937"/>
                    <a:pt x="28759" y="58592"/>
                  </a:cubicBezTo>
                  <a:cubicBezTo>
                    <a:pt x="28206" y="58142"/>
                    <a:pt x="27826" y="57624"/>
                    <a:pt x="27411" y="57071"/>
                  </a:cubicBezTo>
                  <a:cubicBezTo>
                    <a:pt x="27169" y="56760"/>
                    <a:pt x="27065" y="56379"/>
                    <a:pt x="26858" y="56068"/>
                  </a:cubicBezTo>
                  <a:cubicBezTo>
                    <a:pt x="26408" y="55343"/>
                    <a:pt x="26132" y="54548"/>
                    <a:pt x="25855" y="53718"/>
                  </a:cubicBezTo>
                  <a:cubicBezTo>
                    <a:pt x="25648" y="53130"/>
                    <a:pt x="25441" y="52508"/>
                    <a:pt x="25233" y="51921"/>
                  </a:cubicBezTo>
                  <a:cubicBezTo>
                    <a:pt x="25129" y="51921"/>
                    <a:pt x="25095" y="51990"/>
                    <a:pt x="25095" y="52059"/>
                  </a:cubicBezTo>
                  <a:cubicBezTo>
                    <a:pt x="25095" y="52197"/>
                    <a:pt x="25129" y="52335"/>
                    <a:pt x="25164" y="52474"/>
                  </a:cubicBezTo>
                  <a:cubicBezTo>
                    <a:pt x="25302" y="52923"/>
                    <a:pt x="25441" y="53407"/>
                    <a:pt x="25648" y="53822"/>
                  </a:cubicBezTo>
                  <a:cubicBezTo>
                    <a:pt x="25786" y="54133"/>
                    <a:pt x="25855" y="54444"/>
                    <a:pt x="25855" y="54824"/>
                  </a:cubicBezTo>
                  <a:cubicBezTo>
                    <a:pt x="25821" y="55308"/>
                    <a:pt x="25959" y="55757"/>
                    <a:pt x="26028" y="56241"/>
                  </a:cubicBezTo>
                  <a:cubicBezTo>
                    <a:pt x="26028" y="56310"/>
                    <a:pt x="26063" y="56379"/>
                    <a:pt x="26097" y="56449"/>
                  </a:cubicBezTo>
                  <a:cubicBezTo>
                    <a:pt x="26581" y="57416"/>
                    <a:pt x="26892" y="58419"/>
                    <a:pt x="26996" y="59490"/>
                  </a:cubicBezTo>
                  <a:cubicBezTo>
                    <a:pt x="27065" y="59940"/>
                    <a:pt x="26961" y="60389"/>
                    <a:pt x="26892" y="60873"/>
                  </a:cubicBezTo>
                  <a:cubicBezTo>
                    <a:pt x="26823" y="61875"/>
                    <a:pt x="26719" y="62878"/>
                    <a:pt x="26616" y="63880"/>
                  </a:cubicBezTo>
                  <a:cubicBezTo>
                    <a:pt x="26547" y="64433"/>
                    <a:pt x="26477" y="64952"/>
                    <a:pt x="26374" y="65505"/>
                  </a:cubicBezTo>
                  <a:cubicBezTo>
                    <a:pt x="26339" y="65712"/>
                    <a:pt x="26339" y="65989"/>
                    <a:pt x="26028" y="66058"/>
                  </a:cubicBezTo>
                  <a:cubicBezTo>
                    <a:pt x="25959" y="66058"/>
                    <a:pt x="25959" y="66161"/>
                    <a:pt x="25994" y="66231"/>
                  </a:cubicBezTo>
                  <a:cubicBezTo>
                    <a:pt x="26028" y="66472"/>
                    <a:pt x="25924" y="66714"/>
                    <a:pt x="25821" y="66922"/>
                  </a:cubicBezTo>
                  <a:cubicBezTo>
                    <a:pt x="25717" y="67164"/>
                    <a:pt x="25613" y="67406"/>
                    <a:pt x="25510" y="67648"/>
                  </a:cubicBezTo>
                  <a:cubicBezTo>
                    <a:pt x="25475" y="67751"/>
                    <a:pt x="25406" y="67855"/>
                    <a:pt x="25337" y="67959"/>
                  </a:cubicBezTo>
                  <a:cubicBezTo>
                    <a:pt x="25268" y="67993"/>
                    <a:pt x="25233" y="68062"/>
                    <a:pt x="25129" y="68062"/>
                  </a:cubicBezTo>
                  <a:cubicBezTo>
                    <a:pt x="25026" y="68028"/>
                    <a:pt x="25026" y="67924"/>
                    <a:pt x="25026" y="67855"/>
                  </a:cubicBezTo>
                  <a:cubicBezTo>
                    <a:pt x="24991" y="67682"/>
                    <a:pt x="24957" y="67509"/>
                    <a:pt x="24991" y="67337"/>
                  </a:cubicBezTo>
                  <a:cubicBezTo>
                    <a:pt x="25199" y="66472"/>
                    <a:pt x="25095" y="65574"/>
                    <a:pt x="25060" y="64675"/>
                  </a:cubicBezTo>
                  <a:cubicBezTo>
                    <a:pt x="25060" y="63638"/>
                    <a:pt x="24887" y="62636"/>
                    <a:pt x="24646" y="61599"/>
                  </a:cubicBezTo>
                  <a:cubicBezTo>
                    <a:pt x="24646" y="61530"/>
                    <a:pt x="24646" y="61426"/>
                    <a:pt x="24611" y="61322"/>
                  </a:cubicBezTo>
                  <a:cubicBezTo>
                    <a:pt x="24611" y="61253"/>
                    <a:pt x="24611" y="61184"/>
                    <a:pt x="24542" y="61149"/>
                  </a:cubicBezTo>
                  <a:cubicBezTo>
                    <a:pt x="24196" y="60977"/>
                    <a:pt x="24127" y="60666"/>
                    <a:pt x="24023" y="60354"/>
                  </a:cubicBezTo>
                  <a:cubicBezTo>
                    <a:pt x="23851" y="59940"/>
                    <a:pt x="23678" y="59490"/>
                    <a:pt x="23505" y="59076"/>
                  </a:cubicBezTo>
                  <a:cubicBezTo>
                    <a:pt x="23056" y="58073"/>
                    <a:pt x="22710" y="57071"/>
                    <a:pt x="22641" y="55999"/>
                  </a:cubicBezTo>
                  <a:cubicBezTo>
                    <a:pt x="22641" y="55481"/>
                    <a:pt x="22537" y="54997"/>
                    <a:pt x="22537" y="54513"/>
                  </a:cubicBezTo>
                  <a:cubicBezTo>
                    <a:pt x="22502" y="54167"/>
                    <a:pt x="22572" y="53856"/>
                    <a:pt x="22675" y="53511"/>
                  </a:cubicBezTo>
                  <a:cubicBezTo>
                    <a:pt x="22814" y="53027"/>
                    <a:pt x="22952" y="52543"/>
                    <a:pt x="23194" y="52059"/>
                  </a:cubicBezTo>
                  <a:cubicBezTo>
                    <a:pt x="23367" y="51713"/>
                    <a:pt x="23643" y="51506"/>
                    <a:pt x="23954" y="51333"/>
                  </a:cubicBezTo>
                  <a:cubicBezTo>
                    <a:pt x="24058" y="51298"/>
                    <a:pt x="24162" y="51264"/>
                    <a:pt x="24265" y="51264"/>
                  </a:cubicBezTo>
                  <a:cubicBezTo>
                    <a:pt x="24313" y="51254"/>
                    <a:pt x="24363" y="51247"/>
                    <a:pt x="24411" y="51247"/>
                  </a:cubicBezTo>
                  <a:cubicBezTo>
                    <a:pt x="24539" y="51247"/>
                    <a:pt x="24655" y="51296"/>
                    <a:pt x="24680" y="51471"/>
                  </a:cubicBezTo>
                  <a:cubicBezTo>
                    <a:pt x="24680" y="51540"/>
                    <a:pt x="24715" y="51609"/>
                    <a:pt x="24853" y="51609"/>
                  </a:cubicBezTo>
                  <a:cubicBezTo>
                    <a:pt x="24853" y="51333"/>
                    <a:pt x="24957" y="51056"/>
                    <a:pt x="24784" y="50849"/>
                  </a:cubicBezTo>
                  <a:cubicBezTo>
                    <a:pt x="24680" y="50711"/>
                    <a:pt x="24715" y="50642"/>
                    <a:pt x="24818" y="50538"/>
                  </a:cubicBezTo>
                  <a:cubicBezTo>
                    <a:pt x="25019" y="50413"/>
                    <a:pt x="25219" y="50324"/>
                    <a:pt x="25446" y="50324"/>
                  </a:cubicBezTo>
                  <a:close/>
                  <a:moveTo>
                    <a:pt x="18147" y="56241"/>
                  </a:moveTo>
                  <a:cubicBezTo>
                    <a:pt x="18320" y="56483"/>
                    <a:pt x="18355" y="56760"/>
                    <a:pt x="18389" y="57071"/>
                  </a:cubicBezTo>
                  <a:cubicBezTo>
                    <a:pt x="18389" y="57244"/>
                    <a:pt x="18355" y="57416"/>
                    <a:pt x="18493" y="57555"/>
                  </a:cubicBezTo>
                  <a:cubicBezTo>
                    <a:pt x="18528" y="57589"/>
                    <a:pt x="18458" y="57624"/>
                    <a:pt x="18424" y="57658"/>
                  </a:cubicBezTo>
                  <a:cubicBezTo>
                    <a:pt x="18597" y="57693"/>
                    <a:pt x="18666" y="57797"/>
                    <a:pt x="18666" y="57969"/>
                  </a:cubicBezTo>
                  <a:cubicBezTo>
                    <a:pt x="18631" y="59041"/>
                    <a:pt x="18700" y="60112"/>
                    <a:pt x="18631" y="61184"/>
                  </a:cubicBezTo>
                  <a:cubicBezTo>
                    <a:pt x="18631" y="61219"/>
                    <a:pt x="18631" y="61288"/>
                    <a:pt x="18700" y="61288"/>
                  </a:cubicBezTo>
                  <a:cubicBezTo>
                    <a:pt x="18873" y="60389"/>
                    <a:pt x="18769" y="59456"/>
                    <a:pt x="18873" y="58557"/>
                  </a:cubicBezTo>
                  <a:cubicBezTo>
                    <a:pt x="19046" y="58695"/>
                    <a:pt x="19184" y="58868"/>
                    <a:pt x="19150" y="59110"/>
                  </a:cubicBezTo>
                  <a:cubicBezTo>
                    <a:pt x="19115" y="59905"/>
                    <a:pt x="19253" y="60700"/>
                    <a:pt x="19253" y="61495"/>
                  </a:cubicBezTo>
                  <a:cubicBezTo>
                    <a:pt x="19253" y="61806"/>
                    <a:pt x="19253" y="62083"/>
                    <a:pt x="19219" y="62359"/>
                  </a:cubicBezTo>
                  <a:cubicBezTo>
                    <a:pt x="19288" y="62256"/>
                    <a:pt x="19288" y="62152"/>
                    <a:pt x="19288" y="62048"/>
                  </a:cubicBezTo>
                  <a:cubicBezTo>
                    <a:pt x="19288" y="61357"/>
                    <a:pt x="19288" y="60666"/>
                    <a:pt x="19288" y="59974"/>
                  </a:cubicBezTo>
                  <a:cubicBezTo>
                    <a:pt x="19288" y="59871"/>
                    <a:pt x="19288" y="59767"/>
                    <a:pt x="19357" y="59629"/>
                  </a:cubicBezTo>
                  <a:cubicBezTo>
                    <a:pt x="19530" y="59836"/>
                    <a:pt x="19668" y="60043"/>
                    <a:pt x="19634" y="60251"/>
                  </a:cubicBezTo>
                  <a:cubicBezTo>
                    <a:pt x="19530" y="60596"/>
                    <a:pt x="19564" y="60942"/>
                    <a:pt x="19564" y="61253"/>
                  </a:cubicBezTo>
                  <a:cubicBezTo>
                    <a:pt x="19564" y="61633"/>
                    <a:pt x="19564" y="61979"/>
                    <a:pt x="19599" y="62359"/>
                  </a:cubicBezTo>
                  <a:cubicBezTo>
                    <a:pt x="19634" y="61772"/>
                    <a:pt x="19668" y="61219"/>
                    <a:pt x="19737" y="60596"/>
                  </a:cubicBezTo>
                  <a:cubicBezTo>
                    <a:pt x="19806" y="61149"/>
                    <a:pt x="19910" y="61633"/>
                    <a:pt x="19876" y="62117"/>
                  </a:cubicBezTo>
                  <a:cubicBezTo>
                    <a:pt x="19876" y="62567"/>
                    <a:pt x="19910" y="63016"/>
                    <a:pt x="19806" y="63465"/>
                  </a:cubicBezTo>
                  <a:cubicBezTo>
                    <a:pt x="19772" y="63673"/>
                    <a:pt x="19841" y="63846"/>
                    <a:pt x="19806" y="64087"/>
                  </a:cubicBezTo>
                  <a:cubicBezTo>
                    <a:pt x="19806" y="64433"/>
                    <a:pt x="19668" y="64710"/>
                    <a:pt x="19426" y="64986"/>
                  </a:cubicBezTo>
                  <a:cubicBezTo>
                    <a:pt x="19115" y="65332"/>
                    <a:pt x="18804" y="65712"/>
                    <a:pt x="18424" y="66023"/>
                  </a:cubicBezTo>
                  <a:cubicBezTo>
                    <a:pt x="18355" y="66092"/>
                    <a:pt x="18286" y="66161"/>
                    <a:pt x="18216" y="66231"/>
                  </a:cubicBezTo>
                  <a:cubicBezTo>
                    <a:pt x="18182" y="66334"/>
                    <a:pt x="18147" y="66403"/>
                    <a:pt x="18216" y="66507"/>
                  </a:cubicBezTo>
                  <a:cubicBezTo>
                    <a:pt x="18238" y="66528"/>
                    <a:pt x="18259" y="66537"/>
                    <a:pt x="18281" y="66537"/>
                  </a:cubicBezTo>
                  <a:cubicBezTo>
                    <a:pt x="18328" y="66537"/>
                    <a:pt x="18376" y="66496"/>
                    <a:pt x="18424" y="66472"/>
                  </a:cubicBezTo>
                  <a:cubicBezTo>
                    <a:pt x="19046" y="66300"/>
                    <a:pt x="19530" y="65954"/>
                    <a:pt x="19910" y="65401"/>
                  </a:cubicBezTo>
                  <a:cubicBezTo>
                    <a:pt x="20048" y="65228"/>
                    <a:pt x="20187" y="65021"/>
                    <a:pt x="20394" y="64882"/>
                  </a:cubicBezTo>
                  <a:cubicBezTo>
                    <a:pt x="20636" y="64710"/>
                    <a:pt x="20705" y="64433"/>
                    <a:pt x="20912" y="64191"/>
                  </a:cubicBezTo>
                  <a:lnTo>
                    <a:pt x="20912" y="64191"/>
                  </a:lnTo>
                  <a:cubicBezTo>
                    <a:pt x="21016" y="64848"/>
                    <a:pt x="20878" y="65436"/>
                    <a:pt x="20878" y="66058"/>
                  </a:cubicBezTo>
                  <a:cubicBezTo>
                    <a:pt x="20982" y="65470"/>
                    <a:pt x="21016" y="64917"/>
                    <a:pt x="21154" y="64364"/>
                  </a:cubicBezTo>
                  <a:cubicBezTo>
                    <a:pt x="21258" y="64882"/>
                    <a:pt x="21362" y="65366"/>
                    <a:pt x="21396" y="65885"/>
                  </a:cubicBezTo>
                  <a:cubicBezTo>
                    <a:pt x="21431" y="65539"/>
                    <a:pt x="21431" y="65228"/>
                    <a:pt x="21466" y="64813"/>
                  </a:cubicBezTo>
                  <a:cubicBezTo>
                    <a:pt x="21673" y="64986"/>
                    <a:pt x="21707" y="65194"/>
                    <a:pt x="21742" y="65366"/>
                  </a:cubicBezTo>
                  <a:cubicBezTo>
                    <a:pt x="21949" y="66369"/>
                    <a:pt x="21949" y="67371"/>
                    <a:pt x="21949" y="68374"/>
                  </a:cubicBezTo>
                  <a:cubicBezTo>
                    <a:pt x="21949" y="68961"/>
                    <a:pt x="21984" y="69583"/>
                    <a:pt x="21915" y="70205"/>
                  </a:cubicBezTo>
                  <a:cubicBezTo>
                    <a:pt x="22053" y="69894"/>
                    <a:pt x="22088" y="69549"/>
                    <a:pt x="22157" y="69203"/>
                  </a:cubicBezTo>
                  <a:cubicBezTo>
                    <a:pt x="22157" y="69169"/>
                    <a:pt x="22157" y="69134"/>
                    <a:pt x="22157" y="69099"/>
                  </a:cubicBezTo>
                  <a:cubicBezTo>
                    <a:pt x="22226" y="68857"/>
                    <a:pt x="21984" y="68685"/>
                    <a:pt x="22157" y="68443"/>
                  </a:cubicBezTo>
                  <a:cubicBezTo>
                    <a:pt x="22261" y="68304"/>
                    <a:pt x="22191" y="68028"/>
                    <a:pt x="22157" y="67786"/>
                  </a:cubicBezTo>
                  <a:cubicBezTo>
                    <a:pt x="22157" y="67544"/>
                    <a:pt x="22122" y="67337"/>
                    <a:pt x="22122" y="67095"/>
                  </a:cubicBezTo>
                  <a:cubicBezTo>
                    <a:pt x="22122" y="66991"/>
                    <a:pt x="22122" y="66887"/>
                    <a:pt x="22122" y="66784"/>
                  </a:cubicBezTo>
                  <a:cubicBezTo>
                    <a:pt x="22157" y="66645"/>
                    <a:pt x="22122" y="66542"/>
                    <a:pt x="22053" y="66403"/>
                  </a:cubicBezTo>
                  <a:cubicBezTo>
                    <a:pt x="21880" y="66023"/>
                    <a:pt x="21949" y="65574"/>
                    <a:pt x="21984" y="65159"/>
                  </a:cubicBezTo>
                  <a:cubicBezTo>
                    <a:pt x="22019" y="65021"/>
                    <a:pt x="22191" y="65124"/>
                    <a:pt x="22226" y="65021"/>
                  </a:cubicBezTo>
                  <a:cubicBezTo>
                    <a:pt x="21777" y="64571"/>
                    <a:pt x="21466" y="64018"/>
                    <a:pt x="21327" y="63362"/>
                  </a:cubicBezTo>
                  <a:cubicBezTo>
                    <a:pt x="21354" y="63355"/>
                    <a:pt x="21376" y="63352"/>
                    <a:pt x="21396" y="63352"/>
                  </a:cubicBezTo>
                  <a:cubicBezTo>
                    <a:pt x="21479" y="63352"/>
                    <a:pt x="21507" y="63403"/>
                    <a:pt x="21535" y="63431"/>
                  </a:cubicBezTo>
                  <a:cubicBezTo>
                    <a:pt x="22088" y="64087"/>
                    <a:pt x="22779" y="64606"/>
                    <a:pt x="23436" y="65159"/>
                  </a:cubicBezTo>
                  <a:cubicBezTo>
                    <a:pt x="23470" y="65194"/>
                    <a:pt x="23505" y="65228"/>
                    <a:pt x="23574" y="65263"/>
                  </a:cubicBezTo>
                  <a:cubicBezTo>
                    <a:pt x="23125" y="64779"/>
                    <a:pt x="22710" y="64260"/>
                    <a:pt x="22261" y="63776"/>
                  </a:cubicBezTo>
                  <a:cubicBezTo>
                    <a:pt x="22053" y="63569"/>
                    <a:pt x="21915" y="63292"/>
                    <a:pt x="21673" y="63085"/>
                  </a:cubicBezTo>
                  <a:cubicBezTo>
                    <a:pt x="21604" y="63051"/>
                    <a:pt x="21569" y="62981"/>
                    <a:pt x="21604" y="62912"/>
                  </a:cubicBezTo>
                  <a:cubicBezTo>
                    <a:pt x="21673" y="62497"/>
                    <a:pt x="21777" y="62117"/>
                    <a:pt x="21880" y="61668"/>
                  </a:cubicBezTo>
                  <a:cubicBezTo>
                    <a:pt x="22122" y="61910"/>
                    <a:pt x="22019" y="62256"/>
                    <a:pt x="22226" y="62497"/>
                  </a:cubicBezTo>
                  <a:cubicBezTo>
                    <a:pt x="22433" y="62705"/>
                    <a:pt x="22572" y="62981"/>
                    <a:pt x="22814" y="63154"/>
                  </a:cubicBezTo>
                  <a:cubicBezTo>
                    <a:pt x="22814" y="63051"/>
                    <a:pt x="22641" y="62947"/>
                    <a:pt x="22814" y="62843"/>
                  </a:cubicBezTo>
                  <a:cubicBezTo>
                    <a:pt x="22744" y="62532"/>
                    <a:pt x="22468" y="62325"/>
                    <a:pt x="22330" y="62048"/>
                  </a:cubicBezTo>
                  <a:cubicBezTo>
                    <a:pt x="22226" y="61910"/>
                    <a:pt x="22122" y="61772"/>
                    <a:pt x="22053" y="61633"/>
                  </a:cubicBezTo>
                  <a:cubicBezTo>
                    <a:pt x="22019" y="61564"/>
                    <a:pt x="21984" y="61461"/>
                    <a:pt x="22053" y="61426"/>
                  </a:cubicBezTo>
                  <a:cubicBezTo>
                    <a:pt x="22084" y="61406"/>
                    <a:pt x="22111" y="61397"/>
                    <a:pt x="22136" y="61397"/>
                  </a:cubicBezTo>
                  <a:cubicBezTo>
                    <a:pt x="22197" y="61397"/>
                    <a:pt x="22246" y="61446"/>
                    <a:pt x="22295" y="61495"/>
                  </a:cubicBezTo>
                  <a:cubicBezTo>
                    <a:pt x="22399" y="61599"/>
                    <a:pt x="22433" y="61772"/>
                    <a:pt x="22572" y="61841"/>
                  </a:cubicBezTo>
                  <a:cubicBezTo>
                    <a:pt x="22537" y="61806"/>
                    <a:pt x="22537" y="61702"/>
                    <a:pt x="22502" y="61668"/>
                  </a:cubicBezTo>
                  <a:cubicBezTo>
                    <a:pt x="22157" y="61322"/>
                    <a:pt x="22261" y="60942"/>
                    <a:pt x="22330" y="60527"/>
                  </a:cubicBezTo>
                  <a:lnTo>
                    <a:pt x="22330" y="60527"/>
                  </a:lnTo>
                  <a:cubicBezTo>
                    <a:pt x="22537" y="60562"/>
                    <a:pt x="22537" y="60838"/>
                    <a:pt x="22744" y="60873"/>
                  </a:cubicBezTo>
                  <a:cubicBezTo>
                    <a:pt x="22572" y="60631"/>
                    <a:pt x="22433" y="60389"/>
                    <a:pt x="22364" y="60043"/>
                  </a:cubicBezTo>
                  <a:lnTo>
                    <a:pt x="22364" y="60043"/>
                  </a:lnTo>
                  <a:cubicBezTo>
                    <a:pt x="22675" y="60320"/>
                    <a:pt x="22779" y="60562"/>
                    <a:pt x="22744" y="60873"/>
                  </a:cubicBezTo>
                  <a:cubicBezTo>
                    <a:pt x="22883" y="60907"/>
                    <a:pt x="23021" y="61011"/>
                    <a:pt x="23125" y="61115"/>
                  </a:cubicBezTo>
                  <a:cubicBezTo>
                    <a:pt x="23144" y="60960"/>
                    <a:pt x="23163" y="60892"/>
                    <a:pt x="23213" y="60892"/>
                  </a:cubicBezTo>
                  <a:cubicBezTo>
                    <a:pt x="23252" y="60892"/>
                    <a:pt x="23310" y="60935"/>
                    <a:pt x="23401" y="61011"/>
                  </a:cubicBezTo>
                  <a:cubicBezTo>
                    <a:pt x="23418" y="61028"/>
                    <a:pt x="23436" y="61037"/>
                    <a:pt x="23453" y="61037"/>
                  </a:cubicBezTo>
                  <a:cubicBezTo>
                    <a:pt x="23470" y="61037"/>
                    <a:pt x="23488" y="61028"/>
                    <a:pt x="23505" y="61011"/>
                  </a:cubicBezTo>
                  <a:lnTo>
                    <a:pt x="23436" y="61011"/>
                  </a:lnTo>
                  <a:lnTo>
                    <a:pt x="23436" y="60838"/>
                  </a:lnTo>
                  <a:lnTo>
                    <a:pt x="23505" y="61011"/>
                  </a:lnTo>
                  <a:cubicBezTo>
                    <a:pt x="23609" y="61253"/>
                    <a:pt x="23920" y="61288"/>
                    <a:pt x="24058" y="61530"/>
                  </a:cubicBezTo>
                  <a:cubicBezTo>
                    <a:pt x="24196" y="61772"/>
                    <a:pt x="24265" y="62014"/>
                    <a:pt x="24369" y="62290"/>
                  </a:cubicBezTo>
                  <a:cubicBezTo>
                    <a:pt x="24507" y="62705"/>
                    <a:pt x="24576" y="63154"/>
                    <a:pt x="24680" y="63569"/>
                  </a:cubicBezTo>
                  <a:cubicBezTo>
                    <a:pt x="24739" y="63746"/>
                    <a:pt x="24698" y="63797"/>
                    <a:pt x="24577" y="63808"/>
                  </a:cubicBezTo>
                  <a:lnTo>
                    <a:pt x="24577" y="63808"/>
                  </a:lnTo>
                  <a:cubicBezTo>
                    <a:pt x="24556" y="63797"/>
                    <a:pt x="24533" y="63786"/>
                    <a:pt x="24507" y="63776"/>
                  </a:cubicBezTo>
                  <a:lnTo>
                    <a:pt x="24542" y="63776"/>
                  </a:lnTo>
                  <a:cubicBezTo>
                    <a:pt x="24501" y="63756"/>
                    <a:pt x="24460" y="63735"/>
                    <a:pt x="24419" y="63715"/>
                  </a:cubicBezTo>
                  <a:lnTo>
                    <a:pt x="24419" y="63715"/>
                  </a:lnTo>
                  <a:cubicBezTo>
                    <a:pt x="24449" y="63745"/>
                    <a:pt x="24479" y="63778"/>
                    <a:pt x="24507" y="63811"/>
                  </a:cubicBezTo>
                  <a:cubicBezTo>
                    <a:pt x="24533" y="63811"/>
                    <a:pt x="24556" y="63810"/>
                    <a:pt x="24577" y="63808"/>
                  </a:cubicBezTo>
                  <a:lnTo>
                    <a:pt x="24577" y="63808"/>
                  </a:lnTo>
                  <a:cubicBezTo>
                    <a:pt x="24790" y="63924"/>
                    <a:pt x="24818" y="64144"/>
                    <a:pt x="24818" y="64364"/>
                  </a:cubicBezTo>
                  <a:cubicBezTo>
                    <a:pt x="24853" y="65470"/>
                    <a:pt x="24887" y="66611"/>
                    <a:pt x="24818" y="67717"/>
                  </a:cubicBezTo>
                  <a:cubicBezTo>
                    <a:pt x="24818" y="67855"/>
                    <a:pt x="24818" y="68028"/>
                    <a:pt x="24818" y="68166"/>
                  </a:cubicBezTo>
                  <a:cubicBezTo>
                    <a:pt x="24818" y="68270"/>
                    <a:pt x="24818" y="68339"/>
                    <a:pt x="24922" y="68374"/>
                  </a:cubicBezTo>
                  <a:cubicBezTo>
                    <a:pt x="25233" y="68443"/>
                    <a:pt x="25095" y="68616"/>
                    <a:pt x="24957" y="68823"/>
                  </a:cubicBezTo>
                  <a:cubicBezTo>
                    <a:pt x="24680" y="68477"/>
                    <a:pt x="24369" y="68201"/>
                    <a:pt x="24127" y="67890"/>
                  </a:cubicBezTo>
                  <a:cubicBezTo>
                    <a:pt x="23712" y="67406"/>
                    <a:pt x="23367" y="66853"/>
                    <a:pt x="22986" y="66300"/>
                  </a:cubicBezTo>
                  <a:cubicBezTo>
                    <a:pt x="22814" y="66092"/>
                    <a:pt x="22710" y="65816"/>
                    <a:pt x="22641" y="65539"/>
                  </a:cubicBezTo>
                  <a:cubicBezTo>
                    <a:pt x="22606" y="65470"/>
                    <a:pt x="22572" y="65436"/>
                    <a:pt x="22502" y="65436"/>
                  </a:cubicBezTo>
                  <a:cubicBezTo>
                    <a:pt x="22433" y="65470"/>
                    <a:pt x="22433" y="65539"/>
                    <a:pt x="22433" y="65608"/>
                  </a:cubicBezTo>
                  <a:cubicBezTo>
                    <a:pt x="22433" y="65747"/>
                    <a:pt x="22572" y="65885"/>
                    <a:pt x="22468" y="66058"/>
                  </a:cubicBezTo>
                  <a:cubicBezTo>
                    <a:pt x="22364" y="65989"/>
                    <a:pt x="22433" y="65850"/>
                    <a:pt x="22295" y="65781"/>
                  </a:cubicBezTo>
                  <a:lnTo>
                    <a:pt x="22295" y="65781"/>
                  </a:lnTo>
                  <a:cubicBezTo>
                    <a:pt x="22261" y="65954"/>
                    <a:pt x="22330" y="66127"/>
                    <a:pt x="22364" y="66300"/>
                  </a:cubicBezTo>
                  <a:cubicBezTo>
                    <a:pt x="22364" y="66472"/>
                    <a:pt x="22433" y="66645"/>
                    <a:pt x="22468" y="66818"/>
                  </a:cubicBezTo>
                  <a:cubicBezTo>
                    <a:pt x="22502" y="66956"/>
                    <a:pt x="22710" y="66887"/>
                    <a:pt x="22779" y="67026"/>
                  </a:cubicBezTo>
                  <a:cubicBezTo>
                    <a:pt x="22744" y="66818"/>
                    <a:pt x="22710" y="66611"/>
                    <a:pt x="22675" y="66403"/>
                  </a:cubicBezTo>
                  <a:lnTo>
                    <a:pt x="22675" y="66403"/>
                  </a:lnTo>
                  <a:cubicBezTo>
                    <a:pt x="22917" y="66507"/>
                    <a:pt x="23021" y="66645"/>
                    <a:pt x="23194" y="67026"/>
                  </a:cubicBezTo>
                  <a:cubicBezTo>
                    <a:pt x="23263" y="67095"/>
                    <a:pt x="23367" y="67164"/>
                    <a:pt x="23401" y="67267"/>
                  </a:cubicBezTo>
                  <a:cubicBezTo>
                    <a:pt x="23816" y="67855"/>
                    <a:pt x="24300" y="68374"/>
                    <a:pt x="24784" y="68892"/>
                  </a:cubicBezTo>
                  <a:cubicBezTo>
                    <a:pt x="25441" y="69652"/>
                    <a:pt x="26132" y="70378"/>
                    <a:pt x="26789" y="71139"/>
                  </a:cubicBezTo>
                  <a:cubicBezTo>
                    <a:pt x="27584" y="72072"/>
                    <a:pt x="28240" y="73109"/>
                    <a:pt x="28862" y="74180"/>
                  </a:cubicBezTo>
                  <a:cubicBezTo>
                    <a:pt x="29070" y="74492"/>
                    <a:pt x="29277" y="74803"/>
                    <a:pt x="29416" y="75183"/>
                  </a:cubicBezTo>
                  <a:cubicBezTo>
                    <a:pt x="29243" y="75183"/>
                    <a:pt x="29139" y="75079"/>
                    <a:pt x="29035" y="74975"/>
                  </a:cubicBezTo>
                  <a:lnTo>
                    <a:pt x="29035" y="75010"/>
                  </a:lnTo>
                  <a:cubicBezTo>
                    <a:pt x="28482" y="74492"/>
                    <a:pt x="27826" y="74180"/>
                    <a:pt x="27134" y="73939"/>
                  </a:cubicBezTo>
                  <a:cubicBezTo>
                    <a:pt x="26650" y="73731"/>
                    <a:pt x="26166" y="73558"/>
                    <a:pt x="25682" y="73385"/>
                  </a:cubicBezTo>
                  <a:cubicBezTo>
                    <a:pt x="24957" y="73109"/>
                    <a:pt x="24231" y="73005"/>
                    <a:pt x="23505" y="72867"/>
                  </a:cubicBezTo>
                  <a:cubicBezTo>
                    <a:pt x="22814" y="72763"/>
                    <a:pt x="22191" y="72556"/>
                    <a:pt x="21535" y="72349"/>
                  </a:cubicBezTo>
                  <a:cubicBezTo>
                    <a:pt x="21085" y="72176"/>
                    <a:pt x="20601" y="72037"/>
                    <a:pt x="20152" y="71899"/>
                  </a:cubicBezTo>
                  <a:cubicBezTo>
                    <a:pt x="19876" y="71830"/>
                    <a:pt x="19599" y="71692"/>
                    <a:pt x="19357" y="71554"/>
                  </a:cubicBezTo>
                  <a:cubicBezTo>
                    <a:pt x="18631" y="71035"/>
                    <a:pt x="17836" y="70620"/>
                    <a:pt x="17110" y="70102"/>
                  </a:cubicBezTo>
                  <a:cubicBezTo>
                    <a:pt x="17041" y="70033"/>
                    <a:pt x="16938" y="69964"/>
                    <a:pt x="16868" y="69894"/>
                  </a:cubicBezTo>
                  <a:cubicBezTo>
                    <a:pt x="16592" y="69480"/>
                    <a:pt x="16246" y="69099"/>
                    <a:pt x="16004" y="68685"/>
                  </a:cubicBezTo>
                  <a:cubicBezTo>
                    <a:pt x="15831" y="68443"/>
                    <a:pt x="15693" y="68201"/>
                    <a:pt x="15520" y="67993"/>
                  </a:cubicBezTo>
                  <a:cubicBezTo>
                    <a:pt x="15002" y="67406"/>
                    <a:pt x="14829" y="66680"/>
                    <a:pt x="14691" y="65919"/>
                  </a:cubicBezTo>
                  <a:cubicBezTo>
                    <a:pt x="14622" y="65436"/>
                    <a:pt x="14656" y="64986"/>
                    <a:pt x="14691" y="64502"/>
                  </a:cubicBezTo>
                  <a:cubicBezTo>
                    <a:pt x="14691" y="64191"/>
                    <a:pt x="14691" y="63880"/>
                    <a:pt x="14691" y="63569"/>
                  </a:cubicBezTo>
                  <a:cubicBezTo>
                    <a:pt x="14691" y="63223"/>
                    <a:pt x="14760" y="62843"/>
                    <a:pt x="14967" y="62532"/>
                  </a:cubicBezTo>
                  <a:cubicBezTo>
                    <a:pt x="15624" y="61391"/>
                    <a:pt x="15970" y="60112"/>
                    <a:pt x="16315" y="58834"/>
                  </a:cubicBezTo>
                  <a:cubicBezTo>
                    <a:pt x="16350" y="58626"/>
                    <a:pt x="16454" y="58488"/>
                    <a:pt x="16557" y="58315"/>
                  </a:cubicBezTo>
                  <a:cubicBezTo>
                    <a:pt x="16938" y="57831"/>
                    <a:pt x="17214" y="57313"/>
                    <a:pt x="17421" y="56725"/>
                  </a:cubicBezTo>
                  <a:cubicBezTo>
                    <a:pt x="17456" y="56656"/>
                    <a:pt x="17456" y="56552"/>
                    <a:pt x="17594" y="56518"/>
                  </a:cubicBezTo>
                  <a:cubicBezTo>
                    <a:pt x="17663" y="56656"/>
                    <a:pt x="17629" y="56794"/>
                    <a:pt x="17594" y="56898"/>
                  </a:cubicBezTo>
                  <a:cubicBezTo>
                    <a:pt x="17560" y="56967"/>
                    <a:pt x="17491" y="57071"/>
                    <a:pt x="17594" y="57140"/>
                  </a:cubicBezTo>
                  <a:cubicBezTo>
                    <a:pt x="17629" y="57157"/>
                    <a:pt x="17661" y="57166"/>
                    <a:pt x="17690" y="57166"/>
                  </a:cubicBezTo>
                  <a:cubicBezTo>
                    <a:pt x="17778" y="57166"/>
                    <a:pt x="17836" y="57088"/>
                    <a:pt x="17836" y="56932"/>
                  </a:cubicBezTo>
                  <a:cubicBezTo>
                    <a:pt x="17974" y="57140"/>
                    <a:pt x="17905" y="57347"/>
                    <a:pt x="17974" y="57486"/>
                  </a:cubicBezTo>
                  <a:cubicBezTo>
                    <a:pt x="18044" y="57071"/>
                    <a:pt x="18009" y="56656"/>
                    <a:pt x="18147" y="56241"/>
                  </a:cubicBezTo>
                  <a:close/>
                  <a:moveTo>
                    <a:pt x="27649" y="63529"/>
                  </a:moveTo>
                  <a:cubicBezTo>
                    <a:pt x="27730" y="63529"/>
                    <a:pt x="27764" y="63646"/>
                    <a:pt x="27826" y="63707"/>
                  </a:cubicBezTo>
                  <a:cubicBezTo>
                    <a:pt x="28033" y="63984"/>
                    <a:pt x="28102" y="64329"/>
                    <a:pt x="28309" y="64606"/>
                  </a:cubicBezTo>
                  <a:cubicBezTo>
                    <a:pt x="28344" y="64537"/>
                    <a:pt x="28309" y="64433"/>
                    <a:pt x="28413" y="64399"/>
                  </a:cubicBezTo>
                  <a:cubicBezTo>
                    <a:pt x="28586" y="64364"/>
                    <a:pt x="28621" y="64191"/>
                    <a:pt x="28690" y="64087"/>
                  </a:cubicBezTo>
                  <a:cubicBezTo>
                    <a:pt x="28793" y="64087"/>
                    <a:pt x="28828" y="64157"/>
                    <a:pt x="28828" y="64191"/>
                  </a:cubicBezTo>
                  <a:cubicBezTo>
                    <a:pt x="29070" y="64744"/>
                    <a:pt x="29277" y="65297"/>
                    <a:pt x="29519" y="65816"/>
                  </a:cubicBezTo>
                  <a:cubicBezTo>
                    <a:pt x="29830" y="66369"/>
                    <a:pt x="29830" y="67026"/>
                    <a:pt x="29969" y="67613"/>
                  </a:cubicBezTo>
                  <a:cubicBezTo>
                    <a:pt x="30141" y="68512"/>
                    <a:pt x="30038" y="69376"/>
                    <a:pt x="29969" y="70240"/>
                  </a:cubicBezTo>
                  <a:cubicBezTo>
                    <a:pt x="29865" y="71104"/>
                    <a:pt x="29865" y="71934"/>
                    <a:pt x="29934" y="72763"/>
                  </a:cubicBezTo>
                  <a:cubicBezTo>
                    <a:pt x="29969" y="73213"/>
                    <a:pt x="29969" y="73662"/>
                    <a:pt x="29969" y="74146"/>
                  </a:cubicBezTo>
                  <a:cubicBezTo>
                    <a:pt x="30003" y="74561"/>
                    <a:pt x="29969" y="75010"/>
                    <a:pt x="30038" y="75459"/>
                  </a:cubicBezTo>
                  <a:cubicBezTo>
                    <a:pt x="30038" y="75563"/>
                    <a:pt x="30072" y="75667"/>
                    <a:pt x="29934" y="75805"/>
                  </a:cubicBezTo>
                  <a:cubicBezTo>
                    <a:pt x="29727" y="75529"/>
                    <a:pt x="29623" y="75252"/>
                    <a:pt x="29485" y="74975"/>
                  </a:cubicBezTo>
                  <a:cubicBezTo>
                    <a:pt x="28932" y="73973"/>
                    <a:pt x="28379" y="73005"/>
                    <a:pt x="27756" y="72072"/>
                  </a:cubicBezTo>
                  <a:cubicBezTo>
                    <a:pt x="27100" y="71104"/>
                    <a:pt x="26236" y="70275"/>
                    <a:pt x="25475" y="69411"/>
                  </a:cubicBezTo>
                  <a:cubicBezTo>
                    <a:pt x="25337" y="69272"/>
                    <a:pt x="25337" y="69065"/>
                    <a:pt x="25129" y="68961"/>
                  </a:cubicBezTo>
                  <a:cubicBezTo>
                    <a:pt x="25060" y="68927"/>
                    <a:pt x="25129" y="68754"/>
                    <a:pt x="25164" y="68650"/>
                  </a:cubicBezTo>
                  <a:cubicBezTo>
                    <a:pt x="25371" y="68304"/>
                    <a:pt x="25613" y="67993"/>
                    <a:pt x="25855" y="67682"/>
                  </a:cubicBezTo>
                  <a:cubicBezTo>
                    <a:pt x="25994" y="67717"/>
                    <a:pt x="25959" y="67821"/>
                    <a:pt x="26028" y="67890"/>
                  </a:cubicBezTo>
                  <a:cubicBezTo>
                    <a:pt x="25959" y="67509"/>
                    <a:pt x="26270" y="67198"/>
                    <a:pt x="26305" y="66818"/>
                  </a:cubicBezTo>
                  <a:cubicBezTo>
                    <a:pt x="26305" y="66768"/>
                    <a:pt x="26342" y="66735"/>
                    <a:pt x="26389" y="66735"/>
                  </a:cubicBezTo>
                  <a:cubicBezTo>
                    <a:pt x="26406" y="66735"/>
                    <a:pt x="26424" y="66740"/>
                    <a:pt x="26443" y="66749"/>
                  </a:cubicBezTo>
                  <a:cubicBezTo>
                    <a:pt x="26489" y="66764"/>
                    <a:pt x="26530" y="66772"/>
                    <a:pt x="26565" y="66772"/>
                  </a:cubicBezTo>
                  <a:cubicBezTo>
                    <a:pt x="26764" y="66772"/>
                    <a:pt x="26794" y="66545"/>
                    <a:pt x="26823" y="66369"/>
                  </a:cubicBezTo>
                  <a:cubicBezTo>
                    <a:pt x="26852" y="66310"/>
                    <a:pt x="26875" y="66289"/>
                    <a:pt x="26897" y="66289"/>
                  </a:cubicBezTo>
                  <a:cubicBezTo>
                    <a:pt x="26928" y="66289"/>
                    <a:pt x="26956" y="66329"/>
                    <a:pt x="26996" y="66369"/>
                  </a:cubicBezTo>
                  <a:cubicBezTo>
                    <a:pt x="27031" y="66265"/>
                    <a:pt x="27031" y="66161"/>
                    <a:pt x="26996" y="66058"/>
                  </a:cubicBezTo>
                  <a:cubicBezTo>
                    <a:pt x="26892" y="65850"/>
                    <a:pt x="26961" y="65643"/>
                    <a:pt x="27065" y="65436"/>
                  </a:cubicBezTo>
                  <a:cubicBezTo>
                    <a:pt x="27203" y="65505"/>
                    <a:pt x="27203" y="65712"/>
                    <a:pt x="27342" y="65747"/>
                  </a:cubicBezTo>
                  <a:cubicBezTo>
                    <a:pt x="27272" y="65539"/>
                    <a:pt x="27203" y="65297"/>
                    <a:pt x="27134" y="65090"/>
                  </a:cubicBezTo>
                  <a:cubicBezTo>
                    <a:pt x="27100" y="64952"/>
                    <a:pt x="27065" y="64813"/>
                    <a:pt x="27169" y="64710"/>
                  </a:cubicBezTo>
                  <a:cubicBezTo>
                    <a:pt x="27376" y="64813"/>
                    <a:pt x="27307" y="65124"/>
                    <a:pt x="27514" y="65228"/>
                  </a:cubicBezTo>
                  <a:cubicBezTo>
                    <a:pt x="27445" y="64986"/>
                    <a:pt x="27376" y="64744"/>
                    <a:pt x="27272" y="64502"/>
                  </a:cubicBezTo>
                  <a:cubicBezTo>
                    <a:pt x="27239" y="64367"/>
                    <a:pt x="27205" y="64232"/>
                    <a:pt x="27364" y="64097"/>
                  </a:cubicBezTo>
                  <a:lnTo>
                    <a:pt x="27364" y="64097"/>
                  </a:lnTo>
                  <a:cubicBezTo>
                    <a:pt x="27515" y="64172"/>
                    <a:pt x="27516" y="64336"/>
                    <a:pt x="27549" y="64468"/>
                  </a:cubicBezTo>
                  <a:cubicBezTo>
                    <a:pt x="27653" y="64744"/>
                    <a:pt x="27722" y="65055"/>
                    <a:pt x="27929" y="65263"/>
                  </a:cubicBezTo>
                  <a:lnTo>
                    <a:pt x="28102" y="65332"/>
                  </a:lnTo>
                  <a:lnTo>
                    <a:pt x="28137" y="65332"/>
                  </a:lnTo>
                  <a:cubicBezTo>
                    <a:pt x="27929" y="64882"/>
                    <a:pt x="27722" y="64468"/>
                    <a:pt x="27549" y="64053"/>
                  </a:cubicBezTo>
                  <a:cubicBezTo>
                    <a:pt x="27514" y="63984"/>
                    <a:pt x="27480" y="63915"/>
                    <a:pt x="27480" y="63846"/>
                  </a:cubicBezTo>
                  <a:cubicBezTo>
                    <a:pt x="27480" y="63707"/>
                    <a:pt x="27480" y="63569"/>
                    <a:pt x="27618" y="63534"/>
                  </a:cubicBezTo>
                  <a:cubicBezTo>
                    <a:pt x="27629" y="63531"/>
                    <a:pt x="27640" y="63529"/>
                    <a:pt x="27649" y="63529"/>
                  </a:cubicBezTo>
                  <a:close/>
                  <a:moveTo>
                    <a:pt x="40537" y="1"/>
                  </a:moveTo>
                  <a:cubicBezTo>
                    <a:pt x="40498" y="1"/>
                    <a:pt x="40463" y="30"/>
                    <a:pt x="40442" y="73"/>
                  </a:cubicBezTo>
                  <a:cubicBezTo>
                    <a:pt x="40407" y="107"/>
                    <a:pt x="40373" y="177"/>
                    <a:pt x="40338" y="211"/>
                  </a:cubicBezTo>
                  <a:cubicBezTo>
                    <a:pt x="39681" y="1006"/>
                    <a:pt x="38990" y="1767"/>
                    <a:pt x="38195" y="2423"/>
                  </a:cubicBezTo>
                  <a:cubicBezTo>
                    <a:pt x="37366" y="3149"/>
                    <a:pt x="36536" y="3875"/>
                    <a:pt x="35672" y="4566"/>
                  </a:cubicBezTo>
                  <a:cubicBezTo>
                    <a:pt x="34704" y="5327"/>
                    <a:pt x="33736" y="6087"/>
                    <a:pt x="32734" y="6813"/>
                  </a:cubicBezTo>
                  <a:cubicBezTo>
                    <a:pt x="32181" y="7193"/>
                    <a:pt x="31662" y="7608"/>
                    <a:pt x="31075" y="7954"/>
                  </a:cubicBezTo>
                  <a:cubicBezTo>
                    <a:pt x="30632" y="8175"/>
                    <a:pt x="30212" y="8418"/>
                    <a:pt x="29725" y="8418"/>
                  </a:cubicBezTo>
                  <a:cubicBezTo>
                    <a:pt x="29604" y="8418"/>
                    <a:pt x="29478" y="8403"/>
                    <a:pt x="29346" y="8369"/>
                  </a:cubicBezTo>
                  <a:cubicBezTo>
                    <a:pt x="29272" y="8341"/>
                    <a:pt x="29196" y="8328"/>
                    <a:pt x="29120" y="8328"/>
                  </a:cubicBezTo>
                  <a:cubicBezTo>
                    <a:pt x="28913" y="8328"/>
                    <a:pt x="28712" y="8424"/>
                    <a:pt x="28586" y="8576"/>
                  </a:cubicBezTo>
                  <a:cubicBezTo>
                    <a:pt x="28309" y="8887"/>
                    <a:pt x="27998" y="9233"/>
                    <a:pt x="27929" y="9682"/>
                  </a:cubicBezTo>
                  <a:cubicBezTo>
                    <a:pt x="27895" y="9751"/>
                    <a:pt x="27895" y="9855"/>
                    <a:pt x="27791" y="9855"/>
                  </a:cubicBezTo>
                  <a:cubicBezTo>
                    <a:pt x="27307" y="9924"/>
                    <a:pt x="27031" y="10442"/>
                    <a:pt x="26547" y="10512"/>
                  </a:cubicBezTo>
                  <a:cubicBezTo>
                    <a:pt x="26512" y="10512"/>
                    <a:pt x="26477" y="10615"/>
                    <a:pt x="26443" y="10650"/>
                  </a:cubicBezTo>
                  <a:cubicBezTo>
                    <a:pt x="26270" y="10857"/>
                    <a:pt x="26132" y="11065"/>
                    <a:pt x="25924" y="11203"/>
                  </a:cubicBezTo>
                  <a:cubicBezTo>
                    <a:pt x="25786" y="11272"/>
                    <a:pt x="25682" y="11376"/>
                    <a:pt x="25613" y="11514"/>
                  </a:cubicBezTo>
                  <a:cubicBezTo>
                    <a:pt x="25501" y="11739"/>
                    <a:pt x="25373" y="11847"/>
                    <a:pt x="25203" y="11847"/>
                  </a:cubicBezTo>
                  <a:cubicBezTo>
                    <a:pt x="25112" y="11847"/>
                    <a:pt x="25008" y="11816"/>
                    <a:pt x="24887" y="11756"/>
                  </a:cubicBezTo>
                  <a:cubicBezTo>
                    <a:pt x="24853" y="11756"/>
                    <a:pt x="24818" y="11721"/>
                    <a:pt x="24818" y="11721"/>
                  </a:cubicBezTo>
                  <a:cubicBezTo>
                    <a:pt x="24720" y="11806"/>
                    <a:pt x="24633" y="11839"/>
                    <a:pt x="24550" y="11839"/>
                  </a:cubicBezTo>
                  <a:cubicBezTo>
                    <a:pt x="24430" y="11839"/>
                    <a:pt x="24319" y="11769"/>
                    <a:pt x="24196" y="11687"/>
                  </a:cubicBezTo>
                  <a:cubicBezTo>
                    <a:pt x="24172" y="11671"/>
                    <a:pt x="24146" y="11664"/>
                    <a:pt x="24119" y="11664"/>
                  </a:cubicBezTo>
                  <a:cubicBezTo>
                    <a:pt x="24028" y="11664"/>
                    <a:pt x="23922" y="11737"/>
                    <a:pt x="23816" y="11790"/>
                  </a:cubicBezTo>
                  <a:cubicBezTo>
                    <a:pt x="23643" y="11894"/>
                    <a:pt x="23436" y="11998"/>
                    <a:pt x="23228" y="12102"/>
                  </a:cubicBezTo>
                  <a:cubicBezTo>
                    <a:pt x="23125" y="12171"/>
                    <a:pt x="22986" y="12171"/>
                    <a:pt x="22848" y="12171"/>
                  </a:cubicBezTo>
                  <a:cubicBezTo>
                    <a:pt x="22191" y="12171"/>
                    <a:pt x="21535" y="12067"/>
                    <a:pt x="20912" y="11790"/>
                  </a:cubicBezTo>
                  <a:cubicBezTo>
                    <a:pt x="20325" y="11514"/>
                    <a:pt x="19703" y="11272"/>
                    <a:pt x="19081" y="11099"/>
                  </a:cubicBezTo>
                  <a:cubicBezTo>
                    <a:pt x="18113" y="10788"/>
                    <a:pt x="17110" y="10512"/>
                    <a:pt x="16108" y="10200"/>
                  </a:cubicBezTo>
                  <a:cubicBezTo>
                    <a:pt x="15417" y="9993"/>
                    <a:pt x="14691" y="9855"/>
                    <a:pt x="13965" y="9786"/>
                  </a:cubicBezTo>
                  <a:cubicBezTo>
                    <a:pt x="13858" y="9775"/>
                    <a:pt x="13748" y="9768"/>
                    <a:pt x="13637" y="9768"/>
                  </a:cubicBezTo>
                  <a:cubicBezTo>
                    <a:pt x="13388" y="9768"/>
                    <a:pt x="13132" y="9805"/>
                    <a:pt x="12893" y="9924"/>
                  </a:cubicBezTo>
                  <a:cubicBezTo>
                    <a:pt x="12479" y="10131"/>
                    <a:pt x="12064" y="10339"/>
                    <a:pt x="11753" y="10684"/>
                  </a:cubicBezTo>
                  <a:cubicBezTo>
                    <a:pt x="11476" y="10995"/>
                    <a:pt x="11131" y="11134"/>
                    <a:pt x="10716" y="11134"/>
                  </a:cubicBezTo>
                  <a:cubicBezTo>
                    <a:pt x="10370" y="11134"/>
                    <a:pt x="9990" y="11203"/>
                    <a:pt x="9713" y="11479"/>
                  </a:cubicBezTo>
                  <a:cubicBezTo>
                    <a:pt x="9750" y="11489"/>
                    <a:pt x="9783" y="11493"/>
                    <a:pt x="9812" y="11493"/>
                  </a:cubicBezTo>
                  <a:cubicBezTo>
                    <a:pt x="9891" y="11493"/>
                    <a:pt x="9949" y="11461"/>
                    <a:pt x="10024" y="11410"/>
                  </a:cubicBezTo>
                  <a:cubicBezTo>
                    <a:pt x="10206" y="11332"/>
                    <a:pt x="10387" y="11294"/>
                    <a:pt x="10569" y="11294"/>
                  </a:cubicBezTo>
                  <a:cubicBezTo>
                    <a:pt x="10629" y="11294"/>
                    <a:pt x="10690" y="11298"/>
                    <a:pt x="10750" y="11307"/>
                  </a:cubicBezTo>
                  <a:cubicBezTo>
                    <a:pt x="10783" y="11309"/>
                    <a:pt x="10815" y="11310"/>
                    <a:pt x="10847" y="11310"/>
                  </a:cubicBezTo>
                  <a:cubicBezTo>
                    <a:pt x="11250" y="11310"/>
                    <a:pt x="11568" y="11111"/>
                    <a:pt x="11856" y="10823"/>
                  </a:cubicBezTo>
                  <a:cubicBezTo>
                    <a:pt x="12433" y="10217"/>
                    <a:pt x="13082" y="9924"/>
                    <a:pt x="13864" y="9924"/>
                  </a:cubicBezTo>
                  <a:cubicBezTo>
                    <a:pt x="14019" y="9924"/>
                    <a:pt x="14179" y="9936"/>
                    <a:pt x="14345" y="9959"/>
                  </a:cubicBezTo>
                  <a:cubicBezTo>
                    <a:pt x="15175" y="10097"/>
                    <a:pt x="16004" y="10304"/>
                    <a:pt x="16799" y="10546"/>
                  </a:cubicBezTo>
                  <a:cubicBezTo>
                    <a:pt x="17560" y="10788"/>
                    <a:pt x="18355" y="10995"/>
                    <a:pt x="19115" y="11237"/>
                  </a:cubicBezTo>
                  <a:cubicBezTo>
                    <a:pt x="19841" y="11479"/>
                    <a:pt x="20567" y="11825"/>
                    <a:pt x="21327" y="12102"/>
                  </a:cubicBezTo>
                  <a:cubicBezTo>
                    <a:pt x="21396" y="12102"/>
                    <a:pt x="21466" y="12136"/>
                    <a:pt x="21500" y="12205"/>
                  </a:cubicBezTo>
                  <a:cubicBezTo>
                    <a:pt x="21500" y="12378"/>
                    <a:pt x="21224" y="12309"/>
                    <a:pt x="21258" y="12516"/>
                  </a:cubicBezTo>
                  <a:cubicBezTo>
                    <a:pt x="21273" y="12521"/>
                    <a:pt x="21287" y="12523"/>
                    <a:pt x="21302" y="12523"/>
                  </a:cubicBezTo>
                  <a:cubicBezTo>
                    <a:pt x="21391" y="12523"/>
                    <a:pt x="21480" y="12442"/>
                    <a:pt x="21569" y="12413"/>
                  </a:cubicBezTo>
                  <a:cubicBezTo>
                    <a:pt x="21688" y="12389"/>
                    <a:pt x="21791" y="12348"/>
                    <a:pt x="21900" y="12348"/>
                  </a:cubicBezTo>
                  <a:cubicBezTo>
                    <a:pt x="21949" y="12348"/>
                    <a:pt x="22000" y="12357"/>
                    <a:pt x="22053" y="12378"/>
                  </a:cubicBezTo>
                  <a:cubicBezTo>
                    <a:pt x="22082" y="12407"/>
                    <a:pt x="22112" y="12418"/>
                    <a:pt x="22141" y="12418"/>
                  </a:cubicBezTo>
                  <a:cubicBezTo>
                    <a:pt x="22181" y="12418"/>
                    <a:pt x="22221" y="12398"/>
                    <a:pt x="22261" y="12378"/>
                  </a:cubicBezTo>
                  <a:cubicBezTo>
                    <a:pt x="22340" y="12358"/>
                    <a:pt x="22409" y="12338"/>
                    <a:pt x="22485" y="12338"/>
                  </a:cubicBezTo>
                  <a:cubicBezTo>
                    <a:pt x="22542" y="12338"/>
                    <a:pt x="22602" y="12349"/>
                    <a:pt x="22675" y="12378"/>
                  </a:cubicBezTo>
                  <a:cubicBezTo>
                    <a:pt x="22537" y="12551"/>
                    <a:pt x="22399" y="12585"/>
                    <a:pt x="22261" y="12620"/>
                  </a:cubicBezTo>
                  <a:cubicBezTo>
                    <a:pt x="21569" y="12689"/>
                    <a:pt x="20947" y="12931"/>
                    <a:pt x="20290" y="13035"/>
                  </a:cubicBezTo>
                  <a:cubicBezTo>
                    <a:pt x="20119" y="13059"/>
                    <a:pt x="19948" y="13084"/>
                    <a:pt x="19789" y="13084"/>
                  </a:cubicBezTo>
                  <a:cubicBezTo>
                    <a:pt x="19723" y="13084"/>
                    <a:pt x="19660" y="13080"/>
                    <a:pt x="19599" y="13069"/>
                  </a:cubicBezTo>
                  <a:cubicBezTo>
                    <a:pt x="19564" y="13052"/>
                    <a:pt x="19530" y="13043"/>
                    <a:pt x="19495" y="13043"/>
                  </a:cubicBezTo>
                  <a:cubicBezTo>
                    <a:pt x="19461" y="13043"/>
                    <a:pt x="19426" y="13052"/>
                    <a:pt x="19392" y="13069"/>
                  </a:cubicBezTo>
                  <a:cubicBezTo>
                    <a:pt x="19251" y="13132"/>
                    <a:pt x="19110" y="13152"/>
                    <a:pt x="18969" y="13152"/>
                  </a:cubicBezTo>
                  <a:cubicBezTo>
                    <a:pt x="18799" y="13152"/>
                    <a:pt x="18629" y="13123"/>
                    <a:pt x="18458" y="13104"/>
                  </a:cubicBezTo>
                  <a:cubicBezTo>
                    <a:pt x="18251" y="13069"/>
                    <a:pt x="18044" y="13069"/>
                    <a:pt x="17871" y="13069"/>
                  </a:cubicBezTo>
                  <a:cubicBezTo>
                    <a:pt x="17318" y="13069"/>
                    <a:pt x="16799" y="12966"/>
                    <a:pt x="16281" y="12897"/>
                  </a:cubicBezTo>
                  <a:cubicBezTo>
                    <a:pt x="16073" y="12862"/>
                    <a:pt x="15831" y="12827"/>
                    <a:pt x="15624" y="12827"/>
                  </a:cubicBezTo>
                  <a:cubicBezTo>
                    <a:pt x="15140" y="12827"/>
                    <a:pt x="14691" y="12758"/>
                    <a:pt x="14276" y="12516"/>
                  </a:cubicBezTo>
                  <a:cubicBezTo>
                    <a:pt x="14157" y="12457"/>
                    <a:pt x="14037" y="12371"/>
                    <a:pt x="13829" y="12371"/>
                  </a:cubicBezTo>
                  <a:cubicBezTo>
                    <a:pt x="13796" y="12371"/>
                    <a:pt x="13761" y="12373"/>
                    <a:pt x="13723" y="12378"/>
                  </a:cubicBezTo>
                  <a:cubicBezTo>
                    <a:pt x="14254" y="12628"/>
                    <a:pt x="14729" y="12906"/>
                    <a:pt x="15275" y="12906"/>
                  </a:cubicBezTo>
                  <a:cubicBezTo>
                    <a:pt x="15333" y="12906"/>
                    <a:pt x="15392" y="12903"/>
                    <a:pt x="15451" y="12897"/>
                  </a:cubicBezTo>
                  <a:cubicBezTo>
                    <a:pt x="15500" y="12893"/>
                    <a:pt x="15548" y="12891"/>
                    <a:pt x="15596" y="12891"/>
                  </a:cubicBezTo>
                  <a:cubicBezTo>
                    <a:pt x="15990" y="12891"/>
                    <a:pt x="16360" y="13008"/>
                    <a:pt x="16730" y="13069"/>
                  </a:cubicBezTo>
                  <a:cubicBezTo>
                    <a:pt x="17041" y="13104"/>
                    <a:pt x="17352" y="13139"/>
                    <a:pt x="17663" y="13139"/>
                  </a:cubicBezTo>
                  <a:cubicBezTo>
                    <a:pt x="17974" y="13139"/>
                    <a:pt x="18286" y="13173"/>
                    <a:pt x="18597" y="13311"/>
                  </a:cubicBezTo>
                  <a:cubicBezTo>
                    <a:pt x="18562" y="13380"/>
                    <a:pt x="18528" y="13415"/>
                    <a:pt x="18493" y="13415"/>
                  </a:cubicBezTo>
                  <a:cubicBezTo>
                    <a:pt x="18078" y="13484"/>
                    <a:pt x="17767" y="13692"/>
                    <a:pt x="17456" y="13864"/>
                  </a:cubicBezTo>
                  <a:cubicBezTo>
                    <a:pt x="16592" y="14279"/>
                    <a:pt x="15762" y="14729"/>
                    <a:pt x="14898" y="15074"/>
                  </a:cubicBezTo>
                  <a:cubicBezTo>
                    <a:pt x="14380" y="15282"/>
                    <a:pt x="13827" y="15454"/>
                    <a:pt x="13308" y="15593"/>
                  </a:cubicBezTo>
                  <a:cubicBezTo>
                    <a:pt x="12790" y="15731"/>
                    <a:pt x="12340" y="15973"/>
                    <a:pt x="11926" y="16249"/>
                  </a:cubicBezTo>
                  <a:cubicBezTo>
                    <a:pt x="11545" y="16491"/>
                    <a:pt x="11200" y="16733"/>
                    <a:pt x="10819" y="16906"/>
                  </a:cubicBezTo>
                  <a:cubicBezTo>
                    <a:pt x="10578" y="17010"/>
                    <a:pt x="10370" y="17148"/>
                    <a:pt x="10197" y="17355"/>
                  </a:cubicBezTo>
                  <a:cubicBezTo>
                    <a:pt x="9886" y="17701"/>
                    <a:pt x="9541" y="18047"/>
                    <a:pt x="9195" y="18392"/>
                  </a:cubicBezTo>
                  <a:cubicBezTo>
                    <a:pt x="9057" y="18531"/>
                    <a:pt x="8918" y="18600"/>
                    <a:pt x="8746" y="18634"/>
                  </a:cubicBezTo>
                  <a:cubicBezTo>
                    <a:pt x="8331" y="18703"/>
                    <a:pt x="7916" y="18703"/>
                    <a:pt x="7467" y="18876"/>
                  </a:cubicBezTo>
                  <a:cubicBezTo>
                    <a:pt x="7493" y="18878"/>
                    <a:pt x="7520" y="18879"/>
                    <a:pt x="7546" y="18879"/>
                  </a:cubicBezTo>
                  <a:cubicBezTo>
                    <a:pt x="7872" y="18879"/>
                    <a:pt x="8162" y="18734"/>
                    <a:pt x="8445" y="18734"/>
                  </a:cubicBezTo>
                  <a:cubicBezTo>
                    <a:pt x="8522" y="18734"/>
                    <a:pt x="8599" y="18745"/>
                    <a:pt x="8676" y="18773"/>
                  </a:cubicBezTo>
                  <a:cubicBezTo>
                    <a:pt x="8711" y="18876"/>
                    <a:pt x="8607" y="18945"/>
                    <a:pt x="8573" y="19015"/>
                  </a:cubicBezTo>
                  <a:cubicBezTo>
                    <a:pt x="8054" y="19533"/>
                    <a:pt x="7570" y="20086"/>
                    <a:pt x="7052" y="20639"/>
                  </a:cubicBezTo>
                  <a:cubicBezTo>
                    <a:pt x="7017" y="20708"/>
                    <a:pt x="6914" y="20743"/>
                    <a:pt x="6879" y="20847"/>
                  </a:cubicBezTo>
                  <a:cubicBezTo>
                    <a:pt x="6672" y="21261"/>
                    <a:pt x="6291" y="21469"/>
                    <a:pt x="5877" y="21607"/>
                  </a:cubicBezTo>
                  <a:cubicBezTo>
                    <a:pt x="5427" y="21780"/>
                    <a:pt x="5047" y="22091"/>
                    <a:pt x="4632" y="22333"/>
                  </a:cubicBezTo>
                  <a:cubicBezTo>
                    <a:pt x="4598" y="22333"/>
                    <a:pt x="4598" y="22367"/>
                    <a:pt x="4563" y="22367"/>
                  </a:cubicBezTo>
                  <a:cubicBezTo>
                    <a:pt x="4494" y="22471"/>
                    <a:pt x="4390" y="22540"/>
                    <a:pt x="4390" y="22644"/>
                  </a:cubicBezTo>
                  <a:cubicBezTo>
                    <a:pt x="4390" y="22691"/>
                    <a:pt x="4426" y="22709"/>
                    <a:pt x="4467" y="22709"/>
                  </a:cubicBezTo>
                  <a:cubicBezTo>
                    <a:pt x="4518" y="22709"/>
                    <a:pt x="4579" y="22682"/>
                    <a:pt x="4598" y="22644"/>
                  </a:cubicBezTo>
                  <a:cubicBezTo>
                    <a:pt x="4632" y="22609"/>
                    <a:pt x="4632" y="22540"/>
                    <a:pt x="4667" y="22506"/>
                  </a:cubicBezTo>
                  <a:cubicBezTo>
                    <a:pt x="4736" y="22333"/>
                    <a:pt x="4909" y="22264"/>
                    <a:pt x="5047" y="22160"/>
                  </a:cubicBezTo>
                  <a:cubicBezTo>
                    <a:pt x="5324" y="21953"/>
                    <a:pt x="5669" y="21780"/>
                    <a:pt x="6049" y="21676"/>
                  </a:cubicBezTo>
                  <a:cubicBezTo>
                    <a:pt x="6075" y="21667"/>
                    <a:pt x="6097" y="21663"/>
                    <a:pt x="6115" y="21663"/>
                  </a:cubicBezTo>
                  <a:cubicBezTo>
                    <a:pt x="6170" y="21663"/>
                    <a:pt x="6196" y="21702"/>
                    <a:pt x="6222" y="21780"/>
                  </a:cubicBezTo>
                  <a:cubicBezTo>
                    <a:pt x="6430" y="21538"/>
                    <a:pt x="6741" y="21434"/>
                    <a:pt x="7052" y="21296"/>
                  </a:cubicBezTo>
                  <a:cubicBezTo>
                    <a:pt x="6844" y="21227"/>
                    <a:pt x="6741" y="21192"/>
                    <a:pt x="6879" y="21019"/>
                  </a:cubicBezTo>
                  <a:cubicBezTo>
                    <a:pt x="7121" y="20743"/>
                    <a:pt x="7363" y="20466"/>
                    <a:pt x="7605" y="20224"/>
                  </a:cubicBezTo>
                  <a:cubicBezTo>
                    <a:pt x="7951" y="19879"/>
                    <a:pt x="8262" y="19568"/>
                    <a:pt x="8538" y="19222"/>
                  </a:cubicBezTo>
                  <a:cubicBezTo>
                    <a:pt x="8711" y="18980"/>
                    <a:pt x="8918" y="18773"/>
                    <a:pt x="9195" y="18669"/>
                  </a:cubicBezTo>
                  <a:cubicBezTo>
                    <a:pt x="9333" y="18600"/>
                    <a:pt x="9333" y="18462"/>
                    <a:pt x="9402" y="18358"/>
                  </a:cubicBezTo>
                  <a:cubicBezTo>
                    <a:pt x="9748" y="18047"/>
                    <a:pt x="10059" y="17701"/>
                    <a:pt x="10370" y="17390"/>
                  </a:cubicBezTo>
                  <a:cubicBezTo>
                    <a:pt x="10405" y="17321"/>
                    <a:pt x="10474" y="17286"/>
                    <a:pt x="10543" y="17252"/>
                  </a:cubicBezTo>
                  <a:cubicBezTo>
                    <a:pt x="11269" y="16872"/>
                    <a:pt x="11891" y="16388"/>
                    <a:pt x="12548" y="16007"/>
                  </a:cubicBezTo>
                  <a:cubicBezTo>
                    <a:pt x="12859" y="15835"/>
                    <a:pt x="13170" y="15765"/>
                    <a:pt x="13516" y="15662"/>
                  </a:cubicBezTo>
                  <a:cubicBezTo>
                    <a:pt x="14172" y="15524"/>
                    <a:pt x="14864" y="15351"/>
                    <a:pt x="15486" y="14970"/>
                  </a:cubicBezTo>
                  <a:cubicBezTo>
                    <a:pt x="15624" y="14867"/>
                    <a:pt x="15797" y="14832"/>
                    <a:pt x="16039" y="14729"/>
                  </a:cubicBezTo>
                  <a:lnTo>
                    <a:pt x="16039" y="14729"/>
                  </a:lnTo>
                  <a:cubicBezTo>
                    <a:pt x="15866" y="14970"/>
                    <a:pt x="15762" y="15109"/>
                    <a:pt x="15589" y="15212"/>
                  </a:cubicBezTo>
                  <a:cubicBezTo>
                    <a:pt x="14967" y="15593"/>
                    <a:pt x="14553" y="16146"/>
                    <a:pt x="14207" y="16733"/>
                  </a:cubicBezTo>
                  <a:cubicBezTo>
                    <a:pt x="13965" y="17217"/>
                    <a:pt x="13688" y="17632"/>
                    <a:pt x="13377" y="18081"/>
                  </a:cubicBezTo>
                  <a:cubicBezTo>
                    <a:pt x="13274" y="18289"/>
                    <a:pt x="13101" y="18496"/>
                    <a:pt x="13066" y="18738"/>
                  </a:cubicBezTo>
                  <a:cubicBezTo>
                    <a:pt x="13170" y="18703"/>
                    <a:pt x="13204" y="18531"/>
                    <a:pt x="13377" y="18531"/>
                  </a:cubicBezTo>
                  <a:cubicBezTo>
                    <a:pt x="13343" y="19015"/>
                    <a:pt x="13170" y="19464"/>
                    <a:pt x="13101" y="19948"/>
                  </a:cubicBezTo>
                  <a:cubicBezTo>
                    <a:pt x="12997" y="20397"/>
                    <a:pt x="12928" y="20881"/>
                    <a:pt x="12859" y="21365"/>
                  </a:cubicBezTo>
                  <a:cubicBezTo>
                    <a:pt x="12755" y="21849"/>
                    <a:pt x="12548" y="22298"/>
                    <a:pt x="12582" y="22817"/>
                  </a:cubicBezTo>
                  <a:cubicBezTo>
                    <a:pt x="12651" y="22437"/>
                    <a:pt x="12755" y="22091"/>
                    <a:pt x="12859" y="21711"/>
                  </a:cubicBezTo>
                  <a:cubicBezTo>
                    <a:pt x="12997" y="20985"/>
                    <a:pt x="13170" y="20224"/>
                    <a:pt x="13308" y="19464"/>
                  </a:cubicBezTo>
                  <a:cubicBezTo>
                    <a:pt x="13412" y="18876"/>
                    <a:pt x="13654" y="18323"/>
                    <a:pt x="13827" y="17736"/>
                  </a:cubicBezTo>
                  <a:cubicBezTo>
                    <a:pt x="13896" y="17597"/>
                    <a:pt x="13965" y="17459"/>
                    <a:pt x="14069" y="17355"/>
                  </a:cubicBezTo>
                  <a:cubicBezTo>
                    <a:pt x="14138" y="17528"/>
                    <a:pt x="14103" y="17701"/>
                    <a:pt x="14069" y="17874"/>
                  </a:cubicBezTo>
                  <a:cubicBezTo>
                    <a:pt x="13930" y="18531"/>
                    <a:pt x="13792" y="19187"/>
                    <a:pt x="13654" y="19844"/>
                  </a:cubicBezTo>
                  <a:cubicBezTo>
                    <a:pt x="13619" y="19948"/>
                    <a:pt x="13619" y="20086"/>
                    <a:pt x="13619" y="20190"/>
                  </a:cubicBezTo>
                  <a:cubicBezTo>
                    <a:pt x="13723" y="20121"/>
                    <a:pt x="13688" y="19982"/>
                    <a:pt x="13723" y="19844"/>
                  </a:cubicBezTo>
                  <a:cubicBezTo>
                    <a:pt x="13792" y="19706"/>
                    <a:pt x="13827" y="19533"/>
                    <a:pt x="13930" y="19360"/>
                  </a:cubicBezTo>
                  <a:cubicBezTo>
                    <a:pt x="14034" y="19222"/>
                    <a:pt x="14103" y="19049"/>
                    <a:pt x="14069" y="18876"/>
                  </a:cubicBezTo>
                  <a:cubicBezTo>
                    <a:pt x="13965" y="18496"/>
                    <a:pt x="14138" y="18185"/>
                    <a:pt x="14241" y="17839"/>
                  </a:cubicBezTo>
                  <a:cubicBezTo>
                    <a:pt x="14276" y="17701"/>
                    <a:pt x="14311" y="17528"/>
                    <a:pt x="14345" y="17390"/>
                  </a:cubicBezTo>
                  <a:cubicBezTo>
                    <a:pt x="14380" y="17286"/>
                    <a:pt x="14414" y="17183"/>
                    <a:pt x="14276" y="17113"/>
                  </a:cubicBezTo>
                  <a:cubicBezTo>
                    <a:pt x="14172" y="17079"/>
                    <a:pt x="14207" y="16975"/>
                    <a:pt x="14241" y="16906"/>
                  </a:cubicBezTo>
                  <a:cubicBezTo>
                    <a:pt x="14380" y="16630"/>
                    <a:pt x="14553" y="16422"/>
                    <a:pt x="14794" y="16215"/>
                  </a:cubicBezTo>
                  <a:lnTo>
                    <a:pt x="14794" y="16215"/>
                  </a:lnTo>
                  <a:cubicBezTo>
                    <a:pt x="14656" y="16906"/>
                    <a:pt x="14380" y="17563"/>
                    <a:pt x="14380" y="18289"/>
                  </a:cubicBezTo>
                  <a:cubicBezTo>
                    <a:pt x="14483" y="17874"/>
                    <a:pt x="14587" y="17494"/>
                    <a:pt x="14691" y="17079"/>
                  </a:cubicBezTo>
                  <a:cubicBezTo>
                    <a:pt x="14760" y="16872"/>
                    <a:pt x="14794" y="16699"/>
                    <a:pt x="15002" y="16595"/>
                  </a:cubicBezTo>
                  <a:cubicBezTo>
                    <a:pt x="15106" y="16560"/>
                    <a:pt x="15140" y="16422"/>
                    <a:pt x="15175" y="16353"/>
                  </a:cubicBezTo>
                  <a:cubicBezTo>
                    <a:pt x="15382" y="15973"/>
                    <a:pt x="15659" y="15593"/>
                    <a:pt x="15901" y="15247"/>
                  </a:cubicBezTo>
                  <a:cubicBezTo>
                    <a:pt x="16212" y="14832"/>
                    <a:pt x="16661" y="14625"/>
                    <a:pt x="17076" y="14383"/>
                  </a:cubicBezTo>
                  <a:cubicBezTo>
                    <a:pt x="17491" y="14106"/>
                    <a:pt x="17940" y="13899"/>
                    <a:pt x="18424" y="13761"/>
                  </a:cubicBezTo>
                  <a:cubicBezTo>
                    <a:pt x="18769" y="13622"/>
                    <a:pt x="19115" y="13415"/>
                    <a:pt x="19495" y="13346"/>
                  </a:cubicBezTo>
                  <a:cubicBezTo>
                    <a:pt x="19737" y="13277"/>
                    <a:pt x="19979" y="13311"/>
                    <a:pt x="20290" y="13277"/>
                  </a:cubicBezTo>
                  <a:lnTo>
                    <a:pt x="20290" y="13277"/>
                  </a:lnTo>
                  <a:cubicBezTo>
                    <a:pt x="20117" y="13519"/>
                    <a:pt x="19772" y="13519"/>
                    <a:pt x="19668" y="13761"/>
                  </a:cubicBezTo>
                  <a:cubicBezTo>
                    <a:pt x="19876" y="13761"/>
                    <a:pt x="20048" y="13692"/>
                    <a:pt x="20187" y="13519"/>
                  </a:cubicBezTo>
                  <a:cubicBezTo>
                    <a:pt x="20601" y="13173"/>
                    <a:pt x="21085" y="12966"/>
                    <a:pt x="21604" y="12862"/>
                  </a:cubicBezTo>
                  <a:cubicBezTo>
                    <a:pt x="21645" y="12862"/>
                    <a:pt x="21687" y="12856"/>
                    <a:pt x="21728" y="12856"/>
                  </a:cubicBezTo>
                  <a:cubicBezTo>
                    <a:pt x="21790" y="12856"/>
                    <a:pt x="21853" y="12869"/>
                    <a:pt x="21915" y="12931"/>
                  </a:cubicBezTo>
                  <a:cubicBezTo>
                    <a:pt x="21777" y="13242"/>
                    <a:pt x="21466" y="13450"/>
                    <a:pt x="21258" y="13692"/>
                  </a:cubicBezTo>
                  <a:cubicBezTo>
                    <a:pt x="21051" y="13899"/>
                    <a:pt x="20982" y="14106"/>
                    <a:pt x="20912" y="14417"/>
                  </a:cubicBezTo>
                  <a:cubicBezTo>
                    <a:pt x="21154" y="14279"/>
                    <a:pt x="21258" y="14106"/>
                    <a:pt x="21362" y="13934"/>
                  </a:cubicBezTo>
                  <a:cubicBezTo>
                    <a:pt x="21638" y="13415"/>
                    <a:pt x="22122" y="13104"/>
                    <a:pt x="22572" y="12724"/>
                  </a:cubicBezTo>
                  <a:cubicBezTo>
                    <a:pt x="22803" y="12550"/>
                    <a:pt x="23035" y="12473"/>
                    <a:pt x="23307" y="12473"/>
                  </a:cubicBezTo>
                  <a:cubicBezTo>
                    <a:pt x="23360" y="12473"/>
                    <a:pt x="23414" y="12476"/>
                    <a:pt x="23470" y="12482"/>
                  </a:cubicBezTo>
                  <a:cubicBezTo>
                    <a:pt x="23517" y="12486"/>
                    <a:pt x="23562" y="12489"/>
                    <a:pt x="23607" y="12489"/>
                  </a:cubicBezTo>
                  <a:cubicBezTo>
                    <a:pt x="23899" y="12489"/>
                    <a:pt x="24169" y="12399"/>
                    <a:pt x="24438" y="12309"/>
                  </a:cubicBezTo>
                  <a:cubicBezTo>
                    <a:pt x="24565" y="12258"/>
                    <a:pt x="24710" y="12226"/>
                    <a:pt x="24860" y="12226"/>
                  </a:cubicBezTo>
                  <a:cubicBezTo>
                    <a:pt x="24915" y="12226"/>
                    <a:pt x="24970" y="12231"/>
                    <a:pt x="25026" y="12240"/>
                  </a:cubicBezTo>
                  <a:cubicBezTo>
                    <a:pt x="25026" y="12274"/>
                    <a:pt x="25026" y="12309"/>
                    <a:pt x="25026" y="12309"/>
                  </a:cubicBezTo>
                  <a:cubicBezTo>
                    <a:pt x="24853" y="12516"/>
                    <a:pt x="24542" y="12516"/>
                    <a:pt x="24438" y="12724"/>
                  </a:cubicBezTo>
                  <a:cubicBezTo>
                    <a:pt x="24300" y="12966"/>
                    <a:pt x="24127" y="13104"/>
                    <a:pt x="23954" y="13277"/>
                  </a:cubicBezTo>
                  <a:cubicBezTo>
                    <a:pt x="23851" y="13380"/>
                    <a:pt x="23712" y="13484"/>
                    <a:pt x="23574" y="13553"/>
                  </a:cubicBezTo>
                  <a:cubicBezTo>
                    <a:pt x="23297" y="13657"/>
                    <a:pt x="23194" y="13864"/>
                    <a:pt x="23056" y="14106"/>
                  </a:cubicBezTo>
                  <a:cubicBezTo>
                    <a:pt x="23021" y="14245"/>
                    <a:pt x="22917" y="14383"/>
                    <a:pt x="22814" y="14487"/>
                  </a:cubicBezTo>
                  <a:cubicBezTo>
                    <a:pt x="22261" y="14970"/>
                    <a:pt x="21880" y="15593"/>
                    <a:pt x="21500" y="16180"/>
                  </a:cubicBezTo>
                  <a:cubicBezTo>
                    <a:pt x="21451" y="16278"/>
                    <a:pt x="21402" y="16376"/>
                    <a:pt x="21317" y="16376"/>
                  </a:cubicBezTo>
                  <a:cubicBezTo>
                    <a:pt x="21281" y="16376"/>
                    <a:pt x="21240" y="16359"/>
                    <a:pt x="21189" y="16319"/>
                  </a:cubicBezTo>
                  <a:cubicBezTo>
                    <a:pt x="20809" y="15973"/>
                    <a:pt x="20290" y="16007"/>
                    <a:pt x="19841" y="15904"/>
                  </a:cubicBezTo>
                  <a:cubicBezTo>
                    <a:pt x="19530" y="15826"/>
                    <a:pt x="19238" y="15787"/>
                    <a:pt x="18937" y="15787"/>
                  </a:cubicBezTo>
                  <a:cubicBezTo>
                    <a:pt x="18836" y="15787"/>
                    <a:pt x="18735" y="15791"/>
                    <a:pt x="18631" y="15800"/>
                  </a:cubicBezTo>
                  <a:cubicBezTo>
                    <a:pt x="18389" y="15800"/>
                    <a:pt x="18355" y="15731"/>
                    <a:pt x="18458" y="15524"/>
                  </a:cubicBezTo>
                  <a:cubicBezTo>
                    <a:pt x="18597" y="15247"/>
                    <a:pt x="18804" y="14970"/>
                    <a:pt x="19011" y="14729"/>
                  </a:cubicBezTo>
                  <a:cubicBezTo>
                    <a:pt x="19150" y="14556"/>
                    <a:pt x="19322" y="14383"/>
                    <a:pt x="19357" y="14141"/>
                  </a:cubicBezTo>
                  <a:cubicBezTo>
                    <a:pt x="19392" y="13968"/>
                    <a:pt x="19599" y="13934"/>
                    <a:pt x="19668" y="13761"/>
                  </a:cubicBezTo>
                  <a:lnTo>
                    <a:pt x="19668" y="13761"/>
                  </a:lnTo>
                  <a:cubicBezTo>
                    <a:pt x="19495" y="13830"/>
                    <a:pt x="19392" y="14003"/>
                    <a:pt x="19253" y="14141"/>
                  </a:cubicBezTo>
                  <a:cubicBezTo>
                    <a:pt x="18839" y="14590"/>
                    <a:pt x="18389" y="15040"/>
                    <a:pt x="18078" y="15558"/>
                  </a:cubicBezTo>
                  <a:cubicBezTo>
                    <a:pt x="18044" y="15593"/>
                    <a:pt x="18009" y="15662"/>
                    <a:pt x="17974" y="15696"/>
                  </a:cubicBezTo>
                  <a:cubicBezTo>
                    <a:pt x="17940" y="15714"/>
                    <a:pt x="17905" y="15722"/>
                    <a:pt x="17871" y="15722"/>
                  </a:cubicBezTo>
                  <a:cubicBezTo>
                    <a:pt x="17836" y="15722"/>
                    <a:pt x="17802" y="15714"/>
                    <a:pt x="17767" y="15696"/>
                  </a:cubicBezTo>
                  <a:cubicBezTo>
                    <a:pt x="17733" y="15627"/>
                    <a:pt x="17767" y="15558"/>
                    <a:pt x="17802" y="15524"/>
                  </a:cubicBezTo>
                  <a:cubicBezTo>
                    <a:pt x="17974" y="15282"/>
                    <a:pt x="18182" y="15074"/>
                    <a:pt x="18286" y="14798"/>
                  </a:cubicBezTo>
                  <a:lnTo>
                    <a:pt x="18355" y="14729"/>
                  </a:lnTo>
                  <a:lnTo>
                    <a:pt x="18286" y="14763"/>
                  </a:lnTo>
                  <a:cubicBezTo>
                    <a:pt x="18078" y="14901"/>
                    <a:pt x="17974" y="15109"/>
                    <a:pt x="17802" y="15282"/>
                  </a:cubicBezTo>
                  <a:cubicBezTo>
                    <a:pt x="17352" y="15835"/>
                    <a:pt x="17076" y="16042"/>
                    <a:pt x="16557" y="16284"/>
                  </a:cubicBezTo>
                  <a:cubicBezTo>
                    <a:pt x="16488" y="16180"/>
                    <a:pt x="16592" y="16111"/>
                    <a:pt x="16626" y="16042"/>
                  </a:cubicBezTo>
                  <a:cubicBezTo>
                    <a:pt x="16834" y="15765"/>
                    <a:pt x="17076" y="15524"/>
                    <a:pt x="17249" y="15212"/>
                  </a:cubicBezTo>
                  <a:lnTo>
                    <a:pt x="17249" y="15212"/>
                  </a:lnTo>
                  <a:cubicBezTo>
                    <a:pt x="16903" y="15489"/>
                    <a:pt x="16626" y="15835"/>
                    <a:pt x="16350" y="16215"/>
                  </a:cubicBezTo>
                  <a:cubicBezTo>
                    <a:pt x="16143" y="16560"/>
                    <a:pt x="15797" y="16768"/>
                    <a:pt x="15520" y="17010"/>
                  </a:cubicBezTo>
                  <a:cubicBezTo>
                    <a:pt x="15244" y="17286"/>
                    <a:pt x="15106" y="17632"/>
                    <a:pt x="14898" y="17943"/>
                  </a:cubicBezTo>
                  <a:cubicBezTo>
                    <a:pt x="14760" y="18220"/>
                    <a:pt x="14587" y="18462"/>
                    <a:pt x="14518" y="18773"/>
                  </a:cubicBezTo>
                  <a:cubicBezTo>
                    <a:pt x="14518" y="18773"/>
                    <a:pt x="14449" y="18807"/>
                    <a:pt x="14414" y="18842"/>
                  </a:cubicBezTo>
                  <a:cubicBezTo>
                    <a:pt x="14311" y="18634"/>
                    <a:pt x="14449" y="18462"/>
                    <a:pt x="14380" y="18289"/>
                  </a:cubicBezTo>
                  <a:lnTo>
                    <a:pt x="14380" y="18289"/>
                  </a:lnTo>
                  <a:cubicBezTo>
                    <a:pt x="14276" y="18531"/>
                    <a:pt x="14345" y="18773"/>
                    <a:pt x="14311" y="19015"/>
                  </a:cubicBezTo>
                  <a:cubicBezTo>
                    <a:pt x="14172" y="19602"/>
                    <a:pt x="13861" y="20121"/>
                    <a:pt x="13654" y="20674"/>
                  </a:cubicBezTo>
                  <a:cubicBezTo>
                    <a:pt x="13481" y="21158"/>
                    <a:pt x="13204" y="21642"/>
                    <a:pt x="13170" y="22195"/>
                  </a:cubicBezTo>
                  <a:cubicBezTo>
                    <a:pt x="13170" y="22229"/>
                    <a:pt x="13135" y="22298"/>
                    <a:pt x="13135" y="22367"/>
                  </a:cubicBezTo>
                  <a:cubicBezTo>
                    <a:pt x="13135" y="22402"/>
                    <a:pt x="13170" y="22437"/>
                    <a:pt x="13170" y="22540"/>
                  </a:cubicBezTo>
                  <a:cubicBezTo>
                    <a:pt x="13516" y="21538"/>
                    <a:pt x="13792" y="20570"/>
                    <a:pt x="14311" y="19602"/>
                  </a:cubicBezTo>
                  <a:cubicBezTo>
                    <a:pt x="14553" y="20570"/>
                    <a:pt x="14622" y="21469"/>
                    <a:pt x="14414" y="22402"/>
                  </a:cubicBezTo>
                  <a:cubicBezTo>
                    <a:pt x="14311" y="22713"/>
                    <a:pt x="14103" y="22955"/>
                    <a:pt x="13861" y="23162"/>
                  </a:cubicBezTo>
                  <a:cubicBezTo>
                    <a:pt x="13723" y="23301"/>
                    <a:pt x="13585" y="23404"/>
                    <a:pt x="13516" y="23543"/>
                  </a:cubicBezTo>
                  <a:cubicBezTo>
                    <a:pt x="13446" y="23612"/>
                    <a:pt x="13412" y="23681"/>
                    <a:pt x="13585" y="23715"/>
                  </a:cubicBezTo>
                  <a:cubicBezTo>
                    <a:pt x="13688" y="23715"/>
                    <a:pt x="13585" y="23819"/>
                    <a:pt x="13550" y="23854"/>
                  </a:cubicBezTo>
                  <a:cubicBezTo>
                    <a:pt x="13135" y="24165"/>
                    <a:pt x="12755" y="24407"/>
                    <a:pt x="12271" y="24510"/>
                  </a:cubicBezTo>
                  <a:cubicBezTo>
                    <a:pt x="12133" y="24510"/>
                    <a:pt x="11995" y="24545"/>
                    <a:pt x="11891" y="24614"/>
                  </a:cubicBezTo>
                  <a:cubicBezTo>
                    <a:pt x="11822" y="24649"/>
                    <a:pt x="11718" y="24718"/>
                    <a:pt x="11787" y="24822"/>
                  </a:cubicBezTo>
                  <a:cubicBezTo>
                    <a:pt x="11891" y="24994"/>
                    <a:pt x="11753" y="25029"/>
                    <a:pt x="11649" y="25063"/>
                  </a:cubicBezTo>
                  <a:cubicBezTo>
                    <a:pt x="11407" y="25133"/>
                    <a:pt x="11131" y="25167"/>
                    <a:pt x="10889" y="25167"/>
                  </a:cubicBezTo>
                  <a:cubicBezTo>
                    <a:pt x="10578" y="25167"/>
                    <a:pt x="10336" y="25202"/>
                    <a:pt x="10059" y="25340"/>
                  </a:cubicBezTo>
                  <a:cubicBezTo>
                    <a:pt x="9644" y="25547"/>
                    <a:pt x="9229" y="25755"/>
                    <a:pt x="8780" y="25893"/>
                  </a:cubicBezTo>
                  <a:cubicBezTo>
                    <a:pt x="8054" y="26170"/>
                    <a:pt x="7328" y="26377"/>
                    <a:pt x="6603" y="26619"/>
                  </a:cubicBezTo>
                  <a:cubicBezTo>
                    <a:pt x="5980" y="26826"/>
                    <a:pt x="5358" y="26965"/>
                    <a:pt x="4736" y="27137"/>
                  </a:cubicBezTo>
                  <a:cubicBezTo>
                    <a:pt x="4425" y="27207"/>
                    <a:pt x="4114" y="27207"/>
                    <a:pt x="3803" y="27276"/>
                  </a:cubicBezTo>
                  <a:cubicBezTo>
                    <a:pt x="3526" y="27345"/>
                    <a:pt x="3250" y="27483"/>
                    <a:pt x="3008" y="27656"/>
                  </a:cubicBezTo>
                  <a:cubicBezTo>
                    <a:pt x="2247" y="28243"/>
                    <a:pt x="1452" y="28797"/>
                    <a:pt x="830" y="29522"/>
                  </a:cubicBezTo>
                  <a:cubicBezTo>
                    <a:pt x="830" y="29540"/>
                    <a:pt x="822" y="29540"/>
                    <a:pt x="809" y="29540"/>
                  </a:cubicBezTo>
                  <a:cubicBezTo>
                    <a:pt x="796" y="29540"/>
                    <a:pt x="778" y="29540"/>
                    <a:pt x="761" y="29557"/>
                  </a:cubicBezTo>
                  <a:cubicBezTo>
                    <a:pt x="692" y="29488"/>
                    <a:pt x="726" y="29419"/>
                    <a:pt x="726" y="29384"/>
                  </a:cubicBezTo>
                  <a:cubicBezTo>
                    <a:pt x="968" y="28831"/>
                    <a:pt x="1141" y="28243"/>
                    <a:pt x="1487" y="27725"/>
                  </a:cubicBezTo>
                  <a:cubicBezTo>
                    <a:pt x="1487" y="27656"/>
                    <a:pt x="1521" y="27621"/>
                    <a:pt x="1556" y="27587"/>
                  </a:cubicBezTo>
                  <a:cubicBezTo>
                    <a:pt x="1833" y="26757"/>
                    <a:pt x="2524" y="26204"/>
                    <a:pt x="3111" y="25651"/>
                  </a:cubicBezTo>
                  <a:cubicBezTo>
                    <a:pt x="3803" y="24994"/>
                    <a:pt x="4390" y="24268"/>
                    <a:pt x="4943" y="23508"/>
                  </a:cubicBezTo>
                  <a:cubicBezTo>
                    <a:pt x="5013" y="23439"/>
                    <a:pt x="5047" y="23335"/>
                    <a:pt x="5047" y="23266"/>
                  </a:cubicBezTo>
                  <a:lnTo>
                    <a:pt x="5047" y="23266"/>
                  </a:lnTo>
                  <a:cubicBezTo>
                    <a:pt x="4736" y="23543"/>
                    <a:pt x="4529" y="23888"/>
                    <a:pt x="4287" y="24199"/>
                  </a:cubicBezTo>
                  <a:cubicBezTo>
                    <a:pt x="3976" y="24614"/>
                    <a:pt x="3595" y="24994"/>
                    <a:pt x="3215" y="25375"/>
                  </a:cubicBezTo>
                  <a:cubicBezTo>
                    <a:pt x="2869" y="25686"/>
                    <a:pt x="2558" y="26031"/>
                    <a:pt x="2247" y="26377"/>
                  </a:cubicBezTo>
                  <a:cubicBezTo>
                    <a:pt x="2178" y="26412"/>
                    <a:pt x="2144" y="26481"/>
                    <a:pt x="2040" y="26481"/>
                  </a:cubicBezTo>
                  <a:cubicBezTo>
                    <a:pt x="2005" y="26342"/>
                    <a:pt x="2074" y="26204"/>
                    <a:pt x="2144" y="26066"/>
                  </a:cubicBezTo>
                  <a:lnTo>
                    <a:pt x="2144" y="26031"/>
                  </a:lnTo>
                  <a:cubicBezTo>
                    <a:pt x="2455" y="25340"/>
                    <a:pt x="2731" y="24649"/>
                    <a:pt x="2939" y="23888"/>
                  </a:cubicBezTo>
                  <a:cubicBezTo>
                    <a:pt x="3215" y="22817"/>
                    <a:pt x="3492" y="21711"/>
                    <a:pt x="3768" y="20605"/>
                  </a:cubicBezTo>
                  <a:cubicBezTo>
                    <a:pt x="3872" y="20086"/>
                    <a:pt x="4079" y="19568"/>
                    <a:pt x="4252" y="19049"/>
                  </a:cubicBezTo>
                  <a:cubicBezTo>
                    <a:pt x="4287" y="18911"/>
                    <a:pt x="4356" y="18773"/>
                    <a:pt x="4390" y="18634"/>
                  </a:cubicBezTo>
                  <a:cubicBezTo>
                    <a:pt x="4701" y="17390"/>
                    <a:pt x="5324" y="16284"/>
                    <a:pt x="6049" y="15282"/>
                  </a:cubicBezTo>
                  <a:cubicBezTo>
                    <a:pt x="6568" y="14556"/>
                    <a:pt x="7121" y="13830"/>
                    <a:pt x="7674" y="13139"/>
                  </a:cubicBezTo>
                  <a:cubicBezTo>
                    <a:pt x="8054" y="12724"/>
                    <a:pt x="8400" y="12309"/>
                    <a:pt x="8884" y="11963"/>
                  </a:cubicBezTo>
                  <a:cubicBezTo>
                    <a:pt x="9022" y="11860"/>
                    <a:pt x="9160" y="11790"/>
                    <a:pt x="9333" y="11721"/>
                  </a:cubicBezTo>
                  <a:cubicBezTo>
                    <a:pt x="9471" y="11652"/>
                    <a:pt x="9644" y="11618"/>
                    <a:pt x="9713" y="11479"/>
                  </a:cubicBezTo>
                  <a:lnTo>
                    <a:pt x="9713" y="11479"/>
                  </a:lnTo>
                  <a:cubicBezTo>
                    <a:pt x="9264" y="11583"/>
                    <a:pt x="8815" y="11721"/>
                    <a:pt x="8504" y="12102"/>
                  </a:cubicBezTo>
                  <a:cubicBezTo>
                    <a:pt x="8331" y="12309"/>
                    <a:pt x="8089" y="12516"/>
                    <a:pt x="7881" y="12689"/>
                  </a:cubicBezTo>
                  <a:cubicBezTo>
                    <a:pt x="7743" y="12827"/>
                    <a:pt x="7570" y="13000"/>
                    <a:pt x="7467" y="13139"/>
                  </a:cubicBezTo>
                  <a:cubicBezTo>
                    <a:pt x="6637" y="14210"/>
                    <a:pt x="5773" y="15247"/>
                    <a:pt x="5116" y="16422"/>
                  </a:cubicBezTo>
                  <a:cubicBezTo>
                    <a:pt x="4909" y="16802"/>
                    <a:pt x="4736" y="17148"/>
                    <a:pt x="4529" y="17528"/>
                  </a:cubicBezTo>
                  <a:cubicBezTo>
                    <a:pt x="4356" y="17770"/>
                    <a:pt x="4252" y="18047"/>
                    <a:pt x="4218" y="18358"/>
                  </a:cubicBezTo>
                  <a:cubicBezTo>
                    <a:pt x="4183" y="18531"/>
                    <a:pt x="4148" y="18669"/>
                    <a:pt x="4079" y="18842"/>
                  </a:cubicBezTo>
                  <a:cubicBezTo>
                    <a:pt x="3906" y="19326"/>
                    <a:pt x="3699" y="19844"/>
                    <a:pt x="3561" y="20363"/>
                  </a:cubicBezTo>
                  <a:cubicBezTo>
                    <a:pt x="3353" y="21158"/>
                    <a:pt x="3146" y="21987"/>
                    <a:pt x="2939" y="22782"/>
                  </a:cubicBezTo>
                  <a:cubicBezTo>
                    <a:pt x="2766" y="23473"/>
                    <a:pt x="2593" y="24165"/>
                    <a:pt x="2386" y="24822"/>
                  </a:cubicBezTo>
                  <a:cubicBezTo>
                    <a:pt x="2213" y="25305"/>
                    <a:pt x="1971" y="25789"/>
                    <a:pt x="1798" y="26273"/>
                  </a:cubicBezTo>
                  <a:cubicBezTo>
                    <a:pt x="1591" y="26792"/>
                    <a:pt x="1418" y="27276"/>
                    <a:pt x="1176" y="27760"/>
                  </a:cubicBezTo>
                  <a:cubicBezTo>
                    <a:pt x="968" y="28209"/>
                    <a:pt x="726" y="28624"/>
                    <a:pt x="588" y="29108"/>
                  </a:cubicBezTo>
                  <a:cubicBezTo>
                    <a:pt x="415" y="29592"/>
                    <a:pt x="346" y="30145"/>
                    <a:pt x="35" y="30594"/>
                  </a:cubicBezTo>
                  <a:cubicBezTo>
                    <a:pt x="1" y="30663"/>
                    <a:pt x="35" y="30732"/>
                    <a:pt x="104" y="30801"/>
                  </a:cubicBezTo>
                  <a:cubicBezTo>
                    <a:pt x="151" y="30832"/>
                    <a:pt x="191" y="30849"/>
                    <a:pt x="226" y="30849"/>
                  </a:cubicBezTo>
                  <a:cubicBezTo>
                    <a:pt x="270" y="30849"/>
                    <a:pt x="308" y="30824"/>
                    <a:pt x="346" y="30767"/>
                  </a:cubicBezTo>
                  <a:cubicBezTo>
                    <a:pt x="415" y="30628"/>
                    <a:pt x="519" y="30525"/>
                    <a:pt x="588" y="30352"/>
                  </a:cubicBezTo>
                  <a:cubicBezTo>
                    <a:pt x="830" y="29903"/>
                    <a:pt x="1141" y="29488"/>
                    <a:pt x="1556" y="29142"/>
                  </a:cubicBezTo>
                  <a:cubicBezTo>
                    <a:pt x="1971" y="28797"/>
                    <a:pt x="2386" y="28451"/>
                    <a:pt x="2800" y="28105"/>
                  </a:cubicBezTo>
                  <a:cubicBezTo>
                    <a:pt x="3215" y="27725"/>
                    <a:pt x="3734" y="27518"/>
                    <a:pt x="4287" y="27414"/>
                  </a:cubicBezTo>
                  <a:cubicBezTo>
                    <a:pt x="5047" y="27310"/>
                    <a:pt x="5808" y="27103"/>
                    <a:pt x="6568" y="26861"/>
                  </a:cubicBezTo>
                  <a:cubicBezTo>
                    <a:pt x="6948" y="26757"/>
                    <a:pt x="7294" y="26619"/>
                    <a:pt x="7709" y="26515"/>
                  </a:cubicBezTo>
                  <a:cubicBezTo>
                    <a:pt x="8469" y="26377"/>
                    <a:pt x="9160" y="26031"/>
                    <a:pt x="9886" y="25720"/>
                  </a:cubicBezTo>
                  <a:cubicBezTo>
                    <a:pt x="10301" y="25513"/>
                    <a:pt x="10716" y="25409"/>
                    <a:pt x="11165" y="25409"/>
                  </a:cubicBezTo>
                  <a:cubicBezTo>
                    <a:pt x="11545" y="25409"/>
                    <a:pt x="11926" y="25305"/>
                    <a:pt x="12306" y="25133"/>
                  </a:cubicBezTo>
                  <a:cubicBezTo>
                    <a:pt x="12548" y="24994"/>
                    <a:pt x="12790" y="24856"/>
                    <a:pt x="12997" y="24683"/>
                  </a:cubicBezTo>
                  <a:cubicBezTo>
                    <a:pt x="13619" y="24199"/>
                    <a:pt x="14241" y="23785"/>
                    <a:pt x="14656" y="23093"/>
                  </a:cubicBezTo>
                  <a:cubicBezTo>
                    <a:pt x="14656" y="23043"/>
                    <a:pt x="14675" y="23011"/>
                    <a:pt x="14725" y="23011"/>
                  </a:cubicBezTo>
                  <a:cubicBezTo>
                    <a:pt x="14744" y="23011"/>
                    <a:pt x="14767" y="23015"/>
                    <a:pt x="14794" y="23024"/>
                  </a:cubicBezTo>
                  <a:cubicBezTo>
                    <a:pt x="14864" y="23197"/>
                    <a:pt x="14864" y="23404"/>
                    <a:pt x="14794" y="23577"/>
                  </a:cubicBezTo>
                  <a:cubicBezTo>
                    <a:pt x="14622" y="23992"/>
                    <a:pt x="14587" y="24441"/>
                    <a:pt x="14622" y="24891"/>
                  </a:cubicBezTo>
                  <a:cubicBezTo>
                    <a:pt x="14622" y="24960"/>
                    <a:pt x="14622" y="25063"/>
                    <a:pt x="14587" y="25133"/>
                  </a:cubicBezTo>
                  <a:cubicBezTo>
                    <a:pt x="14587" y="25409"/>
                    <a:pt x="14380" y="25513"/>
                    <a:pt x="14241" y="25651"/>
                  </a:cubicBezTo>
                  <a:cubicBezTo>
                    <a:pt x="14191" y="25685"/>
                    <a:pt x="14152" y="25698"/>
                    <a:pt x="14122" y="25698"/>
                  </a:cubicBezTo>
                  <a:cubicBezTo>
                    <a:pt x="14028" y="25698"/>
                    <a:pt x="14009" y="25573"/>
                    <a:pt x="13930" y="25547"/>
                  </a:cubicBezTo>
                  <a:cubicBezTo>
                    <a:pt x="13861" y="25513"/>
                    <a:pt x="13792" y="25513"/>
                    <a:pt x="13723" y="25513"/>
                  </a:cubicBezTo>
                  <a:cubicBezTo>
                    <a:pt x="13446" y="25513"/>
                    <a:pt x="13135" y="25617"/>
                    <a:pt x="12893" y="25755"/>
                  </a:cubicBezTo>
                  <a:cubicBezTo>
                    <a:pt x="11891" y="26204"/>
                    <a:pt x="11061" y="26826"/>
                    <a:pt x="10301" y="27587"/>
                  </a:cubicBezTo>
                  <a:cubicBezTo>
                    <a:pt x="9713" y="28174"/>
                    <a:pt x="9195" y="28831"/>
                    <a:pt x="8746" y="29522"/>
                  </a:cubicBezTo>
                  <a:cubicBezTo>
                    <a:pt x="8400" y="30041"/>
                    <a:pt x="8054" y="30594"/>
                    <a:pt x="7501" y="30905"/>
                  </a:cubicBezTo>
                  <a:cubicBezTo>
                    <a:pt x="6672" y="31354"/>
                    <a:pt x="6049" y="32011"/>
                    <a:pt x="5462" y="32737"/>
                  </a:cubicBezTo>
                  <a:cubicBezTo>
                    <a:pt x="5220" y="33048"/>
                    <a:pt x="5047" y="33428"/>
                    <a:pt x="4943" y="33808"/>
                  </a:cubicBezTo>
                  <a:cubicBezTo>
                    <a:pt x="4874" y="34120"/>
                    <a:pt x="4805" y="34431"/>
                    <a:pt x="4701" y="34707"/>
                  </a:cubicBezTo>
                  <a:cubicBezTo>
                    <a:pt x="4494" y="35295"/>
                    <a:pt x="4356" y="35882"/>
                    <a:pt x="4390" y="36505"/>
                  </a:cubicBezTo>
                  <a:cubicBezTo>
                    <a:pt x="4390" y="36712"/>
                    <a:pt x="4425" y="36954"/>
                    <a:pt x="4390" y="37196"/>
                  </a:cubicBezTo>
                  <a:cubicBezTo>
                    <a:pt x="4321" y="37922"/>
                    <a:pt x="4218" y="38648"/>
                    <a:pt x="4218" y="39408"/>
                  </a:cubicBezTo>
                  <a:cubicBezTo>
                    <a:pt x="4252" y="40514"/>
                    <a:pt x="3941" y="41586"/>
                    <a:pt x="3803" y="42657"/>
                  </a:cubicBezTo>
                  <a:cubicBezTo>
                    <a:pt x="3768" y="43210"/>
                    <a:pt x="3630" y="43729"/>
                    <a:pt x="3561" y="44282"/>
                  </a:cubicBezTo>
                  <a:cubicBezTo>
                    <a:pt x="3526" y="44662"/>
                    <a:pt x="3492" y="45042"/>
                    <a:pt x="3319" y="45353"/>
                  </a:cubicBezTo>
                  <a:cubicBezTo>
                    <a:pt x="3077" y="45803"/>
                    <a:pt x="2939" y="46321"/>
                    <a:pt x="2351" y="46459"/>
                  </a:cubicBezTo>
                  <a:cubicBezTo>
                    <a:pt x="2282" y="46494"/>
                    <a:pt x="2213" y="46528"/>
                    <a:pt x="2213" y="46632"/>
                  </a:cubicBezTo>
                  <a:cubicBezTo>
                    <a:pt x="2239" y="46710"/>
                    <a:pt x="2303" y="46749"/>
                    <a:pt x="2378" y="46749"/>
                  </a:cubicBezTo>
                  <a:cubicBezTo>
                    <a:pt x="2403" y="46749"/>
                    <a:pt x="2429" y="46744"/>
                    <a:pt x="2455" y="46736"/>
                  </a:cubicBezTo>
                  <a:cubicBezTo>
                    <a:pt x="2524" y="46736"/>
                    <a:pt x="2593" y="46701"/>
                    <a:pt x="2662" y="46667"/>
                  </a:cubicBezTo>
                  <a:cubicBezTo>
                    <a:pt x="2869" y="46563"/>
                    <a:pt x="3077" y="46459"/>
                    <a:pt x="3284" y="46321"/>
                  </a:cubicBezTo>
                  <a:cubicBezTo>
                    <a:pt x="3630" y="46114"/>
                    <a:pt x="3976" y="45872"/>
                    <a:pt x="4390" y="45733"/>
                  </a:cubicBezTo>
                  <a:cubicBezTo>
                    <a:pt x="5220" y="45491"/>
                    <a:pt x="6015" y="45180"/>
                    <a:pt x="6810" y="44835"/>
                  </a:cubicBezTo>
                  <a:cubicBezTo>
                    <a:pt x="6844" y="44800"/>
                    <a:pt x="6914" y="44766"/>
                    <a:pt x="6983" y="44731"/>
                  </a:cubicBezTo>
                  <a:cubicBezTo>
                    <a:pt x="8089" y="44351"/>
                    <a:pt x="9195" y="43936"/>
                    <a:pt x="10163" y="43279"/>
                  </a:cubicBezTo>
                  <a:cubicBezTo>
                    <a:pt x="10889" y="42795"/>
                    <a:pt x="11545" y="42311"/>
                    <a:pt x="12271" y="41897"/>
                  </a:cubicBezTo>
                  <a:cubicBezTo>
                    <a:pt x="12686" y="41655"/>
                    <a:pt x="12928" y="41275"/>
                    <a:pt x="13274" y="40963"/>
                  </a:cubicBezTo>
                  <a:cubicBezTo>
                    <a:pt x="13619" y="40618"/>
                    <a:pt x="13861" y="40203"/>
                    <a:pt x="14069" y="39754"/>
                  </a:cubicBezTo>
                  <a:cubicBezTo>
                    <a:pt x="14311" y="39131"/>
                    <a:pt x="14725" y="38613"/>
                    <a:pt x="15106" y="38060"/>
                  </a:cubicBezTo>
                  <a:cubicBezTo>
                    <a:pt x="15157" y="37991"/>
                    <a:pt x="15201" y="37956"/>
                    <a:pt x="15244" y="37956"/>
                  </a:cubicBezTo>
                  <a:cubicBezTo>
                    <a:pt x="15287" y="37956"/>
                    <a:pt x="15330" y="37991"/>
                    <a:pt x="15382" y="38060"/>
                  </a:cubicBezTo>
                  <a:cubicBezTo>
                    <a:pt x="15486" y="38267"/>
                    <a:pt x="15624" y="38475"/>
                    <a:pt x="15762" y="38648"/>
                  </a:cubicBezTo>
                  <a:cubicBezTo>
                    <a:pt x="15935" y="38890"/>
                    <a:pt x="16039" y="39201"/>
                    <a:pt x="16281" y="39373"/>
                  </a:cubicBezTo>
                  <a:cubicBezTo>
                    <a:pt x="16488" y="39477"/>
                    <a:pt x="16523" y="39650"/>
                    <a:pt x="16488" y="39857"/>
                  </a:cubicBezTo>
                  <a:cubicBezTo>
                    <a:pt x="16419" y="40549"/>
                    <a:pt x="16384" y="41275"/>
                    <a:pt x="16281" y="41966"/>
                  </a:cubicBezTo>
                  <a:cubicBezTo>
                    <a:pt x="16246" y="42242"/>
                    <a:pt x="16177" y="42519"/>
                    <a:pt x="16246" y="42795"/>
                  </a:cubicBezTo>
                  <a:cubicBezTo>
                    <a:pt x="16315" y="43176"/>
                    <a:pt x="16177" y="43521"/>
                    <a:pt x="16039" y="43832"/>
                  </a:cubicBezTo>
                  <a:cubicBezTo>
                    <a:pt x="15797" y="44351"/>
                    <a:pt x="15520" y="44869"/>
                    <a:pt x="15278" y="45388"/>
                  </a:cubicBezTo>
                  <a:cubicBezTo>
                    <a:pt x="14933" y="46114"/>
                    <a:pt x="14587" y="46874"/>
                    <a:pt x="14138" y="47600"/>
                  </a:cubicBezTo>
                  <a:cubicBezTo>
                    <a:pt x="14069" y="47738"/>
                    <a:pt x="13999" y="47911"/>
                    <a:pt x="13827" y="47946"/>
                  </a:cubicBezTo>
                  <a:cubicBezTo>
                    <a:pt x="13505" y="48044"/>
                    <a:pt x="13184" y="48214"/>
                    <a:pt x="12837" y="48214"/>
                  </a:cubicBezTo>
                  <a:cubicBezTo>
                    <a:pt x="12699" y="48214"/>
                    <a:pt x="12557" y="48187"/>
                    <a:pt x="12409" y="48118"/>
                  </a:cubicBezTo>
                  <a:cubicBezTo>
                    <a:pt x="12343" y="48085"/>
                    <a:pt x="12245" y="48036"/>
                    <a:pt x="12161" y="48036"/>
                  </a:cubicBezTo>
                  <a:cubicBezTo>
                    <a:pt x="12069" y="48036"/>
                    <a:pt x="11995" y="48094"/>
                    <a:pt x="11995" y="48291"/>
                  </a:cubicBezTo>
                  <a:cubicBezTo>
                    <a:pt x="11995" y="48326"/>
                    <a:pt x="11891" y="48326"/>
                    <a:pt x="11856" y="48360"/>
                  </a:cubicBezTo>
                  <a:cubicBezTo>
                    <a:pt x="11753" y="48395"/>
                    <a:pt x="11649" y="48395"/>
                    <a:pt x="11545" y="48395"/>
                  </a:cubicBezTo>
                  <a:cubicBezTo>
                    <a:pt x="10681" y="48568"/>
                    <a:pt x="9817" y="48844"/>
                    <a:pt x="9126" y="49397"/>
                  </a:cubicBezTo>
                  <a:cubicBezTo>
                    <a:pt x="8434" y="49950"/>
                    <a:pt x="7812" y="50573"/>
                    <a:pt x="7190" y="51195"/>
                  </a:cubicBezTo>
                  <a:cubicBezTo>
                    <a:pt x="6914" y="51471"/>
                    <a:pt x="6672" y="51782"/>
                    <a:pt x="6430" y="52059"/>
                  </a:cubicBezTo>
                  <a:cubicBezTo>
                    <a:pt x="6119" y="52404"/>
                    <a:pt x="5877" y="52785"/>
                    <a:pt x="5704" y="53199"/>
                  </a:cubicBezTo>
                  <a:cubicBezTo>
                    <a:pt x="5600" y="53441"/>
                    <a:pt x="5496" y="53649"/>
                    <a:pt x="5358" y="53856"/>
                  </a:cubicBezTo>
                  <a:cubicBezTo>
                    <a:pt x="5220" y="54029"/>
                    <a:pt x="5116" y="54236"/>
                    <a:pt x="5082" y="54444"/>
                  </a:cubicBezTo>
                  <a:cubicBezTo>
                    <a:pt x="5047" y="54755"/>
                    <a:pt x="4943" y="55031"/>
                    <a:pt x="4840" y="55308"/>
                  </a:cubicBezTo>
                  <a:cubicBezTo>
                    <a:pt x="4736" y="55688"/>
                    <a:pt x="4598" y="56068"/>
                    <a:pt x="4771" y="56483"/>
                  </a:cubicBezTo>
                  <a:cubicBezTo>
                    <a:pt x="4805" y="56552"/>
                    <a:pt x="4805" y="56656"/>
                    <a:pt x="4805" y="56760"/>
                  </a:cubicBezTo>
                  <a:cubicBezTo>
                    <a:pt x="4943" y="58073"/>
                    <a:pt x="5324" y="59352"/>
                    <a:pt x="5877" y="60596"/>
                  </a:cubicBezTo>
                  <a:cubicBezTo>
                    <a:pt x="6188" y="60458"/>
                    <a:pt x="6188" y="60458"/>
                    <a:pt x="6049" y="60182"/>
                  </a:cubicBezTo>
                  <a:cubicBezTo>
                    <a:pt x="5669" y="59559"/>
                    <a:pt x="5531" y="58937"/>
                    <a:pt x="5635" y="58246"/>
                  </a:cubicBezTo>
                  <a:cubicBezTo>
                    <a:pt x="5704" y="57866"/>
                    <a:pt x="5842" y="57486"/>
                    <a:pt x="5946" y="57105"/>
                  </a:cubicBezTo>
                  <a:cubicBezTo>
                    <a:pt x="6049" y="56829"/>
                    <a:pt x="6188" y="56552"/>
                    <a:pt x="6430" y="56345"/>
                  </a:cubicBezTo>
                  <a:cubicBezTo>
                    <a:pt x="6914" y="55896"/>
                    <a:pt x="7328" y="55377"/>
                    <a:pt x="7916" y="55031"/>
                  </a:cubicBezTo>
                  <a:cubicBezTo>
                    <a:pt x="8262" y="54824"/>
                    <a:pt x="8504" y="54548"/>
                    <a:pt x="8815" y="54271"/>
                  </a:cubicBezTo>
                  <a:cubicBezTo>
                    <a:pt x="8918" y="54409"/>
                    <a:pt x="8884" y="54548"/>
                    <a:pt x="8849" y="54651"/>
                  </a:cubicBezTo>
                  <a:cubicBezTo>
                    <a:pt x="8711" y="55101"/>
                    <a:pt x="8573" y="55550"/>
                    <a:pt x="8400" y="55999"/>
                  </a:cubicBezTo>
                  <a:cubicBezTo>
                    <a:pt x="8193" y="56621"/>
                    <a:pt x="7847" y="57244"/>
                    <a:pt x="7605" y="57900"/>
                  </a:cubicBezTo>
                  <a:cubicBezTo>
                    <a:pt x="7328" y="58764"/>
                    <a:pt x="7225" y="59698"/>
                    <a:pt x="7156" y="60596"/>
                  </a:cubicBezTo>
                  <a:cubicBezTo>
                    <a:pt x="7121" y="60873"/>
                    <a:pt x="7121" y="61149"/>
                    <a:pt x="7190" y="61461"/>
                  </a:cubicBezTo>
                  <a:cubicBezTo>
                    <a:pt x="7363" y="62463"/>
                    <a:pt x="7536" y="63500"/>
                    <a:pt x="7778" y="64502"/>
                  </a:cubicBezTo>
                  <a:cubicBezTo>
                    <a:pt x="7985" y="65297"/>
                    <a:pt x="8296" y="65989"/>
                    <a:pt x="8815" y="66576"/>
                  </a:cubicBezTo>
                  <a:cubicBezTo>
                    <a:pt x="8896" y="66684"/>
                    <a:pt x="8977" y="66771"/>
                    <a:pt x="9090" y="66771"/>
                  </a:cubicBezTo>
                  <a:cubicBezTo>
                    <a:pt x="9122" y="66771"/>
                    <a:pt x="9157" y="66764"/>
                    <a:pt x="9195" y="66749"/>
                  </a:cubicBezTo>
                  <a:cubicBezTo>
                    <a:pt x="9368" y="66714"/>
                    <a:pt x="9437" y="66576"/>
                    <a:pt x="9437" y="66403"/>
                  </a:cubicBezTo>
                  <a:cubicBezTo>
                    <a:pt x="9471" y="66023"/>
                    <a:pt x="9575" y="65677"/>
                    <a:pt x="9610" y="65297"/>
                  </a:cubicBezTo>
                  <a:cubicBezTo>
                    <a:pt x="9748" y="64087"/>
                    <a:pt x="10266" y="63016"/>
                    <a:pt x="10958" y="62048"/>
                  </a:cubicBezTo>
                  <a:cubicBezTo>
                    <a:pt x="11407" y="61426"/>
                    <a:pt x="11822" y="60838"/>
                    <a:pt x="12133" y="60182"/>
                  </a:cubicBezTo>
                  <a:cubicBezTo>
                    <a:pt x="12193" y="60092"/>
                    <a:pt x="12201" y="60002"/>
                    <a:pt x="12292" y="60002"/>
                  </a:cubicBezTo>
                  <a:cubicBezTo>
                    <a:pt x="12306" y="60002"/>
                    <a:pt x="12322" y="60004"/>
                    <a:pt x="12340" y="60009"/>
                  </a:cubicBezTo>
                  <a:cubicBezTo>
                    <a:pt x="12375" y="60458"/>
                    <a:pt x="12513" y="60873"/>
                    <a:pt x="12513" y="61322"/>
                  </a:cubicBezTo>
                  <a:cubicBezTo>
                    <a:pt x="12548" y="62117"/>
                    <a:pt x="12721" y="62912"/>
                    <a:pt x="12997" y="63707"/>
                  </a:cubicBezTo>
                  <a:cubicBezTo>
                    <a:pt x="13239" y="64364"/>
                    <a:pt x="13619" y="64952"/>
                    <a:pt x="13861" y="65608"/>
                  </a:cubicBezTo>
                  <a:cubicBezTo>
                    <a:pt x="13861" y="65643"/>
                    <a:pt x="13896" y="65677"/>
                    <a:pt x="13930" y="65677"/>
                  </a:cubicBezTo>
                  <a:cubicBezTo>
                    <a:pt x="13960" y="65707"/>
                    <a:pt x="13989" y="65717"/>
                    <a:pt x="14018" y="65717"/>
                  </a:cubicBezTo>
                  <a:cubicBezTo>
                    <a:pt x="14058" y="65717"/>
                    <a:pt x="14098" y="65697"/>
                    <a:pt x="14138" y="65677"/>
                  </a:cubicBezTo>
                  <a:cubicBezTo>
                    <a:pt x="14207" y="65608"/>
                    <a:pt x="14241" y="65539"/>
                    <a:pt x="14172" y="65505"/>
                  </a:cubicBezTo>
                  <a:cubicBezTo>
                    <a:pt x="13930" y="65332"/>
                    <a:pt x="13999" y="65124"/>
                    <a:pt x="14103" y="64917"/>
                  </a:cubicBezTo>
                  <a:cubicBezTo>
                    <a:pt x="14207" y="64744"/>
                    <a:pt x="14172" y="64537"/>
                    <a:pt x="14241" y="64364"/>
                  </a:cubicBezTo>
                  <a:cubicBezTo>
                    <a:pt x="14241" y="64295"/>
                    <a:pt x="14276" y="64191"/>
                    <a:pt x="14380" y="64122"/>
                  </a:cubicBezTo>
                  <a:cubicBezTo>
                    <a:pt x="14449" y="64260"/>
                    <a:pt x="14449" y="64399"/>
                    <a:pt x="14449" y="64537"/>
                  </a:cubicBezTo>
                  <a:cubicBezTo>
                    <a:pt x="14414" y="65194"/>
                    <a:pt x="14414" y="65850"/>
                    <a:pt x="14553" y="66507"/>
                  </a:cubicBezTo>
                  <a:cubicBezTo>
                    <a:pt x="14691" y="66956"/>
                    <a:pt x="14829" y="67440"/>
                    <a:pt x="15106" y="67855"/>
                  </a:cubicBezTo>
                  <a:cubicBezTo>
                    <a:pt x="15520" y="68477"/>
                    <a:pt x="15970" y="69099"/>
                    <a:pt x="16419" y="69722"/>
                  </a:cubicBezTo>
                  <a:cubicBezTo>
                    <a:pt x="16626" y="69998"/>
                    <a:pt x="16834" y="70275"/>
                    <a:pt x="17145" y="70447"/>
                  </a:cubicBezTo>
                  <a:cubicBezTo>
                    <a:pt x="17836" y="70828"/>
                    <a:pt x="18528" y="71277"/>
                    <a:pt x="19219" y="71726"/>
                  </a:cubicBezTo>
                  <a:cubicBezTo>
                    <a:pt x="19461" y="71899"/>
                    <a:pt x="19703" y="72037"/>
                    <a:pt x="20014" y="72107"/>
                  </a:cubicBezTo>
                  <a:cubicBezTo>
                    <a:pt x="20601" y="72245"/>
                    <a:pt x="21154" y="72418"/>
                    <a:pt x="21673" y="72625"/>
                  </a:cubicBezTo>
                  <a:cubicBezTo>
                    <a:pt x="22088" y="72798"/>
                    <a:pt x="22537" y="72902"/>
                    <a:pt x="22986" y="73005"/>
                  </a:cubicBezTo>
                  <a:cubicBezTo>
                    <a:pt x="23539" y="73109"/>
                    <a:pt x="24092" y="73178"/>
                    <a:pt x="24646" y="73316"/>
                  </a:cubicBezTo>
                  <a:cubicBezTo>
                    <a:pt x="25337" y="73489"/>
                    <a:pt x="25959" y="73731"/>
                    <a:pt x="26616" y="73939"/>
                  </a:cubicBezTo>
                  <a:cubicBezTo>
                    <a:pt x="27411" y="74215"/>
                    <a:pt x="28171" y="74595"/>
                    <a:pt x="28862" y="75114"/>
                  </a:cubicBezTo>
                  <a:cubicBezTo>
                    <a:pt x="29139" y="75321"/>
                    <a:pt x="29381" y="75632"/>
                    <a:pt x="29657" y="75909"/>
                  </a:cubicBezTo>
                  <a:cubicBezTo>
                    <a:pt x="30211" y="76427"/>
                    <a:pt x="30418" y="77119"/>
                    <a:pt x="30487" y="77844"/>
                  </a:cubicBezTo>
                  <a:cubicBezTo>
                    <a:pt x="30497" y="77849"/>
                    <a:pt x="30507" y="77852"/>
                    <a:pt x="30518" y="77852"/>
                  </a:cubicBezTo>
                  <a:cubicBezTo>
                    <a:pt x="30567" y="77852"/>
                    <a:pt x="30619" y="77803"/>
                    <a:pt x="30686" y="77803"/>
                  </a:cubicBezTo>
                  <a:cubicBezTo>
                    <a:pt x="30699" y="77803"/>
                    <a:pt x="30714" y="77805"/>
                    <a:pt x="30729" y="77810"/>
                  </a:cubicBezTo>
                  <a:cubicBezTo>
                    <a:pt x="30747" y="77814"/>
                    <a:pt x="30764" y="77817"/>
                    <a:pt x="30780" y="77817"/>
                  </a:cubicBezTo>
                  <a:cubicBezTo>
                    <a:pt x="30883" y="77817"/>
                    <a:pt x="30927" y="77723"/>
                    <a:pt x="30867" y="77602"/>
                  </a:cubicBezTo>
                  <a:cubicBezTo>
                    <a:pt x="30660" y="77291"/>
                    <a:pt x="30625" y="76911"/>
                    <a:pt x="30452" y="76565"/>
                  </a:cubicBezTo>
                  <a:cubicBezTo>
                    <a:pt x="30314" y="76324"/>
                    <a:pt x="30280" y="76047"/>
                    <a:pt x="30245" y="75770"/>
                  </a:cubicBezTo>
                  <a:cubicBezTo>
                    <a:pt x="30107" y="74768"/>
                    <a:pt x="30141" y="73697"/>
                    <a:pt x="30072" y="72694"/>
                  </a:cubicBezTo>
                  <a:cubicBezTo>
                    <a:pt x="30072" y="72245"/>
                    <a:pt x="30003" y="71830"/>
                    <a:pt x="30038" y="71415"/>
                  </a:cubicBezTo>
                  <a:cubicBezTo>
                    <a:pt x="30141" y="70378"/>
                    <a:pt x="30245" y="69376"/>
                    <a:pt x="30245" y="68339"/>
                  </a:cubicBezTo>
                  <a:cubicBezTo>
                    <a:pt x="30245" y="67544"/>
                    <a:pt x="29969" y="66749"/>
                    <a:pt x="29830" y="65989"/>
                  </a:cubicBezTo>
                  <a:cubicBezTo>
                    <a:pt x="29796" y="65919"/>
                    <a:pt x="29761" y="65850"/>
                    <a:pt x="29727" y="65781"/>
                  </a:cubicBezTo>
                  <a:cubicBezTo>
                    <a:pt x="29485" y="65194"/>
                    <a:pt x="29243" y="64606"/>
                    <a:pt x="29001" y="64053"/>
                  </a:cubicBezTo>
                  <a:cubicBezTo>
                    <a:pt x="28862" y="63638"/>
                    <a:pt x="28655" y="63292"/>
                    <a:pt x="28206" y="63120"/>
                  </a:cubicBezTo>
                  <a:cubicBezTo>
                    <a:pt x="27998" y="63016"/>
                    <a:pt x="27860" y="62843"/>
                    <a:pt x="27791" y="62636"/>
                  </a:cubicBezTo>
                  <a:cubicBezTo>
                    <a:pt x="27653" y="62221"/>
                    <a:pt x="27480" y="61841"/>
                    <a:pt x="27411" y="61391"/>
                  </a:cubicBezTo>
                  <a:cubicBezTo>
                    <a:pt x="27376" y="61184"/>
                    <a:pt x="27376" y="60942"/>
                    <a:pt x="27307" y="60769"/>
                  </a:cubicBezTo>
                  <a:cubicBezTo>
                    <a:pt x="27134" y="60458"/>
                    <a:pt x="27272" y="60182"/>
                    <a:pt x="27307" y="59905"/>
                  </a:cubicBezTo>
                  <a:cubicBezTo>
                    <a:pt x="27376" y="59905"/>
                    <a:pt x="27411" y="59940"/>
                    <a:pt x="27411" y="59940"/>
                  </a:cubicBezTo>
                  <a:cubicBezTo>
                    <a:pt x="28517" y="61184"/>
                    <a:pt x="29381" y="62532"/>
                    <a:pt x="29830" y="64157"/>
                  </a:cubicBezTo>
                  <a:cubicBezTo>
                    <a:pt x="29899" y="64399"/>
                    <a:pt x="29969" y="64641"/>
                    <a:pt x="30072" y="64882"/>
                  </a:cubicBezTo>
                  <a:cubicBezTo>
                    <a:pt x="30072" y="64952"/>
                    <a:pt x="30141" y="65021"/>
                    <a:pt x="30176" y="65021"/>
                  </a:cubicBezTo>
                  <a:cubicBezTo>
                    <a:pt x="30195" y="65027"/>
                    <a:pt x="30212" y="65030"/>
                    <a:pt x="30227" y="65030"/>
                  </a:cubicBezTo>
                  <a:cubicBezTo>
                    <a:pt x="30293" y="65030"/>
                    <a:pt x="30327" y="64973"/>
                    <a:pt x="30383" y="64917"/>
                  </a:cubicBezTo>
                  <a:cubicBezTo>
                    <a:pt x="30452" y="64779"/>
                    <a:pt x="30452" y="64606"/>
                    <a:pt x="30452" y="64468"/>
                  </a:cubicBezTo>
                  <a:cubicBezTo>
                    <a:pt x="30418" y="63742"/>
                    <a:pt x="30314" y="63016"/>
                    <a:pt x="30141" y="62290"/>
                  </a:cubicBezTo>
                  <a:cubicBezTo>
                    <a:pt x="29934" y="61530"/>
                    <a:pt x="29969" y="60735"/>
                    <a:pt x="29796" y="59974"/>
                  </a:cubicBezTo>
                  <a:cubicBezTo>
                    <a:pt x="29796" y="59940"/>
                    <a:pt x="29830" y="59940"/>
                    <a:pt x="29830" y="59905"/>
                  </a:cubicBezTo>
                  <a:cubicBezTo>
                    <a:pt x="30003" y="59905"/>
                    <a:pt x="30107" y="60043"/>
                    <a:pt x="30245" y="60112"/>
                  </a:cubicBezTo>
                  <a:cubicBezTo>
                    <a:pt x="30902" y="60596"/>
                    <a:pt x="31593" y="61115"/>
                    <a:pt x="32284" y="61599"/>
                  </a:cubicBezTo>
                  <a:cubicBezTo>
                    <a:pt x="32976" y="62048"/>
                    <a:pt x="33494" y="62670"/>
                    <a:pt x="33909" y="63362"/>
                  </a:cubicBezTo>
                  <a:cubicBezTo>
                    <a:pt x="34186" y="63846"/>
                    <a:pt x="34393" y="64399"/>
                    <a:pt x="34704" y="64848"/>
                  </a:cubicBezTo>
                  <a:cubicBezTo>
                    <a:pt x="34767" y="64942"/>
                    <a:pt x="34801" y="65094"/>
                    <a:pt x="34938" y="65094"/>
                  </a:cubicBezTo>
                  <a:cubicBezTo>
                    <a:pt x="34951" y="65094"/>
                    <a:pt x="34965" y="65093"/>
                    <a:pt x="34981" y="65090"/>
                  </a:cubicBezTo>
                  <a:cubicBezTo>
                    <a:pt x="35153" y="65055"/>
                    <a:pt x="35153" y="64917"/>
                    <a:pt x="35153" y="64744"/>
                  </a:cubicBezTo>
                  <a:cubicBezTo>
                    <a:pt x="35188" y="64571"/>
                    <a:pt x="35153" y="64364"/>
                    <a:pt x="35119" y="64191"/>
                  </a:cubicBezTo>
                  <a:cubicBezTo>
                    <a:pt x="35050" y="63811"/>
                    <a:pt x="34877" y="63465"/>
                    <a:pt x="34842" y="63085"/>
                  </a:cubicBezTo>
                  <a:cubicBezTo>
                    <a:pt x="34669" y="61219"/>
                    <a:pt x="34082" y="59456"/>
                    <a:pt x="33563" y="57658"/>
                  </a:cubicBezTo>
                  <a:cubicBezTo>
                    <a:pt x="33529" y="57589"/>
                    <a:pt x="33494" y="57520"/>
                    <a:pt x="33563" y="57451"/>
                  </a:cubicBezTo>
                  <a:cubicBezTo>
                    <a:pt x="33667" y="57451"/>
                    <a:pt x="33702" y="57486"/>
                    <a:pt x="33771" y="57520"/>
                  </a:cubicBezTo>
                  <a:cubicBezTo>
                    <a:pt x="34531" y="58004"/>
                    <a:pt x="35188" y="58592"/>
                    <a:pt x="35741" y="59214"/>
                  </a:cubicBezTo>
                  <a:cubicBezTo>
                    <a:pt x="36259" y="59767"/>
                    <a:pt x="36640" y="60424"/>
                    <a:pt x="36916" y="61149"/>
                  </a:cubicBezTo>
                  <a:cubicBezTo>
                    <a:pt x="36985" y="61322"/>
                    <a:pt x="37020" y="61495"/>
                    <a:pt x="37089" y="61668"/>
                  </a:cubicBezTo>
                  <a:cubicBezTo>
                    <a:pt x="37117" y="61724"/>
                    <a:pt x="37168" y="61781"/>
                    <a:pt x="37224" y="61781"/>
                  </a:cubicBezTo>
                  <a:cubicBezTo>
                    <a:pt x="37236" y="61781"/>
                    <a:pt x="37249" y="61778"/>
                    <a:pt x="37262" y="61772"/>
                  </a:cubicBezTo>
                  <a:cubicBezTo>
                    <a:pt x="37366" y="61772"/>
                    <a:pt x="37400" y="61668"/>
                    <a:pt x="37400" y="61599"/>
                  </a:cubicBezTo>
                  <a:cubicBezTo>
                    <a:pt x="37400" y="61564"/>
                    <a:pt x="37400" y="61530"/>
                    <a:pt x="37400" y="61495"/>
                  </a:cubicBezTo>
                  <a:cubicBezTo>
                    <a:pt x="37296" y="60735"/>
                    <a:pt x="37296" y="59940"/>
                    <a:pt x="37124" y="59179"/>
                  </a:cubicBezTo>
                  <a:cubicBezTo>
                    <a:pt x="36985" y="58522"/>
                    <a:pt x="37020" y="58522"/>
                    <a:pt x="37642" y="58419"/>
                  </a:cubicBezTo>
                  <a:cubicBezTo>
                    <a:pt x="37783" y="58405"/>
                    <a:pt x="37918" y="58391"/>
                    <a:pt x="38050" y="58391"/>
                  </a:cubicBezTo>
                  <a:cubicBezTo>
                    <a:pt x="38242" y="58391"/>
                    <a:pt x="38426" y="58420"/>
                    <a:pt x="38610" y="58522"/>
                  </a:cubicBezTo>
                  <a:cubicBezTo>
                    <a:pt x="39163" y="58834"/>
                    <a:pt x="39681" y="59179"/>
                    <a:pt x="40165" y="59594"/>
                  </a:cubicBezTo>
                  <a:cubicBezTo>
                    <a:pt x="40442" y="59801"/>
                    <a:pt x="40718" y="60078"/>
                    <a:pt x="40926" y="60354"/>
                  </a:cubicBezTo>
                  <a:cubicBezTo>
                    <a:pt x="41202" y="60735"/>
                    <a:pt x="41410" y="61080"/>
                    <a:pt x="41582" y="61495"/>
                  </a:cubicBezTo>
                  <a:cubicBezTo>
                    <a:pt x="41642" y="61585"/>
                    <a:pt x="41650" y="61675"/>
                    <a:pt x="41741" y="61675"/>
                  </a:cubicBezTo>
                  <a:cubicBezTo>
                    <a:pt x="41755" y="61675"/>
                    <a:pt x="41771" y="61673"/>
                    <a:pt x="41790" y="61668"/>
                  </a:cubicBezTo>
                  <a:cubicBezTo>
                    <a:pt x="41963" y="61633"/>
                    <a:pt x="41928" y="61495"/>
                    <a:pt x="41928" y="61391"/>
                  </a:cubicBezTo>
                  <a:cubicBezTo>
                    <a:pt x="41617" y="60043"/>
                    <a:pt x="41271" y="58695"/>
                    <a:pt x="40442" y="57555"/>
                  </a:cubicBezTo>
                  <a:cubicBezTo>
                    <a:pt x="39992" y="56967"/>
                    <a:pt x="39750" y="56276"/>
                    <a:pt x="39336" y="55654"/>
                  </a:cubicBezTo>
                  <a:cubicBezTo>
                    <a:pt x="39059" y="55239"/>
                    <a:pt x="38817" y="54789"/>
                    <a:pt x="38644" y="54306"/>
                  </a:cubicBezTo>
                  <a:cubicBezTo>
                    <a:pt x="38437" y="53822"/>
                    <a:pt x="38299" y="53372"/>
                    <a:pt x="38126" y="52888"/>
                  </a:cubicBezTo>
                  <a:cubicBezTo>
                    <a:pt x="37711" y="51817"/>
                    <a:pt x="37400" y="50745"/>
                    <a:pt x="37331" y="49605"/>
                  </a:cubicBezTo>
                  <a:cubicBezTo>
                    <a:pt x="37331" y="49501"/>
                    <a:pt x="37366" y="49397"/>
                    <a:pt x="37262" y="49363"/>
                  </a:cubicBezTo>
                  <a:cubicBezTo>
                    <a:pt x="37020" y="49328"/>
                    <a:pt x="37020" y="49155"/>
                    <a:pt x="36985" y="49017"/>
                  </a:cubicBezTo>
                  <a:cubicBezTo>
                    <a:pt x="36882" y="48637"/>
                    <a:pt x="36743" y="48291"/>
                    <a:pt x="36605" y="47911"/>
                  </a:cubicBezTo>
                  <a:cubicBezTo>
                    <a:pt x="36467" y="47462"/>
                    <a:pt x="36294" y="47012"/>
                    <a:pt x="36052" y="46598"/>
                  </a:cubicBezTo>
                  <a:cubicBezTo>
                    <a:pt x="35603" y="45803"/>
                    <a:pt x="34981" y="45146"/>
                    <a:pt x="34358" y="44489"/>
                  </a:cubicBezTo>
                  <a:cubicBezTo>
                    <a:pt x="34082" y="44247"/>
                    <a:pt x="33840" y="44005"/>
                    <a:pt x="33702" y="43694"/>
                  </a:cubicBezTo>
                  <a:cubicBezTo>
                    <a:pt x="33460" y="43210"/>
                    <a:pt x="33045" y="42934"/>
                    <a:pt x="32630" y="42692"/>
                  </a:cubicBezTo>
                  <a:cubicBezTo>
                    <a:pt x="31904" y="42311"/>
                    <a:pt x="31144" y="42035"/>
                    <a:pt x="30452" y="41586"/>
                  </a:cubicBezTo>
                  <a:cubicBezTo>
                    <a:pt x="30393" y="41546"/>
                    <a:pt x="30321" y="41506"/>
                    <a:pt x="30238" y="41506"/>
                  </a:cubicBezTo>
                  <a:cubicBezTo>
                    <a:pt x="30178" y="41506"/>
                    <a:pt x="30111" y="41527"/>
                    <a:pt x="30038" y="41586"/>
                  </a:cubicBezTo>
                  <a:cubicBezTo>
                    <a:pt x="30522" y="41793"/>
                    <a:pt x="30764" y="42277"/>
                    <a:pt x="31282" y="42277"/>
                  </a:cubicBezTo>
                  <a:cubicBezTo>
                    <a:pt x="31939" y="42553"/>
                    <a:pt x="32596" y="42830"/>
                    <a:pt x="33149" y="43314"/>
                  </a:cubicBezTo>
                  <a:cubicBezTo>
                    <a:pt x="33321" y="43418"/>
                    <a:pt x="33460" y="43556"/>
                    <a:pt x="33529" y="43763"/>
                  </a:cubicBezTo>
                  <a:cubicBezTo>
                    <a:pt x="33632" y="44040"/>
                    <a:pt x="33840" y="44247"/>
                    <a:pt x="34047" y="44454"/>
                  </a:cubicBezTo>
                  <a:cubicBezTo>
                    <a:pt x="34427" y="44869"/>
                    <a:pt x="34877" y="45284"/>
                    <a:pt x="35188" y="45733"/>
                  </a:cubicBezTo>
                  <a:cubicBezTo>
                    <a:pt x="35637" y="46356"/>
                    <a:pt x="36121" y="46943"/>
                    <a:pt x="36363" y="47704"/>
                  </a:cubicBezTo>
                  <a:cubicBezTo>
                    <a:pt x="36674" y="48637"/>
                    <a:pt x="37193" y="49536"/>
                    <a:pt x="37227" y="50573"/>
                  </a:cubicBezTo>
                  <a:cubicBezTo>
                    <a:pt x="37227" y="50607"/>
                    <a:pt x="37262" y="50642"/>
                    <a:pt x="37262" y="50676"/>
                  </a:cubicBezTo>
                  <a:cubicBezTo>
                    <a:pt x="37504" y="51748"/>
                    <a:pt x="37884" y="52716"/>
                    <a:pt x="38230" y="53718"/>
                  </a:cubicBezTo>
                  <a:cubicBezTo>
                    <a:pt x="38679" y="55101"/>
                    <a:pt x="39474" y="56310"/>
                    <a:pt x="40234" y="57520"/>
                  </a:cubicBezTo>
                  <a:cubicBezTo>
                    <a:pt x="40857" y="58488"/>
                    <a:pt x="41306" y="59490"/>
                    <a:pt x="41582" y="60596"/>
                  </a:cubicBezTo>
                  <a:cubicBezTo>
                    <a:pt x="41617" y="60735"/>
                    <a:pt x="41686" y="60838"/>
                    <a:pt x="41617" y="60977"/>
                  </a:cubicBezTo>
                  <a:cubicBezTo>
                    <a:pt x="41582" y="60977"/>
                    <a:pt x="41548" y="60977"/>
                    <a:pt x="41548" y="60942"/>
                  </a:cubicBezTo>
                  <a:cubicBezTo>
                    <a:pt x="41479" y="60907"/>
                    <a:pt x="41444" y="60838"/>
                    <a:pt x="41410" y="60804"/>
                  </a:cubicBezTo>
                  <a:cubicBezTo>
                    <a:pt x="40822" y="59801"/>
                    <a:pt x="39889" y="59145"/>
                    <a:pt x="38955" y="58522"/>
                  </a:cubicBezTo>
                  <a:cubicBezTo>
                    <a:pt x="38783" y="58419"/>
                    <a:pt x="38679" y="58281"/>
                    <a:pt x="38610" y="58108"/>
                  </a:cubicBezTo>
                  <a:cubicBezTo>
                    <a:pt x="38368" y="57589"/>
                    <a:pt x="38126" y="57036"/>
                    <a:pt x="37988" y="56483"/>
                  </a:cubicBezTo>
                  <a:cubicBezTo>
                    <a:pt x="37988" y="56449"/>
                    <a:pt x="37953" y="56449"/>
                    <a:pt x="37884" y="56449"/>
                  </a:cubicBezTo>
                  <a:cubicBezTo>
                    <a:pt x="37884" y="57105"/>
                    <a:pt x="38368" y="57624"/>
                    <a:pt x="38472" y="58246"/>
                  </a:cubicBezTo>
                  <a:cubicBezTo>
                    <a:pt x="37953" y="58246"/>
                    <a:pt x="37953" y="58246"/>
                    <a:pt x="37849" y="57797"/>
                  </a:cubicBezTo>
                  <a:cubicBezTo>
                    <a:pt x="37746" y="57244"/>
                    <a:pt x="37677" y="56691"/>
                    <a:pt x="37573" y="56138"/>
                  </a:cubicBezTo>
                  <a:cubicBezTo>
                    <a:pt x="37538" y="56034"/>
                    <a:pt x="37538" y="55896"/>
                    <a:pt x="37469" y="55826"/>
                  </a:cubicBezTo>
                  <a:cubicBezTo>
                    <a:pt x="37296" y="55688"/>
                    <a:pt x="37331" y="55481"/>
                    <a:pt x="37331" y="55308"/>
                  </a:cubicBezTo>
                  <a:cubicBezTo>
                    <a:pt x="37366" y="54409"/>
                    <a:pt x="37331" y="53545"/>
                    <a:pt x="37158" y="52681"/>
                  </a:cubicBezTo>
                  <a:cubicBezTo>
                    <a:pt x="37020" y="51817"/>
                    <a:pt x="36605" y="51022"/>
                    <a:pt x="36121" y="50296"/>
                  </a:cubicBezTo>
                  <a:cubicBezTo>
                    <a:pt x="35845" y="49847"/>
                    <a:pt x="35534" y="49432"/>
                    <a:pt x="35326" y="48913"/>
                  </a:cubicBezTo>
                  <a:cubicBezTo>
                    <a:pt x="35222" y="48671"/>
                    <a:pt x="35050" y="48499"/>
                    <a:pt x="34877" y="48326"/>
                  </a:cubicBezTo>
                  <a:cubicBezTo>
                    <a:pt x="34324" y="47807"/>
                    <a:pt x="33736" y="47393"/>
                    <a:pt x="33149" y="46978"/>
                  </a:cubicBezTo>
                  <a:cubicBezTo>
                    <a:pt x="32768" y="46701"/>
                    <a:pt x="32354" y="46528"/>
                    <a:pt x="31870" y="46528"/>
                  </a:cubicBezTo>
                  <a:cubicBezTo>
                    <a:pt x="31794" y="46535"/>
                    <a:pt x="31719" y="46538"/>
                    <a:pt x="31645" y="46538"/>
                  </a:cubicBezTo>
                  <a:cubicBezTo>
                    <a:pt x="31350" y="46538"/>
                    <a:pt x="31068" y="46494"/>
                    <a:pt x="30764" y="46494"/>
                  </a:cubicBezTo>
                  <a:cubicBezTo>
                    <a:pt x="30635" y="46480"/>
                    <a:pt x="30506" y="46471"/>
                    <a:pt x="30377" y="46471"/>
                  </a:cubicBezTo>
                  <a:cubicBezTo>
                    <a:pt x="30195" y="46471"/>
                    <a:pt x="30013" y="46488"/>
                    <a:pt x="29830" y="46528"/>
                  </a:cubicBezTo>
                  <a:cubicBezTo>
                    <a:pt x="29778" y="46546"/>
                    <a:pt x="29718" y="46554"/>
                    <a:pt x="29653" y="46554"/>
                  </a:cubicBezTo>
                  <a:cubicBezTo>
                    <a:pt x="29588" y="46554"/>
                    <a:pt x="29519" y="46546"/>
                    <a:pt x="29450" y="46528"/>
                  </a:cubicBezTo>
                  <a:cubicBezTo>
                    <a:pt x="29240" y="46507"/>
                    <a:pt x="29030" y="46474"/>
                    <a:pt x="28820" y="46474"/>
                  </a:cubicBezTo>
                  <a:cubicBezTo>
                    <a:pt x="28684" y="46474"/>
                    <a:pt x="28549" y="46488"/>
                    <a:pt x="28413" y="46528"/>
                  </a:cubicBezTo>
                  <a:cubicBezTo>
                    <a:pt x="28376" y="46536"/>
                    <a:pt x="28342" y="46540"/>
                    <a:pt x="28311" y="46540"/>
                  </a:cubicBezTo>
                  <a:cubicBezTo>
                    <a:pt x="28200" y="46540"/>
                    <a:pt x="28137" y="46484"/>
                    <a:pt x="28137" y="46321"/>
                  </a:cubicBezTo>
                  <a:cubicBezTo>
                    <a:pt x="28137" y="46286"/>
                    <a:pt x="28137" y="46183"/>
                    <a:pt x="28033" y="46183"/>
                  </a:cubicBezTo>
                  <a:cubicBezTo>
                    <a:pt x="28033" y="46286"/>
                    <a:pt x="28033" y="46390"/>
                    <a:pt x="27998" y="46494"/>
                  </a:cubicBezTo>
                  <a:cubicBezTo>
                    <a:pt x="27972" y="46599"/>
                    <a:pt x="27905" y="46645"/>
                    <a:pt x="27814" y="46645"/>
                  </a:cubicBezTo>
                  <a:cubicBezTo>
                    <a:pt x="27785" y="46645"/>
                    <a:pt x="27754" y="46640"/>
                    <a:pt x="27722" y="46632"/>
                  </a:cubicBezTo>
                  <a:cubicBezTo>
                    <a:pt x="27618" y="46598"/>
                    <a:pt x="27653" y="46494"/>
                    <a:pt x="27653" y="46425"/>
                  </a:cubicBezTo>
                  <a:cubicBezTo>
                    <a:pt x="27653" y="46321"/>
                    <a:pt x="27722" y="46252"/>
                    <a:pt x="27618" y="46148"/>
                  </a:cubicBezTo>
                  <a:cubicBezTo>
                    <a:pt x="27480" y="46390"/>
                    <a:pt x="27618" y="46736"/>
                    <a:pt x="27238" y="46839"/>
                  </a:cubicBezTo>
                  <a:cubicBezTo>
                    <a:pt x="27272" y="46390"/>
                    <a:pt x="27342" y="45975"/>
                    <a:pt x="27307" y="45561"/>
                  </a:cubicBezTo>
                  <a:lnTo>
                    <a:pt x="27307" y="45561"/>
                  </a:lnTo>
                  <a:cubicBezTo>
                    <a:pt x="27169" y="46044"/>
                    <a:pt x="27203" y="46528"/>
                    <a:pt x="26858" y="46943"/>
                  </a:cubicBezTo>
                  <a:cubicBezTo>
                    <a:pt x="26823" y="46770"/>
                    <a:pt x="26823" y="46563"/>
                    <a:pt x="26823" y="46390"/>
                  </a:cubicBezTo>
                  <a:cubicBezTo>
                    <a:pt x="26858" y="46114"/>
                    <a:pt x="26754" y="45975"/>
                    <a:pt x="26443" y="45906"/>
                  </a:cubicBezTo>
                  <a:lnTo>
                    <a:pt x="26443" y="45906"/>
                  </a:lnTo>
                  <a:cubicBezTo>
                    <a:pt x="26443" y="46183"/>
                    <a:pt x="26547" y="46390"/>
                    <a:pt x="26616" y="46632"/>
                  </a:cubicBezTo>
                  <a:cubicBezTo>
                    <a:pt x="26650" y="46805"/>
                    <a:pt x="26685" y="47012"/>
                    <a:pt x="26616" y="47185"/>
                  </a:cubicBezTo>
                  <a:cubicBezTo>
                    <a:pt x="26616" y="47289"/>
                    <a:pt x="26547" y="47393"/>
                    <a:pt x="26408" y="47393"/>
                  </a:cubicBezTo>
                  <a:cubicBezTo>
                    <a:pt x="26305" y="47358"/>
                    <a:pt x="26270" y="47289"/>
                    <a:pt x="26270" y="47185"/>
                  </a:cubicBezTo>
                  <a:lnTo>
                    <a:pt x="26270" y="46425"/>
                  </a:lnTo>
                  <a:cubicBezTo>
                    <a:pt x="26166" y="46770"/>
                    <a:pt x="26270" y="47151"/>
                    <a:pt x="26097" y="47427"/>
                  </a:cubicBezTo>
                  <a:cubicBezTo>
                    <a:pt x="25994" y="47427"/>
                    <a:pt x="25994" y="47393"/>
                    <a:pt x="25994" y="47358"/>
                  </a:cubicBezTo>
                  <a:cubicBezTo>
                    <a:pt x="25959" y="46805"/>
                    <a:pt x="25821" y="46252"/>
                    <a:pt x="25821" y="45699"/>
                  </a:cubicBezTo>
                  <a:cubicBezTo>
                    <a:pt x="25855" y="45422"/>
                    <a:pt x="25821" y="45422"/>
                    <a:pt x="25579" y="45388"/>
                  </a:cubicBezTo>
                  <a:lnTo>
                    <a:pt x="25579" y="45388"/>
                  </a:lnTo>
                  <a:cubicBezTo>
                    <a:pt x="25579" y="45733"/>
                    <a:pt x="25717" y="46079"/>
                    <a:pt x="25648" y="46459"/>
                  </a:cubicBezTo>
                  <a:cubicBezTo>
                    <a:pt x="25613" y="46839"/>
                    <a:pt x="25544" y="47220"/>
                    <a:pt x="25613" y="47600"/>
                  </a:cubicBezTo>
                  <a:cubicBezTo>
                    <a:pt x="25613" y="47704"/>
                    <a:pt x="25579" y="47773"/>
                    <a:pt x="25579" y="47876"/>
                  </a:cubicBezTo>
                  <a:cubicBezTo>
                    <a:pt x="25579" y="47946"/>
                    <a:pt x="25510" y="48015"/>
                    <a:pt x="25441" y="48015"/>
                  </a:cubicBezTo>
                  <a:cubicBezTo>
                    <a:pt x="25302" y="48015"/>
                    <a:pt x="25337" y="47911"/>
                    <a:pt x="25337" y="47842"/>
                  </a:cubicBezTo>
                  <a:cubicBezTo>
                    <a:pt x="25337" y="47462"/>
                    <a:pt x="25371" y="47047"/>
                    <a:pt x="25337" y="46667"/>
                  </a:cubicBezTo>
                  <a:cubicBezTo>
                    <a:pt x="25302" y="45803"/>
                    <a:pt x="25268" y="44938"/>
                    <a:pt x="25095" y="44074"/>
                  </a:cubicBezTo>
                  <a:cubicBezTo>
                    <a:pt x="25060" y="43901"/>
                    <a:pt x="24991" y="43729"/>
                    <a:pt x="25095" y="43418"/>
                  </a:cubicBezTo>
                  <a:cubicBezTo>
                    <a:pt x="25199" y="43798"/>
                    <a:pt x="25268" y="44109"/>
                    <a:pt x="25337" y="44385"/>
                  </a:cubicBezTo>
                  <a:lnTo>
                    <a:pt x="25371" y="44385"/>
                  </a:lnTo>
                  <a:cubicBezTo>
                    <a:pt x="25337" y="43971"/>
                    <a:pt x="25268" y="43590"/>
                    <a:pt x="25164" y="43106"/>
                  </a:cubicBezTo>
                  <a:lnTo>
                    <a:pt x="25164" y="43106"/>
                  </a:lnTo>
                  <a:cubicBezTo>
                    <a:pt x="25510" y="43348"/>
                    <a:pt x="25786" y="43521"/>
                    <a:pt x="26063" y="43694"/>
                  </a:cubicBezTo>
                  <a:cubicBezTo>
                    <a:pt x="26236" y="43798"/>
                    <a:pt x="26132" y="43936"/>
                    <a:pt x="26028" y="44109"/>
                  </a:cubicBezTo>
                  <a:cubicBezTo>
                    <a:pt x="26144" y="44036"/>
                    <a:pt x="26242" y="44006"/>
                    <a:pt x="26327" y="44006"/>
                  </a:cubicBezTo>
                  <a:cubicBezTo>
                    <a:pt x="26444" y="44006"/>
                    <a:pt x="26536" y="44063"/>
                    <a:pt x="26616" y="44143"/>
                  </a:cubicBezTo>
                  <a:cubicBezTo>
                    <a:pt x="26719" y="44213"/>
                    <a:pt x="26823" y="44282"/>
                    <a:pt x="26927" y="44351"/>
                  </a:cubicBezTo>
                  <a:cubicBezTo>
                    <a:pt x="27480" y="44766"/>
                    <a:pt x="28102" y="45180"/>
                    <a:pt x="28551" y="45733"/>
                  </a:cubicBezTo>
                  <a:cubicBezTo>
                    <a:pt x="28581" y="45793"/>
                    <a:pt x="28611" y="45879"/>
                    <a:pt x="28730" y="45879"/>
                  </a:cubicBezTo>
                  <a:cubicBezTo>
                    <a:pt x="28749" y="45879"/>
                    <a:pt x="28770" y="45876"/>
                    <a:pt x="28793" y="45872"/>
                  </a:cubicBezTo>
                  <a:cubicBezTo>
                    <a:pt x="28551" y="45561"/>
                    <a:pt x="28309" y="45284"/>
                    <a:pt x="28033" y="45042"/>
                  </a:cubicBezTo>
                  <a:cubicBezTo>
                    <a:pt x="27618" y="44696"/>
                    <a:pt x="27203" y="44385"/>
                    <a:pt x="26823" y="44040"/>
                  </a:cubicBezTo>
                  <a:cubicBezTo>
                    <a:pt x="26754" y="44005"/>
                    <a:pt x="26685" y="43971"/>
                    <a:pt x="26685" y="43867"/>
                  </a:cubicBezTo>
                  <a:cubicBezTo>
                    <a:pt x="26685" y="43763"/>
                    <a:pt x="26789" y="43763"/>
                    <a:pt x="26892" y="43729"/>
                  </a:cubicBezTo>
                  <a:lnTo>
                    <a:pt x="27031" y="43729"/>
                  </a:lnTo>
                  <a:cubicBezTo>
                    <a:pt x="27153" y="43720"/>
                    <a:pt x="27275" y="43716"/>
                    <a:pt x="27398" y="43716"/>
                  </a:cubicBezTo>
                  <a:cubicBezTo>
                    <a:pt x="27794" y="43716"/>
                    <a:pt x="28190" y="43761"/>
                    <a:pt x="28586" y="43867"/>
                  </a:cubicBezTo>
                  <a:cubicBezTo>
                    <a:pt x="28841" y="43931"/>
                    <a:pt x="29097" y="44113"/>
                    <a:pt x="29380" y="44113"/>
                  </a:cubicBezTo>
                  <a:cubicBezTo>
                    <a:pt x="29403" y="44113"/>
                    <a:pt x="29426" y="44111"/>
                    <a:pt x="29450" y="44109"/>
                  </a:cubicBezTo>
                  <a:cubicBezTo>
                    <a:pt x="29139" y="43936"/>
                    <a:pt x="28828" y="43832"/>
                    <a:pt x="28517" y="43729"/>
                  </a:cubicBezTo>
                  <a:cubicBezTo>
                    <a:pt x="28156" y="43648"/>
                    <a:pt x="27795" y="43592"/>
                    <a:pt x="27428" y="43592"/>
                  </a:cubicBezTo>
                  <a:cubicBezTo>
                    <a:pt x="27162" y="43592"/>
                    <a:pt x="26892" y="43621"/>
                    <a:pt x="26616" y="43694"/>
                  </a:cubicBezTo>
                  <a:cubicBezTo>
                    <a:pt x="26573" y="43708"/>
                    <a:pt x="26524" y="43717"/>
                    <a:pt x="26474" y="43717"/>
                  </a:cubicBezTo>
                  <a:cubicBezTo>
                    <a:pt x="26403" y="43717"/>
                    <a:pt x="26331" y="43700"/>
                    <a:pt x="26270" y="43659"/>
                  </a:cubicBezTo>
                  <a:cubicBezTo>
                    <a:pt x="26028" y="43452"/>
                    <a:pt x="25786" y="43279"/>
                    <a:pt x="25544" y="43106"/>
                  </a:cubicBezTo>
                  <a:cubicBezTo>
                    <a:pt x="24957" y="42726"/>
                    <a:pt x="24438" y="42242"/>
                    <a:pt x="23816" y="41897"/>
                  </a:cubicBezTo>
                  <a:cubicBezTo>
                    <a:pt x="23744" y="41849"/>
                    <a:pt x="23688" y="41784"/>
                    <a:pt x="23626" y="41784"/>
                  </a:cubicBezTo>
                  <a:cubicBezTo>
                    <a:pt x="23599" y="41784"/>
                    <a:pt x="23571" y="41796"/>
                    <a:pt x="23539" y="41828"/>
                  </a:cubicBezTo>
                  <a:cubicBezTo>
                    <a:pt x="23485" y="41868"/>
                    <a:pt x="23431" y="41882"/>
                    <a:pt x="23377" y="41882"/>
                  </a:cubicBezTo>
                  <a:cubicBezTo>
                    <a:pt x="23293" y="41882"/>
                    <a:pt x="23209" y="41849"/>
                    <a:pt x="23125" y="41828"/>
                  </a:cubicBezTo>
                  <a:cubicBezTo>
                    <a:pt x="22917" y="41758"/>
                    <a:pt x="22710" y="41689"/>
                    <a:pt x="22537" y="41586"/>
                  </a:cubicBezTo>
                  <a:cubicBezTo>
                    <a:pt x="22433" y="41551"/>
                    <a:pt x="22330" y="41551"/>
                    <a:pt x="22330" y="41413"/>
                  </a:cubicBezTo>
                  <a:cubicBezTo>
                    <a:pt x="22361" y="41318"/>
                    <a:pt x="22364" y="41166"/>
                    <a:pt x="22495" y="41166"/>
                  </a:cubicBezTo>
                  <a:cubicBezTo>
                    <a:pt x="22508" y="41166"/>
                    <a:pt x="22522" y="41168"/>
                    <a:pt x="22537" y="41171"/>
                  </a:cubicBezTo>
                  <a:cubicBezTo>
                    <a:pt x="22641" y="41171"/>
                    <a:pt x="22744" y="41102"/>
                    <a:pt x="22814" y="41067"/>
                  </a:cubicBezTo>
                  <a:cubicBezTo>
                    <a:pt x="23539" y="40791"/>
                    <a:pt x="24231" y="40480"/>
                    <a:pt x="24991" y="40376"/>
                  </a:cubicBezTo>
                  <a:cubicBezTo>
                    <a:pt x="25337" y="40341"/>
                    <a:pt x="25648" y="40272"/>
                    <a:pt x="25959" y="40168"/>
                  </a:cubicBezTo>
                  <a:cubicBezTo>
                    <a:pt x="26246" y="40049"/>
                    <a:pt x="26516" y="40012"/>
                    <a:pt x="26804" y="40012"/>
                  </a:cubicBezTo>
                  <a:cubicBezTo>
                    <a:pt x="26932" y="40012"/>
                    <a:pt x="27064" y="40019"/>
                    <a:pt x="27203" y="40030"/>
                  </a:cubicBezTo>
                  <a:cubicBezTo>
                    <a:pt x="27514" y="40030"/>
                    <a:pt x="27756" y="40238"/>
                    <a:pt x="28067" y="40341"/>
                  </a:cubicBezTo>
                  <a:cubicBezTo>
                    <a:pt x="28379" y="40445"/>
                    <a:pt x="28482" y="40687"/>
                    <a:pt x="28482" y="40963"/>
                  </a:cubicBezTo>
                  <a:cubicBezTo>
                    <a:pt x="28482" y="41136"/>
                    <a:pt x="28517" y="41309"/>
                    <a:pt x="28586" y="41447"/>
                  </a:cubicBezTo>
                  <a:cubicBezTo>
                    <a:pt x="28724" y="42035"/>
                    <a:pt x="29104" y="42484"/>
                    <a:pt x="29416" y="42968"/>
                  </a:cubicBezTo>
                  <a:cubicBezTo>
                    <a:pt x="29444" y="43025"/>
                    <a:pt x="29495" y="43081"/>
                    <a:pt x="29569" y="43081"/>
                  </a:cubicBezTo>
                  <a:cubicBezTo>
                    <a:pt x="29586" y="43081"/>
                    <a:pt x="29604" y="43078"/>
                    <a:pt x="29623" y="43072"/>
                  </a:cubicBezTo>
                  <a:cubicBezTo>
                    <a:pt x="29692" y="43037"/>
                    <a:pt x="29727" y="42968"/>
                    <a:pt x="29727" y="42864"/>
                  </a:cubicBezTo>
                  <a:cubicBezTo>
                    <a:pt x="29692" y="42761"/>
                    <a:pt x="29692" y="42657"/>
                    <a:pt x="29657" y="42553"/>
                  </a:cubicBezTo>
                  <a:cubicBezTo>
                    <a:pt x="29588" y="42311"/>
                    <a:pt x="29519" y="42070"/>
                    <a:pt x="29554" y="41862"/>
                  </a:cubicBezTo>
                  <a:cubicBezTo>
                    <a:pt x="29623" y="40721"/>
                    <a:pt x="29485" y="39615"/>
                    <a:pt x="29761" y="38475"/>
                  </a:cubicBezTo>
                  <a:cubicBezTo>
                    <a:pt x="30003" y="37507"/>
                    <a:pt x="30176" y="36505"/>
                    <a:pt x="30522" y="35571"/>
                  </a:cubicBezTo>
                  <a:cubicBezTo>
                    <a:pt x="30625" y="35260"/>
                    <a:pt x="30660" y="34949"/>
                    <a:pt x="30625" y="34638"/>
                  </a:cubicBezTo>
                  <a:cubicBezTo>
                    <a:pt x="30591" y="34016"/>
                    <a:pt x="30522" y="33359"/>
                    <a:pt x="30487" y="32737"/>
                  </a:cubicBezTo>
                  <a:cubicBezTo>
                    <a:pt x="30487" y="32599"/>
                    <a:pt x="30452" y="32495"/>
                    <a:pt x="30487" y="32357"/>
                  </a:cubicBezTo>
                  <a:cubicBezTo>
                    <a:pt x="30694" y="31873"/>
                    <a:pt x="30833" y="31389"/>
                    <a:pt x="30902" y="30870"/>
                  </a:cubicBezTo>
                  <a:cubicBezTo>
                    <a:pt x="30932" y="30600"/>
                    <a:pt x="31250" y="30408"/>
                    <a:pt x="31536" y="30408"/>
                  </a:cubicBezTo>
                  <a:cubicBezTo>
                    <a:pt x="31579" y="30408"/>
                    <a:pt x="31622" y="30412"/>
                    <a:pt x="31662" y="30421"/>
                  </a:cubicBezTo>
                  <a:cubicBezTo>
                    <a:pt x="32319" y="30628"/>
                    <a:pt x="32872" y="31009"/>
                    <a:pt x="33218" y="31631"/>
                  </a:cubicBezTo>
                  <a:cubicBezTo>
                    <a:pt x="33287" y="31804"/>
                    <a:pt x="33391" y="31942"/>
                    <a:pt x="33529" y="32080"/>
                  </a:cubicBezTo>
                  <a:cubicBezTo>
                    <a:pt x="33546" y="32097"/>
                    <a:pt x="33572" y="32106"/>
                    <a:pt x="33602" y="32106"/>
                  </a:cubicBezTo>
                  <a:cubicBezTo>
                    <a:pt x="33632" y="32106"/>
                    <a:pt x="33667" y="32097"/>
                    <a:pt x="33702" y="32080"/>
                  </a:cubicBezTo>
                  <a:cubicBezTo>
                    <a:pt x="33736" y="32011"/>
                    <a:pt x="33736" y="31942"/>
                    <a:pt x="33702" y="31907"/>
                  </a:cubicBezTo>
                  <a:cubicBezTo>
                    <a:pt x="33494" y="31804"/>
                    <a:pt x="33425" y="31665"/>
                    <a:pt x="33529" y="31423"/>
                  </a:cubicBezTo>
                  <a:cubicBezTo>
                    <a:pt x="33529" y="31354"/>
                    <a:pt x="33494" y="31251"/>
                    <a:pt x="33425" y="31181"/>
                  </a:cubicBezTo>
                  <a:cubicBezTo>
                    <a:pt x="33356" y="31043"/>
                    <a:pt x="33287" y="30905"/>
                    <a:pt x="33183" y="30767"/>
                  </a:cubicBezTo>
                  <a:cubicBezTo>
                    <a:pt x="32872" y="30248"/>
                    <a:pt x="32492" y="29764"/>
                    <a:pt x="31973" y="29453"/>
                  </a:cubicBezTo>
                  <a:cubicBezTo>
                    <a:pt x="31697" y="29246"/>
                    <a:pt x="31697" y="29246"/>
                    <a:pt x="31801" y="28900"/>
                  </a:cubicBezTo>
                  <a:cubicBezTo>
                    <a:pt x="31939" y="28382"/>
                    <a:pt x="32181" y="27898"/>
                    <a:pt x="32215" y="27345"/>
                  </a:cubicBezTo>
                  <a:cubicBezTo>
                    <a:pt x="32215" y="27276"/>
                    <a:pt x="32250" y="27207"/>
                    <a:pt x="32319" y="27207"/>
                  </a:cubicBezTo>
                  <a:cubicBezTo>
                    <a:pt x="32332" y="27200"/>
                    <a:pt x="32344" y="27197"/>
                    <a:pt x="32355" y="27197"/>
                  </a:cubicBezTo>
                  <a:cubicBezTo>
                    <a:pt x="32401" y="27197"/>
                    <a:pt x="32429" y="27248"/>
                    <a:pt x="32457" y="27276"/>
                  </a:cubicBezTo>
                  <a:cubicBezTo>
                    <a:pt x="32630" y="27518"/>
                    <a:pt x="32768" y="27725"/>
                    <a:pt x="32907" y="27932"/>
                  </a:cubicBezTo>
                  <a:cubicBezTo>
                    <a:pt x="33149" y="28278"/>
                    <a:pt x="33287" y="28658"/>
                    <a:pt x="33529" y="29004"/>
                  </a:cubicBezTo>
                  <a:cubicBezTo>
                    <a:pt x="33529" y="28935"/>
                    <a:pt x="33529" y="28900"/>
                    <a:pt x="33494" y="28866"/>
                  </a:cubicBezTo>
                  <a:cubicBezTo>
                    <a:pt x="33252" y="28174"/>
                    <a:pt x="32941" y="27518"/>
                    <a:pt x="32457" y="26965"/>
                  </a:cubicBezTo>
                  <a:cubicBezTo>
                    <a:pt x="32319" y="26826"/>
                    <a:pt x="32250" y="26688"/>
                    <a:pt x="32284" y="26481"/>
                  </a:cubicBezTo>
                  <a:cubicBezTo>
                    <a:pt x="32284" y="26377"/>
                    <a:pt x="32319" y="26273"/>
                    <a:pt x="32388" y="26239"/>
                  </a:cubicBezTo>
                  <a:cubicBezTo>
                    <a:pt x="32403" y="26235"/>
                    <a:pt x="32416" y="26233"/>
                    <a:pt x="32429" y="26233"/>
                  </a:cubicBezTo>
                  <a:cubicBezTo>
                    <a:pt x="32534" y="26233"/>
                    <a:pt x="32565" y="26353"/>
                    <a:pt x="32596" y="26446"/>
                  </a:cubicBezTo>
                  <a:cubicBezTo>
                    <a:pt x="32630" y="26481"/>
                    <a:pt x="32665" y="26550"/>
                    <a:pt x="32699" y="26584"/>
                  </a:cubicBezTo>
                  <a:cubicBezTo>
                    <a:pt x="33114" y="27552"/>
                    <a:pt x="33667" y="28451"/>
                    <a:pt x="34082" y="29419"/>
                  </a:cubicBezTo>
                  <a:cubicBezTo>
                    <a:pt x="34116" y="29522"/>
                    <a:pt x="34151" y="29626"/>
                    <a:pt x="34220" y="29626"/>
                  </a:cubicBezTo>
                  <a:cubicBezTo>
                    <a:pt x="34497" y="29626"/>
                    <a:pt x="34462" y="29833"/>
                    <a:pt x="34497" y="29972"/>
                  </a:cubicBezTo>
                  <a:cubicBezTo>
                    <a:pt x="34566" y="30490"/>
                    <a:pt x="34566" y="31009"/>
                    <a:pt x="34600" y="31527"/>
                  </a:cubicBezTo>
                  <a:cubicBezTo>
                    <a:pt x="34635" y="32080"/>
                    <a:pt x="34566" y="32633"/>
                    <a:pt x="34462" y="33186"/>
                  </a:cubicBezTo>
                  <a:cubicBezTo>
                    <a:pt x="34462" y="33255"/>
                    <a:pt x="34393" y="33325"/>
                    <a:pt x="34497" y="33394"/>
                  </a:cubicBezTo>
                  <a:cubicBezTo>
                    <a:pt x="34669" y="33325"/>
                    <a:pt x="34566" y="33048"/>
                    <a:pt x="34739" y="33013"/>
                  </a:cubicBezTo>
                  <a:cubicBezTo>
                    <a:pt x="34808" y="33048"/>
                    <a:pt x="34808" y="33117"/>
                    <a:pt x="34808" y="33186"/>
                  </a:cubicBezTo>
                  <a:cubicBezTo>
                    <a:pt x="34877" y="33878"/>
                    <a:pt x="34911" y="34569"/>
                    <a:pt x="35119" y="35260"/>
                  </a:cubicBezTo>
                  <a:cubicBezTo>
                    <a:pt x="35464" y="36505"/>
                    <a:pt x="35534" y="37749"/>
                    <a:pt x="35395" y="39028"/>
                  </a:cubicBezTo>
                  <a:cubicBezTo>
                    <a:pt x="35361" y="39546"/>
                    <a:pt x="35222" y="40065"/>
                    <a:pt x="35257" y="40583"/>
                  </a:cubicBezTo>
                  <a:cubicBezTo>
                    <a:pt x="35257" y="40756"/>
                    <a:pt x="35257" y="40929"/>
                    <a:pt x="35430" y="41033"/>
                  </a:cubicBezTo>
                  <a:cubicBezTo>
                    <a:pt x="35472" y="41058"/>
                    <a:pt x="35514" y="41069"/>
                    <a:pt x="35556" y="41069"/>
                  </a:cubicBezTo>
                  <a:cubicBezTo>
                    <a:pt x="35685" y="41069"/>
                    <a:pt x="35809" y="40964"/>
                    <a:pt x="35914" y="40860"/>
                  </a:cubicBezTo>
                  <a:cubicBezTo>
                    <a:pt x="35948" y="40825"/>
                    <a:pt x="35983" y="40791"/>
                    <a:pt x="36017" y="40756"/>
                  </a:cubicBezTo>
                  <a:cubicBezTo>
                    <a:pt x="36259" y="40307"/>
                    <a:pt x="36536" y="39823"/>
                    <a:pt x="36605" y="39304"/>
                  </a:cubicBezTo>
                  <a:cubicBezTo>
                    <a:pt x="36674" y="38578"/>
                    <a:pt x="36778" y="37887"/>
                    <a:pt x="36847" y="37161"/>
                  </a:cubicBezTo>
                  <a:cubicBezTo>
                    <a:pt x="36916" y="36539"/>
                    <a:pt x="37020" y="35882"/>
                    <a:pt x="37158" y="35260"/>
                  </a:cubicBezTo>
                  <a:cubicBezTo>
                    <a:pt x="37331" y="34258"/>
                    <a:pt x="37469" y="33290"/>
                    <a:pt x="37227" y="32288"/>
                  </a:cubicBezTo>
                  <a:cubicBezTo>
                    <a:pt x="37193" y="32184"/>
                    <a:pt x="37158" y="32080"/>
                    <a:pt x="37227" y="31942"/>
                  </a:cubicBezTo>
                  <a:cubicBezTo>
                    <a:pt x="37366" y="32357"/>
                    <a:pt x="37400" y="32771"/>
                    <a:pt x="37538" y="33186"/>
                  </a:cubicBezTo>
                  <a:cubicBezTo>
                    <a:pt x="37711" y="33670"/>
                    <a:pt x="37849" y="34154"/>
                    <a:pt x="37988" y="34638"/>
                  </a:cubicBezTo>
                  <a:cubicBezTo>
                    <a:pt x="38230" y="35571"/>
                    <a:pt x="38402" y="36505"/>
                    <a:pt x="38714" y="37403"/>
                  </a:cubicBezTo>
                  <a:cubicBezTo>
                    <a:pt x="39059" y="38544"/>
                    <a:pt x="39197" y="39719"/>
                    <a:pt x="39128" y="40894"/>
                  </a:cubicBezTo>
                  <a:cubicBezTo>
                    <a:pt x="39128" y="41447"/>
                    <a:pt x="39405" y="41931"/>
                    <a:pt x="39405" y="42450"/>
                  </a:cubicBezTo>
                  <a:cubicBezTo>
                    <a:pt x="39405" y="42500"/>
                    <a:pt x="39423" y="42532"/>
                    <a:pt x="39460" y="42532"/>
                  </a:cubicBezTo>
                  <a:cubicBezTo>
                    <a:pt x="39474" y="42532"/>
                    <a:pt x="39490" y="42528"/>
                    <a:pt x="39509" y="42519"/>
                  </a:cubicBezTo>
                  <a:cubicBezTo>
                    <a:pt x="39578" y="42519"/>
                    <a:pt x="39612" y="42484"/>
                    <a:pt x="39612" y="42450"/>
                  </a:cubicBezTo>
                  <a:cubicBezTo>
                    <a:pt x="39612" y="42381"/>
                    <a:pt x="39612" y="42346"/>
                    <a:pt x="39612" y="42277"/>
                  </a:cubicBezTo>
                  <a:cubicBezTo>
                    <a:pt x="39578" y="42035"/>
                    <a:pt x="39474" y="41758"/>
                    <a:pt x="39716" y="41516"/>
                  </a:cubicBezTo>
                  <a:cubicBezTo>
                    <a:pt x="39750" y="41482"/>
                    <a:pt x="39716" y="41344"/>
                    <a:pt x="39716" y="41275"/>
                  </a:cubicBezTo>
                  <a:cubicBezTo>
                    <a:pt x="39716" y="40860"/>
                    <a:pt x="39716" y="40480"/>
                    <a:pt x="39750" y="40099"/>
                  </a:cubicBezTo>
                  <a:cubicBezTo>
                    <a:pt x="39820" y="39719"/>
                    <a:pt x="39820" y="39339"/>
                    <a:pt x="39785" y="38959"/>
                  </a:cubicBezTo>
                  <a:cubicBezTo>
                    <a:pt x="39750" y="38751"/>
                    <a:pt x="39750" y="38544"/>
                    <a:pt x="39820" y="38371"/>
                  </a:cubicBezTo>
                  <a:cubicBezTo>
                    <a:pt x="39992" y="37922"/>
                    <a:pt x="39992" y="37438"/>
                    <a:pt x="39992" y="36988"/>
                  </a:cubicBezTo>
                  <a:cubicBezTo>
                    <a:pt x="39992" y="36850"/>
                    <a:pt x="39992" y="36712"/>
                    <a:pt x="39992" y="36574"/>
                  </a:cubicBezTo>
                  <a:cubicBezTo>
                    <a:pt x="40165" y="35433"/>
                    <a:pt x="40200" y="34292"/>
                    <a:pt x="39889" y="33152"/>
                  </a:cubicBezTo>
                  <a:cubicBezTo>
                    <a:pt x="39785" y="32702"/>
                    <a:pt x="39716" y="32253"/>
                    <a:pt x="39612" y="31804"/>
                  </a:cubicBezTo>
                  <a:cubicBezTo>
                    <a:pt x="39578" y="31665"/>
                    <a:pt x="39543" y="31493"/>
                    <a:pt x="39647" y="31285"/>
                  </a:cubicBezTo>
                  <a:cubicBezTo>
                    <a:pt x="39923" y="31493"/>
                    <a:pt x="39992" y="31804"/>
                    <a:pt x="40131" y="32046"/>
                  </a:cubicBezTo>
                  <a:cubicBezTo>
                    <a:pt x="40476" y="32944"/>
                    <a:pt x="40580" y="33878"/>
                    <a:pt x="40787" y="34811"/>
                  </a:cubicBezTo>
                  <a:cubicBezTo>
                    <a:pt x="40926" y="35468"/>
                    <a:pt x="40857" y="36159"/>
                    <a:pt x="40926" y="36816"/>
                  </a:cubicBezTo>
                  <a:cubicBezTo>
                    <a:pt x="41029" y="37438"/>
                    <a:pt x="40960" y="38025"/>
                    <a:pt x="40995" y="38648"/>
                  </a:cubicBezTo>
                  <a:cubicBezTo>
                    <a:pt x="41029" y="39443"/>
                    <a:pt x="41237" y="40238"/>
                    <a:pt x="41168" y="41033"/>
                  </a:cubicBezTo>
                  <a:cubicBezTo>
                    <a:pt x="41168" y="41136"/>
                    <a:pt x="41237" y="41171"/>
                    <a:pt x="41306" y="41205"/>
                  </a:cubicBezTo>
                  <a:cubicBezTo>
                    <a:pt x="41325" y="41212"/>
                    <a:pt x="41343" y="41215"/>
                    <a:pt x="41360" y="41215"/>
                  </a:cubicBezTo>
                  <a:cubicBezTo>
                    <a:pt x="41434" y="41215"/>
                    <a:pt x="41485" y="41158"/>
                    <a:pt x="41513" y="41102"/>
                  </a:cubicBezTo>
                  <a:cubicBezTo>
                    <a:pt x="41548" y="41067"/>
                    <a:pt x="41548" y="40963"/>
                    <a:pt x="41548" y="40929"/>
                  </a:cubicBezTo>
                  <a:cubicBezTo>
                    <a:pt x="41582" y="40065"/>
                    <a:pt x="41824" y="39235"/>
                    <a:pt x="41894" y="38371"/>
                  </a:cubicBezTo>
                  <a:cubicBezTo>
                    <a:pt x="41894" y="38247"/>
                    <a:pt x="41931" y="38184"/>
                    <a:pt x="41998" y="38184"/>
                  </a:cubicBezTo>
                  <a:cubicBezTo>
                    <a:pt x="42043" y="38184"/>
                    <a:pt x="42101" y="38212"/>
                    <a:pt x="42170" y="38267"/>
                  </a:cubicBezTo>
                  <a:cubicBezTo>
                    <a:pt x="42412" y="38509"/>
                    <a:pt x="42689" y="38648"/>
                    <a:pt x="42965" y="38786"/>
                  </a:cubicBezTo>
                  <a:cubicBezTo>
                    <a:pt x="43172" y="38890"/>
                    <a:pt x="43311" y="39062"/>
                    <a:pt x="43484" y="39201"/>
                  </a:cubicBezTo>
                  <a:cubicBezTo>
                    <a:pt x="43656" y="39304"/>
                    <a:pt x="43691" y="39443"/>
                    <a:pt x="43691" y="39650"/>
                  </a:cubicBezTo>
                  <a:cubicBezTo>
                    <a:pt x="43691" y="39857"/>
                    <a:pt x="43656" y="40065"/>
                    <a:pt x="43691" y="40272"/>
                  </a:cubicBezTo>
                  <a:cubicBezTo>
                    <a:pt x="43829" y="41413"/>
                    <a:pt x="43725" y="42519"/>
                    <a:pt x="43691" y="43659"/>
                  </a:cubicBezTo>
                  <a:cubicBezTo>
                    <a:pt x="43691" y="43798"/>
                    <a:pt x="43691" y="43901"/>
                    <a:pt x="43829" y="43901"/>
                  </a:cubicBezTo>
                  <a:cubicBezTo>
                    <a:pt x="43847" y="43906"/>
                    <a:pt x="43864" y="43908"/>
                    <a:pt x="43880" y="43908"/>
                  </a:cubicBezTo>
                  <a:cubicBezTo>
                    <a:pt x="43984" y="43908"/>
                    <a:pt x="44037" y="43814"/>
                    <a:pt x="44037" y="43694"/>
                  </a:cubicBezTo>
                  <a:cubicBezTo>
                    <a:pt x="43967" y="43245"/>
                    <a:pt x="44106" y="42830"/>
                    <a:pt x="44175" y="42381"/>
                  </a:cubicBezTo>
                  <a:cubicBezTo>
                    <a:pt x="44313" y="41758"/>
                    <a:pt x="44382" y="41136"/>
                    <a:pt x="44555" y="40514"/>
                  </a:cubicBezTo>
                  <a:cubicBezTo>
                    <a:pt x="44590" y="40445"/>
                    <a:pt x="44590" y="40341"/>
                    <a:pt x="44728" y="40272"/>
                  </a:cubicBezTo>
                  <a:cubicBezTo>
                    <a:pt x="44866" y="40376"/>
                    <a:pt x="44935" y="40514"/>
                    <a:pt x="44970" y="40687"/>
                  </a:cubicBezTo>
                  <a:cubicBezTo>
                    <a:pt x="45039" y="40963"/>
                    <a:pt x="45143" y="41205"/>
                    <a:pt x="45212" y="41482"/>
                  </a:cubicBezTo>
                  <a:cubicBezTo>
                    <a:pt x="45419" y="42104"/>
                    <a:pt x="45523" y="42692"/>
                    <a:pt x="45557" y="43314"/>
                  </a:cubicBezTo>
                  <a:cubicBezTo>
                    <a:pt x="45557" y="43729"/>
                    <a:pt x="45661" y="44109"/>
                    <a:pt x="45557" y="44489"/>
                  </a:cubicBezTo>
                  <a:cubicBezTo>
                    <a:pt x="45557" y="44555"/>
                    <a:pt x="45599" y="44579"/>
                    <a:pt x="45647" y="44579"/>
                  </a:cubicBezTo>
                  <a:cubicBezTo>
                    <a:pt x="45675" y="44579"/>
                    <a:pt x="45705" y="44571"/>
                    <a:pt x="45730" y="44558"/>
                  </a:cubicBezTo>
                  <a:cubicBezTo>
                    <a:pt x="45834" y="44489"/>
                    <a:pt x="45869" y="44385"/>
                    <a:pt x="45869" y="44282"/>
                  </a:cubicBezTo>
                  <a:cubicBezTo>
                    <a:pt x="45869" y="44109"/>
                    <a:pt x="45903" y="43971"/>
                    <a:pt x="45869" y="43832"/>
                  </a:cubicBezTo>
                  <a:cubicBezTo>
                    <a:pt x="45799" y="43487"/>
                    <a:pt x="45799" y="43176"/>
                    <a:pt x="45869" y="42830"/>
                  </a:cubicBezTo>
                  <a:cubicBezTo>
                    <a:pt x="45903" y="42761"/>
                    <a:pt x="45938" y="42657"/>
                    <a:pt x="45834" y="42623"/>
                  </a:cubicBezTo>
                  <a:cubicBezTo>
                    <a:pt x="45730" y="42553"/>
                    <a:pt x="45730" y="42450"/>
                    <a:pt x="45730" y="42346"/>
                  </a:cubicBezTo>
                  <a:cubicBezTo>
                    <a:pt x="45661" y="42000"/>
                    <a:pt x="45627" y="41620"/>
                    <a:pt x="45592" y="41171"/>
                  </a:cubicBezTo>
                  <a:cubicBezTo>
                    <a:pt x="45526" y="41270"/>
                    <a:pt x="45476" y="41314"/>
                    <a:pt x="45434" y="41314"/>
                  </a:cubicBezTo>
                  <a:cubicBezTo>
                    <a:pt x="45388" y="41314"/>
                    <a:pt x="45352" y="41261"/>
                    <a:pt x="45315" y="41171"/>
                  </a:cubicBezTo>
                  <a:cubicBezTo>
                    <a:pt x="45212" y="40929"/>
                    <a:pt x="45212" y="40583"/>
                    <a:pt x="45039" y="40376"/>
                  </a:cubicBezTo>
                  <a:cubicBezTo>
                    <a:pt x="44762" y="40065"/>
                    <a:pt x="44728" y="39719"/>
                    <a:pt x="44866" y="39339"/>
                  </a:cubicBezTo>
                  <a:lnTo>
                    <a:pt x="44866" y="39304"/>
                  </a:lnTo>
                  <a:cubicBezTo>
                    <a:pt x="44866" y="39235"/>
                    <a:pt x="44866" y="39131"/>
                    <a:pt x="44970" y="39097"/>
                  </a:cubicBezTo>
                  <a:cubicBezTo>
                    <a:pt x="45074" y="39097"/>
                    <a:pt x="45074" y="39201"/>
                    <a:pt x="45074" y="39270"/>
                  </a:cubicBezTo>
                  <a:cubicBezTo>
                    <a:pt x="45143" y="39443"/>
                    <a:pt x="45177" y="39615"/>
                    <a:pt x="45212" y="39788"/>
                  </a:cubicBezTo>
                  <a:cubicBezTo>
                    <a:pt x="45281" y="39926"/>
                    <a:pt x="45246" y="40065"/>
                    <a:pt x="45385" y="40168"/>
                  </a:cubicBezTo>
                  <a:cubicBezTo>
                    <a:pt x="45315" y="39685"/>
                    <a:pt x="45212" y="39201"/>
                    <a:pt x="45108" y="38751"/>
                  </a:cubicBezTo>
                  <a:cubicBezTo>
                    <a:pt x="45074" y="38578"/>
                    <a:pt x="45039" y="38440"/>
                    <a:pt x="45108" y="38302"/>
                  </a:cubicBezTo>
                  <a:cubicBezTo>
                    <a:pt x="45212" y="37956"/>
                    <a:pt x="45246" y="37611"/>
                    <a:pt x="45281" y="37265"/>
                  </a:cubicBezTo>
                  <a:cubicBezTo>
                    <a:pt x="45350" y="36677"/>
                    <a:pt x="45385" y="36124"/>
                    <a:pt x="45419" y="35571"/>
                  </a:cubicBezTo>
                  <a:cubicBezTo>
                    <a:pt x="45419" y="35468"/>
                    <a:pt x="45419" y="35364"/>
                    <a:pt x="45523" y="35295"/>
                  </a:cubicBezTo>
                  <a:cubicBezTo>
                    <a:pt x="45557" y="35329"/>
                    <a:pt x="45557" y="35329"/>
                    <a:pt x="45592" y="35364"/>
                  </a:cubicBezTo>
                  <a:cubicBezTo>
                    <a:pt x="45592" y="35398"/>
                    <a:pt x="45592" y="35433"/>
                    <a:pt x="45592" y="35468"/>
                  </a:cubicBezTo>
                  <a:cubicBezTo>
                    <a:pt x="45627" y="35951"/>
                    <a:pt x="45523" y="36435"/>
                    <a:pt x="45765" y="36885"/>
                  </a:cubicBezTo>
                  <a:cubicBezTo>
                    <a:pt x="45869" y="37714"/>
                    <a:pt x="46007" y="38544"/>
                    <a:pt x="46214" y="39339"/>
                  </a:cubicBezTo>
                  <a:cubicBezTo>
                    <a:pt x="46283" y="39512"/>
                    <a:pt x="46318" y="39685"/>
                    <a:pt x="46318" y="39857"/>
                  </a:cubicBezTo>
                  <a:cubicBezTo>
                    <a:pt x="46214" y="40410"/>
                    <a:pt x="46180" y="40998"/>
                    <a:pt x="46041" y="41551"/>
                  </a:cubicBezTo>
                  <a:cubicBezTo>
                    <a:pt x="46180" y="41413"/>
                    <a:pt x="46180" y="41240"/>
                    <a:pt x="46214" y="41067"/>
                  </a:cubicBezTo>
                  <a:cubicBezTo>
                    <a:pt x="46318" y="40480"/>
                    <a:pt x="46387" y="39926"/>
                    <a:pt x="46491" y="39339"/>
                  </a:cubicBezTo>
                  <a:cubicBezTo>
                    <a:pt x="46664" y="38371"/>
                    <a:pt x="46767" y="37403"/>
                    <a:pt x="46733" y="36401"/>
                  </a:cubicBezTo>
                  <a:cubicBezTo>
                    <a:pt x="46698" y="35710"/>
                    <a:pt x="46629" y="34984"/>
                    <a:pt x="46767" y="34292"/>
                  </a:cubicBezTo>
                  <a:cubicBezTo>
                    <a:pt x="46836" y="33843"/>
                    <a:pt x="46871" y="33428"/>
                    <a:pt x="46905" y="33013"/>
                  </a:cubicBezTo>
                  <a:cubicBezTo>
                    <a:pt x="46940" y="32910"/>
                    <a:pt x="46940" y="32806"/>
                    <a:pt x="46905" y="32702"/>
                  </a:cubicBezTo>
                  <a:cubicBezTo>
                    <a:pt x="46836" y="32426"/>
                    <a:pt x="46871" y="32149"/>
                    <a:pt x="46975" y="31873"/>
                  </a:cubicBezTo>
                  <a:cubicBezTo>
                    <a:pt x="47044" y="31873"/>
                    <a:pt x="47078" y="31907"/>
                    <a:pt x="47113" y="31942"/>
                  </a:cubicBezTo>
                  <a:cubicBezTo>
                    <a:pt x="47251" y="32391"/>
                    <a:pt x="47389" y="32875"/>
                    <a:pt x="47389" y="33359"/>
                  </a:cubicBezTo>
                  <a:cubicBezTo>
                    <a:pt x="47424" y="33878"/>
                    <a:pt x="47459" y="34396"/>
                    <a:pt x="47493" y="34915"/>
                  </a:cubicBezTo>
                  <a:cubicBezTo>
                    <a:pt x="47528" y="35260"/>
                    <a:pt x="47562" y="35571"/>
                    <a:pt x="47631" y="35882"/>
                  </a:cubicBezTo>
                  <a:cubicBezTo>
                    <a:pt x="47631" y="35951"/>
                    <a:pt x="47666" y="36021"/>
                    <a:pt x="47735" y="36021"/>
                  </a:cubicBezTo>
                  <a:cubicBezTo>
                    <a:pt x="47804" y="36021"/>
                    <a:pt x="47839" y="35951"/>
                    <a:pt x="47873" y="35917"/>
                  </a:cubicBezTo>
                  <a:cubicBezTo>
                    <a:pt x="47873" y="35848"/>
                    <a:pt x="47839" y="35744"/>
                    <a:pt x="47908" y="35710"/>
                  </a:cubicBezTo>
                  <a:cubicBezTo>
                    <a:pt x="48115" y="35606"/>
                    <a:pt x="48046" y="35468"/>
                    <a:pt x="48012" y="35329"/>
                  </a:cubicBezTo>
                  <a:lnTo>
                    <a:pt x="48012" y="35329"/>
                  </a:lnTo>
                  <a:lnTo>
                    <a:pt x="48012" y="35364"/>
                  </a:lnTo>
                  <a:cubicBezTo>
                    <a:pt x="47977" y="35156"/>
                    <a:pt x="47942" y="34984"/>
                    <a:pt x="47942" y="34811"/>
                  </a:cubicBezTo>
                  <a:cubicBezTo>
                    <a:pt x="48046" y="33843"/>
                    <a:pt x="47942" y="32910"/>
                    <a:pt x="47908" y="31942"/>
                  </a:cubicBezTo>
                  <a:cubicBezTo>
                    <a:pt x="47839" y="31043"/>
                    <a:pt x="47873" y="30145"/>
                    <a:pt x="47977" y="29246"/>
                  </a:cubicBezTo>
                  <a:cubicBezTo>
                    <a:pt x="48115" y="28416"/>
                    <a:pt x="47908" y="27690"/>
                    <a:pt x="47355" y="27068"/>
                  </a:cubicBezTo>
                  <a:cubicBezTo>
                    <a:pt x="47078" y="26757"/>
                    <a:pt x="46836" y="26377"/>
                    <a:pt x="46560" y="26031"/>
                  </a:cubicBezTo>
                  <a:cubicBezTo>
                    <a:pt x="46180" y="25582"/>
                    <a:pt x="45799" y="25167"/>
                    <a:pt x="45350" y="24822"/>
                  </a:cubicBezTo>
                  <a:cubicBezTo>
                    <a:pt x="44970" y="24510"/>
                    <a:pt x="44555" y="24268"/>
                    <a:pt x="44209" y="23923"/>
                  </a:cubicBezTo>
                  <a:cubicBezTo>
                    <a:pt x="43864" y="23577"/>
                    <a:pt x="43553" y="23197"/>
                    <a:pt x="43138" y="22886"/>
                  </a:cubicBezTo>
                  <a:cubicBezTo>
                    <a:pt x="42654" y="22540"/>
                    <a:pt x="42135" y="22195"/>
                    <a:pt x="41548" y="21953"/>
                  </a:cubicBezTo>
                  <a:cubicBezTo>
                    <a:pt x="41064" y="21745"/>
                    <a:pt x="40615" y="21572"/>
                    <a:pt x="40131" y="21400"/>
                  </a:cubicBezTo>
                  <a:cubicBezTo>
                    <a:pt x="40027" y="21365"/>
                    <a:pt x="39958" y="21330"/>
                    <a:pt x="39889" y="21227"/>
                  </a:cubicBezTo>
                  <a:cubicBezTo>
                    <a:pt x="39716" y="20777"/>
                    <a:pt x="39474" y="20397"/>
                    <a:pt x="39197" y="19982"/>
                  </a:cubicBezTo>
                  <a:cubicBezTo>
                    <a:pt x="38963" y="19601"/>
                    <a:pt x="38704" y="19295"/>
                    <a:pt x="38272" y="19295"/>
                  </a:cubicBezTo>
                  <a:cubicBezTo>
                    <a:pt x="38194" y="19295"/>
                    <a:pt x="38112" y="19305"/>
                    <a:pt x="38022" y="19326"/>
                  </a:cubicBezTo>
                  <a:cubicBezTo>
                    <a:pt x="37884" y="19326"/>
                    <a:pt x="37780" y="19291"/>
                    <a:pt x="37711" y="19153"/>
                  </a:cubicBezTo>
                  <a:cubicBezTo>
                    <a:pt x="37538" y="18565"/>
                    <a:pt x="37366" y="18012"/>
                    <a:pt x="37193" y="17425"/>
                  </a:cubicBezTo>
                  <a:cubicBezTo>
                    <a:pt x="37166" y="17317"/>
                    <a:pt x="37181" y="17230"/>
                    <a:pt x="37271" y="17230"/>
                  </a:cubicBezTo>
                  <a:cubicBezTo>
                    <a:pt x="37296" y="17230"/>
                    <a:pt x="37328" y="17237"/>
                    <a:pt x="37366" y="17252"/>
                  </a:cubicBezTo>
                  <a:cubicBezTo>
                    <a:pt x="37746" y="17355"/>
                    <a:pt x="38091" y="17459"/>
                    <a:pt x="38472" y="17597"/>
                  </a:cubicBezTo>
                  <a:cubicBezTo>
                    <a:pt x="38506" y="17597"/>
                    <a:pt x="38541" y="17667"/>
                    <a:pt x="38506" y="17701"/>
                  </a:cubicBezTo>
                  <a:cubicBezTo>
                    <a:pt x="38437" y="17839"/>
                    <a:pt x="38195" y="17736"/>
                    <a:pt x="38091" y="17978"/>
                  </a:cubicBezTo>
                  <a:cubicBezTo>
                    <a:pt x="38284" y="17913"/>
                    <a:pt x="38462" y="17886"/>
                    <a:pt x="38635" y="17886"/>
                  </a:cubicBezTo>
                  <a:cubicBezTo>
                    <a:pt x="38835" y="17886"/>
                    <a:pt x="39029" y="17922"/>
                    <a:pt x="39232" y="17978"/>
                  </a:cubicBezTo>
                  <a:cubicBezTo>
                    <a:pt x="39543" y="18081"/>
                    <a:pt x="39854" y="18185"/>
                    <a:pt x="40165" y="18254"/>
                  </a:cubicBezTo>
                  <a:cubicBezTo>
                    <a:pt x="40200" y="18237"/>
                    <a:pt x="40234" y="18228"/>
                    <a:pt x="40269" y="18228"/>
                  </a:cubicBezTo>
                  <a:cubicBezTo>
                    <a:pt x="40304" y="18228"/>
                    <a:pt x="40338" y="18237"/>
                    <a:pt x="40373" y="18254"/>
                  </a:cubicBezTo>
                  <a:cubicBezTo>
                    <a:pt x="40580" y="18254"/>
                    <a:pt x="40753" y="18358"/>
                    <a:pt x="40891" y="18462"/>
                  </a:cubicBezTo>
                  <a:cubicBezTo>
                    <a:pt x="40995" y="18531"/>
                    <a:pt x="40960" y="18600"/>
                    <a:pt x="40926" y="18669"/>
                  </a:cubicBezTo>
                  <a:cubicBezTo>
                    <a:pt x="40985" y="18729"/>
                    <a:pt x="41071" y="18814"/>
                    <a:pt x="41160" y="18814"/>
                  </a:cubicBezTo>
                  <a:cubicBezTo>
                    <a:pt x="41174" y="18814"/>
                    <a:pt x="41188" y="18812"/>
                    <a:pt x="41202" y="18807"/>
                  </a:cubicBezTo>
                  <a:cubicBezTo>
                    <a:pt x="41263" y="18777"/>
                    <a:pt x="41318" y="18764"/>
                    <a:pt x="41368" y="18764"/>
                  </a:cubicBezTo>
                  <a:cubicBezTo>
                    <a:pt x="41491" y="18764"/>
                    <a:pt x="41588" y="18838"/>
                    <a:pt x="41686" y="18911"/>
                  </a:cubicBezTo>
                  <a:cubicBezTo>
                    <a:pt x="41928" y="19084"/>
                    <a:pt x="42205" y="19257"/>
                    <a:pt x="42447" y="19429"/>
                  </a:cubicBezTo>
                  <a:cubicBezTo>
                    <a:pt x="43138" y="19948"/>
                    <a:pt x="43864" y="20397"/>
                    <a:pt x="44486" y="20985"/>
                  </a:cubicBezTo>
                  <a:cubicBezTo>
                    <a:pt x="44762" y="21227"/>
                    <a:pt x="45004" y="21503"/>
                    <a:pt x="45177" y="21849"/>
                  </a:cubicBezTo>
                  <a:cubicBezTo>
                    <a:pt x="45419" y="22333"/>
                    <a:pt x="45627" y="22817"/>
                    <a:pt x="45834" y="23301"/>
                  </a:cubicBezTo>
                  <a:cubicBezTo>
                    <a:pt x="45869" y="23404"/>
                    <a:pt x="45869" y="23508"/>
                    <a:pt x="45972" y="23543"/>
                  </a:cubicBezTo>
                  <a:cubicBezTo>
                    <a:pt x="45972" y="23508"/>
                    <a:pt x="45972" y="23439"/>
                    <a:pt x="45972" y="23404"/>
                  </a:cubicBezTo>
                  <a:cubicBezTo>
                    <a:pt x="45765" y="22713"/>
                    <a:pt x="45454" y="22056"/>
                    <a:pt x="45143" y="21400"/>
                  </a:cubicBezTo>
                  <a:cubicBezTo>
                    <a:pt x="45039" y="21158"/>
                    <a:pt x="44866" y="20985"/>
                    <a:pt x="44693" y="20812"/>
                  </a:cubicBezTo>
                  <a:cubicBezTo>
                    <a:pt x="44244" y="20432"/>
                    <a:pt x="43795" y="20052"/>
                    <a:pt x="43311" y="19706"/>
                  </a:cubicBezTo>
                  <a:cubicBezTo>
                    <a:pt x="42550" y="19153"/>
                    <a:pt x="41755" y="18669"/>
                    <a:pt x="40960" y="18185"/>
                  </a:cubicBezTo>
                  <a:cubicBezTo>
                    <a:pt x="40753" y="18081"/>
                    <a:pt x="40511" y="17978"/>
                    <a:pt x="40269" y="17908"/>
                  </a:cubicBezTo>
                  <a:cubicBezTo>
                    <a:pt x="39197" y="17667"/>
                    <a:pt x="38230" y="17286"/>
                    <a:pt x="37193" y="16906"/>
                  </a:cubicBezTo>
                  <a:cubicBezTo>
                    <a:pt x="36985" y="16837"/>
                    <a:pt x="36882" y="16733"/>
                    <a:pt x="36812" y="16526"/>
                  </a:cubicBezTo>
                  <a:cubicBezTo>
                    <a:pt x="36674" y="16111"/>
                    <a:pt x="36432" y="15731"/>
                    <a:pt x="36225" y="15351"/>
                  </a:cubicBezTo>
                  <a:cubicBezTo>
                    <a:pt x="35706" y="14452"/>
                    <a:pt x="35188" y="13588"/>
                    <a:pt x="34635" y="12724"/>
                  </a:cubicBezTo>
                  <a:cubicBezTo>
                    <a:pt x="33909" y="11549"/>
                    <a:pt x="33010" y="10512"/>
                    <a:pt x="31870" y="9647"/>
                  </a:cubicBezTo>
                  <a:cubicBezTo>
                    <a:pt x="31697" y="9509"/>
                    <a:pt x="31489" y="9336"/>
                    <a:pt x="31282" y="9198"/>
                  </a:cubicBezTo>
                  <a:cubicBezTo>
                    <a:pt x="31144" y="9094"/>
                    <a:pt x="31144" y="9025"/>
                    <a:pt x="31247" y="8852"/>
                  </a:cubicBezTo>
                  <a:cubicBezTo>
                    <a:pt x="31524" y="8507"/>
                    <a:pt x="31904" y="8230"/>
                    <a:pt x="32284" y="8057"/>
                  </a:cubicBezTo>
                  <a:cubicBezTo>
                    <a:pt x="33149" y="7712"/>
                    <a:pt x="33909" y="7159"/>
                    <a:pt x="34669" y="6640"/>
                  </a:cubicBezTo>
                  <a:cubicBezTo>
                    <a:pt x="34877" y="6502"/>
                    <a:pt x="35050" y="6364"/>
                    <a:pt x="35257" y="6225"/>
                  </a:cubicBezTo>
                  <a:cubicBezTo>
                    <a:pt x="36087" y="5569"/>
                    <a:pt x="37020" y="5050"/>
                    <a:pt x="37711" y="4221"/>
                  </a:cubicBezTo>
                  <a:cubicBezTo>
                    <a:pt x="38057" y="3771"/>
                    <a:pt x="38472" y="3426"/>
                    <a:pt x="38783" y="2942"/>
                  </a:cubicBezTo>
                  <a:cubicBezTo>
                    <a:pt x="38764" y="2935"/>
                    <a:pt x="38746" y="2933"/>
                    <a:pt x="38729" y="2933"/>
                  </a:cubicBezTo>
                  <a:cubicBezTo>
                    <a:pt x="38655" y="2933"/>
                    <a:pt x="38604" y="2989"/>
                    <a:pt x="38575" y="3046"/>
                  </a:cubicBezTo>
                  <a:lnTo>
                    <a:pt x="37538" y="4048"/>
                  </a:lnTo>
                  <a:cubicBezTo>
                    <a:pt x="37158" y="4394"/>
                    <a:pt x="36778" y="4739"/>
                    <a:pt x="36363" y="5050"/>
                  </a:cubicBezTo>
                  <a:cubicBezTo>
                    <a:pt x="35810" y="5465"/>
                    <a:pt x="35222" y="5880"/>
                    <a:pt x="34669" y="6295"/>
                  </a:cubicBezTo>
                  <a:cubicBezTo>
                    <a:pt x="33909" y="6848"/>
                    <a:pt x="33149" y="7435"/>
                    <a:pt x="32284" y="7815"/>
                  </a:cubicBezTo>
                  <a:cubicBezTo>
                    <a:pt x="31801" y="8057"/>
                    <a:pt x="31351" y="8403"/>
                    <a:pt x="31006" y="8783"/>
                  </a:cubicBezTo>
                  <a:cubicBezTo>
                    <a:pt x="30939" y="8850"/>
                    <a:pt x="30872" y="8888"/>
                    <a:pt x="30805" y="8888"/>
                  </a:cubicBezTo>
                  <a:cubicBezTo>
                    <a:pt x="30768" y="8888"/>
                    <a:pt x="30731" y="8877"/>
                    <a:pt x="30694" y="8852"/>
                  </a:cubicBezTo>
                  <a:cubicBezTo>
                    <a:pt x="30625" y="8783"/>
                    <a:pt x="30487" y="8749"/>
                    <a:pt x="30487" y="8645"/>
                  </a:cubicBezTo>
                  <a:cubicBezTo>
                    <a:pt x="30487" y="8610"/>
                    <a:pt x="30522" y="8576"/>
                    <a:pt x="30522" y="8576"/>
                  </a:cubicBezTo>
                  <a:cubicBezTo>
                    <a:pt x="31559" y="8057"/>
                    <a:pt x="32457" y="7297"/>
                    <a:pt x="33391" y="6640"/>
                  </a:cubicBezTo>
                  <a:cubicBezTo>
                    <a:pt x="34013" y="6191"/>
                    <a:pt x="34635" y="5707"/>
                    <a:pt x="35222" y="5223"/>
                  </a:cubicBezTo>
                  <a:cubicBezTo>
                    <a:pt x="36087" y="4497"/>
                    <a:pt x="37020" y="3806"/>
                    <a:pt x="37884" y="3046"/>
                  </a:cubicBezTo>
                  <a:cubicBezTo>
                    <a:pt x="38057" y="2873"/>
                    <a:pt x="38195" y="2734"/>
                    <a:pt x="38368" y="2596"/>
                  </a:cubicBezTo>
                  <a:cubicBezTo>
                    <a:pt x="39025" y="2078"/>
                    <a:pt x="39612" y="1525"/>
                    <a:pt x="40131" y="833"/>
                  </a:cubicBezTo>
                  <a:cubicBezTo>
                    <a:pt x="40304" y="626"/>
                    <a:pt x="40442" y="419"/>
                    <a:pt x="40615" y="177"/>
                  </a:cubicBezTo>
                  <a:cubicBezTo>
                    <a:pt x="40649" y="142"/>
                    <a:pt x="40649" y="73"/>
                    <a:pt x="40615" y="38"/>
                  </a:cubicBezTo>
                  <a:cubicBezTo>
                    <a:pt x="40588" y="12"/>
                    <a:pt x="40562" y="1"/>
                    <a:pt x="405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6"/>
            <p:cNvSpPr/>
            <p:nvPr/>
          </p:nvSpPr>
          <p:spPr>
            <a:xfrm>
              <a:off x="1082171" y="45126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6"/>
            <p:cNvSpPr/>
            <p:nvPr/>
          </p:nvSpPr>
          <p:spPr>
            <a:xfrm>
              <a:off x="1188597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6"/>
            <p:cNvSpPr/>
            <p:nvPr/>
          </p:nvSpPr>
          <p:spPr>
            <a:xfrm>
              <a:off x="1196427" y="436582"/>
              <a:ext cx="671" cy="1634"/>
            </a:xfrm>
            <a:custGeom>
              <a:avLst/>
              <a:gdLst/>
              <a:ahLst/>
              <a:cxnLst/>
              <a:rect l="l" t="t" r="r" b="b"/>
              <a:pathLst>
                <a:path w="71" h="173" extrusionOk="0">
                  <a:moveTo>
                    <a:pt x="36" y="0"/>
                  </a:moveTo>
                  <a:cubicBezTo>
                    <a:pt x="36" y="35"/>
                    <a:pt x="1" y="104"/>
                    <a:pt x="36" y="173"/>
                  </a:cubicBezTo>
                  <a:cubicBezTo>
                    <a:pt x="70" y="104"/>
                    <a:pt x="36" y="35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6"/>
            <p:cNvSpPr/>
            <p:nvPr/>
          </p:nvSpPr>
          <p:spPr>
            <a:xfrm>
              <a:off x="1238872" y="712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6"/>
            <p:cNvSpPr/>
            <p:nvPr/>
          </p:nvSpPr>
          <p:spPr>
            <a:xfrm>
              <a:off x="1226141" y="72876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6"/>
            <p:cNvSpPr/>
            <p:nvPr/>
          </p:nvSpPr>
          <p:spPr>
            <a:xfrm>
              <a:off x="1104697" y="4453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6"/>
            <p:cNvSpPr/>
            <p:nvPr/>
          </p:nvSpPr>
          <p:spPr>
            <a:xfrm>
              <a:off x="1158883" y="6523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6"/>
            <p:cNvSpPr/>
            <p:nvPr/>
          </p:nvSpPr>
          <p:spPr>
            <a:xfrm>
              <a:off x="1276416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6"/>
            <p:cNvSpPr/>
            <p:nvPr/>
          </p:nvSpPr>
          <p:spPr>
            <a:xfrm>
              <a:off x="1189579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6"/>
            <p:cNvSpPr/>
            <p:nvPr/>
          </p:nvSpPr>
          <p:spPr>
            <a:xfrm>
              <a:off x="1231033" y="718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6"/>
            <p:cNvSpPr/>
            <p:nvPr/>
          </p:nvSpPr>
          <p:spPr>
            <a:xfrm>
              <a:off x="1288166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6"/>
            <p:cNvSpPr/>
            <p:nvPr/>
          </p:nvSpPr>
          <p:spPr>
            <a:xfrm>
              <a:off x="1186311" y="73529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0" y="0"/>
                  </a:moveTo>
                  <a:lnTo>
                    <a:pt x="35" y="69"/>
                  </a:ln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6"/>
            <p:cNvSpPr/>
            <p:nvPr/>
          </p:nvSpPr>
          <p:spPr>
            <a:xfrm>
              <a:off x="1186642" y="69872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6"/>
            <p:cNvSpPr/>
            <p:nvPr/>
          </p:nvSpPr>
          <p:spPr>
            <a:xfrm>
              <a:off x="1406020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6"/>
            <p:cNvSpPr/>
            <p:nvPr/>
          </p:nvSpPr>
          <p:spPr>
            <a:xfrm>
              <a:off x="1193820" y="7183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6"/>
            <p:cNvSpPr/>
            <p:nvPr/>
          </p:nvSpPr>
          <p:spPr>
            <a:xfrm>
              <a:off x="1099795" y="29260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6"/>
            <p:cNvSpPr/>
            <p:nvPr/>
          </p:nvSpPr>
          <p:spPr>
            <a:xfrm>
              <a:off x="1094903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6"/>
            <p:cNvSpPr/>
            <p:nvPr/>
          </p:nvSpPr>
          <p:spPr>
            <a:xfrm>
              <a:off x="1295674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6"/>
            <p:cNvSpPr/>
            <p:nvPr/>
          </p:nvSpPr>
          <p:spPr>
            <a:xfrm>
              <a:off x="1379905" y="3859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6"/>
            <p:cNvSpPr/>
            <p:nvPr/>
          </p:nvSpPr>
          <p:spPr>
            <a:xfrm>
              <a:off x="1312978" y="31121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36"/>
            <p:cNvSpPr/>
            <p:nvPr/>
          </p:nvSpPr>
          <p:spPr>
            <a:xfrm>
              <a:off x="1331915" y="407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36"/>
            <p:cNvSpPr/>
            <p:nvPr/>
          </p:nvSpPr>
          <p:spPr>
            <a:xfrm>
              <a:off x="1249970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6"/>
            <p:cNvSpPr/>
            <p:nvPr/>
          </p:nvSpPr>
          <p:spPr>
            <a:xfrm>
              <a:off x="1342040" y="283280"/>
              <a:ext cx="24491" cy="10314"/>
            </a:xfrm>
            <a:custGeom>
              <a:avLst/>
              <a:gdLst/>
              <a:ahLst/>
              <a:cxnLst/>
              <a:rect l="l" t="t" r="r" b="b"/>
              <a:pathLst>
                <a:path w="2593" h="1092" extrusionOk="0">
                  <a:moveTo>
                    <a:pt x="0" y="89"/>
                  </a:moveTo>
                  <a:lnTo>
                    <a:pt x="0" y="124"/>
                  </a:lnTo>
                  <a:cubicBezTo>
                    <a:pt x="3" y="112"/>
                    <a:pt x="6" y="101"/>
                    <a:pt x="9" y="92"/>
                  </a:cubicBezTo>
                  <a:lnTo>
                    <a:pt x="9" y="92"/>
                  </a:lnTo>
                  <a:cubicBezTo>
                    <a:pt x="6" y="91"/>
                    <a:pt x="3" y="90"/>
                    <a:pt x="0" y="89"/>
                  </a:cubicBezTo>
                  <a:close/>
                  <a:moveTo>
                    <a:pt x="95" y="1"/>
                  </a:moveTo>
                  <a:cubicBezTo>
                    <a:pt x="66" y="1"/>
                    <a:pt x="33" y="24"/>
                    <a:pt x="9" y="92"/>
                  </a:cubicBezTo>
                  <a:lnTo>
                    <a:pt x="9" y="92"/>
                  </a:lnTo>
                  <a:cubicBezTo>
                    <a:pt x="905" y="333"/>
                    <a:pt x="1766" y="678"/>
                    <a:pt x="2592" y="1091"/>
                  </a:cubicBezTo>
                  <a:cubicBezTo>
                    <a:pt x="2592" y="1057"/>
                    <a:pt x="2592" y="1022"/>
                    <a:pt x="2558" y="988"/>
                  </a:cubicBezTo>
                  <a:cubicBezTo>
                    <a:pt x="1797" y="573"/>
                    <a:pt x="1037" y="193"/>
                    <a:pt x="138" y="20"/>
                  </a:cubicBezTo>
                  <a:cubicBezTo>
                    <a:pt x="127" y="8"/>
                    <a:pt x="111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6"/>
            <p:cNvSpPr/>
            <p:nvPr/>
          </p:nvSpPr>
          <p:spPr>
            <a:xfrm>
              <a:off x="1223203" y="507061"/>
              <a:ext cx="18616" cy="2002"/>
            </a:xfrm>
            <a:custGeom>
              <a:avLst/>
              <a:gdLst/>
              <a:ahLst/>
              <a:cxnLst/>
              <a:rect l="l" t="t" r="r" b="b"/>
              <a:pathLst>
                <a:path w="1971" h="212" extrusionOk="0">
                  <a:moveTo>
                    <a:pt x="605" y="1"/>
                  </a:moveTo>
                  <a:cubicBezTo>
                    <a:pt x="408" y="1"/>
                    <a:pt x="207" y="21"/>
                    <a:pt x="0" y="73"/>
                  </a:cubicBezTo>
                  <a:cubicBezTo>
                    <a:pt x="657" y="108"/>
                    <a:pt x="1314" y="73"/>
                    <a:pt x="1971" y="211"/>
                  </a:cubicBezTo>
                  <a:cubicBezTo>
                    <a:pt x="1510" y="115"/>
                    <a:pt x="1067" y="1"/>
                    <a:pt x="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6"/>
            <p:cNvSpPr/>
            <p:nvPr/>
          </p:nvSpPr>
          <p:spPr>
            <a:xfrm>
              <a:off x="1339093" y="6419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6"/>
            <p:cNvSpPr/>
            <p:nvPr/>
          </p:nvSpPr>
          <p:spPr>
            <a:xfrm>
              <a:off x="1339093" y="642256"/>
              <a:ext cx="5233" cy="9473"/>
            </a:xfrm>
            <a:custGeom>
              <a:avLst/>
              <a:gdLst/>
              <a:ahLst/>
              <a:cxnLst/>
              <a:rect l="l" t="t" r="r" b="b"/>
              <a:pathLst>
                <a:path w="554" h="1003" extrusionOk="0">
                  <a:moveTo>
                    <a:pt x="1" y="0"/>
                  </a:moveTo>
                  <a:lnTo>
                    <a:pt x="1" y="0"/>
                  </a:lnTo>
                  <a:cubicBezTo>
                    <a:pt x="70" y="138"/>
                    <a:pt x="208" y="242"/>
                    <a:pt x="243" y="415"/>
                  </a:cubicBezTo>
                  <a:cubicBezTo>
                    <a:pt x="277" y="622"/>
                    <a:pt x="416" y="795"/>
                    <a:pt x="519" y="1002"/>
                  </a:cubicBezTo>
                  <a:cubicBezTo>
                    <a:pt x="519" y="830"/>
                    <a:pt x="381" y="657"/>
                    <a:pt x="519" y="484"/>
                  </a:cubicBezTo>
                  <a:cubicBezTo>
                    <a:pt x="554" y="449"/>
                    <a:pt x="485" y="346"/>
                    <a:pt x="450" y="311"/>
                  </a:cubicBezTo>
                  <a:cubicBezTo>
                    <a:pt x="312" y="207"/>
                    <a:pt x="174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6"/>
            <p:cNvSpPr/>
            <p:nvPr/>
          </p:nvSpPr>
          <p:spPr>
            <a:xfrm>
              <a:off x="1249970" y="518848"/>
              <a:ext cx="10456" cy="4581"/>
            </a:xfrm>
            <a:custGeom>
              <a:avLst/>
              <a:gdLst/>
              <a:ahLst/>
              <a:cxnLst/>
              <a:rect l="l" t="t" r="r" b="b"/>
              <a:pathLst>
                <a:path w="1107" h="485" extrusionOk="0">
                  <a:moveTo>
                    <a:pt x="1" y="0"/>
                  </a:moveTo>
                  <a:cubicBezTo>
                    <a:pt x="346" y="208"/>
                    <a:pt x="761" y="311"/>
                    <a:pt x="1107" y="484"/>
                  </a:cubicBezTo>
                  <a:lnTo>
                    <a:pt x="1107" y="450"/>
                  </a:lnTo>
                  <a:cubicBezTo>
                    <a:pt x="796" y="173"/>
                    <a:pt x="41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6"/>
            <p:cNvSpPr/>
            <p:nvPr/>
          </p:nvSpPr>
          <p:spPr>
            <a:xfrm>
              <a:off x="1249970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6"/>
            <p:cNvSpPr/>
            <p:nvPr/>
          </p:nvSpPr>
          <p:spPr>
            <a:xfrm>
              <a:off x="1288166" y="375851"/>
              <a:ext cx="3929" cy="8501"/>
            </a:xfrm>
            <a:custGeom>
              <a:avLst/>
              <a:gdLst/>
              <a:ahLst/>
              <a:cxnLst/>
              <a:rect l="l" t="t" r="r" b="b"/>
              <a:pathLst>
                <a:path w="416" h="900" extrusionOk="0">
                  <a:moveTo>
                    <a:pt x="1" y="1"/>
                  </a:moveTo>
                  <a:cubicBezTo>
                    <a:pt x="104" y="347"/>
                    <a:pt x="174" y="658"/>
                    <a:pt x="416" y="900"/>
                  </a:cubicBezTo>
                  <a:cubicBezTo>
                    <a:pt x="277" y="623"/>
                    <a:pt x="243" y="24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6"/>
            <p:cNvSpPr/>
            <p:nvPr/>
          </p:nvSpPr>
          <p:spPr>
            <a:xfrm>
              <a:off x="1288166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6"/>
            <p:cNvSpPr/>
            <p:nvPr/>
          </p:nvSpPr>
          <p:spPr>
            <a:xfrm>
              <a:off x="1352807" y="27432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6"/>
            <p:cNvSpPr/>
            <p:nvPr/>
          </p:nvSpPr>
          <p:spPr>
            <a:xfrm>
              <a:off x="1356396" y="27726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6"/>
            <p:cNvSpPr/>
            <p:nvPr/>
          </p:nvSpPr>
          <p:spPr>
            <a:xfrm>
              <a:off x="1350852" y="274326"/>
              <a:ext cx="5554" cy="2947"/>
            </a:xfrm>
            <a:custGeom>
              <a:avLst/>
              <a:gdLst/>
              <a:ahLst/>
              <a:cxnLst/>
              <a:rect l="l" t="t" r="r" b="b"/>
              <a:pathLst>
                <a:path w="588" h="312" extrusionOk="0">
                  <a:moveTo>
                    <a:pt x="0" y="0"/>
                  </a:moveTo>
                  <a:cubicBezTo>
                    <a:pt x="173" y="173"/>
                    <a:pt x="380" y="242"/>
                    <a:pt x="588" y="311"/>
                  </a:cubicBezTo>
                  <a:cubicBezTo>
                    <a:pt x="519" y="173"/>
                    <a:pt x="311" y="138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6"/>
            <p:cNvSpPr/>
            <p:nvPr/>
          </p:nvSpPr>
          <p:spPr>
            <a:xfrm>
              <a:off x="1257158" y="513946"/>
              <a:ext cx="5554" cy="2626"/>
            </a:xfrm>
            <a:custGeom>
              <a:avLst/>
              <a:gdLst/>
              <a:ahLst/>
              <a:cxnLst/>
              <a:rect l="l" t="t" r="r" b="b"/>
              <a:pathLst>
                <a:path w="588" h="278" extrusionOk="0">
                  <a:moveTo>
                    <a:pt x="0" y="1"/>
                  </a:moveTo>
                  <a:cubicBezTo>
                    <a:pt x="138" y="174"/>
                    <a:pt x="380" y="208"/>
                    <a:pt x="588" y="277"/>
                  </a:cubicBezTo>
                  <a:cubicBezTo>
                    <a:pt x="415" y="105"/>
                    <a:pt x="207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6"/>
            <p:cNvSpPr/>
            <p:nvPr/>
          </p:nvSpPr>
          <p:spPr>
            <a:xfrm>
              <a:off x="1279353" y="529294"/>
              <a:ext cx="4250" cy="992"/>
            </a:xfrm>
            <a:custGeom>
              <a:avLst/>
              <a:gdLst/>
              <a:ahLst/>
              <a:cxnLst/>
              <a:rect l="l" t="t" r="r" b="b"/>
              <a:pathLst>
                <a:path w="450" h="105" extrusionOk="0">
                  <a:moveTo>
                    <a:pt x="1" y="0"/>
                  </a:moveTo>
                  <a:cubicBezTo>
                    <a:pt x="139" y="104"/>
                    <a:pt x="312" y="104"/>
                    <a:pt x="450" y="104"/>
                  </a:cubicBezTo>
                  <a:cubicBezTo>
                    <a:pt x="312" y="0"/>
                    <a:pt x="173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6"/>
            <p:cNvSpPr/>
            <p:nvPr/>
          </p:nvSpPr>
          <p:spPr>
            <a:xfrm>
              <a:off x="1283594" y="5302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6"/>
            <p:cNvSpPr/>
            <p:nvPr/>
          </p:nvSpPr>
          <p:spPr>
            <a:xfrm>
              <a:off x="1245078" y="510130"/>
              <a:ext cx="2947" cy="916"/>
            </a:xfrm>
            <a:custGeom>
              <a:avLst/>
              <a:gdLst/>
              <a:ahLst/>
              <a:cxnLst/>
              <a:rect l="l" t="t" r="r" b="b"/>
              <a:pathLst>
                <a:path w="312" h="97" extrusionOk="0">
                  <a:moveTo>
                    <a:pt x="88" y="1"/>
                  </a:moveTo>
                  <a:cubicBezTo>
                    <a:pt x="63" y="1"/>
                    <a:pt x="35" y="7"/>
                    <a:pt x="0" y="25"/>
                  </a:cubicBezTo>
                  <a:cubicBezTo>
                    <a:pt x="43" y="67"/>
                    <a:pt x="86" y="97"/>
                    <a:pt x="153" y="97"/>
                  </a:cubicBezTo>
                  <a:cubicBezTo>
                    <a:pt x="194" y="97"/>
                    <a:pt x="245" y="86"/>
                    <a:pt x="311" y="59"/>
                  </a:cubicBezTo>
                  <a:cubicBezTo>
                    <a:pt x="208" y="59"/>
                    <a:pt x="162" y="1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6"/>
            <p:cNvSpPr/>
            <p:nvPr/>
          </p:nvSpPr>
          <p:spPr>
            <a:xfrm>
              <a:off x="1405699" y="494688"/>
              <a:ext cx="1313" cy="4250"/>
            </a:xfrm>
            <a:custGeom>
              <a:avLst/>
              <a:gdLst/>
              <a:ahLst/>
              <a:cxnLst/>
              <a:rect l="l" t="t" r="r" b="b"/>
              <a:pathLst>
                <a:path w="139" h="450" extrusionOk="0">
                  <a:moveTo>
                    <a:pt x="69" y="1"/>
                  </a:moveTo>
                  <a:lnTo>
                    <a:pt x="0" y="450"/>
                  </a:lnTo>
                  <a:cubicBezTo>
                    <a:pt x="138" y="312"/>
                    <a:pt x="104" y="173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6"/>
            <p:cNvSpPr/>
            <p:nvPr/>
          </p:nvSpPr>
          <p:spPr>
            <a:xfrm>
              <a:off x="1406351" y="49436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6"/>
            <p:cNvSpPr/>
            <p:nvPr/>
          </p:nvSpPr>
          <p:spPr>
            <a:xfrm>
              <a:off x="1256827" y="51394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6"/>
            <p:cNvSpPr/>
            <p:nvPr/>
          </p:nvSpPr>
          <p:spPr>
            <a:xfrm>
              <a:off x="1253559" y="512321"/>
              <a:ext cx="3277" cy="1662"/>
            </a:xfrm>
            <a:custGeom>
              <a:avLst/>
              <a:gdLst/>
              <a:ahLst/>
              <a:cxnLst/>
              <a:rect l="l" t="t" r="r" b="b"/>
              <a:pathLst>
                <a:path w="347" h="176" extrusionOk="0">
                  <a:moveTo>
                    <a:pt x="1" y="0"/>
                  </a:moveTo>
                  <a:lnTo>
                    <a:pt x="1" y="0"/>
                  </a:lnTo>
                  <a:cubicBezTo>
                    <a:pt x="27" y="156"/>
                    <a:pt x="130" y="175"/>
                    <a:pt x="239" y="175"/>
                  </a:cubicBezTo>
                  <a:cubicBezTo>
                    <a:pt x="275" y="175"/>
                    <a:pt x="312" y="173"/>
                    <a:pt x="347" y="173"/>
                  </a:cubicBezTo>
                  <a:cubicBezTo>
                    <a:pt x="208" y="138"/>
                    <a:pt x="105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36"/>
            <p:cNvSpPr/>
            <p:nvPr/>
          </p:nvSpPr>
          <p:spPr>
            <a:xfrm>
              <a:off x="1267273" y="525053"/>
              <a:ext cx="2947" cy="1634"/>
            </a:xfrm>
            <a:custGeom>
              <a:avLst/>
              <a:gdLst/>
              <a:ahLst/>
              <a:cxnLst/>
              <a:rect l="l" t="t" r="r" b="b"/>
              <a:pathLst>
                <a:path w="312" h="173" extrusionOk="0">
                  <a:moveTo>
                    <a:pt x="1" y="0"/>
                  </a:moveTo>
                  <a:cubicBezTo>
                    <a:pt x="70" y="104"/>
                    <a:pt x="208" y="138"/>
                    <a:pt x="312" y="173"/>
                  </a:cubicBezTo>
                  <a:cubicBezTo>
                    <a:pt x="243" y="69"/>
                    <a:pt x="104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36"/>
            <p:cNvSpPr/>
            <p:nvPr/>
          </p:nvSpPr>
          <p:spPr>
            <a:xfrm>
              <a:off x="1263684" y="523419"/>
              <a:ext cx="3599" cy="1643"/>
            </a:xfrm>
            <a:custGeom>
              <a:avLst/>
              <a:gdLst/>
              <a:ahLst/>
              <a:cxnLst/>
              <a:rect l="l" t="t" r="r" b="b"/>
              <a:pathLst>
                <a:path w="381" h="174" extrusionOk="0">
                  <a:moveTo>
                    <a:pt x="0" y="0"/>
                  </a:moveTo>
                  <a:cubicBezTo>
                    <a:pt x="70" y="173"/>
                    <a:pt x="242" y="173"/>
                    <a:pt x="381" y="173"/>
                  </a:cubicBezTo>
                  <a:cubicBezTo>
                    <a:pt x="242" y="104"/>
                    <a:pt x="139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36"/>
            <p:cNvSpPr/>
            <p:nvPr/>
          </p:nvSpPr>
          <p:spPr>
            <a:xfrm>
              <a:off x="1401128" y="486527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lnTo>
                    <a:pt x="0" y="0"/>
                  </a:ln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36"/>
            <p:cNvSpPr/>
            <p:nvPr/>
          </p:nvSpPr>
          <p:spPr>
            <a:xfrm>
              <a:off x="1405047" y="498928"/>
              <a:ext cx="982" cy="2626"/>
            </a:xfrm>
            <a:custGeom>
              <a:avLst/>
              <a:gdLst/>
              <a:ahLst/>
              <a:cxnLst/>
              <a:rect l="l" t="t" r="r" b="b"/>
              <a:pathLst>
                <a:path w="104" h="278" extrusionOk="0">
                  <a:moveTo>
                    <a:pt x="69" y="1"/>
                  </a:moveTo>
                  <a:cubicBezTo>
                    <a:pt x="69" y="105"/>
                    <a:pt x="0" y="174"/>
                    <a:pt x="69" y="277"/>
                  </a:cubicBezTo>
                  <a:cubicBezTo>
                    <a:pt x="104" y="174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36"/>
            <p:cNvSpPr/>
            <p:nvPr/>
          </p:nvSpPr>
          <p:spPr>
            <a:xfrm>
              <a:off x="1400145" y="481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36"/>
            <p:cNvSpPr/>
            <p:nvPr/>
          </p:nvSpPr>
          <p:spPr>
            <a:xfrm>
              <a:off x="1399824" y="481625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35" y="1"/>
                  </a:moveTo>
                  <a:cubicBezTo>
                    <a:pt x="35" y="36"/>
                    <a:pt x="35" y="36"/>
                    <a:pt x="35" y="70"/>
                  </a:cubicBezTo>
                  <a:cubicBezTo>
                    <a:pt x="35" y="70"/>
                    <a:pt x="0" y="105"/>
                    <a:pt x="69" y="139"/>
                  </a:cubicBezTo>
                  <a:cubicBezTo>
                    <a:pt x="69" y="105"/>
                    <a:pt x="69" y="70"/>
                    <a:pt x="69" y="70"/>
                  </a:cubicBezTo>
                  <a:cubicBezTo>
                    <a:pt x="69" y="36"/>
                    <a:pt x="35" y="36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36"/>
            <p:cNvSpPr/>
            <p:nvPr/>
          </p:nvSpPr>
          <p:spPr>
            <a:xfrm>
              <a:off x="1405699" y="324602"/>
              <a:ext cx="982" cy="2616"/>
            </a:xfrm>
            <a:custGeom>
              <a:avLst/>
              <a:gdLst/>
              <a:ahLst/>
              <a:cxnLst/>
              <a:rect l="l" t="t" r="r" b="b"/>
              <a:pathLst>
                <a:path w="104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104" y="277"/>
                  </a:cubicBezTo>
                  <a:cubicBezTo>
                    <a:pt x="104" y="173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36"/>
            <p:cNvSpPr/>
            <p:nvPr/>
          </p:nvSpPr>
          <p:spPr>
            <a:xfrm>
              <a:off x="1406672" y="3272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36"/>
            <p:cNvSpPr/>
            <p:nvPr/>
          </p:nvSpPr>
          <p:spPr>
            <a:xfrm>
              <a:off x="1406020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36"/>
            <p:cNvSpPr/>
            <p:nvPr/>
          </p:nvSpPr>
          <p:spPr>
            <a:xfrm>
              <a:off x="1366842" y="293585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36" y="35"/>
                    <a:pt x="70" y="35"/>
                    <a:pt x="70" y="70"/>
                  </a:cubicBezTo>
                  <a:cubicBezTo>
                    <a:pt x="105" y="70"/>
                    <a:pt x="105" y="35"/>
                    <a:pt x="105" y="35"/>
                  </a:cubicBezTo>
                  <a:cubicBezTo>
                    <a:pt x="70" y="0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36"/>
            <p:cNvSpPr/>
            <p:nvPr/>
          </p:nvSpPr>
          <p:spPr>
            <a:xfrm>
              <a:off x="1366521" y="2935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36"/>
            <p:cNvSpPr/>
            <p:nvPr/>
          </p:nvSpPr>
          <p:spPr>
            <a:xfrm>
              <a:off x="1292737" y="3869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36"/>
            <p:cNvSpPr/>
            <p:nvPr/>
          </p:nvSpPr>
          <p:spPr>
            <a:xfrm>
              <a:off x="1292529" y="386958"/>
              <a:ext cx="548" cy="746"/>
            </a:xfrm>
            <a:custGeom>
              <a:avLst/>
              <a:gdLst/>
              <a:ahLst/>
              <a:cxnLst/>
              <a:rect l="l" t="t" r="r" b="b"/>
              <a:pathLst>
                <a:path w="58" h="79" extrusionOk="0">
                  <a:moveTo>
                    <a:pt x="23" y="0"/>
                  </a:moveTo>
                  <a:cubicBezTo>
                    <a:pt x="23" y="28"/>
                    <a:pt x="0" y="79"/>
                    <a:pt x="28" y="79"/>
                  </a:cubicBezTo>
                  <a:cubicBezTo>
                    <a:pt x="35" y="79"/>
                    <a:pt x="44" y="76"/>
                    <a:pt x="57" y="69"/>
                  </a:cubicBezTo>
                  <a:cubicBezTo>
                    <a:pt x="57" y="69"/>
                    <a:pt x="57" y="35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36"/>
            <p:cNvSpPr/>
            <p:nvPr/>
          </p:nvSpPr>
          <p:spPr>
            <a:xfrm>
              <a:off x="1291849" y="384342"/>
              <a:ext cx="897" cy="2626"/>
            </a:xfrm>
            <a:custGeom>
              <a:avLst/>
              <a:gdLst/>
              <a:ahLst/>
              <a:cxnLst/>
              <a:rect l="l" t="t" r="r" b="b"/>
              <a:pathLst>
                <a:path w="95" h="278" extrusionOk="0">
                  <a:moveTo>
                    <a:pt x="26" y="1"/>
                  </a:moveTo>
                  <a:lnTo>
                    <a:pt x="26" y="1"/>
                  </a:lnTo>
                  <a:cubicBezTo>
                    <a:pt x="26" y="88"/>
                    <a:pt x="1" y="176"/>
                    <a:pt x="56" y="243"/>
                  </a:cubicBezTo>
                  <a:lnTo>
                    <a:pt x="56" y="243"/>
                  </a:lnTo>
                  <a:lnTo>
                    <a:pt x="26" y="1"/>
                  </a:lnTo>
                  <a:close/>
                  <a:moveTo>
                    <a:pt x="56" y="243"/>
                  </a:moveTo>
                  <a:lnTo>
                    <a:pt x="60" y="277"/>
                  </a:lnTo>
                  <a:lnTo>
                    <a:pt x="95" y="277"/>
                  </a:lnTo>
                  <a:cubicBezTo>
                    <a:pt x="79" y="266"/>
                    <a:pt x="66" y="255"/>
                    <a:pt x="56" y="2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36"/>
            <p:cNvSpPr/>
            <p:nvPr/>
          </p:nvSpPr>
          <p:spPr>
            <a:xfrm>
              <a:off x="1292416" y="3869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36"/>
            <p:cNvSpPr/>
            <p:nvPr/>
          </p:nvSpPr>
          <p:spPr>
            <a:xfrm>
              <a:off x="1219283" y="537133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36"/>
            <p:cNvSpPr/>
            <p:nvPr/>
          </p:nvSpPr>
          <p:spPr>
            <a:xfrm>
              <a:off x="1275764" y="528312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35" y="1"/>
                  </a:moveTo>
                  <a:cubicBezTo>
                    <a:pt x="0" y="1"/>
                    <a:pt x="0" y="1"/>
                    <a:pt x="35" y="35"/>
                  </a:cubicBezTo>
                  <a:lnTo>
                    <a:pt x="69" y="35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36"/>
            <p:cNvSpPr/>
            <p:nvPr/>
          </p:nvSpPr>
          <p:spPr>
            <a:xfrm>
              <a:off x="1270211" y="526867"/>
              <a:ext cx="340" cy="151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25" y="0"/>
                  </a:moveTo>
                  <a:cubicBezTo>
                    <a:pt x="20" y="0"/>
                    <a:pt x="12" y="4"/>
                    <a:pt x="1" y="16"/>
                  </a:cubicBezTo>
                  <a:lnTo>
                    <a:pt x="35" y="16"/>
                  </a:lnTo>
                  <a:cubicBezTo>
                    <a:pt x="35" y="16"/>
                    <a:pt x="35" y="0"/>
                    <a:pt x="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36"/>
            <p:cNvSpPr/>
            <p:nvPr/>
          </p:nvSpPr>
          <p:spPr>
            <a:xfrm>
              <a:off x="1270541" y="526678"/>
              <a:ext cx="661" cy="387"/>
            </a:xfrm>
            <a:custGeom>
              <a:avLst/>
              <a:gdLst/>
              <a:ahLst/>
              <a:cxnLst/>
              <a:rect l="l" t="t" r="r" b="b"/>
              <a:pathLst>
                <a:path w="70" h="41" extrusionOk="0">
                  <a:moveTo>
                    <a:pt x="0" y="1"/>
                  </a:moveTo>
                  <a:cubicBezTo>
                    <a:pt x="20" y="21"/>
                    <a:pt x="29" y="41"/>
                    <a:pt x="39" y="41"/>
                  </a:cubicBezTo>
                  <a:cubicBezTo>
                    <a:pt x="46" y="41"/>
                    <a:pt x="55" y="3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36"/>
            <p:cNvSpPr/>
            <p:nvPr/>
          </p:nvSpPr>
          <p:spPr>
            <a:xfrm>
              <a:off x="1215694" y="527339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69"/>
                    <a:pt x="0" y="69"/>
                  </a:cubicBez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36"/>
            <p:cNvSpPr/>
            <p:nvPr/>
          </p:nvSpPr>
          <p:spPr>
            <a:xfrm>
              <a:off x="1260416" y="523089"/>
              <a:ext cx="3277" cy="340"/>
            </a:xfrm>
            <a:custGeom>
              <a:avLst/>
              <a:gdLst/>
              <a:ahLst/>
              <a:cxnLst/>
              <a:rect l="l" t="t" r="r" b="b"/>
              <a:pathLst>
                <a:path w="347" h="36" extrusionOk="0">
                  <a:moveTo>
                    <a:pt x="346" y="35"/>
                  </a:moveTo>
                  <a:lnTo>
                    <a:pt x="346" y="35"/>
                  </a:lnTo>
                  <a:cubicBezTo>
                    <a:pt x="243" y="35"/>
                    <a:pt x="139" y="1"/>
                    <a:pt x="1" y="1"/>
                  </a:cubicBezTo>
                  <a:lnTo>
                    <a:pt x="1" y="1"/>
                  </a:lnTo>
                  <a:cubicBezTo>
                    <a:pt x="139" y="1"/>
                    <a:pt x="243" y="35"/>
                    <a:pt x="34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36"/>
            <p:cNvSpPr/>
            <p:nvPr/>
          </p:nvSpPr>
          <p:spPr>
            <a:xfrm>
              <a:off x="1268907" y="51851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36"/>
            <p:cNvSpPr/>
            <p:nvPr/>
          </p:nvSpPr>
          <p:spPr>
            <a:xfrm>
              <a:off x="1267273" y="517545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104"/>
                    <a:pt x="104" y="104"/>
                    <a:pt x="173" y="104"/>
                  </a:cubicBezTo>
                  <a:cubicBezTo>
                    <a:pt x="139" y="35"/>
                    <a:pt x="70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36"/>
            <p:cNvSpPr/>
            <p:nvPr/>
          </p:nvSpPr>
          <p:spPr>
            <a:xfrm>
              <a:off x="1250952" y="51166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36"/>
            <p:cNvSpPr/>
            <p:nvPr/>
          </p:nvSpPr>
          <p:spPr>
            <a:xfrm>
              <a:off x="1250622" y="51166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cubicBezTo>
                    <a:pt x="35" y="36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36"/>
            <p:cNvSpPr/>
            <p:nvPr/>
          </p:nvSpPr>
          <p:spPr>
            <a:xfrm>
              <a:off x="1283594" y="5302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36"/>
            <p:cNvSpPr/>
            <p:nvPr/>
          </p:nvSpPr>
          <p:spPr>
            <a:xfrm>
              <a:off x="1283925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36"/>
            <p:cNvSpPr/>
            <p:nvPr/>
          </p:nvSpPr>
          <p:spPr>
            <a:xfrm>
              <a:off x="1286532" y="53124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36"/>
            <p:cNvSpPr/>
            <p:nvPr/>
          </p:nvSpPr>
          <p:spPr>
            <a:xfrm>
              <a:off x="1263033" y="51656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36"/>
            <p:cNvSpPr/>
            <p:nvPr/>
          </p:nvSpPr>
          <p:spPr>
            <a:xfrm>
              <a:off x="1263354" y="516562"/>
              <a:ext cx="340" cy="151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1" y="0"/>
                  </a:moveTo>
                  <a:cubicBezTo>
                    <a:pt x="1" y="0"/>
                    <a:pt x="1" y="16"/>
                    <a:pt x="11" y="16"/>
                  </a:cubicBezTo>
                  <a:cubicBezTo>
                    <a:pt x="16" y="16"/>
                    <a:pt x="24" y="12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36"/>
            <p:cNvSpPr/>
            <p:nvPr/>
          </p:nvSpPr>
          <p:spPr>
            <a:xfrm>
              <a:off x="1266622" y="517393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9" y="1"/>
                  </a:moveTo>
                  <a:cubicBezTo>
                    <a:pt x="4" y="1"/>
                    <a:pt x="0" y="5"/>
                    <a:pt x="0" y="16"/>
                  </a:cubicBezTo>
                  <a:lnTo>
                    <a:pt x="35" y="16"/>
                  </a:lnTo>
                  <a:cubicBezTo>
                    <a:pt x="35" y="16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36"/>
            <p:cNvSpPr/>
            <p:nvPr/>
          </p:nvSpPr>
          <p:spPr>
            <a:xfrm>
              <a:off x="1266952" y="51754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36"/>
            <p:cNvSpPr/>
            <p:nvPr/>
          </p:nvSpPr>
          <p:spPr>
            <a:xfrm>
              <a:off x="1269228" y="5185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36" y="35"/>
                  </a:lnTo>
                  <a:cubicBezTo>
                    <a:pt x="36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36"/>
            <p:cNvSpPr/>
            <p:nvPr/>
          </p:nvSpPr>
          <p:spPr>
            <a:xfrm>
              <a:off x="1269228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36"/>
            <p:cNvSpPr/>
            <p:nvPr/>
          </p:nvSpPr>
          <p:spPr>
            <a:xfrm>
              <a:off x="1273479" y="520803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  <a:moveTo>
                    <a:pt x="35" y="1"/>
                  </a:moveTo>
                  <a:lnTo>
                    <a:pt x="35" y="35"/>
                  </a:ln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36"/>
            <p:cNvSpPr/>
            <p:nvPr/>
          </p:nvSpPr>
          <p:spPr>
            <a:xfrm>
              <a:off x="1273800" y="52080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36"/>
            <p:cNvSpPr/>
            <p:nvPr/>
          </p:nvSpPr>
          <p:spPr>
            <a:xfrm>
              <a:off x="1274130" y="52080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36"/>
            <p:cNvSpPr/>
            <p:nvPr/>
          </p:nvSpPr>
          <p:spPr>
            <a:xfrm>
              <a:off x="1363253" y="2808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36"/>
            <p:cNvSpPr/>
            <p:nvPr/>
          </p:nvSpPr>
          <p:spPr>
            <a:xfrm>
              <a:off x="1363253" y="280853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08" y="208"/>
                  </a:lnTo>
                  <a:lnTo>
                    <a:pt x="208" y="208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36"/>
            <p:cNvSpPr/>
            <p:nvPr/>
          </p:nvSpPr>
          <p:spPr>
            <a:xfrm>
              <a:off x="1362932" y="28052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5"/>
                  </a:cubicBez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36"/>
            <p:cNvSpPr/>
            <p:nvPr/>
          </p:nvSpPr>
          <p:spPr>
            <a:xfrm>
              <a:off x="1363253" y="28052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cubicBezTo>
                    <a:pt x="35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36"/>
            <p:cNvSpPr/>
            <p:nvPr/>
          </p:nvSpPr>
          <p:spPr>
            <a:xfrm>
              <a:off x="1365218" y="282487"/>
              <a:ext cx="331" cy="482"/>
            </a:xfrm>
            <a:custGeom>
              <a:avLst/>
              <a:gdLst/>
              <a:ahLst/>
              <a:cxnLst/>
              <a:rect l="l" t="t" r="r" b="b"/>
              <a:pathLst>
                <a:path w="35" h="51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cubicBezTo>
                    <a:pt x="0" y="35"/>
                    <a:pt x="16" y="50"/>
                    <a:pt x="26" y="50"/>
                  </a:cubicBezTo>
                  <a:cubicBezTo>
                    <a:pt x="31" y="50"/>
                    <a:pt x="35" y="46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36"/>
            <p:cNvSpPr/>
            <p:nvPr/>
          </p:nvSpPr>
          <p:spPr>
            <a:xfrm>
              <a:off x="1365218" y="282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36"/>
            <p:cNvSpPr/>
            <p:nvPr/>
          </p:nvSpPr>
          <p:spPr>
            <a:xfrm>
              <a:off x="1406672" y="32720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1"/>
                  </a:moveTo>
                  <a:lnTo>
                    <a:pt x="1" y="35"/>
                  </a:lnTo>
                  <a:cubicBezTo>
                    <a:pt x="1" y="35"/>
                    <a:pt x="1" y="35"/>
                    <a:pt x="35" y="7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36"/>
            <p:cNvSpPr/>
            <p:nvPr/>
          </p:nvSpPr>
          <p:spPr>
            <a:xfrm>
              <a:off x="1406672" y="3272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36"/>
            <p:cNvSpPr/>
            <p:nvPr/>
          </p:nvSpPr>
          <p:spPr>
            <a:xfrm>
              <a:off x="1253238" y="5123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36"/>
            <p:cNvSpPr/>
            <p:nvPr/>
          </p:nvSpPr>
          <p:spPr>
            <a:xfrm>
              <a:off x="1251274" y="51199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36"/>
            <p:cNvSpPr/>
            <p:nvPr/>
          </p:nvSpPr>
          <p:spPr>
            <a:xfrm>
              <a:off x="1251604" y="511991"/>
              <a:ext cx="1643" cy="340"/>
            </a:xfrm>
            <a:custGeom>
              <a:avLst/>
              <a:gdLst/>
              <a:ahLst/>
              <a:cxnLst/>
              <a:rect l="l" t="t" r="r" b="b"/>
              <a:pathLst>
                <a:path w="174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35"/>
                    <a:pt x="104" y="35"/>
                    <a:pt x="173" y="35"/>
                  </a:cubicBezTo>
                  <a:cubicBezTo>
                    <a:pt x="104" y="35"/>
                    <a:pt x="7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36"/>
            <p:cNvSpPr/>
            <p:nvPr/>
          </p:nvSpPr>
          <p:spPr>
            <a:xfrm>
              <a:off x="1356727" y="27726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35" y="69"/>
                    <a:pt x="70" y="69"/>
                    <a:pt x="139" y="69"/>
                  </a:cubicBezTo>
                  <a:cubicBezTo>
                    <a:pt x="104" y="35"/>
                    <a:pt x="7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36"/>
            <p:cNvSpPr/>
            <p:nvPr/>
          </p:nvSpPr>
          <p:spPr>
            <a:xfrm>
              <a:off x="1356727" y="2772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36"/>
            <p:cNvSpPr/>
            <p:nvPr/>
          </p:nvSpPr>
          <p:spPr>
            <a:xfrm>
              <a:off x="1335504" y="638988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" y="0"/>
                  </a:moveTo>
                  <a:lnTo>
                    <a:pt x="1" y="0"/>
                  </a:lnTo>
                  <a:cubicBezTo>
                    <a:pt x="18" y="18"/>
                    <a:pt x="44" y="26"/>
                    <a:pt x="70" y="35"/>
                  </a:cubicBezTo>
                  <a:lnTo>
                    <a:pt x="70" y="35"/>
                  </a:lnTo>
                  <a:lnTo>
                    <a:pt x="1" y="0"/>
                  </a:lnTo>
                  <a:close/>
                  <a:moveTo>
                    <a:pt x="70" y="35"/>
                  </a:moveTo>
                  <a:lnTo>
                    <a:pt x="139" y="69"/>
                  </a:lnTo>
                  <a:cubicBezTo>
                    <a:pt x="122" y="52"/>
                    <a:pt x="96" y="44"/>
                    <a:pt x="7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36"/>
            <p:cNvSpPr/>
            <p:nvPr/>
          </p:nvSpPr>
          <p:spPr>
            <a:xfrm>
              <a:off x="1335183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36"/>
            <p:cNvSpPr/>
            <p:nvPr/>
          </p:nvSpPr>
          <p:spPr>
            <a:xfrm>
              <a:off x="1337468" y="6406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36"/>
            <p:cNvSpPr/>
            <p:nvPr/>
          </p:nvSpPr>
          <p:spPr>
            <a:xfrm>
              <a:off x="1336807" y="63964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36"/>
            <p:cNvSpPr/>
            <p:nvPr/>
          </p:nvSpPr>
          <p:spPr>
            <a:xfrm>
              <a:off x="1336807" y="639640"/>
              <a:ext cx="671" cy="992"/>
            </a:xfrm>
            <a:custGeom>
              <a:avLst/>
              <a:gdLst/>
              <a:ahLst/>
              <a:cxnLst/>
              <a:rect l="l" t="t" r="r" b="b"/>
              <a:pathLst>
                <a:path w="71" h="105" extrusionOk="0">
                  <a:moveTo>
                    <a:pt x="70" y="104"/>
                  </a:moveTo>
                  <a:cubicBezTo>
                    <a:pt x="36" y="70"/>
                    <a:pt x="36" y="35"/>
                    <a:pt x="1" y="0"/>
                  </a:cubicBezTo>
                  <a:cubicBezTo>
                    <a:pt x="36" y="35"/>
                    <a:pt x="36" y="70"/>
                    <a:pt x="70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36"/>
            <p:cNvSpPr/>
            <p:nvPr/>
          </p:nvSpPr>
          <p:spPr>
            <a:xfrm>
              <a:off x="1337468" y="640622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35" y="35"/>
                    <a:pt x="35" y="69"/>
                    <a:pt x="69" y="69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36"/>
            <p:cNvSpPr/>
            <p:nvPr/>
          </p:nvSpPr>
          <p:spPr>
            <a:xfrm>
              <a:off x="1338120" y="64127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36"/>
            <p:cNvSpPr/>
            <p:nvPr/>
          </p:nvSpPr>
          <p:spPr>
            <a:xfrm>
              <a:off x="1337468" y="6406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36"/>
            <p:cNvSpPr/>
            <p:nvPr/>
          </p:nvSpPr>
          <p:spPr>
            <a:xfrm>
              <a:off x="1338772" y="6419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36"/>
            <p:cNvSpPr/>
            <p:nvPr/>
          </p:nvSpPr>
          <p:spPr>
            <a:xfrm>
              <a:off x="1338120" y="64127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36"/>
            <p:cNvSpPr/>
            <p:nvPr/>
          </p:nvSpPr>
          <p:spPr>
            <a:xfrm>
              <a:off x="1338441" y="641274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35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36"/>
            <p:cNvSpPr/>
            <p:nvPr/>
          </p:nvSpPr>
          <p:spPr>
            <a:xfrm>
              <a:off x="1335183" y="63898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36"/>
            <p:cNvSpPr/>
            <p:nvPr/>
          </p:nvSpPr>
          <p:spPr>
            <a:xfrm>
              <a:off x="1335183" y="63898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36"/>
            <p:cNvSpPr/>
            <p:nvPr/>
          </p:nvSpPr>
          <p:spPr>
            <a:xfrm>
              <a:off x="1335183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36"/>
            <p:cNvSpPr/>
            <p:nvPr/>
          </p:nvSpPr>
          <p:spPr>
            <a:xfrm>
              <a:off x="1373699" y="297174"/>
              <a:ext cx="1322" cy="992"/>
            </a:xfrm>
            <a:custGeom>
              <a:avLst/>
              <a:gdLst/>
              <a:ahLst/>
              <a:cxnLst/>
              <a:rect l="l" t="t" r="r" b="b"/>
              <a:pathLst>
                <a:path w="140" h="105" extrusionOk="0">
                  <a:moveTo>
                    <a:pt x="1" y="1"/>
                  </a:moveTo>
                  <a:lnTo>
                    <a:pt x="105" y="104"/>
                  </a:lnTo>
                  <a:lnTo>
                    <a:pt x="139" y="104"/>
                  </a:lnTo>
                  <a:lnTo>
                    <a:pt x="139" y="70"/>
                  </a:lnTo>
                  <a:lnTo>
                    <a:pt x="105" y="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36"/>
            <p:cNvSpPr/>
            <p:nvPr/>
          </p:nvSpPr>
          <p:spPr>
            <a:xfrm>
              <a:off x="1288166" y="269396"/>
              <a:ext cx="22866" cy="53251"/>
            </a:xfrm>
            <a:custGeom>
              <a:avLst/>
              <a:gdLst/>
              <a:ahLst/>
              <a:cxnLst/>
              <a:rect l="l" t="t" r="r" b="b"/>
              <a:pathLst>
                <a:path w="2421" h="5638" extrusionOk="0">
                  <a:moveTo>
                    <a:pt x="130" y="1"/>
                  </a:moveTo>
                  <a:cubicBezTo>
                    <a:pt x="60" y="1"/>
                    <a:pt x="23" y="77"/>
                    <a:pt x="1" y="211"/>
                  </a:cubicBezTo>
                  <a:cubicBezTo>
                    <a:pt x="588" y="488"/>
                    <a:pt x="1003" y="971"/>
                    <a:pt x="1418" y="1455"/>
                  </a:cubicBezTo>
                  <a:cubicBezTo>
                    <a:pt x="1591" y="1628"/>
                    <a:pt x="1694" y="1801"/>
                    <a:pt x="1729" y="2043"/>
                  </a:cubicBezTo>
                  <a:cubicBezTo>
                    <a:pt x="1902" y="3011"/>
                    <a:pt x="2006" y="3944"/>
                    <a:pt x="2075" y="4912"/>
                  </a:cubicBezTo>
                  <a:cubicBezTo>
                    <a:pt x="2075" y="5154"/>
                    <a:pt x="2144" y="5396"/>
                    <a:pt x="2144" y="5638"/>
                  </a:cubicBezTo>
                  <a:cubicBezTo>
                    <a:pt x="2144" y="5050"/>
                    <a:pt x="2109" y="4463"/>
                    <a:pt x="2075" y="3875"/>
                  </a:cubicBezTo>
                  <a:cubicBezTo>
                    <a:pt x="2006" y="3322"/>
                    <a:pt x="1902" y="2769"/>
                    <a:pt x="1867" y="2147"/>
                  </a:cubicBezTo>
                  <a:lnTo>
                    <a:pt x="1867" y="2147"/>
                  </a:lnTo>
                  <a:cubicBezTo>
                    <a:pt x="2178" y="2285"/>
                    <a:pt x="2213" y="2561"/>
                    <a:pt x="2420" y="2700"/>
                  </a:cubicBezTo>
                  <a:cubicBezTo>
                    <a:pt x="2420" y="2631"/>
                    <a:pt x="2386" y="2561"/>
                    <a:pt x="2351" y="2492"/>
                  </a:cubicBezTo>
                  <a:cubicBezTo>
                    <a:pt x="1936" y="1870"/>
                    <a:pt x="1522" y="1283"/>
                    <a:pt x="1038" y="730"/>
                  </a:cubicBezTo>
                  <a:cubicBezTo>
                    <a:pt x="969" y="660"/>
                    <a:pt x="865" y="591"/>
                    <a:pt x="899" y="453"/>
                  </a:cubicBezTo>
                  <a:cubicBezTo>
                    <a:pt x="1176" y="453"/>
                    <a:pt x="1418" y="591"/>
                    <a:pt x="1660" y="730"/>
                  </a:cubicBezTo>
                  <a:cubicBezTo>
                    <a:pt x="1902" y="868"/>
                    <a:pt x="2109" y="1110"/>
                    <a:pt x="2420" y="1213"/>
                  </a:cubicBezTo>
                  <a:cubicBezTo>
                    <a:pt x="2006" y="730"/>
                    <a:pt x="1487" y="418"/>
                    <a:pt x="865" y="280"/>
                  </a:cubicBezTo>
                  <a:cubicBezTo>
                    <a:pt x="658" y="246"/>
                    <a:pt x="450" y="211"/>
                    <a:pt x="277" y="73"/>
                  </a:cubicBezTo>
                  <a:cubicBezTo>
                    <a:pt x="216" y="24"/>
                    <a:pt x="168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36"/>
            <p:cNvSpPr/>
            <p:nvPr/>
          </p:nvSpPr>
          <p:spPr>
            <a:xfrm>
              <a:off x="1311022" y="2948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36"/>
            <p:cNvSpPr/>
            <p:nvPr/>
          </p:nvSpPr>
          <p:spPr>
            <a:xfrm>
              <a:off x="1311022" y="2808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36"/>
            <p:cNvSpPr/>
            <p:nvPr/>
          </p:nvSpPr>
          <p:spPr>
            <a:xfrm>
              <a:off x="1307755" y="27595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36"/>
            <p:cNvSpPr/>
            <p:nvPr/>
          </p:nvSpPr>
          <p:spPr>
            <a:xfrm>
              <a:off x="1291755" y="263550"/>
              <a:ext cx="16009" cy="12411"/>
            </a:xfrm>
            <a:custGeom>
              <a:avLst/>
              <a:gdLst/>
              <a:ahLst/>
              <a:cxnLst/>
              <a:rect l="l" t="t" r="r" b="b"/>
              <a:pathLst>
                <a:path w="1695" h="1314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70" y="104"/>
                    <a:pt x="139" y="139"/>
                  </a:cubicBezTo>
                  <a:cubicBezTo>
                    <a:pt x="623" y="519"/>
                    <a:pt x="1107" y="899"/>
                    <a:pt x="1591" y="1279"/>
                  </a:cubicBezTo>
                  <a:cubicBezTo>
                    <a:pt x="1626" y="1279"/>
                    <a:pt x="1660" y="1279"/>
                    <a:pt x="1695" y="1314"/>
                  </a:cubicBezTo>
                  <a:cubicBezTo>
                    <a:pt x="1384" y="934"/>
                    <a:pt x="243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36"/>
            <p:cNvSpPr/>
            <p:nvPr/>
          </p:nvSpPr>
          <p:spPr>
            <a:xfrm>
              <a:off x="1312005" y="295870"/>
              <a:ext cx="3268" cy="6215"/>
            </a:xfrm>
            <a:custGeom>
              <a:avLst/>
              <a:gdLst/>
              <a:ahLst/>
              <a:cxnLst/>
              <a:rect l="l" t="t" r="r" b="b"/>
              <a:pathLst>
                <a:path w="346" h="658" extrusionOk="0">
                  <a:moveTo>
                    <a:pt x="0" y="0"/>
                  </a:moveTo>
                  <a:cubicBezTo>
                    <a:pt x="35" y="242"/>
                    <a:pt x="138" y="484"/>
                    <a:pt x="346" y="657"/>
                  </a:cubicBezTo>
                  <a:cubicBezTo>
                    <a:pt x="242" y="415"/>
                    <a:pt x="173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36"/>
            <p:cNvSpPr/>
            <p:nvPr/>
          </p:nvSpPr>
          <p:spPr>
            <a:xfrm>
              <a:off x="1312005" y="2955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36"/>
            <p:cNvSpPr/>
            <p:nvPr/>
          </p:nvSpPr>
          <p:spPr>
            <a:xfrm>
              <a:off x="1312005" y="305013"/>
              <a:ext cx="1634" cy="6205"/>
            </a:xfrm>
            <a:custGeom>
              <a:avLst/>
              <a:gdLst/>
              <a:ahLst/>
              <a:cxnLst/>
              <a:rect l="l" t="t" r="r" b="b"/>
              <a:pathLst>
                <a:path w="173" h="657" extrusionOk="0">
                  <a:moveTo>
                    <a:pt x="104" y="0"/>
                  </a:moveTo>
                  <a:cubicBezTo>
                    <a:pt x="104" y="208"/>
                    <a:pt x="0" y="450"/>
                    <a:pt x="138" y="657"/>
                  </a:cubicBezTo>
                  <a:cubicBezTo>
                    <a:pt x="173" y="415"/>
                    <a:pt x="173" y="208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36"/>
            <p:cNvSpPr/>
            <p:nvPr/>
          </p:nvSpPr>
          <p:spPr>
            <a:xfrm>
              <a:off x="1312978" y="311219"/>
              <a:ext cx="340" cy="0"/>
            </a:xfrm>
            <a:custGeom>
              <a:avLst/>
              <a:gdLst/>
              <a:ahLst/>
              <a:cxnLst/>
              <a:rect l="l" t="t" r="r" b="b"/>
              <a:pathLst>
                <a:path w="36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36"/>
            <p:cNvSpPr/>
            <p:nvPr/>
          </p:nvSpPr>
          <p:spPr>
            <a:xfrm>
              <a:off x="1308085" y="275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36"/>
            <p:cNvSpPr/>
            <p:nvPr/>
          </p:nvSpPr>
          <p:spPr>
            <a:xfrm>
              <a:off x="1308085" y="275951"/>
              <a:ext cx="3599" cy="3277"/>
            </a:xfrm>
            <a:custGeom>
              <a:avLst/>
              <a:gdLst/>
              <a:ahLst/>
              <a:cxnLst/>
              <a:rect l="l" t="t" r="r" b="b"/>
              <a:pathLst>
                <a:path w="381" h="347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174"/>
                    <a:pt x="242" y="243"/>
                    <a:pt x="380" y="347"/>
                  </a:cubicBezTo>
                  <a:lnTo>
                    <a:pt x="380" y="312"/>
                  </a:lnTo>
                  <a:cubicBezTo>
                    <a:pt x="277" y="174"/>
                    <a:pt x="173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36"/>
            <p:cNvSpPr/>
            <p:nvPr/>
          </p:nvSpPr>
          <p:spPr>
            <a:xfrm>
              <a:off x="1308406" y="32753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35" y="0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36"/>
            <p:cNvSpPr/>
            <p:nvPr/>
          </p:nvSpPr>
          <p:spPr>
            <a:xfrm>
              <a:off x="1308406" y="327539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1" y="69"/>
                  </a:moveTo>
                  <a:cubicBezTo>
                    <a:pt x="1" y="104"/>
                    <a:pt x="1" y="104"/>
                    <a:pt x="1" y="104"/>
                  </a:cubicBezTo>
                  <a:lnTo>
                    <a:pt x="1" y="104"/>
                  </a:lnTo>
                  <a:cubicBezTo>
                    <a:pt x="1" y="104"/>
                    <a:pt x="1" y="69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35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36"/>
            <p:cNvSpPr/>
            <p:nvPr/>
          </p:nvSpPr>
          <p:spPr>
            <a:xfrm>
              <a:off x="1308406" y="3285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36"/>
            <p:cNvSpPr/>
            <p:nvPr/>
          </p:nvSpPr>
          <p:spPr>
            <a:xfrm>
              <a:off x="1319183" y="309906"/>
              <a:ext cx="1313" cy="2626"/>
            </a:xfrm>
            <a:custGeom>
              <a:avLst/>
              <a:gdLst/>
              <a:ahLst/>
              <a:cxnLst/>
              <a:rect l="l" t="t" r="r" b="b"/>
              <a:pathLst>
                <a:path w="139" h="278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104"/>
                    <a:pt x="35" y="208"/>
                    <a:pt x="139" y="277"/>
                  </a:cubicBezTo>
                  <a:cubicBezTo>
                    <a:pt x="139" y="174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36"/>
            <p:cNvSpPr/>
            <p:nvPr/>
          </p:nvSpPr>
          <p:spPr>
            <a:xfrm>
              <a:off x="1318852" y="30990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5" y="1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36"/>
            <p:cNvSpPr/>
            <p:nvPr/>
          </p:nvSpPr>
          <p:spPr>
            <a:xfrm>
              <a:off x="1320486" y="3125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36"/>
            <p:cNvSpPr/>
            <p:nvPr/>
          </p:nvSpPr>
          <p:spPr>
            <a:xfrm>
              <a:off x="1321469" y="31512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0" y="70"/>
                    <a:pt x="35" y="70"/>
                    <a:pt x="35" y="104"/>
                  </a:cubicBezTo>
                  <a:cubicBezTo>
                    <a:pt x="70" y="104"/>
                    <a:pt x="70" y="70"/>
                    <a:pt x="7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36"/>
            <p:cNvSpPr/>
            <p:nvPr/>
          </p:nvSpPr>
          <p:spPr>
            <a:xfrm>
              <a:off x="1312005" y="2818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36"/>
            <p:cNvSpPr/>
            <p:nvPr/>
          </p:nvSpPr>
          <p:spPr>
            <a:xfrm>
              <a:off x="1312005" y="281835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0" y="0"/>
                  </a:moveTo>
                  <a:cubicBezTo>
                    <a:pt x="69" y="69"/>
                    <a:pt x="104" y="138"/>
                    <a:pt x="173" y="138"/>
                  </a:cubicBezTo>
                  <a:cubicBezTo>
                    <a:pt x="173" y="69"/>
                    <a:pt x="69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36"/>
            <p:cNvSpPr/>
            <p:nvPr/>
          </p:nvSpPr>
          <p:spPr>
            <a:xfrm>
              <a:off x="1295674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36"/>
            <p:cNvSpPr/>
            <p:nvPr/>
          </p:nvSpPr>
          <p:spPr>
            <a:xfrm>
              <a:off x="1295674" y="32362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36"/>
            <p:cNvSpPr/>
            <p:nvPr/>
          </p:nvSpPr>
          <p:spPr>
            <a:xfrm>
              <a:off x="1300246" y="3317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36"/>
            <p:cNvSpPr/>
            <p:nvPr/>
          </p:nvSpPr>
          <p:spPr>
            <a:xfrm>
              <a:off x="1316567" y="30468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36" y="35"/>
                  </a:cubicBezTo>
                  <a:cubicBezTo>
                    <a:pt x="36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36"/>
            <p:cNvSpPr/>
            <p:nvPr/>
          </p:nvSpPr>
          <p:spPr>
            <a:xfrm>
              <a:off x="1318201" y="308272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70"/>
                    <a:pt x="70" y="105"/>
                    <a:pt x="70" y="174"/>
                  </a:cubicBezTo>
                  <a:cubicBezTo>
                    <a:pt x="70" y="105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36"/>
            <p:cNvSpPr/>
            <p:nvPr/>
          </p:nvSpPr>
          <p:spPr>
            <a:xfrm>
              <a:off x="1318852" y="3099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36"/>
            <p:cNvSpPr/>
            <p:nvPr/>
          </p:nvSpPr>
          <p:spPr>
            <a:xfrm>
              <a:off x="1318201" y="3082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36"/>
            <p:cNvSpPr/>
            <p:nvPr/>
          </p:nvSpPr>
          <p:spPr>
            <a:xfrm>
              <a:off x="1316897" y="30501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36"/>
            <p:cNvSpPr/>
            <p:nvPr/>
          </p:nvSpPr>
          <p:spPr>
            <a:xfrm>
              <a:off x="1298942" y="3307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36"/>
            <p:cNvSpPr/>
            <p:nvPr/>
          </p:nvSpPr>
          <p:spPr>
            <a:xfrm>
              <a:off x="1298942" y="330798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0" y="1"/>
                  </a:moveTo>
                  <a:cubicBezTo>
                    <a:pt x="70" y="35"/>
                    <a:pt x="104" y="70"/>
                    <a:pt x="139" y="105"/>
                  </a:cubicBezTo>
                  <a:cubicBezTo>
                    <a:pt x="104" y="70"/>
                    <a:pt x="70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36"/>
            <p:cNvSpPr/>
            <p:nvPr/>
          </p:nvSpPr>
          <p:spPr>
            <a:xfrm>
              <a:off x="1313629" y="28313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36"/>
            <p:cNvSpPr/>
            <p:nvPr/>
          </p:nvSpPr>
          <p:spPr>
            <a:xfrm>
              <a:off x="1311022" y="280853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0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5" y="35"/>
                    <a:pt x="69" y="70"/>
                    <a:pt x="104" y="104"/>
                  </a:cubicBezTo>
                  <a:lnTo>
                    <a:pt x="104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36"/>
            <p:cNvSpPr/>
            <p:nvPr/>
          </p:nvSpPr>
          <p:spPr>
            <a:xfrm>
              <a:off x="1320486" y="3125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36"/>
            <p:cNvSpPr/>
            <p:nvPr/>
          </p:nvSpPr>
          <p:spPr>
            <a:xfrm>
              <a:off x="1311022" y="29488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35" y="35"/>
                  </a:lnTo>
                  <a:cubicBezTo>
                    <a:pt x="35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36"/>
            <p:cNvSpPr/>
            <p:nvPr/>
          </p:nvSpPr>
          <p:spPr>
            <a:xfrm>
              <a:off x="1311344" y="29521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35" y="35"/>
                  </a:cubicBez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36"/>
            <p:cNvSpPr/>
            <p:nvPr/>
          </p:nvSpPr>
          <p:spPr>
            <a:xfrm>
              <a:off x="1311674" y="29554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36"/>
            <p:cNvSpPr/>
            <p:nvPr/>
          </p:nvSpPr>
          <p:spPr>
            <a:xfrm>
              <a:off x="1312005" y="2788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36"/>
            <p:cNvSpPr/>
            <p:nvPr/>
          </p:nvSpPr>
          <p:spPr>
            <a:xfrm>
              <a:off x="1312005" y="2788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36"/>
            <p:cNvSpPr/>
            <p:nvPr/>
          </p:nvSpPr>
          <p:spPr>
            <a:xfrm>
              <a:off x="1127875" y="688546"/>
              <a:ext cx="15679" cy="24614"/>
            </a:xfrm>
            <a:custGeom>
              <a:avLst/>
              <a:gdLst/>
              <a:ahLst/>
              <a:cxnLst/>
              <a:rect l="l" t="t" r="r" b="b"/>
              <a:pathLst>
                <a:path w="1660" h="2606" extrusionOk="0">
                  <a:moveTo>
                    <a:pt x="1608" y="0"/>
                  </a:moveTo>
                  <a:cubicBezTo>
                    <a:pt x="1511" y="0"/>
                    <a:pt x="1477" y="86"/>
                    <a:pt x="1417" y="146"/>
                  </a:cubicBezTo>
                  <a:cubicBezTo>
                    <a:pt x="1176" y="457"/>
                    <a:pt x="934" y="837"/>
                    <a:pt x="726" y="1217"/>
                  </a:cubicBezTo>
                  <a:cubicBezTo>
                    <a:pt x="484" y="1666"/>
                    <a:pt x="311" y="2150"/>
                    <a:pt x="0" y="2600"/>
                  </a:cubicBezTo>
                  <a:cubicBezTo>
                    <a:pt x="15" y="2603"/>
                    <a:pt x="29" y="2605"/>
                    <a:pt x="41" y="2605"/>
                  </a:cubicBezTo>
                  <a:cubicBezTo>
                    <a:pt x="139" y="2605"/>
                    <a:pt x="146" y="2488"/>
                    <a:pt x="208" y="2427"/>
                  </a:cubicBezTo>
                  <a:cubicBezTo>
                    <a:pt x="622" y="1874"/>
                    <a:pt x="795" y="1217"/>
                    <a:pt x="1210" y="699"/>
                  </a:cubicBezTo>
                  <a:cubicBezTo>
                    <a:pt x="1348" y="457"/>
                    <a:pt x="1487" y="249"/>
                    <a:pt x="1659" y="7"/>
                  </a:cubicBezTo>
                  <a:cubicBezTo>
                    <a:pt x="1641" y="3"/>
                    <a:pt x="1624" y="0"/>
                    <a:pt x="1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36"/>
            <p:cNvSpPr/>
            <p:nvPr/>
          </p:nvSpPr>
          <p:spPr>
            <a:xfrm>
              <a:off x="1190231" y="73496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36"/>
            <p:cNvSpPr/>
            <p:nvPr/>
          </p:nvSpPr>
          <p:spPr>
            <a:xfrm>
              <a:off x="1189248" y="735299"/>
              <a:ext cx="6215" cy="33955"/>
            </a:xfrm>
            <a:custGeom>
              <a:avLst/>
              <a:gdLst/>
              <a:ahLst/>
              <a:cxnLst/>
              <a:rect l="l" t="t" r="r" b="b"/>
              <a:pathLst>
                <a:path w="658" h="3595" extrusionOk="0">
                  <a:moveTo>
                    <a:pt x="104" y="0"/>
                  </a:moveTo>
                  <a:cubicBezTo>
                    <a:pt x="1" y="104"/>
                    <a:pt x="1" y="242"/>
                    <a:pt x="35" y="380"/>
                  </a:cubicBezTo>
                  <a:lnTo>
                    <a:pt x="1" y="380"/>
                  </a:lnTo>
                  <a:cubicBezTo>
                    <a:pt x="70" y="795"/>
                    <a:pt x="242" y="1210"/>
                    <a:pt x="277" y="1659"/>
                  </a:cubicBezTo>
                  <a:cubicBezTo>
                    <a:pt x="346" y="2212"/>
                    <a:pt x="450" y="2800"/>
                    <a:pt x="519" y="3353"/>
                  </a:cubicBezTo>
                  <a:cubicBezTo>
                    <a:pt x="554" y="3422"/>
                    <a:pt x="554" y="3526"/>
                    <a:pt x="657" y="3595"/>
                  </a:cubicBezTo>
                  <a:cubicBezTo>
                    <a:pt x="519" y="2765"/>
                    <a:pt x="415" y="1936"/>
                    <a:pt x="312" y="1141"/>
                  </a:cubicBezTo>
                  <a:cubicBezTo>
                    <a:pt x="242" y="761"/>
                    <a:pt x="104" y="38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36"/>
            <p:cNvSpPr/>
            <p:nvPr/>
          </p:nvSpPr>
          <p:spPr>
            <a:xfrm>
              <a:off x="1138321" y="698076"/>
              <a:ext cx="2947" cy="21232"/>
            </a:xfrm>
            <a:custGeom>
              <a:avLst/>
              <a:gdLst/>
              <a:ahLst/>
              <a:cxnLst/>
              <a:rect l="l" t="t" r="r" b="b"/>
              <a:pathLst>
                <a:path w="312" h="2248" extrusionOk="0">
                  <a:moveTo>
                    <a:pt x="104" y="1"/>
                  </a:moveTo>
                  <a:cubicBezTo>
                    <a:pt x="35" y="796"/>
                    <a:pt x="70" y="1522"/>
                    <a:pt x="0" y="2247"/>
                  </a:cubicBezTo>
                  <a:cubicBezTo>
                    <a:pt x="136" y="1738"/>
                    <a:pt x="139" y="1229"/>
                    <a:pt x="302" y="720"/>
                  </a:cubicBezTo>
                  <a:lnTo>
                    <a:pt x="302" y="720"/>
                  </a:lnTo>
                  <a:cubicBezTo>
                    <a:pt x="305" y="722"/>
                    <a:pt x="308" y="724"/>
                    <a:pt x="311" y="727"/>
                  </a:cubicBezTo>
                  <a:lnTo>
                    <a:pt x="311" y="692"/>
                  </a:lnTo>
                  <a:cubicBezTo>
                    <a:pt x="308" y="701"/>
                    <a:pt x="305" y="710"/>
                    <a:pt x="302" y="720"/>
                  </a:cubicBezTo>
                  <a:lnTo>
                    <a:pt x="302" y="720"/>
                  </a:lnTo>
                  <a:cubicBezTo>
                    <a:pt x="175" y="617"/>
                    <a:pt x="208" y="481"/>
                    <a:pt x="208" y="346"/>
                  </a:cubicBezTo>
                  <a:cubicBezTo>
                    <a:pt x="208" y="243"/>
                    <a:pt x="242" y="139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36"/>
            <p:cNvSpPr/>
            <p:nvPr/>
          </p:nvSpPr>
          <p:spPr>
            <a:xfrm>
              <a:off x="1143214" y="754557"/>
              <a:ext cx="3608" cy="9596"/>
            </a:xfrm>
            <a:custGeom>
              <a:avLst/>
              <a:gdLst/>
              <a:ahLst/>
              <a:cxnLst/>
              <a:rect l="l" t="t" r="r" b="b"/>
              <a:pathLst>
                <a:path w="382" h="1016" extrusionOk="0">
                  <a:moveTo>
                    <a:pt x="1" y="0"/>
                  </a:moveTo>
                  <a:cubicBezTo>
                    <a:pt x="1" y="242"/>
                    <a:pt x="70" y="415"/>
                    <a:pt x="105" y="588"/>
                  </a:cubicBezTo>
                  <a:cubicBezTo>
                    <a:pt x="105" y="692"/>
                    <a:pt x="139" y="795"/>
                    <a:pt x="174" y="899"/>
                  </a:cubicBezTo>
                  <a:cubicBezTo>
                    <a:pt x="174" y="977"/>
                    <a:pt x="213" y="1016"/>
                    <a:pt x="261" y="1016"/>
                  </a:cubicBezTo>
                  <a:cubicBezTo>
                    <a:pt x="277" y="1016"/>
                    <a:pt x="295" y="1011"/>
                    <a:pt x="312" y="1003"/>
                  </a:cubicBezTo>
                  <a:cubicBezTo>
                    <a:pt x="381" y="934"/>
                    <a:pt x="381" y="865"/>
                    <a:pt x="312" y="830"/>
                  </a:cubicBezTo>
                  <a:cubicBezTo>
                    <a:pt x="139" y="623"/>
                    <a:pt x="139" y="3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36"/>
            <p:cNvSpPr/>
            <p:nvPr/>
          </p:nvSpPr>
          <p:spPr>
            <a:xfrm>
              <a:off x="1183695" y="700041"/>
              <a:ext cx="6545" cy="8170"/>
            </a:xfrm>
            <a:custGeom>
              <a:avLst/>
              <a:gdLst/>
              <a:ahLst/>
              <a:cxnLst/>
              <a:rect l="l" t="t" r="r" b="b"/>
              <a:pathLst>
                <a:path w="693" h="865" extrusionOk="0">
                  <a:moveTo>
                    <a:pt x="35" y="0"/>
                  </a:moveTo>
                  <a:lnTo>
                    <a:pt x="1" y="35"/>
                  </a:lnTo>
                  <a:cubicBezTo>
                    <a:pt x="174" y="346"/>
                    <a:pt x="416" y="622"/>
                    <a:pt x="692" y="864"/>
                  </a:cubicBezTo>
                  <a:cubicBezTo>
                    <a:pt x="554" y="519"/>
                    <a:pt x="277" y="277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36"/>
            <p:cNvSpPr/>
            <p:nvPr/>
          </p:nvSpPr>
          <p:spPr>
            <a:xfrm>
              <a:off x="1190231" y="7078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36"/>
            <p:cNvSpPr/>
            <p:nvPr/>
          </p:nvSpPr>
          <p:spPr>
            <a:xfrm>
              <a:off x="1183043" y="6993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36"/>
            <p:cNvSpPr/>
            <p:nvPr/>
          </p:nvSpPr>
          <p:spPr>
            <a:xfrm>
              <a:off x="1179133" y="693505"/>
              <a:ext cx="3920" cy="5884"/>
            </a:xfrm>
            <a:custGeom>
              <a:avLst/>
              <a:gdLst/>
              <a:ahLst/>
              <a:cxnLst/>
              <a:rect l="l" t="t" r="r" b="b"/>
              <a:pathLst>
                <a:path w="415" h="623" extrusionOk="0">
                  <a:moveTo>
                    <a:pt x="0" y="1"/>
                  </a:moveTo>
                  <a:cubicBezTo>
                    <a:pt x="69" y="346"/>
                    <a:pt x="104" y="381"/>
                    <a:pt x="415" y="623"/>
                  </a:cubicBezTo>
                  <a:cubicBezTo>
                    <a:pt x="311" y="381"/>
                    <a:pt x="242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36"/>
            <p:cNvSpPr/>
            <p:nvPr/>
          </p:nvSpPr>
          <p:spPr>
            <a:xfrm>
              <a:off x="1140607" y="650086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1"/>
                  </a:moveTo>
                  <a:cubicBezTo>
                    <a:pt x="0" y="35"/>
                    <a:pt x="0" y="70"/>
                    <a:pt x="35" y="139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36"/>
            <p:cNvSpPr/>
            <p:nvPr/>
          </p:nvSpPr>
          <p:spPr>
            <a:xfrm>
              <a:off x="1140928" y="651390"/>
              <a:ext cx="671" cy="4911"/>
            </a:xfrm>
            <a:custGeom>
              <a:avLst/>
              <a:gdLst/>
              <a:ahLst/>
              <a:cxnLst/>
              <a:rect l="l" t="t" r="r" b="b"/>
              <a:pathLst>
                <a:path w="71" h="520" extrusionOk="0">
                  <a:moveTo>
                    <a:pt x="1" y="1"/>
                  </a:moveTo>
                  <a:lnTo>
                    <a:pt x="1" y="519"/>
                  </a:lnTo>
                  <a:cubicBezTo>
                    <a:pt x="70" y="312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36"/>
            <p:cNvSpPr/>
            <p:nvPr/>
          </p:nvSpPr>
          <p:spPr>
            <a:xfrm>
              <a:off x="1135384" y="677514"/>
              <a:ext cx="5554" cy="4250"/>
            </a:xfrm>
            <a:custGeom>
              <a:avLst/>
              <a:gdLst/>
              <a:ahLst/>
              <a:cxnLst/>
              <a:rect l="l" t="t" r="r" b="b"/>
              <a:pathLst>
                <a:path w="588" h="450" extrusionOk="0">
                  <a:moveTo>
                    <a:pt x="588" y="0"/>
                  </a:moveTo>
                  <a:lnTo>
                    <a:pt x="588" y="0"/>
                  </a:lnTo>
                  <a:cubicBezTo>
                    <a:pt x="381" y="138"/>
                    <a:pt x="173" y="242"/>
                    <a:pt x="0" y="449"/>
                  </a:cubicBezTo>
                  <a:cubicBezTo>
                    <a:pt x="242" y="380"/>
                    <a:pt x="450" y="207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36"/>
            <p:cNvSpPr/>
            <p:nvPr/>
          </p:nvSpPr>
          <p:spPr>
            <a:xfrm>
              <a:off x="1135384" y="68175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36"/>
            <p:cNvSpPr/>
            <p:nvPr/>
          </p:nvSpPr>
          <p:spPr>
            <a:xfrm>
              <a:off x="1121018" y="721254"/>
              <a:ext cx="2616" cy="6215"/>
            </a:xfrm>
            <a:custGeom>
              <a:avLst/>
              <a:gdLst/>
              <a:ahLst/>
              <a:cxnLst/>
              <a:rect l="l" t="t" r="r" b="b"/>
              <a:pathLst>
                <a:path w="277" h="658" extrusionOk="0">
                  <a:moveTo>
                    <a:pt x="277" y="1"/>
                  </a:moveTo>
                  <a:lnTo>
                    <a:pt x="277" y="1"/>
                  </a:lnTo>
                  <a:cubicBezTo>
                    <a:pt x="0" y="139"/>
                    <a:pt x="0" y="381"/>
                    <a:pt x="0" y="658"/>
                  </a:cubicBezTo>
                  <a:cubicBezTo>
                    <a:pt x="70" y="416"/>
                    <a:pt x="139" y="208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36"/>
            <p:cNvSpPr/>
            <p:nvPr/>
          </p:nvSpPr>
          <p:spPr>
            <a:xfrm>
              <a:off x="1193820" y="70329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0" y="1"/>
                  </a:moveTo>
                  <a:cubicBezTo>
                    <a:pt x="0" y="35"/>
                    <a:pt x="0" y="35"/>
                    <a:pt x="0" y="70"/>
                  </a:cubicBez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36"/>
            <p:cNvSpPr/>
            <p:nvPr/>
          </p:nvSpPr>
          <p:spPr>
            <a:xfrm>
              <a:off x="1188918" y="6980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cubicBezTo>
                    <a:pt x="36" y="1"/>
                    <a:pt x="36" y="1"/>
                    <a:pt x="36" y="1"/>
                  </a:cubicBezTo>
                  <a:lnTo>
                    <a:pt x="1" y="1"/>
                  </a:lnTo>
                  <a:cubicBezTo>
                    <a:pt x="1" y="1"/>
                    <a:pt x="36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36"/>
            <p:cNvSpPr/>
            <p:nvPr/>
          </p:nvSpPr>
          <p:spPr>
            <a:xfrm>
              <a:off x="1189248" y="698076"/>
              <a:ext cx="4581" cy="5233"/>
            </a:xfrm>
            <a:custGeom>
              <a:avLst/>
              <a:gdLst/>
              <a:ahLst/>
              <a:cxnLst/>
              <a:rect l="l" t="t" r="r" b="b"/>
              <a:pathLst>
                <a:path w="485" h="554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312" y="381"/>
                    <a:pt x="484" y="554"/>
                  </a:cubicBezTo>
                  <a:cubicBezTo>
                    <a:pt x="346" y="346"/>
                    <a:pt x="208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36"/>
            <p:cNvSpPr/>
            <p:nvPr/>
          </p:nvSpPr>
          <p:spPr>
            <a:xfrm>
              <a:off x="1195775" y="719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36"/>
            <p:cNvSpPr/>
            <p:nvPr/>
          </p:nvSpPr>
          <p:spPr>
            <a:xfrm>
              <a:off x="1195775" y="719951"/>
              <a:ext cx="3608" cy="1643"/>
            </a:xfrm>
            <a:custGeom>
              <a:avLst/>
              <a:gdLst/>
              <a:ahLst/>
              <a:cxnLst/>
              <a:rect l="l" t="t" r="r" b="b"/>
              <a:pathLst>
                <a:path w="382" h="174" extrusionOk="0">
                  <a:moveTo>
                    <a:pt x="1" y="1"/>
                  </a:moveTo>
                  <a:cubicBezTo>
                    <a:pt x="174" y="173"/>
                    <a:pt x="174" y="173"/>
                    <a:pt x="381" y="173"/>
                  </a:cubicBezTo>
                  <a:cubicBezTo>
                    <a:pt x="243" y="104"/>
                    <a:pt x="10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36"/>
            <p:cNvSpPr/>
            <p:nvPr/>
          </p:nvSpPr>
          <p:spPr>
            <a:xfrm>
              <a:off x="1186642" y="6987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36"/>
            <p:cNvSpPr/>
            <p:nvPr/>
          </p:nvSpPr>
          <p:spPr>
            <a:xfrm>
              <a:off x="1189579" y="70297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36"/>
            <p:cNvSpPr/>
            <p:nvPr/>
          </p:nvSpPr>
          <p:spPr>
            <a:xfrm>
              <a:off x="1186963" y="698728"/>
              <a:ext cx="2626" cy="4260"/>
            </a:xfrm>
            <a:custGeom>
              <a:avLst/>
              <a:gdLst/>
              <a:ahLst/>
              <a:cxnLst/>
              <a:rect l="l" t="t" r="r" b="b"/>
              <a:pathLst>
                <a:path w="278" h="451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174"/>
                    <a:pt x="139" y="312"/>
                    <a:pt x="277" y="450"/>
                  </a:cubicBezTo>
                  <a:cubicBezTo>
                    <a:pt x="208" y="277"/>
                    <a:pt x="139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36"/>
            <p:cNvSpPr/>
            <p:nvPr/>
          </p:nvSpPr>
          <p:spPr>
            <a:xfrm>
              <a:off x="1124938" y="717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36"/>
            <p:cNvSpPr/>
            <p:nvPr/>
          </p:nvSpPr>
          <p:spPr>
            <a:xfrm>
              <a:off x="1127544" y="7130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36"/>
            <p:cNvSpPr/>
            <p:nvPr/>
          </p:nvSpPr>
          <p:spPr>
            <a:xfrm>
              <a:off x="1124938" y="713094"/>
              <a:ext cx="2616" cy="4581"/>
            </a:xfrm>
            <a:custGeom>
              <a:avLst/>
              <a:gdLst/>
              <a:ahLst/>
              <a:cxnLst/>
              <a:rect l="l" t="t" r="r" b="b"/>
              <a:pathLst>
                <a:path w="277" h="485" extrusionOk="0">
                  <a:moveTo>
                    <a:pt x="277" y="1"/>
                  </a:moveTo>
                  <a:cubicBezTo>
                    <a:pt x="242" y="173"/>
                    <a:pt x="35" y="277"/>
                    <a:pt x="0" y="485"/>
                  </a:cubicBezTo>
                  <a:cubicBezTo>
                    <a:pt x="173" y="346"/>
                    <a:pt x="277" y="208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36"/>
            <p:cNvSpPr/>
            <p:nvPr/>
          </p:nvSpPr>
          <p:spPr>
            <a:xfrm>
              <a:off x="1152687" y="69089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36"/>
            <p:cNvSpPr/>
            <p:nvPr/>
          </p:nvSpPr>
          <p:spPr>
            <a:xfrm>
              <a:off x="1152356" y="691219"/>
              <a:ext cx="661" cy="4581"/>
            </a:xfrm>
            <a:custGeom>
              <a:avLst/>
              <a:gdLst/>
              <a:ahLst/>
              <a:cxnLst/>
              <a:rect l="l" t="t" r="r" b="b"/>
              <a:pathLst>
                <a:path w="70" h="485" extrusionOk="0">
                  <a:moveTo>
                    <a:pt x="35" y="1"/>
                  </a:moveTo>
                  <a:cubicBezTo>
                    <a:pt x="1" y="139"/>
                    <a:pt x="1" y="277"/>
                    <a:pt x="35" y="485"/>
                  </a:cubicBezTo>
                  <a:cubicBezTo>
                    <a:pt x="70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36"/>
            <p:cNvSpPr/>
            <p:nvPr/>
          </p:nvSpPr>
          <p:spPr>
            <a:xfrm>
              <a:off x="1191865" y="7098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36"/>
            <p:cNvSpPr/>
            <p:nvPr/>
          </p:nvSpPr>
          <p:spPr>
            <a:xfrm>
              <a:off x="1191865" y="709779"/>
              <a:ext cx="3268" cy="2342"/>
            </a:xfrm>
            <a:custGeom>
              <a:avLst/>
              <a:gdLst/>
              <a:ahLst/>
              <a:cxnLst/>
              <a:rect l="l" t="t" r="r" b="b"/>
              <a:pathLst>
                <a:path w="346" h="248" extrusionOk="0">
                  <a:moveTo>
                    <a:pt x="51" y="1"/>
                  </a:moveTo>
                  <a:cubicBezTo>
                    <a:pt x="35" y="1"/>
                    <a:pt x="18" y="2"/>
                    <a:pt x="0" y="6"/>
                  </a:cubicBezTo>
                  <a:cubicBezTo>
                    <a:pt x="69" y="110"/>
                    <a:pt x="173" y="213"/>
                    <a:pt x="346" y="248"/>
                  </a:cubicBezTo>
                  <a:cubicBezTo>
                    <a:pt x="253" y="124"/>
                    <a:pt x="188" y="1"/>
                    <a:pt x="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36"/>
            <p:cNvSpPr/>
            <p:nvPr/>
          </p:nvSpPr>
          <p:spPr>
            <a:xfrm>
              <a:off x="1171294" y="72093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70" y="0"/>
                    <a:pt x="0" y="35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36"/>
            <p:cNvSpPr/>
            <p:nvPr/>
          </p:nvSpPr>
          <p:spPr>
            <a:xfrm>
              <a:off x="1172776" y="730595"/>
              <a:ext cx="482" cy="793"/>
            </a:xfrm>
            <a:custGeom>
              <a:avLst/>
              <a:gdLst/>
              <a:ahLst/>
              <a:cxnLst/>
              <a:rect l="l" t="t" r="r" b="b"/>
              <a:pathLst>
                <a:path w="51" h="84" extrusionOk="0">
                  <a:moveTo>
                    <a:pt x="40" y="1"/>
                  </a:moveTo>
                  <a:cubicBezTo>
                    <a:pt x="24" y="1"/>
                    <a:pt x="0" y="33"/>
                    <a:pt x="51" y="83"/>
                  </a:cubicBezTo>
                  <a:lnTo>
                    <a:pt x="51" y="14"/>
                  </a:lnTo>
                  <a:cubicBezTo>
                    <a:pt x="51" y="5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36"/>
            <p:cNvSpPr/>
            <p:nvPr/>
          </p:nvSpPr>
          <p:spPr>
            <a:xfrm>
              <a:off x="1154973" y="695139"/>
              <a:ext cx="982" cy="3277"/>
            </a:xfrm>
            <a:custGeom>
              <a:avLst/>
              <a:gdLst/>
              <a:ahLst/>
              <a:cxnLst/>
              <a:rect l="l" t="t" r="r" b="b"/>
              <a:pathLst>
                <a:path w="104" h="347" extrusionOk="0">
                  <a:moveTo>
                    <a:pt x="69" y="1"/>
                  </a:moveTo>
                  <a:cubicBezTo>
                    <a:pt x="35" y="139"/>
                    <a:pt x="0" y="243"/>
                    <a:pt x="0" y="346"/>
                  </a:cubicBezTo>
                  <a:cubicBezTo>
                    <a:pt x="104" y="243"/>
                    <a:pt x="104" y="139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36"/>
            <p:cNvSpPr/>
            <p:nvPr/>
          </p:nvSpPr>
          <p:spPr>
            <a:xfrm>
              <a:off x="1138321" y="651390"/>
              <a:ext cx="331" cy="1322"/>
            </a:xfrm>
            <a:custGeom>
              <a:avLst/>
              <a:gdLst/>
              <a:ahLst/>
              <a:cxnLst/>
              <a:rect l="l" t="t" r="r" b="b"/>
              <a:pathLst>
                <a:path w="35" h="140" extrusionOk="0">
                  <a:moveTo>
                    <a:pt x="35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0" y="105"/>
                    <a:pt x="0" y="139"/>
                    <a:pt x="35" y="139"/>
                  </a:cubicBezTo>
                  <a:cubicBezTo>
                    <a:pt x="35" y="105"/>
                    <a:pt x="35" y="10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36"/>
            <p:cNvSpPr/>
            <p:nvPr/>
          </p:nvSpPr>
          <p:spPr>
            <a:xfrm>
              <a:off x="1145499" y="654195"/>
              <a:ext cx="340" cy="1124"/>
            </a:xfrm>
            <a:custGeom>
              <a:avLst/>
              <a:gdLst/>
              <a:ahLst/>
              <a:cxnLst/>
              <a:rect l="l" t="t" r="r" b="b"/>
              <a:pathLst>
                <a:path w="36" h="119" extrusionOk="0">
                  <a:moveTo>
                    <a:pt x="23" y="1"/>
                  </a:moveTo>
                  <a:cubicBezTo>
                    <a:pt x="18" y="1"/>
                    <a:pt x="11" y="5"/>
                    <a:pt x="1" y="15"/>
                  </a:cubicBezTo>
                  <a:cubicBezTo>
                    <a:pt x="1" y="15"/>
                    <a:pt x="1" y="49"/>
                    <a:pt x="1" y="49"/>
                  </a:cubicBezTo>
                  <a:cubicBezTo>
                    <a:pt x="1" y="84"/>
                    <a:pt x="1" y="84"/>
                    <a:pt x="35" y="119"/>
                  </a:cubicBezTo>
                  <a:cubicBezTo>
                    <a:pt x="35" y="84"/>
                    <a:pt x="35" y="49"/>
                    <a:pt x="35" y="49"/>
                  </a:cubicBezTo>
                  <a:cubicBezTo>
                    <a:pt x="35" y="25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36"/>
            <p:cNvSpPr/>
            <p:nvPr/>
          </p:nvSpPr>
          <p:spPr>
            <a:xfrm>
              <a:off x="1136357" y="734968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70"/>
                  </a:moveTo>
                  <a:lnTo>
                    <a:pt x="1" y="104"/>
                  </a:lnTo>
                  <a:cubicBezTo>
                    <a:pt x="1" y="139"/>
                    <a:pt x="1" y="104"/>
                    <a:pt x="1" y="70"/>
                  </a:cubicBezTo>
                  <a:lnTo>
                    <a:pt x="1" y="1"/>
                  </a:lnTo>
                  <a:cubicBezTo>
                    <a:pt x="1" y="35"/>
                    <a:pt x="1" y="35"/>
                    <a:pt x="1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36"/>
            <p:cNvSpPr/>
            <p:nvPr/>
          </p:nvSpPr>
          <p:spPr>
            <a:xfrm>
              <a:off x="1176847" y="768923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69" y="0"/>
                  </a:moveTo>
                  <a:cubicBezTo>
                    <a:pt x="35" y="35"/>
                    <a:pt x="0" y="69"/>
                    <a:pt x="0" y="104"/>
                  </a:cubicBezTo>
                  <a:cubicBezTo>
                    <a:pt x="0" y="139"/>
                    <a:pt x="0" y="173"/>
                    <a:pt x="35" y="173"/>
                  </a:cubicBezTo>
                  <a:cubicBezTo>
                    <a:pt x="69" y="173"/>
                    <a:pt x="104" y="104"/>
                    <a:pt x="104" y="69"/>
                  </a:cubicBezTo>
                  <a:cubicBezTo>
                    <a:pt x="104" y="35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36"/>
            <p:cNvSpPr/>
            <p:nvPr/>
          </p:nvSpPr>
          <p:spPr>
            <a:xfrm>
              <a:off x="1144527" y="646818"/>
              <a:ext cx="1313" cy="4581"/>
            </a:xfrm>
            <a:custGeom>
              <a:avLst/>
              <a:gdLst/>
              <a:ahLst/>
              <a:cxnLst/>
              <a:rect l="l" t="t" r="r" b="b"/>
              <a:pathLst>
                <a:path w="139" h="485" extrusionOk="0">
                  <a:moveTo>
                    <a:pt x="69" y="1"/>
                  </a:moveTo>
                  <a:cubicBezTo>
                    <a:pt x="69" y="139"/>
                    <a:pt x="0" y="312"/>
                    <a:pt x="138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36"/>
            <p:cNvSpPr/>
            <p:nvPr/>
          </p:nvSpPr>
          <p:spPr>
            <a:xfrm>
              <a:off x="1145178" y="66608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69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69"/>
                  </a:lnTo>
                  <a:cubicBezTo>
                    <a:pt x="0" y="69"/>
                    <a:pt x="0" y="69"/>
                    <a:pt x="35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36"/>
            <p:cNvSpPr/>
            <p:nvPr/>
          </p:nvSpPr>
          <p:spPr>
            <a:xfrm>
              <a:off x="1146812" y="687309"/>
              <a:ext cx="331" cy="0"/>
            </a:xfrm>
            <a:custGeom>
              <a:avLst/>
              <a:gdLst/>
              <a:ahLst/>
              <a:cxnLst/>
              <a:rect l="l" t="t" r="r" b="b"/>
              <a:pathLst>
                <a:path w="35" extrusionOk="0">
                  <a:moveTo>
                    <a:pt x="35" y="0"/>
                  </a:moveTo>
                  <a:cubicBezTo>
                    <a:pt x="35" y="0"/>
                    <a:pt x="35" y="0"/>
                    <a:pt x="0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36"/>
            <p:cNvSpPr/>
            <p:nvPr/>
          </p:nvSpPr>
          <p:spPr>
            <a:xfrm>
              <a:off x="1147133" y="685996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cubicBezTo>
                    <a:pt x="1" y="1"/>
                    <a:pt x="35" y="35"/>
                    <a:pt x="1" y="70"/>
                  </a:cubicBezTo>
                  <a:cubicBezTo>
                    <a:pt x="1" y="70"/>
                    <a:pt x="1" y="104"/>
                    <a:pt x="1" y="139"/>
                  </a:cubicBezTo>
                  <a:cubicBezTo>
                    <a:pt x="1" y="104"/>
                    <a:pt x="35" y="70"/>
                    <a:pt x="35" y="70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36"/>
            <p:cNvSpPr/>
            <p:nvPr/>
          </p:nvSpPr>
          <p:spPr>
            <a:xfrm>
              <a:off x="1137018" y="729415"/>
              <a:ext cx="331" cy="992"/>
            </a:xfrm>
            <a:custGeom>
              <a:avLst/>
              <a:gdLst/>
              <a:ahLst/>
              <a:cxnLst/>
              <a:rect l="l" t="t" r="r" b="b"/>
              <a:pathLst>
                <a:path w="35" h="105" extrusionOk="0">
                  <a:moveTo>
                    <a:pt x="0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70"/>
                    <a:pt x="0" y="70"/>
                    <a:pt x="0" y="105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36"/>
            <p:cNvSpPr/>
            <p:nvPr/>
          </p:nvSpPr>
          <p:spPr>
            <a:xfrm>
              <a:off x="1185008" y="73790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cubicBezTo>
                    <a:pt x="0" y="35"/>
                    <a:pt x="0" y="35"/>
                    <a:pt x="0" y="70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36"/>
            <p:cNvSpPr/>
            <p:nvPr/>
          </p:nvSpPr>
          <p:spPr>
            <a:xfrm>
              <a:off x="1196427" y="706237"/>
              <a:ext cx="1974" cy="1077"/>
            </a:xfrm>
            <a:custGeom>
              <a:avLst/>
              <a:gdLst/>
              <a:ahLst/>
              <a:cxnLst/>
              <a:rect l="l" t="t" r="r" b="b"/>
              <a:pathLst>
                <a:path w="209" h="114" extrusionOk="0">
                  <a:moveTo>
                    <a:pt x="1" y="1"/>
                  </a:moveTo>
                  <a:lnTo>
                    <a:pt x="1" y="1"/>
                  </a:lnTo>
                  <a:cubicBezTo>
                    <a:pt x="57" y="57"/>
                    <a:pt x="91" y="114"/>
                    <a:pt x="158" y="114"/>
                  </a:cubicBezTo>
                  <a:cubicBezTo>
                    <a:pt x="173" y="114"/>
                    <a:pt x="189" y="111"/>
                    <a:pt x="208" y="104"/>
                  </a:cubicBezTo>
                  <a:cubicBezTo>
                    <a:pt x="174" y="70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36"/>
            <p:cNvSpPr/>
            <p:nvPr/>
          </p:nvSpPr>
          <p:spPr>
            <a:xfrm>
              <a:off x="1196106" y="70623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35" y="1"/>
                    <a:pt x="35" y="1"/>
                  </a:cubicBez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36"/>
            <p:cNvSpPr/>
            <p:nvPr/>
          </p:nvSpPr>
          <p:spPr>
            <a:xfrm>
              <a:off x="1198391" y="7072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36"/>
            <p:cNvSpPr/>
            <p:nvPr/>
          </p:nvSpPr>
          <p:spPr>
            <a:xfrm>
              <a:off x="1130482" y="684041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5" y="35"/>
                    <a:pt x="35" y="69"/>
                    <a:pt x="1" y="139"/>
                  </a:cubicBezTo>
                  <a:cubicBezTo>
                    <a:pt x="70" y="139"/>
                    <a:pt x="139" y="6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36"/>
            <p:cNvSpPr/>
            <p:nvPr/>
          </p:nvSpPr>
          <p:spPr>
            <a:xfrm>
              <a:off x="1130161" y="68534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36"/>
            <p:cNvSpPr/>
            <p:nvPr/>
          </p:nvSpPr>
          <p:spPr>
            <a:xfrm>
              <a:off x="1146812" y="6876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36"/>
            <p:cNvSpPr/>
            <p:nvPr/>
          </p:nvSpPr>
          <p:spPr>
            <a:xfrm>
              <a:off x="1146482" y="687630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1" y="35"/>
                    <a:pt x="1" y="104"/>
                    <a:pt x="35" y="173"/>
                  </a:cubicBezTo>
                  <a:cubicBezTo>
                    <a:pt x="70" y="104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36"/>
            <p:cNvSpPr/>
            <p:nvPr/>
          </p:nvSpPr>
          <p:spPr>
            <a:xfrm>
              <a:off x="1134080" y="682738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36"/>
            <p:cNvSpPr/>
            <p:nvPr/>
          </p:nvSpPr>
          <p:spPr>
            <a:xfrm>
              <a:off x="1132116" y="6837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36"/>
            <p:cNvSpPr/>
            <p:nvPr/>
          </p:nvSpPr>
          <p:spPr>
            <a:xfrm>
              <a:off x="1132116" y="683059"/>
              <a:ext cx="1974" cy="661"/>
            </a:xfrm>
            <a:custGeom>
              <a:avLst/>
              <a:gdLst/>
              <a:ahLst/>
              <a:cxnLst/>
              <a:rect l="l" t="t" r="r" b="b"/>
              <a:pathLst>
                <a:path w="209" h="70" extrusionOk="0">
                  <a:moveTo>
                    <a:pt x="208" y="1"/>
                  </a:moveTo>
                  <a:cubicBezTo>
                    <a:pt x="139" y="1"/>
                    <a:pt x="70" y="35"/>
                    <a:pt x="1" y="70"/>
                  </a:cubicBezTo>
                  <a:cubicBezTo>
                    <a:pt x="70" y="70"/>
                    <a:pt x="173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36"/>
            <p:cNvSpPr/>
            <p:nvPr/>
          </p:nvSpPr>
          <p:spPr>
            <a:xfrm>
              <a:off x="1124607" y="688612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73" y="0"/>
                  </a:moveTo>
                  <a:cubicBezTo>
                    <a:pt x="104" y="35"/>
                    <a:pt x="35" y="35"/>
                    <a:pt x="1" y="104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36"/>
            <p:cNvSpPr/>
            <p:nvPr/>
          </p:nvSpPr>
          <p:spPr>
            <a:xfrm>
              <a:off x="1124286" y="6895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36"/>
            <p:cNvSpPr/>
            <p:nvPr/>
          </p:nvSpPr>
          <p:spPr>
            <a:xfrm>
              <a:off x="1126241" y="6886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36"/>
            <p:cNvSpPr/>
            <p:nvPr/>
          </p:nvSpPr>
          <p:spPr>
            <a:xfrm>
              <a:off x="1195775" y="772182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35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1" y="35"/>
                    <a:pt x="1" y="70"/>
                  </a:cubicBezTo>
                  <a:cubicBezTo>
                    <a:pt x="1" y="70"/>
                    <a:pt x="35" y="70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36"/>
            <p:cNvSpPr/>
            <p:nvPr/>
          </p:nvSpPr>
          <p:spPr>
            <a:xfrm>
              <a:off x="1189579" y="702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36"/>
            <p:cNvSpPr/>
            <p:nvPr/>
          </p:nvSpPr>
          <p:spPr>
            <a:xfrm>
              <a:off x="1190882" y="7052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36"/>
            <p:cNvSpPr/>
            <p:nvPr/>
          </p:nvSpPr>
          <p:spPr>
            <a:xfrm>
              <a:off x="1189900" y="702978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1" y="0"/>
                  </a:moveTo>
                  <a:cubicBezTo>
                    <a:pt x="1" y="104"/>
                    <a:pt x="70" y="173"/>
                    <a:pt x="104" y="242"/>
                  </a:cubicBezTo>
                  <a:cubicBezTo>
                    <a:pt x="104" y="138"/>
                    <a:pt x="70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36"/>
            <p:cNvSpPr/>
            <p:nvPr/>
          </p:nvSpPr>
          <p:spPr>
            <a:xfrm>
              <a:off x="1195123" y="704603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" y="1"/>
                  </a:moveTo>
                  <a:lnTo>
                    <a:pt x="104" y="174"/>
                  </a:lnTo>
                  <a:cubicBezTo>
                    <a:pt x="104" y="70"/>
                    <a:pt x="70" y="3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36"/>
            <p:cNvSpPr/>
            <p:nvPr/>
          </p:nvSpPr>
          <p:spPr>
            <a:xfrm>
              <a:off x="1196106" y="7059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36"/>
            <p:cNvSpPr/>
            <p:nvPr/>
          </p:nvSpPr>
          <p:spPr>
            <a:xfrm>
              <a:off x="1194802" y="70460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36"/>
            <p:cNvSpPr/>
            <p:nvPr/>
          </p:nvSpPr>
          <p:spPr>
            <a:xfrm>
              <a:off x="1198712" y="707550"/>
              <a:ext cx="671" cy="661"/>
            </a:xfrm>
            <a:custGeom>
              <a:avLst/>
              <a:gdLst/>
              <a:ahLst/>
              <a:cxnLst/>
              <a:rect l="l" t="t" r="r" b="b"/>
              <a:pathLst>
                <a:path w="71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70" y="69"/>
                    <a:pt x="70" y="69"/>
                    <a:pt x="70" y="35"/>
                  </a:cubicBez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36"/>
            <p:cNvSpPr/>
            <p:nvPr/>
          </p:nvSpPr>
          <p:spPr>
            <a:xfrm>
              <a:off x="1198391" y="7072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36"/>
            <p:cNvSpPr/>
            <p:nvPr/>
          </p:nvSpPr>
          <p:spPr>
            <a:xfrm>
              <a:off x="1154642" y="698728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36"/>
            <p:cNvSpPr/>
            <p:nvPr/>
          </p:nvSpPr>
          <p:spPr>
            <a:xfrm>
              <a:off x="1154973" y="6984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36"/>
            <p:cNvSpPr/>
            <p:nvPr/>
          </p:nvSpPr>
          <p:spPr>
            <a:xfrm>
              <a:off x="1122321" y="689916"/>
              <a:ext cx="1974" cy="1908"/>
            </a:xfrm>
            <a:custGeom>
              <a:avLst/>
              <a:gdLst/>
              <a:ahLst/>
              <a:cxnLst/>
              <a:rect l="l" t="t" r="r" b="b"/>
              <a:pathLst>
                <a:path w="209" h="202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74" y="35"/>
                    <a:pt x="139" y="35"/>
                    <a:pt x="104" y="104"/>
                  </a:cubicBezTo>
                  <a:lnTo>
                    <a:pt x="1" y="173"/>
                  </a:lnTo>
                  <a:cubicBezTo>
                    <a:pt x="21" y="194"/>
                    <a:pt x="38" y="202"/>
                    <a:pt x="53" y="202"/>
                  </a:cubicBezTo>
                  <a:cubicBezTo>
                    <a:pt x="90" y="202"/>
                    <a:pt x="115" y="153"/>
                    <a:pt x="139" y="104"/>
                  </a:cubicBezTo>
                  <a:cubicBezTo>
                    <a:pt x="174" y="70"/>
                    <a:pt x="208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36"/>
            <p:cNvSpPr/>
            <p:nvPr/>
          </p:nvSpPr>
          <p:spPr>
            <a:xfrm>
              <a:off x="1127223" y="687309"/>
              <a:ext cx="1634" cy="331"/>
            </a:xfrm>
            <a:custGeom>
              <a:avLst/>
              <a:gdLst/>
              <a:ahLst/>
              <a:cxnLst/>
              <a:rect l="l" t="t" r="r" b="b"/>
              <a:pathLst>
                <a:path w="173" h="35" extrusionOk="0">
                  <a:moveTo>
                    <a:pt x="138" y="0"/>
                  </a:moveTo>
                  <a:cubicBezTo>
                    <a:pt x="104" y="0"/>
                    <a:pt x="69" y="0"/>
                    <a:pt x="0" y="35"/>
                  </a:cubicBezTo>
                  <a:lnTo>
                    <a:pt x="35" y="35"/>
                  </a:lnTo>
                  <a:cubicBezTo>
                    <a:pt x="69" y="35"/>
                    <a:pt x="10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36"/>
            <p:cNvSpPr/>
            <p:nvPr/>
          </p:nvSpPr>
          <p:spPr>
            <a:xfrm>
              <a:off x="1145178" y="69481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36"/>
            <p:cNvSpPr/>
            <p:nvPr/>
          </p:nvSpPr>
          <p:spPr>
            <a:xfrm>
              <a:off x="1121670" y="691219"/>
              <a:ext cx="661" cy="586"/>
            </a:xfrm>
            <a:custGeom>
              <a:avLst/>
              <a:gdLst/>
              <a:ahLst/>
              <a:cxnLst/>
              <a:rect l="l" t="t" r="r" b="b"/>
              <a:pathLst>
                <a:path w="70" h="62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8" y="53"/>
                    <a:pt x="26" y="61"/>
                    <a:pt x="31" y="61"/>
                  </a:cubicBezTo>
                  <a:cubicBezTo>
                    <a:pt x="35" y="61"/>
                    <a:pt x="35" y="53"/>
                    <a:pt x="35" y="35"/>
                  </a:cubicBezTo>
                  <a:lnTo>
                    <a:pt x="70" y="35"/>
                  </a:lnTo>
                  <a:cubicBezTo>
                    <a:pt x="70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36"/>
            <p:cNvSpPr/>
            <p:nvPr/>
          </p:nvSpPr>
          <p:spPr>
            <a:xfrm>
              <a:off x="1124286" y="7192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36"/>
            <p:cNvSpPr/>
            <p:nvPr/>
          </p:nvSpPr>
          <p:spPr>
            <a:xfrm>
              <a:off x="1123625" y="72093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36"/>
            <p:cNvSpPr/>
            <p:nvPr/>
          </p:nvSpPr>
          <p:spPr>
            <a:xfrm>
              <a:off x="1123625" y="719620"/>
              <a:ext cx="671" cy="1322"/>
            </a:xfrm>
            <a:custGeom>
              <a:avLst/>
              <a:gdLst/>
              <a:ahLst/>
              <a:cxnLst/>
              <a:rect l="l" t="t" r="r" b="b"/>
              <a:pathLst>
                <a:path w="71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6"/>
                    <a:pt x="1" y="105"/>
                    <a:pt x="1" y="139"/>
                  </a:cubicBezTo>
                  <a:cubicBezTo>
                    <a:pt x="36" y="105"/>
                    <a:pt x="36" y="36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36"/>
            <p:cNvSpPr/>
            <p:nvPr/>
          </p:nvSpPr>
          <p:spPr>
            <a:xfrm>
              <a:off x="1124286" y="7192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36"/>
            <p:cNvSpPr/>
            <p:nvPr/>
          </p:nvSpPr>
          <p:spPr>
            <a:xfrm>
              <a:off x="1124938" y="717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36"/>
            <p:cNvSpPr/>
            <p:nvPr/>
          </p:nvSpPr>
          <p:spPr>
            <a:xfrm>
              <a:off x="1124286" y="717665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69" y="1"/>
                  </a:moveTo>
                  <a:cubicBezTo>
                    <a:pt x="35" y="70"/>
                    <a:pt x="0" y="104"/>
                    <a:pt x="0" y="173"/>
                  </a:cubicBezTo>
                  <a:cubicBezTo>
                    <a:pt x="69" y="139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36"/>
            <p:cNvSpPr/>
            <p:nvPr/>
          </p:nvSpPr>
          <p:spPr>
            <a:xfrm>
              <a:off x="1145499" y="65139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36"/>
            <p:cNvSpPr/>
            <p:nvPr/>
          </p:nvSpPr>
          <p:spPr>
            <a:xfrm>
              <a:off x="1145499" y="6598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1" y="35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36"/>
            <p:cNvSpPr/>
            <p:nvPr/>
          </p:nvSpPr>
          <p:spPr>
            <a:xfrm>
              <a:off x="1191865" y="7062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36"/>
            <p:cNvSpPr/>
            <p:nvPr/>
          </p:nvSpPr>
          <p:spPr>
            <a:xfrm>
              <a:off x="1193168" y="70787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36"/>
            <p:cNvSpPr/>
            <p:nvPr/>
          </p:nvSpPr>
          <p:spPr>
            <a:xfrm>
              <a:off x="1141259" y="70460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36"/>
            <p:cNvSpPr/>
            <p:nvPr/>
          </p:nvSpPr>
          <p:spPr>
            <a:xfrm>
              <a:off x="1193820" y="703630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35" y="0"/>
                  </a:moveTo>
                  <a:lnTo>
                    <a:pt x="0" y="35"/>
                  </a:lnTo>
                  <a:cubicBezTo>
                    <a:pt x="35" y="69"/>
                    <a:pt x="70" y="69"/>
                    <a:pt x="104" y="104"/>
                  </a:cubicBezTo>
                  <a:cubicBezTo>
                    <a:pt x="70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36"/>
            <p:cNvSpPr/>
            <p:nvPr/>
          </p:nvSpPr>
          <p:spPr>
            <a:xfrm>
              <a:off x="1190882" y="705264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104"/>
                  </a:moveTo>
                  <a:cubicBezTo>
                    <a:pt x="69" y="69"/>
                    <a:pt x="35" y="35"/>
                    <a:pt x="0" y="0"/>
                  </a:cubicBezTo>
                  <a:lnTo>
                    <a:pt x="0" y="0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04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36"/>
            <p:cNvSpPr/>
            <p:nvPr/>
          </p:nvSpPr>
          <p:spPr>
            <a:xfrm>
              <a:off x="1195454" y="719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36"/>
            <p:cNvSpPr/>
            <p:nvPr/>
          </p:nvSpPr>
          <p:spPr>
            <a:xfrm>
              <a:off x="1194802" y="7192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36"/>
            <p:cNvSpPr/>
            <p:nvPr/>
          </p:nvSpPr>
          <p:spPr>
            <a:xfrm>
              <a:off x="1194802" y="71929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35" y="35"/>
                    <a:pt x="35" y="70"/>
                    <a:pt x="69" y="70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36"/>
            <p:cNvSpPr/>
            <p:nvPr/>
          </p:nvSpPr>
          <p:spPr>
            <a:xfrm>
              <a:off x="1194802" y="7192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36"/>
            <p:cNvSpPr/>
            <p:nvPr/>
          </p:nvSpPr>
          <p:spPr>
            <a:xfrm>
              <a:off x="1194150" y="7186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0" y="35"/>
                    <a:pt x="35" y="69"/>
                    <a:pt x="69" y="69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36"/>
            <p:cNvSpPr/>
            <p:nvPr/>
          </p:nvSpPr>
          <p:spPr>
            <a:xfrm>
              <a:off x="1194150" y="71864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36"/>
            <p:cNvSpPr/>
            <p:nvPr/>
          </p:nvSpPr>
          <p:spPr>
            <a:xfrm>
              <a:off x="1191204" y="70885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36"/>
            <p:cNvSpPr/>
            <p:nvPr/>
          </p:nvSpPr>
          <p:spPr>
            <a:xfrm>
              <a:off x="1190552" y="708201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1" y="35"/>
                    <a:pt x="35" y="69"/>
                    <a:pt x="70" y="69"/>
                  </a:cubicBezTo>
                  <a:cubicBezTo>
                    <a:pt x="70" y="69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36"/>
            <p:cNvSpPr/>
            <p:nvPr/>
          </p:nvSpPr>
          <p:spPr>
            <a:xfrm>
              <a:off x="1190231" y="70820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36"/>
            <p:cNvSpPr/>
            <p:nvPr/>
          </p:nvSpPr>
          <p:spPr>
            <a:xfrm>
              <a:off x="1193168" y="7078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35" y="1"/>
                  </a:moveTo>
                  <a:lnTo>
                    <a:pt x="35" y="35"/>
                  </a:lnTo>
                  <a:cubicBezTo>
                    <a:pt x="0" y="70"/>
                    <a:pt x="35" y="104"/>
                    <a:pt x="104" y="104"/>
                  </a:cubicBezTo>
                  <a:cubicBezTo>
                    <a:pt x="69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36"/>
            <p:cNvSpPr/>
            <p:nvPr/>
          </p:nvSpPr>
          <p:spPr>
            <a:xfrm>
              <a:off x="1191534" y="70950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35"/>
                  </a:moveTo>
                  <a:lnTo>
                    <a:pt x="35" y="35"/>
                  </a:lnTo>
                  <a:lnTo>
                    <a:pt x="0" y="0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36"/>
            <p:cNvSpPr/>
            <p:nvPr/>
          </p:nvSpPr>
          <p:spPr>
            <a:xfrm>
              <a:off x="1191204" y="709174"/>
              <a:ext cx="671" cy="340"/>
            </a:xfrm>
            <a:custGeom>
              <a:avLst/>
              <a:gdLst/>
              <a:ahLst/>
              <a:cxnLst/>
              <a:rect l="l" t="t" r="r" b="b"/>
              <a:pathLst>
                <a:path w="71" h="36" extrusionOk="0">
                  <a:moveTo>
                    <a:pt x="1" y="1"/>
                  </a:moveTo>
                  <a:cubicBezTo>
                    <a:pt x="35" y="1"/>
                    <a:pt x="36" y="35"/>
                    <a:pt x="70" y="35"/>
                  </a:cubicBezTo>
                  <a:cubicBezTo>
                    <a:pt x="70" y="35"/>
                    <a:pt x="36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36"/>
            <p:cNvSpPr/>
            <p:nvPr/>
          </p:nvSpPr>
          <p:spPr>
            <a:xfrm>
              <a:off x="1191204" y="70885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36"/>
            <p:cNvSpPr/>
            <p:nvPr/>
          </p:nvSpPr>
          <p:spPr>
            <a:xfrm>
              <a:off x="1128527" y="686327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70" y="0"/>
                  </a:moveTo>
                  <a:cubicBezTo>
                    <a:pt x="70" y="35"/>
                    <a:pt x="35" y="35"/>
                    <a:pt x="0" y="69"/>
                  </a:cubicBezTo>
                  <a:lnTo>
                    <a:pt x="35" y="10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36"/>
            <p:cNvSpPr/>
            <p:nvPr/>
          </p:nvSpPr>
          <p:spPr>
            <a:xfrm>
              <a:off x="1126241" y="68763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70" y="35"/>
                    <a:pt x="35" y="70"/>
                    <a:pt x="0" y="104"/>
                  </a:cubicBezTo>
                  <a:lnTo>
                    <a:pt x="0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36"/>
            <p:cNvSpPr/>
            <p:nvPr/>
          </p:nvSpPr>
          <p:spPr>
            <a:xfrm>
              <a:off x="1134402" y="68240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36"/>
            <p:cNvSpPr/>
            <p:nvPr/>
          </p:nvSpPr>
          <p:spPr>
            <a:xfrm>
              <a:off x="1134732" y="68175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0" y="35"/>
                    <a:pt x="0" y="7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36"/>
            <p:cNvSpPr/>
            <p:nvPr/>
          </p:nvSpPr>
          <p:spPr>
            <a:xfrm>
              <a:off x="1135053" y="68175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ubicBezTo>
                    <a:pt x="1" y="0"/>
                    <a:pt x="35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36"/>
            <p:cNvSpPr/>
            <p:nvPr/>
          </p:nvSpPr>
          <p:spPr>
            <a:xfrm>
              <a:off x="1129178" y="685344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104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36"/>
            <p:cNvSpPr/>
            <p:nvPr/>
          </p:nvSpPr>
          <p:spPr>
            <a:xfrm>
              <a:off x="1188266" y="69709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36"/>
            <p:cNvSpPr/>
            <p:nvPr/>
          </p:nvSpPr>
          <p:spPr>
            <a:xfrm>
              <a:off x="1188918" y="6977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36"/>
            <p:cNvSpPr/>
            <p:nvPr/>
          </p:nvSpPr>
          <p:spPr>
            <a:xfrm>
              <a:off x="1188597" y="69742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36"/>
            <p:cNvSpPr/>
            <p:nvPr/>
          </p:nvSpPr>
          <p:spPr>
            <a:xfrm>
              <a:off x="1183043" y="69938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"/>
                  </a:moveTo>
                  <a:cubicBezTo>
                    <a:pt x="1" y="35"/>
                    <a:pt x="35" y="70"/>
                    <a:pt x="70" y="105"/>
                  </a:cubicBezTo>
                  <a:lnTo>
                    <a:pt x="104" y="70"/>
                  </a:lnTo>
                  <a:cubicBezTo>
                    <a:pt x="70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36"/>
            <p:cNvSpPr/>
            <p:nvPr/>
          </p:nvSpPr>
          <p:spPr>
            <a:xfrm>
              <a:off x="1183043" y="6993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36"/>
            <p:cNvSpPr/>
            <p:nvPr/>
          </p:nvSpPr>
          <p:spPr>
            <a:xfrm>
              <a:off x="1187293" y="69645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" y="1"/>
                  </a:moveTo>
                  <a:lnTo>
                    <a:pt x="104" y="104"/>
                  </a:lnTo>
                  <a:lnTo>
                    <a:pt x="138" y="69"/>
                  </a:lnTo>
                  <a:lnTo>
                    <a:pt x="104" y="69"/>
                  </a:lnTo>
                  <a:cubicBezTo>
                    <a:pt x="70" y="69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36"/>
            <p:cNvSpPr/>
            <p:nvPr/>
          </p:nvSpPr>
          <p:spPr>
            <a:xfrm>
              <a:off x="1219935" y="609605"/>
              <a:ext cx="24821" cy="36902"/>
            </a:xfrm>
            <a:custGeom>
              <a:avLst/>
              <a:gdLst/>
              <a:ahLst/>
              <a:cxnLst/>
              <a:rect l="l" t="t" r="r" b="b"/>
              <a:pathLst>
                <a:path w="2628" h="3907" extrusionOk="0">
                  <a:moveTo>
                    <a:pt x="35" y="1"/>
                  </a:moveTo>
                  <a:cubicBezTo>
                    <a:pt x="1" y="139"/>
                    <a:pt x="1" y="242"/>
                    <a:pt x="70" y="381"/>
                  </a:cubicBezTo>
                  <a:cubicBezTo>
                    <a:pt x="243" y="899"/>
                    <a:pt x="485" y="1383"/>
                    <a:pt x="796" y="1832"/>
                  </a:cubicBezTo>
                  <a:cubicBezTo>
                    <a:pt x="1141" y="2282"/>
                    <a:pt x="1487" y="2731"/>
                    <a:pt x="1867" y="3146"/>
                  </a:cubicBezTo>
                  <a:cubicBezTo>
                    <a:pt x="2109" y="3422"/>
                    <a:pt x="2317" y="3699"/>
                    <a:pt x="2628" y="3906"/>
                  </a:cubicBezTo>
                  <a:cubicBezTo>
                    <a:pt x="2628" y="3837"/>
                    <a:pt x="2593" y="3803"/>
                    <a:pt x="2558" y="3768"/>
                  </a:cubicBezTo>
                  <a:cubicBezTo>
                    <a:pt x="2144" y="3319"/>
                    <a:pt x="1763" y="2835"/>
                    <a:pt x="1383" y="2386"/>
                  </a:cubicBezTo>
                  <a:cubicBezTo>
                    <a:pt x="899" y="1729"/>
                    <a:pt x="415" y="1072"/>
                    <a:pt x="173" y="277"/>
                  </a:cubicBezTo>
                  <a:cubicBezTo>
                    <a:pt x="139" y="208"/>
                    <a:pt x="173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36"/>
            <p:cNvSpPr/>
            <p:nvPr/>
          </p:nvSpPr>
          <p:spPr>
            <a:xfrm>
              <a:off x="1244747" y="64649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36"/>
            <p:cNvSpPr/>
            <p:nvPr/>
          </p:nvSpPr>
          <p:spPr>
            <a:xfrm>
              <a:off x="1244747" y="6464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35" y="0"/>
                    <a:pt x="35" y="0"/>
                  </a:cubicBezTo>
                  <a:cubicBezTo>
                    <a:pt x="35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36"/>
            <p:cNvSpPr/>
            <p:nvPr/>
          </p:nvSpPr>
          <p:spPr>
            <a:xfrm>
              <a:off x="1255193" y="65694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1" y="0"/>
                    <a:pt x="35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36"/>
            <p:cNvSpPr/>
            <p:nvPr/>
          </p:nvSpPr>
          <p:spPr>
            <a:xfrm>
              <a:off x="1255524" y="656943"/>
              <a:ext cx="3268" cy="2947"/>
            </a:xfrm>
            <a:custGeom>
              <a:avLst/>
              <a:gdLst/>
              <a:ahLst/>
              <a:cxnLst/>
              <a:rect l="l" t="t" r="r" b="b"/>
              <a:pathLst>
                <a:path w="346" h="312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104"/>
                    <a:pt x="173" y="242"/>
                    <a:pt x="346" y="312"/>
                  </a:cubicBezTo>
                  <a:cubicBezTo>
                    <a:pt x="242" y="139"/>
                    <a:pt x="139" y="7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36"/>
            <p:cNvSpPr/>
            <p:nvPr/>
          </p:nvSpPr>
          <p:spPr>
            <a:xfrm>
              <a:off x="1245078" y="646497"/>
              <a:ext cx="9143" cy="9473"/>
            </a:xfrm>
            <a:custGeom>
              <a:avLst/>
              <a:gdLst/>
              <a:ahLst/>
              <a:cxnLst/>
              <a:rect l="l" t="t" r="r" b="b"/>
              <a:pathLst>
                <a:path w="968" h="1003" extrusionOk="0">
                  <a:moveTo>
                    <a:pt x="0" y="0"/>
                  </a:moveTo>
                  <a:lnTo>
                    <a:pt x="0" y="0"/>
                  </a:lnTo>
                  <a:cubicBezTo>
                    <a:pt x="138" y="277"/>
                    <a:pt x="346" y="484"/>
                    <a:pt x="588" y="623"/>
                  </a:cubicBezTo>
                  <a:cubicBezTo>
                    <a:pt x="691" y="795"/>
                    <a:pt x="830" y="899"/>
                    <a:pt x="968" y="1003"/>
                  </a:cubicBezTo>
                  <a:cubicBezTo>
                    <a:pt x="933" y="795"/>
                    <a:pt x="726" y="761"/>
                    <a:pt x="622" y="623"/>
                  </a:cubicBezTo>
                  <a:cubicBezTo>
                    <a:pt x="415" y="415"/>
                    <a:pt x="242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36"/>
            <p:cNvSpPr/>
            <p:nvPr/>
          </p:nvSpPr>
          <p:spPr>
            <a:xfrm>
              <a:off x="1254211" y="65596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36"/>
            <p:cNvSpPr/>
            <p:nvPr/>
          </p:nvSpPr>
          <p:spPr>
            <a:xfrm>
              <a:off x="1262702" y="663800"/>
              <a:ext cx="992" cy="151"/>
            </a:xfrm>
            <a:custGeom>
              <a:avLst/>
              <a:gdLst/>
              <a:ahLst/>
              <a:cxnLst/>
              <a:rect l="l" t="t" r="r" b="b"/>
              <a:pathLst>
                <a:path w="105" h="16" extrusionOk="0">
                  <a:moveTo>
                    <a:pt x="1" y="0"/>
                  </a:moveTo>
                  <a:cubicBezTo>
                    <a:pt x="24" y="0"/>
                    <a:pt x="31" y="16"/>
                    <a:pt x="54" y="16"/>
                  </a:cubicBezTo>
                  <a:cubicBezTo>
                    <a:pt x="66" y="16"/>
                    <a:pt x="81" y="12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36"/>
            <p:cNvSpPr/>
            <p:nvPr/>
          </p:nvSpPr>
          <p:spPr>
            <a:xfrm>
              <a:off x="1262702" y="66347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36"/>
            <p:cNvSpPr/>
            <p:nvPr/>
          </p:nvSpPr>
          <p:spPr>
            <a:xfrm>
              <a:off x="1254542" y="65629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36"/>
            <p:cNvSpPr/>
            <p:nvPr/>
          </p:nvSpPr>
          <p:spPr>
            <a:xfrm>
              <a:off x="1254211" y="65596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6" y="35"/>
                    <a:pt x="36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36"/>
            <p:cNvSpPr/>
            <p:nvPr/>
          </p:nvSpPr>
          <p:spPr>
            <a:xfrm>
              <a:off x="1254872" y="65661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36"/>
            <p:cNvSpPr/>
            <p:nvPr/>
          </p:nvSpPr>
          <p:spPr>
            <a:xfrm>
              <a:off x="1261068" y="66151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36"/>
            <p:cNvSpPr/>
            <p:nvPr/>
          </p:nvSpPr>
          <p:spPr>
            <a:xfrm>
              <a:off x="1261068" y="661515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1" y="0"/>
                  </a:moveTo>
                  <a:lnTo>
                    <a:pt x="1" y="35"/>
                  </a:lnTo>
                  <a:lnTo>
                    <a:pt x="70" y="104"/>
                  </a:lnTo>
                  <a:cubicBezTo>
                    <a:pt x="35" y="69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36"/>
            <p:cNvSpPr/>
            <p:nvPr/>
          </p:nvSpPr>
          <p:spPr>
            <a:xfrm>
              <a:off x="1261720" y="662497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" y="0"/>
                  </a:moveTo>
                  <a:cubicBezTo>
                    <a:pt x="36" y="35"/>
                    <a:pt x="70" y="69"/>
                    <a:pt x="105" y="104"/>
                  </a:cubicBezTo>
                  <a:lnTo>
                    <a:pt x="105" y="104"/>
                  </a:lnTo>
                  <a:cubicBezTo>
                    <a:pt x="70" y="69"/>
                    <a:pt x="36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36"/>
            <p:cNvSpPr/>
            <p:nvPr/>
          </p:nvSpPr>
          <p:spPr>
            <a:xfrm>
              <a:off x="1050171" y="26028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ubicBezTo>
                    <a:pt x="1" y="35"/>
                    <a:pt x="1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36"/>
            <p:cNvSpPr/>
            <p:nvPr/>
          </p:nvSpPr>
          <p:spPr>
            <a:xfrm>
              <a:off x="1050171" y="251469"/>
              <a:ext cx="28089" cy="8822"/>
            </a:xfrm>
            <a:custGeom>
              <a:avLst/>
              <a:gdLst/>
              <a:ahLst/>
              <a:cxnLst/>
              <a:rect l="l" t="t" r="r" b="b"/>
              <a:pathLst>
                <a:path w="2974" h="934" extrusionOk="0">
                  <a:moveTo>
                    <a:pt x="2973" y="1"/>
                  </a:moveTo>
                  <a:lnTo>
                    <a:pt x="2973" y="1"/>
                  </a:lnTo>
                  <a:cubicBezTo>
                    <a:pt x="2628" y="70"/>
                    <a:pt x="2248" y="104"/>
                    <a:pt x="1902" y="173"/>
                  </a:cubicBezTo>
                  <a:cubicBezTo>
                    <a:pt x="1764" y="208"/>
                    <a:pt x="1625" y="243"/>
                    <a:pt x="1487" y="312"/>
                  </a:cubicBezTo>
                  <a:cubicBezTo>
                    <a:pt x="1280" y="450"/>
                    <a:pt x="1072" y="519"/>
                    <a:pt x="830" y="588"/>
                  </a:cubicBezTo>
                  <a:cubicBezTo>
                    <a:pt x="554" y="692"/>
                    <a:pt x="243" y="726"/>
                    <a:pt x="1" y="934"/>
                  </a:cubicBezTo>
                  <a:cubicBezTo>
                    <a:pt x="485" y="830"/>
                    <a:pt x="969" y="726"/>
                    <a:pt x="1383" y="519"/>
                  </a:cubicBezTo>
                  <a:cubicBezTo>
                    <a:pt x="1694" y="346"/>
                    <a:pt x="2006" y="243"/>
                    <a:pt x="2351" y="243"/>
                  </a:cubicBezTo>
                  <a:cubicBezTo>
                    <a:pt x="2524" y="243"/>
                    <a:pt x="2662" y="173"/>
                    <a:pt x="2835" y="139"/>
                  </a:cubicBezTo>
                  <a:cubicBezTo>
                    <a:pt x="2904" y="139"/>
                    <a:pt x="2973" y="104"/>
                    <a:pt x="2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36"/>
            <p:cNvSpPr/>
            <p:nvPr/>
          </p:nvSpPr>
          <p:spPr>
            <a:xfrm>
              <a:off x="1029931" y="268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36"/>
            <p:cNvSpPr/>
            <p:nvPr/>
          </p:nvSpPr>
          <p:spPr>
            <a:xfrm>
              <a:off x="1018833" y="268442"/>
              <a:ext cx="11107" cy="11768"/>
            </a:xfrm>
            <a:custGeom>
              <a:avLst/>
              <a:gdLst/>
              <a:ahLst/>
              <a:cxnLst/>
              <a:rect l="l" t="t" r="r" b="b"/>
              <a:pathLst>
                <a:path w="1176" h="1246" extrusionOk="0">
                  <a:moveTo>
                    <a:pt x="1176" y="1"/>
                  </a:moveTo>
                  <a:cubicBezTo>
                    <a:pt x="519" y="277"/>
                    <a:pt x="1" y="831"/>
                    <a:pt x="35" y="1245"/>
                  </a:cubicBezTo>
                  <a:cubicBezTo>
                    <a:pt x="173" y="865"/>
                    <a:pt x="450" y="658"/>
                    <a:pt x="692" y="416"/>
                  </a:cubicBezTo>
                  <a:cubicBezTo>
                    <a:pt x="865" y="277"/>
                    <a:pt x="1072" y="208"/>
                    <a:pt x="1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36"/>
            <p:cNvSpPr/>
            <p:nvPr/>
          </p:nvSpPr>
          <p:spPr>
            <a:xfrm>
              <a:off x="1030261" y="265505"/>
              <a:ext cx="6215" cy="2947"/>
            </a:xfrm>
            <a:custGeom>
              <a:avLst/>
              <a:gdLst/>
              <a:ahLst/>
              <a:cxnLst/>
              <a:rect l="l" t="t" r="r" b="b"/>
              <a:pathLst>
                <a:path w="658" h="312" extrusionOk="0">
                  <a:moveTo>
                    <a:pt x="657" y="1"/>
                  </a:moveTo>
                  <a:cubicBezTo>
                    <a:pt x="415" y="70"/>
                    <a:pt x="208" y="174"/>
                    <a:pt x="0" y="312"/>
                  </a:cubicBezTo>
                  <a:cubicBezTo>
                    <a:pt x="242" y="312"/>
                    <a:pt x="484" y="208"/>
                    <a:pt x="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36"/>
            <p:cNvSpPr/>
            <p:nvPr/>
          </p:nvSpPr>
          <p:spPr>
            <a:xfrm>
              <a:off x="1029931" y="2684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36"/>
            <p:cNvSpPr/>
            <p:nvPr/>
          </p:nvSpPr>
          <p:spPr>
            <a:xfrm>
              <a:off x="1036467" y="2655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36"/>
            <p:cNvSpPr/>
            <p:nvPr/>
          </p:nvSpPr>
          <p:spPr>
            <a:xfrm>
              <a:off x="1047886" y="260414"/>
              <a:ext cx="1974" cy="859"/>
            </a:xfrm>
            <a:custGeom>
              <a:avLst/>
              <a:gdLst/>
              <a:ahLst/>
              <a:cxnLst/>
              <a:rect l="l" t="t" r="r" b="b"/>
              <a:pathLst>
                <a:path w="209" h="91" extrusionOk="0">
                  <a:moveTo>
                    <a:pt x="124" y="1"/>
                  </a:moveTo>
                  <a:cubicBezTo>
                    <a:pt x="72" y="1"/>
                    <a:pt x="23" y="25"/>
                    <a:pt x="1" y="91"/>
                  </a:cubicBezTo>
                  <a:cubicBezTo>
                    <a:pt x="70" y="91"/>
                    <a:pt x="174" y="91"/>
                    <a:pt x="208" y="21"/>
                  </a:cubicBezTo>
                  <a:cubicBezTo>
                    <a:pt x="183" y="9"/>
                    <a:pt x="153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36"/>
            <p:cNvSpPr/>
            <p:nvPr/>
          </p:nvSpPr>
          <p:spPr>
            <a:xfrm>
              <a:off x="1050171" y="2606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36"/>
            <p:cNvSpPr/>
            <p:nvPr/>
          </p:nvSpPr>
          <p:spPr>
            <a:xfrm>
              <a:off x="1036467" y="26550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36"/>
            <p:cNvSpPr/>
            <p:nvPr/>
          </p:nvSpPr>
          <p:spPr>
            <a:xfrm>
              <a:off x="1040377" y="2642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36"/>
            <p:cNvSpPr/>
            <p:nvPr/>
          </p:nvSpPr>
          <p:spPr>
            <a:xfrm>
              <a:off x="1036788" y="264201"/>
              <a:ext cx="3599" cy="1313"/>
            </a:xfrm>
            <a:custGeom>
              <a:avLst/>
              <a:gdLst/>
              <a:ahLst/>
              <a:cxnLst/>
              <a:rect l="l" t="t" r="r" b="b"/>
              <a:pathLst>
                <a:path w="381" h="139" extrusionOk="0">
                  <a:moveTo>
                    <a:pt x="381" y="1"/>
                  </a:moveTo>
                  <a:cubicBezTo>
                    <a:pt x="243" y="1"/>
                    <a:pt x="104" y="70"/>
                    <a:pt x="1" y="139"/>
                  </a:cubicBezTo>
                  <a:cubicBezTo>
                    <a:pt x="139" y="139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36"/>
            <p:cNvSpPr/>
            <p:nvPr/>
          </p:nvSpPr>
          <p:spPr>
            <a:xfrm>
              <a:off x="1042663" y="26355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1" y="0"/>
                    <a:pt x="1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36"/>
            <p:cNvSpPr/>
            <p:nvPr/>
          </p:nvSpPr>
          <p:spPr>
            <a:xfrm>
              <a:off x="1042993" y="262246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69" y="35"/>
                    <a:pt x="0" y="69"/>
                    <a:pt x="0" y="138"/>
                  </a:cubicBezTo>
                  <a:cubicBezTo>
                    <a:pt x="35" y="104"/>
                    <a:pt x="139" y="13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36"/>
            <p:cNvSpPr/>
            <p:nvPr/>
          </p:nvSpPr>
          <p:spPr>
            <a:xfrm>
              <a:off x="1040377" y="263550"/>
              <a:ext cx="2295" cy="661"/>
            </a:xfrm>
            <a:custGeom>
              <a:avLst/>
              <a:gdLst/>
              <a:ahLst/>
              <a:cxnLst/>
              <a:rect l="l" t="t" r="r" b="b"/>
              <a:pathLst>
                <a:path w="243" h="70" extrusionOk="0">
                  <a:moveTo>
                    <a:pt x="243" y="0"/>
                  </a:moveTo>
                  <a:cubicBezTo>
                    <a:pt x="174" y="0"/>
                    <a:pt x="70" y="0"/>
                    <a:pt x="1" y="70"/>
                  </a:cubicBezTo>
                  <a:cubicBezTo>
                    <a:pt x="105" y="70"/>
                    <a:pt x="174" y="35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36"/>
            <p:cNvSpPr/>
            <p:nvPr/>
          </p:nvSpPr>
          <p:spPr>
            <a:xfrm>
              <a:off x="1040377" y="2642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36"/>
            <p:cNvSpPr/>
            <p:nvPr/>
          </p:nvSpPr>
          <p:spPr>
            <a:xfrm>
              <a:off x="1042663" y="26355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36"/>
            <p:cNvSpPr/>
            <p:nvPr/>
          </p:nvSpPr>
          <p:spPr>
            <a:xfrm>
              <a:off x="1021449" y="439189"/>
              <a:ext cx="42446" cy="17643"/>
            </a:xfrm>
            <a:custGeom>
              <a:avLst/>
              <a:gdLst/>
              <a:ahLst/>
              <a:cxnLst/>
              <a:rect l="l" t="t" r="r" b="b"/>
              <a:pathLst>
                <a:path w="4494" h="1868" extrusionOk="0">
                  <a:moveTo>
                    <a:pt x="4494" y="1"/>
                  </a:moveTo>
                  <a:cubicBezTo>
                    <a:pt x="4424" y="35"/>
                    <a:pt x="4355" y="139"/>
                    <a:pt x="4321" y="208"/>
                  </a:cubicBezTo>
                  <a:cubicBezTo>
                    <a:pt x="4286" y="277"/>
                    <a:pt x="4217" y="312"/>
                    <a:pt x="4148" y="346"/>
                  </a:cubicBezTo>
                  <a:cubicBezTo>
                    <a:pt x="3837" y="726"/>
                    <a:pt x="3422" y="968"/>
                    <a:pt x="2938" y="1037"/>
                  </a:cubicBezTo>
                  <a:cubicBezTo>
                    <a:pt x="2731" y="1072"/>
                    <a:pt x="2558" y="1141"/>
                    <a:pt x="2385" y="1210"/>
                  </a:cubicBezTo>
                  <a:cubicBezTo>
                    <a:pt x="2005" y="1349"/>
                    <a:pt x="1659" y="1452"/>
                    <a:pt x="1279" y="1452"/>
                  </a:cubicBezTo>
                  <a:cubicBezTo>
                    <a:pt x="933" y="1452"/>
                    <a:pt x="622" y="1556"/>
                    <a:pt x="311" y="1556"/>
                  </a:cubicBezTo>
                  <a:cubicBezTo>
                    <a:pt x="242" y="1591"/>
                    <a:pt x="173" y="1591"/>
                    <a:pt x="138" y="1625"/>
                  </a:cubicBezTo>
                  <a:cubicBezTo>
                    <a:pt x="69" y="1660"/>
                    <a:pt x="0" y="1694"/>
                    <a:pt x="35" y="1763"/>
                  </a:cubicBezTo>
                  <a:cubicBezTo>
                    <a:pt x="69" y="1832"/>
                    <a:pt x="104" y="1867"/>
                    <a:pt x="173" y="1867"/>
                  </a:cubicBezTo>
                  <a:cubicBezTo>
                    <a:pt x="242" y="1867"/>
                    <a:pt x="346" y="1832"/>
                    <a:pt x="415" y="1832"/>
                  </a:cubicBezTo>
                  <a:cubicBezTo>
                    <a:pt x="657" y="1763"/>
                    <a:pt x="864" y="1694"/>
                    <a:pt x="1072" y="1694"/>
                  </a:cubicBezTo>
                  <a:cubicBezTo>
                    <a:pt x="1120" y="1697"/>
                    <a:pt x="1168" y="1699"/>
                    <a:pt x="1215" y="1699"/>
                  </a:cubicBezTo>
                  <a:cubicBezTo>
                    <a:pt x="1715" y="1699"/>
                    <a:pt x="2188" y="1541"/>
                    <a:pt x="2662" y="1383"/>
                  </a:cubicBezTo>
                  <a:cubicBezTo>
                    <a:pt x="2765" y="1349"/>
                    <a:pt x="2869" y="1314"/>
                    <a:pt x="2973" y="1279"/>
                  </a:cubicBezTo>
                  <a:cubicBezTo>
                    <a:pt x="3629" y="1210"/>
                    <a:pt x="4079" y="830"/>
                    <a:pt x="4355" y="242"/>
                  </a:cubicBezTo>
                  <a:cubicBezTo>
                    <a:pt x="4424" y="173"/>
                    <a:pt x="4494" y="104"/>
                    <a:pt x="44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36"/>
            <p:cNvSpPr/>
            <p:nvPr/>
          </p:nvSpPr>
          <p:spPr>
            <a:xfrm>
              <a:off x="1040377" y="409711"/>
              <a:ext cx="45393" cy="18711"/>
            </a:xfrm>
            <a:custGeom>
              <a:avLst/>
              <a:gdLst/>
              <a:ahLst/>
              <a:cxnLst/>
              <a:rect l="l" t="t" r="r" b="b"/>
              <a:pathLst>
                <a:path w="4806" h="1981" extrusionOk="0">
                  <a:moveTo>
                    <a:pt x="2931" y="1"/>
                  </a:moveTo>
                  <a:cubicBezTo>
                    <a:pt x="2822" y="1"/>
                    <a:pt x="2710" y="3"/>
                    <a:pt x="2593" y="11"/>
                  </a:cubicBezTo>
                  <a:cubicBezTo>
                    <a:pt x="2939" y="149"/>
                    <a:pt x="3250" y="149"/>
                    <a:pt x="3596" y="183"/>
                  </a:cubicBezTo>
                  <a:cubicBezTo>
                    <a:pt x="3319" y="391"/>
                    <a:pt x="3112" y="564"/>
                    <a:pt x="2870" y="702"/>
                  </a:cubicBezTo>
                  <a:cubicBezTo>
                    <a:pt x="2628" y="840"/>
                    <a:pt x="2386" y="944"/>
                    <a:pt x="2144" y="1048"/>
                  </a:cubicBezTo>
                  <a:cubicBezTo>
                    <a:pt x="1902" y="1186"/>
                    <a:pt x="1695" y="1324"/>
                    <a:pt x="1453" y="1428"/>
                  </a:cubicBezTo>
                  <a:cubicBezTo>
                    <a:pt x="1211" y="1566"/>
                    <a:pt x="969" y="1635"/>
                    <a:pt x="692" y="1704"/>
                  </a:cubicBezTo>
                  <a:cubicBezTo>
                    <a:pt x="450" y="1808"/>
                    <a:pt x="174" y="1773"/>
                    <a:pt x="1" y="1981"/>
                  </a:cubicBezTo>
                  <a:cubicBezTo>
                    <a:pt x="588" y="1843"/>
                    <a:pt x="1176" y="1773"/>
                    <a:pt x="1695" y="1462"/>
                  </a:cubicBezTo>
                  <a:cubicBezTo>
                    <a:pt x="1971" y="1324"/>
                    <a:pt x="2282" y="1151"/>
                    <a:pt x="2559" y="1048"/>
                  </a:cubicBezTo>
                  <a:cubicBezTo>
                    <a:pt x="2835" y="909"/>
                    <a:pt x="3112" y="771"/>
                    <a:pt x="3319" y="564"/>
                  </a:cubicBezTo>
                  <a:cubicBezTo>
                    <a:pt x="3526" y="425"/>
                    <a:pt x="3734" y="322"/>
                    <a:pt x="4010" y="287"/>
                  </a:cubicBezTo>
                  <a:cubicBezTo>
                    <a:pt x="4218" y="253"/>
                    <a:pt x="4425" y="253"/>
                    <a:pt x="4633" y="218"/>
                  </a:cubicBezTo>
                  <a:cubicBezTo>
                    <a:pt x="4736" y="218"/>
                    <a:pt x="4805" y="183"/>
                    <a:pt x="4805" y="11"/>
                  </a:cubicBezTo>
                  <a:lnTo>
                    <a:pt x="4805" y="11"/>
                  </a:lnTo>
                  <a:cubicBezTo>
                    <a:pt x="4641" y="52"/>
                    <a:pt x="4488" y="105"/>
                    <a:pt x="4341" y="105"/>
                  </a:cubicBezTo>
                  <a:cubicBezTo>
                    <a:pt x="4241" y="105"/>
                    <a:pt x="4143" y="81"/>
                    <a:pt x="4045" y="11"/>
                  </a:cubicBezTo>
                  <a:cubicBezTo>
                    <a:pt x="3950" y="18"/>
                    <a:pt x="3855" y="21"/>
                    <a:pt x="3759" y="21"/>
                  </a:cubicBezTo>
                  <a:cubicBezTo>
                    <a:pt x="3497" y="21"/>
                    <a:pt x="3228" y="1"/>
                    <a:pt x="29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36"/>
            <p:cNvSpPr/>
            <p:nvPr/>
          </p:nvSpPr>
          <p:spPr>
            <a:xfrm>
              <a:off x="1083795" y="369324"/>
              <a:ext cx="28741" cy="10049"/>
            </a:xfrm>
            <a:custGeom>
              <a:avLst/>
              <a:gdLst/>
              <a:ahLst/>
              <a:cxnLst/>
              <a:rect l="l" t="t" r="r" b="b"/>
              <a:pathLst>
                <a:path w="3043" h="1064" extrusionOk="0">
                  <a:moveTo>
                    <a:pt x="2904" y="1"/>
                  </a:moveTo>
                  <a:cubicBezTo>
                    <a:pt x="2697" y="1"/>
                    <a:pt x="2490" y="139"/>
                    <a:pt x="2282" y="173"/>
                  </a:cubicBezTo>
                  <a:cubicBezTo>
                    <a:pt x="1591" y="312"/>
                    <a:pt x="934" y="519"/>
                    <a:pt x="312" y="761"/>
                  </a:cubicBezTo>
                  <a:cubicBezTo>
                    <a:pt x="208" y="796"/>
                    <a:pt x="139" y="865"/>
                    <a:pt x="36" y="934"/>
                  </a:cubicBezTo>
                  <a:cubicBezTo>
                    <a:pt x="1" y="934"/>
                    <a:pt x="1" y="1003"/>
                    <a:pt x="36" y="1038"/>
                  </a:cubicBezTo>
                  <a:cubicBezTo>
                    <a:pt x="53" y="1055"/>
                    <a:pt x="70" y="1063"/>
                    <a:pt x="87" y="1063"/>
                  </a:cubicBezTo>
                  <a:cubicBezTo>
                    <a:pt x="105" y="1063"/>
                    <a:pt x="122" y="1055"/>
                    <a:pt x="139" y="1038"/>
                  </a:cubicBezTo>
                  <a:cubicBezTo>
                    <a:pt x="278" y="899"/>
                    <a:pt x="416" y="830"/>
                    <a:pt x="589" y="761"/>
                  </a:cubicBezTo>
                  <a:cubicBezTo>
                    <a:pt x="1245" y="519"/>
                    <a:pt x="1902" y="312"/>
                    <a:pt x="2593" y="277"/>
                  </a:cubicBezTo>
                  <a:cubicBezTo>
                    <a:pt x="2732" y="277"/>
                    <a:pt x="2835" y="277"/>
                    <a:pt x="2974" y="173"/>
                  </a:cubicBezTo>
                  <a:cubicBezTo>
                    <a:pt x="3008" y="139"/>
                    <a:pt x="3043" y="104"/>
                    <a:pt x="3043" y="70"/>
                  </a:cubicBezTo>
                  <a:cubicBezTo>
                    <a:pt x="3008" y="1"/>
                    <a:pt x="2974" y="1"/>
                    <a:pt x="29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36"/>
            <p:cNvSpPr/>
            <p:nvPr/>
          </p:nvSpPr>
          <p:spPr>
            <a:xfrm>
              <a:off x="1064537" y="4385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36"/>
            <p:cNvSpPr/>
            <p:nvPr/>
          </p:nvSpPr>
          <p:spPr>
            <a:xfrm>
              <a:off x="1064868" y="437423"/>
              <a:ext cx="567" cy="1124"/>
            </a:xfrm>
            <a:custGeom>
              <a:avLst/>
              <a:gdLst/>
              <a:ahLst/>
              <a:cxnLst/>
              <a:rect l="l" t="t" r="r" b="b"/>
              <a:pathLst>
                <a:path w="60" h="119" extrusionOk="0">
                  <a:moveTo>
                    <a:pt x="29" y="0"/>
                  </a:moveTo>
                  <a:cubicBezTo>
                    <a:pt x="20" y="0"/>
                    <a:pt x="10" y="5"/>
                    <a:pt x="0" y="15"/>
                  </a:cubicBezTo>
                  <a:cubicBezTo>
                    <a:pt x="0" y="49"/>
                    <a:pt x="0" y="84"/>
                    <a:pt x="0" y="118"/>
                  </a:cubicBezTo>
                  <a:cubicBezTo>
                    <a:pt x="35" y="118"/>
                    <a:pt x="35" y="84"/>
                    <a:pt x="35" y="49"/>
                  </a:cubicBezTo>
                  <a:cubicBezTo>
                    <a:pt x="59" y="25"/>
                    <a:pt x="49" y="0"/>
                    <a:pt x="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36"/>
            <p:cNvSpPr/>
            <p:nvPr/>
          </p:nvSpPr>
          <p:spPr>
            <a:xfrm>
              <a:off x="1063885" y="4391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36"/>
            <p:cNvSpPr/>
            <p:nvPr/>
          </p:nvSpPr>
          <p:spPr>
            <a:xfrm>
              <a:off x="1063885" y="4391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36"/>
            <p:cNvSpPr/>
            <p:nvPr/>
          </p:nvSpPr>
          <p:spPr>
            <a:xfrm>
              <a:off x="1063885" y="43853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35" y="0"/>
                    <a:pt x="35" y="0"/>
                    <a:pt x="1" y="70"/>
                  </a:cubicBezTo>
                  <a:cubicBezTo>
                    <a:pt x="70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36"/>
            <p:cNvSpPr/>
            <p:nvPr/>
          </p:nvSpPr>
          <p:spPr>
            <a:xfrm>
              <a:off x="1041690" y="265184"/>
              <a:ext cx="36240" cy="71178"/>
            </a:xfrm>
            <a:custGeom>
              <a:avLst/>
              <a:gdLst/>
              <a:ahLst/>
              <a:cxnLst/>
              <a:rect l="l" t="t" r="r" b="b"/>
              <a:pathLst>
                <a:path w="3837" h="7536" extrusionOk="0">
                  <a:moveTo>
                    <a:pt x="3837" y="0"/>
                  </a:moveTo>
                  <a:cubicBezTo>
                    <a:pt x="3664" y="0"/>
                    <a:pt x="3560" y="173"/>
                    <a:pt x="3457" y="311"/>
                  </a:cubicBezTo>
                  <a:lnTo>
                    <a:pt x="3491" y="311"/>
                  </a:lnTo>
                  <a:cubicBezTo>
                    <a:pt x="3387" y="415"/>
                    <a:pt x="3284" y="553"/>
                    <a:pt x="3146" y="622"/>
                  </a:cubicBezTo>
                  <a:cubicBezTo>
                    <a:pt x="2869" y="830"/>
                    <a:pt x="2696" y="1106"/>
                    <a:pt x="2523" y="1417"/>
                  </a:cubicBezTo>
                  <a:cubicBezTo>
                    <a:pt x="2247" y="2040"/>
                    <a:pt x="2074" y="2731"/>
                    <a:pt x="1797" y="3388"/>
                  </a:cubicBezTo>
                  <a:cubicBezTo>
                    <a:pt x="1728" y="3526"/>
                    <a:pt x="1694" y="3699"/>
                    <a:pt x="1486" y="3768"/>
                  </a:cubicBezTo>
                  <a:cubicBezTo>
                    <a:pt x="1314" y="3837"/>
                    <a:pt x="1244" y="4010"/>
                    <a:pt x="1175" y="4148"/>
                  </a:cubicBezTo>
                  <a:cubicBezTo>
                    <a:pt x="1002" y="4425"/>
                    <a:pt x="830" y="4667"/>
                    <a:pt x="657" y="4909"/>
                  </a:cubicBezTo>
                  <a:cubicBezTo>
                    <a:pt x="449" y="5254"/>
                    <a:pt x="138" y="5496"/>
                    <a:pt x="0" y="5842"/>
                  </a:cubicBezTo>
                  <a:cubicBezTo>
                    <a:pt x="553" y="5254"/>
                    <a:pt x="1037" y="4597"/>
                    <a:pt x="1556" y="3941"/>
                  </a:cubicBezTo>
                  <a:lnTo>
                    <a:pt x="1556" y="3941"/>
                  </a:lnTo>
                  <a:cubicBezTo>
                    <a:pt x="1279" y="5151"/>
                    <a:pt x="933" y="6326"/>
                    <a:pt x="726" y="7536"/>
                  </a:cubicBezTo>
                  <a:cubicBezTo>
                    <a:pt x="864" y="7536"/>
                    <a:pt x="864" y="7432"/>
                    <a:pt x="899" y="7363"/>
                  </a:cubicBezTo>
                  <a:cubicBezTo>
                    <a:pt x="1072" y="6879"/>
                    <a:pt x="1106" y="6360"/>
                    <a:pt x="1210" y="5876"/>
                  </a:cubicBezTo>
                  <a:cubicBezTo>
                    <a:pt x="1383" y="5220"/>
                    <a:pt x="1556" y="4597"/>
                    <a:pt x="1763" y="3941"/>
                  </a:cubicBezTo>
                  <a:cubicBezTo>
                    <a:pt x="1936" y="3284"/>
                    <a:pt x="2212" y="2627"/>
                    <a:pt x="2454" y="1971"/>
                  </a:cubicBezTo>
                  <a:cubicBezTo>
                    <a:pt x="2627" y="1452"/>
                    <a:pt x="2904" y="1003"/>
                    <a:pt x="3318" y="692"/>
                  </a:cubicBezTo>
                  <a:cubicBezTo>
                    <a:pt x="3560" y="519"/>
                    <a:pt x="3802" y="346"/>
                    <a:pt x="38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36"/>
            <p:cNvSpPr/>
            <p:nvPr/>
          </p:nvSpPr>
          <p:spPr>
            <a:xfrm>
              <a:off x="1041359" y="32035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36"/>
            <p:cNvSpPr/>
            <p:nvPr/>
          </p:nvSpPr>
          <p:spPr>
            <a:xfrm>
              <a:off x="1077269" y="294567"/>
              <a:ext cx="6867" cy="6205"/>
            </a:xfrm>
            <a:custGeom>
              <a:avLst/>
              <a:gdLst/>
              <a:ahLst/>
              <a:cxnLst/>
              <a:rect l="l" t="t" r="r" b="b"/>
              <a:pathLst>
                <a:path w="727" h="657" extrusionOk="0">
                  <a:moveTo>
                    <a:pt x="727" y="0"/>
                  </a:moveTo>
                  <a:lnTo>
                    <a:pt x="727" y="0"/>
                  </a:lnTo>
                  <a:cubicBezTo>
                    <a:pt x="519" y="208"/>
                    <a:pt x="277" y="415"/>
                    <a:pt x="1" y="657"/>
                  </a:cubicBezTo>
                  <a:cubicBezTo>
                    <a:pt x="346" y="553"/>
                    <a:pt x="588" y="311"/>
                    <a:pt x="7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36"/>
            <p:cNvSpPr/>
            <p:nvPr/>
          </p:nvSpPr>
          <p:spPr>
            <a:xfrm>
              <a:off x="1084126" y="29423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36"/>
            <p:cNvSpPr/>
            <p:nvPr/>
          </p:nvSpPr>
          <p:spPr>
            <a:xfrm>
              <a:off x="1090331" y="2860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36"/>
            <p:cNvSpPr/>
            <p:nvPr/>
          </p:nvSpPr>
          <p:spPr>
            <a:xfrm>
              <a:off x="1094572" y="27889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ubicBezTo>
                    <a:pt x="1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36"/>
            <p:cNvSpPr/>
            <p:nvPr/>
          </p:nvSpPr>
          <p:spPr>
            <a:xfrm>
              <a:off x="1090652" y="278898"/>
              <a:ext cx="3929" cy="7188"/>
            </a:xfrm>
            <a:custGeom>
              <a:avLst/>
              <a:gdLst/>
              <a:ahLst/>
              <a:cxnLst/>
              <a:rect l="l" t="t" r="r" b="b"/>
              <a:pathLst>
                <a:path w="416" h="761" extrusionOk="0">
                  <a:moveTo>
                    <a:pt x="416" y="0"/>
                  </a:moveTo>
                  <a:lnTo>
                    <a:pt x="416" y="0"/>
                  </a:lnTo>
                  <a:cubicBezTo>
                    <a:pt x="208" y="207"/>
                    <a:pt x="70" y="449"/>
                    <a:pt x="1" y="760"/>
                  </a:cubicBezTo>
                  <a:cubicBezTo>
                    <a:pt x="174" y="519"/>
                    <a:pt x="347" y="277"/>
                    <a:pt x="4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36"/>
            <p:cNvSpPr/>
            <p:nvPr/>
          </p:nvSpPr>
          <p:spPr>
            <a:xfrm>
              <a:off x="1034833" y="325905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73" y="0"/>
                  </a:moveTo>
                  <a:cubicBezTo>
                    <a:pt x="104" y="104"/>
                    <a:pt x="0" y="173"/>
                    <a:pt x="0" y="312"/>
                  </a:cubicBezTo>
                  <a:cubicBezTo>
                    <a:pt x="69" y="208"/>
                    <a:pt x="173" y="139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36"/>
            <p:cNvSpPr/>
            <p:nvPr/>
          </p:nvSpPr>
          <p:spPr>
            <a:xfrm>
              <a:off x="1036467" y="3259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36"/>
            <p:cNvSpPr/>
            <p:nvPr/>
          </p:nvSpPr>
          <p:spPr>
            <a:xfrm>
              <a:off x="1034833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36"/>
            <p:cNvSpPr/>
            <p:nvPr/>
          </p:nvSpPr>
          <p:spPr>
            <a:xfrm>
              <a:off x="1082823" y="25996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36"/>
            <p:cNvSpPr/>
            <p:nvPr/>
          </p:nvSpPr>
          <p:spPr>
            <a:xfrm>
              <a:off x="1081840" y="25996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cubicBezTo>
                    <a:pt x="70" y="0"/>
                    <a:pt x="35" y="0"/>
                    <a:pt x="35" y="35"/>
                  </a:cubicBezTo>
                  <a:cubicBezTo>
                    <a:pt x="1" y="35"/>
                    <a:pt x="1" y="69"/>
                    <a:pt x="35" y="69"/>
                  </a:cubicBezTo>
                  <a:cubicBezTo>
                    <a:pt x="70" y="35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36"/>
            <p:cNvSpPr/>
            <p:nvPr/>
          </p:nvSpPr>
          <p:spPr>
            <a:xfrm>
              <a:off x="1078251" y="263550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cubicBezTo>
                    <a:pt x="0" y="35"/>
                    <a:pt x="0" y="104"/>
                    <a:pt x="0" y="173"/>
                  </a:cubicBezTo>
                  <a:cubicBezTo>
                    <a:pt x="0" y="104"/>
                    <a:pt x="35" y="7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36"/>
            <p:cNvSpPr/>
            <p:nvPr/>
          </p:nvSpPr>
          <p:spPr>
            <a:xfrm>
              <a:off x="1078251" y="2651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36"/>
            <p:cNvSpPr/>
            <p:nvPr/>
          </p:nvSpPr>
          <p:spPr>
            <a:xfrm>
              <a:off x="1087063" y="29195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36"/>
            <p:cNvSpPr/>
            <p:nvPr/>
          </p:nvSpPr>
          <p:spPr>
            <a:xfrm>
              <a:off x="1086742" y="290317"/>
              <a:ext cx="1634" cy="1643"/>
            </a:xfrm>
            <a:custGeom>
              <a:avLst/>
              <a:gdLst/>
              <a:ahLst/>
              <a:cxnLst/>
              <a:rect l="l" t="t" r="r" b="b"/>
              <a:pathLst>
                <a:path w="173" h="174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04" y="35"/>
                    <a:pt x="0" y="70"/>
                    <a:pt x="35" y="174"/>
                  </a:cubicBezTo>
                  <a:cubicBezTo>
                    <a:pt x="69" y="105"/>
                    <a:pt x="138" y="70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36"/>
            <p:cNvSpPr/>
            <p:nvPr/>
          </p:nvSpPr>
          <p:spPr>
            <a:xfrm>
              <a:off x="1090331" y="28607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36"/>
            <p:cNvSpPr/>
            <p:nvPr/>
          </p:nvSpPr>
          <p:spPr>
            <a:xfrm>
              <a:off x="1089028" y="286076"/>
              <a:ext cx="1313" cy="1965"/>
            </a:xfrm>
            <a:custGeom>
              <a:avLst/>
              <a:gdLst/>
              <a:ahLst/>
              <a:cxnLst/>
              <a:rect l="l" t="t" r="r" b="b"/>
              <a:pathLst>
                <a:path w="139" h="208" extrusionOk="0">
                  <a:moveTo>
                    <a:pt x="138" y="0"/>
                  </a:moveTo>
                  <a:lnTo>
                    <a:pt x="138" y="0"/>
                  </a:lnTo>
                  <a:cubicBezTo>
                    <a:pt x="69" y="35"/>
                    <a:pt x="35" y="139"/>
                    <a:pt x="0" y="208"/>
                  </a:cubicBezTo>
                  <a:cubicBezTo>
                    <a:pt x="69" y="173"/>
                    <a:pt x="138" y="104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36"/>
            <p:cNvSpPr/>
            <p:nvPr/>
          </p:nvSpPr>
          <p:spPr>
            <a:xfrm>
              <a:off x="1033850" y="32884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1"/>
                  </a:moveTo>
                  <a:cubicBezTo>
                    <a:pt x="35" y="1"/>
                    <a:pt x="1" y="1"/>
                    <a:pt x="1" y="70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36"/>
            <p:cNvSpPr/>
            <p:nvPr/>
          </p:nvSpPr>
          <p:spPr>
            <a:xfrm>
              <a:off x="1034502" y="32884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36"/>
            <p:cNvSpPr/>
            <p:nvPr/>
          </p:nvSpPr>
          <p:spPr>
            <a:xfrm>
              <a:off x="1088367" y="288031"/>
              <a:ext cx="671" cy="2295"/>
            </a:xfrm>
            <a:custGeom>
              <a:avLst/>
              <a:gdLst/>
              <a:ahLst/>
              <a:cxnLst/>
              <a:rect l="l" t="t" r="r" b="b"/>
              <a:pathLst>
                <a:path w="71" h="243" extrusionOk="0">
                  <a:moveTo>
                    <a:pt x="1" y="243"/>
                  </a:moveTo>
                  <a:lnTo>
                    <a:pt x="1" y="243"/>
                  </a:lnTo>
                  <a:lnTo>
                    <a:pt x="1" y="243"/>
                  </a:lnTo>
                  <a:lnTo>
                    <a:pt x="1" y="243"/>
                  </a:lnTo>
                  <a:cubicBezTo>
                    <a:pt x="35" y="174"/>
                    <a:pt x="35" y="70"/>
                    <a:pt x="35" y="1"/>
                  </a:cubicBezTo>
                  <a:lnTo>
                    <a:pt x="35" y="1"/>
                  </a:lnTo>
                  <a:lnTo>
                    <a:pt x="70" y="1"/>
                  </a:lnTo>
                  <a:cubicBezTo>
                    <a:pt x="35" y="1"/>
                    <a:pt x="35" y="1"/>
                    <a:pt x="35" y="1"/>
                  </a:cubicBezTo>
                  <a:cubicBezTo>
                    <a:pt x="35" y="70"/>
                    <a:pt x="35" y="174"/>
                    <a:pt x="1" y="2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36"/>
            <p:cNvSpPr/>
            <p:nvPr/>
          </p:nvSpPr>
          <p:spPr>
            <a:xfrm>
              <a:off x="1039073" y="322316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1" y="138"/>
                  </a:ln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36"/>
            <p:cNvSpPr/>
            <p:nvPr/>
          </p:nvSpPr>
          <p:spPr>
            <a:xfrm>
              <a:off x="1084778" y="2579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36"/>
            <p:cNvSpPr/>
            <p:nvPr/>
          </p:nvSpPr>
          <p:spPr>
            <a:xfrm>
              <a:off x="1083144" y="25897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1"/>
                  </a:moveTo>
                  <a:cubicBezTo>
                    <a:pt x="35" y="35"/>
                    <a:pt x="1" y="70"/>
                    <a:pt x="1" y="104"/>
                  </a:cubicBezTo>
                  <a:lnTo>
                    <a:pt x="70" y="35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36"/>
            <p:cNvSpPr/>
            <p:nvPr/>
          </p:nvSpPr>
          <p:spPr>
            <a:xfrm>
              <a:off x="1083795" y="257996"/>
              <a:ext cx="992" cy="1322"/>
            </a:xfrm>
            <a:custGeom>
              <a:avLst/>
              <a:gdLst/>
              <a:ahLst/>
              <a:cxnLst/>
              <a:rect l="l" t="t" r="r" b="b"/>
              <a:pathLst>
                <a:path w="105" h="140" extrusionOk="0">
                  <a:moveTo>
                    <a:pt x="105" y="1"/>
                  </a:moveTo>
                  <a:cubicBezTo>
                    <a:pt x="36" y="1"/>
                    <a:pt x="1" y="35"/>
                    <a:pt x="1" y="105"/>
                  </a:cubicBezTo>
                  <a:lnTo>
                    <a:pt x="1" y="139"/>
                  </a:lnTo>
                  <a:cubicBezTo>
                    <a:pt x="36" y="105"/>
                    <a:pt x="70" y="70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36"/>
            <p:cNvSpPr/>
            <p:nvPr/>
          </p:nvSpPr>
          <p:spPr>
            <a:xfrm>
              <a:off x="1040377" y="32068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0"/>
                  </a:moveTo>
                  <a:lnTo>
                    <a:pt x="53" y="35"/>
                  </a:lnTo>
                  <a:lnTo>
                    <a:pt x="53" y="35"/>
                  </a:lnTo>
                  <a:cubicBezTo>
                    <a:pt x="70" y="26"/>
                    <a:pt x="87" y="18"/>
                    <a:pt x="105" y="0"/>
                  </a:cubicBezTo>
                  <a:close/>
                  <a:moveTo>
                    <a:pt x="53" y="35"/>
                  </a:moveTo>
                  <a:lnTo>
                    <a:pt x="53" y="35"/>
                  </a:lnTo>
                  <a:cubicBezTo>
                    <a:pt x="35" y="44"/>
                    <a:pt x="18" y="52"/>
                    <a:pt x="1" y="70"/>
                  </a:cubicBezTo>
                  <a:lnTo>
                    <a:pt x="53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36"/>
            <p:cNvSpPr/>
            <p:nvPr/>
          </p:nvSpPr>
          <p:spPr>
            <a:xfrm>
              <a:off x="1039404" y="321344"/>
              <a:ext cx="982" cy="982"/>
            </a:xfrm>
            <a:custGeom>
              <a:avLst/>
              <a:gdLst/>
              <a:ahLst/>
              <a:cxnLst/>
              <a:rect l="l" t="t" r="r" b="b"/>
              <a:pathLst>
                <a:path w="104" h="104" extrusionOk="0">
                  <a:moveTo>
                    <a:pt x="103" y="0"/>
                  </a:moveTo>
                  <a:cubicBezTo>
                    <a:pt x="69" y="35"/>
                    <a:pt x="34" y="69"/>
                    <a:pt x="0" y="69"/>
                  </a:cubicBezTo>
                  <a:lnTo>
                    <a:pt x="0" y="103"/>
                  </a:lnTo>
                  <a:cubicBezTo>
                    <a:pt x="34" y="69"/>
                    <a:pt x="69" y="35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36"/>
            <p:cNvSpPr/>
            <p:nvPr/>
          </p:nvSpPr>
          <p:spPr>
            <a:xfrm>
              <a:off x="1086081" y="29260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36"/>
            <p:cNvSpPr/>
            <p:nvPr/>
          </p:nvSpPr>
          <p:spPr>
            <a:xfrm>
              <a:off x="1086081" y="292281"/>
              <a:ext cx="671" cy="331"/>
            </a:xfrm>
            <a:custGeom>
              <a:avLst/>
              <a:gdLst/>
              <a:ahLst/>
              <a:cxnLst/>
              <a:rect l="l" t="t" r="r" b="b"/>
              <a:pathLst>
                <a:path w="71" h="35" extrusionOk="0">
                  <a:moveTo>
                    <a:pt x="70" y="0"/>
                  </a:moveTo>
                  <a:cubicBezTo>
                    <a:pt x="36" y="0"/>
                    <a:pt x="36" y="0"/>
                    <a:pt x="1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36"/>
            <p:cNvSpPr/>
            <p:nvPr/>
          </p:nvSpPr>
          <p:spPr>
            <a:xfrm>
              <a:off x="1086742" y="29228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36"/>
            <p:cNvSpPr/>
            <p:nvPr/>
          </p:nvSpPr>
          <p:spPr>
            <a:xfrm>
              <a:off x="1085429" y="292933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70" y="0"/>
                  </a:moveTo>
                  <a:cubicBezTo>
                    <a:pt x="53" y="0"/>
                    <a:pt x="44" y="9"/>
                    <a:pt x="35" y="18"/>
                  </a:cubicBezTo>
                  <a:lnTo>
                    <a:pt x="35" y="18"/>
                  </a:lnTo>
                  <a:lnTo>
                    <a:pt x="70" y="0"/>
                  </a:lnTo>
                  <a:close/>
                  <a:moveTo>
                    <a:pt x="35" y="18"/>
                  </a:moveTo>
                  <a:lnTo>
                    <a:pt x="1" y="35"/>
                  </a:lnTo>
                  <a:cubicBezTo>
                    <a:pt x="18" y="35"/>
                    <a:pt x="27" y="26"/>
                    <a:pt x="35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36"/>
            <p:cNvSpPr/>
            <p:nvPr/>
          </p:nvSpPr>
          <p:spPr>
            <a:xfrm>
              <a:off x="1085429" y="29325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36"/>
            <p:cNvSpPr/>
            <p:nvPr/>
          </p:nvSpPr>
          <p:spPr>
            <a:xfrm>
              <a:off x="1085760" y="29260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35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36"/>
            <p:cNvSpPr/>
            <p:nvPr/>
          </p:nvSpPr>
          <p:spPr>
            <a:xfrm>
              <a:off x="1084126" y="29326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cubicBezTo>
                    <a:pt x="104" y="35"/>
                    <a:pt x="69" y="69"/>
                    <a:pt x="1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36"/>
            <p:cNvSpPr/>
            <p:nvPr/>
          </p:nvSpPr>
          <p:spPr>
            <a:xfrm>
              <a:off x="1036467" y="32525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lnTo>
                    <a:pt x="52" y="35"/>
                  </a:lnTo>
                  <a:cubicBezTo>
                    <a:pt x="69" y="26"/>
                    <a:pt x="86" y="18"/>
                    <a:pt x="104" y="0"/>
                  </a:cubicBezTo>
                  <a:close/>
                  <a:moveTo>
                    <a:pt x="52" y="35"/>
                  </a:moveTo>
                  <a:cubicBezTo>
                    <a:pt x="35" y="44"/>
                    <a:pt x="17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36"/>
            <p:cNvSpPr/>
            <p:nvPr/>
          </p:nvSpPr>
          <p:spPr>
            <a:xfrm>
              <a:off x="1038422" y="32395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36"/>
            <p:cNvSpPr/>
            <p:nvPr/>
          </p:nvSpPr>
          <p:spPr>
            <a:xfrm>
              <a:off x="1038422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36"/>
            <p:cNvSpPr/>
            <p:nvPr/>
          </p:nvSpPr>
          <p:spPr>
            <a:xfrm>
              <a:off x="1038752" y="32362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0"/>
                  </a:moveTo>
                  <a:lnTo>
                    <a:pt x="35" y="0"/>
                  </a:ln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36"/>
            <p:cNvSpPr/>
            <p:nvPr/>
          </p:nvSpPr>
          <p:spPr>
            <a:xfrm>
              <a:off x="1037439" y="3242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04"/>
                  </a:moveTo>
                  <a:lnTo>
                    <a:pt x="1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ubicBezTo>
                    <a:pt x="70" y="35"/>
                    <a:pt x="35" y="7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36"/>
            <p:cNvSpPr/>
            <p:nvPr/>
          </p:nvSpPr>
          <p:spPr>
            <a:xfrm>
              <a:off x="1090983" y="62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36"/>
            <p:cNvSpPr/>
            <p:nvPr/>
          </p:nvSpPr>
          <p:spPr>
            <a:xfrm>
              <a:off x="1090983" y="590280"/>
              <a:ext cx="6215" cy="36968"/>
            </a:xfrm>
            <a:custGeom>
              <a:avLst/>
              <a:gdLst/>
              <a:ahLst/>
              <a:cxnLst/>
              <a:rect l="l" t="t" r="r" b="b"/>
              <a:pathLst>
                <a:path w="658" h="3914" extrusionOk="0">
                  <a:moveTo>
                    <a:pt x="429" y="0"/>
                  </a:moveTo>
                  <a:cubicBezTo>
                    <a:pt x="415" y="0"/>
                    <a:pt x="399" y="3"/>
                    <a:pt x="381" y="7"/>
                  </a:cubicBezTo>
                  <a:cubicBezTo>
                    <a:pt x="346" y="76"/>
                    <a:pt x="346" y="145"/>
                    <a:pt x="346" y="180"/>
                  </a:cubicBezTo>
                  <a:cubicBezTo>
                    <a:pt x="484" y="837"/>
                    <a:pt x="450" y="1493"/>
                    <a:pt x="381" y="2116"/>
                  </a:cubicBezTo>
                  <a:cubicBezTo>
                    <a:pt x="277" y="2738"/>
                    <a:pt x="139" y="3325"/>
                    <a:pt x="0" y="3913"/>
                  </a:cubicBezTo>
                  <a:cubicBezTo>
                    <a:pt x="104" y="3878"/>
                    <a:pt x="104" y="3775"/>
                    <a:pt x="139" y="3740"/>
                  </a:cubicBezTo>
                  <a:cubicBezTo>
                    <a:pt x="415" y="2842"/>
                    <a:pt x="553" y="1943"/>
                    <a:pt x="623" y="1010"/>
                  </a:cubicBezTo>
                  <a:cubicBezTo>
                    <a:pt x="623" y="733"/>
                    <a:pt x="657" y="457"/>
                    <a:pt x="553" y="180"/>
                  </a:cubicBezTo>
                  <a:cubicBezTo>
                    <a:pt x="524" y="90"/>
                    <a:pt x="520" y="0"/>
                    <a:pt x="4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36"/>
            <p:cNvSpPr/>
            <p:nvPr/>
          </p:nvSpPr>
          <p:spPr>
            <a:xfrm>
              <a:off x="1090001" y="62984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36"/>
            <p:cNvSpPr/>
            <p:nvPr/>
          </p:nvSpPr>
          <p:spPr>
            <a:xfrm>
              <a:off x="1090331" y="62951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36"/>
            <p:cNvSpPr/>
            <p:nvPr/>
          </p:nvSpPr>
          <p:spPr>
            <a:xfrm>
              <a:off x="1086412" y="63964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36"/>
            <p:cNvSpPr/>
            <p:nvPr/>
          </p:nvSpPr>
          <p:spPr>
            <a:xfrm>
              <a:off x="1086742" y="637685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69"/>
                    <a:pt x="0" y="138"/>
                    <a:pt x="0" y="207"/>
                  </a:cubicBezTo>
                  <a:cubicBezTo>
                    <a:pt x="69" y="173"/>
                    <a:pt x="69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36"/>
            <p:cNvSpPr/>
            <p:nvPr/>
          </p:nvSpPr>
          <p:spPr>
            <a:xfrm>
              <a:off x="1087394" y="6376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36"/>
            <p:cNvSpPr/>
            <p:nvPr/>
          </p:nvSpPr>
          <p:spPr>
            <a:xfrm>
              <a:off x="1086081" y="639971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207"/>
                  </a:cubicBezTo>
                  <a:cubicBezTo>
                    <a:pt x="70" y="138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36"/>
            <p:cNvSpPr/>
            <p:nvPr/>
          </p:nvSpPr>
          <p:spPr>
            <a:xfrm>
              <a:off x="1086081" y="641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36"/>
            <p:cNvSpPr/>
            <p:nvPr/>
          </p:nvSpPr>
          <p:spPr>
            <a:xfrm>
              <a:off x="1086742" y="63964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36"/>
            <p:cNvSpPr/>
            <p:nvPr/>
          </p:nvSpPr>
          <p:spPr>
            <a:xfrm>
              <a:off x="1084456" y="643881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lnTo>
                    <a:pt x="0" y="139"/>
                  </a:lnTo>
                  <a:cubicBezTo>
                    <a:pt x="69" y="105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36"/>
            <p:cNvSpPr/>
            <p:nvPr/>
          </p:nvSpPr>
          <p:spPr>
            <a:xfrm>
              <a:off x="1085108" y="6435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36"/>
            <p:cNvSpPr/>
            <p:nvPr/>
          </p:nvSpPr>
          <p:spPr>
            <a:xfrm>
              <a:off x="1090983" y="62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36"/>
            <p:cNvSpPr/>
            <p:nvPr/>
          </p:nvSpPr>
          <p:spPr>
            <a:xfrm>
              <a:off x="1090331" y="62951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6"/>
                  </a:cubicBez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36"/>
            <p:cNvSpPr/>
            <p:nvPr/>
          </p:nvSpPr>
          <p:spPr>
            <a:xfrm>
              <a:off x="1090652" y="627239"/>
              <a:ext cx="340" cy="2286"/>
            </a:xfrm>
            <a:custGeom>
              <a:avLst/>
              <a:gdLst/>
              <a:ahLst/>
              <a:cxnLst/>
              <a:rect l="l" t="t" r="r" b="b"/>
              <a:pathLst>
                <a:path w="36" h="242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69"/>
                    <a:pt x="1" y="173"/>
                    <a:pt x="1" y="242"/>
                  </a:cubicBezTo>
                  <a:cubicBezTo>
                    <a:pt x="35" y="173"/>
                    <a:pt x="35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36"/>
            <p:cNvSpPr/>
            <p:nvPr/>
          </p:nvSpPr>
          <p:spPr>
            <a:xfrm>
              <a:off x="1083795" y="6474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36"/>
            <p:cNvSpPr/>
            <p:nvPr/>
          </p:nvSpPr>
          <p:spPr>
            <a:xfrm>
              <a:off x="1085429" y="64192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70"/>
                    <a:pt x="1" y="104"/>
                    <a:pt x="1" y="173"/>
                  </a:cubicBezTo>
                  <a:cubicBezTo>
                    <a:pt x="35" y="139"/>
                    <a:pt x="35" y="7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36"/>
            <p:cNvSpPr/>
            <p:nvPr/>
          </p:nvSpPr>
          <p:spPr>
            <a:xfrm>
              <a:off x="1085108" y="64356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36"/>
            <p:cNvSpPr/>
            <p:nvPr/>
          </p:nvSpPr>
          <p:spPr>
            <a:xfrm>
              <a:off x="1086081" y="6419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36"/>
            <p:cNvSpPr/>
            <p:nvPr/>
          </p:nvSpPr>
          <p:spPr>
            <a:xfrm>
              <a:off x="1089028" y="6340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36"/>
            <p:cNvSpPr/>
            <p:nvPr/>
          </p:nvSpPr>
          <p:spPr>
            <a:xfrm>
              <a:off x="1088697" y="63408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36"/>
            <p:cNvSpPr/>
            <p:nvPr/>
          </p:nvSpPr>
          <p:spPr>
            <a:xfrm>
              <a:off x="1087394" y="63768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36"/>
            <p:cNvSpPr/>
            <p:nvPr/>
          </p:nvSpPr>
          <p:spPr>
            <a:xfrm>
              <a:off x="1087715" y="637024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1" y="1"/>
                  </a:moveTo>
                  <a:lnTo>
                    <a:pt x="1" y="70"/>
                  </a:lnTo>
                  <a:cubicBezTo>
                    <a:pt x="1" y="70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36"/>
            <p:cNvSpPr/>
            <p:nvPr/>
          </p:nvSpPr>
          <p:spPr>
            <a:xfrm>
              <a:off x="1084126" y="64519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36"/>
            <p:cNvSpPr/>
            <p:nvPr/>
          </p:nvSpPr>
          <p:spPr>
            <a:xfrm>
              <a:off x="1083795" y="645515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70" y="1"/>
                  </a:moveTo>
                  <a:cubicBezTo>
                    <a:pt x="36" y="70"/>
                    <a:pt x="36" y="104"/>
                    <a:pt x="1" y="173"/>
                  </a:cubicBezTo>
                  <a:cubicBezTo>
                    <a:pt x="70" y="139"/>
                    <a:pt x="70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36"/>
            <p:cNvSpPr/>
            <p:nvPr/>
          </p:nvSpPr>
          <p:spPr>
            <a:xfrm>
              <a:off x="1083795" y="64714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36"/>
            <p:cNvSpPr/>
            <p:nvPr/>
          </p:nvSpPr>
          <p:spPr>
            <a:xfrm>
              <a:off x="1089028" y="6340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36"/>
            <p:cNvSpPr/>
            <p:nvPr/>
          </p:nvSpPr>
          <p:spPr>
            <a:xfrm>
              <a:off x="1089028" y="63343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36"/>
            <p:cNvSpPr/>
            <p:nvPr/>
          </p:nvSpPr>
          <p:spPr>
            <a:xfrm>
              <a:off x="1080537" y="6536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36"/>
            <p:cNvSpPr/>
            <p:nvPr/>
          </p:nvSpPr>
          <p:spPr>
            <a:xfrm>
              <a:off x="1080537" y="6540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36"/>
            <p:cNvSpPr/>
            <p:nvPr/>
          </p:nvSpPr>
          <p:spPr>
            <a:xfrm>
              <a:off x="1216346" y="363563"/>
              <a:ext cx="20581" cy="51154"/>
            </a:xfrm>
            <a:custGeom>
              <a:avLst/>
              <a:gdLst/>
              <a:ahLst/>
              <a:cxnLst/>
              <a:rect l="l" t="t" r="r" b="b"/>
              <a:pathLst>
                <a:path w="2179" h="5416" extrusionOk="0">
                  <a:moveTo>
                    <a:pt x="132" y="1"/>
                  </a:moveTo>
                  <a:cubicBezTo>
                    <a:pt x="90" y="1"/>
                    <a:pt x="46" y="8"/>
                    <a:pt x="0" y="23"/>
                  </a:cubicBezTo>
                  <a:cubicBezTo>
                    <a:pt x="381" y="300"/>
                    <a:pt x="726" y="645"/>
                    <a:pt x="1037" y="1060"/>
                  </a:cubicBezTo>
                  <a:cubicBezTo>
                    <a:pt x="1625" y="1855"/>
                    <a:pt x="1936" y="2788"/>
                    <a:pt x="2040" y="3791"/>
                  </a:cubicBezTo>
                  <a:cubicBezTo>
                    <a:pt x="2109" y="4344"/>
                    <a:pt x="2143" y="4862"/>
                    <a:pt x="2178" y="5415"/>
                  </a:cubicBezTo>
                  <a:cubicBezTo>
                    <a:pt x="2178" y="4344"/>
                    <a:pt x="2109" y="3272"/>
                    <a:pt x="1798" y="2235"/>
                  </a:cubicBezTo>
                  <a:cubicBezTo>
                    <a:pt x="1590" y="1440"/>
                    <a:pt x="1176" y="749"/>
                    <a:pt x="553" y="196"/>
                  </a:cubicBezTo>
                  <a:cubicBezTo>
                    <a:pt x="419" y="88"/>
                    <a:pt x="284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36"/>
            <p:cNvSpPr/>
            <p:nvPr/>
          </p:nvSpPr>
          <p:spPr>
            <a:xfrm>
              <a:off x="1214060" y="38858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36"/>
            <p:cNvSpPr/>
            <p:nvPr/>
          </p:nvSpPr>
          <p:spPr>
            <a:xfrm>
              <a:off x="1204918" y="351369"/>
              <a:ext cx="12090" cy="37223"/>
            </a:xfrm>
            <a:custGeom>
              <a:avLst/>
              <a:gdLst/>
              <a:ahLst/>
              <a:cxnLst/>
              <a:rect l="l" t="t" r="r" b="b"/>
              <a:pathLst>
                <a:path w="1280" h="3941" extrusionOk="0">
                  <a:moveTo>
                    <a:pt x="1141" y="1"/>
                  </a:moveTo>
                  <a:cubicBezTo>
                    <a:pt x="1107" y="1"/>
                    <a:pt x="1072" y="35"/>
                    <a:pt x="1072" y="70"/>
                  </a:cubicBezTo>
                  <a:cubicBezTo>
                    <a:pt x="1038" y="104"/>
                    <a:pt x="1038" y="173"/>
                    <a:pt x="1038" y="208"/>
                  </a:cubicBezTo>
                  <a:cubicBezTo>
                    <a:pt x="899" y="726"/>
                    <a:pt x="657" y="1176"/>
                    <a:pt x="139" y="1383"/>
                  </a:cubicBezTo>
                  <a:cubicBezTo>
                    <a:pt x="70" y="1418"/>
                    <a:pt x="35" y="1487"/>
                    <a:pt x="35" y="1591"/>
                  </a:cubicBezTo>
                  <a:cubicBezTo>
                    <a:pt x="1" y="1694"/>
                    <a:pt x="1" y="1832"/>
                    <a:pt x="35" y="1971"/>
                  </a:cubicBezTo>
                  <a:cubicBezTo>
                    <a:pt x="70" y="2351"/>
                    <a:pt x="657" y="3595"/>
                    <a:pt x="968" y="3941"/>
                  </a:cubicBezTo>
                  <a:cubicBezTo>
                    <a:pt x="830" y="3664"/>
                    <a:pt x="727" y="3422"/>
                    <a:pt x="623" y="3146"/>
                  </a:cubicBezTo>
                  <a:cubicBezTo>
                    <a:pt x="415" y="2766"/>
                    <a:pt x="277" y="2351"/>
                    <a:pt x="139" y="1936"/>
                  </a:cubicBezTo>
                  <a:cubicBezTo>
                    <a:pt x="104" y="1763"/>
                    <a:pt x="70" y="1591"/>
                    <a:pt x="277" y="1521"/>
                  </a:cubicBezTo>
                  <a:cubicBezTo>
                    <a:pt x="727" y="1349"/>
                    <a:pt x="968" y="934"/>
                    <a:pt x="1176" y="554"/>
                  </a:cubicBezTo>
                  <a:cubicBezTo>
                    <a:pt x="1245" y="415"/>
                    <a:pt x="1280" y="242"/>
                    <a:pt x="1245" y="104"/>
                  </a:cubicBezTo>
                  <a:cubicBezTo>
                    <a:pt x="1245" y="35"/>
                    <a:pt x="1176" y="1"/>
                    <a:pt x="1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36"/>
            <p:cNvSpPr/>
            <p:nvPr/>
          </p:nvSpPr>
          <p:spPr>
            <a:xfrm>
              <a:off x="1223855" y="352625"/>
              <a:ext cx="13724" cy="18342"/>
            </a:xfrm>
            <a:custGeom>
              <a:avLst/>
              <a:gdLst/>
              <a:ahLst/>
              <a:cxnLst/>
              <a:rect l="l" t="t" r="r" b="b"/>
              <a:pathLst>
                <a:path w="1453" h="1942" extrusionOk="0">
                  <a:moveTo>
                    <a:pt x="64" y="0"/>
                  </a:moveTo>
                  <a:cubicBezTo>
                    <a:pt x="43" y="0"/>
                    <a:pt x="22" y="2"/>
                    <a:pt x="0" y="6"/>
                  </a:cubicBezTo>
                  <a:cubicBezTo>
                    <a:pt x="0" y="75"/>
                    <a:pt x="35" y="109"/>
                    <a:pt x="70" y="109"/>
                  </a:cubicBezTo>
                  <a:cubicBezTo>
                    <a:pt x="484" y="455"/>
                    <a:pt x="795" y="904"/>
                    <a:pt x="1107" y="1354"/>
                  </a:cubicBezTo>
                  <a:cubicBezTo>
                    <a:pt x="1210" y="1561"/>
                    <a:pt x="1279" y="1803"/>
                    <a:pt x="1452" y="1941"/>
                  </a:cubicBezTo>
                  <a:cubicBezTo>
                    <a:pt x="1245" y="1319"/>
                    <a:pt x="865" y="732"/>
                    <a:pt x="450" y="248"/>
                  </a:cubicBezTo>
                  <a:cubicBezTo>
                    <a:pt x="357" y="124"/>
                    <a:pt x="237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36"/>
            <p:cNvSpPr/>
            <p:nvPr/>
          </p:nvSpPr>
          <p:spPr>
            <a:xfrm>
              <a:off x="1237569" y="37095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36"/>
            <p:cNvSpPr/>
            <p:nvPr/>
          </p:nvSpPr>
          <p:spPr>
            <a:xfrm>
              <a:off x="1210471" y="374547"/>
              <a:ext cx="5233" cy="8822"/>
            </a:xfrm>
            <a:custGeom>
              <a:avLst/>
              <a:gdLst/>
              <a:ahLst/>
              <a:cxnLst/>
              <a:rect l="l" t="t" r="r" b="b"/>
              <a:pathLst>
                <a:path w="554" h="934" extrusionOk="0">
                  <a:moveTo>
                    <a:pt x="0" y="1"/>
                  </a:moveTo>
                  <a:cubicBezTo>
                    <a:pt x="69" y="381"/>
                    <a:pt x="277" y="657"/>
                    <a:pt x="519" y="934"/>
                  </a:cubicBezTo>
                  <a:lnTo>
                    <a:pt x="553" y="899"/>
                  </a:lnTo>
                  <a:cubicBezTo>
                    <a:pt x="380" y="588"/>
                    <a:pt x="277" y="24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36"/>
            <p:cNvSpPr/>
            <p:nvPr/>
          </p:nvSpPr>
          <p:spPr>
            <a:xfrm>
              <a:off x="1218301" y="38761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36"/>
            <p:cNvSpPr/>
            <p:nvPr/>
          </p:nvSpPr>
          <p:spPr>
            <a:xfrm>
              <a:off x="1218632" y="387931"/>
              <a:ext cx="992" cy="2626"/>
            </a:xfrm>
            <a:custGeom>
              <a:avLst/>
              <a:gdLst/>
              <a:ahLst/>
              <a:cxnLst/>
              <a:rect l="l" t="t" r="r" b="b"/>
              <a:pathLst>
                <a:path w="105" h="278" extrusionOk="0">
                  <a:moveTo>
                    <a:pt x="0" y="1"/>
                  </a:moveTo>
                  <a:cubicBezTo>
                    <a:pt x="0" y="104"/>
                    <a:pt x="35" y="174"/>
                    <a:pt x="104" y="277"/>
                  </a:cubicBezTo>
                  <a:cubicBezTo>
                    <a:pt x="104" y="174"/>
                    <a:pt x="7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36"/>
            <p:cNvSpPr/>
            <p:nvPr/>
          </p:nvSpPr>
          <p:spPr>
            <a:xfrm>
              <a:off x="1219614" y="39054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36"/>
            <p:cNvSpPr/>
            <p:nvPr/>
          </p:nvSpPr>
          <p:spPr>
            <a:xfrm>
              <a:off x="1215364" y="383038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lnTo>
                    <a:pt x="1" y="35"/>
                  </a:lnTo>
                  <a:cubicBezTo>
                    <a:pt x="35" y="104"/>
                    <a:pt x="70" y="208"/>
                    <a:pt x="174" y="242"/>
                  </a:cubicBezTo>
                  <a:cubicBezTo>
                    <a:pt x="139" y="139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36"/>
            <p:cNvSpPr/>
            <p:nvPr/>
          </p:nvSpPr>
          <p:spPr>
            <a:xfrm>
              <a:off x="1216998" y="385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36"/>
            <p:cNvSpPr/>
            <p:nvPr/>
          </p:nvSpPr>
          <p:spPr>
            <a:xfrm>
              <a:off x="1218301" y="38761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36"/>
            <p:cNvSpPr/>
            <p:nvPr/>
          </p:nvSpPr>
          <p:spPr>
            <a:xfrm>
              <a:off x="1216998" y="385645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" y="1"/>
                  </a:moveTo>
                  <a:cubicBezTo>
                    <a:pt x="1" y="70"/>
                    <a:pt x="70" y="174"/>
                    <a:pt x="139" y="208"/>
                  </a:cubicBezTo>
                  <a:cubicBezTo>
                    <a:pt x="139" y="105"/>
                    <a:pt x="104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36"/>
            <p:cNvSpPr/>
            <p:nvPr/>
          </p:nvSpPr>
          <p:spPr>
            <a:xfrm>
              <a:off x="1216998" y="385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36"/>
            <p:cNvSpPr/>
            <p:nvPr/>
          </p:nvSpPr>
          <p:spPr>
            <a:xfrm>
              <a:off x="1218301" y="39740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1" y="69"/>
                    <a:pt x="7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36"/>
            <p:cNvSpPr/>
            <p:nvPr/>
          </p:nvSpPr>
          <p:spPr>
            <a:xfrm>
              <a:off x="1214712" y="39119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35" y="0"/>
                    <a:pt x="35" y="35"/>
                    <a:pt x="70" y="70"/>
                  </a:cubicBezTo>
                  <a:cubicBezTo>
                    <a:pt x="70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36"/>
            <p:cNvSpPr/>
            <p:nvPr/>
          </p:nvSpPr>
          <p:spPr>
            <a:xfrm>
              <a:off x="1214712" y="39086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36"/>
            <p:cNvSpPr/>
            <p:nvPr/>
          </p:nvSpPr>
          <p:spPr>
            <a:xfrm>
              <a:off x="1219614" y="390547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36"/>
            <p:cNvSpPr/>
            <p:nvPr/>
          </p:nvSpPr>
          <p:spPr>
            <a:xfrm>
              <a:off x="1219935" y="3908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35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36"/>
            <p:cNvSpPr/>
            <p:nvPr/>
          </p:nvSpPr>
          <p:spPr>
            <a:xfrm>
              <a:off x="1237569" y="371289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0" y="0"/>
                  </a:moveTo>
                  <a:cubicBezTo>
                    <a:pt x="35" y="69"/>
                    <a:pt x="0" y="104"/>
                    <a:pt x="69" y="173"/>
                  </a:cubicBezTo>
                  <a:cubicBezTo>
                    <a:pt x="35" y="104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36"/>
            <p:cNvSpPr/>
            <p:nvPr/>
          </p:nvSpPr>
          <p:spPr>
            <a:xfrm>
              <a:off x="1214391" y="39021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lnTo>
                    <a:pt x="35" y="70"/>
                  </a:lnTo>
                  <a:cubicBezTo>
                    <a:pt x="35" y="70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36"/>
            <p:cNvSpPr/>
            <p:nvPr/>
          </p:nvSpPr>
          <p:spPr>
            <a:xfrm>
              <a:off x="1214060" y="3889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36"/>
            <p:cNvSpPr/>
            <p:nvPr/>
          </p:nvSpPr>
          <p:spPr>
            <a:xfrm>
              <a:off x="1214060" y="389244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0" y="0"/>
                  </a:moveTo>
                  <a:cubicBezTo>
                    <a:pt x="0" y="17"/>
                    <a:pt x="9" y="43"/>
                    <a:pt x="18" y="69"/>
                  </a:cubicBezTo>
                  <a:lnTo>
                    <a:pt x="0" y="0"/>
                  </a:lnTo>
                  <a:close/>
                  <a:moveTo>
                    <a:pt x="18" y="69"/>
                  </a:moveTo>
                  <a:lnTo>
                    <a:pt x="35" y="138"/>
                  </a:lnTo>
                  <a:cubicBezTo>
                    <a:pt x="35" y="121"/>
                    <a:pt x="26" y="95"/>
                    <a:pt x="18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36"/>
            <p:cNvSpPr/>
            <p:nvPr/>
          </p:nvSpPr>
          <p:spPr>
            <a:xfrm>
              <a:off x="1218301" y="39707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36"/>
            <p:cNvSpPr/>
            <p:nvPr/>
          </p:nvSpPr>
          <p:spPr>
            <a:xfrm>
              <a:off x="1215364" y="39185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36"/>
            <p:cNvSpPr/>
            <p:nvPr/>
          </p:nvSpPr>
          <p:spPr>
            <a:xfrm>
              <a:off x="1210141" y="3742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36"/>
            <p:cNvSpPr/>
            <p:nvPr/>
          </p:nvSpPr>
          <p:spPr>
            <a:xfrm>
              <a:off x="1275434" y="576245"/>
              <a:ext cx="20902" cy="24557"/>
            </a:xfrm>
            <a:custGeom>
              <a:avLst/>
              <a:gdLst/>
              <a:ahLst/>
              <a:cxnLst/>
              <a:rect l="l" t="t" r="r" b="b"/>
              <a:pathLst>
                <a:path w="2213" h="2600" extrusionOk="0">
                  <a:moveTo>
                    <a:pt x="54" y="0"/>
                  </a:moveTo>
                  <a:cubicBezTo>
                    <a:pt x="37" y="0"/>
                    <a:pt x="20" y="2"/>
                    <a:pt x="1" y="7"/>
                  </a:cubicBezTo>
                  <a:cubicBezTo>
                    <a:pt x="1" y="111"/>
                    <a:pt x="35" y="145"/>
                    <a:pt x="70" y="180"/>
                  </a:cubicBezTo>
                  <a:cubicBezTo>
                    <a:pt x="796" y="836"/>
                    <a:pt x="1452" y="1597"/>
                    <a:pt x="2006" y="2392"/>
                  </a:cubicBezTo>
                  <a:cubicBezTo>
                    <a:pt x="2040" y="2461"/>
                    <a:pt x="2109" y="2565"/>
                    <a:pt x="2213" y="2599"/>
                  </a:cubicBezTo>
                  <a:cubicBezTo>
                    <a:pt x="2075" y="2323"/>
                    <a:pt x="1902" y="2081"/>
                    <a:pt x="1729" y="1839"/>
                  </a:cubicBezTo>
                  <a:cubicBezTo>
                    <a:pt x="1280" y="1217"/>
                    <a:pt x="796" y="698"/>
                    <a:pt x="277" y="145"/>
                  </a:cubicBezTo>
                  <a:cubicBezTo>
                    <a:pt x="218" y="85"/>
                    <a:pt x="158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36"/>
            <p:cNvSpPr/>
            <p:nvPr/>
          </p:nvSpPr>
          <p:spPr>
            <a:xfrm>
              <a:off x="1296326" y="600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36"/>
            <p:cNvSpPr/>
            <p:nvPr/>
          </p:nvSpPr>
          <p:spPr>
            <a:xfrm>
              <a:off x="1280005" y="59328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36"/>
            <p:cNvSpPr/>
            <p:nvPr/>
          </p:nvSpPr>
          <p:spPr>
            <a:xfrm>
              <a:off x="1276416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36"/>
            <p:cNvSpPr/>
            <p:nvPr/>
          </p:nvSpPr>
          <p:spPr>
            <a:xfrm>
              <a:off x="1276416" y="588382"/>
              <a:ext cx="3599" cy="4911"/>
            </a:xfrm>
            <a:custGeom>
              <a:avLst/>
              <a:gdLst/>
              <a:ahLst/>
              <a:cxnLst/>
              <a:rect l="l" t="t" r="r" b="b"/>
              <a:pathLst>
                <a:path w="381" h="520" extrusionOk="0">
                  <a:moveTo>
                    <a:pt x="0" y="1"/>
                  </a:moveTo>
                  <a:lnTo>
                    <a:pt x="0" y="1"/>
                  </a:lnTo>
                  <a:cubicBezTo>
                    <a:pt x="70" y="208"/>
                    <a:pt x="208" y="381"/>
                    <a:pt x="381" y="519"/>
                  </a:cubicBezTo>
                  <a:cubicBezTo>
                    <a:pt x="312" y="312"/>
                    <a:pt x="208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36"/>
            <p:cNvSpPr/>
            <p:nvPr/>
          </p:nvSpPr>
          <p:spPr>
            <a:xfrm>
              <a:off x="1280005" y="59360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36"/>
            <p:cNvSpPr/>
            <p:nvPr/>
          </p:nvSpPr>
          <p:spPr>
            <a:xfrm>
              <a:off x="1280336" y="593605"/>
              <a:ext cx="1643" cy="3277"/>
            </a:xfrm>
            <a:custGeom>
              <a:avLst/>
              <a:gdLst/>
              <a:ahLst/>
              <a:cxnLst/>
              <a:rect l="l" t="t" r="r" b="b"/>
              <a:pathLst>
                <a:path w="174" h="347" extrusionOk="0">
                  <a:moveTo>
                    <a:pt x="0" y="1"/>
                  </a:moveTo>
                  <a:cubicBezTo>
                    <a:pt x="35" y="139"/>
                    <a:pt x="104" y="243"/>
                    <a:pt x="173" y="346"/>
                  </a:cubicBezTo>
                  <a:cubicBezTo>
                    <a:pt x="173" y="208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36"/>
            <p:cNvSpPr/>
            <p:nvPr/>
          </p:nvSpPr>
          <p:spPr>
            <a:xfrm>
              <a:off x="1281970" y="59687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36"/>
            <p:cNvSpPr/>
            <p:nvPr/>
          </p:nvSpPr>
          <p:spPr>
            <a:xfrm>
              <a:off x="1283594" y="5998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36"/>
            <p:cNvSpPr/>
            <p:nvPr/>
          </p:nvSpPr>
          <p:spPr>
            <a:xfrm>
              <a:off x="1283594" y="599810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70" y="1"/>
                  </a:moveTo>
                  <a:lnTo>
                    <a:pt x="1" y="1"/>
                  </a:lnTo>
                  <a:cubicBezTo>
                    <a:pt x="35" y="1"/>
                    <a:pt x="70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36"/>
            <p:cNvSpPr/>
            <p:nvPr/>
          </p:nvSpPr>
          <p:spPr>
            <a:xfrm>
              <a:off x="1283273" y="598176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0" y="1"/>
                  </a:moveTo>
                  <a:cubicBezTo>
                    <a:pt x="0" y="70"/>
                    <a:pt x="35" y="104"/>
                    <a:pt x="35" y="174"/>
                  </a:cubicBezTo>
                  <a:cubicBezTo>
                    <a:pt x="35" y="104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36"/>
            <p:cNvSpPr/>
            <p:nvPr/>
          </p:nvSpPr>
          <p:spPr>
            <a:xfrm>
              <a:off x="1283273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36"/>
            <p:cNvSpPr/>
            <p:nvPr/>
          </p:nvSpPr>
          <p:spPr>
            <a:xfrm>
              <a:off x="1296987" y="6020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36"/>
            <p:cNvSpPr/>
            <p:nvPr/>
          </p:nvSpPr>
          <p:spPr>
            <a:xfrm>
              <a:off x="1296326" y="600793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1" y="0"/>
                  </a:moveTo>
                  <a:cubicBezTo>
                    <a:pt x="1" y="69"/>
                    <a:pt x="35" y="104"/>
                    <a:pt x="70" y="139"/>
                  </a:cubicBezTo>
                  <a:cubicBezTo>
                    <a:pt x="70" y="104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36"/>
            <p:cNvSpPr/>
            <p:nvPr/>
          </p:nvSpPr>
          <p:spPr>
            <a:xfrm>
              <a:off x="1296326" y="600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36"/>
            <p:cNvSpPr/>
            <p:nvPr/>
          </p:nvSpPr>
          <p:spPr>
            <a:xfrm>
              <a:off x="1297639" y="6034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36"/>
            <p:cNvSpPr/>
            <p:nvPr/>
          </p:nvSpPr>
          <p:spPr>
            <a:xfrm>
              <a:off x="1296987" y="60209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36"/>
            <p:cNvSpPr/>
            <p:nvPr/>
          </p:nvSpPr>
          <p:spPr>
            <a:xfrm>
              <a:off x="1297308" y="602427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1" y="0"/>
                  </a:moveTo>
                  <a:cubicBezTo>
                    <a:pt x="1" y="35"/>
                    <a:pt x="1" y="69"/>
                    <a:pt x="35" y="104"/>
                  </a:cubicBezTo>
                  <a:cubicBezTo>
                    <a:pt x="35" y="69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36"/>
            <p:cNvSpPr/>
            <p:nvPr/>
          </p:nvSpPr>
          <p:spPr>
            <a:xfrm>
              <a:off x="1298612" y="604712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1" y="0"/>
                  </a:moveTo>
                  <a:lnTo>
                    <a:pt x="35" y="104"/>
                  </a:lnTo>
                  <a:cubicBezTo>
                    <a:pt x="35" y="69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36"/>
            <p:cNvSpPr/>
            <p:nvPr/>
          </p:nvSpPr>
          <p:spPr>
            <a:xfrm>
              <a:off x="1298942" y="6056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36"/>
            <p:cNvSpPr/>
            <p:nvPr/>
          </p:nvSpPr>
          <p:spPr>
            <a:xfrm>
              <a:off x="1281970" y="59720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69" y="35"/>
                    <a:pt x="104" y="35"/>
                    <a:pt x="138" y="69"/>
                  </a:cubicBezTo>
                  <a:cubicBezTo>
                    <a:pt x="104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36"/>
            <p:cNvSpPr/>
            <p:nvPr/>
          </p:nvSpPr>
          <p:spPr>
            <a:xfrm>
              <a:off x="1297639" y="603730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cubicBezTo>
                    <a:pt x="0" y="69"/>
                    <a:pt x="69" y="69"/>
                    <a:pt x="104" y="104"/>
                  </a:cubicBez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36"/>
            <p:cNvSpPr/>
            <p:nvPr/>
          </p:nvSpPr>
          <p:spPr>
            <a:xfrm>
              <a:off x="1299263" y="6060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36"/>
            <p:cNvSpPr/>
            <p:nvPr/>
          </p:nvSpPr>
          <p:spPr>
            <a:xfrm>
              <a:off x="1298942" y="60633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36"/>
            <p:cNvSpPr/>
            <p:nvPr/>
          </p:nvSpPr>
          <p:spPr>
            <a:xfrm>
              <a:off x="1299263" y="60601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35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36"/>
            <p:cNvSpPr/>
            <p:nvPr/>
          </p:nvSpPr>
          <p:spPr>
            <a:xfrm>
              <a:off x="1188266" y="3530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36"/>
            <p:cNvSpPr/>
            <p:nvPr/>
          </p:nvSpPr>
          <p:spPr>
            <a:xfrm>
              <a:off x="1167704" y="352824"/>
              <a:ext cx="20571" cy="5081"/>
            </a:xfrm>
            <a:custGeom>
              <a:avLst/>
              <a:gdLst/>
              <a:ahLst/>
              <a:cxnLst/>
              <a:rect l="l" t="t" r="r" b="b"/>
              <a:pathLst>
                <a:path w="2178" h="538" extrusionOk="0">
                  <a:moveTo>
                    <a:pt x="1380" y="0"/>
                  </a:moveTo>
                  <a:cubicBezTo>
                    <a:pt x="863" y="0"/>
                    <a:pt x="397" y="141"/>
                    <a:pt x="0" y="538"/>
                  </a:cubicBezTo>
                  <a:cubicBezTo>
                    <a:pt x="35" y="538"/>
                    <a:pt x="104" y="538"/>
                    <a:pt x="138" y="503"/>
                  </a:cubicBezTo>
                  <a:cubicBezTo>
                    <a:pt x="450" y="296"/>
                    <a:pt x="830" y="192"/>
                    <a:pt x="1210" y="192"/>
                  </a:cubicBezTo>
                  <a:cubicBezTo>
                    <a:pt x="1331" y="175"/>
                    <a:pt x="1443" y="166"/>
                    <a:pt x="1551" y="166"/>
                  </a:cubicBezTo>
                  <a:cubicBezTo>
                    <a:pt x="1659" y="166"/>
                    <a:pt x="1763" y="175"/>
                    <a:pt x="1867" y="192"/>
                  </a:cubicBezTo>
                  <a:cubicBezTo>
                    <a:pt x="2005" y="192"/>
                    <a:pt x="2143" y="192"/>
                    <a:pt x="2178" y="19"/>
                  </a:cubicBezTo>
                  <a:lnTo>
                    <a:pt x="2178" y="19"/>
                  </a:lnTo>
                  <a:cubicBezTo>
                    <a:pt x="2109" y="37"/>
                    <a:pt x="2031" y="45"/>
                    <a:pt x="1953" y="45"/>
                  </a:cubicBezTo>
                  <a:cubicBezTo>
                    <a:pt x="1875" y="45"/>
                    <a:pt x="1798" y="37"/>
                    <a:pt x="1728" y="19"/>
                  </a:cubicBezTo>
                  <a:cubicBezTo>
                    <a:pt x="1610" y="7"/>
                    <a:pt x="1494" y="0"/>
                    <a:pt x="13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36"/>
            <p:cNvSpPr/>
            <p:nvPr/>
          </p:nvSpPr>
          <p:spPr>
            <a:xfrm>
              <a:off x="1167704" y="3578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36"/>
            <p:cNvSpPr/>
            <p:nvPr/>
          </p:nvSpPr>
          <p:spPr>
            <a:xfrm>
              <a:off x="1158883" y="37944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36"/>
            <p:cNvSpPr/>
            <p:nvPr/>
          </p:nvSpPr>
          <p:spPr>
            <a:xfrm>
              <a:off x="1156928" y="380422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35" y="70"/>
                    <a:pt x="1" y="105"/>
                    <a:pt x="1" y="208"/>
                  </a:cubicBezTo>
                  <a:cubicBezTo>
                    <a:pt x="35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36"/>
            <p:cNvSpPr/>
            <p:nvPr/>
          </p:nvSpPr>
          <p:spPr>
            <a:xfrm>
              <a:off x="1156607" y="38238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36"/>
            <p:cNvSpPr/>
            <p:nvPr/>
          </p:nvSpPr>
          <p:spPr>
            <a:xfrm>
              <a:off x="1157910" y="380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36"/>
            <p:cNvSpPr/>
            <p:nvPr/>
          </p:nvSpPr>
          <p:spPr>
            <a:xfrm>
              <a:off x="1155294" y="383359"/>
              <a:ext cx="340" cy="1322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35"/>
                    <a:pt x="1" y="105"/>
                    <a:pt x="1" y="139"/>
                  </a:cubicBezTo>
                  <a:cubicBezTo>
                    <a:pt x="35" y="10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36"/>
            <p:cNvSpPr/>
            <p:nvPr/>
          </p:nvSpPr>
          <p:spPr>
            <a:xfrm>
              <a:off x="1155624" y="383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36"/>
            <p:cNvSpPr/>
            <p:nvPr/>
          </p:nvSpPr>
          <p:spPr>
            <a:xfrm>
              <a:off x="1155294" y="38467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36"/>
            <p:cNvSpPr/>
            <p:nvPr/>
          </p:nvSpPr>
          <p:spPr>
            <a:xfrm>
              <a:off x="1165088" y="36051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36"/>
            <p:cNvSpPr/>
            <p:nvPr/>
          </p:nvSpPr>
          <p:spPr>
            <a:xfrm>
              <a:off x="1165419" y="359860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36"/>
            <p:cNvSpPr/>
            <p:nvPr/>
          </p:nvSpPr>
          <p:spPr>
            <a:xfrm>
              <a:off x="1166070" y="35920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36"/>
            <p:cNvSpPr/>
            <p:nvPr/>
          </p:nvSpPr>
          <p:spPr>
            <a:xfrm>
              <a:off x="1166722" y="358226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04"/>
                  </a:moveTo>
                  <a:cubicBezTo>
                    <a:pt x="35" y="70"/>
                    <a:pt x="70" y="35"/>
                    <a:pt x="104" y="0"/>
                  </a:cubicBezTo>
                  <a:lnTo>
                    <a:pt x="104" y="0"/>
                  </a:lnTo>
                  <a:cubicBezTo>
                    <a:pt x="70" y="35"/>
                    <a:pt x="35" y="7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36"/>
            <p:cNvSpPr/>
            <p:nvPr/>
          </p:nvSpPr>
          <p:spPr>
            <a:xfrm>
              <a:off x="1155624" y="382387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69" y="35"/>
                    <a:pt x="35" y="69"/>
                    <a:pt x="0" y="69"/>
                  </a:cubicBezTo>
                  <a:lnTo>
                    <a:pt x="0" y="104"/>
                  </a:lnTo>
                  <a:cubicBezTo>
                    <a:pt x="35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36"/>
            <p:cNvSpPr/>
            <p:nvPr/>
          </p:nvSpPr>
          <p:spPr>
            <a:xfrm>
              <a:off x="1158231" y="379770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1"/>
                  </a:moveTo>
                  <a:cubicBezTo>
                    <a:pt x="35" y="1"/>
                    <a:pt x="1" y="1"/>
                    <a:pt x="1" y="35"/>
                  </a:cubicBez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36"/>
            <p:cNvSpPr/>
            <p:nvPr/>
          </p:nvSpPr>
          <p:spPr>
            <a:xfrm>
              <a:off x="1158883" y="37977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36"/>
            <p:cNvSpPr/>
            <p:nvPr/>
          </p:nvSpPr>
          <p:spPr>
            <a:xfrm>
              <a:off x="1157910" y="380101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36"/>
            <p:cNvSpPr/>
            <p:nvPr/>
          </p:nvSpPr>
          <p:spPr>
            <a:xfrm>
              <a:off x="1165088" y="483259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35" y="1"/>
                  </a:moveTo>
                  <a:cubicBezTo>
                    <a:pt x="70" y="1"/>
                    <a:pt x="104" y="35"/>
                    <a:pt x="139" y="35"/>
                  </a:cubicBezTo>
                  <a:lnTo>
                    <a:pt x="139" y="70"/>
                  </a:lnTo>
                  <a:lnTo>
                    <a:pt x="139" y="70"/>
                  </a:lnTo>
                  <a:lnTo>
                    <a:pt x="139" y="35"/>
                  </a:lnTo>
                  <a:cubicBezTo>
                    <a:pt x="104" y="35"/>
                    <a:pt x="70" y="1"/>
                    <a:pt x="35" y="1"/>
                  </a:cubicBez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36"/>
            <p:cNvSpPr/>
            <p:nvPr/>
          </p:nvSpPr>
          <p:spPr>
            <a:xfrm>
              <a:off x="1090652" y="414056"/>
              <a:ext cx="2947" cy="18937"/>
            </a:xfrm>
            <a:custGeom>
              <a:avLst/>
              <a:gdLst/>
              <a:ahLst/>
              <a:cxnLst/>
              <a:rect l="l" t="t" r="r" b="b"/>
              <a:pathLst>
                <a:path w="312" h="2005" extrusionOk="0">
                  <a:moveTo>
                    <a:pt x="312" y="0"/>
                  </a:moveTo>
                  <a:lnTo>
                    <a:pt x="312" y="0"/>
                  </a:lnTo>
                  <a:cubicBezTo>
                    <a:pt x="105" y="657"/>
                    <a:pt x="35" y="1313"/>
                    <a:pt x="1" y="2005"/>
                  </a:cubicBezTo>
                  <a:cubicBezTo>
                    <a:pt x="70" y="1348"/>
                    <a:pt x="243" y="657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36"/>
            <p:cNvSpPr/>
            <p:nvPr/>
          </p:nvSpPr>
          <p:spPr>
            <a:xfrm>
              <a:off x="1103384" y="445394"/>
              <a:ext cx="1974" cy="11759"/>
            </a:xfrm>
            <a:custGeom>
              <a:avLst/>
              <a:gdLst/>
              <a:ahLst/>
              <a:cxnLst/>
              <a:rect l="l" t="t" r="r" b="b"/>
              <a:pathLst>
                <a:path w="209" h="1245" extrusionOk="0">
                  <a:moveTo>
                    <a:pt x="139" y="0"/>
                  </a:moveTo>
                  <a:cubicBezTo>
                    <a:pt x="105" y="415"/>
                    <a:pt x="70" y="830"/>
                    <a:pt x="1" y="1245"/>
                  </a:cubicBezTo>
                  <a:cubicBezTo>
                    <a:pt x="174" y="830"/>
                    <a:pt x="208" y="41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36"/>
            <p:cNvSpPr/>
            <p:nvPr/>
          </p:nvSpPr>
          <p:spPr>
            <a:xfrm>
              <a:off x="1103384" y="4571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36"/>
            <p:cNvSpPr/>
            <p:nvPr/>
          </p:nvSpPr>
          <p:spPr>
            <a:xfrm>
              <a:off x="1080537" y="451590"/>
              <a:ext cx="1965" cy="6215"/>
            </a:xfrm>
            <a:custGeom>
              <a:avLst/>
              <a:gdLst/>
              <a:ahLst/>
              <a:cxnLst/>
              <a:rect l="l" t="t" r="r" b="b"/>
              <a:pathLst>
                <a:path w="208" h="658" extrusionOk="0">
                  <a:moveTo>
                    <a:pt x="173" y="1"/>
                  </a:moveTo>
                  <a:cubicBezTo>
                    <a:pt x="69" y="208"/>
                    <a:pt x="104" y="450"/>
                    <a:pt x="0" y="658"/>
                  </a:cubicBezTo>
                  <a:cubicBezTo>
                    <a:pt x="173" y="450"/>
                    <a:pt x="208" y="243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36"/>
            <p:cNvSpPr/>
            <p:nvPr/>
          </p:nvSpPr>
          <p:spPr>
            <a:xfrm>
              <a:off x="1082171" y="45126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36"/>
            <p:cNvSpPr/>
            <p:nvPr/>
          </p:nvSpPr>
          <p:spPr>
            <a:xfrm>
              <a:off x="1102733" y="457144"/>
              <a:ext cx="661" cy="4581"/>
            </a:xfrm>
            <a:custGeom>
              <a:avLst/>
              <a:gdLst/>
              <a:ahLst/>
              <a:cxnLst/>
              <a:rect l="l" t="t" r="r" b="b"/>
              <a:pathLst>
                <a:path w="70" h="485" extrusionOk="0">
                  <a:moveTo>
                    <a:pt x="70" y="1"/>
                  </a:moveTo>
                  <a:cubicBezTo>
                    <a:pt x="70" y="139"/>
                    <a:pt x="1" y="277"/>
                    <a:pt x="70" y="48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36"/>
            <p:cNvSpPr/>
            <p:nvPr/>
          </p:nvSpPr>
          <p:spPr>
            <a:xfrm>
              <a:off x="1078572" y="4653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36"/>
            <p:cNvSpPr/>
            <p:nvPr/>
          </p:nvSpPr>
          <p:spPr>
            <a:xfrm>
              <a:off x="1078572" y="462367"/>
              <a:ext cx="1322" cy="2947"/>
            </a:xfrm>
            <a:custGeom>
              <a:avLst/>
              <a:gdLst/>
              <a:ahLst/>
              <a:cxnLst/>
              <a:rect l="l" t="t" r="r" b="b"/>
              <a:pathLst>
                <a:path w="140" h="312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139"/>
                    <a:pt x="36" y="208"/>
                    <a:pt x="1" y="312"/>
                  </a:cubicBezTo>
                  <a:cubicBezTo>
                    <a:pt x="70" y="243"/>
                    <a:pt x="139" y="139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36"/>
            <p:cNvSpPr/>
            <p:nvPr/>
          </p:nvSpPr>
          <p:spPr>
            <a:xfrm>
              <a:off x="1077599" y="465635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104" y="0"/>
                  </a:moveTo>
                  <a:cubicBezTo>
                    <a:pt x="69" y="35"/>
                    <a:pt x="69" y="35"/>
                    <a:pt x="35" y="69"/>
                  </a:cubicBezTo>
                  <a:cubicBezTo>
                    <a:pt x="35" y="104"/>
                    <a:pt x="0" y="139"/>
                    <a:pt x="69" y="173"/>
                  </a:cubicBezTo>
                  <a:cubicBezTo>
                    <a:pt x="69" y="173"/>
                    <a:pt x="104" y="104"/>
                    <a:pt x="104" y="104"/>
                  </a:cubicBezTo>
                  <a:cubicBezTo>
                    <a:pt x="104" y="69"/>
                    <a:pt x="104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36"/>
            <p:cNvSpPr/>
            <p:nvPr/>
          </p:nvSpPr>
          <p:spPr>
            <a:xfrm>
              <a:off x="1078572" y="4653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36"/>
            <p:cNvSpPr/>
            <p:nvPr/>
          </p:nvSpPr>
          <p:spPr>
            <a:xfrm>
              <a:off x="1080537" y="45779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36"/>
            <p:cNvSpPr/>
            <p:nvPr/>
          </p:nvSpPr>
          <p:spPr>
            <a:xfrm>
              <a:off x="1188918" y="376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36"/>
            <p:cNvSpPr/>
            <p:nvPr/>
          </p:nvSpPr>
          <p:spPr>
            <a:xfrm>
              <a:off x="1187614" y="376181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cubicBezTo>
                    <a:pt x="35" y="0"/>
                    <a:pt x="1" y="104"/>
                    <a:pt x="1" y="173"/>
                  </a:cubicBezTo>
                  <a:cubicBezTo>
                    <a:pt x="70" y="139"/>
                    <a:pt x="104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36"/>
            <p:cNvSpPr/>
            <p:nvPr/>
          </p:nvSpPr>
          <p:spPr>
            <a:xfrm>
              <a:off x="1187293" y="37781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36"/>
            <p:cNvSpPr/>
            <p:nvPr/>
          </p:nvSpPr>
          <p:spPr>
            <a:xfrm>
              <a:off x="1188918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36"/>
            <p:cNvSpPr/>
            <p:nvPr/>
          </p:nvSpPr>
          <p:spPr>
            <a:xfrm>
              <a:off x="1188918" y="374547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70" y="1"/>
                  </a:moveTo>
                  <a:cubicBezTo>
                    <a:pt x="36" y="35"/>
                    <a:pt x="1" y="70"/>
                    <a:pt x="1" y="139"/>
                  </a:cubicBezTo>
                  <a:cubicBezTo>
                    <a:pt x="70" y="104"/>
                    <a:pt x="70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36"/>
            <p:cNvSpPr/>
            <p:nvPr/>
          </p:nvSpPr>
          <p:spPr>
            <a:xfrm>
              <a:off x="1189579" y="374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36"/>
            <p:cNvSpPr/>
            <p:nvPr/>
          </p:nvSpPr>
          <p:spPr>
            <a:xfrm>
              <a:off x="1187293" y="37781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36"/>
            <p:cNvSpPr/>
            <p:nvPr/>
          </p:nvSpPr>
          <p:spPr>
            <a:xfrm>
              <a:off x="1186963" y="37944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36"/>
            <p:cNvSpPr/>
            <p:nvPr/>
          </p:nvSpPr>
          <p:spPr>
            <a:xfrm>
              <a:off x="1186311" y="378136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04" y="1"/>
                  </a:moveTo>
                  <a:lnTo>
                    <a:pt x="104" y="1"/>
                  </a:lnTo>
                  <a:cubicBezTo>
                    <a:pt x="70" y="35"/>
                    <a:pt x="35" y="70"/>
                    <a:pt x="0" y="139"/>
                  </a:cubicBezTo>
                  <a:cubicBezTo>
                    <a:pt x="0" y="139"/>
                    <a:pt x="0" y="139"/>
                    <a:pt x="0" y="174"/>
                  </a:cubicBezTo>
                  <a:cubicBezTo>
                    <a:pt x="0" y="174"/>
                    <a:pt x="35" y="174"/>
                    <a:pt x="35" y="139"/>
                  </a:cubicBezTo>
                  <a:cubicBezTo>
                    <a:pt x="70" y="105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36"/>
            <p:cNvSpPr/>
            <p:nvPr/>
          </p:nvSpPr>
          <p:spPr>
            <a:xfrm>
              <a:off x="1191865" y="449966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69" y="0"/>
                  </a:moveTo>
                  <a:cubicBezTo>
                    <a:pt x="69" y="0"/>
                    <a:pt x="35" y="0"/>
                    <a:pt x="35" y="35"/>
                  </a:cubicBezTo>
                  <a:cubicBezTo>
                    <a:pt x="0" y="69"/>
                    <a:pt x="35" y="69"/>
                    <a:pt x="69" y="69"/>
                  </a:cubicBezTo>
                  <a:cubicBezTo>
                    <a:pt x="104" y="69"/>
                    <a:pt x="104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36"/>
            <p:cNvSpPr/>
            <p:nvPr/>
          </p:nvSpPr>
          <p:spPr>
            <a:xfrm>
              <a:off x="1192186" y="450797"/>
              <a:ext cx="557" cy="482"/>
            </a:xfrm>
            <a:custGeom>
              <a:avLst/>
              <a:gdLst/>
              <a:ahLst/>
              <a:cxnLst/>
              <a:rect l="l" t="t" r="r" b="b"/>
              <a:pathLst>
                <a:path w="59" h="51" extrusionOk="0">
                  <a:moveTo>
                    <a:pt x="43" y="1"/>
                  </a:moveTo>
                  <a:cubicBezTo>
                    <a:pt x="39" y="1"/>
                    <a:pt x="35" y="4"/>
                    <a:pt x="35" y="16"/>
                  </a:cubicBezTo>
                  <a:cubicBezTo>
                    <a:pt x="58" y="16"/>
                    <a:pt x="51" y="1"/>
                    <a:pt x="43" y="1"/>
                  </a:cubicBezTo>
                  <a:close/>
                  <a:moveTo>
                    <a:pt x="35" y="16"/>
                  </a:moveTo>
                  <a:cubicBezTo>
                    <a:pt x="1" y="16"/>
                    <a:pt x="1" y="16"/>
                    <a:pt x="35" y="50"/>
                  </a:cubicBezTo>
                  <a:lnTo>
                    <a:pt x="35" y="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36"/>
            <p:cNvSpPr/>
            <p:nvPr/>
          </p:nvSpPr>
          <p:spPr>
            <a:xfrm>
              <a:off x="1174562" y="50938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36"/>
            <p:cNvSpPr/>
            <p:nvPr/>
          </p:nvSpPr>
          <p:spPr>
            <a:xfrm>
              <a:off x="1212757" y="743459"/>
              <a:ext cx="27428" cy="28411"/>
            </a:xfrm>
            <a:custGeom>
              <a:avLst/>
              <a:gdLst/>
              <a:ahLst/>
              <a:cxnLst/>
              <a:rect l="l" t="t" r="r" b="b"/>
              <a:pathLst>
                <a:path w="2904" h="3008" extrusionOk="0">
                  <a:moveTo>
                    <a:pt x="0" y="519"/>
                  </a:moveTo>
                  <a:lnTo>
                    <a:pt x="0" y="553"/>
                  </a:lnTo>
                  <a:cubicBezTo>
                    <a:pt x="1" y="553"/>
                    <a:pt x="1" y="554"/>
                    <a:pt x="2" y="554"/>
                  </a:cubicBezTo>
                  <a:lnTo>
                    <a:pt x="2" y="554"/>
                  </a:lnTo>
                  <a:cubicBezTo>
                    <a:pt x="1" y="543"/>
                    <a:pt x="0" y="531"/>
                    <a:pt x="0" y="519"/>
                  </a:cubicBezTo>
                  <a:close/>
                  <a:moveTo>
                    <a:pt x="450" y="0"/>
                  </a:moveTo>
                  <a:cubicBezTo>
                    <a:pt x="450" y="69"/>
                    <a:pt x="450" y="138"/>
                    <a:pt x="450" y="208"/>
                  </a:cubicBezTo>
                  <a:cubicBezTo>
                    <a:pt x="450" y="469"/>
                    <a:pt x="351" y="592"/>
                    <a:pt x="184" y="592"/>
                  </a:cubicBezTo>
                  <a:cubicBezTo>
                    <a:pt x="130" y="592"/>
                    <a:pt x="69" y="579"/>
                    <a:pt x="2" y="554"/>
                  </a:cubicBezTo>
                  <a:lnTo>
                    <a:pt x="2" y="554"/>
                  </a:lnTo>
                  <a:cubicBezTo>
                    <a:pt x="24" y="768"/>
                    <a:pt x="247" y="837"/>
                    <a:pt x="346" y="968"/>
                  </a:cubicBezTo>
                  <a:cubicBezTo>
                    <a:pt x="450" y="1141"/>
                    <a:pt x="277" y="1348"/>
                    <a:pt x="380" y="1556"/>
                  </a:cubicBezTo>
                  <a:cubicBezTo>
                    <a:pt x="484" y="1417"/>
                    <a:pt x="415" y="1210"/>
                    <a:pt x="588" y="1106"/>
                  </a:cubicBezTo>
                  <a:cubicBezTo>
                    <a:pt x="761" y="1245"/>
                    <a:pt x="968" y="1383"/>
                    <a:pt x="1175" y="1521"/>
                  </a:cubicBezTo>
                  <a:cubicBezTo>
                    <a:pt x="1763" y="1970"/>
                    <a:pt x="2282" y="2558"/>
                    <a:pt x="2904" y="3007"/>
                  </a:cubicBezTo>
                  <a:cubicBezTo>
                    <a:pt x="2904" y="2869"/>
                    <a:pt x="2800" y="2800"/>
                    <a:pt x="2731" y="2731"/>
                  </a:cubicBezTo>
                  <a:cubicBezTo>
                    <a:pt x="2489" y="2523"/>
                    <a:pt x="2282" y="2351"/>
                    <a:pt x="2074" y="2178"/>
                  </a:cubicBezTo>
                  <a:cubicBezTo>
                    <a:pt x="1590" y="1763"/>
                    <a:pt x="1175" y="1314"/>
                    <a:pt x="657" y="968"/>
                  </a:cubicBezTo>
                  <a:cubicBezTo>
                    <a:pt x="519" y="864"/>
                    <a:pt x="484" y="761"/>
                    <a:pt x="484" y="622"/>
                  </a:cubicBezTo>
                  <a:cubicBezTo>
                    <a:pt x="484" y="415"/>
                    <a:pt x="519" y="208"/>
                    <a:pt x="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36"/>
            <p:cNvSpPr/>
            <p:nvPr/>
          </p:nvSpPr>
          <p:spPr>
            <a:xfrm>
              <a:off x="1216998" y="74312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36"/>
            <p:cNvSpPr/>
            <p:nvPr/>
          </p:nvSpPr>
          <p:spPr>
            <a:xfrm>
              <a:off x="1230060" y="727129"/>
              <a:ext cx="15679" cy="24500"/>
            </a:xfrm>
            <a:custGeom>
              <a:avLst/>
              <a:gdLst/>
              <a:ahLst/>
              <a:cxnLst/>
              <a:rect l="l" t="t" r="r" b="b"/>
              <a:pathLst>
                <a:path w="1660" h="2594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243"/>
                    <a:pt x="104" y="519"/>
                    <a:pt x="242" y="727"/>
                  </a:cubicBezTo>
                  <a:cubicBezTo>
                    <a:pt x="277" y="761"/>
                    <a:pt x="277" y="831"/>
                    <a:pt x="277" y="831"/>
                  </a:cubicBezTo>
                  <a:cubicBezTo>
                    <a:pt x="588" y="1038"/>
                    <a:pt x="622" y="1038"/>
                    <a:pt x="657" y="1176"/>
                  </a:cubicBezTo>
                  <a:cubicBezTo>
                    <a:pt x="691" y="1245"/>
                    <a:pt x="691" y="1314"/>
                    <a:pt x="795" y="1384"/>
                  </a:cubicBezTo>
                  <a:cubicBezTo>
                    <a:pt x="1072" y="1626"/>
                    <a:pt x="1279" y="1937"/>
                    <a:pt x="1452" y="2282"/>
                  </a:cubicBezTo>
                  <a:cubicBezTo>
                    <a:pt x="1486" y="2386"/>
                    <a:pt x="1521" y="2524"/>
                    <a:pt x="1659" y="2593"/>
                  </a:cubicBezTo>
                  <a:cubicBezTo>
                    <a:pt x="1625" y="2351"/>
                    <a:pt x="1521" y="2144"/>
                    <a:pt x="1383" y="1971"/>
                  </a:cubicBezTo>
                  <a:cubicBezTo>
                    <a:pt x="1175" y="1591"/>
                    <a:pt x="933" y="1245"/>
                    <a:pt x="691" y="900"/>
                  </a:cubicBezTo>
                  <a:cubicBezTo>
                    <a:pt x="630" y="776"/>
                    <a:pt x="568" y="652"/>
                    <a:pt x="407" y="652"/>
                  </a:cubicBezTo>
                  <a:cubicBezTo>
                    <a:pt x="388" y="652"/>
                    <a:pt x="368" y="654"/>
                    <a:pt x="346" y="658"/>
                  </a:cubicBezTo>
                  <a:cubicBezTo>
                    <a:pt x="242" y="658"/>
                    <a:pt x="208" y="519"/>
                    <a:pt x="173" y="450"/>
                  </a:cubicBezTo>
                  <a:cubicBezTo>
                    <a:pt x="138" y="277"/>
                    <a:pt x="138" y="10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36"/>
            <p:cNvSpPr/>
            <p:nvPr/>
          </p:nvSpPr>
          <p:spPr>
            <a:xfrm>
              <a:off x="1245729" y="751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36"/>
            <p:cNvSpPr/>
            <p:nvPr/>
          </p:nvSpPr>
          <p:spPr>
            <a:xfrm>
              <a:off x="1230060" y="7268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36"/>
            <p:cNvSpPr/>
            <p:nvPr/>
          </p:nvSpPr>
          <p:spPr>
            <a:xfrm>
              <a:off x="1226141" y="728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36"/>
            <p:cNvSpPr/>
            <p:nvPr/>
          </p:nvSpPr>
          <p:spPr>
            <a:xfrm>
              <a:off x="1226462" y="729094"/>
              <a:ext cx="4911" cy="10777"/>
            </a:xfrm>
            <a:custGeom>
              <a:avLst/>
              <a:gdLst/>
              <a:ahLst/>
              <a:cxnLst/>
              <a:rect l="l" t="t" r="r" b="b"/>
              <a:pathLst>
                <a:path w="520" h="1141" extrusionOk="0">
                  <a:moveTo>
                    <a:pt x="1" y="0"/>
                  </a:moveTo>
                  <a:cubicBezTo>
                    <a:pt x="174" y="381"/>
                    <a:pt x="347" y="761"/>
                    <a:pt x="519" y="1141"/>
                  </a:cubicBezTo>
                  <a:cubicBezTo>
                    <a:pt x="450" y="795"/>
                    <a:pt x="312" y="484"/>
                    <a:pt x="174" y="173"/>
                  </a:cubicBezTo>
                  <a:cubicBezTo>
                    <a:pt x="139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36"/>
            <p:cNvSpPr/>
            <p:nvPr/>
          </p:nvSpPr>
          <p:spPr>
            <a:xfrm>
              <a:off x="1231364" y="72158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36"/>
            <p:cNvSpPr/>
            <p:nvPr/>
          </p:nvSpPr>
          <p:spPr>
            <a:xfrm>
              <a:off x="1231364" y="721906"/>
              <a:ext cx="2616" cy="5894"/>
            </a:xfrm>
            <a:custGeom>
              <a:avLst/>
              <a:gdLst/>
              <a:ahLst/>
              <a:cxnLst/>
              <a:rect l="l" t="t" r="r" b="b"/>
              <a:pathLst>
                <a:path w="277" h="624" extrusionOk="0">
                  <a:moveTo>
                    <a:pt x="0" y="1"/>
                  </a:moveTo>
                  <a:cubicBezTo>
                    <a:pt x="139" y="174"/>
                    <a:pt x="104" y="416"/>
                    <a:pt x="277" y="623"/>
                  </a:cubicBezTo>
                  <a:cubicBezTo>
                    <a:pt x="242" y="485"/>
                    <a:pt x="208" y="312"/>
                    <a:pt x="173" y="174"/>
                  </a:cubicBezTo>
                  <a:cubicBezTo>
                    <a:pt x="139" y="105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36"/>
            <p:cNvSpPr/>
            <p:nvPr/>
          </p:nvSpPr>
          <p:spPr>
            <a:xfrm>
              <a:off x="1231033" y="718317"/>
              <a:ext cx="661" cy="3277"/>
            </a:xfrm>
            <a:custGeom>
              <a:avLst/>
              <a:gdLst/>
              <a:ahLst/>
              <a:cxnLst/>
              <a:rect l="l" t="t" r="r" b="b"/>
              <a:pathLst>
                <a:path w="70" h="347" extrusionOk="0">
                  <a:moveTo>
                    <a:pt x="1" y="1"/>
                  </a:moveTo>
                  <a:cubicBezTo>
                    <a:pt x="1" y="139"/>
                    <a:pt x="1" y="243"/>
                    <a:pt x="35" y="346"/>
                  </a:cubicBezTo>
                  <a:cubicBezTo>
                    <a:pt x="70" y="243"/>
                    <a:pt x="35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36"/>
            <p:cNvSpPr/>
            <p:nvPr/>
          </p:nvSpPr>
          <p:spPr>
            <a:xfrm>
              <a:off x="1231033" y="718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36"/>
            <p:cNvSpPr/>
            <p:nvPr/>
          </p:nvSpPr>
          <p:spPr>
            <a:xfrm>
              <a:off x="1229408" y="723219"/>
              <a:ext cx="661" cy="3599"/>
            </a:xfrm>
            <a:custGeom>
              <a:avLst/>
              <a:gdLst/>
              <a:ahLst/>
              <a:cxnLst/>
              <a:rect l="l" t="t" r="r" b="b"/>
              <a:pathLst>
                <a:path w="70" h="381" extrusionOk="0">
                  <a:moveTo>
                    <a:pt x="35" y="0"/>
                  </a:moveTo>
                  <a:cubicBezTo>
                    <a:pt x="35" y="138"/>
                    <a:pt x="0" y="242"/>
                    <a:pt x="69" y="380"/>
                  </a:cubicBezTo>
                  <a:cubicBezTo>
                    <a:pt x="35" y="242"/>
                    <a:pt x="35" y="13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36"/>
            <p:cNvSpPr/>
            <p:nvPr/>
          </p:nvSpPr>
          <p:spPr>
            <a:xfrm>
              <a:off x="1230060" y="726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36"/>
            <p:cNvSpPr/>
            <p:nvPr/>
          </p:nvSpPr>
          <p:spPr>
            <a:xfrm>
              <a:off x="1233970" y="727790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36"/>
            <p:cNvSpPr/>
            <p:nvPr/>
          </p:nvSpPr>
          <p:spPr>
            <a:xfrm>
              <a:off x="1240176" y="771615"/>
              <a:ext cx="992" cy="576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3" y="0"/>
                  </a:moveTo>
                  <a:cubicBezTo>
                    <a:pt x="35" y="0"/>
                    <a:pt x="18" y="9"/>
                    <a:pt x="1" y="26"/>
                  </a:cubicBezTo>
                  <a:cubicBezTo>
                    <a:pt x="35" y="26"/>
                    <a:pt x="70" y="26"/>
                    <a:pt x="104" y="61"/>
                  </a:cubicBezTo>
                  <a:cubicBezTo>
                    <a:pt x="104" y="61"/>
                    <a:pt x="104" y="26"/>
                    <a:pt x="104" y="26"/>
                  </a:cubicBezTo>
                  <a:cubicBezTo>
                    <a:pt x="87" y="9"/>
                    <a:pt x="70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36"/>
            <p:cNvSpPr/>
            <p:nvPr/>
          </p:nvSpPr>
          <p:spPr>
            <a:xfrm>
              <a:off x="1240176" y="77186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36"/>
            <p:cNvSpPr/>
            <p:nvPr/>
          </p:nvSpPr>
          <p:spPr>
            <a:xfrm>
              <a:off x="1245729" y="751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36"/>
            <p:cNvSpPr/>
            <p:nvPr/>
          </p:nvSpPr>
          <p:spPr>
            <a:xfrm>
              <a:off x="1245729" y="751620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0" y="0"/>
                  </a:moveTo>
                  <a:cubicBezTo>
                    <a:pt x="0" y="104"/>
                    <a:pt x="0" y="173"/>
                    <a:pt x="69" y="242"/>
                  </a:cubicBezTo>
                  <a:cubicBezTo>
                    <a:pt x="69" y="139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36"/>
            <p:cNvSpPr/>
            <p:nvPr/>
          </p:nvSpPr>
          <p:spPr>
            <a:xfrm>
              <a:off x="1246381" y="75357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36"/>
            <p:cNvSpPr/>
            <p:nvPr/>
          </p:nvSpPr>
          <p:spPr>
            <a:xfrm>
              <a:off x="1246381" y="753906"/>
              <a:ext cx="331" cy="472"/>
            </a:xfrm>
            <a:custGeom>
              <a:avLst/>
              <a:gdLst/>
              <a:ahLst/>
              <a:cxnLst/>
              <a:rect l="l" t="t" r="r" b="b"/>
              <a:pathLst>
                <a:path w="35" h="50" extrusionOk="0">
                  <a:moveTo>
                    <a:pt x="0" y="0"/>
                  </a:moveTo>
                  <a:cubicBezTo>
                    <a:pt x="0" y="25"/>
                    <a:pt x="0" y="49"/>
                    <a:pt x="13" y="49"/>
                  </a:cubicBezTo>
                  <a:cubicBezTo>
                    <a:pt x="18" y="49"/>
                    <a:pt x="25" y="45"/>
                    <a:pt x="35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36"/>
            <p:cNvSpPr/>
            <p:nvPr/>
          </p:nvSpPr>
          <p:spPr>
            <a:xfrm>
              <a:off x="1238872" y="7124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36"/>
            <p:cNvSpPr/>
            <p:nvPr/>
          </p:nvSpPr>
          <p:spPr>
            <a:xfrm>
              <a:off x="1235283" y="71831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36"/>
            <p:cNvSpPr/>
            <p:nvPr/>
          </p:nvSpPr>
          <p:spPr>
            <a:xfrm>
              <a:off x="1112858" y="608953"/>
              <a:ext cx="2295" cy="33964"/>
            </a:xfrm>
            <a:custGeom>
              <a:avLst/>
              <a:gdLst/>
              <a:ahLst/>
              <a:cxnLst/>
              <a:rect l="l" t="t" r="r" b="b"/>
              <a:pathLst>
                <a:path w="243" h="3596" extrusionOk="0">
                  <a:moveTo>
                    <a:pt x="0" y="0"/>
                  </a:moveTo>
                  <a:cubicBezTo>
                    <a:pt x="0" y="1245"/>
                    <a:pt x="35" y="2420"/>
                    <a:pt x="0" y="3595"/>
                  </a:cubicBezTo>
                  <a:cubicBezTo>
                    <a:pt x="208" y="2455"/>
                    <a:pt x="242" y="34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36"/>
            <p:cNvSpPr/>
            <p:nvPr/>
          </p:nvSpPr>
          <p:spPr>
            <a:xfrm>
              <a:off x="1179454" y="303049"/>
              <a:ext cx="11438" cy="25473"/>
            </a:xfrm>
            <a:custGeom>
              <a:avLst/>
              <a:gdLst/>
              <a:ahLst/>
              <a:cxnLst/>
              <a:rect l="l" t="t" r="r" b="b"/>
              <a:pathLst>
                <a:path w="1211" h="2697" extrusionOk="0">
                  <a:moveTo>
                    <a:pt x="139" y="1"/>
                  </a:moveTo>
                  <a:cubicBezTo>
                    <a:pt x="1" y="174"/>
                    <a:pt x="104" y="277"/>
                    <a:pt x="173" y="347"/>
                  </a:cubicBezTo>
                  <a:cubicBezTo>
                    <a:pt x="484" y="658"/>
                    <a:pt x="692" y="1038"/>
                    <a:pt x="830" y="1453"/>
                  </a:cubicBezTo>
                  <a:cubicBezTo>
                    <a:pt x="968" y="1833"/>
                    <a:pt x="1107" y="2248"/>
                    <a:pt x="1210" y="2697"/>
                  </a:cubicBezTo>
                  <a:cubicBezTo>
                    <a:pt x="1107" y="1695"/>
                    <a:pt x="865" y="76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36"/>
            <p:cNvSpPr/>
            <p:nvPr/>
          </p:nvSpPr>
          <p:spPr>
            <a:xfrm>
              <a:off x="1190882" y="328522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cubicBezTo>
                    <a:pt x="1" y="35"/>
                    <a:pt x="35" y="69"/>
                    <a:pt x="35" y="69"/>
                  </a:cubicBezTo>
                  <a:cubicBezTo>
                    <a:pt x="35" y="35"/>
                    <a:pt x="1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36"/>
            <p:cNvSpPr/>
            <p:nvPr/>
          </p:nvSpPr>
          <p:spPr>
            <a:xfrm>
              <a:off x="1186311" y="579570"/>
              <a:ext cx="8500" cy="9473"/>
            </a:xfrm>
            <a:custGeom>
              <a:avLst/>
              <a:gdLst/>
              <a:ahLst/>
              <a:cxnLst/>
              <a:rect l="l" t="t" r="r" b="b"/>
              <a:pathLst>
                <a:path w="900" h="1003" extrusionOk="0">
                  <a:moveTo>
                    <a:pt x="899" y="1"/>
                  </a:moveTo>
                  <a:lnTo>
                    <a:pt x="899" y="1"/>
                  </a:lnTo>
                  <a:cubicBezTo>
                    <a:pt x="484" y="242"/>
                    <a:pt x="173" y="554"/>
                    <a:pt x="0" y="1003"/>
                  </a:cubicBezTo>
                  <a:cubicBezTo>
                    <a:pt x="173" y="865"/>
                    <a:pt x="312" y="692"/>
                    <a:pt x="450" y="519"/>
                  </a:cubicBezTo>
                  <a:cubicBezTo>
                    <a:pt x="588" y="346"/>
                    <a:pt x="830" y="242"/>
                    <a:pt x="8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36"/>
            <p:cNvSpPr/>
            <p:nvPr/>
          </p:nvSpPr>
          <p:spPr>
            <a:xfrm>
              <a:off x="1185981" y="58903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36"/>
            <p:cNvSpPr/>
            <p:nvPr/>
          </p:nvSpPr>
          <p:spPr>
            <a:xfrm>
              <a:off x="1185329" y="58969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36"/>
            <p:cNvSpPr/>
            <p:nvPr/>
          </p:nvSpPr>
          <p:spPr>
            <a:xfrm>
              <a:off x="1185981" y="58903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1" y="35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36"/>
            <p:cNvSpPr/>
            <p:nvPr/>
          </p:nvSpPr>
          <p:spPr>
            <a:xfrm>
              <a:off x="1185329" y="589364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1" y="0"/>
                    <a:pt x="1" y="35"/>
                  </a:cubicBezTo>
                  <a:cubicBezTo>
                    <a:pt x="35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36"/>
            <p:cNvSpPr/>
            <p:nvPr/>
          </p:nvSpPr>
          <p:spPr>
            <a:xfrm>
              <a:off x="1180106" y="527008"/>
              <a:ext cx="3277" cy="18616"/>
            </a:xfrm>
            <a:custGeom>
              <a:avLst/>
              <a:gdLst/>
              <a:ahLst/>
              <a:cxnLst/>
              <a:rect l="l" t="t" r="r" b="b"/>
              <a:pathLst>
                <a:path w="347" h="1971" extrusionOk="0">
                  <a:moveTo>
                    <a:pt x="70" y="1"/>
                  </a:moveTo>
                  <a:cubicBezTo>
                    <a:pt x="70" y="242"/>
                    <a:pt x="1" y="519"/>
                    <a:pt x="1" y="761"/>
                  </a:cubicBezTo>
                  <a:cubicBezTo>
                    <a:pt x="1" y="1141"/>
                    <a:pt x="35" y="1521"/>
                    <a:pt x="139" y="1902"/>
                  </a:cubicBezTo>
                  <a:cubicBezTo>
                    <a:pt x="139" y="1936"/>
                    <a:pt x="174" y="1971"/>
                    <a:pt x="243" y="1971"/>
                  </a:cubicBezTo>
                  <a:cubicBezTo>
                    <a:pt x="312" y="1971"/>
                    <a:pt x="312" y="1902"/>
                    <a:pt x="277" y="1867"/>
                  </a:cubicBezTo>
                  <a:cubicBezTo>
                    <a:pt x="174" y="1591"/>
                    <a:pt x="243" y="1314"/>
                    <a:pt x="277" y="1072"/>
                  </a:cubicBezTo>
                  <a:cubicBezTo>
                    <a:pt x="277" y="934"/>
                    <a:pt x="346" y="761"/>
                    <a:pt x="277" y="692"/>
                  </a:cubicBezTo>
                  <a:cubicBezTo>
                    <a:pt x="104" y="484"/>
                    <a:pt x="139" y="242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36"/>
            <p:cNvSpPr/>
            <p:nvPr/>
          </p:nvSpPr>
          <p:spPr>
            <a:xfrm>
              <a:off x="1192186" y="508723"/>
              <a:ext cx="2295" cy="12741"/>
            </a:xfrm>
            <a:custGeom>
              <a:avLst/>
              <a:gdLst/>
              <a:ahLst/>
              <a:cxnLst/>
              <a:rect l="l" t="t" r="r" b="b"/>
              <a:pathLst>
                <a:path w="243" h="1349" extrusionOk="0">
                  <a:moveTo>
                    <a:pt x="139" y="1"/>
                  </a:moveTo>
                  <a:cubicBezTo>
                    <a:pt x="104" y="450"/>
                    <a:pt x="1" y="900"/>
                    <a:pt x="139" y="1349"/>
                  </a:cubicBezTo>
                  <a:lnTo>
                    <a:pt x="243" y="1314"/>
                  </a:lnTo>
                  <a:cubicBezTo>
                    <a:pt x="208" y="900"/>
                    <a:pt x="173" y="45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36"/>
            <p:cNvSpPr/>
            <p:nvPr/>
          </p:nvSpPr>
          <p:spPr>
            <a:xfrm>
              <a:off x="1188266" y="5185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lnTo>
                    <a:pt x="1" y="35"/>
                  </a:lnTo>
                  <a:cubicBezTo>
                    <a:pt x="1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36"/>
            <p:cNvSpPr/>
            <p:nvPr/>
          </p:nvSpPr>
          <p:spPr>
            <a:xfrm>
              <a:off x="1184356" y="518848"/>
              <a:ext cx="3920" cy="7188"/>
            </a:xfrm>
            <a:custGeom>
              <a:avLst/>
              <a:gdLst/>
              <a:ahLst/>
              <a:cxnLst/>
              <a:rect l="l" t="t" r="r" b="b"/>
              <a:pathLst>
                <a:path w="415" h="76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35" y="104"/>
                    <a:pt x="0" y="415"/>
                    <a:pt x="0" y="761"/>
                  </a:cubicBezTo>
                  <a:cubicBezTo>
                    <a:pt x="104" y="484"/>
                    <a:pt x="173" y="173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36"/>
            <p:cNvSpPr/>
            <p:nvPr/>
          </p:nvSpPr>
          <p:spPr>
            <a:xfrm>
              <a:off x="1190552" y="529946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"/>
                  </a:moveTo>
                  <a:cubicBezTo>
                    <a:pt x="1" y="35"/>
                    <a:pt x="1" y="104"/>
                    <a:pt x="1" y="139"/>
                  </a:cubicBez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36"/>
            <p:cNvSpPr/>
            <p:nvPr/>
          </p:nvSpPr>
          <p:spPr>
            <a:xfrm>
              <a:off x="1190552" y="525705"/>
              <a:ext cx="661" cy="4250"/>
            </a:xfrm>
            <a:custGeom>
              <a:avLst/>
              <a:gdLst/>
              <a:ahLst/>
              <a:cxnLst/>
              <a:rect l="l" t="t" r="r" b="b"/>
              <a:pathLst>
                <a:path w="70" h="450" extrusionOk="0">
                  <a:moveTo>
                    <a:pt x="1" y="0"/>
                  </a:moveTo>
                  <a:lnTo>
                    <a:pt x="1" y="450"/>
                  </a:lnTo>
                  <a:cubicBezTo>
                    <a:pt x="35" y="311"/>
                    <a:pt x="70" y="17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36"/>
            <p:cNvSpPr/>
            <p:nvPr/>
          </p:nvSpPr>
          <p:spPr>
            <a:xfrm>
              <a:off x="1193489" y="52962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69"/>
                  </a:lnTo>
                  <a:lnTo>
                    <a:pt x="35" y="69"/>
                  </a:lnTo>
                  <a:cubicBezTo>
                    <a:pt x="35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36"/>
            <p:cNvSpPr/>
            <p:nvPr/>
          </p:nvSpPr>
          <p:spPr>
            <a:xfrm>
              <a:off x="1191865" y="530276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73" y="0"/>
                  </a:moveTo>
                  <a:cubicBezTo>
                    <a:pt x="104" y="0"/>
                    <a:pt x="0" y="0"/>
                    <a:pt x="104" y="138"/>
                  </a:cubicBezTo>
                  <a:cubicBezTo>
                    <a:pt x="173" y="104"/>
                    <a:pt x="173" y="35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36"/>
            <p:cNvSpPr/>
            <p:nvPr/>
          </p:nvSpPr>
          <p:spPr>
            <a:xfrm>
              <a:off x="1192838" y="531580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" y="0"/>
                  </a:moveTo>
                  <a:cubicBezTo>
                    <a:pt x="1" y="35"/>
                    <a:pt x="1" y="35"/>
                    <a:pt x="1" y="70"/>
                  </a:cubicBezTo>
                  <a:cubicBezTo>
                    <a:pt x="1" y="104"/>
                    <a:pt x="35" y="139"/>
                    <a:pt x="35" y="173"/>
                  </a:cubicBezTo>
                  <a:lnTo>
                    <a:pt x="104" y="139"/>
                  </a:lnTo>
                  <a:cubicBezTo>
                    <a:pt x="70" y="104"/>
                    <a:pt x="70" y="70"/>
                    <a:pt x="70" y="35"/>
                  </a:cubicBez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36"/>
            <p:cNvSpPr/>
            <p:nvPr/>
          </p:nvSpPr>
          <p:spPr>
            <a:xfrm>
              <a:off x="1192838" y="5315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36"/>
            <p:cNvSpPr/>
            <p:nvPr/>
          </p:nvSpPr>
          <p:spPr>
            <a:xfrm>
              <a:off x="1183374" y="529162"/>
              <a:ext cx="331" cy="793"/>
            </a:xfrm>
            <a:custGeom>
              <a:avLst/>
              <a:gdLst/>
              <a:ahLst/>
              <a:cxnLst/>
              <a:rect l="l" t="t" r="r" b="b"/>
              <a:pathLst>
                <a:path w="35" h="84" extrusionOk="0">
                  <a:moveTo>
                    <a:pt x="13" y="0"/>
                  </a:moveTo>
                  <a:cubicBezTo>
                    <a:pt x="0" y="0"/>
                    <a:pt x="0" y="25"/>
                    <a:pt x="0" y="49"/>
                  </a:cubicBezTo>
                  <a:cubicBezTo>
                    <a:pt x="0" y="49"/>
                    <a:pt x="0" y="49"/>
                    <a:pt x="0" y="84"/>
                  </a:cubicBezTo>
                  <a:cubicBezTo>
                    <a:pt x="0" y="84"/>
                    <a:pt x="35" y="49"/>
                    <a:pt x="35" y="49"/>
                  </a:cubicBezTo>
                  <a:lnTo>
                    <a:pt x="35" y="14"/>
                  </a:lnTo>
                  <a:cubicBezTo>
                    <a:pt x="25" y="4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36"/>
            <p:cNvSpPr/>
            <p:nvPr/>
          </p:nvSpPr>
          <p:spPr>
            <a:xfrm>
              <a:off x="1379253" y="372592"/>
              <a:ext cx="1965" cy="1643"/>
            </a:xfrm>
            <a:custGeom>
              <a:avLst/>
              <a:gdLst/>
              <a:ahLst/>
              <a:cxnLst/>
              <a:rect l="l" t="t" r="r" b="b"/>
              <a:pathLst>
                <a:path w="208" h="174" extrusionOk="0">
                  <a:moveTo>
                    <a:pt x="0" y="0"/>
                  </a:moveTo>
                  <a:cubicBezTo>
                    <a:pt x="70" y="69"/>
                    <a:pt x="104" y="139"/>
                    <a:pt x="173" y="173"/>
                  </a:cubicBezTo>
                  <a:lnTo>
                    <a:pt x="208" y="173"/>
                  </a:lnTo>
                  <a:cubicBezTo>
                    <a:pt x="139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36"/>
            <p:cNvSpPr/>
            <p:nvPr/>
          </p:nvSpPr>
          <p:spPr>
            <a:xfrm>
              <a:off x="1382842" y="379119"/>
              <a:ext cx="992" cy="793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1" y="1"/>
                  </a:moveTo>
                  <a:cubicBezTo>
                    <a:pt x="35" y="35"/>
                    <a:pt x="35" y="70"/>
                    <a:pt x="70" y="70"/>
                  </a:cubicBezTo>
                  <a:cubicBezTo>
                    <a:pt x="70" y="80"/>
                    <a:pt x="73" y="84"/>
                    <a:pt x="77" y="84"/>
                  </a:cubicBezTo>
                  <a:cubicBezTo>
                    <a:pt x="87" y="84"/>
                    <a:pt x="104" y="60"/>
                    <a:pt x="104" y="35"/>
                  </a:cubicBezTo>
                  <a:cubicBezTo>
                    <a:pt x="70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36"/>
            <p:cNvSpPr/>
            <p:nvPr/>
          </p:nvSpPr>
          <p:spPr>
            <a:xfrm>
              <a:off x="1375664" y="3654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36"/>
            <p:cNvSpPr/>
            <p:nvPr/>
          </p:nvSpPr>
          <p:spPr>
            <a:xfrm>
              <a:off x="1375664" y="365735"/>
              <a:ext cx="1643" cy="1643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104"/>
                    <a:pt x="69" y="173"/>
                    <a:pt x="173" y="173"/>
                  </a:cubicBezTo>
                  <a:cubicBezTo>
                    <a:pt x="138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36"/>
            <p:cNvSpPr/>
            <p:nvPr/>
          </p:nvSpPr>
          <p:spPr>
            <a:xfrm>
              <a:off x="1379253" y="37259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36"/>
            <p:cNvSpPr/>
            <p:nvPr/>
          </p:nvSpPr>
          <p:spPr>
            <a:xfrm>
              <a:off x="1378601" y="370958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0"/>
                  </a:moveTo>
                  <a:lnTo>
                    <a:pt x="35" y="87"/>
                  </a:lnTo>
                  <a:lnTo>
                    <a:pt x="35" y="87"/>
                  </a:lnTo>
                  <a:cubicBezTo>
                    <a:pt x="26" y="61"/>
                    <a:pt x="18" y="35"/>
                    <a:pt x="0" y="0"/>
                  </a:cubicBezTo>
                  <a:close/>
                  <a:moveTo>
                    <a:pt x="35" y="87"/>
                  </a:moveTo>
                  <a:cubicBezTo>
                    <a:pt x="44" y="113"/>
                    <a:pt x="52" y="139"/>
                    <a:pt x="69" y="173"/>
                  </a:cubicBezTo>
                  <a:lnTo>
                    <a:pt x="35" y="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36"/>
            <p:cNvSpPr/>
            <p:nvPr/>
          </p:nvSpPr>
          <p:spPr>
            <a:xfrm>
              <a:off x="1382521" y="377485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0" y="1"/>
                  </a:moveTo>
                  <a:cubicBezTo>
                    <a:pt x="0" y="35"/>
                    <a:pt x="35" y="104"/>
                    <a:pt x="35" y="139"/>
                  </a:cubicBezTo>
                  <a:cubicBezTo>
                    <a:pt x="35" y="70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36"/>
            <p:cNvSpPr/>
            <p:nvPr/>
          </p:nvSpPr>
          <p:spPr>
            <a:xfrm>
              <a:off x="1382521" y="37716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36"/>
            <p:cNvSpPr/>
            <p:nvPr/>
          </p:nvSpPr>
          <p:spPr>
            <a:xfrm>
              <a:off x="1382842" y="37878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6"/>
                  </a:move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lnTo>
                    <a:pt x="1" y="36"/>
                  </a:lnTo>
                  <a:lnTo>
                    <a:pt x="35" y="36"/>
                  </a:lnTo>
                  <a:lnTo>
                    <a:pt x="35" y="36"/>
                  </a:lnTo>
                  <a:lnTo>
                    <a:pt x="35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36"/>
            <p:cNvSpPr/>
            <p:nvPr/>
          </p:nvSpPr>
          <p:spPr>
            <a:xfrm>
              <a:off x="1385128" y="382462"/>
              <a:ext cx="661" cy="907"/>
            </a:xfrm>
            <a:custGeom>
              <a:avLst/>
              <a:gdLst/>
              <a:ahLst/>
              <a:cxnLst/>
              <a:rect l="l" t="t" r="r" b="b"/>
              <a:pathLst>
                <a:path w="70" h="96" extrusionOk="0">
                  <a:moveTo>
                    <a:pt x="35" y="1"/>
                  </a:moveTo>
                  <a:cubicBezTo>
                    <a:pt x="27" y="1"/>
                    <a:pt x="18" y="9"/>
                    <a:pt x="1" y="27"/>
                  </a:cubicBezTo>
                  <a:cubicBezTo>
                    <a:pt x="1" y="61"/>
                    <a:pt x="1" y="61"/>
                    <a:pt x="35" y="61"/>
                  </a:cubicBezTo>
                  <a:cubicBezTo>
                    <a:pt x="70" y="61"/>
                    <a:pt x="70" y="61"/>
                    <a:pt x="70" y="27"/>
                  </a:cubicBezTo>
                  <a:cubicBezTo>
                    <a:pt x="52" y="9"/>
                    <a:pt x="44" y="1"/>
                    <a:pt x="35" y="1"/>
                  </a:cubicBezTo>
                  <a:close/>
                  <a:moveTo>
                    <a:pt x="35" y="61"/>
                  </a:moveTo>
                  <a:cubicBezTo>
                    <a:pt x="1" y="61"/>
                    <a:pt x="1" y="96"/>
                    <a:pt x="35" y="96"/>
                  </a:cubicBezTo>
                  <a:lnTo>
                    <a:pt x="70" y="96"/>
                  </a:lnTo>
                  <a:cubicBezTo>
                    <a:pt x="70" y="61"/>
                    <a:pt x="70" y="61"/>
                    <a:pt x="35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36"/>
            <p:cNvSpPr/>
            <p:nvPr/>
          </p:nvSpPr>
          <p:spPr>
            <a:xfrm>
              <a:off x="1380887" y="37422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36"/>
            <p:cNvSpPr/>
            <p:nvPr/>
          </p:nvSpPr>
          <p:spPr>
            <a:xfrm>
              <a:off x="1381208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36"/>
            <p:cNvSpPr/>
            <p:nvPr/>
          </p:nvSpPr>
          <p:spPr>
            <a:xfrm>
              <a:off x="1380887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36"/>
            <p:cNvSpPr/>
            <p:nvPr/>
          </p:nvSpPr>
          <p:spPr>
            <a:xfrm>
              <a:off x="1377950" y="369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36"/>
            <p:cNvSpPr/>
            <p:nvPr/>
          </p:nvSpPr>
          <p:spPr>
            <a:xfrm>
              <a:off x="1378601" y="3709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36"/>
            <p:cNvSpPr/>
            <p:nvPr/>
          </p:nvSpPr>
          <p:spPr>
            <a:xfrm>
              <a:off x="1377950" y="36932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0" y="70"/>
                    <a:pt x="35" y="104"/>
                    <a:pt x="69" y="173"/>
                  </a:cubicBezTo>
                  <a:cubicBezTo>
                    <a:pt x="69" y="104"/>
                    <a:pt x="69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36"/>
            <p:cNvSpPr/>
            <p:nvPr/>
          </p:nvSpPr>
          <p:spPr>
            <a:xfrm>
              <a:off x="1377298" y="367369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0" y="0"/>
                  </a:moveTo>
                  <a:cubicBezTo>
                    <a:pt x="35" y="69"/>
                    <a:pt x="0" y="138"/>
                    <a:pt x="69" y="208"/>
                  </a:cubicBezTo>
                  <a:cubicBezTo>
                    <a:pt x="35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36"/>
            <p:cNvSpPr/>
            <p:nvPr/>
          </p:nvSpPr>
          <p:spPr>
            <a:xfrm>
              <a:off x="1377950" y="369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36"/>
            <p:cNvSpPr/>
            <p:nvPr/>
          </p:nvSpPr>
          <p:spPr>
            <a:xfrm>
              <a:off x="1380235" y="38597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36"/>
            <p:cNvSpPr/>
            <p:nvPr/>
          </p:nvSpPr>
          <p:spPr>
            <a:xfrm>
              <a:off x="1336486" y="408171"/>
              <a:ext cx="1643" cy="7849"/>
            </a:xfrm>
            <a:custGeom>
              <a:avLst/>
              <a:gdLst/>
              <a:ahLst/>
              <a:cxnLst/>
              <a:rect l="l" t="t" r="r" b="b"/>
              <a:pathLst>
                <a:path w="174" h="831" extrusionOk="0">
                  <a:moveTo>
                    <a:pt x="0" y="1"/>
                  </a:moveTo>
                  <a:cubicBezTo>
                    <a:pt x="70" y="277"/>
                    <a:pt x="35" y="588"/>
                    <a:pt x="104" y="830"/>
                  </a:cubicBezTo>
                  <a:cubicBezTo>
                    <a:pt x="70" y="554"/>
                    <a:pt x="173" y="27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36"/>
            <p:cNvSpPr/>
            <p:nvPr/>
          </p:nvSpPr>
          <p:spPr>
            <a:xfrm>
              <a:off x="1331915" y="407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36"/>
            <p:cNvSpPr/>
            <p:nvPr/>
          </p:nvSpPr>
          <p:spPr>
            <a:xfrm>
              <a:off x="1328647" y="407199"/>
              <a:ext cx="3929" cy="5884"/>
            </a:xfrm>
            <a:custGeom>
              <a:avLst/>
              <a:gdLst/>
              <a:ahLst/>
              <a:cxnLst/>
              <a:rect l="l" t="t" r="r" b="b"/>
              <a:pathLst>
                <a:path w="416" h="623" extrusionOk="0">
                  <a:moveTo>
                    <a:pt x="347" y="0"/>
                  </a:moveTo>
                  <a:cubicBezTo>
                    <a:pt x="1" y="208"/>
                    <a:pt x="347" y="415"/>
                    <a:pt x="347" y="622"/>
                  </a:cubicBezTo>
                  <a:cubicBezTo>
                    <a:pt x="416" y="415"/>
                    <a:pt x="347" y="208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36"/>
            <p:cNvSpPr/>
            <p:nvPr/>
          </p:nvSpPr>
          <p:spPr>
            <a:xfrm>
              <a:off x="1335504" y="419930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69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36"/>
            <p:cNvSpPr/>
            <p:nvPr/>
          </p:nvSpPr>
          <p:spPr>
            <a:xfrm>
              <a:off x="1332897" y="404261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69" y="0"/>
                  </a:moveTo>
                  <a:cubicBezTo>
                    <a:pt x="69" y="35"/>
                    <a:pt x="0" y="104"/>
                    <a:pt x="69" y="173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36"/>
            <p:cNvSpPr/>
            <p:nvPr/>
          </p:nvSpPr>
          <p:spPr>
            <a:xfrm>
              <a:off x="1344977" y="41894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36"/>
            <p:cNvSpPr/>
            <p:nvPr/>
          </p:nvSpPr>
          <p:spPr>
            <a:xfrm>
              <a:off x="1345950" y="42123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36"/>
            <p:cNvSpPr/>
            <p:nvPr/>
          </p:nvSpPr>
          <p:spPr>
            <a:xfrm>
              <a:off x="1401449" y="379770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1" y="1"/>
                  </a:moveTo>
                  <a:cubicBezTo>
                    <a:pt x="1" y="1"/>
                    <a:pt x="1" y="16"/>
                    <a:pt x="11" y="16"/>
                  </a:cubicBezTo>
                  <a:cubicBezTo>
                    <a:pt x="16" y="16"/>
                    <a:pt x="24" y="1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36"/>
            <p:cNvSpPr/>
            <p:nvPr/>
          </p:nvSpPr>
          <p:spPr>
            <a:xfrm>
              <a:off x="1405699" y="3869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36"/>
            <p:cNvSpPr/>
            <p:nvPr/>
          </p:nvSpPr>
          <p:spPr>
            <a:xfrm>
              <a:off x="1395253" y="38532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36"/>
            <p:cNvSpPr/>
            <p:nvPr/>
          </p:nvSpPr>
          <p:spPr>
            <a:xfrm>
              <a:off x="1397860" y="37781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36"/>
            <p:cNvSpPr/>
            <p:nvPr/>
          </p:nvSpPr>
          <p:spPr>
            <a:xfrm>
              <a:off x="1158883" y="652372"/>
              <a:ext cx="1322" cy="1965"/>
            </a:xfrm>
            <a:custGeom>
              <a:avLst/>
              <a:gdLst/>
              <a:ahLst/>
              <a:cxnLst/>
              <a:rect l="l" t="t" r="r" b="b"/>
              <a:pathLst>
                <a:path w="140" h="208" extrusionOk="0">
                  <a:moveTo>
                    <a:pt x="1" y="1"/>
                  </a:moveTo>
                  <a:cubicBezTo>
                    <a:pt x="1" y="104"/>
                    <a:pt x="70" y="139"/>
                    <a:pt x="105" y="208"/>
                  </a:cubicBezTo>
                  <a:cubicBezTo>
                    <a:pt x="139" y="139"/>
                    <a:pt x="70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36"/>
            <p:cNvSpPr/>
            <p:nvPr/>
          </p:nvSpPr>
          <p:spPr>
            <a:xfrm>
              <a:off x="1158883" y="6523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36"/>
            <p:cNvSpPr/>
            <p:nvPr/>
          </p:nvSpPr>
          <p:spPr>
            <a:xfrm>
              <a:off x="1159865" y="65432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36"/>
            <p:cNvSpPr/>
            <p:nvPr/>
          </p:nvSpPr>
          <p:spPr>
            <a:xfrm>
              <a:off x="1159865" y="654658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" y="0"/>
                  </a:moveTo>
                  <a:cubicBezTo>
                    <a:pt x="70" y="35"/>
                    <a:pt x="104" y="35"/>
                    <a:pt x="139" y="70"/>
                  </a:cubicBezTo>
                  <a:cubicBezTo>
                    <a:pt x="104" y="35"/>
                    <a:pt x="7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36"/>
            <p:cNvSpPr/>
            <p:nvPr/>
          </p:nvSpPr>
          <p:spPr>
            <a:xfrm>
              <a:off x="1191865" y="687309"/>
              <a:ext cx="1634" cy="1521"/>
            </a:xfrm>
            <a:custGeom>
              <a:avLst/>
              <a:gdLst/>
              <a:ahLst/>
              <a:cxnLst/>
              <a:rect l="l" t="t" r="r" b="b"/>
              <a:pathLst>
                <a:path w="173" h="161" extrusionOk="0">
                  <a:moveTo>
                    <a:pt x="104" y="0"/>
                  </a:moveTo>
                  <a:cubicBezTo>
                    <a:pt x="35" y="0"/>
                    <a:pt x="0" y="35"/>
                    <a:pt x="35" y="69"/>
                  </a:cubicBezTo>
                  <a:cubicBezTo>
                    <a:pt x="35" y="104"/>
                    <a:pt x="69" y="138"/>
                    <a:pt x="69" y="138"/>
                  </a:cubicBezTo>
                  <a:cubicBezTo>
                    <a:pt x="98" y="153"/>
                    <a:pt x="121" y="161"/>
                    <a:pt x="137" y="161"/>
                  </a:cubicBezTo>
                  <a:cubicBezTo>
                    <a:pt x="161" y="161"/>
                    <a:pt x="173" y="144"/>
                    <a:pt x="173" y="104"/>
                  </a:cubicBezTo>
                  <a:cubicBezTo>
                    <a:pt x="173" y="35"/>
                    <a:pt x="138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36"/>
            <p:cNvSpPr/>
            <p:nvPr/>
          </p:nvSpPr>
          <p:spPr>
            <a:xfrm>
              <a:off x="1189900" y="67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36"/>
            <p:cNvSpPr/>
            <p:nvPr/>
          </p:nvSpPr>
          <p:spPr>
            <a:xfrm>
              <a:off x="1189900" y="67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36"/>
            <p:cNvSpPr/>
            <p:nvPr/>
          </p:nvSpPr>
          <p:spPr>
            <a:xfrm>
              <a:off x="1322451" y="6402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36"/>
            <p:cNvSpPr/>
            <p:nvPr/>
          </p:nvSpPr>
          <p:spPr>
            <a:xfrm>
              <a:off x="1407654" y="452251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cubicBezTo>
                    <a:pt x="1" y="69"/>
                    <a:pt x="1" y="35"/>
                    <a:pt x="1" y="0"/>
                  </a:cubicBezTo>
                  <a:cubicBezTo>
                    <a:pt x="1" y="35"/>
                    <a:pt x="1" y="69"/>
                    <a:pt x="1" y="69"/>
                  </a:cubicBezTo>
                  <a:cubicBezTo>
                    <a:pt x="1" y="69"/>
                    <a:pt x="1" y="69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36"/>
            <p:cNvSpPr/>
            <p:nvPr/>
          </p:nvSpPr>
          <p:spPr>
            <a:xfrm>
              <a:off x="1407654" y="45192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54" name="Google Shape;7554;p36"/>
          <p:cNvGrpSpPr/>
          <p:nvPr/>
        </p:nvGrpSpPr>
        <p:grpSpPr>
          <a:xfrm rot="-9173249">
            <a:off x="2468372" y="895461"/>
            <a:ext cx="848703" cy="1373206"/>
            <a:chOff x="971495" y="101917"/>
            <a:chExt cx="454456" cy="735312"/>
          </a:xfrm>
        </p:grpSpPr>
        <p:sp>
          <p:nvSpPr>
            <p:cNvPr id="7555" name="Google Shape;7555;p36"/>
            <p:cNvSpPr/>
            <p:nvPr/>
          </p:nvSpPr>
          <p:spPr>
            <a:xfrm>
              <a:off x="971495" y="101917"/>
              <a:ext cx="454456" cy="735312"/>
            </a:xfrm>
            <a:custGeom>
              <a:avLst/>
              <a:gdLst/>
              <a:ahLst/>
              <a:cxnLst/>
              <a:rect l="l" t="t" r="r" b="b"/>
              <a:pathLst>
                <a:path w="48116" h="77852" extrusionOk="0">
                  <a:moveTo>
                    <a:pt x="29278" y="8606"/>
                  </a:moveTo>
                  <a:cubicBezTo>
                    <a:pt x="29455" y="8606"/>
                    <a:pt x="29657" y="8686"/>
                    <a:pt x="29899" y="8852"/>
                  </a:cubicBezTo>
                  <a:cubicBezTo>
                    <a:pt x="29720" y="8852"/>
                    <a:pt x="29551" y="8841"/>
                    <a:pt x="29389" y="8841"/>
                  </a:cubicBezTo>
                  <a:cubicBezTo>
                    <a:pt x="29146" y="8841"/>
                    <a:pt x="28918" y="8866"/>
                    <a:pt x="28690" y="8991"/>
                  </a:cubicBezTo>
                  <a:cubicBezTo>
                    <a:pt x="28865" y="8738"/>
                    <a:pt x="29050" y="8606"/>
                    <a:pt x="29278" y="8606"/>
                  </a:cubicBezTo>
                  <a:close/>
                  <a:moveTo>
                    <a:pt x="29161" y="9061"/>
                  </a:moveTo>
                  <a:cubicBezTo>
                    <a:pt x="29278" y="9061"/>
                    <a:pt x="29407" y="9096"/>
                    <a:pt x="29554" y="9164"/>
                  </a:cubicBezTo>
                  <a:cubicBezTo>
                    <a:pt x="29346" y="9336"/>
                    <a:pt x="29070" y="9440"/>
                    <a:pt x="28517" y="9509"/>
                  </a:cubicBezTo>
                  <a:cubicBezTo>
                    <a:pt x="28726" y="9207"/>
                    <a:pt x="28920" y="9061"/>
                    <a:pt x="29161" y="9061"/>
                  </a:cubicBezTo>
                  <a:close/>
                  <a:moveTo>
                    <a:pt x="28517" y="9889"/>
                  </a:moveTo>
                  <a:lnTo>
                    <a:pt x="28517" y="9889"/>
                  </a:lnTo>
                  <a:cubicBezTo>
                    <a:pt x="28448" y="9993"/>
                    <a:pt x="28379" y="10131"/>
                    <a:pt x="28171" y="10200"/>
                  </a:cubicBezTo>
                  <a:cubicBezTo>
                    <a:pt x="28240" y="9959"/>
                    <a:pt x="28379" y="9924"/>
                    <a:pt x="28517" y="9889"/>
                  </a:cubicBezTo>
                  <a:close/>
                  <a:moveTo>
                    <a:pt x="24041" y="12024"/>
                  </a:moveTo>
                  <a:cubicBezTo>
                    <a:pt x="24058" y="12024"/>
                    <a:pt x="24075" y="12032"/>
                    <a:pt x="24092" y="12067"/>
                  </a:cubicBezTo>
                  <a:cubicBezTo>
                    <a:pt x="24092" y="12102"/>
                    <a:pt x="24058" y="12136"/>
                    <a:pt x="24023" y="12136"/>
                  </a:cubicBezTo>
                  <a:cubicBezTo>
                    <a:pt x="24006" y="12136"/>
                    <a:pt x="23989" y="12145"/>
                    <a:pt x="23972" y="12145"/>
                  </a:cubicBezTo>
                  <a:cubicBezTo>
                    <a:pt x="23954" y="12145"/>
                    <a:pt x="23937" y="12136"/>
                    <a:pt x="23920" y="12102"/>
                  </a:cubicBezTo>
                  <a:cubicBezTo>
                    <a:pt x="23885" y="12067"/>
                    <a:pt x="23920" y="12032"/>
                    <a:pt x="23989" y="12032"/>
                  </a:cubicBezTo>
                  <a:cubicBezTo>
                    <a:pt x="24006" y="12032"/>
                    <a:pt x="24023" y="12024"/>
                    <a:pt x="24041" y="12024"/>
                  </a:cubicBezTo>
                  <a:close/>
                  <a:moveTo>
                    <a:pt x="27444" y="10316"/>
                  </a:moveTo>
                  <a:cubicBezTo>
                    <a:pt x="27474" y="10316"/>
                    <a:pt x="27509" y="10323"/>
                    <a:pt x="27549" y="10339"/>
                  </a:cubicBezTo>
                  <a:cubicBezTo>
                    <a:pt x="27238" y="10650"/>
                    <a:pt x="26927" y="10926"/>
                    <a:pt x="26719" y="11237"/>
                  </a:cubicBezTo>
                  <a:cubicBezTo>
                    <a:pt x="26339" y="11860"/>
                    <a:pt x="25924" y="12413"/>
                    <a:pt x="25682" y="13104"/>
                  </a:cubicBezTo>
                  <a:cubicBezTo>
                    <a:pt x="25544" y="13588"/>
                    <a:pt x="25268" y="14037"/>
                    <a:pt x="25199" y="14521"/>
                  </a:cubicBezTo>
                  <a:cubicBezTo>
                    <a:pt x="25164" y="14625"/>
                    <a:pt x="25164" y="14729"/>
                    <a:pt x="25129" y="14832"/>
                  </a:cubicBezTo>
                  <a:cubicBezTo>
                    <a:pt x="25095" y="14936"/>
                    <a:pt x="25060" y="15040"/>
                    <a:pt x="24922" y="15109"/>
                  </a:cubicBezTo>
                  <a:cubicBezTo>
                    <a:pt x="24882" y="15129"/>
                    <a:pt x="24842" y="15149"/>
                    <a:pt x="24802" y="15149"/>
                  </a:cubicBezTo>
                  <a:cubicBezTo>
                    <a:pt x="24773" y="15149"/>
                    <a:pt x="24744" y="15138"/>
                    <a:pt x="24715" y="15109"/>
                  </a:cubicBezTo>
                  <a:cubicBezTo>
                    <a:pt x="24646" y="15074"/>
                    <a:pt x="24680" y="15005"/>
                    <a:pt x="24715" y="14936"/>
                  </a:cubicBezTo>
                  <a:cubicBezTo>
                    <a:pt x="24818" y="14556"/>
                    <a:pt x="24922" y="14175"/>
                    <a:pt x="25026" y="13795"/>
                  </a:cubicBezTo>
                  <a:cubicBezTo>
                    <a:pt x="25268" y="12827"/>
                    <a:pt x="25786" y="11998"/>
                    <a:pt x="26408" y="11203"/>
                  </a:cubicBezTo>
                  <a:cubicBezTo>
                    <a:pt x="26650" y="10892"/>
                    <a:pt x="26927" y="10650"/>
                    <a:pt x="27203" y="10442"/>
                  </a:cubicBezTo>
                  <a:cubicBezTo>
                    <a:pt x="27283" y="10389"/>
                    <a:pt x="27342" y="10316"/>
                    <a:pt x="27444" y="10316"/>
                  </a:cubicBezTo>
                  <a:close/>
                  <a:moveTo>
                    <a:pt x="29381" y="11860"/>
                  </a:moveTo>
                  <a:cubicBezTo>
                    <a:pt x="29899" y="12171"/>
                    <a:pt x="30314" y="12620"/>
                    <a:pt x="30764" y="13035"/>
                  </a:cubicBezTo>
                  <a:cubicBezTo>
                    <a:pt x="31628" y="13830"/>
                    <a:pt x="32319" y="14763"/>
                    <a:pt x="32907" y="15765"/>
                  </a:cubicBezTo>
                  <a:cubicBezTo>
                    <a:pt x="32907" y="15800"/>
                    <a:pt x="32907" y="15800"/>
                    <a:pt x="32907" y="15869"/>
                  </a:cubicBezTo>
                  <a:cubicBezTo>
                    <a:pt x="32781" y="15869"/>
                    <a:pt x="32655" y="15796"/>
                    <a:pt x="32516" y="15796"/>
                  </a:cubicBezTo>
                  <a:cubicBezTo>
                    <a:pt x="32464" y="15796"/>
                    <a:pt x="32410" y="15806"/>
                    <a:pt x="32354" y="15835"/>
                  </a:cubicBezTo>
                  <a:cubicBezTo>
                    <a:pt x="32346" y="15851"/>
                    <a:pt x="32336" y="15857"/>
                    <a:pt x="32324" y="15857"/>
                  </a:cubicBezTo>
                  <a:cubicBezTo>
                    <a:pt x="32287" y="15857"/>
                    <a:pt x="32234" y="15784"/>
                    <a:pt x="32181" y="15731"/>
                  </a:cubicBezTo>
                  <a:cubicBezTo>
                    <a:pt x="32042" y="15558"/>
                    <a:pt x="31904" y="15385"/>
                    <a:pt x="31801" y="15212"/>
                  </a:cubicBezTo>
                  <a:cubicBezTo>
                    <a:pt x="31247" y="14348"/>
                    <a:pt x="30660" y="13519"/>
                    <a:pt x="30038" y="12724"/>
                  </a:cubicBezTo>
                  <a:cubicBezTo>
                    <a:pt x="29865" y="12516"/>
                    <a:pt x="29692" y="12344"/>
                    <a:pt x="29519" y="12171"/>
                  </a:cubicBezTo>
                  <a:cubicBezTo>
                    <a:pt x="29450" y="12102"/>
                    <a:pt x="29346" y="12032"/>
                    <a:pt x="29381" y="11894"/>
                  </a:cubicBezTo>
                  <a:lnTo>
                    <a:pt x="29381" y="11860"/>
                  </a:lnTo>
                  <a:close/>
                  <a:moveTo>
                    <a:pt x="15175" y="15800"/>
                  </a:moveTo>
                  <a:cubicBezTo>
                    <a:pt x="15175" y="15800"/>
                    <a:pt x="15209" y="15835"/>
                    <a:pt x="15175" y="15869"/>
                  </a:cubicBezTo>
                  <a:cubicBezTo>
                    <a:pt x="15151" y="15893"/>
                    <a:pt x="15111" y="15933"/>
                    <a:pt x="15065" y="15933"/>
                  </a:cubicBezTo>
                  <a:cubicBezTo>
                    <a:pt x="15045" y="15933"/>
                    <a:pt x="15023" y="15925"/>
                    <a:pt x="15002" y="15904"/>
                  </a:cubicBezTo>
                  <a:cubicBezTo>
                    <a:pt x="15036" y="15835"/>
                    <a:pt x="15071" y="15800"/>
                    <a:pt x="15175" y="15800"/>
                  </a:cubicBezTo>
                  <a:close/>
                  <a:moveTo>
                    <a:pt x="32631" y="16106"/>
                  </a:moveTo>
                  <a:cubicBezTo>
                    <a:pt x="32811" y="16106"/>
                    <a:pt x="32845" y="16229"/>
                    <a:pt x="32907" y="16353"/>
                  </a:cubicBezTo>
                  <a:cubicBezTo>
                    <a:pt x="32768" y="16319"/>
                    <a:pt x="32665" y="16249"/>
                    <a:pt x="32561" y="16111"/>
                  </a:cubicBezTo>
                  <a:cubicBezTo>
                    <a:pt x="32586" y="16107"/>
                    <a:pt x="32610" y="16106"/>
                    <a:pt x="32631" y="16106"/>
                  </a:cubicBezTo>
                  <a:close/>
                  <a:moveTo>
                    <a:pt x="20154" y="16261"/>
                  </a:moveTo>
                  <a:cubicBezTo>
                    <a:pt x="20181" y="16261"/>
                    <a:pt x="20201" y="16278"/>
                    <a:pt x="20221" y="16319"/>
                  </a:cubicBezTo>
                  <a:cubicBezTo>
                    <a:pt x="20290" y="16319"/>
                    <a:pt x="20359" y="16307"/>
                    <a:pt x="20429" y="16307"/>
                  </a:cubicBezTo>
                  <a:cubicBezTo>
                    <a:pt x="20532" y="16307"/>
                    <a:pt x="20636" y="16332"/>
                    <a:pt x="20740" y="16457"/>
                  </a:cubicBezTo>
                  <a:cubicBezTo>
                    <a:pt x="20697" y="16463"/>
                    <a:pt x="20657" y="16466"/>
                    <a:pt x="20620" y="16466"/>
                  </a:cubicBezTo>
                  <a:cubicBezTo>
                    <a:pt x="20449" y="16466"/>
                    <a:pt x="20335" y="16404"/>
                    <a:pt x="20221" y="16319"/>
                  </a:cubicBezTo>
                  <a:cubicBezTo>
                    <a:pt x="20193" y="16333"/>
                    <a:pt x="20170" y="16341"/>
                    <a:pt x="20151" y="16341"/>
                  </a:cubicBezTo>
                  <a:cubicBezTo>
                    <a:pt x="20123" y="16341"/>
                    <a:pt x="20103" y="16324"/>
                    <a:pt x="20083" y="16284"/>
                  </a:cubicBezTo>
                  <a:cubicBezTo>
                    <a:pt x="20112" y="16270"/>
                    <a:pt x="20134" y="16261"/>
                    <a:pt x="20154" y="16261"/>
                  </a:cubicBezTo>
                  <a:close/>
                  <a:moveTo>
                    <a:pt x="29934" y="9094"/>
                  </a:moveTo>
                  <a:cubicBezTo>
                    <a:pt x="30349" y="9164"/>
                    <a:pt x="30694" y="9267"/>
                    <a:pt x="31006" y="9578"/>
                  </a:cubicBezTo>
                  <a:cubicBezTo>
                    <a:pt x="31489" y="10097"/>
                    <a:pt x="31904" y="10650"/>
                    <a:pt x="32319" y="11237"/>
                  </a:cubicBezTo>
                  <a:cubicBezTo>
                    <a:pt x="32526" y="11583"/>
                    <a:pt x="32768" y="11894"/>
                    <a:pt x="33045" y="12205"/>
                  </a:cubicBezTo>
                  <a:cubicBezTo>
                    <a:pt x="33563" y="12724"/>
                    <a:pt x="34013" y="13346"/>
                    <a:pt x="34427" y="13968"/>
                  </a:cubicBezTo>
                  <a:cubicBezTo>
                    <a:pt x="34911" y="14763"/>
                    <a:pt x="35292" y="15593"/>
                    <a:pt x="35776" y="16388"/>
                  </a:cubicBezTo>
                  <a:cubicBezTo>
                    <a:pt x="35810" y="16422"/>
                    <a:pt x="35879" y="16491"/>
                    <a:pt x="35810" y="16595"/>
                  </a:cubicBezTo>
                  <a:cubicBezTo>
                    <a:pt x="35784" y="16602"/>
                    <a:pt x="35759" y="16604"/>
                    <a:pt x="35734" y="16604"/>
                  </a:cubicBezTo>
                  <a:cubicBezTo>
                    <a:pt x="35631" y="16604"/>
                    <a:pt x="35542" y="16554"/>
                    <a:pt x="35430" y="16526"/>
                  </a:cubicBezTo>
                  <a:cubicBezTo>
                    <a:pt x="35285" y="16490"/>
                    <a:pt x="35145" y="16475"/>
                    <a:pt x="35006" y="16475"/>
                  </a:cubicBezTo>
                  <a:cubicBezTo>
                    <a:pt x="34746" y="16475"/>
                    <a:pt x="34490" y="16527"/>
                    <a:pt x="34220" y="16595"/>
                  </a:cubicBezTo>
                  <a:cubicBezTo>
                    <a:pt x="34116" y="16630"/>
                    <a:pt x="34047" y="16630"/>
                    <a:pt x="33944" y="16664"/>
                  </a:cubicBezTo>
                  <a:cubicBezTo>
                    <a:pt x="33871" y="16673"/>
                    <a:pt x="33818" y="16680"/>
                    <a:pt x="33777" y="16680"/>
                  </a:cubicBezTo>
                  <a:cubicBezTo>
                    <a:pt x="33660" y="16680"/>
                    <a:pt x="33640" y="16626"/>
                    <a:pt x="33563" y="16422"/>
                  </a:cubicBezTo>
                  <a:cubicBezTo>
                    <a:pt x="33425" y="16180"/>
                    <a:pt x="33287" y="15938"/>
                    <a:pt x="33114" y="15696"/>
                  </a:cubicBezTo>
                  <a:cubicBezTo>
                    <a:pt x="32492" y="14763"/>
                    <a:pt x="31835" y="13830"/>
                    <a:pt x="30971" y="13035"/>
                  </a:cubicBezTo>
                  <a:cubicBezTo>
                    <a:pt x="30280" y="12378"/>
                    <a:pt x="29623" y="11721"/>
                    <a:pt x="28793" y="11237"/>
                  </a:cubicBezTo>
                  <a:cubicBezTo>
                    <a:pt x="28744" y="11213"/>
                    <a:pt x="28696" y="11189"/>
                    <a:pt x="28659" y="11189"/>
                  </a:cubicBezTo>
                  <a:cubicBezTo>
                    <a:pt x="28644" y="11189"/>
                    <a:pt x="28631" y="11193"/>
                    <a:pt x="28621" y="11203"/>
                  </a:cubicBezTo>
                  <a:cubicBezTo>
                    <a:pt x="28533" y="11247"/>
                    <a:pt x="28454" y="11264"/>
                    <a:pt x="28380" y="11264"/>
                  </a:cubicBezTo>
                  <a:cubicBezTo>
                    <a:pt x="28165" y="11264"/>
                    <a:pt x="27997" y="11116"/>
                    <a:pt x="27791" y="11065"/>
                  </a:cubicBezTo>
                  <a:cubicBezTo>
                    <a:pt x="28102" y="10754"/>
                    <a:pt x="28379" y="10442"/>
                    <a:pt x="28655" y="10131"/>
                  </a:cubicBezTo>
                  <a:cubicBezTo>
                    <a:pt x="28759" y="10028"/>
                    <a:pt x="28862" y="9959"/>
                    <a:pt x="28966" y="9924"/>
                  </a:cubicBezTo>
                  <a:cubicBezTo>
                    <a:pt x="29104" y="9889"/>
                    <a:pt x="29243" y="9855"/>
                    <a:pt x="29070" y="9682"/>
                  </a:cubicBezTo>
                  <a:cubicBezTo>
                    <a:pt x="29035" y="9613"/>
                    <a:pt x="29070" y="9544"/>
                    <a:pt x="29139" y="9509"/>
                  </a:cubicBezTo>
                  <a:cubicBezTo>
                    <a:pt x="29346" y="9371"/>
                    <a:pt x="29623" y="9336"/>
                    <a:pt x="29796" y="9129"/>
                  </a:cubicBezTo>
                  <a:cubicBezTo>
                    <a:pt x="29830" y="9094"/>
                    <a:pt x="29899" y="9094"/>
                    <a:pt x="29934" y="9094"/>
                  </a:cubicBezTo>
                  <a:close/>
                  <a:moveTo>
                    <a:pt x="24680" y="13000"/>
                  </a:moveTo>
                  <a:lnTo>
                    <a:pt x="24680" y="13000"/>
                  </a:lnTo>
                  <a:cubicBezTo>
                    <a:pt x="24611" y="13311"/>
                    <a:pt x="24438" y="13553"/>
                    <a:pt x="24196" y="13761"/>
                  </a:cubicBezTo>
                  <a:lnTo>
                    <a:pt x="24231" y="13761"/>
                  </a:lnTo>
                  <a:cubicBezTo>
                    <a:pt x="23851" y="14106"/>
                    <a:pt x="23470" y="14487"/>
                    <a:pt x="23125" y="14832"/>
                  </a:cubicBezTo>
                  <a:cubicBezTo>
                    <a:pt x="22744" y="15212"/>
                    <a:pt x="22399" y="15627"/>
                    <a:pt x="22122" y="16077"/>
                  </a:cubicBezTo>
                  <a:cubicBezTo>
                    <a:pt x="21984" y="16353"/>
                    <a:pt x="21880" y="16630"/>
                    <a:pt x="21673" y="16837"/>
                  </a:cubicBezTo>
                  <a:cubicBezTo>
                    <a:pt x="21500" y="16733"/>
                    <a:pt x="21535" y="16595"/>
                    <a:pt x="21604" y="16457"/>
                  </a:cubicBezTo>
                  <a:cubicBezTo>
                    <a:pt x="21707" y="16249"/>
                    <a:pt x="21777" y="16077"/>
                    <a:pt x="21915" y="15869"/>
                  </a:cubicBezTo>
                  <a:cubicBezTo>
                    <a:pt x="22191" y="15420"/>
                    <a:pt x="22468" y="14970"/>
                    <a:pt x="22883" y="14625"/>
                  </a:cubicBezTo>
                  <a:cubicBezTo>
                    <a:pt x="22917" y="14590"/>
                    <a:pt x="22952" y="14556"/>
                    <a:pt x="22986" y="14521"/>
                  </a:cubicBezTo>
                  <a:cubicBezTo>
                    <a:pt x="23228" y="14037"/>
                    <a:pt x="23643" y="13761"/>
                    <a:pt x="24058" y="13450"/>
                  </a:cubicBezTo>
                  <a:cubicBezTo>
                    <a:pt x="24265" y="13311"/>
                    <a:pt x="24438" y="13104"/>
                    <a:pt x="24680" y="13000"/>
                  </a:cubicBezTo>
                  <a:close/>
                  <a:moveTo>
                    <a:pt x="31731" y="9889"/>
                  </a:moveTo>
                  <a:lnTo>
                    <a:pt x="31731" y="9889"/>
                  </a:lnTo>
                  <a:cubicBezTo>
                    <a:pt x="32112" y="10028"/>
                    <a:pt x="32354" y="10304"/>
                    <a:pt x="32630" y="10546"/>
                  </a:cubicBezTo>
                  <a:lnTo>
                    <a:pt x="32596" y="10546"/>
                  </a:lnTo>
                  <a:cubicBezTo>
                    <a:pt x="33909" y="11790"/>
                    <a:pt x="34808" y="13311"/>
                    <a:pt x="35672" y="14867"/>
                  </a:cubicBezTo>
                  <a:cubicBezTo>
                    <a:pt x="35983" y="15385"/>
                    <a:pt x="36259" y="15904"/>
                    <a:pt x="36536" y="16388"/>
                  </a:cubicBezTo>
                  <a:cubicBezTo>
                    <a:pt x="36985" y="17113"/>
                    <a:pt x="37227" y="17908"/>
                    <a:pt x="37435" y="18703"/>
                  </a:cubicBezTo>
                  <a:cubicBezTo>
                    <a:pt x="37504" y="18842"/>
                    <a:pt x="37538" y="19015"/>
                    <a:pt x="37573" y="19153"/>
                  </a:cubicBezTo>
                  <a:cubicBezTo>
                    <a:pt x="37607" y="19257"/>
                    <a:pt x="37573" y="19360"/>
                    <a:pt x="37435" y="19395"/>
                  </a:cubicBezTo>
                  <a:cubicBezTo>
                    <a:pt x="37404" y="19403"/>
                    <a:pt x="37376" y="19407"/>
                    <a:pt x="37351" y="19407"/>
                  </a:cubicBezTo>
                  <a:cubicBezTo>
                    <a:pt x="37267" y="19407"/>
                    <a:pt x="37219" y="19356"/>
                    <a:pt x="37193" y="19222"/>
                  </a:cubicBezTo>
                  <a:cubicBezTo>
                    <a:pt x="37020" y="18289"/>
                    <a:pt x="36709" y="17390"/>
                    <a:pt x="36225" y="16595"/>
                  </a:cubicBezTo>
                  <a:cubicBezTo>
                    <a:pt x="35395" y="15247"/>
                    <a:pt x="34808" y="13795"/>
                    <a:pt x="33805" y="12585"/>
                  </a:cubicBezTo>
                  <a:cubicBezTo>
                    <a:pt x="33667" y="12447"/>
                    <a:pt x="33529" y="12274"/>
                    <a:pt x="33391" y="12136"/>
                  </a:cubicBezTo>
                  <a:cubicBezTo>
                    <a:pt x="32734" y="11445"/>
                    <a:pt x="32284" y="10650"/>
                    <a:pt x="31731" y="9889"/>
                  </a:cubicBezTo>
                  <a:close/>
                  <a:moveTo>
                    <a:pt x="22641" y="19429"/>
                  </a:moveTo>
                  <a:lnTo>
                    <a:pt x="22710" y="19464"/>
                  </a:lnTo>
                  <a:lnTo>
                    <a:pt x="22675" y="19533"/>
                  </a:lnTo>
                  <a:cubicBezTo>
                    <a:pt x="22675" y="19533"/>
                    <a:pt x="22641" y="19498"/>
                    <a:pt x="22641" y="19464"/>
                  </a:cubicBezTo>
                  <a:cubicBezTo>
                    <a:pt x="22641" y="19464"/>
                    <a:pt x="22641" y="19429"/>
                    <a:pt x="22641" y="19429"/>
                  </a:cubicBezTo>
                  <a:close/>
                  <a:moveTo>
                    <a:pt x="22572" y="19810"/>
                  </a:moveTo>
                  <a:cubicBezTo>
                    <a:pt x="22606" y="19810"/>
                    <a:pt x="22606" y="19844"/>
                    <a:pt x="22606" y="19879"/>
                  </a:cubicBezTo>
                  <a:lnTo>
                    <a:pt x="22606" y="19982"/>
                  </a:lnTo>
                  <a:cubicBezTo>
                    <a:pt x="22606" y="19948"/>
                    <a:pt x="22572" y="19913"/>
                    <a:pt x="22572" y="19879"/>
                  </a:cubicBezTo>
                  <a:cubicBezTo>
                    <a:pt x="22572" y="19879"/>
                    <a:pt x="22572" y="19810"/>
                    <a:pt x="22572" y="19810"/>
                  </a:cubicBezTo>
                  <a:close/>
                  <a:moveTo>
                    <a:pt x="24922" y="13242"/>
                  </a:moveTo>
                  <a:cubicBezTo>
                    <a:pt x="24922" y="13553"/>
                    <a:pt x="24784" y="13830"/>
                    <a:pt x="24715" y="14141"/>
                  </a:cubicBezTo>
                  <a:cubicBezTo>
                    <a:pt x="24576" y="14694"/>
                    <a:pt x="24438" y="15282"/>
                    <a:pt x="24162" y="15869"/>
                  </a:cubicBezTo>
                  <a:cubicBezTo>
                    <a:pt x="23885" y="16388"/>
                    <a:pt x="23678" y="16975"/>
                    <a:pt x="23539" y="17563"/>
                  </a:cubicBezTo>
                  <a:cubicBezTo>
                    <a:pt x="23470" y="17908"/>
                    <a:pt x="23470" y="18254"/>
                    <a:pt x="23609" y="18634"/>
                  </a:cubicBezTo>
                  <a:cubicBezTo>
                    <a:pt x="23781" y="19118"/>
                    <a:pt x="23712" y="19637"/>
                    <a:pt x="23781" y="20155"/>
                  </a:cubicBezTo>
                  <a:cubicBezTo>
                    <a:pt x="23816" y="20224"/>
                    <a:pt x="23781" y="20259"/>
                    <a:pt x="23712" y="20293"/>
                  </a:cubicBezTo>
                  <a:cubicBezTo>
                    <a:pt x="23703" y="20303"/>
                    <a:pt x="23694" y="20307"/>
                    <a:pt x="23684" y="20307"/>
                  </a:cubicBezTo>
                  <a:cubicBezTo>
                    <a:pt x="23659" y="20307"/>
                    <a:pt x="23634" y="20275"/>
                    <a:pt x="23609" y="20224"/>
                  </a:cubicBezTo>
                  <a:cubicBezTo>
                    <a:pt x="23263" y="19810"/>
                    <a:pt x="22917" y="19395"/>
                    <a:pt x="22814" y="18842"/>
                  </a:cubicBezTo>
                  <a:cubicBezTo>
                    <a:pt x="22710" y="18323"/>
                    <a:pt x="22399" y="17908"/>
                    <a:pt x="22053" y="17528"/>
                  </a:cubicBezTo>
                  <a:cubicBezTo>
                    <a:pt x="22053" y="17494"/>
                    <a:pt x="22019" y="17494"/>
                    <a:pt x="21984" y="17459"/>
                  </a:cubicBezTo>
                  <a:cubicBezTo>
                    <a:pt x="21707" y="17148"/>
                    <a:pt x="21707" y="17113"/>
                    <a:pt x="21915" y="16733"/>
                  </a:cubicBezTo>
                  <a:cubicBezTo>
                    <a:pt x="22226" y="16146"/>
                    <a:pt x="22641" y="15593"/>
                    <a:pt x="23159" y="15109"/>
                  </a:cubicBezTo>
                  <a:cubicBezTo>
                    <a:pt x="23574" y="14694"/>
                    <a:pt x="23954" y="14210"/>
                    <a:pt x="24438" y="13830"/>
                  </a:cubicBezTo>
                  <a:cubicBezTo>
                    <a:pt x="24611" y="13657"/>
                    <a:pt x="24749" y="13415"/>
                    <a:pt x="24922" y="13242"/>
                  </a:cubicBezTo>
                  <a:close/>
                  <a:moveTo>
                    <a:pt x="22710" y="20674"/>
                  </a:moveTo>
                  <a:cubicBezTo>
                    <a:pt x="22848" y="20743"/>
                    <a:pt x="22848" y="20847"/>
                    <a:pt x="22848" y="20916"/>
                  </a:cubicBezTo>
                  <a:cubicBezTo>
                    <a:pt x="22814" y="20847"/>
                    <a:pt x="22779" y="20777"/>
                    <a:pt x="22710" y="20674"/>
                  </a:cubicBezTo>
                  <a:close/>
                  <a:moveTo>
                    <a:pt x="23263" y="21261"/>
                  </a:moveTo>
                  <a:cubicBezTo>
                    <a:pt x="23436" y="21330"/>
                    <a:pt x="23401" y="21434"/>
                    <a:pt x="23436" y="21503"/>
                  </a:cubicBezTo>
                  <a:lnTo>
                    <a:pt x="23367" y="21538"/>
                  </a:lnTo>
                  <a:lnTo>
                    <a:pt x="23263" y="21296"/>
                  </a:lnTo>
                  <a:lnTo>
                    <a:pt x="23263" y="21261"/>
                  </a:lnTo>
                  <a:close/>
                  <a:moveTo>
                    <a:pt x="22883" y="20950"/>
                  </a:moveTo>
                  <a:cubicBezTo>
                    <a:pt x="23125" y="21158"/>
                    <a:pt x="23194" y="21434"/>
                    <a:pt x="23263" y="21745"/>
                  </a:cubicBezTo>
                  <a:cubicBezTo>
                    <a:pt x="22986" y="21538"/>
                    <a:pt x="22952" y="21227"/>
                    <a:pt x="22883" y="20950"/>
                  </a:cubicBezTo>
                  <a:close/>
                  <a:moveTo>
                    <a:pt x="23747" y="21019"/>
                  </a:moveTo>
                  <a:lnTo>
                    <a:pt x="23747" y="21019"/>
                  </a:lnTo>
                  <a:cubicBezTo>
                    <a:pt x="23954" y="21261"/>
                    <a:pt x="23989" y="21400"/>
                    <a:pt x="23920" y="21814"/>
                  </a:cubicBezTo>
                  <a:cubicBezTo>
                    <a:pt x="23781" y="21642"/>
                    <a:pt x="23643" y="21538"/>
                    <a:pt x="23781" y="21330"/>
                  </a:cubicBezTo>
                  <a:cubicBezTo>
                    <a:pt x="23851" y="21227"/>
                    <a:pt x="23747" y="21123"/>
                    <a:pt x="23747" y="21019"/>
                  </a:cubicBezTo>
                  <a:close/>
                  <a:moveTo>
                    <a:pt x="23263" y="21780"/>
                  </a:moveTo>
                  <a:lnTo>
                    <a:pt x="23297" y="21814"/>
                  </a:lnTo>
                  <a:cubicBezTo>
                    <a:pt x="23287" y="21824"/>
                    <a:pt x="23280" y="21829"/>
                    <a:pt x="23275" y="21829"/>
                  </a:cubicBezTo>
                  <a:cubicBezTo>
                    <a:pt x="23263" y="21829"/>
                    <a:pt x="23263" y="21804"/>
                    <a:pt x="23263" y="21780"/>
                  </a:cubicBezTo>
                  <a:close/>
                  <a:moveTo>
                    <a:pt x="15244" y="22091"/>
                  </a:moveTo>
                  <a:lnTo>
                    <a:pt x="15244" y="22091"/>
                  </a:lnTo>
                  <a:cubicBezTo>
                    <a:pt x="15209" y="22125"/>
                    <a:pt x="15175" y="22125"/>
                    <a:pt x="15140" y="22160"/>
                  </a:cubicBezTo>
                  <a:lnTo>
                    <a:pt x="15175" y="22160"/>
                  </a:lnTo>
                  <a:lnTo>
                    <a:pt x="15244" y="22091"/>
                  </a:lnTo>
                  <a:close/>
                  <a:moveTo>
                    <a:pt x="14671" y="22012"/>
                  </a:moveTo>
                  <a:cubicBezTo>
                    <a:pt x="14678" y="22012"/>
                    <a:pt x="14684" y="22015"/>
                    <a:pt x="14691" y="22022"/>
                  </a:cubicBezTo>
                  <a:cubicBezTo>
                    <a:pt x="14760" y="22056"/>
                    <a:pt x="14760" y="22091"/>
                    <a:pt x="14725" y="22125"/>
                  </a:cubicBezTo>
                  <a:lnTo>
                    <a:pt x="14725" y="22160"/>
                  </a:lnTo>
                  <a:cubicBezTo>
                    <a:pt x="14725" y="22184"/>
                    <a:pt x="14725" y="22209"/>
                    <a:pt x="14701" y="22209"/>
                  </a:cubicBezTo>
                  <a:cubicBezTo>
                    <a:pt x="14691" y="22209"/>
                    <a:pt x="14676" y="22205"/>
                    <a:pt x="14656" y="22195"/>
                  </a:cubicBezTo>
                  <a:cubicBezTo>
                    <a:pt x="14622" y="22160"/>
                    <a:pt x="14622" y="22125"/>
                    <a:pt x="14622" y="22091"/>
                  </a:cubicBezTo>
                  <a:cubicBezTo>
                    <a:pt x="14622" y="22063"/>
                    <a:pt x="14644" y="22012"/>
                    <a:pt x="14671" y="22012"/>
                  </a:cubicBezTo>
                  <a:close/>
                  <a:moveTo>
                    <a:pt x="18958" y="21086"/>
                  </a:moveTo>
                  <a:cubicBezTo>
                    <a:pt x="18982" y="21086"/>
                    <a:pt x="19010" y="21096"/>
                    <a:pt x="19046" y="21123"/>
                  </a:cubicBezTo>
                  <a:cubicBezTo>
                    <a:pt x="19150" y="21192"/>
                    <a:pt x="19115" y="21296"/>
                    <a:pt x="19081" y="21365"/>
                  </a:cubicBezTo>
                  <a:cubicBezTo>
                    <a:pt x="18977" y="21538"/>
                    <a:pt x="18873" y="21711"/>
                    <a:pt x="18769" y="21883"/>
                  </a:cubicBezTo>
                  <a:cubicBezTo>
                    <a:pt x="18528" y="22298"/>
                    <a:pt x="18182" y="22644"/>
                    <a:pt x="18009" y="23093"/>
                  </a:cubicBezTo>
                  <a:cubicBezTo>
                    <a:pt x="17974" y="22748"/>
                    <a:pt x="18182" y="22506"/>
                    <a:pt x="18286" y="22229"/>
                  </a:cubicBezTo>
                  <a:cubicBezTo>
                    <a:pt x="18458" y="21883"/>
                    <a:pt x="18631" y="21538"/>
                    <a:pt x="18839" y="21227"/>
                  </a:cubicBezTo>
                  <a:cubicBezTo>
                    <a:pt x="18864" y="21175"/>
                    <a:pt x="18890" y="21086"/>
                    <a:pt x="18958" y="21086"/>
                  </a:cubicBezTo>
                  <a:close/>
                  <a:moveTo>
                    <a:pt x="27342" y="23162"/>
                  </a:moveTo>
                  <a:cubicBezTo>
                    <a:pt x="27342" y="23197"/>
                    <a:pt x="27307" y="23197"/>
                    <a:pt x="27307" y="23232"/>
                  </a:cubicBezTo>
                  <a:cubicBezTo>
                    <a:pt x="27307" y="23197"/>
                    <a:pt x="27307" y="23162"/>
                    <a:pt x="27342" y="23162"/>
                  </a:cubicBezTo>
                  <a:close/>
                  <a:moveTo>
                    <a:pt x="6222" y="21780"/>
                  </a:moveTo>
                  <a:lnTo>
                    <a:pt x="6222" y="21780"/>
                  </a:lnTo>
                  <a:cubicBezTo>
                    <a:pt x="5842" y="22091"/>
                    <a:pt x="5600" y="22471"/>
                    <a:pt x="5289" y="22851"/>
                  </a:cubicBezTo>
                  <a:cubicBezTo>
                    <a:pt x="5185" y="22990"/>
                    <a:pt x="5047" y="23093"/>
                    <a:pt x="5047" y="23266"/>
                  </a:cubicBezTo>
                  <a:cubicBezTo>
                    <a:pt x="5393" y="22990"/>
                    <a:pt x="5600" y="22575"/>
                    <a:pt x="5877" y="22264"/>
                  </a:cubicBezTo>
                  <a:cubicBezTo>
                    <a:pt x="6015" y="22125"/>
                    <a:pt x="6153" y="21987"/>
                    <a:pt x="6222" y="21780"/>
                  </a:cubicBezTo>
                  <a:close/>
                  <a:moveTo>
                    <a:pt x="17995" y="19945"/>
                  </a:moveTo>
                  <a:cubicBezTo>
                    <a:pt x="18070" y="19945"/>
                    <a:pt x="18165" y="19992"/>
                    <a:pt x="18286" y="20086"/>
                  </a:cubicBezTo>
                  <a:cubicBezTo>
                    <a:pt x="18528" y="20259"/>
                    <a:pt x="18666" y="20501"/>
                    <a:pt x="18769" y="20743"/>
                  </a:cubicBezTo>
                  <a:cubicBezTo>
                    <a:pt x="18839" y="20881"/>
                    <a:pt x="18735" y="21019"/>
                    <a:pt x="18666" y="21123"/>
                  </a:cubicBezTo>
                  <a:cubicBezTo>
                    <a:pt x="18493" y="21434"/>
                    <a:pt x="18320" y="21780"/>
                    <a:pt x="18147" y="22125"/>
                  </a:cubicBezTo>
                  <a:cubicBezTo>
                    <a:pt x="18009" y="22437"/>
                    <a:pt x="17871" y="22748"/>
                    <a:pt x="17802" y="23093"/>
                  </a:cubicBezTo>
                  <a:cubicBezTo>
                    <a:pt x="17767" y="23232"/>
                    <a:pt x="17698" y="23370"/>
                    <a:pt x="17629" y="23508"/>
                  </a:cubicBezTo>
                  <a:cubicBezTo>
                    <a:pt x="17594" y="23577"/>
                    <a:pt x="17560" y="23646"/>
                    <a:pt x="17491" y="23646"/>
                  </a:cubicBezTo>
                  <a:cubicBezTo>
                    <a:pt x="17387" y="23612"/>
                    <a:pt x="17387" y="23543"/>
                    <a:pt x="17387" y="23439"/>
                  </a:cubicBezTo>
                  <a:cubicBezTo>
                    <a:pt x="17387" y="23439"/>
                    <a:pt x="17387" y="23404"/>
                    <a:pt x="17387" y="23301"/>
                  </a:cubicBezTo>
                  <a:cubicBezTo>
                    <a:pt x="17421" y="23197"/>
                    <a:pt x="17421" y="23024"/>
                    <a:pt x="17456" y="22886"/>
                  </a:cubicBezTo>
                  <a:cubicBezTo>
                    <a:pt x="17733" y="22125"/>
                    <a:pt x="17698" y="21330"/>
                    <a:pt x="17733" y="20535"/>
                  </a:cubicBezTo>
                  <a:cubicBezTo>
                    <a:pt x="17733" y="20466"/>
                    <a:pt x="17733" y="20363"/>
                    <a:pt x="17767" y="20293"/>
                  </a:cubicBezTo>
                  <a:cubicBezTo>
                    <a:pt x="17809" y="20061"/>
                    <a:pt x="17877" y="19945"/>
                    <a:pt x="17995" y="19945"/>
                  </a:cubicBezTo>
                  <a:close/>
                  <a:moveTo>
                    <a:pt x="28344" y="20743"/>
                  </a:moveTo>
                  <a:cubicBezTo>
                    <a:pt x="28517" y="20777"/>
                    <a:pt x="28517" y="20916"/>
                    <a:pt x="28551" y="21019"/>
                  </a:cubicBezTo>
                  <a:cubicBezTo>
                    <a:pt x="28862" y="21780"/>
                    <a:pt x="29139" y="22540"/>
                    <a:pt x="29450" y="23301"/>
                  </a:cubicBezTo>
                  <a:cubicBezTo>
                    <a:pt x="29591" y="23668"/>
                    <a:pt x="29571" y="23804"/>
                    <a:pt x="29295" y="23804"/>
                  </a:cubicBezTo>
                  <a:cubicBezTo>
                    <a:pt x="29233" y="23804"/>
                    <a:pt x="29159" y="23797"/>
                    <a:pt x="29070" y="23785"/>
                  </a:cubicBezTo>
                  <a:cubicBezTo>
                    <a:pt x="29002" y="23771"/>
                    <a:pt x="28936" y="23765"/>
                    <a:pt x="28871" y="23765"/>
                  </a:cubicBezTo>
                  <a:cubicBezTo>
                    <a:pt x="28601" y="23765"/>
                    <a:pt x="28346" y="23860"/>
                    <a:pt x="28067" y="23888"/>
                  </a:cubicBezTo>
                  <a:cubicBezTo>
                    <a:pt x="27964" y="23785"/>
                    <a:pt x="27998" y="23681"/>
                    <a:pt x="28067" y="23577"/>
                  </a:cubicBezTo>
                  <a:cubicBezTo>
                    <a:pt x="28275" y="23059"/>
                    <a:pt x="28309" y="22471"/>
                    <a:pt x="28309" y="21918"/>
                  </a:cubicBezTo>
                  <a:cubicBezTo>
                    <a:pt x="28309" y="21676"/>
                    <a:pt x="28309" y="21400"/>
                    <a:pt x="28309" y="21158"/>
                  </a:cubicBezTo>
                  <a:cubicBezTo>
                    <a:pt x="28309" y="21019"/>
                    <a:pt x="28309" y="20881"/>
                    <a:pt x="28344" y="20743"/>
                  </a:cubicBezTo>
                  <a:close/>
                  <a:moveTo>
                    <a:pt x="17352" y="23888"/>
                  </a:moveTo>
                  <a:lnTo>
                    <a:pt x="17352" y="23888"/>
                  </a:lnTo>
                  <a:cubicBezTo>
                    <a:pt x="17456" y="24027"/>
                    <a:pt x="17352" y="24130"/>
                    <a:pt x="17283" y="24303"/>
                  </a:cubicBezTo>
                  <a:cubicBezTo>
                    <a:pt x="17179" y="24096"/>
                    <a:pt x="17283" y="23992"/>
                    <a:pt x="17352" y="23888"/>
                  </a:cubicBezTo>
                  <a:close/>
                  <a:moveTo>
                    <a:pt x="17249" y="24441"/>
                  </a:moveTo>
                  <a:lnTo>
                    <a:pt x="17249" y="24476"/>
                  </a:lnTo>
                  <a:lnTo>
                    <a:pt x="17214" y="24476"/>
                  </a:lnTo>
                  <a:cubicBezTo>
                    <a:pt x="17214" y="24441"/>
                    <a:pt x="17214" y="24441"/>
                    <a:pt x="17249" y="24441"/>
                  </a:cubicBezTo>
                  <a:close/>
                  <a:moveTo>
                    <a:pt x="27826" y="21676"/>
                  </a:moveTo>
                  <a:cubicBezTo>
                    <a:pt x="27964" y="21780"/>
                    <a:pt x="27929" y="21849"/>
                    <a:pt x="27929" y="21953"/>
                  </a:cubicBezTo>
                  <a:cubicBezTo>
                    <a:pt x="27929" y="22367"/>
                    <a:pt x="27895" y="22817"/>
                    <a:pt x="27860" y="23266"/>
                  </a:cubicBezTo>
                  <a:cubicBezTo>
                    <a:pt x="27826" y="23923"/>
                    <a:pt x="27445" y="24372"/>
                    <a:pt x="26754" y="24580"/>
                  </a:cubicBezTo>
                  <a:cubicBezTo>
                    <a:pt x="26927" y="24130"/>
                    <a:pt x="26996" y="23646"/>
                    <a:pt x="27307" y="23266"/>
                  </a:cubicBezTo>
                  <a:lnTo>
                    <a:pt x="27307" y="23266"/>
                  </a:lnTo>
                  <a:cubicBezTo>
                    <a:pt x="27342" y="23404"/>
                    <a:pt x="27342" y="23577"/>
                    <a:pt x="27272" y="23750"/>
                  </a:cubicBezTo>
                  <a:cubicBezTo>
                    <a:pt x="27272" y="23819"/>
                    <a:pt x="27238" y="23888"/>
                    <a:pt x="27342" y="23923"/>
                  </a:cubicBezTo>
                  <a:cubicBezTo>
                    <a:pt x="27361" y="23929"/>
                    <a:pt x="27379" y="23932"/>
                    <a:pt x="27395" y="23932"/>
                  </a:cubicBezTo>
                  <a:cubicBezTo>
                    <a:pt x="27470" y="23932"/>
                    <a:pt x="27521" y="23876"/>
                    <a:pt x="27549" y="23819"/>
                  </a:cubicBezTo>
                  <a:cubicBezTo>
                    <a:pt x="27584" y="23785"/>
                    <a:pt x="27584" y="23715"/>
                    <a:pt x="27584" y="23681"/>
                  </a:cubicBezTo>
                  <a:cubicBezTo>
                    <a:pt x="27584" y="23370"/>
                    <a:pt x="27653" y="23024"/>
                    <a:pt x="27584" y="22748"/>
                  </a:cubicBezTo>
                  <a:cubicBezTo>
                    <a:pt x="27514" y="22333"/>
                    <a:pt x="27722" y="22056"/>
                    <a:pt x="27826" y="21676"/>
                  </a:cubicBezTo>
                  <a:close/>
                  <a:moveTo>
                    <a:pt x="17110" y="24718"/>
                  </a:moveTo>
                  <a:cubicBezTo>
                    <a:pt x="17145" y="24752"/>
                    <a:pt x="17145" y="24787"/>
                    <a:pt x="17145" y="24787"/>
                  </a:cubicBezTo>
                  <a:cubicBezTo>
                    <a:pt x="17145" y="24822"/>
                    <a:pt x="17110" y="24856"/>
                    <a:pt x="17076" y="24856"/>
                  </a:cubicBezTo>
                  <a:cubicBezTo>
                    <a:pt x="17041" y="24822"/>
                    <a:pt x="17041" y="24787"/>
                    <a:pt x="17041" y="24752"/>
                  </a:cubicBezTo>
                  <a:cubicBezTo>
                    <a:pt x="17041" y="24718"/>
                    <a:pt x="17076" y="24718"/>
                    <a:pt x="17110" y="24718"/>
                  </a:cubicBezTo>
                  <a:close/>
                  <a:moveTo>
                    <a:pt x="26747" y="24773"/>
                  </a:moveTo>
                  <a:cubicBezTo>
                    <a:pt x="26770" y="24773"/>
                    <a:pt x="26789" y="24805"/>
                    <a:pt x="26789" y="24856"/>
                  </a:cubicBezTo>
                  <a:cubicBezTo>
                    <a:pt x="26789" y="24881"/>
                    <a:pt x="26771" y="24905"/>
                    <a:pt x="26749" y="24905"/>
                  </a:cubicBezTo>
                  <a:cubicBezTo>
                    <a:pt x="26740" y="24905"/>
                    <a:pt x="26730" y="24901"/>
                    <a:pt x="26719" y="24891"/>
                  </a:cubicBezTo>
                  <a:cubicBezTo>
                    <a:pt x="26685" y="24891"/>
                    <a:pt x="26685" y="24856"/>
                    <a:pt x="26685" y="24822"/>
                  </a:cubicBezTo>
                  <a:cubicBezTo>
                    <a:pt x="26685" y="24787"/>
                    <a:pt x="26719" y="24787"/>
                    <a:pt x="26719" y="24787"/>
                  </a:cubicBezTo>
                  <a:cubicBezTo>
                    <a:pt x="26729" y="24778"/>
                    <a:pt x="26738" y="24773"/>
                    <a:pt x="26747" y="24773"/>
                  </a:cubicBezTo>
                  <a:close/>
                  <a:moveTo>
                    <a:pt x="16454" y="25029"/>
                  </a:moveTo>
                  <a:lnTo>
                    <a:pt x="16488" y="25133"/>
                  </a:lnTo>
                  <a:cubicBezTo>
                    <a:pt x="16488" y="25133"/>
                    <a:pt x="16419" y="25133"/>
                    <a:pt x="16419" y="25098"/>
                  </a:cubicBezTo>
                  <a:cubicBezTo>
                    <a:pt x="16419" y="25063"/>
                    <a:pt x="16419" y="25063"/>
                    <a:pt x="16454" y="25029"/>
                  </a:cubicBezTo>
                  <a:close/>
                  <a:moveTo>
                    <a:pt x="20295" y="16921"/>
                  </a:moveTo>
                  <a:cubicBezTo>
                    <a:pt x="20444" y="16921"/>
                    <a:pt x="20617" y="17003"/>
                    <a:pt x="20705" y="17113"/>
                  </a:cubicBezTo>
                  <a:cubicBezTo>
                    <a:pt x="20774" y="17183"/>
                    <a:pt x="20843" y="17252"/>
                    <a:pt x="20912" y="17321"/>
                  </a:cubicBezTo>
                  <a:cubicBezTo>
                    <a:pt x="21120" y="17563"/>
                    <a:pt x="21224" y="17805"/>
                    <a:pt x="21016" y="18116"/>
                  </a:cubicBezTo>
                  <a:cubicBezTo>
                    <a:pt x="20982" y="18150"/>
                    <a:pt x="20947" y="18220"/>
                    <a:pt x="21016" y="18289"/>
                  </a:cubicBezTo>
                  <a:cubicBezTo>
                    <a:pt x="21154" y="18254"/>
                    <a:pt x="21120" y="18012"/>
                    <a:pt x="21327" y="17978"/>
                  </a:cubicBezTo>
                  <a:cubicBezTo>
                    <a:pt x="21569" y="18289"/>
                    <a:pt x="21777" y="18634"/>
                    <a:pt x="21915" y="19015"/>
                  </a:cubicBezTo>
                  <a:cubicBezTo>
                    <a:pt x="22226" y="19740"/>
                    <a:pt x="22537" y="20501"/>
                    <a:pt x="22814" y="21261"/>
                  </a:cubicBezTo>
                  <a:cubicBezTo>
                    <a:pt x="22917" y="21469"/>
                    <a:pt x="23021" y="21676"/>
                    <a:pt x="23159" y="21883"/>
                  </a:cubicBezTo>
                  <a:cubicBezTo>
                    <a:pt x="23194" y="21918"/>
                    <a:pt x="23194" y="21987"/>
                    <a:pt x="23228" y="21987"/>
                  </a:cubicBezTo>
                  <a:cubicBezTo>
                    <a:pt x="23574" y="22056"/>
                    <a:pt x="23574" y="22333"/>
                    <a:pt x="23609" y="22609"/>
                  </a:cubicBezTo>
                  <a:cubicBezTo>
                    <a:pt x="23712" y="22990"/>
                    <a:pt x="23851" y="23404"/>
                    <a:pt x="23920" y="23819"/>
                  </a:cubicBezTo>
                  <a:cubicBezTo>
                    <a:pt x="23989" y="24061"/>
                    <a:pt x="23989" y="24096"/>
                    <a:pt x="23609" y="24199"/>
                  </a:cubicBezTo>
                  <a:cubicBezTo>
                    <a:pt x="23523" y="24242"/>
                    <a:pt x="23466" y="24267"/>
                    <a:pt x="23423" y="24267"/>
                  </a:cubicBezTo>
                  <a:cubicBezTo>
                    <a:pt x="23361" y="24267"/>
                    <a:pt x="23324" y="24217"/>
                    <a:pt x="23263" y="24096"/>
                  </a:cubicBezTo>
                  <a:lnTo>
                    <a:pt x="23263" y="24096"/>
                  </a:lnTo>
                  <a:cubicBezTo>
                    <a:pt x="23297" y="24199"/>
                    <a:pt x="23297" y="24303"/>
                    <a:pt x="23159" y="24372"/>
                  </a:cubicBezTo>
                  <a:cubicBezTo>
                    <a:pt x="22883" y="24510"/>
                    <a:pt x="22744" y="24718"/>
                    <a:pt x="22710" y="25063"/>
                  </a:cubicBezTo>
                  <a:cubicBezTo>
                    <a:pt x="22710" y="25192"/>
                    <a:pt x="22672" y="25263"/>
                    <a:pt x="22568" y="25263"/>
                  </a:cubicBezTo>
                  <a:cubicBezTo>
                    <a:pt x="22531" y="25263"/>
                    <a:pt x="22487" y="25254"/>
                    <a:pt x="22433" y="25236"/>
                  </a:cubicBezTo>
                  <a:cubicBezTo>
                    <a:pt x="22226" y="25133"/>
                    <a:pt x="21984" y="25133"/>
                    <a:pt x="21742" y="25063"/>
                  </a:cubicBezTo>
                  <a:cubicBezTo>
                    <a:pt x="21258" y="24925"/>
                    <a:pt x="21016" y="24545"/>
                    <a:pt x="20774" y="24096"/>
                  </a:cubicBezTo>
                  <a:cubicBezTo>
                    <a:pt x="20532" y="23543"/>
                    <a:pt x="20359" y="22955"/>
                    <a:pt x="20117" y="22402"/>
                  </a:cubicBezTo>
                  <a:cubicBezTo>
                    <a:pt x="20048" y="22195"/>
                    <a:pt x="19945" y="21987"/>
                    <a:pt x="19806" y="21814"/>
                  </a:cubicBezTo>
                  <a:cubicBezTo>
                    <a:pt x="19564" y="21538"/>
                    <a:pt x="19461" y="21123"/>
                    <a:pt x="19184" y="20881"/>
                  </a:cubicBezTo>
                  <a:cubicBezTo>
                    <a:pt x="19081" y="20777"/>
                    <a:pt x="19115" y="20708"/>
                    <a:pt x="19150" y="20605"/>
                  </a:cubicBezTo>
                  <a:cubicBezTo>
                    <a:pt x="19219" y="20535"/>
                    <a:pt x="19322" y="20466"/>
                    <a:pt x="19322" y="20328"/>
                  </a:cubicBezTo>
                  <a:cubicBezTo>
                    <a:pt x="19299" y="20328"/>
                    <a:pt x="19276" y="20313"/>
                    <a:pt x="19264" y="20313"/>
                  </a:cubicBezTo>
                  <a:cubicBezTo>
                    <a:pt x="19257" y="20313"/>
                    <a:pt x="19253" y="20317"/>
                    <a:pt x="19253" y="20328"/>
                  </a:cubicBezTo>
                  <a:cubicBezTo>
                    <a:pt x="19110" y="20455"/>
                    <a:pt x="19033" y="20524"/>
                    <a:pt x="18968" y="20524"/>
                  </a:cubicBezTo>
                  <a:cubicBezTo>
                    <a:pt x="18891" y="20524"/>
                    <a:pt x="18831" y="20430"/>
                    <a:pt x="18700" y="20224"/>
                  </a:cubicBezTo>
                  <a:cubicBezTo>
                    <a:pt x="18597" y="20052"/>
                    <a:pt x="18493" y="19913"/>
                    <a:pt x="18320" y="19879"/>
                  </a:cubicBezTo>
                  <a:cubicBezTo>
                    <a:pt x="18009" y="19775"/>
                    <a:pt x="17836" y="19637"/>
                    <a:pt x="17974" y="19291"/>
                  </a:cubicBezTo>
                  <a:cubicBezTo>
                    <a:pt x="17836" y="19291"/>
                    <a:pt x="17836" y="19429"/>
                    <a:pt x="17767" y="19464"/>
                  </a:cubicBezTo>
                  <a:cubicBezTo>
                    <a:pt x="17629" y="19395"/>
                    <a:pt x="17629" y="19257"/>
                    <a:pt x="17698" y="19153"/>
                  </a:cubicBezTo>
                  <a:cubicBezTo>
                    <a:pt x="18009" y="18392"/>
                    <a:pt x="18528" y="17770"/>
                    <a:pt x="19253" y="17355"/>
                  </a:cubicBezTo>
                  <a:cubicBezTo>
                    <a:pt x="19322" y="17321"/>
                    <a:pt x="19392" y="17252"/>
                    <a:pt x="19495" y="17252"/>
                  </a:cubicBezTo>
                  <a:cubicBezTo>
                    <a:pt x="19703" y="17217"/>
                    <a:pt x="19910" y="17217"/>
                    <a:pt x="20083" y="17010"/>
                  </a:cubicBezTo>
                  <a:cubicBezTo>
                    <a:pt x="20133" y="16947"/>
                    <a:pt x="20210" y="16921"/>
                    <a:pt x="20295" y="16921"/>
                  </a:cubicBezTo>
                  <a:close/>
                  <a:moveTo>
                    <a:pt x="15140" y="23612"/>
                  </a:moveTo>
                  <a:cubicBezTo>
                    <a:pt x="15209" y="24061"/>
                    <a:pt x="15348" y="24510"/>
                    <a:pt x="15244" y="24994"/>
                  </a:cubicBezTo>
                  <a:cubicBezTo>
                    <a:pt x="15244" y="25029"/>
                    <a:pt x="15209" y="25063"/>
                    <a:pt x="15209" y="25098"/>
                  </a:cubicBezTo>
                  <a:cubicBezTo>
                    <a:pt x="15148" y="25191"/>
                    <a:pt x="15141" y="25311"/>
                    <a:pt x="15042" y="25311"/>
                  </a:cubicBezTo>
                  <a:cubicBezTo>
                    <a:pt x="15030" y="25311"/>
                    <a:pt x="15017" y="25309"/>
                    <a:pt x="15002" y="25305"/>
                  </a:cubicBezTo>
                  <a:cubicBezTo>
                    <a:pt x="14864" y="25271"/>
                    <a:pt x="14933" y="25167"/>
                    <a:pt x="14933" y="25063"/>
                  </a:cubicBezTo>
                  <a:cubicBezTo>
                    <a:pt x="14898" y="24580"/>
                    <a:pt x="14933" y="24096"/>
                    <a:pt x="15140" y="23612"/>
                  </a:cubicBezTo>
                  <a:close/>
                  <a:moveTo>
                    <a:pt x="25207" y="15523"/>
                  </a:moveTo>
                  <a:cubicBezTo>
                    <a:pt x="25474" y="15523"/>
                    <a:pt x="25726" y="15661"/>
                    <a:pt x="25924" y="15835"/>
                  </a:cubicBezTo>
                  <a:cubicBezTo>
                    <a:pt x="26201" y="16111"/>
                    <a:pt x="26512" y="16319"/>
                    <a:pt x="26789" y="16560"/>
                  </a:cubicBezTo>
                  <a:cubicBezTo>
                    <a:pt x="27031" y="16768"/>
                    <a:pt x="27169" y="17010"/>
                    <a:pt x="27307" y="17286"/>
                  </a:cubicBezTo>
                  <a:cubicBezTo>
                    <a:pt x="27342" y="17355"/>
                    <a:pt x="27411" y="17459"/>
                    <a:pt x="27307" y="17528"/>
                  </a:cubicBezTo>
                  <a:cubicBezTo>
                    <a:pt x="27100" y="17701"/>
                    <a:pt x="27238" y="17839"/>
                    <a:pt x="27307" y="17943"/>
                  </a:cubicBezTo>
                  <a:cubicBezTo>
                    <a:pt x="27480" y="18254"/>
                    <a:pt x="27653" y="18600"/>
                    <a:pt x="27756" y="18945"/>
                  </a:cubicBezTo>
                  <a:cubicBezTo>
                    <a:pt x="27860" y="19118"/>
                    <a:pt x="27860" y="19291"/>
                    <a:pt x="27756" y="19498"/>
                  </a:cubicBezTo>
                  <a:cubicBezTo>
                    <a:pt x="27480" y="19948"/>
                    <a:pt x="27376" y="20466"/>
                    <a:pt x="27169" y="20916"/>
                  </a:cubicBezTo>
                  <a:cubicBezTo>
                    <a:pt x="26996" y="21296"/>
                    <a:pt x="26927" y="21642"/>
                    <a:pt x="26858" y="22022"/>
                  </a:cubicBezTo>
                  <a:cubicBezTo>
                    <a:pt x="26685" y="23059"/>
                    <a:pt x="26339" y="24027"/>
                    <a:pt x="25994" y="24994"/>
                  </a:cubicBezTo>
                  <a:cubicBezTo>
                    <a:pt x="25959" y="25133"/>
                    <a:pt x="25924" y="25271"/>
                    <a:pt x="25786" y="25340"/>
                  </a:cubicBezTo>
                  <a:cubicBezTo>
                    <a:pt x="25544" y="25167"/>
                    <a:pt x="25475" y="24960"/>
                    <a:pt x="25302" y="24752"/>
                  </a:cubicBezTo>
                  <a:cubicBezTo>
                    <a:pt x="25164" y="24614"/>
                    <a:pt x="25060" y="24476"/>
                    <a:pt x="24818" y="24441"/>
                  </a:cubicBezTo>
                  <a:cubicBezTo>
                    <a:pt x="24646" y="24441"/>
                    <a:pt x="24576" y="24338"/>
                    <a:pt x="24542" y="24165"/>
                  </a:cubicBezTo>
                  <a:cubicBezTo>
                    <a:pt x="24404" y="23543"/>
                    <a:pt x="24300" y="22920"/>
                    <a:pt x="24265" y="22298"/>
                  </a:cubicBezTo>
                  <a:cubicBezTo>
                    <a:pt x="24265" y="21711"/>
                    <a:pt x="24162" y="21123"/>
                    <a:pt x="24092" y="20535"/>
                  </a:cubicBezTo>
                  <a:cubicBezTo>
                    <a:pt x="23989" y="19775"/>
                    <a:pt x="23920" y="19015"/>
                    <a:pt x="23747" y="18254"/>
                  </a:cubicBezTo>
                  <a:cubicBezTo>
                    <a:pt x="23678" y="18047"/>
                    <a:pt x="23678" y="17874"/>
                    <a:pt x="23816" y="17701"/>
                  </a:cubicBezTo>
                  <a:cubicBezTo>
                    <a:pt x="23885" y="17597"/>
                    <a:pt x="23885" y="17528"/>
                    <a:pt x="23885" y="17425"/>
                  </a:cubicBezTo>
                  <a:cubicBezTo>
                    <a:pt x="23920" y="17079"/>
                    <a:pt x="24023" y="16733"/>
                    <a:pt x="24127" y="16353"/>
                  </a:cubicBezTo>
                  <a:cubicBezTo>
                    <a:pt x="24231" y="15938"/>
                    <a:pt x="24507" y="15696"/>
                    <a:pt x="24887" y="15593"/>
                  </a:cubicBezTo>
                  <a:cubicBezTo>
                    <a:pt x="24995" y="15544"/>
                    <a:pt x="25102" y="15523"/>
                    <a:pt x="25207" y="15523"/>
                  </a:cubicBezTo>
                  <a:close/>
                  <a:moveTo>
                    <a:pt x="16868" y="25375"/>
                  </a:moveTo>
                  <a:lnTo>
                    <a:pt x="16834" y="25409"/>
                  </a:lnTo>
                  <a:lnTo>
                    <a:pt x="16834" y="25375"/>
                  </a:lnTo>
                  <a:close/>
                  <a:moveTo>
                    <a:pt x="25129" y="25375"/>
                  </a:moveTo>
                  <a:cubicBezTo>
                    <a:pt x="25129" y="25377"/>
                    <a:pt x="25129" y="25379"/>
                    <a:pt x="25129" y="25381"/>
                  </a:cubicBezTo>
                  <a:lnTo>
                    <a:pt x="25129" y="25381"/>
                  </a:lnTo>
                  <a:cubicBezTo>
                    <a:pt x="25129" y="25390"/>
                    <a:pt x="25129" y="25399"/>
                    <a:pt x="25129" y="25409"/>
                  </a:cubicBezTo>
                  <a:lnTo>
                    <a:pt x="25129" y="25375"/>
                  </a:lnTo>
                  <a:close/>
                  <a:moveTo>
                    <a:pt x="19329" y="21550"/>
                  </a:moveTo>
                  <a:cubicBezTo>
                    <a:pt x="19379" y="21550"/>
                    <a:pt x="19423" y="21602"/>
                    <a:pt x="19495" y="21711"/>
                  </a:cubicBezTo>
                  <a:cubicBezTo>
                    <a:pt x="19703" y="22125"/>
                    <a:pt x="19979" y="22540"/>
                    <a:pt x="20083" y="22990"/>
                  </a:cubicBezTo>
                  <a:cubicBezTo>
                    <a:pt x="20221" y="23543"/>
                    <a:pt x="20463" y="24061"/>
                    <a:pt x="20809" y="24545"/>
                  </a:cubicBezTo>
                  <a:cubicBezTo>
                    <a:pt x="20843" y="24614"/>
                    <a:pt x="20912" y="24683"/>
                    <a:pt x="20912" y="24822"/>
                  </a:cubicBezTo>
                  <a:cubicBezTo>
                    <a:pt x="20463" y="24891"/>
                    <a:pt x="20014" y="24856"/>
                    <a:pt x="19564" y="24960"/>
                  </a:cubicBezTo>
                  <a:cubicBezTo>
                    <a:pt x="19115" y="25098"/>
                    <a:pt x="18700" y="25271"/>
                    <a:pt x="18251" y="25478"/>
                  </a:cubicBezTo>
                  <a:cubicBezTo>
                    <a:pt x="18251" y="25236"/>
                    <a:pt x="18251" y="24994"/>
                    <a:pt x="18286" y="24787"/>
                  </a:cubicBezTo>
                  <a:cubicBezTo>
                    <a:pt x="18355" y="24372"/>
                    <a:pt x="18286" y="23923"/>
                    <a:pt x="18458" y="23508"/>
                  </a:cubicBezTo>
                  <a:cubicBezTo>
                    <a:pt x="18458" y="23439"/>
                    <a:pt x="18493" y="23404"/>
                    <a:pt x="18458" y="23335"/>
                  </a:cubicBezTo>
                  <a:cubicBezTo>
                    <a:pt x="18320" y="23059"/>
                    <a:pt x="18389" y="22851"/>
                    <a:pt x="18562" y="22644"/>
                  </a:cubicBezTo>
                  <a:cubicBezTo>
                    <a:pt x="18769" y="22333"/>
                    <a:pt x="18908" y="21987"/>
                    <a:pt x="19150" y="21676"/>
                  </a:cubicBezTo>
                  <a:cubicBezTo>
                    <a:pt x="19232" y="21594"/>
                    <a:pt x="19283" y="21550"/>
                    <a:pt x="19329" y="21550"/>
                  </a:cubicBezTo>
                  <a:close/>
                  <a:moveTo>
                    <a:pt x="16246" y="25582"/>
                  </a:moveTo>
                  <a:lnTo>
                    <a:pt x="16246" y="25651"/>
                  </a:lnTo>
                  <a:cubicBezTo>
                    <a:pt x="16177" y="25617"/>
                    <a:pt x="16212" y="25617"/>
                    <a:pt x="16246" y="25582"/>
                  </a:cubicBezTo>
                  <a:close/>
                  <a:moveTo>
                    <a:pt x="40234" y="25340"/>
                  </a:moveTo>
                  <a:cubicBezTo>
                    <a:pt x="40304" y="25375"/>
                    <a:pt x="40407" y="25375"/>
                    <a:pt x="40442" y="25478"/>
                  </a:cubicBezTo>
                  <a:cubicBezTo>
                    <a:pt x="40407" y="25582"/>
                    <a:pt x="40373" y="25686"/>
                    <a:pt x="40304" y="25686"/>
                  </a:cubicBezTo>
                  <a:cubicBezTo>
                    <a:pt x="40285" y="25690"/>
                    <a:pt x="40269" y="25692"/>
                    <a:pt x="40255" y="25692"/>
                  </a:cubicBezTo>
                  <a:cubicBezTo>
                    <a:pt x="40165" y="25692"/>
                    <a:pt x="40161" y="25603"/>
                    <a:pt x="40131" y="25513"/>
                  </a:cubicBezTo>
                  <a:cubicBezTo>
                    <a:pt x="40131" y="25444"/>
                    <a:pt x="40131" y="25340"/>
                    <a:pt x="40234" y="25340"/>
                  </a:cubicBezTo>
                  <a:close/>
                  <a:moveTo>
                    <a:pt x="16143" y="25858"/>
                  </a:moveTo>
                  <a:cubicBezTo>
                    <a:pt x="16143" y="25858"/>
                    <a:pt x="16177" y="25893"/>
                    <a:pt x="16143" y="25893"/>
                  </a:cubicBezTo>
                  <a:cubicBezTo>
                    <a:pt x="16143" y="25910"/>
                    <a:pt x="16143" y="25919"/>
                    <a:pt x="16138" y="25919"/>
                  </a:cubicBezTo>
                  <a:cubicBezTo>
                    <a:pt x="16134" y="25919"/>
                    <a:pt x="16125" y="25910"/>
                    <a:pt x="16108" y="25893"/>
                  </a:cubicBezTo>
                  <a:cubicBezTo>
                    <a:pt x="16108" y="25893"/>
                    <a:pt x="16108" y="25858"/>
                    <a:pt x="16108" y="25858"/>
                  </a:cubicBezTo>
                  <a:close/>
                  <a:moveTo>
                    <a:pt x="23826" y="24393"/>
                  </a:moveTo>
                  <a:cubicBezTo>
                    <a:pt x="23921" y="24393"/>
                    <a:pt x="23999" y="24462"/>
                    <a:pt x="24092" y="24580"/>
                  </a:cubicBezTo>
                  <a:cubicBezTo>
                    <a:pt x="24139" y="24672"/>
                    <a:pt x="24185" y="24749"/>
                    <a:pt x="24272" y="24749"/>
                  </a:cubicBezTo>
                  <a:cubicBezTo>
                    <a:pt x="24315" y="24749"/>
                    <a:pt x="24369" y="24729"/>
                    <a:pt x="24438" y="24683"/>
                  </a:cubicBezTo>
                  <a:cubicBezTo>
                    <a:pt x="24494" y="24651"/>
                    <a:pt x="24549" y="24638"/>
                    <a:pt x="24602" y="24638"/>
                  </a:cubicBezTo>
                  <a:cubicBezTo>
                    <a:pt x="24776" y="24638"/>
                    <a:pt x="24936" y="24785"/>
                    <a:pt x="25095" y="24891"/>
                  </a:cubicBezTo>
                  <a:cubicBezTo>
                    <a:pt x="25199" y="24960"/>
                    <a:pt x="25233" y="25063"/>
                    <a:pt x="25337" y="25167"/>
                  </a:cubicBezTo>
                  <a:cubicBezTo>
                    <a:pt x="25613" y="25513"/>
                    <a:pt x="25648" y="25789"/>
                    <a:pt x="25371" y="26308"/>
                  </a:cubicBezTo>
                  <a:cubicBezTo>
                    <a:pt x="25268" y="25964"/>
                    <a:pt x="25097" y="25689"/>
                    <a:pt x="25129" y="25381"/>
                  </a:cubicBezTo>
                  <a:lnTo>
                    <a:pt x="25129" y="25381"/>
                  </a:lnTo>
                  <a:cubicBezTo>
                    <a:pt x="25123" y="25271"/>
                    <a:pt x="25085" y="25210"/>
                    <a:pt x="25001" y="25210"/>
                  </a:cubicBezTo>
                  <a:cubicBezTo>
                    <a:pt x="24970" y="25210"/>
                    <a:pt x="24932" y="25218"/>
                    <a:pt x="24887" y="25236"/>
                  </a:cubicBezTo>
                  <a:cubicBezTo>
                    <a:pt x="24887" y="25236"/>
                    <a:pt x="24853" y="25271"/>
                    <a:pt x="24818" y="25271"/>
                  </a:cubicBezTo>
                  <a:cubicBezTo>
                    <a:pt x="24794" y="25287"/>
                    <a:pt x="24767" y="25292"/>
                    <a:pt x="24740" y="25292"/>
                  </a:cubicBezTo>
                  <a:cubicBezTo>
                    <a:pt x="24702" y="25292"/>
                    <a:pt x="24662" y="25283"/>
                    <a:pt x="24623" y="25283"/>
                  </a:cubicBezTo>
                  <a:cubicBezTo>
                    <a:pt x="24570" y="25283"/>
                    <a:pt x="24518" y="25299"/>
                    <a:pt x="24473" y="25375"/>
                  </a:cubicBezTo>
                  <a:cubicBezTo>
                    <a:pt x="24404" y="25478"/>
                    <a:pt x="24611" y="25582"/>
                    <a:pt x="24507" y="25720"/>
                  </a:cubicBezTo>
                  <a:cubicBezTo>
                    <a:pt x="24369" y="25686"/>
                    <a:pt x="24196" y="25720"/>
                    <a:pt x="24127" y="25478"/>
                  </a:cubicBezTo>
                  <a:cubicBezTo>
                    <a:pt x="24092" y="25305"/>
                    <a:pt x="23920" y="25305"/>
                    <a:pt x="23781" y="25271"/>
                  </a:cubicBezTo>
                  <a:cubicBezTo>
                    <a:pt x="23781" y="25098"/>
                    <a:pt x="23920" y="25133"/>
                    <a:pt x="23954" y="25063"/>
                  </a:cubicBezTo>
                  <a:cubicBezTo>
                    <a:pt x="23876" y="25025"/>
                    <a:pt x="23818" y="25005"/>
                    <a:pt x="23768" y="25005"/>
                  </a:cubicBezTo>
                  <a:cubicBezTo>
                    <a:pt x="23685" y="25005"/>
                    <a:pt x="23626" y="25059"/>
                    <a:pt x="23539" y="25167"/>
                  </a:cubicBezTo>
                  <a:cubicBezTo>
                    <a:pt x="23436" y="25305"/>
                    <a:pt x="23401" y="25478"/>
                    <a:pt x="23228" y="25582"/>
                  </a:cubicBezTo>
                  <a:cubicBezTo>
                    <a:pt x="23125" y="25409"/>
                    <a:pt x="23194" y="25271"/>
                    <a:pt x="23263" y="25133"/>
                  </a:cubicBezTo>
                  <a:cubicBezTo>
                    <a:pt x="23297" y="25063"/>
                    <a:pt x="23263" y="25029"/>
                    <a:pt x="23159" y="24994"/>
                  </a:cubicBezTo>
                  <a:cubicBezTo>
                    <a:pt x="22986" y="24960"/>
                    <a:pt x="23021" y="24822"/>
                    <a:pt x="23125" y="24752"/>
                  </a:cubicBezTo>
                  <a:cubicBezTo>
                    <a:pt x="23297" y="24614"/>
                    <a:pt x="23470" y="24510"/>
                    <a:pt x="23678" y="24441"/>
                  </a:cubicBezTo>
                  <a:cubicBezTo>
                    <a:pt x="23733" y="24408"/>
                    <a:pt x="23781" y="24393"/>
                    <a:pt x="23826" y="24393"/>
                  </a:cubicBezTo>
                  <a:close/>
                  <a:moveTo>
                    <a:pt x="42550" y="26273"/>
                  </a:moveTo>
                  <a:cubicBezTo>
                    <a:pt x="42585" y="26308"/>
                    <a:pt x="42654" y="26342"/>
                    <a:pt x="42654" y="26412"/>
                  </a:cubicBezTo>
                  <a:cubicBezTo>
                    <a:pt x="42630" y="26436"/>
                    <a:pt x="42605" y="26460"/>
                    <a:pt x="42581" y="26460"/>
                  </a:cubicBezTo>
                  <a:cubicBezTo>
                    <a:pt x="42571" y="26460"/>
                    <a:pt x="42560" y="26456"/>
                    <a:pt x="42550" y="26446"/>
                  </a:cubicBezTo>
                  <a:cubicBezTo>
                    <a:pt x="42487" y="26446"/>
                    <a:pt x="42452" y="26417"/>
                    <a:pt x="42447" y="26331"/>
                  </a:cubicBezTo>
                  <a:lnTo>
                    <a:pt x="42447" y="26331"/>
                  </a:lnTo>
                  <a:cubicBezTo>
                    <a:pt x="42454" y="26273"/>
                    <a:pt x="42518" y="26273"/>
                    <a:pt x="42550" y="26273"/>
                  </a:cubicBezTo>
                  <a:close/>
                  <a:moveTo>
                    <a:pt x="24404" y="26100"/>
                  </a:moveTo>
                  <a:cubicBezTo>
                    <a:pt x="24507" y="26204"/>
                    <a:pt x="24507" y="26412"/>
                    <a:pt x="24438" y="26653"/>
                  </a:cubicBezTo>
                  <a:cubicBezTo>
                    <a:pt x="24300" y="26446"/>
                    <a:pt x="24438" y="26308"/>
                    <a:pt x="24404" y="26100"/>
                  </a:cubicBezTo>
                  <a:close/>
                  <a:moveTo>
                    <a:pt x="23505" y="25720"/>
                  </a:moveTo>
                  <a:cubicBezTo>
                    <a:pt x="23574" y="25755"/>
                    <a:pt x="23574" y="25824"/>
                    <a:pt x="23574" y="25858"/>
                  </a:cubicBezTo>
                  <a:cubicBezTo>
                    <a:pt x="23539" y="26100"/>
                    <a:pt x="23539" y="26342"/>
                    <a:pt x="23712" y="26515"/>
                  </a:cubicBezTo>
                  <a:cubicBezTo>
                    <a:pt x="23747" y="26584"/>
                    <a:pt x="23747" y="26653"/>
                    <a:pt x="23678" y="26688"/>
                  </a:cubicBezTo>
                  <a:cubicBezTo>
                    <a:pt x="23668" y="26698"/>
                    <a:pt x="23654" y="26702"/>
                    <a:pt x="23640" y="26702"/>
                  </a:cubicBezTo>
                  <a:cubicBezTo>
                    <a:pt x="23606" y="26702"/>
                    <a:pt x="23564" y="26678"/>
                    <a:pt x="23539" y="26653"/>
                  </a:cubicBezTo>
                  <a:cubicBezTo>
                    <a:pt x="23470" y="26584"/>
                    <a:pt x="23367" y="26481"/>
                    <a:pt x="23297" y="26377"/>
                  </a:cubicBezTo>
                  <a:cubicBezTo>
                    <a:pt x="23263" y="26342"/>
                    <a:pt x="23228" y="26239"/>
                    <a:pt x="23297" y="26204"/>
                  </a:cubicBezTo>
                  <a:cubicBezTo>
                    <a:pt x="23574" y="26170"/>
                    <a:pt x="23470" y="25997"/>
                    <a:pt x="23470" y="25858"/>
                  </a:cubicBezTo>
                  <a:cubicBezTo>
                    <a:pt x="23470" y="25789"/>
                    <a:pt x="23436" y="25755"/>
                    <a:pt x="23505" y="25720"/>
                  </a:cubicBezTo>
                  <a:close/>
                  <a:moveTo>
                    <a:pt x="41064" y="26653"/>
                  </a:moveTo>
                  <a:lnTo>
                    <a:pt x="41064" y="26653"/>
                  </a:lnTo>
                  <a:cubicBezTo>
                    <a:pt x="41202" y="26757"/>
                    <a:pt x="41202" y="26861"/>
                    <a:pt x="41202" y="26965"/>
                  </a:cubicBezTo>
                  <a:cubicBezTo>
                    <a:pt x="41168" y="26895"/>
                    <a:pt x="41029" y="26826"/>
                    <a:pt x="41064" y="26653"/>
                  </a:cubicBezTo>
                  <a:close/>
                  <a:moveTo>
                    <a:pt x="29174" y="24096"/>
                  </a:moveTo>
                  <a:cubicBezTo>
                    <a:pt x="29485" y="24130"/>
                    <a:pt x="29519" y="24130"/>
                    <a:pt x="29588" y="24441"/>
                  </a:cubicBezTo>
                  <a:cubicBezTo>
                    <a:pt x="29623" y="24580"/>
                    <a:pt x="29657" y="24683"/>
                    <a:pt x="29657" y="24822"/>
                  </a:cubicBezTo>
                  <a:cubicBezTo>
                    <a:pt x="29638" y="24841"/>
                    <a:pt x="29622" y="24848"/>
                    <a:pt x="29607" y="24848"/>
                  </a:cubicBezTo>
                  <a:cubicBezTo>
                    <a:pt x="29555" y="24848"/>
                    <a:pt x="29523" y="24761"/>
                    <a:pt x="29485" y="24761"/>
                  </a:cubicBezTo>
                  <a:cubicBezTo>
                    <a:pt x="29474" y="24761"/>
                    <a:pt x="29463" y="24768"/>
                    <a:pt x="29450" y="24787"/>
                  </a:cubicBezTo>
                  <a:lnTo>
                    <a:pt x="29450" y="24752"/>
                  </a:lnTo>
                  <a:cubicBezTo>
                    <a:pt x="29381" y="24822"/>
                    <a:pt x="29381" y="24891"/>
                    <a:pt x="29381" y="24960"/>
                  </a:cubicBezTo>
                  <a:cubicBezTo>
                    <a:pt x="29381" y="25063"/>
                    <a:pt x="29381" y="25167"/>
                    <a:pt x="29450" y="25236"/>
                  </a:cubicBezTo>
                  <a:cubicBezTo>
                    <a:pt x="29485" y="25305"/>
                    <a:pt x="29519" y="25375"/>
                    <a:pt x="29485" y="25444"/>
                  </a:cubicBezTo>
                  <a:cubicBezTo>
                    <a:pt x="29450" y="25547"/>
                    <a:pt x="29381" y="25651"/>
                    <a:pt x="29416" y="25789"/>
                  </a:cubicBezTo>
                  <a:cubicBezTo>
                    <a:pt x="29416" y="25893"/>
                    <a:pt x="29485" y="25997"/>
                    <a:pt x="29450" y="26135"/>
                  </a:cubicBezTo>
                  <a:cubicBezTo>
                    <a:pt x="29417" y="26140"/>
                    <a:pt x="29384" y="26143"/>
                    <a:pt x="29352" y="26143"/>
                  </a:cubicBezTo>
                  <a:cubicBezTo>
                    <a:pt x="29180" y="26143"/>
                    <a:pt x="29024" y="26062"/>
                    <a:pt x="28966" y="25858"/>
                  </a:cubicBezTo>
                  <a:cubicBezTo>
                    <a:pt x="28935" y="25797"/>
                    <a:pt x="28877" y="25680"/>
                    <a:pt x="28767" y="25680"/>
                  </a:cubicBezTo>
                  <a:cubicBezTo>
                    <a:pt x="28753" y="25680"/>
                    <a:pt x="28739" y="25682"/>
                    <a:pt x="28724" y="25686"/>
                  </a:cubicBezTo>
                  <a:cubicBezTo>
                    <a:pt x="28586" y="25789"/>
                    <a:pt x="28690" y="25893"/>
                    <a:pt x="28724" y="25997"/>
                  </a:cubicBezTo>
                  <a:cubicBezTo>
                    <a:pt x="28793" y="26204"/>
                    <a:pt x="28862" y="26412"/>
                    <a:pt x="29001" y="26550"/>
                  </a:cubicBezTo>
                  <a:cubicBezTo>
                    <a:pt x="29104" y="26688"/>
                    <a:pt x="29139" y="26792"/>
                    <a:pt x="29104" y="26999"/>
                  </a:cubicBezTo>
                  <a:cubicBezTo>
                    <a:pt x="28690" y="26723"/>
                    <a:pt x="28275" y="26446"/>
                    <a:pt x="27895" y="26170"/>
                  </a:cubicBezTo>
                  <a:cubicBezTo>
                    <a:pt x="27653" y="25962"/>
                    <a:pt x="27687" y="25824"/>
                    <a:pt x="28033" y="25720"/>
                  </a:cubicBezTo>
                  <a:cubicBezTo>
                    <a:pt x="28137" y="25686"/>
                    <a:pt x="28275" y="25651"/>
                    <a:pt x="28379" y="25582"/>
                  </a:cubicBezTo>
                  <a:cubicBezTo>
                    <a:pt x="28448" y="25547"/>
                    <a:pt x="28517" y="25547"/>
                    <a:pt x="28621" y="25375"/>
                  </a:cubicBezTo>
                  <a:lnTo>
                    <a:pt x="28621" y="25375"/>
                  </a:lnTo>
                  <a:cubicBezTo>
                    <a:pt x="28275" y="25582"/>
                    <a:pt x="27929" y="25513"/>
                    <a:pt x="27653" y="25617"/>
                  </a:cubicBezTo>
                  <a:cubicBezTo>
                    <a:pt x="27601" y="25617"/>
                    <a:pt x="27558" y="25625"/>
                    <a:pt x="27519" y="25625"/>
                  </a:cubicBezTo>
                  <a:cubicBezTo>
                    <a:pt x="27480" y="25625"/>
                    <a:pt x="27445" y="25617"/>
                    <a:pt x="27411" y="25582"/>
                  </a:cubicBezTo>
                  <a:cubicBezTo>
                    <a:pt x="27342" y="25547"/>
                    <a:pt x="27307" y="25478"/>
                    <a:pt x="27411" y="25409"/>
                  </a:cubicBezTo>
                  <a:cubicBezTo>
                    <a:pt x="27445" y="25375"/>
                    <a:pt x="27480" y="25340"/>
                    <a:pt x="27549" y="25340"/>
                  </a:cubicBezTo>
                  <a:cubicBezTo>
                    <a:pt x="27860" y="25202"/>
                    <a:pt x="28067" y="24994"/>
                    <a:pt x="28275" y="24683"/>
                  </a:cubicBezTo>
                  <a:lnTo>
                    <a:pt x="28275" y="24683"/>
                  </a:lnTo>
                  <a:cubicBezTo>
                    <a:pt x="27998" y="24752"/>
                    <a:pt x="27791" y="24925"/>
                    <a:pt x="27584" y="25063"/>
                  </a:cubicBezTo>
                  <a:cubicBezTo>
                    <a:pt x="27445" y="25133"/>
                    <a:pt x="27342" y="25202"/>
                    <a:pt x="27169" y="25236"/>
                  </a:cubicBezTo>
                  <a:cubicBezTo>
                    <a:pt x="27065" y="25236"/>
                    <a:pt x="26961" y="25202"/>
                    <a:pt x="26961" y="25098"/>
                  </a:cubicBezTo>
                  <a:cubicBezTo>
                    <a:pt x="26927" y="24994"/>
                    <a:pt x="27031" y="24960"/>
                    <a:pt x="27100" y="24925"/>
                  </a:cubicBezTo>
                  <a:cubicBezTo>
                    <a:pt x="27272" y="24891"/>
                    <a:pt x="27376" y="24752"/>
                    <a:pt x="27480" y="24614"/>
                  </a:cubicBezTo>
                  <a:cubicBezTo>
                    <a:pt x="27722" y="24268"/>
                    <a:pt x="28137" y="24165"/>
                    <a:pt x="28517" y="24096"/>
                  </a:cubicBezTo>
                  <a:close/>
                  <a:moveTo>
                    <a:pt x="24887" y="25720"/>
                  </a:moveTo>
                  <a:cubicBezTo>
                    <a:pt x="24957" y="25720"/>
                    <a:pt x="25026" y="25789"/>
                    <a:pt x="25060" y="25858"/>
                  </a:cubicBezTo>
                  <a:cubicBezTo>
                    <a:pt x="25129" y="25997"/>
                    <a:pt x="25129" y="26170"/>
                    <a:pt x="25129" y="26342"/>
                  </a:cubicBezTo>
                  <a:cubicBezTo>
                    <a:pt x="25164" y="26550"/>
                    <a:pt x="25060" y="26757"/>
                    <a:pt x="24922" y="26965"/>
                  </a:cubicBezTo>
                  <a:cubicBezTo>
                    <a:pt x="24898" y="26989"/>
                    <a:pt x="24856" y="27013"/>
                    <a:pt x="24821" y="27013"/>
                  </a:cubicBezTo>
                  <a:cubicBezTo>
                    <a:pt x="24807" y="27013"/>
                    <a:pt x="24794" y="27009"/>
                    <a:pt x="24784" y="26999"/>
                  </a:cubicBezTo>
                  <a:cubicBezTo>
                    <a:pt x="24715" y="26999"/>
                    <a:pt x="24680" y="26965"/>
                    <a:pt x="24715" y="26895"/>
                  </a:cubicBezTo>
                  <a:cubicBezTo>
                    <a:pt x="24784" y="26584"/>
                    <a:pt x="24715" y="26239"/>
                    <a:pt x="24749" y="25893"/>
                  </a:cubicBezTo>
                  <a:cubicBezTo>
                    <a:pt x="24784" y="25824"/>
                    <a:pt x="24784" y="25720"/>
                    <a:pt x="24887" y="25720"/>
                  </a:cubicBezTo>
                  <a:close/>
                  <a:moveTo>
                    <a:pt x="24058" y="27172"/>
                  </a:moveTo>
                  <a:cubicBezTo>
                    <a:pt x="24058" y="27172"/>
                    <a:pt x="24092" y="27172"/>
                    <a:pt x="24092" y="27207"/>
                  </a:cubicBezTo>
                  <a:lnTo>
                    <a:pt x="24058" y="27207"/>
                  </a:lnTo>
                  <a:lnTo>
                    <a:pt x="24058" y="27172"/>
                  </a:lnTo>
                  <a:close/>
                  <a:moveTo>
                    <a:pt x="18691" y="16075"/>
                  </a:moveTo>
                  <a:cubicBezTo>
                    <a:pt x="18864" y="16075"/>
                    <a:pt x="19040" y="16096"/>
                    <a:pt x="19219" y="16146"/>
                  </a:cubicBezTo>
                  <a:cubicBezTo>
                    <a:pt x="19253" y="16180"/>
                    <a:pt x="19322" y="16180"/>
                    <a:pt x="19392" y="16215"/>
                  </a:cubicBezTo>
                  <a:cubicBezTo>
                    <a:pt x="19530" y="16284"/>
                    <a:pt x="19737" y="16319"/>
                    <a:pt x="19772" y="16491"/>
                  </a:cubicBezTo>
                  <a:cubicBezTo>
                    <a:pt x="19806" y="16699"/>
                    <a:pt x="19599" y="16733"/>
                    <a:pt x="19495" y="16837"/>
                  </a:cubicBezTo>
                  <a:cubicBezTo>
                    <a:pt x="19253" y="17010"/>
                    <a:pt x="18977" y="17148"/>
                    <a:pt x="18700" y="17321"/>
                  </a:cubicBezTo>
                  <a:cubicBezTo>
                    <a:pt x="18562" y="17355"/>
                    <a:pt x="18424" y="17425"/>
                    <a:pt x="18355" y="17563"/>
                  </a:cubicBezTo>
                  <a:cubicBezTo>
                    <a:pt x="18009" y="18012"/>
                    <a:pt x="17698" y="18531"/>
                    <a:pt x="17456" y="19049"/>
                  </a:cubicBezTo>
                  <a:cubicBezTo>
                    <a:pt x="17387" y="19222"/>
                    <a:pt x="17387" y="19429"/>
                    <a:pt x="17387" y="19637"/>
                  </a:cubicBezTo>
                  <a:cubicBezTo>
                    <a:pt x="17456" y="20086"/>
                    <a:pt x="17421" y="20535"/>
                    <a:pt x="17421" y="20985"/>
                  </a:cubicBezTo>
                  <a:cubicBezTo>
                    <a:pt x="17456" y="21434"/>
                    <a:pt x="17283" y="21883"/>
                    <a:pt x="17249" y="22367"/>
                  </a:cubicBezTo>
                  <a:cubicBezTo>
                    <a:pt x="17214" y="23059"/>
                    <a:pt x="16938" y="23681"/>
                    <a:pt x="16661" y="24303"/>
                  </a:cubicBezTo>
                  <a:cubicBezTo>
                    <a:pt x="16626" y="24407"/>
                    <a:pt x="16488" y="24510"/>
                    <a:pt x="16592" y="24614"/>
                  </a:cubicBezTo>
                  <a:cubicBezTo>
                    <a:pt x="16626" y="24649"/>
                    <a:pt x="16626" y="24683"/>
                    <a:pt x="16592" y="24683"/>
                  </a:cubicBezTo>
                  <a:cubicBezTo>
                    <a:pt x="16177" y="24856"/>
                    <a:pt x="16177" y="25340"/>
                    <a:pt x="15970" y="25651"/>
                  </a:cubicBezTo>
                  <a:cubicBezTo>
                    <a:pt x="15728" y="25962"/>
                    <a:pt x="15624" y="26342"/>
                    <a:pt x="15555" y="26757"/>
                  </a:cubicBezTo>
                  <a:cubicBezTo>
                    <a:pt x="15520" y="27103"/>
                    <a:pt x="15244" y="27241"/>
                    <a:pt x="14967" y="27379"/>
                  </a:cubicBezTo>
                  <a:cubicBezTo>
                    <a:pt x="14949" y="27384"/>
                    <a:pt x="14931" y="27386"/>
                    <a:pt x="14916" y="27386"/>
                  </a:cubicBezTo>
                  <a:cubicBezTo>
                    <a:pt x="14812" y="27386"/>
                    <a:pt x="14765" y="27296"/>
                    <a:pt x="14794" y="27207"/>
                  </a:cubicBezTo>
                  <a:lnTo>
                    <a:pt x="14760" y="27172"/>
                  </a:lnTo>
                  <a:cubicBezTo>
                    <a:pt x="14794" y="26965"/>
                    <a:pt x="14829" y="26723"/>
                    <a:pt x="14967" y="26515"/>
                  </a:cubicBezTo>
                  <a:cubicBezTo>
                    <a:pt x="15244" y="26031"/>
                    <a:pt x="15278" y="25444"/>
                    <a:pt x="15486" y="24925"/>
                  </a:cubicBezTo>
                  <a:cubicBezTo>
                    <a:pt x="15555" y="24718"/>
                    <a:pt x="15589" y="24476"/>
                    <a:pt x="15451" y="24268"/>
                  </a:cubicBezTo>
                  <a:cubicBezTo>
                    <a:pt x="15417" y="24199"/>
                    <a:pt x="15417" y="24096"/>
                    <a:pt x="15417" y="23992"/>
                  </a:cubicBezTo>
                  <a:cubicBezTo>
                    <a:pt x="15417" y="23715"/>
                    <a:pt x="15382" y="23439"/>
                    <a:pt x="15278" y="23162"/>
                  </a:cubicBezTo>
                  <a:cubicBezTo>
                    <a:pt x="15175" y="22851"/>
                    <a:pt x="15140" y="22506"/>
                    <a:pt x="15140" y="22160"/>
                  </a:cubicBezTo>
                  <a:cubicBezTo>
                    <a:pt x="14864" y="21434"/>
                    <a:pt x="14656" y="20708"/>
                    <a:pt x="14864" y="19913"/>
                  </a:cubicBezTo>
                  <a:cubicBezTo>
                    <a:pt x="14864" y="19810"/>
                    <a:pt x="14933" y="19706"/>
                    <a:pt x="14829" y="19602"/>
                  </a:cubicBezTo>
                  <a:cubicBezTo>
                    <a:pt x="14760" y="19533"/>
                    <a:pt x="14829" y="19429"/>
                    <a:pt x="14829" y="19326"/>
                  </a:cubicBezTo>
                  <a:cubicBezTo>
                    <a:pt x="14898" y="19084"/>
                    <a:pt x="15036" y="18876"/>
                    <a:pt x="15140" y="18669"/>
                  </a:cubicBezTo>
                  <a:cubicBezTo>
                    <a:pt x="15313" y="18392"/>
                    <a:pt x="15382" y="18150"/>
                    <a:pt x="15382" y="17839"/>
                  </a:cubicBezTo>
                  <a:cubicBezTo>
                    <a:pt x="15382" y="17355"/>
                    <a:pt x="15659" y="17044"/>
                    <a:pt x="16108" y="16941"/>
                  </a:cubicBezTo>
                  <a:cubicBezTo>
                    <a:pt x="16246" y="16906"/>
                    <a:pt x="16384" y="16837"/>
                    <a:pt x="16523" y="16768"/>
                  </a:cubicBezTo>
                  <a:cubicBezTo>
                    <a:pt x="16799" y="16595"/>
                    <a:pt x="17145" y="16457"/>
                    <a:pt x="17456" y="16353"/>
                  </a:cubicBezTo>
                  <a:cubicBezTo>
                    <a:pt x="17850" y="16205"/>
                    <a:pt x="18262" y="16075"/>
                    <a:pt x="18691" y="16075"/>
                  </a:cubicBezTo>
                  <a:close/>
                  <a:moveTo>
                    <a:pt x="15417" y="27414"/>
                  </a:moveTo>
                  <a:cubicBezTo>
                    <a:pt x="15451" y="27414"/>
                    <a:pt x="15486" y="27483"/>
                    <a:pt x="15486" y="27518"/>
                  </a:cubicBezTo>
                  <a:cubicBezTo>
                    <a:pt x="15451" y="27552"/>
                    <a:pt x="15417" y="27587"/>
                    <a:pt x="15348" y="27587"/>
                  </a:cubicBezTo>
                  <a:cubicBezTo>
                    <a:pt x="15313" y="27587"/>
                    <a:pt x="15278" y="27552"/>
                    <a:pt x="15313" y="27518"/>
                  </a:cubicBezTo>
                  <a:cubicBezTo>
                    <a:pt x="15313" y="27448"/>
                    <a:pt x="15382" y="27414"/>
                    <a:pt x="15417" y="27414"/>
                  </a:cubicBezTo>
                  <a:close/>
                  <a:moveTo>
                    <a:pt x="23920" y="27448"/>
                  </a:moveTo>
                  <a:cubicBezTo>
                    <a:pt x="24023" y="27690"/>
                    <a:pt x="23954" y="27898"/>
                    <a:pt x="23954" y="28105"/>
                  </a:cubicBezTo>
                  <a:cubicBezTo>
                    <a:pt x="23954" y="28174"/>
                    <a:pt x="23885" y="28209"/>
                    <a:pt x="23816" y="28209"/>
                  </a:cubicBezTo>
                  <a:cubicBezTo>
                    <a:pt x="23781" y="28209"/>
                    <a:pt x="23712" y="28174"/>
                    <a:pt x="23712" y="28105"/>
                  </a:cubicBezTo>
                  <a:cubicBezTo>
                    <a:pt x="23712" y="27898"/>
                    <a:pt x="23712" y="27656"/>
                    <a:pt x="23920" y="27448"/>
                  </a:cubicBezTo>
                  <a:close/>
                  <a:moveTo>
                    <a:pt x="28966" y="27690"/>
                  </a:moveTo>
                  <a:cubicBezTo>
                    <a:pt x="29243" y="27829"/>
                    <a:pt x="29243" y="28105"/>
                    <a:pt x="29346" y="28347"/>
                  </a:cubicBezTo>
                  <a:cubicBezTo>
                    <a:pt x="29104" y="28174"/>
                    <a:pt x="29035" y="27932"/>
                    <a:pt x="28966" y="27690"/>
                  </a:cubicBezTo>
                  <a:close/>
                  <a:moveTo>
                    <a:pt x="42205" y="28416"/>
                  </a:moveTo>
                  <a:cubicBezTo>
                    <a:pt x="42239" y="28416"/>
                    <a:pt x="42239" y="28416"/>
                    <a:pt x="42239" y="28451"/>
                  </a:cubicBezTo>
                  <a:lnTo>
                    <a:pt x="42205" y="28416"/>
                  </a:lnTo>
                  <a:close/>
                  <a:moveTo>
                    <a:pt x="41375" y="27241"/>
                  </a:moveTo>
                  <a:cubicBezTo>
                    <a:pt x="41721" y="27621"/>
                    <a:pt x="41859" y="28036"/>
                    <a:pt x="42066" y="28520"/>
                  </a:cubicBezTo>
                  <a:cubicBezTo>
                    <a:pt x="41755" y="28313"/>
                    <a:pt x="41479" y="27725"/>
                    <a:pt x="41375" y="27241"/>
                  </a:cubicBezTo>
                  <a:close/>
                  <a:moveTo>
                    <a:pt x="42239" y="28485"/>
                  </a:moveTo>
                  <a:lnTo>
                    <a:pt x="42239" y="28485"/>
                  </a:lnTo>
                  <a:cubicBezTo>
                    <a:pt x="42274" y="28520"/>
                    <a:pt x="42308" y="28555"/>
                    <a:pt x="42308" y="28624"/>
                  </a:cubicBezTo>
                  <a:cubicBezTo>
                    <a:pt x="42274" y="28589"/>
                    <a:pt x="42239" y="28520"/>
                    <a:pt x="42239" y="28485"/>
                  </a:cubicBezTo>
                  <a:close/>
                  <a:moveTo>
                    <a:pt x="29416" y="28693"/>
                  </a:moveTo>
                  <a:cubicBezTo>
                    <a:pt x="29450" y="28693"/>
                    <a:pt x="29485" y="28693"/>
                    <a:pt x="29485" y="28727"/>
                  </a:cubicBezTo>
                  <a:cubicBezTo>
                    <a:pt x="29519" y="28762"/>
                    <a:pt x="29485" y="28762"/>
                    <a:pt x="29450" y="28762"/>
                  </a:cubicBezTo>
                  <a:lnTo>
                    <a:pt x="29416" y="28762"/>
                  </a:lnTo>
                  <a:cubicBezTo>
                    <a:pt x="29416" y="28727"/>
                    <a:pt x="29416" y="28693"/>
                    <a:pt x="29416" y="28693"/>
                  </a:cubicBezTo>
                  <a:close/>
                  <a:moveTo>
                    <a:pt x="29346" y="27656"/>
                  </a:moveTo>
                  <a:lnTo>
                    <a:pt x="29346" y="27656"/>
                  </a:lnTo>
                  <a:cubicBezTo>
                    <a:pt x="29554" y="27829"/>
                    <a:pt x="29761" y="28347"/>
                    <a:pt x="29761" y="28762"/>
                  </a:cubicBezTo>
                  <a:cubicBezTo>
                    <a:pt x="29519" y="28520"/>
                    <a:pt x="29312" y="27898"/>
                    <a:pt x="29346" y="27656"/>
                  </a:cubicBezTo>
                  <a:close/>
                  <a:moveTo>
                    <a:pt x="21949" y="28555"/>
                  </a:moveTo>
                  <a:lnTo>
                    <a:pt x="21949" y="28555"/>
                  </a:lnTo>
                  <a:cubicBezTo>
                    <a:pt x="21984" y="28762"/>
                    <a:pt x="21811" y="28831"/>
                    <a:pt x="21742" y="28935"/>
                  </a:cubicBezTo>
                  <a:cubicBezTo>
                    <a:pt x="21673" y="28762"/>
                    <a:pt x="21777" y="28658"/>
                    <a:pt x="21949" y="28555"/>
                  </a:cubicBezTo>
                  <a:close/>
                  <a:moveTo>
                    <a:pt x="21742" y="28935"/>
                  </a:moveTo>
                  <a:lnTo>
                    <a:pt x="21569" y="29073"/>
                  </a:lnTo>
                  <a:cubicBezTo>
                    <a:pt x="21569" y="28969"/>
                    <a:pt x="21638" y="28969"/>
                    <a:pt x="21742" y="28935"/>
                  </a:cubicBezTo>
                  <a:close/>
                  <a:moveTo>
                    <a:pt x="20843" y="29004"/>
                  </a:moveTo>
                  <a:cubicBezTo>
                    <a:pt x="20878" y="29004"/>
                    <a:pt x="20878" y="29038"/>
                    <a:pt x="20878" y="29073"/>
                  </a:cubicBezTo>
                  <a:cubicBezTo>
                    <a:pt x="20843" y="29108"/>
                    <a:pt x="20843" y="29142"/>
                    <a:pt x="20774" y="29142"/>
                  </a:cubicBezTo>
                  <a:cubicBezTo>
                    <a:pt x="20740" y="29142"/>
                    <a:pt x="20705" y="29108"/>
                    <a:pt x="20740" y="29108"/>
                  </a:cubicBezTo>
                  <a:lnTo>
                    <a:pt x="20740" y="29073"/>
                  </a:lnTo>
                  <a:cubicBezTo>
                    <a:pt x="20774" y="29038"/>
                    <a:pt x="20809" y="29004"/>
                    <a:pt x="20843" y="29004"/>
                  </a:cubicBezTo>
                  <a:close/>
                  <a:moveTo>
                    <a:pt x="21466" y="29177"/>
                  </a:moveTo>
                  <a:cubicBezTo>
                    <a:pt x="21466" y="29246"/>
                    <a:pt x="21431" y="29280"/>
                    <a:pt x="21396" y="29315"/>
                  </a:cubicBezTo>
                  <a:cubicBezTo>
                    <a:pt x="21396" y="29350"/>
                    <a:pt x="21396" y="29384"/>
                    <a:pt x="21396" y="29384"/>
                  </a:cubicBezTo>
                  <a:cubicBezTo>
                    <a:pt x="21386" y="29394"/>
                    <a:pt x="21376" y="29398"/>
                    <a:pt x="21368" y="29398"/>
                  </a:cubicBezTo>
                  <a:cubicBezTo>
                    <a:pt x="21348" y="29398"/>
                    <a:pt x="21337" y="29374"/>
                    <a:pt x="21362" y="29350"/>
                  </a:cubicBezTo>
                  <a:cubicBezTo>
                    <a:pt x="21362" y="29350"/>
                    <a:pt x="21362" y="29350"/>
                    <a:pt x="21396" y="29315"/>
                  </a:cubicBezTo>
                  <a:cubicBezTo>
                    <a:pt x="21396" y="29246"/>
                    <a:pt x="21431" y="29211"/>
                    <a:pt x="21466" y="29177"/>
                  </a:cubicBezTo>
                  <a:close/>
                  <a:moveTo>
                    <a:pt x="33391" y="27552"/>
                  </a:moveTo>
                  <a:lnTo>
                    <a:pt x="33391" y="27552"/>
                  </a:lnTo>
                  <a:cubicBezTo>
                    <a:pt x="33736" y="27760"/>
                    <a:pt x="34324" y="28935"/>
                    <a:pt x="34289" y="29453"/>
                  </a:cubicBezTo>
                  <a:cubicBezTo>
                    <a:pt x="33944" y="28831"/>
                    <a:pt x="33667" y="28174"/>
                    <a:pt x="33391" y="27552"/>
                  </a:cubicBezTo>
                  <a:close/>
                  <a:moveTo>
                    <a:pt x="29830" y="29626"/>
                  </a:moveTo>
                  <a:cubicBezTo>
                    <a:pt x="29899" y="29695"/>
                    <a:pt x="29899" y="29764"/>
                    <a:pt x="29830" y="29833"/>
                  </a:cubicBezTo>
                  <a:cubicBezTo>
                    <a:pt x="29761" y="29799"/>
                    <a:pt x="29761" y="29730"/>
                    <a:pt x="29761" y="29661"/>
                  </a:cubicBezTo>
                  <a:cubicBezTo>
                    <a:pt x="29761" y="29661"/>
                    <a:pt x="29830" y="29626"/>
                    <a:pt x="29830" y="29626"/>
                  </a:cubicBezTo>
                  <a:close/>
                  <a:moveTo>
                    <a:pt x="18113" y="24234"/>
                  </a:moveTo>
                  <a:cubicBezTo>
                    <a:pt x="18216" y="24303"/>
                    <a:pt x="18251" y="24441"/>
                    <a:pt x="18182" y="24545"/>
                  </a:cubicBezTo>
                  <a:cubicBezTo>
                    <a:pt x="18113" y="24787"/>
                    <a:pt x="18113" y="25063"/>
                    <a:pt x="18078" y="25340"/>
                  </a:cubicBezTo>
                  <a:cubicBezTo>
                    <a:pt x="18044" y="25617"/>
                    <a:pt x="17905" y="25720"/>
                    <a:pt x="17698" y="25893"/>
                  </a:cubicBezTo>
                  <a:cubicBezTo>
                    <a:pt x="17352" y="26135"/>
                    <a:pt x="16972" y="26342"/>
                    <a:pt x="16868" y="26826"/>
                  </a:cubicBezTo>
                  <a:cubicBezTo>
                    <a:pt x="16868" y="26895"/>
                    <a:pt x="16834" y="26965"/>
                    <a:pt x="16765" y="27034"/>
                  </a:cubicBezTo>
                  <a:cubicBezTo>
                    <a:pt x="16488" y="27345"/>
                    <a:pt x="16350" y="27760"/>
                    <a:pt x="16212" y="28174"/>
                  </a:cubicBezTo>
                  <a:cubicBezTo>
                    <a:pt x="16039" y="28658"/>
                    <a:pt x="15728" y="29108"/>
                    <a:pt x="15520" y="29592"/>
                  </a:cubicBezTo>
                  <a:cubicBezTo>
                    <a:pt x="15451" y="29799"/>
                    <a:pt x="15313" y="29972"/>
                    <a:pt x="15175" y="30110"/>
                  </a:cubicBezTo>
                  <a:cubicBezTo>
                    <a:pt x="15132" y="30153"/>
                    <a:pt x="15089" y="30182"/>
                    <a:pt x="15047" y="30182"/>
                  </a:cubicBezTo>
                  <a:cubicBezTo>
                    <a:pt x="15020" y="30182"/>
                    <a:pt x="14994" y="30171"/>
                    <a:pt x="14967" y="30145"/>
                  </a:cubicBezTo>
                  <a:cubicBezTo>
                    <a:pt x="14864" y="30075"/>
                    <a:pt x="14898" y="30006"/>
                    <a:pt x="14933" y="29903"/>
                  </a:cubicBezTo>
                  <a:lnTo>
                    <a:pt x="14967" y="29903"/>
                  </a:lnTo>
                  <a:cubicBezTo>
                    <a:pt x="15278" y="29419"/>
                    <a:pt x="15486" y="28831"/>
                    <a:pt x="15728" y="28278"/>
                  </a:cubicBezTo>
                  <a:cubicBezTo>
                    <a:pt x="15866" y="28002"/>
                    <a:pt x="15970" y="27725"/>
                    <a:pt x="16004" y="27414"/>
                  </a:cubicBezTo>
                  <a:cubicBezTo>
                    <a:pt x="16039" y="27172"/>
                    <a:pt x="16177" y="26965"/>
                    <a:pt x="16246" y="26757"/>
                  </a:cubicBezTo>
                  <a:lnTo>
                    <a:pt x="16246" y="26757"/>
                  </a:lnTo>
                  <a:cubicBezTo>
                    <a:pt x="16039" y="26861"/>
                    <a:pt x="16039" y="27137"/>
                    <a:pt x="15831" y="27276"/>
                  </a:cubicBezTo>
                  <a:cubicBezTo>
                    <a:pt x="15831" y="27034"/>
                    <a:pt x="15935" y="26826"/>
                    <a:pt x="16315" y="26412"/>
                  </a:cubicBezTo>
                  <a:lnTo>
                    <a:pt x="16315" y="26446"/>
                  </a:lnTo>
                  <a:cubicBezTo>
                    <a:pt x="16384" y="26550"/>
                    <a:pt x="16212" y="26653"/>
                    <a:pt x="16246" y="26757"/>
                  </a:cubicBezTo>
                  <a:cubicBezTo>
                    <a:pt x="16281" y="26723"/>
                    <a:pt x="16350" y="26688"/>
                    <a:pt x="16384" y="26653"/>
                  </a:cubicBezTo>
                  <a:cubicBezTo>
                    <a:pt x="16730" y="26239"/>
                    <a:pt x="17076" y="25824"/>
                    <a:pt x="17421" y="25409"/>
                  </a:cubicBezTo>
                  <a:cubicBezTo>
                    <a:pt x="17525" y="25271"/>
                    <a:pt x="17594" y="25098"/>
                    <a:pt x="17629" y="24925"/>
                  </a:cubicBezTo>
                  <a:cubicBezTo>
                    <a:pt x="17733" y="24649"/>
                    <a:pt x="17871" y="24407"/>
                    <a:pt x="18113" y="24234"/>
                  </a:cubicBezTo>
                  <a:close/>
                  <a:moveTo>
                    <a:pt x="39267" y="31078"/>
                  </a:moveTo>
                  <a:cubicBezTo>
                    <a:pt x="39267" y="31112"/>
                    <a:pt x="39267" y="31112"/>
                    <a:pt x="39267" y="31112"/>
                  </a:cubicBezTo>
                  <a:cubicBezTo>
                    <a:pt x="39267" y="31130"/>
                    <a:pt x="39258" y="31138"/>
                    <a:pt x="39249" y="31138"/>
                  </a:cubicBezTo>
                  <a:cubicBezTo>
                    <a:pt x="39241" y="31138"/>
                    <a:pt x="39232" y="31130"/>
                    <a:pt x="39232" y="31112"/>
                  </a:cubicBezTo>
                  <a:cubicBezTo>
                    <a:pt x="39232" y="31112"/>
                    <a:pt x="39232" y="31112"/>
                    <a:pt x="39267" y="31078"/>
                  </a:cubicBezTo>
                  <a:close/>
                  <a:moveTo>
                    <a:pt x="31596" y="29508"/>
                  </a:moveTo>
                  <a:cubicBezTo>
                    <a:pt x="31607" y="29508"/>
                    <a:pt x="31618" y="29512"/>
                    <a:pt x="31628" y="29522"/>
                  </a:cubicBezTo>
                  <a:cubicBezTo>
                    <a:pt x="31731" y="29522"/>
                    <a:pt x="31835" y="29557"/>
                    <a:pt x="31939" y="29626"/>
                  </a:cubicBezTo>
                  <a:cubicBezTo>
                    <a:pt x="32423" y="29972"/>
                    <a:pt x="32837" y="30421"/>
                    <a:pt x="33149" y="30940"/>
                  </a:cubicBezTo>
                  <a:cubicBezTo>
                    <a:pt x="33183" y="31009"/>
                    <a:pt x="33252" y="31078"/>
                    <a:pt x="33218" y="31147"/>
                  </a:cubicBezTo>
                  <a:cubicBezTo>
                    <a:pt x="33204" y="31154"/>
                    <a:pt x="33193" y="31156"/>
                    <a:pt x="33182" y="31156"/>
                  </a:cubicBezTo>
                  <a:cubicBezTo>
                    <a:pt x="33135" y="31156"/>
                    <a:pt x="33107" y="31106"/>
                    <a:pt x="33079" y="31078"/>
                  </a:cubicBezTo>
                  <a:cubicBezTo>
                    <a:pt x="32803" y="30628"/>
                    <a:pt x="32354" y="30386"/>
                    <a:pt x="31835" y="30248"/>
                  </a:cubicBezTo>
                  <a:cubicBezTo>
                    <a:pt x="31766" y="30214"/>
                    <a:pt x="31697" y="30179"/>
                    <a:pt x="31628" y="30145"/>
                  </a:cubicBezTo>
                  <a:cubicBezTo>
                    <a:pt x="31317" y="30041"/>
                    <a:pt x="31247" y="29764"/>
                    <a:pt x="31489" y="29557"/>
                  </a:cubicBezTo>
                  <a:cubicBezTo>
                    <a:pt x="31538" y="29532"/>
                    <a:pt x="31570" y="29508"/>
                    <a:pt x="31596" y="29508"/>
                  </a:cubicBezTo>
                  <a:close/>
                  <a:moveTo>
                    <a:pt x="19495" y="30801"/>
                  </a:moveTo>
                  <a:cubicBezTo>
                    <a:pt x="19392" y="31147"/>
                    <a:pt x="19115" y="31216"/>
                    <a:pt x="18942" y="31423"/>
                  </a:cubicBezTo>
                  <a:cubicBezTo>
                    <a:pt x="19011" y="31147"/>
                    <a:pt x="19184" y="30940"/>
                    <a:pt x="19495" y="30801"/>
                  </a:cubicBezTo>
                  <a:close/>
                  <a:moveTo>
                    <a:pt x="24991" y="30870"/>
                  </a:moveTo>
                  <a:lnTo>
                    <a:pt x="24991" y="30870"/>
                  </a:lnTo>
                  <a:cubicBezTo>
                    <a:pt x="25199" y="31078"/>
                    <a:pt x="25233" y="31251"/>
                    <a:pt x="25199" y="31493"/>
                  </a:cubicBezTo>
                  <a:cubicBezTo>
                    <a:pt x="25060" y="31320"/>
                    <a:pt x="24957" y="31147"/>
                    <a:pt x="24991" y="30870"/>
                  </a:cubicBezTo>
                  <a:close/>
                  <a:moveTo>
                    <a:pt x="14898" y="31216"/>
                  </a:moveTo>
                  <a:lnTo>
                    <a:pt x="14967" y="31251"/>
                  </a:lnTo>
                  <a:lnTo>
                    <a:pt x="14898" y="31527"/>
                  </a:lnTo>
                  <a:lnTo>
                    <a:pt x="14829" y="31527"/>
                  </a:lnTo>
                  <a:lnTo>
                    <a:pt x="14898" y="31216"/>
                  </a:lnTo>
                  <a:close/>
                  <a:moveTo>
                    <a:pt x="42516" y="31147"/>
                  </a:moveTo>
                  <a:lnTo>
                    <a:pt x="42516" y="31147"/>
                  </a:lnTo>
                  <a:cubicBezTo>
                    <a:pt x="42689" y="31285"/>
                    <a:pt x="42723" y="31493"/>
                    <a:pt x="42758" y="31735"/>
                  </a:cubicBezTo>
                  <a:cubicBezTo>
                    <a:pt x="42585" y="31700"/>
                    <a:pt x="42654" y="31562"/>
                    <a:pt x="42654" y="31458"/>
                  </a:cubicBezTo>
                  <a:cubicBezTo>
                    <a:pt x="42619" y="31354"/>
                    <a:pt x="42585" y="31251"/>
                    <a:pt x="42516" y="31147"/>
                  </a:cubicBezTo>
                  <a:close/>
                  <a:moveTo>
                    <a:pt x="38169" y="31719"/>
                  </a:moveTo>
                  <a:cubicBezTo>
                    <a:pt x="38180" y="31719"/>
                    <a:pt x="38195" y="31735"/>
                    <a:pt x="38195" y="31735"/>
                  </a:cubicBezTo>
                  <a:cubicBezTo>
                    <a:pt x="38195" y="31769"/>
                    <a:pt x="38195" y="31769"/>
                    <a:pt x="38161" y="31769"/>
                  </a:cubicBezTo>
                  <a:cubicBezTo>
                    <a:pt x="38161" y="31779"/>
                    <a:pt x="38158" y="31783"/>
                    <a:pt x="38153" y="31783"/>
                  </a:cubicBezTo>
                  <a:cubicBezTo>
                    <a:pt x="38143" y="31783"/>
                    <a:pt x="38126" y="31759"/>
                    <a:pt x="38126" y="31735"/>
                  </a:cubicBezTo>
                  <a:lnTo>
                    <a:pt x="38161" y="31735"/>
                  </a:lnTo>
                  <a:cubicBezTo>
                    <a:pt x="38161" y="31723"/>
                    <a:pt x="38164" y="31719"/>
                    <a:pt x="38169" y="31719"/>
                  </a:cubicBezTo>
                  <a:close/>
                  <a:moveTo>
                    <a:pt x="26858" y="14867"/>
                  </a:moveTo>
                  <a:cubicBezTo>
                    <a:pt x="26927" y="14901"/>
                    <a:pt x="27031" y="14901"/>
                    <a:pt x="27031" y="15005"/>
                  </a:cubicBezTo>
                  <a:cubicBezTo>
                    <a:pt x="27031" y="15178"/>
                    <a:pt x="27169" y="15212"/>
                    <a:pt x="27307" y="15282"/>
                  </a:cubicBezTo>
                  <a:cubicBezTo>
                    <a:pt x="27929" y="15627"/>
                    <a:pt x="28517" y="15973"/>
                    <a:pt x="28966" y="16595"/>
                  </a:cubicBezTo>
                  <a:cubicBezTo>
                    <a:pt x="29208" y="16975"/>
                    <a:pt x="29519" y="17252"/>
                    <a:pt x="29761" y="17632"/>
                  </a:cubicBezTo>
                  <a:cubicBezTo>
                    <a:pt x="29865" y="17770"/>
                    <a:pt x="29969" y="17874"/>
                    <a:pt x="30107" y="17978"/>
                  </a:cubicBezTo>
                  <a:cubicBezTo>
                    <a:pt x="30522" y="18254"/>
                    <a:pt x="30729" y="18669"/>
                    <a:pt x="30833" y="19153"/>
                  </a:cubicBezTo>
                  <a:cubicBezTo>
                    <a:pt x="31075" y="20224"/>
                    <a:pt x="31351" y="21296"/>
                    <a:pt x="31593" y="22367"/>
                  </a:cubicBezTo>
                  <a:cubicBezTo>
                    <a:pt x="31801" y="23543"/>
                    <a:pt x="32008" y="24683"/>
                    <a:pt x="31973" y="25893"/>
                  </a:cubicBezTo>
                  <a:cubicBezTo>
                    <a:pt x="31939" y="26653"/>
                    <a:pt x="31870" y="27448"/>
                    <a:pt x="31489" y="28174"/>
                  </a:cubicBezTo>
                  <a:cubicBezTo>
                    <a:pt x="31247" y="28624"/>
                    <a:pt x="31109" y="29108"/>
                    <a:pt x="30971" y="29592"/>
                  </a:cubicBezTo>
                  <a:cubicBezTo>
                    <a:pt x="30906" y="29818"/>
                    <a:pt x="30872" y="30044"/>
                    <a:pt x="30613" y="30044"/>
                  </a:cubicBezTo>
                  <a:cubicBezTo>
                    <a:pt x="30595" y="30044"/>
                    <a:pt x="30576" y="30043"/>
                    <a:pt x="30556" y="30041"/>
                  </a:cubicBezTo>
                  <a:cubicBezTo>
                    <a:pt x="30487" y="30041"/>
                    <a:pt x="30452" y="30075"/>
                    <a:pt x="30452" y="30145"/>
                  </a:cubicBezTo>
                  <a:cubicBezTo>
                    <a:pt x="30418" y="30214"/>
                    <a:pt x="30487" y="30283"/>
                    <a:pt x="30556" y="30283"/>
                  </a:cubicBezTo>
                  <a:cubicBezTo>
                    <a:pt x="30798" y="30283"/>
                    <a:pt x="30764" y="30456"/>
                    <a:pt x="30729" y="30594"/>
                  </a:cubicBezTo>
                  <a:cubicBezTo>
                    <a:pt x="30625" y="31112"/>
                    <a:pt x="30556" y="31596"/>
                    <a:pt x="30383" y="32080"/>
                  </a:cubicBezTo>
                  <a:cubicBezTo>
                    <a:pt x="30349" y="32149"/>
                    <a:pt x="30314" y="32184"/>
                    <a:pt x="30280" y="32253"/>
                  </a:cubicBezTo>
                  <a:cubicBezTo>
                    <a:pt x="30280" y="32322"/>
                    <a:pt x="30211" y="32357"/>
                    <a:pt x="30141" y="32357"/>
                  </a:cubicBezTo>
                  <a:cubicBezTo>
                    <a:pt x="30072" y="32357"/>
                    <a:pt x="30038" y="32288"/>
                    <a:pt x="30003" y="32218"/>
                  </a:cubicBezTo>
                  <a:cubicBezTo>
                    <a:pt x="29969" y="32080"/>
                    <a:pt x="29934" y="31907"/>
                    <a:pt x="29969" y="31735"/>
                  </a:cubicBezTo>
                  <a:cubicBezTo>
                    <a:pt x="30003" y="31285"/>
                    <a:pt x="29969" y="30870"/>
                    <a:pt x="30072" y="30421"/>
                  </a:cubicBezTo>
                  <a:cubicBezTo>
                    <a:pt x="30211" y="29868"/>
                    <a:pt x="30072" y="29315"/>
                    <a:pt x="30107" y="28762"/>
                  </a:cubicBezTo>
                  <a:cubicBezTo>
                    <a:pt x="30107" y="28555"/>
                    <a:pt x="30072" y="28313"/>
                    <a:pt x="30245" y="28140"/>
                  </a:cubicBezTo>
                  <a:cubicBezTo>
                    <a:pt x="30280" y="28036"/>
                    <a:pt x="30280" y="27898"/>
                    <a:pt x="30280" y="27794"/>
                  </a:cubicBezTo>
                  <a:cubicBezTo>
                    <a:pt x="30245" y="27414"/>
                    <a:pt x="30280" y="27068"/>
                    <a:pt x="30211" y="26688"/>
                  </a:cubicBezTo>
                  <a:cubicBezTo>
                    <a:pt x="30176" y="26550"/>
                    <a:pt x="30245" y="26377"/>
                    <a:pt x="30245" y="26239"/>
                  </a:cubicBezTo>
                  <a:cubicBezTo>
                    <a:pt x="30211" y="25686"/>
                    <a:pt x="30211" y="25133"/>
                    <a:pt x="30038" y="24580"/>
                  </a:cubicBezTo>
                  <a:cubicBezTo>
                    <a:pt x="30038" y="24545"/>
                    <a:pt x="30038" y="24476"/>
                    <a:pt x="30003" y="24441"/>
                  </a:cubicBezTo>
                  <a:cubicBezTo>
                    <a:pt x="29969" y="24234"/>
                    <a:pt x="30003" y="24096"/>
                    <a:pt x="30245" y="24061"/>
                  </a:cubicBezTo>
                  <a:cubicBezTo>
                    <a:pt x="29934" y="23957"/>
                    <a:pt x="29865" y="23715"/>
                    <a:pt x="29761" y="23473"/>
                  </a:cubicBezTo>
                  <a:cubicBezTo>
                    <a:pt x="29588" y="22886"/>
                    <a:pt x="29381" y="22333"/>
                    <a:pt x="29104" y="21814"/>
                  </a:cubicBezTo>
                  <a:cubicBezTo>
                    <a:pt x="29001" y="21607"/>
                    <a:pt x="28966" y="21365"/>
                    <a:pt x="28897" y="21158"/>
                  </a:cubicBezTo>
                  <a:cubicBezTo>
                    <a:pt x="28690" y="20639"/>
                    <a:pt x="28482" y="20155"/>
                    <a:pt x="28275" y="19671"/>
                  </a:cubicBezTo>
                  <a:cubicBezTo>
                    <a:pt x="28102" y="19326"/>
                    <a:pt x="28206" y="19084"/>
                    <a:pt x="28448" y="18807"/>
                  </a:cubicBezTo>
                  <a:cubicBezTo>
                    <a:pt x="28416" y="18788"/>
                    <a:pt x="28388" y="18781"/>
                    <a:pt x="28363" y="18781"/>
                  </a:cubicBezTo>
                  <a:cubicBezTo>
                    <a:pt x="28266" y="18781"/>
                    <a:pt x="28203" y="18889"/>
                    <a:pt x="28118" y="18889"/>
                  </a:cubicBezTo>
                  <a:cubicBezTo>
                    <a:pt x="28102" y="18889"/>
                    <a:pt x="28085" y="18885"/>
                    <a:pt x="28067" y="18876"/>
                  </a:cubicBezTo>
                  <a:cubicBezTo>
                    <a:pt x="27998" y="18703"/>
                    <a:pt x="27791" y="18531"/>
                    <a:pt x="27964" y="18289"/>
                  </a:cubicBezTo>
                  <a:cubicBezTo>
                    <a:pt x="27964" y="18254"/>
                    <a:pt x="27964" y="18185"/>
                    <a:pt x="27964" y="18185"/>
                  </a:cubicBezTo>
                  <a:cubicBezTo>
                    <a:pt x="27687" y="17839"/>
                    <a:pt x="27618" y="17390"/>
                    <a:pt x="27445" y="17010"/>
                  </a:cubicBezTo>
                  <a:cubicBezTo>
                    <a:pt x="27342" y="16768"/>
                    <a:pt x="27203" y="16560"/>
                    <a:pt x="26996" y="16388"/>
                  </a:cubicBezTo>
                  <a:cubicBezTo>
                    <a:pt x="26650" y="16111"/>
                    <a:pt x="26339" y="15835"/>
                    <a:pt x="25994" y="15558"/>
                  </a:cubicBezTo>
                  <a:cubicBezTo>
                    <a:pt x="25786" y="15385"/>
                    <a:pt x="25510" y="15316"/>
                    <a:pt x="25233" y="15282"/>
                  </a:cubicBezTo>
                  <a:cubicBezTo>
                    <a:pt x="25337" y="15178"/>
                    <a:pt x="25406" y="15109"/>
                    <a:pt x="25510" y="15109"/>
                  </a:cubicBezTo>
                  <a:cubicBezTo>
                    <a:pt x="25821" y="15109"/>
                    <a:pt x="26097" y="15040"/>
                    <a:pt x="26339" y="14936"/>
                  </a:cubicBezTo>
                  <a:cubicBezTo>
                    <a:pt x="26512" y="14867"/>
                    <a:pt x="26685" y="14867"/>
                    <a:pt x="26858" y="14867"/>
                  </a:cubicBezTo>
                  <a:close/>
                  <a:moveTo>
                    <a:pt x="43311" y="32253"/>
                  </a:moveTo>
                  <a:lnTo>
                    <a:pt x="43311" y="32253"/>
                  </a:lnTo>
                  <a:cubicBezTo>
                    <a:pt x="43484" y="32357"/>
                    <a:pt x="43449" y="32564"/>
                    <a:pt x="43518" y="32702"/>
                  </a:cubicBezTo>
                  <a:cubicBezTo>
                    <a:pt x="43345" y="32599"/>
                    <a:pt x="43311" y="32426"/>
                    <a:pt x="43311" y="32253"/>
                  </a:cubicBezTo>
                  <a:close/>
                  <a:moveTo>
                    <a:pt x="18528" y="32149"/>
                  </a:moveTo>
                  <a:cubicBezTo>
                    <a:pt x="18389" y="32530"/>
                    <a:pt x="18286" y="32910"/>
                    <a:pt x="18044" y="33255"/>
                  </a:cubicBezTo>
                  <a:cubicBezTo>
                    <a:pt x="18078" y="32841"/>
                    <a:pt x="18286" y="32530"/>
                    <a:pt x="18424" y="32184"/>
                  </a:cubicBezTo>
                  <a:cubicBezTo>
                    <a:pt x="18458" y="32149"/>
                    <a:pt x="18493" y="32149"/>
                    <a:pt x="18528" y="32149"/>
                  </a:cubicBezTo>
                  <a:close/>
                  <a:moveTo>
                    <a:pt x="24991" y="32841"/>
                  </a:moveTo>
                  <a:lnTo>
                    <a:pt x="24991" y="32841"/>
                  </a:lnTo>
                  <a:cubicBezTo>
                    <a:pt x="25164" y="33083"/>
                    <a:pt x="25095" y="33290"/>
                    <a:pt x="25060" y="33532"/>
                  </a:cubicBezTo>
                  <a:cubicBezTo>
                    <a:pt x="24957" y="33325"/>
                    <a:pt x="24957" y="33117"/>
                    <a:pt x="24991" y="32841"/>
                  </a:cubicBezTo>
                  <a:close/>
                  <a:moveTo>
                    <a:pt x="43725" y="33463"/>
                  </a:moveTo>
                  <a:cubicBezTo>
                    <a:pt x="43829" y="33601"/>
                    <a:pt x="43829" y="33670"/>
                    <a:pt x="43829" y="33808"/>
                  </a:cubicBezTo>
                  <a:cubicBezTo>
                    <a:pt x="43691" y="33739"/>
                    <a:pt x="43691" y="33636"/>
                    <a:pt x="43725" y="33463"/>
                  </a:cubicBezTo>
                  <a:close/>
                  <a:moveTo>
                    <a:pt x="47700" y="33497"/>
                  </a:moveTo>
                  <a:cubicBezTo>
                    <a:pt x="47873" y="33670"/>
                    <a:pt x="47804" y="33774"/>
                    <a:pt x="47770" y="33981"/>
                  </a:cubicBezTo>
                  <a:cubicBezTo>
                    <a:pt x="47666" y="33808"/>
                    <a:pt x="47631" y="33670"/>
                    <a:pt x="47700" y="33497"/>
                  </a:cubicBezTo>
                  <a:close/>
                  <a:moveTo>
                    <a:pt x="16523" y="34431"/>
                  </a:moveTo>
                  <a:cubicBezTo>
                    <a:pt x="16557" y="34465"/>
                    <a:pt x="16592" y="34500"/>
                    <a:pt x="16557" y="34534"/>
                  </a:cubicBezTo>
                  <a:cubicBezTo>
                    <a:pt x="16557" y="34534"/>
                    <a:pt x="16523" y="34569"/>
                    <a:pt x="16523" y="34569"/>
                  </a:cubicBezTo>
                  <a:cubicBezTo>
                    <a:pt x="16454" y="34569"/>
                    <a:pt x="16454" y="34500"/>
                    <a:pt x="16488" y="34465"/>
                  </a:cubicBezTo>
                  <a:cubicBezTo>
                    <a:pt x="16488" y="34465"/>
                    <a:pt x="16523" y="34465"/>
                    <a:pt x="16523" y="34431"/>
                  </a:cubicBezTo>
                  <a:close/>
                  <a:moveTo>
                    <a:pt x="43795" y="35053"/>
                  </a:moveTo>
                  <a:lnTo>
                    <a:pt x="43795" y="35053"/>
                  </a:lnTo>
                  <a:cubicBezTo>
                    <a:pt x="43898" y="35156"/>
                    <a:pt x="43933" y="35295"/>
                    <a:pt x="43933" y="35468"/>
                  </a:cubicBezTo>
                  <a:cubicBezTo>
                    <a:pt x="43829" y="35295"/>
                    <a:pt x="43760" y="35191"/>
                    <a:pt x="43795" y="35053"/>
                  </a:cubicBezTo>
                  <a:close/>
                  <a:moveTo>
                    <a:pt x="25129" y="34984"/>
                  </a:moveTo>
                  <a:lnTo>
                    <a:pt x="25129" y="34984"/>
                  </a:lnTo>
                  <a:cubicBezTo>
                    <a:pt x="25164" y="35433"/>
                    <a:pt x="25026" y="35813"/>
                    <a:pt x="24957" y="36228"/>
                  </a:cubicBezTo>
                  <a:cubicBezTo>
                    <a:pt x="24853" y="35986"/>
                    <a:pt x="24922" y="35398"/>
                    <a:pt x="25129" y="34984"/>
                  </a:cubicBezTo>
                  <a:close/>
                  <a:moveTo>
                    <a:pt x="43068" y="26877"/>
                  </a:moveTo>
                  <a:cubicBezTo>
                    <a:pt x="43152" y="26877"/>
                    <a:pt x="43186" y="26978"/>
                    <a:pt x="43242" y="27034"/>
                  </a:cubicBezTo>
                  <a:cubicBezTo>
                    <a:pt x="43484" y="27310"/>
                    <a:pt x="43725" y="27587"/>
                    <a:pt x="43967" y="27829"/>
                  </a:cubicBezTo>
                  <a:cubicBezTo>
                    <a:pt x="44071" y="27932"/>
                    <a:pt x="44140" y="28071"/>
                    <a:pt x="44279" y="28140"/>
                  </a:cubicBezTo>
                  <a:cubicBezTo>
                    <a:pt x="44306" y="28140"/>
                    <a:pt x="44334" y="28134"/>
                    <a:pt x="44357" y="28134"/>
                  </a:cubicBezTo>
                  <a:cubicBezTo>
                    <a:pt x="44392" y="28134"/>
                    <a:pt x="44417" y="28147"/>
                    <a:pt x="44417" y="28209"/>
                  </a:cubicBezTo>
                  <a:lnTo>
                    <a:pt x="44348" y="28209"/>
                  </a:lnTo>
                  <a:cubicBezTo>
                    <a:pt x="44348" y="28278"/>
                    <a:pt x="44382" y="28347"/>
                    <a:pt x="44417" y="28382"/>
                  </a:cubicBezTo>
                  <a:lnTo>
                    <a:pt x="44417" y="28243"/>
                  </a:lnTo>
                  <a:cubicBezTo>
                    <a:pt x="44555" y="28278"/>
                    <a:pt x="44520" y="28313"/>
                    <a:pt x="44417" y="28382"/>
                  </a:cubicBezTo>
                  <a:cubicBezTo>
                    <a:pt x="44659" y="28658"/>
                    <a:pt x="44901" y="28935"/>
                    <a:pt x="45143" y="29211"/>
                  </a:cubicBezTo>
                  <a:cubicBezTo>
                    <a:pt x="45116" y="29131"/>
                    <a:pt x="45110" y="29051"/>
                    <a:pt x="45173" y="29051"/>
                  </a:cubicBezTo>
                  <a:cubicBezTo>
                    <a:pt x="45191" y="29051"/>
                    <a:pt x="45215" y="29057"/>
                    <a:pt x="45246" y="29073"/>
                  </a:cubicBezTo>
                  <a:cubicBezTo>
                    <a:pt x="45350" y="29142"/>
                    <a:pt x="45419" y="29280"/>
                    <a:pt x="45523" y="29384"/>
                  </a:cubicBezTo>
                  <a:cubicBezTo>
                    <a:pt x="45557" y="29350"/>
                    <a:pt x="45601" y="29332"/>
                    <a:pt x="45640" y="29332"/>
                  </a:cubicBezTo>
                  <a:cubicBezTo>
                    <a:pt x="45678" y="29332"/>
                    <a:pt x="45713" y="29350"/>
                    <a:pt x="45730" y="29384"/>
                  </a:cubicBezTo>
                  <a:cubicBezTo>
                    <a:pt x="45938" y="29661"/>
                    <a:pt x="46145" y="29903"/>
                    <a:pt x="46283" y="30214"/>
                  </a:cubicBezTo>
                  <a:cubicBezTo>
                    <a:pt x="46283" y="30214"/>
                    <a:pt x="46318" y="30248"/>
                    <a:pt x="46318" y="30283"/>
                  </a:cubicBezTo>
                  <a:cubicBezTo>
                    <a:pt x="46214" y="30525"/>
                    <a:pt x="46422" y="30732"/>
                    <a:pt x="46422" y="30974"/>
                  </a:cubicBezTo>
                  <a:cubicBezTo>
                    <a:pt x="46456" y="31251"/>
                    <a:pt x="46525" y="31527"/>
                    <a:pt x="46560" y="31804"/>
                  </a:cubicBezTo>
                  <a:cubicBezTo>
                    <a:pt x="46594" y="32806"/>
                    <a:pt x="46629" y="33843"/>
                    <a:pt x="46491" y="34845"/>
                  </a:cubicBezTo>
                  <a:cubicBezTo>
                    <a:pt x="46387" y="35398"/>
                    <a:pt x="46283" y="35917"/>
                    <a:pt x="46110" y="36401"/>
                  </a:cubicBezTo>
                  <a:cubicBezTo>
                    <a:pt x="46007" y="36401"/>
                    <a:pt x="45972" y="36366"/>
                    <a:pt x="45972" y="36297"/>
                  </a:cubicBezTo>
                  <a:cubicBezTo>
                    <a:pt x="46041" y="35951"/>
                    <a:pt x="45903" y="35571"/>
                    <a:pt x="45938" y="35191"/>
                  </a:cubicBezTo>
                  <a:cubicBezTo>
                    <a:pt x="45972" y="34984"/>
                    <a:pt x="45903" y="34742"/>
                    <a:pt x="45869" y="34534"/>
                  </a:cubicBezTo>
                  <a:cubicBezTo>
                    <a:pt x="45869" y="34500"/>
                    <a:pt x="45869" y="34431"/>
                    <a:pt x="45834" y="34431"/>
                  </a:cubicBezTo>
                  <a:cubicBezTo>
                    <a:pt x="45454" y="34120"/>
                    <a:pt x="45454" y="33670"/>
                    <a:pt x="45454" y="33255"/>
                  </a:cubicBezTo>
                  <a:cubicBezTo>
                    <a:pt x="45419" y="32599"/>
                    <a:pt x="45177" y="32011"/>
                    <a:pt x="45004" y="31389"/>
                  </a:cubicBezTo>
                  <a:cubicBezTo>
                    <a:pt x="44901" y="31043"/>
                    <a:pt x="44797" y="30698"/>
                    <a:pt x="44693" y="30352"/>
                  </a:cubicBezTo>
                  <a:cubicBezTo>
                    <a:pt x="44624" y="30214"/>
                    <a:pt x="44624" y="30075"/>
                    <a:pt x="44659" y="29903"/>
                  </a:cubicBezTo>
                  <a:cubicBezTo>
                    <a:pt x="44678" y="29896"/>
                    <a:pt x="44694" y="29893"/>
                    <a:pt x="44709" y="29893"/>
                  </a:cubicBezTo>
                  <a:cubicBezTo>
                    <a:pt x="44776" y="29893"/>
                    <a:pt x="44810" y="29950"/>
                    <a:pt x="44866" y="30006"/>
                  </a:cubicBezTo>
                  <a:cubicBezTo>
                    <a:pt x="44693" y="29626"/>
                    <a:pt x="44520" y="29246"/>
                    <a:pt x="44244" y="28900"/>
                  </a:cubicBezTo>
                  <a:cubicBezTo>
                    <a:pt x="43967" y="28555"/>
                    <a:pt x="43760" y="28174"/>
                    <a:pt x="43518" y="27829"/>
                  </a:cubicBezTo>
                  <a:cubicBezTo>
                    <a:pt x="43380" y="27587"/>
                    <a:pt x="43242" y="27345"/>
                    <a:pt x="43069" y="27137"/>
                  </a:cubicBezTo>
                  <a:cubicBezTo>
                    <a:pt x="43034" y="27068"/>
                    <a:pt x="42965" y="26999"/>
                    <a:pt x="43000" y="26895"/>
                  </a:cubicBezTo>
                  <a:cubicBezTo>
                    <a:pt x="43026" y="26882"/>
                    <a:pt x="43049" y="26877"/>
                    <a:pt x="43068" y="26877"/>
                  </a:cubicBezTo>
                  <a:close/>
                  <a:moveTo>
                    <a:pt x="11407" y="34361"/>
                  </a:moveTo>
                  <a:lnTo>
                    <a:pt x="11476" y="34431"/>
                  </a:lnTo>
                  <a:cubicBezTo>
                    <a:pt x="11061" y="35087"/>
                    <a:pt x="10612" y="35744"/>
                    <a:pt x="10163" y="36470"/>
                  </a:cubicBezTo>
                  <a:cubicBezTo>
                    <a:pt x="10128" y="36021"/>
                    <a:pt x="10819" y="34880"/>
                    <a:pt x="11407" y="34361"/>
                  </a:cubicBezTo>
                  <a:close/>
                  <a:moveTo>
                    <a:pt x="17145" y="38336"/>
                  </a:moveTo>
                  <a:cubicBezTo>
                    <a:pt x="17214" y="38509"/>
                    <a:pt x="17249" y="38613"/>
                    <a:pt x="17145" y="38786"/>
                  </a:cubicBezTo>
                  <a:cubicBezTo>
                    <a:pt x="17076" y="38613"/>
                    <a:pt x="17110" y="38509"/>
                    <a:pt x="17145" y="38336"/>
                  </a:cubicBezTo>
                  <a:close/>
                  <a:moveTo>
                    <a:pt x="42778" y="33581"/>
                  </a:moveTo>
                  <a:cubicBezTo>
                    <a:pt x="42844" y="33581"/>
                    <a:pt x="42916" y="33615"/>
                    <a:pt x="43000" y="33636"/>
                  </a:cubicBezTo>
                  <a:cubicBezTo>
                    <a:pt x="43069" y="33670"/>
                    <a:pt x="43103" y="33739"/>
                    <a:pt x="43172" y="33843"/>
                  </a:cubicBezTo>
                  <a:cubicBezTo>
                    <a:pt x="43484" y="34534"/>
                    <a:pt x="43691" y="35260"/>
                    <a:pt x="43864" y="36055"/>
                  </a:cubicBezTo>
                  <a:cubicBezTo>
                    <a:pt x="44002" y="36781"/>
                    <a:pt x="44037" y="37541"/>
                    <a:pt x="44106" y="38302"/>
                  </a:cubicBezTo>
                  <a:cubicBezTo>
                    <a:pt x="44106" y="38475"/>
                    <a:pt x="44140" y="38682"/>
                    <a:pt x="44002" y="38855"/>
                  </a:cubicBezTo>
                  <a:cubicBezTo>
                    <a:pt x="43967" y="37956"/>
                    <a:pt x="43760" y="37058"/>
                    <a:pt x="43691" y="36193"/>
                  </a:cubicBezTo>
                  <a:cubicBezTo>
                    <a:pt x="43691" y="36159"/>
                    <a:pt x="43691" y="36124"/>
                    <a:pt x="43691" y="36090"/>
                  </a:cubicBezTo>
                  <a:cubicBezTo>
                    <a:pt x="43449" y="35329"/>
                    <a:pt x="43242" y="34569"/>
                    <a:pt x="42758" y="33912"/>
                  </a:cubicBezTo>
                  <a:cubicBezTo>
                    <a:pt x="42689" y="33843"/>
                    <a:pt x="42550" y="33739"/>
                    <a:pt x="42654" y="33636"/>
                  </a:cubicBezTo>
                  <a:cubicBezTo>
                    <a:pt x="42695" y="33595"/>
                    <a:pt x="42735" y="33581"/>
                    <a:pt x="42778" y="33581"/>
                  </a:cubicBezTo>
                  <a:close/>
                  <a:moveTo>
                    <a:pt x="20350" y="25054"/>
                  </a:moveTo>
                  <a:cubicBezTo>
                    <a:pt x="20630" y="25054"/>
                    <a:pt x="20909" y="25105"/>
                    <a:pt x="21189" y="25133"/>
                  </a:cubicBezTo>
                  <a:cubicBezTo>
                    <a:pt x="21258" y="25133"/>
                    <a:pt x="21362" y="25167"/>
                    <a:pt x="21396" y="25236"/>
                  </a:cubicBezTo>
                  <a:cubicBezTo>
                    <a:pt x="21431" y="25409"/>
                    <a:pt x="21189" y="25305"/>
                    <a:pt x="21224" y="25478"/>
                  </a:cubicBezTo>
                  <a:cubicBezTo>
                    <a:pt x="21638" y="25513"/>
                    <a:pt x="21984" y="25858"/>
                    <a:pt x="22433" y="25928"/>
                  </a:cubicBezTo>
                  <a:cubicBezTo>
                    <a:pt x="22364" y="25720"/>
                    <a:pt x="22157" y="25617"/>
                    <a:pt x="21984" y="25547"/>
                  </a:cubicBezTo>
                  <a:cubicBezTo>
                    <a:pt x="21915" y="25513"/>
                    <a:pt x="21846" y="25478"/>
                    <a:pt x="21880" y="25375"/>
                  </a:cubicBezTo>
                  <a:cubicBezTo>
                    <a:pt x="21899" y="25298"/>
                    <a:pt x="21940" y="25275"/>
                    <a:pt x="21983" y="25275"/>
                  </a:cubicBezTo>
                  <a:cubicBezTo>
                    <a:pt x="22019" y="25275"/>
                    <a:pt x="22057" y="25290"/>
                    <a:pt x="22088" y="25305"/>
                  </a:cubicBezTo>
                  <a:cubicBezTo>
                    <a:pt x="22330" y="25409"/>
                    <a:pt x="22572" y="25547"/>
                    <a:pt x="22641" y="25824"/>
                  </a:cubicBezTo>
                  <a:cubicBezTo>
                    <a:pt x="22675" y="26100"/>
                    <a:pt x="22848" y="26342"/>
                    <a:pt x="22952" y="26619"/>
                  </a:cubicBezTo>
                  <a:cubicBezTo>
                    <a:pt x="23021" y="26653"/>
                    <a:pt x="23125" y="26688"/>
                    <a:pt x="23194" y="26723"/>
                  </a:cubicBezTo>
                  <a:cubicBezTo>
                    <a:pt x="23574" y="26999"/>
                    <a:pt x="23609" y="27276"/>
                    <a:pt x="23297" y="27621"/>
                  </a:cubicBezTo>
                  <a:cubicBezTo>
                    <a:pt x="23170" y="27749"/>
                    <a:pt x="23071" y="27936"/>
                    <a:pt x="22838" y="27936"/>
                  </a:cubicBezTo>
                  <a:cubicBezTo>
                    <a:pt x="22820" y="27936"/>
                    <a:pt x="22800" y="27935"/>
                    <a:pt x="22779" y="27932"/>
                  </a:cubicBezTo>
                  <a:cubicBezTo>
                    <a:pt x="22675" y="27932"/>
                    <a:pt x="22606" y="28036"/>
                    <a:pt x="22537" y="28140"/>
                  </a:cubicBezTo>
                  <a:cubicBezTo>
                    <a:pt x="22470" y="28207"/>
                    <a:pt x="22389" y="28245"/>
                    <a:pt x="22293" y="28245"/>
                  </a:cubicBezTo>
                  <a:cubicBezTo>
                    <a:pt x="22240" y="28245"/>
                    <a:pt x="22183" y="28233"/>
                    <a:pt x="22122" y="28209"/>
                  </a:cubicBezTo>
                  <a:cubicBezTo>
                    <a:pt x="22226" y="27898"/>
                    <a:pt x="22468" y="27725"/>
                    <a:pt x="22675" y="27587"/>
                  </a:cubicBezTo>
                  <a:cubicBezTo>
                    <a:pt x="22883" y="27448"/>
                    <a:pt x="22952" y="27276"/>
                    <a:pt x="23021" y="27103"/>
                  </a:cubicBezTo>
                  <a:lnTo>
                    <a:pt x="23021" y="27103"/>
                  </a:lnTo>
                  <a:cubicBezTo>
                    <a:pt x="22710" y="27414"/>
                    <a:pt x="22261" y="27518"/>
                    <a:pt x="21915" y="27760"/>
                  </a:cubicBezTo>
                  <a:cubicBezTo>
                    <a:pt x="21811" y="27863"/>
                    <a:pt x="21707" y="27932"/>
                    <a:pt x="21604" y="28140"/>
                  </a:cubicBezTo>
                  <a:cubicBezTo>
                    <a:pt x="21880" y="28002"/>
                    <a:pt x="21984" y="27725"/>
                    <a:pt x="22295" y="27725"/>
                  </a:cubicBezTo>
                  <a:cubicBezTo>
                    <a:pt x="22053" y="28243"/>
                    <a:pt x="21604" y="28382"/>
                    <a:pt x="21120" y="28485"/>
                  </a:cubicBezTo>
                  <a:cubicBezTo>
                    <a:pt x="21466" y="27932"/>
                    <a:pt x="21949" y="27587"/>
                    <a:pt x="22468" y="27207"/>
                  </a:cubicBezTo>
                  <a:cubicBezTo>
                    <a:pt x="22441" y="27202"/>
                    <a:pt x="22413" y="27199"/>
                    <a:pt x="22383" y="27199"/>
                  </a:cubicBezTo>
                  <a:cubicBezTo>
                    <a:pt x="21800" y="27199"/>
                    <a:pt x="20682" y="28145"/>
                    <a:pt x="20221" y="28935"/>
                  </a:cubicBezTo>
                  <a:cubicBezTo>
                    <a:pt x="20048" y="29073"/>
                    <a:pt x="19910" y="29177"/>
                    <a:pt x="19876" y="29384"/>
                  </a:cubicBezTo>
                  <a:cubicBezTo>
                    <a:pt x="20014" y="29280"/>
                    <a:pt x="20152" y="29108"/>
                    <a:pt x="20256" y="28935"/>
                  </a:cubicBezTo>
                  <a:cubicBezTo>
                    <a:pt x="20394" y="28797"/>
                    <a:pt x="20532" y="28624"/>
                    <a:pt x="20671" y="28451"/>
                  </a:cubicBezTo>
                  <a:cubicBezTo>
                    <a:pt x="20774" y="28347"/>
                    <a:pt x="20878" y="28209"/>
                    <a:pt x="21085" y="28174"/>
                  </a:cubicBezTo>
                  <a:lnTo>
                    <a:pt x="21085" y="28174"/>
                  </a:lnTo>
                  <a:cubicBezTo>
                    <a:pt x="21051" y="28416"/>
                    <a:pt x="20912" y="28589"/>
                    <a:pt x="20774" y="28693"/>
                  </a:cubicBezTo>
                  <a:cubicBezTo>
                    <a:pt x="20463" y="28935"/>
                    <a:pt x="20256" y="29246"/>
                    <a:pt x="20048" y="29557"/>
                  </a:cubicBezTo>
                  <a:cubicBezTo>
                    <a:pt x="19737" y="30041"/>
                    <a:pt x="19288" y="30317"/>
                    <a:pt x="18839" y="30628"/>
                  </a:cubicBezTo>
                  <a:cubicBezTo>
                    <a:pt x="18775" y="30671"/>
                    <a:pt x="18697" y="30701"/>
                    <a:pt x="18615" y="30701"/>
                  </a:cubicBezTo>
                  <a:cubicBezTo>
                    <a:pt x="18564" y="30701"/>
                    <a:pt x="18511" y="30689"/>
                    <a:pt x="18458" y="30663"/>
                  </a:cubicBezTo>
                  <a:cubicBezTo>
                    <a:pt x="18415" y="30641"/>
                    <a:pt x="18374" y="30630"/>
                    <a:pt x="18336" y="30630"/>
                  </a:cubicBezTo>
                  <a:cubicBezTo>
                    <a:pt x="18254" y="30630"/>
                    <a:pt x="18184" y="30683"/>
                    <a:pt x="18113" y="30801"/>
                  </a:cubicBezTo>
                  <a:cubicBezTo>
                    <a:pt x="17940" y="31043"/>
                    <a:pt x="17698" y="31216"/>
                    <a:pt x="17387" y="31251"/>
                  </a:cubicBezTo>
                  <a:cubicBezTo>
                    <a:pt x="17318" y="31285"/>
                    <a:pt x="17249" y="31320"/>
                    <a:pt x="17249" y="31389"/>
                  </a:cubicBezTo>
                  <a:cubicBezTo>
                    <a:pt x="17110" y="31769"/>
                    <a:pt x="16903" y="32080"/>
                    <a:pt x="16592" y="32357"/>
                  </a:cubicBezTo>
                  <a:cubicBezTo>
                    <a:pt x="16557" y="32426"/>
                    <a:pt x="16488" y="32530"/>
                    <a:pt x="16488" y="32599"/>
                  </a:cubicBezTo>
                  <a:cubicBezTo>
                    <a:pt x="16454" y="33117"/>
                    <a:pt x="16212" y="33566"/>
                    <a:pt x="15935" y="34016"/>
                  </a:cubicBezTo>
                  <a:cubicBezTo>
                    <a:pt x="15589" y="34534"/>
                    <a:pt x="15520" y="35122"/>
                    <a:pt x="15659" y="35744"/>
                  </a:cubicBezTo>
                  <a:cubicBezTo>
                    <a:pt x="15659" y="35848"/>
                    <a:pt x="15693" y="35986"/>
                    <a:pt x="15659" y="36090"/>
                  </a:cubicBezTo>
                  <a:cubicBezTo>
                    <a:pt x="15624" y="36228"/>
                    <a:pt x="15693" y="36332"/>
                    <a:pt x="15762" y="36401"/>
                  </a:cubicBezTo>
                  <a:cubicBezTo>
                    <a:pt x="15935" y="36539"/>
                    <a:pt x="16004" y="36746"/>
                    <a:pt x="16039" y="36954"/>
                  </a:cubicBezTo>
                  <a:cubicBezTo>
                    <a:pt x="16177" y="37472"/>
                    <a:pt x="16350" y="37991"/>
                    <a:pt x="16454" y="38544"/>
                  </a:cubicBezTo>
                  <a:cubicBezTo>
                    <a:pt x="16454" y="38613"/>
                    <a:pt x="16454" y="38648"/>
                    <a:pt x="16488" y="38717"/>
                  </a:cubicBezTo>
                  <a:cubicBezTo>
                    <a:pt x="16488" y="38786"/>
                    <a:pt x="16488" y="38890"/>
                    <a:pt x="16419" y="38924"/>
                  </a:cubicBezTo>
                  <a:cubicBezTo>
                    <a:pt x="16394" y="38941"/>
                    <a:pt x="16373" y="38947"/>
                    <a:pt x="16355" y="38947"/>
                  </a:cubicBezTo>
                  <a:cubicBezTo>
                    <a:pt x="16297" y="38947"/>
                    <a:pt x="16264" y="38881"/>
                    <a:pt x="16212" y="38855"/>
                  </a:cubicBezTo>
                  <a:cubicBezTo>
                    <a:pt x="16004" y="38682"/>
                    <a:pt x="15866" y="38440"/>
                    <a:pt x="15728" y="38198"/>
                  </a:cubicBezTo>
                  <a:cubicBezTo>
                    <a:pt x="15451" y="37680"/>
                    <a:pt x="15209" y="37161"/>
                    <a:pt x="15002" y="36608"/>
                  </a:cubicBezTo>
                  <a:cubicBezTo>
                    <a:pt x="14622" y="35710"/>
                    <a:pt x="14518" y="34742"/>
                    <a:pt x="14794" y="33774"/>
                  </a:cubicBezTo>
                  <a:cubicBezTo>
                    <a:pt x="14864" y="33428"/>
                    <a:pt x="14864" y="33083"/>
                    <a:pt x="14794" y="32737"/>
                  </a:cubicBezTo>
                  <a:cubicBezTo>
                    <a:pt x="14794" y="32564"/>
                    <a:pt x="14794" y="32426"/>
                    <a:pt x="14829" y="32288"/>
                  </a:cubicBezTo>
                  <a:cubicBezTo>
                    <a:pt x="14967" y="31838"/>
                    <a:pt x="15036" y="31354"/>
                    <a:pt x="15140" y="30905"/>
                  </a:cubicBezTo>
                  <a:cubicBezTo>
                    <a:pt x="15209" y="30663"/>
                    <a:pt x="15313" y="30490"/>
                    <a:pt x="15417" y="30283"/>
                  </a:cubicBezTo>
                  <a:cubicBezTo>
                    <a:pt x="15589" y="29799"/>
                    <a:pt x="15970" y="29453"/>
                    <a:pt x="16246" y="29038"/>
                  </a:cubicBezTo>
                  <a:cubicBezTo>
                    <a:pt x="16488" y="28693"/>
                    <a:pt x="16661" y="28278"/>
                    <a:pt x="16799" y="27863"/>
                  </a:cubicBezTo>
                  <a:cubicBezTo>
                    <a:pt x="16972" y="27276"/>
                    <a:pt x="17249" y="26757"/>
                    <a:pt x="17663" y="26273"/>
                  </a:cubicBezTo>
                  <a:cubicBezTo>
                    <a:pt x="18009" y="25893"/>
                    <a:pt x="18389" y="25686"/>
                    <a:pt x="18804" y="25478"/>
                  </a:cubicBezTo>
                  <a:cubicBezTo>
                    <a:pt x="19253" y="25271"/>
                    <a:pt x="19668" y="25133"/>
                    <a:pt x="20152" y="25063"/>
                  </a:cubicBezTo>
                  <a:cubicBezTo>
                    <a:pt x="20218" y="25057"/>
                    <a:pt x="20284" y="25054"/>
                    <a:pt x="20350" y="25054"/>
                  </a:cubicBezTo>
                  <a:close/>
                  <a:moveTo>
                    <a:pt x="42550" y="34016"/>
                  </a:moveTo>
                  <a:cubicBezTo>
                    <a:pt x="43414" y="34845"/>
                    <a:pt x="43795" y="37956"/>
                    <a:pt x="43691" y="39097"/>
                  </a:cubicBezTo>
                  <a:cubicBezTo>
                    <a:pt x="43484" y="39028"/>
                    <a:pt x="43380" y="38786"/>
                    <a:pt x="43172" y="38717"/>
                  </a:cubicBezTo>
                  <a:cubicBezTo>
                    <a:pt x="42896" y="38578"/>
                    <a:pt x="42619" y="38406"/>
                    <a:pt x="42377" y="38198"/>
                  </a:cubicBezTo>
                  <a:cubicBezTo>
                    <a:pt x="42135" y="38025"/>
                    <a:pt x="41997" y="37714"/>
                    <a:pt x="42032" y="37438"/>
                  </a:cubicBezTo>
                  <a:cubicBezTo>
                    <a:pt x="42135" y="36505"/>
                    <a:pt x="42205" y="35606"/>
                    <a:pt x="42377" y="34707"/>
                  </a:cubicBezTo>
                  <a:cubicBezTo>
                    <a:pt x="42412" y="34465"/>
                    <a:pt x="42481" y="34258"/>
                    <a:pt x="42550" y="34016"/>
                  </a:cubicBezTo>
                  <a:close/>
                  <a:moveTo>
                    <a:pt x="46456" y="36124"/>
                  </a:moveTo>
                  <a:cubicBezTo>
                    <a:pt x="46594" y="36539"/>
                    <a:pt x="46525" y="38509"/>
                    <a:pt x="46352" y="39131"/>
                  </a:cubicBezTo>
                  <a:cubicBezTo>
                    <a:pt x="46214" y="39097"/>
                    <a:pt x="46249" y="38993"/>
                    <a:pt x="46249" y="38959"/>
                  </a:cubicBezTo>
                  <a:cubicBezTo>
                    <a:pt x="46145" y="38406"/>
                    <a:pt x="46076" y="37887"/>
                    <a:pt x="46007" y="37369"/>
                  </a:cubicBezTo>
                  <a:cubicBezTo>
                    <a:pt x="45972" y="37230"/>
                    <a:pt x="45938" y="37092"/>
                    <a:pt x="46145" y="37058"/>
                  </a:cubicBezTo>
                  <a:cubicBezTo>
                    <a:pt x="46214" y="36746"/>
                    <a:pt x="46249" y="36435"/>
                    <a:pt x="46456" y="36124"/>
                  </a:cubicBezTo>
                  <a:close/>
                  <a:moveTo>
                    <a:pt x="27531" y="11227"/>
                  </a:moveTo>
                  <a:cubicBezTo>
                    <a:pt x="27607" y="11227"/>
                    <a:pt x="27685" y="11243"/>
                    <a:pt x="27756" y="11272"/>
                  </a:cubicBezTo>
                  <a:cubicBezTo>
                    <a:pt x="28171" y="11376"/>
                    <a:pt x="28621" y="11549"/>
                    <a:pt x="28966" y="11860"/>
                  </a:cubicBezTo>
                  <a:cubicBezTo>
                    <a:pt x="29657" y="12447"/>
                    <a:pt x="30245" y="13139"/>
                    <a:pt x="30764" y="13899"/>
                  </a:cubicBezTo>
                  <a:cubicBezTo>
                    <a:pt x="31317" y="14694"/>
                    <a:pt x="31835" y="15524"/>
                    <a:pt x="32388" y="16353"/>
                  </a:cubicBezTo>
                  <a:cubicBezTo>
                    <a:pt x="32457" y="16457"/>
                    <a:pt x="32561" y="16560"/>
                    <a:pt x="32699" y="16595"/>
                  </a:cubicBezTo>
                  <a:cubicBezTo>
                    <a:pt x="32837" y="16664"/>
                    <a:pt x="32941" y="16733"/>
                    <a:pt x="32803" y="16906"/>
                  </a:cubicBezTo>
                  <a:cubicBezTo>
                    <a:pt x="32699" y="17010"/>
                    <a:pt x="32734" y="17113"/>
                    <a:pt x="32837" y="17217"/>
                  </a:cubicBezTo>
                  <a:cubicBezTo>
                    <a:pt x="33010" y="17425"/>
                    <a:pt x="33045" y="17632"/>
                    <a:pt x="33045" y="17874"/>
                  </a:cubicBezTo>
                  <a:cubicBezTo>
                    <a:pt x="33079" y="18012"/>
                    <a:pt x="33114" y="18150"/>
                    <a:pt x="33114" y="18254"/>
                  </a:cubicBezTo>
                  <a:cubicBezTo>
                    <a:pt x="33114" y="19118"/>
                    <a:pt x="33425" y="19948"/>
                    <a:pt x="33494" y="20812"/>
                  </a:cubicBezTo>
                  <a:cubicBezTo>
                    <a:pt x="33529" y="21434"/>
                    <a:pt x="33460" y="22022"/>
                    <a:pt x="33529" y="22609"/>
                  </a:cubicBezTo>
                  <a:cubicBezTo>
                    <a:pt x="33632" y="23473"/>
                    <a:pt x="33874" y="24303"/>
                    <a:pt x="34220" y="25098"/>
                  </a:cubicBezTo>
                  <a:cubicBezTo>
                    <a:pt x="34358" y="25444"/>
                    <a:pt x="34704" y="25858"/>
                    <a:pt x="35015" y="26100"/>
                  </a:cubicBezTo>
                  <a:cubicBezTo>
                    <a:pt x="34911" y="25720"/>
                    <a:pt x="34669" y="25513"/>
                    <a:pt x="34531" y="25236"/>
                  </a:cubicBezTo>
                  <a:cubicBezTo>
                    <a:pt x="34358" y="24960"/>
                    <a:pt x="34255" y="24683"/>
                    <a:pt x="34151" y="24407"/>
                  </a:cubicBezTo>
                  <a:cubicBezTo>
                    <a:pt x="34047" y="24096"/>
                    <a:pt x="33944" y="23785"/>
                    <a:pt x="33840" y="23473"/>
                  </a:cubicBezTo>
                  <a:cubicBezTo>
                    <a:pt x="33771" y="23197"/>
                    <a:pt x="33667" y="22886"/>
                    <a:pt x="33736" y="22506"/>
                  </a:cubicBezTo>
                  <a:lnTo>
                    <a:pt x="33736" y="22506"/>
                  </a:lnTo>
                  <a:cubicBezTo>
                    <a:pt x="33909" y="22678"/>
                    <a:pt x="33909" y="22851"/>
                    <a:pt x="34013" y="22990"/>
                  </a:cubicBezTo>
                  <a:cubicBezTo>
                    <a:pt x="34116" y="23128"/>
                    <a:pt x="34116" y="23335"/>
                    <a:pt x="34289" y="23439"/>
                  </a:cubicBezTo>
                  <a:cubicBezTo>
                    <a:pt x="34255" y="23197"/>
                    <a:pt x="34151" y="22990"/>
                    <a:pt x="34047" y="22782"/>
                  </a:cubicBezTo>
                  <a:cubicBezTo>
                    <a:pt x="33840" y="22264"/>
                    <a:pt x="33736" y="21780"/>
                    <a:pt x="33736" y="21227"/>
                  </a:cubicBezTo>
                  <a:cubicBezTo>
                    <a:pt x="33702" y="20812"/>
                    <a:pt x="33667" y="20397"/>
                    <a:pt x="33702" y="19982"/>
                  </a:cubicBezTo>
                  <a:cubicBezTo>
                    <a:pt x="33736" y="19671"/>
                    <a:pt x="33529" y="19395"/>
                    <a:pt x="33494" y="19118"/>
                  </a:cubicBezTo>
                  <a:cubicBezTo>
                    <a:pt x="33425" y="18703"/>
                    <a:pt x="33321" y="18323"/>
                    <a:pt x="33529" y="17943"/>
                  </a:cubicBezTo>
                  <a:cubicBezTo>
                    <a:pt x="33252" y="17632"/>
                    <a:pt x="33183" y="17217"/>
                    <a:pt x="32976" y="16906"/>
                  </a:cubicBezTo>
                  <a:cubicBezTo>
                    <a:pt x="33020" y="16877"/>
                    <a:pt x="33057" y="16866"/>
                    <a:pt x="33089" y="16866"/>
                  </a:cubicBezTo>
                  <a:cubicBezTo>
                    <a:pt x="33132" y="16866"/>
                    <a:pt x="33163" y="16886"/>
                    <a:pt x="33183" y="16906"/>
                  </a:cubicBezTo>
                  <a:cubicBezTo>
                    <a:pt x="33290" y="16965"/>
                    <a:pt x="33397" y="16988"/>
                    <a:pt x="33502" y="16988"/>
                  </a:cubicBezTo>
                  <a:cubicBezTo>
                    <a:pt x="33704" y="16988"/>
                    <a:pt x="33900" y="16905"/>
                    <a:pt x="34082" y="16837"/>
                  </a:cubicBezTo>
                  <a:cubicBezTo>
                    <a:pt x="34372" y="16731"/>
                    <a:pt x="34663" y="16686"/>
                    <a:pt x="34969" y="16686"/>
                  </a:cubicBezTo>
                  <a:cubicBezTo>
                    <a:pt x="35063" y="16686"/>
                    <a:pt x="35159" y="16691"/>
                    <a:pt x="35257" y="16699"/>
                  </a:cubicBezTo>
                  <a:cubicBezTo>
                    <a:pt x="35879" y="16768"/>
                    <a:pt x="36225" y="17079"/>
                    <a:pt x="36398" y="17667"/>
                  </a:cubicBezTo>
                  <a:cubicBezTo>
                    <a:pt x="36605" y="18254"/>
                    <a:pt x="36812" y="18842"/>
                    <a:pt x="37020" y="19395"/>
                  </a:cubicBezTo>
                  <a:cubicBezTo>
                    <a:pt x="37054" y="19498"/>
                    <a:pt x="37089" y="19568"/>
                    <a:pt x="37054" y="19671"/>
                  </a:cubicBezTo>
                  <a:cubicBezTo>
                    <a:pt x="36743" y="20397"/>
                    <a:pt x="36778" y="21158"/>
                    <a:pt x="37020" y="21918"/>
                  </a:cubicBezTo>
                  <a:cubicBezTo>
                    <a:pt x="37089" y="22091"/>
                    <a:pt x="37124" y="22298"/>
                    <a:pt x="37193" y="22471"/>
                  </a:cubicBezTo>
                  <a:cubicBezTo>
                    <a:pt x="37219" y="22549"/>
                    <a:pt x="37283" y="22646"/>
                    <a:pt x="37373" y="22646"/>
                  </a:cubicBezTo>
                  <a:cubicBezTo>
                    <a:pt x="37402" y="22646"/>
                    <a:pt x="37435" y="22635"/>
                    <a:pt x="37469" y="22609"/>
                  </a:cubicBezTo>
                  <a:cubicBezTo>
                    <a:pt x="37607" y="22540"/>
                    <a:pt x="37573" y="22402"/>
                    <a:pt x="37504" y="22298"/>
                  </a:cubicBezTo>
                  <a:cubicBezTo>
                    <a:pt x="37089" y="21572"/>
                    <a:pt x="36985" y="20812"/>
                    <a:pt x="37193" y="20017"/>
                  </a:cubicBezTo>
                  <a:cubicBezTo>
                    <a:pt x="37227" y="19844"/>
                    <a:pt x="37331" y="19740"/>
                    <a:pt x="37504" y="19671"/>
                  </a:cubicBezTo>
                  <a:cubicBezTo>
                    <a:pt x="37538" y="19654"/>
                    <a:pt x="37582" y="19637"/>
                    <a:pt x="37620" y="19637"/>
                  </a:cubicBezTo>
                  <a:cubicBezTo>
                    <a:pt x="37659" y="19637"/>
                    <a:pt x="37694" y="19654"/>
                    <a:pt x="37711" y="19706"/>
                  </a:cubicBezTo>
                  <a:cubicBezTo>
                    <a:pt x="37750" y="19764"/>
                    <a:pt x="37778" y="19811"/>
                    <a:pt x="37807" y="19811"/>
                  </a:cubicBezTo>
                  <a:cubicBezTo>
                    <a:pt x="37830" y="19811"/>
                    <a:pt x="37854" y="19782"/>
                    <a:pt x="37884" y="19706"/>
                  </a:cubicBezTo>
                  <a:cubicBezTo>
                    <a:pt x="37884" y="19637"/>
                    <a:pt x="37953" y="19602"/>
                    <a:pt x="38022" y="19602"/>
                  </a:cubicBezTo>
                  <a:cubicBezTo>
                    <a:pt x="38091" y="19585"/>
                    <a:pt x="38158" y="19576"/>
                    <a:pt x="38223" y="19576"/>
                  </a:cubicBezTo>
                  <a:cubicBezTo>
                    <a:pt x="38415" y="19576"/>
                    <a:pt x="38584" y="19654"/>
                    <a:pt x="38714" y="19810"/>
                  </a:cubicBezTo>
                  <a:cubicBezTo>
                    <a:pt x="39059" y="20224"/>
                    <a:pt x="39370" y="20674"/>
                    <a:pt x="39612" y="21123"/>
                  </a:cubicBezTo>
                  <a:cubicBezTo>
                    <a:pt x="39681" y="21296"/>
                    <a:pt x="39750" y="21400"/>
                    <a:pt x="39543" y="21503"/>
                  </a:cubicBezTo>
                  <a:cubicBezTo>
                    <a:pt x="39474" y="21538"/>
                    <a:pt x="39439" y="21607"/>
                    <a:pt x="39474" y="21676"/>
                  </a:cubicBezTo>
                  <a:cubicBezTo>
                    <a:pt x="39474" y="21745"/>
                    <a:pt x="39543" y="21745"/>
                    <a:pt x="39612" y="21745"/>
                  </a:cubicBezTo>
                  <a:cubicBezTo>
                    <a:pt x="39750" y="21745"/>
                    <a:pt x="39854" y="21745"/>
                    <a:pt x="39923" y="21883"/>
                  </a:cubicBezTo>
                  <a:cubicBezTo>
                    <a:pt x="39958" y="21883"/>
                    <a:pt x="39992" y="21918"/>
                    <a:pt x="39992" y="21918"/>
                  </a:cubicBezTo>
                  <a:cubicBezTo>
                    <a:pt x="40110" y="21824"/>
                    <a:pt x="40223" y="21790"/>
                    <a:pt x="40331" y="21790"/>
                  </a:cubicBezTo>
                  <a:cubicBezTo>
                    <a:pt x="40542" y="21790"/>
                    <a:pt x="40731" y="21919"/>
                    <a:pt x="40891" y="21987"/>
                  </a:cubicBezTo>
                  <a:cubicBezTo>
                    <a:pt x="41928" y="22367"/>
                    <a:pt x="42861" y="22886"/>
                    <a:pt x="43587" y="23750"/>
                  </a:cubicBezTo>
                  <a:cubicBezTo>
                    <a:pt x="43933" y="24130"/>
                    <a:pt x="44313" y="24476"/>
                    <a:pt x="44762" y="24718"/>
                  </a:cubicBezTo>
                  <a:cubicBezTo>
                    <a:pt x="45523" y="25202"/>
                    <a:pt x="46110" y="25893"/>
                    <a:pt x="46629" y="26619"/>
                  </a:cubicBezTo>
                  <a:cubicBezTo>
                    <a:pt x="46733" y="26757"/>
                    <a:pt x="46836" y="26930"/>
                    <a:pt x="46940" y="27068"/>
                  </a:cubicBezTo>
                  <a:cubicBezTo>
                    <a:pt x="47631" y="27690"/>
                    <a:pt x="47839" y="28485"/>
                    <a:pt x="47700" y="29350"/>
                  </a:cubicBezTo>
                  <a:cubicBezTo>
                    <a:pt x="47597" y="30110"/>
                    <a:pt x="47631" y="30870"/>
                    <a:pt x="47700" y="31596"/>
                  </a:cubicBezTo>
                  <a:cubicBezTo>
                    <a:pt x="47735" y="32080"/>
                    <a:pt x="47735" y="32530"/>
                    <a:pt x="47735" y="33013"/>
                  </a:cubicBezTo>
                  <a:cubicBezTo>
                    <a:pt x="47735" y="33083"/>
                    <a:pt x="47735" y="33152"/>
                    <a:pt x="47631" y="33221"/>
                  </a:cubicBezTo>
                  <a:lnTo>
                    <a:pt x="47631" y="33255"/>
                  </a:lnTo>
                  <a:cubicBezTo>
                    <a:pt x="47562" y="33048"/>
                    <a:pt x="47528" y="32841"/>
                    <a:pt x="47562" y="32599"/>
                  </a:cubicBezTo>
                  <a:cubicBezTo>
                    <a:pt x="47562" y="32011"/>
                    <a:pt x="47389" y="31423"/>
                    <a:pt x="47286" y="30836"/>
                  </a:cubicBezTo>
                  <a:cubicBezTo>
                    <a:pt x="47251" y="30663"/>
                    <a:pt x="47044" y="30525"/>
                    <a:pt x="47009" y="30317"/>
                  </a:cubicBezTo>
                  <a:cubicBezTo>
                    <a:pt x="46940" y="30041"/>
                    <a:pt x="46836" y="29730"/>
                    <a:pt x="46733" y="29453"/>
                  </a:cubicBezTo>
                  <a:cubicBezTo>
                    <a:pt x="46249" y="28105"/>
                    <a:pt x="45523" y="26895"/>
                    <a:pt x="44244" y="26066"/>
                  </a:cubicBezTo>
                  <a:cubicBezTo>
                    <a:pt x="43933" y="25893"/>
                    <a:pt x="43622" y="25651"/>
                    <a:pt x="43345" y="25340"/>
                  </a:cubicBezTo>
                  <a:cubicBezTo>
                    <a:pt x="43276" y="25271"/>
                    <a:pt x="43172" y="25202"/>
                    <a:pt x="43000" y="25202"/>
                  </a:cubicBezTo>
                  <a:cubicBezTo>
                    <a:pt x="43138" y="25478"/>
                    <a:pt x="43345" y="25617"/>
                    <a:pt x="43553" y="25789"/>
                  </a:cubicBezTo>
                  <a:cubicBezTo>
                    <a:pt x="43898" y="26066"/>
                    <a:pt x="44313" y="26308"/>
                    <a:pt x="44659" y="26619"/>
                  </a:cubicBezTo>
                  <a:cubicBezTo>
                    <a:pt x="45557" y="27276"/>
                    <a:pt x="46110" y="28209"/>
                    <a:pt x="46525" y="29246"/>
                  </a:cubicBezTo>
                  <a:cubicBezTo>
                    <a:pt x="46525" y="29280"/>
                    <a:pt x="46560" y="29350"/>
                    <a:pt x="46560" y="29384"/>
                  </a:cubicBezTo>
                  <a:cubicBezTo>
                    <a:pt x="46560" y="29435"/>
                    <a:pt x="46523" y="29467"/>
                    <a:pt x="46489" y="29467"/>
                  </a:cubicBezTo>
                  <a:cubicBezTo>
                    <a:pt x="46477" y="29467"/>
                    <a:pt x="46465" y="29463"/>
                    <a:pt x="46456" y="29453"/>
                  </a:cubicBezTo>
                  <a:lnTo>
                    <a:pt x="46422" y="29453"/>
                  </a:lnTo>
                  <a:cubicBezTo>
                    <a:pt x="46249" y="28969"/>
                    <a:pt x="45730" y="28797"/>
                    <a:pt x="45557" y="28347"/>
                  </a:cubicBezTo>
                  <a:cubicBezTo>
                    <a:pt x="45557" y="28313"/>
                    <a:pt x="45488" y="28243"/>
                    <a:pt x="45523" y="28209"/>
                  </a:cubicBezTo>
                  <a:cubicBezTo>
                    <a:pt x="45627" y="27967"/>
                    <a:pt x="45419" y="27863"/>
                    <a:pt x="45281" y="27690"/>
                  </a:cubicBezTo>
                  <a:cubicBezTo>
                    <a:pt x="44728" y="26895"/>
                    <a:pt x="43933" y="26446"/>
                    <a:pt x="43000" y="26100"/>
                  </a:cubicBezTo>
                  <a:cubicBezTo>
                    <a:pt x="42170" y="25824"/>
                    <a:pt x="41306" y="25513"/>
                    <a:pt x="40511" y="25133"/>
                  </a:cubicBezTo>
                  <a:cubicBezTo>
                    <a:pt x="40269" y="25029"/>
                    <a:pt x="40027" y="24925"/>
                    <a:pt x="39923" y="24649"/>
                  </a:cubicBezTo>
                  <a:cubicBezTo>
                    <a:pt x="39923" y="24592"/>
                    <a:pt x="39854" y="24536"/>
                    <a:pt x="39791" y="24536"/>
                  </a:cubicBezTo>
                  <a:cubicBezTo>
                    <a:pt x="39777" y="24536"/>
                    <a:pt x="39763" y="24539"/>
                    <a:pt x="39750" y="24545"/>
                  </a:cubicBezTo>
                  <a:cubicBezTo>
                    <a:pt x="39704" y="24561"/>
                    <a:pt x="39662" y="24567"/>
                    <a:pt x="39624" y="24567"/>
                  </a:cubicBezTo>
                  <a:cubicBezTo>
                    <a:pt x="39495" y="24567"/>
                    <a:pt x="39408" y="24487"/>
                    <a:pt x="39301" y="24407"/>
                  </a:cubicBezTo>
                  <a:cubicBezTo>
                    <a:pt x="39059" y="24199"/>
                    <a:pt x="38852" y="23957"/>
                    <a:pt x="38575" y="23785"/>
                  </a:cubicBezTo>
                  <a:cubicBezTo>
                    <a:pt x="38264" y="23612"/>
                    <a:pt x="38126" y="23232"/>
                    <a:pt x="38057" y="22851"/>
                  </a:cubicBezTo>
                  <a:cubicBezTo>
                    <a:pt x="37919" y="22402"/>
                    <a:pt x="38333" y="21849"/>
                    <a:pt x="38817" y="21780"/>
                  </a:cubicBezTo>
                  <a:cubicBezTo>
                    <a:pt x="38845" y="21780"/>
                    <a:pt x="38878" y="21785"/>
                    <a:pt x="38912" y="21785"/>
                  </a:cubicBezTo>
                  <a:cubicBezTo>
                    <a:pt x="38964" y="21785"/>
                    <a:pt x="39018" y="21773"/>
                    <a:pt x="39059" y="21711"/>
                  </a:cubicBezTo>
                  <a:cubicBezTo>
                    <a:pt x="39128" y="21642"/>
                    <a:pt x="39232" y="21572"/>
                    <a:pt x="39163" y="21469"/>
                  </a:cubicBezTo>
                  <a:cubicBezTo>
                    <a:pt x="39117" y="21377"/>
                    <a:pt x="39055" y="21346"/>
                    <a:pt x="38979" y="21346"/>
                  </a:cubicBezTo>
                  <a:cubicBezTo>
                    <a:pt x="38940" y="21346"/>
                    <a:pt x="38898" y="21353"/>
                    <a:pt x="38852" y="21365"/>
                  </a:cubicBezTo>
                  <a:cubicBezTo>
                    <a:pt x="38195" y="21503"/>
                    <a:pt x="37677" y="22195"/>
                    <a:pt x="37780" y="22817"/>
                  </a:cubicBezTo>
                  <a:cubicBezTo>
                    <a:pt x="37815" y="23232"/>
                    <a:pt x="38057" y="23577"/>
                    <a:pt x="38333" y="23854"/>
                  </a:cubicBezTo>
                  <a:cubicBezTo>
                    <a:pt x="38748" y="24199"/>
                    <a:pt x="39094" y="24614"/>
                    <a:pt x="39543" y="24891"/>
                  </a:cubicBezTo>
                  <a:cubicBezTo>
                    <a:pt x="39716" y="24994"/>
                    <a:pt x="39785" y="25133"/>
                    <a:pt x="39820" y="25271"/>
                  </a:cubicBezTo>
                  <a:cubicBezTo>
                    <a:pt x="40131" y="26342"/>
                    <a:pt x="40580" y="27310"/>
                    <a:pt x="41202" y="28209"/>
                  </a:cubicBezTo>
                  <a:cubicBezTo>
                    <a:pt x="41375" y="28520"/>
                    <a:pt x="41548" y="28831"/>
                    <a:pt x="41652" y="29177"/>
                  </a:cubicBezTo>
                  <a:cubicBezTo>
                    <a:pt x="42032" y="30110"/>
                    <a:pt x="42274" y="31043"/>
                    <a:pt x="42447" y="32011"/>
                  </a:cubicBezTo>
                  <a:cubicBezTo>
                    <a:pt x="42550" y="32426"/>
                    <a:pt x="42447" y="32806"/>
                    <a:pt x="42377" y="33221"/>
                  </a:cubicBezTo>
                  <a:cubicBezTo>
                    <a:pt x="42377" y="33255"/>
                    <a:pt x="42343" y="33359"/>
                    <a:pt x="42274" y="33359"/>
                  </a:cubicBezTo>
                  <a:cubicBezTo>
                    <a:pt x="42135" y="33359"/>
                    <a:pt x="42170" y="33428"/>
                    <a:pt x="42239" y="33497"/>
                  </a:cubicBezTo>
                  <a:cubicBezTo>
                    <a:pt x="42412" y="33705"/>
                    <a:pt x="42343" y="33912"/>
                    <a:pt x="42308" y="34120"/>
                  </a:cubicBezTo>
                  <a:cubicBezTo>
                    <a:pt x="42101" y="34811"/>
                    <a:pt x="42066" y="35537"/>
                    <a:pt x="41928" y="36228"/>
                  </a:cubicBezTo>
                  <a:cubicBezTo>
                    <a:pt x="41824" y="36712"/>
                    <a:pt x="41790" y="37161"/>
                    <a:pt x="41755" y="37680"/>
                  </a:cubicBezTo>
                  <a:cubicBezTo>
                    <a:pt x="41755" y="38371"/>
                    <a:pt x="41582" y="39062"/>
                    <a:pt x="41479" y="39788"/>
                  </a:cubicBezTo>
                  <a:cubicBezTo>
                    <a:pt x="41340" y="39754"/>
                    <a:pt x="41340" y="39650"/>
                    <a:pt x="41340" y="39581"/>
                  </a:cubicBezTo>
                  <a:cubicBezTo>
                    <a:pt x="41237" y="39028"/>
                    <a:pt x="41168" y="38475"/>
                    <a:pt x="41202" y="37922"/>
                  </a:cubicBezTo>
                  <a:cubicBezTo>
                    <a:pt x="41237" y="37369"/>
                    <a:pt x="41202" y="36850"/>
                    <a:pt x="41133" y="36332"/>
                  </a:cubicBezTo>
                  <a:cubicBezTo>
                    <a:pt x="41064" y="35986"/>
                    <a:pt x="41099" y="35640"/>
                    <a:pt x="41099" y="35295"/>
                  </a:cubicBezTo>
                  <a:cubicBezTo>
                    <a:pt x="41099" y="35053"/>
                    <a:pt x="41029" y="34776"/>
                    <a:pt x="40960" y="34534"/>
                  </a:cubicBezTo>
                  <a:cubicBezTo>
                    <a:pt x="40891" y="34258"/>
                    <a:pt x="40857" y="33947"/>
                    <a:pt x="40822" y="33670"/>
                  </a:cubicBezTo>
                  <a:cubicBezTo>
                    <a:pt x="40684" y="32875"/>
                    <a:pt x="40442" y="32149"/>
                    <a:pt x="40096" y="31423"/>
                  </a:cubicBezTo>
                  <a:cubicBezTo>
                    <a:pt x="39681" y="30628"/>
                    <a:pt x="39059" y="29972"/>
                    <a:pt x="38506" y="29280"/>
                  </a:cubicBezTo>
                  <a:cubicBezTo>
                    <a:pt x="38402" y="29142"/>
                    <a:pt x="38264" y="29038"/>
                    <a:pt x="38195" y="28866"/>
                  </a:cubicBezTo>
                  <a:cubicBezTo>
                    <a:pt x="38091" y="28451"/>
                    <a:pt x="37711" y="28174"/>
                    <a:pt x="37538" y="27794"/>
                  </a:cubicBezTo>
                  <a:cubicBezTo>
                    <a:pt x="37124" y="26965"/>
                    <a:pt x="36709" y="26135"/>
                    <a:pt x="36536" y="25236"/>
                  </a:cubicBezTo>
                  <a:cubicBezTo>
                    <a:pt x="36467" y="24891"/>
                    <a:pt x="36467" y="24545"/>
                    <a:pt x="36501" y="24199"/>
                  </a:cubicBezTo>
                  <a:cubicBezTo>
                    <a:pt x="36571" y="23819"/>
                    <a:pt x="36812" y="23577"/>
                    <a:pt x="37089" y="23370"/>
                  </a:cubicBezTo>
                  <a:cubicBezTo>
                    <a:pt x="37193" y="23301"/>
                    <a:pt x="37296" y="23266"/>
                    <a:pt x="37366" y="23197"/>
                  </a:cubicBezTo>
                  <a:cubicBezTo>
                    <a:pt x="37435" y="23162"/>
                    <a:pt x="37538" y="23093"/>
                    <a:pt x="37469" y="22990"/>
                  </a:cubicBezTo>
                  <a:cubicBezTo>
                    <a:pt x="37431" y="22952"/>
                    <a:pt x="37383" y="22924"/>
                    <a:pt x="37330" y="22924"/>
                  </a:cubicBezTo>
                  <a:cubicBezTo>
                    <a:pt x="37286" y="22924"/>
                    <a:pt x="37239" y="22943"/>
                    <a:pt x="37193" y="22990"/>
                  </a:cubicBezTo>
                  <a:cubicBezTo>
                    <a:pt x="36882" y="23232"/>
                    <a:pt x="36501" y="23370"/>
                    <a:pt x="36294" y="23819"/>
                  </a:cubicBezTo>
                  <a:cubicBezTo>
                    <a:pt x="36190" y="23577"/>
                    <a:pt x="36259" y="23404"/>
                    <a:pt x="36225" y="23266"/>
                  </a:cubicBezTo>
                  <a:cubicBezTo>
                    <a:pt x="36225" y="22886"/>
                    <a:pt x="36294" y="22506"/>
                    <a:pt x="36156" y="22160"/>
                  </a:cubicBezTo>
                  <a:lnTo>
                    <a:pt x="36156" y="22160"/>
                  </a:lnTo>
                  <a:cubicBezTo>
                    <a:pt x="36190" y="22955"/>
                    <a:pt x="36156" y="23750"/>
                    <a:pt x="36087" y="24545"/>
                  </a:cubicBezTo>
                  <a:cubicBezTo>
                    <a:pt x="36087" y="24649"/>
                    <a:pt x="36052" y="24718"/>
                    <a:pt x="35983" y="24787"/>
                  </a:cubicBezTo>
                  <a:cubicBezTo>
                    <a:pt x="35430" y="25478"/>
                    <a:pt x="35119" y="26273"/>
                    <a:pt x="34946" y="27137"/>
                  </a:cubicBezTo>
                  <a:cubicBezTo>
                    <a:pt x="34842" y="27829"/>
                    <a:pt x="34808" y="28520"/>
                    <a:pt x="34773" y="29211"/>
                  </a:cubicBezTo>
                  <a:cubicBezTo>
                    <a:pt x="34773" y="29384"/>
                    <a:pt x="34773" y="29592"/>
                    <a:pt x="34669" y="29799"/>
                  </a:cubicBezTo>
                  <a:cubicBezTo>
                    <a:pt x="34531" y="29557"/>
                    <a:pt x="34497" y="29315"/>
                    <a:pt x="34427" y="29073"/>
                  </a:cubicBezTo>
                  <a:cubicBezTo>
                    <a:pt x="34186" y="28002"/>
                    <a:pt x="33702" y="27068"/>
                    <a:pt x="33010" y="26239"/>
                  </a:cubicBezTo>
                  <a:cubicBezTo>
                    <a:pt x="32837" y="26031"/>
                    <a:pt x="32665" y="25858"/>
                    <a:pt x="32561" y="25617"/>
                  </a:cubicBezTo>
                  <a:cubicBezTo>
                    <a:pt x="32492" y="25547"/>
                    <a:pt x="32423" y="25444"/>
                    <a:pt x="32319" y="25444"/>
                  </a:cubicBezTo>
                  <a:cubicBezTo>
                    <a:pt x="32077" y="25444"/>
                    <a:pt x="32112" y="25271"/>
                    <a:pt x="32112" y="25098"/>
                  </a:cubicBezTo>
                  <a:cubicBezTo>
                    <a:pt x="32042" y="24372"/>
                    <a:pt x="32042" y="23612"/>
                    <a:pt x="31904" y="22886"/>
                  </a:cubicBezTo>
                  <a:cubicBezTo>
                    <a:pt x="31731" y="21918"/>
                    <a:pt x="31489" y="20985"/>
                    <a:pt x="31247" y="20086"/>
                  </a:cubicBezTo>
                  <a:cubicBezTo>
                    <a:pt x="31213" y="19913"/>
                    <a:pt x="31178" y="19740"/>
                    <a:pt x="31144" y="19568"/>
                  </a:cubicBezTo>
                  <a:cubicBezTo>
                    <a:pt x="31109" y="19015"/>
                    <a:pt x="30971" y="18427"/>
                    <a:pt x="30556" y="18012"/>
                  </a:cubicBezTo>
                  <a:cubicBezTo>
                    <a:pt x="29865" y="17425"/>
                    <a:pt x="29416" y="16664"/>
                    <a:pt x="28793" y="16042"/>
                  </a:cubicBezTo>
                  <a:cubicBezTo>
                    <a:pt x="28517" y="15765"/>
                    <a:pt x="28206" y="15524"/>
                    <a:pt x="27860" y="15316"/>
                  </a:cubicBezTo>
                  <a:cubicBezTo>
                    <a:pt x="27687" y="15247"/>
                    <a:pt x="27411" y="15212"/>
                    <a:pt x="27514" y="14901"/>
                  </a:cubicBezTo>
                  <a:cubicBezTo>
                    <a:pt x="27514" y="14798"/>
                    <a:pt x="27445" y="14763"/>
                    <a:pt x="27342" y="14763"/>
                  </a:cubicBezTo>
                  <a:cubicBezTo>
                    <a:pt x="27133" y="14687"/>
                    <a:pt x="26914" y="14632"/>
                    <a:pt x="26690" y="14632"/>
                  </a:cubicBezTo>
                  <a:cubicBezTo>
                    <a:pt x="26506" y="14632"/>
                    <a:pt x="26319" y="14669"/>
                    <a:pt x="26132" y="14763"/>
                  </a:cubicBezTo>
                  <a:cubicBezTo>
                    <a:pt x="25959" y="14832"/>
                    <a:pt x="25786" y="14867"/>
                    <a:pt x="25613" y="14867"/>
                  </a:cubicBezTo>
                  <a:cubicBezTo>
                    <a:pt x="25570" y="14872"/>
                    <a:pt x="25531" y="14875"/>
                    <a:pt x="25497" y="14875"/>
                  </a:cubicBezTo>
                  <a:cubicBezTo>
                    <a:pt x="25319" y="14875"/>
                    <a:pt x="25284" y="14794"/>
                    <a:pt x="25371" y="14590"/>
                  </a:cubicBezTo>
                  <a:cubicBezTo>
                    <a:pt x="25475" y="14314"/>
                    <a:pt x="25579" y="14072"/>
                    <a:pt x="25682" y="13830"/>
                  </a:cubicBezTo>
                  <a:cubicBezTo>
                    <a:pt x="25752" y="13622"/>
                    <a:pt x="25855" y="13450"/>
                    <a:pt x="25890" y="13242"/>
                  </a:cubicBezTo>
                  <a:cubicBezTo>
                    <a:pt x="26166" y="12482"/>
                    <a:pt x="26685" y="11929"/>
                    <a:pt x="27238" y="11341"/>
                  </a:cubicBezTo>
                  <a:cubicBezTo>
                    <a:pt x="27319" y="11260"/>
                    <a:pt x="27424" y="11227"/>
                    <a:pt x="27531" y="11227"/>
                  </a:cubicBezTo>
                  <a:close/>
                  <a:moveTo>
                    <a:pt x="21327" y="39857"/>
                  </a:moveTo>
                  <a:cubicBezTo>
                    <a:pt x="21431" y="39996"/>
                    <a:pt x="21431" y="40203"/>
                    <a:pt x="21327" y="40410"/>
                  </a:cubicBezTo>
                  <a:cubicBezTo>
                    <a:pt x="21293" y="40203"/>
                    <a:pt x="21258" y="40030"/>
                    <a:pt x="21327" y="39857"/>
                  </a:cubicBezTo>
                  <a:close/>
                  <a:moveTo>
                    <a:pt x="36190" y="25029"/>
                  </a:moveTo>
                  <a:cubicBezTo>
                    <a:pt x="36259" y="25409"/>
                    <a:pt x="36398" y="25720"/>
                    <a:pt x="36501" y="26066"/>
                  </a:cubicBezTo>
                  <a:cubicBezTo>
                    <a:pt x="36605" y="26446"/>
                    <a:pt x="36743" y="26826"/>
                    <a:pt x="36951" y="27172"/>
                  </a:cubicBezTo>
                  <a:cubicBezTo>
                    <a:pt x="37054" y="27345"/>
                    <a:pt x="37089" y="27518"/>
                    <a:pt x="37054" y="27725"/>
                  </a:cubicBezTo>
                  <a:cubicBezTo>
                    <a:pt x="36951" y="28071"/>
                    <a:pt x="37054" y="28485"/>
                    <a:pt x="36985" y="28831"/>
                  </a:cubicBezTo>
                  <a:cubicBezTo>
                    <a:pt x="36985" y="28935"/>
                    <a:pt x="36985" y="29004"/>
                    <a:pt x="36951" y="29073"/>
                  </a:cubicBezTo>
                  <a:cubicBezTo>
                    <a:pt x="36640" y="29799"/>
                    <a:pt x="36743" y="30559"/>
                    <a:pt x="36847" y="31320"/>
                  </a:cubicBezTo>
                  <a:cubicBezTo>
                    <a:pt x="36916" y="31907"/>
                    <a:pt x="37054" y="32495"/>
                    <a:pt x="37089" y="33083"/>
                  </a:cubicBezTo>
                  <a:cubicBezTo>
                    <a:pt x="37158" y="33636"/>
                    <a:pt x="37089" y="34189"/>
                    <a:pt x="36985" y="34742"/>
                  </a:cubicBezTo>
                  <a:cubicBezTo>
                    <a:pt x="36812" y="35640"/>
                    <a:pt x="36674" y="36574"/>
                    <a:pt x="36571" y="37472"/>
                  </a:cubicBezTo>
                  <a:cubicBezTo>
                    <a:pt x="36536" y="38060"/>
                    <a:pt x="36467" y="38682"/>
                    <a:pt x="36398" y="39270"/>
                  </a:cubicBezTo>
                  <a:cubicBezTo>
                    <a:pt x="36329" y="39754"/>
                    <a:pt x="36052" y="40134"/>
                    <a:pt x="35845" y="40583"/>
                  </a:cubicBezTo>
                  <a:cubicBezTo>
                    <a:pt x="35785" y="40643"/>
                    <a:pt x="35751" y="40728"/>
                    <a:pt x="35676" y="40728"/>
                  </a:cubicBezTo>
                  <a:cubicBezTo>
                    <a:pt x="35664" y="40728"/>
                    <a:pt x="35651" y="40726"/>
                    <a:pt x="35637" y="40721"/>
                  </a:cubicBezTo>
                  <a:cubicBezTo>
                    <a:pt x="35499" y="40687"/>
                    <a:pt x="35534" y="40549"/>
                    <a:pt x="35534" y="40445"/>
                  </a:cubicBezTo>
                  <a:cubicBezTo>
                    <a:pt x="35499" y="40134"/>
                    <a:pt x="35534" y="39788"/>
                    <a:pt x="35568" y="39443"/>
                  </a:cubicBezTo>
                  <a:cubicBezTo>
                    <a:pt x="35776" y="37991"/>
                    <a:pt x="35706" y="36574"/>
                    <a:pt x="35361" y="35122"/>
                  </a:cubicBezTo>
                  <a:cubicBezTo>
                    <a:pt x="35222" y="34465"/>
                    <a:pt x="35084" y="33774"/>
                    <a:pt x="35050" y="33083"/>
                  </a:cubicBezTo>
                  <a:cubicBezTo>
                    <a:pt x="35050" y="32737"/>
                    <a:pt x="34946" y="32391"/>
                    <a:pt x="34911" y="32080"/>
                  </a:cubicBezTo>
                  <a:cubicBezTo>
                    <a:pt x="34808" y="31493"/>
                    <a:pt x="34911" y="30940"/>
                    <a:pt x="34946" y="30352"/>
                  </a:cubicBezTo>
                  <a:cubicBezTo>
                    <a:pt x="35015" y="29522"/>
                    <a:pt x="35119" y="28658"/>
                    <a:pt x="35153" y="27794"/>
                  </a:cubicBezTo>
                  <a:cubicBezTo>
                    <a:pt x="35188" y="26930"/>
                    <a:pt x="35499" y="26135"/>
                    <a:pt x="35914" y="25340"/>
                  </a:cubicBezTo>
                  <a:cubicBezTo>
                    <a:pt x="35948" y="25236"/>
                    <a:pt x="36017" y="25098"/>
                    <a:pt x="36190" y="25029"/>
                  </a:cubicBezTo>
                  <a:close/>
                  <a:moveTo>
                    <a:pt x="25544" y="31423"/>
                  </a:moveTo>
                  <a:cubicBezTo>
                    <a:pt x="25994" y="31942"/>
                    <a:pt x="26443" y="32391"/>
                    <a:pt x="26789" y="32910"/>
                  </a:cubicBezTo>
                  <a:cubicBezTo>
                    <a:pt x="27065" y="33394"/>
                    <a:pt x="27342" y="33912"/>
                    <a:pt x="27791" y="34327"/>
                  </a:cubicBezTo>
                  <a:cubicBezTo>
                    <a:pt x="27998" y="34534"/>
                    <a:pt x="27964" y="34811"/>
                    <a:pt x="28033" y="35053"/>
                  </a:cubicBezTo>
                  <a:cubicBezTo>
                    <a:pt x="28206" y="35986"/>
                    <a:pt x="28309" y="36954"/>
                    <a:pt x="28448" y="37887"/>
                  </a:cubicBezTo>
                  <a:cubicBezTo>
                    <a:pt x="28448" y="37991"/>
                    <a:pt x="28448" y="38095"/>
                    <a:pt x="28448" y="38198"/>
                  </a:cubicBezTo>
                  <a:cubicBezTo>
                    <a:pt x="28448" y="38751"/>
                    <a:pt x="28413" y="39270"/>
                    <a:pt x="28379" y="39788"/>
                  </a:cubicBezTo>
                  <a:cubicBezTo>
                    <a:pt x="28355" y="39999"/>
                    <a:pt x="28332" y="40083"/>
                    <a:pt x="28223" y="40083"/>
                  </a:cubicBezTo>
                  <a:cubicBezTo>
                    <a:pt x="28170" y="40083"/>
                    <a:pt x="28099" y="40064"/>
                    <a:pt x="27998" y="40030"/>
                  </a:cubicBezTo>
                  <a:cubicBezTo>
                    <a:pt x="27826" y="39961"/>
                    <a:pt x="27618" y="39892"/>
                    <a:pt x="27411" y="39823"/>
                  </a:cubicBezTo>
                  <a:cubicBezTo>
                    <a:pt x="27134" y="39754"/>
                    <a:pt x="26858" y="39754"/>
                    <a:pt x="26581" y="39719"/>
                  </a:cubicBezTo>
                  <a:cubicBezTo>
                    <a:pt x="26512" y="39719"/>
                    <a:pt x="26408" y="39719"/>
                    <a:pt x="26374" y="39788"/>
                  </a:cubicBezTo>
                  <a:cubicBezTo>
                    <a:pt x="26270" y="39944"/>
                    <a:pt x="26128" y="39963"/>
                    <a:pt x="25990" y="39963"/>
                  </a:cubicBezTo>
                  <a:cubicBezTo>
                    <a:pt x="25944" y="39963"/>
                    <a:pt x="25899" y="39961"/>
                    <a:pt x="25855" y="39961"/>
                  </a:cubicBezTo>
                  <a:cubicBezTo>
                    <a:pt x="25337" y="39961"/>
                    <a:pt x="24853" y="40030"/>
                    <a:pt x="24369" y="40238"/>
                  </a:cubicBezTo>
                  <a:cubicBezTo>
                    <a:pt x="23920" y="40410"/>
                    <a:pt x="23505" y="40583"/>
                    <a:pt x="23021" y="40652"/>
                  </a:cubicBezTo>
                  <a:cubicBezTo>
                    <a:pt x="22883" y="40687"/>
                    <a:pt x="22779" y="40791"/>
                    <a:pt x="22675" y="40894"/>
                  </a:cubicBezTo>
                  <a:cubicBezTo>
                    <a:pt x="22572" y="40860"/>
                    <a:pt x="22572" y="40791"/>
                    <a:pt x="22606" y="40756"/>
                  </a:cubicBezTo>
                  <a:cubicBezTo>
                    <a:pt x="22710" y="40376"/>
                    <a:pt x="22848" y="39996"/>
                    <a:pt x="23090" y="39719"/>
                  </a:cubicBezTo>
                  <a:cubicBezTo>
                    <a:pt x="23401" y="39339"/>
                    <a:pt x="23747" y="38959"/>
                    <a:pt x="24092" y="38613"/>
                  </a:cubicBezTo>
                  <a:cubicBezTo>
                    <a:pt x="24542" y="38198"/>
                    <a:pt x="24853" y="37680"/>
                    <a:pt x="24957" y="37058"/>
                  </a:cubicBezTo>
                  <a:cubicBezTo>
                    <a:pt x="24991" y="36746"/>
                    <a:pt x="25060" y="36435"/>
                    <a:pt x="25199" y="36159"/>
                  </a:cubicBezTo>
                  <a:cubicBezTo>
                    <a:pt x="25233" y="36090"/>
                    <a:pt x="25268" y="35986"/>
                    <a:pt x="25268" y="35917"/>
                  </a:cubicBezTo>
                  <a:cubicBezTo>
                    <a:pt x="25302" y="35364"/>
                    <a:pt x="25475" y="34811"/>
                    <a:pt x="25544" y="34258"/>
                  </a:cubicBezTo>
                  <a:cubicBezTo>
                    <a:pt x="25648" y="33532"/>
                    <a:pt x="25613" y="32841"/>
                    <a:pt x="25544" y="32115"/>
                  </a:cubicBezTo>
                  <a:cubicBezTo>
                    <a:pt x="25544" y="31907"/>
                    <a:pt x="25475" y="31700"/>
                    <a:pt x="25544" y="31423"/>
                  </a:cubicBezTo>
                  <a:close/>
                  <a:moveTo>
                    <a:pt x="21293" y="40894"/>
                  </a:moveTo>
                  <a:lnTo>
                    <a:pt x="21293" y="40894"/>
                  </a:lnTo>
                  <a:cubicBezTo>
                    <a:pt x="21362" y="41067"/>
                    <a:pt x="21327" y="41205"/>
                    <a:pt x="21224" y="41378"/>
                  </a:cubicBezTo>
                  <a:cubicBezTo>
                    <a:pt x="21154" y="41171"/>
                    <a:pt x="21154" y="41067"/>
                    <a:pt x="21293" y="40894"/>
                  </a:cubicBezTo>
                  <a:close/>
                  <a:moveTo>
                    <a:pt x="37227" y="29453"/>
                  </a:moveTo>
                  <a:lnTo>
                    <a:pt x="37227" y="29453"/>
                  </a:lnTo>
                  <a:cubicBezTo>
                    <a:pt x="37400" y="29488"/>
                    <a:pt x="37400" y="29626"/>
                    <a:pt x="37400" y="29730"/>
                  </a:cubicBezTo>
                  <a:cubicBezTo>
                    <a:pt x="37435" y="29937"/>
                    <a:pt x="37435" y="30110"/>
                    <a:pt x="37469" y="30317"/>
                  </a:cubicBezTo>
                  <a:cubicBezTo>
                    <a:pt x="37469" y="30386"/>
                    <a:pt x="37504" y="30490"/>
                    <a:pt x="37573" y="30490"/>
                  </a:cubicBezTo>
                  <a:cubicBezTo>
                    <a:pt x="37624" y="30468"/>
                    <a:pt x="37663" y="30459"/>
                    <a:pt x="37693" y="30459"/>
                  </a:cubicBezTo>
                  <a:cubicBezTo>
                    <a:pt x="37803" y="30459"/>
                    <a:pt x="37788" y="30589"/>
                    <a:pt x="37815" y="30698"/>
                  </a:cubicBezTo>
                  <a:cubicBezTo>
                    <a:pt x="37849" y="31147"/>
                    <a:pt x="37919" y="31596"/>
                    <a:pt x="37953" y="32046"/>
                  </a:cubicBezTo>
                  <a:cubicBezTo>
                    <a:pt x="37988" y="32184"/>
                    <a:pt x="37953" y="32322"/>
                    <a:pt x="38161" y="32322"/>
                  </a:cubicBezTo>
                  <a:cubicBezTo>
                    <a:pt x="38161" y="32184"/>
                    <a:pt x="37988" y="31976"/>
                    <a:pt x="38299" y="31976"/>
                  </a:cubicBezTo>
                  <a:cubicBezTo>
                    <a:pt x="38195" y="31493"/>
                    <a:pt x="38161" y="30974"/>
                    <a:pt x="38126" y="30456"/>
                  </a:cubicBezTo>
                  <a:cubicBezTo>
                    <a:pt x="38091" y="30386"/>
                    <a:pt x="38091" y="30317"/>
                    <a:pt x="38195" y="30283"/>
                  </a:cubicBezTo>
                  <a:cubicBezTo>
                    <a:pt x="38264" y="30283"/>
                    <a:pt x="38299" y="30352"/>
                    <a:pt x="38299" y="30421"/>
                  </a:cubicBezTo>
                  <a:cubicBezTo>
                    <a:pt x="38437" y="30836"/>
                    <a:pt x="38437" y="31251"/>
                    <a:pt x="38506" y="31700"/>
                  </a:cubicBezTo>
                  <a:cubicBezTo>
                    <a:pt x="38541" y="31769"/>
                    <a:pt x="38506" y="31907"/>
                    <a:pt x="38644" y="31976"/>
                  </a:cubicBezTo>
                  <a:cubicBezTo>
                    <a:pt x="38679" y="31631"/>
                    <a:pt x="38472" y="31285"/>
                    <a:pt x="38575" y="30940"/>
                  </a:cubicBezTo>
                  <a:lnTo>
                    <a:pt x="38575" y="30940"/>
                  </a:lnTo>
                  <a:cubicBezTo>
                    <a:pt x="38714" y="30974"/>
                    <a:pt x="38714" y="31078"/>
                    <a:pt x="38748" y="31147"/>
                  </a:cubicBezTo>
                  <a:cubicBezTo>
                    <a:pt x="38921" y="31769"/>
                    <a:pt x="39094" y="32391"/>
                    <a:pt x="39197" y="33048"/>
                  </a:cubicBezTo>
                  <a:cubicBezTo>
                    <a:pt x="39211" y="33103"/>
                    <a:pt x="39225" y="33120"/>
                    <a:pt x="39241" y="33120"/>
                  </a:cubicBezTo>
                  <a:cubicBezTo>
                    <a:pt x="39265" y="33120"/>
                    <a:pt x="39294" y="33083"/>
                    <a:pt x="39336" y="33083"/>
                  </a:cubicBezTo>
                  <a:cubicBezTo>
                    <a:pt x="39342" y="33079"/>
                    <a:pt x="39348" y="33078"/>
                    <a:pt x="39353" y="33078"/>
                  </a:cubicBezTo>
                  <a:cubicBezTo>
                    <a:pt x="39406" y="33078"/>
                    <a:pt x="39414" y="33221"/>
                    <a:pt x="39509" y="33221"/>
                  </a:cubicBezTo>
                  <a:cubicBezTo>
                    <a:pt x="39439" y="32668"/>
                    <a:pt x="39336" y="32149"/>
                    <a:pt x="39267" y="31631"/>
                  </a:cubicBezTo>
                  <a:lnTo>
                    <a:pt x="39267" y="31631"/>
                  </a:lnTo>
                  <a:cubicBezTo>
                    <a:pt x="39681" y="32944"/>
                    <a:pt x="39992" y="34327"/>
                    <a:pt x="39820" y="35744"/>
                  </a:cubicBezTo>
                  <a:lnTo>
                    <a:pt x="39854" y="35744"/>
                  </a:lnTo>
                  <a:cubicBezTo>
                    <a:pt x="39785" y="36124"/>
                    <a:pt x="39785" y="36539"/>
                    <a:pt x="39750" y="36919"/>
                  </a:cubicBezTo>
                  <a:cubicBezTo>
                    <a:pt x="39750" y="37403"/>
                    <a:pt x="39647" y="37887"/>
                    <a:pt x="39612" y="38371"/>
                  </a:cubicBezTo>
                  <a:cubicBezTo>
                    <a:pt x="39543" y="39270"/>
                    <a:pt x="39543" y="40203"/>
                    <a:pt x="39543" y="41102"/>
                  </a:cubicBezTo>
                  <a:cubicBezTo>
                    <a:pt x="39543" y="41240"/>
                    <a:pt x="39578" y="41344"/>
                    <a:pt x="39474" y="41482"/>
                  </a:cubicBezTo>
                  <a:cubicBezTo>
                    <a:pt x="39336" y="41413"/>
                    <a:pt x="39370" y="41275"/>
                    <a:pt x="39370" y="41171"/>
                  </a:cubicBezTo>
                  <a:cubicBezTo>
                    <a:pt x="39336" y="40687"/>
                    <a:pt x="39336" y="40203"/>
                    <a:pt x="39336" y="39719"/>
                  </a:cubicBezTo>
                  <a:cubicBezTo>
                    <a:pt x="39336" y="39131"/>
                    <a:pt x="39197" y="38544"/>
                    <a:pt x="39059" y="37991"/>
                  </a:cubicBezTo>
                  <a:cubicBezTo>
                    <a:pt x="38817" y="36988"/>
                    <a:pt x="38541" y="35986"/>
                    <a:pt x="38299" y="34984"/>
                  </a:cubicBezTo>
                  <a:cubicBezTo>
                    <a:pt x="38057" y="34016"/>
                    <a:pt x="37746" y="33048"/>
                    <a:pt x="37538" y="32080"/>
                  </a:cubicBezTo>
                  <a:cubicBezTo>
                    <a:pt x="37331" y="31216"/>
                    <a:pt x="37262" y="30352"/>
                    <a:pt x="37227" y="29453"/>
                  </a:cubicBezTo>
                  <a:close/>
                  <a:moveTo>
                    <a:pt x="40748" y="25587"/>
                  </a:moveTo>
                  <a:cubicBezTo>
                    <a:pt x="40796" y="25587"/>
                    <a:pt x="40843" y="25627"/>
                    <a:pt x="40891" y="25651"/>
                  </a:cubicBezTo>
                  <a:cubicBezTo>
                    <a:pt x="41237" y="25720"/>
                    <a:pt x="41410" y="26031"/>
                    <a:pt x="41617" y="26273"/>
                  </a:cubicBezTo>
                  <a:cubicBezTo>
                    <a:pt x="41997" y="26688"/>
                    <a:pt x="42308" y="27172"/>
                    <a:pt x="42585" y="27656"/>
                  </a:cubicBezTo>
                  <a:cubicBezTo>
                    <a:pt x="42654" y="27725"/>
                    <a:pt x="42723" y="27829"/>
                    <a:pt x="42758" y="27898"/>
                  </a:cubicBezTo>
                  <a:cubicBezTo>
                    <a:pt x="42758" y="27725"/>
                    <a:pt x="42654" y="27587"/>
                    <a:pt x="42585" y="27448"/>
                  </a:cubicBezTo>
                  <a:cubicBezTo>
                    <a:pt x="42377" y="27103"/>
                    <a:pt x="42170" y="26757"/>
                    <a:pt x="41963" y="26412"/>
                  </a:cubicBezTo>
                  <a:cubicBezTo>
                    <a:pt x="42003" y="26391"/>
                    <a:pt x="42035" y="26383"/>
                    <a:pt x="42061" y="26383"/>
                  </a:cubicBezTo>
                  <a:cubicBezTo>
                    <a:pt x="42124" y="26383"/>
                    <a:pt x="42156" y="26432"/>
                    <a:pt x="42205" y="26481"/>
                  </a:cubicBezTo>
                  <a:cubicBezTo>
                    <a:pt x="42723" y="26999"/>
                    <a:pt x="43069" y="27621"/>
                    <a:pt x="43484" y="28243"/>
                  </a:cubicBezTo>
                  <a:cubicBezTo>
                    <a:pt x="43622" y="28451"/>
                    <a:pt x="43725" y="28658"/>
                    <a:pt x="43864" y="28900"/>
                  </a:cubicBezTo>
                  <a:cubicBezTo>
                    <a:pt x="44071" y="29211"/>
                    <a:pt x="44244" y="29522"/>
                    <a:pt x="44175" y="29903"/>
                  </a:cubicBezTo>
                  <a:cubicBezTo>
                    <a:pt x="44140" y="30145"/>
                    <a:pt x="44279" y="30421"/>
                    <a:pt x="44348" y="30663"/>
                  </a:cubicBezTo>
                  <a:cubicBezTo>
                    <a:pt x="44590" y="31493"/>
                    <a:pt x="44866" y="32322"/>
                    <a:pt x="45143" y="33152"/>
                  </a:cubicBezTo>
                  <a:cubicBezTo>
                    <a:pt x="45177" y="33255"/>
                    <a:pt x="45212" y="33394"/>
                    <a:pt x="45212" y="33532"/>
                  </a:cubicBezTo>
                  <a:cubicBezTo>
                    <a:pt x="45212" y="34258"/>
                    <a:pt x="45246" y="34984"/>
                    <a:pt x="45143" y="35744"/>
                  </a:cubicBezTo>
                  <a:lnTo>
                    <a:pt x="45177" y="35710"/>
                  </a:lnTo>
                  <a:lnTo>
                    <a:pt x="45177" y="35710"/>
                  </a:lnTo>
                  <a:cubicBezTo>
                    <a:pt x="45074" y="36297"/>
                    <a:pt x="45074" y="36919"/>
                    <a:pt x="45004" y="37507"/>
                  </a:cubicBezTo>
                  <a:cubicBezTo>
                    <a:pt x="44935" y="38095"/>
                    <a:pt x="44762" y="38648"/>
                    <a:pt x="44659" y="39235"/>
                  </a:cubicBezTo>
                  <a:cubicBezTo>
                    <a:pt x="44624" y="39373"/>
                    <a:pt x="44590" y="39512"/>
                    <a:pt x="44590" y="39650"/>
                  </a:cubicBezTo>
                  <a:cubicBezTo>
                    <a:pt x="44555" y="39892"/>
                    <a:pt x="44520" y="40134"/>
                    <a:pt x="44417" y="40376"/>
                  </a:cubicBezTo>
                  <a:cubicBezTo>
                    <a:pt x="44279" y="40583"/>
                    <a:pt x="44244" y="40825"/>
                    <a:pt x="44209" y="41067"/>
                  </a:cubicBezTo>
                  <a:cubicBezTo>
                    <a:pt x="44175" y="41240"/>
                    <a:pt x="44140" y="41413"/>
                    <a:pt x="44037" y="41655"/>
                  </a:cubicBezTo>
                  <a:cubicBezTo>
                    <a:pt x="43933" y="41309"/>
                    <a:pt x="43898" y="41067"/>
                    <a:pt x="43898" y="40791"/>
                  </a:cubicBezTo>
                  <a:cubicBezTo>
                    <a:pt x="43898" y="40376"/>
                    <a:pt x="43898" y="39996"/>
                    <a:pt x="43933" y="39581"/>
                  </a:cubicBezTo>
                  <a:cubicBezTo>
                    <a:pt x="43933" y="39408"/>
                    <a:pt x="43829" y="39201"/>
                    <a:pt x="44140" y="39166"/>
                  </a:cubicBezTo>
                  <a:cubicBezTo>
                    <a:pt x="44209" y="39131"/>
                    <a:pt x="44175" y="38959"/>
                    <a:pt x="44175" y="38890"/>
                  </a:cubicBezTo>
                  <a:cubicBezTo>
                    <a:pt x="44209" y="38578"/>
                    <a:pt x="44209" y="38267"/>
                    <a:pt x="44209" y="37956"/>
                  </a:cubicBezTo>
                  <a:cubicBezTo>
                    <a:pt x="44209" y="37818"/>
                    <a:pt x="44209" y="37680"/>
                    <a:pt x="44279" y="37541"/>
                  </a:cubicBezTo>
                  <a:cubicBezTo>
                    <a:pt x="44417" y="37714"/>
                    <a:pt x="44417" y="37887"/>
                    <a:pt x="44417" y="38060"/>
                  </a:cubicBezTo>
                  <a:cubicBezTo>
                    <a:pt x="44486" y="38060"/>
                    <a:pt x="44486" y="37991"/>
                    <a:pt x="44486" y="37956"/>
                  </a:cubicBezTo>
                  <a:cubicBezTo>
                    <a:pt x="44382" y="37196"/>
                    <a:pt x="44417" y="36401"/>
                    <a:pt x="44244" y="35606"/>
                  </a:cubicBezTo>
                  <a:cubicBezTo>
                    <a:pt x="44140" y="35122"/>
                    <a:pt x="44071" y="34603"/>
                    <a:pt x="44071" y="34120"/>
                  </a:cubicBezTo>
                  <a:cubicBezTo>
                    <a:pt x="44002" y="33394"/>
                    <a:pt x="43760" y="32737"/>
                    <a:pt x="43553" y="32080"/>
                  </a:cubicBezTo>
                  <a:cubicBezTo>
                    <a:pt x="43449" y="31769"/>
                    <a:pt x="43311" y="31493"/>
                    <a:pt x="43242" y="31181"/>
                  </a:cubicBezTo>
                  <a:cubicBezTo>
                    <a:pt x="43207" y="31078"/>
                    <a:pt x="43172" y="31043"/>
                    <a:pt x="43138" y="30974"/>
                  </a:cubicBezTo>
                  <a:cubicBezTo>
                    <a:pt x="42896" y="30628"/>
                    <a:pt x="42723" y="30248"/>
                    <a:pt x="42654" y="29868"/>
                  </a:cubicBezTo>
                  <a:cubicBezTo>
                    <a:pt x="42550" y="29453"/>
                    <a:pt x="42343" y="29073"/>
                    <a:pt x="42308" y="28624"/>
                  </a:cubicBezTo>
                  <a:lnTo>
                    <a:pt x="42308" y="28624"/>
                  </a:lnTo>
                  <a:cubicBezTo>
                    <a:pt x="42689" y="28969"/>
                    <a:pt x="42827" y="29419"/>
                    <a:pt x="43034" y="29833"/>
                  </a:cubicBezTo>
                  <a:cubicBezTo>
                    <a:pt x="43069" y="29937"/>
                    <a:pt x="43069" y="30075"/>
                    <a:pt x="43242" y="30075"/>
                  </a:cubicBezTo>
                  <a:cubicBezTo>
                    <a:pt x="42930" y="29315"/>
                    <a:pt x="42550" y="28589"/>
                    <a:pt x="42170" y="27898"/>
                  </a:cubicBezTo>
                  <a:cubicBezTo>
                    <a:pt x="41928" y="27518"/>
                    <a:pt x="41721" y="27137"/>
                    <a:pt x="41513" y="26792"/>
                  </a:cubicBezTo>
                  <a:cubicBezTo>
                    <a:pt x="41306" y="26446"/>
                    <a:pt x="40995" y="26170"/>
                    <a:pt x="40753" y="25824"/>
                  </a:cubicBezTo>
                  <a:cubicBezTo>
                    <a:pt x="40718" y="25755"/>
                    <a:pt x="40615" y="25720"/>
                    <a:pt x="40684" y="25617"/>
                  </a:cubicBezTo>
                  <a:cubicBezTo>
                    <a:pt x="40705" y="25595"/>
                    <a:pt x="40727" y="25587"/>
                    <a:pt x="40748" y="25587"/>
                  </a:cubicBezTo>
                  <a:close/>
                  <a:moveTo>
                    <a:pt x="27964" y="19671"/>
                  </a:moveTo>
                  <a:cubicBezTo>
                    <a:pt x="28206" y="20052"/>
                    <a:pt x="28206" y="20259"/>
                    <a:pt x="27964" y="20570"/>
                  </a:cubicBezTo>
                  <a:cubicBezTo>
                    <a:pt x="27895" y="20605"/>
                    <a:pt x="27826" y="20674"/>
                    <a:pt x="27860" y="20743"/>
                  </a:cubicBezTo>
                  <a:cubicBezTo>
                    <a:pt x="28033" y="21123"/>
                    <a:pt x="27860" y="21400"/>
                    <a:pt x="27722" y="21711"/>
                  </a:cubicBezTo>
                  <a:cubicBezTo>
                    <a:pt x="27342" y="22575"/>
                    <a:pt x="26961" y="23473"/>
                    <a:pt x="26616" y="24338"/>
                  </a:cubicBezTo>
                  <a:cubicBezTo>
                    <a:pt x="26616" y="24407"/>
                    <a:pt x="26581" y="24476"/>
                    <a:pt x="26547" y="24545"/>
                  </a:cubicBezTo>
                  <a:cubicBezTo>
                    <a:pt x="26477" y="24925"/>
                    <a:pt x="26374" y="25271"/>
                    <a:pt x="26063" y="25547"/>
                  </a:cubicBezTo>
                  <a:cubicBezTo>
                    <a:pt x="25994" y="25582"/>
                    <a:pt x="25959" y="25686"/>
                    <a:pt x="25959" y="25755"/>
                  </a:cubicBezTo>
                  <a:cubicBezTo>
                    <a:pt x="25979" y="25765"/>
                    <a:pt x="25997" y="25769"/>
                    <a:pt x="26012" y="25769"/>
                  </a:cubicBezTo>
                  <a:cubicBezTo>
                    <a:pt x="26048" y="25769"/>
                    <a:pt x="26073" y="25745"/>
                    <a:pt x="26097" y="25720"/>
                  </a:cubicBezTo>
                  <a:cubicBezTo>
                    <a:pt x="26132" y="25668"/>
                    <a:pt x="26175" y="25642"/>
                    <a:pt x="26214" y="25642"/>
                  </a:cubicBezTo>
                  <a:cubicBezTo>
                    <a:pt x="26253" y="25642"/>
                    <a:pt x="26287" y="25668"/>
                    <a:pt x="26305" y="25720"/>
                  </a:cubicBezTo>
                  <a:cubicBezTo>
                    <a:pt x="26339" y="25928"/>
                    <a:pt x="26512" y="26066"/>
                    <a:pt x="26616" y="26204"/>
                  </a:cubicBezTo>
                  <a:cubicBezTo>
                    <a:pt x="26658" y="26247"/>
                    <a:pt x="26701" y="26276"/>
                    <a:pt x="26744" y="26276"/>
                  </a:cubicBezTo>
                  <a:cubicBezTo>
                    <a:pt x="26770" y="26276"/>
                    <a:pt x="26797" y="26265"/>
                    <a:pt x="26823" y="26239"/>
                  </a:cubicBezTo>
                  <a:cubicBezTo>
                    <a:pt x="26871" y="26158"/>
                    <a:pt x="26920" y="26130"/>
                    <a:pt x="26964" y="26130"/>
                  </a:cubicBezTo>
                  <a:cubicBezTo>
                    <a:pt x="27016" y="26130"/>
                    <a:pt x="27063" y="26167"/>
                    <a:pt x="27100" y="26204"/>
                  </a:cubicBezTo>
                  <a:cubicBezTo>
                    <a:pt x="27376" y="26412"/>
                    <a:pt x="27653" y="26619"/>
                    <a:pt x="27929" y="26826"/>
                  </a:cubicBezTo>
                  <a:cubicBezTo>
                    <a:pt x="28240" y="27068"/>
                    <a:pt x="28482" y="27414"/>
                    <a:pt x="28655" y="27760"/>
                  </a:cubicBezTo>
                  <a:cubicBezTo>
                    <a:pt x="28862" y="28243"/>
                    <a:pt x="29174" y="28658"/>
                    <a:pt x="29346" y="29142"/>
                  </a:cubicBezTo>
                  <a:cubicBezTo>
                    <a:pt x="29416" y="29350"/>
                    <a:pt x="29519" y="29557"/>
                    <a:pt x="29588" y="29764"/>
                  </a:cubicBezTo>
                  <a:cubicBezTo>
                    <a:pt x="29623" y="29937"/>
                    <a:pt x="29692" y="30075"/>
                    <a:pt x="29519" y="30248"/>
                  </a:cubicBezTo>
                  <a:cubicBezTo>
                    <a:pt x="29485" y="30283"/>
                    <a:pt x="29485" y="30386"/>
                    <a:pt x="29519" y="30456"/>
                  </a:cubicBezTo>
                  <a:cubicBezTo>
                    <a:pt x="29588" y="31078"/>
                    <a:pt x="29657" y="31700"/>
                    <a:pt x="29727" y="32322"/>
                  </a:cubicBezTo>
                  <a:cubicBezTo>
                    <a:pt x="29761" y="32530"/>
                    <a:pt x="29899" y="32668"/>
                    <a:pt x="30072" y="32668"/>
                  </a:cubicBezTo>
                  <a:cubicBezTo>
                    <a:pt x="30280" y="32702"/>
                    <a:pt x="30314" y="32806"/>
                    <a:pt x="30349" y="32979"/>
                  </a:cubicBezTo>
                  <a:cubicBezTo>
                    <a:pt x="30349" y="33013"/>
                    <a:pt x="30349" y="33048"/>
                    <a:pt x="30349" y="33083"/>
                  </a:cubicBezTo>
                  <a:cubicBezTo>
                    <a:pt x="30245" y="33566"/>
                    <a:pt x="30383" y="34050"/>
                    <a:pt x="30314" y="34534"/>
                  </a:cubicBezTo>
                  <a:cubicBezTo>
                    <a:pt x="30245" y="34776"/>
                    <a:pt x="30211" y="35053"/>
                    <a:pt x="30280" y="35329"/>
                  </a:cubicBezTo>
                  <a:cubicBezTo>
                    <a:pt x="30280" y="35364"/>
                    <a:pt x="30280" y="35433"/>
                    <a:pt x="30245" y="35468"/>
                  </a:cubicBezTo>
                  <a:cubicBezTo>
                    <a:pt x="29899" y="36539"/>
                    <a:pt x="29727" y="37611"/>
                    <a:pt x="29450" y="38682"/>
                  </a:cubicBezTo>
                  <a:cubicBezTo>
                    <a:pt x="29312" y="39304"/>
                    <a:pt x="29346" y="39926"/>
                    <a:pt x="29346" y="40549"/>
                  </a:cubicBezTo>
                  <a:cubicBezTo>
                    <a:pt x="29346" y="41136"/>
                    <a:pt x="29312" y="41724"/>
                    <a:pt x="29381" y="42381"/>
                  </a:cubicBezTo>
                  <a:cubicBezTo>
                    <a:pt x="29139" y="42208"/>
                    <a:pt x="29035" y="42035"/>
                    <a:pt x="28966" y="41828"/>
                  </a:cubicBezTo>
                  <a:cubicBezTo>
                    <a:pt x="28793" y="41413"/>
                    <a:pt x="28621" y="40963"/>
                    <a:pt x="28690" y="40480"/>
                  </a:cubicBezTo>
                  <a:cubicBezTo>
                    <a:pt x="28690" y="40445"/>
                    <a:pt x="28690" y="40410"/>
                    <a:pt x="28690" y="40410"/>
                  </a:cubicBezTo>
                  <a:cubicBezTo>
                    <a:pt x="28413" y="39926"/>
                    <a:pt x="28551" y="39443"/>
                    <a:pt x="28621" y="38959"/>
                  </a:cubicBezTo>
                  <a:cubicBezTo>
                    <a:pt x="28724" y="38198"/>
                    <a:pt x="28621" y="37472"/>
                    <a:pt x="28517" y="36746"/>
                  </a:cubicBezTo>
                  <a:cubicBezTo>
                    <a:pt x="28448" y="36193"/>
                    <a:pt x="28379" y="35640"/>
                    <a:pt x="28275" y="35087"/>
                  </a:cubicBezTo>
                  <a:cubicBezTo>
                    <a:pt x="28206" y="34603"/>
                    <a:pt x="27998" y="34154"/>
                    <a:pt x="27653" y="33739"/>
                  </a:cubicBezTo>
                  <a:cubicBezTo>
                    <a:pt x="27514" y="33601"/>
                    <a:pt x="27376" y="33394"/>
                    <a:pt x="27272" y="33221"/>
                  </a:cubicBezTo>
                  <a:cubicBezTo>
                    <a:pt x="26823" y="32357"/>
                    <a:pt x="26166" y="31631"/>
                    <a:pt x="25475" y="30940"/>
                  </a:cubicBezTo>
                  <a:cubicBezTo>
                    <a:pt x="24680" y="30145"/>
                    <a:pt x="24265" y="29177"/>
                    <a:pt x="24196" y="28036"/>
                  </a:cubicBezTo>
                  <a:cubicBezTo>
                    <a:pt x="24196" y="27898"/>
                    <a:pt x="24196" y="27760"/>
                    <a:pt x="24196" y="27656"/>
                  </a:cubicBezTo>
                  <a:cubicBezTo>
                    <a:pt x="24231" y="27379"/>
                    <a:pt x="24404" y="27241"/>
                    <a:pt x="24680" y="27207"/>
                  </a:cubicBezTo>
                  <a:cubicBezTo>
                    <a:pt x="24818" y="27207"/>
                    <a:pt x="24922" y="27137"/>
                    <a:pt x="25026" y="27034"/>
                  </a:cubicBezTo>
                  <a:cubicBezTo>
                    <a:pt x="25337" y="26653"/>
                    <a:pt x="25682" y="26273"/>
                    <a:pt x="25752" y="25720"/>
                  </a:cubicBezTo>
                  <a:cubicBezTo>
                    <a:pt x="25752" y="25686"/>
                    <a:pt x="25752" y="25617"/>
                    <a:pt x="25786" y="25547"/>
                  </a:cubicBezTo>
                  <a:cubicBezTo>
                    <a:pt x="26236" y="24925"/>
                    <a:pt x="26547" y="24234"/>
                    <a:pt x="26685" y="23439"/>
                  </a:cubicBezTo>
                  <a:cubicBezTo>
                    <a:pt x="26754" y="23059"/>
                    <a:pt x="26892" y="22678"/>
                    <a:pt x="26961" y="22264"/>
                  </a:cubicBezTo>
                  <a:cubicBezTo>
                    <a:pt x="26996" y="22229"/>
                    <a:pt x="26996" y="22125"/>
                    <a:pt x="27031" y="22125"/>
                  </a:cubicBezTo>
                  <a:cubicBezTo>
                    <a:pt x="27376" y="22022"/>
                    <a:pt x="27238" y="21711"/>
                    <a:pt x="27307" y="21503"/>
                  </a:cubicBezTo>
                  <a:cubicBezTo>
                    <a:pt x="27411" y="21261"/>
                    <a:pt x="27480" y="21019"/>
                    <a:pt x="27514" y="20743"/>
                  </a:cubicBezTo>
                  <a:cubicBezTo>
                    <a:pt x="27549" y="20293"/>
                    <a:pt x="27687" y="19913"/>
                    <a:pt x="27964" y="19671"/>
                  </a:cubicBezTo>
                  <a:close/>
                  <a:moveTo>
                    <a:pt x="21154" y="41724"/>
                  </a:moveTo>
                  <a:cubicBezTo>
                    <a:pt x="21120" y="42104"/>
                    <a:pt x="21051" y="42484"/>
                    <a:pt x="20912" y="42864"/>
                  </a:cubicBezTo>
                  <a:cubicBezTo>
                    <a:pt x="20774" y="42484"/>
                    <a:pt x="20878" y="41966"/>
                    <a:pt x="21154" y="41724"/>
                  </a:cubicBezTo>
                  <a:close/>
                  <a:moveTo>
                    <a:pt x="14446" y="30274"/>
                  </a:moveTo>
                  <a:cubicBezTo>
                    <a:pt x="14458" y="30274"/>
                    <a:pt x="14471" y="30276"/>
                    <a:pt x="14483" y="30283"/>
                  </a:cubicBezTo>
                  <a:cubicBezTo>
                    <a:pt x="14587" y="30317"/>
                    <a:pt x="14656" y="30386"/>
                    <a:pt x="14656" y="30490"/>
                  </a:cubicBezTo>
                  <a:cubicBezTo>
                    <a:pt x="14656" y="30594"/>
                    <a:pt x="14622" y="30663"/>
                    <a:pt x="14587" y="30767"/>
                  </a:cubicBezTo>
                  <a:cubicBezTo>
                    <a:pt x="14518" y="31181"/>
                    <a:pt x="14414" y="31596"/>
                    <a:pt x="14311" y="32011"/>
                  </a:cubicBezTo>
                  <a:cubicBezTo>
                    <a:pt x="14241" y="32357"/>
                    <a:pt x="14241" y="32737"/>
                    <a:pt x="14311" y="33117"/>
                  </a:cubicBezTo>
                  <a:cubicBezTo>
                    <a:pt x="14380" y="33774"/>
                    <a:pt x="14241" y="34431"/>
                    <a:pt x="14241" y="35087"/>
                  </a:cubicBezTo>
                  <a:cubicBezTo>
                    <a:pt x="14276" y="35502"/>
                    <a:pt x="14207" y="35951"/>
                    <a:pt x="14138" y="36366"/>
                  </a:cubicBezTo>
                  <a:cubicBezTo>
                    <a:pt x="14276" y="36263"/>
                    <a:pt x="14172" y="36021"/>
                    <a:pt x="14345" y="35882"/>
                  </a:cubicBezTo>
                  <a:cubicBezTo>
                    <a:pt x="14483" y="36055"/>
                    <a:pt x="14518" y="36228"/>
                    <a:pt x="14622" y="36401"/>
                  </a:cubicBezTo>
                  <a:cubicBezTo>
                    <a:pt x="14760" y="36677"/>
                    <a:pt x="14864" y="36988"/>
                    <a:pt x="15036" y="37265"/>
                  </a:cubicBezTo>
                  <a:cubicBezTo>
                    <a:pt x="15140" y="37507"/>
                    <a:pt x="15106" y="37714"/>
                    <a:pt x="14933" y="37922"/>
                  </a:cubicBezTo>
                  <a:cubicBezTo>
                    <a:pt x="14691" y="38233"/>
                    <a:pt x="14483" y="38544"/>
                    <a:pt x="14311" y="38855"/>
                  </a:cubicBezTo>
                  <a:cubicBezTo>
                    <a:pt x="14207" y="38993"/>
                    <a:pt x="14103" y="39166"/>
                    <a:pt x="14034" y="39304"/>
                  </a:cubicBezTo>
                  <a:cubicBezTo>
                    <a:pt x="13758" y="40065"/>
                    <a:pt x="13239" y="40652"/>
                    <a:pt x="12721" y="41240"/>
                  </a:cubicBezTo>
                  <a:cubicBezTo>
                    <a:pt x="12582" y="41413"/>
                    <a:pt x="12375" y="41551"/>
                    <a:pt x="12202" y="41689"/>
                  </a:cubicBezTo>
                  <a:cubicBezTo>
                    <a:pt x="11545" y="42070"/>
                    <a:pt x="10923" y="42484"/>
                    <a:pt x="10301" y="42934"/>
                  </a:cubicBezTo>
                  <a:cubicBezTo>
                    <a:pt x="10232" y="42968"/>
                    <a:pt x="10197" y="43003"/>
                    <a:pt x="10163" y="43003"/>
                  </a:cubicBezTo>
                  <a:cubicBezTo>
                    <a:pt x="10107" y="43031"/>
                    <a:pt x="10074" y="43081"/>
                    <a:pt x="10026" y="43081"/>
                  </a:cubicBezTo>
                  <a:cubicBezTo>
                    <a:pt x="10015" y="43081"/>
                    <a:pt x="10003" y="43078"/>
                    <a:pt x="9990" y="43072"/>
                  </a:cubicBezTo>
                  <a:cubicBezTo>
                    <a:pt x="9886" y="43037"/>
                    <a:pt x="9921" y="42934"/>
                    <a:pt x="9921" y="42864"/>
                  </a:cubicBezTo>
                  <a:cubicBezTo>
                    <a:pt x="9990" y="42311"/>
                    <a:pt x="10059" y="41793"/>
                    <a:pt x="10094" y="41240"/>
                  </a:cubicBezTo>
                  <a:cubicBezTo>
                    <a:pt x="10163" y="40721"/>
                    <a:pt x="10024" y="40203"/>
                    <a:pt x="9886" y="39719"/>
                  </a:cubicBezTo>
                  <a:cubicBezTo>
                    <a:pt x="9783" y="39304"/>
                    <a:pt x="9610" y="38890"/>
                    <a:pt x="9644" y="38475"/>
                  </a:cubicBezTo>
                  <a:cubicBezTo>
                    <a:pt x="9644" y="37818"/>
                    <a:pt x="9783" y="37196"/>
                    <a:pt x="10197" y="36643"/>
                  </a:cubicBezTo>
                  <a:cubicBezTo>
                    <a:pt x="10750" y="35848"/>
                    <a:pt x="11234" y="35018"/>
                    <a:pt x="11753" y="34189"/>
                  </a:cubicBezTo>
                  <a:cubicBezTo>
                    <a:pt x="11822" y="34085"/>
                    <a:pt x="11891" y="33981"/>
                    <a:pt x="12029" y="33878"/>
                  </a:cubicBezTo>
                  <a:cubicBezTo>
                    <a:pt x="12133" y="34085"/>
                    <a:pt x="12098" y="34327"/>
                    <a:pt x="12064" y="34500"/>
                  </a:cubicBezTo>
                  <a:cubicBezTo>
                    <a:pt x="11926" y="35329"/>
                    <a:pt x="11856" y="36159"/>
                    <a:pt x="11753" y="36988"/>
                  </a:cubicBezTo>
                  <a:cubicBezTo>
                    <a:pt x="11891" y="36608"/>
                    <a:pt x="11891" y="36228"/>
                    <a:pt x="11960" y="35813"/>
                  </a:cubicBezTo>
                  <a:cubicBezTo>
                    <a:pt x="11995" y="35640"/>
                    <a:pt x="12029" y="35433"/>
                    <a:pt x="12064" y="35191"/>
                  </a:cubicBezTo>
                  <a:cubicBezTo>
                    <a:pt x="12306" y="35433"/>
                    <a:pt x="12202" y="35744"/>
                    <a:pt x="12271" y="35986"/>
                  </a:cubicBezTo>
                  <a:cubicBezTo>
                    <a:pt x="12340" y="36263"/>
                    <a:pt x="12340" y="36574"/>
                    <a:pt x="12409" y="36850"/>
                  </a:cubicBezTo>
                  <a:cubicBezTo>
                    <a:pt x="12479" y="37092"/>
                    <a:pt x="12409" y="37403"/>
                    <a:pt x="12548" y="37645"/>
                  </a:cubicBezTo>
                  <a:lnTo>
                    <a:pt x="12617" y="37645"/>
                  </a:lnTo>
                  <a:cubicBezTo>
                    <a:pt x="12548" y="37058"/>
                    <a:pt x="12479" y="36505"/>
                    <a:pt x="12409" y="35917"/>
                  </a:cubicBezTo>
                  <a:cubicBezTo>
                    <a:pt x="12306" y="35122"/>
                    <a:pt x="12202" y="34292"/>
                    <a:pt x="12375" y="33463"/>
                  </a:cubicBezTo>
                  <a:cubicBezTo>
                    <a:pt x="12444" y="33117"/>
                    <a:pt x="12617" y="32841"/>
                    <a:pt x="13032" y="32530"/>
                  </a:cubicBezTo>
                  <a:cubicBezTo>
                    <a:pt x="13101" y="32495"/>
                    <a:pt x="13135" y="32391"/>
                    <a:pt x="13135" y="32322"/>
                  </a:cubicBezTo>
                  <a:cubicBezTo>
                    <a:pt x="13204" y="31976"/>
                    <a:pt x="13412" y="31665"/>
                    <a:pt x="13619" y="31354"/>
                  </a:cubicBezTo>
                  <a:cubicBezTo>
                    <a:pt x="13643" y="31330"/>
                    <a:pt x="13667" y="31290"/>
                    <a:pt x="13702" y="31290"/>
                  </a:cubicBezTo>
                  <a:cubicBezTo>
                    <a:pt x="13718" y="31290"/>
                    <a:pt x="13736" y="31298"/>
                    <a:pt x="13758" y="31320"/>
                  </a:cubicBezTo>
                  <a:cubicBezTo>
                    <a:pt x="13792" y="31354"/>
                    <a:pt x="13758" y="31423"/>
                    <a:pt x="13758" y="31458"/>
                  </a:cubicBezTo>
                  <a:cubicBezTo>
                    <a:pt x="13930" y="31251"/>
                    <a:pt x="14103" y="31078"/>
                    <a:pt x="14172" y="30801"/>
                  </a:cubicBezTo>
                  <a:cubicBezTo>
                    <a:pt x="14207" y="30663"/>
                    <a:pt x="14276" y="30525"/>
                    <a:pt x="14311" y="30386"/>
                  </a:cubicBezTo>
                  <a:cubicBezTo>
                    <a:pt x="14339" y="30330"/>
                    <a:pt x="14390" y="30274"/>
                    <a:pt x="14446" y="30274"/>
                  </a:cubicBezTo>
                  <a:close/>
                  <a:moveTo>
                    <a:pt x="23297" y="28002"/>
                  </a:moveTo>
                  <a:cubicBezTo>
                    <a:pt x="23401" y="28174"/>
                    <a:pt x="23401" y="28278"/>
                    <a:pt x="23332" y="28416"/>
                  </a:cubicBezTo>
                  <a:cubicBezTo>
                    <a:pt x="23263" y="28555"/>
                    <a:pt x="23159" y="28658"/>
                    <a:pt x="23125" y="28831"/>
                  </a:cubicBezTo>
                  <a:cubicBezTo>
                    <a:pt x="23228" y="28762"/>
                    <a:pt x="23263" y="28658"/>
                    <a:pt x="23401" y="28624"/>
                  </a:cubicBezTo>
                  <a:cubicBezTo>
                    <a:pt x="23505" y="28866"/>
                    <a:pt x="23505" y="29073"/>
                    <a:pt x="23505" y="29280"/>
                  </a:cubicBezTo>
                  <a:cubicBezTo>
                    <a:pt x="23505" y="29488"/>
                    <a:pt x="23505" y="29661"/>
                    <a:pt x="23505" y="29868"/>
                  </a:cubicBezTo>
                  <a:cubicBezTo>
                    <a:pt x="23505" y="29948"/>
                    <a:pt x="23505" y="30029"/>
                    <a:pt x="23585" y="30029"/>
                  </a:cubicBezTo>
                  <a:cubicBezTo>
                    <a:pt x="23609" y="30029"/>
                    <a:pt x="23639" y="30022"/>
                    <a:pt x="23678" y="30006"/>
                  </a:cubicBezTo>
                  <a:cubicBezTo>
                    <a:pt x="23688" y="29996"/>
                    <a:pt x="23698" y="29992"/>
                    <a:pt x="23707" y="29992"/>
                  </a:cubicBezTo>
                  <a:cubicBezTo>
                    <a:pt x="23730" y="29992"/>
                    <a:pt x="23747" y="30016"/>
                    <a:pt x="23747" y="30041"/>
                  </a:cubicBezTo>
                  <a:cubicBezTo>
                    <a:pt x="23920" y="30594"/>
                    <a:pt x="24127" y="31147"/>
                    <a:pt x="24162" y="31735"/>
                  </a:cubicBezTo>
                  <a:cubicBezTo>
                    <a:pt x="24162" y="31942"/>
                    <a:pt x="24023" y="32115"/>
                    <a:pt x="24058" y="32322"/>
                  </a:cubicBezTo>
                  <a:cubicBezTo>
                    <a:pt x="24092" y="33325"/>
                    <a:pt x="24162" y="34292"/>
                    <a:pt x="23885" y="35260"/>
                  </a:cubicBezTo>
                  <a:cubicBezTo>
                    <a:pt x="23885" y="35295"/>
                    <a:pt x="23851" y="35364"/>
                    <a:pt x="23851" y="35398"/>
                  </a:cubicBezTo>
                  <a:cubicBezTo>
                    <a:pt x="23989" y="35329"/>
                    <a:pt x="23989" y="35156"/>
                    <a:pt x="24023" y="35018"/>
                  </a:cubicBezTo>
                  <a:cubicBezTo>
                    <a:pt x="24023" y="34949"/>
                    <a:pt x="24023" y="34880"/>
                    <a:pt x="24196" y="34845"/>
                  </a:cubicBezTo>
                  <a:lnTo>
                    <a:pt x="24196" y="34845"/>
                  </a:lnTo>
                  <a:cubicBezTo>
                    <a:pt x="24162" y="35606"/>
                    <a:pt x="24092" y="36332"/>
                    <a:pt x="24023" y="37058"/>
                  </a:cubicBezTo>
                  <a:cubicBezTo>
                    <a:pt x="24265" y="36124"/>
                    <a:pt x="24334" y="35156"/>
                    <a:pt x="24369" y="34154"/>
                  </a:cubicBezTo>
                  <a:cubicBezTo>
                    <a:pt x="24404" y="33186"/>
                    <a:pt x="24404" y="32218"/>
                    <a:pt x="24300" y="31251"/>
                  </a:cubicBezTo>
                  <a:cubicBezTo>
                    <a:pt x="24473" y="31251"/>
                    <a:pt x="24473" y="31354"/>
                    <a:pt x="24507" y="31423"/>
                  </a:cubicBezTo>
                  <a:cubicBezTo>
                    <a:pt x="24818" y="32011"/>
                    <a:pt x="24853" y="32633"/>
                    <a:pt x="24887" y="33255"/>
                  </a:cubicBezTo>
                  <a:cubicBezTo>
                    <a:pt x="24922" y="34292"/>
                    <a:pt x="24922" y="35364"/>
                    <a:pt x="24715" y="36401"/>
                  </a:cubicBezTo>
                  <a:cubicBezTo>
                    <a:pt x="24611" y="36850"/>
                    <a:pt x="24507" y="37230"/>
                    <a:pt x="24300" y="37611"/>
                  </a:cubicBezTo>
                  <a:cubicBezTo>
                    <a:pt x="23851" y="38302"/>
                    <a:pt x="23436" y="38959"/>
                    <a:pt x="22917" y="39546"/>
                  </a:cubicBezTo>
                  <a:cubicBezTo>
                    <a:pt x="22502" y="39996"/>
                    <a:pt x="22330" y="40618"/>
                    <a:pt x="22088" y="41171"/>
                  </a:cubicBezTo>
                  <a:cubicBezTo>
                    <a:pt x="21915" y="41586"/>
                    <a:pt x="21880" y="42035"/>
                    <a:pt x="21811" y="42484"/>
                  </a:cubicBezTo>
                  <a:cubicBezTo>
                    <a:pt x="21742" y="42830"/>
                    <a:pt x="21742" y="43176"/>
                    <a:pt x="21431" y="43383"/>
                  </a:cubicBezTo>
                  <a:cubicBezTo>
                    <a:pt x="21362" y="43418"/>
                    <a:pt x="21396" y="43556"/>
                    <a:pt x="21293" y="43625"/>
                  </a:cubicBezTo>
                  <a:cubicBezTo>
                    <a:pt x="21224" y="43521"/>
                    <a:pt x="21224" y="43348"/>
                    <a:pt x="21224" y="43245"/>
                  </a:cubicBezTo>
                  <a:cubicBezTo>
                    <a:pt x="21258" y="42726"/>
                    <a:pt x="21327" y="42208"/>
                    <a:pt x="21466" y="41689"/>
                  </a:cubicBezTo>
                  <a:cubicBezTo>
                    <a:pt x="21604" y="41033"/>
                    <a:pt x="21742" y="40410"/>
                    <a:pt x="21673" y="39754"/>
                  </a:cubicBezTo>
                  <a:cubicBezTo>
                    <a:pt x="21638" y="39477"/>
                    <a:pt x="21604" y="39201"/>
                    <a:pt x="21466" y="38924"/>
                  </a:cubicBezTo>
                  <a:cubicBezTo>
                    <a:pt x="21396" y="38820"/>
                    <a:pt x="21327" y="38682"/>
                    <a:pt x="21362" y="38544"/>
                  </a:cubicBezTo>
                  <a:cubicBezTo>
                    <a:pt x="21466" y="38198"/>
                    <a:pt x="21362" y="37853"/>
                    <a:pt x="21293" y="37541"/>
                  </a:cubicBezTo>
                  <a:cubicBezTo>
                    <a:pt x="21189" y="37265"/>
                    <a:pt x="21224" y="36988"/>
                    <a:pt x="21258" y="36712"/>
                  </a:cubicBezTo>
                  <a:cubicBezTo>
                    <a:pt x="21362" y="36021"/>
                    <a:pt x="21431" y="35295"/>
                    <a:pt x="21535" y="34569"/>
                  </a:cubicBezTo>
                  <a:cubicBezTo>
                    <a:pt x="21569" y="34327"/>
                    <a:pt x="21500" y="34050"/>
                    <a:pt x="21500" y="33808"/>
                  </a:cubicBezTo>
                  <a:cubicBezTo>
                    <a:pt x="21466" y="33221"/>
                    <a:pt x="21396" y="32668"/>
                    <a:pt x="21258" y="32080"/>
                  </a:cubicBezTo>
                  <a:cubicBezTo>
                    <a:pt x="21189" y="31735"/>
                    <a:pt x="21224" y="31389"/>
                    <a:pt x="21224" y="31043"/>
                  </a:cubicBezTo>
                  <a:cubicBezTo>
                    <a:pt x="21224" y="30386"/>
                    <a:pt x="21500" y="29799"/>
                    <a:pt x="21846" y="29211"/>
                  </a:cubicBezTo>
                  <a:lnTo>
                    <a:pt x="21846" y="29211"/>
                  </a:lnTo>
                  <a:cubicBezTo>
                    <a:pt x="21915" y="29350"/>
                    <a:pt x="21811" y="29453"/>
                    <a:pt x="21811" y="29557"/>
                  </a:cubicBezTo>
                  <a:cubicBezTo>
                    <a:pt x="21811" y="29592"/>
                    <a:pt x="21811" y="29661"/>
                    <a:pt x="21880" y="29695"/>
                  </a:cubicBezTo>
                  <a:cubicBezTo>
                    <a:pt x="21949" y="29695"/>
                    <a:pt x="21984" y="29626"/>
                    <a:pt x="21984" y="29592"/>
                  </a:cubicBezTo>
                  <a:cubicBezTo>
                    <a:pt x="22053" y="29246"/>
                    <a:pt x="22226" y="28935"/>
                    <a:pt x="22364" y="28658"/>
                  </a:cubicBezTo>
                  <a:cubicBezTo>
                    <a:pt x="22433" y="28589"/>
                    <a:pt x="22468" y="28485"/>
                    <a:pt x="22572" y="28451"/>
                  </a:cubicBezTo>
                  <a:cubicBezTo>
                    <a:pt x="22814" y="28347"/>
                    <a:pt x="23056" y="28209"/>
                    <a:pt x="23297" y="28002"/>
                  </a:cubicBezTo>
                  <a:close/>
                  <a:moveTo>
                    <a:pt x="13585" y="25720"/>
                  </a:moveTo>
                  <a:cubicBezTo>
                    <a:pt x="13654" y="25720"/>
                    <a:pt x="13758" y="25720"/>
                    <a:pt x="13792" y="25755"/>
                  </a:cubicBezTo>
                  <a:cubicBezTo>
                    <a:pt x="13893" y="25836"/>
                    <a:pt x="13995" y="25869"/>
                    <a:pt x="14103" y="25869"/>
                  </a:cubicBezTo>
                  <a:cubicBezTo>
                    <a:pt x="14179" y="25869"/>
                    <a:pt x="14259" y="25853"/>
                    <a:pt x="14345" y="25824"/>
                  </a:cubicBezTo>
                  <a:cubicBezTo>
                    <a:pt x="14360" y="25821"/>
                    <a:pt x="14375" y="25819"/>
                    <a:pt x="14389" y="25819"/>
                  </a:cubicBezTo>
                  <a:cubicBezTo>
                    <a:pt x="14541" y="25819"/>
                    <a:pt x="14653" y="25980"/>
                    <a:pt x="14622" y="26170"/>
                  </a:cubicBezTo>
                  <a:cubicBezTo>
                    <a:pt x="14553" y="26550"/>
                    <a:pt x="14518" y="26930"/>
                    <a:pt x="14380" y="27276"/>
                  </a:cubicBezTo>
                  <a:cubicBezTo>
                    <a:pt x="14276" y="27552"/>
                    <a:pt x="14380" y="27794"/>
                    <a:pt x="14622" y="27898"/>
                  </a:cubicBezTo>
                  <a:cubicBezTo>
                    <a:pt x="14688" y="27924"/>
                    <a:pt x="14744" y="27935"/>
                    <a:pt x="14795" y="27935"/>
                  </a:cubicBezTo>
                  <a:cubicBezTo>
                    <a:pt x="14879" y="27935"/>
                    <a:pt x="14951" y="27906"/>
                    <a:pt x="15036" y="27863"/>
                  </a:cubicBezTo>
                  <a:cubicBezTo>
                    <a:pt x="15108" y="27839"/>
                    <a:pt x="15180" y="27799"/>
                    <a:pt x="15240" y="27799"/>
                  </a:cubicBezTo>
                  <a:cubicBezTo>
                    <a:pt x="15267" y="27799"/>
                    <a:pt x="15292" y="27807"/>
                    <a:pt x="15313" y="27829"/>
                  </a:cubicBezTo>
                  <a:cubicBezTo>
                    <a:pt x="15417" y="27932"/>
                    <a:pt x="15348" y="28036"/>
                    <a:pt x="15313" y="28140"/>
                  </a:cubicBezTo>
                  <a:cubicBezTo>
                    <a:pt x="15209" y="28451"/>
                    <a:pt x="15071" y="28727"/>
                    <a:pt x="14829" y="28935"/>
                  </a:cubicBezTo>
                  <a:cubicBezTo>
                    <a:pt x="14518" y="29211"/>
                    <a:pt x="14345" y="29592"/>
                    <a:pt x="14138" y="29937"/>
                  </a:cubicBezTo>
                  <a:cubicBezTo>
                    <a:pt x="13965" y="30179"/>
                    <a:pt x="13792" y="30317"/>
                    <a:pt x="13481" y="30386"/>
                  </a:cubicBezTo>
                  <a:cubicBezTo>
                    <a:pt x="12859" y="30456"/>
                    <a:pt x="12306" y="30732"/>
                    <a:pt x="11787" y="31043"/>
                  </a:cubicBezTo>
                  <a:cubicBezTo>
                    <a:pt x="12444" y="30836"/>
                    <a:pt x="13032" y="30490"/>
                    <a:pt x="13792" y="30490"/>
                  </a:cubicBezTo>
                  <a:cubicBezTo>
                    <a:pt x="13654" y="30836"/>
                    <a:pt x="13481" y="31147"/>
                    <a:pt x="13308" y="31423"/>
                  </a:cubicBezTo>
                  <a:cubicBezTo>
                    <a:pt x="12893" y="31976"/>
                    <a:pt x="12513" y="32564"/>
                    <a:pt x="12133" y="33152"/>
                  </a:cubicBezTo>
                  <a:cubicBezTo>
                    <a:pt x="11926" y="33394"/>
                    <a:pt x="11753" y="33636"/>
                    <a:pt x="11545" y="33878"/>
                  </a:cubicBezTo>
                  <a:cubicBezTo>
                    <a:pt x="11373" y="34016"/>
                    <a:pt x="11234" y="34189"/>
                    <a:pt x="11096" y="34361"/>
                  </a:cubicBezTo>
                  <a:cubicBezTo>
                    <a:pt x="10681" y="34915"/>
                    <a:pt x="10301" y="35502"/>
                    <a:pt x="9886" y="36021"/>
                  </a:cubicBezTo>
                  <a:cubicBezTo>
                    <a:pt x="9264" y="36781"/>
                    <a:pt x="8780" y="37611"/>
                    <a:pt x="8158" y="38336"/>
                  </a:cubicBezTo>
                  <a:cubicBezTo>
                    <a:pt x="7432" y="39235"/>
                    <a:pt x="6775" y="40168"/>
                    <a:pt x="6222" y="41171"/>
                  </a:cubicBezTo>
                  <a:cubicBezTo>
                    <a:pt x="6015" y="41516"/>
                    <a:pt x="5808" y="41828"/>
                    <a:pt x="5531" y="42104"/>
                  </a:cubicBezTo>
                  <a:cubicBezTo>
                    <a:pt x="5427" y="42173"/>
                    <a:pt x="5358" y="42311"/>
                    <a:pt x="5289" y="42415"/>
                  </a:cubicBezTo>
                  <a:cubicBezTo>
                    <a:pt x="4840" y="43279"/>
                    <a:pt x="4252" y="44074"/>
                    <a:pt x="3906" y="45008"/>
                  </a:cubicBezTo>
                  <a:cubicBezTo>
                    <a:pt x="3841" y="45205"/>
                    <a:pt x="3775" y="45403"/>
                    <a:pt x="3589" y="45541"/>
                  </a:cubicBezTo>
                  <a:lnTo>
                    <a:pt x="3589" y="45541"/>
                  </a:lnTo>
                  <a:cubicBezTo>
                    <a:pt x="3533" y="45346"/>
                    <a:pt x="3631" y="45246"/>
                    <a:pt x="3664" y="45146"/>
                  </a:cubicBezTo>
                  <a:cubicBezTo>
                    <a:pt x="3768" y="44938"/>
                    <a:pt x="3837" y="44696"/>
                    <a:pt x="3837" y="44454"/>
                  </a:cubicBezTo>
                  <a:cubicBezTo>
                    <a:pt x="3906" y="43418"/>
                    <a:pt x="4114" y="42381"/>
                    <a:pt x="4252" y="41378"/>
                  </a:cubicBezTo>
                  <a:cubicBezTo>
                    <a:pt x="4390" y="40376"/>
                    <a:pt x="4425" y="39408"/>
                    <a:pt x="4494" y="38440"/>
                  </a:cubicBezTo>
                  <a:cubicBezTo>
                    <a:pt x="4529" y="38129"/>
                    <a:pt x="4529" y="37818"/>
                    <a:pt x="4598" y="37507"/>
                  </a:cubicBezTo>
                  <a:cubicBezTo>
                    <a:pt x="4667" y="37196"/>
                    <a:pt x="4667" y="36919"/>
                    <a:pt x="4667" y="36608"/>
                  </a:cubicBezTo>
                  <a:cubicBezTo>
                    <a:pt x="4632" y="36124"/>
                    <a:pt x="4632" y="35606"/>
                    <a:pt x="4805" y="35122"/>
                  </a:cubicBezTo>
                  <a:cubicBezTo>
                    <a:pt x="4978" y="34707"/>
                    <a:pt x="5047" y="34292"/>
                    <a:pt x="5185" y="33878"/>
                  </a:cubicBezTo>
                  <a:cubicBezTo>
                    <a:pt x="5566" y="32668"/>
                    <a:pt x="6361" y="31838"/>
                    <a:pt x="7398" y="31181"/>
                  </a:cubicBezTo>
                  <a:cubicBezTo>
                    <a:pt x="7951" y="30836"/>
                    <a:pt x="8434" y="30421"/>
                    <a:pt x="8780" y="29833"/>
                  </a:cubicBezTo>
                  <a:cubicBezTo>
                    <a:pt x="8884" y="29626"/>
                    <a:pt x="9022" y="29419"/>
                    <a:pt x="9160" y="29246"/>
                  </a:cubicBezTo>
                  <a:cubicBezTo>
                    <a:pt x="9817" y="28451"/>
                    <a:pt x="10439" y="27656"/>
                    <a:pt x="11269" y="26999"/>
                  </a:cubicBezTo>
                  <a:cubicBezTo>
                    <a:pt x="11787" y="26584"/>
                    <a:pt x="12340" y="26204"/>
                    <a:pt x="12963" y="25893"/>
                  </a:cubicBezTo>
                  <a:cubicBezTo>
                    <a:pt x="13170" y="25789"/>
                    <a:pt x="13377" y="25720"/>
                    <a:pt x="13585" y="25720"/>
                  </a:cubicBezTo>
                  <a:close/>
                  <a:moveTo>
                    <a:pt x="9748" y="36608"/>
                  </a:moveTo>
                  <a:cubicBezTo>
                    <a:pt x="9748" y="37334"/>
                    <a:pt x="9264" y="37749"/>
                    <a:pt x="8918" y="38302"/>
                  </a:cubicBezTo>
                  <a:cubicBezTo>
                    <a:pt x="9160" y="38198"/>
                    <a:pt x="9195" y="37956"/>
                    <a:pt x="9368" y="37853"/>
                  </a:cubicBezTo>
                  <a:cubicBezTo>
                    <a:pt x="9506" y="37922"/>
                    <a:pt x="9437" y="38025"/>
                    <a:pt x="9437" y="38095"/>
                  </a:cubicBezTo>
                  <a:cubicBezTo>
                    <a:pt x="9402" y="38613"/>
                    <a:pt x="9471" y="39097"/>
                    <a:pt x="9644" y="39581"/>
                  </a:cubicBezTo>
                  <a:cubicBezTo>
                    <a:pt x="9852" y="40272"/>
                    <a:pt x="9955" y="40998"/>
                    <a:pt x="9852" y="41724"/>
                  </a:cubicBezTo>
                  <a:cubicBezTo>
                    <a:pt x="9783" y="42173"/>
                    <a:pt x="9713" y="42623"/>
                    <a:pt x="9679" y="43072"/>
                  </a:cubicBezTo>
                  <a:cubicBezTo>
                    <a:pt x="9644" y="43348"/>
                    <a:pt x="9541" y="43487"/>
                    <a:pt x="9299" y="43556"/>
                  </a:cubicBezTo>
                  <a:cubicBezTo>
                    <a:pt x="8780" y="43763"/>
                    <a:pt x="8262" y="44005"/>
                    <a:pt x="7743" y="44213"/>
                  </a:cubicBezTo>
                  <a:cubicBezTo>
                    <a:pt x="6810" y="44558"/>
                    <a:pt x="5911" y="45008"/>
                    <a:pt x="4943" y="45319"/>
                  </a:cubicBezTo>
                  <a:cubicBezTo>
                    <a:pt x="4632" y="45422"/>
                    <a:pt x="4287" y="45491"/>
                    <a:pt x="3976" y="45595"/>
                  </a:cubicBezTo>
                  <a:cubicBezTo>
                    <a:pt x="3906" y="45491"/>
                    <a:pt x="3941" y="45388"/>
                    <a:pt x="3976" y="45319"/>
                  </a:cubicBezTo>
                  <a:cubicBezTo>
                    <a:pt x="4218" y="44800"/>
                    <a:pt x="4425" y="44282"/>
                    <a:pt x="4771" y="43798"/>
                  </a:cubicBezTo>
                  <a:cubicBezTo>
                    <a:pt x="4943" y="43556"/>
                    <a:pt x="5082" y="43279"/>
                    <a:pt x="5220" y="43003"/>
                  </a:cubicBezTo>
                  <a:cubicBezTo>
                    <a:pt x="5393" y="42623"/>
                    <a:pt x="5600" y="42277"/>
                    <a:pt x="5911" y="41966"/>
                  </a:cubicBezTo>
                  <a:cubicBezTo>
                    <a:pt x="6188" y="41689"/>
                    <a:pt x="6361" y="41344"/>
                    <a:pt x="6533" y="40998"/>
                  </a:cubicBezTo>
                  <a:cubicBezTo>
                    <a:pt x="6983" y="40238"/>
                    <a:pt x="7467" y="39546"/>
                    <a:pt x="7985" y="38820"/>
                  </a:cubicBezTo>
                  <a:cubicBezTo>
                    <a:pt x="8365" y="38302"/>
                    <a:pt x="8780" y="37818"/>
                    <a:pt x="9160" y="37300"/>
                  </a:cubicBezTo>
                  <a:cubicBezTo>
                    <a:pt x="9333" y="37092"/>
                    <a:pt x="9471" y="36816"/>
                    <a:pt x="9748" y="36608"/>
                  </a:cubicBezTo>
                  <a:close/>
                  <a:moveTo>
                    <a:pt x="21224" y="29626"/>
                  </a:moveTo>
                  <a:cubicBezTo>
                    <a:pt x="21224" y="29626"/>
                    <a:pt x="21258" y="29626"/>
                    <a:pt x="21258" y="29661"/>
                  </a:cubicBezTo>
                  <a:cubicBezTo>
                    <a:pt x="21258" y="29730"/>
                    <a:pt x="21224" y="29764"/>
                    <a:pt x="21154" y="29799"/>
                  </a:cubicBezTo>
                  <a:cubicBezTo>
                    <a:pt x="21154" y="29903"/>
                    <a:pt x="21154" y="29972"/>
                    <a:pt x="21120" y="30075"/>
                  </a:cubicBezTo>
                  <a:cubicBezTo>
                    <a:pt x="20843" y="30801"/>
                    <a:pt x="20947" y="31596"/>
                    <a:pt x="21051" y="32322"/>
                  </a:cubicBezTo>
                  <a:cubicBezTo>
                    <a:pt x="21120" y="32771"/>
                    <a:pt x="21189" y="33255"/>
                    <a:pt x="21224" y="33705"/>
                  </a:cubicBezTo>
                  <a:cubicBezTo>
                    <a:pt x="21327" y="34500"/>
                    <a:pt x="21189" y="35295"/>
                    <a:pt x="21085" y="36090"/>
                  </a:cubicBezTo>
                  <a:cubicBezTo>
                    <a:pt x="21016" y="36401"/>
                    <a:pt x="20982" y="36712"/>
                    <a:pt x="21016" y="36988"/>
                  </a:cubicBezTo>
                  <a:cubicBezTo>
                    <a:pt x="21016" y="37265"/>
                    <a:pt x="21051" y="37507"/>
                    <a:pt x="20912" y="37749"/>
                  </a:cubicBezTo>
                  <a:cubicBezTo>
                    <a:pt x="20843" y="37818"/>
                    <a:pt x="20878" y="37922"/>
                    <a:pt x="20912" y="38025"/>
                  </a:cubicBezTo>
                  <a:cubicBezTo>
                    <a:pt x="21085" y="38959"/>
                    <a:pt x="21051" y="39926"/>
                    <a:pt x="21016" y="40894"/>
                  </a:cubicBezTo>
                  <a:cubicBezTo>
                    <a:pt x="21016" y="41171"/>
                    <a:pt x="20947" y="41447"/>
                    <a:pt x="20843" y="41724"/>
                  </a:cubicBezTo>
                  <a:cubicBezTo>
                    <a:pt x="20567" y="42311"/>
                    <a:pt x="20601" y="42934"/>
                    <a:pt x="20705" y="43590"/>
                  </a:cubicBezTo>
                  <a:cubicBezTo>
                    <a:pt x="20809" y="44316"/>
                    <a:pt x="20878" y="45077"/>
                    <a:pt x="20947" y="45837"/>
                  </a:cubicBezTo>
                  <a:cubicBezTo>
                    <a:pt x="20740" y="45803"/>
                    <a:pt x="20671" y="45664"/>
                    <a:pt x="20601" y="45526"/>
                  </a:cubicBezTo>
                  <a:cubicBezTo>
                    <a:pt x="20325" y="45042"/>
                    <a:pt x="20083" y="44593"/>
                    <a:pt x="19876" y="44109"/>
                  </a:cubicBezTo>
                  <a:cubicBezTo>
                    <a:pt x="19564" y="43348"/>
                    <a:pt x="19150" y="42657"/>
                    <a:pt x="18735" y="42000"/>
                  </a:cubicBezTo>
                  <a:cubicBezTo>
                    <a:pt x="18216" y="41136"/>
                    <a:pt x="17836" y="40238"/>
                    <a:pt x="17456" y="39339"/>
                  </a:cubicBezTo>
                  <a:cubicBezTo>
                    <a:pt x="17318" y="39028"/>
                    <a:pt x="17352" y="38717"/>
                    <a:pt x="17421" y="38406"/>
                  </a:cubicBezTo>
                  <a:cubicBezTo>
                    <a:pt x="17491" y="37853"/>
                    <a:pt x="17629" y="37300"/>
                    <a:pt x="17767" y="36746"/>
                  </a:cubicBezTo>
                  <a:cubicBezTo>
                    <a:pt x="17767" y="36712"/>
                    <a:pt x="17802" y="36677"/>
                    <a:pt x="17836" y="36608"/>
                  </a:cubicBezTo>
                  <a:cubicBezTo>
                    <a:pt x="18009" y="36781"/>
                    <a:pt x="18044" y="36988"/>
                    <a:pt x="18113" y="37161"/>
                  </a:cubicBezTo>
                  <a:cubicBezTo>
                    <a:pt x="18493" y="38164"/>
                    <a:pt x="19150" y="38959"/>
                    <a:pt x="19772" y="39788"/>
                  </a:cubicBezTo>
                  <a:cubicBezTo>
                    <a:pt x="19979" y="40030"/>
                    <a:pt x="20187" y="40272"/>
                    <a:pt x="20498" y="40376"/>
                  </a:cubicBezTo>
                  <a:cubicBezTo>
                    <a:pt x="19876" y="39685"/>
                    <a:pt x="19322" y="38924"/>
                    <a:pt x="18839" y="38164"/>
                  </a:cubicBezTo>
                  <a:cubicBezTo>
                    <a:pt x="18424" y="37507"/>
                    <a:pt x="18147" y="36816"/>
                    <a:pt x="17940" y="36090"/>
                  </a:cubicBezTo>
                  <a:cubicBezTo>
                    <a:pt x="17871" y="35917"/>
                    <a:pt x="17905" y="35744"/>
                    <a:pt x="17940" y="35571"/>
                  </a:cubicBezTo>
                  <a:cubicBezTo>
                    <a:pt x="18216" y="34327"/>
                    <a:pt x="18666" y="33117"/>
                    <a:pt x="19219" y="31976"/>
                  </a:cubicBezTo>
                  <a:cubicBezTo>
                    <a:pt x="19392" y="31562"/>
                    <a:pt x="19668" y="31216"/>
                    <a:pt x="19945" y="30870"/>
                  </a:cubicBezTo>
                  <a:cubicBezTo>
                    <a:pt x="20048" y="30732"/>
                    <a:pt x="20152" y="30594"/>
                    <a:pt x="20117" y="30421"/>
                  </a:cubicBezTo>
                  <a:cubicBezTo>
                    <a:pt x="20117" y="30248"/>
                    <a:pt x="20187" y="30179"/>
                    <a:pt x="20290" y="30179"/>
                  </a:cubicBezTo>
                  <a:cubicBezTo>
                    <a:pt x="20463" y="30179"/>
                    <a:pt x="20532" y="30075"/>
                    <a:pt x="20567" y="29937"/>
                  </a:cubicBezTo>
                  <a:cubicBezTo>
                    <a:pt x="20636" y="29799"/>
                    <a:pt x="20740" y="29661"/>
                    <a:pt x="20982" y="29626"/>
                  </a:cubicBezTo>
                  <a:lnTo>
                    <a:pt x="20982" y="29626"/>
                  </a:lnTo>
                  <a:cubicBezTo>
                    <a:pt x="20878" y="30075"/>
                    <a:pt x="20532" y="30456"/>
                    <a:pt x="20567" y="30940"/>
                  </a:cubicBezTo>
                  <a:cubicBezTo>
                    <a:pt x="20740" y="30559"/>
                    <a:pt x="20843" y="30110"/>
                    <a:pt x="21154" y="29764"/>
                  </a:cubicBezTo>
                  <a:cubicBezTo>
                    <a:pt x="21154" y="29730"/>
                    <a:pt x="21120" y="29661"/>
                    <a:pt x="21224" y="29626"/>
                  </a:cubicBezTo>
                  <a:close/>
                  <a:moveTo>
                    <a:pt x="17076" y="39166"/>
                  </a:moveTo>
                  <a:cubicBezTo>
                    <a:pt x="17249" y="39408"/>
                    <a:pt x="17179" y="39650"/>
                    <a:pt x="17214" y="39892"/>
                  </a:cubicBezTo>
                  <a:cubicBezTo>
                    <a:pt x="17268" y="39783"/>
                    <a:pt x="17304" y="39732"/>
                    <a:pt x="17335" y="39732"/>
                  </a:cubicBezTo>
                  <a:cubicBezTo>
                    <a:pt x="17363" y="39732"/>
                    <a:pt x="17388" y="39775"/>
                    <a:pt x="17421" y="39857"/>
                  </a:cubicBezTo>
                  <a:cubicBezTo>
                    <a:pt x="17663" y="40341"/>
                    <a:pt x="17871" y="40894"/>
                    <a:pt x="18147" y="41378"/>
                  </a:cubicBezTo>
                  <a:cubicBezTo>
                    <a:pt x="18493" y="42035"/>
                    <a:pt x="18839" y="42657"/>
                    <a:pt x="19184" y="43279"/>
                  </a:cubicBezTo>
                  <a:cubicBezTo>
                    <a:pt x="19426" y="43694"/>
                    <a:pt x="19599" y="44109"/>
                    <a:pt x="19772" y="44524"/>
                  </a:cubicBezTo>
                  <a:cubicBezTo>
                    <a:pt x="19910" y="44904"/>
                    <a:pt x="20152" y="45249"/>
                    <a:pt x="20290" y="45595"/>
                  </a:cubicBezTo>
                  <a:cubicBezTo>
                    <a:pt x="20359" y="45733"/>
                    <a:pt x="20498" y="45837"/>
                    <a:pt x="20567" y="45975"/>
                  </a:cubicBezTo>
                  <a:cubicBezTo>
                    <a:pt x="20705" y="46114"/>
                    <a:pt x="20809" y="46252"/>
                    <a:pt x="20878" y="46494"/>
                  </a:cubicBezTo>
                  <a:cubicBezTo>
                    <a:pt x="20498" y="46390"/>
                    <a:pt x="20325" y="46148"/>
                    <a:pt x="20187" y="45906"/>
                  </a:cubicBezTo>
                  <a:cubicBezTo>
                    <a:pt x="20117" y="45803"/>
                    <a:pt x="20083" y="45699"/>
                    <a:pt x="19979" y="45630"/>
                  </a:cubicBezTo>
                  <a:cubicBezTo>
                    <a:pt x="19841" y="45526"/>
                    <a:pt x="19737" y="45353"/>
                    <a:pt x="19634" y="45180"/>
                  </a:cubicBezTo>
                  <a:cubicBezTo>
                    <a:pt x="19150" y="44489"/>
                    <a:pt x="18735" y="43729"/>
                    <a:pt x="18320" y="42968"/>
                  </a:cubicBezTo>
                  <a:cubicBezTo>
                    <a:pt x="18147" y="42657"/>
                    <a:pt x="17974" y="42346"/>
                    <a:pt x="17767" y="42035"/>
                  </a:cubicBezTo>
                  <a:cubicBezTo>
                    <a:pt x="17629" y="41828"/>
                    <a:pt x="17525" y="41586"/>
                    <a:pt x="17594" y="41309"/>
                  </a:cubicBezTo>
                  <a:cubicBezTo>
                    <a:pt x="17594" y="41205"/>
                    <a:pt x="17594" y="41102"/>
                    <a:pt x="17560" y="40998"/>
                  </a:cubicBezTo>
                  <a:cubicBezTo>
                    <a:pt x="17456" y="40791"/>
                    <a:pt x="17421" y="40549"/>
                    <a:pt x="17456" y="40341"/>
                  </a:cubicBezTo>
                  <a:cubicBezTo>
                    <a:pt x="17435" y="40327"/>
                    <a:pt x="17416" y="40322"/>
                    <a:pt x="17397" y="40322"/>
                  </a:cubicBezTo>
                  <a:cubicBezTo>
                    <a:pt x="17323" y="40322"/>
                    <a:pt x="17262" y="40410"/>
                    <a:pt x="17179" y="40410"/>
                  </a:cubicBezTo>
                  <a:cubicBezTo>
                    <a:pt x="17145" y="40238"/>
                    <a:pt x="17249" y="40065"/>
                    <a:pt x="17179" y="39892"/>
                  </a:cubicBezTo>
                  <a:lnTo>
                    <a:pt x="17179" y="39892"/>
                  </a:lnTo>
                  <a:lnTo>
                    <a:pt x="17179" y="39926"/>
                  </a:lnTo>
                  <a:cubicBezTo>
                    <a:pt x="17076" y="39926"/>
                    <a:pt x="17007" y="39857"/>
                    <a:pt x="17007" y="39754"/>
                  </a:cubicBezTo>
                  <a:cubicBezTo>
                    <a:pt x="17007" y="39650"/>
                    <a:pt x="17007" y="39581"/>
                    <a:pt x="17007" y="39512"/>
                  </a:cubicBezTo>
                  <a:cubicBezTo>
                    <a:pt x="17007" y="39408"/>
                    <a:pt x="17041" y="39304"/>
                    <a:pt x="17076" y="39166"/>
                  </a:cubicBezTo>
                  <a:close/>
                  <a:moveTo>
                    <a:pt x="25717" y="47047"/>
                  </a:moveTo>
                  <a:lnTo>
                    <a:pt x="25717" y="47047"/>
                  </a:lnTo>
                  <a:cubicBezTo>
                    <a:pt x="25890" y="47358"/>
                    <a:pt x="25855" y="47600"/>
                    <a:pt x="25682" y="47773"/>
                  </a:cubicBezTo>
                  <a:cubicBezTo>
                    <a:pt x="25613" y="47531"/>
                    <a:pt x="25648" y="47323"/>
                    <a:pt x="25717" y="47047"/>
                  </a:cubicBezTo>
                  <a:close/>
                  <a:moveTo>
                    <a:pt x="22674" y="41961"/>
                  </a:moveTo>
                  <a:cubicBezTo>
                    <a:pt x="22779" y="41961"/>
                    <a:pt x="22782" y="42113"/>
                    <a:pt x="22814" y="42208"/>
                  </a:cubicBezTo>
                  <a:cubicBezTo>
                    <a:pt x="22952" y="42657"/>
                    <a:pt x="22848" y="43106"/>
                    <a:pt x="22917" y="43556"/>
                  </a:cubicBezTo>
                  <a:cubicBezTo>
                    <a:pt x="22952" y="43729"/>
                    <a:pt x="22952" y="43901"/>
                    <a:pt x="22986" y="44109"/>
                  </a:cubicBezTo>
                  <a:cubicBezTo>
                    <a:pt x="23056" y="44074"/>
                    <a:pt x="23159" y="44074"/>
                    <a:pt x="23125" y="43936"/>
                  </a:cubicBezTo>
                  <a:cubicBezTo>
                    <a:pt x="23021" y="43383"/>
                    <a:pt x="23056" y="42795"/>
                    <a:pt x="22986" y="42242"/>
                  </a:cubicBezTo>
                  <a:cubicBezTo>
                    <a:pt x="22965" y="42069"/>
                    <a:pt x="22970" y="41991"/>
                    <a:pt x="23046" y="41991"/>
                  </a:cubicBezTo>
                  <a:cubicBezTo>
                    <a:pt x="23091" y="41991"/>
                    <a:pt x="23160" y="42018"/>
                    <a:pt x="23263" y="42070"/>
                  </a:cubicBezTo>
                  <a:cubicBezTo>
                    <a:pt x="23539" y="42208"/>
                    <a:pt x="23816" y="42311"/>
                    <a:pt x="24127" y="42346"/>
                  </a:cubicBezTo>
                  <a:cubicBezTo>
                    <a:pt x="24438" y="42415"/>
                    <a:pt x="24680" y="42623"/>
                    <a:pt x="24853" y="42830"/>
                  </a:cubicBezTo>
                  <a:cubicBezTo>
                    <a:pt x="24991" y="42968"/>
                    <a:pt x="25164" y="43176"/>
                    <a:pt x="24853" y="43348"/>
                  </a:cubicBezTo>
                  <a:cubicBezTo>
                    <a:pt x="24784" y="43383"/>
                    <a:pt x="24818" y="43487"/>
                    <a:pt x="24853" y="43556"/>
                  </a:cubicBezTo>
                  <a:cubicBezTo>
                    <a:pt x="25026" y="44351"/>
                    <a:pt x="25129" y="45180"/>
                    <a:pt x="25233" y="45975"/>
                  </a:cubicBezTo>
                  <a:cubicBezTo>
                    <a:pt x="25302" y="46321"/>
                    <a:pt x="25302" y="46667"/>
                    <a:pt x="25302" y="47012"/>
                  </a:cubicBezTo>
                  <a:cubicBezTo>
                    <a:pt x="25302" y="47289"/>
                    <a:pt x="25302" y="47565"/>
                    <a:pt x="25302" y="47842"/>
                  </a:cubicBezTo>
                  <a:cubicBezTo>
                    <a:pt x="25302" y="48015"/>
                    <a:pt x="25199" y="48084"/>
                    <a:pt x="25026" y="48118"/>
                  </a:cubicBezTo>
                  <a:cubicBezTo>
                    <a:pt x="24818" y="48118"/>
                    <a:pt x="24646" y="48015"/>
                    <a:pt x="24438" y="48015"/>
                  </a:cubicBezTo>
                  <a:cubicBezTo>
                    <a:pt x="24369" y="48015"/>
                    <a:pt x="24334" y="47946"/>
                    <a:pt x="24334" y="47911"/>
                  </a:cubicBezTo>
                  <a:cubicBezTo>
                    <a:pt x="24334" y="47669"/>
                    <a:pt x="24231" y="47462"/>
                    <a:pt x="24265" y="47254"/>
                  </a:cubicBezTo>
                  <a:cubicBezTo>
                    <a:pt x="24369" y="46874"/>
                    <a:pt x="24334" y="46494"/>
                    <a:pt x="24300" y="46079"/>
                  </a:cubicBezTo>
                  <a:lnTo>
                    <a:pt x="24300" y="46079"/>
                  </a:lnTo>
                  <a:cubicBezTo>
                    <a:pt x="24231" y="46425"/>
                    <a:pt x="24162" y="46736"/>
                    <a:pt x="24127" y="47081"/>
                  </a:cubicBezTo>
                  <a:cubicBezTo>
                    <a:pt x="24092" y="47462"/>
                    <a:pt x="24023" y="47876"/>
                    <a:pt x="23989" y="48257"/>
                  </a:cubicBezTo>
                  <a:cubicBezTo>
                    <a:pt x="23967" y="48390"/>
                    <a:pt x="23930" y="48452"/>
                    <a:pt x="23861" y="48452"/>
                  </a:cubicBezTo>
                  <a:cubicBezTo>
                    <a:pt x="23823" y="48452"/>
                    <a:pt x="23774" y="48432"/>
                    <a:pt x="23712" y="48395"/>
                  </a:cubicBezTo>
                  <a:cubicBezTo>
                    <a:pt x="23505" y="48326"/>
                    <a:pt x="23401" y="48153"/>
                    <a:pt x="23401" y="47876"/>
                  </a:cubicBezTo>
                  <a:cubicBezTo>
                    <a:pt x="23470" y="47289"/>
                    <a:pt x="23401" y="46701"/>
                    <a:pt x="23505" y="46114"/>
                  </a:cubicBezTo>
                  <a:cubicBezTo>
                    <a:pt x="23505" y="46079"/>
                    <a:pt x="23505" y="46010"/>
                    <a:pt x="23436" y="45941"/>
                  </a:cubicBezTo>
                  <a:cubicBezTo>
                    <a:pt x="23297" y="46598"/>
                    <a:pt x="23367" y="47254"/>
                    <a:pt x="23194" y="47946"/>
                  </a:cubicBezTo>
                  <a:cubicBezTo>
                    <a:pt x="23021" y="47773"/>
                    <a:pt x="22986" y="47669"/>
                    <a:pt x="22986" y="47496"/>
                  </a:cubicBezTo>
                  <a:cubicBezTo>
                    <a:pt x="23021" y="47185"/>
                    <a:pt x="23021" y="46874"/>
                    <a:pt x="23056" y="46598"/>
                  </a:cubicBezTo>
                  <a:cubicBezTo>
                    <a:pt x="23125" y="46217"/>
                    <a:pt x="23159" y="45837"/>
                    <a:pt x="23194" y="45457"/>
                  </a:cubicBezTo>
                  <a:lnTo>
                    <a:pt x="23194" y="45457"/>
                  </a:lnTo>
                  <a:cubicBezTo>
                    <a:pt x="22986" y="45733"/>
                    <a:pt x="23056" y="46114"/>
                    <a:pt x="22986" y="46459"/>
                  </a:cubicBezTo>
                  <a:cubicBezTo>
                    <a:pt x="22917" y="46736"/>
                    <a:pt x="22883" y="47012"/>
                    <a:pt x="22848" y="47289"/>
                  </a:cubicBezTo>
                  <a:cubicBezTo>
                    <a:pt x="22848" y="47427"/>
                    <a:pt x="22779" y="47462"/>
                    <a:pt x="22606" y="47462"/>
                  </a:cubicBezTo>
                  <a:cubicBezTo>
                    <a:pt x="22330" y="47462"/>
                    <a:pt x="22122" y="47427"/>
                    <a:pt x="21984" y="47185"/>
                  </a:cubicBezTo>
                  <a:cubicBezTo>
                    <a:pt x="21880" y="47012"/>
                    <a:pt x="21777" y="46770"/>
                    <a:pt x="21777" y="46563"/>
                  </a:cubicBezTo>
                  <a:cubicBezTo>
                    <a:pt x="21811" y="46114"/>
                    <a:pt x="21777" y="45664"/>
                    <a:pt x="21777" y="45180"/>
                  </a:cubicBezTo>
                  <a:cubicBezTo>
                    <a:pt x="21777" y="44973"/>
                    <a:pt x="21880" y="44766"/>
                    <a:pt x="21984" y="44558"/>
                  </a:cubicBezTo>
                  <a:cubicBezTo>
                    <a:pt x="22019" y="44489"/>
                    <a:pt x="22053" y="44454"/>
                    <a:pt x="22122" y="44454"/>
                  </a:cubicBezTo>
                  <a:cubicBezTo>
                    <a:pt x="22364" y="44420"/>
                    <a:pt x="22364" y="44213"/>
                    <a:pt x="22364" y="44040"/>
                  </a:cubicBezTo>
                  <a:cubicBezTo>
                    <a:pt x="22364" y="43729"/>
                    <a:pt x="22330" y="43383"/>
                    <a:pt x="22330" y="43072"/>
                  </a:cubicBezTo>
                  <a:cubicBezTo>
                    <a:pt x="22330" y="42934"/>
                    <a:pt x="22330" y="42830"/>
                    <a:pt x="22433" y="42692"/>
                  </a:cubicBezTo>
                  <a:cubicBezTo>
                    <a:pt x="22572" y="42899"/>
                    <a:pt x="22572" y="43106"/>
                    <a:pt x="22641" y="43348"/>
                  </a:cubicBezTo>
                  <a:cubicBezTo>
                    <a:pt x="22606" y="42968"/>
                    <a:pt x="22606" y="42623"/>
                    <a:pt x="22572" y="42242"/>
                  </a:cubicBezTo>
                  <a:cubicBezTo>
                    <a:pt x="22572" y="42139"/>
                    <a:pt x="22502" y="41966"/>
                    <a:pt x="22641" y="41966"/>
                  </a:cubicBezTo>
                  <a:cubicBezTo>
                    <a:pt x="22653" y="41963"/>
                    <a:pt x="22664" y="41961"/>
                    <a:pt x="22674" y="41961"/>
                  </a:cubicBezTo>
                  <a:close/>
                  <a:moveTo>
                    <a:pt x="24473" y="48360"/>
                  </a:moveTo>
                  <a:cubicBezTo>
                    <a:pt x="24507" y="48395"/>
                    <a:pt x="24507" y="48429"/>
                    <a:pt x="24507" y="48429"/>
                  </a:cubicBezTo>
                  <a:cubicBezTo>
                    <a:pt x="24507" y="48499"/>
                    <a:pt x="24473" y="48533"/>
                    <a:pt x="24438" y="48533"/>
                  </a:cubicBezTo>
                  <a:cubicBezTo>
                    <a:pt x="24404" y="48533"/>
                    <a:pt x="24369" y="48499"/>
                    <a:pt x="24369" y="48464"/>
                  </a:cubicBezTo>
                  <a:cubicBezTo>
                    <a:pt x="24369" y="48395"/>
                    <a:pt x="24404" y="48360"/>
                    <a:pt x="24473" y="48360"/>
                  </a:cubicBezTo>
                  <a:close/>
                  <a:moveTo>
                    <a:pt x="24680" y="48810"/>
                  </a:moveTo>
                  <a:cubicBezTo>
                    <a:pt x="24749" y="48879"/>
                    <a:pt x="24887" y="48810"/>
                    <a:pt x="24922" y="48913"/>
                  </a:cubicBezTo>
                  <a:cubicBezTo>
                    <a:pt x="24957" y="48948"/>
                    <a:pt x="24922" y="49017"/>
                    <a:pt x="24887" y="49017"/>
                  </a:cubicBezTo>
                  <a:cubicBezTo>
                    <a:pt x="24836" y="49069"/>
                    <a:pt x="24784" y="49086"/>
                    <a:pt x="24732" y="49086"/>
                  </a:cubicBezTo>
                  <a:cubicBezTo>
                    <a:pt x="24680" y="49086"/>
                    <a:pt x="24628" y="49069"/>
                    <a:pt x="24576" y="49052"/>
                  </a:cubicBezTo>
                  <a:cubicBezTo>
                    <a:pt x="24507" y="49017"/>
                    <a:pt x="24404" y="49017"/>
                    <a:pt x="24438" y="48913"/>
                  </a:cubicBezTo>
                  <a:cubicBezTo>
                    <a:pt x="24473" y="48810"/>
                    <a:pt x="24542" y="48810"/>
                    <a:pt x="24611" y="48810"/>
                  </a:cubicBezTo>
                  <a:close/>
                  <a:moveTo>
                    <a:pt x="12535" y="48352"/>
                  </a:moveTo>
                  <a:cubicBezTo>
                    <a:pt x="12582" y="48352"/>
                    <a:pt x="12634" y="48378"/>
                    <a:pt x="12686" y="48395"/>
                  </a:cubicBezTo>
                  <a:cubicBezTo>
                    <a:pt x="12824" y="48464"/>
                    <a:pt x="12790" y="48568"/>
                    <a:pt x="12755" y="48637"/>
                  </a:cubicBezTo>
                  <a:cubicBezTo>
                    <a:pt x="12651" y="48810"/>
                    <a:pt x="12651" y="49052"/>
                    <a:pt x="12479" y="49121"/>
                  </a:cubicBezTo>
                  <a:cubicBezTo>
                    <a:pt x="12405" y="49152"/>
                    <a:pt x="12332" y="49165"/>
                    <a:pt x="12258" y="49165"/>
                  </a:cubicBezTo>
                  <a:cubicBezTo>
                    <a:pt x="12090" y="49165"/>
                    <a:pt x="11921" y="49100"/>
                    <a:pt x="11753" y="49052"/>
                  </a:cubicBezTo>
                  <a:cubicBezTo>
                    <a:pt x="11614" y="48983"/>
                    <a:pt x="11614" y="48775"/>
                    <a:pt x="11476" y="48706"/>
                  </a:cubicBezTo>
                  <a:cubicBezTo>
                    <a:pt x="11614" y="48614"/>
                    <a:pt x="11753" y="48598"/>
                    <a:pt x="11891" y="48598"/>
                  </a:cubicBezTo>
                  <a:cubicBezTo>
                    <a:pt x="11960" y="48598"/>
                    <a:pt x="12029" y="48602"/>
                    <a:pt x="12098" y="48602"/>
                  </a:cubicBezTo>
                  <a:cubicBezTo>
                    <a:pt x="12138" y="48602"/>
                    <a:pt x="12177" y="48605"/>
                    <a:pt x="12214" y="48605"/>
                  </a:cubicBezTo>
                  <a:cubicBezTo>
                    <a:pt x="12307" y="48605"/>
                    <a:pt x="12385" y="48587"/>
                    <a:pt x="12409" y="48464"/>
                  </a:cubicBezTo>
                  <a:cubicBezTo>
                    <a:pt x="12444" y="48378"/>
                    <a:pt x="12487" y="48352"/>
                    <a:pt x="12535" y="48352"/>
                  </a:cubicBezTo>
                  <a:close/>
                  <a:moveTo>
                    <a:pt x="17421" y="44835"/>
                  </a:moveTo>
                  <a:lnTo>
                    <a:pt x="17421" y="44869"/>
                  </a:lnTo>
                  <a:cubicBezTo>
                    <a:pt x="17352" y="46321"/>
                    <a:pt x="17456" y="47773"/>
                    <a:pt x="17214" y="49259"/>
                  </a:cubicBezTo>
                  <a:cubicBezTo>
                    <a:pt x="17076" y="49155"/>
                    <a:pt x="17110" y="49017"/>
                    <a:pt x="17110" y="48948"/>
                  </a:cubicBezTo>
                  <a:cubicBezTo>
                    <a:pt x="17076" y="48118"/>
                    <a:pt x="17041" y="47289"/>
                    <a:pt x="17076" y="46459"/>
                  </a:cubicBezTo>
                  <a:cubicBezTo>
                    <a:pt x="17076" y="46010"/>
                    <a:pt x="17145" y="45561"/>
                    <a:pt x="17214" y="45111"/>
                  </a:cubicBezTo>
                  <a:cubicBezTo>
                    <a:pt x="17214" y="45008"/>
                    <a:pt x="17214" y="44904"/>
                    <a:pt x="17421" y="44835"/>
                  </a:cubicBezTo>
                  <a:close/>
                  <a:moveTo>
                    <a:pt x="12479" y="49328"/>
                  </a:moveTo>
                  <a:cubicBezTo>
                    <a:pt x="12548" y="49328"/>
                    <a:pt x="12548" y="49432"/>
                    <a:pt x="12582" y="49466"/>
                  </a:cubicBezTo>
                  <a:cubicBezTo>
                    <a:pt x="12548" y="49570"/>
                    <a:pt x="12444" y="49570"/>
                    <a:pt x="12375" y="49570"/>
                  </a:cubicBezTo>
                  <a:cubicBezTo>
                    <a:pt x="12356" y="49579"/>
                    <a:pt x="12340" y="49584"/>
                    <a:pt x="12327" y="49584"/>
                  </a:cubicBezTo>
                  <a:cubicBezTo>
                    <a:pt x="12290" y="49584"/>
                    <a:pt x="12271" y="49552"/>
                    <a:pt x="12271" y="49501"/>
                  </a:cubicBezTo>
                  <a:cubicBezTo>
                    <a:pt x="12306" y="49397"/>
                    <a:pt x="12375" y="49328"/>
                    <a:pt x="12479" y="49328"/>
                  </a:cubicBezTo>
                  <a:close/>
                  <a:moveTo>
                    <a:pt x="11373" y="49605"/>
                  </a:moveTo>
                  <a:lnTo>
                    <a:pt x="11373" y="49605"/>
                  </a:lnTo>
                  <a:cubicBezTo>
                    <a:pt x="11338" y="49778"/>
                    <a:pt x="11269" y="49812"/>
                    <a:pt x="11131" y="49812"/>
                  </a:cubicBezTo>
                  <a:cubicBezTo>
                    <a:pt x="11131" y="49674"/>
                    <a:pt x="11234" y="49639"/>
                    <a:pt x="11373" y="49605"/>
                  </a:cubicBezTo>
                  <a:close/>
                  <a:moveTo>
                    <a:pt x="13792" y="51679"/>
                  </a:moveTo>
                  <a:cubicBezTo>
                    <a:pt x="13827" y="51679"/>
                    <a:pt x="13827" y="51713"/>
                    <a:pt x="13827" y="51748"/>
                  </a:cubicBezTo>
                  <a:cubicBezTo>
                    <a:pt x="13809" y="51765"/>
                    <a:pt x="13801" y="51774"/>
                    <a:pt x="13796" y="51774"/>
                  </a:cubicBezTo>
                  <a:cubicBezTo>
                    <a:pt x="13792" y="51774"/>
                    <a:pt x="13792" y="51765"/>
                    <a:pt x="13792" y="51748"/>
                  </a:cubicBezTo>
                  <a:cubicBezTo>
                    <a:pt x="13792" y="51748"/>
                    <a:pt x="13792" y="51713"/>
                    <a:pt x="13792" y="51679"/>
                  </a:cubicBezTo>
                  <a:close/>
                  <a:moveTo>
                    <a:pt x="10612" y="50192"/>
                  </a:moveTo>
                  <a:cubicBezTo>
                    <a:pt x="10612" y="50400"/>
                    <a:pt x="10578" y="50607"/>
                    <a:pt x="10439" y="50780"/>
                  </a:cubicBezTo>
                  <a:cubicBezTo>
                    <a:pt x="10059" y="51195"/>
                    <a:pt x="9886" y="51679"/>
                    <a:pt x="9679" y="52197"/>
                  </a:cubicBezTo>
                  <a:cubicBezTo>
                    <a:pt x="9610" y="52370"/>
                    <a:pt x="9541" y="52577"/>
                    <a:pt x="9402" y="52716"/>
                  </a:cubicBezTo>
                  <a:cubicBezTo>
                    <a:pt x="9575" y="51748"/>
                    <a:pt x="9955" y="50884"/>
                    <a:pt x="10612" y="50192"/>
                  </a:cubicBezTo>
                  <a:close/>
                  <a:moveTo>
                    <a:pt x="35119" y="52197"/>
                  </a:moveTo>
                  <a:cubicBezTo>
                    <a:pt x="35499" y="52439"/>
                    <a:pt x="35568" y="52716"/>
                    <a:pt x="35534" y="53165"/>
                  </a:cubicBezTo>
                  <a:cubicBezTo>
                    <a:pt x="35292" y="52854"/>
                    <a:pt x="35188" y="52577"/>
                    <a:pt x="35119" y="52197"/>
                  </a:cubicBezTo>
                  <a:close/>
                  <a:moveTo>
                    <a:pt x="18106" y="53113"/>
                  </a:moveTo>
                  <a:lnTo>
                    <a:pt x="18106" y="53113"/>
                  </a:lnTo>
                  <a:cubicBezTo>
                    <a:pt x="18108" y="53130"/>
                    <a:pt x="18110" y="53147"/>
                    <a:pt x="18113" y="53165"/>
                  </a:cubicBezTo>
                  <a:cubicBezTo>
                    <a:pt x="18116" y="53170"/>
                    <a:pt x="18120" y="53176"/>
                    <a:pt x="18123" y="53182"/>
                  </a:cubicBezTo>
                  <a:lnTo>
                    <a:pt x="18123" y="53182"/>
                  </a:lnTo>
                  <a:cubicBezTo>
                    <a:pt x="18120" y="53165"/>
                    <a:pt x="18116" y="53147"/>
                    <a:pt x="18113" y="53130"/>
                  </a:cubicBezTo>
                  <a:cubicBezTo>
                    <a:pt x="18110" y="53125"/>
                    <a:pt x="18108" y="53119"/>
                    <a:pt x="18106" y="53113"/>
                  </a:cubicBezTo>
                  <a:close/>
                  <a:moveTo>
                    <a:pt x="18123" y="53182"/>
                  </a:moveTo>
                  <a:cubicBezTo>
                    <a:pt x="18189" y="53510"/>
                    <a:pt x="18260" y="53837"/>
                    <a:pt x="18424" y="54133"/>
                  </a:cubicBezTo>
                  <a:cubicBezTo>
                    <a:pt x="18322" y="53828"/>
                    <a:pt x="18287" y="53457"/>
                    <a:pt x="18123" y="53182"/>
                  </a:cubicBezTo>
                  <a:close/>
                  <a:moveTo>
                    <a:pt x="18424" y="54167"/>
                  </a:moveTo>
                  <a:cubicBezTo>
                    <a:pt x="18428" y="54187"/>
                    <a:pt x="18432" y="54206"/>
                    <a:pt x="18437" y="54226"/>
                  </a:cubicBezTo>
                  <a:lnTo>
                    <a:pt x="18437" y="54226"/>
                  </a:lnTo>
                  <a:cubicBezTo>
                    <a:pt x="18435" y="54206"/>
                    <a:pt x="18430" y="54187"/>
                    <a:pt x="18424" y="54167"/>
                  </a:cubicBezTo>
                  <a:close/>
                  <a:moveTo>
                    <a:pt x="36674" y="54098"/>
                  </a:moveTo>
                  <a:cubicBezTo>
                    <a:pt x="36743" y="54098"/>
                    <a:pt x="36743" y="54167"/>
                    <a:pt x="36778" y="54202"/>
                  </a:cubicBezTo>
                  <a:cubicBezTo>
                    <a:pt x="36812" y="54236"/>
                    <a:pt x="36812" y="54340"/>
                    <a:pt x="36743" y="54340"/>
                  </a:cubicBezTo>
                  <a:cubicBezTo>
                    <a:pt x="36731" y="54346"/>
                    <a:pt x="36719" y="54349"/>
                    <a:pt x="36709" y="54349"/>
                  </a:cubicBezTo>
                  <a:cubicBezTo>
                    <a:pt x="36663" y="54349"/>
                    <a:pt x="36640" y="54293"/>
                    <a:pt x="36640" y="54236"/>
                  </a:cubicBezTo>
                  <a:cubicBezTo>
                    <a:pt x="36640" y="54202"/>
                    <a:pt x="36640" y="54133"/>
                    <a:pt x="36674" y="54098"/>
                  </a:cubicBezTo>
                  <a:close/>
                  <a:moveTo>
                    <a:pt x="30662" y="46722"/>
                  </a:moveTo>
                  <a:cubicBezTo>
                    <a:pt x="31166" y="46722"/>
                    <a:pt x="31665" y="46754"/>
                    <a:pt x="32146" y="46805"/>
                  </a:cubicBezTo>
                  <a:cubicBezTo>
                    <a:pt x="32561" y="46839"/>
                    <a:pt x="32872" y="47047"/>
                    <a:pt x="33218" y="47289"/>
                  </a:cubicBezTo>
                  <a:cubicBezTo>
                    <a:pt x="33598" y="47565"/>
                    <a:pt x="33978" y="47911"/>
                    <a:pt x="34358" y="48188"/>
                  </a:cubicBezTo>
                  <a:cubicBezTo>
                    <a:pt x="34739" y="48429"/>
                    <a:pt x="34981" y="48775"/>
                    <a:pt x="35188" y="49155"/>
                  </a:cubicBezTo>
                  <a:cubicBezTo>
                    <a:pt x="35430" y="49674"/>
                    <a:pt x="35741" y="50123"/>
                    <a:pt x="36052" y="50607"/>
                  </a:cubicBezTo>
                  <a:cubicBezTo>
                    <a:pt x="36743" y="51679"/>
                    <a:pt x="37158" y="52854"/>
                    <a:pt x="37227" y="54133"/>
                  </a:cubicBezTo>
                  <a:cubicBezTo>
                    <a:pt x="37227" y="54306"/>
                    <a:pt x="37227" y="54478"/>
                    <a:pt x="37262" y="54617"/>
                  </a:cubicBezTo>
                  <a:cubicBezTo>
                    <a:pt x="37262" y="54651"/>
                    <a:pt x="37227" y="54686"/>
                    <a:pt x="37193" y="54720"/>
                  </a:cubicBezTo>
                  <a:cubicBezTo>
                    <a:pt x="37054" y="54582"/>
                    <a:pt x="37020" y="54340"/>
                    <a:pt x="36951" y="54167"/>
                  </a:cubicBezTo>
                  <a:cubicBezTo>
                    <a:pt x="36778" y="53511"/>
                    <a:pt x="36363" y="52992"/>
                    <a:pt x="35914" y="52474"/>
                  </a:cubicBezTo>
                  <a:cubicBezTo>
                    <a:pt x="35603" y="52163"/>
                    <a:pt x="35326" y="51851"/>
                    <a:pt x="35119" y="51471"/>
                  </a:cubicBezTo>
                  <a:cubicBezTo>
                    <a:pt x="34842" y="51022"/>
                    <a:pt x="34497" y="50642"/>
                    <a:pt x="34082" y="50331"/>
                  </a:cubicBezTo>
                  <a:cubicBezTo>
                    <a:pt x="33840" y="50089"/>
                    <a:pt x="33494" y="49985"/>
                    <a:pt x="33183" y="49881"/>
                  </a:cubicBezTo>
                  <a:cubicBezTo>
                    <a:pt x="32492" y="49639"/>
                    <a:pt x="31766" y="49397"/>
                    <a:pt x="31075" y="49155"/>
                  </a:cubicBezTo>
                  <a:cubicBezTo>
                    <a:pt x="30971" y="49155"/>
                    <a:pt x="30902" y="49121"/>
                    <a:pt x="30833" y="49121"/>
                  </a:cubicBezTo>
                  <a:cubicBezTo>
                    <a:pt x="30314" y="49121"/>
                    <a:pt x="29796" y="48948"/>
                    <a:pt x="29277" y="48913"/>
                  </a:cubicBezTo>
                  <a:cubicBezTo>
                    <a:pt x="29220" y="48905"/>
                    <a:pt x="29163" y="48901"/>
                    <a:pt x="29106" y="48901"/>
                  </a:cubicBezTo>
                  <a:cubicBezTo>
                    <a:pt x="28921" y="48901"/>
                    <a:pt x="28736" y="48946"/>
                    <a:pt x="28551" y="49052"/>
                  </a:cubicBezTo>
                  <a:cubicBezTo>
                    <a:pt x="28033" y="49328"/>
                    <a:pt x="27480" y="49570"/>
                    <a:pt x="27031" y="49916"/>
                  </a:cubicBezTo>
                  <a:cubicBezTo>
                    <a:pt x="26892" y="50019"/>
                    <a:pt x="26719" y="50054"/>
                    <a:pt x="26547" y="50054"/>
                  </a:cubicBezTo>
                  <a:cubicBezTo>
                    <a:pt x="25959" y="50089"/>
                    <a:pt x="25406" y="50123"/>
                    <a:pt x="24853" y="50227"/>
                  </a:cubicBezTo>
                  <a:cubicBezTo>
                    <a:pt x="24823" y="50230"/>
                    <a:pt x="24795" y="50231"/>
                    <a:pt x="24768" y="50231"/>
                  </a:cubicBezTo>
                  <a:cubicBezTo>
                    <a:pt x="24472" y="50231"/>
                    <a:pt x="24288" y="50065"/>
                    <a:pt x="24162" y="49812"/>
                  </a:cubicBezTo>
                  <a:cubicBezTo>
                    <a:pt x="24092" y="49708"/>
                    <a:pt x="24023" y="49570"/>
                    <a:pt x="23954" y="49432"/>
                  </a:cubicBezTo>
                  <a:cubicBezTo>
                    <a:pt x="23897" y="49288"/>
                    <a:pt x="23911" y="49216"/>
                    <a:pt x="24037" y="49216"/>
                  </a:cubicBezTo>
                  <a:cubicBezTo>
                    <a:pt x="24063" y="49216"/>
                    <a:pt x="24092" y="49219"/>
                    <a:pt x="24127" y="49224"/>
                  </a:cubicBezTo>
                  <a:cubicBezTo>
                    <a:pt x="24542" y="49259"/>
                    <a:pt x="24991" y="49328"/>
                    <a:pt x="25164" y="49812"/>
                  </a:cubicBezTo>
                  <a:cubicBezTo>
                    <a:pt x="25164" y="49842"/>
                    <a:pt x="25190" y="49923"/>
                    <a:pt x="25219" y="49923"/>
                  </a:cubicBezTo>
                  <a:cubicBezTo>
                    <a:pt x="25223" y="49923"/>
                    <a:pt x="25228" y="49921"/>
                    <a:pt x="25233" y="49916"/>
                  </a:cubicBezTo>
                  <a:cubicBezTo>
                    <a:pt x="25311" y="49881"/>
                    <a:pt x="25395" y="49873"/>
                    <a:pt x="25482" y="49873"/>
                  </a:cubicBezTo>
                  <a:cubicBezTo>
                    <a:pt x="25569" y="49873"/>
                    <a:pt x="25659" y="49881"/>
                    <a:pt x="25747" y="49881"/>
                  </a:cubicBezTo>
                  <a:cubicBezTo>
                    <a:pt x="25924" y="49881"/>
                    <a:pt x="26097" y="49847"/>
                    <a:pt x="26236" y="49639"/>
                  </a:cubicBezTo>
                  <a:lnTo>
                    <a:pt x="26236" y="49639"/>
                  </a:lnTo>
                  <a:cubicBezTo>
                    <a:pt x="26084" y="49690"/>
                    <a:pt x="25950" y="49722"/>
                    <a:pt x="25822" y="49722"/>
                  </a:cubicBezTo>
                  <a:cubicBezTo>
                    <a:pt x="25775" y="49722"/>
                    <a:pt x="25729" y="49718"/>
                    <a:pt x="25682" y="49708"/>
                  </a:cubicBezTo>
                  <a:cubicBezTo>
                    <a:pt x="25510" y="49708"/>
                    <a:pt x="25371" y="49708"/>
                    <a:pt x="25268" y="49501"/>
                  </a:cubicBezTo>
                  <a:cubicBezTo>
                    <a:pt x="25060" y="49155"/>
                    <a:pt x="25026" y="49155"/>
                    <a:pt x="25302" y="48810"/>
                  </a:cubicBezTo>
                  <a:cubicBezTo>
                    <a:pt x="25371" y="48741"/>
                    <a:pt x="25441" y="48671"/>
                    <a:pt x="25544" y="48602"/>
                  </a:cubicBezTo>
                  <a:cubicBezTo>
                    <a:pt x="26028" y="48188"/>
                    <a:pt x="26512" y="47738"/>
                    <a:pt x="27100" y="47462"/>
                  </a:cubicBezTo>
                  <a:cubicBezTo>
                    <a:pt x="27480" y="47289"/>
                    <a:pt x="27895" y="47220"/>
                    <a:pt x="28275" y="47116"/>
                  </a:cubicBezTo>
                  <a:cubicBezTo>
                    <a:pt x="28586" y="47047"/>
                    <a:pt x="28932" y="46978"/>
                    <a:pt x="29208" y="46874"/>
                  </a:cubicBezTo>
                  <a:cubicBezTo>
                    <a:pt x="29519" y="46770"/>
                    <a:pt x="29796" y="46736"/>
                    <a:pt x="30107" y="46736"/>
                  </a:cubicBezTo>
                  <a:cubicBezTo>
                    <a:pt x="30292" y="46727"/>
                    <a:pt x="30477" y="46722"/>
                    <a:pt x="30662" y="46722"/>
                  </a:cubicBezTo>
                  <a:close/>
                  <a:moveTo>
                    <a:pt x="13792" y="52439"/>
                  </a:moveTo>
                  <a:cubicBezTo>
                    <a:pt x="14069" y="52992"/>
                    <a:pt x="14069" y="53994"/>
                    <a:pt x="13792" y="54755"/>
                  </a:cubicBezTo>
                  <a:lnTo>
                    <a:pt x="13688" y="54755"/>
                  </a:lnTo>
                  <a:cubicBezTo>
                    <a:pt x="13723" y="53994"/>
                    <a:pt x="13758" y="53269"/>
                    <a:pt x="13792" y="52439"/>
                  </a:cubicBezTo>
                  <a:close/>
                  <a:moveTo>
                    <a:pt x="14760" y="53130"/>
                  </a:moveTo>
                  <a:cubicBezTo>
                    <a:pt x="14656" y="53683"/>
                    <a:pt x="14449" y="54236"/>
                    <a:pt x="14207" y="54789"/>
                  </a:cubicBezTo>
                  <a:cubicBezTo>
                    <a:pt x="14138" y="54755"/>
                    <a:pt x="14103" y="54686"/>
                    <a:pt x="14103" y="54651"/>
                  </a:cubicBezTo>
                  <a:cubicBezTo>
                    <a:pt x="14241" y="54340"/>
                    <a:pt x="14311" y="53960"/>
                    <a:pt x="14380" y="53614"/>
                  </a:cubicBezTo>
                  <a:cubicBezTo>
                    <a:pt x="14414" y="53407"/>
                    <a:pt x="14587" y="53269"/>
                    <a:pt x="14760" y="53130"/>
                  </a:cubicBezTo>
                  <a:close/>
                  <a:moveTo>
                    <a:pt x="36329" y="54859"/>
                  </a:moveTo>
                  <a:lnTo>
                    <a:pt x="36294" y="54893"/>
                  </a:lnTo>
                  <a:lnTo>
                    <a:pt x="36294" y="54859"/>
                  </a:lnTo>
                  <a:close/>
                  <a:moveTo>
                    <a:pt x="17698" y="54720"/>
                  </a:moveTo>
                  <a:lnTo>
                    <a:pt x="17698" y="54720"/>
                  </a:lnTo>
                  <a:cubicBezTo>
                    <a:pt x="17733" y="54824"/>
                    <a:pt x="17663" y="54928"/>
                    <a:pt x="17663" y="55031"/>
                  </a:cubicBezTo>
                  <a:cubicBezTo>
                    <a:pt x="17663" y="54928"/>
                    <a:pt x="17698" y="54824"/>
                    <a:pt x="17698" y="54720"/>
                  </a:cubicBezTo>
                  <a:close/>
                  <a:moveTo>
                    <a:pt x="13585" y="55308"/>
                  </a:moveTo>
                  <a:cubicBezTo>
                    <a:pt x="13619" y="55308"/>
                    <a:pt x="13619" y="55343"/>
                    <a:pt x="13585" y="55377"/>
                  </a:cubicBezTo>
                  <a:cubicBezTo>
                    <a:pt x="13585" y="55377"/>
                    <a:pt x="13585" y="55377"/>
                    <a:pt x="13585" y="55412"/>
                  </a:cubicBezTo>
                  <a:cubicBezTo>
                    <a:pt x="13550" y="55377"/>
                    <a:pt x="13550" y="55343"/>
                    <a:pt x="13550" y="55343"/>
                  </a:cubicBezTo>
                  <a:cubicBezTo>
                    <a:pt x="13550" y="55343"/>
                    <a:pt x="13585" y="55308"/>
                    <a:pt x="13585" y="55308"/>
                  </a:cubicBezTo>
                  <a:close/>
                  <a:moveTo>
                    <a:pt x="36363" y="56068"/>
                  </a:moveTo>
                  <a:cubicBezTo>
                    <a:pt x="36432" y="56103"/>
                    <a:pt x="36432" y="56172"/>
                    <a:pt x="36432" y="56207"/>
                  </a:cubicBezTo>
                  <a:cubicBezTo>
                    <a:pt x="36432" y="56241"/>
                    <a:pt x="36398" y="56276"/>
                    <a:pt x="36398" y="56276"/>
                  </a:cubicBezTo>
                  <a:cubicBezTo>
                    <a:pt x="36329" y="56276"/>
                    <a:pt x="36294" y="56207"/>
                    <a:pt x="36294" y="56138"/>
                  </a:cubicBezTo>
                  <a:cubicBezTo>
                    <a:pt x="36294" y="56103"/>
                    <a:pt x="36294" y="56068"/>
                    <a:pt x="36363" y="56068"/>
                  </a:cubicBezTo>
                  <a:close/>
                  <a:moveTo>
                    <a:pt x="26166" y="55377"/>
                  </a:moveTo>
                  <a:cubicBezTo>
                    <a:pt x="26270" y="55377"/>
                    <a:pt x="26305" y="55481"/>
                    <a:pt x="26339" y="55550"/>
                  </a:cubicBezTo>
                  <a:cubicBezTo>
                    <a:pt x="26512" y="55861"/>
                    <a:pt x="26685" y="56172"/>
                    <a:pt x="26858" y="56483"/>
                  </a:cubicBezTo>
                  <a:cubicBezTo>
                    <a:pt x="26892" y="56552"/>
                    <a:pt x="26927" y="56656"/>
                    <a:pt x="26823" y="56691"/>
                  </a:cubicBezTo>
                  <a:cubicBezTo>
                    <a:pt x="26794" y="56710"/>
                    <a:pt x="26765" y="56718"/>
                    <a:pt x="26739" y="56718"/>
                  </a:cubicBezTo>
                  <a:cubicBezTo>
                    <a:pt x="26670" y="56718"/>
                    <a:pt x="26616" y="56662"/>
                    <a:pt x="26616" y="56587"/>
                  </a:cubicBezTo>
                  <a:cubicBezTo>
                    <a:pt x="26581" y="56379"/>
                    <a:pt x="26443" y="56276"/>
                    <a:pt x="26305" y="56103"/>
                  </a:cubicBezTo>
                  <a:cubicBezTo>
                    <a:pt x="26132" y="55930"/>
                    <a:pt x="26132" y="55619"/>
                    <a:pt x="26166" y="55377"/>
                  </a:cubicBezTo>
                  <a:close/>
                  <a:moveTo>
                    <a:pt x="17663" y="42381"/>
                  </a:moveTo>
                  <a:cubicBezTo>
                    <a:pt x="17905" y="42588"/>
                    <a:pt x="18009" y="42864"/>
                    <a:pt x="18147" y="43072"/>
                  </a:cubicBezTo>
                  <a:cubicBezTo>
                    <a:pt x="18597" y="43729"/>
                    <a:pt x="18977" y="44420"/>
                    <a:pt x="19392" y="45077"/>
                  </a:cubicBezTo>
                  <a:cubicBezTo>
                    <a:pt x="19495" y="45249"/>
                    <a:pt x="19495" y="45491"/>
                    <a:pt x="19634" y="45664"/>
                  </a:cubicBezTo>
                  <a:cubicBezTo>
                    <a:pt x="19806" y="45906"/>
                    <a:pt x="19979" y="46114"/>
                    <a:pt x="20221" y="46286"/>
                  </a:cubicBezTo>
                  <a:cubicBezTo>
                    <a:pt x="21051" y="46978"/>
                    <a:pt x="21777" y="47773"/>
                    <a:pt x="22399" y="48637"/>
                  </a:cubicBezTo>
                  <a:cubicBezTo>
                    <a:pt x="22572" y="48879"/>
                    <a:pt x="22710" y="49121"/>
                    <a:pt x="22779" y="49397"/>
                  </a:cubicBezTo>
                  <a:cubicBezTo>
                    <a:pt x="22779" y="49501"/>
                    <a:pt x="22848" y="49536"/>
                    <a:pt x="22952" y="49536"/>
                  </a:cubicBezTo>
                  <a:cubicBezTo>
                    <a:pt x="23056" y="49501"/>
                    <a:pt x="23090" y="49432"/>
                    <a:pt x="23056" y="49328"/>
                  </a:cubicBezTo>
                  <a:lnTo>
                    <a:pt x="23090" y="49328"/>
                  </a:lnTo>
                  <a:cubicBezTo>
                    <a:pt x="23056" y="49294"/>
                    <a:pt x="23056" y="49259"/>
                    <a:pt x="23021" y="49224"/>
                  </a:cubicBezTo>
                  <a:cubicBezTo>
                    <a:pt x="22883" y="48913"/>
                    <a:pt x="22779" y="48637"/>
                    <a:pt x="22537" y="48395"/>
                  </a:cubicBezTo>
                  <a:cubicBezTo>
                    <a:pt x="22330" y="48222"/>
                    <a:pt x="22191" y="48015"/>
                    <a:pt x="22053" y="47773"/>
                  </a:cubicBezTo>
                  <a:cubicBezTo>
                    <a:pt x="22226" y="47773"/>
                    <a:pt x="22295" y="47842"/>
                    <a:pt x="22399" y="47911"/>
                  </a:cubicBezTo>
                  <a:cubicBezTo>
                    <a:pt x="22675" y="48188"/>
                    <a:pt x="22917" y="48499"/>
                    <a:pt x="23159" y="48775"/>
                  </a:cubicBezTo>
                  <a:cubicBezTo>
                    <a:pt x="23228" y="48879"/>
                    <a:pt x="23297" y="48948"/>
                    <a:pt x="23263" y="49052"/>
                  </a:cubicBezTo>
                  <a:cubicBezTo>
                    <a:pt x="23228" y="49190"/>
                    <a:pt x="23228" y="49294"/>
                    <a:pt x="23401" y="49328"/>
                  </a:cubicBezTo>
                  <a:cubicBezTo>
                    <a:pt x="23436" y="49328"/>
                    <a:pt x="23470" y="49397"/>
                    <a:pt x="23436" y="49466"/>
                  </a:cubicBezTo>
                  <a:cubicBezTo>
                    <a:pt x="23401" y="49605"/>
                    <a:pt x="23090" y="49812"/>
                    <a:pt x="22952" y="49812"/>
                  </a:cubicBezTo>
                  <a:lnTo>
                    <a:pt x="22675" y="49812"/>
                  </a:lnTo>
                  <a:cubicBezTo>
                    <a:pt x="22569" y="49768"/>
                    <a:pt x="22466" y="49748"/>
                    <a:pt x="22368" y="49748"/>
                  </a:cubicBezTo>
                  <a:cubicBezTo>
                    <a:pt x="22085" y="49748"/>
                    <a:pt x="21835" y="49909"/>
                    <a:pt x="21604" y="50089"/>
                  </a:cubicBezTo>
                  <a:cubicBezTo>
                    <a:pt x="21258" y="50400"/>
                    <a:pt x="20947" y="50745"/>
                    <a:pt x="20705" y="51160"/>
                  </a:cubicBezTo>
                  <a:cubicBezTo>
                    <a:pt x="20429" y="51609"/>
                    <a:pt x="20359" y="52128"/>
                    <a:pt x="20256" y="52646"/>
                  </a:cubicBezTo>
                  <a:cubicBezTo>
                    <a:pt x="20083" y="53338"/>
                    <a:pt x="20325" y="53994"/>
                    <a:pt x="20256" y="54651"/>
                  </a:cubicBezTo>
                  <a:cubicBezTo>
                    <a:pt x="20187" y="55204"/>
                    <a:pt x="20187" y="55757"/>
                    <a:pt x="20325" y="56276"/>
                  </a:cubicBezTo>
                  <a:cubicBezTo>
                    <a:pt x="20359" y="56483"/>
                    <a:pt x="20429" y="56725"/>
                    <a:pt x="20290" y="56932"/>
                  </a:cubicBezTo>
                  <a:cubicBezTo>
                    <a:pt x="20187" y="56898"/>
                    <a:pt x="20152" y="56863"/>
                    <a:pt x="20117" y="56794"/>
                  </a:cubicBezTo>
                  <a:cubicBezTo>
                    <a:pt x="19806" y="56138"/>
                    <a:pt x="19288" y="55654"/>
                    <a:pt x="18908" y="55031"/>
                  </a:cubicBezTo>
                  <a:cubicBezTo>
                    <a:pt x="18745" y="54771"/>
                    <a:pt x="18520" y="54541"/>
                    <a:pt x="18437" y="54226"/>
                  </a:cubicBezTo>
                  <a:lnTo>
                    <a:pt x="18437" y="54226"/>
                  </a:lnTo>
                  <a:cubicBezTo>
                    <a:pt x="18462" y="54408"/>
                    <a:pt x="18320" y="54574"/>
                    <a:pt x="18320" y="54824"/>
                  </a:cubicBezTo>
                  <a:cubicBezTo>
                    <a:pt x="18044" y="54582"/>
                    <a:pt x="17802" y="54409"/>
                    <a:pt x="17802" y="54064"/>
                  </a:cubicBezTo>
                  <a:cubicBezTo>
                    <a:pt x="17802" y="53856"/>
                    <a:pt x="17698" y="53683"/>
                    <a:pt x="17629" y="53511"/>
                  </a:cubicBezTo>
                  <a:cubicBezTo>
                    <a:pt x="17491" y="53061"/>
                    <a:pt x="17456" y="52612"/>
                    <a:pt x="17387" y="52197"/>
                  </a:cubicBezTo>
                  <a:cubicBezTo>
                    <a:pt x="17283" y="51506"/>
                    <a:pt x="17214" y="50814"/>
                    <a:pt x="17145" y="50158"/>
                  </a:cubicBezTo>
                  <a:cubicBezTo>
                    <a:pt x="17110" y="49985"/>
                    <a:pt x="17076" y="49847"/>
                    <a:pt x="17179" y="49708"/>
                  </a:cubicBezTo>
                  <a:cubicBezTo>
                    <a:pt x="17283" y="49743"/>
                    <a:pt x="17249" y="49812"/>
                    <a:pt x="17249" y="49881"/>
                  </a:cubicBezTo>
                  <a:cubicBezTo>
                    <a:pt x="17456" y="50745"/>
                    <a:pt x="17663" y="51609"/>
                    <a:pt x="17905" y="52439"/>
                  </a:cubicBezTo>
                  <a:cubicBezTo>
                    <a:pt x="17905" y="52474"/>
                    <a:pt x="17940" y="52508"/>
                    <a:pt x="17940" y="52508"/>
                  </a:cubicBezTo>
                  <a:cubicBezTo>
                    <a:pt x="17940" y="52742"/>
                    <a:pt x="18037" y="52944"/>
                    <a:pt x="18106" y="53113"/>
                  </a:cubicBezTo>
                  <a:lnTo>
                    <a:pt x="18106" y="53113"/>
                  </a:lnTo>
                  <a:cubicBezTo>
                    <a:pt x="18078" y="52893"/>
                    <a:pt x="18071" y="52703"/>
                    <a:pt x="17974" y="52543"/>
                  </a:cubicBezTo>
                  <a:cubicBezTo>
                    <a:pt x="17905" y="51955"/>
                    <a:pt x="17767" y="51402"/>
                    <a:pt x="17629" y="50849"/>
                  </a:cubicBezTo>
                  <a:cubicBezTo>
                    <a:pt x="17421" y="49916"/>
                    <a:pt x="17387" y="48983"/>
                    <a:pt x="17525" y="48049"/>
                  </a:cubicBezTo>
                  <a:cubicBezTo>
                    <a:pt x="17629" y="47289"/>
                    <a:pt x="17525" y="46528"/>
                    <a:pt x="17560" y="45768"/>
                  </a:cubicBezTo>
                  <a:cubicBezTo>
                    <a:pt x="17594" y="44766"/>
                    <a:pt x="17525" y="43763"/>
                    <a:pt x="17594" y="42761"/>
                  </a:cubicBezTo>
                  <a:cubicBezTo>
                    <a:pt x="17594" y="42657"/>
                    <a:pt x="17560" y="42519"/>
                    <a:pt x="17663" y="42381"/>
                  </a:cubicBezTo>
                  <a:close/>
                  <a:moveTo>
                    <a:pt x="17007" y="43936"/>
                  </a:moveTo>
                  <a:cubicBezTo>
                    <a:pt x="17145" y="43936"/>
                    <a:pt x="17110" y="44040"/>
                    <a:pt x="17110" y="44109"/>
                  </a:cubicBezTo>
                  <a:cubicBezTo>
                    <a:pt x="17145" y="44420"/>
                    <a:pt x="17076" y="44731"/>
                    <a:pt x="17041" y="45042"/>
                  </a:cubicBezTo>
                  <a:cubicBezTo>
                    <a:pt x="16903" y="45837"/>
                    <a:pt x="16834" y="46667"/>
                    <a:pt x="16868" y="47462"/>
                  </a:cubicBezTo>
                  <a:cubicBezTo>
                    <a:pt x="16903" y="48188"/>
                    <a:pt x="16868" y="48913"/>
                    <a:pt x="16903" y="49605"/>
                  </a:cubicBezTo>
                  <a:cubicBezTo>
                    <a:pt x="16938" y="50331"/>
                    <a:pt x="17007" y="51022"/>
                    <a:pt x="17145" y="51713"/>
                  </a:cubicBezTo>
                  <a:cubicBezTo>
                    <a:pt x="17214" y="52197"/>
                    <a:pt x="17179" y="52716"/>
                    <a:pt x="17352" y="53199"/>
                  </a:cubicBezTo>
                  <a:cubicBezTo>
                    <a:pt x="17663" y="53960"/>
                    <a:pt x="17456" y="54720"/>
                    <a:pt x="17387" y="55481"/>
                  </a:cubicBezTo>
                  <a:cubicBezTo>
                    <a:pt x="17387" y="55688"/>
                    <a:pt x="17318" y="55896"/>
                    <a:pt x="17318" y="56068"/>
                  </a:cubicBezTo>
                  <a:cubicBezTo>
                    <a:pt x="17318" y="56794"/>
                    <a:pt x="16972" y="57347"/>
                    <a:pt x="16626" y="57935"/>
                  </a:cubicBezTo>
                  <a:cubicBezTo>
                    <a:pt x="16626" y="57969"/>
                    <a:pt x="16592" y="57969"/>
                    <a:pt x="16557" y="57969"/>
                  </a:cubicBezTo>
                  <a:cubicBezTo>
                    <a:pt x="16557" y="57981"/>
                    <a:pt x="16553" y="57985"/>
                    <a:pt x="16548" y="57985"/>
                  </a:cubicBezTo>
                  <a:cubicBezTo>
                    <a:pt x="16538" y="57985"/>
                    <a:pt x="16523" y="57969"/>
                    <a:pt x="16523" y="57969"/>
                  </a:cubicBezTo>
                  <a:cubicBezTo>
                    <a:pt x="16419" y="57866"/>
                    <a:pt x="16488" y="57762"/>
                    <a:pt x="16523" y="57658"/>
                  </a:cubicBezTo>
                  <a:cubicBezTo>
                    <a:pt x="16592" y="56967"/>
                    <a:pt x="16592" y="56310"/>
                    <a:pt x="16281" y="55688"/>
                  </a:cubicBezTo>
                  <a:cubicBezTo>
                    <a:pt x="16143" y="55343"/>
                    <a:pt x="16143" y="55031"/>
                    <a:pt x="16212" y="54686"/>
                  </a:cubicBezTo>
                  <a:cubicBezTo>
                    <a:pt x="16384" y="54064"/>
                    <a:pt x="16419" y="53441"/>
                    <a:pt x="16419" y="52785"/>
                  </a:cubicBezTo>
                  <a:cubicBezTo>
                    <a:pt x="16419" y="52128"/>
                    <a:pt x="16419" y="51471"/>
                    <a:pt x="16350" y="50780"/>
                  </a:cubicBezTo>
                  <a:cubicBezTo>
                    <a:pt x="16315" y="50503"/>
                    <a:pt x="16212" y="50296"/>
                    <a:pt x="15970" y="50123"/>
                  </a:cubicBezTo>
                  <a:cubicBezTo>
                    <a:pt x="15935" y="50123"/>
                    <a:pt x="15901" y="50054"/>
                    <a:pt x="15866" y="50054"/>
                  </a:cubicBezTo>
                  <a:cubicBezTo>
                    <a:pt x="15382" y="49916"/>
                    <a:pt x="15209" y="49536"/>
                    <a:pt x="15106" y="49086"/>
                  </a:cubicBezTo>
                  <a:cubicBezTo>
                    <a:pt x="15036" y="48844"/>
                    <a:pt x="14933" y="48602"/>
                    <a:pt x="14829" y="48395"/>
                  </a:cubicBezTo>
                  <a:cubicBezTo>
                    <a:pt x="14725" y="48222"/>
                    <a:pt x="14691" y="48049"/>
                    <a:pt x="14794" y="47842"/>
                  </a:cubicBezTo>
                  <a:cubicBezTo>
                    <a:pt x="14933" y="47634"/>
                    <a:pt x="15036" y="47393"/>
                    <a:pt x="15175" y="47185"/>
                  </a:cubicBezTo>
                  <a:cubicBezTo>
                    <a:pt x="15348" y="46909"/>
                    <a:pt x="15486" y="46667"/>
                    <a:pt x="15624" y="46390"/>
                  </a:cubicBezTo>
                  <a:cubicBezTo>
                    <a:pt x="15728" y="46114"/>
                    <a:pt x="15866" y="45872"/>
                    <a:pt x="16039" y="45630"/>
                  </a:cubicBezTo>
                  <a:cubicBezTo>
                    <a:pt x="16315" y="45284"/>
                    <a:pt x="16557" y="44869"/>
                    <a:pt x="16730" y="44420"/>
                  </a:cubicBezTo>
                  <a:cubicBezTo>
                    <a:pt x="16799" y="44247"/>
                    <a:pt x="16868" y="44074"/>
                    <a:pt x="17007" y="43936"/>
                  </a:cubicBezTo>
                  <a:close/>
                  <a:moveTo>
                    <a:pt x="10785" y="48741"/>
                  </a:moveTo>
                  <a:lnTo>
                    <a:pt x="10785" y="48741"/>
                  </a:lnTo>
                  <a:cubicBezTo>
                    <a:pt x="10439" y="49052"/>
                    <a:pt x="10094" y="49397"/>
                    <a:pt x="9713" y="49743"/>
                  </a:cubicBezTo>
                  <a:cubicBezTo>
                    <a:pt x="9471" y="49985"/>
                    <a:pt x="9195" y="50192"/>
                    <a:pt x="9022" y="50503"/>
                  </a:cubicBezTo>
                  <a:cubicBezTo>
                    <a:pt x="8988" y="50573"/>
                    <a:pt x="8884" y="50642"/>
                    <a:pt x="9022" y="50676"/>
                  </a:cubicBezTo>
                  <a:cubicBezTo>
                    <a:pt x="9041" y="50685"/>
                    <a:pt x="9057" y="50690"/>
                    <a:pt x="9071" y="50690"/>
                  </a:cubicBezTo>
                  <a:cubicBezTo>
                    <a:pt x="9110" y="50690"/>
                    <a:pt x="9135" y="50658"/>
                    <a:pt x="9160" y="50607"/>
                  </a:cubicBezTo>
                  <a:cubicBezTo>
                    <a:pt x="9264" y="50331"/>
                    <a:pt x="9506" y="50158"/>
                    <a:pt x="9713" y="49985"/>
                  </a:cubicBezTo>
                  <a:cubicBezTo>
                    <a:pt x="10024" y="49708"/>
                    <a:pt x="10336" y="49466"/>
                    <a:pt x="10681" y="49259"/>
                  </a:cubicBezTo>
                  <a:cubicBezTo>
                    <a:pt x="10815" y="49147"/>
                    <a:pt x="10963" y="49036"/>
                    <a:pt x="11126" y="49036"/>
                  </a:cubicBezTo>
                  <a:cubicBezTo>
                    <a:pt x="11215" y="49036"/>
                    <a:pt x="11309" y="49070"/>
                    <a:pt x="11407" y="49155"/>
                  </a:cubicBezTo>
                  <a:cubicBezTo>
                    <a:pt x="10612" y="49501"/>
                    <a:pt x="10232" y="50192"/>
                    <a:pt x="9783" y="50849"/>
                  </a:cubicBezTo>
                  <a:cubicBezTo>
                    <a:pt x="9713" y="50918"/>
                    <a:pt x="9644" y="51056"/>
                    <a:pt x="9644" y="51160"/>
                  </a:cubicBezTo>
                  <a:cubicBezTo>
                    <a:pt x="9575" y="51679"/>
                    <a:pt x="9368" y="52128"/>
                    <a:pt x="9264" y="52612"/>
                  </a:cubicBezTo>
                  <a:cubicBezTo>
                    <a:pt x="9229" y="52750"/>
                    <a:pt x="9126" y="52888"/>
                    <a:pt x="9126" y="53027"/>
                  </a:cubicBezTo>
                  <a:cubicBezTo>
                    <a:pt x="9057" y="53753"/>
                    <a:pt x="8573" y="54202"/>
                    <a:pt x="8089" y="54582"/>
                  </a:cubicBezTo>
                  <a:cubicBezTo>
                    <a:pt x="7467" y="55066"/>
                    <a:pt x="6914" y="55584"/>
                    <a:pt x="6326" y="56103"/>
                  </a:cubicBezTo>
                  <a:cubicBezTo>
                    <a:pt x="6015" y="56345"/>
                    <a:pt x="5842" y="56656"/>
                    <a:pt x="5738" y="57002"/>
                  </a:cubicBezTo>
                  <a:cubicBezTo>
                    <a:pt x="5635" y="57382"/>
                    <a:pt x="5531" y="57762"/>
                    <a:pt x="5427" y="58177"/>
                  </a:cubicBezTo>
                  <a:cubicBezTo>
                    <a:pt x="5220" y="58039"/>
                    <a:pt x="5254" y="57866"/>
                    <a:pt x="5220" y="57693"/>
                  </a:cubicBezTo>
                  <a:cubicBezTo>
                    <a:pt x="5116" y="57105"/>
                    <a:pt x="5047" y="56518"/>
                    <a:pt x="4978" y="55930"/>
                  </a:cubicBezTo>
                  <a:cubicBezTo>
                    <a:pt x="4943" y="55688"/>
                    <a:pt x="5082" y="55481"/>
                    <a:pt x="5116" y="55239"/>
                  </a:cubicBezTo>
                  <a:cubicBezTo>
                    <a:pt x="5220" y="54720"/>
                    <a:pt x="5324" y="54202"/>
                    <a:pt x="5669" y="53718"/>
                  </a:cubicBezTo>
                  <a:cubicBezTo>
                    <a:pt x="5911" y="53372"/>
                    <a:pt x="6084" y="52923"/>
                    <a:pt x="6291" y="52543"/>
                  </a:cubicBezTo>
                  <a:cubicBezTo>
                    <a:pt x="6395" y="52335"/>
                    <a:pt x="6533" y="52163"/>
                    <a:pt x="6672" y="51990"/>
                  </a:cubicBezTo>
                  <a:cubicBezTo>
                    <a:pt x="7190" y="51506"/>
                    <a:pt x="7605" y="50953"/>
                    <a:pt x="8123" y="50469"/>
                  </a:cubicBezTo>
                  <a:cubicBezTo>
                    <a:pt x="8607" y="50054"/>
                    <a:pt x="9091" y="49605"/>
                    <a:pt x="9575" y="49190"/>
                  </a:cubicBezTo>
                  <a:cubicBezTo>
                    <a:pt x="9921" y="48948"/>
                    <a:pt x="10370" y="48879"/>
                    <a:pt x="10785" y="48741"/>
                  </a:cubicBezTo>
                  <a:close/>
                  <a:moveTo>
                    <a:pt x="22814" y="58108"/>
                  </a:moveTo>
                  <a:cubicBezTo>
                    <a:pt x="22814" y="58108"/>
                    <a:pt x="22814" y="58142"/>
                    <a:pt x="22848" y="58177"/>
                  </a:cubicBezTo>
                  <a:cubicBezTo>
                    <a:pt x="22825" y="58177"/>
                    <a:pt x="22802" y="58192"/>
                    <a:pt x="22789" y="58192"/>
                  </a:cubicBezTo>
                  <a:cubicBezTo>
                    <a:pt x="22783" y="58192"/>
                    <a:pt x="22779" y="58188"/>
                    <a:pt x="22779" y="58177"/>
                  </a:cubicBezTo>
                  <a:cubicBezTo>
                    <a:pt x="22779" y="58177"/>
                    <a:pt x="22744" y="58142"/>
                    <a:pt x="22744" y="58142"/>
                  </a:cubicBezTo>
                  <a:cubicBezTo>
                    <a:pt x="22779" y="58142"/>
                    <a:pt x="22779" y="58108"/>
                    <a:pt x="22814" y="58108"/>
                  </a:cubicBezTo>
                  <a:close/>
                  <a:moveTo>
                    <a:pt x="37400" y="56310"/>
                  </a:moveTo>
                  <a:cubicBezTo>
                    <a:pt x="37538" y="56414"/>
                    <a:pt x="37538" y="56587"/>
                    <a:pt x="37573" y="56691"/>
                  </a:cubicBezTo>
                  <a:cubicBezTo>
                    <a:pt x="37642" y="57105"/>
                    <a:pt x="37746" y="57520"/>
                    <a:pt x="37815" y="57900"/>
                  </a:cubicBezTo>
                  <a:cubicBezTo>
                    <a:pt x="37849" y="58142"/>
                    <a:pt x="37815" y="58211"/>
                    <a:pt x="37573" y="58246"/>
                  </a:cubicBezTo>
                  <a:cubicBezTo>
                    <a:pt x="37504" y="58246"/>
                    <a:pt x="37435" y="58240"/>
                    <a:pt x="37366" y="58240"/>
                  </a:cubicBezTo>
                  <a:cubicBezTo>
                    <a:pt x="37262" y="58240"/>
                    <a:pt x="37158" y="58253"/>
                    <a:pt x="37054" y="58315"/>
                  </a:cubicBezTo>
                  <a:cubicBezTo>
                    <a:pt x="37038" y="58326"/>
                    <a:pt x="37023" y="58331"/>
                    <a:pt x="37009" y="58331"/>
                  </a:cubicBezTo>
                  <a:cubicBezTo>
                    <a:pt x="36940" y="58331"/>
                    <a:pt x="36916" y="58200"/>
                    <a:pt x="36916" y="58142"/>
                  </a:cubicBezTo>
                  <a:cubicBezTo>
                    <a:pt x="36882" y="57797"/>
                    <a:pt x="36882" y="57451"/>
                    <a:pt x="36916" y="57105"/>
                  </a:cubicBezTo>
                  <a:cubicBezTo>
                    <a:pt x="36916" y="57071"/>
                    <a:pt x="36951" y="57036"/>
                    <a:pt x="36951" y="57036"/>
                  </a:cubicBezTo>
                  <a:cubicBezTo>
                    <a:pt x="37020" y="56656"/>
                    <a:pt x="37020" y="56656"/>
                    <a:pt x="37400" y="56310"/>
                  </a:cubicBezTo>
                  <a:close/>
                  <a:moveTo>
                    <a:pt x="27480" y="59456"/>
                  </a:moveTo>
                  <a:lnTo>
                    <a:pt x="27514" y="59490"/>
                  </a:lnTo>
                  <a:lnTo>
                    <a:pt x="27480" y="59490"/>
                  </a:lnTo>
                  <a:lnTo>
                    <a:pt x="27480" y="59456"/>
                  </a:lnTo>
                  <a:close/>
                  <a:moveTo>
                    <a:pt x="22502" y="59456"/>
                  </a:moveTo>
                  <a:cubicBezTo>
                    <a:pt x="22537" y="59456"/>
                    <a:pt x="22537" y="59456"/>
                    <a:pt x="22537" y="59490"/>
                  </a:cubicBezTo>
                  <a:cubicBezTo>
                    <a:pt x="22537" y="59525"/>
                    <a:pt x="22502" y="59525"/>
                    <a:pt x="22468" y="59525"/>
                  </a:cubicBezTo>
                  <a:lnTo>
                    <a:pt x="22502" y="59456"/>
                  </a:lnTo>
                  <a:close/>
                  <a:moveTo>
                    <a:pt x="18493" y="54962"/>
                  </a:moveTo>
                  <a:lnTo>
                    <a:pt x="18493" y="54962"/>
                  </a:lnTo>
                  <a:cubicBezTo>
                    <a:pt x="18769" y="55239"/>
                    <a:pt x="19115" y="55446"/>
                    <a:pt x="19322" y="55792"/>
                  </a:cubicBezTo>
                  <a:cubicBezTo>
                    <a:pt x="19634" y="56310"/>
                    <a:pt x="19979" y="56863"/>
                    <a:pt x="20290" y="57416"/>
                  </a:cubicBezTo>
                  <a:cubicBezTo>
                    <a:pt x="20429" y="57658"/>
                    <a:pt x="20394" y="57935"/>
                    <a:pt x="20359" y="58177"/>
                  </a:cubicBezTo>
                  <a:cubicBezTo>
                    <a:pt x="20290" y="58868"/>
                    <a:pt x="20152" y="59594"/>
                    <a:pt x="20048" y="60285"/>
                  </a:cubicBezTo>
                  <a:cubicBezTo>
                    <a:pt x="20016" y="60301"/>
                    <a:pt x="19992" y="60308"/>
                    <a:pt x="19972" y="60308"/>
                  </a:cubicBezTo>
                  <a:cubicBezTo>
                    <a:pt x="19908" y="60308"/>
                    <a:pt x="19902" y="60235"/>
                    <a:pt x="19876" y="60182"/>
                  </a:cubicBezTo>
                  <a:cubicBezTo>
                    <a:pt x="19599" y="59629"/>
                    <a:pt x="19357" y="59076"/>
                    <a:pt x="19253" y="58488"/>
                  </a:cubicBezTo>
                  <a:cubicBezTo>
                    <a:pt x="19219" y="58177"/>
                    <a:pt x="19150" y="57935"/>
                    <a:pt x="19081" y="57624"/>
                  </a:cubicBezTo>
                  <a:lnTo>
                    <a:pt x="19081" y="57624"/>
                  </a:lnTo>
                  <a:cubicBezTo>
                    <a:pt x="19288" y="57900"/>
                    <a:pt x="19599" y="58039"/>
                    <a:pt x="19841" y="58246"/>
                  </a:cubicBezTo>
                  <a:cubicBezTo>
                    <a:pt x="19806" y="58177"/>
                    <a:pt x="19772" y="58108"/>
                    <a:pt x="19703" y="58039"/>
                  </a:cubicBezTo>
                  <a:cubicBezTo>
                    <a:pt x="19322" y="57589"/>
                    <a:pt x="19081" y="57071"/>
                    <a:pt x="18839" y="56518"/>
                  </a:cubicBezTo>
                  <a:cubicBezTo>
                    <a:pt x="18631" y="56034"/>
                    <a:pt x="18528" y="55515"/>
                    <a:pt x="18493" y="54962"/>
                  </a:cubicBezTo>
                  <a:close/>
                  <a:moveTo>
                    <a:pt x="29272" y="49164"/>
                  </a:moveTo>
                  <a:cubicBezTo>
                    <a:pt x="29420" y="49164"/>
                    <a:pt x="29572" y="49183"/>
                    <a:pt x="29727" y="49224"/>
                  </a:cubicBezTo>
                  <a:cubicBezTo>
                    <a:pt x="29796" y="49224"/>
                    <a:pt x="29830" y="49224"/>
                    <a:pt x="29899" y="49259"/>
                  </a:cubicBezTo>
                  <a:cubicBezTo>
                    <a:pt x="30107" y="49294"/>
                    <a:pt x="30383" y="49259"/>
                    <a:pt x="30556" y="49397"/>
                  </a:cubicBezTo>
                  <a:cubicBezTo>
                    <a:pt x="30729" y="49501"/>
                    <a:pt x="30833" y="49708"/>
                    <a:pt x="30971" y="49847"/>
                  </a:cubicBezTo>
                  <a:cubicBezTo>
                    <a:pt x="31386" y="50261"/>
                    <a:pt x="31697" y="50745"/>
                    <a:pt x="32042" y="51195"/>
                  </a:cubicBezTo>
                  <a:cubicBezTo>
                    <a:pt x="32112" y="51298"/>
                    <a:pt x="32146" y="51402"/>
                    <a:pt x="32284" y="51471"/>
                  </a:cubicBezTo>
                  <a:cubicBezTo>
                    <a:pt x="32042" y="50918"/>
                    <a:pt x="31697" y="50434"/>
                    <a:pt x="31351" y="49985"/>
                  </a:cubicBezTo>
                  <a:cubicBezTo>
                    <a:pt x="31213" y="49847"/>
                    <a:pt x="31109" y="49708"/>
                    <a:pt x="31040" y="49570"/>
                  </a:cubicBezTo>
                  <a:cubicBezTo>
                    <a:pt x="31109" y="49501"/>
                    <a:pt x="31144" y="49501"/>
                    <a:pt x="31178" y="49501"/>
                  </a:cubicBezTo>
                  <a:cubicBezTo>
                    <a:pt x="31593" y="49743"/>
                    <a:pt x="32042" y="49812"/>
                    <a:pt x="32457" y="49985"/>
                  </a:cubicBezTo>
                  <a:cubicBezTo>
                    <a:pt x="33010" y="50192"/>
                    <a:pt x="33494" y="50538"/>
                    <a:pt x="33944" y="50884"/>
                  </a:cubicBezTo>
                  <a:cubicBezTo>
                    <a:pt x="34255" y="51091"/>
                    <a:pt x="34531" y="51333"/>
                    <a:pt x="34669" y="51679"/>
                  </a:cubicBezTo>
                  <a:cubicBezTo>
                    <a:pt x="34773" y="51851"/>
                    <a:pt x="34946" y="52024"/>
                    <a:pt x="34808" y="52266"/>
                  </a:cubicBezTo>
                  <a:cubicBezTo>
                    <a:pt x="34773" y="52335"/>
                    <a:pt x="34842" y="52404"/>
                    <a:pt x="34877" y="52474"/>
                  </a:cubicBezTo>
                  <a:cubicBezTo>
                    <a:pt x="35395" y="53441"/>
                    <a:pt x="35603" y="54478"/>
                    <a:pt x="35914" y="55515"/>
                  </a:cubicBezTo>
                  <a:cubicBezTo>
                    <a:pt x="36052" y="56103"/>
                    <a:pt x="36259" y="56691"/>
                    <a:pt x="36432" y="57278"/>
                  </a:cubicBezTo>
                  <a:cubicBezTo>
                    <a:pt x="36536" y="57555"/>
                    <a:pt x="36605" y="57866"/>
                    <a:pt x="36640" y="58177"/>
                  </a:cubicBezTo>
                  <a:cubicBezTo>
                    <a:pt x="36743" y="58799"/>
                    <a:pt x="36916" y="59387"/>
                    <a:pt x="37020" y="60009"/>
                  </a:cubicBezTo>
                  <a:cubicBezTo>
                    <a:pt x="37054" y="60216"/>
                    <a:pt x="37124" y="60424"/>
                    <a:pt x="37054" y="60666"/>
                  </a:cubicBezTo>
                  <a:cubicBezTo>
                    <a:pt x="36847" y="60354"/>
                    <a:pt x="36605" y="60078"/>
                    <a:pt x="36432" y="59767"/>
                  </a:cubicBezTo>
                  <a:cubicBezTo>
                    <a:pt x="36087" y="59214"/>
                    <a:pt x="35706" y="58730"/>
                    <a:pt x="35188" y="58384"/>
                  </a:cubicBezTo>
                  <a:cubicBezTo>
                    <a:pt x="34842" y="58108"/>
                    <a:pt x="34531" y="57831"/>
                    <a:pt x="34220" y="57555"/>
                  </a:cubicBezTo>
                  <a:cubicBezTo>
                    <a:pt x="33978" y="57347"/>
                    <a:pt x="33771" y="57174"/>
                    <a:pt x="33494" y="57071"/>
                  </a:cubicBezTo>
                  <a:cubicBezTo>
                    <a:pt x="33010" y="56863"/>
                    <a:pt x="32768" y="56449"/>
                    <a:pt x="32526" y="56068"/>
                  </a:cubicBezTo>
                  <a:cubicBezTo>
                    <a:pt x="31973" y="55204"/>
                    <a:pt x="31455" y="54306"/>
                    <a:pt x="30833" y="53476"/>
                  </a:cubicBezTo>
                  <a:cubicBezTo>
                    <a:pt x="30522" y="53061"/>
                    <a:pt x="30107" y="52716"/>
                    <a:pt x="29727" y="52370"/>
                  </a:cubicBezTo>
                  <a:cubicBezTo>
                    <a:pt x="29035" y="51748"/>
                    <a:pt x="28309" y="51126"/>
                    <a:pt x="27549" y="50503"/>
                  </a:cubicBezTo>
                  <a:cubicBezTo>
                    <a:pt x="27411" y="50400"/>
                    <a:pt x="27203" y="50365"/>
                    <a:pt x="27100" y="50227"/>
                  </a:cubicBezTo>
                  <a:cubicBezTo>
                    <a:pt x="27169" y="50089"/>
                    <a:pt x="27272" y="50019"/>
                    <a:pt x="27376" y="49985"/>
                  </a:cubicBezTo>
                  <a:cubicBezTo>
                    <a:pt x="27653" y="49812"/>
                    <a:pt x="27964" y="49639"/>
                    <a:pt x="28275" y="49466"/>
                  </a:cubicBezTo>
                  <a:cubicBezTo>
                    <a:pt x="28590" y="49272"/>
                    <a:pt x="28922" y="49164"/>
                    <a:pt x="29272" y="49164"/>
                  </a:cubicBezTo>
                  <a:close/>
                  <a:moveTo>
                    <a:pt x="26996" y="56898"/>
                  </a:moveTo>
                  <a:cubicBezTo>
                    <a:pt x="27065" y="56898"/>
                    <a:pt x="27100" y="56932"/>
                    <a:pt x="27134" y="57002"/>
                  </a:cubicBezTo>
                  <a:cubicBezTo>
                    <a:pt x="27376" y="57451"/>
                    <a:pt x="27756" y="57866"/>
                    <a:pt x="27929" y="58419"/>
                  </a:cubicBezTo>
                  <a:cubicBezTo>
                    <a:pt x="28033" y="58799"/>
                    <a:pt x="28240" y="59214"/>
                    <a:pt x="28413" y="59594"/>
                  </a:cubicBezTo>
                  <a:cubicBezTo>
                    <a:pt x="28517" y="59801"/>
                    <a:pt x="28759" y="59940"/>
                    <a:pt x="28862" y="60147"/>
                  </a:cubicBezTo>
                  <a:cubicBezTo>
                    <a:pt x="28966" y="60354"/>
                    <a:pt x="29104" y="60562"/>
                    <a:pt x="29139" y="60838"/>
                  </a:cubicBezTo>
                  <a:cubicBezTo>
                    <a:pt x="28828" y="60666"/>
                    <a:pt x="28621" y="60354"/>
                    <a:pt x="28413" y="60078"/>
                  </a:cubicBezTo>
                  <a:cubicBezTo>
                    <a:pt x="28033" y="59525"/>
                    <a:pt x="27722" y="58903"/>
                    <a:pt x="27480" y="58211"/>
                  </a:cubicBezTo>
                  <a:cubicBezTo>
                    <a:pt x="27445" y="58073"/>
                    <a:pt x="27342" y="57935"/>
                    <a:pt x="27203" y="57831"/>
                  </a:cubicBezTo>
                  <a:cubicBezTo>
                    <a:pt x="26961" y="57658"/>
                    <a:pt x="26927" y="57313"/>
                    <a:pt x="26927" y="57036"/>
                  </a:cubicBezTo>
                  <a:cubicBezTo>
                    <a:pt x="26892" y="56967"/>
                    <a:pt x="26927" y="56932"/>
                    <a:pt x="26996" y="56898"/>
                  </a:cubicBezTo>
                  <a:close/>
                  <a:moveTo>
                    <a:pt x="28102" y="58453"/>
                  </a:moveTo>
                  <a:lnTo>
                    <a:pt x="28102" y="58453"/>
                  </a:lnTo>
                  <a:cubicBezTo>
                    <a:pt x="28379" y="58557"/>
                    <a:pt x="28828" y="58903"/>
                    <a:pt x="28862" y="59076"/>
                  </a:cubicBezTo>
                  <a:cubicBezTo>
                    <a:pt x="28932" y="59387"/>
                    <a:pt x="29346" y="59525"/>
                    <a:pt x="29346" y="59940"/>
                  </a:cubicBezTo>
                  <a:cubicBezTo>
                    <a:pt x="29346" y="60251"/>
                    <a:pt x="29416" y="60562"/>
                    <a:pt x="29485" y="60942"/>
                  </a:cubicBezTo>
                  <a:cubicBezTo>
                    <a:pt x="29277" y="60804"/>
                    <a:pt x="29277" y="60666"/>
                    <a:pt x="29208" y="60562"/>
                  </a:cubicBezTo>
                  <a:cubicBezTo>
                    <a:pt x="28932" y="59836"/>
                    <a:pt x="28448" y="59214"/>
                    <a:pt x="28102" y="58453"/>
                  </a:cubicBezTo>
                  <a:close/>
                  <a:moveTo>
                    <a:pt x="22572" y="61841"/>
                  </a:moveTo>
                  <a:lnTo>
                    <a:pt x="22572" y="61841"/>
                  </a:lnTo>
                  <a:cubicBezTo>
                    <a:pt x="22602" y="61963"/>
                    <a:pt x="22687" y="62059"/>
                    <a:pt x="22778" y="62127"/>
                  </a:cubicBezTo>
                  <a:lnTo>
                    <a:pt x="22778" y="62127"/>
                  </a:lnTo>
                  <a:cubicBezTo>
                    <a:pt x="22770" y="62001"/>
                    <a:pt x="22701" y="61906"/>
                    <a:pt x="22572" y="61841"/>
                  </a:cubicBezTo>
                  <a:close/>
                  <a:moveTo>
                    <a:pt x="22778" y="62127"/>
                  </a:moveTo>
                  <a:cubicBezTo>
                    <a:pt x="22779" y="62135"/>
                    <a:pt x="22779" y="62143"/>
                    <a:pt x="22779" y="62152"/>
                  </a:cubicBezTo>
                  <a:cubicBezTo>
                    <a:pt x="22794" y="62167"/>
                    <a:pt x="22809" y="62175"/>
                    <a:pt x="22824" y="62186"/>
                  </a:cubicBezTo>
                  <a:lnTo>
                    <a:pt x="22824" y="62186"/>
                  </a:lnTo>
                  <a:cubicBezTo>
                    <a:pt x="22818" y="62176"/>
                    <a:pt x="22814" y="62164"/>
                    <a:pt x="22814" y="62152"/>
                  </a:cubicBezTo>
                  <a:cubicBezTo>
                    <a:pt x="22802" y="62144"/>
                    <a:pt x="22790" y="62136"/>
                    <a:pt x="22778" y="62127"/>
                  </a:cubicBezTo>
                  <a:close/>
                  <a:moveTo>
                    <a:pt x="22824" y="62186"/>
                  </a:moveTo>
                  <a:cubicBezTo>
                    <a:pt x="22832" y="62198"/>
                    <a:pt x="22844" y="62208"/>
                    <a:pt x="22856" y="62215"/>
                  </a:cubicBezTo>
                  <a:lnTo>
                    <a:pt x="22856" y="62215"/>
                  </a:lnTo>
                  <a:cubicBezTo>
                    <a:pt x="22846" y="62202"/>
                    <a:pt x="22835" y="62194"/>
                    <a:pt x="22824" y="62186"/>
                  </a:cubicBezTo>
                  <a:close/>
                  <a:moveTo>
                    <a:pt x="22856" y="62215"/>
                  </a:moveTo>
                  <a:lnTo>
                    <a:pt x="22856" y="62215"/>
                  </a:lnTo>
                  <a:cubicBezTo>
                    <a:pt x="22865" y="62225"/>
                    <a:pt x="22874" y="62238"/>
                    <a:pt x="22883" y="62256"/>
                  </a:cubicBezTo>
                  <a:cubicBezTo>
                    <a:pt x="22893" y="62260"/>
                    <a:pt x="22904" y="62264"/>
                    <a:pt x="22914" y="62268"/>
                  </a:cubicBezTo>
                  <a:lnTo>
                    <a:pt x="22914" y="62268"/>
                  </a:lnTo>
                  <a:cubicBezTo>
                    <a:pt x="22904" y="62252"/>
                    <a:pt x="22893" y="62237"/>
                    <a:pt x="22883" y="62221"/>
                  </a:cubicBezTo>
                  <a:cubicBezTo>
                    <a:pt x="22874" y="62221"/>
                    <a:pt x="22865" y="62219"/>
                    <a:pt x="22856" y="62215"/>
                  </a:cubicBezTo>
                  <a:close/>
                  <a:moveTo>
                    <a:pt x="23747" y="49847"/>
                  </a:moveTo>
                  <a:cubicBezTo>
                    <a:pt x="23920" y="50158"/>
                    <a:pt x="24127" y="50469"/>
                    <a:pt x="24300" y="50814"/>
                  </a:cubicBezTo>
                  <a:cubicBezTo>
                    <a:pt x="24369" y="50953"/>
                    <a:pt x="24334" y="51056"/>
                    <a:pt x="24162" y="51091"/>
                  </a:cubicBezTo>
                  <a:cubicBezTo>
                    <a:pt x="23332" y="51333"/>
                    <a:pt x="22986" y="51955"/>
                    <a:pt x="22710" y="52716"/>
                  </a:cubicBezTo>
                  <a:cubicBezTo>
                    <a:pt x="22675" y="52785"/>
                    <a:pt x="22641" y="52888"/>
                    <a:pt x="22606" y="52992"/>
                  </a:cubicBezTo>
                  <a:cubicBezTo>
                    <a:pt x="22364" y="53718"/>
                    <a:pt x="22191" y="54444"/>
                    <a:pt x="22330" y="55204"/>
                  </a:cubicBezTo>
                  <a:cubicBezTo>
                    <a:pt x="22468" y="55965"/>
                    <a:pt x="22468" y="56725"/>
                    <a:pt x="22641" y="57486"/>
                  </a:cubicBezTo>
                  <a:cubicBezTo>
                    <a:pt x="22641" y="57555"/>
                    <a:pt x="22502" y="58073"/>
                    <a:pt x="22399" y="58142"/>
                  </a:cubicBezTo>
                  <a:cubicBezTo>
                    <a:pt x="22122" y="58384"/>
                    <a:pt x="22053" y="58695"/>
                    <a:pt x="21949" y="59041"/>
                  </a:cubicBezTo>
                  <a:cubicBezTo>
                    <a:pt x="21742" y="59767"/>
                    <a:pt x="21673" y="60527"/>
                    <a:pt x="21535" y="61288"/>
                  </a:cubicBezTo>
                  <a:cubicBezTo>
                    <a:pt x="21500" y="61564"/>
                    <a:pt x="21535" y="61875"/>
                    <a:pt x="21466" y="62152"/>
                  </a:cubicBezTo>
                  <a:cubicBezTo>
                    <a:pt x="21431" y="62394"/>
                    <a:pt x="21362" y="62636"/>
                    <a:pt x="21258" y="62878"/>
                  </a:cubicBezTo>
                  <a:cubicBezTo>
                    <a:pt x="21189" y="62843"/>
                    <a:pt x="21154" y="62843"/>
                    <a:pt x="21154" y="62843"/>
                  </a:cubicBezTo>
                  <a:cubicBezTo>
                    <a:pt x="21120" y="62497"/>
                    <a:pt x="20878" y="62256"/>
                    <a:pt x="20671" y="61944"/>
                  </a:cubicBezTo>
                  <a:cubicBezTo>
                    <a:pt x="20290" y="61322"/>
                    <a:pt x="20187" y="60666"/>
                    <a:pt x="20325" y="59940"/>
                  </a:cubicBezTo>
                  <a:cubicBezTo>
                    <a:pt x="20394" y="59421"/>
                    <a:pt x="20498" y="58903"/>
                    <a:pt x="20601" y="58384"/>
                  </a:cubicBezTo>
                  <a:cubicBezTo>
                    <a:pt x="20601" y="58350"/>
                    <a:pt x="20601" y="58315"/>
                    <a:pt x="20601" y="58281"/>
                  </a:cubicBezTo>
                  <a:cubicBezTo>
                    <a:pt x="20567" y="57382"/>
                    <a:pt x="20671" y="56449"/>
                    <a:pt x="20498" y="55550"/>
                  </a:cubicBezTo>
                  <a:cubicBezTo>
                    <a:pt x="20463" y="55481"/>
                    <a:pt x="20463" y="55412"/>
                    <a:pt x="20463" y="55343"/>
                  </a:cubicBezTo>
                  <a:cubicBezTo>
                    <a:pt x="20498" y="54478"/>
                    <a:pt x="20394" y="53580"/>
                    <a:pt x="20463" y="52716"/>
                  </a:cubicBezTo>
                  <a:cubicBezTo>
                    <a:pt x="20532" y="51817"/>
                    <a:pt x="20912" y="51056"/>
                    <a:pt x="21500" y="50400"/>
                  </a:cubicBezTo>
                  <a:cubicBezTo>
                    <a:pt x="21753" y="50115"/>
                    <a:pt x="22064" y="49946"/>
                    <a:pt x="22407" y="49946"/>
                  </a:cubicBezTo>
                  <a:cubicBezTo>
                    <a:pt x="22438" y="49946"/>
                    <a:pt x="22470" y="49947"/>
                    <a:pt x="22502" y="49950"/>
                  </a:cubicBezTo>
                  <a:cubicBezTo>
                    <a:pt x="22779" y="49950"/>
                    <a:pt x="22848" y="49985"/>
                    <a:pt x="22848" y="50261"/>
                  </a:cubicBezTo>
                  <a:cubicBezTo>
                    <a:pt x="22883" y="50331"/>
                    <a:pt x="22848" y="50434"/>
                    <a:pt x="22952" y="50469"/>
                  </a:cubicBezTo>
                  <a:cubicBezTo>
                    <a:pt x="23021" y="50469"/>
                    <a:pt x="23056" y="50434"/>
                    <a:pt x="23090" y="50365"/>
                  </a:cubicBezTo>
                  <a:cubicBezTo>
                    <a:pt x="23159" y="50331"/>
                    <a:pt x="23159" y="50227"/>
                    <a:pt x="23263" y="50227"/>
                  </a:cubicBezTo>
                  <a:cubicBezTo>
                    <a:pt x="23304" y="50236"/>
                    <a:pt x="23341" y="50240"/>
                    <a:pt x="23375" y="50240"/>
                  </a:cubicBezTo>
                  <a:cubicBezTo>
                    <a:pt x="23593" y="50240"/>
                    <a:pt x="23657" y="50056"/>
                    <a:pt x="23747" y="49847"/>
                  </a:cubicBezTo>
                  <a:close/>
                  <a:moveTo>
                    <a:pt x="22914" y="62268"/>
                  </a:moveTo>
                  <a:cubicBezTo>
                    <a:pt x="23042" y="62460"/>
                    <a:pt x="23170" y="62649"/>
                    <a:pt x="23297" y="62809"/>
                  </a:cubicBezTo>
                  <a:cubicBezTo>
                    <a:pt x="23429" y="62973"/>
                    <a:pt x="23592" y="63137"/>
                    <a:pt x="23786" y="63213"/>
                  </a:cubicBezTo>
                  <a:lnTo>
                    <a:pt x="23786" y="63213"/>
                  </a:lnTo>
                  <a:cubicBezTo>
                    <a:pt x="23530" y="62823"/>
                    <a:pt x="23326" y="62441"/>
                    <a:pt x="22914" y="62268"/>
                  </a:cubicBezTo>
                  <a:close/>
                  <a:moveTo>
                    <a:pt x="23786" y="63213"/>
                  </a:moveTo>
                  <a:lnTo>
                    <a:pt x="23786" y="63213"/>
                  </a:lnTo>
                  <a:cubicBezTo>
                    <a:pt x="23796" y="63228"/>
                    <a:pt x="23806" y="63243"/>
                    <a:pt x="23816" y="63258"/>
                  </a:cubicBezTo>
                  <a:cubicBezTo>
                    <a:pt x="23829" y="63265"/>
                    <a:pt x="23841" y="63273"/>
                    <a:pt x="23854" y="63280"/>
                  </a:cubicBezTo>
                  <a:lnTo>
                    <a:pt x="23854" y="63280"/>
                  </a:lnTo>
                  <a:cubicBezTo>
                    <a:pt x="23841" y="63262"/>
                    <a:pt x="23828" y="63243"/>
                    <a:pt x="23816" y="63223"/>
                  </a:cubicBezTo>
                  <a:cubicBezTo>
                    <a:pt x="23806" y="63220"/>
                    <a:pt x="23796" y="63216"/>
                    <a:pt x="23786" y="63213"/>
                  </a:cubicBezTo>
                  <a:close/>
                  <a:moveTo>
                    <a:pt x="23854" y="63280"/>
                  </a:moveTo>
                  <a:cubicBezTo>
                    <a:pt x="24000" y="63481"/>
                    <a:pt x="24205" y="63604"/>
                    <a:pt x="24419" y="63715"/>
                  </a:cubicBezTo>
                  <a:lnTo>
                    <a:pt x="24419" y="63715"/>
                  </a:lnTo>
                  <a:cubicBezTo>
                    <a:pt x="24244" y="63534"/>
                    <a:pt x="24050" y="63395"/>
                    <a:pt x="23854" y="63280"/>
                  </a:cubicBezTo>
                  <a:close/>
                  <a:moveTo>
                    <a:pt x="21120" y="63776"/>
                  </a:moveTo>
                  <a:cubicBezTo>
                    <a:pt x="21120" y="63776"/>
                    <a:pt x="21154" y="63811"/>
                    <a:pt x="21154" y="63811"/>
                  </a:cubicBezTo>
                  <a:cubicBezTo>
                    <a:pt x="21185" y="63841"/>
                    <a:pt x="21162" y="63845"/>
                    <a:pt x="21132" y="63869"/>
                  </a:cubicBezTo>
                  <a:lnTo>
                    <a:pt x="21132" y="63869"/>
                  </a:lnTo>
                  <a:cubicBezTo>
                    <a:pt x="21112" y="63859"/>
                    <a:pt x="21085" y="63846"/>
                    <a:pt x="21085" y="63846"/>
                  </a:cubicBezTo>
                  <a:lnTo>
                    <a:pt x="21120" y="63776"/>
                  </a:lnTo>
                  <a:close/>
                  <a:moveTo>
                    <a:pt x="28361" y="63428"/>
                  </a:moveTo>
                  <a:cubicBezTo>
                    <a:pt x="28469" y="63428"/>
                    <a:pt x="28655" y="63713"/>
                    <a:pt x="28655" y="63811"/>
                  </a:cubicBezTo>
                  <a:cubicBezTo>
                    <a:pt x="28655" y="63846"/>
                    <a:pt x="28621" y="63880"/>
                    <a:pt x="28586" y="63880"/>
                  </a:cubicBezTo>
                  <a:cubicBezTo>
                    <a:pt x="28482" y="63846"/>
                    <a:pt x="28240" y="63534"/>
                    <a:pt x="28309" y="63465"/>
                  </a:cubicBezTo>
                  <a:lnTo>
                    <a:pt x="28275" y="63465"/>
                  </a:lnTo>
                  <a:cubicBezTo>
                    <a:pt x="28275" y="63465"/>
                    <a:pt x="28344" y="63431"/>
                    <a:pt x="28344" y="63431"/>
                  </a:cubicBezTo>
                  <a:cubicBezTo>
                    <a:pt x="28349" y="63429"/>
                    <a:pt x="28355" y="63428"/>
                    <a:pt x="28361" y="63428"/>
                  </a:cubicBezTo>
                  <a:close/>
                  <a:moveTo>
                    <a:pt x="28655" y="60977"/>
                  </a:moveTo>
                  <a:cubicBezTo>
                    <a:pt x="28966" y="61184"/>
                    <a:pt x="29139" y="61530"/>
                    <a:pt x="29346" y="61841"/>
                  </a:cubicBezTo>
                  <a:cubicBezTo>
                    <a:pt x="29443" y="61970"/>
                    <a:pt x="29450" y="62190"/>
                    <a:pt x="29676" y="62190"/>
                  </a:cubicBezTo>
                  <a:cubicBezTo>
                    <a:pt x="29692" y="62190"/>
                    <a:pt x="29709" y="62189"/>
                    <a:pt x="29727" y="62186"/>
                  </a:cubicBezTo>
                  <a:cubicBezTo>
                    <a:pt x="29796" y="62186"/>
                    <a:pt x="29796" y="62290"/>
                    <a:pt x="29830" y="62359"/>
                  </a:cubicBezTo>
                  <a:cubicBezTo>
                    <a:pt x="29830" y="62532"/>
                    <a:pt x="29865" y="62705"/>
                    <a:pt x="29899" y="62878"/>
                  </a:cubicBezTo>
                  <a:cubicBezTo>
                    <a:pt x="29934" y="63085"/>
                    <a:pt x="29969" y="63292"/>
                    <a:pt x="30107" y="63500"/>
                  </a:cubicBezTo>
                  <a:cubicBezTo>
                    <a:pt x="30211" y="63707"/>
                    <a:pt x="30245" y="63984"/>
                    <a:pt x="30141" y="64260"/>
                  </a:cubicBezTo>
                  <a:cubicBezTo>
                    <a:pt x="29899" y="63707"/>
                    <a:pt x="29761" y="63120"/>
                    <a:pt x="29485" y="62567"/>
                  </a:cubicBezTo>
                  <a:cubicBezTo>
                    <a:pt x="29174" y="62048"/>
                    <a:pt x="28897" y="61530"/>
                    <a:pt x="28586" y="61011"/>
                  </a:cubicBezTo>
                  <a:lnTo>
                    <a:pt x="28655" y="60977"/>
                  </a:lnTo>
                  <a:close/>
                  <a:moveTo>
                    <a:pt x="15436" y="50118"/>
                  </a:moveTo>
                  <a:cubicBezTo>
                    <a:pt x="15584" y="50118"/>
                    <a:pt x="15704" y="50238"/>
                    <a:pt x="15797" y="50331"/>
                  </a:cubicBezTo>
                  <a:cubicBezTo>
                    <a:pt x="16004" y="50503"/>
                    <a:pt x="16073" y="50780"/>
                    <a:pt x="16108" y="51056"/>
                  </a:cubicBezTo>
                  <a:cubicBezTo>
                    <a:pt x="16246" y="52059"/>
                    <a:pt x="16143" y="53027"/>
                    <a:pt x="16108" y="54029"/>
                  </a:cubicBezTo>
                  <a:cubicBezTo>
                    <a:pt x="16108" y="54202"/>
                    <a:pt x="16039" y="54409"/>
                    <a:pt x="16004" y="54582"/>
                  </a:cubicBezTo>
                  <a:cubicBezTo>
                    <a:pt x="15901" y="54997"/>
                    <a:pt x="15901" y="55412"/>
                    <a:pt x="16073" y="55792"/>
                  </a:cubicBezTo>
                  <a:cubicBezTo>
                    <a:pt x="16419" y="56587"/>
                    <a:pt x="16350" y="57382"/>
                    <a:pt x="16143" y="58177"/>
                  </a:cubicBezTo>
                  <a:cubicBezTo>
                    <a:pt x="16039" y="58661"/>
                    <a:pt x="16004" y="59145"/>
                    <a:pt x="15831" y="59629"/>
                  </a:cubicBezTo>
                  <a:cubicBezTo>
                    <a:pt x="15520" y="60527"/>
                    <a:pt x="15209" y="61426"/>
                    <a:pt x="14725" y="62221"/>
                  </a:cubicBezTo>
                  <a:cubicBezTo>
                    <a:pt x="14691" y="62290"/>
                    <a:pt x="14656" y="62359"/>
                    <a:pt x="14656" y="62394"/>
                  </a:cubicBezTo>
                  <a:cubicBezTo>
                    <a:pt x="14483" y="63223"/>
                    <a:pt x="14034" y="63949"/>
                    <a:pt x="13965" y="64779"/>
                  </a:cubicBezTo>
                  <a:cubicBezTo>
                    <a:pt x="13965" y="64813"/>
                    <a:pt x="13965" y="64882"/>
                    <a:pt x="13896" y="64882"/>
                  </a:cubicBezTo>
                  <a:cubicBezTo>
                    <a:pt x="13792" y="64882"/>
                    <a:pt x="13758" y="64848"/>
                    <a:pt x="13758" y="64779"/>
                  </a:cubicBezTo>
                  <a:cubicBezTo>
                    <a:pt x="13481" y="64226"/>
                    <a:pt x="13239" y="63638"/>
                    <a:pt x="13066" y="63051"/>
                  </a:cubicBezTo>
                  <a:cubicBezTo>
                    <a:pt x="12824" y="62221"/>
                    <a:pt x="12824" y="61391"/>
                    <a:pt x="12686" y="60562"/>
                  </a:cubicBezTo>
                  <a:cubicBezTo>
                    <a:pt x="12617" y="60182"/>
                    <a:pt x="12651" y="59801"/>
                    <a:pt x="12548" y="59421"/>
                  </a:cubicBezTo>
                  <a:cubicBezTo>
                    <a:pt x="12513" y="59283"/>
                    <a:pt x="12582" y="59179"/>
                    <a:pt x="12617" y="59076"/>
                  </a:cubicBezTo>
                  <a:cubicBezTo>
                    <a:pt x="12997" y="58211"/>
                    <a:pt x="13239" y="57278"/>
                    <a:pt x="13550" y="56379"/>
                  </a:cubicBezTo>
                  <a:cubicBezTo>
                    <a:pt x="13619" y="56103"/>
                    <a:pt x="13688" y="55792"/>
                    <a:pt x="13999" y="55619"/>
                  </a:cubicBezTo>
                  <a:cubicBezTo>
                    <a:pt x="14103" y="55550"/>
                    <a:pt x="14069" y="55412"/>
                    <a:pt x="14069" y="55273"/>
                  </a:cubicBezTo>
                  <a:cubicBezTo>
                    <a:pt x="14103" y="55135"/>
                    <a:pt x="14069" y="54962"/>
                    <a:pt x="14276" y="54893"/>
                  </a:cubicBezTo>
                  <a:cubicBezTo>
                    <a:pt x="14380" y="54859"/>
                    <a:pt x="14380" y="54755"/>
                    <a:pt x="14414" y="54686"/>
                  </a:cubicBezTo>
                  <a:cubicBezTo>
                    <a:pt x="14691" y="53960"/>
                    <a:pt x="14933" y="53234"/>
                    <a:pt x="15106" y="52508"/>
                  </a:cubicBezTo>
                  <a:cubicBezTo>
                    <a:pt x="15140" y="52335"/>
                    <a:pt x="15175" y="52128"/>
                    <a:pt x="15382" y="51990"/>
                  </a:cubicBezTo>
                  <a:cubicBezTo>
                    <a:pt x="15555" y="52612"/>
                    <a:pt x="15417" y="53199"/>
                    <a:pt x="15589" y="53787"/>
                  </a:cubicBezTo>
                  <a:cubicBezTo>
                    <a:pt x="15589" y="53165"/>
                    <a:pt x="15728" y="52543"/>
                    <a:pt x="15555" y="51921"/>
                  </a:cubicBezTo>
                  <a:cubicBezTo>
                    <a:pt x="15486" y="51609"/>
                    <a:pt x="15486" y="51333"/>
                    <a:pt x="15624" y="51056"/>
                  </a:cubicBezTo>
                  <a:cubicBezTo>
                    <a:pt x="15693" y="50884"/>
                    <a:pt x="15693" y="50745"/>
                    <a:pt x="15520" y="50607"/>
                  </a:cubicBezTo>
                  <a:cubicBezTo>
                    <a:pt x="15313" y="50434"/>
                    <a:pt x="15278" y="50192"/>
                    <a:pt x="15382" y="50123"/>
                  </a:cubicBezTo>
                  <a:cubicBezTo>
                    <a:pt x="15401" y="50119"/>
                    <a:pt x="15419" y="50118"/>
                    <a:pt x="15436" y="50118"/>
                  </a:cubicBezTo>
                  <a:close/>
                  <a:moveTo>
                    <a:pt x="21811" y="64952"/>
                  </a:moveTo>
                  <a:lnTo>
                    <a:pt x="21880" y="64986"/>
                  </a:lnTo>
                  <a:cubicBezTo>
                    <a:pt x="21846" y="65021"/>
                    <a:pt x="21846" y="65055"/>
                    <a:pt x="21846" y="65055"/>
                  </a:cubicBezTo>
                  <a:cubicBezTo>
                    <a:pt x="21839" y="65062"/>
                    <a:pt x="21833" y="65065"/>
                    <a:pt x="21826" y="65065"/>
                  </a:cubicBezTo>
                  <a:cubicBezTo>
                    <a:pt x="21799" y="65065"/>
                    <a:pt x="21777" y="65014"/>
                    <a:pt x="21777" y="64986"/>
                  </a:cubicBezTo>
                  <a:cubicBezTo>
                    <a:pt x="21777" y="64986"/>
                    <a:pt x="21811" y="64952"/>
                    <a:pt x="21811" y="64952"/>
                  </a:cubicBezTo>
                  <a:close/>
                  <a:moveTo>
                    <a:pt x="28144" y="65316"/>
                  </a:moveTo>
                  <a:cubicBezTo>
                    <a:pt x="28140" y="65316"/>
                    <a:pt x="28137" y="65320"/>
                    <a:pt x="28137" y="65332"/>
                  </a:cubicBezTo>
                  <a:cubicBezTo>
                    <a:pt x="28160" y="65332"/>
                    <a:pt x="28152" y="65316"/>
                    <a:pt x="28144" y="65316"/>
                  </a:cubicBezTo>
                  <a:close/>
                  <a:moveTo>
                    <a:pt x="28137" y="65332"/>
                  </a:moveTo>
                  <a:cubicBezTo>
                    <a:pt x="28102" y="65332"/>
                    <a:pt x="28102" y="65332"/>
                    <a:pt x="28137" y="65366"/>
                  </a:cubicBezTo>
                  <a:cubicBezTo>
                    <a:pt x="28137" y="65366"/>
                    <a:pt x="28137" y="65366"/>
                    <a:pt x="28137" y="65332"/>
                  </a:cubicBezTo>
                  <a:close/>
                  <a:moveTo>
                    <a:pt x="20256" y="61599"/>
                  </a:moveTo>
                  <a:cubicBezTo>
                    <a:pt x="20532" y="61979"/>
                    <a:pt x="20774" y="62325"/>
                    <a:pt x="20947" y="62670"/>
                  </a:cubicBezTo>
                  <a:cubicBezTo>
                    <a:pt x="21085" y="62912"/>
                    <a:pt x="21085" y="63154"/>
                    <a:pt x="20947" y="63465"/>
                  </a:cubicBezTo>
                  <a:cubicBezTo>
                    <a:pt x="20567" y="64329"/>
                    <a:pt x="19910" y="65021"/>
                    <a:pt x="19288" y="65677"/>
                  </a:cubicBezTo>
                  <a:cubicBezTo>
                    <a:pt x="19150" y="65850"/>
                    <a:pt x="18977" y="65989"/>
                    <a:pt x="18769" y="66058"/>
                  </a:cubicBezTo>
                  <a:cubicBezTo>
                    <a:pt x="18700" y="65954"/>
                    <a:pt x="18769" y="65919"/>
                    <a:pt x="18804" y="65850"/>
                  </a:cubicBezTo>
                  <a:cubicBezTo>
                    <a:pt x="19011" y="65677"/>
                    <a:pt x="19184" y="65470"/>
                    <a:pt x="19357" y="65297"/>
                  </a:cubicBezTo>
                  <a:cubicBezTo>
                    <a:pt x="19945" y="64848"/>
                    <a:pt x="20048" y="64226"/>
                    <a:pt x="20117" y="63534"/>
                  </a:cubicBezTo>
                  <a:cubicBezTo>
                    <a:pt x="20152" y="62981"/>
                    <a:pt x="20221" y="62394"/>
                    <a:pt x="20187" y="61841"/>
                  </a:cubicBezTo>
                  <a:cubicBezTo>
                    <a:pt x="20187" y="61772"/>
                    <a:pt x="20221" y="61737"/>
                    <a:pt x="20256" y="61599"/>
                  </a:cubicBezTo>
                  <a:close/>
                  <a:moveTo>
                    <a:pt x="18251" y="32115"/>
                  </a:moveTo>
                  <a:lnTo>
                    <a:pt x="18251" y="32115"/>
                  </a:lnTo>
                  <a:cubicBezTo>
                    <a:pt x="18147" y="32633"/>
                    <a:pt x="17836" y="33083"/>
                    <a:pt x="17733" y="33601"/>
                  </a:cubicBezTo>
                  <a:cubicBezTo>
                    <a:pt x="17629" y="34120"/>
                    <a:pt x="17525" y="34603"/>
                    <a:pt x="17352" y="35087"/>
                  </a:cubicBezTo>
                  <a:cubicBezTo>
                    <a:pt x="17179" y="35606"/>
                    <a:pt x="17145" y="36159"/>
                    <a:pt x="17076" y="36677"/>
                  </a:cubicBezTo>
                  <a:cubicBezTo>
                    <a:pt x="17007" y="37196"/>
                    <a:pt x="16938" y="37680"/>
                    <a:pt x="16903" y="38233"/>
                  </a:cubicBezTo>
                  <a:cubicBezTo>
                    <a:pt x="16903" y="38751"/>
                    <a:pt x="16730" y="39270"/>
                    <a:pt x="16903" y="39788"/>
                  </a:cubicBezTo>
                  <a:cubicBezTo>
                    <a:pt x="16730" y="40307"/>
                    <a:pt x="16938" y="40791"/>
                    <a:pt x="16868" y="41344"/>
                  </a:cubicBezTo>
                  <a:cubicBezTo>
                    <a:pt x="16972" y="41240"/>
                    <a:pt x="16903" y="41102"/>
                    <a:pt x="17007" y="41102"/>
                  </a:cubicBezTo>
                  <a:cubicBezTo>
                    <a:pt x="17021" y="41097"/>
                    <a:pt x="17033" y="41095"/>
                    <a:pt x="17044" y="41095"/>
                  </a:cubicBezTo>
                  <a:cubicBezTo>
                    <a:pt x="17111" y="41095"/>
                    <a:pt x="17115" y="41180"/>
                    <a:pt x="17145" y="41240"/>
                  </a:cubicBezTo>
                  <a:cubicBezTo>
                    <a:pt x="17318" y="41620"/>
                    <a:pt x="17387" y="42035"/>
                    <a:pt x="17214" y="42415"/>
                  </a:cubicBezTo>
                  <a:cubicBezTo>
                    <a:pt x="17076" y="42761"/>
                    <a:pt x="17041" y="43141"/>
                    <a:pt x="16903" y="43487"/>
                  </a:cubicBezTo>
                  <a:cubicBezTo>
                    <a:pt x="16626" y="44316"/>
                    <a:pt x="16246" y="45111"/>
                    <a:pt x="15762" y="45837"/>
                  </a:cubicBezTo>
                  <a:cubicBezTo>
                    <a:pt x="15209" y="46667"/>
                    <a:pt x="14794" y="47531"/>
                    <a:pt x="14380" y="48429"/>
                  </a:cubicBezTo>
                  <a:cubicBezTo>
                    <a:pt x="14311" y="48568"/>
                    <a:pt x="14241" y="48706"/>
                    <a:pt x="14172" y="48844"/>
                  </a:cubicBezTo>
                  <a:cubicBezTo>
                    <a:pt x="14138" y="48913"/>
                    <a:pt x="14172" y="48983"/>
                    <a:pt x="14241" y="49017"/>
                  </a:cubicBezTo>
                  <a:cubicBezTo>
                    <a:pt x="14255" y="49024"/>
                    <a:pt x="14267" y="49027"/>
                    <a:pt x="14278" y="49027"/>
                  </a:cubicBezTo>
                  <a:cubicBezTo>
                    <a:pt x="14325" y="49027"/>
                    <a:pt x="14358" y="48976"/>
                    <a:pt x="14414" y="48948"/>
                  </a:cubicBezTo>
                  <a:cubicBezTo>
                    <a:pt x="14483" y="48844"/>
                    <a:pt x="14414" y="48671"/>
                    <a:pt x="14587" y="48533"/>
                  </a:cubicBezTo>
                  <a:cubicBezTo>
                    <a:pt x="14829" y="48810"/>
                    <a:pt x="14967" y="49121"/>
                    <a:pt x="15036" y="49466"/>
                  </a:cubicBezTo>
                  <a:cubicBezTo>
                    <a:pt x="15036" y="49536"/>
                    <a:pt x="15036" y="49570"/>
                    <a:pt x="14967" y="49605"/>
                  </a:cubicBezTo>
                  <a:cubicBezTo>
                    <a:pt x="14794" y="49743"/>
                    <a:pt x="14829" y="49847"/>
                    <a:pt x="15036" y="49916"/>
                  </a:cubicBezTo>
                  <a:cubicBezTo>
                    <a:pt x="15071" y="49950"/>
                    <a:pt x="15106" y="49985"/>
                    <a:pt x="15106" y="50019"/>
                  </a:cubicBezTo>
                  <a:cubicBezTo>
                    <a:pt x="15140" y="50469"/>
                    <a:pt x="15244" y="50953"/>
                    <a:pt x="14898" y="51333"/>
                  </a:cubicBezTo>
                  <a:lnTo>
                    <a:pt x="14829" y="51333"/>
                  </a:lnTo>
                  <a:cubicBezTo>
                    <a:pt x="14760" y="51229"/>
                    <a:pt x="14898" y="51091"/>
                    <a:pt x="14829" y="50953"/>
                  </a:cubicBezTo>
                  <a:lnTo>
                    <a:pt x="14829" y="50953"/>
                  </a:lnTo>
                  <a:cubicBezTo>
                    <a:pt x="14691" y="51160"/>
                    <a:pt x="14691" y="51368"/>
                    <a:pt x="14587" y="51575"/>
                  </a:cubicBezTo>
                  <a:cubicBezTo>
                    <a:pt x="14531" y="51706"/>
                    <a:pt x="14505" y="51766"/>
                    <a:pt x="14455" y="51766"/>
                  </a:cubicBezTo>
                  <a:cubicBezTo>
                    <a:pt x="14412" y="51766"/>
                    <a:pt x="14352" y="51723"/>
                    <a:pt x="14241" y="51644"/>
                  </a:cubicBezTo>
                  <a:lnTo>
                    <a:pt x="14241" y="51644"/>
                  </a:lnTo>
                  <a:cubicBezTo>
                    <a:pt x="14207" y="51990"/>
                    <a:pt x="14345" y="52370"/>
                    <a:pt x="14172" y="52750"/>
                  </a:cubicBezTo>
                  <a:cubicBezTo>
                    <a:pt x="14069" y="52301"/>
                    <a:pt x="13999" y="51886"/>
                    <a:pt x="13965" y="51471"/>
                  </a:cubicBezTo>
                  <a:cubicBezTo>
                    <a:pt x="13965" y="51056"/>
                    <a:pt x="13999" y="50642"/>
                    <a:pt x="13896" y="50192"/>
                  </a:cubicBezTo>
                  <a:cubicBezTo>
                    <a:pt x="13861" y="50089"/>
                    <a:pt x="13896" y="49985"/>
                    <a:pt x="13896" y="49881"/>
                  </a:cubicBezTo>
                  <a:cubicBezTo>
                    <a:pt x="13930" y="49743"/>
                    <a:pt x="13965" y="49570"/>
                    <a:pt x="13723" y="49536"/>
                  </a:cubicBezTo>
                  <a:cubicBezTo>
                    <a:pt x="13702" y="49532"/>
                    <a:pt x="13681" y="49530"/>
                    <a:pt x="13660" y="49530"/>
                  </a:cubicBezTo>
                  <a:cubicBezTo>
                    <a:pt x="13481" y="49530"/>
                    <a:pt x="13339" y="49661"/>
                    <a:pt x="13308" y="49847"/>
                  </a:cubicBezTo>
                  <a:cubicBezTo>
                    <a:pt x="13308" y="49950"/>
                    <a:pt x="13308" y="50089"/>
                    <a:pt x="13343" y="50192"/>
                  </a:cubicBezTo>
                  <a:cubicBezTo>
                    <a:pt x="13585" y="50884"/>
                    <a:pt x="13550" y="51609"/>
                    <a:pt x="13550" y="52301"/>
                  </a:cubicBezTo>
                  <a:cubicBezTo>
                    <a:pt x="13550" y="53718"/>
                    <a:pt x="13446" y="55135"/>
                    <a:pt x="13135" y="56518"/>
                  </a:cubicBezTo>
                  <a:cubicBezTo>
                    <a:pt x="12824" y="58039"/>
                    <a:pt x="12271" y="59490"/>
                    <a:pt x="11476" y="60838"/>
                  </a:cubicBezTo>
                  <a:lnTo>
                    <a:pt x="11476" y="60873"/>
                  </a:lnTo>
                  <a:cubicBezTo>
                    <a:pt x="11234" y="61288"/>
                    <a:pt x="10958" y="61702"/>
                    <a:pt x="10612" y="62048"/>
                  </a:cubicBezTo>
                  <a:cubicBezTo>
                    <a:pt x="10543" y="62117"/>
                    <a:pt x="10508" y="62221"/>
                    <a:pt x="10439" y="62290"/>
                  </a:cubicBezTo>
                  <a:cubicBezTo>
                    <a:pt x="9783" y="63396"/>
                    <a:pt x="9437" y="64606"/>
                    <a:pt x="9264" y="65850"/>
                  </a:cubicBezTo>
                  <a:cubicBezTo>
                    <a:pt x="9264" y="66023"/>
                    <a:pt x="9299" y="66300"/>
                    <a:pt x="9126" y="66334"/>
                  </a:cubicBezTo>
                  <a:cubicBezTo>
                    <a:pt x="9101" y="66342"/>
                    <a:pt x="9078" y="66346"/>
                    <a:pt x="9055" y="66346"/>
                  </a:cubicBezTo>
                  <a:cubicBezTo>
                    <a:pt x="8894" y="66346"/>
                    <a:pt x="8802" y="66141"/>
                    <a:pt x="8711" y="65989"/>
                  </a:cubicBezTo>
                  <a:cubicBezTo>
                    <a:pt x="8296" y="65401"/>
                    <a:pt x="8089" y="64744"/>
                    <a:pt x="7951" y="64053"/>
                  </a:cubicBezTo>
                  <a:cubicBezTo>
                    <a:pt x="7709" y="63016"/>
                    <a:pt x="7501" y="61944"/>
                    <a:pt x="7432" y="60873"/>
                  </a:cubicBezTo>
                  <a:cubicBezTo>
                    <a:pt x="7398" y="60354"/>
                    <a:pt x="7432" y="59836"/>
                    <a:pt x="7536" y="59317"/>
                  </a:cubicBezTo>
                  <a:cubicBezTo>
                    <a:pt x="7674" y="58592"/>
                    <a:pt x="7847" y="57866"/>
                    <a:pt x="8158" y="57209"/>
                  </a:cubicBezTo>
                  <a:cubicBezTo>
                    <a:pt x="8676" y="56172"/>
                    <a:pt x="9022" y="55031"/>
                    <a:pt x="9368" y="53925"/>
                  </a:cubicBezTo>
                  <a:cubicBezTo>
                    <a:pt x="9541" y="53407"/>
                    <a:pt x="9679" y="52854"/>
                    <a:pt x="9921" y="52335"/>
                  </a:cubicBezTo>
                  <a:cubicBezTo>
                    <a:pt x="10163" y="51782"/>
                    <a:pt x="10370" y="51229"/>
                    <a:pt x="10681" y="50711"/>
                  </a:cubicBezTo>
                  <a:cubicBezTo>
                    <a:pt x="11058" y="50114"/>
                    <a:pt x="11549" y="49803"/>
                    <a:pt x="12206" y="49803"/>
                  </a:cubicBezTo>
                  <a:cubicBezTo>
                    <a:pt x="12272" y="49803"/>
                    <a:pt x="12340" y="49806"/>
                    <a:pt x="12409" y="49812"/>
                  </a:cubicBezTo>
                  <a:cubicBezTo>
                    <a:pt x="12513" y="49812"/>
                    <a:pt x="12617" y="49778"/>
                    <a:pt x="12721" y="49778"/>
                  </a:cubicBezTo>
                  <a:cubicBezTo>
                    <a:pt x="12893" y="49778"/>
                    <a:pt x="12963" y="49708"/>
                    <a:pt x="12893" y="49536"/>
                  </a:cubicBezTo>
                  <a:cubicBezTo>
                    <a:pt x="12824" y="49363"/>
                    <a:pt x="12893" y="49190"/>
                    <a:pt x="12824" y="48983"/>
                  </a:cubicBezTo>
                  <a:cubicBezTo>
                    <a:pt x="12790" y="48810"/>
                    <a:pt x="12928" y="48637"/>
                    <a:pt x="13032" y="48602"/>
                  </a:cubicBezTo>
                  <a:cubicBezTo>
                    <a:pt x="13295" y="48536"/>
                    <a:pt x="13433" y="48220"/>
                    <a:pt x="13714" y="48220"/>
                  </a:cubicBezTo>
                  <a:cubicBezTo>
                    <a:pt x="13728" y="48220"/>
                    <a:pt x="13743" y="48220"/>
                    <a:pt x="13758" y="48222"/>
                  </a:cubicBezTo>
                  <a:cubicBezTo>
                    <a:pt x="13896" y="48222"/>
                    <a:pt x="13965" y="48153"/>
                    <a:pt x="13999" y="48049"/>
                  </a:cubicBezTo>
                  <a:cubicBezTo>
                    <a:pt x="14483" y="47220"/>
                    <a:pt x="14967" y="46425"/>
                    <a:pt x="15382" y="45561"/>
                  </a:cubicBezTo>
                  <a:cubicBezTo>
                    <a:pt x="15624" y="45008"/>
                    <a:pt x="15935" y="44489"/>
                    <a:pt x="16177" y="43971"/>
                  </a:cubicBezTo>
                  <a:cubicBezTo>
                    <a:pt x="16384" y="43452"/>
                    <a:pt x="16557" y="42968"/>
                    <a:pt x="16592" y="42415"/>
                  </a:cubicBezTo>
                  <a:cubicBezTo>
                    <a:pt x="16592" y="42311"/>
                    <a:pt x="16592" y="42208"/>
                    <a:pt x="16557" y="42104"/>
                  </a:cubicBezTo>
                  <a:cubicBezTo>
                    <a:pt x="16419" y="41655"/>
                    <a:pt x="16488" y="41205"/>
                    <a:pt x="16557" y="40721"/>
                  </a:cubicBezTo>
                  <a:cubicBezTo>
                    <a:pt x="16592" y="40445"/>
                    <a:pt x="16661" y="40168"/>
                    <a:pt x="16626" y="39892"/>
                  </a:cubicBezTo>
                  <a:cubicBezTo>
                    <a:pt x="16626" y="39650"/>
                    <a:pt x="16626" y="39443"/>
                    <a:pt x="16696" y="39235"/>
                  </a:cubicBezTo>
                  <a:cubicBezTo>
                    <a:pt x="16730" y="39201"/>
                    <a:pt x="16730" y="39166"/>
                    <a:pt x="16730" y="39131"/>
                  </a:cubicBezTo>
                  <a:cubicBezTo>
                    <a:pt x="16661" y="38544"/>
                    <a:pt x="16696" y="37991"/>
                    <a:pt x="16419" y="37472"/>
                  </a:cubicBezTo>
                  <a:cubicBezTo>
                    <a:pt x="16212" y="37092"/>
                    <a:pt x="16143" y="36677"/>
                    <a:pt x="16108" y="36263"/>
                  </a:cubicBezTo>
                  <a:cubicBezTo>
                    <a:pt x="16108" y="36021"/>
                    <a:pt x="16143" y="35710"/>
                    <a:pt x="16488" y="35640"/>
                  </a:cubicBezTo>
                  <a:cubicBezTo>
                    <a:pt x="16592" y="35606"/>
                    <a:pt x="16626" y="35468"/>
                    <a:pt x="16661" y="35398"/>
                  </a:cubicBezTo>
                  <a:cubicBezTo>
                    <a:pt x="16834" y="34949"/>
                    <a:pt x="17041" y="34534"/>
                    <a:pt x="17249" y="34120"/>
                  </a:cubicBezTo>
                  <a:cubicBezTo>
                    <a:pt x="17318" y="33947"/>
                    <a:pt x="17318" y="33774"/>
                    <a:pt x="17352" y="33636"/>
                  </a:cubicBezTo>
                  <a:cubicBezTo>
                    <a:pt x="17525" y="33152"/>
                    <a:pt x="17767" y="32737"/>
                    <a:pt x="18009" y="32288"/>
                  </a:cubicBezTo>
                  <a:cubicBezTo>
                    <a:pt x="18044" y="32218"/>
                    <a:pt x="18078" y="32149"/>
                    <a:pt x="18251" y="32115"/>
                  </a:cubicBezTo>
                  <a:close/>
                  <a:moveTo>
                    <a:pt x="25446" y="50324"/>
                  </a:moveTo>
                  <a:cubicBezTo>
                    <a:pt x="25532" y="50324"/>
                    <a:pt x="25622" y="50337"/>
                    <a:pt x="25717" y="50365"/>
                  </a:cubicBezTo>
                  <a:cubicBezTo>
                    <a:pt x="25786" y="50365"/>
                    <a:pt x="25840" y="50380"/>
                    <a:pt x="25899" y="50380"/>
                  </a:cubicBezTo>
                  <a:cubicBezTo>
                    <a:pt x="25928" y="50380"/>
                    <a:pt x="25959" y="50377"/>
                    <a:pt x="25994" y="50365"/>
                  </a:cubicBezTo>
                  <a:cubicBezTo>
                    <a:pt x="26103" y="50342"/>
                    <a:pt x="26210" y="50331"/>
                    <a:pt x="26315" y="50331"/>
                  </a:cubicBezTo>
                  <a:cubicBezTo>
                    <a:pt x="26676" y="50331"/>
                    <a:pt x="27012" y="50462"/>
                    <a:pt x="27307" y="50676"/>
                  </a:cubicBezTo>
                  <a:cubicBezTo>
                    <a:pt x="27618" y="50918"/>
                    <a:pt x="27895" y="51160"/>
                    <a:pt x="28206" y="51402"/>
                  </a:cubicBezTo>
                  <a:cubicBezTo>
                    <a:pt x="28897" y="52024"/>
                    <a:pt x="29588" y="52612"/>
                    <a:pt x="30280" y="53269"/>
                  </a:cubicBezTo>
                  <a:cubicBezTo>
                    <a:pt x="30764" y="53753"/>
                    <a:pt x="31144" y="54271"/>
                    <a:pt x="31489" y="54824"/>
                  </a:cubicBezTo>
                  <a:cubicBezTo>
                    <a:pt x="31801" y="55308"/>
                    <a:pt x="32077" y="55861"/>
                    <a:pt x="32388" y="56379"/>
                  </a:cubicBezTo>
                  <a:cubicBezTo>
                    <a:pt x="32359" y="56403"/>
                    <a:pt x="32333" y="56412"/>
                    <a:pt x="32311" y="56412"/>
                  </a:cubicBezTo>
                  <a:cubicBezTo>
                    <a:pt x="32212" y="56412"/>
                    <a:pt x="32163" y="56232"/>
                    <a:pt x="32053" y="56232"/>
                  </a:cubicBezTo>
                  <a:cubicBezTo>
                    <a:pt x="32039" y="56232"/>
                    <a:pt x="32024" y="56235"/>
                    <a:pt x="32008" y="56241"/>
                  </a:cubicBezTo>
                  <a:cubicBezTo>
                    <a:pt x="31939" y="56345"/>
                    <a:pt x="32008" y="56379"/>
                    <a:pt x="32077" y="56449"/>
                  </a:cubicBezTo>
                  <a:cubicBezTo>
                    <a:pt x="32250" y="56552"/>
                    <a:pt x="32388" y="56725"/>
                    <a:pt x="32561" y="56794"/>
                  </a:cubicBezTo>
                  <a:cubicBezTo>
                    <a:pt x="33045" y="57071"/>
                    <a:pt x="33287" y="57486"/>
                    <a:pt x="33425" y="57969"/>
                  </a:cubicBezTo>
                  <a:cubicBezTo>
                    <a:pt x="33632" y="58730"/>
                    <a:pt x="33944" y="59490"/>
                    <a:pt x="34151" y="60251"/>
                  </a:cubicBezTo>
                  <a:cubicBezTo>
                    <a:pt x="34358" y="61011"/>
                    <a:pt x="34600" y="61772"/>
                    <a:pt x="34669" y="62567"/>
                  </a:cubicBezTo>
                  <a:cubicBezTo>
                    <a:pt x="34704" y="63120"/>
                    <a:pt x="34773" y="63673"/>
                    <a:pt x="34808" y="64226"/>
                  </a:cubicBezTo>
                  <a:cubicBezTo>
                    <a:pt x="34842" y="64329"/>
                    <a:pt x="34981" y="64364"/>
                    <a:pt x="34877" y="64502"/>
                  </a:cubicBezTo>
                  <a:lnTo>
                    <a:pt x="34808" y="64502"/>
                  </a:lnTo>
                  <a:cubicBezTo>
                    <a:pt x="34704" y="64399"/>
                    <a:pt x="34773" y="64329"/>
                    <a:pt x="34808" y="64226"/>
                  </a:cubicBezTo>
                  <a:cubicBezTo>
                    <a:pt x="34704" y="64226"/>
                    <a:pt x="34635" y="64191"/>
                    <a:pt x="34566" y="64087"/>
                  </a:cubicBezTo>
                  <a:cubicBezTo>
                    <a:pt x="34427" y="63811"/>
                    <a:pt x="34289" y="63569"/>
                    <a:pt x="34151" y="63292"/>
                  </a:cubicBezTo>
                  <a:cubicBezTo>
                    <a:pt x="33805" y="62601"/>
                    <a:pt x="33287" y="62048"/>
                    <a:pt x="32699" y="61564"/>
                  </a:cubicBezTo>
                  <a:cubicBezTo>
                    <a:pt x="32112" y="61046"/>
                    <a:pt x="31524" y="60493"/>
                    <a:pt x="30833" y="60078"/>
                  </a:cubicBezTo>
                  <a:cubicBezTo>
                    <a:pt x="30556" y="59905"/>
                    <a:pt x="30314" y="59732"/>
                    <a:pt x="30038" y="59594"/>
                  </a:cubicBezTo>
                  <a:cubicBezTo>
                    <a:pt x="29519" y="59317"/>
                    <a:pt x="29174" y="58937"/>
                    <a:pt x="28759" y="58592"/>
                  </a:cubicBezTo>
                  <a:cubicBezTo>
                    <a:pt x="28206" y="58142"/>
                    <a:pt x="27826" y="57624"/>
                    <a:pt x="27411" y="57071"/>
                  </a:cubicBezTo>
                  <a:cubicBezTo>
                    <a:pt x="27169" y="56760"/>
                    <a:pt x="27065" y="56379"/>
                    <a:pt x="26858" y="56068"/>
                  </a:cubicBezTo>
                  <a:cubicBezTo>
                    <a:pt x="26408" y="55343"/>
                    <a:pt x="26132" y="54548"/>
                    <a:pt x="25855" y="53718"/>
                  </a:cubicBezTo>
                  <a:cubicBezTo>
                    <a:pt x="25648" y="53130"/>
                    <a:pt x="25441" y="52508"/>
                    <a:pt x="25233" y="51921"/>
                  </a:cubicBezTo>
                  <a:cubicBezTo>
                    <a:pt x="25129" y="51921"/>
                    <a:pt x="25095" y="51990"/>
                    <a:pt x="25095" y="52059"/>
                  </a:cubicBezTo>
                  <a:cubicBezTo>
                    <a:pt x="25095" y="52197"/>
                    <a:pt x="25129" y="52335"/>
                    <a:pt x="25164" y="52474"/>
                  </a:cubicBezTo>
                  <a:cubicBezTo>
                    <a:pt x="25302" y="52923"/>
                    <a:pt x="25441" y="53407"/>
                    <a:pt x="25648" y="53822"/>
                  </a:cubicBezTo>
                  <a:cubicBezTo>
                    <a:pt x="25786" y="54133"/>
                    <a:pt x="25855" y="54444"/>
                    <a:pt x="25855" y="54824"/>
                  </a:cubicBezTo>
                  <a:cubicBezTo>
                    <a:pt x="25821" y="55308"/>
                    <a:pt x="25959" y="55757"/>
                    <a:pt x="26028" y="56241"/>
                  </a:cubicBezTo>
                  <a:cubicBezTo>
                    <a:pt x="26028" y="56310"/>
                    <a:pt x="26063" y="56379"/>
                    <a:pt x="26097" y="56449"/>
                  </a:cubicBezTo>
                  <a:cubicBezTo>
                    <a:pt x="26581" y="57416"/>
                    <a:pt x="26892" y="58419"/>
                    <a:pt x="26996" y="59490"/>
                  </a:cubicBezTo>
                  <a:cubicBezTo>
                    <a:pt x="27065" y="59940"/>
                    <a:pt x="26961" y="60389"/>
                    <a:pt x="26892" y="60873"/>
                  </a:cubicBezTo>
                  <a:cubicBezTo>
                    <a:pt x="26823" y="61875"/>
                    <a:pt x="26719" y="62878"/>
                    <a:pt x="26616" y="63880"/>
                  </a:cubicBezTo>
                  <a:cubicBezTo>
                    <a:pt x="26547" y="64433"/>
                    <a:pt x="26477" y="64952"/>
                    <a:pt x="26374" y="65505"/>
                  </a:cubicBezTo>
                  <a:cubicBezTo>
                    <a:pt x="26339" y="65712"/>
                    <a:pt x="26339" y="65989"/>
                    <a:pt x="26028" y="66058"/>
                  </a:cubicBezTo>
                  <a:cubicBezTo>
                    <a:pt x="25959" y="66058"/>
                    <a:pt x="25959" y="66161"/>
                    <a:pt x="25994" y="66231"/>
                  </a:cubicBezTo>
                  <a:cubicBezTo>
                    <a:pt x="26028" y="66472"/>
                    <a:pt x="25924" y="66714"/>
                    <a:pt x="25821" y="66922"/>
                  </a:cubicBezTo>
                  <a:cubicBezTo>
                    <a:pt x="25717" y="67164"/>
                    <a:pt x="25613" y="67406"/>
                    <a:pt x="25510" y="67648"/>
                  </a:cubicBezTo>
                  <a:cubicBezTo>
                    <a:pt x="25475" y="67751"/>
                    <a:pt x="25406" y="67855"/>
                    <a:pt x="25337" y="67959"/>
                  </a:cubicBezTo>
                  <a:cubicBezTo>
                    <a:pt x="25268" y="67993"/>
                    <a:pt x="25233" y="68062"/>
                    <a:pt x="25129" y="68062"/>
                  </a:cubicBezTo>
                  <a:cubicBezTo>
                    <a:pt x="25026" y="68028"/>
                    <a:pt x="25026" y="67924"/>
                    <a:pt x="25026" y="67855"/>
                  </a:cubicBezTo>
                  <a:cubicBezTo>
                    <a:pt x="24991" y="67682"/>
                    <a:pt x="24957" y="67509"/>
                    <a:pt x="24991" y="67337"/>
                  </a:cubicBezTo>
                  <a:cubicBezTo>
                    <a:pt x="25199" y="66472"/>
                    <a:pt x="25095" y="65574"/>
                    <a:pt x="25060" y="64675"/>
                  </a:cubicBezTo>
                  <a:cubicBezTo>
                    <a:pt x="25060" y="63638"/>
                    <a:pt x="24887" y="62636"/>
                    <a:pt x="24646" y="61599"/>
                  </a:cubicBezTo>
                  <a:cubicBezTo>
                    <a:pt x="24646" y="61530"/>
                    <a:pt x="24646" y="61426"/>
                    <a:pt x="24611" y="61322"/>
                  </a:cubicBezTo>
                  <a:cubicBezTo>
                    <a:pt x="24611" y="61253"/>
                    <a:pt x="24611" y="61184"/>
                    <a:pt x="24542" y="61149"/>
                  </a:cubicBezTo>
                  <a:cubicBezTo>
                    <a:pt x="24196" y="60977"/>
                    <a:pt x="24127" y="60666"/>
                    <a:pt x="24023" y="60354"/>
                  </a:cubicBezTo>
                  <a:cubicBezTo>
                    <a:pt x="23851" y="59940"/>
                    <a:pt x="23678" y="59490"/>
                    <a:pt x="23505" y="59076"/>
                  </a:cubicBezTo>
                  <a:cubicBezTo>
                    <a:pt x="23056" y="58073"/>
                    <a:pt x="22710" y="57071"/>
                    <a:pt x="22641" y="55999"/>
                  </a:cubicBezTo>
                  <a:cubicBezTo>
                    <a:pt x="22641" y="55481"/>
                    <a:pt x="22537" y="54997"/>
                    <a:pt x="22537" y="54513"/>
                  </a:cubicBezTo>
                  <a:cubicBezTo>
                    <a:pt x="22502" y="54167"/>
                    <a:pt x="22572" y="53856"/>
                    <a:pt x="22675" y="53511"/>
                  </a:cubicBezTo>
                  <a:cubicBezTo>
                    <a:pt x="22814" y="53027"/>
                    <a:pt x="22952" y="52543"/>
                    <a:pt x="23194" y="52059"/>
                  </a:cubicBezTo>
                  <a:cubicBezTo>
                    <a:pt x="23367" y="51713"/>
                    <a:pt x="23643" y="51506"/>
                    <a:pt x="23954" y="51333"/>
                  </a:cubicBezTo>
                  <a:cubicBezTo>
                    <a:pt x="24058" y="51298"/>
                    <a:pt x="24162" y="51264"/>
                    <a:pt x="24265" y="51264"/>
                  </a:cubicBezTo>
                  <a:cubicBezTo>
                    <a:pt x="24313" y="51254"/>
                    <a:pt x="24363" y="51247"/>
                    <a:pt x="24411" y="51247"/>
                  </a:cubicBezTo>
                  <a:cubicBezTo>
                    <a:pt x="24539" y="51247"/>
                    <a:pt x="24655" y="51296"/>
                    <a:pt x="24680" y="51471"/>
                  </a:cubicBezTo>
                  <a:cubicBezTo>
                    <a:pt x="24680" y="51540"/>
                    <a:pt x="24715" y="51609"/>
                    <a:pt x="24853" y="51609"/>
                  </a:cubicBezTo>
                  <a:cubicBezTo>
                    <a:pt x="24853" y="51333"/>
                    <a:pt x="24957" y="51056"/>
                    <a:pt x="24784" y="50849"/>
                  </a:cubicBezTo>
                  <a:cubicBezTo>
                    <a:pt x="24680" y="50711"/>
                    <a:pt x="24715" y="50642"/>
                    <a:pt x="24818" y="50538"/>
                  </a:cubicBezTo>
                  <a:cubicBezTo>
                    <a:pt x="25019" y="50413"/>
                    <a:pt x="25219" y="50324"/>
                    <a:pt x="25446" y="50324"/>
                  </a:cubicBezTo>
                  <a:close/>
                  <a:moveTo>
                    <a:pt x="18147" y="56241"/>
                  </a:moveTo>
                  <a:cubicBezTo>
                    <a:pt x="18320" y="56483"/>
                    <a:pt x="18355" y="56760"/>
                    <a:pt x="18389" y="57071"/>
                  </a:cubicBezTo>
                  <a:cubicBezTo>
                    <a:pt x="18389" y="57244"/>
                    <a:pt x="18355" y="57416"/>
                    <a:pt x="18493" y="57555"/>
                  </a:cubicBezTo>
                  <a:cubicBezTo>
                    <a:pt x="18528" y="57589"/>
                    <a:pt x="18458" y="57624"/>
                    <a:pt x="18424" y="57658"/>
                  </a:cubicBezTo>
                  <a:cubicBezTo>
                    <a:pt x="18597" y="57693"/>
                    <a:pt x="18666" y="57797"/>
                    <a:pt x="18666" y="57969"/>
                  </a:cubicBezTo>
                  <a:cubicBezTo>
                    <a:pt x="18631" y="59041"/>
                    <a:pt x="18700" y="60112"/>
                    <a:pt x="18631" y="61184"/>
                  </a:cubicBezTo>
                  <a:cubicBezTo>
                    <a:pt x="18631" y="61219"/>
                    <a:pt x="18631" y="61288"/>
                    <a:pt x="18700" y="61288"/>
                  </a:cubicBezTo>
                  <a:cubicBezTo>
                    <a:pt x="18873" y="60389"/>
                    <a:pt x="18769" y="59456"/>
                    <a:pt x="18873" y="58557"/>
                  </a:cubicBezTo>
                  <a:cubicBezTo>
                    <a:pt x="19046" y="58695"/>
                    <a:pt x="19184" y="58868"/>
                    <a:pt x="19150" y="59110"/>
                  </a:cubicBezTo>
                  <a:cubicBezTo>
                    <a:pt x="19115" y="59905"/>
                    <a:pt x="19253" y="60700"/>
                    <a:pt x="19253" y="61495"/>
                  </a:cubicBezTo>
                  <a:cubicBezTo>
                    <a:pt x="19253" y="61806"/>
                    <a:pt x="19253" y="62083"/>
                    <a:pt x="19219" y="62359"/>
                  </a:cubicBezTo>
                  <a:cubicBezTo>
                    <a:pt x="19288" y="62256"/>
                    <a:pt x="19288" y="62152"/>
                    <a:pt x="19288" y="62048"/>
                  </a:cubicBezTo>
                  <a:cubicBezTo>
                    <a:pt x="19288" y="61357"/>
                    <a:pt x="19288" y="60666"/>
                    <a:pt x="19288" y="59974"/>
                  </a:cubicBezTo>
                  <a:cubicBezTo>
                    <a:pt x="19288" y="59871"/>
                    <a:pt x="19288" y="59767"/>
                    <a:pt x="19357" y="59629"/>
                  </a:cubicBezTo>
                  <a:cubicBezTo>
                    <a:pt x="19530" y="59836"/>
                    <a:pt x="19668" y="60043"/>
                    <a:pt x="19634" y="60251"/>
                  </a:cubicBezTo>
                  <a:cubicBezTo>
                    <a:pt x="19530" y="60596"/>
                    <a:pt x="19564" y="60942"/>
                    <a:pt x="19564" y="61253"/>
                  </a:cubicBezTo>
                  <a:cubicBezTo>
                    <a:pt x="19564" y="61633"/>
                    <a:pt x="19564" y="61979"/>
                    <a:pt x="19599" y="62359"/>
                  </a:cubicBezTo>
                  <a:cubicBezTo>
                    <a:pt x="19634" y="61772"/>
                    <a:pt x="19668" y="61219"/>
                    <a:pt x="19737" y="60596"/>
                  </a:cubicBezTo>
                  <a:cubicBezTo>
                    <a:pt x="19806" y="61149"/>
                    <a:pt x="19910" y="61633"/>
                    <a:pt x="19876" y="62117"/>
                  </a:cubicBezTo>
                  <a:cubicBezTo>
                    <a:pt x="19876" y="62567"/>
                    <a:pt x="19910" y="63016"/>
                    <a:pt x="19806" y="63465"/>
                  </a:cubicBezTo>
                  <a:cubicBezTo>
                    <a:pt x="19772" y="63673"/>
                    <a:pt x="19841" y="63846"/>
                    <a:pt x="19806" y="64087"/>
                  </a:cubicBezTo>
                  <a:cubicBezTo>
                    <a:pt x="19806" y="64433"/>
                    <a:pt x="19668" y="64710"/>
                    <a:pt x="19426" y="64986"/>
                  </a:cubicBezTo>
                  <a:cubicBezTo>
                    <a:pt x="19115" y="65332"/>
                    <a:pt x="18804" y="65712"/>
                    <a:pt x="18424" y="66023"/>
                  </a:cubicBezTo>
                  <a:cubicBezTo>
                    <a:pt x="18355" y="66092"/>
                    <a:pt x="18286" y="66161"/>
                    <a:pt x="18216" y="66231"/>
                  </a:cubicBezTo>
                  <a:cubicBezTo>
                    <a:pt x="18182" y="66334"/>
                    <a:pt x="18147" y="66403"/>
                    <a:pt x="18216" y="66507"/>
                  </a:cubicBezTo>
                  <a:cubicBezTo>
                    <a:pt x="18238" y="66528"/>
                    <a:pt x="18259" y="66537"/>
                    <a:pt x="18281" y="66537"/>
                  </a:cubicBezTo>
                  <a:cubicBezTo>
                    <a:pt x="18328" y="66537"/>
                    <a:pt x="18376" y="66496"/>
                    <a:pt x="18424" y="66472"/>
                  </a:cubicBezTo>
                  <a:cubicBezTo>
                    <a:pt x="19046" y="66300"/>
                    <a:pt x="19530" y="65954"/>
                    <a:pt x="19910" y="65401"/>
                  </a:cubicBezTo>
                  <a:cubicBezTo>
                    <a:pt x="20048" y="65228"/>
                    <a:pt x="20187" y="65021"/>
                    <a:pt x="20394" y="64882"/>
                  </a:cubicBezTo>
                  <a:cubicBezTo>
                    <a:pt x="20636" y="64710"/>
                    <a:pt x="20705" y="64433"/>
                    <a:pt x="20912" y="64191"/>
                  </a:cubicBezTo>
                  <a:lnTo>
                    <a:pt x="20912" y="64191"/>
                  </a:lnTo>
                  <a:cubicBezTo>
                    <a:pt x="21016" y="64848"/>
                    <a:pt x="20878" y="65436"/>
                    <a:pt x="20878" y="66058"/>
                  </a:cubicBezTo>
                  <a:cubicBezTo>
                    <a:pt x="20982" y="65470"/>
                    <a:pt x="21016" y="64917"/>
                    <a:pt x="21154" y="64364"/>
                  </a:cubicBezTo>
                  <a:cubicBezTo>
                    <a:pt x="21258" y="64882"/>
                    <a:pt x="21362" y="65366"/>
                    <a:pt x="21396" y="65885"/>
                  </a:cubicBezTo>
                  <a:cubicBezTo>
                    <a:pt x="21431" y="65539"/>
                    <a:pt x="21431" y="65228"/>
                    <a:pt x="21466" y="64813"/>
                  </a:cubicBezTo>
                  <a:cubicBezTo>
                    <a:pt x="21673" y="64986"/>
                    <a:pt x="21707" y="65194"/>
                    <a:pt x="21742" y="65366"/>
                  </a:cubicBezTo>
                  <a:cubicBezTo>
                    <a:pt x="21949" y="66369"/>
                    <a:pt x="21949" y="67371"/>
                    <a:pt x="21949" y="68374"/>
                  </a:cubicBezTo>
                  <a:cubicBezTo>
                    <a:pt x="21949" y="68961"/>
                    <a:pt x="21984" y="69583"/>
                    <a:pt x="21915" y="70205"/>
                  </a:cubicBezTo>
                  <a:cubicBezTo>
                    <a:pt x="22053" y="69894"/>
                    <a:pt x="22088" y="69549"/>
                    <a:pt x="22157" y="69203"/>
                  </a:cubicBezTo>
                  <a:cubicBezTo>
                    <a:pt x="22157" y="69169"/>
                    <a:pt x="22157" y="69134"/>
                    <a:pt x="22157" y="69099"/>
                  </a:cubicBezTo>
                  <a:cubicBezTo>
                    <a:pt x="22226" y="68857"/>
                    <a:pt x="21984" y="68685"/>
                    <a:pt x="22157" y="68443"/>
                  </a:cubicBezTo>
                  <a:cubicBezTo>
                    <a:pt x="22261" y="68304"/>
                    <a:pt x="22191" y="68028"/>
                    <a:pt x="22157" y="67786"/>
                  </a:cubicBezTo>
                  <a:cubicBezTo>
                    <a:pt x="22157" y="67544"/>
                    <a:pt x="22122" y="67337"/>
                    <a:pt x="22122" y="67095"/>
                  </a:cubicBezTo>
                  <a:cubicBezTo>
                    <a:pt x="22122" y="66991"/>
                    <a:pt x="22122" y="66887"/>
                    <a:pt x="22122" y="66784"/>
                  </a:cubicBezTo>
                  <a:cubicBezTo>
                    <a:pt x="22157" y="66645"/>
                    <a:pt x="22122" y="66542"/>
                    <a:pt x="22053" y="66403"/>
                  </a:cubicBezTo>
                  <a:cubicBezTo>
                    <a:pt x="21880" y="66023"/>
                    <a:pt x="21949" y="65574"/>
                    <a:pt x="21984" y="65159"/>
                  </a:cubicBezTo>
                  <a:cubicBezTo>
                    <a:pt x="22019" y="65021"/>
                    <a:pt x="22191" y="65124"/>
                    <a:pt x="22226" y="65021"/>
                  </a:cubicBezTo>
                  <a:cubicBezTo>
                    <a:pt x="21777" y="64571"/>
                    <a:pt x="21466" y="64018"/>
                    <a:pt x="21327" y="63362"/>
                  </a:cubicBezTo>
                  <a:cubicBezTo>
                    <a:pt x="21354" y="63355"/>
                    <a:pt x="21376" y="63352"/>
                    <a:pt x="21396" y="63352"/>
                  </a:cubicBezTo>
                  <a:cubicBezTo>
                    <a:pt x="21479" y="63352"/>
                    <a:pt x="21507" y="63403"/>
                    <a:pt x="21535" y="63431"/>
                  </a:cubicBezTo>
                  <a:cubicBezTo>
                    <a:pt x="22088" y="64087"/>
                    <a:pt x="22779" y="64606"/>
                    <a:pt x="23436" y="65159"/>
                  </a:cubicBezTo>
                  <a:cubicBezTo>
                    <a:pt x="23470" y="65194"/>
                    <a:pt x="23505" y="65228"/>
                    <a:pt x="23574" y="65263"/>
                  </a:cubicBezTo>
                  <a:cubicBezTo>
                    <a:pt x="23125" y="64779"/>
                    <a:pt x="22710" y="64260"/>
                    <a:pt x="22261" y="63776"/>
                  </a:cubicBezTo>
                  <a:cubicBezTo>
                    <a:pt x="22053" y="63569"/>
                    <a:pt x="21915" y="63292"/>
                    <a:pt x="21673" y="63085"/>
                  </a:cubicBezTo>
                  <a:cubicBezTo>
                    <a:pt x="21604" y="63051"/>
                    <a:pt x="21569" y="62981"/>
                    <a:pt x="21604" y="62912"/>
                  </a:cubicBezTo>
                  <a:cubicBezTo>
                    <a:pt x="21673" y="62497"/>
                    <a:pt x="21777" y="62117"/>
                    <a:pt x="21880" y="61668"/>
                  </a:cubicBezTo>
                  <a:cubicBezTo>
                    <a:pt x="22122" y="61910"/>
                    <a:pt x="22019" y="62256"/>
                    <a:pt x="22226" y="62497"/>
                  </a:cubicBezTo>
                  <a:cubicBezTo>
                    <a:pt x="22433" y="62705"/>
                    <a:pt x="22572" y="62981"/>
                    <a:pt x="22814" y="63154"/>
                  </a:cubicBezTo>
                  <a:cubicBezTo>
                    <a:pt x="22814" y="63051"/>
                    <a:pt x="22641" y="62947"/>
                    <a:pt x="22814" y="62843"/>
                  </a:cubicBezTo>
                  <a:cubicBezTo>
                    <a:pt x="22744" y="62532"/>
                    <a:pt x="22468" y="62325"/>
                    <a:pt x="22330" y="62048"/>
                  </a:cubicBezTo>
                  <a:cubicBezTo>
                    <a:pt x="22226" y="61910"/>
                    <a:pt x="22122" y="61772"/>
                    <a:pt x="22053" y="61633"/>
                  </a:cubicBezTo>
                  <a:cubicBezTo>
                    <a:pt x="22019" y="61564"/>
                    <a:pt x="21984" y="61461"/>
                    <a:pt x="22053" y="61426"/>
                  </a:cubicBezTo>
                  <a:cubicBezTo>
                    <a:pt x="22084" y="61406"/>
                    <a:pt x="22111" y="61397"/>
                    <a:pt x="22136" y="61397"/>
                  </a:cubicBezTo>
                  <a:cubicBezTo>
                    <a:pt x="22197" y="61397"/>
                    <a:pt x="22246" y="61446"/>
                    <a:pt x="22295" y="61495"/>
                  </a:cubicBezTo>
                  <a:cubicBezTo>
                    <a:pt x="22399" y="61599"/>
                    <a:pt x="22433" y="61772"/>
                    <a:pt x="22572" y="61841"/>
                  </a:cubicBezTo>
                  <a:cubicBezTo>
                    <a:pt x="22537" y="61806"/>
                    <a:pt x="22537" y="61702"/>
                    <a:pt x="22502" y="61668"/>
                  </a:cubicBezTo>
                  <a:cubicBezTo>
                    <a:pt x="22157" y="61322"/>
                    <a:pt x="22261" y="60942"/>
                    <a:pt x="22330" y="60527"/>
                  </a:cubicBezTo>
                  <a:lnTo>
                    <a:pt x="22330" y="60527"/>
                  </a:lnTo>
                  <a:cubicBezTo>
                    <a:pt x="22537" y="60562"/>
                    <a:pt x="22537" y="60838"/>
                    <a:pt x="22744" y="60873"/>
                  </a:cubicBezTo>
                  <a:cubicBezTo>
                    <a:pt x="22572" y="60631"/>
                    <a:pt x="22433" y="60389"/>
                    <a:pt x="22364" y="60043"/>
                  </a:cubicBezTo>
                  <a:lnTo>
                    <a:pt x="22364" y="60043"/>
                  </a:lnTo>
                  <a:cubicBezTo>
                    <a:pt x="22675" y="60320"/>
                    <a:pt x="22779" y="60562"/>
                    <a:pt x="22744" y="60873"/>
                  </a:cubicBezTo>
                  <a:cubicBezTo>
                    <a:pt x="22883" y="60907"/>
                    <a:pt x="23021" y="61011"/>
                    <a:pt x="23125" y="61115"/>
                  </a:cubicBezTo>
                  <a:cubicBezTo>
                    <a:pt x="23144" y="60960"/>
                    <a:pt x="23163" y="60892"/>
                    <a:pt x="23213" y="60892"/>
                  </a:cubicBezTo>
                  <a:cubicBezTo>
                    <a:pt x="23252" y="60892"/>
                    <a:pt x="23310" y="60935"/>
                    <a:pt x="23401" y="61011"/>
                  </a:cubicBezTo>
                  <a:cubicBezTo>
                    <a:pt x="23418" y="61028"/>
                    <a:pt x="23436" y="61037"/>
                    <a:pt x="23453" y="61037"/>
                  </a:cubicBezTo>
                  <a:cubicBezTo>
                    <a:pt x="23470" y="61037"/>
                    <a:pt x="23488" y="61028"/>
                    <a:pt x="23505" y="61011"/>
                  </a:cubicBezTo>
                  <a:lnTo>
                    <a:pt x="23436" y="61011"/>
                  </a:lnTo>
                  <a:lnTo>
                    <a:pt x="23436" y="60838"/>
                  </a:lnTo>
                  <a:lnTo>
                    <a:pt x="23505" y="61011"/>
                  </a:lnTo>
                  <a:cubicBezTo>
                    <a:pt x="23609" y="61253"/>
                    <a:pt x="23920" y="61288"/>
                    <a:pt x="24058" y="61530"/>
                  </a:cubicBezTo>
                  <a:cubicBezTo>
                    <a:pt x="24196" y="61772"/>
                    <a:pt x="24265" y="62014"/>
                    <a:pt x="24369" y="62290"/>
                  </a:cubicBezTo>
                  <a:cubicBezTo>
                    <a:pt x="24507" y="62705"/>
                    <a:pt x="24576" y="63154"/>
                    <a:pt x="24680" y="63569"/>
                  </a:cubicBezTo>
                  <a:cubicBezTo>
                    <a:pt x="24739" y="63746"/>
                    <a:pt x="24698" y="63797"/>
                    <a:pt x="24577" y="63808"/>
                  </a:cubicBezTo>
                  <a:lnTo>
                    <a:pt x="24577" y="63808"/>
                  </a:lnTo>
                  <a:cubicBezTo>
                    <a:pt x="24556" y="63797"/>
                    <a:pt x="24533" y="63786"/>
                    <a:pt x="24507" y="63776"/>
                  </a:cubicBezTo>
                  <a:lnTo>
                    <a:pt x="24542" y="63776"/>
                  </a:lnTo>
                  <a:cubicBezTo>
                    <a:pt x="24501" y="63756"/>
                    <a:pt x="24460" y="63735"/>
                    <a:pt x="24419" y="63715"/>
                  </a:cubicBezTo>
                  <a:lnTo>
                    <a:pt x="24419" y="63715"/>
                  </a:lnTo>
                  <a:cubicBezTo>
                    <a:pt x="24449" y="63745"/>
                    <a:pt x="24479" y="63778"/>
                    <a:pt x="24507" y="63811"/>
                  </a:cubicBezTo>
                  <a:cubicBezTo>
                    <a:pt x="24533" y="63811"/>
                    <a:pt x="24556" y="63810"/>
                    <a:pt x="24577" y="63808"/>
                  </a:cubicBezTo>
                  <a:lnTo>
                    <a:pt x="24577" y="63808"/>
                  </a:lnTo>
                  <a:cubicBezTo>
                    <a:pt x="24790" y="63924"/>
                    <a:pt x="24818" y="64144"/>
                    <a:pt x="24818" y="64364"/>
                  </a:cubicBezTo>
                  <a:cubicBezTo>
                    <a:pt x="24853" y="65470"/>
                    <a:pt x="24887" y="66611"/>
                    <a:pt x="24818" y="67717"/>
                  </a:cubicBezTo>
                  <a:cubicBezTo>
                    <a:pt x="24818" y="67855"/>
                    <a:pt x="24818" y="68028"/>
                    <a:pt x="24818" y="68166"/>
                  </a:cubicBezTo>
                  <a:cubicBezTo>
                    <a:pt x="24818" y="68270"/>
                    <a:pt x="24818" y="68339"/>
                    <a:pt x="24922" y="68374"/>
                  </a:cubicBezTo>
                  <a:cubicBezTo>
                    <a:pt x="25233" y="68443"/>
                    <a:pt x="25095" y="68616"/>
                    <a:pt x="24957" y="68823"/>
                  </a:cubicBezTo>
                  <a:cubicBezTo>
                    <a:pt x="24680" y="68477"/>
                    <a:pt x="24369" y="68201"/>
                    <a:pt x="24127" y="67890"/>
                  </a:cubicBezTo>
                  <a:cubicBezTo>
                    <a:pt x="23712" y="67406"/>
                    <a:pt x="23367" y="66853"/>
                    <a:pt x="22986" y="66300"/>
                  </a:cubicBezTo>
                  <a:cubicBezTo>
                    <a:pt x="22814" y="66092"/>
                    <a:pt x="22710" y="65816"/>
                    <a:pt x="22641" y="65539"/>
                  </a:cubicBezTo>
                  <a:cubicBezTo>
                    <a:pt x="22606" y="65470"/>
                    <a:pt x="22572" y="65436"/>
                    <a:pt x="22502" y="65436"/>
                  </a:cubicBezTo>
                  <a:cubicBezTo>
                    <a:pt x="22433" y="65470"/>
                    <a:pt x="22433" y="65539"/>
                    <a:pt x="22433" y="65608"/>
                  </a:cubicBezTo>
                  <a:cubicBezTo>
                    <a:pt x="22433" y="65747"/>
                    <a:pt x="22572" y="65885"/>
                    <a:pt x="22468" y="66058"/>
                  </a:cubicBezTo>
                  <a:cubicBezTo>
                    <a:pt x="22364" y="65989"/>
                    <a:pt x="22433" y="65850"/>
                    <a:pt x="22295" y="65781"/>
                  </a:cubicBezTo>
                  <a:lnTo>
                    <a:pt x="22295" y="65781"/>
                  </a:lnTo>
                  <a:cubicBezTo>
                    <a:pt x="22261" y="65954"/>
                    <a:pt x="22330" y="66127"/>
                    <a:pt x="22364" y="66300"/>
                  </a:cubicBezTo>
                  <a:cubicBezTo>
                    <a:pt x="22364" y="66472"/>
                    <a:pt x="22433" y="66645"/>
                    <a:pt x="22468" y="66818"/>
                  </a:cubicBezTo>
                  <a:cubicBezTo>
                    <a:pt x="22502" y="66956"/>
                    <a:pt x="22710" y="66887"/>
                    <a:pt x="22779" y="67026"/>
                  </a:cubicBezTo>
                  <a:cubicBezTo>
                    <a:pt x="22744" y="66818"/>
                    <a:pt x="22710" y="66611"/>
                    <a:pt x="22675" y="66403"/>
                  </a:cubicBezTo>
                  <a:lnTo>
                    <a:pt x="22675" y="66403"/>
                  </a:lnTo>
                  <a:cubicBezTo>
                    <a:pt x="22917" y="66507"/>
                    <a:pt x="23021" y="66645"/>
                    <a:pt x="23194" y="67026"/>
                  </a:cubicBezTo>
                  <a:cubicBezTo>
                    <a:pt x="23263" y="67095"/>
                    <a:pt x="23367" y="67164"/>
                    <a:pt x="23401" y="67267"/>
                  </a:cubicBezTo>
                  <a:cubicBezTo>
                    <a:pt x="23816" y="67855"/>
                    <a:pt x="24300" y="68374"/>
                    <a:pt x="24784" y="68892"/>
                  </a:cubicBezTo>
                  <a:cubicBezTo>
                    <a:pt x="25441" y="69652"/>
                    <a:pt x="26132" y="70378"/>
                    <a:pt x="26789" y="71139"/>
                  </a:cubicBezTo>
                  <a:cubicBezTo>
                    <a:pt x="27584" y="72072"/>
                    <a:pt x="28240" y="73109"/>
                    <a:pt x="28862" y="74180"/>
                  </a:cubicBezTo>
                  <a:cubicBezTo>
                    <a:pt x="29070" y="74492"/>
                    <a:pt x="29277" y="74803"/>
                    <a:pt x="29416" y="75183"/>
                  </a:cubicBezTo>
                  <a:cubicBezTo>
                    <a:pt x="29243" y="75183"/>
                    <a:pt x="29139" y="75079"/>
                    <a:pt x="29035" y="74975"/>
                  </a:cubicBezTo>
                  <a:lnTo>
                    <a:pt x="29035" y="75010"/>
                  </a:lnTo>
                  <a:cubicBezTo>
                    <a:pt x="28482" y="74492"/>
                    <a:pt x="27826" y="74180"/>
                    <a:pt x="27134" y="73939"/>
                  </a:cubicBezTo>
                  <a:cubicBezTo>
                    <a:pt x="26650" y="73731"/>
                    <a:pt x="26166" y="73558"/>
                    <a:pt x="25682" y="73385"/>
                  </a:cubicBezTo>
                  <a:cubicBezTo>
                    <a:pt x="24957" y="73109"/>
                    <a:pt x="24231" y="73005"/>
                    <a:pt x="23505" y="72867"/>
                  </a:cubicBezTo>
                  <a:cubicBezTo>
                    <a:pt x="22814" y="72763"/>
                    <a:pt x="22191" y="72556"/>
                    <a:pt x="21535" y="72349"/>
                  </a:cubicBezTo>
                  <a:cubicBezTo>
                    <a:pt x="21085" y="72176"/>
                    <a:pt x="20601" y="72037"/>
                    <a:pt x="20152" y="71899"/>
                  </a:cubicBezTo>
                  <a:cubicBezTo>
                    <a:pt x="19876" y="71830"/>
                    <a:pt x="19599" y="71692"/>
                    <a:pt x="19357" y="71554"/>
                  </a:cubicBezTo>
                  <a:cubicBezTo>
                    <a:pt x="18631" y="71035"/>
                    <a:pt x="17836" y="70620"/>
                    <a:pt x="17110" y="70102"/>
                  </a:cubicBezTo>
                  <a:cubicBezTo>
                    <a:pt x="17041" y="70033"/>
                    <a:pt x="16938" y="69964"/>
                    <a:pt x="16868" y="69894"/>
                  </a:cubicBezTo>
                  <a:cubicBezTo>
                    <a:pt x="16592" y="69480"/>
                    <a:pt x="16246" y="69099"/>
                    <a:pt x="16004" y="68685"/>
                  </a:cubicBezTo>
                  <a:cubicBezTo>
                    <a:pt x="15831" y="68443"/>
                    <a:pt x="15693" y="68201"/>
                    <a:pt x="15520" y="67993"/>
                  </a:cubicBezTo>
                  <a:cubicBezTo>
                    <a:pt x="15002" y="67406"/>
                    <a:pt x="14829" y="66680"/>
                    <a:pt x="14691" y="65919"/>
                  </a:cubicBezTo>
                  <a:cubicBezTo>
                    <a:pt x="14622" y="65436"/>
                    <a:pt x="14656" y="64986"/>
                    <a:pt x="14691" y="64502"/>
                  </a:cubicBezTo>
                  <a:cubicBezTo>
                    <a:pt x="14691" y="64191"/>
                    <a:pt x="14691" y="63880"/>
                    <a:pt x="14691" y="63569"/>
                  </a:cubicBezTo>
                  <a:cubicBezTo>
                    <a:pt x="14691" y="63223"/>
                    <a:pt x="14760" y="62843"/>
                    <a:pt x="14967" y="62532"/>
                  </a:cubicBezTo>
                  <a:cubicBezTo>
                    <a:pt x="15624" y="61391"/>
                    <a:pt x="15970" y="60112"/>
                    <a:pt x="16315" y="58834"/>
                  </a:cubicBezTo>
                  <a:cubicBezTo>
                    <a:pt x="16350" y="58626"/>
                    <a:pt x="16454" y="58488"/>
                    <a:pt x="16557" y="58315"/>
                  </a:cubicBezTo>
                  <a:cubicBezTo>
                    <a:pt x="16938" y="57831"/>
                    <a:pt x="17214" y="57313"/>
                    <a:pt x="17421" y="56725"/>
                  </a:cubicBezTo>
                  <a:cubicBezTo>
                    <a:pt x="17456" y="56656"/>
                    <a:pt x="17456" y="56552"/>
                    <a:pt x="17594" y="56518"/>
                  </a:cubicBezTo>
                  <a:cubicBezTo>
                    <a:pt x="17663" y="56656"/>
                    <a:pt x="17629" y="56794"/>
                    <a:pt x="17594" y="56898"/>
                  </a:cubicBezTo>
                  <a:cubicBezTo>
                    <a:pt x="17560" y="56967"/>
                    <a:pt x="17491" y="57071"/>
                    <a:pt x="17594" y="57140"/>
                  </a:cubicBezTo>
                  <a:cubicBezTo>
                    <a:pt x="17629" y="57157"/>
                    <a:pt x="17661" y="57166"/>
                    <a:pt x="17690" y="57166"/>
                  </a:cubicBezTo>
                  <a:cubicBezTo>
                    <a:pt x="17778" y="57166"/>
                    <a:pt x="17836" y="57088"/>
                    <a:pt x="17836" y="56932"/>
                  </a:cubicBezTo>
                  <a:cubicBezTo>
                    <a:pt x="17974" y="57140"/>
                    <a:pt x="17905" y="57347"/>
                    <a:pt x="17974" y="57486"/>
                  </a:cubicBezTo>
                  <a:cubicBezTo>
                    <a:pt x="18044" y="57071"/>
                    <a:pt x="18009" y="56656"/>
                    <a:pt x="18147" y="56241"/>
                  </a:cubicBezTo>
                  <a:close/>
                  <a:moveTo>
                    <a:pt x="27649" y="63529"/>
                  </a:moveTo>
                  <a:cubicBezTo>
                    <a:pt x="27730" y="63529"/>
                    <a:pt x="27764" y="63646"/>
                    <a:pt x="27826" y="63707"/>
                  </a:cubicBezTo>
                  <a:cubicBezTo>
                    <a:pt x="28033" y="63984"/>
                    <a:pt x="28102" y="64329"/>
                    <a:pt x="28309" y="64606"/>
                  </a:cubicBezTo>
                  <a:cubicBezTo>
                    <a:pt x="28344" y="64537"/>
                    <a:pt x="28309" y="64433"/>
                    <a:pt x="28413" y="64399"/>
                  </a:cubicBezTo>
                  <a:cubicBezTo>
                    <a:pt x="28586" y="64364"/>
                    <a:pt x="28621" y="64191"/>
                    <a:pt x="28690" y="64087"/>
                  </a:cubicBezTo>
                  <a:cubicBezTo>
                    <a:pt x="28793" y="64087"/>
                    <a:pt x="28828" y="64157"/>
                    <a:pt x="28828" y="64191"/>
                  </a:cubicBezTo>
                  <a:cubicBezTo>
                    <a:pt x="29070" y="64744"/>
                    <a:pt x="29277" y="65297"/>
                    <a:pt x="29519" y="65816"/>
                  </a:cubicBezTo>
                  <a:cubicBezTo>
                    <a:pt x="29830" y="66369"/>
                    <a:pt x="29830" y="67026"/>
                    <a:pt x="29969" y="67613"/>
                  </a:cubicBezTo>
                  <a:cubicBezTo>
                    <a:pt x="30141" y="68512"/>
                    <a:pt x="30038" y="69376"/>
                    <a:pt x="29969" y="70240"/>
                  </a:cubicBezTo>
                  <a:cubicBezTo>
                    <a:pt x="29865" y="71104"/>
                    <a:pt x="29865" y="71934"/>
                    <a:pt x="29934" y="72763"/>
                  </a:cubicBezTo>
                  <a:cubicBezTo>
                    <a:pt x="29969" y="73213"/>
                    <a:pt x="29969" y="73662"/>
                    <a:pt x="29969" y="74146"/>
                  </a:cubicBezTo>
                  <a:cubicBezTo>
                    <a:pt x="30003" y="74561"/>
                    <a:pt x="29969" y="75010"/>
                    <a:pt x="30038" y="75459"/>
                  </a:cubicBezTo>
                  <a:cubicBezTo>
                    <a:pt x="30038" y="75563"/>
                    <a:pt x="30072" y="75667"/>
                    <a:pt x="29934" y="75805"/>
                  </a:cubicBezTo>
                  <a:cubicBezTo>
                    <a:pt x="29727" y="75529"/>
                    <a:pt x="29623" y="75252"/>
                    <a:pt x="29485" y="74975"/>
                  </a:cubicBezTo>
                  <a:cubicBezTo>
                    <a:pt x="28932" y="73973"/>
                    <a:pt x="28379" y="73005"/>
                    <a:pt x="27756" y="72072"/>
                  </a:cubicBezTo>
                  <a:cubicBezTo>
                    <a:pt x="27100" y="71104"/>
                    <a:pt x="26236" y="70275"/>
                    <a:pt x="25475" y="69411"/>
                  </a:cubicBezTo>
                  <a:cubicBezTo>
                    <a:pt x="25337" y="69272"/>
                    <a:pt x="25337" y="69065"/>
                    <a:pt x="25129" y="68961"/>
                  </a:cubicBezTo>
                  <a:cubicBezTo>
                    <a:pt x="25060" y="68927"/>
                    <a:pt x="25129" y="68754"/>
                    <a:pt x="25164" y="68650"/>
                  </a:cubicBezTo>
                  <a:cubicBezTo>
                    <a:pt x="25371" y="68304"/>
                    <a:pt x="25613" y="67993"/>
                    <a:pt x="25855" y="67682"/>
                  </a:cubicBezTo>
                  <a:cubicBezTo>
                    <a:pt x="25994" y="67717"/>
                    <a:pt x="25959" y="67821"/>
                    <a:pt x="26028" y="67890"/>
                  </a:cubicBezTo>
                  <a:cubicBezTo>
                    <a:pt x="25959" y="67509"/>
                    <a:pt x="26270" y="67198"/>
                    <a:pt x="26305" y="66818"/>
                  </a:cubicBezTo>
                  <a:cubicBezTo>
                    <a:pt x="26305" y="66768"/>
                    <a:pt x="26342" y="66735"/>
                    <a:pt x="26389" y="66735"/>
                  </a:cubicBezTo>
                  <a:cubicBezTo>
                    <a:pt x="26406" y="66735"/>
                    <a:pt x="26424" y="66740"/>
                    <a:pt x="26443" y="66749"/>
                  </a:cubicBezTo>
                  <a:cubicBezTo>
                    <a:pt x="26489" y="66764"/>
                    <a:pt x="26530" y="66772"/>
                    <a:pt x="26565" y="66772"/>
                  </a:cubicBezTo>
                  <a:cubicBezTo>
                    <a:pt x="26764" y="66772"/>
                    <a:pt x="26794" y="66545"/>
                    <a:pt x="26823" y="66369"/>
                  </a:cubicBezTo>
                  <a:cubicBezTo>
                    <a:pt x="26852" y="66310"/>
                    <a:pt x="26875" y="66289"/>
                    <a:pt x="26897" y="66289"/>
                  </a:cubicBezTo>
                  <a:cubicBezTo>
                    <a:pt x="26928" y="66289"/>
                    <a:pt x="26956" y="66329"/>
                    <a:pt x="26996" y="66369"/>
                  </a:cubicBezTo>
                  <a:cubicBezTo>
                    <a:pt x="27031" y="66265"/>
                    <a:pt x="27031" y="66161"/>
                    <a:pt x="26996" y="66058"/>
                  </a:cubicBezTo>
                  <a:cubicBezTo>
                    <a:pt x="26892" y="65850"/>
                    <a:pt x="26961" y="65643"/>
                    <a:pt x="27065" y="65436"/>
                  </a:cubicBezTo>
                  <a:cubicBezTo>
                    <a:pt x="27203" y="65505"/>
                    <a:pt x="27203" y="65712"/>
                    <a:pt x="27342" y="65747"/>
                  </a:cubicBezTo>
                  <a:cubicBezTo>
                    <a:pt x="27272" y="65539"/>
                    <a:pt x="27203" y="65297"/>
                    <a:pt x="27134" y="65090"/>
                  </a:cubicBezTo>
                  <a:cubicBezTo>
                    <a:pt x="27100" y="64952"/>
                    <a:pt x="27065" y="64813"/>
                    <a:pt x="27169" y="64710"/>
                  </a:cubicBezTo>
                  <a:cubicBezTo>
                    <a:pt x="27376" y="64813"/>
                    <a:pt x="27307" y="65124"/>
                    <a:pt x="27514" y="65228"/>
                  </a:cubicBezTo>
                  <a:cubicBezTo>
                    <a:pt x="27445" y="64986"/>
                    <a:pt x="27376" y="64744"/>
                    <a:pt x="27272" y="64502"/>
                  </a:cubicBezTo>
                  <a:cubicBezTo>
                    <a:pt x="27239" y="64367"/>
                    <a:pt x="27205" y="64232"/>
                    <a:pt x="27364" y="64097"/>
                  </a:cubicBezTo>
                  <a:lnTo>
                    <a:pt x="27364" y="64097"/>
                  </a:lnTo>
                  <a:cubicBezTo>
                    <a:pt x="27515" y="64172"/>
                    <a:pt x="27516" y="64336"/>
                    <a:pt x="27549" y="64468"/>
                  </a:cubicBezTo>
                  <a:cubicBezTo>
                    <a:pt x="27653" y="64744"/>
                    <a:pt x="27722" y="65055"/>
                    <a:pt x="27929" y="65263"/>
                  </a:cubicBezTo>
                  <a:lnTo>
                    <a:pt x="28102" y="65332"/>
                  </a:lnTo>
                  <a:lnTo>
                    <a:pt x="28137" y="65332"/>
                  </a:lnTo>
                  <a:cubicBezTo>
                    <a:pt x="27929" y="64882"/>
                    <a:pt x="27722" y="64468"/>
                    <a:pt x="27549" y="64053"/>
                  </a:cubicBezTo>
                  <a:cubicBezTo>
                    <a:pt x="27514" y="63984"/>
                    <a:pt x="27480" y="63915"/>
                    <a:pt x="27480" y="63846"/>
                  </a:cubicBezTo>
                  <a:cubicBezTo>
                    <a:pt x="27480" y="63707"/>
                    <a:pt x="27480" y="63569"/>
                    <a:pt x="27618" y="63534"/>
                  </a:cubicBezTo>
                  <a:cubicBezTo>
                    <a:pt x="27629" y="63531"/>
                    <a:pt x="27640" y="63529"/>
                    <a:pt x="27649" y="63529"/>
                  </a:cubicBezTo>
                  <a:close/>
                  <a:moveTo>
                    <a:pt x="40537" y="1"/>
                  </a:moveTo>
                  <a:cubicBezTo>
                    <a:pt x="40498" y="1"/>
                    <a:pt x="40463" y="30"/>
                    <a:pt x="40442" y="73"/>
                  </a:cubicBezTo>
                  <a:cubicBezTo>
                    <a:pt x="40407" y="107"/>
                    <a:pt x="40373" y="177"/>
                    <a:pt x="40338" y="211"/>
                  </a:cubicBezTo>
                  <a:cubicBezTo>
                    <a:pt x="39681" y="1006"/>
                    <a:pt x="38990" y="1767"/>
                    <a:pt x="38195" y="2423"/>
                  </a:cubicBezTo>
                  <a:cubicBezTo>
                    <a:pt x="37366" y="3149"/>
                    <a:pt x="36536" y="3875"/>
                    <a:pt x="35672" y="4566"/>
                  </a:cubicBezTo>
                  <a:cubicBezTo>
                    <a:pt x="34704" y="5327"/>
                    <a:pt x="33736" y="6087"/>
                    <a:pt x="32734" y="6813"/>
                  </a:cubicBezTo>
                  <a:cubicBezTo>
                    <a:pt x="32181" y="7193"/>
                    <a:pt x="31662" y="7608"/>
                    <a:pt x="31075" y="7954"/>
                  </a:cubicBezTo>
                  <a:cubicBezTo>
                    <a:pt x="30632" y="8175"/>
                    <a:pt x="30212" y="8418"/>
                    <a:pt x="29725" y="8418"/>
                  </a:cubicBezTo>
                  <a:cubicBezTo>
                    <a:pt x="29604" y="8418"/>
                    <a:pt x="29478" y="8403"/>
                    <a:pt x="29346" y="8369"/>
                  </a:cubicBezTo>
                  <a:cubicBezTo>
                    <a:pt x="29272" y="8341"/>
                    <a:pt x="29196" y="8328"/>
                    <a:pt x="29120" y="8328"/>
                  </a:cubicBezTo>
                  <a:cubicBezTo>
                    <a:pt x="28913" y="8328"/>
                    <a:pt x="28712" y="8424"/>
                    <a:pt x="28586" y="8576"/>
                  </a:cubicBezTo>
                  <a:cubicBezTo>
                    <a:pt x="28309" y="8887"/>
                    <a:pt x="27998" y="9233"/>
                    <a:pt x="27929" y="9682"/>
                  </a:cubicBezTo>
                  <a:cubicBezTo>
                    <a:pt x="27895" y="9751"/>
                    <a:pt x="27895" y="9855"/>
                    <a:pt x="27791" y="9855"/>
                  </a:cubicBezTo>
                  <a:cubicBezTo>
                    <a:pt x="27307" y="9924"/>
                    <a:pt x="27031" y="10442"/>
                    <a:pt x="26547" y="10512"/>
                  </a:cubicBezTo>
                  <a:cubicBezTo>
                    <a:pt x="26512" y="10512"/>
                    <a:pt x="26477" y="10615"/>
                    <a:pt x="26443" y="10650"/>
                  </a:cubicBezTo>
                  <a:cubicBezTo>
                    <a:pt x="26270" y="10857"/>
                    <a:pt x="26132" y="11065"/>
                    <a:pt x="25924" y="11203"/>
                  </a:cubicBezTo>
                  <a:cubicBezTo>
                    <a:pt x="25786" y="11272"/>
                    <a:pt x="25682" y="11376"/>
                    <a:pt x="25613" y="11514"/>
                  </a:cubicBezTo>
                  <a:cubicBezTo>
                    <a:pt x="25501" y="11739"/>
                    <a:pt x="25373" y="11847"/>
                    <a:pt x="25203" y="11847"/>
                  </a:cubicBezTo>
                  <a:cubicBezTo>
                    <a:pt x="25112" y="11847"/>
                    <a:pt x="25008" y="11816"/>
                    <a:pt x="24887" y="11756"/>
                  </a:cubicBezTo>
                  <a:cubicBezTo>
                    <a:pt x="24853" y="11756"/>
                    <a:pt x="24818" y="11721"/>
                    <a:pt x="24818" y="11721"/>
                  </a:cubicBezTo>
                  <a:cubicBezTo>
                    <a:pt x="24720" y="11806"/>
                    <a:pt x="24633" y="11839"/>
                    <a:pt x="24550" y="11839"/>
                  </a:cubicBezTo>
                  <a:cubicBezTo>
                    <a:pt x="24430" y="11839"/>
                    <a:pt x="24319" y="11769"/>
                    <a:pt x="24196" y="11687"/>
                  </a:cubicBezTo>
                  <a:cubicBezTo>
                    <a:pt x="24172" y="11671"/>
                    <a:pt x="24146" y="11664"/>
                    <a:pt x="24119" y="11664"/>
                  </a:cubicBezTo>
                  <a:cubicBezTo>
                    <a:pt x="24028" y="11664"/>
                    <a:pt x="23922" y="11737"/>
                    <a:pt x="23816" y="11790"/>
                  </a:cubicBezTo>
                  <a:cubicBezTo>
                    <a:pt x="23643" y="11894"/>
                    <a:pt x="23436" y="11998"/>
                    <a:pt x="23228" y="12102"/>
                  </a:cubicBezTo>
                  <a:cubicBezTo>
                    <a:pt x="23125" y="12171"/>
                    <a:pt x="22986" y="12171"/>
                    <a:pt x="22848" y="12171"/>
                  </a:cubicBezTo>
                  <a:cubicBezTo>
                    <a:pt x="22191" y="12171"/>
                    <a:pt x="21535" y="12067"/>
                    <a:pt x="20912" y="11790"/>
                  </a:cubicBezTo>
                  <a:cubicBezTo>
                    <a:pt x="20325" y="11514"/>
                    <a:pt x="19703" y="11272"/>
                    <a:pt x="19081" y="11099"/>
                  </a:cubicBezTo>
                  <a:cubicBezTo>
                    <a:pt x="18113" y="10788"/>
                    <a:pt x="17110" y="10512"/>
                    <a:pt x="16108" y="10200"/>
                  </a:cubicBezTo>
                  <a:cubicBezTo>
                    <a:pt x="15417" y="9993"/>
                    <a:pt x="14691" y="9855"/>
                    <a:pt x="13965" y="9786"/>
                  </a:cubicBezTo>
                  <a:cubicBezTo>
                    <a:pt x="13858" y="9775"/>
                    <a:pt x="13748" y="9768"/>
                    <a:pt x="13637" y="9768"/>
                  </a:cubicBezTo>
                  <a:cubicBezTo>
                    <a:pt x="13388" y="9768"/>
                    <a:pt x="13132" y="9805"/>
                    <a:pt x="12893" y="9924"/>
                  </a:cubicBezTo>
                  <a:cubicBezTo>
                    <a:pt x="12479" y="10131"/>
                    <a:pt x="12064" y="10339"/>
                    <a:pt x="11753" y="10684"/>
                  </a:cubicBezTo>
                  <a:cubicBezTo>
                    <a:pt x="11476" y="10995"/>
                    <a:pt x="11131" y="11134"/>
                    <a:pt x="10716" y="11134"/>
                  </a:cubicBezTo>
                  <a:cubicBezTo>
                    <a:pt x="10370" y="11134"/>
                    <a:pt x="9990" y="11203"/>
                    <a:pt x="9713" y="11479"/>
                  </a:cubicBezTo>
                  <a:cubicBezTo>
                    <a:pt x="9750" y="11489"/>
                    <a:pt x="9783" y="11493"/>
                    <a:pt x="9812" y="11493"/>
                  </a:cubicBezTo>
                  <a:cubicBezTo>
                    <a:pt x="9891" y="11493"/>
                    <a:pt x="9949" y="11461"/>
                    <a:pt x="10024" y="11410"/>
                  </a:cubicBezTo>
                  <a:cubicBezTo>
                    <a:pt x="10206" y="11332"/>
                    <a:pt x="10387" y="11294"/>
                    <a:pt x="10569" y="11294"/>
                  </a:cubicBezTo>
                  <a:cubicBezTo>
                    <a:pt x="10629" y="11294"/>
                    <a:pt x="10690" y="11298"/>
                    <a:pt x="10750" y="11307"/>
                  </a:cubicBezTo>
                  <a:cubicBezTo>
                    <a:pt x="10783" y="11309"/>
                    <a:pt x="10815" y="11310"/>
                    <a:pt x="10847" y="11310"/>
                  </a:cubicBezTo>
                  <a:cubicBezTo>
                    <a:pt x="11250" y="11310"/>
                    <a:pt x="11568" y="11111"/>
                    <a:pt x="11856" y="10823"/>
                  </a:cubicBezTo>
                  <a:cubicBezTo>
                    <a:pt x="12433" y="10217"/>
                    <a:pt x="13082" y="9924"/>
                    <a:pt x="13864" y="9924"/>
                  </a:cubicBezTo>
                  <a:cubicBezTo>
                    <a:pt x="14019" y="9924"/>
                    <a:pt x="14179" y="9936"/>
                    <a:pt x="14345" y="9959"/>
                  </a:cubicBezTo>
                  <a:cubicBezTo>
                    <a:pt x="15175" y="10097"/>
                    <a:pt x="16004" y="10304"/>
                    <a:pt x="16799" y="10546"/>
                  </a:cubicBezTo>
                  <a:cubicBezTo>
                    <a:pt x="17560" y="10788"/>
                    <a:pt x="18355" y="10995"/>
                    <a:pt x="19115" y="11237"/>
                  </a:cubicBezTo>
                  <a:cubicBezTo>
                    <a:pt x="19841" y="11479"/>
                    <a:pt x="20567" y="11825"/>
                    <a:pt x="21327" y="12102"/>
                  </a:cubicBezTo>
                  <a:cubicBezTo>
                    <a:pt x="21396" y="12102"/>
                    <a:pt x="21466" y="12136"/>
                    <a:pt x="21500" y="12205"/>
                  </a:cubicBezTo>
                  <a:cubicBezTo>
                    <a:pt x="21500" y="12378"/>
                    <a:pt x="21224" y="12309"/>
                    <a:pt x="21258" y="12516"/>
                  </a:cubicBezTo>
                  <a:cubicBezTo>
                    <a:pt x="21273" y="12521"/>
                    <a:pt x="21287" y="12523"/>
                    <a:pt x="21302" y="12523"/>
                  </a:cubicBezTo>
                  <a:cubicBezTo>
                    <a:pt x="21391" y="12523"/>
                    <a:pt x="21480" y="12442"/>
                    <a:pt x="21569" y="12413"/>
                  </a:cubicBezTo>
                  <a:cubicBezTo>
                    <a:pt x="21688" y="12389"/>
                    <a:pt x="21791" y="12348"/>
                    <a:pt x="21900" y="12348"/>
                  </a:cubicBezTo>
                  <a:cubicBezTo>
                    <a:pt x="21949" y="12348"/>
                    <a:pt x="22000" y="12357"/>
                    <a:pt x="22053" y="12378"/>
                  </a:cubicBezTo>
                  <a:cubicBezTo>
                    <a:pt x="22082" y="12407"/>
                    <a:pt x="22112" y="12418"/>
                    <a:pt x="22141" y="12418"/>
                  </a:cubicBezTo>
                  <a:cubicBezTo>
                    <a:pt x="22181" y="12418"/>
                    <a:pt x="22221" y="12398"/>
                    <a:pt x="22261" y="12378"/>
                  </a:cubicBezTo>
                  <a:cubicBezTo>
                    <a:pt x="22340" y="12358"/>
                    <a:pt x="22409" y="12338"/>
                    <a:pt x="22485" y="12338"/>
                  </a:cubicBezTo>
                  <a:cubicBezTo>
                    <a:pt x="22542" y="12338"/>
                    <a:pt x="22602" y="12349"/>
                    <a:pt x="22675" y="12378"/>
                  </a:cubicBezTo>
                  <a:cubicBezTo>
                    <a:pt x="22537" y="12551"/>
                    <a:pt x="22399" y="12585"/>
                    <a:pt x="22261" y="12620"/>
                  </a:cubicBezTo>
                  <a:cubicBezTo>
                    <a:pt x="21569" y="12689"/>
                    <a:pt x="20947" y="12931"/>
                    <a:pt x="20290" y="13035"/>
                  </a:cubicBezTo>
                  <a:cubicBezTo>
                    <a:pt x="20119" y="13059"/>
                    <a:pt x="19948" y="13084"/>
                    <a:pt x="19789" y="13084"/>
                  </a:cubicBezTo>
                  <a:cubicBezTo>
                    <a:pt x="19723" y="13084"/>
                    <a:pt x="19660" y="13080"/>
                    <a:pt x="19599" y="13069"/>
                  </a:cubicBezTo>
                  <a:cubicBezTo>
                    <a:pt x="19564" y="13052"/>
                    <a:pt x="19530" y="13043"/>
                    <a:pt x="19495" y="13043"/>
                  </a:cubicBezTo>
                  <a:cubicBezTo>
                    <a:pt x="19461" y="13043"/>
                    <a:pt x="19426" y="13052"/>
                    <a:pt x="19392" y="13069"/>
                  </a:cubicBezTo>
                  <a:cubicBezTo>
                    <a:pt x="19251" y="13132"/>
                    <a:pt x="19110" y="13152"/>
                    <a:pt x="18969" y="13152"/>
                  </a:cubicBezTo>
                  <a:cubicBezTo>
                    <a:pt x="18799" y="13152"/>
                    <a:pt x="18629" y="13123"/>
                    <a:pt x="18458" y="13104"/>
                  </a:cubicBezTo>
                  <a:cubicBezTo>
                    <a:pt x="18251" y="13069"/>
                    <a:pt x="18044" y="13069"/>
                    <a:pt x="17871" y="13069"/>
                  </a:cubicBezTo>
                  <a:cubicBezTo>
                    <a:pt x="17318" y="13069"/>
                    <a:pt x="16799" y="12966"/>
                    <a:pt x="16281" y="12897"/>
                  </a:cubicBezTo>
                  <a:cubicBezTo>
                    <a:pt x="16073" y="12862"/>
                    <a:pt x="15831" y="12827"/>
                    <a:pt x="15624" y="12827"/>
                  </a:cubicBezTo>
                  <a:cubicBezTo>
                    <a:pt x="15140" y="12827"/>
                    <a:pt x="14691" y="12758"/>
                    <a:pt x="14276" y="12516"/>
                  </a:cubicBezTo>
                  <a:cubicBezTo>
                    <a:pt x="14157" y="12457"/>
                    <a:pt x="14037" y="12371"/>
                    <a:pt x="13829" y="12371"/>
                  </a:cubicBezTo>
                  <a:cubicBezTo>
                    <a:pt x="13796" y="12371"/>
                    <a:pt x="13761" y="12373"/>
                    <a:pt x="13723" y="12378"/>
                  </a:cubicBezTo>
                  <a:cubicBezTo>
                    <a:pt x="14254" y="12628"/>
                    <a:pt x="14729" y="12906"/>
                    <a:pt x="15275" y="12906"/>
                  </a:cubicBezTo>
                  <a:cubicBezTo>
                    <a:pt x="15333" y="12906"/>
                    <a:pt x="15392" y="12903"/>
                    <a:pt x="15451" y="12897"/>
                  </a:cubicBezTo>
                  <a:cubicBezTo>
                    <a:pt x="15500" y="12893"/>
                    <a:pt x="15548" y="12891"/>
                    <a:pt x="15596" y="12891"/>
                  </a:cubicBezTo>
                  <a:cubicBezTo>
                    <a:pt x="15990" y="12891"/>
                    <a:pt x="16360" y="13008"/>
                    <a:pt x="16730" y="13069"/>
                  </a:cubicBezTo>
                  <a:cubicBezTo>
                    <a:pt x="17041" y="13104"/>
                    <a:pt x="17352" y="13139"/>
                    <a:pt x="17663" y="13139"/>
                  </a:cubicBezTo>
                  <a:cubicBezTo>
                    <a:pt x="17974" y="13139"/>
                    <a:pt x="18286" y="13173"/>
                    <a:pt x="18597" y="13311"/>
                  </a:cubicBezTo>
                  <a:cubicBezTo>
                    <a:pt x="18562" y="13380"/>
                    <a:pt x="18528" y="13415"/>
                    <a:pt x="18493" y="13415"/>
                  </a:cubicBezTo>
                  <a:cubicBezTo>
                    <a:pt x="18078" y="13484"/>
                    <a:pt x="17767" y="13692"/>
                    <a:pt x="17456" y="13864"/>
                  </a:cubicBezTo>
                  <a:cubicBezTo>
                    <a:pt x="16592" y="14279"/>
                    <a:pt x="15762" y="14729"/>
                    <a:pt x="14898" y="15074"/>
                  </a:cubicBezTo>
                  <a:cubicBezTo>
                    <a:pt x="14380" y="15282"/>
                    <a:pt x="13827" y="15454"/>
                    <a:pt x="13308" y="15593"/>
                  </a:cubicBezTo>
                  <a:cubicBezTo>
                    <a:pt x="12790" y="15731"/>
                    <a:pt x="12340" y="15973"/>
                    <a:pt x="11926" y="16249"/>
                  </a:cubicBezTo>
                  <a:cubicBezTo>
                    <a:pt x="11545" y="16491"/>
                    <a:pt x="11200" y="16733"/>
                    <a:pt x="10819" y="16906"/>
                  </a:cubicBezTo>
                  <a:cubicBezTo>
                    <a:pt x="10578" y="17010"/>
                    <a:pt x="10370" y="17148"/>
                    <a:pt x="10197" y="17355"/>
                  </a:cubicBezTo>
                  <a:cubicBezTo>
                    <a:pt x="9886" y="17701"/>
                    <a:pt x="9541" y="18047"/>
                    <a:pt x="9195" y="18392"/>
                  </a:cubicBezTo>
                  <a:cubicBezTo>
                    <a:pt x="9057" y="18531"/>
                    <a:pt x="8918" y="18600"/>
                    <a:pt x="8746" y="18634"/>
                  </a:cubicBezTo>
                  <a:cubicBezTo>
                    <a:pt x="8331" y="18703"/>
                    <a:pt x="7916" y="18703"/>
                    <a:pt x="7467" y="18876"/>
                  </a:cubicBezTo>
                  <a:cubicBezTo>
                    <a:pt x="7493" y="18878"/>
                    <a:pt x="7520" y="18879"/>
                    <a:pt x="7546" y="18879"/>
                  </a:cubicBezTo>
                  <a:cubicBezTo>
                    <a:pt x="7872" y="18879"/>
                    <a:pt x="8162" y="18734"/>
                    <a:pt x="8445" y="18734"/>
                  </a:cubicBezTo>
                  <a:cubicBezTo>
                    <a:pt x="8522" y="18734"/>
                    <a:pt x="8599" y="18745"/>
                    <a:pt x="8676" y="18773"/>
                  </a:cubicBezTo>
                  <a:cubicBezTo>
                    <a:pt x="8711" y="18876"/>
                    <a:pt x="8607" y="18945"/>
                    <a:pt x="8573" y="19015"/>
                  </a:cubicBezTo>
                  <a:cubicBezTo>
                    <a:pt x="8054" y="19533"/>
                    <a:pt x="7570" y="20086"/>
                    <a:pt x="7052" y="20639"/>
                  </a:cubicBezTo>
                  <a:cubicBezTo>
                    <a:pt x="7017" y="20708"/>
                    <a:pt x="6914" y="20743"/>
                    <a:pt x="6879" y="20847"/>
                  </a:cubicBezTo>
                  <a:cubicBezTo>
                    <a:pt x="6672" y="21261"/>
                    <a:pt x="6291" y="21469"/>
                    <a:pt x="5877" y="21607"/>
                  </a:cubicBezTo>
                  <a:cubicBezTo>
                    <a:pt x="5427" y="21780"/>
                    <a:pt x="5047" y="22091"/>
                    <a:pt x="4632" y="22333"/>
                  </a:cubicBezTo>
                  <a:cubicBezTo>
                    <a:pt x="4598" y="22333"/>
                    <a:pt x="4598" y="22367"/>
                    <a:pt x="4563" y="22367"/>
                  </a:cubicBezTo>
                  <a:cubicBezTo>
                    <a:pt x="4494" y="22471"/>
                    <a:pt x="4390" y="22540"/>
                    <a:pt x="4390" y="22644"/>
                  </a:cubicBezTo>
                  <a:cubicBezTo>
                    <a:pt x="4390" y="22691"/>
                    <a:pt x="4426" y="22709"/>
                    <a:pt x="4467" y="22709"/>
                  </a:cubicBezTo>
                  <a:cubicBezTo>
                    <a:pt x="4518" y="22709"/>
                    <a:pt x="4579" y="22682"/>
                    <a:pt x="4598" y="22644"/>
                  </a:cubicBezTo>
                  <a:cubicBezTo>
                    <a:pt x="4632" y="22609"/>
                    <a:pt x="4632" y="22540"/>
                    <a:pt x="4667" y="22506"/>
                  </a:cubicBezTo>
                  <a:cubicBezTo>
                    <a:pt x="4736" y="22333"/>
                    <a:pt x="4909" y="22264"/>
                    <a:pt x="5047" y="22160"/>
                  </a:cubicBezTo>
                  <a:cubicBezTo>
                    <a:pt x="5324" y="21953"/>
                    <a:pt x="5669" y="21780"/>
                    <a:pt x="6049" y="21676"/>
                  </a:cubicBezTo>
                  <a:cubicBezTo>
                    <a:pt x="6075" y="21667"/>
                    <a:pt x="6097" y="21663"/>
                    <a:pt x="6115" y="21663"/>
                  </a:cubicBezTo>
                  <a:cubicBezTo>
                    <a:pt x="6170" y="21663"/>
                    <a:pt x="6196" y="21702"/>
                    <a:pt x="6222" y="21780"/>
                  </a:cubicBezTo>
                  <a:cubicBezTo>
                    <a:pt x="6430" y="21538"/>
                    <a:pt x="6741" y="21434"/>
                    <a:pt x="7052" y="21296"/>
                  </a:cubicBezTo>
                  <a:cubicBezTo>
                    <a:pt x="6844" y="21227"/>
                    <a:pt x="6741" y="21192"/>
                    <a:pt x="6879" y="21019"/>
                  </a:cubicBezTo>
                  <a:cubicBezTo>
                    <a:pt x="7121" y="20743"/>
                    <a:pt x="7363" y="20466"/>
                    <a:pt x="7605" y="20224"/>
                  </a:cubicBezTo>
                  <a:cubicBezTo>
                    <a:pt x="7951" y="19879"/>
                    <a:pt x="8262" y="19568"/>
                    <a:pt x="8538" y="19222"/>
                  </a:cubicBezTo>
                  <a:cubicBezTo>
                    <a:pt x="8711" y="18980"/>
                    <a:pt x="8918" y="18773"/>
                    <a:pt x="9195" y="18669"/>
                  </a:cubicBezTo>
                  <a:cubicBezTo>
                    <a:pt x="9333" y="18600"/>
                    <a:pt x="9333" y="18462"/>
                    <a:pt x="9402" y="18358"/>
                  </a:cubicBezTo>
                  <a:cubicBezTo>
                    <a:pt x="9748" y="18047"/>
                    <a:pt x="10059" y="17701"/>
                    <a:pt x="10370" y="17390"/>
                  </a:cubicBezTo>
                  <a:cubicBezTo>
                    <a:pt x="10405" y="17321"/>
                    <a:pt x="10474" y="17286"/>
                    <a:pt x="10543" y="17252"/>
                  </a:cubicBezTo>
                  <a:cubicBezTo>
                    <a:pt x="11269" y="16872"/>
                    <a:pt x="11891" y="16388"/>
                    <a:pt x="12548" y="16007"/>
                  </a:cubicBezTo>
                  <a:cubicBezTo>
                    <a:pt x="12859" y="15835"/>
                    <a:pt x="13170" y="15765"/>
                    <a:pt x="13516" y="15662"/>
                  </a:cubicBezTo>
                  <a:cubicBezTo>
                    <a:pt x="14172" y="15524"/>
                    <a:pt x="14864" y="15351"/>
                    <a:pt x="15486" y="14970"/>
                  </a:cubicBezTo>
                  <a:cubicBezTo>
                    <a:pt x="15624" y="14867"/>
                    <a:pt x="15797" y="14832"/>
                    <a:pt x="16039" y="14729"/>
                  </a:cubicBezTo>
                  <a:lnTo>
                    <a:pt x="16039" y="14729"/>
                  </a:lnTo>
                  <a:cubicBezTo>
                    <a:pt x="15866" y="14970"/>
                    <a:pt x="15762" y="15109"/>
                    <a:pt x="15589" y="15212"/>
                  </a:cubicBezTo>
                  <a:cubicBezTo>
                    <a:pt x="14967" y="15593"/>
                    <a:pt x="14553" y="16146"/>
                    <a:pt x="14207" y="16733"/>
                  </a:cubicBezTo>
                  <a:cubicBezTo>
                    <a:pt x="13965" y="17217"/>
                    <a:pt x="13688" y="17632"/>
                    <a:pt x="13377" y="18081"/>
                  </a:cubicBezTo>
                  <a:cubicBezTo>
                    <a:pt x="13274" y="18289"/>
                    <a:pt x="13101" y="18496"/>
                    <a:pt x="13066" y="18738"/>
                  </a:cubicBezTo>
                  <a:cubicBezTo>
                    <a:pt x="13170" y="18703"/>
                    <a:pt x="13204" y="18531"/>
                    <a:pt x="13377" y="18531"/>
                  </a:cubicBezTo>
                  <a:cubicBezTo>
                    <a:pt x="13343" y="19015"/>
                    <a:pt x="13170" y="19464"/>
                    <a:pt x="13101" y="19948"/>
                  </a:cubicBezTo>
                  <a:cubicBezTo>
                    <a:pt x="12997" y="20397"/>
                    <a:pt x="12928" y="20881"/>
                    <a:pt x="12859" y="21365"/>
                  </a:cubicBezTo>
                  <a:cubicBezTo>
                    <a:pt x="12755" y="21849"/>
                    <a:pt x="12548" y="22298"/>
                    <a:pt x="12582" y="22817"/>
                  </a:cubicBezTo>
                  <a:cubicBezTo>
                    <a:pt x="12651" y="22437"/>
                    <a:pt x="12755" y="22091"/>
                    <a:pt x="12859" y="21711"/>
                  </a:cubicBezTo>
                  <a:cubicBezTo>
                    <a:pt x="12997" y="20985"/>
                    <a:pt x="13170" y="20224"/>
                    <a:pt x="13308" y="19464"/>
                  </a:cubicBezTo>
                  <a:cubicBezTo>
                    <a:pt x="13412" y="18876"/>
                    <a:pt x="13654" y="18323"/>
                    <a:pt x="13827" y="17736"/>
                  </a:cubicBezTo>
                  <a:cubicBezTo>
                    <a:pt x="13896" y="17597"/>
                    <a:pt x="13965" y="17459"/>
                    <a:pt x="14069" y="17355"/>
                  </a:cubicBezTo>
                  <a:cubicBezTo>
                    <a:pt x="14138" y="17528"/>
                    <a:pt x="14103" y="17701"/>
                    <a:pt x="14069" y="17874"/>
                  </a:cubicBezTo>
                  <a:cubicBezTo>
                    <a:pt x="13930" y="18531"/>
                    <a:pt x="13792" y="19187"/>
                    <a:pt x="13654" y="19844"/>
                  </a:cubicBezTo>
                  <a:cubicBezTo>
                    <a:pt x="13619" y="19948"/>
                    <a:pt x="13619" y="20086"/>
                    <a:pt x="13619" y="20190"/>
                  </a:cubicBezTo>
                  <a:cubicBezTo>
                    <a:pt x="13723" y="20121"/>
                    <a:pt x="13688" y="19982"/>
                    <a:pt x="13723" y="19844"/>
                  </a:cubicBezTo>
                  <a:cubicBezTo>
                    <a:pt x="13792" y="19706"/>
                    <a:pt x="13827" y="19533"/>
                    <a:pt x="13930" y="19360"/>
                  </a:cubicBezTo>
                  <a:cubicBezTo>
                    <a:pt x="14034" y="19222"/>
                    <a:pt x="14103" y="19049"/>
                    <a:pt x="14069" y="18876"/>
                  </a:cubicBezTo>
                  <a:cubicBezTo>
                    <a:pt x="13965" y="18496"/>
                    <a:pt x="14138" y="18185"/>
                    <a:pt x="14241" y="17839"/>
                  </a:cubicBezTo>
                  <a:cubicBezTo>
                    <a:pt x="14276" y="17701"/>
                    <a:pt x="14311" y="17528"/>
                    <a:pt x="14345" y="17390"/>
                  </a:cubicBezTo>
                  <a:cubicBezTo>
                    <a:pt x="14380" y="17286"/>
                    <a:pt x="14414" y="17183"/>
                    <a:pt x="14276" y="17113"/>
                  </a:cubicBezTo>
                  <a:cubicBezTo>
                    <a:pt x="14172" y="17079"/>
                    <a:pt x="14207" y="16975"/>
                    <a:pt x="14241" y="16906"/>
                  </a:cubicBezTo>
                  <a:cubicBezTo>
                    <a:pt x="14380" y="16630"/>
                    <a:pt x="14553" y="16422"/>
                    <a:pt x="14794" y="16215"/>
                  </a:cubicBezTo>
                  <a:lnTo>
                    <a:pt x="14794" y="16215"/>
                  </a:lnTo>
                  <a:cubicBezTo>
                    <a:pt x="14656" y="16906"/>
                    <a:pt x="14380" y="17563"/>
                    <a:pt x="14380" y="18289"/>
                  </a:cubicBezTo>
                  <a:cubicBezTo>
                    <a:pt x="14483" y="17874"/>
                    <a:pt x="14587" y="17494"/>
                    <a:pt x="14691" y="17079"/>
                  </a:cubicBezTo>
                  <a:cubicBezTo>
                    <a:pt x="14760" y="16872"/>
                    <a:pt x="14794" y="16699"/>
                    <a:pt x="15002" y="16595"/>
                  </a:cubicBezTo>
                  <a:cubicBezTo>
                    <a:pt x="15106" y="16560"/>
                    <a:pt x="15140" y="16422"/>
                    <a:pt x="15175" y="16353"/>
                  </a:cubicBezTo>
                  <a:cubicBezTo>
                    <a:pt x="15382" y="15973"/>
                    <a:pt x="15659" y="15593"/>
                    <a:pt x="15901" y="15247"/>
                  </a:cubicBezTo>
                  <a:cubicBezTo>
                    <a:pt x="16212" y="14832"/>
                    <a:pt x="16661" y="14625"/>
                    <a:pt x="17076" y="14383"/>
                  </a:cubicBezTo>
                  <a:cubicBezTo>
                    <a:pt x="17491" y="14106"/>
                    <a:pt x="17940" y="13899"/>
                    <a:pt x="18424" y="13761"/>
                  </a:cubicBezTo>
                  <a:cubicBezTo>
                    <a:pt x="18769" y="13622"/>
                    <a:pt x="19115" y="13415"/>
                    <a:pt x="19495" y="13346"/>
                  </a:cubicBezTo>
                  <a:cubicBezTo>
                    <a:pt x="19737" y="13277"/>
                    <a:pt x="19979" y="13311"/>
                    <a:pt x="20290" y="13277"/>
                  </a:cubicBezTo>
                  <a:lnTo>
                    <a:pt x="20290" y="13277"/>
                  </a:lnTo>
                  <a:cubicBezTo>
                    <a:pt x="20117" y="13519"/>
                    <a:pt x="19772" y="13519"/>
                    <a:pt x="19668" y="13761"/>
                  </a:cubicBezTo>
                  <a:cubicBezTo>
                    <a:pt x="19876" y="13761"/>
                    <a:pt x="20048" y="13692"/>
                    <a:pt x="20187" y="13519"/>
                  </a:cubicBezTo>
                  <a:cubicBezTo>
                    <a:pt x="20601" y="13173"/>
                    <a:pt x="21085" y="12966"/>
                    <a:pt x="21604" y="12862"/>
                  </a:cubicBezTo>
                  <a:cubicBezTo>
                    <a:pt x="21645" y="12862"/>
                    <a:pt x="21687" y="12856"/>
                    <a:pt x="21728" y="12856"/>
                  </a:cubicBezTo>
                  <a:cubicBezTo>
                    <a:pt x="21790" y="12856"/>
                    <a:pt x="21853" y="12869"/>
                    <a:pt x="21915" y="12931"/>
                  </a:cubicBezTo>
                  <a:cubicBezTo>
                    <a:pt x="21777" y="13242"/>
                    <a:pt x="21466" y="13450"/>
                    <a:pt x="21258" y="13692"/>
                  </a:cubicBezTo>
                  <a:cubicBezTo>
                    <a:pt x="21051" y="13899"/>
                    <a:pt x="20982" y="14106"/>
                    <a:pt x="20912" y="14417"/>
                  </a:cubicBezTo>
                  <a:cubicBezTo>
                    <a:pt x="21154" y="14279"/>
                    <a:pt x="21258" y="14106"/>
                    <a:pt x="21362" y="13934"/>
                  </a:cubicBezTo>
                  <a:cubicBezTo>
                    <a:pt x="21638" y="13415"/>
                    <a:pt x="22122" y="13104"/>
                    <a:pt x="22572" y="12724"/>
                  </a:cubicBezTo>
                  <a:cubicBezTo>
                    <a:pt x="22803" y="12550"/>
                    <a:pt x="23035" y="12473"/>
                    <a:pt x="23307" y="12473"/>
                  </a:cubicBezTo>
                  <a:cubicBezTo>
                    <a:pt x="23360" y="12473"/>
                    <a:pt x="23414" y="12476"/>
                    <a:pt x="23470" y="12482"/>
                  </a:cubicBezTo>
                  <a:cubicBezTo>
                    <a:pt x="23517" y="12486"/>
                    <a:pt x="23562" y="12489"/>
                    <a:pt x="23607" y="12489"/>
                  </a:cubicBezTo>
                  <a:cubicBezTo>
                    <a:pt x="23899" y="12489"/>
                    <a:pt x="24169" y="12399"/>
                    <a:pt x="24438" y="12309"/>
                  </a:cubicBezTo>
                  <a:cubicBezTo>
                    <a:pt x="24565" y="12258"/>
                    <a:pt x="24710" y="12226"/>
                    <a:pt x="24860" y="12226"/>
                  </a:cubicBezTo>
                  <a:cubicBezTo>
                    <a:pt x="24915" y="12226"/>
                    <a:pt x="24970" y="12231"/>
                    <a:pt x="25026" y="12240"/>
                  </a:cubicBezTo>
                  <a:cubicBezTo>
                    <a:pt x="25026" y="12274"/>
                    <a:pt x="25026" y="12309"/>
                    <a:pt x="25026" y="12309"/>
                  </a:cubicBezTo>
                  <a:cubicBezTo>
                    <a:pt x="24853" y="12516"/>
                    <a:pt x="24542" y="12516"/>
                    <a:pt x="24438" y="12724"/>
                  </a:cubicBezTo>
                  <a:cubicBezTo>
                    <a:pt x="24300" y="12966"/>
                    <a:pt x="24127" y="13104"/>
                    <a:pt x="23954" y="13277"/>
                  </a:cubicBezTo>
                  <a:cubicBezTo>
                    <a:pt x="23851" y="13380"/>
                    <a:pt x="23712" y="13484"/>
                    <a:pt x="23574" y="13553"/>
                  </a:cubicBezTo>
                  <a:cubicBezTo>
                    <a:pt x="23297" y="13657"/>
                    <a:pt x="23194" y="13864"/>
                    <a:pt x="23056" y="14106"/>
                  </a:cubicBezTo>
                  <a:cubicBezTo>
                    <a:pt x="23021" y="14245"/>
                    <a:pt x="22917" y="14383"/>
                    <a:pt x="22814" y="14487"/>
                  </a:cubicBezTo>
                  <a:cubicBezTo>
                    <a:pt x="22261" y="14970"/>
                    <a:pt x="21880" y="15593"/>
                    <a:pt x="21500" y="16180"/>
                  </a:cubicBezTo>
                  <a:cubicBezTo>
                    <a:pt x="21451" y="16278"/>
                    <a:pt x="21402" y="16376"/>
                    <a:pt x="21317" y="16376"/>
                  </a:cubicBezTo>
                  <a:cubicBezTo>
                    <a:pt x="21281" y="16376"/>
                    <a:pt x="21240" y="16359"/>
                    <a:pt x="21189" y="16319"/>
                  </a:cubicBezTo>
                  <a:cubicBezTo>
                    <a:pt x="20809" y="15973"/>
                    <a:pt x="20290" y="16007"/>
                    <a:pt x="19841" y="15904"/>
                  </a:cubicBezTo>
                  <a:cubicBezTo>
                    <a:pt x="19530" y="15826"/>
                    <a:pt x="19238" y="15787"/>
                    <a:pt x="18937" y="15787"/>
                  </a:cubicBezTo>
                  <a:cubicBezTo>
                    <a:pt x="18836" y="15787"/>
                    <a:pt x="18735" y="15791"/>
                    <a:pt x="18631" y="15800"/>
                  </a:cubicBezTo>
                  <a:cubicBezTo>
                    <a:pt x="18389" y="15800"/>
                    <a:pt x="18355" y="15731"/>
                    <a:pt x="18458" y="15524"/>
                  </a:cubicBezTo>
                  <a:cubicBezTo>
                    <a:pt x="18597" y="15247"/>
                    <a:pt x="18804" y="14970"/>
                    <a:pt x="19011" y="14729"/>
                  </a:cubicBezTo>
                  <a:cubicBezTo>
                    <a:pt x="19150" y="14556"/>
                    <a:pt x="19322" y="14383"/>
                    <a:pt x="19357" y="14141"/>
                  </a:cubicBezTo>
                  <a:cubicBezTo>
                    <a:pt x="19392" y="13968"/>
                    <a:pt x="19599" y="13934"/>
                    <a:pt x="19668" y="13761"/>
                  </a:cubicBezTo>
                  <a:lnTo>
                    <a:pt x="19668" y="13761"/>
                  </a:lnTo>
                  <a:cubicBezTo>
                    <a:pt x="19495" y="13830"/>
                    <a:pt x="19392" y="14003"/>
                    <a:pt x="19253" y="14141"/>
                  </a:cubicBezTo>
                  <a:cubicBezTo>
                    <a:pt x="18839" y="14590"/>
                    <a:pt x="18389" y="15040"/>
                    <a:pt x="18078" y="15558"/>
                  </a:cubicBezTo>
                  <a:cubicBezTo>
                    <a:pt x="18044" y="15593"/>
                    <a:pt x="18009" y="15662"/>
                    <a:pt x="17974" y="15696"/>
                  </a:cubicBezTo>
                  <a:cubicBezTo>
                    <a:pt x="17940" y="15714"/>
                    <a:pt x="17905" y="15722"/>
                    <a:pt x="17871" y="15722"/>
                  </a:cubicBezTo>
                  <a:cubicBezTo>
                    <a:pt x="17836" y="15722"/>
                    <a:pt x="17802" y="15714"/>
                    <a:pt x="17767" y="15696"/>
                  </a:cubicBezTo>
                  <a:cubicBezTo>
                    <a:pt x="17733" y="15627"/>
                    <a:pt x="17767" y="15558"/>
                    <a:pt x="17802" y="15524"/>
                  </a:cubicBezTo>
                  <a:cubicBezTo>
                    <a:pt x="17974" y="15282"/>
                    <a:pt x="18182" y="15074"/>
                    <a:pt x="18286" y="14798"/>
                  </a:cubicBezTo>
                  <a:lnTo>
                    <a:pt x="18355" y="14729"/>
                  </a:lnTo>
                  <a:lnTo>
                    <a:pt x="18286" y="14763"/>
                  </a:lnTo>
                  <a:cubicBezTo>
                    <a:pt x="18078" y="14901"/>
                    <a:pt x="17974" y="15109"/>
                    <a:pt x="17802" y="15282"/>
                  </a:cubicBezTo>
                  <a:cubicBezTo>
                    <a:pt x="17352" y="15835"/>
                    <a:pt x="17076" y="16042"/>
                    <a:pt x="16557" y="16284"/>
                  </a:cubicBezTo>
                  <a:cubicBezTo>
                    <a:pt x="16488" y="16180"/>
                    <a:pt x="16592" y="16111"/>
                    <a:pt x="16626" y="16042"/>
                  </a:cubicBezTo>
                  <a:cubicBezTo>
                    <a:pt x="16834" y="15765"/>
                    <a:pt x="17076" y="15524"/>
                    <a:pt x="17249" y="15212"/>
                  </a:cubicBezTo>
                  <a:lnTo>
                    <a:pt x="17249" y="15212"/>
                  </a:lnTo>
                  <a:cubicBezTo>
                    <a:pt x="16903" y="15489"/>
                    <a:pt x="16626" y="15835"/>
                    <a:pt x="16350" y="16215"/>
                  </a:cubicBezTo>
                  <a:cubicBezTo>
                    <a:pt x="16143" y="16560"/>
                    <a:pt x="15797" y="16768"/>
                    <a:pt x="15520" y="17010"/>
                  </a:cubicBezTo>
                  <a:cubicBezTo>
                    <a:pt x="15244" y="17286"/>
                    <a:pt x="15106" y="17632"/>
                    <a:pt x="14898" y="17943"/>
                  </a:cubicBezTo>
                  <a:cubicBezTo>
                    <a:pt x="14760" y="18220"/>
                    <a:pt x="14587" y="18462"/>
                    <a:pt x="14518" y="18773"/>
                  </a:cubicBezTo>
                  <a:cubicBezTo>
                    <a:pt x="14518" y="18773"/>
                    <a:pt x="14449" y="18807"/>
                    <a:pt x="14414" y="18842"/>
                  </a:cubicBezTo>
                  <a:cubicBezTo>
                    <a:pt x="14311" y="18634"/>
                    <a:pt x="14449" y="18462"/>
                    <a:pt x="14380" y="18289"/>
                  </a:cubicBezTo>
                  <a:lnTo>
                    <a:pt x="14380" y="18289"/>
                  </a:lnTo>
                  <a:cubicBezTo>
                    <a:pt x="14276" y="18531"/>
                    <a:pt x="14345" y="18773"/>
                    <a:pt x="14311" y="19015"/>
                  </a:cubicBezTo>
                  <a:cubicBezTo>
                    <a:pt x="14172" y="19602"/>
                    <a:pt x="13861" y="20121"/>
                    <a:pt x="13654" y="20674"/>
                  </a:cubicBezTo>
                  <a:cubicBezTo>
                    <a:pt x="13481" y="21158"/>
                    <a:pt x="13204" y="21642"/>
                    <a:pt x="13170" y="22195"/>
                  </a:cubicBezTo>
                  <a:cubicBezTo>
                    <a:pt x="13170" y="22229"/>
                    <a:pt x="13135" y="22298"/>
                    <a:pt x="13135" y="22367"/>
                  </a:cubicBezTo>
                  <a:cubicBezTo>
                    <a:pt x="13135" y="22402"/>
                    <a:pt x="13170" y="22437"/>
                    <a:pt x="13170" y="22540"/>
                  </a:cubicBezTo>
                  <a:cubicBezTo>
                    <a:pt x="13516" y="21538"/>
                    <a:pt x="13792" y="20570"/>
                    <a:pt x="14311" y="19602"/>
                  </a:cubicBezTo>
                  <a:cubicBezTo>
                    <a:pt x="14553" y="20570"/>
                    <a:pt x="14622" y="21469"/>
                    <a:pt x="14414" y="22402"/>
                  </a:cubicBezTo>
                  <a:cubicBezTo>
                    <a:pt x="14311" y="22713"/>
                    <a:pt x="14103" y="22955"/>
                    <a:pt x="13861" y="23162"/>
                  </a:cubicBezTo>
                  <a:cubicBezTo>
                    <a:pt x="13723" y="23301"/>
                    <a:pt x="13585" y="23404"/>
                    <a:pt x="13516" y="23543"/>
                  </a:cubicBezTo>
                  <a:cubicBezTo>
                    <a:pt x="13446" y="23612"/>
                    <a:pt x="13412" y="23681"/>
                    <a:pt x="13585" y="23715"/>
                  </a:cubicBezTo>
                  <a:cubicBezTo>
                    <a:pt x="13688" y="23715"/>
                    <a:pt x="13585" y="23819"/>
                    <a:pt x="13550" y="23854"/>
                  </a:cubicBezTo>
                  <a:cubicBezTo>
                    <a:pt x="13135" y="24165"/>
                    <a:pt x="12755" y="24407"/>
                    <a:pt x="12271" y="24510"/>
                  </a:cubicBezTo>
                  <a:cubicBezTo>
                    <a:pt x="12133" y="24510"/>
                    <a:pt x="11995" y="24545"/>
                    <a:pt x="11891" y="24614"/>
                  </a:cubicBezTo>
                  <a:cubicBezTo>
                    <a:pt x="11822" y="24649"/>
                    <a:pt x="11718" y="24718"/>
                    <a:pt x="11787" y="24822"/>
                  </a:cubicBezTo>
                  <a:cubicBezTo>
                    <a:pt x="11891" y="24994"/>
                    <a:pt x="11753" y="25029"/>
                    <a:pt x="11649" y="25063"/>
                  </a:cubicBezTo>
                  <a:cubicBezTo>
                    <a:pt x="11407" y="25133"/>
                    <a:pt x="11131" y="25167"/>
                    <a:pt x="10889" y="25167"/>
                  </a:cubicBezTo>
                  <a:cubicBezTo>
                    <a:pt x="10578" y="25167"/>
                    <a:pt x="10336" y="25202"/>
                    <a:pt x="10059" y="25340"/>
                  </a:cubicBezTo>
                  <a:cubicBezTo>
                    <a:pt x="9644" y="25547"/>
                    <a:pt x="9229" y="25755"/>
                    <a:pt x="8780" y="25893"/>
                  </a:cubicBezTo>
                  <a:cubicBezTo>
                    <a:pt x="8054" y="26170"/>
                    <a:pt x="7328" y="26377"/>
                    <a:pt x="6603" y="26619"/>
                  </a:cubicBezTo>
                  <a:cubicBezTo>
                    <a:pt x="5980" y="26826"/>
                    <a:pt x="5358" y="26965"/>
                    <a:pt x="4736" y="27137"/>
                  </a:cubicBezTo>
                  <a:cubicBezTo>
                    <a:pt x="4425" y="27207"/>
                    <a:pt x="4114" y="27207"/>
                    <a:pt x="3803" y="27276"/>
                  </a:cubicBezTo>
                  <a:cubicBezTo>
                    <a:pt x="3526" y="27345"/>
                    <a:pt x="3250" y="27483"/>
                    <a:pt x="3008" y="27656"/>
                  </a:cubicBezTo>
                  <a:cubicBezTo>
                    <a:pt x="2247" y="28243"/>
                    <a:pt x="1452" y="28797"/>
                    <a:pt x="830" y="29522"/>
                  </a:cubicBezTo>
                  <a:cubicBezTo>
                    <a:pt x="830" y="29540"/>
                    <a:pt x="822" y="29540"/>
                    <a:pt x="809" y="29540"/>
                  </a:cubicBezTo>
                  <a:cubicBezTo>
                    <a:pt x="796" y="29540"/>
                    <a:pt x="778" y="29540"/>
                    <a:pt x="761" y="29557"/>
                  </a:cubicBezTo>
                  <a:cubicBezTo>
                    <a:pt x="692" y="29488"/>
                    <a:pt x="726" y="29419"/>
                    <a:pt x="726" y="29384"/>
                  </a:cubicBezTo>
                  <a:cubicBezTo>
                    <a:pt x="968" y="28831"/>
                    <a:pt x="1141" y="28243"/>
                    <a:pt x="1487" y="27725"/>
                  </a:cubicBezTo>
                  <a:cubicBezTo>
                    <a:pt x="1487" y="27656"/>
                    <a:pt x="1521" y="27621"/>
                    <a:pt x="1556" y="27587"/>
                  </a:cubicBezTo>
                  <a:cubicBezTo>
                    <a:pt x="1833" y="26757"/>
                    <a:pt x="2524" y="26204"/>
                    <a:pt x="3111" y="25651"/>
                  </a:cubicBezTo>
                  <a:cubicBezTo>
                    <a:pt x="3803" y="24994"/>
                    <a:pt x="4390" y="24268"/>
                    <a:pt x="4943" y="23508"/>
                  </a:cubicBezTo>
                  <a:cubicBezTo>
                    <a:pt x="5013" y="23439"/>
                    <a:pt x="5047" y="23335"/>
                    <a:pt x="5047" y="23266"/>
                  </a:cubicBezTo>
                  <a:lnTo>
                    <a:pt x="5047" y="23266"/>
                  </a:lnTo>
                  <a:cubicBezTo>
                    <a:pt x="4736" y="23543"/>
                    <a:pt x="4529" y="23888"/>
                    <a:pt x="4287" y="24199"/>
                  </a:cubicBezTo>
                  <a:cubicBezTo>
                    <a:pt x="3976" y="24614"/>
                    <a:pt x="3595" y="24994"/>
                    <a:pt x="3215" y="25375"/>
                  </a:cubicBezTo>
                  <a:cubicBezTo>
                    <a:pt x="2869" y="25686"/>
                    <a:pt x="2558" y="26031"/>
                    <a:pt x="2247" y="26377"/>
                  </a:cubicBezTo>
                  <a:cubicBezTo>
                    <a:pt x="2178" y="26412"/>
                    <a:pt x="2144" y="26481"/>
                    <a:pt x="2040" y="26481"/>
                  </a:cubicBezTo>
                  <a:cubicBezTo>
                    <a:pt x="2005" y="26342"/>
                    <a:pt x="2074" y="26204"/>
                    <a:pt x="2144" y="26066"/>
                  </a:cubicBezTo>
                  <a:lnTo>
                    <a:pt x="2144" y="26031"/>
                  </a:lnTo>
                  <a:cubicBezTo>
                    <a:pt x="2455" y="25340"/>
                    <a:pt x="2731" y="24649"/>
                    <a:pt x="2939" y="23888"/>
                  </a:cubicBezTo>
                  <a:cubicBezTo>
                    <a:pt x="3215" y="22817"/>
                    <a:pt x="3492" y="21711"/>
                    <a:pt x="3768" y="20605"/>
                  </a:cubicBezTo>
                  <a:cubicBezTo>
                    <a:pt x="3872" y="20086"/>
                    <a:pt x="4079" y="19568"/>
                    <a:pt x="4252" y="19049"/>
                  </a:cubicBezTo>
                  <a:cubicBezTo>
                    <a:pt x="4287" y="18911"/>
                    <a:pt x="4356" y="18773"/>
                    <a:pt x="4390" y="18634"/>
                  </a:cubicBezTo>
                  <a:cubicBezTo>
                    <a:pt x="4701" y="17390"/>
                    <a:pt x="5324" y="16284"/>
                    <a:pt x="6049" y="15282"/>
                  </a:cubicBezTo>
                  <a:cubicBezTo>
                    <a:pt x="6568" y="14556"/>
                    <a:pt x="7121" y="13830"/>
                    <a:pt x="7674" y="13139"/>
                  </a:cubicBezTo>
                  <a:cubicBezTo>
                    <a:pt x="8054" y="12724"/>
                    <a:pt x="8400" y="12309"/>
                    <a:pt x="8884" y="11963"/>
                  </a:cubicBezTo>
                  <a:cubicBezTo>
                    <a:pt x="9022" y="11860"/>
                    <a:pt x="9160" y="11790"/>
                    <a:pt x="9333" y="11721"/>
                  </a:cubicBezTo>
                  <a:cubicBezTo>
                    <a:pt x="9471" y="11652"/>
                    <a:pt x="9644" y="11618"/>
                    <a:pt x="9713" y="11479"/>
                  </a:cubicBezTo>
                  <a:lnTo>
                    <a:pt x="9713" y="11479"/>
                  </a:lnTo>
                  <a:cubicBezTo>
                    <a:pt x="9264" y="11583"/>
                    <a:pt x="8815" y="11721"/>
                    <a:pt x="8504" y="12102"/>
                  </a:cubicBezTo>
                  <a:cubicBezTo>
                    <a:pt x="8331" y="12309"/>
                    <a:pt x="8089" y="12516"/>
                    <a:pt x="7881" y="12689"/>
                  </a:cubicBezTo>
                  <a:cubicBezTo>
                    <a:pt x="7743" y="12827"/>
                    <a:pt x="7570" y="13000"/>
                    <a:pt x="7467" y="13139"/>
                  </a:cubicBezTo>
                  <a:cubicBezTo>
                    <a:pt x="6637" y="14210"/>
                    <a:pt x="5773" y="15247"/>
                    <a:pt x="5116" y="16422"/>
                  </a:cubicBezTo>
                  <a:cubicBezTo>
                    <a:pt x="4909" y="16802"/>
                    <a:pt x="4736" y="17148"/>
                    <a:pt x="4529" y="17528"/>
                  </a:cubicBezTo>
                  <a:cubicBezTo>
                    <a:pt x="4356" y="17770"/>
                    <a:pt x="4252" y="18047"/>
                    <a:pt x="4218" y="18358"/>
                  </a:cubicBezTo>
                  <a:cubicBezTo>
                    <a:pt x="4183" y="18531"/>
                    <a:pt x="4148" y="18669"/>
                    <a:pt x="4079" y="18842"/>
                  </a:cubicBezTo>
                  <a:cubicBezTo>
                    <a:pt x="3906" y="19326"/>
                    <a:pt x="3699" y="19844"/>
                    <a:pt x="3561" y="20363"/>
                  </a:cubicBezTo>
                  <a:cubicBezTo>
                    <a:pt x="3353" y="21158"/>
                    <a:pt x="3146" y="21987"/>
                    <a:pt x="2939" y="22782"/>
                  </a:cubicBezTo>
                  <a:cubicBezTo>
                    <a:pt x="2766" y="23473"/>
                    <a:pt x="2593" y="24165"/>
                    <a:pt x="2386" y="24822"/>
                  </a:cubicBezTo>
                  <a:cubicBezTo>
                    <a:pt x="2213" y="25305"/>
                    <a:pt x="1971" y="25789"/>
                    <a:pt x="1798" y="26273"/>
                  </a:cubicBezTo>
                  <a:cubicBezTo>
                    <a:pt x="1591" y="26792"/>
                    <a:pt x="1418" y="27276"/>
                    <a:pt x="1176" y="27760"/>
                  </a:cubicBezTo>
                  <a:cubicBezTo>
                    <a:pt x="968" y="28209"/>
                    <a:pt x="726" y="28624"/>
                    <a:pt x="588" y="29108"/>
                  </a:cubicBezTo>
                  <a:cubicBezTo>
                    <a:pt x="415" y="29592"/>
                    <a:pt x="346" y="30145"/>
                    <a:pt x="35" y="30594"/>
                  </a:cubicBezTo>
                  <a:cubicBezTo>
                    <a:pt x="1" y="30663"/>
                    <a:pt x="35" y="30732"/>
                    <a:pt x="104" y="30801"/>
                  </a:cubicBezTo>
                  <a:cubicBezTo>
                    <a:pt x="151" y="30832"/>
                    <a:pt x="191" y="30849"/>
                    <a:pt x="226" y="30849"/>
                  </a:cubicBezTo>
                  <a:cubicBezTo>
                    <a:pt x="270" y="30849"/>
                    <a:pt x="308" y="30824"/>
                    <a:pt x="346" y="30767"/>
                  </a:cubicBezTo>
                  <a:cubicBezTo>
                    <a:pt x="415" y="30628"/>
                    <a:pt x="519" y="30525"/>
                    <a:pt x="588" y="30352"/>
                  </a:cubicBezTo>
                  <a:cubicBezTo>
                    <a:pt x="830" y="29903"/>
                    <a:pt x="1141" y="29488"/>
                    <a:pt x="1556" y="29142"/>
                  </a:cubicBezTo>
                  <a:cubicBezTo>
                    <a:pt x="1971" y="28797"/>
                    <a:pt x="2386" y="28451"/>
                    <a:pt x="2800" y="28105"/>
                  </a:cubicBezTo>
                  <a:cubicBezTo>
                    <a:pt x="3215" y="27725"/>
                    <a:pt x="3734" y="27518"/>
                    <a:pt x="4287" y="27414"/>
                  </a:cubicBezTo>
                  <a:cubicBezTo>
                    <a:pt x="5047" y="27310"/>
                    <a:pt x="5808" y="27103"/>
                    <a:pt x="6568" y="26861"/>
                  </a:cubicBezTo>
                  <a:cubicBezTo>
                    <a:pt x="6948" y="26757"/>
                    <a:pt x="7294" y="26619"/>
                    <a:pt x="7709" y="26515"/>
                  </a:cubicBezTo>
                  <a:cubicBezTo>
                    <a:pt x="8469" y="26377"/>
                    <a:pt x="9160" y="26031"/>
                    <a:pt x="9886" y="25720"/>
                  </a:cubicBezTo>
                  <a:cubicBezTo>
                    <a:pt x="10301" y="25513"/>
                    <a:pt x="10716" y="25409"/>
                    <a:pt x="11165" y="25409"/>
                  </a:cubicBezTo>
                  <a:cubicBezTo>
                    <a:pt x="11545" y="25409"/>
                    <a:pt x="11926" y="25305"/>
                    <a:pt x="12306" y="25133"/>
                  </a:cubicBezTo>
                  <a:cubicBezTo>
                    <a:pt x="12548" y="24994"/>
                    <a:pt x="12790" y="24856"/>
                    <a:pt x="12997" y="24683"/>
                  </a:cubicBezTo>
                  <a:cubicBezTo>
                    <a:pt x="13619" y="24199"/>
                    <a:pt x="14241" y="23785"/>
                    <a:pt x="14656" y="23093"/>
                  </a:cubicBezTo>
                  <a:cubicBezTo>
                    <a:pt x="14656" y="23043"/>
                    <a:pt x="14675" y="23011"/>
                    <a:pt x="14725" y="23011"/>
                  </a:cubicBezTo>
                  <a:cubicBezTo>
                    <a:pt x="14744" y="23011"/>
                    <a:pt x="14767" y="23015"/>
                    <a:pt x="14794" y="23024"/>
                  </a:cubicBezTo>
                  <a:cubicBezTo>
                    <a:pt x="14864" y="23197"/>
                    <a:pt x="14864" y="23404"/>
                    <a:pt x="14794" y="23577"/>
                  </a:cubicBezTo>
                  <a:cubicBezTo>
                    <a:pt x="14622" y="23992"/>
                    <a:pt x="14587" y="24441"/>
                    <a:pt x="14622" y="24891"/>
                  </a:cubicBezTo>
                  <a:cubicBezTo>
                    <a:pt x="14622" y="24960"/>
                    <a:pt x="14622" y="25063"/>
                    <a:pt x="14587" y="25133"/>
                  </a:cubicBezTo>
                  <a:cubicBezTo>
                    <a:pt x="14587" y="25409"/>
                    <a:pt x="14380" y="25513"/>
                    <a:pt x="14241" y="25651"/>
                  </a:cubicBezTo>
                  <a:cubicBezTo>
                    <a:pt x="14191" y="25685"/>
                    <a:pt x="14152" y="25698"/>
                    <a:pt x="14122" y="25698"/>
                  </a:cubicBezTo>
                  <a:cubicBezTo>
                    <a:pt x="14028" y="25698"/>
                    <a:pt x="14009" y="25573"/>
                    <a:pt x="13930" y="25547"/>
                  </a:cubicBezTo>
                  <a:cubicBezTo>
                    <a:pt x="13861" y="25513"/>
                    <a:pt x="13792" y="25513"/>
                    <a:pt x="13723" y="25513"/>
                  </a:cubicBezTo>
                  <a:cubicBezTo>
                    <a:pt x="13446" y="25513"/>
                    <a:pt x="13135" y="25617"/>
                    <a:pt x="12893" y="25755"/>
                  </a:cubicBezTo>
                  <a:cubicBezTo>
                    <a:pt x="11891" y="26204"/>
                    <a:pt x="11061" y="26826"/>
                    <a:pt x="10301" y="27587"/>
                  </a:cubicBezTo>
                  <a:cubicBezTo>
                    <a:pt x="9713" y="28174"/>
                    <a:pt x="9195" y="28831"/>
                    <a:pt x="8746" y="29522"/>
                  </a:cubicBezTo>
                  <a:cubicBezTo>
                    <a:pt x="8400" y="30041"/>
                    <a:pt x="8054" y="30594"/>
                    <a:pt x="7501" y="30905"/>
                  </a:cubicBezTo>
                  <a:cubicBezTo>
                    <a:pt x="6672" y="31354"/>
                    <a:pt x="6049" y="32011"/>
                    <a:pt x="5462" y="32737"/>
                  </a:cubicBezTo>
                  <a:cubicBezTo>
                    <a:pt x="5220" y="33048"/>
                    <a:pt x="5047" y="33428"/>
                    <a:pt x="4943" y="33808"/>
                  </a:cubicBezTo>
                  <a:cubicBezTo>
                    <a:pt x="4874" y="34120"/>
                    <a:pt x="4805" y="34431"/>
                    <a:pt x="4701" y="34707"/>
                  </a:cubicBezTo>
                  <a:cubicBezTo>
                    <a:pt x="4494" y="35295"/>
                    <a:pt x="4356" y="35882"/>
                    <a:pt x="4390" y="36505"/>
                  </a:cubicBezTo>
                  <a:cubicBezTo>
                    <a:pt x="4390" y="36712"/>
                    <a:pt x="4425" y="36954"/>
                    <a:pt x="4390" y="37196"/>
                  </a:cubicBezTo>
                  <a:cubicBezTo>
                    <a:pt x="4321" y="37922"/>
                    <a:pt x="4218" y="38648"/>
                    <a:pt x="4218" y="39408"/>
                  </a:cubicBezTo>
                  <a:cubicBezTo>
                    <a:pt x="4252" y="40514"/>
                    <a:pt x="3941" y="41586"/>
                    <a:pt x="3803" y="42657"/>
                  </a:cubicBezTo>
                  <a:cubicBezTo>
                    <a:pt x="3768" y="43210"/>
                    <a:pt x="3630" y="43729"/>
                    <a:pt x="3561" y="44282"/>
                  </a:cubicBezTo>
                  <a:cubicBezTo>
                    <a:pt x="3526" y="44662"/>
                    <a:pt x="3492" y="45042"/>
                    <a:pt x="3319" y="45353"/>
                  </a:cubicBezTo>
                  <a:cubicBezTo>
                    <a:pt x="3077" y="45803"/>
                    <a:pt x="2939" y="46321"/>
                    <a:pt x="2351" y="46459"/>
                  </a:cubicBezTo>
                  <a:cubicBezTo>
                    <a:pt x="2282" y="46494"/>
                    <a:pt x="2213" y="46528"/>
                    <a:pt x="2213" y="46632"/>
                  </a:cubicBezTo>
                  <a:cubicBezTo>
                    <a:pt x="2239" y="46710"/>
                    <a:pt x="2303" y="46749"/>
                    <a:pt x="2378" y="46749"/>
                  </a:cubicBezTo>
                  <a:cubicBezTo>
                    <a:pt x="2403" y="46749"/>
                    <a:pt x="2429" y="46744"/>
                    <a:pt x="2455" y="46736"/>
                  </a:cubicBezTo>
                  <a:cubicBezTo>
                    <a:pt x="2524" y="46736"/>
                    <a:pt x="2593" y="46701"/>
                    <a:pt x="2662" y="46667"/>
                  </a:cubicBezTo>
                  <a:cubicBezTo>
                    <a:pt x="2869" y="46563"/>
                    <a:pt x="3077" y="46459"/>
                    <a:pt x="3284" y="46321"/>
                  </a:cubicBezTo>
                  <a:cubicBezTo>
                    <a:pt x="3630" y="46114"/>
                    <a:pt x="3976" y="45872"/>
                    <a:pt x="4390" y="45733"/>
                  </a:cubicBezTo>
                  <a:cubicBezTo>
                    <a:pt x="5220" y="45491"/>
                    <a:pt x="6015" y="45180"/>
                    <a:pt x="6810" y="44835"/>
                  </a:cubicBezTo>
                  <a:cubicBezTo>
                    <a:pt x="6844" y="44800"/>
                    <a:pt x="6914" y="44766"/>
                    <a:pt x="6983" y="44731"/>
                  </a:cubicBezTo>
                  <a:cubicBezTo>
                    <a:pt x="8089" y="44351"/>
                    <a:pt x="9195" y="43936"/>
                    <a:pt x="10163" y="43279"/>
                  </a:cubicBezTo>
                  <a:cubicBezTo>
                    <a:pt x="10889" y="42795"/>
                    <a:pt x="11545" y="42311"/>
                    <a:pt x="12271" y="41897"/>
                  </a:cubicBezTo>
                  <a:cubicBezTo>
                    <a:pt x="12686" y="41655"/>
                    <a:pt x="12928" y="41275"/>
                    <a:pt x="13274" y="40963"/>
                  </a:cubicBezTo>
                  <a:cubicBezTo>
                    <a:pt x="13619" y="40618"/>
                    <a:pt x="13861" y="40203"/>
                    <a:pt x="14069" y="39754"/>
                  </a:cubicBezTo>
                  <a:cubicBezTo>
                    <a:pt x="14311" y="39131"/>
                    <a:pt x="14725" y="38613"/>
                    <a:pt x="15106" y="38060"/>
                  </a:cubicBezTo>
                  <a:cubicBezTo>
                    <a:pt x="15157" y="37991"/>
                    <a:pt x="15201" y="37956"/>
                    <a:pt x="15244" y="37956"/>
                  </a:cubicBezTo>
                  <a:cubicBezTo>
                    <a:pt x="15287" y="37956"/>
                    <a:pt x="15330" y="37991"/>
                    <a:pt x="15382" y="38060"/>
                  </a:cubicBezTo>
                  <a:cubicBezTo>
                    <a:pt x="15486" y="38267"/>
                    <a:pt x="15624" y="38475"/>
                    <a:pt x="15762" y="38648"/>
                  </a:cubicBezTo>
                  <a:cubicBezTo>
                    <a:pt x="15935" y="38890"/>
                    <a:pt x="16039" y="39201"/>
                    <a:pt x="16281" y="39373"/>
                  </a:cubicBezTo>
                  <a:cubicBezTo>
                    <a:pt x="16488" y="39477"/>
                    <a:pt x="16523" y="39650"/>
                    <a:pt x="16488" y="39857"/>
                  </a:cubicBezTo>
                  <a:cubicBezTo>
                    <a:pt x="16419" y="40549"/>
                    <a:pt x="16384" y="41275"/>
                    <a:pt x="16281" y="41966"/>
                  </a:cubicBezTo>
                  <a:cubicBezTo>
                    <a:pt x="16246" y="42242"/>
                    <a:pt x="16177" y="42519"/>
                    <a:pt x="16246" y="42795"/>
                  </a:cubicBezTo>
                  <a:cubicBezTo>
                    <a:pt x="16315" y="43176"/>
                    <a:pt x="16177" y="43521"/>
                    <a:pt x="16039" y="43832"/>
                  </a:cubicBezTo>
                  <a:cubicBezTo>
                    <a:pt x="15797" y="44351"/>
                    <a:pt x="15520" y="44869"/>
                    <a:pt x="15278" y="45388"/>
                  </a:cubicBezTo>
                  <a:cubicBezTo>
                    <a:pt x="14933" y="46114"/>
                    <a:pt x="14587" y="46874"/>
                    <a:pt x="14138" y="47600"/>
                  </a:cubicBezTo>
                  <a:cubicBezTo>
                    <a:pt x="14069" y="47738"/>
                    <a:pt x="13999" y="47911"/>
                    <a:pt x="13827" y="47946"/>
                  </a:cubicBezTo>
                  <a:cubicBezTo>
                    <a:pt x="13505" y="48044"/>
                    <a:pt x="13184" y="48214"/>
                    <a:pt x="12837" y="48214"/>
                  </a:cubicBezTo>
                  <a:cubicBezTo>
                    <a:pt x="12699" y="48214"/>
                    <a:pt x="12557" y="48187"/>
                    <a:pt x="12409" y="48118"/>
                  </a:cubicBezTo>
                  <a:cubicBezTo>
                    <a:pt x="12343" y="48085"/>
                    <a:pt x="12245" y="48036"/>
                    <a:pt x="12161" y="48036"/>
                  </a:cubicBezTo>
                  <a:cubicBezTo>
                    <a:pt x="12069" y="48036"/>
                    <a:pt x="11995" y="48094"/>
                    <a:pt x="11995" y="48291"/>
                  </a:cubicBezTo>
                  <a:cubicBezTo>
                    <a:pt x="11995" y="48326"/>
                    <a:pt x="11891" y="48326"/>
                    <a:pt x="11856" y="48360"/>
                  </a:cubicBezTo>
                  <a:cubicBezTo>
                    <a:pt x="11753" y="48395"/>
                    <a:pt x="11649" y="48395"/>
                    <a:pt x="11545" y="48395"/>
                  </a:cubicBezTo>
                  <a:cubicBezTo>
                    <a:pt x="10681" y="48568"/>
                    <a:pt x="9817" y="48844"/>
                    <a:pt x="9126" y="49397"/>
                  </a:cubicBezTo>
                  <a:cubicBezTo>
                    <a:pt x="8434" y="49950"/>
                    <a:pt x="7812" y="50573"/>
                    <a:pt x="7190" y="51195"/>
                  </a:cubicBezTo>
                  <a:cubicBezTo>
                    <a:pt x="6914" y="51471"/>
                    <a:pt x="6672" y="51782"/>
                    <a:pt x="6430" y="52059"/>
                  </a:cubicBezTo>
                  <a:cubicBezTo>
                    <a:pt x="6119" y="52404"/>
                    <a:pt x="5877" y="52785"/>
                    <a:pt x="5704" y="53199"/>
                  </a:cubicBezTo>
                  <a:cubicBezTo>
                    <a:pt x="5600" y="53441"/>
                    <a:pt x="5496" y="53649"/>
                    <a:pt x="5358" y="53856"/>
                  </a:cubicBezTo>
                  <a:cubicBezTo>
                    <a:pt x="5220" y="54029"/>
                    <a:pt x="5116" y="54236"/>
                    <a:pt x="5082" y="54444"/>
                  </a:cubicBezTo>
                  <a:cubicBezTo>
                    <a:pt x="5047" y="54755"/>
                    <a:pt x="4943" y="55031"/>
                    <a:pt x="4840" y="55308"/>
                  </a:cubicBezTo>
                  <a:cubicBezTo>
                    <a:pt x="4736" y="55688"/>
                    <a:pt x="4598" y="56068"/>
                    <a:pt x="4771" y="56483"/>
                  </a:cubicBezTo>
                  <a:cubicBezTo>
                    <a:pt x="4805" y="56552"/>
                    <a:pt x="4805" y="56656"/>
                    <a:pt x="4805" y="56760"/>
                  </a:cubicBezTo>
                  <a:cubicBezTo>
                    <a:pt x="4943" y="58073"/>
                    <a:pt x="5324" y="59352"/>
                    <a:pt x="5877" y="60596"/>
                  </a:cubicBezTo>
                  <a:cubicBezTo>
                    <a:pt x="6188" y="60458"/>
                    <a:pt x="6188" y="60458"/>
                    <a:pt x="6049" y="60182"/>
                  </a:cubicBezTo>
                  <a:cubicBezTo>
                    <a:pt x="5669" y="59559"/>
                    <a:pt x="5531" y="58937"/>
                    <a:pt x="5635" y="58246"/>
                  </a:cubicBezTo>
                  <a:cubicBezTo>
                    <a:pt x="5704" y="57866"/>
                    <a:pt x="5842" y="57486"/>
                    <a:pt x="5946" y="57105"/>
                  </a:cubicBezTo>
                  <a:cubicBezTo>
                    <a:pt x="6049" y="56829"/>
                    <a:pt x="6188" y="56552"/>
                    <a:pt x="6430" y="56345"/>
                  </a:cubicBezTo>
                  <a:cubicBezTo>
                    <a:pt x="6914" y="55896"/>
                    <a:pt x="7328" y="55377"/>
                    <a:pt x="7916" y="55031"/>
                  </a:cubicBezTo>
                  <a:cubicBezTo>
                    <a:pt x="8262" y="54824"/>
                    <a:pt x="8504" y="54548"/>
                    <a:pt x="8815" y="54271"/>
                  </a:cubicBezTo>
                  <a:cubicBezTo>
                    <a:pt x="8918" y="54409"/>
                    <a:pt x="8884" y="54548"/>
                    <a:pt x="8849" y="54651"/>
                  </a:cubicBezTo>
                  <a:cubicBezTo>
                    <a:pt x="8711" y="55101"/>
                    <a:pt x="8573" y="55550"/>
                    <a:pt x="8400" y="55999"/>
                  </a:cubicBezTo>
                  <a:cubicBezTo>
                    <a:pt x="8193" y="56621"/>
                    <a:pt x="7847" y="57244"/>
                    <a:pt x="7605" y="57900"/>
                  </a:cubicBezTo>
                  <a:cubicBezTo>
                    <a:pt x="7328" y="58764"/>
                    <a:pt x="7225" y="59698"/>
                    <a:pt x="7156" y="60596"/>
                  </a:cubicBezTo>
                  <a:cubicBezTo>
                    <a:pt x="7121" y="60873"/>
                    <a:pt x="7121" y="61149"/>
                    <a:pt x="7190" y="61461"/>
                  </a:cubicBezTo>
                  <a:cubicBezTo>
                    <a:pt x="7363" y="62463"/>
                    <a:pt x="7536" y="63500"/>
                    <a:pt x="7778" y="64502"/>
                  </a:cubicBezTo>
                  <a:cubicBezTo>
                    <a:pt x="7985" y="65297"/>
                    <a:pt x="8296" y="65989"/>
                    <a:pt x="8815" y="66576"/>
                  </a:cubicBezTo>
                  <a:cubicBezTo>
                    <a:pt x="8896" y="66684"/>
                    <a:pt x="8977" y="66771"/>
                    <a:pt x="9090" y="66771"/>
                  </a:cubicBezTo>
                  <a:cubicBezTo>
                    <a:pt x="9122" y="66771"/>
                    <a:pt x="9157" y="66764"/>
                    <a:pt x="9195" y="66749"/>
                  </a:cubicBezTo>
                  <a:cubicBezTo>
                    <a:pt x="9368" y="66714"/>
                    <a:pt x="9437" y="66576"/>
                    <a:pt x="9437" y="66403"/>
                  </a:cubicBezTo>
                  <a:cubicBezTo>
                    <a:pt x="9471" y="66023"/>
                    <a:pt x="9575" y="65677"/>
                    <a:pt x="9610" y="65297"/>
                  </a:cubicBezTo>
                  <a:cubicBezTo>
                    <a:pt x="9748" y="64087"/>
                    <a:pt x="10266" y="63016"/>
                    <a:pt x="10958" y="62048"/>
                  </a:cubicBezTo>
                  <a:cubicBezTo>
                    <a:pt x="11407" y="61426"/>
                    <a:pt x="11822" y="60838"/>
                    <a:pt x="12133" y="60182"/>
                  </a:cubicBezTo>
                  <a:cubicBezTo>
                    <a:pt x="12193" y="60092"/>
                    <a:pt x="12201" y="60002"/>
                    <a:pt x="12292" y="60002"/>
                  </a:cubicBezTo>
                  <a:cubicBezTo>
                    <a:pt x="12306" y="60002"/>
                    <a:pt x="12322" y="60004"/>
                    <a:pt x="12340" y="60009"/>
                  </a:cubicBezTo>
                  <a:cubicBezTo>
                    <a:pt x="12375" y="60458"/>
                    <a:pt x="12513" y="60873"/>
                    <a:pt x="12513" y="61322"/>
                  </a:cubicBezTo>
                  <a:cubicBezTo>
                    <a:pt x="12548" y="62117"/>
                    <a:pt x="12721" y="62912"/>
                    <a:pt x="12997" y="63707"/>
                  </a:cubicBezTo>
                  <a:cubicBezTo>
                    <a:pt x="13239" y="64364"/>
                    <a:pt x="13619" y="64952"/>
                    <a:pt x="13861" y="65608"/>
                  </a:cubicBezTo>
                  <a:cubicBezTo>
                    <a:pt x="13861" y="65643"/>
                    <a:pt x="13896" y="65677"/>
                    <a:pt x="13930" y="65677"/>
                  </a:cubicBezTo>
                  <a:cubicBezTo>
                    <a:pt x="13960" y="65707"/>
                    <a:pt x="13989" y="65717"/>
                    <a:pt x="14018" y="65717"/>
                  </a:cubicBezTo>
                  <a:cubicBezTo>
                    <a:pt x="14058" y="65717"/>
                    <a:pt x="14098" y="65697"/>
                    <a:pt x="14138" y="65677"/>
                  </a:cubicBezTo>
                  <a:cubicBezTo>
                    <a:pt x="14207" y="65608"/>
                    <a:pt x="14241" y="65539"/>
                    <a:pt x="14172" y="65505"/>
                  </a:cubicBezTo>
                  <a:cubicBezTo>
                    <a:pt x="13930" y="65332"/>
                    <a:pt x="13999" y="65124"/>
                    <a:pt x="14103" y="64917"/>
                  </a:cubicBezTo>
                  <a:cubicBezTo>
                    <a:pt x="14207" y="64744"/>
                    <a:pt x="14172" y="64537"/>
                    <a:pt x="14241" y="64364"/>
                  </a:cubicBezTo>
                  <a:cubicBezTo>
                    <a:pt x="14241" y="64295"/>
                    <a:pt x="14276" y="64191"/>
                    <a:pt x="14380" y="64122"/>
                  </a:cubicBezTo>
                  <a:cubicBezTo>
                    <a:pt x="14449" y="64260"/>
                    <a:pt x="14449" y="64399"/>
                    <a:pt x="14449" y="64537"/>
                  </a:cubicBezTo>
                  <a:cubicBezTo>
                    <a:pt x="14414" y="65194"/>
                    <a:pt x="14414" y="65850"/>
                    <a:pt x="14553" y="66507"/>
                  </a:cubicBezTo>
                  <a:cubicBezTo>
                    <a:pt x="14691" y="66956"/>
                    <a:pt x="14829" y="67440"/>
                    <a:pt x="15106" y="67855"/>
                  </a:cubicBezTo>
                  <a:cubicBezTo>
                    <a:pt x="15520" y="68477"/>
                    <a:pt x="15970" y="69099"/>
                    <a:pt x="16419" y="69722"/>
                  </a:cubicBezTo>
                  <a:cubicBezTo>
                    <a:pt x="16626" y="69998"/>
                    <a:pt x="16834" y="70275"/>
                    <a:pt x="17145" y="70447"/>
                  </a:cubicBezTo>
                  <a:cubicBezTo>
                    <a:pt x="17836" y="70828"/>
                    <a:pt x="18528" y="71277"/>
                    <a:pt x="19219" y="71726"/>
                  </a:cubicBezTo>
                  <a:cubicBezTo>
                    <a:pt x="19461" y="71899"/>
                    <a:pt x="19703" y="72037"/>
                    <a:pt x="20014" y="72107"/>
                  </a:cubicBezTo>
                  <a:cubicBezTo>
                    <a:pt x="20601" y="72245"/>
                    <a:pt x="21154" y="72418"/>
                    <a:pt x="21673" y="72625"/>
                  </a:cubicBezTo>
                  <a:cubicBezTo>
                    <a:pt x="22088" y="72798"/>
                    <a:pt x="22537" y="72902"/>
                    <a:pt x="22986" y="73005"/>
                  </a:cubicBezTo>
                  <a:cubicBezTo>
                    <a:pt x="23539" y="73109"/>
                    <a:pt x="24092" y="73178"/>
                    <a:pt x="24646" y="73316"/>
                  </a:cubicBezTo>
                  <a:cubicBezTo>
                    <a:pt x="25337" y="73489"/>
                    <a:pt x="25959" y="73731"/>
                    <a:pt x="26616" y="73939"/>
                  </a:cubicBezTo>
                  <a:cubicBezTo>
                    <a:pt x="27411" y="74215"/>
                    <a:pt x="28171" y="74595"/>
                    <a:pt x="28862" y="75114"/>
                  </a:cubicBezTo>
                  <a:cubicBezTo>
                    <a:pt x="29139" y="75321"/>
                    <a:pt x="29381" y="75632"/>
                    <a:pt x="29657" y="75909"/>
                  </a:cubicBezTo>
                  <a:cubicBezTo>
                    <a:pt x="30211" y="76427"/>
                    <a:pt x="30418" y="77119"/>
                    <a:pt x="30487" y="77844"/>
                  </a:cubicBezTo>
                  <a:cubicBezTo>
                    <a:pt x="30497" y="77849"/>
                    <a:pt x="30507" y="77852"/>
                    <a:pt x="30518" y="77852"/>
                  </a:cubicBezTo>
                  <a:cubicBezTo>
                    <a:pt x="30567" y="77852"/>
                    <a:pt x="30619" y="77803"/>
                    <a:pt x="30686" y="77803"/>
                  </a:cubicBezTo>
                  <a:cubicBezTo>
                    <a:pt x="30699" y="77803"/>
                    <a:pt x="30714" y="77805"/>
                    <a:pt x="30729" y="77810"/>
                  </a:cubicBezTo>
                  <a:cubicBezTo>
                    <a:pt x="30747" y="77814"/>
                    <a:pt x="30764" y="77817"/>
                    <a:pt x="30780" y="77817"/>
                  </a:cubicBezTo>
                  <a:cubicBezTo>
                    <a:pt x="30883" y="77817"/>
                    <a:pt x="30927" y="77723"/>
                    <a:pt x="30867" y="77602"/>
                  </a:cubicBezTo>
                  <a:cubicBezTo>
                    <a:pt x="30660" y="77291"/>
                    <a:pt x="30625" y="76911"/>
                    <a:pt x="30452" y="76565"/>
                  </a:cubicBezTo>
                  <a:cubicBezTo>
                    <a:pt x="30314" y="76324"/>
                    <a:pt x="30280" y="76047"/>
                    <a:pt x="30245" y="75770"/>
                  </a:cubicBezTo>
                  <a:cubicBezTo>
                    <a:pt x="30107" y="74768"/>
                    <a:pt x="30141" y="73697"/>
                    <a:pt x="30072" y="72694"/>
                  </a:cubicBezTo>
                  <a:cubicBezTo>
                    <a:pt x="30072" y="72245"/>
                    <a:pt x="30003" y="71830"/>
                    <a:pt x="30038" y="71415"/>
                  </a:cubicBezTo>
                  <a:cubicBezTo>
                    <a:pt x="30141" y="70378"/>
                    <a:pt x="30245" y="69376"/>
                    <a:pt x="30245" y="68339"/>
                  </a:cubicBezTo>
                  <a:cubicBezTo>
                    <a:pt x="30245" y="67544"/>
                    <a:pt x="29969" y="66749"/>
                    <a:pt x="29830" y="65989"/>
                  </a:cubicBezTo>
                  <a:cubicBezTo>
                    <a:pt x="29796" y="65919"/>
                    <a:pt x="29761" y="65850"/>
                    <a:pt x="29727" y="65781"/>
                  </a:cubicBezTo>
                  <a:cubicBezTo>
                    <a:pt x="29485" y="65194"/>
                    <a:pt x="29243" y="64606"/>
                    <a:pt x="29001" y="64053"/>
                  </a:cubicBezTo>
                  <a:cubicBezTo>
                    <a:pt x="28862" y="63638"/>
                    <a:pt x="28655" y="63292"/>
                    <a:pt x="28206" y="63120"/>
                  </a:cubicBezTo>
                  <a:cubicBezTo>
                    <a:pt x="27998" y="63016"/>
                    <a:pt x="27860" y="62843"/>
                    <a:pt x="27791" y="62636"/>
                  </a:cubicBezTo>
                  <a:cubicBezTo>
                    <a:pt x="27653" y="62221"/>
                    <a:pt x="27480" y="61841"/>
                    <a:pt x="27411" y="61391"/>
                  </a:cubicBezTo>
                  <a:cubicBezTo>
                    <a:pt x="27376" y="61184"/>
                    <a:pt x="27376" y="60942"/>
                    <a:pt x="27307" y="60769"/>
                  </a:cubicBezTo>
                  <a:cubicBezTo>
                    <a:pt x="27134" y="60458"/>
                    <a:pt x="27272" y="60182"/>
                    <a:pt x="27307" y="59905"/>
                  </a:cubicBezTo>
                  <a:cubicBezTo>
                    <a:pt x="27376" y="59905"/>
                    <a:pt x="27411" y="59940"/>
                    <a:pt x="27411" y="59940"/>
                  </a:cubicBezTo>
                  <a:cubicBezTo>
                    <a:pt x="28517" y="61184"/>
                    <a:pt x="29381" y="62532"/>
                    <a:pt x="29830" y="64157"/>
                  </a:cubicBezTo>
                  <a:cubicBezTo>
                    <a:pt x="29899" y="64399"/>
                    <a:pt x="29969" y="64641"/>
                    <a:pt x="30072" y="64882"/>
                  </a:cubicBezTo>
                  <a:cubicBezTo>
                    <a:pt x="30072" y="64952"/>
                    <a:pt x="30141" y="65021"/>
                    <a:pt x="30176" y="65021"/>
                  </a:cubicBezTo>
                  <a:cubicBezTo>
                    <a:pt x="30195" y="65027"/>
                    <a:pt x="30212" y="65030"/>
                    <a:pt x="30227" y="65030"/>
                  </a:cubicBezTo>
                  <a:cubicBezTo>
                    <a:pt x="30293" y="65030"/>
                    <a:pt x="30327" y="64973"/>
                    <a:pt x="30383" y="64917"/>
                  </a:cubicBezTo>
                  <a:cubicBezTo>
                    <a:pt x="30452" y="64779"/>
                    <a:pt x="30452" y="64606"/>
                    <a:pt x="30452" y="64468"/>
                  </a:cubicBezTo>
                  <a:cubicBezTo>
                    <a:pt x="30418" y="63742"/>
                    <a:pt x="30314" y="63016"/>
                    <a:pt x="30141" y="62290"/>
                  </a:cubicBezTo>
                  <a:cubicBezTo>
                    <a:pt x="29934" y="61530"/>
                    <a:pt x="29969" y="60735"/>
                    <a:pt x="29796" y="59974"/>
                  </a:cubicBezTo>
                  <a:cubicBezTo>
                    <a:pt x="29796" y="59940"/>
                    <a:pt x="29830" y="59940"/>
                    <a:pt x="29830" y="59905"/>
                  </a:cubicBezTo>
                  <a:cubicBezTo>
                    <a:pt x="30003" y="59905"/>
                    <a:pt x="30107" y="60043"/>
                    <a:pt x="30245" y="60112"/>
                  </a:cubicBezTo>
                  <a:cubicBezTo>
                    <a:pt x="30902" y="60596"/>
                    <a:pt x="31593" y="61115"/>
                    <a:pt x="32284" y="61599"/>
                  </a:cubicBezTo>
                  <a:cubicBezTo>
                    <a:pt x="32976" y="62048"/>
                    <a:pt x="33494" y="62670"/>
                    <a:pt x="33909" y="63362"/>
                  </a:cubicBezTo>
                  <a:cubicBezTo>
                    <a:pt x="34186" y="63846"/>
                    <a:pt x="34393" y="64399"/>
                    <a:pt x="34704" y="64848"/>
                  </a:cubicBezTo>
                  <a:cubicBezTo>
                    <a:pt x="34767" y="64942"/>
                    <a:pt x="34801" y="65094"/>
                    <a:pt x="34938" y="65094"/>
                  </a:cubicBezTo>
                  <a:cubicBezTo>
                    <a:pt x="34951" y="65094"/>
                    <a:pt x="34965" y="65093"/>
                    <a:pt x="34981" y="65090"/>
                  </a:cubicBezTo>
                  <a:cubicBezTo>
                    <a:pt x="35153" y="65055"/>
                    <a:pt x="35153" y="64917"/>
                    <a:pt x="35153" y="64744"/>
                  </a:cubicBezTo>
                  <a:cubicBezTo>
                    <a:pt x="35188" y="64571"/>
                    <a:pt x="35153" y="64364"/>
                    <a:pt x="35119" y="64191"/>
                  </a:cubicBezTo>
                  <a:cubicBezTo>
                    <a:pt x="35050" y="63811"/>
                    <a:pt x="34877" y="63465"/>
                    <a:pt x="34842" y="63085"/>
                  </a:cubicBezTo>
                  <a:cubicBezTo>
                    <a:pt x="34669" y="61219"/>
                    <a:pt x="34082" y="59456"/>
                    <a:pt x="33563" y="57658"/>
                  </a:cubicBezTo>
                  <a:cubicBezTo>
                    <a:pt x="33529" y="57589"/>
                    <a:pt x="33494" y="57520"/>
                    <a:pt x="33563" y="57451"/>
                  </a:cubicBezTo>
                  <a:cubicBezTo>
                    <a:pt x="33667" y="57451"/>
                    <a:pt x="33702" y="57486"/>
                    <a:pt x="33771" y="57520"/>
                  </a:cubicBezTo>
                  <a:cubicBezTo>
                    <a:pt x="34531" y="58004"/>
                    <a:pt x="35188" y="58592"/>
                    <a:pt x="35741" y="59214"/>
                  </a:cubicBezTo>
                  <a:cubicBezTo>
                    <a:pt x="36259" y="59767"/>
                    <a:pt x="36640" y="60424"/>
                    <a:pt x="36916" y="61149"/>
                  </a:cubicBezTo>
                  <a:cubicBezTo>
                    <a:pt x="36985" y="61322"/>
                    <a:pt x="37020" y="61495"/>
                    <a:pt x="37089" y="61668"/>
                  </a:cubicBezTo>
                  <a:cubicBezTo>
                    <a:pt x="37117" y="61724"/>
                    <a:pt x="37168" y="61781"/>
                    <a:pt x="37224" y="61781"/>
                  </a:cubicBezTo>
                  <a:cubicBezTo>
                    <a:pt x="37236" y="61781"/>
                    <a:pt x="37249" y="61778"/>
                    <a:pt x="37262" y="61772"/>
                  </a:cubicBezTo>
                  <a:cubicBezTo>
                    <a:pt x="37366" y="61772"/>
                    <a:pt x="37400" y="61668"/>
                    <a:pt x="37400" y="61599"/>
                  </a:cubicBezTo>
                  <a:cubicBezTo>
                    <a:pt x="37400" y="61564"/>
                    <a:pt x="37400" y="61530"/>
                    <a:pt x="37400" y="61495"/>
                  </a:cubicBezTo>
                  <a:cubicBezTo>
                    <a:pt x="37296" y="60735"/>
                    <a:pt x="37296" y="59940"/>
                    <a:pt x="37124" y="59179"/>
                  </a:cubicBezTo>
                  <a:cubicBezTo>
                    <a:pt x="36985" y="58522"/>
                    <a:pt x="37020" y="58522"/>
                    <a:pt x="37642" y="58419"/>
                  </a:cubicBezTo>
                  <a:cubicBezTo>
                    <a:pt x="37783" y="58405"/>
                    <a:pt x="37918" y="58391"/>
                    <a:pt x="38050" y="58391"/>
                  </a:cubicBezTo>
                  <a:cubicBezTo>
                    <a:pt x="38242" y="58391"/>
                    <a:pt x="38426" y="58420"/>
                    <a:pt x="38610" y="58522"/>
                  </a:cubicBezTo>
                  <a:cubicBezTo>
                    <a:pt x="39163" y="58834"/>
                    <a:pt x="39681" y="59179"/>
                    <a:pt x="40165" y="59594"/>
                  </a:cubicBezTo>
                  <a:cubicBezTo>
                    <a:pt x="40442" y="59801"/>
                    <a:pt x="40718" y="60078"/>
                    <a:pt x="40926" y="60354"/>
                  </a:cubicBezTo>
                  <a:cubicBezTo>
                    <a:pt x="41202" y="60735"/>
                    <a:pt x="41410" y="61080"/>
                    <a:pt x="41582" y="61495"/>
                  </a:cubicBezTo>
                  <a:cubicBezTo>
                    <a:pt x="41642" y="61585"/>
                    <a:pt x="41650" y="61675"/>
                    <a:pt x="41741" y="61675"/>
                  </a:cubicBezTo>
                  <a:cubicBezTo>
                    <a:pt x="41755" y="61675"/>
                    <a:pt x="41771" y="61673"/>
                    <a:pt x="41790" y="61668"/>
                  </a:cubicBezTo>
                  <a:cubicBezTo>
                    <a:pt x="41963" y="61633"/>
                    <a:pt x="41928" y="61495"/>
                    <a:pt x="41928" y="61391"/>
                  </a:cubicBezTo>
                  <a:cubicBezTo>
                    <a:pt x="41617" y="60043"/>
                    <a:pt x="41271" y="58695"/>
                    <a:pt x="40442" y="57555"/>
                  </a:cubicBezTo>
                  <a:cubicBezTo>
                    <a:pt x="39992" y="56967"/>
                    <a:pt x="39750" y="56276"/>
                    <a:pt x="39336" y="55654"/>
                  </a:cubicBezTo>
                  <a:cubicBezTo>
                    <a:pt x="39059" y="55239"/>
                    <a:pt x="38817" y="54789"/>
                    <a:pt x="38644" y="54306"/>
                  </a:cubicBezTo>
                  <a:cubicBezTo>
                    <a:pt x="38437" y="53822"/>
                    <a:pt x="38299" y="53372"/>
                    <a:pt x="38126" y="52888"/>
                  </a:cubicBezTo>
                  <a:cubicBezTo>
                    <a:pt x="37711" y="51817"/>
                    <a:pt x="37400" y="50745"/>
                    <a:pt x="37331" y="49605"/>
                  </a:cubicBezTo>
                  <a:cubicBezTo>
                    <a:pt x="37331" y="49501"/>
                    <a:pt x="37366" y="49397"/>
                    <a:pt x="37262" y="49363"/>
                  </a:cubicBezTo>
                  <a:cubicBezTo>
                    <a:pt x="37020" y="49328"/>
                    <a:pt x="37020" y="49155"/>
                    <a:pt x="36985" y="49017"/>
                  </a:cubicBezTo>
                  <a:cubicBezTo>
                    <a:pt x="36882" y="48637"/>
                    <a:pt x="36743" y="48291"/>
                    <a:pt x="36605" y="47911"/>
                  </a:cubicBezTo>
                  <a:cubicBezTo>
                    <a:pt x="36467" y="47462"/>
                    <a:pt x="36294" y="47012"/>
                    <a:pt x="36052" y="46598"/>
                  </a:cubicBezTo>
                  <a:cubicBezTo>
                    <a:pt x="35603" y="45803"/>
                    <a:pt x="34981" y="45146"/>
                    <a:pt x="34358" y="44489"/>
                  </a:cubicBezTo>
                  <a:cubicBezTo>
                    <a:pt x="34082" y="44247"/>
                    <a:pt x="33840" y="44005"/>
                    <a:pt x="33702" y="43694"/>
                  </a:cubicBezTo>
                  <a:cubicBezTo>
                    <a:pt x="33460" y="43210"/>
                    <a:pt x="33045" y="42934"/>
                    <a:pt x="32630" y="42692"/>
                  </a:cubicBezTo>
                  <a:cubicBezTo>
                    <a:pt x="31904" y="42311"/>
                    <a:pt x="31144" y="42035"/>
                    <a:pt x="30452" y="41586"/>
                  </a:cubicBezTo>
                  <a:cubicBezTo>
                    <a:pt x="30393" y="41546"/>
                    <a:pt x="30321" y="41506"/>
                    <a:pt x="30238" y="41506"/>
                  </a:cubicBezTo>
                  <a:cubicBezTo>
                    <a:pt x="30178" y="41506"/>
                    <a:pt x="30111" y="41527"/>
                    <a:pt x="30038" y="41586"/>
                  </a:cubicBezTo>
                  <a:cubicBezTo>
                    <a:pt x="30522" y="41793"/>
                    <a:pt x="30764" y="42277"/>
                    <a:pt x="31282" y="42277"/>
                  </a:cubicBezTo>
                  <a:cubicBezTo>
                    <a:pt x="31939" y="42553"/>
                    <a:pt x="32596" y="42830"/>
                    <a:pt x="33149" y="43314"/>
                  </a:cubicBezTo>
                  <a:cubicBezTo>
                    <a:pt x="33321" y="43418"/>
                    <a:pt x="33460" y="43556"/>
                    <a:pt x="33529" y="43763"/>
                  </a:cubicBezTo>
                  <a:cubicBezTo>
                    <a:pt x="33632" y="44040"/>
                    <a:pt x="33840" y="44247"/>
                    <a:pt x="34047" y="44454"/>
                  </a:cubicBezTo>
                  <a:cubicBezTo>
                    <a:pt x="34427" y="44869"/>
                    <a:pt x="34877" y="45284"/>
                    <a:pt x="35188" y="45733"/>
                  </a:cubicBezTo>
                  <a:cubicBezTo>
                    <a:pt x="35637" y="46356"/>
                    <a:pt x="36121" y="46943"/>
                    <a:pt x="36363" y="47704"/>
                  </a:cubicBezTo>
                  <a:cubicBezTo>
                    <a:pt x="36674" y="48637"/>
                    <a:pt x="37193" y="49536"/>
                    <a:pt x="37227" y="50573"/>
                  </a:cubicBezTo>
                  <a:cubicBezTo>
                    <a:pt x="37227" y="50607"/>
                    <a:pt x="37262" y="50642"/>
                    <a:pt x="37262" y="50676"/>
                  </a:cubicBezTo>
                  <a:cubicBezTo>
                    <a:pt x="37504" y="51748"/>
                    <a:pt x="37884" y="52716"/>
                    <a:pt x="38230" y="53718"/>
                  </a:cubicBezTo>
                  <a:cubicBezTo>
                    <a:pt x="38679" y="55101"/>
                    <a:pt x="39474" y="56310"/>
                    <a:pt x="40234" y="57520"/>
                  </a:cubicBezTo>
                  <a:cubicBezTo>
                    <a:pt x="40857" y="58488"/>
                    <a:pt x="41306" y="59490"/>
                    <a:pt x="41582" y="60596"/>
                  </a:cubicBezTo>
                  <a:cubicBezTo>
                    <a:pt x="41617" y="60735"/>
                    <a:pt x="41686" y="60838"/>
                    <a:pt x="41617" y="60977"/>
                  </a:cubicBezTo>
                  <a:cubicBezTo>
                    <a:pt x="41582" y="60977"/>
                    <a:pt x="41548" y="60977"/>
                    <a:pt x="41548" y="60942"/>
                  </a:cubicBezTo>
                  <a:cubicBezTo>
                    <a:pt x="41479" y="60907"/>
                    <a:pt x="41444" y="60838"/>
                    <a:pt x="41410" y="60804"/>
                  </a:cubicBezTo>
                  <a:cubicBezTo>
                    <a:pt x="40822" y="59801"/>
                    <a:pt x="39889" y="59145"/>
                    <a:pt x="38955" y="58522"/>
                  </a:cubicBezTo>
                  <a:cubicBezTo>
                    <a:pt x="38783" y="58419"/>
                    <a:pt x="38679" y="58281"/>
                    <a:pt x="38610" y="58108"/>
                  </a:cubicBezTo>
                  <a:cubicBezTo>
                    <a:pt x="38368" y="57589"/>
                    <a:pt x="38126" y="57036"/>
                    <a:pt x="37988" y="56483"/>
                  </a:cubicBezTo>
                  <a:cubicBezTo>
                    <a:pt x="37988" y="56449"/>
                    <a:pt x="37953" y="56449"/>
                    <a:pt x="37884" y="56449"/>
                  </a:cubicBezTo>
                  <a:cubicBezTo>
                    <a:pt x="37884" y="57105"/>
                    <a:pt x="38368" y="57624"/>
                    <a:pt x="38472" y="58246"/>
                  </a:cubicBezTo>
                  <a:cubicBezTo>
                    <a:pt x="37953" y="58246"/>
                    <a:pt x="37953" y="58246"/>
                    <a:pt x="37849" y="57797"/>
                  </a:cubicBezTo>
                  <a:cubicBezTo>
                    <a:pt x="37746" y="57244"/>
                    <a:pt x="37677" y="56691"/>
                    <a:pt x="37573" y="56138"/>
                  </a:cubicBezTo>
                  <a:cubicBezTo>
                    <a:pt x="37538" y="56034"/>
                    <a:pt x="37538" y="55896"/>
                    <a:pt x="37469" y="55826"/>
                  </a:cubicBezTo>
                  <a:cubicBezTo>
                    <a:pt x="37296" y="55688"/>
                    <a:pt x="37331" y="55481"/>
                    <a:pt x="37331" y="55308"/>
                  </a:cubicBezTo>
                  <a:cubicBezTo>
                    <a:pt x="37366" y="54409"/>
                    <a:pt x="37331" y="53545"/>
                    <a:pt x="37158" y="52681"/>
                  </a:cubicBezTo>
                  <a:cubicBezTo>
                    <a:pt x="37020" y="51817"/>
                    <a:pt x="36605" y="51022"/>
                    <a:pt x="36121" y="50296"/>
                  </a:cubicBezTo>
                  <a:cubicBezTo>
                    <a:pt x="35845" y="49847"/>
                    <a:pt x="35534" y="49432"/>
                    <a:pt x="35326" y="48913"/>
                  </a:cubicBezTo>
                  <a:cubicBezTo>
                    <a:pt x="35222" y="48671"/>
                    <a:pt x="35050" y="48499"/>
                    <a:pt x="34877" y="48326"/>
                  </a:cubicBezTo>
                  <a:cubicBezTo>
                    <a:pt x="34324" y="47807"/>
                    <a:pt x="33736" y="47393"/>
                    <a:pt x="33149" y="46978"/>
                  </a:cubicBezTo>
                  <a:cubicBezTo>
                    <a:pt x="32768" y="46701"/>
                    <a:pt x="32354" y="46528"/>
                    <a:pt x="31870" y="46528"/>
                  </a:cubicBezTo>
                  <a:cubicBezTo>
                    <a:pt x="31794" y="46535"/>
                    <a:pt x="31719" y="46538"/>
                    <a:pt x="31645" y="46538"/>
                  </a:cubicBezTo>
                  <a:cubicBezTo>
                    <a:pt x="31350" y="46538"/>
                    <a:pt x="31068" y="46494"/>
                    <a:pt x="30764" y="46494"/>
                  </a:cubicBezTo>
                  <a:cubicBezTo>
                    <a:pt x="30635" y="46480"/>
                    <a:pt x="30506" y="46471"/>
                    <a:pt x="30377" y="46471"/>
                  </a:cubicBezTo>
                  <a:cubicBezTo>
                    <a:pt x="30195" y="46471"/>
                    <a:pt x="30013" y="46488"/>
                    <a:pt x="29830" y="46528"/>
                  </a:cubicBezTo>
                  <a:cubicBezTo>
                    <a:pt x="29778" y="46546"/>
                    <a:pt x="29718" y="46554"/>
                    <a:pt x="29653" y="46554"/>
                  </a:cubicBezTo>
                  <a:cubicBezTo>
                    <a:pt x="29588" y="46554"/>
                    <a:pt x="29519" y="46546"/>
                    <a:pt x="29450" y="46528"/>
                  </a:cubicBezTo>
                  <a:cubicBezTo>
                    <a:pt x="29240" y="46507"/>
                    <a:pt x="29030" y="46474"/>
                    <a:pt x="28820" y="46474"/>
                  </a:cubicBezTo>
                  <a:cubicBezTo>
                    <a:pt x="28684" y="46474"/>
                    <a:pt x="28549" y="46488"/>
                    <a:pt x="28413" y="46528"/>
                  </a:cubicBezTo>
                  <a:cubicBezTo>
                    <a:pt x="28376" y="46536"/>
                    <a:pt x="28342" y="46540"/>
                    <a:pt x="28311" y="46540"/>
                  </a:cubicBezTo>
                  <a:cubicBezTo>
                    <a:pt x="28200" y="46540"/>
                    <a:pt x="28137" y="46484"/>
                    <a:pt x="28137" y="46321"/>
                  </a:cubicBezTo>
                  <a:cubicBezTo>
                    <a:pt x="28137" y="46286"/>
                    <a:pt x="28137" y="46183"/>
                    <a:pt x="28033" y="46183"/>
                  </a:cubicBezTo>
                  <a:cubicBezTo>
                    <a:pt x="28033" y="46286"/>
                    <a:pt x="28033" y="46390"/>
                    <a:pt x="27998" y="46494"/>
                  </a:cubicBezTo>
                  <a:cubicBezTo>
                    <a:pt x="27972" y="46599"/>
                    <a:pt x="27905" y="46645"/>
                    <a:pt x="27814" y="46645"/>
                  </a:cubicBezTo>
                  <a:cubicBezTo>
                    <a:pt x="27785" y="46645"/>
                    <a:pt x="27754" y="46640"/>
                    <a:pt x="27722" y="46632"/>
                  </a:cubicBezTo>
                  <a:cubicBezTo>
                    <a:pt x="27618" y="46598"/>
                    <a:pt x="27653" y="46494"/>
                    <a:pt x="27653" y="46425"/>
                  </a:cubicBezTo>
                  <a:cubicBezTo>
                    <a:pt x="27653" y="46321"/>
                    <a:pt x="27722" y="46252"/>
                    <a:pt x="27618" y="46148"/>
                  </a:cubicBezTo>
                  <a:cubicBezTo>
                    <a:pt x="27480" y="46390"/>
                    <a:pt x="27618" y="46736"/>
                    <a:pt x="27238" y="46839"/>
                  </a:cubicBezTo>
                  <a:cubicBezTo>
                    <a:pt x="27272" y="46390"/>
                    <a:pt x="27342" y="45975"/>
                    <a:pt x="27307" y="45561"/>
                  </a:cubicBezTo>
                  <a:lnTo>
                    <a:pt x="27307" y="45561"/>
                  </a:lnTo>
                  <a:cubicBezTo>
                    <a:pt x="27169" y="46044"/>
                    <a:pt x="27203" y="46528"/>
                    <a:pt x="26858" y="46943"/>
                  </a:cubicBezTo>
                  <a:cubicBezTo>
                    <a:pt x="26823" y="46770"/>
                    <a:pt x="26823" y="46563"/>
                    <a:pt x="26823" y="46390"/>
                  </a:cubicBezTo>
                  <a:cubicBezTo>
                    <a:pt x="26858" y="46114"/>
                    <a:pt x="26754" y="45975"/>
                    <a:pt x="26443" y="45906"/>
                  </a:cubicBezTo>
                  <a:lnTo>
                    <a:pt x="26443" y="45906"/>
                  </a:lnTo>
                  <a:cubicBezTo>
                    <a:pt x="26443" y="46183"/>
                    <a:pt x="26547" y="46390"/>
                    <a:pt x="26616" y="46632"/>
                  </a:cubicBezTo>
                  <a:cubicBezTo>
                    <a:pt x="26650" y="46805"/>
                    <a:pt x="26685" y="47012"/>
                    <a:pt x="26616" y="47185"/>
                  </a:cubicBezTo>
                  <a:cubicBezTo>
                    <a:pt x="26616" y="47289"/>
                    <a:pt x="26547" y="47393"/>
                    <a:pt x="26408" y="47393"/>
                  </a:cubicBezTo>
                  <a:cubicBezTo>
                    <a:pt x="26305" y="47358"/>
                    <a:pt x="26270" y="47289"/>
                    <a:pt x="26270" y="47185"/>
                  </a:cubicBezTo>
                  <a:lnTo>
                    <a:pt x="26270" y="46425"/>
                  </a:lnTo>
                  <a:cubicBezTo>
                    <a:pt x="26166" y="46770"/>
                    <a:pt x="26270" y="47151"/>
                    <a:pt x="26097" y="47427"/>
                  </a:cubicBezTo>
                  <a:cubicBezTo>
                    <a:pt x="25994" y="47427"/>
                    <a:pt x="25994" y="47393"/>
                    <a:pt x="25994" y="47358"/>
                  </a:cubicBezTo>
                  <a:cubicBezTo>
                    <a:pt x="25959" y="46805"/>
                    <a:pt x="25821" y="46252"/>
                    <a:pt x="25821" y="45699"/>
                  </a:cubicBezTo>
                  <a:cubicBezTo>
                    <a:pt x="25855" y="45422"/>
                    <a:pt x="25821" y="45422"/>
                    <a:pt x="25579" y="45388"/>
                  </a:cubicBezTo>
                  <a:lnTo>
                    <a:pt x="25579" y="45388"/>
                  </a:lnTo>
                  <a:cubicBezTo>
                    <a:pt x="25579" y="45733"/>
                    <a:pt x="25717" y="46079"/>
                    <a:pt x="25648" y="46459"/>
                  </a:cubicBezTo>
                  <a:cubicBezTo>
                    <a:pt x="25613" y="46839"/>
                    <a:pt x="25544" y="47220"/>
                    <a:pt x="25613" y="47600"/>
                  </a:cubicBezTo>
                  <a:cubicBezTo>
                    <a:pt x="25613" y="47704"/>
                    <a:pt x="25579" y="47773"/>
                    <a:pt x="25579" y="47876"/>
                  </a:cubicBezTo>
                  <a:cubicBezTo>
                    <a:pt x="25579" y="47946"/>
                    <a:pt x="25510" y="48015"/>
                    <a:pt x="25441" y="48015"/>
                  </a:cubicBezTo>
                  <a:cubicBezTo>
                    <a:pt x="25302" y="48015"/>
                    <a:pt x="25337" y="47911"/>
                    <a:pt x="25337" y="47842"/>
                  </a:cubicBezTo>
                  <a:cubicBezTo>
                    <a:pt x="25337" y="47462"/>
                    <a:pt x="25371" y="47047"/>
                    <a:pt x="25337" y="46667"/>
                  </a:cubicBezTo>
                  <a:cubicBezTo>
                    <a:pt x="25302" y="45803"/>
                    <a:pt x="25268" y="44938"/>
                    <a:pt x="25095" y="44074"/>
                  </a:cubicBezTo>
                  <a:cubicBezTo>
                    <a:pt x="25060" y="43901"/>
                    <a:pt x="24991" y="43729"/>
                    <a:pt x="25095" y="43418"/>
                  </a:cubicBezTo>
                  <a:cubicBezTo>
                    <a:pt x="25199" y="43798"/>
                    <a:pt x="25268" y="44109"/>
                    <a:pt x="25337" y="44385"/>
                  </a:cubicBezTo>
                  <a:lnTo>
                    <a:pt x="25371" y="44385"/>
                  </a:lnTo>
                  <a:cubicBezTo>
                    <a:pt x="25337" y="43971"/>
                    <a:pt x="25268" y="43590"/>
                    <a:pt x="25164" y="43106"/>
                  </a:cubicBezTo>
                  <a:lnTo>
                    <a:pt x="25164" y="43106"/>
                  </a:lnTo>
                  <a:cubicBezTo>
                    <a:pt x="25510" y="43348"/>
                    <a:pt x="25786" y="43521"/>
                    <a:pt x="26063" y="43694"/>
                  </a:cubicBezTo>
                  <a:cubicBezTo>
                    <a:pt x="26236" y="43798"/>
                    <a:pt x="26132" y="43936"/>
                    <a:pt x="26028" y="44109"/>
                  </a:cubicBezTo>
                  <a:cubicBezTo>
                    <a:pt x="26144" y="44036"/>
                    <a:pt x="26242" y="44006"/>
                    <a:pt x="26327" y="44006"/>
                  </a:cubicBezTo>
                  <a:cubicBezTo>
                    <a:pt x="26444" y="44006"/>
                    <a:pt x="26536" y="44063"/>
                    <a:pt x="26616" y="44143"/>
                  </a:cubicBezTo>
                  <a:cubicBezTo>
                    <a:pt x="26719" y="44213"/>
                    <a:pt x="26823" y="44282"/>
                    <a:pt x="26927" y="44351"/>
                  </a:cubicBezTo>
                  <a:cubicBezTo>
                    <a:pt x="27480" y="44766"/>
                    <a:pt x="28102" y="45180"/>
                    <a:pt x="28551" y="45733"/>
                  </a:cubicBezTo>
                  <a:cubicBezTo>
                    <a:pt x="28581" y="45793"/>
                    <a:pt x="28611" y="45879"/>
                    <a:pt x="28730" y="45879"/>
                  </a:cubicBezTo>
                  <a:cubicBezTo>
                    <a:pt x="28749" y="45879"/>
                    <a:pt x="28770" y="45876"/>
                    <a:pt x="28793" y="45872"/>
                  </a:cubicBezTo>
                  <a:cubicBezTo>
                    <a:pt x="28551" y="45561"/>
                    <a:pt x="28309" y="45284"/>
                    <a:pt x="28033" y="45042"/>
                  </a:cubicBezTo>
                  <a:cubicBezTo>
                    <a:pt x="27618" y="44696"/>
                    <a:pt x="27203" y="44385"/>
                    <a:pt x="26823" y="44040"/>
                  </a:cubicBezTo>
                  <a:cubicBezTo>
                    <a:pt x="26754" y="44005"/>
                    <a:pt x="26685" y="43971"/>
                    <a:pt x="26685" y="43867"/>
                  </a:cubicBezTo>
                  <a:cubicBezTo>
                    <a:pt x="26685" y="43763"/>
                    <a:pt x="26789" y="43763"/>
                    <a:pt x="26892" y="43729"/>
                  </a:cubicBezTo>
                  <a:lnTo>
                    <a:pt x="27031" y="43729"/>
                  </a:lnTo>
                  <a:cubicBezTo>
                    <a:pt x="27153" y="43720"/>
                    <a:pt x="27275" y="43716"/>
                    <a:pt x="27398" y="43716"/>
                  </a:cubicBezTo>
                  <a:cubicBezTo>
                    <a:pt x="27794" y="43716"/>
                    <a:pt x="28190" y="43761"/>
                    <a:pt x="28586" y="43867"/>
                  </a:cubicBezTo>
                  <a:cubicBezTo>
                    <a:pt x="28841" y="43931"/>
                    <a:pt x="29097" y="44113"/>
                    <a:pt x="29380" y="44113"/>
                  </a:cubicBezTo>
                  <a:cubicBezTo>
                    <a:pt x="29403" y="44113"/>
                    <a:pt x="29426" y="44111"/>
                    <a:pt x="29450" y="44109"/>
                  </a:cubicBezTo>
                  <a:cubicBezTo>
                    <a:pt x="29139" y="43936"/>
                    <a:pt x="28828" y="43832"/>
                    <a:pt x="28517" y="43729"/>
                  </a:cubicBezTo>
                  <a:cubicBezTo>
                    <a:pt x="28156" y="43648"/>
                    <a:pt x="27795" y="43592"/>
                    <a:pt x="27428" y="43592"/>
                  </a:cubicBezTo>
                  <a:cubicBezTo>
                    <a:pt x="27162" y="43592"/>
                    <a:pt x="26892" y="43621"/>
                    <a:pt x="26616" y="43694"/>
                  </a:cubicBezTo>
                  <a:cubicBezTo>
                    <a:pt x="26573" y="43708"/>
                    <a:pt x="26524" y="43717"/>
                    <a:pt x="26474" y="43717"/>
                  </a:cubicBezTo>
                  <a:cubicBezTo>
                    <a:pt x="26403" y="43717"/>
                    <a:pt x="26331" y="43700"/>
                    <a:pt x="26270" y="43659"/>
                  </a:cubicBezTo>
                  <a:cubicBezTo>
                    <a:pt x="26028" y="43452"/>
                    <a:pt x="25786" y="43279"/>
                    <a:pt x="25544" y="43106"/>
                  </a:cubicBezTo>
                  <a:cubicBezTo>
                    <a:pt x="24957" y="42726"/>
                    <a:pt x="24438" y="42242"/>
                    <a:pt x="23816" y="41897"/>
                  </a:cubicBezTo>
                  <a:cubicBezTo>
                    <a:pt x="23744" y="41849"/>
                    <a:pt x="23688" y="41784"/>
                    <a:pt x="23626" y="41784"/>
                  </a:cubicBezTo>
                  <a:cubicBezTo>
                    <a:pt x="23599" y="41784"/>
                    <a:pt x="23571" y="41796"/>
                    <a:pt x="23539" y="41828"/>
                  </a:cubicBezTo>
                  <a:cubicBezTo>
                    <a:pt x="23485" y="41868"/>
                    <a:pt x="23431" y="41882"/>
                    <a:pt x="23377" y="41882"/>
                  </a:cubicBezTo>
                  <a:cubicBezTo>
                    <a:pt x="23293" y="41882"/>
                    <a:pt x="23209" y="41849"/>
                    <a:pt x="23125" y="41828"/>
                  </a:cubicBezTo>
                  <a:cubicBezTo>
                    <a:pt x="22917" y="41758"/>
                    <a:pt x="22710" y="41689"/>
                    <a:pt x="22537" y="41586"/>
                  </a:cubicBezTo>
                  <a:cubicBezTo>
                    <a:pt x="22433" y="41551"/>
                    <a:pt x="22330" y="41551"/>
                    <a:pt x="22330" y="41413"/>
                  </a:cubicBezTo>
                  <a:cubicBezTo>
                    <a:pt x="22361" y="41318"/>
                    <a:pt x="22364" y="41166"/>
                    <a:pt x="22495" y="41166"/>
                  </a:cubicBezTo>
                  <a:cubicBezTo>
                    <a:pt x="22508" y="41166"/>
                    <a:pt x="22522" y="41168"/>
                    <a:pt x="22537" y="41171"/>
                  </a:cubicBezTo>
                  <a:cubicBezTo>
                    <a:pt x="22641" y="41171"/>
                    <a:pt x="22744" y="41102"/>
                    <a:pt x="22814" y="41067"/>
                  </a:cubicBezTo>
                  <a:cubicBezTo>
                    <a:pt x="23539" y="40791"/>
                    <a:pt x="24231" y="40480"/>
                    <a:pt x="24991" y="40376"/>
                  </a:cubicBezTo>
                  <a:cubicBezTo>
                    <a:pt x="25337" y="40341"/>
                    <a:pt x="25648" y="40272"/>
                    <a:pt x="25959" y="40168"/>
                  </a:cubicBezTo>
                  <a:cubicBezTo>
                    <a:pt x="26246" y="40049"/>
                    <a:pt x="26516" y="40012"/>
                    <a:pt x="26804" y="40012"/>
                  </a:cubicBezTo>
                  <a:cubicBezTo>
                    <a:pt x="26932" y="40012"/>
                    <a:pt x="27064" y="40019"/>
                    <a:pt x="27203" y="40030"/>
                  </a:cubicBezTo>
                  <a:cubicBezTo>
                    <a:pt x="27514" y="40030"/>
                    <a:pt x="27756" y="40238"/>
                    <a:pt x="28067" y="40341"/>
                  </a:cubicBezTo>
                  <a:cubicBezTo>
                    <a:pt x="28379" y="40445"/>
                    <a:pt x="28482" y="40687"/>
                    <a:pt x="28482" y="40963"/>
                  </a:cubicBezTo>
                  <a:cubicBezTo>
                    <a:pt x="28482" y="41136"/>
                    <a:pt x="28517" y="41309"/>
                    <a:pt x="28586" y="41447"/>
                  </a:cubicBezTo>
                  <a:cubicBezTo>
                    <a:pt x="28724" y="42035"/>
                    <a:pt x="29104" y="42484"/>
                    <a:pt x="29416" y="42968"/>
                  </a:cubicBezTo>
                  <a:cubicBezTo>
                    <a:pt x="29444" y="43025"/>
                    <a:pt x="29495" y="43081"/>
                    <a:pt x="29569" y="43081"/>
                  </a:cubicBezTo>
                  <a:cubicBezTo>
                    <a:pt x="29586" y="43081"/>
                    <a:pt x="29604" y="43078"/>
                    <a:pt x="29623" y="43072"/>
                  </a:cubicBezTo>
                  <a:cubicBezTo>
                    <a:pt x="29692" y="43037"/>
                    <a:pt x="29727" y="42968"/>
                    <a:pt x="29727" y="42864"/>
                  </a:cubicBezTo>
                  <a:cubicBezTo>
                    <a:pt x="29692" y="42761"/>
                    <a:pt x="29692" y="42657"/>
                    <a:pt x="29657" y="42553"/>
                  </a:cubicBezTo>
                  <a:cubicBezTo>
                    <a:pt x="29588" y="42311"/>
                    <a:pt x="29519" y="42070"/>
                    <a:pt x="29554" y="41862"/>
                  </a:cubicBezTo>
                  <a:cubicBezTo>
                    <a:pt x="29623" y="40721"/>
                    <a:pt x="29485" y="39615"/>
                    <a:pt x="29761" y="38475"/>
                  </a:cubicBezTo>
                  <a:cubicBezTo>
                    <a:pt x="30003" y="37507"/>
                    <a:pt x="30176" y="36505"/>
                    <a:pt x="30522" y="35571"/>
                  </a:cubicBezTo>
                  <a:cubicBezTo>
                    <a:pt x="30625" y="35260"/>
                    <a:pt x="30660" y="34949"/>
                    <a:pt x="30625" y="34638"/>
                  </a:cubicBezTo>
                  <a:cubicBezTo>
                    <a:pt x="30591" y="34016"/>
                    <a:pt x="30522" y="33359"/>
                    <a:pt x="30487" y="32737"/>
                  </a:cubicBezTo>
                  <a:cubicBezTo>
                    <a:pt x="30487" y="32599"/>
                    <a:pt x="30452" y="32495"/>
                    <a:pt x="30487" y="32357"/>
                  </a:cubicBezTo>
                  <a:cubicBezTo>
                    <a:pt x="30694" y="31873"/>
                    <a:pt x="30833" y="31389"/>
                    <a:pt x="30902" y="30870"/>
                  </a:cubicBezTo>
                  <a:cubicBezTo>
                    <a:pt x="30932" y="30600"/>
                    <a:pt x="31250" y="30408"/>
                    <a:pt x="31536" y="30408"/>
                  </a:cubicBezTo>
                  <a:cubicBezTo>
                    <a:pt x="31579" y="30408"/>
                    <a:pt x="31622" y="30412"/>
                    <a:pt x="31662" y="30421"/>
                  </a:cubicBezTo>
                  <a:cubicBezTo>
                    <a:pt x="32319" y="30628"/>
                    <a:pt x="32872" y="31009"/>
                    <a:pt x="33218" y="31631"/>
                  </a:cubicBezTo>
                  <a:cubicBezTo>
                    <a:pt x="33287" y="31804"/>
                    <a:pt x="33391" y="31942"/>
                    <a:pt x="33529" y="32080"/>
                  </a:cubicBezTo>
                  <a:cubicBezTo>
                    <a:pt x="33546" y="32097"/>
                    <a:pt x="33572" y="32106"/>
                    <a:pt x="33602" y="32106"/>
                  </a:cubicBezTo>
                  <a:cubicBezTo>
                    <a:pt x="33632" y="32106"/>
                    <a:pt x="33667" y="32097"/>
                    <a:pt x="33702" y="32080"/>
                  </a:cubicBezTo>
                  <a:cubicBezTo>
                    <a:pt x="33736" y="32011"/>
                    <a:pt x="33736" y="31942"/>
                    <a:pt x="33702" y="31907"/>
                  </a:cubicBezTo>
                  <a:cubicBezTo>
                    <a:pt x="33494" y="31804"/>
                    <a:pt x="33425" y="31665"/>
                    <a:pt x="33529" y="31423"/>
                  </a:cubicBezTo>
                  <a:cubicBezTo>
                    <a:pt x="33529" y="31354"/>
                    <a:pt x="33494" y="31251"/>
                    <a:pt x="33425" y="31181"/>
                  </a:cubicBezTo>
                  <a:cubicBezTo>
                    <a:pt x="33356" y="31043"/>
                    <a:pt x="33287" y="30905"/>
                    <a:pt x="33183" y="30767"/>
                  </a:cubicBezTo>
                  <a:cubicBezTo>
                    <a:pt x="32872" y="30248"/>
                    <a:pt x="32492" y="29764"/>
                    <a:pt x="31973" y="29453"/>
                  </a:cubicBezTo>
                  <a:cubicBezTo>
                    <a:pt x="31697" y="29246"/>
                    <a:pt x="31697" y="29246"/>
                    <a:pt x="31801" y="28900"/>
                  </a:cubicBezTo>
                  <a:cubicBezTo>
                    <a:pt x="31939" y="28382"/>
                    <a:pt x="32181" y="27898"/>
                    <a:pt x="32215" y="27345"/>
                  </a:cubicBezTo>
                  <a:cubicBezTo>
                    <a:pt x="32215" y="27276"/>
                    <a:pt x="32250" y="27207"/>
                    <a:pt x="32319" y="27207"/>
                  </a:cubicBezTo>
                  <a:cubicBezTo>
                    <a:pt x="32332" y="27200"/>
                    <a:pt x="32344" y="27197"/>
                    <a:pt x="32355" y="27197"/>
                  </a:cubicBezTo>
                  <a:cubicBezTo>
                    <a:pt x="32401" y="27197"/>
                    <a:pt x="32429" y="27248"/>
                    <a:pt x="32457" y="27276"/>
                  </a:cubicBezTo>
                  <a:cubicBezTo>
                    <a:pt x="32630" y="27518"/>
                    <a:pt x="32768" y="27725"/>
                    <a:pt x="32907" y="27932"/>
                  </a:cubicBezTo>
                  <a:cubicBezTo>
                    <a:pt x="33149" y="28278"/>
                    <a:pt x="33287" y="28658"/>
                    <a:pt x="33529" y="29004"/>
                  </a:cubicBezTo>
                  <a:cubicBezTo>
                    <a:pt x="33529" y="28935"/>
                    <a:pt x="33529" y="28900"/>
                    <a:pt x="33494" y="28866"/>
                  </a:cubicBezTo>
                  <a:cubicBezTo>
                    <a:pt x="33252" y="28174"/>
                    <a:pt x="32941" y="27518"/>
                    <a:pt x="32457" y="26965"/>
                  </a:cubicBezTo>
                  <a:cubicBezTo>
                    <a:pt x="32319" y="26826"/>
                    <a:pt x="32250" y="26688"/>
                    <a:pt x="32284" y="26481"/>
                  </a:cubicBezTo>
                  <a:cubicBezTo>
                    <a:pt x="32284" y="26377"/>
                    <a:pt x="32319" y="26273"/>
                    <a:pt x="32388" y="26239"/>
                  </a:cubicBezTo>
                  <a:cubicBezTo>
                    <a:pt x="32403" y="26235"/>
                    <a:pt x="32416" y="26233"/>
                    <a:pt x="32429" y="26233"/>
                  </a:cubicBezTo>
                  <a:cubicBezTo>
                    <a:pt x="32534" y="26233"/>
                    <a:pt x="32565" y="26353"/>
                    <a:pt x="32596" y="26446"/>
                  </a:cubicBezTo>
                  <a:cubicBezTo>
                    <a:pt x="32630" y="26481"/>
                    <a:pt x="32665" y="26550"/>
                    <a:pt x="32699" y="26584"/>
                  </a:cubicBezTo>
                  <a:cubicBezTo>
                    <a:pt x="33114" y="27552"/>
                    <a:pt x="33667" y="28451"/>
                    <a:pt x="34082" y="29419"/>
                  </a:cubicBezTo>
                  <a:cubicBezTo>
                    <a:pt x="34116" y="29522"/>
                    <a:pt x="34151" y="29626"/>
                    <a:pt x="34220" y="29626"/>
                  </a:cubicBezTo>
                  <a:cubicBezTo>
                    <a:pt x="34497" y="29626"/>
                    <a:pt x="34462" y="29833"/>
                    <a:pt x="34497" y="29972"/>
                  </a:cubicBezTo>
                  <a:cubicBezTo>
                    <a:pt x="34566" y="30490"/>
                    <a:pt x="34566" y="31009"/>
                    <a:pt x="34600" y="31527"/>
                  </a:cubicBezTo>
                  <a:cubicBezTo>
                    <a:pt x="34635" y="32080"/>
                    <a:pt x="34566" y="32633"/>
                    <a:pt x="34462" y="33186"/>
                  </a:cubicBezTo>
                  <a:cubicBezTo>
                    <a:pt x="34462" y="33255"/>
                    <a:pt x="34393" y="33325"/>
                    <a:pt x="34497" y="33394"/>
                  </a:cubicBezTo>
                  <a:cubicBezTo>
                    <a:pt x="34669" y="33325"/>
                    <a:pt x="34566" y="33048"/>
                    <a:pt x="34739" y="33013"/>
                  </a:cubicBezTo>
                  <a:cubicBezTo>
                    <a:pt x="34808" y="33048"/>
                    <a:pt x="34808" y="33117"/>
                    <a:pt x="34808" y="33186"/>
                  </a:cubicBezTo>
                  <a:cubicBezTo>
                    <a:pt x="34877" y="33878"/>
                    <a:pt x="34911" y="34569"/>
                    <a:pt x="35119" y="35260"/>
                  </a:cubicBezTo>
                  <a:cubicBezTo>
                    <a:pt x="35464" y="36505"/>
                    <a:pt x="35534" y="37749"/>
                    <a:pt x="35395" y="39028"/>
                  </a:cubicBezTo>
                  <a:cubicBezTo>
                    <a:pt x="35361" y="39546"/>
                    <a:pt x="35222" y="40065"/>
                    <a:pt x="35257" y="40583"/>
                  </a:cubicBezTo>
                  <a:cubicBezTo>
                    <a:pt x="35257" y="40756"/>
                    <a:pt x="35257" y="40929"/>
                    <a:pt x="35430" y="41033"/>
                  </a:cubicBezTo>
                  <a:cubicBezTo>
                    <a:pt x="35472" y="41058"/>
                    <a:pt x="35514" y="41069"/>
                    <a:pt x="35556" y="41069"/>
                  </a:cubicBezTo>
                  <a:cubicBezTo>
                    <a:pt x="35685" y="41069"/>
                    <a:pt x="35809" y="40964"/>
                    <a:pt x="35914" y="40860"/>
                  </a:cubicBezTo>
                  <a:cubicBezTo>
                    <a:pt x="35948" y="40825"/>
                    <a:pt x="35983" y="40791"/>
                    <a:pt x="36017" y="40756"/>
                  </a:cubicBezTo>
                  <a:cubicBezTo>
                    <a:pt x="36259" y="40307"/>
                    <a:pt x="36536" y="39823"/>
                    <a:pt x="36605" y="39304"/>
                  </a:cubicBezTo>
                  <a:cubicBezTo>
                    <a:pt x="36674" y="38578"/>
                    <a:pt x="36778" y="37887"/>
                    <a:pt x="36847" y="37161"/>
                  </a:cubicBezTo>
                  <a:cubicBezTo>
                    <a:pt x="36916" y="36539"/>
                    <a:pt x="37020" y="35882"/>
                    <a:pt x="37158" y="35260"/>
                  </a:cubicBezTo>
                  <a:cubicBezTo>
                    <a:pt x="37331" y="34258"/>
                    <a:pt x="37469" y="33290"/>
                    <a:pt x="37227" y="32288"/>
                  </a:cubicBezTo>
                  <a:cubicBezTo>
                    <a:pt x="37193" y="32184"/>
                    <a:pt x="37158" y="32080"/>
                    <a:pt x="37227" y="31942"/>
                  </a:cubicBezTo>
                  <a:cubicBezTo>
                    <a:pt x="37366" y="32357"/>
                    <a:pt x="37400" y="32771"/>
                    <a:pt x="37538" y="33186"/>
                  </a:cubicBezTo>
                  <a:cubicBezTo>
                    <a:pt x="37711" y="33670"/>
                    <a:pt x="37849" y="34154"/>
                    <a:pt x="37988" y="34638"/>
                  </a:cubicBezTo>
                  <a:cubicBezTo>
                    <a:pt x="38230" y="35571"/>
                    <a:pt x="38402" y="36505"/>
                    <a:pt x="38714" y="37403"/>
                  </a:cubicBezTo>
                  <a:cubicBezTo>
                    <a:pt x="39059" y="38544"/>
                    <a:pt x="39197" y="39719"/>
                    <a:pt x="39128" y="40894"/>
                  </a:cubicBezTo>
                  <a:cubicBezTo>
                    <a:pt x="39128" y="41447"/>
                    <a:pt x="39405" y="41931"/>
                    <a:pt x="39405" y="42450"/>
                  </a:cubicBezTo>
                  <a:cubicBezTo>
                    <a:pt x="39405" y="42500"/>
                    <a:pt x="39423" y="42532"/>
                    <a:pt x="39460" y="42532"/>
                  </a:cubicBezTo>
                  <a:cubicBezTo>
                    <a:pt x="39474" y="42532"/>
                    <a:pt x="39490" y="42528"/>
                    <a:pt x="39509" y="42519"/>
                  </a:cubicBezTo>
                  <a:cubicBezTo>
                    <a:pt x="39578" y="42519"/>
                    <a:pt x="39612" y="42484"/>
                    <a:pt x="39612" y="42450"/>
                  </a:cubicBezTo>
                  <a:cubicBezTo>
                    <a:pt x="39612" y="42381"/>
                    <a:pt x="39612" y="42346"/>
                    <a:pt x="39612" y="42277"/>
                  </a:cubicBezTo>
                  <a:cubicBezTo>
                    <a:pt x="39578" y="42035"/>
                    <a:pt x="39474" y="41758"/>
                    <a:pt x="39716" y="41516"/>
                  </a:cubicBezTo>
                  <a:cubicBezTo>
                    <a:pt x="39750" y="41482"/>
                    <a:pt x="39716" y="41344"/>
                    <a:pt x="39716" y="41275"/>
                  </a:cubicBezTo>
                  <a:cubicBezTo>
                    <a:pt x="39716" y="40860"/>
                    <a:pt x="39716" y="40480"/>
                    <a:pt x="39750" y="40099"/>
                  </a:cubicBezTo>
                  <a:cubicBezTo>
                    <a:pt x="39820" y="39719"/>
                    <a:pt x="39820" y="39339"/>
                    <a:pt x="39785" y="38959"/>
                  </a:cubicBezTo>
                  <a:cubicBezTo>
                    <a:pt x="39750" y="38751"/>
                    <a:pt x="39750" y="38544"/>
                    <a:pt x="39820" y="38371"/>
                  </a:cubicBezTo>
                  <a:cubicBezTo>
                    <a:pt x="39992" y="37922"/>
                    <a:pt x="39992" y="37438"/>
                    <a:pt x="39992" y="36988"/>
                  </a:cubicBezTo>
                  <a:cubicBezTo>
                    <a:pt x="39992" y="36850"/>
                    <a:pt x="39992" y="36712"/>
                    <a:pt x="39992" y="36574"/>
                  </a:cubicBezTo>
                  <a:cubicBezTo>
                    <a:pt x="40165" y="35433"/>
                    <a:pt x="40200" y="34292"/>
                    <a:pt x="39889" y="33152"/>
                  </a:cubicBezTo>
                  <a:cubicBezTo>
                    <a:pt x="39785" y="32702"/>
                    <a:pt x="39716" y="32253"/>
                    <a:pt x="39612" y="31804"/>
                  </a:cubicBezTo>
                  <a:cubicBezTo>
                    <a:pt x="39578" y="31665"/>
                    <a:pt x="39543" y="31493"/>
                    <a:pt x="39647" y="31285"/>
                  </a:cubicBezTo>
                  <a:cubicBezTo>
                    <a:pt x="39923" y="31493"/>
                    <a:pt x="39992" y="31804"/>
                    <a:pt x="40131" y="32046"/>
                  </a:cubicBezTo>
                  <a:cubicBezTo>
                    <a:pt x="40476" y="32944"/>
                    <a:pt x="40580" y="33878"/>
                    <a:pt x="40787" y="34811"/>
                  </a:cubicBezTo>
                  <a:cubicBezTo>
                    <a:pt x="40926" y="35468"/>
                    <a:pt x="40857" y="36159"/>
                    <a:pt x="40926" y="36816"/>
                  </a:cubicBezTo>
                  <a:cubicBezTo>
                    <a:pt x="41029" y="37438"/>
                    <a:pt x="40960" y="38025"/>
                    <a:pt x="40995" y="38648"/>
                  </a:cubicBezTo>
                  <a:cubicBezTo>
                    <a:pt x="41029" y="39443"/>
                    <a:pt x="41237" y="40238"/>
                    <a:pt x="41168" y="41033"/>
                  </a:cubicBezTo>
                  <a:cubicBezTo>
                    <a:pt x="41168" y="41136"/>
                    <a:pt x="41237" y="41171"/>
                    <a:pt x="41306" y="41205"/>
                  </a:cubicBezTo>
                  <a:cubicBezTo>
                    <a:pt x="41325" y="41212"/>
                    <a:pt x="41343" y="41215"/>
                    <a:pt x="41360" y="41215"/>
                  </a:cubicBezTo>
                  <a:cubicBezTo>
                    <a:pt x="41434" y="41215"/>
                    <a:pt x="41485" y="41158"/>
                    <a:pt x="41513" y="41102"/>
                  </a:cubicBezTo>
                  <a:cubicBezTo>
                    <a:pt x="41548" y="41067"/>
                    <a:pt x="41548" y="40963"/>
                    <a:pt x="41548" y="40929"/>
                  </a:cubicBezTo>
                  <a:cubicBezTo>
                    <a:pt x="41582" y="40065"/>
                    <a:pt x="41824" y="39235"/>
                    <a:pt x="41894" y="38371"/>
                  </a:cubicBezTo>
                  <a:cubicBezTo>
                    <a:pt x="41894" y="38247"/>
                    <a:pt x="41931" y="38184"/>
                    <a:pt x="41998" y="38184"/>
                  </a:cubicBezTo>
                  <a:cubicBezTo>
                    <a:pt x="42043" y="38184"/>
                    <a:pt x="42101" y="38212"/>
                    <a:pt x="42170" y="38267"/>
                  </a:cubicBezTo>
                  <a:cubicBezTo>
                    <a:pt x="42412" y="38509"/>
                    <a:pt x="42689" y="38648"/>
                    <a:pt x="42965" y="38786"/>
                  </a:cubicBezTo>
                  <a:cubicBezTo>
                    <a:pt x="43172" y="38890"/>
                    <a:pt x="43311" y="39062"/>
                    <a:pt x="43484" y="39201"/>
                  </a:cubicBezTo>
                  <a:cubicBezTo>
                    <a:pt x="43656" y="39304"/>
                    <a:pt x="43691" y="39443"/>
                    <a:pt x="43691" y="39650"/>
                  </a:cubicBezTo>
                  <a:cubicBezTo>
                    <a:pt x="43691" y="39857"/>
                    <a:pt x="43656" y="40065"/>
                    <a:pt x="43691" y="40272"/>
                  </a:cubicBezTo>
                  <a:cubicBezTo>
                    <a:pt x="43829" y="41413"/>
                    <a:pt x="43725" y="42519"/>
                    <a:pt x="43691" y="43659"/>
                  </a:cubicBezTo>
                  <a:cubicBezTo>
                    <a:pt x="43691" y="43798"/>
                    <a:pt x="43691" y="43901"/>
                    <a:pt x="43829" y="43901"/>
                  </a:cubicBezTo>
                  <a:cubicBezTo>
                    <a:pt x="43847" y="43906"/>
                    <a:pt x="43864" y="43908"/>
                    <a:pt x="43880" y="43908"/>
                  </a:cubicBezTo>
                  <a:cubicBezTo>
                    <a:pt x="43984" y="43908"/>
                    <a:pt x="44037" y="43814"/>
                    <a:pt x="44037" y="43694"/>
                  </a:cubicBezTo>
                  <a:cubicBezTo>
                    <a:pt x="43967" y="43245"/>
                    <a:pt x="44106" y="42830"/>
                    <a:pt x="44175" y="42381"/>
                  </a:cubicBezTo>
                  <a:cubicBezTo>
                    <a:pt x="44313" y="41758"/>
                    <a:pt x="44382" y="41136"/>
                    <a:pt x="44555" y="40514"/>
                  </a:cubicBezTo>
                  <a:cubicBezTo>
                    <a:pt x="44590" y="40445"/>
                    <a:pt x="44590" y="40341"/>
                    <a:pt x="44728" y="40272"/>
                  </a:cubicBezTo>
                  <a:cubicBezTo>
                    <a:pt x="44866" y="40376"/>
                    <a:pt x="44935" y="40514"/>
                    <a:pt x="44970" y="40687"/>
                  </a:cubicBezTo>
                  <a:cubicBezTo>
                    <a:pt x="45039" y="40963"/>
                    <a:pt x="45143" y="41205"/>
                    <a:pt x="45212" y="41482"/>
                  </a:cubicBezTo>
                  <a:cubicBezTo>
                    <a:pt x="45419" y="42104"/>
                    <a:pt x="45523" y="42692"/>
                    <a:pt x="45557" y="43314"/>
                  </a:cubicBezTo>
                  <a:cubicBezTo>
                    <a:pt x="45557" y="43729"/>
                    <a:pt x="45661" y="44109"/>
                    <a:pt x="45557" y="44489"/>
                  </a:cubicBezTo>
                  <a:cubicBezTo>
                    <a:pt x="45557" y="44555"/>
                    <a:pt x="45599" y="44579"/>
                    <a:pt x="45647" y="44579"/>
                  </a:cubicBezTo>
                  <a:cubicBezTo>
                    <a:pt x="45675" y="44579"/>
                    <a:pt x="45705" y="44571"/>
                    <a:pt x="45730" y="44558"/>
                  </a:cubicBezTo>
                  <a:cubicBezTo>
                    <a:pt x="45834" y="44489"/>
                    <a:pt x="45869" y="44385"/>
                    <a:pt x="45869" y="44282"/>
                  </a:cubicBezTo>
                  <a:cubicBezTo>
                    <a:pt x="45869" y="44109"/>
                    <a:pt x="45903" y="43971"/>
                    <a:pt x="45869" y="43832"/>
                  </a:cubicBezTo>
                  <a:cubicBezTo>
                    <a:pt x="45799" y="43487"/>
                    <a:pt x="45799" y="43176"/>
                    <a:pt x="45869" y="42830"/>
                  </a:cubicBezTo>
                  <a:cubicBezTo>
                    <a:pt x="45903" y="42761"/>
                    <a:pt x="45938" y="42657"/>
                    <a:pt x="45834" y="42623"/>
                  </a:cubicBezTo>
                  <a:cubicBezTo>
                    <a:pt x="45730" y="42553"/>
                    <a:pt x="45730" y="42450"/>
                    <a:pt x="45730" y="42346"/>
                  </a:cubicBezTo>
                  <a:cubicBezTo>
                    <a:pt x="45661" y="42000"/>
                    <a:pt x="45627" y="41620"/>
                    <a:pt x="45592" y="41171"/>
                  </a:cubicBezTo>
                  <a:cubicBezTo>
                    <a:pt x="45526" y="41270"/>
                    <a:pt x="45476" y="41314"/>
                    <a:pt x="45434" y="41314"/>
                  </a:cubicBezTo>
                  <a:cubicBezTo>
                    <a:pt x="45388" y="41314"/>
                    <a:pt x="45352" y="41261"/>
                    <a:pt x="45315" y="41171"/>
                  </a:cubicBezTo>
                  <a:cubicBezTo>
                    <a:pt x="45212" y="40929"/>
                    <a:pt x="45212" y="40583"/>
                    <a:pt x="45039" y="40376"/>
                  </a:cubicBezTo>
                  <a:cubicBezTo>
                    <a:pt x="44762" y="40065"/>
                    <a:pt x="44728" y="39719"/>
                    <a:pt x="44866" y="39339"/>
                  </a:cubicBezTo>
                  <a:lnTo>
                    <a:pt x="44866" y="39304"/>
                  </a:lnTo>
                  <a:cubicBezTo>
                    <a:pt x="44866" y="39235"/>
                    <a:pt x="44866" y="39131"/>
                    <a:pt x="44970" y="39097"/>
                  </a:cubicBezTo>
                  <a:cubicBezTo>
                    <a:pt x="45074" y="39097"/>
                    <a:pt x="45074" y="39201"/>
                    <a:pt x="45074" y="39270"/>
                  </a:cubicBezTo>
                  <a:cubicBezTo>
                    <a:pt x="45143" y="39443"/>
                    <a:pt x="45177" y="39615"/>
                    <a:pt x="45212" y="39788"/>
                  </a:cubicBezTo>
                  <a:cubicBezTo>
                    <a:pt x="45281" y="39926"/>
                    <a:pt x="45246" y="40065"/>
                    <a:pt x="45385" y="40168"/>
                  </a:cubicBezTo>
                  <a:cubicBezTo>
                    <a:pt x="45315" y="39685"/>
                    <a:pt x="45212" y="39201"/>
                    <a:pt x="45108" y="38751"/>
                  </a:cubicBezTo>
                  <a:cubicBezTo>
                    <a:pt x="45074" y="38578"/>
                    <a:pt x="45039" y="38440"/>
                    <a:pt x="45108" y="38302"/>
                  </a:cubicBezTo>
                  <a:cubicBezTo>
                    <a:pt x="45212" y="37956"/>
                    <a:pt x="45246" y="37611"/>
                    <a:pt x="45281" y="37265"/>
                  </a:cubicBezTo>
                  <a:cubicBezTo>
                    <a:pt x="45350" y="36677"/>
                    <a:pt x="45385" y="36124"/>
                    <a:pt x="45419" y="35571"/>
                  </a:cubicBezTo>
                  <a:cubicBezTo>
                    <a:pt x="45419" y="35468"/>
                    <a:pt x="45419" y="35364"/>
                    <a:pt x="45523" y="35295"/>
                  </a:cubicBezTo>
                  <a:cubicBezTo>
                    <a:pt x="45557" y="35329"/>
                    <a:pt x="45557" y="35329"/>
                    <a:pt x="45592" y="35364"/>
                  </a:cubicBezTo>
                  <a:cubicBezTo>
                    <a:pt x="45592" y="35398"/>
                    <a:pt x="45592" y="35433"/>
                    <a:pt x="45592" y="35468"/>
                  </a:cubicBezTo>
                  <a:cubicBezTo>
                    <a:pt x="45627" y="35951"/>
                    <a:pt x="45523" y="36435"/>
                    <a:pt x="45765" y="36885"/>
                  </a:cubicBezTo>
                  <a:cubicBezTo>
                    <a:pt x="45869" y="37714"/>
                    <a:pt x="46007" y="38544"/>
                    <a:pt x="46214" y="39339"/>
                  </a:cubicBezTo>
                  <a:cubicBezTo>
                    <a:pt x="46283" y="39512"/>
                    <a:pt x="46318" y="39685"/>
                    <a:pt x="46318" y="39857"/>
                  </a:cubicBezTo>
                  <a:cubicBezTo>
                    <a:pt x="46214" y="40410"/>
                    <a:pt x="46180" y="40998"/>
                    <a:pt x="46041" y="41551"/>
                  </a:cubicBezTo>
                  <a:cubicBezTo>
                    <a:pt x="46180" y="41413"/>
                    <a:pt x="46180" y="41240"/>
                    <a:pt x="46214" y="41067"/>
                  </a:cubicBezTo>
                  <a:cubicBezTo>
                    <a:pt x="46318" y="40480"/>
                    <a:pt x="46387" y="39926"/>
                    <a:pt x="46491" y="39339"/>
                  </a:cubicBezTo>
                  <a:cubicBezTo>
                    <a:pt x="46664" y="38371"/>
                    <a:pt x="46767" y="37403"/>
                    <a:pt x="46733" y="36401"/>
                  </a:cubicBezTo>
                  <a:cubicBezTo>
                    <a:pt x="46698" y="35710"/>
                    <a:pt x="46629" y="34984"/>
                    <a:pt x="46767" y="34292"/>
                  </a:cubicBezTo>
                  <a:cubicBezTo>
                    <a:pt x="46836" y="33843"/>
                    <a:pt x="46871" y="33428"/>
                    <a:pt x="46905" y="33013"/>
                  </a:cubicBezTo>
                  <a:cubicBezTo>
                    <a:pt x="46940" y="32910"/>
                    <a:pt x="46940" y="32806"/>
                    <a:pt x="46905" y="32702"/>
                  </a:cubicBezTo>
                  <a:cubicBezTo>
                    <a:pt x="46836" y="32426"/>
                    <a:pt x="46871" y="32149"/>
                    <a:pt x="46975" y="31873"/>
                  </a:cubicBezTo>
                  <a:cubicBezTo>
                    <a:pt x="47044" y="31873"/>
                    <a:pt x="47078" y="31907"/>
                    <a:pt x="47113" y="31942"/>
                  </a:cubicBezTo>
                  <a:cubicBezTo>
                    <a:pt x="47251" y="32391"/>
                    <a:pt x="47389" y="32875"/>
                    <a:pt x="47389" y="33359"/>
                  </a:cubicBezTo>
                  <a:cubicBezTo>
                    <a:pt x="47424" y="33878"/>
                    <a:pt x="47459" y="34396"/>
                    <a:pt x="47493" y="34915"/>
                  </a:cubicBezTo>
                  <a:cubicBezTo>
                    <a:pt x="47528" y="35260"/>
                    <a:pt x="47562" y="35571"/>
                    <a:pt x="47631" y="35882"/>
                  </a:cubicBezTo>
                  <a:cubicBezTo>
                    <a:pt x="47631" y="35951"/>
                    <a:pt x="47666" y="36021"/>
                    <a:pt x="47735" y="36021"/>
                  </a:cubicBezTo>
                  <a:cubicBezTo>
                    <a:pt x="47804" y="36021"/>
                    <a:pt x="47839" y="35951"/>
                    <a:pt x="47873" y="35917"/>
                  </a:cubicBezTo>
                  <a:cubicBezTo>
                    <a:pt x="47873" y="35848"/>
                    <a:pt x="47839" y="35744"/>
                    <a:pt x="47908" y="35710"/>
                  </a:cubicBezTo>
                  <a:cubicBezTo>
                    <a:pt x="48115" y="35606"/>
                    <a:pt x="48046" y="35468"/>
                    <a:pt x="48012" y="35329"/>
                  </a:cubicBezTo>
                  <a:lnTo>
                    <a:pt x="48012" y="35329"/>
                  </a:lnTo>
                  <a:lnTo>
                    <a:pt x="48012" y="35364"/>
                  </a:lnTo>
                  <a:cubicBezTo>
                    <a:pt x="47977" y="35156"/>
                    <a:pt x="47942" y="34984"/>
                    <a:pt x="47942" y="34811"/>
                  </a:cubicBezTo>
                  <a:cubicBezTo>
                    <a:pt x="48046" y="33843"/>
                    <a:pt x="47942" y="32910"/>
                    <a:pt x="47908" y="31942"/>
                  </a:cubicBezTo>
                  <a:cubicBezTo>
                    <a:pt x="47839" y="31043"/>
                    <a:pt x="47873" y="30145"/>
                    <a:pt x="47977" y="29246"/>
                  </a:cubicBezTo>
                  <a:cubicBezTo>
                    <a:pt x="48115" y="28416"/>
                    <a:pt x="47908" y="27690"/>
                    <a:pt x="47355" y="27068"/>
                  </a:cubicBezTo>
                  <a:cubicBezTo>
                    <a:pt x="47078" y="26757"/>
                    <a:pt x="46836" y="26377"/>
                    <a:pt x="46560" y="26031"/>
                  </a:cubicBezTo>
                  <a:cubicBezTo>
                    <a:pt x="46180" y="25582"/>
                    <a:pt x="45799" y="25167"/>
                    <a:pt x="45350" y="24822"/>
                  </a:cubicBezTo>
                  <a:cubicBezTo>
                    <a:pt x="44970" y="24510"/>
                    <a:pt x="44555" y="24268"/>
                    <a:pt x="44209" y="23923"/>
                  </a:cubicBezTo>
                  <a:cubicBezTo>
                    <a:pt x="43864" y="23577"/>
                    <a:pt x="43553" y="23197"/>
                    <a:pt x="43138" y="22886"/>
                  </a:cubicBezTo>
                  <a:cubicBezTo>
                    <a:pt x="42654" y="22540"/>
                    <a:pt x="42135" y="22195"/>
                    <a:pt x="41548" y="21953"/>
                  </a:cubicBezTo>
                  <a:cubicBezTo>
                    <a:pt x="41064" y="21745"/>
                    <a:pt x="40615" y="21572"/>
                    <a:pt x="40131" y="21400"/>
                  </a:cubicBezTo>
                  <a:cubicBezTo>
                    <a:pt x="40027" y="21365"/>
                    <a:pt x="39958" y="21330"/>
                    <a:pt x="39889" y="21227"/>
                  </a:cubicBezTo>
                  <a:cubicBezTo>
                    <a:pt x="39716" y="20777"/>
                    <a:pt x="39474" y="20397"/>
                    <a:pt x="39197" y="19982"/>
                  </a:cubicBezTo>
                  <a:cubicBezTo>
                    <a:pt x="38963" y="19601"/>
                    <a:pt x="38704" y="19295"/>
                    <a:pt x="38272" y="19295"/>
                  </a:cubicBezTo>
                  <a:cubicBezTo>
                    <a:pt x="38194" y="19295"/>
                    <a:pt x="38112" y="19305"/>
                    <a:pt x="38022" y="19326"/>
                  </a:cubicBezTo>
                  <a:cubicBezTo>
                    <a:pt x="37884" y="19326"/>
                    <a:pt x="37780" y="19291"/>
                    <a:pt x="37711" y="19153"/>
                  </a:cubicBezTo>
                  <a:cubicBezTo>
                    <a:pt x="37538" y="18565"/>
                    <a:pt x="37366" y="18012"/>
                    <a:pt x="37193" y="17425"/>
                  </a:cubicBezTo>
                  <a:cubicBezTo>
                    <a:pt x="37166" y="17317"/>
                    <a:pt x="37181" y="17230"/>
                    <a:pt x="37271" y="17230"/>
                  </a:cubicBezTo>
                  <a:cubicBezTo>
                    <a:pt x="37296" y="17230"/>
                    <a:pt x="37328" y="17237"/>
                    <a:pt x="37366" y="17252"/>
                  </a:cubicBezTo>
                  <a:cubicBezTo>
                    <a:pt x="37746" y="17355"/>
                    <a:pt x="38091" y="17459"/>
                    <a:pt x="38472" y="17597"/>
                  </a:cubicBezTo>
                  <a:cubicBezTo>
                    <a:pt x="38506" y="17597"/>
                    <a:pt x="38541" y="17667"/>
                    <a:pt x="38506" y="17701"/>
                  </a:cubicBezTo>
                  <a:cubicBezTo>
                    <a:pt x="38437" y="17839"/>
                    <a:pt x="38195" y="17736"/>
                    <a:pt x="38091" y="17978"/>
                  </a:cubicBezTo>
                  <a:cubicBezTo>
                    <a:pt x="38284" y="17913"/>
                    <a:pt x="38462" y="17886"/>
                    <a:pt x="38635" y="17886"/>
                  </a:cubicBezTo>
                  <a:cubicBezTo>
                    <a:pt x="38835" y="17886"/>
                    <a:pt x="39029" y="17922"/>
                    <a:pt x="39232" y="17978"/>
                  </a:cubicBezTo>
                  <a:cubicBezTo>
                    <a:pt x="39543" y="18081"/>
                    <a:pt x="39854" y="18185"/>
                    <a:pt x="40165" y="18254"/>
                  </a:cubicBezTo>
                  <a:cubicBezTo>
                    <a:pt x="40200" y="18237"/>
                    <a:pt x="40234" y="18228"/>
                    <a:pt x="40269" y="18228"/>
                  </a:cubicBezTo>
                  <a:cubicBezTo>
                    <a:pt x="40304" y="18228"/>
                    <a:pt x="40338" y="18237"/>
                    <a:pt x="40373" y="18254"/>
                  </a:cubicBezTo>
                  <a:cubicBezTo>
                    <a:pt x="40580" y="18254"/>
                    <a:pt x="40753" y="18358"/>
                    <a:pt x="40891" y="18462"/>
                  </a:cubicBezTo>
                  <a:cubicBezTo>
                    <a:pt x="40995" y="18531"/>
                    <a:pt x="40960" y="18600"/>
                    <a:pt x="40926" y="18669"/>
                  </a:cubicBezTo>
                  <a:cubicBezTo>
                    <a:pt x="40985" y="18729"/>
                    <a:pt x="41071" y="18814"/>
                    <a:pt x="41160" y="18814"/>
                  </a:cubicBezTo>
                  <a:cubicBezTo>
                    <a:pt x="41174" y="18814"/>
                    <a:pt x="41188" y="18812"/>
                    <a:pt x="41202" y="18807"/>
                  </a:cubicBezTo>
                  <a:cubicBezTo>
                    <a:pt x="41263" y="18777"/>
                    <a:pt x="41318" y="18764"/>
                    <a:pt x="41368" y="18764"/>
                  </a:cubicBezTo>
                  <a:cubicBezTo>
                    <a:pt x="41491" y="18764"/>
                    <a:pt x="41588" y="18838"/>
                    <a:pt x="41686" y="18911"/>
                  </a:cubicBezTo>
                  <a:cubicBezTo>
                    <a:pt x="41928" y="19084"/>
                    <a:pt x="42205" y="19257"/>
                    <a:pt x="42447" y="19429"/>
                  </a:cubicBezTo>
                  <a:cubicBezTo>
                    <a:pt x="43138" y="19948"/>
                    <a:pt x="43864" y="20397"/>
                    <a:pt x="44486" y="20985"/>
                  </a:cubicBezTo>
                  <a:cubicBezTo>
                    <a:pt x="44762" y="21227"/>
                    <a:pt x="45004" y="21503"/>
                    <a:pt x="45177" y="21849"/>
                  </a:cubicBezTo>
                  <a:cubicBezTo>
                    <a:pt x="45419" y="22333"/>
                    <a:pt x="45627" y="22817"/>
                    <a:pt x="45834" y="23301"/>
                  </a:cubicBezTo>
                  <a:cubicBezTo>
                    <a:pt x="45869" y="23404"/>
                    <a:pt x="45869" y="23508"/>
                    <a:pt x="45972" y="23543"/>
                  </a:cubicBezTo>
                  <a:cubicBezTo>
                    <a:pt x="45972" y="23508"/>
                    <a:pt x="45972" y="23439"/>
                    <a:pt x="45972" y="23404"/>
                  </a:cubicBezTo>
                  <a:cubicBezTo>
                    <a:pt x="45765" y="22713"/>
                    <a:pt x="45454" y="22056"/>
                    <a:pt x="45143" y="21400"/>
                  </a:cubicBezTo>
                  <a:cubicBezTo>
                    <a:pt x="45039" y="21158"/>
                    <a:pt x="44866" y="20985"/>
                    <a:pt x="44693" y="20812"/>
                  </a:cubicBezTo>
                  <a:cubicBezTo>
                    <a:pt x="44244" y="20432"/>
                    <a:pt x="43795" y="20052"/>
                    <a:pt x="43311" y="19706"/>
                  </a:cubicBezTo>
                  <a:cubicBezTo>
                    <a:pt x="42550" y="19153"/>
                    <a:pt x="41755" y="18669"/>
                    <a:pt x="40960" y="18185"/>
                  </a:cubicBezTo>
                  <a:cubicBezTo>
                    <a:pt x="40753" y="18081"/>
                    <a:pt x="40511" y="17978"/>
                    <a:pt x="40269" y="17908"/>
                  </a:cubicBezTo>
                  <a:cubicBezTo>
                    <a:pt x="39197" y="17667"/>
                    <a:pt x="38230" y="17286"/>
                    <a:pt x="37193" y="16906"/>
                  </a:cubicBezTo>
                  <a:cubicBezTo>
                    <a:pt x="36985" y="16837"/>
                    <a:pt x="36882" y="16733"/>
                    <a:pt x="36812" y="16526"/>
                  </a:cubicBezTo>
                  <a:cubicBezTo>
                    <a:pt x="36674" y="16111"/>
                    <a:pt x="36432" y="15731"/>
                    <a:pt x="36225" y="15351"/>
                  </a:cubicBezTo>
                  <a:cubicBezTo>
                    <a:pt x="35706" y="14452"/>
                    <a:pt x="35188" y="13588"/>
                    <a:pt x="34635" y="12724"/>
                  </a:cubicBezTo>
                  <a:cubicBezTo>
                    <a:pt x="33909" y="11549"/>
                    <a:pt x="33010" y="10512"/>
                    <a:pt x="31870" y="9647"/>
                  </a:cubicBezTo>
                  <a:cubicBezTo>
                    <a:pt x="31697" y="9509"/>
                    <a:pt x="31489" y="9336"/>
                    <a:pt x="31282" y="9198"/>
                  </a:cubicBezTo>
                  <a:cubicBezTo>
                    <a:pt x="31144" y="9094"/>
                    <a:pt x="31144" y="9025"/>
                    <a:pt x="31247" y="8852"/>
                  </a:cubicBezTo>
                  <a:cubicBezTo>
                    <a:pt x="31524" y="8507"/>
                    <a:pt x="31904" y="8230"/>
                    <a:pt x="32284" y="8057"/>
                  </a:cubicBezTo>
                  <a:cubicBezTo>
                    <a:pt x="33149" y="7712"/>
                    <a:pt x="33909" y="7159"/>
                    <a:pt x="34669" y="6640"/>
                  </a:cubicBezTo>
                  <a:cubicBezTo>
                    <a:pt x="34877" y="6502"/>
                    <a:pt x="35050" y="6364"/>
                    <a:pt x="35257" y="6225"/>
                  </a:cubicBezTo>
                  <a:cubicBezTo>
                    <a:pt x="36087" y="5569"/>
                    <a:pt x="37020" y="5050"/>
                    <a:pt x="37711" y="4221"/>
                  </a:cubicBezTo>
                  <a:cubicBezTo>
                    <a:pt x="38057" y="3771"/>
                    <a:pt x="38472" y="3426"/>
                    <a:pt x="38783" y="2942"/>
                  </a:cubicBezTo>
                  <a:cubicBezTo>
                    <a:pt x="38764" y="2935"/>
                    <a:pt x="38746" y="2933"/>
                    <a:pt x="38729" y="2933"/>
                  </a:cubicBezTo>
                  <a:cubicBezTo>
                    <a:pt x="38655" y="2933"/>
                    <a:pt x="38604" y="2989"/>
                    <a:pt x="38575" y="3046"/>
                  </a:cubicBezTo>
                  <a:lnTo>
                    <a:pt x="37538" y="4048"/>
                  </a:lnTo>
                  <a:cubicBezTo>
                    <a:pt x="37158" y="4394"/>
                    <a:pt x="36778" y="4739"/>
                    <a:pt x="36363" y="5050"/>
                  </a:cubicBezTo>
                  <a:cubicBezTo>
                    <a:pt x="35810" y="5465"/>
                    <a:pt x="35222" y="5880"/>
                    <a:pt x="34669" y="6295"/>
                  </a:cubicBezTo>
                  <a:cubicBezTo>
                    <a:pt x="33909" y="6848"/>
                    <a:pt x="33149" y="7435"/>
                    <a:pt x="32284" y="7815"/>
                  </a:cubicBezTo>
                  <a:cubicBezTo>
                    <a:pt x="31801" y="8057"/>
                    <a:pt x="31351" y="8403"/>
                    <a:pt x="31006" y="8783"/>
                  </a:cubicBezTo>
                  <a:cubicBezTo>
                    <a:pt x="30939" y="8850"/>
                    <a:pt x="30872" y="8888"/>
                    <a:pt x="30805" y="8888"/>
                  </a:cubicBezTo>
                  <a:cubicBezTo>
                    <a:pt x="30768" y="8888"/>
                    <a:pt x="30731" y="8877"/>
                    <a:pt x="30694" y="8852"/>
                  </a:cubicBezTo>
                  <a:cubicBezTo>
                    <a:pt x="30625" y="8783"/>
                    <a:pt x="30487" y="8749"/>
                    <a:pt x="30487" y="8645"/>
                  </a:cubicBezTo>
                  <a:cubicBezTo>
                    <a:pt x="30487" y="8610"/>
                    <a:pt x="30522" y="8576"/>
                    <a:pt x="30522" y="8576"/>
                  </a:cubicBezTo>
                  <a:cubicBezTo>
                    <a:pt x="31559" y="8057"/>
                    <a:pt x="32457" y="7297"/>
                    <a:pt x="33391" y="6640"/>
                  </a:cubicBezTo>
                  <a:cubicBezTo>
                    <a:pt x="34013" y="6191"/>
                    <a:pt x="34635" y="5707"/>
                    <a:pt x="35222" y="5223"/>
                  </a:cubicBezTo>
                  <a:cubicBezTo>
                    <a:pt x="36087" y="4497"/>
                    <a:pt x="37020" y="3806"/>
                    <a:pt x="37884" y="3046"/>
                  </a:cubicBezTo>
                  <a:cubicBezTo>
                    <a:pt x="38057" y="2873"/>
                    <a:pt x="38195" y="2734"/>
                    <a:pt x="38368" y="2596"/>
                  </a:cubicBezTo>
                  <a:cubicBezTo>
                    <a:pt x="39025" y="2078"/>
                    <a:pt x="39612" y="1525"/>
                    <a:pt x="40131" y="833"/>
                  </a:cubicBezTo>
                  <a:cubicBezTo>
                    <a:pt x="40304" y="626"/>
                    <a:pt x="40442" y="419"/>
                    <a:pt x="40615" y="177"/>
                  </a:cubicBezTo>
                  <a:cubicBezTo>
                    <a:pt x="40649" y="142"/>
                    <a:pt x="40649" y="73"/>
                    <a:pt x="40615" y="38"/>
                  </a:cubicBezTo>
                  <a:cubicBezTo>
                    <a:pt x="40588" y="12"/>
                    <a:pt x="40562" y="1"/>
                    <a:pt x="405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36"/>
            <p:cNvSpPr/>
            <p:nvPr/>
          </p:nvSpPr>
          <p:spPr>
            <a:xfrm>
              <a:off x="1082171" y="45126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36"/>
            <p:cNvSpPr/>
            <p:nvPr/>
          </p:nvSpPr>
          <p:spPr>
            <a:xfrm>
              <a:off x="1188597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36"/>
            <p:cNvSpPr/>
            <p:nvPr/>
          </p:nvSpPr>
          <p:spPr>
            <a:xfrm>
              <a:off x="1196427" y="436582"/>
              <a:ext cx="671" cy="1634"/>
            </a:xfrm>
            <a:custGeom>
              <a:avLst/>
              <a:gdLst/>
              <a:ahLst/>
              <a:cxnLst/>
              <a:rect l="l" t="t" r="r" b="b"/>
              <a:pathLst>
                <a:path w="71" h="173" extrusionOk="0">
                  <a:moveTo>
                    <a:pt x="36" y="0"/>
                  </a:moveTo>
                  <a:cubicBezTo>
                    <a:pt x="36" y="35"/>
                    <a:pt x="1" y="104"/>
                    <a:pt x="36" y="173"/>
                  </a:cubicBezTo>
                  <a:cubicBezTo>
                    <a:pt x="70" y="104"/>
                    <a:pt x="36" y="35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36"/>
            <p:cNvSpPr/>
            <p:nvPr/>
          </p:nvSpPr>
          <p:spPr>
            <a:xfrm>
              <a:off x="1238872" y="712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36"/>
            <p:cNvSpPr/>
            <p:nvPr/>
          </p:nvSpPr>
          <p:spPr>
            <a:xfrm>
              <a:off x="1226141" y="72876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36"/>
            <p:cNvSpPr/>
            <p:nvPr/>
          </p:nvSpPr>
          <p:spPr>
            <a:xfrm>
              <a:off x="1104697" y="4453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36"/>
            <p:cNvSpPr/>
            <p:nvPr/>
          </p:nvSpPr>
          <p:spPr>
            <a:xfrm>
              <a:off x="1158883" y="6523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36"/>
            <p:cNvSpPr/>
            <p:nvPr/>
          </p:nvSpPr>
          <p:spPr>
            <a:xfrm>
              <a:off x="1276416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36"/>
            <p:cNvSpPr/>
            <p:nvPr/>
          </p:nvSpPr>
          <p:spPr>
            <a:xfrm>
              <a:off x="1189579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36"/>
            <p:cNvSpPr/>
            <p:nvPr/>
          </p:nvSpPr>
          <p:spPr>
            <a:xfrm>
              <a:off x="1231033" y="718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36"/>
            <p:cNvSpPr/>
            <p:nvPr/>
          </p:nvSpPr>
          <p:spPr>
            <a:xfrm>
              <a:off x="1288166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36"/>
            <p:cNvSpPr/>
            <p:nvPr/>
          </p:nvSpPr>
          <p:spPr>
            <a:xfrm>
              <a:off x="1186311" y="73529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0" y="0"/>
                  </a:moveTo>
                  <a:lnTo>
                    <a:pt x="35" y="69"/>
                  </a:ln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36"/>
            <p:cNvSpPr/>
            <p:nvPr/>
          </p:nvSpPr>
          <p:spPr>
            <a:xfrm>
              <a:off x="1186642" y="69872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36"/>
            <p:cNvSpPr/>
            <p:nvPr/>
          </p:nvSpPr>
          <p:spPr>
            <a:xfrm>
              <a:off x="1406020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36"/>
            <p:cNvSpPr/>
            <p:nvPr/>
          </p:nvSpPr>
          <p:spPr>
            <a:xfrm>
              <a:off x="1193820" y="7183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36"/>
            <p:cNvSpPr/>
            <p:nvPr/>
          </p:nvSpPr>
          <p:spPr>
            <a:xfrm>
              <a:off x="1099795" y="29260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36"/>
            <p:cNvSpPr/>
            <p:nvPr/>
          </p:nvSpPr>
          <p:spPr>
            <a:xfrm>
              <a:off x="1094903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36"/>
            <p:cNvSpPr/>
            <p:nvPr/>
          </p:nvSpPr>
          <p:spPr>
            <a:xfrm>
              <a:off x="1295674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36"/>
            <p:cNvSpPr/>
            <p:nvPr/>
          </p:nvSpPr>
          <p:spPr>
            <a:xfrm>
              <a:off x="1379905" y="3859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36"/>
            <p:cNvSpPr/>
            <p:nvPr/>
          </p:nvSpPr>
          <p:spPr>
            <a:xfrm>
              <a:off x="1312978" y="31121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36"/>
            <p:cNvSpPr/>
            <p:nvPr/>
          </p:nvSpPr>
          <p:spPr>
            <a:xfrm>
              <a:off x="1331915" y="407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36"/>
            <p:cNvSpPr/>
            <p:nvPr/>
          </p:nvSpPr>
          <p:spPr>
            <a:xfrm>
              <a:off x="1249970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36"/>
            <p:cNvSpPr/>
            <p:nvPr/>
          </p:nvSpPr>
          <p:spPr>
            <a:xfrm>
              <a:off x="1342040" y="283280"/>
              <a:ext cx="24491" cy="10314"/>
            </a:xfrm>
            <a:custGeom>
              <a:avLst/>
              <a:gdLst/>
              <a:ahLst/>
              <a:cxnLst/>
              <a:rect l="l" t="t" r="r" b="b"/>
              <a:pathLst>
                <a:path w="2593" h="1092" extrusionOk="0">
                  <a:moveTo>
                    <a:pt x="0" y="89"/>
                  </a:moveTo>
                  <a:lnTo>
                    <a:pt x="0" y="124"/>
                  </a:lnTo>
                  <a:cubicBezTo>
                    <a:pt x="3" y="112"/>
                    <a:pt x="6" y="101"/>
                    <a:pt x="9" y="92"/>
                  </a:cubicBezTo>
                  <a:lnTo>
                    <a:pt x="9" y="92"/>
                  </a:lnTo>
                  <a:cubicBezTo>
                    <a:pt x="6" y="91"/>
                    <a:pt x="3" y="90"/>
                    <a:pt x="0" y="89"/>
                  </a:cubicBezTo>
                  <a:close/>
                  <a:moveTo>
                    <a:pt x="95" y="1"/>
                  </a:moveTo>
                  <a:cubicBezTo>
                    <a:pt x="66" y="1"/>
                    <a:pt x="33" y="24"/>
                    <a:pt x="9" y="92"/>
                  </a:cubicBezTo>
                  <a:lnTo>
                    <a:pt x="9" y="92"/>
                  </a:lnTo>
                  <a:cubicBezTo>
                    <a:pt x="905" y="333"/>
                    <a:pt x="1766" y="678"/>
                    <a:pt x="2592" y="1091"/>
                  </a:cubicBezTo>
                  <a:cubicBezTo>
                    <a:pt x="2592" y="1057"/>
                    <a:pt x="2592" y="1022"/>
                    <a:pt x="2558" y="988"/>
                  </a:cubicBezTo>
                  <a:cubicBezTo>
                    <a:pt x="1797" y="573"/>
                    <a:pt x="1037" y="193"/>
                    <a:pt x="138" y="20"/>
                  </a:cubicBezTo>
                  <a:cubicBezTo>
                    <a:pt x="127" y="8"/>
                    <a:pt x="111" y="1"/>
                    <a:pt x="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36"/>
            <p:cNvSpPr/>
            <p:nvPr/>
          </p:nvSpPr>
          <p:spPr>
            <a:xfrm>
              <a:off x="1223203" y="507061"/>
              <a:ext cx="18616" cy="2002"/>
            </a:xfrm>
            <a:custGeom>
              <a:avLst/>
              <a:gdLst/>
              <a:ahLst/>
              <a:cxnLst/>
              <a:rect l="l" t="t" r="r" b="b"/>
              <a:pathLst>
                <a:path w="1971" h="212" extrusionOk="0">
                  <a:moveTo>
                    <a:pt x="605" y="1"/>
                  </a:moveTo>
                  <a:cubicBezTo>
                    <a:pt x="408" y="1"/>
                    <a:pt x="207" y="21"/>
                    <a:pt x="0" y="73"/>
                  </a:cubicBezTo>
                  <a:cubicBezTo>
                    <a:pt x="657" y="108"/>
                    <a:pt x="1314" y="73"/>
                    <a:pt x="1971" y="211"/>
                  </a:cubicBezTo>
                  <a:cubicBezTo>
                    <a:pt x="1510" y="115"/>
                    <a:pt x="1067" y="1"/>
                    <a:pt x="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36"/>
            <p:cNvSpPr/>
            <p:nvPr/>
          </p:nvSpPr>
          <p:spPr>
            <a:xfrm>
              <a:off x="1339093" y="6419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36"/>
            <p:cNvSpPr/>
            <p:nvPr/>
          </p:nvSpPr>
          <p:spPr>
            <a:xfrm>
              <a:off x="1339093" y="642256"/>
              <a:ext cx="5233" cy="9473"/>
            </a:xfrm>
            <a:custGeom>
              <a:avLst/>
              <a:gdLst/>
              <a:ahLst/>
              <a:cxnLst/>
              <a:rect l="l" t="t" r="r" b="b"/>
              <a:pathLst>
                <a:path w="554" h="1003" extrusionOk="0">
                  <a:moveTo>
                    <a:pt x="1" y="0"/>
                  </a:moveTo>
                  <a:lnTo>
                    <a:pt x="1" y="0"/>
                  </a:lnTo>
                  <a:cubicBezTo>
                    <a:pt x="70" y="138"/>
                    <a:pt x="208" y="242"/>
                    <a:pt x="243" y="415"/>
                  </a:cubicBezTo>
                  <a:cubicBezTo>
                    <a:pt x="277" y="622"/>
                    <a:pt x="416" y="795"/>
                    <a:pt x="519" y="1002"/>
                  </a:cubicBezTo>
                  <a:cubicBezTo>
                    <a:pt x="519" y="830"/>
                    <a:pt x="381" y="657"/>
                    <a:pt x="519" y="484"/>
                  </a:cubicBezTo>
                  <a:cubicBezTo>
                    <a:pt x="554" y="449"/>
                    <a:pt x="485" y="346"/>
                    <a:pt x="450" y="311"/>
                  </a:cubicBezTo>
                  <a:cubicBezTo>
                    <a:pt x="312" y="207"/>
                    <a:pt x="174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36"/>
            <p:cNvSpPr/>
            <p:nvPr/>
          </p:nvSpPr>
          <p:spPr>
            <a:xfrm>
              <a:off x="1249970" y="518848"/>
              <a:ext cx="10456" cy="4581"/>
            </a:xfrm>
            <a:custGeom>
              <a:avLst/>
              <a:gdLst/>
              <a:ahLst/>
              <a:cxnLst/>
              <a:rect l="l" t="t" r="r" b="b"/>
              <a:pathLst>
                <a:path w="1107" h="485" extrusionOk="0">
                  <a:moveTo>
                    <a:pt x="1" y="0"/>
                  </a:moveTo>
                  <a:cubicBezTo>
                    <a:pt x="346" y="208"/>
                    <a:pt x="761" y="311"/>
                    <a:pt x="1107" y="484"/>
                  </a:cubicBezTo>
                  <a:lnTo>
                    <a:pt x="1107" y="450"/>
                  </a:lnTo>
                  <a:cubicBezTo>
                    <a:pt x="796" y="173"/>
                    <a:pt x="41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36"/>
            <p:cNvSpPr/>
            <p:nvPr/>
          </p:nvSpPr>
          <p:spPr>
            <a:xfrm>
              <a:off x="1249970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36"/>
            <p:cNvSpPr/>
            <p:nvPr/>
          </p:nvSpPr>
          <p:spPr>
            <a:xfrm>
              <a:off x="1288166" y="375851"/>
              <a:ext cx="3929" cy="8501"/>
            </a:xfrm>
            <a:custGeom>
              <a:avLst/>
              <a:gdLst/>
              <a:ahLst/>
              <a:cxnLst/>
              <a:rect l="l" t="t" r="r" b="b"/>
              <a:pathLst>
                <a:path w="416" h="900" extrusionOk="0">
                  <a:moveTo>
                    <a:pt x="1" y="1"/>
                  </a:moveTo>
                  <a:cubicBezTo>
                    <a:pt x="104" y="347"/>
                    <a:pt x="174" y="658"/>
                    <a:pt x="416" y="900"/>
                  </a:cubicBezTo>
                  <a:cubicBezTo>
                    <a:pt x="277" y="623"/>
                    <a:pt x="243" y="24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36"/>
            <p:cNvSpPr/>
            <p:nvPr/>
          </p:nvSpPr>
          <p:spPr>
            <a:xfrm>
              <a:off x="1288166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36"/>
            <p:cNvSpPr/>
            <p:nvPr/>
          </p:nvSpPr>
          <p:spPr>
            <a:xfrm>
              <a:off x="1352807" y="27432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36"/>
            <p:cNvSpPr/>
            <p:nvPr/>
          </p:nvSpPr>
          <p:spPr>
            <a:xfrm>
              <a:off x="1356396" y="27726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36"/>
            <p:cNvSpPr/>
            <p:nvPr/>
          </p:nvSpPr>
          <p:spPr>
            <a:xfrm>
              <a:off x="1350852" y="274326"/>
              <a:ext cx="5554" cy="2947"/>
            </a:xfrm>
            <a:custGeom>
              <a:avLst/>
              <a:gdLst/>
              <a:ahLst/>
              <a:cxnLst/>
              <a:rect l="l" t="t" r="r" b="b"/>
              <a:pathLst>
                <a:path w="588" h="312" extrusionOk="0">
                  <a:moveTo>
                    <a:pt x="0" y="0"/>
                  </a:moveTo>
                  <a:cubicBezTo>
                    <a:pt x="173" y="173"/>
                    <a:pt x="380" y="242"/>
                    <a:pt x="588" y="311"/>
                  </a:cubicBezTo>
                  <a:cubicBezTo>
                    <a:pt x="519" y="173"/>
                    <a:pt x="311" y="138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36"/>
            <p:cNvSpPr/>
            <p:nvPr/>
          </p:nvSpPr>
          <p:spPr>
            <a:xfrm>
              <a:off x="1257158" y="513946"/>
              <a:ext cx="5554" cy="2626"/>
            </a:xfrm>
            <a:custGeom>
              <a:avLst/>
              <a:gdLst/>
              <a:ahLst/>
              <a:cxnLst/>
              <a:rect l="l" t="t" r="r" b="b"/>
              <a:pathLst>
                <a:path w="588" h="278" extrusionOk="0">
                  <a:moveTo>
                    <a:pt x="0" y="1"/>
                  </a:moveTo>
                  <a:cubicBezTo>
                    <a:pt x="138" y="174"/>
                    <a:pt x="380" y="208"/>
                    <a:pt x="588" y="277"/>
                  </a:cubicBezTo>
                  <a:cubicBezTo>
                    <a:pt x="415" y="105"/>
                    <a:pt x="207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36"/>
            <p:cNvSpPr/>
            <p:nvPr/>
          </p:nvSpPr>
          <p:spPr>
            <a:xfrm>
              <a:off x="1279353" y="529294"/>
              <a:ext cx="4250" cy="992"/>
            </a:xfrm>
            <a:custGeom>
              <a:avLst/>
              <a:gdLst/>
              <a:ahLst/>
              <a:cxnLst/>
              <a:rect l="l" t="t" r="r" b="b"/>
              <a:pathLst>
                <a:path w="450" h="105" extrusionOk="0">
                  <a:moveTo>
                    <a:pt x="1" y="0"/>
                  </a:moveTo>
                  <a:cubicBezTo>
                    <a:pt x="139" y="104"/>
                    <a:pt x="312" y="104"/>
                    <a:pt x="450" y="104"/>
                  </a:cubicBezTo>
                  <a:cubicBezTo>
                    <a:pt x="312" y="0"/>
                    <a:pt x="173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36"/>
            <p:cNvSpPr/>
            <p:nvPr/>
          </p:nvSpPr>
          <p:spPr>
            <a:xfrm>
              <a:off x="1283594" y="5302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36"/>
            <p:cNvSpPr/>
            <p:nvPr/>
          </p:nvSpPr>
          <p:spPr>
            <a:xfrm>
              <a:off x="1245078" y="510130"/>
              <a:ext cx="2947" cy="916"/>
            </a:xfrm>
            <a:custGeom>
              <a:avLst/>
              <a:gdLst/>
              <a:ahLst/>
              <a:cxnLst/>
              <a:rect l="l" t="t" r="r" b="b"/>
              <a:pathLst>
                <a:path w="312" h="97" extrusionOk="0">
                  <a:moveTo>
                    <a:pt x="88" y="1"/>
                  </a:moveTo>
                  <a:cubicBezTo>
                    <a:pt x="63" y="1"/>
                    <a:pt x="35" y="7"/>
                    <a:pt x="0" y="25"/>
                  </a:cubicBezTo>
                  <a:cubicBezTo>
                    <a:pt x="43" y="67"/>
                    <a:pt x="86" y="97"/>
                    <a:pt x="153" y="97"/>
                  </a:cubicBezTo>
                  <a:cubicBezTo>
                    <a:pt x="194" y="97"/>
                    <a:pt x="245" y="86"/>
                    <a:pt x="311" y="59"/>
                  </a:cubicBezTo>
                  <a:cubicBezTo>
                    <a:pt x="208" y="59"/>
                    <a:pt x="162" y="1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36"/>
            <p:cNvSpPr/>
            <p:nvPr/>
          </p:nvSpPr>
          <p:spPr>
            <a:xfrm>
              <a:off x="1405699" y="494688"/>
              <a:ext cx="1313" cy="4250"/>
            </a:xfrm>
            <a:custGeom>
              <a:avLst/>
              <a:gdLst/>
              <a:ahLst/>
              <a:cxnLst/>
              <a:rect l="l" t="t" r="r" b="b"/>
              <a:pathLst>
                <a:path w="139" h="450" extrusionOk="0">
                  <a:moveTo>
                    <a:pt x="69" y="1"/>
                  </a:moveTo>
                  <a:lnTo>
                    <a:pt x="0" y="450"/>
                  </a:lnTo>
                  <a:cubicBezTo>
                    <a:pt x="138" y="312"/>
                    <a:pt x="104" y="173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36"/>
            <p:cNvSpPr/>
            <p:nvPr/>
          </p:nvSpPr>
          <p:spPr>
            <a:xfrm>
              <a:off x="1406351" y="49436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36"/>
            <p:cNvSpPr/>
            <p:nvPr/>
          </p:nvSpPr>
          <p:spPr>
            <a:xfrm>
              <a:off x="1256827" y="51394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36"/>
            <p:cNvSpPr/>
            <p:nvPr/>
          </p:nvSpPr>
          <p:spPr>
            <a:xfrm>
              <a:off x="1253559" y="512321"/>
              <a:ext cx="3277" cy="1662"/>
            </a:xfrm>
            <a:custGeom>
              <a:avLst/>
              <a:gdLst/>
              <a:ahLst/>
              <a:cxnLst/>
              <a:rect l="l" t="t" r="r" b="b"/>
              <a:pathLst>
                <a:path w="347" h="176" extrusionOk="0">
                  <a:moveTo>
                    <a:pt x="1" y="0"/>
                  </a:moveTo>
                  <a:lnTo>
                    <a:pt x="1" y="0"/>
                  </a:lnTo>
                  <a:cubicBezTo>
                    <a:pt x="27" y="156"/>
                    <a:pt x="130" y="175"/>
                    <a:pt x="239" y="175"/>
                  </a:cubicBezTo>
                  <a:cubicBezTo>
                    <a:pt x="275" y="175"/>
                    <a:pt x="312" y="173"/>
                    <a:pt x="347" y="173"/>
                  </a:cubicBezTo>
                  <a:cubicBezTo>
                    <a:pt x="208" y="138"/>
                    <a:pt x="105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36"/>
            <p:cNvSpPr/>
            <p:nvPr/>
          </p:nvSpPr>
          <p:spPr>
            <a:xfrm>
              <a:off x="1267273" y="525053"/>
              <a:ext cx="2947" cy="1634"/>
            </a:xfrm>
            <a:custGeom>
              <a:avLst/>
              <a:gdLst/>
              <a:ahLst/>
              <a:cxnLst/>
              <a:rect l="l" t="t" r="r" b="b"/>
              <a:pathLst>
                <a:path w="312" h="173" extrusionOk="0">
                  <a:moveTo>
                    <a:pt x="1" y="0"/>
                  </a:moveTo>
                  <a:cubicBezTo>
                    <a:pt x="70" y="104"/>
                    <a:pt x="208" y="138"/>
                    <a:pt x="312" y="173"/>
                  </a:cubicBezTo>
                  <a:cubicBezTo>
                    <a:pt x="243" y="69"/>
                    <a:pt x="104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36"/>
            <p:cNvSpPr/>
            <p:nvPr/>
          </p:nvSpPr>
          <p:spPr>
            <a:xfrm>
              <a:off x="1263684" y="523419"/>
              <a:ext cx="3599" cy="1643"/>
            </a:xfrm>
            <a:custGeom>
              <a:avLst/>
              <a:gdLst/>
              <a:ahLst/>
              <a:cxnLst/>
              <a:rect l="l" t="t" r="r" b="b"/>
              <a:pathLst>
                <a:path w="381" h="174" extrusionOk="0">
                  <a:moveTo>
                    <a:pt x="0" y="0"/>
                  </a:moveTo>
                  <a:cubicBezTo>
                    <a:pt x="70" y="173"/>
                    <a:pt x="242" y="173"/>
                    <a:pt x="381" y="173"/>
                  </a:cubicBezTo>
                  <a:cubicBezTo>
                    <a:pt x="242" y="104"/>
                    <a:pt x="139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36"/>
            <p:cNvSpPr/>
            <p:nvPr/>
          </p:nvSpPr>
          <p:spPr>
            <a:xfrm>
              <a:off x="1401128" y="486527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lnTo>
                    <a:pt x="0" y="0"/>
                  </a:ln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36"/>
            <p:cNvSpPr/>
            <p:nvPr/>
          </p:nvSpPr>
          <p:spPr>
            <a:xfrm>
              <a:off x="1405047" y="498928"/>
              <a:ext cx="982" cy="2626"/>
            </a:xfrm>
            <a:custGeom>
              <a:avLst/>
              <a:gdLst/>
              <a:ahLst/>
              <a:cxnLst/>
              <a:rect l="l" t="t" r="r" b="b"/>
              <a:pathLst>
                <a:path w="104" h="278" extrusionOk="0">
                  <a:moveTo>
                    <a:pt x="69" y="1"/>
                  </a:moveTo>
                  <a:cubicBezTo>
                    <a:pt x="69" y="105"/>
                    <a:pt x="0" y="174"/>
                    <a:pt x="69" y="277"/>
                  </a:cubicBezTo>
                  <a:cubicBezTo>
                    <a:pt x="104" y="174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36"/>
            <p:cNvSpPr/>
            <p:nvPr/>
          </p:nvSpPr>
          <p:spPr>
            <a:xfrm>
              <a:off x="1400145" y="481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36"/>
            <p:cNvSpPr/>
            <p:nvPr/>
          </p:nvSpPr>
          <p:spPr>
            <a:xfrm>
              <a:off x="1399824" y="481625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35" y="1"/>
                  </a:moveTo>
                  <a:cubicBezTo>
                    <a:pt x="35" y="36"/>
                    <a:pt x="35" y="36"/>
                    <a:pt x="35" y="70"/>
                  </a:cubicBezTo>
                  <a:cubicBezTo>
                    <a:pt x="35" y="70"/>
                    <a:pt x="0" y="105"/>
                    <a:pt x="69" y="139"/>
                  </a:cubicBezTo>
                  <a:cubicBezTo>
                    <a:pt x="69" y="105"/>
                    <a:pt x="69" y="70"/>
                    <a:pt x="69" y="70"/>
                  </a:cubicBezTo>
                  <a:cubicBezTo>
                    <a:pt x="69" y="36"/>
                    <a:pt x="35" y="36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36"/>
            <p:cNvSpPr/>
            <p:nvPr/>
          </p:nvSpPr>
          <p:spPr>
            <a:xfrm>
              <a:off x="1405699" y="324602"/>
              <a:ext cx="982" cy="2616"/>
            </a:xfrm>
            <a:custGeom>
              <a:avLst/>
              <a:gdLst/>
              <a:ahLst/>
              <a:cxnLst/>
              <a:rect l="l" t="t" r="r" b="b"/>
              <a:pathLst>
                <a:path w="104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104" y="277"/>
                  </a:cubicBezTo>
                  <a:cubicBezTo>
                    <a:pt x="104" y="173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36"/>
            <p:cNvSpPr/>
            <p:nvPr/>
          </p:nvSpPr>
          <p:spPr>
            <a:xfrm>
              <a:off x="1406672" y="3272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36"/>
            <p:cNvSpPr/>
            <p:nvPr/>
          </p:nvSpPr>
          <p:spPr>
            <a:xfrm>
              <a:off x="1406020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36"/>
            <p:cNvSpPr/>
            <p:nvPr/>
          </p:nvSpPr>
          <p:spPr>
            <a:xfrm>
              <a:off x="1366842" y="293585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36" y="35"/>
                    <a:pt x="70" y="35"/>
                    <a:pt x="70" y="70"/>
                  </a:cubicBezTo>
                  <a:cubicBezTo>
                    <a:pt x="105" y="70"/>
                    <a:pt x="105" y="35"/>
                    <a:pt x="105" y="35"/>
                  </a:cubicBezTo>
                  <a:cubicBezTo>
                    <a:pt x="70" y="0"/>
                    <a:pt x="36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36"/>
            <p:cNvSpPr/>
            <p:nvPr/>
          </p:nvSpPr>
          <p:spPr>
            <a:xfrm>
              <a:off x="1366521" y="2935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36"/>
            <p:cNvSpPr/>
            <p:nvPr/>
          </p:nvSpPr>
          <p:spPr>
            <a:xfrm>
              <a:off x="1292737" y="3869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36"/>
            <p:cNvSpPr/>
            <p:nvPr/>
          </p:nvSpPr>
          <p:spPr>
            <a:xfrm>
              <a:off x="1292529" y="386958"/>
              <a:ext cx="548" cy="746"/>
            </a:xfrm>
            <a:custGeom>
              <a:avLst/>
              <a:gdLst/>
              <a:ahLst/>
              <a:cxnLst/>
              <a:rect l="l" t="t" r="r" b="b"/>
              <a:pathLst>
                <a:path w="58" h="79" extrusionOk="0">
                  <a:moveTo>
                    <a:pt x="23" y="0"/>
                  </a:moveTo>
                  <a:cubicBezTo>
                    <a:pt x="23" y="28"/>
                    <a:pt x="0" y="79"/>
                    <a:pt x="28" y="79"/>
                  </a:cubicBezTo>
                  <a:cubicBezTo>
                    <a:pt x="35" y="79"/>
                    <a:pt x="44" y="76"/>
                    <a:pt x="57" y="69"/>
                  </a:cubicBezTo>
                  <a:cubicBezTo>
                    <a:pt x="57" y="69"/>
                    <a:pt x="57" y="35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36"/>
            <p:cNvSpPr/>
            <p:nvPr/>
          </p:nvSpPr>
          <p:spPr>
            <a:xfrm>
              <a:off x="1291849" y="384342"/>
              <a:ext cx="897" cy="2626"/>
            </a:xfrm>
            <a:custGeom>
              <a:avLst/>
              <a:gdLst/>
              <a:ahLst/>
              <a:cxnLst/>
              <a:rect l="l" t="t" r="r" b="b"/>
              <a:pathLst>
                <a:path w="95" h="278" extrusionOk="0">
                  <a:moveTo>
                    <a:pt x="26" y="1"/>
                  </a:moveTo>
                  <a:lnTo>
                    <a:pt x="26" y="1"/>
                  </a:lnTo>
                  <a:cubicBezTo>
                    <a:pt x="26" y="88"/>
                    <a:pt x="1" y="176"/>
                    <a:pt x="56" y="243"/>
                  </a:cubicBezTo>
                  <a:lnTo>
                    <a:pt x="56" y="243"/>
                  </a:lnTo>
                  <a:lnTo>
                    <a:pt x="26" y="1"/>
                  </a:lnTo>
                  <a:close/>
                  <a:moveTo>
                    <a:pt x="56" y="243"/>
                  </a:moveTo>
                  <a:lnTo>
                    <a:pt x="60" y="277"/>
                  </a:lnTo>
                  <a:lnTo>
                    <a:pt x="95" y="277"/>
                  </a:lnTo>
                  <a:cubicBezTo>
                    <a:pt x="79" y="266"/>
                    <a:pt x="66" y="255"/>
                    <a:pt x="56" y="2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36"/>
            <p:cNvSpPr/>
            <p:nvPr/>
          </p:nvSpPr>
          <p:spPr>
            <a:xfrm>
              <a:off x="1292416" y="3869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36"/>
            <p:cNvSpPr/>
            <p:nvPr/>
          </p:nvSpPr>
          <p:spPr>
            <a:xfrm>
              <a:off x="1219283" y="537133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36"/>
            <p:cNvSpPr/>
            <p:nvPr/>
          </p:nvSpPr>
          <p:spPr>
            <a:xfrm>
              <a:off x="1275764" y="528312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35" y="1"/>
                  </a:moveTo>
                  <a:cubicBezTo>
                    <a:pt x="0" y="1"/>
                    <a:pt x="0" y="1"/>
                    <a:pt x="35" y="35"/>
                  </a:cubicBezTo>
                  <a:lnTo>
                    <a:pt x="69" y="35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36"/>
            <p:cNvSpPr/>
            <p:nvPr/>
          </p:nvSpPr>
          <p:spPr>
            <a:xfrm>
              <a:off x="1270211" y="526867"/>
              <a:ext cx="340" cy="151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25" y="0"/>
                  </a:moveTo>
                  <a:cubicBezTo>
                    <a:pt x="20" y="0"/>
                    <a:pt x="12" y="4"/>
                    <a:pt x="1" y="16"/>
                  </a:cubicBezTo>
                  <a:lnTo>
                    <a:pt x="35" y="16"/>
                  </a:lnTo>
                  <a:cubicBezTo>
                    <a:pt x="35" y="16"/>
                    <a:pt x="35" y="0"/>
                    <a:pt x="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36"/>
            <p:cNvSpPr/>
            <p:nvPr/>
          </p:nvSpPr>
          <p:spPr>
            <a:xfrm>
              <a:off x="1270541" y="526678"/>
              <a:ext cx="661" cy="387"/>
            </a:xfrm>
            <a:custGeom>
              <a:avLst/>
              <a:gdLst/>
              <a:ahLst/>
              <a:cxnLst/>
              <a:rect l="l" t="t" r="r" b="b"/>
              <a:pathLst>
                <a:path w="70" h="41" extrusionOk="0">
                  <a:moveTo>
                    <a:pt x="0" y="1"/>
                  </a:moveTo>
                  <a:cubicBezTo>
                    <a:pt x="20" y="21"/>
                    <a:pt x="29" y="41"/>
                    <a:pt x="39" y="41"/>
                  </a:cubicBezTo>
                  <a:cubicBezTo>
                    <a:pt x="46" y="41"/>
                    <a:pt x="55" y="3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36"/>
            <p:cNvSpPr/>
            <p:nvPr/>
          </p:nvSpPr>
          <p:spPr>
            <a:xfrm>
              <a:off x="1215694" y="527339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69"/>
                    <a:pt x="0" y="69"/>
                  </a:cubicBez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36"/>
            <p:cNvSpPr/>
            <p:nvPr/>
          </p:nvSpPr>
          <p:spPr>
            <a:xfrm>
              <a:off x="1260416" y="523089"/>
              <a:ext cx="3277" cy="340"/>
            </a:xfrm>
            <a:custGeom>
              <a:avLst/>
              <a:gdLst/>
              <a:ahLst/>
              <a:cxnLst/>
              <a:rect l="l" t="t" r="r" b="b"/>
              <a:pathLst>
                <a:path w="347" h="36" extrusionOk="0">
                  <a:moveTo>
                    <a:pt x="346" y="35"/>
                  </a:moveTo>
                  <a:lnTo>
                    <a:pt x="346" y="35"/>
                  </a:lnTo>
                  <a:cubicBezTo>
                    <a:pt x="243" y="35"/>
                    <a:pt x="139" y="1"/>
                    <a:pt x="1" y="1"/>
                  </a:cubicBezTo>
                  <a:lnTo>
                    <a:pt x="1" y="1"/>
                  </a:lnTo>
                  <a:cubicBezTo>
                    <a:pt x="139" y="1"/>
                    <a:pt x="243" y="35"/>
                    <a:pt x="34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36"/>
            <p:cNvSpPr/>
            <p:nvPr/>
          </p:nvSpPr>
          <p:spPr>
            <a:xfrm>
              <a:off x="1268907" y="51851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36"/>
            <p:cNvSpPr/>
            <p:nvPr/>
          </p:nvSpPr>
          <p:spPr>
            <a:xfrm>
              <a:off x="1267273" y="517545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104"/>
                    <a:pt x="104" y="104"/>
                    <a:pt x="173" y="104"/>
                  </a:cubicBezTo>
                  <a:cubicBezTo>
                    <a:pt x="139" y="35"/>
                    <a:pt x="70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36"/>
            <p:cNvSpPr/>
            <p:nvPr/>
          </p:nvSpPr>
          <p:spPr>
            <a:xfrm>
              <a:off x="1250952" y="51166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36"/>
            <p:cNvSpPr/>
            <p:nvPr/>
          </p:nvSpPr>
          <p:spPr>
            <a:xfrm>
              <a:off x="1250622" y="51166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cubicBezTo>
                    <a:pt x="35" y="36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36"/>
            <p:cNvSpPr/>
            <p:nvPr/>
          </p:nvSpPr>
          <p:spPr>
            <a:xfrm>
              <a:off x="1283594" y="5302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36"/>
            <p:cNvSpPr/>
            <p:nvPr/>
          </p:nvSpPr>
          <p:spPr>
            <a:xfrm>
              <a:off x="1283925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36"/>
            <p:cNvSpPr/>
            <p:nvPr/>
          </p:nvSpPr>
          <p:spPr>
            <a:xfrm>
              <a:off x="1286532" y="53124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36"/>
            <p:cNvSpPr/>
            <p:nvPr/>
          </p:nvSpPr>
          <p:spPr>
            <a:xfrm>
              <a:off x="1263033" y="51656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36"/>
            <p:cNvSpPr/>
            <p:nvPr/>
          </p:nvSpPr>
          <p:spPr>
            <a:xfrm>
              <a:off x="1263354" y="516562"/>
              <a:ext cx="340" cy="151"/>
            </a:xfrm>
            <a:custGeom>
              <a:avLst/>
              <a:gdLst/>
              <a:ahLst/>
              <a:cxnLst/>
              <a:rect l="l" t="t" r="r" b="b"/>
              <a:pathLst>
                <a:path w="36" h="16" extrusionOk="0">
                  <a:moveTo>
                    <a:pt x="1" y="0"/>
                  </a:moveTo>
                  <a:cubicBezTo>
                    <a:pt x="1" y="0"/>
                    <a:pt x="1" y="16"/>
                    <a:pt x="11" y="16"/>
                  </a:cubicBezTo>
                  <a:cubicBezTo>
                    <a:pt x="16" y="16"/>
                    <a:pt x="24" y="12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36"/>
            <p:cNvSpPr/>
            <p:nvPr/>
          </p:nvSpPr>
          <p:spPr>
            <a:xfrm>
              <a:off x="1266622" y="517393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9" y="1"/>
                  </a:moveTo>
                  <a:cubicBezTo>
                    <a:pt x="4" y="1"/>
                    <a:pt x="0" y="5"/>
                    <a:pt x="0" y="16"/>
                  </a:cubicBezTo>
                  <a:lnTo>
                    <a:pt x="35" y="16"/>
                  </a:lnTo>
                  <a:cubicBezTo>
                    <a:pt x="35" y="16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36"/>
            <p:cNvSpPr/>
            <p:nvPr/>
          </p:nvSpPr>
          <p:spPr>
            <a:xfrm>
              <a:off x="1266952" y="51754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36"/>
            <p:cNvSpPr/>
            <p:nvPr/>
          </p:nvSpPr>
          <p:spPr>
            <a:xfrm>
              <a:off x="1269228" y="5185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36" y="35"/>
                  </a:lnTo>
                  <a:cubicBezTo>
                    <a:pt x="36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36"/>
            <p:cNvSpPr/>
            <p:nvPr/>
          </p:nvSpPr>
          <p:spPr>
            <a:xfrm>
              <a:off x="1269228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36"/>
            <p:cNvSpPr/>
            <p:nvPr/>
          </p:nvSpPr>
          <p:spPr>
            <a:xfrm>
              <a:off x="1273479" y="520803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  <a:moveTo>
                    <a:pt x="35" y="1"/>
                  </a:moveTo>
                  <a:lnTo>
                    <a:pt x="35" y="35"/>
                  </a:ln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36"/>
            <p:cNvSpPr/>
            <p:nvPr/>
          </p:nvSpPr>
          <p:spPr>
            <a:xfrm>
              <a:off x="1273800" y="52080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36"/>
            <p:cNvSpPr/>
            <p:nvPr/>
          </p:nvSpPr>
          <p:spPr>
            <a:xfrm>
              <a:off x="1274130" y="52080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36"/>
            <p:cNvSpPr/>
            <p:nvPr/>
          </p:nvSpPr>
          <p:spPr>
            <a:xfrm>
              <a:off x="1363253" y="2808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36"/>
            <p:cNvSpPr/>
            <p:nvPr/>
          </p:nvSpPr>
          <p:spPr>
            <a:xfrm>
              <a:off x="1363253" y="280853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08" y="208"/>
                  </a:lnTo>
                  <a:lnTo>
                    <a:pt x="208" y="208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36"/>
            <p:cNvSpPr/>
            <p:nvPr/>
          </p:nvSpPr>
          <p:spPr>
            <a:xfrm>
              <a:off x="1362932" y="28052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5"/>
                  </a:cubicBez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36"/>
            <p:cNvSpPr/>
            <p:nvPr/>
          </p:nvSpPr>
          <p:spPr>
            <a:xfrm>
              <a:off x="1363253" y="28052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cubicBezTo>
                    <a:pt x="35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36"/>
            <p:cNvSpPr/>
            <p:nvPr/>
          </p:nvSpPr>
          <p:spPr>
            <a:xfrm>
              <a:off x="1365218" y="282487"/>
              <a:ext cx="331" cy="482"/>
            </a:xfrm>
            <a:custGeom>
              <a:avLst/>
              <a:gdLst/>
              <a:ahLst/>
              <a:cxnLst/>
              <a:rect l="l" t="t" r="r" b="b"/>
              <a:pathLst>
                <a:path w="35" h="51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cubicBezTo>
                    <a:pt x="0" y="35"/>
                    <a:pt x="16" y="50"/>
                    <a:pt x="26" y="50"/>
                  </a:cubicBezTo>
                  <a:cubicBezTo>
                    <a:pt x="31" y="50"/>
                    <a:pt x="35" y="46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36"/>
            <p:cNvSpPr/>
            <p:nvPr/>
          </p:nvSpPr>
          <p:spPr>
            <a:xfrm>
              <a:off x="1365218" y="282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36"/>
            <p:cNvSpPr/>
            <p:nvPr/>
          </p:nvSpPr>
          <p:spPr>
            <a:xfrm>
              <a:off x="1406672" y="32720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1"/>
                  </a:moveTo>
                  <a:lnTo>
                    <a:pt x="1" y="35"/>
                  </a:lnTo>
                  <a:cubicBezTo>
                    <a:pt x="1" y="35"/>
                    <a:pt x="1" y="35"/>
                    <a:pt x="35" y="7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36"/>
            <p:cNvSpPr/>
            <p:nvPr/>
          </p:nvSpPr>
          <p:spPr>
            <a:xfrm>
              <a:off x="1406672" y="3272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36"/>
            <p:cNvSpPr/>
            <p:nvPr/>
          </p:nvSpPr>
          <p:spPr>
            <a:xfrm>
              <a:off x="1253238" y="5123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36"/>
            <p:cNvSpPr/>
            <p:nvPr/>
          </p:nvSpPr>
          <p:spPr>
            <a:xfrm>
              <a:off x="1251274" y="51199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36"/>
            <p:cNvSpPr/>
            <p:nvPr/>
          </p:nvSpPr>
          <p:spPr>
            <a:xfrm>
              <a:off x="1251604" y="511991"/>
              <a:ext cx="1643" cy="340"/>
            </a:xfrm>
            <a:custGeom>
              <a:avLst/>
              <a:gdLst/>
              <a:ahLst/>
              <a:cxnLst/>
              <a:rect l="l" t="t" r="r" b="b"/>
              <a:pathLst>
                <a:path w="174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35"/>
                    <a:pt x="104" y="35"/>
                    <a:pt x="173" y="35"/>
                  </a:cubicBezTo>
                  <a:cubicBezTo>
                    <a:pt x="104" y="35"/>
                    <a:pt x="7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36"/>
            <p:cNvSpPr/>
            <p:nvPr/>
          </p:nvSpPr>
          <p:spPr>
            <a:xfrm>
              <a:off x="1356727" y="27726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35" y="69"/>
                    <a:pt x="70" y="69"/>
                    <a:pt x="139" y="69"/>
                  </a:cubicBezTo>
                  <a:cubicBezTo>
                    <a:pt x="104" y="35"/>
                    <a:pt x="7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36"/>
            <p:cNvSpPr/>
            <p:nvPr/>
          </p:nvSpPr>
          <p:spPr>
            <a:xfrm>
              <a:off x="1356727" y="2772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36"/>
            <p:cNvSpPr/>
            <p:nvPr/>
          </p:nvSpPr>
          <p:spPr>
            <a:xfrm>
              <a:off x="1335504" y="638988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" y="0"/>
                  </a:moveTo>
                  <a:lnTo>
                    <a:pt x="1" y="0"/>
                  </a:lnTo>
                  <a:cubicBezTo>
                    <a:pt x="18" y="18"/>
                    <a:pt x="44" y="26"/>
                    <a:pt x="70" y="35"/>
                  </a:cubicBezTo>
                  <a:lnTo>
                    <a:pt x="70" y="35"/>
                  </a:lnTo>
                  <a:lnTo>
                    <a:pt x="1" y="0"/>
                  </a:lnTo>
                  <a:close/>
                  <a:moveTo>
                    <a:pt x="70" y="35"/>
                  </a:moveTo>
                  <a:lnTo>
                    <a:pt x="139" y="69"/>
                  </a:lnTo>
                  <a:cubicBezTo>
                    <a:pt x="122" y="52"/>
                    <a:pt x="96" y="44"/>
                    <a:pt x="7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36"/>
            <p:cNvSpPr/>
            <p:nvPr/>
          </p:nvSpPr>
          <p:spPr>
            <a:xfrm>
              <a:off x="1335183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36"/>
            <p:cNvSpPr/>
            <p:nvPr/>
          </p:nvSpPr>
          <p:spPr>
            <a:xfrm>
              <a:off x="1337468" y="6406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36"/>
            <p:cNvSpPr/>
            <p:nvPr/>
          </p:nvSpPr>
          <p:spPr>
            <a:xfrm>
              <a:off x="1336807" y="63964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36"/>
            <p:cNvSpPr/>
            <p:nvPr/>
          </p:nvSpPr>
          <p:spPr>
            <a:xfrm>
              <a:off x="1336807" y="639640"/>
              <a:ext cx="671" cy="992"/>
            </a:xfrm>
            <a:custGeom>
              <a:avLst/>
              <a:gdLst/>
              <a:ahLst/>
              <a:cxnLst/>
              <a:rect l="l" t="t" r="r" b="b"/>
              <a:pathLst>
                <a:path w="71" h="105" extrusionOk="0">
                  <a:moveTo>
                    <a:pt x="70" y="104"/>
                  </a:moveTo>
                  <a:cubicBezTo>
                    <a:pt x="36" y="70"/>
                    <a:pt x="36" y="35"/>
                    <a:pt x="1" y="0"/>
                  </a:cubicBezTo>
                  <a:cubicBezTo>
                    <a:pt x="36" y="35"/>
                    <a:pt x="36" y="70"/>
                    <a:pt x="70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36"/>
            <p:cNvSpPr/>
            <p:nvPr/>
          </p:nvSpPr>
          <p:spPr>
            <a:xfrm>
              <a:off x="1337468" y="640622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35" y="35"/>
                    <a:pt x="35" y="69"/>
                    <a:pt x="69" y="69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36"/>
            <p:cNvSpPr/>
            <p:nvPr/>
          </p:nvSpPr>
          <p:spPr>
            <a:xfrm>
              <a:off x="1338120" y="64127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36"/>
            <p:cNvSpPr/>
            <p:nvPr/>
          </p:nvSpPr>
          <p:spPr>
            <a:xfrm>
              <a:off x="1337468" y="6406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36"/>
            <p:cNvSpPr/>
            <p:nvPr/>
          </p:nvSpPr>
          <p:spPr>
            <a:xfrm>
              <a:off x="1338772" y="6419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36"/>
            <p:cNvSpPr/>
            <p:nvPr/>
          </p:nvSpPr>
          <p:spPr>
            <a:xfrm>
              <a:off x="1338120" y="64127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36"/>
            <p:cNvSpPr/>
            <p:nvPr/>
          </p:nvSpPr>
          <p:spPr>
            <a:xfrm>
              <a:off x="1338441" y="641274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35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36"/>
            <p:cNvSpPr/>
            <p:nvPr/>
          </p:nvSpPr>
          <p:spPr>
            <a:xfrm>
              <a:off x="1335183" y="63898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36"/>
            <p:cNvSpPr/>
            <p:nvPr/>
          </p:nvSpPr>
          <p:spPr>
            <a:xfrm>
              <a:off x="1335183" y="63898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36"/>
            <p:cNvSpPr/>
            <p:nvPr/>
          </p:nvSpPr>
          <p:spPr>
            <a:xfrm>
              <a:off x="1335183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36"/>
            <p:cNvSpPr/>
            <p:nvPr/>
          </p:nvSpPr>
          <p:spPr>
            <a:xfrm>
              <a:off x="1373699" y="297174"/>
              <a:ext cx="1322" cy="992"/>
            </a:xfrm>
            <a:custGeom>
              <a:avLst/>
              <a:gdLst/>
              <a:ahLst/>
              <a:cxnLst/>
              <a:rect l="l" t="t" r="r" b="b"/>
              <a:pathLst>
                <a:path w="140" h="105" extrusionOk="0">
                  <a:moveTo>
                    <a:pt x="1" y="1"/>
                  </a:moveTo>
                  <a:lnTo>
                    <a:pt x="105" y="104"/>
                  </a:lnTo>
                  <a:lnTo>
                    <a:pt x="139" y="104"/>
                  </a:lnTo>
                  <a:lnTo>
                    <a:pt x="139" y="70"/>
                  </a:lnTo>
                  <a:lnTo>
                    <a:pt x="105" y="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36"/>
            <p:cNvSpPr/>
            <p:nvPr/>
          </p:nvSpPr>
          <p:spPr>
            <a:xfrm>
              <a:off x="1288166" y="269396"/>
              <a:ext cx="22866" cy="53251"/>
            </a:xfrm>
            <a:custGeom>
              <a:avLst/>
              <a:gdLst/>
              <a:ahLst/>
              <a:cxnLst/>
              <a:rect l="l" t="t" r="r" b="b"/>
              <a:pathLst>
                <a:path w="2421" h="5638" extrusionOk="0">
                  <a:moveTo>
                    <a:pt x="130" y="1"/>
                  </a:moveTo>
                  <a:cubicBezTo>
                    <a:pt x="60" y="1"/>
                    <a:pt x="23" y="77"/>
                    <a:pt x="1" y="211"/>
                  </a:cubicBezTo>
                  <a:cubicBezTo>
                    <a:pt x="588" y="488"/>
                    <a:pt x="1003" y="971"/>
                    <a:pt x="1418" y="1455"/>
                  </a:cubicBezTo>
                  <a:cubicBezTo>
                    <a:pt x="1591" y="1628"/>
                    <a:pt x="1694" y="1801"/>
                    <a:pt x="1729" y="2043"/>
                  </a:cubicBezTo>
                  <a:cubicBezTo>
                    <a:pt x="1902" y="3011"/>
                    <a:pt x="2006" y="3944"/>
                    <a:pt x="2075" y="4912"/>
                  </a:cubicBezTo>
                  <a:cubicBezTo>
                    <a:pt x="2075" y="5154"/>
                    <a:pt x="2144" y="5396"/>
                    <a:pt x="2144" y="5638"/>
                  </a:cubicBezTo>
                  <a:cubicBezTo>
                    <a:pt x="2144" y="5050"/>
                    <a:pt x="2109" y="4463"/>
                    <a:pt x="2075" y="3875"/>
                  </a:cubicBezTo>
                  <a:cubicBezTo>
                    <a:pt x="2006" y="3322"/>
                    <a:pt x="1902" y="2769"/>
                    <a:pt x="1867" y="2147"/>
                  </a:cubicBezTo>
                  <a:lnTo>
                    <a:pt x="1867" y="2147"/>
                  </a:lnTo>
                  <a:cubicBezTo>
                    <a:pt x="2178" y="2285"/>
                    <a:pt x="2213" y="2561"/>
                    <a:pt x="2420" y="2700"/>
                  </a:cubicBezTo>
                  <a:cubicBezTo>
                    <a:pt x="2420" y="2631"/>
                    <a:pt x="2386" y="2561"/>
                    <a:pt x="2351" y="2492"/>
                  </a:cubicBezTo>
                  <a:cubicBezTo>
                    <a:pt x="1936" y="1870"/>
                    <a:pt x="1522" y="1283"/>
                    <a:pt x="1038" y="730"/>
                  </a:cubicBezTo>
                  <a:cubicBezTo>
                    <a:pt x="969" y="660"/>
                    <a:pt x="865" y="591"/>
                    <a:pt x="899" y="453"/>
                  </a:cubicBezTo>
                  <a:cubicBezTo>
                    <a:pt x="1176" y="453"/>
                    <a:pt x="1418" y="591"/>
                    <a:pt x="1660" y="730"/>
                  </a:cubicBezTo>
                  <a:cubicBezTo>
                    <a:pt x="1902" y="868"/>
                    <a:pt x="2109" y="1110"/>
                    <a:pt x="2420" y="1213"/>
                  </a:cubicBezTo>
                  <a:cubicBezTo>
                    <a:pt x="2006" y="730"/>
                    <a:pt x="1487" y="418"/>
                    <a:pt x="865" y="280"/>
                  </a:cubicBezTo>
                  <a:cubicBezTo>
                    <a:pt x="658" y="246"/>
                    <a:pt x="450" y="211"/>
                    <a:pt x="277" y="73"/>
                  </a:cubicBezTo>
                  <a:cubicBezTo>
                    <a:pt x="216" y="24"/>
                    <a:pt x="168" y="1"/>
                    <a:pt x="1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36"/>
            <p:cNvSpPr/>
            <p:nvPr/>
          </p:nvSpPr>
          <p:spPr>
            <a:xfrm>
              <a:off x="1311022" y="2948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36"/>
            <p:cNvSpPr/>
            <p:nvPr/>
          </p:nvSpPr>
          <p:spPr>
            <a:xfrm>
              <a:off x="1311022" y="2808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36"/>
            <p:cNvSpPr/>
            <p:nvPr/>
          </p:nvSpPr>
          <p:spPr>
            <a:xfrm>
              <a:off x="1307755" y="27595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36"/>
            <p:cNvSpPr/>
            <p:nvPr/>
          </p:nvSpPr>
          <p:spPr>
            <a:xfrm>
              <a:off x="1291755" y="263550"/>
              <a:ext cx="16009" cy="12411"/>
            </a:xfrm>
            <a:custGeom>
              <a:avLst/>
              <a:gdLst/>
              <a:ahLst/>
              <a:cxnLst/>
              <a:rect l="l" t="t" r="r" b="b"/>
              <a:pathLst>
                <a:path w="1695" h="1314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70" y="104"/>
                    <a:pt x="139" y="139"/>
                  </a:cubicBezTo>
                  <a:cubicBezTo>
                    <a:pt x="623" y="519"/>
                    <a:pt x="1107" y="899"/>
                    <a:pt x="1591" y="1279"/>
                  </a:cubicBezTo>
                  <a:cubicBezTo>
                    <a:pt x="1626" y="1279"/>
                    <a:pt x="1660" y="1279"/>
                    <a:pt x="1695" y="1314"/>
                  </a:cubicBezTo>
                  <a:cubicBezTo>
                    <a:pt x="1384" y="934"/>
                    <a:pt x="243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36"/>
            <p:cNvSpPr/>
            <p:nvPr/>
          </p:nvSpPr>
          <p:spPr>
            <a:xfrm>
              <a:off x="1312005" y="295870"/>
              <a:ext cx="3268" cy="6215"/>
            </a:xfrm>
            <a:custGeom>
              <a:avLst/>
              <a:gdLst/>
              <a:ahLst/>
              <a:cxnLst/>
              <a:rect l="l" t="t" r="r" b="b"/>
              <a:pathLst>
                <a:path w="346" h="658" extrusionOk="0">
                  <a:moveTo>
                    <a:pt x="0" y="0"/>
                  </a:moveTo>
                  <a:cubicBezTo>
                    <a:pt x="35" y="242"/>
                    <a:pt x="138" y="484"/>
                    <a:pt x="346" y="657"/>
                  </a:cubicBezTo>
                  <a:cubicBezTo>
                    <a:pt x="242" y="415"/>
                    <a:pt x="173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36"/>
            <p:cNvSpPr/>
            <p:nvPr/>
          </p:nvSpPr>
          <p:spPr>
            <a:xfrm>
              <a:off x="1312005" y="2955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36"/>
            <p:cNvSpPr/>
            <p:nvPr/>
          </p:nvSpPr>
          <p:spPr>
            <a:xfrm>
              <a:off x="1312005" y="305013"/>
              <a:ext cx="1634" cy="6205"/>
            </a:xfrm>
            <a:custGeom>
              <a:avLst/>
              <a:gdLst/>
              <a:ahLst/>
              <a:cxnLst/>
              <a:rect l="l" t="t" r="r" b="b"/>
              <a:pathLst>
                <a:path w="173" h="657" extrusionOk="0">
                  <a:moveTo>
                    <a:pt x="104" y="0"/>
                  </a:moveTo>
                  <a:cubicBezTo>
                    <a:pt x="104" y="208"/>
                    <a:pt x="0" y="450"/>
                    <a:pt x="138" y="657"/>
                  </a:cubicBezTo>
                  <a:cubicBezTo>
                    <a:pt x="173" y="415"/>
                    <a:pt x="173" y="208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36"/>
            <p:cNvSpPr/>
            <p:nvPr/>
          </p:nvSpPr>
          <p:spPr>
            <a:xfrm>
              <a:off x="1312978" y="311219"/>
              <a:ext cx="340" cy="0"/>
            </a:xfrm>
            <a:custGeom>
              <a:avLst/>
              <a:gdLst/>
              <a:ahLst/>
              <a:cxnLst/>
              <a:rect l="l" t="t" r="r" b="b"/>
              <a:pathLst>
                <a:path w="36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36"/>
            <p:cNvSpPr/>
            <p:nvPr/>
          </p:nvSpPr>
          <p:spPr>
            <a:xfrm>
              <a:off x="1308085" y="275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36"/>
            <p:cNvSpPr/>
            <p:nvPr/>
          </p:nvSpPr>
          <p:spPr>
            <a:xfrm>
              <a:off x="1308085" y="275951"/>
              <a:ext cx="3599" cy="3277"/>
            </a:xfrm>
            <a:custGeom>
              <a:avLst/>
              <a:gdLst/>
              <a:ahLst/>
              <a:cxnLst/>
              <a:rect l="l" t="t" r="r" b="b"/>
              <a:pathLst>
                <a:path w="381" h="347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174"/>
                    <a:pt x="242" y="243"/>
                    <a:pt x="380" y="347"/>
                  </a:cubicBezTo>
                  <a:lnTo>
                    <a:pt x="380" y="312"/>
                  </a:lnTo>
                  <a:cubicBezTo>
                    <a:pt x="277" y="174"/>
                    <a:pt x="173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36"/>
            <p:cNvSpPr/>
            <p:nvPr/>
          </p:nvSpPr>
          <p:spPr>
            <a:xfrm>
              <a:off x="1308406" y="32753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35" y="0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36"/>
            <p:cNvSpPr/>
            <p:nvPr/>
          </p:nvSpPr>
          <p:spPr>
            <a:xfrm>
              <a:off x="1308406" y="327539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1" y="69"/>
                  </a:moveTo>
                  <a:cubicBezTo>
                    <a:pt x="1" y="104"/>
                    <a:pt x="1" y="104"/>
                    <a:pt x="1" y="104"/>
                  </a:cubicBezTo>
                  <a:lnTo>
                    <a:pt x="1" y="104"/>
                  </a:lnTo>
                  <a:cubicBezTo>
                    <a:pt x="1" y="104"/>
                    <a:pt x="1" y="69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35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36"/>
            <p:cNvSpPr/>
            <p:nvPr/>
          </p:nvSpPr>
          <p:spPr>
            <a:xfrm>
              <a:off x="1308406" y="3285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36"/>
            <p:cNvSpPr/>
            <p:nvPr/>
          </p:nvSpPr>
          <p:spPr>
            <a:xfrm>
              <a:off x="1319183" y="309906"/>
              <a:ext cx="1313" cy="2626"/>
            </a:xfrm>
            <a:custGeom>
              <a:avLst/>
              <a:gdLst/>
              <a:ahLst/>
              <a:cxnLst/>
              <a:rect l="l" t="t" r="r" b="b"/>
              <a:pathLst>
                <a:path w="139" h="278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104"/>
                    <a:pt x="35" y="208"/>
                    <a:pt x="139" y="277"/>
                  </a:cubicBezTo>
                  <a:cubicBezTo>
                    <a:pt x="139" y="174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36"/>
            <p:cNvSpPr/>
            <p:nvPr/>
          </p:nvSpPr>
          <p:spPr>
            <a:xfrm>
              <a:off x="1318852" y="30990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5" y="1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36"/>
            <p:cNvSpPr/>
            <p:nvPr/>
          </p:nvSpPr>
          <p:spPr>
            <a:xfrm>
              <a:off x="1320486" y="3125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36"/>
            <p:cNvSpPr/>
            <p:nvPr/>
          </p:nvSpPr>
          <p:spPr>
            <a:xfrm>
              <a:off x="1321469" y="31512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0" y="70"/>
                    <a:pt x="35" y="70"/>
                    <a:pt x="35" y="104"/>
                  </a:cubicBezTo>
                  <a:cubicBezTo>
                    <a:pt x="70" y="104"/>
                    <a:pt x="70" y="70"/>
                    <a:pt x="7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36"/>
            <p:cNvSpPr/>
            <p:nvPr/>
          </p:nvSpPr>
          <p:spPr>
            <a:xfrm>
              <a:off x="1312005" y="2818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36"/>
            <p:cNvSpPr/>
            <p:nvPr/>
          </p:nvSpPr>
          <p:spPr>
            <a:xfrm>
              <a:off x="1312005" y="281835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0" y="0"/>
                  </a:moveTo>
                  <a:cubicBezTo>
                    <a:pt x="69" y="69"/>
                    <a:pt x="104" y="138"/>
                    <a:pt x="173" y="138"/>
                  </a:cubicBezTo>
                  <a:cubicBezTo>
                    <a:pt x="173" y="69"/>
                    <a:pt x="69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36"/>
            <p:cNvSpPr/>
            <p:nvPr/>
          </p:nvSpPr>
          <p:spPr>
            <a:xfrm>
              <a:off x="1295674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36"/>
            <p:cNvSpPr/>
            <p:nvPr/>
          </p:nvSpPr>
          <p:spPr>
            <a:xfrm>
              <a:off x="1295674" y="32362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36"/>
            <p:cNvSpPr/>
            <p:nvPr/>
          </p:nvSpPr>
          <p:spPr>
            <a:xfrm>
              <a:off x="1300246" y="3317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36"/>
            <p:cNvSpPr/>
            <p:nvPr/>
          </p:nvSpPr>
          <p:spPr>
            <a:xfrm>
              <a:off x="1316567" y="30468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36" y="35"/>
                  </a:cubicBezTo>
                  <a:cubicBezTo>
                    <a:pt x="36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36"/>
            <p:cNvSpPr/>
            <p:nvPr/>
          </p:nvSpPr>
          <p:spPr>
            <a:xfrm>
              <a:off x="1318201" y="308272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70"/>
                    <a:pt x="70" y="105"/>
                    <a:pt x="70" y="174"/>
                  </a:cubicBezTo>
                  <a:cubicBezTo>
                    <a:pt x="70" y="105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36"/>
            <p:cNvSpPr/>
            <p:nvPr/>
          </p:nvSpPr>
          <p:spPr>
            <a:xfrm>
              <a:off x="1318852" y="3099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36"/>
            <p:cNvSpPr/>
            <p:nvPr/>
          </p:nvSpPr>
          <p:spPr>
            <a:xfrm>
              <a:off x="1318201" y="3082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36"/>
            <p:cNvSpPr/>
            <p:nvPr/>
          </p:nvSpPr>
          <p:spPr>
            <a:xfrm>
              <a:off x="1316897" y="30501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36"/>
            <p:cNvSpPr/>
            <p:nvPr/>
          </p:nvSpPr>
          <p:spPr>
            <a:xfrm>
              <a:off x="1298942" y="3307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36"/>
            <p:cNvSpPr/>
            <p:nvPr/>
          </p:nvSpPr>
          <p:spPr>
            <a:xfrm>
              <a:off x="1298942" y="330798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0" y="1"/>
                  </a:moveTo>
                  <a:cubicBezTo>
                    <a:pt x="70" y="35"/>
                    <a:pt x="104" y="70"/>
                    <a:pt x="139" y="105"/>
                  </a:cubicBezTo>
                  <a:cubicBezTo>
                    <a:pt x="104" y="70"/>
                    <a:pt x="70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36"/>
            <p:cNvSpPr/>
            <p:nvPr/>
          </p:nvSpPr>
          <p:spPr>
            <a:xfrm>
              <a:off x="1313629" y="28313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36"/>
            <p:cNvSpPr/>
            <p:nvPr/>
          </p:nvSpPr>
          <p:spPr>
            <a:xfrm>
              <a:off x="1311022" y="280853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0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5" y="35"/>
                    <a:pt x="69" y="70"/>
                    <a:pt x="104" y="104"/>
                  </a:cubicBezTo>
                  <a:lnTo>
                    <a:pt x="104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36"/>
            <p:cNvSpPr/>
            <p:nvPr/>
          </p:nvSpPr>
          <p:spPr>
            <a:xfrm>
              <a:off x="1320486" y="3125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36"/>
            <p:cNvSpPr/>
            <p:nvPr/>
          </p:nvSpPr>
          <p:spPr>
            <a:xfrm>
              <a:off x="1311022" y="29488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35" y="35"/>
                  </a:lnTo>
                  <a:cubicBezTo>
                    <a:pt x="35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36"/>
            <p:cNvSpPr/>
            <p:nvPr/>
          </p:nvSpPr>
          <p:spPr>
            <a:xfrm>
              <a:off x="1311344" y="29521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35" y="35"/>
                  </a:cubicBez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36"/>
            <p:cNvSpPr/>
            <p:nvPr/>
          </p:nvSpPr>
          <p:spPr>
            <a:xfrm>
              <a:off x="1311674" y="29554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36"/>
            <p:cNvSpPr/>
            <p:nvPr/>
          </p:nvSpPr>
          <p:spPr>
            <a:xfrm>
              <a:off x="1312005" y="2788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36"/>
            <p:cNvSpPr/>
            <p:nvPr/>
          </p:nvSpPr>
          <p:spPr>
            <a:xfrm>
              <a:off x="1312005" y="27889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36"/>
            <p:cNvSpPr/>
            <p:nvPr/>
          </p:nvSpPr>
          <p:spPr>
            <a:xfrm>
              <a:off x="1127875" y="688546"/>
              <a:ext cx="15679" cy="24614"/>
            </a:xfrm>
            <a:custGeom>
              <a:avLst/>
              <a:gdLst/>
              <a:ahLst/>
              <a:cxnLst/>
              <a:rect l="l" t="t" r="r" b="b"/>
              <a:pathLst>
                <a:path w="1660" h="2606" extrusionOk="0">
                  <a:moveTo>
                    <a:pt x="1608" y="0"/>
                  </a:moveTo>
                  <a:cubicBezTo>
                    <a:pt x="1511" y="0"/>
                    <a:pt x="1477" y="86"/>
                    <a:pt x="1417" y="146"/>
                  </a:cubicBezTo>
                  <a:cubicBezTo>
                    <a:pt x="1176" y="457"/>
                    <a:pt x="934" y="837"/>
                    <a:pt x="726" y="1217"/>
                  </a:cubicBezTo>
                  <a:cubicBezTo>
                    <a:pt x="484" y="1666"/>
                    <a:pt x="311" y="2150"/>
                    <a:pt x="0" y="2600"/>
                  </a:cubicBezTo>
                  <a:cubicBezTo>
                    <a:pt x="15" y="2603"/>
                    <a:pt x="29" y="2605"/>
                    <a:pt x="41" y="2605"/>
                  </a:cubicBezTo>
                  <a:cubicBezTo>
                    <a:pt x="139" y="2605"/>
                    <a:pt x="146" y="2488"/>
                    <a:pt x="208" y="2427"/>
                  </a:cubicBezTo>
                  <a:cubicBezTo>
                    <a:pt x="622" y="1874"/>
                    <a:pt x="795" y="1217"/>
                    <a:pt x="1210" y="699"/>
                  </a:cubicBezTo>
                  <a:cubicBezTo>
                    <a:pt x="1348" y="457"/>
                    <a:pt x="1487" y="249"/>
                    <a:pt x="1659" y="7"/>
                  </a:cubicBezTo>
                  <a:cubicBezTo>
                    <a:pt x="1641" y="3"/>
                    <a:pt x="1624" y="0"/>
                    <a:pt x="1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36"/>
            <p:cNvSpPr/>
            <p:nvPr/>
          </p:nvSpPr>
          <p:spPr>
            <a:xfrm>
              <a:off x="1190231" y="73496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36"/>
            <p:cNvSpPr/>
            <p:nvPr/>
          </p:nvSpPr>
          <p:spPr>
            <a:xfrm>
              <a:off x="1189248" y="735299"/>
              <a:ext cx="6215" cy="33955"/>
            </a:xfrm>
            <a:custGeom>
              <a:avLst/>
              <a:gdLst/>
              <a:ahLst/>
              <a:cxnLst/>
              <a:rect l="l" t="t" r="r" b="b"/>
              <a:pathLst>
                <a:path w="658" h="3595" extrusionOk="0">
                  <a:moveTo>
                    <a:pt x="104" y="0"/>
                  </a:moveTo>
                  <a:cubicBezTo>
                    <a:pt x="1" y="104"/>
                    <a:pt x="1" y="242"/>
                    <a:pt x="35" y="380"/>
                  </a:cubicBezTo>
                  <a:lnTo>
                    <a:pt x="1" y="380"/>
                  </a:lnTo>
                  <a:cubicBezTo>
                    <a:pt x="70" y="795"/>
                    <a:pt x="242" y="1210"/>
                    <a:pt x="277" y="1659"/>
                  </a:cubicBezTo>
                  <a:cubicBezTo>
                    <a:pt x="346" y="2212"/>
                    <a:pt x="450" y="2800"/>
                    <a:pt x="519" y="3353"/>
                  </a:cubicBezTo>
                  <a:cubicBezTo>
                    <a:pt x="554" y="3422"/>
                    <a:pt x="554" y="3526"/>
                    <a:pt x="657" y="3595"/>
                  </a:cubicBezTo>
                  <a:cubicBezTo>
                    <a:pt x="519" y="2765"/>
                    <a:pt x="415" y="1936"/>
                    <a:pt x="312" y="1141"/>
                  </a:cubicBezTo>
                  <a:cubicBezTo>
                    <a:pt x="242" y="761"/>
                    <a:pt x="104" y="38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36"/>
            <p:cNvSpPr/>
            <p:nvPr/>
          </p:nvSpPr>
          <p:spPr>
            <a:xfrm>
              <a:off x="1138321" y="698076"/>
              <a:ext cx="2947" cy="21232"/>
            </a:xfrm>
            <a:custGeom>
              <a:avLst/>
              <a:gdLst/>
              <a:ahLst/>
              <a:cxnLst/>
              <a:rect l="l" t="t" r="r" b="b"/>
              <a:pathLst>
                <a:path w="312" h="2248" extrusionOk="0">
                  <a:moveTo>
                    <a:pt x="104" y="1"/>
                  </a:moveTo>
                  <a:cubicBezTo>
                    <a:pt x="35" y="796"/>
                    <a:pt x="70" y="1522"/>
                    <a:pt x="0" y="2247"/>
                  </a:cubicBezTo>
                  <a:cubicBezTo>
                    <a:pt x="136" y="1738"/>
                    <a:pt x="139" y="1229"/>
                    <a:pt x="302" y="720"/>
                  </a:cubicBezTo>
                  <a:lnTo>
                    <a:pt x="302" y="720"/>
                  </a:lnTo>
                  <a:cubicBezTo>
                    <a:pt x="305" y="722"/>
                    <a:pt x="308" y="724"/>
                    <a:pt x="311" y="727"/>
                  </a:cubicBezTo>
                  <a:lnTo>
                    <a:pt x="311" y="692"/>
                  </a:lnTo>
                  <a:cubicBezTo>
                    <a:pt x="308" y="701"/>
                    <a:pt x="305" y="710"/>
                    <a:pt x="302" y="720"/>
                  </a:cubicBezTo>
                  <a:lnTo>
                    <a:pt x="302" y="720"/>
                  </a:lnTo>
                  <a:cubicBezTo>
                    <a:pt x="175" y="617"/>
                    <a:pt x="208" y="481"/>
                    <a:pt x="208" y="346"/>
                  </a:cubicBezTo>
                  <a:cubicBezTo>
                    <a:pt x="208" y="243"/>
                    <a:pt x="242" y="139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36"/>
            <p:cNvSpPr/>
            <p:nvPr/>
          </p:nvSpPr>
          <p:spPr>
            <a:xfrm>
              <a:off x="1143214" y="754557"/>
              <a:ext cx="3608" cy="9596"/>
            </a:xfrm>
            <a:custGeom>
              <a:avLst/>
              <a:gdLst/>
              <a:ahLst/>
              <a:cxnLst/>
              <a:rect l="l" t="t" r="r" b="b"/>
              <a:pathLst>
                <a:path w="382" h="1016" extrusionOk="0">
                  <a:moveTo>
                    <a:pt x="1" y="0"/>
                  </a:moveTo>
                  <a:cubicBezTo>
                    <a:pt x="1" y="242"/>
                    <a:pt x="70" y="415"/>
                    <a:pt x="105" y="588"/>
                  </a:cubicBezTo>
                  <a:cubicBezTo>
                    <a:pt x="105" y="692"/>
                    <a:pt x="139" y="795"/>
                    <a:pt x="174" y="899"/>
                  </a:cubicBezTo>
                  <a:cubicBezTo>
                    <a:pt x="174" y="977"/>
                    <a:pt x="213" y="1016"/>
                    <a:pt x="261" y="1016"/>
                  </a:cubicBezTo>
                  <a:cubicBezTo>
                    <a:pt x="277" y="1016"/>
                    <a:pt x="295" y="1011"/>
                    <a:pt x="312" y="1003"/>
                  </a:cubicBezTo>
                  <a:cubicBezTo>
                    <a:pt x="381" y="934"/>
                    <a:pt x="381" y="865"/>
                    <a:pt x="312" y="830"/>
                  </a:cubicBezTo>
                  <a:cubicBezTo>
                    <a:pt x="139" y="623"/>
                    <a:pt x="139" y="3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36"/>
            <p:cNvSpPr/>
            <p:nvPr/>
          </p:nvSpPr>
          <p:spPr>
            <a:xfrm>
              <a:off x="1183695" y="700041"/>
              <a:ext cx="6545" cy="8170"/>
            </a:xfrm>
            <a:custGeom>
              <a:avLst/>
              <a:gdLst/>
              <a:ahLst/>
              <a:cxnLst/>
              <a:rect l="l" t="t" r="r" b="b"/>
              <a:pathLst>
                <a:path w="693" h="865" extrusionOk="0">
                  <a:moveTo>
                    <a:pt x="35" y="0"/>
                  </a:moveTo>
                  <a:lnTo>
                    <a:pt x="1" y="35"/>
                  </a:lnTo>
                  <a:cubicBezTo>
                    <a:pt x="174" y="346"/>
                    <a:pt x="416" y="622"/>
                    <a:pt x="692" y="864"/>
                  </a:cubicBezTo>
                  <a:cubicBezTo>
                    <a:pt x="554" y="519"/>
                    <a:pt x="277" y="277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36"/>
            <p:cNvSpPr/>
            <p:nvPr/>
          </p:nvSpPr>
          <p:spPr>
            <a:xfrm>
              <a:off x="1190231" y="7078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36"/>
            <p:cNvSpPr/>
            <p:nvPr/>
          </p:nvSpPr>
          <p:spPr>
            <a:xfrm>
              <a:off x="1183043" y="6993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36"/>
            <p:cNvSpPr/>
            <p:nvPr/>
          </p:nvSpPr>
          <p:spPr>
            <a:xfrm>
              <a:off x="1179133" y="693505"/>
              <a:ext cx="3920" cy="5884"/>
            </a:xfrm>
            <a:custGeom>
              <a:avLst/>
              <a:gdLst/>
              <a:ahLst/>
              <a:cxnLst/>
              <a:rect l="l" t="t" r="r" b="b"/>
              <a:pathLst>
                <a:path w="415" h="623" extrusionOk="0">
                  <a:moveTo>
                    <a:pt x="0" y="1"/>
                  </a:moveTo>
                  <a:cubicBezTo>
                    <a:pt x="69" y="346"/>
                    <a:pt x="104" y="381"/>
                    <a:pt x="415" y="623"/>
                  </a:cubicBezTo>
                  <a:cubicBezTo>
                    <a:pt x="311" y="381"/>
                    <a:pt x="242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36"/>
            <p:cNvSpPr/>
            <p:nvPr/>
          </p:nvSpPr>
          <p:spPr>
            <a:xfrm>
              <a:off x="1140607" y="650086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1"/>
                  </a:moveTo>
                  <a:cubicBezTo>
                    <a:pt x="0" y="35"/>
                    <a:pt x="0" y="70"/>
                    <a:pt x="35" y="139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36"/>
            <p:cNvSpPr/>
            <p:nvPr/>
          </p:nvSpPr>
          <p:spPr>
            <a:xfrm>
              <a:off x="1140928" y="651390"/>
              <a:ext cx="671" cy="4911"/>
            </a:xfrm>
            <a:custGeom>
              <a:avLst/>
              <a:gdLst/>
              <a:ahLst/>
              <a:cxnLst/>
              <a:rect l="l" t="t" r="r" b="b"/>
              <a:pathLst>
                <a:path w="71" h="520" extrusionOk="0">
                  <a:moveTo>
                    <a:pt x="1" y="1"/>
                  </a:moveTo>
                  <a:lnTo>
                    <a:pt x="1" y="519"/>
                  </a:lnTo>
                  <a:cubicBezTo>
                    <a:pt x="70" y="312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36"/>
            <p:cNvSpPr/>
            <p:nvPr/>
          </p:nvSpPr>
          <p:spPr>
            <a:xfrm>
              <a:off x="1135384" y="677514"/>
              <a:ext cx="5554" cy="4250"/>
            </a:xfrm>
            <a:custGeom>
              <a:avLst/>
              <a:gdLst/>
              <a:ahLst/>
              <a:cxnLst/>
              <a:rect l="l" t="t" r="r" b="b"/>
              <a:pathLst>
                <a:path w="588" h="450" extrusionOk="0">
                  <a:moveTo>
                    <a:pt x="588" y="0"/>
                  </a:moveTo>
                  <a:lnTo>
                    <a:pt x="588" y="0"/>
                  </a:lnTo>
                  <a:cubicBezTo>
                    <a:pt x="381" y="138"/>
                    <a:pt x="173" y="242"/>
                    <a:pt x="0" y="449"/>
                  </a:cubicBezTo>
                  <a:cubicBezTo>
                    <a:pt x="242" y="380"/>
                    <a:pt x="450" y="207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36"/>
            <p:cNvSpPr/>
            <p:nvPr/>
          </p:nvSpPr>
          <p:spPr>
            <a:xfrm>
              <a:off x="1135384" y="68175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36"/>
            <p:cNvSpPr/>
            <p:nvPr/>
          </p:nvSpPr>
          <p:spPr>
            <a:xfrm>
              <a:off x="1121018" y="721254"/>
              <a:ext cx="2616" cy="6215"/>
            </a:xfrm>
            <a:custGeom>
              <a:avLst/>
              <a:gdLst/>
              <a:ahLst/>
              <a:cxnLst/>
              <a:rect l="l" t="t" r="r" b="b"/>
              <a:pathLst>
                <a:path w="277" h="658" extrusionOk="0">
                  <a:moveTo>
                    <a:pt x="277" y="1"/>
                  </a:moveTo>
                  <a:lnTo>
                    <a:pt x="277" y="1"/>
                  </a:lnTo>
                  <a:cubicBezTo>
                    <a:pt x="0" y="139"/>
                    <a:pt x="0" y="381"/>
                    <a:pt x="0" y="658"/>
                  </a:cubicBezTo>
                  <a:cubicBezTo>
                    <a:pt x="70" y="416"/>
                    <a:pt x="139" y="208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36"/>
            <p:cNvSpPr/>
            <p:nvPr/>
          </p:nvSpPr>
          <p:spPr>
            <a:xfrm>
              <a:off x="1193820" y="703299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0" y="1"/>
                  </a:moveTo>
                  <a:cubicBezTo>
                    <a:pt x="0" y="35"/>
                    <a:pt x="0" y="35"/>
                    <a:pt x="0" y="70"/>
                  </a:cubicBez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36"/>
            <p:cNvSpPr/>
            <p:nvPr/>
          </p:nvSpPr>
          <p:spPr>
            <a:xfrm>
              <a:off x="1188918" y="69807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cubicBezTo>
                    <a:pt x="36" y="1"/>
                    <a:pt x="36" y="1"/>
                    <a:pt x="36" y="1"/>
                  </a:cubicBezTo>
                  <a:lnTo>
                    <a:pt x="1" y="1"/>
                  </a:lnTo>
                  <a:cubicBezTo>
                    <a:pt x="1" y="1"/>
                    <a:pt x="36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36"/>
            <p:cNvSpPr/>
            <p:nvPr/>
          </p:nvSpPr>
          <p:spPr>
            <a:xfrm>
              <a:off x="1189248" y="698076"/>
              <a:ext cx="4581" cy="5233"/>
            </a:xfrm>
            <a:custGeom>
              <a:avLst/>
              <a:gdLst/>
              <a:ahLst/>
              <a:cxnLst/>
              <a:rect l="l" t="t" r="r" b="b"/>
              <a:pathLst>
                <a:path w="485" h="554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312" y="381"/>
                    <a:pt x="484" y="554"/>
                  </a:cubicBezTo>
                  <a:cubicBezTo>
                    <a:pt x="346" y="346"/>
                    <a:pt x="208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36"/>
            <p:cNvSpPr/>
            <p:nvPr/>
          </p:nvSpPr>
          <p:spPr>
            <a:xfrm>
              <a:off x="1195775" y="719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36"/>
            <p:cNvSpPr/>
            <p:nvPr/>
          </p:nvSpPr>
          <p:spPr>
            <a:xfrm>
              <a:off x="1195775" y="719951"/>
              <a:ext cx="3608" cy="1643"/>
            </a:xfrm>
            <a:custGeom>
              <a:avLst/>
              <a:gdLst/>
              <a:ahLst/>
              <a:cxnLst/>
              <a:rect l="l" t="t" r="r" b="b"/>
              <a:pathLst>
                <a:path w="382" h="174" extrusionOk="0">
                  <a:moveTo>
                    <a:pt x="1" y="1"/>
                  </a:moveTo>
                  <a:cubicBezTo>
                    <a:pt x="174" y="173"/>
                    <a:pt x="174" y="173"/>
                    <a:pt x="381" y="173"/>
                  </a:cubicBezTo>
                  <a:cubicBezTo>
                    <a:pt x="243" y="104"/>
                    <a:pt x="10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36"/>
            <p:cNvSpPr/>
            <p:nvPr/>
          </p:nvSpPr>
          <p:spPr>
            <a:xfrm>
              <a:off x="1186642" y="6987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36"/>
            <p:cNvSpPr/>
            <p:nvPr/>
          </p:nvSpPr>
          <p:spPr>
            <a:xfrm>
              <a:off x="1189579" y="70297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36"/>
            <p:cNvSpPr/>
            <p:nvPr/>
          </p:nvSpPr>
          <p:spPr>
            <a:xfrm>
              <a:off x="1186963" y="698728"/>
              <a:ext cx="2626" cy="4260"/>
            </a:xfrm>
            <a:custGeom>
              <a:avLst/>
              <a:gdLst/>
              <a:ahLst/>
              <a:cxnLst/>
              <a:rect l="l" t="t" r="r" b="b"/>
              <a:pathLst>
                <a:path w="278" h="451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174"/>
                    <a:pt x="139" y="312"/>
                    <a:pt x="277" y="450"/>
                  </a:cubicBezTo>
                  <a:cubicBezTo>
                    <a:pt x="208" y="277"/>
                    <a:pt x="139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36"/>
            <p:cNvSpPr/>
            <p:nvPr/>
          </p:nvSpPr>
          <p:spPr>
            <a:xfrm>
              <a:off x="1124938" y="717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36"/>
            <p:cNvSpPr/>
            <p:nvPr/>
          </p:nvSpPr>
          <p:spPr>
            <a:xfrm>
              <a:off x="1127544" y="7130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36"/>
            <p:cNvSpPr/>
            <p:nvPr/>
          </p:nvSpPr>
          <p:spPr>
            <a:xfrm>
              <a:off x="1124938" y="713094"/>
              <a:ext cx="2616" cy="4581"/>
            </a:xfrm>
            <a:custGeom>
              <a:avLst/>
              <a:gdLst/>
              <a:ahLst/>
              <a:cxnLst/>
              <a:rect l="l" t="t" r="r" b="b"/>
              <a:pathLst>
                <a:path w="277" h="485" extrusionOk="0">
                  <a:moveTo>
                    <a:pt x="277" y="1"/>
                  </a:moveTo>
                  <a:cubicBezTo>
                    <a:pt x="242" y="173"/>
                    <a:pt x="35" y="277"/>
                    <a:pt x="0" y="485"/>
                  </a:cubicBezTo>
                  <a:cubicBezTo>
                    <a:pt x="173" y="346"/>
                    <a:pt x="277" y="208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36"/>
            <p:cNvSpPr/>
            <p:nvPr/>
          </p:nvSpPr>
          <p:spPr>
            <a:xfrm>
              <a:off x="1152687" y="69089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36"/>
            <p:cNvSpPr/>
            <p:nvPr/>
          </p:nvSpPr>
          <p:spPr>
            <a:xfrm>
              <a:off x="1152356" y="691219"/>
              <a:ext cx="661" cy="4581"/>
            </a:xfrm>
            <a:custGeom>
              <a:avLst/>
              <a:gdLst/>
              <a:ahLst/>
              <a:cxnLst/>
              <a:rect l="l" t="t" r="r" b="b"/>
              <a:pathLst>
                <a:path w="70" h="485" extrusionOk="0">
                  <a:moveTo>
                    <a:pt x="35" y="1"/>
                  </a:moveTo>
                  <a:cubicBezTo>
                    <a:pt x="1" y="139"/>
                    <a:pt x="1" y="277"/>
                    <a:pt x="35" y="485"/>
                  </a:cubicBezTo>
                  <a:cubicBezTo>
                    <a:pt x="70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36"/>
            <p:cNvSpPr/>
            <p:nvPr/>
          </p:nvSpPr>
          <p:spPr>
            <a:xfrm>
              <a:off x="1191865" y="7098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36"/>
            <p:cNvSpPr/>
            <p:nvPr/>
          </p:nvSpPr>
          <p:spPr>
            <a:xfrm>
              <a:off x="1191865" y="709779"/>
              <a:ext cx="3268" cy="2342"/>
            </a:xfrm>
            <a:custGeom>
              <a:avLst/>
              <a:gdLst/>
              <a:ahLst/>
              <a:cxnLst/>
              <a:rect l="l" t="t" r="r" b="b"/>
              <a:pathLst>
                <a:path w="346" h="248" extrusionOk="0">
                  <a:moveTo>
                    <a:pt x="51" y="1"/>
                  </a:moveTo>
                  <a:cubicBezTo>
                    <a:pt x="35" y="1"/>
                    <a:pt x="18" y="2"/>
                    <a:pt x="0" y="6"/>
                  </a:cubicBezTo>
                  <a:cubicBezTo>
                    <a:pt x="69" y="110"/>
                    <a:pt x="173" y="213"/>
                    <a:pt x="346" y="248"/>
                  </a:cubicBezTo>
                  <a:cubicBezTo>
                    <a:pt x="253" y="124"/>
                    <a:pt x="188" y="1"/>
                    <a:pt x="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36"/>
            <p:cNvSpPr/>
            <p:nvPr/>
          </p:nvSpPr>
          <p:spPr>
            <a:xfrm>
              <a:off x="1171294" y="72093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70" y="0"/>
                    <a:pt x="0" y="35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36"/>
            <p:cNvSpPr/>
            <p:nvPr/>
          </p:nvSpPr>
          <p:spPr>
            <a:xfrm>
              <a:off x="1172776" y="730595"/>
              <a:ext cx="482" cy="793"/>
            </a:xfrm>
            <a:custGeom>
              <a:avLst/>
              <a:gdLst/>
              <a:ahLst/>
              <a:cxnLst/>
              <a:rect l="l" t="t" r="r" b="b"/>
              <a:pathLst>
                <a:path w="51" h="84" extrusionOk="0">
                  <a:moveTo>
                    <a:pt x="40" y="1"/>
                  </a:moveTo>
                  <a:cubicBezTo>
                    <a:pt x="24" y="1"/>
                    <a:pt x="0" y="33"/>
                    <a:pt x="51" y="83"/>
                  </a:cubicBezTo>
                  <a:lnTo>
                    <a:pt x="51" y="14"/>
                  </a:lnTo>
                  <a:cubicBezTo>
                    <a:pt x="51" y="5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36"/>
            <p:cNvSpPr/>
            <p:nvPr/>
          </p:nvSpPr>
          <p:spPr>
            <a:xfrm>
              <a:off x="1154973" y="695139"/>
              <a:ext cx="982" cy="3277"/>
            </a:xfrm>
            <a:custGeom>
              <a:avLst/>
              <a:gdLst/>
              <a:ahLst/>
              <a:cxnLst/>
              <a:rect l="l" t="t" r="r" b="b"/>
              <a:pathLst>
                <a:path w="104" h="347" extrusionOk="0">
                  <a:moveTo>
                    <a:pt x="69" y="1"/>
                  </a:moveTo>
                  <a:cubicBezTo>
                    <a:pt x="35" y="139"/>
                    <a:pt x="0" y="243"/>
                    <a:pt x="0" y="346"/>
                  </a:cubicBezTo>
                  <a:cubicBezTo>
                    <a:pt x="104" y="243"/>
                    <a:pt x="104" y="139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36"/>
            <p:cNvSpPr/>
            <p:nvPr/>
          </p:nvSpPr>
          <p:spPr>
            <a:xfrm>
              <a:off x="1138321" y="651390"/>
              <a:ext cx="331" cy="1322"/>
            </a:xfrm>
            <a:custGeom>
              <a:avLst/>
              <a:gdLst/>
              <a:ahLst/>
              <a:cxnLst/>
              <a:rect l="l" t="t" r="r" b="b"/>
              <a:pathLst>
                <a:path w="35" h="140" extrusionOk="0">
                  <a:moveTo>
                    <a:pt x="35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0" y="105"/>
                    <a:pt x="0" y="139"/>
                    <a:pt x="35" y="139"/>
                  </a:cubicBezTo>
                  <a:cubicBezTo>
                    <a:pt x="35" y="105"/>
                    <a:pt x="35" y="10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36"/>
            <p:cNvSpPr/>
            <p:nvPr/>
          </p:nvSpPr>
          <p:spPr>
            <a:xfrm>
              <a:off x="1145499" y="654195"/>
              <a:ext cx="340" cy="1124"/>
            </a:xfrm>
            <a:custGeom>
              <a:avLst/>
              <a:gdLst/>
              <a:ahLst/>
              <a:cxnLst/>
              <a:rect l="l" t="t" r="r" b="b"/>
              <a:pathLst>
                <a:path w="36" h="119" extrusionOk="0">
                  <a:moveTo>
                    <a:pt x="23" y="1"/>
                  </a:moveTo>
                  <a:cubicBezTo>
                    <a:pt x="18" y="1"/>
                    <a:pt x="11" y="5"/>
                    <a:pt x="1" y="15"/>
                  </a:cubicBezTo>
                  <a:cubicBezTo>
                    <a:pt x="1" y="15"/>
                    <a:pt x="1" y="49"/>
                    <a:pt x="1" y="49"/>
                  </a:cubicBezTo>
                  <a:cubicBezTo>
                    <a:pt x="1" y="84"/>
                    <a:pt x="1" y="84"/>
                    <a:pt x="35" y="119"/>
                  </a:cubicBezTo>
                  <a:cubicBezTo>
                    <a:pt x="35" y="84"/>
                    <a:pt x="35" y="49"/>
                    <a:pt x="35" y="49"/>
                  </a:cubicBezTo>
                  <a:cubicBezTo>
                    <a:pt x="35" y="25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36"/>
            <p:cNvSpPr/>
            <p:nvPr/>
          </p:nvSpPr>
          <p:spPr>
            <a:xfrm>
              <a:off x="1136357" y="734968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70"/>
                  </a:moveTo>
                  <a:lnTo>
                    <a:pt x="1" y="104"/>
                  </a:lnTo>
                  <a:cubicBezTo>
                    <a:pt x="1" y="139"/>
                    <a:pt x="1" y="104"/>
                    <a:pt x="1" y="70"/>
                  </a:cubicBezTo>
                  <a:lnTo>
                    <a:pt x="1" y="1"/>
                  </a:lnTo>
                  <a:cubicBezTo>
                    <a:pt x="1" y="35"/>
                    <a:pt x="1" y="35"/>
                    <a:pt x="1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36"/>
            <p:cNvSpPr/>
            <p:nvPr/>
          </p:nvSpPr>
          <p:spPr>
            <a:xfrm>
              <a:off x="1176847" y="768923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69" y="0"/>
                  </a:moveTo>
                  <a:cubicBezTo>
                    <a:pt x="35" y="35"/>
                    <a:pt x="0" y="69"/>
                    <a:pt x="0" y="104"/>
                  </a:cubicBezTo>
                  <a:cubicBezTo>
                    <a:pt x="0" y="139"/>
                    <a:pt x="0" y="173"/>
                    <a:pt x="35" y="173"/>
                  </a:cubicBezTo>
                  <a:cubicBezTo>
                    <a:pt x="69" y="173"/>
                    <a:pt x="104" y="104"/>
                    <a:pt x="104" y="69"/>
                  </a:cubicBezTo>
                  <a:cubicBezTo>
                    <a:pt x="104" y="35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36"/>
            <p:cNvSpPr/>
            <p:nvPr/>
          </p:nvSpPr>
          <p:spPr>
            <a:xfrm>
              <a:off x="1144527" y="646818"/>
              <a:ext cx="1313" cy="4581"/>
            </a:xfrm>
            <a:custGeom>
              <a:avLst/>
              <a:gdLst/>
              <a:ahLst/>
              <a:cxnLst/>
              <a:rect l="l" t="t" r="r" b="b"/>
              <a:pathLst>
                <a:path w="139" h="485" extrusionOk="0">
                  <a:moveTo>
                    <a:pt x="69" y="1"/>
                  </a:moveTo>
                  <a:cubicBezTo>
                    <a:pt x="69" y="139"/>
                    <a:pt x="0" y="312"/>
                    <a:pt x="138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36"/>
            <p:cNvSpPr/>
            <p:nvPr/>
          </p:nvSpPr>
          <p:spPr>
            <a:xfrm>
              <a:off x="1145178" y="66608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69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69"/>
                  </a:lnTo>
                  <a:cubicBezTo>
                    <a:pt x="0" y="69"/>
                    <a:pt x="0" y="69"/>
                    <a:pt x="35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36"/>
            <p:cNvSpPr/>
            <p:nvPr/>
          </p:nvSpPr>
          <p:spPr>
            <a:xfrm>
              <a:off x="1146812" y="687309"/>
              <a:ext cx="331" cy="0"/>
            </a:xfrm>
            <a:custGeom>
              <a:avLst/>
              <a:gdLst/>
              <a:ahLst/>
              <a:cxnLst/>
              <a:rect l="l" t="t" r="r" b="b"/>
              <a:pathLst>
                <a:path w="35" extrusionOk="0">
                  <a:moveTo>
                    <a:pt x="35" y="0"/>
                  </a:moveTo>
                  <a:cubicBezTo>
                    <a:pt x="35" y="0"/>
                    <a:pt x="35" y="0"/>
                    <a:pt x="0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36"/>
            <p:cNvSpPr/>
            <p:nvPr/>
          </p:nvSpPr>
          <p:spPr>
            <a:xfrm>
              <a:off x="1147133" y="685996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cubicBezTo>
                    <a:pt x="1" y="1"/>
                    <a:pt x="35" y="35"/>
                    <a:pt x="1" y="70"/>
                  </a:cubicBezTo>
                  <a:cubicBezTo>
                    <a:pt x="1" y="70"/>
                    <a:pt x="1" y="104"/>
                    <a:pt x="1" y="139"/>
                  </a:cubicBezTo>
                  <a:cubicBezTo>
                    <a:pt x="1" y="104"/>
                    <a:pt x="35" y="70"/>
                    <a:pt x="35" y="70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36"/>
            <p:cNvSpPr/>
            <p:nvPr/>
          </p:nvSpPr>
          <p:spPr>
            <a:xfrm>
              <a:off x="1137018" y="729415"/>
              <a:ext cx="331" cy="992"/>
            </a:xfrm>
            <a:custGeom>
              <a:avLst/>
              <a:gdLst/>
              <a:ahLst/>
              <a:cxnLst/>
              <a:rect l="l" t="t" r="r" b="b"/>
              <a:pathLst>
                <a:path w="35" h="105" extrusionOk="0">
                  <a:moveTo>
                    <a:pt x="0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70"/>
                    <a:pt x="0" y="70"/>
                    <a:pt x="0" y="105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36"/>
            <p:cNvSpPr/>
            <p:nvPr/>
          </p:nvSpPr>
          <p:spPr>
            <a:xfrm>
              <a:off x="1185008" y="73790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cubicBezTo>
                    <a:pt x="0" y="35"/>
                    <a:pt x="0" y="35"/>
                    <a:pt x="0" y="70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36"/>
            <p:cNvSpPr/>
            <p:nvPr/>
          </p:nvSpPr>
          <p:spPr>
            <a:xfrm>
              <a:off x="1196427" y="706237"/>
              <a:ext cx="1974" cy="1077"/>
            </a:xfrm>
            <a:custGeom>
              <a:avLst/>
              <a:gdLst/>
              <a:ahLst/>
              <a:cxnLst/>
              <a:rect l="l" t="t" r="r" b="b"/>
              <a:pathLst>
                <a:path w="209" h="114" extrusionOk="0">
                  <a:moveTo>
                    <a:pt x="1" y="1"/>
                  </a:moveTo>
                  <a:lnTo>
                    <a:pt x="1" y="1"/>
                  </a:lnTo>
                  <a:cubicBezTo>
                    <a:pt x="57" y="57"/>
                    <a:pt x="91" y="114"/>
                    <a:pt x="158" y="114"/>
                  </a:cubicBezTo>
                  <a:cubicBezTo>
                    <a:pt x="173" y="114"/>
                    <a:pt x="189" y="111"/>
                    <a:pt x="208" y="104"/>
                  </a:cubicBezTo>
                  <a:cubicBezTo>
                    <a:pt x="174" y="70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36"/>
            <p:cNvSpPr/>
            <p:nvPr/>
          </p:nvSpPr>
          <p:spPr>
            <a:xfrm>
              <a:off x="1196106" y="70623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35" y="1"/>
                    <a:pt x="35" y="1"/>
                  </a:cubicBez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36"/>
            <p:cNvSpPr/>
            <p:nvPr/>
          </p:nvSpPr>
          <p:spPr>
            <a:xfrm>
              <a:off x="1198391" y="7072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36"/>
            <p:cNvSpPr/>
            <p:nvPr/>
          </p:nvSpPr>
          <p:spPr>
            <a:xfrm>
              <a:off x="1130482" y="684041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5" y="35"/>
                    <a:pt x="35" y="69"/>
                    <a:pt x="1" y="139"/>
                  </a:cubicBezTo>
                  <a:cubicBezTo>
                    <a:pt x="70" y="139"/>
                    <a:pt x="139" y="6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36"/>
            <p:cNvSpPr/>
            <p:nvPr/>
          </p:nvSpPr>
          <p:spPr>
            <a:xfrm>
              <a:off x="1130161" y="68534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36"/>
            <p:cNvSpPr/>
            <p:nvPr/>
          </p:nvSpPr>
          <p:spPr>
            <a:xfrm>
              <a:off x="1146812" y="6876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36"/>
            <p:cNvSpPr/>
            <p:nvPr/>
          </p:nvSpPr>
          <p:spPr>
            <a:xfrm>
              <a:off x="1146482" y="687630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1" y="35"/>
                    <a:pt x="1" y="104"/>
                    <a:pt x="35" y="173"/>
                  </a:cubicBezTo>
                  <a:cubicBezTo>
                    <a:pt x="70" y="104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36"/>
            <p:cNvSpPr/>
            <p:nvPr/>
          </p:nvSpPr>
          <p:spPr>
            <a:xfrm>
              <a:off x="1134080" y="682738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36"/>
            <p:cNvSpPr/>
            <p:nvPr/>
          </p:nvSpPr>
          <p:spPr>
            <a:xfrm>
              <a:off x="1132116" y="6837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36"/>
            <p:cNvSpPr/>
            <p:nvPr/>
          </p:nvSpPr>
          <p:spPr>
            <a:xfrm>
              <a:off x="1132116" y="683059"/>
              <a:ext cx="1974" cy="661"/>
            </a:xfrm>
            <a:custGeom>
              <a:avLst/>
              <a:gdLst/>
              <a:ahLst/>
              <a:cxnLst/>
              <a:rect l="l" t="t" r="r" b="b"/>
              <a:pathLst>
                <a:path w="209" h="70" extrusionOk="0">
                  <a:moveTo>
                    <a:pt x="208" y="1"/>
                  </a:moveTo>
                  <a:cubicBezTo>
                    <a:pt x="139" y="1"/>
                    <a:pt x="70" y="35"/>
                    <a:pt x="1" y="70"/>
                  </a:cubicBezTo>
                  <a:cubicBezTo>
                    <a:pt x="70" y="70"/>
                    <a:pt x="173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36"/>
            <p:cNvSpPr/>
            <p:nvPr/>
          </p:nvSpPr>
          <p:spPr>
            <a:xfrm>
              <a:off x="1124607" y="688612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73" y="0"/>
                  </a:moveTo>
                  <a:cubicBezTo>
                    <a:pt x="104" y="35"/>
                    <a:pt x="35" y="35"/>
                    <a:pt x="1" y="104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36"/>
            <p:cNvSpPr/>
            <p:nvPr/>
          </p:nvSpPr>
          <p:spPr>
            <a:xfrm>
              <a:off x="1124286" y="6895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36"/>
            <p:cNvSpPr/>
            <p:nvPr/>
          </p:nvSpPr>
          <p:spPr>
            <a:xfrm>
              <a:off x="1126241" y="6886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36"/>
            <p:cNvSpPr/>
            <p:nvPr/>
          </p:nvSpPr>
          <p:spPr>
            <a:xfrm>
              <a:off x="1195775" y="772182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35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1" y="35"/>
                    <a:pt x="1" y="70"/>
                  </a:cubicBezTo>
                  <a:cubicBezTo>
                    <a:pt x="1" y="70"/>
                    <a:pt x="35" y="70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36"/>
            <p:cNvSpPr/>
            <p:nvPr/>
          </p:nvSpPr>
          <p:spPr>
            <a:xfrm>
              <a:off x="1189579" y="702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36"/>
            <p:cNvSpPr/>
            <p:nvPr/>
          </p:nvSpPr>
          <p:spPr>
            <a:xfrm>
              <a:off x="1190882" y="7052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36"/>
            <p:cNvSpPr/>
            <p:nvPr/>
          </p:nvSpPr>
          <p:spPr>
            <a:xfrm>
              <a:off x="1189900" y="702978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1" y="0"/>
                  </a:moveTo>
                  <a:cubicBezTo>
                    <a:pt x="1" y="104"/>
                    <a:pt x="70" y="173"/>
                    <a:pt x="104" y="242"/>
                  </a:cubicBezTo>
                  <a:cubicBezTo>
                    <a:pt x="104" y="138"/>
                    <a:pt x="70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36"/>
            <p:cNvSpPr/>
            <p:nvPr/>
          </p:nvSpPr>
          <p:spPr>
            <a:xfrm>
              <a:off x="1195123" y="704603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" y="1"/>
                  </a:moveTo>
                  <a:lnTo>
                    <a:pt x="104" y="174"/>
                  </a:lnTo>
                  <a:cubicBezTo>
                    <a:pt x="104" y="70"/>
                    <a:pt x="70" y="3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36"/>
            <p:cNvSpPr/>
            <p:nvPr/>
          </p:nvSpPr>
          <p:spPr>
            <a:xfrm>
              <a:off x="1196106" y="7059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36"/>
            <p:cNvSpPr/>
            <p:nvPr/>
          </p:nvSpPr>
          <p:spPr>
            <a:xfrm>
              <a:off x="1194802" y="70460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36"/>
            <p:cNvSpPr/>
            <p:nvPr/>
          </p:nvSpPr>
          <p:spPr>
            <a:xfrm>
              <a:off x="1198712" y="707550"/>
              <a:ext cx="671" cy="661"/>
            </a:xfrm>
            <a:custGeom>
              <a:avLst/>
              <a:gdLst/>
              <a:ahLst/>
              <a:cxnLst/>
              <a:rect l="l" t="t" r="r" b="b"/>
              <a:pathLst>
                <a:path w="71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70" y="69"/>
                    <a:pt x="70" y="69"/>
                    <a:pt x="70" y="35"/>
                  </a:cubicBez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36"/>
            <p:cNvSpPr/>
            <p:nvPr/>
          </p:nvSpPr>
          <p:spPr>
            <a:xfrm>
              <a:off x="1198391" y="7072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36"/>
            <p:cNvSpPr/>
            <p:nvPr/>
          </p:nvSpPr>
          <p:spPr>
            <a:xfrm>
              <a:off x="1154642" y="698728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36"/>
            <p:cNvSpPr/>
            <p:nvPr/>
          </p:nvSpPr>
          <p:spPr>
            <a:xfrm>
              <a:off x="1154973" y="6984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36"/>
            <p:cNvSpPr/>
            <p:nvPr/>
          </p:nvSpPr>
          <p:spPr>
            <a:xfrm>
              <a:off x="1122321" y="689916"/>
              <a:ext cx="1974" cy="1908"/>
            </a:xfrm>
            <a:custGeom>
              <a:avLst/>
              <a:gdLst/>
              <a:ahLst/>
              <a:cxnLst/>
              <a:rect l="l" t="t" r="r" b="b"/>
              <a:pathLst>
                <a:path w="209" h="202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74" y="35"/>
                    <a:pt x="139" y="35"/>
                    <a:pt x="104" y="104"/>
                  </a:cubicBezTo>
                  <a:lnTo>
                    <a:pt x="1" y="173"/>
                  </a:lnTo>
                  <a:cubicBezTo>
                    <a:pt x="21" y="194"/>
                    <a:pt x="38" y="202"/>
                    <a:pt x="53" y="202"/>
                  </a:cubicBezTo>
                  <a:cubicBezTo>
                    <a:pt x="90" y="202"/>
                    <a:pt x="115" y="153"/>
                    <a:pt x="139" y="104"/>
                  </a:cubicBezTo>
                  <a:cubicBezTo>
                    <a:pt x="174" y="70"/>
                    <a:pt x="208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36"/>
            <p:cNvSpPr/>
            <p:nvPr/>
          </p:nvSpPr>
          <p:spPr>
            <a:xfrm>
              <a:off x="1127223" y="687309"/>
              <a:ext cx="1634" cy="331"/>
            </a:xfrm>
            <a:custGeom>
              <a:avLst/>
              <a:gdLst/>
              <a:ahLst/>
              <a:cxnLst/>
              <a:rect l="l" t="t" r="r" b="b"/>
              <a:pathLst>
                <a:path w="173" h="35" extrusionOk="0">
                  <a:moveTo>
                    <a:pt x="138" y="0"/>
                  </a:moveTo>
                  <a:cubicBezTo>
                    <a:pt x="104" y="0"/>
                    <a:pt x="69" y="0"/>
                    <a:pt x="0" y="35"/>
                  </a:cubicBezTo>
                  <a:lnTo>
                    <a:pt x="35" y="35"/>
                  </a:lnTo>
                  <a:cubicBezTo>
                    <a:pt x="69" y="35"/>
                    <a:pt x="10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36"/>
            <p:cNvSpPr/>
            <p:nvPr/>
          </p:nvSpPr>
          <p:spPr>
            <a:xfrm>
              <a:off x="1145178" y="69481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36"/>
            <p:cNvSpPr/>
            <p:nvPr/>
          </p:nvSpPr>
          <p:spPr>
            <a:xfrm>
              <a:off x="1121670" y="691219"/>
              <a:ext cx="661" cy="586"/>
            </a:xfrm>
            <a:custGeom>
              <a:avLst/>
              <a:gdLst/>
              <a:ahLst/>
              <a:cxnLst/>
              <a:rect l="l" t="t" r="r" b="b"/>
              <a:pathLst>
                <a:path w="70" h="62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8" y="53"/>
                    <a:pt x="26" y="61"/>
                    <a:pt x="31" y="61"/>
                  </a:cubicBezTo>
                  <a:cubicBezTo>
                    <a:pt x="35" y="61"/>
                    <a:pt x="35" y="53"/>
                    <a:pt x="35" y="35"/>
                  </a:cubicBezTo>
                  <a:lnTo>
                    <a:pt x="70" y="35"/>
                  </a:lnTo>
                  <a:cubicBezTo>
                    <a:pt x="70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36"/>
            <p:cNvSpPr/>
            <p:nvPr/>
          </p:nvSpPr>
          <p:spPr>
            <a:xfrm>
              <a:off x="1124286" y="7192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36"/>
            <p:cNvSpPr/>
            <p:nvPr/>
          </p:nvSpPr>
          <p:spPr>
            <a:xfrm>
              <a:off x="1123625" y="72093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36"/>
            <p:cNvSpPr/>
            <p:nvPr/>
          </p:nvSpPr>
          <p:spPr>
            <a:xfrm>
              <a:off x="1123625" y="719620"/>
              <a:ext cx="671" cy="1322"/>
            </a:xfrm>
            <a:custGeom>
              <a:avLst/>
              <a:gdLst/>
              <a:ahLst/>
              <a:cxnLst/>
              <a:rect l="l" t="t" r="r" b="b"/>
              <a:pathLst>
                <a:path w="71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6"/>
                    <a:pt x="1" y="105"/>
                    <a:pt x="1" y="139"/>
                  </a:cubicBezTo>
                  <a:cubicBezTo>
                    <a:pt x="36" y="105"/>
                    <a:pt x="36" y="36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36"/>
            <p:cNvSpPr/>
            <p:nvPr/>
          </p:nvSpPr>
          <p:spPr>
            <a:xfrm>
              <a:off x="1124286" y="7192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36"/>
            <p:cNvSpPr/>
            <p:nvPr/>
          </p:nvSpPr>
          <p:spPr>
            <a:xfrm>
              <a:off x="1124938" y="717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36"/>
            <p:cNvSpPr/>
            <p:nvPr/>
          </p:nvSpPr>
          <p:spPr>
            <a:xfrm>
              <a:off x="1124286" y="717665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69" y="1"/>
                  </a:moveTo>
                  <a:cubicBezTo>
                    <a:pt x="35" y="70"/>
                    <a:pt x="0" y="104"/>
                    <a:pt x="0" y="173"/>
                  </a:cubicBezTo>
                  <a:cubicBezTo>
                    <a:pt x="69" y="139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36"/>
            <p:cNvSpPr/>
            <p:nvPr/>
          </p:nvSpPr>
          <p:spPr>
            <a:xfrm>
              <a:off x="1145499" y="65139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36"/>
            <p:cNvSpPr/>
            <p:nvPr/>
          </p:nvSpPr>
          <p:spPr>
            <a:xfrm>
              <a:off x="1145499" y="6598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1" y="35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36"/>
            <p:cNvSpPr/>
            <p:nvPr/>
          </p:nvSpPr>
          <p:spPr>
            <a:xfrm>
              <a:off x="1191865" y="7062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36"/>
            <p:cNvSpPr/>
            <p:nvPr/>
          </p:nvSpPr>
          <p:spPr>
            <a:xfrm>
              <a:off x="1193168" y="70787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36"/>
            <p:cNvSpPr/>
            <p:nvPr/>
          </p:nvSpPr>
          <p:spPr>
            <a:xfrm>
              <a:off x="1141259" y="70460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36"/>
            <p:cNvSpPr/>
            <p:nvPr/>
          </p:nvSpPr>
          <p:spPr>
            <a:xfrm>
              <a:off x="1193820" y="703630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35" y="0"/>
                  </a:moveTo>
                  <a:lnTo>
                    <a:pt x="0" y="35"/>
                  </a:lnTo>
                  <a:cubicBezTo>
                    <a:pt x="35" y="69"/>
                    <a:pt x="70" y="69"/>
                    <a:pt x="104" y="104"/>
                  </a:cubicBezTo>
                  <a:cubicBezTo>
                    <a:pt x="70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36"/>
            <p:cNvSpPr/>
            <p:nvPr/>
          </p:nvSpPr>
          <p:spPr>
            <a:xfrm>
              <a:off x="1190882" y="705264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104"/>
                  </a:moveTo>
                  <a:cubicBezTo>
                    <a:pt x="69" y="69"/>
                    <a:pt x="35" y="35"/>
                    <a:pt x="0" y="0"/>
                  </a:cubicBezTo>
                  <a:lnTo>
                    <a:pt x="0" y="0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04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36"/>
            <p:cNvSpPr/>
            <p:nvPr/>
          </p:nvSpPr>
          <p:spPr>
            <a:xfrm>
              <a:off x="1195454" y="7199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36"/>
            <p:cNvSpPr/>
            <p:nvPr/>
          </p:nvSpPr>
          <p:spPr>
            <a:xfrm>
              <a:off x="1194802" y="7192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36"/>
            <p:cNvSpPr/>
            <p:nvPr/>
          </p:nvSpPr>
          <p:spPr>
            <a:xfrm>
              <a:off x="1194802" y="71929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35" y="35"/>
                    <a:pt x="35" y="70"/>
                    <a:pt x="69" y="70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36"/>
            <p:cNvSpPr/>
            <p:nvPr/>
          </p:nvSpPr>
          <p:spPr>
            <a:xfrm>
              <a:off x="1194802" y="7192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36"/>
            <p:cNvSpPr/>
            <p:nvPr/>
          </p:nvSpPr>
          <p:spPr>
            <a:xfrm>
              <a:off x="1194150" y="7186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cubicBezTo>
                    <a:pt x="0" y="35"/>
                    <a:pt x="35" y="69"/>
                    <a:pt x="69" y="69"/>
                  </a:cubicBez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36"/>
            <p:cNvSpPr/>
            <p:nvPr/>
          </p:nvSpPr>
          <p:spPr>
            <a:xfrm>
              <a:off x="1194150" y="71864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36"/>
            <p:cNvSpPr/>
            <p:nvPr/>
          </p:nvSpPr>
          <p:spPr>
            <a:xfrm>
              <a:off x="1191204" y="70885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36"/>
            <p:cNvSpPr/>
            <p:nvPr/>
          </p:nvSpPr>
          <p:spPr>
            <a:xfrm>
              <a:off x="1190552" y="708201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1" y="35"/>
                    <a:pt x="35" y="69"/>
                    <a:pt x="70" y="69"/>
                  </a:cubicBezTo>
                  <a:cubicBezTo>
                    <a:pt x="70" y="69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36"/>
            <p:cNvSpPr/>
            <p:nvPr/>
          </p:nvSpPr>
          <p:spPr>
            <a:xfrm>
              <a:off x="1190231" y="70820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36"/>
            <p:cNvSpPr/>
            <p:nvPr/>
          </p:nvSpPr>
          <p:spPr>
            <a:xfrm>
              <a:off x="1193168" y="7078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35" y="1"/>
                  </a:moveTo>
                  <a:lnTo>
                    <a:pt x="35" y="35"/>
                  </a:lnTo>
                  <a:cubicBezTo>
                    <a:pt x="0" y="70"/>
                    <a:pt x="35" y="104"/>
                    <a:pt x="104" y="104"/>
                  </a:cubicBezTo>
                  <a:cubicBezTo>
                    <a:pt x="69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36"/>
            <p:cNvSpPr/>
            <p:nvPr/>
          </p:nvSpPr>
          <p:spPr>
            <a:xfrm>
              <a:off x="1191534" y="70950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35"/>
                  </a:moveTo>
                  <a:lnTo>
                    <a:pt x="35" y="35"/>
                  </a:lnTo>
                  <a:lnTo>
                    <a:pt x="0" y="0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36"/>
            <p:cNvSpPr/>
            <p:nvPr/>
          </p:nvSpPr>
          <p:spPr>
            <a:xfrm>
              <a:off x="1191204" y="709174"/>
              <a:ext cx="671" cy="340"/>
            </a:xfrm>
            <a:custGeom>
              <a:avLst/>
              <a:gdLst/>
              <a:ahLst/>
              <a:cxnLst/>
              <a:rect l="l" t="t" r="r" b="b"/>
              <a:pathLst>
                <a:path w="71" h="36" extrusionOk="0">
                  <a:moveTo>
                    <a:pt x="1" y="1"/>
                  </a:moveTo>
                  <a:cubicBezTo>
                    <a:pt x="35" y="1"/>
                    <a:pt x="36" y="35"/>
                    <a:pt x="70" y="35"/>
                  </a:cubicBezTo>
                  <a:cubicBezTo>
                    <a:pt x="70" y="35"/>
                    <a:pt x="36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36"/>
            <p:cNvSpPr/>
            <p:nvPr/>
          </p:nvSpPr>
          <p:spPr>
            <a:xfrm>
              <a:off x="1191204" y="70885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36"/>
            <p:cNvSpPr/>
            <p:nvPr/>
          </p:nvSpPr>
          <p:spPr>
            <a:xfrm>
              <a:off x="1128527" y="686327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70" y="0"/>
                  </a:moveTo>
                  <a:cubicBezTo>
                    <a:pt x="70" y="35"/>
                    <a:pt x="35" y="35"/>
                    <a:pt x="0" y="69"/>
                  </a:cubicBezTo>
                  <a:lnTo>
                    <a:pt x="35" y="10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36"/>
            <p:cNvSpPr/>
            <p:nvPr/>
          </p:nvSpPr>
          <p:spPr>
            <a:xfrm>
              <a:off x="1126241" y="68763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70" y="35"/>
                    <a:pt x="35" y="70"/>
                    <a:pt x="0" y="104"/>
                  </a:cubicBezTo>
                  <a:lnTo>
                    <a:pt x="0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36"/>
            <p:cNvSpPr/>
            <p:nvPr/>
          </p:nvSpPr>
          <p:spPr>
            <a:xfrm>
              <a:off x="1134402" y="68240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36"/>
            <p:cNvSpPr/>
            <p:nvPr/>
          </p:nvSpPr>
          <p:spPr>
            <a:xfrm>
              <a:off x="1134732" y="68175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0" y="35"/>
                    <a:pt x="0" y="7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36"/>
            <p:cNvSpPr/>
            <p:nvPr/>
          </p:nvSpPr>
          <p:spPr>
            <a:xfrm>
              <a:off x="1135053" y="68175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ubicBezTo>
                    <a:pt x="1" y="0"/>
                    <a:pt x="35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36"/>
            <p:cNvSpPr/>
            <p:nvPr/>
          </p:nvSpPr>
          <p:spPr>
            <a:xfrm>
              <a:off x="1129178" y="685344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104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36"/>
            <p:cNvSpPr/>
            <p:nvPr/>
          </p:nvSpPr>
          <p:spPr>
            <a:xfrm>
              <a:off x="1188266" y="69709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36"/>
            <p:cNvSpPr/>
            <p:nvPr/>
          </p:nvSpPr>
          <p:spPr>
            <a:xfrm>
              <a:off x="1188918" y="6977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36"/>
            <p:cNvSpPr/>
            <p:nvPr/>
          </p:nvSpPr>
          <p:spPr>
            <a:xfrm>
              <a:off x="1188597" y="69742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36"/>
            <p:cNvSpPr/>
            <p:nvPr/>
          </p:nvSpPr>
          <p:spPr>
            <a:xfrm>
              <a:off x="1183043" y="69938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"/>
                  </a:moveTo>
                  <a:cubicBezTo>
                    <a:pt x="1" y="35"/>
                    <a:pt x="35" y="70"/>
                    <a:pt x="70" y="105"/>
                  </a:cubicBezTo>
                  <a:lnTo>
                    <a:pt x="104" y="70"/>
                  </a:lnTo>
                  <a:cubicBezTo>
                    <a:pt x="70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36"/>
            <p:cNvSpPr/>
            <p:nvPr/>
          </p:nvSpPr>
          <p:spPr>
            <a:xfrm>
              <a:off x="1183043" y="6993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36"/>
            <p:cNvSpPr/>
            <p:nvPr/>
          </p:nvSpPr>
          <p:spPr>
            <a:xfrm>
              <a:off x="1187293" y="69645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" y="1"/>
                  </a:moveTo>
                  <a:lnTo>
                    <a:pt x="104" y="104"/>
                  </a:lnTo>
                  <a:lnTo>
                    <a:pt x="138" y="69"/>
                  </a:lnTo>
                  <a:lnTo>
                    <a:pt x="104" y="69"/>
                  </a:lnTo>
                  <a:cubicBezTo>
                    <a:pt x="70" y="69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36"/>
            <p:cNvSpPr/>
            <p:nvPr/>
          </p:nvSpPr>
          <p:spPr>
            <a:xfrm>
              <a:off x="1219935" y="609605"/>
              <a:ext cx="24821" cy="36902"/>
            </a:xfrm>
            <a:custGeom>
              <a:avLst/>
              <a:gdLst/>
              <a:ahLst/>
              <a:cxnLst/>
              <a:rect l="l" t="t" r="r" b="b"/>
              <a:pathLst>
                <a:path w="2628" h="3907" extrusionOk="0">
                  <a:moveTo>
                    <a:pt x="35" y="1"/>
                  </a:moveTo>
                  <a:cubicBezTo>
                    <a:pt x="1" y="139"/>
                    <a:pt x="1" y="242"/>
                    <a:pt x="70" y="381"/>
                  </a:cubicBezTo>
                  <a:cubicBezTo>
                    <a:pt x="243" y="899"/>
                    <a:pt x="485" y="1383"/>
                    <a:pt x="796" y="1832"/>
                  </a:cubicBezTo>
                  <a:cubicBezTo>
                    <a:pt x="1141" y="2282"/>
                    <a:pt x="1487" y="2731"/>
                    <a:pt x="1867" y="3146"/>
                  </a:cubicBezTo>
                  <a:cubicBezTo>
                    <a:pt x="2109" y="3422"/>
                    <a:pt x="2317" y="3699"/>
                    <a:pt x="2628" y="3906"/>
                  </a:cubicBezTo>
                  <a:cubicBezTo>
                    <a:pt x="2628" y="3837"/>
                    <a:pt x="2593" y="3803"/>
                    <a:pt x="2558" y="3768"/>
                  </a:cubicBezTo>
                  <a:cubicBezTo>
                    <a:pt x="2144" y="3319"/>
                    <a:pt x="1763" y="2835"/>
                    <a:pt x="1383" y="2386"/>
                  </a:cubicBezTo>
                  <a:cubicBezTo>
                    <a:pt x="899" y="1729"/>
                    <a:pt x="415" y="1072"/>
                    <a:pt x="173" y="277"/>
                  </a:cubicBezTo>
                  <a:cubicBezTo>
                    <a:pt x="139" y="208"/>
                    <a:pt x="173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36"/>
            <p:cNvSpPr/>
            <p:nvPr/>
          </p:nvSpPr>
          <p:spPr>
            <a:xfrm>
              <a:off x="1244747" y="64649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36"/>
            <p:cNvSpPr/>
            <p:nvPr/>
          </p:nvSpPr>
          <p:spPr>
            <a:xfrm>
              <a:off x="1244747" y="6464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35" y="0"/>
                    <a:pt x="35" y="0"/>
                  </a:cubicBezTo>
                  <a:cubicBezTo>
                    <a:pt x="35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36"/>
            <p:cNvSpPr/>
            <p:nvPr/>
          </p:nvSpPr>
          <p:spPr>
            <a:xfrm>
              <a:off x="1255193" y="65694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cubicBezTo>
                    <a:pt x="1" y="0"/>
                    <a:pt x="1" y="0"/>
                    <a:pt x="35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36"/>
            <p:cNvSpPr/>
            <p:nvPr/>
          </p:nvSpPr>
          <p:spPr>
            <a:xfrm>
              <a:off x="1255524" y="656943"/>
              <a:ext cx="3268" cy="2947"/>
            </a:xfrm>
            <a:custGeom>
              <a:avLst/>
              <a:gdLst/>
              <a:ahLst/>
              <a:cxnLst/>
              <a:rect l="l" t="t" r="r" b="b"/>
              <a:pathLst>
                <a:path w="346" h="312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104"/>
                    <a:pt x="173" y="242"/>
                    <a:pt x="346" y="312"/>
                  </a:cubicBezTo>
                  <a:cubicBezTo>
                    <a:pt x="242" y="139"/>
                    <a:pt x="139" y="7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36"/>
            <p:cNvSpPr/>
            <p:nvPr/>
          </p:nvSpPr>
          <p:spPr>
            <a:xfrm>
              <a:off x="1245078" y="646497"/>
              <a:ext cx="9143" cy="9473"/>
            </a:xfrm>
            <a:custGeom>
              <a:avLst/>
              <a:gdLst/>
              <a:ahLst/>
              <a:cxnLst/>
              <a:rect l="l" t="t" r="r" b="b"/>
              <a:pathLst>
                <a:path w="968" h="1003" extrusionOk="0">
                  <a:moveTo>
                    <a:pt x="0" y="0"/>
                  </a:moveTo>
                  <a:lnTo>
                    <a:pt x="0" y="0"/>
                  </a:lnTo>
                  <a:cubicBezTo>
                    <a:pt x="138" y="277"/>
                    <a:pt x="346" y="484"/>
                    <a:pt x="588" y="623"/>
                  </a:cubicBezTo>
                  <a:cubicBezTo>
                    <a:pt x="691" y="795"/>
                    <a:pt x="830" y="899"/>
                    <a:pt x="968" y="1003"/>
                  </a:cubicBezTo>
                  <a:cubicBezTo>
                    <a:pt x="933" y="795"/>
                    <a:pt x="726" y="761"/>
                    <a:pt x="622" y="623"/>
                  </a:cubicBezTo>
                  <a:cubicBezTo>
                    <a:pt x="415" y="415"/>
                    <a:pt x="242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36"/>
            <p:cNvSpPr/>
            <p:nvPr/>
          </p:nvSpPr>
          <p:spPr>
            <a:xfrm>
              <a:off x="1254211" y="65596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36"/>
            <p:cNvSpPr/>
            <p:nvPr/>
          </p:nvSpPr>
          <p:spPr>
            <a:xfrm>
              <a:off x="1262702" y="663800"/>
              <a:ext cx="992" cy="151"/>
            </a:xfrm>
            <a:custGeom>
              <a:avLst/>
              <a:gdLst/>
              <a:ahLst/>
              <a:cxnLst/>
              <a:rect l="l" t="t" r="r" b="b"/>
              <a:pathLst>
                <a:path w="105" h="16" extrusionOk="0">
                  <a:moveTo>
                    <a:pt x="1" y="0"/>
                  </a:moveTo>
                  <a:cubicBezTo>
                    <a:pt x="24" y="0"/>
                    <a:pt x="31" y="16"/>
                    <a:pt x="54" y="16"/>
                  </a:cubicBezTo>
                  <a:cubicBezTo>
                    <a:pt x="66" y="16"/>
                    <a:pt x="81" y="12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36"/>
            <p:cNvSpPr/>
            <p:nvPr/>
          </p:nvSpPr>
          <p:spPr>
            <a:xfrm>
              <a:off x="1262702" y="66347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36"/>
            <p:cNvSpPr/>
            <p:nvPr/>
          </p:nvSpPr>
          <p:spPr>
            <a:xfrm>
              <a:off x="1254542" y="65629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36"/>
            <p:cNvSpPr/>
            <p:nvPr/>
          </p:nvSpPr>
          <p:spPr>
            <a:xfrm>
              <a:off x="1254211" y="65596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6" y="35"/>
                    <a:pt x="36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36"/>
            <p:cNvSpPr/>
            <p:nvPr/>
          </p:nvSpPr>
          <p:spPr>
            <a:xfrm>
              <a:off x="1254872" y="65661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36"/>
            <p:cNvSpPr/>
            <p:nvPr/>
          </p:nvSpPr>
          <p:spPr>
            <a:xfrm>
              <a:off x="1261068" y="66151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36"/>
            <p:cNvSpPr/>
            <p:nvPr/>
          </p:nvSpPr>
          <p:spPr>
            <a:xfrm>
              <a:off x="1261068" y="661515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1" y="0"/>
                  </a:moveTo>
                  <a:lnTo>
                    <a:pt x="1" y="35"/>
                  </a:lnTo>
                  <a:lnTo>
                    <a:pt x="70" y="104"/>
                  </a:lnTo>
                  <a:cubicBezTo>
                    <a:pt x="35" y="69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36"/>
            <p:cNvSpPr/>
            <p:nvPr/>
          </p:nvSpPr>
          <p:spPr>
            <a:xfrm>
              <a:off x="1261720" y="662497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" y="0"/>
                  </a:moveTo>
                  <a:cubicBezTo>
                    <a:pt x="36" y="35"/>
                    <a:pt x="70" y="69"/>
                    <a:pt x="105" y="104"/>
                  </a:cubicBezTo>
                  <a:lnTo>
                    <a:pt x="105" y="104"/>
                  </a:lnTo>
                  <a:cubicBezTo>
                    <a:pt x="70" y="69"/>
                    <a:pt x="36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36"/>
            <p:cNvSpPr/>
            <p:nvPr/>
          </p:nvSpPr>
          <p:spPr>
            <a:xfrm>
              <a:off x="1050171" y="26028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ubicBezTo>
                    <a:pt x="1" y="35"/>
                    <a:pt x="1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36"/>
            <p:cNvSpPr/>
            <p:nvPr/>
          </p:nvSpPr>
          <p:spPr>
            <a:xfrm>
              <a:off x="1050171" y="251469"/>
              <a:ext cx="28089" cy="8822"/>
            </a:xfrm>
            <a:custGeom>
              <a:avLst/>
              <a:gdLst/>
              <a:ahLst/>
              <a:cxnLst/>
              <a:rect l="l" t="t" r="r" b="b"/>
              <a:pathLst>
                <a:path w="2974" h="934" extrusionOk="0">
                  <a:moveTo>
                    <a:pt x="2973" y="1"/>
                  </a:moveTo>
                  <a:lnTo>
                    <a:pt x="2973" y="1"/>
                  </a:lnTo>
                  <a:cubicBezTo>
                    <a:pt x="2628" y="70"/>
                    <a:pt x="2248" y="104"/>
                    <a:pt x="1902" y="173"/>
                  </a:cubicBezTo>
                  <a:cubicBezTo>
                    <a:pt x="1764" y="208"/>
                    <a:pt x="1625" y="243"/>
                    <a:pt x="1487" y="312"/>
                  </a:cubicBezTo>
                  <a:cubicBezTo>
                    <a:pt x="1280" y="450"/>
                    <a:pt x="1072" y="519"/>
                    <a:pt x="830" y="588"/>
                  </a:cubicBezTo>
                  <a:cubicBezTo>
                    <a:pt x="554" y="692"/>
                    <a:pt x="243" y="726"/>
                    <a:pt x="1" y="934"/>
                  </a:cubicBezTo>
                  <a:cubicBezTo>
                    <a:pt x="485" y="830"/>
                    <a:pt x="969" y="726"/>
                    <a:pt x="1383" y="519"/>
                  </a:cubicBezTo>
                  <a:cubicBezTo>
                    <a:pt x="1694" y="346"/>
                    <a:pt x="2006" y="243"/>
                    <a:pt x="2351" y="243"/>
                  </a:cubicBezTo>
                  <a:cubicBezTo>
                    <a:pt x="2524" y="243"/>
                    <a:pt x="2662" y="173"/>
                    <a:pt x="2835" y="139"/>
                  </a:cubicBezTo>
                  <a:cubicBezTo>
                    <a:pt x="2904" y="139"/>
                    <a:pt x="2973" y="104"/>
                    <a:pt x="2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36"/>
            <p:cNvSpPr/>
            <p:nvPr/>
          </p:nvSpPr>
          <p:spPr>
            <a:xfrm>
              <a:off x="1029931" y="268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36"/>
            <p:cNvSpPr/>
            <p:nvPr/>
          </p:nvSpPr>
          <p:spPr>
            <a:xfrm>
              <a:off x="1018833" y="268442"/>
              <a:ext cx="11107" cy="11768"/>
            </a:xfrm>
            <a:custGeom>
              <a:avLst/>
              <a:gdLst/>
              <a:ahLst/>
              <a:cxnLst/>
              <a:rect l="l" t="t" r="r" b="b"/>
              <a:pathLst>
                <a:path w="1176" h="1246" extrusionOk="0">
                  <a:moveTo>
                    <a:pt x="1176" y="1"/>
                  </a:moveTo>
                  <a:cubicBezTo>
                    <a:pt x="519" y="277"/>
                    <a:pt x="1" y="831"/>
                    <a:pt x="35" y="1245"/>
                  </a:cubicBezTo>
                  <a:cubicBezTo>
                    <a:pt x="173" y="865"/>
                    <a:pt x="450" y="658"/>
                    <a:pt x="692" y="416"/>
                  </a:cubicBezTo>
                  <a:cubicBezTo>
                    <a:pt x="865" y="277"/>
                    <a:pt x="1072" y="208"/>
                    <a:pt x="1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36"/>
            <p:cNvSpPr/>
            <p:nvPr/>
          </p:nvSpPr>
          <p:spPr>
            <a:xfrm>
              <a:off x="1030261" y="265505"/>
              <a:ext cx="6215" cy="2947"/>
            </a:xfrm>
            <a:custGeom>
              <a:avLst/>
              <a:gdLst/>
              <a:ahLst/>
              <a:cxnLst/>
              <a:rect l="l" t="t" r="r" b="b"/>
              <a:pathLst>
                <a:path w="658" h="312" extrusionOk="0">
                  <a:moveTo>
                    <a:pt x="657" y="1"/>
                  </a:moveTo>
                  <a:cubicBezTo>
                    <a:pt x="415" y="70"/>
                    <a:pt x="208" y="174"/>
                    <a:pt x="0" y="312"/>
                  </a:cubicBezTo>
                  <a:cubicBezTo>
                    <a:pt x="242" y="312"/>
                    <a:pt x="484" y="208"/>
                    <a:pt x="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36"/>
            <p:cNvSpPr/>
            <p:nvPr/>
          </p:nvSpPr>
          <p:spPr>
            <a:xfrm>
              <a:off x="1029931" y="2684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36"/>
            <p:cNvSpPr/>
            <p:nvPr/>
          </p:nvSpPr>
          <p:spPr>
            <a:xfrm>
              <a:off x="1036467" y="2655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36"/>
            <p:cNvSpPr/>
            <p:nvPr/>
          </p:nvSpPr>
          <p:spPr>
            <a:xfrm>
              <a:off x="1047886" y="260414"/>
              <a:ext cx="1974" cy="859"/>
            </a:xfrm>
            <a:custGeom>
              <a:avLst/>
              <a:gdLst/>
              <a:ahLst/>
              <a:cxnLst/>
              <a:rect l="l" t="t" r="r" b="b"/>
              <a:pathLst>
                <a:path w="209" h="91" extrusionOk="0">
                  <a:moveTo>
                    <a:pt x="124" y="1"/>
                  </a:moveTo>
                  <a:cubicBezTo>
                    <a:pt x="72" y="1"/>
                    <a:pt x="23" y="25"/>
                    <a:pt x="1" y="91"/>
                  </a:cubicBezTo>
                  <a:cubicBezTo>
                    <a:pt x="70" y="91"/>
                    <a:pt x="174" y="91"/>
                    <a:pt x="208" y="21"/>
                  </a:cubicBezTo>
                  <a:cubicBezTo>
                    <a:pt x="183" y="9"/>
                    <a:pt x="153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36"/>
            <p:cNvSpPr/>
            <p:nvPr/>
          </p:nvSpPr>
          <p:spPr>
            <a:xfrm>
              <a:off x="1050171" y="2606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36"/>
            <p:cNvSpPr/>
            <p:nvPr/>
          </p:nvSpPr>
          <p:spPr>
            <a:xfrm>
              <a:off x="1036467" y="26550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36"/>
            <p:cNvSpPr/>
            <p:nvPr/>
          </p:nvSpPr>
          <p:spPr>
            <a:xfrm>
              <a:off x="1040377" y="2642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36"/>
            <p:cNvSpPr/>
            <p:nvPr/>
          </p:nvSpPr>
          <p:spPr>
            <a:xfrm>
              <a:off x="1036788" y="264201"/>
              <a:ext cx="3599" cy="1313"/>
            </a:xfrm>
            <a:custGeom>
              <a:avLst/>
              <a:gdLst/>
              <a:ahLst/>
              <a:cxnLst/>
              <a:rect l="l" t="t" r="r" b="b"/>
              <a:pathLst>
                <a:path w="381" h="139" extrusionOk="0">
                  <a:moveTo>
                    <a:pt x="381" y="1"/>
                  </a:moveTo>
                  <a:cubicBezTo>
                    <a:pt x="243" y="1"/>
                    <a:pt x="104" y="70"/>
                    <a:pt x="1" y="139"/>
                  </a:cubicBezTo>
                  <a:cubicBezTo>
                    <a:pt x="139" y="139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36"/>
            <p:cNvSpPr/>
            <p:nvPr/>
          </p:nvSpPr>
          <p:spPr>
            <a:xfrm>
              <a:off x="1042663" y="26355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1" y="0"/>
                    <a:pt x="1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36"/>
            <p:cNvSpPr/>
            <p:nvPr/>
          </p:nvSpPr>
          <p:spPr>
            <a:xfrm>
              <a:off x="1042993" y="262246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69" y="35"/>
                    <a:pt x="0" y="69"/>
                    <a:pt x="0" y="138"/>
                  </a:cubicBezTo>
                  <a:cubicBezTo>
                    <a:pt x="35" y="104"/>
                    <a:pt x="139" y="13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36"/>
            <p:cNvSpPr/>
            <p:nvPr/>
          </p:nvSpPr>
          <p:spPr>
            <a:xfrm>
              <a:off x="1040377" y="263550"/>
              <a:ext cx="2295" cy="661"/>
            </a:xfrm>
            <a:custGeom>
              <a:avLst/>
              <a:gdLst/>
              <a:ahLst/>
              <a:cxnLst/>
              <a:rect l="l" t="t" r="r" b="b"/>
              <a:pathLst>
                <a:path w="243" h="70" extrusionOk="0">
                  <a:moveTo>
                    <a:pt x="243" y="0"/>
                  </a:moveTo>
                  <a:cubicBezTo>
                    <a:pt x="174" y="0"/>
                    <a:pt x="70" y="0"/>
                    <a:pt x="1" y="70"/>
                  </a:cubicBezTo>
                  <a:cubicBezTo>
                    <a:pt x="105" y="70"/>
                    <a:pt x="174" y="35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36"/>
            <p:cNvSpPr/>
            <p:nvPr/>
          </p:nvSpPr>
          <p:spPr>
            <a:xfrm>
              <a:off x="1040377" y="2642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36"/>
            <p:cNvSpPr/>
            <p:nvPr/>
          </p:nvSpPr>
          <p:spPr>
            <a:xfrm>
              <a:off x="1042663" y="26355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36"/>
            <p:cNvSpPr/>
            <p:nvPr/>
          </p:nvSpPr>
          <p:spPr>
            <a:xfrm>
              <a:off x="1021449" y="439189"/>
              <a:ext cx="42446" cy="17643"/>
            </a:xfrm>
            <a:custGeom>
              <a:avLst/>
              <a:gdLst/>
              <a:ahLst/>
              <a:cxnLst/>
              <a:rect l="l" t="t" r="r" b="b"/>
              <a:pathLst>
                <a:path w="4494" h="1868" extrusionOk="0">
                  <a:moveTo>
                    <a:pt x="4494" y="1"/>
                  </a:moveTo>
                  <a:cubicBezTo>
                    <a:pt x="4424" y="35"/>
                    <a:pt x="4355" y="139"/>
                    <a:pt x="4321" y="208"/>
                  </a:cubicBezTo>
                  <a:cubicBezTo>
                    <a:pt x="4286" y="277"/>
                    <a:pt x="4217" y="312"/>
                    <a:pt x="4148" y="346"/>
                  </a:cubicBezTo>
                  <a:cubicBezTo>
                    <a:pt x="3837" y="726"/>
                    <a:pt x="3422" y="968"/>
                    <a:pt x="2938" y="1037"/>
                  </a:cubicBezTo>
                  <a:cubicBezTo>
                    <a:pt x="2731" y="1072"/>
                    <a:pt x="2558" y="1141"/>
                    <a:pt x="2385" y="1210"/>
                  </a:cubicBezTo>
                  <a:cubicBezTo>
                    <a:pt x="2005" y="1349"/>
                    <a:pt x="1659" y="1452"/>
                    <a:pt x="1279" y="1452"/>
                  </a:cubicBezTo>
                  <a:cubicBezTo>
                    <a:pt x="933" y="1452"/>
                    <a:pt x="622" y="1556"/>
                    <a:pt x="311" y="1556"/>
                  </a:cubicBezTo>
                  <a:cubicBezTo>
                    <a:pt x="242" y="1591"/>
                    <a:pt x="173" y="1591"/>
                    <a:pt x="138" y="1625"/>
                  </a:cubicBezTo>
                  <a:cubicBezTo>
                    <a:pt x="69" y="1660"/>
                    <a:pt x="0" y="1694"/>
                    <a:pt x="35" y="1763"/>
                  </a:cubicBezTo>
                  <a:cubicBezTo>
                    <a:pt x="69" y="1832"/>
                    <a:pt x="104" y="1867"/>
                    <a:pt x="173" y="1867"/>
                  </a:cubicBezTo>
                  <a:cubicBezTo>
                    <a:pt x="242" y="1867"/>
                    <a:pt x="346" y="1832"/>
                    <a:pt x="415" y="1832"/>
                  </a:cubicBezTo>
                  <a:cubicBezTo>
                    <a:pt x="657" y="1763"/>
                    <a:pt x="864" y="1694"/>
                    <a:pt x="1072" y="1694"/>
                  </a:cubicBezTo>
                  <a:cubicBezTo>
                    <a:pt x="1120" y="1697"/>
                    <a:pt x="1168" y="1699"/>
                    <a:pt x="1215" y="1699"/>
                  </a:cubicBezTo>
                  <a:cubicBezTo>
                    <a:pt x="1715" y="1699"/>
                    <a:pt x="2188" y="1541"/>
                    <a:pt x="2662" y="1383"/>
                  </a:cubicBezTo>
                  <a:cubicBezTo>
                    <a:pt x="2765" y="1349"/>
                    <a:pt x="2869" y="1314"/>
                    <a:pt x="2973" y="1279"/>
                  </a:cubicBezTo>
                  <a:cubicBezTo>
                    <a:pt x="3629" y="1210"/>
                    <a:pt x="4079" y="830"/>
                    <a:pt x="4355" y="242"/>
                  </a:cubicBezTo>
                  <a:cubicBezTo>
                    <a:pt x="4424" y="173"/>
                    <a:pt x="4494" y="104"/>
                    <a:pt x="44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36"/>
            <p:cNvSpPr/>
            <p:nvPr/>
          </p:nvSpPr>
          <p:spPr>
            <a:xfrm>
              <a:off x="1040377" y="409711"/>
              <a:ext cx="45393" cy="18711"/>
            </a:xfrm>
            <a:custGeom>
              <a:avLst/>
              <a:gdLst/>
              <a:ahLst/>
              <a:cxnLst/>
              <a:rect l="l" t="t" r="r" b="b"/>
              <a:pathLst>
                <a:path w="4806" h="1981" extrusionOk="0">
                  <a:moveTo>
                    <a:pt x="2931" y="1"/>
                  </a:moveTo>
                  <a:cubicBezTo>
                    <a:pt x="2822" y="1"/>
                    <a:pt x="2710" y="3"/>
                    <a:pt x="2593" y="11"/>
                  </a:cubicBezTo>
                  <a:cubicBezTo>
                    <a:pt x="2939" y="149"/>
                    <a:pt x="3250" y="149"/>
                    <a:pt x="3596" y="183"/>
                  </a:cubicBezTo>
                  <a:cubicBezTo>
                    <a:pt x="3319" y="391"/>
                    <a:pt x="3112" y="564"/>
                    <a:pt x="2870" y="702"/>
                  </a:cubicBezTo>
                  <a:cubicBezTo>
                    <a:pt x="2628" y="840"/>
                    <a:pt x="2386" y="944"/>
                    <a:pt x="2144" y="1048"/>
                  </a:cubicBezTo>
                  <a:cubicBezTo>
                    <a:pt x="1902" y="1186"/>
                    <a:pt x="1695" y="1324"/>
                    <a:pt x="1453" y="1428"/>
                  </a:cubicBezTo>
                  <a:cubicBezTo>
                    <a:pt x="1211" y="1566"/>
                    <a:pt x="969" y="1635"/>
                    <a:pt x="692" y="1704"/>
                  </a:cubicBezTo>
                  <a:cubicBezTo>
                    <a:pt x="450" y="1808"/>
                    <a:pt x="174" y="1773"/>
                    <a:pt x="1" y="1981"/>
                  </a:cubicBezTo>
                  <a:cubicBezTo>
                    <a:pt x="588" y="1843"/>
                    <a:pt x="1176" y="1773"/>
                    <a:pt x="1695" y="1462"/>
                  </a:cubicBezTo>
                  <a:cubicBezTo>
                    <a:pt x="1971" y="1324"/>
                    <a:pt x="2282" y="1151"/>
                    <a:pt x="2559" y="1048"/>
                  </a:cubicBezTo>
                  <a:cubicBezTo>
                    <a:pt x="2835" y="909"/>
                    <a:pt x="3112" y="771"/>
                    <a:pt x="3319" y="564"/>
                  </a:cubicBezTo>
                  <a:cubicBezTo>
                    <a:pt x="3526" y="425"/>
                    <a:pt x="3734" y="322"/>
                    <a:pt x="4010" y="287"/>
                  </a:cubicBezTo>
                  <a:cubicBezTo>
                    <a:pt x="4218" y="253"/>
                    <a:pt x="4425" y="253"/>
                    <a:pt x="4633" y="218"/>
                  </a:cubicBezTo>
                  <a:cubicBezTo>
                    <a:pt x="4736" y="218"/>
                    <a:pt x="4805" y="183"/>
                    <a:pt x="4805" y="11"/>
                  </a:cubicBezTo>
                  <a:lnTo>
                    <a:pt x="4805" y="11"/>
                  </a:lnTo>
                  <a:cubicBezTo>
                    <a:pt x="4641" y="52"/>
                    <a:pt x="4488" y="105"/>
                    <a:pt x="4341" y="105"/>
                  </a:cubicBezTo>
                  <a:cubicBezTo>
                    <a:pt x="4241" y="105"/>
                    <a:pt x="4143" y="81"/>
                    <a:pt x="4045" y="11"/>
                  </a:cubicBezTo>
                  <a:cubicBezTo>
                    <a:pt x="3950" y="18"/>
                    <a:pt x="3855" y="21"/>
                    <a:pt x="3759" y="21"/>
                  </a:cubicBezTo>
                  <a:cubicBezTo>
                    <a:pt x="3497" y="21"/>
                    <a:pt x="3228" y="1"/>
                    <a:pt x="29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36"/>
            <p:cNvSpPr/>
            <p:nvPr/>
          </p:nvSpPr>
          <p:spPr>
            <a:xfrm>
              <a:off x="1083795" y="369324"/>
              <a:ext cx="28741" cy="10049"/>
            </a:xfrm>
            <a:custGeom>
              <a:avLst/>
              <a:gdLst/>
              <a:ahLst/>
              <a:cxnLst/>
              <a:rect l="l" t="t" r="r" b="b"/>
              <a:pathLst>
                <a:path w="3043" h="1064" extrusionOk="0">
                  <a:moveTo>
                    <a:pt x="2904" y="1"/>
                  </a:moveTo>
                  <a:cubicBezTo>
                    <a:pt x="2697" y="1"/>
                    <a:pt x="2490" y="139"/>
                    <a:pt x="2282" y="173"/>
                  </a:cubicBezTo>
                  <a:cubicBezTo>
                    <a:pt x="1591" y="312"/>
                    <a:pt x="934" y="519"/>
                    <a:pt x="312" y="761"/>
                  </a:cubicBezTo>
                  <a:cubicBezTo>
                    <a:pt x="208" y="796"/>
                    <a:pt x="139" y="865"/>
                    <a:pt x="36" y="934"/>
                  </a:cubicBezTo>
                  <a:cubicBezTo>
                    <a:pt x="1" y="934"/>
                    <a:pt x="1" y="1003"/>
                    <a:pt x="36" y="1038"/>
                  </a:cubicBezTo>
                  <a:cubicBezTo>
                    <a:pt x="53" y="1055"/>
                    <a:pt x="70" y="1063"/>
                    <a:pt x="87" y="1063"/>
                  </a:cubicBezTo>
                  <a:cubicBezTo>
                    <a:pt x="105" y="1063"/>
                    <a:pt x="122" y="1055"/>
                    <a:pt x="139" y="1038"/>
                  </a:cubicBezTo>
                  <a:cubicBezTo>
                    <a:pt x="278" y="899"/>
                    <a:pt x="416" y="830"/>
                    <a:pt x="589" y="761"/>
                  </a:cubicBezTo>
                  <a:cubicBezTo>
                    <a:pt x="1245" y="519"/>
                    <a:pt x="1902" y="312"/>
                    <a:pt x="2593" y="277"/>
                  </a:cubicBezTo>
                  <a:cubicBezTo>
                    <a:pt x="2732" y="277"/>
                    <a:pt x="2835" y="277"/>
                    <a:pt x="2974" y="173"/>
                  </a:cubicBezTo>
                  <a:cubicBezTo>
                    <a:pt x="3008" y="139"/>
                    <a:pt x="3043" y="104"/>
                    <a:pt x="3043" y="70"/>
                  </a:cubicBezTo>
                  <a:cubicBezTo>
                    <a:pt x="3008" y="1"/>
                    <a:pt x="2974" y="1"/>
                    <a:pt x="29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36"/>
            <p:cNvSpPr/>
            <p:nvPr/>
          </p:nvSpPr>
          <p:spPr>
            <a:xfrm>
              <a:off x="1064537" y="4385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36"/>
            <p:cNvSpPr/>
            <p:nvPr/>
          </p:nvSpPr>
          <p:spPr>
            <a:xfrm>
              <a:off x="1064868" y="437423"/>
              <a:ext cx="567" cy="1124"/>
            </a:xfrm>
            <a:custGeom>
              <a:avLst/>
              <a:gdLst/>
              <a:ahLst/>
              <a:cxnLst/>
              <a:rect l="l" t="t" r="r" b="b"/>
              <a:pathLst>
                <a:path w="60" h="119" extrusionOk="0">
                  <a:moveTo>
                    <a:pt x="29" y="0"/>
                  </a:moveTo>
                  <a:cubicBezTo>
                    <a:pt x="20" y="0"/>
                    <a:pt x="10" y="5"/>
                    <a:pt x="0" y="15"/>
                  </a:cubicBezTo>
                  <a:cubicBezTo>
                    <a:pt x="0" y="49"/>
                    <a:pt x="0" y="84"/>
                    <a:pt x="0" y="118"/>
                  </a:cubicBezTo>
                  <a:cubicBezTo>
                    <a:pt x="35" y="118"/>
                    <a:pt x="35" y="84"/>
                    <a:pt x="35" y="49"/>
                  </a:cubicBezTo>
                  <a:cubicBezTo>
                    <a:pt x="59" y="25"/>
                    <a:pt x="49" y="0"/>
                    <a:pt x="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36"/>
            <p:cNvSpPr/>
            <p:nvPr/>
          </p:nvSpPr>
          <p:spPr>
            <a:xfrm>
              <a:off x="1063885" y="4391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36"/>
            <p:cNvSpPr/>
            <p:nvPr/>
          </p:nvSpPr>
          <p:spPr>
            <a:xfrm>
              <a:off x="1063885" y="4391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36"/>
            <p:cNvSpPr/>
            <p:nvPr/>
          </p:nvSpPr>
          <p:spPr>
            <a:xfrm>
              <a:off x="1063885" y="43853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35" y="0"/>
                    <a:pt x="35" y="0"/>
                    <a:pt x="1" y="70"/>
                  </a:cubicBezTo>
                  <a:cubicBezTo>
                    <a:pt x="70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36"/>
            <p:cNvSpPr/>
            <p:nvPr/>
          </p:nvSpPr>
          <p:spPr>
            <a:xfrm>
              <a:off x="1041690" y="265184"/>
              <a:ext cx="36240" cy="71178"/>
            </a:xfrm>
            <a:custGeom>
              <a:avLst/>
              <a:gdLst/>
              <a:ahLst/>
              <a:cxnLst/>
              <a:rect l="l" t="t" r="r" b="b"/>
              <a:pathLst>
                <a:path w="3837" h="7536" extrusionOk="0">
                  <a:moveTo>
                    <a:pt x="3837" y="0"/>
                  </a:moveTo>
                  <a:cubicBezTo>
                    <a:pt x="3664" y="0"/>
                    <a:pt x="3560" y="173"/>
                    <a:pt x="3457" y="311"/>
                  </a:cubicBezTo>
                  <a:lnTo>
                    <a:pt x="3491" y="311"/>
                  </a:lnTo>
                  <a:cubicBezTo>
                    <a:pt x="3387" y="415"/>
                    <a:pt x="3284" y="553"/>
                    <a:pt x="3146" y="622"/>
                  </a:cubicBezTo>
                  <a:cubicBezTo>
                    <a:pt x="2869" y="830"/>
                    <a:pt x="2696" y="1106"/>
                    <a:pt x="2523" y="1417"/>
                  </a:cubicBezTo>
                  <a:cubicBezTo>
                    <a:pt x="2247" y="2040"/>
                    <a:pt x="2074" y="2731"/>
                    <a:pt x="1797" y="3388"/>
                  </a:cubicBezTo>
                  <a:cubicBezTo>
                    <a:pt x="1728" y="3526"/>
                    <a:pt x="1694" y="3699"/>
                    <a:pt x="1486" y="3768"/>
                  </a:cubicBezTo>
                  <a:cubicBezTo>
                    <a:pt x="1314" y="3837"/>
                    <a:pt x="1244" y="4010"/>
                    <a:pt x="1175" y="4148"/>
                  </a:cubicBezTo>
                  <a:cubicBezTo>
                    <a:pt x="1002" y="4425"/>
                    <a:pt x="830" y="4667"/>
                    <a:pt x="657" y="4909"/>
                  </a:cubicBezTo>
                  <a:cubicBezTo>
                    <a:pt x="449" y="5254"/>
                    <a:pt x="138" y="5496"/>
                    <a:pt x="0" y="5842"/>
                  </a:cubicBezTo>
                  <a:cubicBezTo>
                    <a:pt x="553" y="5254"/>
                    <a:pt x="1037" y="4597"/>
                    <a:pt x="1556" y="3941"/>
                  </a:cubicBezTo>
                  <a:lnTo>
                    <a:pt x="1556" y="3941"/>
                  </a:lnTo>
                  <a:cubicBezTo>
                    <a:pt x="1279" y="5151"/>
                    <a:pt x="933" y="6326"/>
                    <a:pt x="726" y="7536"/>
                  </a:cubicBezTo>
                  <a:cubicBezTo>
                    <a:pt x="864" y="7536"/>
                    <a:pt x="864" y="7432"/>
                    <a:pt x="899" y="7363"/>
                  </a:cubicBezTo>
                  <a:cubicBezTo>
                    <a:pt x="1072" y="6879"/>
                    <a:pt x="1106" y="6360"/>
                    <a:pt x="1210" y="5876"/>
                  </a:cubicBezTo>
                  <a:cubicBezTo>
                    <a:pt x="1383" y="5220"/>
                    <a:pt x="1556" y="4597"/>
                    <a:pt x="1763" y="3941"/>
                  </a:cubicBezTo>
                  <a:cubicBezTo>
                    <a:pt x="1936" y="3284"/>
                    <a:pt x="2212" y="2627"/>
                    <a:pt x="2454" y="1971"/>
                  </a:cubicBezTo>
                  <a:cubicBezTo>
                    <a:pt x="2627" y="1452"/>
                    <a:pt x="2904" y="1003"/>
                    <a:pt x="3318" y="692"/>
                  </a:cubicBezTo>
                  <a:cubicBezTo>
                    <a:pt x="3560" y="519"/>
                    <a:pt x="3802" y="346"/>
                    <a:pt x="38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36"/>
            <p:cNvSpPr/>
            <p:nvPr/>
          </p:nvSpPr>
          <p:spPr>
            <a:xfrm>
              <a:off x="1041359" y="32035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36"/>
            <p:cNvSpPr/>
            <p:nvPr/>
          </p:nvSpPr>
          <p:spPr>
            <a:xfrm>
              <a:off x="1077269" y="294567"/>
              <a:ext cx="6867" cy="6205"/>
            </a:xfrm>
            <a:custGeom>
              <a:avLst/>
              <a:gdLst/>
              <a:ahLst/>
              <a:cxnLst/>
              <a:rect l="l" t="t" r="r" b="b"/>
              <a:pathLst>
                <a:path w="727" h="657" extrusionOk="0">
                  <a:moveTo>
                    <a:pt x="727" y="0"/>
                  </a:moveTo>
                  <a:lnTo>
                    <a:pt x="727" y="0"/>
                  </a:lnTo>
                  <a:cubicBezTo>
                    <a:pt x="519" y="208"/>
                    <a:pt x="277" y="415"/>
                    <a:pt x="1" y="657"/>
                  </a:cubicBezTo>
                  <a:cubicBezTo>
                    <a:pt x="346" y="553"/>
                    <a:pt x="588" y="311"/>
                    <a:pt x="7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36"/>
            <p:cNvSpPr/>
            <p:nvPr/>
          </p:nvSpPr>
          <p:spPr>
            <a:xfrm>
              <a:off x="1084126" y="29423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36"/>
            <p:cNvSpPr/>
            <p:nvPr/>
          </p:nvSpPr>
          <p:spPr>
            <a:xfrm>
              <a:off x="1090331" y="2860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36"/>
            <p:cNvSpPr/>
            <p:nvPr/>
          </p:nvSpPr>
          <p:spPr>
            <a:xfrm>
              <a:off x="1094572" y="27889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ubicBezTo>
                    <a:pt x="1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36"/>
            <p:cNvSpPr/>
            <p:nvPr/>
          </p:nvSpPr>
          <p:spPr>
            <a:xfrm>
              <a:off x="1090652" y="278898"/>
              <a:ext cx="3929" cy="7188"/>
            </a:xfrm>
            <a:custGeom>
              <a:avLst/>
              <a:gdLst/>
              <a:ahLst/>
              <a:cxnLst/>
              <a:rect l="l" t="t" r="r" b="b"/>
              <a:pathLst>
                <a:path w="416" h="761" extrusionOk="0">
                  <a:moveTo>
                    <a:pt x="416" y="0"/>
                  </a:moveTo>
                  <a:lnTo>
                    <a:pt x="416" y="0"/>
                  </a:lnTo>
                  <a:cubicBezTo>
                    <a:pt x="208" y="207"/>
                    <a:pt x="70" y="449"/>
                    <a:pt x="1" y="760"/>
                  </a:cubicBezTo>
                  <a:cubicBezTo>
                    <a:pt x="174" y="519"/>
                    <a:pt x="347" y="277"/>
                    <a:pt x="4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36"/>
            <p:cNvSpPr/>
            <p:nvPr/>
          </p:nvSpPr>
          <p:spPr>
            <a:xfrm>
              <a:off x="1034833" y="325905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73" y="0"/>
                  </a:moveTo>
                  <a:cubicBezTo>
                    <a:pt x="104" y="104"/>
                    <a:pt x="0" y="173"/>
                    <a:pt x="0" y="312"/>
                  </a:cubicBezTo>
                  <a:cubicBezTo>
                    <a:pt x="69" y="208"/>
                    <a:pt x="173" y="139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36"/>
            <p:cNvSpPr/>
            <p:nvPr/>
          </p:nvSpPr>
          <p:spPr>
            <a:xfrm>
              <a:off x="1036467" y="3259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36"/>
            <p:cNvSpPr/>
            <p:nvPr/>
          </p:nvSpPr>
          <p:spPr>
            <a:xfrm>
              <a:off x="1034833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36"/>
            <p:cNvSpPr/>
            <p:nvPr/>
          </p:nvSpPr>
          <p:spPr>
            <a:xfrm>
              <a:off x="1082823" y="25996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36"/>
            <p:cNvSpPr/>
            <p:nvPr/>
          </p:nvSpPr>
          <p:spPr>
            <a:xfrm>
              <a:off x="1081840" y="25996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cubicBezTo>
                    <a:pt x="70" y="0"/>
                    <a:pt x="35" y="0"/>
                    <a:pt x="35" y="35"/>
                  </a:cubicBezTo>
                  <a:cubicBezTo>
                    <a:pt x="1" y="35"/>
                    <a:pt x="1" y="69"/>
                    <a:pt x="35" y="69"/>
                  </a:cubicBezTo>
                  <a:cubicBezTo>
                    <a:pt x="70" y="35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36"/>
            <p:cNvSpPr/>
            <p:nvPr/>
          </p:nvSpPr>
          <p:spPr>
            <a:xfrm>
              <a:off x="1078251" y="263550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cubicBezTo>
                    <a:pt x="0" y="35"/>
                    <a:pt x="0" y="104"/>
                    <a:pt x="0" y="173"/>
                  </a:cubicBezTo>
                  <a:cubicBezTo>
                    <a:pt x="0" y="104"/>
                    <a:pt x="35" y="7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36"/>
            <p:cNvSpPr/>
            <p:nvPr/>
          </p:nvSpPr>
          <p:spPr>
            <a:xfrm>
              <a:off x="1078251" y="2651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36"/>
            <p:cNvSpPr/>
            <p:nvPr/>
          </p:nvSpPr>
          <p:spPr>
            <a:xfrm>
              <a:off x="1087063" y="29195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36"/>
            <p:cNvSpPr/>
            <p:nvPr/>
          </p:nvSpPr>
          <p:spPr>
            <a:xfrm>
              <a:off x="1086742" y="290317"/>
              <a:ext cx="1634" cy="1643"/>
            </a:xfrm>
            <a:custGeom>
              <a:avLst/>
              <a:gdLst/>
              <a:ahLst/>
              <a:cxnLst/>
              <a:rect l="l" t="t" r="r" b="b"/>
              <a:pathLst>
                <a:path w="173" h="174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04" y="35"/>
                    <a:pt x="0" y="70"/>
                    <a:pt x="35" y="174"/>
                  </a:cubicBezTo>
                  <a:cubicBezTo>
                    <a:pt x="69" y="105"/>
                    <a:pt x="138" y="70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36"/>
            <p:cNvSpPr/>
            <p:nvPr/>
          </p:nvSpPr>
          <p:spPr>
            <a:xfrm>
              <a:off x="1090331" y="28607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36"/>
            <p:cNvSpPr/>
            <p:nvPr/>
          </p:nvSpPr>
          <p:spPr>
            <a:xfrm>
              <a:off x="1089028" y="286076"/>
              <a:ext cx="1313" cy="1965"/>
            </a:xfrm>
            <a:custGeom>
              <a:avLst/>
              <a:gdLst/>
              <a:ahLst/>
              <a:cxnLst/>
              <a:rect l="l" t="t" r="r" b="b"/>
              <a:pathLst>
                <a:path w="139" h="208" extrusionOk="0">
                  <a:moveTo>
                    <a:pt x="138" y="0"/>
                  </a:moveTo>
                  <a:lnTo>
                    <a:pt x="138" y="0"/>
                  </a:lnTo>
                  <a:cubicBezTo>
                    <a:pt x="69" y="35"/>
                    <a:pt x="35" y="139"/>
                    <a:pt x="0" y="208"/>
                  </a:cubicBezTo>
                  <a:cubicBezTo>
                    <a:pt x="69" y="173"/>
                    <a:pt x="138" y="104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36"/>
            <p:cNvSpPr/>
            <p:nvPr/>
          </p:nvSpPr>
          <p:spPr>
            <a:xfrm>
              <a:off x="1033850" y="32884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1"/>
                  </a:moveTo>
                  <a:cubicBezTo>
                    <a:pt x="35" y="1"/>
                    <a:pt x="1" y="1"/>
                    <a:pt x="1" y="70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36"/>
            <p:cNvSpPr/>
            <p:nvPr/>
          </p:nvSpPr>
          <p:spPr>
            <a:xfrm>
              <a:off x="1034502" y="32884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36"/>
            <p:cNvSpPr/>
            <p:nvPr/>
          </p:nvSpPr>
          <p:spPr>
            <a:xfrm>
              <a:off x="1088367" y="288031"/>
              <a:ext cx="671" cy="2295"/>
            </a:xfrm>
            <a:custGeom>
              <a:avLst/>
              <a:gdLst/>
              <a:ahLst/>
              <a:cxnLst/>
              <a:rect l="l" t="t" r="r" b="b"/>
              <a:pathLst>
                <a:path w="71" h="243" extrusionOk="0">
                  <a:moveTo>
                    <a:pt x="1" y="243"/>
                  </a:moveTo>
                  <a:lnTo>
                    <a:pt x="1" y="243"/>
                  </a:lnTo>
                  <a:lnTo>
                    <a:pt x="1" y="243"/>
                  </a:lnTo>
                  <a:lnTo>
                    <a:pt x="1" y="243"/>
                  </a:lnTo>
                  <a:cubicBezTo>
                    <a:pt x="35" y="174"/>
                    <a:pt x="35" y="70"/>
                    <a:pt x="35" y="1"/>
                  </a:cubicBezTo>
                  <a:lnTo>
                    <a:pt x="35" y="1"/>
                  </a:lnTo>
                  <a:lnTo>
                    <a:pt x="70" y="1"/>
                  </a:lnTo>
                  <a:cubicBezTo>
                    <a:pt x="35" y="1"/>
                    <a:pt x="35" y="1"/>
                    <a:pt x="35" y="1"/>
                  </a:cubicBezTo>
                  <a:cubicBezTo>
                    <a:pt x="35" y="70"/>
                    <a:pt x="35" y="174"/>
                    <a:pt x="1" y="2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36"/>
            <p:cNvSpPr/>
            <p:nvPr/>
          </p:nvSpPr>
          <p:spPr>
            <a:xfrm>
              <a:off x="1039073" y="322316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1" y="138"/>
                  </a:ln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36"/>
            <p:cNvSpPr/>
            <p:nvPr/>
          </p:nvSpPr>
          <p:spPr>
            <a:xfrm>
              <a:off x="1084778" y="2579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36"/>
            <p:cNvSpPr/>
            <p:nvPr/>
          </p:nvSpPr>
          <p:spPr>
            <a:xfrm>
              <a:off x="1083144" y="25897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1"/>
                  </a:moveTo>
                  <a:cubicBezTo>
                    <a:pt x="35" y="35"/>
                    <a:pt x="1" y="70"/>
                    <a:pt x="1" y="104"/>
                  </a:cubicBezTo>
                  <a:lnTo>
                    <a:pt x="70" y="35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36"/>
            <p:cNvSpPr/>
            <p:nvPr/>
          </p:nvSpPr>
          <p:spPr>
            <a:xfrm>
              <a:off x="1083795" y="257996"/>
              <a:ext cx="992" cy="1322"/>
            </a:xfrm>
            <a:custGeom>
              <a:avLst/>
              <a:gdLst/>
              <a:ahLst/>
              <a:cxnLst/>
              <a:rect l="l" t="t" r="r" b="b"/>
              <a:pathLst>
                <a:path w="105" h="140" extrusionOk="0">
                  <a:moveTo>
                    <a:pt x="105" y="1"/>
                  </a:moveTo>
                  <a:cubicBezTo>
                    <a:pt x="36" y="1"/>
                    <a:pt x="1" y="35"/>
                    <a:pt x="1" y="105"/>
                  </a:cubicBezTo>
                  <a:lnTo>
                    <a:pt x="1" y="139"/>
                  </a:lnTo>
                  <a:cubicBezTo>
                    <a:pt x="36" y="105"/>
                    <a:pt x="70" y="70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36"/>
            <p:cNvSpPr/>
            <p:nvPr/>
          </p:nvSpPr>
          <p:spPr>
            <a:xfrm>
              <a:off x="1040377" y="32068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0"/>
                  </a:moveTo>
                  <a:lnTo>
                    <a:pt x="53" y="35"/>
                  </a:lnTo>
                  <a:lnTo>
                    <a:pt x="53" y="35"/>
                  </a:lnTo>
                  <a:cubicBezTo>
                    <a:pt x="70" y="26"/>
                    <a:pt x="87" y="18"/>
                    <a:pt x="105" y="0"/>
                  </a:cubicBezTo>
                  <a:close/>
                  <a:moveTo>
                    <a:pt x="53" y="35"/>
                  </a:moveTo>
                  <a:lnTo>
                    <a:pt x="53" y="35"/>
                  </a:lnTo>
                  <a:cubicBezTo>
                    <a:pt x="35" y="44"/>
                    <a:pt x="18" y="52"/>
                    <a:pt x="1" y="70"/>
                  </a:cubicBezTo>
                  <a:lnTo>
                    <a:pt x="53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36"/>
            <p:cNvSpPr/>
            <p:nvPr/>
          </p:nvSpPr>
          <p:spPr>
            <a:xfrm>
              <a:off x="1039404" y="321344"/>
              <a:ext cx="982" cy="982"/>
            </a:xfrm>
            <a:custGeom>
              <a:avLst/>
              <a:gdLst/>
              <a:ahLst/>
              <a:cxnLst/>
              <a:rect l="l" t="t" r="r" b="b"/>
              <a:pathLst>
                <a:path w="104" h="104" extrusionOk="0">
                  <a:moveTo>
                    <a:pt x="103" y="0"/>
                  </a:moveTo>
                  <a:cubicBezTo>
                    <a:pt x="69" y="35"/>
                    <a:pt x="34" y="69"/>
                    <a:pt x="0" y="69"/>
                  </a:cubicBezTo>
                  <a:lnTo>
                    <a:pt x="0" y="103"/>
                  </a:lnTo>
                  <a:cubicBezTo>
                    <a:pt x="34" y="69"/>
                    <a:pt x="69" y="35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36"/>
            <p:cNvSpPr/>
            <p:nvPr/>
          </p:nvSpPr>
          <p:spPr>
            <a:xfrm>
              <a:off x="1086081" y="29260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36"/>
            <p:cNvSpPr/>
            <p:nvPr/>
          </p:nvSpPr>
          <p:spPr>
            <a:xfrm>
              <a:off x="1086081" y="292281"/>
              <a:ext cx="671" cy="331"/>
            </a:xfrm>
            <a:custGeom>
              <a:avLst/>
              <a:gdLst/>
              <a:ahLst/>
              <a:cxnLst/>
              <a:rect l="l" t="t" r="r" b="b"/>
              <a:pathLst>
                <a:path w="71" h="35" extrusionOk="0">
                  <a:moveTo>
                    <a:pt x="70" y="0"/>
                  </a:moveTo>
                  <a:cubicBezTo>
                    <a:pt x="36" y="0"/>
                    <a:pt x="36" y="0"/>
                    <a:pt x="1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36"/>
            <p:cNvSpPr/>
            <p:nvPr/>
          </p:nvSpPr>
          <p:spPr>
            <a:xfrm>
              <a:off x="1086742" y="29228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36"/>
            <p:cNvSpPr/>
            <p:nvPr/>
          </p:nvSpPr>
          <p:spPr>
            <a:xfrm>
              <a:off x="1085429" y="292933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70" y="0"/>
                  </a:moveTo>
                  <a:cubicBezTo>
                    <a:pt x="53" y="0"/>
                    <a:pt x="44" y="9"/>
                    <a:pt x="35" y="18"/>
                  </a:cubicBezTo>
                  <a:lnTo>
                    <a:pt x="35" y="18"/>
                  </a:lnTo>
                  <a:lnTo>
                    <a:pt x="70" y="0"/>
                  </a:lnTo>
                  <a:close/>
                  <a:moveTo>
                    <a:pt x="35" y="18"/>
                  </a:moveTo>
                  <a:lnTo>
                    <a:pt x="1" y="35"/>
                  </a:lnTo>
                  <a:cubicBezTo>
                    <a:pt x="18" y="35"/>
                    <a:pt x="27" y="26"/>
                    <a:pt x="35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36"/>
            <p:cNvSpPr/>
            <p:nvPr/>
          </p:nvSpPr>
          <p:spPr>
            <a:xfrm>
              <a:off x="1085429" y="29325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36"/>
            <p:cNvSpPr/>
            <p:nvPr/>
          </p:nvSpPr>
          <p:spPr>
            <a:xfrm>
              <a:off x="1085760" y="29260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35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36"/>
            <p:cNvSpPr/>
            <p:nvPr/>
          </p:nvSpPr>
          <p:spPr>
            <a:xfrm>
              <a:off x="1084126" y="29326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cubicBezTo>
                    <a:pt x="104" y="35"/>
                    <a:pt x="69" y="69"/>
                    <a:pt x="1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36"/>
            <p:cNvSpPr/>
            <p:nvPr/>
          </p:nvSpPr>
          <p:spPr>
            <a:xfrm>
              <a:off x="1036467" y="32525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lnTo>
                    <a:pt x="52" y="35"/>
                  </a:lnTo>
                  <a:cubicBezTo>
                    <a:pt x="69" y="26"/>
                    <a:pt x="86" y="18"/>
                    <a:pt x="104" y="0"/>
                  </a:cubicBezTo>
                  <a:close/>
                  <a:moveTo>
                    <a:pt x="52" y="35"/>
                  </a:moveTo>
                  <a:cubicBezTo>
                    <a:pt x="35" y="44"/>
                    <a:pt x="17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36"/>
            <p:cNvSpPr/>
            <p:nvPr/>
          </p:nvSpPr>
          <p:spPr>
            <a:xfrm>
              <a:off x="1038422" y="32395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36"/>
            <p:cNvSpPr/>
            <p:nvPr/>
          </p:nvSpPr>
          <p:spPr>
            <a:xfrm>
              <a:off x="1038422" y="3242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36"/>
            <p:cNvSpPr/>
            <p:nvPr/>
          </p:nvSpPr>
          <p:spPr>
            <a:xfrm>
              <a:off x="1038752" y="32362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0"/>
                  </a:moveTo>
                  <a:lnTo>
                    <a:pt x="35" y="0"/>
                  </a:ln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36"/>
            <p:cNvSpPr/>
            <p:nvPr/>
          </p:nvSpPr>
          <p:spPr>
            <a:xfrm>
              <a:off x="1037439" y="3242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04"/>
                  </a:moveTo>
                  <a:lnTo>
                    <a:pt x="1" y="104"/>
                  </a:lnTo>
                  <a:cubicBezTo>
                    <a:pt x="35" y="70"/>
                    <a:pt x="70" y="35"/>
                    <a:pt x="104" y="1"/>
                  </a:cubicBezTo>
                  <a:lnTo>
                    <a:pt x="104" y="1"/>
                  </a:lnTo>
                  <a:cubicBezTo>
                    <a:pt x="70" y="35"/>
                    <a:pt x="35" y="7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36"/>
            <p:cNvSpPr/>
            <p:nvPr/>
          </p:nvSpPr>
          <p:spPr>
            <a:xfrm>
              <a:off x="1090983" y="62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36"/>
            <p:cNvSpPr/>
            <p:nvPr/>
          </p:nvSpPr>
          <p:spPr>
            <a:xfrm>
              <a:off x="1090983" y="590280"/>
              <a:ext cx="6215" cy="36968"/>
            </a:xfrm>
            <a:custGeom>
              <a:avLst/>
              <a:gdLst/>
              <a:ahLst/>
              <a:cxnLst/>
              <a:rect l="l" t="t" r="r" b="b"/>
              <a:pathLst>
                <a:path w="658" h="3914" extrusionOk="0">
                  <a:moveTo>
                    <a:pt x="429" y="0"/>
                  </a:moveTo>
                  <a:cubicBezTo>
                    <a:pt x="415" y="0"/>
                    <a:pt x="399" y="3"/>
                    <a:pt x="381" y="7"/>
                  </a:cubicBezTo>
                  <a:cubicBezTo>
                    <a:pt x="346" y="76"/>
                    <a:pt x="346" y="145"/>
                    <a:pt x="346" y="180"/>
                  </a:cubicBezTo>
                  <a:cubicBezTo>
                    <a:pt x="484" y="837"/>
                    <a:pt x="450" y="1493"/>
                    <a:pt x="381" y="2116"/>
                  </a:cubicBezTo>
                  <a:cubicBezTo>
                    <a:pt x="277" y="2738"/>
                    <a:pt x="139" y="3325"/>
                    <a:pt x="0" y="3913"/>
                  </a:cubicBezTo>
                  <a:cubicBezTo>
                    <a:pt x="104" y="3878"/>
                    <a:pt x="104" y="3775"/>
                    <a:pt x="139" y="3740"/>
                  </a:cubicBezTo>
                  <a:cubicBezTo>
                    <a:pt x="415" y="2842"/>
                    <a:pt x="553" y="1943"/>
                    <a:pt x="623" y="1010"/>
                  </a:cubicBezTo>
                  <a:cubicBezTo>
                    <a:pt x="623" y="733"/>
                    <a:pt x="657" y="457"/>
                    <a:pt x="553" y="180"/>
                  </a:cubicBezTo>
                  <a:cubicBezTo>
                    <a:pt x="524" y="90"/>
                    <a:pt x="520" y="0"/>
                    <a:pt x="4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36"/>
            <p:cNvSpPr/>
            <p:nvPr/>
          </p:nvSpPr>
          <p:spPr>
            <a:xfrm>
              <a:off x="1090001" y="62984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36"/>
            <p:cNvSpPr/>
            <p:nvPr/>
          </p:nvSpPr>
          <p:spPr>
            <a:xfrm>
              <a:off x="1090331" y="62951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36"/>
            <p:cNvSpPr/>
            <p:nvPr/>
          </p:nvSpPr>
          <p:spPr>
            <a:xfrm>
              <a:off x="1086412" y="63964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36"/>
            <p:cNvSpPr/>
            <p:nvPr/>
          </p:nvSpPr>
          <p:spPr>
            <a:xfrm>
              <a:off x="1086742" y="637685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69"/>
                    <a:pt x="0" y="138"/>
                    <a:pt x="0" y="207"/>
                  </a:cubicBezTo>
                  <a:cubicBezTo>
                    <a:pt x="69" y="173"/>
                    <a:pt x="69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36"/>
            <p:cNvSpPr/>
            <p:nvPr/>
          </p:nvSpPr>
          <p:spPr>
            <a:xfrm>
              <a:off x="1087394" y="6376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36"/>
            <p:cNvSpPr/>
            <p:nvPr/>
          </p:nvSpPr>
          <p:spPr>
            <a:xfrm>
              <a:off x="1086081" y="639971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207"/>
                  </a:cubicBezTo>
                  <a:cubicBezTo>
                    <a:pt x="70" y="138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36"/>
            <p:cNvSpPr/>
            <p:nvPr/>
          </p:nvSpPr>
          <p:spPr>
            <a:xfrm>
              <a:off x="1086081" y="641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36"/>
            <p:cNvSpPr/>
            <p:nvPr/>
          </p:nvSpPr>
          <p:spPr>
            <a:xfrm>
              <a:off x="1086742" y="63964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36"/>
            <p:cNvSpPr/>
            <p:nvPr/>
          </p:nvSpPr>
          <p:spPr>
            <a:xfrm>
              <a:off x="1084456" y="643881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lnTo>
                    <a:pt x="0" y="139"/>
                  </a:lnTo>
                  <a:cubicBezTo>
                    <a:pt x="69" y="105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36"/>
            <p:cNvSpPr/>
            <p:nvPr/>
          </p:nvSpPr>
          <p:spPr>
            <a:xfrm>
              <a:off x="1085108" y="6435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36"/>
            <p:cNvSpPr/>
            <p:nvPr/>
          </p:nvSpPr>
          <p:spPr>
            <a:xfrm>
              <a:off x="1090983" y="62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36"/>
            <p:cNvSpPr/>
            <p:nvPr/>
          </p:nvSpPr>
          <p:spPr>
            <a:xfrm>
              <a:off x="1090331" y="62951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6"/>
                  </a:cubicBez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36"/>
            <p:cNvSpPr/>
            <p:nvPr/>
          </p:nvSpPr>
          <p:spPr>
            <a:xfrm>
              <a:off x="1090652" y="627239"/>
              <a:ext cx="340" cy="2286"/>
            </a:xfrm>
            <a:custGeom>
              <a:avLst/>
              <a:gdLst/>
              <a:ahLst/>
              <a:cxnLst/>
              <a:rect l="l" t="t" r="r" b="b"/>
              <a:pathLst>
                <a:path w="36" h="242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69"/>
                    <a:pt x="1" y="173"/>
                    <a:pt x="1" y="242"/>
                  </a:cubicBezTo>
                  <a:cubicBezTo>
                    <a:pt x="35" y="173"/>
                    <a:pt x="35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36"/>
            <p:cNvSpPr/>
            <p:nvPr/>
          </p:nvSpPr>
          <p:spPr>
            <a:xfrm>
              <a:off x="1083795" y="6474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36"/>
            <p:cNvSpPr/>
            <p:nvPr/>
          </p:nvSpPr>
          <p:spPr>
            <a:xfrm>
              <a:off x="1085429" y="64192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70"/>
                    <a:pt x="1" y="104"/>
                    <a:pt x="1" y="173"/>
                  </a:cubicBezTo>
                  <a:cubicBezTo>
                    <a:pt x="35" y="139"/>
                    <a:pt x="35" y="7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36"/>
            <p:cNvSpPr/>
            <p:nvPr/>
          </p:nvSpPr>
          <p:spPr>
            <a:xfrm>
              <a:off x="1085108" y="64356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36"/>
            <p:cNvSpPr/>
            <p:nvPr/>
          </p:nvSpPr>
          <p:spPr>
            <a:xfrm>
              <a:off x="1086081" y="6419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36"/>
            <p:cNvSpPr/>
            <p:nvPr/>
          </p:nvSpPr>
          <p:spPr>
            <a:xfrm>
              <a:off x="1089028" y="6340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36"/>
            <p:cNvSpPr/>
            <p:nvPr/>
          </p:nvSpPr>
          <p:spPr>
            <a:xfrm>
              <a:off x="1088697" y="63408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36"/>
            <p:cNvSpPr/>
            <p:nvPr/>
          </p:nvSpPr>
          <p:spPr>
            <a:xfrm>
              <a:off x="1087394" y="63768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36"/>
            <p:cNvSpPr/>
            <p:nvPr/>
          </p:nvSpPr>
          <p:spPr>
            <a:xfrm>
              <a:off x="1087715" y="637024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1" y="1"/>
                  </a:moveTo>
                  <a:lnTo>
                    <a:pt x="1" y="70"/>
                  </a:lnTo>
                  <a:cubicBezTo>
                    <a:pt x="1" y="70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36"/>
            <p:cNvSpPr/>
            <p:nvPr/>
          </p:nvSpPr>
          <p:spPr>
            <a:xfrm>
              <a:off x="1084126" y="64519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36"/>
            <p:cNvSpPr/>
            <p:nvPr/>
          </p:nvSpPr>
          <p:spPr>
            <a:xfrm>
              <a:off x="1083795" y="645515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70" y="1"/>
                  </a:moveTo>
                  <a:cubicBezTo>
                    <a:pt x="36" y="70"/>
                    <a:pt x="36" y="104"/>
                    <a:pt x="1" y="173"/>
                  </a:cubicBezTo>
                  <a:cubicBezTo>
                    <a:pt x="70" y="139"/>
                    <a:pt x="70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36"/>
            <p:cNvSpPr/>
            <p:nvPr/>
          </p:nvSpPr>
          <p:spPr>
            <a:xfrm>
              <a:off x="1083795" y="64714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36"/>
            <p:cNvSpPr/>
            <p:nvPr/>
          </p:nvSpPr>
          <p:spPr>
            <a:xfrm>
              <a:off x="1089028" y="6340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36"/>
            <p:cNvSpPr/>
            <p:nvPr/>
          </p:nvSpPr>
          <p:spPr>
            <a:xfrm>
              <a:off x="1089028" y="63343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70"/>
                    <a:pt x="35" y="35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36"/>
            <p:cNvSpPr/>
            <p:nvPr/>
          </p:nvSpPr>
          <p:spPr>
            <a:xfrm>
              <a:off x="1080537" y="6536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36"/>
            <p:cNvSpPr/>
            <p:nvPr/>
          </p:nvSpPr>
          <p:spPr>
            <a:xfrm>
              <a:off x="1080537" y="6540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36"/>
            <p:cNvSpPr/>
            <p:nvPr/>
          </p:nvSpPr>
          <p:spPr>
            <a:xfrm>
              <a:off x="1216346" y="363563"/>
              <a:ext cx="20581" cy="51154"/>
            </a:xfrm>
            <a:custGeom>
              <a:avLst/>
              <a:gdLst/>
              <a:ahLst/>
              <a:cxnLst/>
              <a:rect l="l" t="t" r="r" b="b"/>
              <a:pathLst>
                <a:path w="2179" h="5416" extrusionOk="0">
                  <a:moveTo>
                    <a:pt x="132" y="1"/>
                  </a:moveTo>
                  <a:cubicBezTo>
                    <a:pt x="90" y="1"/>
                    <a:pt x="46" y="8"/>
                    <a:pt x="0" y="23"/>
                  </a:cubicBezTo>
                  <a:cubicBezTo>
                    <a:pt x="381" y="300"/>
                    <a:pt x="726" y="645"/>
                    <a:pt x="1037" y="1060"/>
                  </a:cubicBezTo>
                  <a:cubicBezTo>
                    <a:pt x="1625" y="1855"/>
                    <a:pt x="1936" y="2788"/>
                    <a:pt x="2040" y="3791"/>
                  </a:cubicBezTo>
                  <a:cubicBezTo>
                    <a:pt x="2109" y="4344"/>
                    <a:pt x="2143" y="4862"/>
                    <a:pt x="2178" y="5415"/>
                  </a:cubicBezTo>
                  <a:cubicBezTo>
                    <a:pt x="2178" y="4344"/>
                    <a:pt x="2109" y="3272"/>
                    <a:pt x="1798" y="2235"/>
                  </a:cubicBezTo>
                  <a:cubicBezTo>
                    <a:pt x="1590" y="1440"/>
                    <a:pt x="1176" y="749"/>
                    <a:pt x="553" y="196"/>
                  </a:cubicBezTo>
                  <a:cubicBezTo>
                    <a:pt x="419" y="88"/>
                    <a:pt x="284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36"/>
            <p:cNvSpPr/>
            <p:nvPr/>
          </p:nvSpPr>
          <p:spPr>
            <a:xfrm>
              <a:off x="1214060" y="38858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36"/>
            <p:cNvSpPr/>
            <p:nvPr/>
          </p:nvSpPr>
          <p:spPr>
            <a:xfrm>
              <a:off x="1204918" y="351369"/>
              <a:ext cx="12090" cy="37223"/>
            </a:xfrm>
            <a:custGeom>
              <a:avLst/>
              <a:gdLst/>
              <a:ahLst/>
              <a:cxnLst/>
              <a:rect l="l" t="t" r="r" b="b"/>
              <a:pathLst>
                <a:path w="1280" h="3941" extrusionOk="0">
                  <a:moveTo>
                    <a:pt x="1141" y="1"/>
                  </a:moveTo>
                  <a:cubicBezTo>
                    <a:pt x="1107" y="1"/>
                    <a:pt x="1072" y="35"/>
                    <a:pt x="1072" y="70"/>
                  </a:cubicBezTo>
                  <a:cubicBezTo>
                    <a:pt x="1038" y="104"/>
                    <a:pt x="1038" y="173"/>
                    <a:pt x="1038" y="208"/>
                  </a:cubicBezTo>
                  <a:cubicBezTo>
                    <a:pt x="899" y="726"/>
                    <a:pt x="657" y="1176"/>
                    <a:pt x="139" y="1383"/>
                  </a:cubicBezTo>
                  <a:cubicBezTo>
                    <a:pt x="70" y="1418"/>
                    <a:pt x="35" y="1487"/>
                    <a:pt x="35" y="1591"/>
                  </a:cubicBezTo>
                  <a:cubicBezTo>
                    <a:pt x="1" y="1694"/>
                    <a:pt x="1" y="1832"/>
                    <a:pt x="35" y="1971"/>
                  </a:cubicBezTo>
                  <a:cubicBezTo>
                    <a:pt x="70" y="2351"/>
                    <a:pt x="657" y="3595"/>
                    <a:pt x="968" y="3941"/>
                  </a:cubicBezTo>
                  <a:cubicBezTo>
                    <a:pt x="830" y="3664"/>
                    <a:pt x="727" y="3422"/>
                    <a:pt x="623" y="3146"/>
                  </a:cubicBezTo>
                  <a:cubicBezTo>
                    <a:pt x="415" y="2766"/>
                    <a:pt x="277" y="2351"/>
                    <a:pt x="139" y="1936"/>
                  </a:cubicBezTo>
                  <a:cubicBezTo>
                    <a:pt x="104" y="1763"/>
                    <a:pt x="70" y="1591"/>
                    <a:pt x="277" y="1521"/>
                  </a:cubicBezTo>
                  <a:cubicBezTo>
                    <a:pt x="727" y="1349"/>
                    <a:pt x="968" y="934"/>
                    <a:pt x="1176" y="554"/>
                  </a:cubicBezTo>
                  <a:cubicBezTo>
                    <a:pt x="1245" y="415"/>
                    <a:pt x="1280" y="242"/>
                    <a:pt x="1245" y="104"/>
                  </a:cubicBezTo>
                  <a:cubicBezTo>
                    <a:pt x="1245" y="35"/>
                    <a:pt x="1176" y="1"/>
                    <a:pt x="1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36"/>
            <p:cNvSpPr/>
            <p:nvPr/>
          </p:nvSpPr>
          <p:spPr>
            <a:xfrm>
              <a:off x="1223855" y="352625"/>
              <a:ext cx="13724" cy="18342"/>
            </a:xfrm>
            <a:custGeom>
              <a:avLst/>
              <a:gdLst/>
              <a:ahLst/>
              <a:cxnLst/>
              <a:rect l="l" t="t" r="r" b="b"/>
              <a:pathLst>
                <a:path w="1453" h="1942" extrusionOk="0">
                  <a:moveTo>
                    <a:pt x="64" y="0"/>
                  </a:moveTo>
                  <a:cubicBezTo>
                    <a:pt x="43" y="0"/>
                    <a:pt x="22" y="2"/>
                    <a:pt x="0" y="6"/>
                  </a:cubicBezTo>
                  <a:cubicBezTo>
                    <a:pt x="0" y="75"/>
                    <a:pt x="35" y="109"/>
                    <a:pt x="70" y="109"/>
                  </a:cubicBezTo>
                  <a:cubicBezTo>
                    <a:pt x="484" y="455"/>
                    <a:pt x="795" y="904"/>
                    <a:pt x="1107" y="1354"/>
                  </a:cubicBezTo>
                  <a:cubicBezTo>
                    <a:pt x="1210" y="1561"/>
                    <a:pt x="1279" y="1803"/>
                    <a:pt x="1452" y="1941"/>
                  </a:cubicBezTo>
                  <a:cubicBezTo>
                    <a:pt x="1245" y="1319"/>
                    <a:pt x="865" y="732"/>
                    <a:pt x="450" y="248"/>
                  </a:cubicBezTo>
                  <a:cubicBezTo>
                    <a:pt x="357" y="124"/>
                    <a:pt x="237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36"/>
            <p:cNvSpPr/>
            <p:nvPr/>
          </p:nvSpPr>
          <p:spPr>
            <a:xfrm>
              <a:off x="1237569" y="37095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36"/>
            <p:cNvSpPr/>
            <p:nvPr/>
          </p:nvSpPr>
          <p:spPr>
            <a:xfrm>
              <a:off x="1210471" y="374547"/>
              <a:ext cx="5233" cy="8822"/>
            </a:xfrm>
            <a:custGeom>
              <a:avLst/>
              <a:gdLst/>
              <a:ahLst/>
              <a:cxnLst/>
              <a:rect l="l" t="t" r="r" b="b"/>
              <a:pathLst>
                <a:path w="554" h="934" extrusionOk="0">
                  <a:moveTo>
                    <a:pt x="0" y="1"/>
                  </a:moveTo>
                  <a:cubicBezTo>
                    <a:pt x="69" y="381"/>
                    <a:pt x="277" y="657"/>
                    <a:pt x="519" y="934"/>
                  </a:cubicBezTo>
                  <a:lnTo>
                    <a:pt x="553" y="899"/>
                  </a:lnTo>
                  <a:cubicBezTo>
                    <a:pt x="380" y="588"/>
                    <a:pt x="277" y="24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36"/>
            <p:cNvSpPr/>
            <p:nvPr/>
          </p:nvSpPr>
          <p:spPr>
            <a:xfrm>
              <a:off x="1218301" y="38761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36"/>
            <p:cNvSpPr/>
            <p:nvPr/>
          </p:nvSpPr>
          <p:spPr>
            <a:xfrm>
              <a:off x="1218632" y="387931"/>
              <a:ext cx="992" cy="2626"/>
            </a:xfrm>
            <a:custGeom>
              <a:avLst/>
              <a:gdLst/>
              <a:ahLst/>
              <a:cxnLst/>
              <a:rect l="l" t="t" r="r" b="b"/>
              <a:pathLst>
                <a:path w="105" h="278" extrusionOk="0">
                  <a:moveTo>
                    <a:pt x="0" y="1"/>
                  </a:moveTo>
                  <a:cubicBezTo>
                    <a:pt x="0" y="104"/>
                    <a:pt x="35" y="174"/>
                    <a:pt x="104" y="277"/>
                  </a:cubicBezTo>
                  <a:cubicBezTo>
                    <a:pt x="104" y="174"/>
                    <a:pt x="7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36"/>
            <p:cNvSpPr/>
            <p:nvPr/>
          </p:nvSpPr>
          <p:spPr>
            <a:xfrm>
              <a:off x="1219614" y="39054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36"/>
            <p:cNvSpPr/>
            <p:nvPr/>
          </p:nvSpPr>
          <p:spPr>
            <a:xfrm>
              <a:off x="1215364" y="383038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lnTo>
                    <a:pt x="1" y="35"/>
                  </a:lnTo>
                  <a:cubicBezTo>
                    <a:pt x="35" y="104"/>
                    <a:pt x="70" y="208"/>
                    <a:pt x="174" y="242"/>
                  </a:cubicBezTo>
                  <a:cubicBezTo>
                    <a:pt x="139" y="139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36"/>
            <p:cNvSpPr/>
            <p:nvPr/>
          </p:nvSpPr>
          <p:spPr>
            <a:xfrm>
              <a:off x="1216998" y="385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36"/>
            <p:cNvSpPr/>
            <p:nvPr/>
          </p:nvSpPr>
          <p:spPr>
            <a:xfrm>
              <a:off x="1218301" y="38761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36"/>
            <p:cNvSpPr/>
            <p:nvPr/>
          </p:nvSpPr>
          <p:spPr>
            <a:xfrm>
              <a:off x="1216998" y="385645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" y="1"/>
                  </a:moveTo>
                  <a:cubicBezTo>
                    <a:pt x="1" y="70"/>
                    <a:pt x="70" y="174"/>
                    <a:pt x="139" y="208"/>
                  </a:cubicBezTo>
                  <a:cubicBezTo>
                    <a:pt x="139" y="105"/>
                    <a:pt x="104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36"/>
            <p:cNvSpPr/>
            <p:nvPr/>
          </p:nvSpPr>
          <p:spPr>
            <a:xfrm>
              <a:off x="1216998" y="385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36"/>
            <p:cNvSpPr/>
            <p:nvPr/>
          </p:nvSpPr>
          <p:spPr>
            <a:xfrm>
              <a:off x="1218301" y="39740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1" y="69"/>
                    <a:pt x="7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36"/>
            <p:cNvSpPr/>
            <p:nvPr/>
          </p:nvSpPr>
          <p:spPr>
            <a:xfrm>
              <a:off x="1214712" y="39119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35" y="0"/>
                    <a:pt x="35" y="35"/>
                    <a:pt x="70" y="70"/>
                  </a:cubicBezTo>
                  <a:cubicBezTo>
                    <a:pt x="70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36"/>
            <p:cNvSpPr/>
            <p:nvPr/>
          </p:nvSpPr>
          <p:spPr>
            <a:xfrm>
              <a:off x="1214712" y="39086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36"/>
            <p:cNvSpPr/>
            <p:nvPr/>
          </p:nvSpPr>
          <p:spPr>
            <a:xfrm>
              <a:off x="1219614" y="390547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36"/>
            <p:cNvSpPr/>
            <p:nvPr/>
          </p:nvSpPr>
          <p:spPr>
            <a:xfrm>
              <a:off x="1219935" y="3908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35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36"/>
            <p:cNvSpPr/>
            <p:nvPr/>
          </p:nvSpPr>
          <p:spPr>
            <a:xfrm>
              <a:off x="1237569" y="371289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0" y="0"/>
                  </a:moveTo>
                  <a:cubicBezTo>
                    <a:pt x="35" y="69"/>
                    <a:pt x="0" y="104"/>
                    <a:pt x="69" y="173"/>
                  </a:cubicBezTo>
                  <a:cubicBezTo>
                    <a:pt x="35" y="104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36"/>
            <p:cNvSpPr/>
            <p:nvPr/>
          </p:nvSpPr>
          <p:spPr>
            <a:xfrm>
              <a:off x="1214391" y="39021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lnTo>
                    <a:pt x="35" y="70"/>
                  </a:lnTo>
                  <a:cubicBezTo>
                    <a:pt x="35" y="70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36"/>
            <p:cNvSpPr/>
            <p:nvPr/>
          </p:nvSpPr>
          <p:spPr>
            <a:xfrm>
              <a:off x="1214060" y="3889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36"/>
            <p:cNvSpPr/>
            <p:nvPr/>
          </p:nvSpPr>
          <p:spPr>
            <a:xfrm>
              <a:off x="1214060" y="389244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0" y="0"/>
                  </a:moveTo>
                  <a:cubicBezTo>
                    <a:pt x="0" y="17"/>
                    <a:pt x="9" y="43"/>
                    <a:pt x="18" y="69"/>
                  </a:cubicBezTo>
                  <a:lnTo>
                    <a:pt x="0" y="0"/>
                  </a:lnTo>
                  <a:close/>
                  <a:moveTo>
                    <a:pt x="18" y="69"/>
                  </a:moveTo>
                  <a:lnTo>
                    <a:pt x="35" y="138"/>
                  </a:lnTo>
                  <a:cubicBezTo>
                    <a:pt x="35" y="121"/>
                    <a:pt x="26" y="95"/>
                    <a:pt x="18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36"/>
            <p:cNvSpPr/>
            <p:nvPr/>
          </p:nvSpPr>
          <p:spPr>
            <a:xfrm>
              <a:off x="1218301" y="39707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36"/>
            <p:cNvSpPr/>
            <p:nvPr/>
          </p:nvSpPr>
          <p:spPr>
            <a:xfrm>
              <a:off x="1215364" y="39185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36"/>
            <p:cNvSpPr/>
            <p:nvPr/>
          </p:nvSpPr>
          <p:spPr>
            <a:xfrm>
              <a:off x="1210141" y="3742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36"/>
            <p:cNvSpPr/>
            <p:nvPr/>
          </p:nvSpPr>
          <p:spPr>
            <a:xfrm>
              <a:off x="1275434" y="576245"/>
              <a:ext cx="20902" cy="24557"/>
            </a:xfrm>
            <a:custGeom>
              <a:avLst/>
              <a:gdLst/>
              <a:ahLst/>
              <a:cxnLst/>
              <a:rect l="l" t="t" r="r" b="b"/>
              <a:pathLst>
                <a:path w="2213" h="2600" extrusionOk="0">
                  <a:moveTo>
                    <a:pt x="54" y="0"/>
                  </a:moveTo>
                  <a:cubicBezTo>
                    <a:pt x="37" y="0"/>
                    <a:pt x="20" y="2"/>
                    <a:pt x="1" y="7"/>
                  </a:cubicBezTo>
                  <a:cubicBezTo>
                    <a:pt x="1" y="111"/>
                    <a:pt x="35" y="145"/>
                    <a:pt x="70" y="180"/>
                  </a:cubicBezTo>
                  <a:cubicBezTo>
                    <a:pt x="796" y="836"/>
                    <a:pt x="1452" y="1597"/>
                    <a:pt x="2006" y="2392"/>
                  </a:cubicBezTo>
                  <a:cubicBezTo>
                    <a:pt x="2040" y="2461"/>
                    <a:pt x="2109" y="2565"/>
                    <a:pt x="2213" y="2599"/>
                  </a:cubicBezTo>
                  <a:cubicBezTo>
                    <a:pt x="2075" y="2323"/>
                    <a:pt x="1902" y="2081"/>
                    <a:pt x="1729" y="1839"/>
                  </a:cubicBezTo>
                  <a:cubicBezTo>
                    <a:pt x="1280" y="1217"/>
                    <a:pt x="796" y="698"/>
                    <a:pt x="277" y="145"/>
                  </a:cubicBezTo>
                  <a:cubicBezTo>
                    <a:pt x="218" y="85"/>
                    <a:pt x="158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36"/>
            <p:cNvSpPr/>
            <p:nvPr/>
          </p:nvSpPr>
          <p:spPr>
            <a:xfrm>
              <a:off x="1296326" y="600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36"/>
            <p:cNvSpPr/>
            <p:nvPr/>
          </p:nvSpPr>
          <p:spPr>
            <a:xfrm>
              <a:off x="1280005" y="59328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cubicBezTo>
                    <a:pt x="35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36"/>
            <p:cNvSpPr/>
            <p:nvPr/>
          </p:nvSpPr>
          <p:spPr>
            <a:xfrm>
              <a:off x="1276416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36"/>
            <p:cNvSpPr/>
            <p:nvPr/>
          </p:nvSpPr>
          <p:spPr>
            <a:xfrm>
              <a:off x="1276416" y="588382"/>
              <a:ext cx="3599" cy="4911"/>
            </a:xfrm>
            <a:custGeom>
              <a:avLst/>
              <a:gdLst/>
              <a:ahLst/>
              <a:cxnLst/>
              <a:rect l="l" t="t" r="r" b="b"/>
              <a:pathLst>
                <a:path w="381" h="520" extrusionOk="0">
                  <a:moveTo>
                    <a:pt x="0" y="1"/>
                  </a:moveTo>
                  <a:lnTo>
                    <a:pt x="0" y="1"/>
                  </a:lnTo>
                  <a:cubicBezTo>
                    <a:pt x="70" y="208"/>
                    <a:pt x="208" y="381"/>
                    <a:pt x="381" y="519"/>
                  </a:cubicBezTo>
                  <a:cubicBezTo>
                    <a:pt x="312" y="312"/>
                    <a:pt x="208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36"/>
            <p:cNvSpPr/>
            <p:nvPr/>
          </p:nvSpPr>
          <p:spPr>
            <a:xfrm>
              <a:off x="1280005" y="59360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36"/>
            <p:cNvSpPr/>
            <p:nvPr/>
          </p:nvSpPr>
          <p:spPr>
            <a:xfrm>
              <a:off x="1280336" y="593605"/>
              <a:ext cx="1643" cy="3277"/>
            </a:xfrm>
            <a:custGeom>
              <a:avLst/>
              <a:gdLst/>
              <a:ahLst/>
              <a:cxnLst/>
              <a:rect l="l" t="t" r="r" b="b"/>
              <a:pathLst>
                <a:path w="174" h="347" extrusionOk="0">
                  <a:moveTo>
                    <a:pt x="0" y="1"/>
                  </a:moveTo>
                  <a:cubicBezTo>
                    <a:pt x="35" y="139"/>
                    <a:pt x="104" y="243"/>
                    <a:pt x="173" y="346"/>
                  </a:cubicBezTo>
                  <a:cubicBezTo>
                    <a:pt x="173" y="208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36"/>
            <p:cNvSpPr/>
            <p:nvPr/>
          </p:nvSpPr>
          <p:spPr>
            <a:xfrm>
              <a:off x="1281970" y="59687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36"/>
            <p:cNvSpPr/>
            <p:nvPr/>
          </p:nvSpPr>
          <p:spPr>
            <a:xfrm>
              <a:off x="1283594" y="5998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36"/>
            <p:cNvSpPr/>
            <p:nvPr/>
          </p:nvSpPr>
          <p:spPr>
            <a:xfrm>
              <a:off x="1283594" y="599810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70" y="1"/>
                  </a:moveTo>
                  <a:lnTo>
                    <a:pt x="1" y="1"/>
                  </a:lnTo>
                  <a:cubicBezTo>
                    <a:pt x="35" y="1"/>
                    <a:pt x="70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36"/>
            <p:cNvSpPr/>
            <p:nvPr/>
          </p:nvSpPr>
          <p:spPr>
            <a:xfrm>
              <a:off x="1283273" y="598176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0" y="1"/>
                  </a:moveTo>
                  <a:cubicBezTo>
                    <a:pt x="0" y="70"/>
                    <a:pt x="35" y="104"/>
                    <a:pt x="35" y="174"/>
                  </a:cubicBezTo>
                  <a:cubicBezTo>
                    <a:pt x="35" y="104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36"/>
            <p:cNvSpPr/>
            <p:nvPr/>
          </p:nvSpPr>
          <p:spPr>
            <a:xfrm>
              <a:off x="1283273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36"/>
            <p:cNvSpPr/>
            <p:nvPr/>
          </p:nvSpPr>
          <p:spPr>
            <a:xfrm>
              <a:off x="1296987" y="6020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36"/>
            <p:cNvSpPr/>
            <p:nvPr/>
          </p:nvSpPr>
          <p:spPr>
            <a:xfrm>
              <a:off x="1296326" y="600793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1" y="0"/>
                  </a:moveTo>
                  <a:cubicBezTo>
                    <a:pt x="1" y="69"/>
                    <a:pt x="35" y="104"/>
                    <a:pt x="70" y="139"/>
                  </a:cubicBezTo>
                  <a:cubicBezTo>
                    <a:pt x="70" y="104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36"/>
            <p:cNvSpPr/>
            <p:nvPr/>
          </p:nvSpPr>
          <p:spPr>
            <a:xfrm>
              <a:off x="1296326" y="600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36"/>
            <p:cNvSpPr/>
            <p:nvPr/>
          </p:nvSpPr>
          <p:spPr>
            <a:xfrm>
              <a:off x="1297639" y="6034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36"/>
            <p:cNvSpPr/>
            <p:nvPr/>
          </p:nvSpPr>
          <p:spPr>
            <a:xfrm>
              <a:off x="1296987" y="60209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36"/>
            <p:cNvSpPr/>
            <p:nvPr/>
          </p:nvSpPr>
          <p:spPr>
            <a:xfrm>
              <a:off x="1297308" y="602427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1" y="0"/>
                  </a:moveTo>
                  <a:cubicBezTo>
                    <a:pt x="1" y="35"/>
                    <a:pt x="1" y="69"/>
                    <a:pt x="35" y="104"/>
                  </a:cubicBezTo>
                  <a:cubicBezTo>
                    <a:pt x="35" y="69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36"/>
            <p:cNvSpPr/>
            <p:nvPr/>
          </p:nvSpPr>
          <p:spPr>
            <a:xfrm>
              <a:off x="1298612" y="604712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1" y="0"/>
                  </a:moveTo>
                  <a:lnTo>
                    <a:pt x="35" y="104"/>
                  </a:lnTo>
                  <a:cubicBezTo>
                    <a:pt x="35" y="69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36"/>
            <p:cNvSpPr/>
            <p:nvPr/>
          </p:nvSpPr>
          <p:spPr>
            <a:xfrm>
              <a:off x="1298942" y="6056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36"/>
            <p:cNvSpPr/>
            <p:nvPr/>
          </p:nvSpPr>
          <p:spPr>
            <a:xfrm>
              <a:off x="1281970" y="59720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69" y="35"/>
                    <a:pt x="104" y="35"/>
                    <a:pt x="138" y="69"/>
                  </a:cubicBezTo>
                  <a:cubicBezTo>
                    <a:pt x="104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36"/>
            <p:cNvSpPr/>
            <p:nvPr/>
          </p:nvSpPr>
          <p:spPr>
            <a:xfrm>
              <a:off x="1297639" y="603730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cubicBezTo>
                    <a:pt x="0" y="69"/>
                    <a:pt x="69" y="69"/>
                    <a:pt x="104" y="104"/>
                  </a:cubicBez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36"/>
            <p:cNvSpPr/>
            <p:nvPr/>
          </p:nvSpPr>
          <p:spPr>
            <a:xfrm>
              <a:off x="1299263" y="6060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36"/>
            <p:cNvSpPr/>
            <p:nvPr/>
          </p:nvSpPr>
          <p:spPr>
            <a:xfrm>
              <a:off x="1298942" y="60633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36"/>
            <p:cNvSpPr/>
            <p:nvPr/>
          </p:nvSpPr>
          <p:spPr>
            <a:xfrm>
              <a:off x="1299263" y="60601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35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36"/>
            <p:cNvSpPr/>
            <p:nvPr/>
          </p:nvSpPr>
          <p:spPr>
            <a:xfrm>
              <a:off x="1188266" y="3530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36"/>
            <p:cNvSpPr/>
            <p:nvPr/>
          </p:nvSpPr>
          <p:spPr>
            <a:xfrm>
              <a:off x="1167704" y="352824"/>
              <a:ext cx="20571" cy="5081"/>
            </a:xfrm>
            <a:custGeom>
              <a:avLst/>
              <a:gdLst/>
              <a:ahLst/>
              <a:cxnLst/>
              <a:rect l="l" t="t" r="r" b="b"/>
              <a:pathLst>
                <a:path w="2178" h="538" extrusionOk="0">
                  <a:moveTo>
                    <a:pt x="1380" y="0"/>
                  </a:moveTo>
                  <a:cubicBezTo>
                    <a:pt x="863" y="0"/>
                    <a:pt x="397" y="141"/>
                    <a:pt x="0" y="538"/>
                  </a:cubicBezTo>
                  <a:cubicBezTo>
                    <a:pt x="35" y="538"/>
                    <a:pt x="104" y="538"/>
                    <a:pt x="138" y="503"/>
                  </a:cubicBezTo>
                  <a:cubicBezTo>
                    <a:pt x="450" y="296"/>
                    <a:pt x="830" y="192"/>
                    <a:pt x="1210" y="192"/>
                  </a:cubicBezTo>
                  <a:cubicBezTo>
                    <a:pt x="1331" y="175"/>
                    <a:pt x="1443" y="166"/>
                    <a:pt x="1551" y="166"/>
                  </a:cubicBezTo>
                  <a:cubicBezTo>
                    <a:pt x="1659" y="166"/>
                    <a:pt x="1763" y="175"/>
                    <a:pt x="1867" y="192"/>
                  </a:cubicBezTo>
                  <a:cubicBezTo>
                    <a:pt x="2005" y="192"/>
                    <a:pt x="2143" y="192"/>
                    <a:pt x="2178" y="19"/>
                  </a:cubicBezTo>
                  <a:lnTo>
                    <a:pt x="2178" y="19"/>
                  </a:lnTo>
                  <a:cubicBezTo>
                    <a:pt x="2109" y="37"/>
                    <a:pt x="2031" y="45"/>
                    <a:pt x="1953" y="45"/>
                  </a:cubicBezTo>
                  <a:cubicBezTo>
                    <a:pt x="1875" y="45"/>
                    <a:pt x="1798" y="37"/>
                    <a:pt x="1728" y="19"/>
                  </a:cubicBezTo>
                  <a:cubicBezTo>
                    <a:pt x="1610" y="7"/>
                    <a:pt x="1494" y="0"/>
                    <a:pt x="13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36"/>
            <p:cNvSpPr/>
            <p:nvPr/>
          </p:nvSpPr>
          <p:spPr>
            <a:xfrm>
              <a:off x="1167704" y="3578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36"/>
            <p:cNvSpPr/>
            <p:nvPr/>
          </p:nvSpPr>
          <p:spPr>
            <a:xfrm>
              <a:off x="1158883" y="37944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36"/>
            <p:cNvSpPr/>
            <p:nvPr/>
          </p:nvSpPr>
          <p:spPr>
            <a:xfrm>
              <a:off x="1156928" y="380422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35" y="70"/>
                    <a:pt x="1" y="105"/>
                    <a:pt x="1" y="208"/>
                  </a:cubicBezTo>
                  <a:cubicBezTo>
                    <a:pt x="35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36"/>
            <p:cNvSpPr/>
            <p:nvPr/>
          </p:nvSpPr>
          <p:spPr>
            <a:xfrm>
              <a:off x="1156607" y="38238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36"/>
            <p:cNvSpPr/>
            <p:nvPr/>
          </p:nvSpPr>
          <p:spPr>
            <a:xfrm>
              <a:off x="1157910" y="380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36"/>
            <p:cNvSpPr/>
            <p:nvPr/>
          </p:nvSpPr>
          <p:spPr>
            <a:xfrm>
              <a:off x="1155294" y="383359"/>
              <a:ext cx="340" cy="1322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35"/>
                    <a:pt x="1" y="105"/>
                    <a:pt x="1" y="139"/>
                  </a:cubicBezTo>
                  <a:cubicBezTo>
                    <a:pt x="35" y="10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36"/>
            <p:cNvSpPr/>
            <p:nvPr/>
          </p:nvSpPr>
          <p:spPr>
            <a:xfrm>
              <a:off x="1155624" y="383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36"/>
            <p:cNvSpPr/>
            <p:nvPr/>
          </p:nvSpPr>
          <p:spPr>
            <a:xfrm>
              <a:off x="1155294" y="38467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36"/>
            <p:cNvSpPr/>
            <p:nvPr/>
          </p:nvSpPr>
          <p:spPr>
            <a:xfrm>
              <a:off x="1165088" y="36051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36"/>
            <p:cNvSpPr/>
            <p:nvPr/>
          </p:nvSpPr>
          <p:spPr>
            <a:xfrm>
              <a:off x="1165419" y="359860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36"/>
            <p:cNvSpPr/>
            <p:nvPr/>
          </p:nvSpPr>
          <p:spPr>
            <a:xfrm>
              <a:off x="1166070" y="35920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36"/>
            <p:cNvSpPr/>
            <p:nvPr/>
          </p:nvSpPr>
          <p:spPr>
            <a:xfrm>
              <a:off x="1166722" y="358226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04"/>
                  </a:moveTo>
                  <a:cubicBezTo>
                    <a:pt x="35" y="70"/>
                    <a:pt x="70" y="35"/>
                    <a:pt x="104" y="0"/>
                  </a:cubicBezTo>
                  <a:lnTo>
                    <a:pt x="104" y="0"/>
                  </a:lnTo>
                  <a:cubicBezTo>
                    <a:pt x="70" y="35"/>
                    <a:pt x="35" y="7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36"/>
            <p:cNvSpPr/>
            <p:nvPr/>
          </p:nvSpPr>
          <p:spPr>
            <a:xfrm>
              <a:off x="1155624" y="382387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69" y="35"/>
                    <a:pt x="35" y="69"/>
                    <a:pt x="0" y="69"/>
                  </a:cubicBezTo>
                  <a:lnTo>
                    <a:pt x="0" y="104"/>
                  </a:lnTo>
                  <a:cubicBezTo>
                    <a:pt x="35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36"/>
            <p:cNvSpPr/>
            <p:nvPr/>
          </p:nvSpPr>
          <p:spPr>
            <a:xfrm>
              <a:off x="1158231" y="379770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1"/>
                  </a:moveTo>
                  <a:cubicBezTo>
                    <a:pt x="35" y="1"/>
                    <a:pt x="1" y="1"/>
                    <a:pt x="1" y="35"/>
                  </a:cubicBez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36"/>
            <p:cNvSpPr/>
            <p:nvPr/>
          </p:nvSpPr>
          <p:spPr>
            <a:xfrm>
              <a:off x="1158883" y="37977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36"/>
            <p:cNvSpPr/>
            <p:nvPr/>
          </p:nvSpPr>
          <p:spPr>
            <a:xfrm>
              <a:off x="1157910" y="380101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36"/>
            <p:cNvSpPr/>
            <p:nvPr/>
          </p:nvSpPr>
          <p:spPr>
            <a:xfrm>
              <a:off x="1165088" y="483259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35" y="1"/>
                  </a:moveTo>
                  <a:cubicBezTo>
                    <a:pt x="70" y="1"/>
                    <a:pt x="104" y="35"/>
                    <a:pt x="139" y="35"/>
                  </a:cubicBezTo>
                  <a:lnTo>
                    <a:pt x="139" y="70"/>
                  </a:lnTo>
                  <a:lnTo>
                    <a:pt x="139" y="70"/>
                  </a:lnTo>
                  <a:lnTo>
                    <a:pt x="139" y="35"/>
                  </a:lnTo>
                  <a:cubicBezTo>
                    <a:pt x="104" y="35"/>
                    <a:pt x="70" y="1"/>
                    <a:pt x="35" y="1"/>
                  </a:cubicBez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36"/>
            <p:cNvSpPr/>
            <p:nvPr/>
          </p:nvSpPr>
          <p:spPr>
            <a:xfrm>
              <a:off x="1090652" y="414056"/>
              <a:ext cx="2947" cy="18937"/>
            </a:xfrm>
            <a:custGeom>
              <a:avLst/>
              <a:gdLst/>
              <a:ahLst/>
              <a:cxnLst/>
              <a:rect l="l" t="t" r="r" b="b"/>
              <a:pathLst>
                <a:path w="312" h="2005" extrusionOk="0">
                  <a:moveTo>
                    <a:pt x="312" y="0"/>
                  </a:moveTo>
                  <a:lnTo>
                    <a:pt x="312" y="0"/>
                  </a:lnTo>
                  <a:cubicBezTo>
                    <a:pt x="105" y="657"/>
                    <a:pt x="35" y="1313"/>
                    <a:pt x="1" y="2005"/>
                  </a:cubicBezTo>
                  <a:cubicBezTo>
                    <a:pt x="70" y="1348"/>
                    <a:pt x="243" y="657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36"/>
            <p:cNvSpPr/>
            <p:nvPr/>
          </p:nvSpPr>
          <p:spPr>
            <a:xfrm>
              <a:off x="1103384" y="445394"/>
              <a:ext cx="1974" cy="11759"/>
            </a:xfrm>
            <a:custGeom>
              <a:avLst/>
              <a:gdLst/>
              <a:ahLst/>
              <a:cxnLst/>
              <a:rect l="l" t="t" r="r" b="b"/>
              <a:pathLst>
                <a:path w="209" h="1245" extrusionOk="0">
                  <a:moveTo>
                    <a:pt x="139" y="0"/>
                  </a:moveTo>
                  <a:cubicBezTo>
                    <a:pt x="105" y="415"/>
                    <a:pt x="70" y="830"/>
                    <a:pt x="1" y="1245"/>
                  </a:cubicBezTo>
                  <a:cubicBezTo>
                    <a:pt x="174" y="830"/>
                    <a:pt x="208" y="41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36"/>
            <p:cNvSpPr/>
            <p:nvPr/>
          </p:nvSpPr>
          <p:spPr>
            <a:xfrm>
              <a:off x="1103384" y="4571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36"/>
            <p:cNvSpPr/>
            <p:nvPr/>
          </p:nvSpPr>
          <p:spPr>
            <a:xfrm>
              <a:off x="1080537" y="451590"/>
              <a:ext cx="1965" cy="6215"/>
            </a:xfrm>
            <a:custGeom>
              <a:avLst/>
              <a:gdLst/>
              <a:ahLst/>
              <a:cxnLst/>
              <a:rect l="l" t="t" r="r" b="b"/>
              <a:pathLst>
                <a:path w="208" h="658" extrusionOk="0">
                  <a:moveTo>
                    <a:pt x="173" y="1"/>
                  </a:moveTo>
                  <a:cubicBezTo>
                    <a:pt x="69" y="208"/>
                    <a:pt x="104" y="450"/>
                    <a:pt x="0" y="658"/>
                  </a:cubicBezTo>
                  <a:cubicBezTo>
                    <a:pt x="173" y="450"/>
                    <a:pt x="208" y="243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36"/>
            <p:cNvSpPr/>
            <p:nvPr/>
          </p:nvSpPr>
          <p:spPr>
            <a:xfrm>
              <a:off x="1082171" y="45126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36"/>
            <p:cNvSpPr/>
            <p:nvPr/>
          </p:nvSpPr>
          <p:spPr>
            <a:xfrm>
              <a:off x="1102733" y="457144"/>
              <a:ext cx="661" cy="4581"/>
            </a:xfrm>
            <a:custGeom>
              <a:avLst/>
              <a:gdLst/>
              <a:ahLst/>
              <a:cxnLst/>
              <a:rect l="l" t="t" r="r" b="b"/>
              <a:pathLst>
                <a:path w="70" h="485" extrusionOk="0">
                  <a:moveTo>
                    <a:pt x="70" y="1"/>
                  </a:moveTo>
                  <a:cubicBezTo>
                    <a:pt x="70" y="139"/>
                    <a:pt x="1" y="277"/>
                    <a:pt x="70" y="48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36"/>
            <p:cNvSpPr/>
            <p:nvPr/>
          </p:nvSpPr>
          <p:spPr>
            <a:xfrm>
              <a:off x="1078572" y="4653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36"/>
            <p:cNvSpPr/>
            <p:nvPr/>
          </p:nvSpPr>
          <p:spPr>
            <a:xfrm>
              <a:off x="1078572" y="462367"/>
              <a:ext cx="1322" cy="2947"/>
            </a:xfrm>
            <a:custGeom>
              <a:avLst/>
              <a:gdLst/>
              <a:ahLst/>
              <a:cxnLst/>
              <a:rect l="l" t="t" r="r" b="b"/>
              <a:pathLst>
                <a:path w="140" h="312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139"/>
                    <a:pt x="36" y="208"/>
                    <a:pt x="1" y="312"/>
                  </a:cubicBezTo>
                  <a:cubicBezTo>
                    <a:pt x="70" y="243"/>
                    <a:pt x="139" y="139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36"/>
            <p:cNvSpPr/>
            <p:nvPr/>
          </p:nvSpPr>
          <p:spPr>
            <a:xfrm>
              <a:off x="1077599" y="465635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104" y="0"/>
                  </a:moveTo>
                  <a:cubicBezTo>
                    <a:pt x="69" y="35"/>
                    <a:pt x="69" y="35"/>
                    <a:pt x="35" y="69"/>
                  </a:cubicBezTo>
                  <a:cubicBezTo>
                    <a:pt x="35" y="104"/>
                    <a:pt x="0" y="139"/>
                    <a:pt x="69" y="173"/>
                  </a:cubicBezTo>
                  <a:cubicBezTo>
                    <a:pt x="69" y="173"/>
                    <a:pt x="104" y="104"/>
                    <a:pt x="104" y="104"/>
                  </a:cubicBezTo>
                  <a:cubicBezTo>
                    <a:pt x="104" y="69"/>
                    <a:pt x="104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36"/>
            <p:cNvSpPr/>
            <p:nvPr/>
          </p:nvSpPr>
          <p:spPr>
            <a:xfrm>
              <a:off x="1078572" y="4653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36"/>
            <p:cNvSpPr/>
            <p:nvPr/>
          </p:nvSpPr>
          <p:spPr>
            <a:xfrm>
              <a:off x="1080537" y="45779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36"/>
            <p:cNvSpPr/>
            <p:nvPr/>
          </p:nvSpPr>
          <p:spPr>
            <a:xfrm>
              <a:off x="1188918" y="376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36"/>
            <p:cNvSpPr/>
            <p:nvPr/>
          </p:nvSpPr>
          <p:spPr>
            <a:xfrm>
              <a:off x="1187614" y="376181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cubicBezTo>
                    <a:pt x="35" y="0"/>
                    <a:pt x="1" y="104"/>
                    <a:pt x="1" y="173"/>
                  </a:cubicBezTo>
                  <a:cubicBezTo>
                    <a:pt x="70" y="139"/>
                    <a:pt x="104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36"/>
            <p:cNvSpPr/>
            <p:nvPr/>
          </p:nvSpPr>
          <p:spPr>
            <a:xfrm>
              <a:off x="1187293" y="37781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36"/>
            <p:cNvSpPr/>
            <p:nvPr/>
          </p:nvSpPr>
          <p:spPr>
            <a:xfrm>
              <a:off x="1188918" y="37585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36"/>
            <p:cNvSpPr/>
            <p:nvPr/>
          </p:nvSpPr>
          <p:spPr>
            <a:xfrm>
              <a:off x="1188918" y="374547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70" y="1"/>
                  </a:moveTo>
                  <a:cubicBezTo>
                    <a:pt x="36" y="35"/>
                    <a:pt x="1" y="70"/>
                    <a:pt x="1" y="139"/>
                  </a:cubicBezTo>
                  <a:cubicBezTo>
                    <a:pt x="70" y="104"/>
                    <a:pt x="70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36"/>
            <p:cNvSpPr/>
            <p:nvPr/>
          </p:nvSpPr>
          <p:spPr>
            <a:xfrm>
              <a:off x="1189579" y="374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36"/>
            <p:cNvSpPr/>
            <p:nvPr/>
          </p:nvSpPr>
          <p:spPr>
            <a:xfrm>
              <a:off x="1187293" y="37781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36"/>
            <p:cNvSpPr/>
            <p:nvPr/>
          </p:nvSpPr>
          <p:spPr>
            <a:xfrm>
              <a:off x="1186963" y="37944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36"/>
            <p:cNvSpPr/>
            <p:nvPr/>
          </p:nvSpPr>
          <p:spPr>
            <a:xfrm>
              <a:off x="1186311" y="378136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04" y="1"/>
                  </a:moveTo>
                  <a:lnTo>
                    <a:pt x="104" y="1"/>
                  </a:lnTo>
                  <a:cubicBezTo>
                    <a:pt x="70" y="35"/>
                    <a:pt x="35" y="70"/>
                    <a:pt x="0" y="139"/>
                  </a:cubicBezTo>
                  <a:cubicBezTo>
                    <a:pt x="0" y="139"/>
                    <a:pt x="0" y="139"/>
                    <a:pt x="0" y="174"/>
                  </a:cubicBezTo>
                  <a:cubicBezTo>
                    <a:pt x="0" y="174"/>
                    <a:pt x="35" y="174"/>
                    <a:pt x="35" y="139"/>
                  </a:cubicBezTo>
                  <a:cubicBezTo>
                    <a:pt x="70" y="105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36"/>
            <p:cNvSpPr/>
            <p:nvPr/>
          </p:nvSpPr>
          <p:spPr>
            <a:xfrm>
              <a:off x="1191865" y="449966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69" y="0"/>
                  </a:moveTo>
                  <a:cubicBezTo>
                    <a:pt x="69" y="0"/>
                    <a:pt x="35" y="0"/>
                    <a:pt x="35" y="35"/>
                  </a:cubicBezTo>
                  <a:cubicBezTo>
                    <a:pt x="0" y="69"/>
                    <a:pt x="35" y="69"/>
                    <a:pt x="69" y="69"/>
                  </a:cubicBezTo>
                  <a:cubicBezTo>
                    <a:pt x="104" y="69"/>
                    <a:pt x="104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36"/>
            <p:cNvSpPr/>
            <p:nvPr/>
          </p:nvSpPr>
          <p:spPr>
            <a:xfrm>
              <a:off x="1192186" y="450797"/>
              <a:ext cx="557" cy="482"/>
            </a:xfrm>
            <a:custGeom>
              <a:avLst/>
              <a:gdLst/>
              <a:ahLst/>
              <a:cxnLst/>
              <a:rect l="l" t="t" r="r" b="b"/>
              <a:pathLst>
                <a:path w="59" h="51" extrusionOk="0">
                  <a:moveTo>
                    <a:pt x="43" y="1"/>
                  </a:moveTo>
                  <a:cubicBezTo>
                    <a:pt x="39" y="1"/>
                    <a:pt x="35" y="4"/>
                    <a:pt x="35" y="16"/>
                  </a:cubicBezTo>
                  <a:cubicBezTo>
                    <a:pt x="58" y="16"/>
                    <a:pt x="51" y="1"/>
                    <a:pt x="43" y="1"/>
                  </a:cubicBezTo>
                  <a:close/>
                  <a:moveTo>
                    <a:pt x="35" y="16"/>
                  </a:moveTo>
                  <a:cubicBezTo>
                    <a:pt x="1" y="16"/>
                    <a:pt x="1" y="16"/>
                    <a:pt x="35" y="50"/>
                  </a:cubicBezTo>
                  <a:lnTo>
                    <a:pt x="35" y="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36"/>
            <p:cNvSpPr/>
            <p:nvPr/>
          </p:nvSpPr>
          <p:spPr>
            <a:xfrm>
              <a:off x="1174562" y="50938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36"/>
            <p:cNvSpPr/>
            <p:nvPr/>
          </p:nvSpPr>
          <p:spPr>
            <a:xfrm>
              <a:off x="1212757" y="743459"/>
              <a:ext cx="27428" cy="28411"/>
            </a:xfrm>
            <a:custGeom>
              <a:avLst/>
              <a:gdLst/>
              <a:ahLst/>
              <a:cxnLst/>
              <a:rect l="l" t="t" r="r" b="b"/>
              <a:pathLst>
                <a:path w="2904" h="3008" extrusionOk="0">
                  <a:moveTo>
                    <a:pt x="0" y="519"/>
                  </a:moveTo>
                  <a:lnTo>
                    <a:pt x="0" y="553"/>
                  </a:lnTo>
                  <a:cubicBezTo>
                    <a:pt x="1" y="553"/>
                    <a:pt x="1" y="554"/>
                    <a:pt x="2" y="554"/>
                  </a:cubicBezTo>
                  <a:lnTo>
                    <a:pt x="2" y="554"/>
                  </a:lnTo>
                  <a:cubicBezTo>
                    <a:pt x="1" y="543"/>
                    <a:pt x="0" y="531"/>
                    <a:pt x="0" y="519"/>
                  </a:cubicBezTo>
                  <a:close/>
                  <a:moveTo>
                    <a:pt x="450" y="0"/>
                  </a:moveTo>
                  <a:cubicBezTo>
                    <a:pt x="450" y="69"/>
                    <a:pt x="450" y="138"/>
                    <a:pt x="450" y="208"/>
                  </a:cubicBezTo>
                  <a:cubicBezTo>
                    <a:pt x="450" y="469"/>
                    <a:pt x="351" y="592"/>
                    <a:pt x="184" y="592"/>
                  </a:cubicBezTo>
                  <a:cubicBezTo>
                    <a:pt x="130" y="592"/>
                    <a:pt x="69" y="579"/>
                    <a:pt x="2" y="554"/>
                  </a:cubicBezTo>
                  <a:lnTo>
                    <a:pt x="2" y="554"/>
                  </a:lnTo>
                  <a:cubicBezTo>
                    <a:pt x="24" y="768"/>
                    <a:pt x="247" y="837"/>
                    <a:pt x="346" y="968"/>
                  </a:cubicBezTo>
                  <a:cubicBezTo>
                    <a:pt x="450" y="1141"/>
                    <a:pt x="277" y="1348"/>
                    <a:pt x="380" y="1556"/>
                  </a:cubicBezTo>
                  <a:cubicBezTo>
                    <a:pt x="484" y="1417"/>
                    <a:pt x="415" y="1210"/>
                    <a:pt x="588" y="1106"/>
                  </a:cubicBezTo>
                  <a:cubicBezTo>
                    <a:pt x="761" y="1245"/>
                    <a:pt x="968" y="1383"/>
                    <a:pt x="1175" y="1521"/>
                  </a:cubicBezTo>
                  <a:cubicBezTo>
                    <a:pt x="1763" y="1970"/>
                    <a:pt x="2282" y="2558"/>
                    <a:pt x="2904" y="3007"/>
                  </a:cubicBezTo>
                  <a:cubicBezTo>
                    <a:pt x="2904" y="2869"/>
                    <a:pt x="2800" y="2800"/>
                    <a:pt x="2731" y="2731"/>
                  </a:cubicBezTo>
                  <a:cubicBezTo>
                    <a:pt x="2489" y="2523"/>
                    <a:pt x="2282" y="2351"/>
                    <a:pt x="2074" y="2178"/>
                  </a:cubicBezTo>
                  <a:cubicBezTo>
                    <a:pt x="1590" y="1763"/>
                    <a:pt x="1175" y="1314"/>
                    <a:pt x="657" y="968"/>
                  </a:cubicBezTo>
                  <a:cubicBezTo>
                    <a:pt x="519" y="864"/>
                    <a:pt x="484" y="761"/>
                    <a:pt x="484" y="622"/>
                  </a:cubicBezTo>
                  <a:cubicBezTo>
                    <a:pt x="484" y="415"/>
                    <a:pt x="519" y="208"/>
                    <a:pt x="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36"/>
            <p:cNvSpPr/>
            <p:nvPr/>
          </p:nvSpPr>
          <p:spPr>
            <a:xfrm>
              <a:off x="1216998" y="74312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36"/>
            <p:cNvSpPr/>
            <p:nvPr/>
          </p:nvSpPr>
          <p:spPr>
            <a:xfrm>
              <a:off x="1230060" y="727129"/>
              <a:ext cx="15679" cy="24500"/>
            </a:xfrm>
            <a:custGeom>
              <a:avLst/>
              <a:gdLst/>
              <a:ahLst/>
              <a:cxnLst/>
              <a:rect l="l" t="t" r="r" b="b"/>
              <a:pathLst>
                <a:path w="1660" h="2594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243"/>
                    <a:pt x="104" y="519"/>
                    <a:pt x="242" y="727"/>
                  </a:cubicBezTo>
                  <a:cubicBezTo>
                    <a:pt x="277" y="761"/>
                    <a:pt x="277" y="831"/>
                    <a:pt x="277" y="831"/>
                  </a:cubicBezTo>
                  <a:cubicBezTo>
                    <a:pt x="588" y="1038"/>
                    <a:pt x="622" y="1038"/>
                    <a:pt x="657" y="1176"/>
                  </a:cubicBezTo>
                  <a:cubicBezTo>
                    <a:pt x="691" y="1245"/>
                    <a:pt x="691" y="1314"/>
                    <a:pt x="795" y="1384"/>
                  </a:cubicBezTo>
                  <a:cubicBezTo>
                    <a:pt x="1072" y="1626"/>
                    <a:pt x="1279" y="1937"/>
                    <a:pt x="1452" y="2282"/>
                  </a:cubicBezTo>
                  <a:cubicBezTo>
                    <a:pt x="1486" y="2386"/>
                    <a:pt x="1521" y="2524"/>
                    <a:pt x="1659" y="2593"/>
                  </a:cubicBezTo>
                  <a:cubicBezTo>
                    <a:pt x="1625" y="2351"/>
                    <a:pt x="1521" y="2144"/>
                    <a:pt x="1383" y="1971"/>
                  </a:cubicBezTo>
                  <a:cubicBezTo>
                    <a:pt x="1175" y="1591"/>
                    <a:pt x="933" y="1245"/>
                    <a:pt x="691" y="900"/>
                  </a:cubicBezTo>
                  <a:cubicBezTo>
                    <a:pt x="630" y="776"/>
                    <a:pt x="568" y="652"/>
                    <a:pt x="407" y="652"/>
                  </a:cubicBezTo>
                  <a:cubicBezTo>
                    <a:pt x="388" y="652"/>
                    <a:pt x="368" y="654"/>
                    <a:pt x="346" y="658"/>
                  </a:cubicBezTo>
                  <a:cubicBezTo>
                    <a:pt x="242" y="658"/>
                    <a:pt x="208" y="519"/>
                    <a:pt x="173" y="450"/>
                  </a:cubicBezTo>
                  <a:cubicBezTo>
                    <a:pt x="138" y="277"/>
                    <a:pt x="138" y="10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36"/>
            <p:cNvSpPr/>
            <p:nvPr/>
          </p:nvSpPr>
          <p:spPr>
            <a:xfrm>
              <a:off x="1245729" y="751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36"/>
            <p:cNvSpPr/>
            <p:nvPr/>
          </p:nvSpPr>
          <p:spPr>
            <a:xfrm>
              <a:off x="1230060" y="7268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36"/>
            <p:cNvSpPr/>
            <p:nvPr/>
          </p:nvSpPr>
          <p:spPr>
            <a:xfrm>
              <a:off x="1226141" y="728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36"/>
            <p:cNvSpPr/>
            <p:nvPr/>
          </p:nvSpPr>
          <p:spPr>
            <a:xfrm>
              <a:off x="1226462" y="729094"/>
              <a:ext cx="4911" cy="10777"/>
            </a:xfrm>
            <a:custGeom>
              <a:avLst/>
              <a:gdLst/>
              <a:ahLst/>
              <a:cxnLst/>
              <a:rect l="l" t="t" r="r" b="b"/>
              <a:pathLst>
                <a:path w="520" h="1141" extrusionOk="0">
                  <a:moveTo>
                    <a:pt x="1" y="0"/>
                  </a:moveTo>
                  <a:cubicBezTo>
                    <a:pt x="174" y="381"/>
                    <a:pt x="347" y="761"/>
                    <a:pt x="519" y="1141"/>
                  </a:cubicBezTo>
                  <a:cubicBezTo>
                    <a:pt x="450" y="795"/>
                    <a:pt x="312" y="484"/>
                    <a:pt x="174" y="173"/>
                  </a:cubicBezTo>
                  <a:cubicBezTo>
                    <a:pt x="139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36"/>
            <p:cNvSpPr/>
            <p:nvPr/>
          </p:nvSpPr>
          <p:spPr>
            <a:xfrm>
              <a:off x="1231364" y="72158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36"/>
            <p:cNvSpPr/>
            <p:nvPr/>
          </p:nvSpPr>
          <p:spPr>
            <a:xfrm>
              <a:off x="1231364" y="721906"/>
              <a:ext cx="2616" cy="5894"/>
            </a:xfrm>
            <a:custGeom>
              <a:avLst/>
              <a:gdLst/>
              <a:ahLst/>
              <a:cxnLst/>
              <a:rect l="l" t="t" r="r" b="b"/>
              <a:pathLst>
                <a:path w="277" h="624" extrusionOk="0">
                  <a:moveTo>
                    <a:pt x="0" y="1"/>
                  </a:moveTo>
                  <a:cubicBezTo>
                    <a:pt x="139" y="174"/>
                    <a:pt x="104" y="416"/>
                    <a:pt x="277" y="623"/>
                  </a:cubicBezTo>
                  <a:cubicBezTo>
                    <a:pt x="242" y="485"/>
                    <a:pt x="208" y="312"/>
                    <a:pt x="173" y="174"/>
                  </a:cubicBezTo>
                  <a:cubicBezTo>
                    <a:pt x="139" y="105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36"/>
            <p:cNvSpPr/>
            <p:nvPr/>
          </p:nvSpPr>
          <p:spPr>
            <a:xfrm>
              <a:off x="1231033" y="718317"/>
              <a:ext cx="661" cy="3277"/>
            </a:xfrm>
            <a:custGeom>
              <a:avLst/>
              <a:gdLst/>
              <a:ahLst/>
              <a:cxnLst/>
              <a:rect l="l" t="t" r="r" b="b"/>
              <a:pathLst>
                <a:path w="70" h="347" extrusionOk="0">
                  <a:moveTo>
                    <a:pt x="1" y="1"/>
                  </a:moveTo>
                  <a:cubicBezTo>
                    <a:pt x="1" y="139"/>
                    <a:pt x="1" y="243"/>
                    <a:pt x="35" y="346"/>
                  </a:cubicBezTo>
                  <a:cubicBezTo>
                    <a:pt x="70" y="243"/>
                    <a:pt x="35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36"/>
            <p:cNvSpPr/>
            <p:nvPr/>
          </p:nvSpPr>
          <p:spPr>
            <a:xfrm>
              <a:off x="1231033" y="718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36"/>
            <p:cNvSpPr/>
            <p:nvPr/>
          </p:nvSpPr>
          <p:spPr>
            <a:xfrm>
              <a:off x="1229408" y="723219"/>
              <a:ext cx="661" cy="3599"/>
            </a:xfrm>
            <a:custGeom>
              <a:avLst/>
              <a:gdLst/>
              <a:ahLst/>
              <a:cxnLst/>
              <a:rect l="l" t="t" r="r" b="b"/>
              <a:pathLst>
                <a:path w="70" h="381" extrusionOk="0">
                  <a:moveTo>
                    <a:pt x="35" y="0"/>
                  </a:moveTo>
                  <a:cubicBezTo>
                    <a:pt x="35" y="138"/>
                    <a:pt x="0" y="242"/>
                    <a:pt x="69" y="380"/>
                  </a:cubicBezTo>
                  <a:cubicBezTo>
                    <a:pt x="35" y="242"/>
                    <a:pt x="35" y="13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36"/>
            <p:cNvSpPr/>
            <p:nvPr/>
          </p:nvSpPr>
          <p:spPr>
            <a:xfrm>
              <a:off x="1230060" y="726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36"/>
            <p:cNvSpPr/>
            <p:nvPr/>
          </p:nvSpPr>
          <p:spPr>
            <a:xfrm>
              <a:off x="1233970" y="727790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36"/>
            <p:cNvSpPr/>
            <p:nvPr/>
          </p:nvSpPr>
          <p:spPr>
            <a:xfrm>
              <a:off x="1240176" y="771615"/>
              <a:ext cx="992" cy="576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3" y="0"/>
                  </a:moveTo>
                  <a:cubicBezTo>
                    <a:pt x="35" y="0"/>
                    <a:pt x="18" y="9"/>
                    <a:pt x="1" y="26"/>
                  </a:cubicBezTo>
                  <a:cubicBezTo>
                    <a:pt x="35" y="26"/>
                    <a:pt x="70" y="26"/>
                    <a:pt x="104" y="61"/>
                  </a:cubicBezTo>
                  <a:cubicBezTo>
                    <a:pt x="104" y="61"/>
                    <a:pt x="104" y="26"/>
                    <a:pt x="104" y="26"/>
                  </a:cubicBezTo>
                  <a:cubicBezTo>
                    <a:pt x="87" y="9"/>
                    <a:pt x="70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36"/>
            <p:cNvSpPr/>
            <p:nvPr/>
          </p:nvSpPr>
          <p:spPr>
            <a:xfrm>
              <a:off x="1240176" y="77186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36"/>
            <p:cNvSpPr/>
            <p:nvPr/>
          </p:nvSpPr>
          <p:spPr>
            <a:xfrm>
              <a:off x="1245729" y="751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36"/>
            <p:cNvSpPr/>
            <p:nvPr/>
          </p:nvSpPr>
          <p:spPr>
            <a:xfrm>
              <a:off x="1245729" y="751620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0" y="0"/>
                  </a:moveTo>
                  <a:cubicBezTo>
                    <a:pt x="0" y="104"/>
                    <a:pt x="0" y="173"/>
                    <a:pt x="69" y="242"/>
                  </a:cubicBezTo>
                  <a:cubicBezTo>
                    <a:pt x="69" y="139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36"/>
            <p:cNvSpPr/>
            <p:nvPr/>
          </p:nvSpPr>
          <p:spPr>
            <a:xfrm>
              <a:off x="1246381" y="75357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36"/>
            <p:cNvSpPr/>
            <p:nvPr/>
          </p:nvSpPr>
          <p:spPr>
            <a:xfrm>
              <a:off x="1246381" y="753906"/>
              <a:ext cx="331" cy="472"/>
            </a:xfrm>
            <a:custGeom>
              <a:avLst/>
              <a:gdLst/>
              <a:ahLst/>
              <a:cxnLst/>
              <a:rect l="l" t="t" r="r" b="b"/>
              <a:pathLst>
                <a:path w="35" h="50" extrusionOk="0">
                  <a:moveTo>
                    <a:pt x="0" y="0"/>
                  </a:moveTo>
                  <a:cubicBezTo>
                    <a:pt x="0" y="25"/>
                    <a:pt x="0" y="49"/>
                    <a:pt x="13" y="49"/>
                  </a:cubicBezTo>
                  <a:cubicBezTo>
                    <a:pt x="18" y="49"/>
                    <a:pt x="25" y="45"/>
                    <a:pt x="35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36"/>
            <p:cNvSpPr/>
            <p:nvPr/>
          </p:nvSpPr>
          <p:spPr>
            <a:xfrm>
              <a:off x="1238872" y="7124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36"/>
            <p:cNvSpPr/>
            <p:nvPr/>
          </p:nvSpPr>
          <p:spPr>
            <a:xfrm>
              <a:off x="1235283" y="71831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36"/>
            <p:cNvSpPr/>
            <p:nvPr/>
          </p:nvSpPr>
          <p:spPr>
            <a:xfrm>
              <a:off x="1112858" y="608953"/>
              <a:ext cx="2295" cy="33964"/>
            </a:xfrm>
            <a:custGeom>
              <a:avLst/>
              <a:gdLst/>
              <a:ahLst/>
              <a:cxnLst/>
              <a:rect l="l" t="t" r="r" b="b"/>
              <a:pathLst>
                <a:path w="243" h="3596" extrusionOk="0">
                  <a:moveTo>
                    <a:pt x="0" y="0"/>
                  </a:moveTo>
                  <a:cubicBezTo>
                    <a:pt x="0" y="1245"/>
                    <a:pt x="35" y="2420"/>
                    <a:pt x="0" y="3595"/>
                  </a:cubicBezTo>
                  <a:cubicBezTo>
                    <a:pt x="208" y="2455"/>
                    <a:pt x="242" y="34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36"/>
            <p:cNvSpPr/>
            <p:nvPr/>
          </p:nvSpPr>
          <p:spPr>
            <a:xfrm>
              <a:off x="1179454" y="303049"/>
              <a:ext cx="11438" cy="25473"/>
            </a:xfrm>
            <a:custGeom>
              <a:avLst/>
              <a:gdLst/>
              <a:ahLst/>
              <a:cxnLst/>
              <a:rect l="l" t="t" r="r" b="b"/>
              <a:pathLst>
                <a:path w="1211" h="2697" extrusionOk="0">
                  <a:moveTo>
                    <a:pt x="139" y="1"/>
                  </a:moveTo>
                  <a:cubicBezTo>
                    <a:pt x="1" y="174"/>
                    <a:pt x="104" y="277"/>
                    <a:pt x="173" y="347"/>
                  </a:cubicBezTo>
                  <a:cubicBezTo>
                    <a:pt x="484" y="658"/>
                    <a:pt x="692" y="1038"/>
                    <a:pt x="830" y="1453"/>
                  </a:cubicBezTo>
                  <a:cubicBezTo>
                    <a:pt x="968" y="1833"/>
                    <a:pt x="1107" y="2248"/>
                    <a:pt x="1210" y="2697"/>
                  </a:cubicBezTo>
                  <a:cubicBezTo>
                    <a:pt x="1107" y="1695"/>
                    <a:pt x="865" y="76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36"/>
            <p:cNvSpPr/>
            <p:nvPr/>
          </p:nvSpPr>
          <p:spPr>
            <a:xfrm>
              <a:off x="1190882" y="328522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cubicBezTo>
                    <a:pt x="1" y="35"/>
                    <a:pt x="35" y="69"/>
                    <a:pt x="35" y="69"/>
                  </a:cubicBezTo>
                  <a:cubicBezTo>
                    <a:pt x="35" y="35"/>
                    <a:pt x="1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36"/>
            <p:cNvSpPr/>
            <p:nvPr/>
          </p:nvSpPr>
          <p:spPr>
            <a:xfrm>
              <a:off x="1186311" y="579570"/>
              <a:ext cx="8500" cy="9473"/>
            </a:xfrm>
            <a:custGeom>
              <a:avLst/>
              <a:gdLst/>
              <a:ahLst/>
              <a:cxnLst/>
              <a:rect l="l" t="t" r="r" b="b"/>
              <a:pathLst>
                <a:path w="900" h="1003" extrusionOk="0">
                  <a:moveTo>
                    <a:pt x="899" y="1"/>
                  </a:moveTo>
                  <a:lnTo>
                    <a:pt x="899" y="1"/>
                  </a:lnTo>
                  <a:cubicBezTo>
                    <a:pt x="484" y="242"/>
                    <a:pt x="173" y="554"/>
                    <a:pt x="0" y="1003"/>
                  </a:cubicBezTo>
                  <a:cubicBezTo>
                    <a:pt x="173" y="865"/>
                    <a:pt x="312" y="692"/>
                    <a:pt x="450" y="519"/>
                  </a:cubicBezTo>
                  <a:cubicBezTo>
                    <a:pt x="588" y="346"/>
                    <a:pt x="830" y="242"/>
                    <a:pt x="8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36"/>
            <p:cNvSpPr/>
            <p:nvPr/>
          </p:nvSpPr>
          <p:spPr>
            <a:xfrm>
              <a:off x="1185981" y="58903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36"/>
            <p:cNvSpPr/>
            <p:nvPr/>
          </p:nvSpPr>
          <p:spPr>
            <a:xfrm>
              <a:off x="1185329" y="58969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36"/>
            <p:cNvSpPr/>
            <p:nvPr/>
          </p:nvSpPr>
          <p:spPr>
            <a:xfrm>
              <a:off x="1185981" y="58903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1" y="35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36"/>
            <p:cNvSpPr/>
            <p:nvPr/>
          </p:nvSpPr>
          <p:spPr>
            <a:xfrm>
              <a:off x="1185329" y="589364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1" y="0"/>
                    <a:pt x="1" y="35"/>
                  </a:cubicBezTo>
                  <a:cubicBezTo>
                    <a:pt x="35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36"/>
            <p:cNvSpPr/>
            <p:nvPr/>
          </p:nvSpPr>
          <p:spPr>
            <a:xfrm>
              <a:off x="1180106" y="527008"/>
              <a:ext cx="3277" cy="18616"/>
            </a:xfrm>
            <a:custGeom>
              <a:avLst/>
              <a:gdLst/>
              <a:ahLst/>
              <a:cxnLst/>
              <a:rect l="l" t="t" r="r" b="b"/>
              <a:pathLst>
                <a:path w="347" h="1971" extrusionOk="0">
                  <a:moveTo>
                    <a:pt x="70" y="1"/>
                  </a:moveTo>
                  <a:cubicBezTo>
                    <a:pt x="70" y="242"/>
                    <a:pt x="1" y="519"/>
                    <a:pt x="1" y="761"/>
                  </a:cubicBezTo>
                  <a:cubicBezTo>
                    <a:pt x="1" y="1141"/>
                    <a:pt x="35" y="1521"/>
                    <a:pt x="139" y="1902"/>
                  </a:cubicBezTo>
                  <a:cubicBezTo>
                    <a:pt x="139" y="1936"/>
                    <a:pt x="174" y="1971"/>
                    <a:pt x="243" y="1971"/>
                  </a:cubicBezTo>
                  <a:cubicBezTo>
                    <a:pt x="312" y="1971"/>
                    <a:pt x="312" y="1902"/>
                    <a:pt x="277" y="1867"/>
                  </a:cubicBezTo>
                  <a:cubicBezTo>
                    <a:pt x="174" y="1591"/>
                    <a:pt x="243" y="1314"/>
                    <a:pt x="277" y="1072"/>
                  </a:cubicBezTo>
                  <a:cubicBezTo>
                    <a:pt x="277" y="934"/>
                    <a:pt x="346" y="761"/>
                    <a:pt x="277" y="692"/>
                  </a:cubicBezTo>
                  <a:cubicBezTo>
                    <a:pt x="104" y="484"/>
                    <a:pt x="139" y="242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36"/>
            <p:cNvSpPr/>
            <p:nvPr/>
          </p:nvSpPr>
          <p:spPr>
            <a:xfrm>
              <a:off x="1192186" y="508723"/>
              <a:ext cx="2295" cy="12741"/>
            </a:xfrm>
            <a:custGeom>
              <a:avLst/>
              <a:gdLst/>
              <a:ahLst/>
              <a:cxnLst/>
              <a:rect l="l" t="t" r="r" b="b"/>
              <a:pathLst>
                <a:path w="243" h="1349" extrusionOk="0">
                  <a:moveTo>
                    <a:pt x="139" y="1"/>
                  </a:moveTo>
                  <a:cubicBezTo>
                    <a:pt x="104" y="450"/>
                    <a:pt x="1" y="900"/>
                    <a:pt x="139" y="1349"/>
                  </a:cubicBezTo>
                  <a:lnTo>
                    <a:pt x="243" y="1314"/>
                  </a:lnTo>
                  <a:cubicBezTo>
                    <a:pt x="208" y="900"/>
                    <a:pt x="173" y="45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36"/>
            <p:cNvSpPr/>
            <p:nvPr/>
          </p:nvSpPr>
          <p:spPr>
            <a:xfrm>
              <a:off x="1188266" y="5185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lnTo>
                    <a:pt x="1" y="35"/>
                  </a:lnTo>
                  <a:cubicBezTo>
                    <a:pt x="1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36"/>
            <p:cNvSpPr/>
            <p:nvPr/>
          </p:nvSpPr>
          <p:spPr>
            <a:xfrm>
              <a:off x="1184356" y="518848"/>
              <a:ext cx="3920" cy="7188"/>
            </a:xfrm>
            <a:custGeom>
              <a:avLst/>
              <a:gdLst/>
              <a:ahLst/>
              <a:cxnLst/>
              <a:rect l="l" t="t" r="r" b="b"/>
              <a:pathLst>
                <a:path w="415" h="76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35" y="104"/>
                    <a:pt x="0" y="415"/>
                    <a:pt x="0" y="761"/>
                  </a:cubicBezTo>
                  <a:cubicBezTo>
                    <a:pt x="104" y="484"/>
                    <a:pt x="173" y="173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36"/>
            <p:cNvSpPr/>
            <p:nvPr/>
          </p:nvSpPr>
          <p:spPr>
            <a:xfrm>
              <a:off x="1190552" y="529946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"/>
                  </a:moveTo>
                  <a:cubicBezTo>
                    <a:pt x="1" y="35"/>
                    <a:pt x="1" y="104"/>
                    <a:pt x="1" y="139"/>
                  </a:cubicBez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36"/>
            <p:cNvSpPr/>
            <p:nvPr/>
          </p:nvSpPr>
          <p:spPr>
            <a:xfrm>
              <a:off x="1190552" y="525705"/>
              <a:ext cx="661" cy="4250"/>
            </a:xfrm>
            <a:custGeom>
              <a:avLst/>
              <a:gdLst/>
              <a:ahLst/>
              <a:cxnLst/>
              <a:rect l="l" t="t" r="r" b="b"/>
              <a:pathLst>
                <a:path w="70" h="450" extrusionOk="0">
                  <a:moveTo>
                    <a:pt x="1" y="0"/>
                  </a:moveTo>
                  <a:lnTo>
                    <a:pt x="1" y="450"/>
                  </a:lnTo>
                  <a:cubicBezTo>
                    <a:pt x="35" y="311"/>
                    <a:pt x="70" y="17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36"/>
            <p:cNvSpPr/>
            <p:nvPr/>
          </p:nvSpPr>
          <p:spPr>
            <a:xfrm>
              <a:off x="1193489" y="52962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69"/>
                  </a:lnTo>
                  <a:lnTo>
                    <a:pt x="35" y="69"/>
                  </a:lnTo>
                  <a:cubicBezTo>
                    <a:pt x="35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36"/>
            <p:cNvSpPr/>
            <p:nvPr/>
          </p:nvSpPr>
          <p:spPr>
            <a:xfrm>
              <a:off x="1191865" y="530276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73" y="0"/>
                  </a:moveTo>
                  <a:cubicBezTo>
                    <a:pt x="104" y="0"/>
                    <a:pt x="0" y="0"/>
                    <a:pt x="104" y="138"/>
                  </a:cubicBezTo>
                  <a:cubicBezTo>
                    <a:pt x="173" y="104"/>
                    <a:pt x="173" y="35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36"/>
            <p:cNvSpPr/>
            <p:nvPr/>
          </p:nvSpPr>
          <p:spPr>
            <a:xfrm>
              <a:off x="1192838" y="531580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1" y="0"/>
                  </a:moveTo>
                  <a:cubicBezTo>
                    <a:pt x="1" y="35"/>
                    <a:pt x="1" y="35"/>
                    <a:pt x="1" y="70"/>
                  </a:cubicBezTo>
                  <a:cubicBezTo>
                    <a:pt x="1" y="104"/>
                    <a:pt x="35" y="139"/>
                    <a:pt x="35" y="173"/>
                  </a:cubicBezTo>
                  <a:lnTo>
                    <a:pt x="104" y="139"/>
                  </a:lnTo>
                  <a:cubicBezTo>
                    <a:pt x="70" y="104"/>
                    <a:pt x="70" y="70"/>
                    <a:pt x="70" y="35"/>
                  </a:cubicBez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36"/>
            <p:cNvSpPr/>
            <p:nvPr/>
          </p:nvSpPr>
          <p:spPr>
            <a:xfrm>
              <a:off x="1192838" y="5315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36"/>
            <p:cNvSpPr/>
            <p:nvPr/>
          </p:nvSpPr>
          <p:spPr>
            <a:xfrm>
              <a:off x="1183374" y="529162"/>
              <a:ext cx="331" cy="793"/>
            </a:xfrm>
            <a:custGeom>
              <a:avLst/>
              <a:gdLst/>
              <a:ahLst/>
              <a:cxnLst/>
              <a:rect l="l" t="t" r="r" b="b"/>
              <a:pathLst>
                <a:path w="35" h="84" extrusionOk="0">
                  <a:moveTo>
                    <a:pt x="13" y="0"/>
                  </a:moveTo>
                  <a:cubicBezTo>
                    <a:pt x="0" y="0"/>
                    <a:pt x="0" y="25"/>
                    <a:pt x="0" y="49"/>
                  </a:cubicBezTo>
                  <a:cubicBezTo>
                    <a:pt x="0" y="49"/>
                    <a:pt x="0" y="49"/>
                    <a:pt x="0" y="84"/>
                  </a:cubicBezTo>
                  <a:cubicBezTo>
                    <a:pt x="0" y="84"/>
                    <a:pt x="35" y="49"/>
                    <a:pt x="35" y="49"/>
                  </a:cubicBezTo>
                  <a:lnTo>
                    <a:pt x="35" y="14"/>
                  </a:lnTo>
                  <a:cubicBezTo>
                    <a:pt x="25" y="4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36"/>
            <p:cNvSpPr/>
            <p:nvPr/>
          </p:nvSpPr>
          <p:spPr>
            <a:xfrm>
              <a:off x="1379253" y="372592"/>
              <a:ext cx="1965" cy="1643"/>
            </a:xfrm>
            <a:custGeom>
              <a:avLst/>
              <a:gdLst/>
              <a:ahLst/>
              <a:cxnLst/>
              <a:rect l="l" t="t" r="r" b="b"/>
              <a:pathLst>
                <a:path w="208" h="174" extrusionOk="0">
                  <a:moveTo>
                    <a:pt x="0" y="0"/>
                  </a:moveTo>
                  <a:cubicBezTo>
                    <a:pt x="70" y="69"/>
                    <a:pt x="104" y="139"/>
                    <a:pt x="173" y="173"/>
                  </a:cubicBezTo>
                  <a:lnTo>
                    <a:pt x="208" y="173"/>
                  </a:lnTo>
                  <a:cubicBezTo>
                    <a:pt x="139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36"/>
            <p:cNvSpPr/>
            <p:nvPr/>
          </p:nvSpPr>
          <p:spPr>
            <a:xfrm>
              <a:off x="1382842" y="379119"/>
              <a:ext cx="992" cy="793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1" y="1"/>
                  </a:moveTo>
                  <a:cubicBezTo>
                    <a:pt x="35" y="35"/>
                    <a:pt x="35" y="70"/>
                    <a:pt x="70" y="70"/>
                  </a:cubicBezTo>
                  <a:cubicBezTo>
                    <a:pt x="70" y="80"/>
                    <a:pt x="73" y="84"/>
                    <a:pt x="77" y="84"/>
                  </a:cubicBezTo>
                  <a:cubicBezTo>
                    <a:pt x="87" y="84"/>
                    <a:pt x="104" y="60"/>
                    <a:pt x="104" y="35"/>
                  </a:cubicBezTo>
                  <a:cubicBezTo>
                    <a:pt x="70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36"/>
            <p:cNvSpPr/>
            <p:nvPr/>
          </p:nvSpPr>
          <p:spPr>
            <a:xfrm>
              <a:off x="1375664" y="36540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36"/>
            <p:cNvSpPr/>
            <p:nvPr/>
          </p:nvSpPr>
          <p:spPr>
            <a:xfrm>
              <a:off x="1375664" y="365735"/>
              <a:ext cx="1643" cy="1643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104"/>
                    <a:pt x="69" y="173"/>
                    <a:pt x="173" y="173"/>
                  </a:cubicBezTo>
                  <a:cubicBezTo>
                    <a:pt x="138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36"/>
            <p:cNvSpPr/>
            <p:nvPr/>
          </p:nvSpPr>
          <p:spPr>
            <a:xfrm>
              <a:off x="1379253" y="37259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36"/>
            <p:cNvSpPr/>
            <p:nvPr/>
          </p:nvSpPr>
          <p:spPr>
            <a:xfrm>
              <a:off x="1378601" y="370958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0"/>
                  </a:moveTo>
                  <a:lnTo>
                    <a:pt x="35" y="87"/>
                  </a:lnTo>
                  <a:lnTo>
                    <a:pt x="35" y="87"/>
                  </a:lnTo>
                  <a:cubicBezTo>
                    <a:pt x="26" y="61"/>
                    <a:pt x="18" y="35"/>
                    <a:pt x="0" y="0"/>
                  </a:cubicBezTo>
                  <a:close/>
                  <a:moveTo>
                    <a:pt x="35" y="87"/>
                  </a:moveTo>
                  <a:cubicBezTo>
                    <a:pt x="44" y="113"/>
                    <a:pt x="52" y="139"/>
                    <a:pt x="69" y="173"/>
                  </a:cubicBezTo>
                  <a:lnTo>
                    <a:pt x="35" y="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36"/>
            <p:cNvSpPr/>
            <p:nvPr/>
          </p:nvSpPr>
          <p:spPr>
            <a:xfrm>
              <a:off x="1382521" y="377485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0" y="1"/>
                  </a:moveTo>
                  <a:cubicBezTo>
                    <a:pt x="0" y="35"/>
                    <a:pt x="35" y="104"/>
                    <a:pt x="35" y="139"/>
                  </a:cubicBezTo>
                  <a:cubicBezTo>
                    <a:pt x="35" y="70"/>
                    <a:pt x="35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36"/>
            <p:cNvSpPr/>
            <p:nvPr/>
          </p:nvSpPr>
          <p:spPr>
            <a:xfrm>
              <a:off x="1382521" y="37716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36"/>
            <p:cNvSpPr/>
            <p:nvPr/>
          </p:nvSpPr>
          <p:spPr>
            <a:xfrm>
              <a:off x="1382842" y="37878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6"/>
                  </a:move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lnTo>
                    <a:pt x="1" y="36"/>
                  </a:lnTo>
                  <a:lnTo>
                    <a:pt x="35" y="36"/>
                  </a:lnTo>
                  <a:lnTo>
                    <a:pt x="35" y="36"/>
                  </a:lnTo>
                  <a:lnTo>
                    <a:pt x="35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36"/>
            <p:cNvSpPr/>
            <p:nvPr/>
          </p:nvSpPr>
          <p:spPr>
            <a:xfrm>
              <a:off x="1385128" y="382462"/>
              <a:ext cx="661" cy="907"/>
            </a:xfrm>
            <a:custGeom>
              <a:avLst/>
              <a:gdLst/>
              <a:ahLst/>
              <a:cxnLst/>
              <a:rect l="l" t="t" r="r" b="b"/>
              <a:pathLst>
                <a:path w="70" h="96" extrusionOk="0">
                  <a:moveTo>
                    <a:pt x="35" y="1"/>
                  </a:moveTo>
                  <a:cubicBezTo>
                    <a:pt x="27" y="1"/>
                    <a:pt x="18" y="9"/>
                    <a:pt x="1" y="27"/>
                  </a:cubicBezTo>
                  <a:cubicBezTo>
                    <a:pt x="1" y="61"/>
                    <a:pt x="1" y="61"/>
                    <a:pt x="35" y="61"/>
                  </a:cubicBezTo>
                  <a:cubicBezTo>
                    <a:pt x="70" y="61"/>
                    <a:pt x="70" y="61"/>
                    <a:pt x="70" y="27"/>
                  </a:cubicBezTo>
                  <a:cubicBezTo>
                    <a:pt x="52" y="9"/>
                    <a:pt x="44" y="1"/>
                    <a:pt x="35" y="1"/>
                  </a:cubicBezTo>
                  <a:close/>
                  <a:moveTo>
                    <a:pt x="35" y="61"/>
                  </a:moveTo>
                  <a:cubicBezTo>
                    <a:pt x="1" y="61"/>
                    <a:pt x="1" y="96"/>
                    <a:pt x="35" y="96"/>
                  </a:cubicBezTo>
                  <a:lnTo>
                    <a:pt x="70" y="96"/>
                  </a:lnTo>
                  <a:cubicBezTo>
                    <a:pt x="70" y="61"/>
                    <a:pt x="70" y="61"/>
                    <a:pt x="35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36"/>
            <p:cNvSpPr/>
            <p:nvPr/>
          </p:nvSpPr>
          <p:spPr>
            <a:xfrm>
              <a:off x="1380887" y="37422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36"/>
            <p:cNvSpPr/>
            <p:nvPr/>
          </p:nvSpPr>
          <p:spPr>
            <a:xfrm>
              <a:off x="1381208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36"/>
            <p:cNvSpPr/>
            <p:nvPr/>
          </p:nvSpPr>
          <p:spPr>
            <a:xfrm>
              <a:off x="1380887" y="3742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36"/>
            <p:cNvSpPr/>
            <p:nvPr/>
          </p:nvSpPr>
          <p:spPr>
            <a:xfrm>
              <a:off x="1377950" y="369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36"/>
            <p:cNvSpPr/>
            <p:nvPr/>
          </p:nvSpPr>
          <p:spPr>
            <a:xfrm>
              <a:off x="1378601" y="3709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36"/>
            <p:cNvSpPr/>
            <p:nvPr/>
          </p:nvSpPr>
          <p:spPr>
            <a:xfrm>
              <a:off x="1377950" y="36932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0" y="70"/>
                    <a:pt x="35" y="104"/>
                    <a:pt x="69" y="173"/>
                  </a:cubicBezTo>
                  <a:cubicBezTo>
                    <a:pt x="69" y="104"/>
                    <a:pt x="69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36"/>
            <p:cNvSpPr/>
            <p:nvPr/>
          </p:nvSpPr>
          <p:spPr>
            <a:xfrm>
              <a:off x="1377298" y="367369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0" y="0"/>
                  </a:moveTo>
                  <a:cubicBezTo>
                    <a:pt x="35" y="69"/>
                    <a:pt x="0" y="138"/>
                    <a:pt x="69" y="208"/>
                  </a:cubicBezTo>
                  <a:cubicBezTo>
                    <a:pt x="35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36"/>
            <p:cNvSpPr/>
            <p:nvPr/>
          </p:nvSpPr>
          <p:spPr>
            <a:xfrm>
              <a:off x="1377950" y="36932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36"/>
            <p:cNvSpPr/>
            <p:nvPr/>
          </p:nvSpPr>
          <p:spPr>
            <a:xfrm>
              <a:off x="1380235" y="38597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36"/>
            <p:cNvSpPr/>
            <p:nvPr/>
          </p:nvSpPr>
          <p:spPr>
            <a:xfrm>
              <a:off x="1336486" y="408171"/>
              <a:ext cx="1643" cy="7849"/>
            </a:xfrm>
            <a:custGeom>
              <a:avLst/>
              <a:gdLst/>
              <a:ahLst/>
              <a:cxnLst/>
              <a:rect l="l" t="t" r="r" b="b"/>
              <a:pathLst>
                <a:path w="174" h="831" extrusionOk="0">
                  <a:moveTo>
                    <a:pt x="0" y="1"/>
                  </a:moveTo>
                  <a:cubicBezTo>
                    <a:pt x="70" y="277"/>
                    <a:pt x="35" y="588"/>
                    <a:pt x="104" y="830"/>
                  </a:cubicBezTo>
                  <a:cubicBezTo>
                    <a:pt x="70" y="554"/>
                    <a:pt x="173" y="27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36"/>
            <p:cNvSpPr/>
            <p:nvPr/>
          </p:nvSpPr>
          <p:spPr>
            <a:xfrm>
              <a:off x="1331915" y="407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36"/>
            <p:cNvSpPr/>
            <p:nvPr/>
          </p:nvSpPr>
          <p:spPr>
            <a:xfrm>
              <a:off x="1328647" y="407199"/>
              <a:ext cx="3929" cy="5884"/>
            </a:xfrm>
            <a:custGeom>
              <a:avLst/>
              <a:gdLst/>
              <a:ahLst/>
              <a:cxnLst/>
              <a:rect l="l" t="t" r="r" b="b"/>
              <a:pathLst>
                <a:path w="416" h="623" extrusionOk="0">
                  <a:moveTo>
                    <a:pt x="347" y="0"/>
                  </a:moveTo>
                  <a:cubicBezTo>
                    <a:pt x="1" y="208"/>
                    <a:pt x="347" y="415"/>
                    <a:pt x="347" y="622"/>
                  </a:cubicBezTo>
                  <a:cubicBezTo>
                    <a:pt x="416" y="415"/>
                    <a:pt x="347" y="208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36"/>
            <p:cNvSpPr/>
            <p:nvPr/>
          </p:nvSpPr>
          <p:spPr>
            <a:xfrm>
              <a:off x="1335504" y="419930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69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36"/>
            <p:cNvSpPr/>
            <p:nvPr/>
          </p:nvSpPr>
          <p:spPr>
            <a:xfrm>
              <a:off x="1332897" y="404261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69" y="0"/>
                  </a:moveTo>
                  <a:cubicBezTo>
                    <a:pt x="69" y="35"/>
                    <a:pt x="0" y="104"/>
                    <a:pt x="69" y="173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36"/>
            <p:cNvSpPr/>
            <p:nvPr/>
          </p:nvSpPr>
          <p:spPr>
            <a:xfrm>
              <a:off x="1344977" y="41894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36"/>
            <p:cNvSpPr/>
            <p:nvPr/>
          </p:nvSpPr>
          <p:spPr>
            <a:xfrm>
              <a:off x="1345950" y="42123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36"/>
            <p:cNvSpPr/>
            <p:nvPr/>
          </p:nvSpPr>
          <p:spPr>
            <a:xfrm>
              <a:off x="1401449" y="379770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1" y="1"/>
                  </a:moveTo>
                  <a:cubicBezTo>
                    <a:pt x="1" y="1"/>
                    <a:pt x="1" y="16"/>
                    <a:pt x="11" y="16"/>
                  </a:cubicBezTo>
                  <a:cubicBezTo>
                    <a:pt x="16" y="16"/>
                    <a:pt x="24" y="1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36"/>
            <p:cNvSpPr/>
            <p:nvPr/>
          </p:nvSpPr>
          <p:spPr>
            <a:xfrm>
              <a:off x="1405699" y="3869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36"/>
            <p:cNvSpPr/>
            <p:nvPr/>
          </p:nvSpPr>
          <p:spPr>
            <a:xfrm>
              <a:off x="1395253" y="38532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36"/>
            <p:cNvSpPr/>
            <p:nvPr/>
          </p:nvSpPr>
          <p:spPr>
            <a:xfrm>
              <a:off x="1397860" y="37781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36"/>
            <p:cNvSpPr/>
            <p:nvPr/>
          </p:nvSpPr>
          <p:spPr>
            <a:xfrm>
              <a:off x="1158883" y="652372"/>
              <a:ext cx="1322" cy="1965"/>
            </a:xfrm>
            <a:custGeom>
              <a:avLst/>
              <a:gdLst/>
              <a:ahLst/>
              <a:cxnLst/>
              <a:rect l="l" t="t" r="r" b="b"/>
              <a:pathLst>
                <a:path w="140" h="208" extrusionOk="0">
                  <a:moveTo>
                    <a:pt x="1" y="1"/>
                  </a:moveTo>
                  <a:cubicBezTo>
                    <a:pt x="1" y="104"/>
                    <a:pt x="70" y="139"/>
                    <a:pt x="105" y="208"/>
                  </a:cubicBezTo>
                  <a:cubicBezTo>
                    <a:pt x="139" y="139"/>
                    <a:pt x="70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36"/>
            <p:cNvSpPr/>
            <p:nvPr/>
          </p:nvSpPr>
          <p:spPr>
            <a:xfrm>
              <a:off x="1158883" y="6523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36"/>
            <p:cNvSpPr/>
            <p:nvPr/>
          </p:nvSpPr>
          <p:spPr>
            <a:xfrm>
              <a:off x="1159865" y="65432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36"/>
            <p:cNvSpPr/>
            <p:nvPr/>
          </p:nvSpPr>
          <p:spPr>
            <a:xfrm>
              <a:off x="1159865" y="654658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" y="0"/>
                  </a:moveTo>
                  <a:cubicBezTo>
                    <a:pt x="70" y="35"/>
                    <a:pt x="104" y="35"/>
                    <a:pt x="139" y="70"/>
                  </a:cubicBezTo>
                  <a:cubicBezTo>
                    <a:pt x="104" y="35"/>
                    <a:pt x="7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36"/>
            <p:cNvSpPr/>
            <p:nvPr/>
          </p:nvSpPr>
          <p:spPr>
            <a:xfrm>
              <a:off x="1191865" y="687309"/>
              <a:ext cx="1634" cy="1521"/>
            </a:xfrm>
            <a:custGeom>
              <a:avLst/>
              <a:gdLst/>
              <a:ahLst/>
              <a:cxnLst/>
              <a:rect l="l" t="t" r="r" b="b"/>
              <a:pathLst>
                <a:path w="173" h="161" extrusionOk="0">
                  <a:moveTo>
                    <a:pt x="104" y="0"/>
                  </a:moveTo>
                  <a:cubicBezTo>
                    <a:pt x="35" y="0"/>
                    <a:pt x="0" y="35"/>
                    <a:pt x="35" y="69"/>
                  </a:cubicBezTo>
                  <a:cubicBezTo>
                    <a:pt x="35" y="104"/>
                    <a:pt x="69" y="138"/>
                    <a:pt x="69" y="138"/>
                  </a:cubicBezTo>
                  <a:cubicBezTo>
                    <a:pt x="98" y="153"/>
                    <a:pt x="121" y="161"/>
                    <a:pt x="137" y="161"/>
                  </a:cubicBezTo>
                  <a:cubicBezTo>
                    <a:pt x="161" y="161"/>
                    <a:pt x="173" y="144"/>
                    <a:pt x="173" y="104"/>
                  </a:cubicBezTo>
                  <a:cubicBezTo>
                    <a:pt x="173" y="35"/>
                    <a:pt x="138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36"/>
            <p:cNvSpPr/>
            <p:nvPr/>
          </p:nvSpPr>
          <p:spPr>
            <a:xfrm>
              <a:off x="1189900" y="67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36"/>
            <p:cNvSpPr/>
            <p:nvPr/>
          </p:nvSpPr>
          <p:spPr>
            <a:xfrm>
              <a:off x="1189900" y="67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36"/>
            <p:cNvSpPr/>
            <p:nvPr/>
          </p:nvSpPr>
          <p:spPr>
            <a:xfrm>
              <a:off x="1322451" y="6402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36"/>
            <p:cNvSpPr/>
            <p:nvPr/>
          </p:nvSpPr>
          <p:spPr>
            <a:xfrm>
              <a:off x="1407654" y="452251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cubicBezTo>
                    <a:pt x="1" y="69"/>
                    <a:pt x="1" y="35"/>
                    <a:pt x="1" y="0"/>
                  </a:cubicBezTo>
                  <a:cubicBezTo>
                    <a:pt x="1" y="35"/>
                    <a:pt x="1" y="69"/>
                    <a:pt x="1" y="69"/>
                  </a:cubicBezTo>
                  <a:cubicBezTo>
                    <a:pt x="1" y="69"/>
                    <a:pt x="1" y="69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36"/>
            <p:cNvSpPr/>
            <p:nvPr/>
          </p:nvSpPr>
          <p:spPr>
            <a:xfrm>
              <a:off x="1407654" y="45192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91" name="Google Shape;8091;p36"/>
          <p:cNvSpPr txBox="1">
            <a:spLocks noGrp="1"/>
          </p:cNvSpPr>
          <p:nvPr>
            <p:ph type="subTitle" idx="1"/>
          </p:nvPr>
        </p:nvSpPr>
        <p:spPr>
          <a:xfrm>
            <a:off x="430525" y="430525"/>
            <a:ext cx="2376900" cy="74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Albert Sans Light"/>
                <a:ea typeface="Albert Sans Light"/>
                <a:cs typeface="Albert Sans Light"/>
                <a:sym typeface="Albert Sans Light"/>
              </a:rPr>
              <a:t>Now it's time for </a:t>
            </a:r>
            <a:r>
              <a:rPr lang="en" b="1"/>
              <a:t>YOU</a:t>
            </a:r>
            <a:r>
              <a:rPr lang="en">
                <a:latin typeface="Albert Sans Light"/>
                <a:ea typeface="Albert Sans Light"/>
                <a:cs typeface="Albert Sans Light"/>
                <a:sym typeface="Albert Sans Light"/>
              </a:rPr>
              <a:t> to find out what </a:t>
            </a:r>
            <a:r>
              <a:rPr lang="en" b="1"/>
              <a:t>YOUR</a:t>
            </a:r>
            <a:r>
              <a:rPr lang="en">
                <a:latin typeface="Albert Sans Light"/>
                <a:ea typeface="Albert Sans Light"/>
                <a:cs typeface="Albert Sans Light"/>
                <a:sym typeface="Albert Sans Light"/>
              </a:rPr>
              <a:t> strengths are!</a:t>
            </a:r>
            <a:endParaRPr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Albert Sans Light"/>
                <a:ea typeface="Albert Sans Light"/>
                <a:cs typeface="Albert Sans Light"/>
                <a:sym typeface="Albert Sans Light"/>
              </a:rPr>
              <a:t>https://www.viacharacter.org/character-strengths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8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96" name="Google Shape;8096;p37"/>
          <p:cNvGrpSpPr/>
          <p:nvPr/>
        </p:nvGrpSpPr>
        <p:grpSpPr>
          <a:xfrm rot="-1018878">
            <a:off x="2859110" y="401251"/>
            <a:ext cx="631360" cy="1281504"/>
            <a:chOff x="1544446" y="1173594"/>
            <a:chExt cx="356180" cy="722958"/>
          </a:xfrm>
        </p:grpSpPr>
        <p:sp>
          <p:nvSpPr>
            <p:cNvPr id="8097" name="Google Shape;8097;p37"/>
            <p:cNvSpPr/>
            <p:nvPr/>
          </p:nvSpPr>
          <p:spPr>
            <a:xfrm>
              <a:off x="1825207" y="173395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37"/>
            <p:cNvSpPr/>
            <p:nvPr/>
          </p:nvSpPr>
          <p:spPr>
            <a:xfrm>
              <a:off x="1823252" y="1733957"/>
              <a:ext cx="1965" cy="1974"/>
            </a:xfrm>
            <a:custGeom>
              <a:avLst/>
              <a:gdLst/>
              <a:ahLst/>
              <a:cxnLst/>
              <a:rect l="l" t="t" r="r" b="b"/>
              <a:pathLst>
                <a:path w="208" h="209" extrusionOk="0">
                  <a:moveTo>
                    <a:pt x="207" y="1"/>
                  </a:moveTo>
                  <a:cubicBezTo>
                    <a:pt x="173" y="70"/>
                    <a:pt x="69" y="139"/>
                    <a:pt x="0" y="208"/>
                  </a:cubicBezTo>
                  <a:cubicBezTo>
                    <a:pt x="104" y="174"/>
                    <a:pt x="138" y="104"/>
                    <a:pt x="207" y="35"/>
                  </a:cubicBezTo>
                  <a:cubicBezTo>
                    <a:pt x="207" y="35"/>
                    <a:pt x="207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37"/>
            <p:cNvSpPr/>
            <p:nvPr/>
          </p:nvSpPr>
          <p:spPr>
            <a:xfrm>
              <a:off x="1544446" y="1173594"/>
              <a:ext cx="356180" cy="722958"/>
            </a:xfrm>
            <a:custGeom>
              <a:avLst/>
              <a:gdLst/>
              <a:ahLst/>
              <a:cxnLst/>
              <a:rect l="l" t="t" r="r" b="b"/>
              <a:pathLst>
                <a:path w="37711" h="76544" extrusionOk="0">
                  <a:moveTo>
                    <a:pt x="34531" y="6203"/>
                  </a:moveTo>
                  <a:cubicBezTo>
                    <a:pt x="34324" y="6514"/>
                    <a:pt x="34047" y="6722"/>
                    <a:pt x="33701" y="6860"/>
                  </a:cubicBezTo>
                  <a:cubicBezTo>
                    <a:pt x="33701" y="6998"/>
                    <a:pt x="33667" y="7033"/>
                    <a:pt x="33563" y="7033"/>
                  </a:cubicBezTo>
                  <a:cubicBezTo>
                    <a:pt x="33529" y="6894"/>
                    <a:pt x="33598" y="6860"/>
                    <a:pt x="33701" y="6860"/>
                  </a:cubicBezTo>
                  <a:cubicBezTo>
                    <a:pt x="33909" y="6549"/>
                    <a:pt x="34254" y="6411"/>
                    <a:pt x="34531" y="6203"/>
                  </a:cubicBezTo>
                  <a:close/>
                  <a:moveTo>
                    <a:pt x="33411" y="7123"/>
                  </a:moveTo>
                  <a:cubicBezTo>
                    <a:pt x="33425" y="7123"/>
                    <a:pt x="33441" y="7127"/>
                    <a:pt x="33459" y="7136"/>
                  </a:cubicBezTo>
                  <a:cubicBezTo>
                    <a:pt x="33459" y="7206"/>
                    <a:pt x="33425" y="7240"/>
                    <a:pt x="33356" y="7240"/>
                  </a:cubicBezTo>
                  <a:cubicBezTo>
                    <a:pt x="33356" y="7240"/>
                    <a:pt x="33321" y="7206"/>
                    <a:pt x="33321" y="7206"/>
                  </a:cubicBezTo>
                  <a:cubicBezTo>
                    <a:pt x="33347" y="7155"/>
                    <a:pt x="33372" y="7123"/>
                    <a:pt x="33411" y="7123"/>
                  </a:cubicBezTo>
                  <a:close/>
                  <a:moveTo>
                    <a:pt x="24137" y="18147"/>
                  </a:moveTo>
                  <a:cubicBezTo>
                    <a:pt x="24104" y="18147"/>
                    <a:pt x="24081" y="18163"/>
                    <a:pt x="24058" y="18163"/>
                  </a:cubicBezTo>
                  <a:lnTo>
                    <a:pt x="24196" y="18163"/>
                  </a:lnTo>
                  <a:cubicBezTo>
                    <a:pt x="24173" y="18151"/>
                    <a:pt x="24154" y="18147"/>
                    <a:pt x="24137" y="18147"/>
                  </a:cubicBezTo>
                  <a:close/>
                  <a:moveTo>
                    <a:pt x="22433" y="19856"/>
                  </a:moveTo>
                  <a:lnTo>
                    <a:pt x="22433" y="19856"/>
                  </a:lnTo>
                  <a:cubicBezTo>
                    <a:pt x="22537" y="20064"/>
                    <a:pt x="22364" y="20133"/>
                    <a:pt x="22260" y="20202"/>
                  </a:cubicBezTo>
                  <a:cubicBezTo>
                    <a:pt x="22226" y="20064"/>
                    <a:pt x="22399" y="19995"/>
                    <a:pt x="22433" y="19856"/>
                  </a:cubicBezTo>
                  <a:close/>
                  <a:moveTo>
                    <a:pt x="22122" y="20306"/>
                  </a:moveTo>
                  <a:cubicBezTo>
                    <a:pt x="22157" y="20340"/>
                    <a:pt x="22122" y="20409"/>
                    <a:pt x="22122" y="20479"/>
                  </a:cubicBezTo>
                  <a:cubicBezTo>
                    <a:pt x="22088" y="20513"/>
                    <a:pt x="22053" y="20513"/>
                    <a:pt x="22018" y="20548"/>
                  </a:cubicBezTo>
                  <a:cubicBezTo>
                    <a:pt x="22018" y="20572"/>
                    <a:pt x="22001" y="20597"/>
                    <a:pt x="21991" y="20597"/>
                  </a:cubicBezTo>
                  <a:cubicBezTo>
                    <a:pt x="21987" y="20597"/>
                    <a:pt x="21984" y="20592"/>
                    <a:pt x="21984" y="20582"/>
                  </a:cubicBezTo>
                  <a:cubicBezTo>
                    <a:pt x="21949" y="20548"/>
                    <a:pt x="21949" y="20548"/>
                    <a:pt x="22018" y="20548"/>
                  </a:cubicBezTo>
                  <a:cubicBezTo>
                    <a:pt x="22053" y="20479"/>
                    <a:pt x="22088" y="20479"/>
                    <a:pt x="22122" y="20479"/>
                  </a:cubicBezTo>
                  <a:cubicBezTo>
                    <a:pt x="22122" y="20409"/>
                    <a:pt x="22088" y="20340"/>
                    <a:pt x="22122" y="20306"/>
                  </a:cubicBezTo>
                  <a:close/>
                  <a:moveTo>
                    <a:pt x="27030" y="3127"/>
                  </a:moveTo>
                  <a:cubicBezTo>
                    <a:pt x="27030" y="3542"/>
                    <a:pt x="26858" y="3887"/>
                    <a:pt x="26788" y="4268"/>
                  </a:cubicBezTo>
                  <a:cubicBezTo>
                    <a:pt x="26512" y="5339"/>
                    <a:pt x="26132" y="6411"/>
                    <a:pt x="25682" y="7448"/>
                  </a:cubicBezTo>
                  <a:cubicBezTo>
                    <a:pt x="25509" y="7862"/>
                    <a:pt x="25440" y="8312"/>
                    <a:pt x="25302" y="8726"/>
                  </a:cubicBezTo>
                  <a:cubicBezTo>
                    <a:pt x="25060" y="9452"/>
                    <a:pt x="24818" y="10144"/>
                    <a:pt x="24473" y="10800"/>
                  </a:cubicBezTo>
                  <a:cubicBezTo>
                    <a:pt x="24058" y="11595"/>
                    <a:pt x="23747" y="12459"/>
                    <a:pt x="23263" y="13220"/>
                  </a:cubicBezTo>
                  <a:cubicBezTo>
                    <a:pt x="23055" y="13496"/>
                    <a:pt x="22883" y="13773"/>
                    <a:pt x="22675" y="14049"/>
                  </a:cubicBezTo>
                  <a:cubicBezTo>
                    <a:pt x="22122" y="14914"/>
                    <a:pt x="21604" y="15812"/>
                    <a:pt x="20981" y="16642"/>
                  </a:cubicBezTo>
                  <a:cubicBezTo>
                    <a:pt x="20739" y="16918"/>
                    <a:pt x="20601" y="17299"/>
                    <a:pt x="20428" y="17610"/>
                  </a:cubicBezTo>
                  <a:cubicBezTo>
                    <a:pt x="19944" y="18508"/>
                    <a:pt x="19426" y="19372"/>
                    <a:pt x="19011" y="20306"/>
                  </a:cubicBezTo>
                  <a:cubicBezTo>
                    <a:pt x="18873" y="20582"/>
                    <a:pt x="18804" y="20893"/>
                    <a:pt x="18700" y="21204"/>
                  </a:cubicBezTo>
                  <a:cubicBezTo>
                    <a:pt x="18562" y="21688"/>
                    <a:pt x="18389" y="22138"/>
                    <a:pt x="18320" y="22622"/>
                  </a:cubicBezTo>
                  <a:cubicBezTo>
                    <a:pt x="18354" y="22172"/>
                    <a:pt x="18285" y="21723"/>
                    <a:pt x="18389" y="21239"/>
                  </a:cubicBezTo>
                  <a:lnTo>
                    <a:pt x="18389" y="21239"/>
                  </a:lnTo>
                  <a:cubicBezTo>
                    <a:pt x="18285" y="21377"/>
                    <a:pt x="18285" y="21550"/>
                    <a:pt x="18251" y="21688"/>
                  </a:cubicBezTo>
                  <a:cubicBezTo>
                    <a:pt x="18251" y="21757"/>
                    <a:pt x="18216" y="21792"/>
                    <a:pt x="18147" y="21792"/>
                  </a:cubicBezTo>
                  <a:cubicBezTo>
                    <a:pt x="18113" y="21792"/>
                    <a:pt x="18078" y="21723"/>
                    <a:pt x="18078" y="21688"/>
                  </a:cubicBezTo>
                  <a:cubicBezTo>
                    <a:pt x="18113" y="21481"/>
                    <a:pt x="18113" y="21274"/>
                    <a:pt x="18147" y="21101"/>
                  </a:cubicBezTo>
                  <a:cubicBezTo>
                    <a:pt x="18389" y="19787"/>
                    <a:pt x="18631" y="18474"/>
                    <a:pt x="19080" y="17229"/>
                  </a:cubicBezTo>
                  <a:cubicBezTo>
                    <a:pt x="19495" y="16158"/>
                    <a:pt x="20048" y="15156"/>
                    <a:pt x="20601" y="14188"/>
                  </a:cubicBezTo>
                  <a:cubicBezTo>
                    <a:pt x="20981" y="13566"/>
                    <a:pt x="21293" y="12943"/>
                    <a:pt x="21638" y="12356"/>
                  </a:cubicBezTo>
                  <a:cubicBezTo>
                    <a:pt x="22053" y="11699"/>
                    <a:pt x="22433" y="11042"/>
                    <a:pt x="22848" y="10386"/>
                  </a:cubicBezTo>
                  <a:cubicBezTo>
                    <a:pt x="23297" y="9694"/>
                    <a:pt x="23712" y="9038"/>
                    <a:pt x="24127" y="8346"/>
                  </a:cubicBezTo>
                  <a:cubicBezTo>
                    <a:pt x="24645" y="7482"/>
                    <a:pt x="25198" y="6687"/>
                    <a:pt x="25648" y="5823"/>
                  </a:cubicBezTo>
                  <a:cubicBezTo>
                    <a:pt x="26028" y="5063"/>
                    <a:pt x="26477" y="4302"/>
                    <a:pt x="26754" y="3507"/>
                  </a:cubicBezTo>
                  <a:cubicBezTo>
                    <a:pt x="26823" y="3369"/>
                    <a:pt x="26892" y="3231"/>
                    <a:pt x="27030" y="3127"/>
                  </a:cubicBezTo>
                  <a:close/>
                  <a:moveTo>
                    <a:pt x="33045" y="7482"/>
                  </a:moveTo>
                  <a:lnTo>
                    <a:pt x="33010" y="7517"/>
                  </a:lnTo>
                  <a:cubicBezTo>
                    <a:pt x="33079" y="7620"/>
                    <a:pt x="33010" y="7655"/>
                    <a:pt x="32941" y="7724"/>
                  </a:cubicBezTo>
                  <a:cubicBezTo>
                    <a:pt x="32595" y="8243"/>
                    <a:pt x="32250" y="8761"/>
                    <a:pt x="32042" y="9349"/>
                  </a:cubicBezTo>
                  <a:cubicBezTo>
                    <a:pt x="31904" y="9729"/>
                    <a:pt x="31662" y="10109"/>
                    <a:pt x="31420" y="10455"/>
                  </a:cubicBezTo>
                  <a:cubicBezTo>
                    <a:pt x="31074" y="10939"/>
                    <a:pt x="30902" y="11492"/>
                    <a:pt x="30521" y="11941"/>
                  </a:cubicBezTo>
                  <a:cubicBezTo>
                    <a:pt x="30141" y="12459"/>
                    <a:pt x="29796" y="12978"/>
                    <a:pt x="29519" y="13531"/>
                  </a:cubicBezTo>
                  <a:cubicBezTo>
                    <a:pt x="29484" y="13566"/>
                    <a:pt x="29450" y="13600"/>
                    <a:pt x="29484" y="13669"/>
                  </a:cubicBezTo>
                  <a:cubicBezTo>
                    <a:pt x="29070" y="14119"/>
                    <a:pt x="28724" y="14637"/>
                    <a:pt x="28344" y="15156"/>
                  </a:cubicBezTo>
                  <a:cubicBezTo>
                    <a:pt x="27860" y="15812"/>
                    <a:pt x="27411" y="16504"/>
                    <a:pt x="26823" y="17126"/>
                  </a:cubicBezTo>
                  <a:cubicBezTo>
                    <a:pt x="26374" y="17610"/>
                    <a:pt x="26028" y="18163"/>
                    <a:pt x="25579" y="18612"/>
                  </a:cubicBezTo>
                  <a:cubicBezTo>
                    <a:pt x="25060" y="19131"/>
                    <a:pt x="24542" y="19614"/>
                    <a:pt x="24023" y="20133"/>
                  </a:cubicBezTo>
                  <a:cubicBezTo>
                    <a:pt x="23967" y="20189"/>
                    <a:pt x="23911" y="20290"/>
                    <a:pt x="23800" y="20290"/>
                  </a:cubicBezTo>
                  <a:cubicBezTo>
                    <a:pt x="23774" y="20290"/>
                    <a:pt x="23745" y="20284"/>
                    <a:pt x="23712" y="20271"/>
                  </a:cubicBezTo>
                  <a:cubicBezTo>
                    <a:pt x="23678" y="20271"/>
                    <a:pt x="23608" y="20306"/>
                    <a:pt x="23574" y="20375"/>
                  </a:cubicBezTo>
                  <a:cubicBezTo>
                    <a:pt x="23263" y="20755"/>
                    <a:pt x="22848" y="21032"/>
                    <a:pt x="22468" y="21377"/>
                  </a:cubicBezTo>
                  <a:cubicBezTo>
                    <a:pt x="22295" y="21516"/>
                    <a:pt x="22122" y="21654"/>
                    <a:pt x="21915" y="21723"/>
                  </a:cubicBezTo>
                  <a:cubicBezTo>
                    <a:pt x="21707" y="21792"/>
                    <a:pt x="21604" y="21999"/>
                    <a:pt x="21465" y="22138"/>
                  </a:cubicBezTo>
                  <a:cubicBezTo>
                    <a:pt x="21120" y="22483"/>
                    <a:pt x="20774" y="22864"/>
                    <a:pt x="20359" y="23105"/>
                  </a:cubicBezTo>
                  <a:cubicBezTo>
                    <a:pt x="20394" y="22864"/>
                    <a:pt x="20567" y="22656"/>
                    <a:pt x="20739" y="22449"/>
                  </a:cubicBezTo>
                  <a:cubicBezTo>
                    <a:pt x="21120" y="21999"/>
                    <a:pt x="21465" y="21481"/>
                    <a:pt x="21846" y="21032"/>
                  </a:cubicBezTo>
                  <a:cubicBezTo>
                    <a:pt x="22053" y="20824"/>
                    <a:pt x="22226" y="20582"/>
                    <a:pt x="22433" y="20340"/>
                  </a:cubicBezTo>
                  <a:cubicBezTo>
                    <a:pt x="23228" y="19476"/>
                    <a:pt x="23954" y="18543"/>
                    <a:pt x="24784" y="17713"/>
                  </a:cubicBezTo>
                  <a:cubicBezTo>
                    <a:pt x="24922" y="17575"/>
                    <a:pt x="25060" y="17402"/>
                    <a:pt x="25164" y="17229"/>
                  </a:cubicBezTo>
                  <a:cubicBezTo>
                    <a:pt x="25717" y="16780"/>
                    <a:pt x="26166" y="16227"/>
                    <a:pt x="26581" y="15639"/>
                  </a:cubicBezTo>
                  <a:lnTo>
                    <a:pt x="26581" y="15639"/>
                  </a:lnTo>
                  <a:cubicBezTo>
                    <a:pt x="26235" y="16020"/>
                    <a:pt x="25855" y="16331"/>
                    <a:pt x="25544" y="16711"/>
                  </a:cubicBezTo>
                  <a:cubicBezTo>
                    <a:pt x="25406" y="16884"/>
                    <a:pt x="25198" y="16987"/>
                    <a:pt x="25129" y="17229"/>
                  </a:cubicBezTo>
                  <a:cubicBezTo>
                    <a:pt x="24956" y="17299"/>
                    <a:pt x="24853" y="17437"/>
                    <a:pt x="24714" y="17541"/>
                  </a:cubicBezTo>
                  <a:cubicBezTo>
                    <a:pt x="24714" y="17713"/>
                    <a:pt x="24542" y="17782"/>
                    <a:pt x="24438" y="17886"/>
                  </a:cubicBezTo>
                  <a:lnTo>
                    <a:pt x="24438" y="17852"/>
                  </a:lnTo>
                  <a:lnTo>
                    <a:pt x="24403" y="17852"/>
                  </a:lnTo>
                  <a:cubicBezTo>
                    <a:pt x="24369" y="17886"/>
                    <a:pt x="24369" y="17886"/>
                    <a:pt x="24403" y="17921"/>
                  </a:cubicBezTo>
                  <a:cubicBezTo>
                    <a:pt x="24403" y="17990"/>
                    <a:pt x="24369" y="18024"/>
                    <a:pt x="24265" y="18024"/>
                  </a:cubicBezTo>
                  <a:cubicBezTo>
                    <a:pt x="24265" y="18059"/>
                    <a:pt x="24231" y="18094"/>
                    <a:pt x="24196" y="18094"/>
                  </a:cubicBezTo>
                  <a:lnTo>
                    <a:pt x="24196" y="18128"/>
                  </a:lnTo>
                  <a:lnTo>
                    <a:pt x="24196" y="18163"/>
                  </a:lnTo>
                  <a:cubicBezTo>
                    <a:pt x="24134" y="18255"/>
                    <a:pt x="24100" y="18375"/>
                    <a:pt x="23946" y="18375"/>
                  </a:cubicBezTo>
                  <a:cubicBezTo>
                    <a:pt x="23927" y="18375"/>
                    <a:pt x="23907" y="18374"/>
                    <a:pt x="23885" y="18370"/>
                  </a:cubicBezTo>
                  <a:cubicBezTo>
                    <a:pt x="23850" y="18370"/>
                    <a:pt x="23816" y="18439"/>
                    <a:pt x="23781" y="18474"/>
                  </a:cubicBezTo>
                  <a:cubicBezTo>
                    <a:pt x="23436" y="18854"/>
                    <a:pt x="23090" y="19269"/>
                    <a:pt x="22779" y="19684"/>
                  </a:cubicBezTo>
                  <a:cubicBezTo>
                    <a:pt x="22689" y="19773"/>
                    <a:pt x="22625" y="19863"/>
                    <a:pt x="22497" y="19863"/>
                  </a:cubicBezTo>
                  <a:cubicBezTo>
                    <a:pt x="22478" y="19863"/>
                    <a:pt x="22456" y="19861"/>
                    <a:pt x="22433" y="19856"/>
                  </a:cubicBezTo>
                  <a:lnTo>
                    <a:pt x="22433" y="19856"/>
                  </a:lnTo>
                  <a:cubicBezTo>
                    <a:pt x="22433" y="19856"/>
                    <a:pt x="22433" y="19856"/>
                    <a:pt x="22433" y="19856"/>
                  </a:cubicBezTo>
                  <a:cubicBezTo>
                    <a:pt x="22710" y="19545"/>
                    <a:pt x="22952" y="19165"/>
                    <a:pt x="23228" y="18854"/>
                  </a:cubicBezTo>
                  <a:cubicBezTo>
                    <a:pt x="23712" y="18266"/>
                    <a:pt x="24196" y="17713"/>
                    <a:pt x="24680" y="17126"/>
                  </a:cubicBezTo>
                  <a:cubicBezTo>
                    <a:pt x="24818" y="16987"/>
                    <a:pt x="24922" y="16780"/>
                    <a:pt x="25095" y="16676"/>
                  </a:cubicBezTo>
                  <a:cubicBezTo>
                    <a:pt x="25026" y="16607"/>
                    <a:pt x="24922" y="16538"/>
                    <a:pt x="25026" y="16400"/>
                  </a:cubicBezTo>
                  <a:cubicBezTo>
                    <a:pt x="25268" y="16054"/>
                    <a:pt x="25509" y="15709"/>
                    <a:pt x="25751" y="15363"/>
                  </a:cubicBezTo>
                  <a:cubicBezTo>
                    <a:pt x="26132" y="14879"/>
                    <a:pt x="26512" y="14464"/>
                    <a:pt x="26858" y="13980"/>
                  </a:cubicBezTo>
                  <a:cubicBezTo>
                    <a:pt x="26996" y="13773"/>
                    <a:pt x="27169" y="13600"/>
                    <a:pt x="27341" y="13427"/>
                  </a:cubicBezTo>
                  <a:cubicBezTo>
                    <a:pt x="28067" y="12459"/>
                    <a:pt x="28897" y="11595"/>
                    <a:pt x="29726" y="10731"/>
                  </a:cubicBezTo>
                  <a:cubicBezTo>
                    <a:pt x="30072" y="10386"/>
                    <a:pt x="30487" y="10040"/>
                    <a:pt x="30867" y="9660"/>
                  </a:cubicBezTo>
                  <a:cubicBezTo>
                    <a:pt x="31455" y="9107"/>
                    <a:pt x="32042" y="8519"/>
                    <a:pt x="32595" y="7931"/>
                  </a:cubicBezTo>
                  <a:cubicBezTo>
                    <a:pt x="32734" y="7793"/>
                    <a:pt x="32976" y="7724"/>
                    <a:pt x="33010" y="7482"/>
                  </a:cubicBezTo>
                  <a:close/>
                  <a:moveTo>
                    <a:pt x="36186" y="4800"/>
                  </a:moveTo>
                  <a:cubicBezTo>
                    <a:pt x="36220" y="4800"/>
                    <a:pt x="36250" y="4824"/>
                    <a:pt x="36294" y="4890"/>
                  </a:cubicBezTo>
                  <a:cubicBezTo>
                    <a:pt x="36190" y="5063"/>
                    <a:pt x="36017" y="5132"/>
                    <a:pt x="35844" y="5201"/>
                  </a:cubicBezTo>
                  <a:cubicBezTo>
                    <a:pt x="34738" y="5685"/>
                    <a:pt x="33840" y="6376"/>
                    <a:pt x="33010" y="7240"/>
                  </a:cubicBezTo>
                  <a:cubicBezTo>
                    <a:pt x="32388" y="7931"/>
                    <a:pt x="31731" y="8588"/>
                    <a:pt x="31040" y="9210"/>
                  </a:cubicBezTo>
                  <a:cubicBezTo>
                    <a:pt x="30591" y="9625"/>
                    <a:pt x="30176" y="10074"/>
                    <a:pt x="29692" y="10524"/>
                  </a:cubicBezTo>
                  <a:cubicBezTo>
                    <a:pt x="28689" y="11492"/>
                    <a:pt x="27791" y="12563"/>
                    <a:pt x="26858" y="13635"/>
                  </a:cubicBezTo>
                  <a:cubicBezTo>
                    <a:pt x="26132" y="14499"/>
                    <a:pt x="25475" y="15397"/>
                    <a:pt x="24853" y="16331"/>
                  </a:cubicBezTo>
                  <a:cubicBezTo>
                    <a:pt x="24403" y="16987"/>
                    <a:pt x="23885" y="17610"/>
                    <a:pt x="23366" y="18232"/>
                  </a:cubicBezTo>
                  <a:cubicBezTo>
                    <a:pt x="22675" y="19061"/>
                    <a:pt x="22088" y="19960"/>
                    <a:pt x="21465" y="20824"/>
                  </a:cubicBezTo>
                  <a:cubicBezTo>
                    <a:pt x="20878" y="21585"/>
                    <a:pt x="20394" y="22449"/>
                    <a:pt x="19875" y="23278"/>
                  </a:cubicBezTo>
                  <a:cubicBezTo>
                    <a:pt x="19875" y="23036"/>
                    <a:pt x="20014" y="22794"/>
                    <a:pt x="20083" y="22552"/>
                  </a:cubicBezTo>
                  <a:cubicBezTo>
                    <a:pt x="20428" y="21481"/>
                    <a:pt x="21016" y="20513"/>
                    <a:pt x="21569" y="19511"/>
                  </a:cubicBezTo>
                  <a:cubicBezTo>
                    <a:pt x="22018" y="18681"/>
                    <a:pt x="22606" y="17886"/>
                    <a:pt x="23055" y="17022"/>
                  </a:cubicBezTo>
                  <a:cubicBezTo>
                    <a:pt x="23263" y="16642"/>
                    <a:pt x="23401" y="16262"/>
                    <a:pt x="23608" y="15881"/>
                  </a:cubicBezTo>
                  <a:cubicBezTo>
                    <a:pt x="24127" y="14879"/>
                    <a:pt x="24784" y="13911"/>
                    <a:pt x="25406" y="12978"/>
                  </a:cubicBezTo>
                  <a:cubicBezTo>
                    <a:pt x="26097" y="11906"/>
                    <a:pt x="26996" y="10973"/>
                    <a:pt x="27825" y="10040"/>
                  </a:cubicBezTo>
                  <a:cubicBezTo>
                    <a:pt x="28413" y="9383"/>
                    <a:pt x="29070" y="8796"/>
                    <a:pt x="29726" y="8208"/>
                  </a:cubicBezTo>
                  <a:cubicBezTo>
                    <a:pt x="29865" y="8070"/>
                    <a:pt x="30072" y="8001"/>
                    <a:pt x="30245" y="7862"/>
                  </a:cubicBezTo>
                  <a:cubicBezTo>
                    <a:pt x="30902" y="7344"/>
                    <a:pt x="31524" y="6791"/>
                    <a:pt x="32250" y="6411"/>
                  </a:cubicBezTo>
                  <a:cubicBezTo>
                    <a:pt x="32837" y="6065"/>
                    <a:pt x="33390" y="5754"/>
                    <a:pt x="34047" y="5616"/>
                  </a:cubicBezTo>
                  <a:cubicBezTo>
                    <a:pt x="34254" y="5546"/>
                    <a:pt x="34427" y="5443"/>
                    <a:pt x="34600" y="5374"/>
                  </a:cubicBezTo>
                  <a:cubicBezTo>
                    <a:pt x="35084" y="5132"/>
                    <a:pt x="35603" y="4959"/>
                    <a:pt x="36121" y="4821"/>
                  </a:cubicBezTo>
                  <a:cubicBezTo>
                    <a:pt x="36146" y="4808"/>
                    <a:pt x="36167" y="4800"/>
                    <a:pt x="36186" y="4800"/>
                  </a:cubicBezTo>
                  <a:close/>
                  <a:moveTo>
                    <a:pt x="20359" y="23140"/>
                  </a:moveTo>
                  <a:cubicBezTo>
                    <a:pt x="20359" y="23175"/>
                    <a:pt x="20359" y="23209"/>
                    <a:pt x="20325" y="23209"/>
                  </a:cubicBezTo>
                  <a:cubicBezTo>
                    <a:pt x="20325" y="23244"/>
                    <a:pt x="20256" y="23278"/>
                    <a:pt x="20256" y="23278"/>
                  </a:cubicBezTo>
                  <a:cubicBezTo>
                    <a:pt x="20186" y="23244"/>
                    <a:pt x="20256" y="23209"/>
                    <a:pt x="20256" y="23175"/>
                  </a:cubicBezTo>
                  <a:cubicBezTo>
                    <a:pt x="20290" y="23140"/>
                    <a:pt x="20325" y="23140"/>
                    <a:pt x="20359" y="23140"/>
                  </a:cubicBezTo>
                  <a:close/>
                  <a:moveTo>
                    <a:pt x="17559" y="23486"/>
                  </a:moveTo>
                  <a:cubicBezTo>
                    <a:pt x="17629" y="23555"/>
                    <a:pt x="17663" y="23659"/>
                    <a:pt x="17663" y="23762"/>
                  </a:cubicBezTo>
                  <a:cubicBezTo>
                    <a:pt x="17663" y="23693"/>
                    <a:pt x="17559" y="23624"/>
                    <a:pt x="17559" y="23486"/>
                  </a:cubicBezTo>
                  <a:close/>
                  <a:moveTo>
                    <a:pt x="14241" y="24039"/>
                  </a:moveTo>
                  <a:cubicBezTo>
                    <a:pt x="14310" y="24039"/>
                    <a:pt x="14310" y="24108"/>
                    <a:pt x="14310" y="24142"/>
                  </a:cubicBezTo>
                  <a:cubicBezTo>
                    <a:pt x="14310" y="24177"/>
                    <a:pt x="14276" y="24246"/>
                    <a:pt x="14276" y="24246"/>
                  </a:cubicBezTo>
                  <a:cubicBezTo>
                    <a:pt x="14207" y="24246"/>
                    <a:pt x="14172" y="24177"/>
                    <a:pt x="14172" y="24142"/>
                  </a:cubicBezTo>
                  <a:cubicBezTo>
                    <a:pt x="14172" y="24073"/>
                    <a:pt x="14172" y="24039"/>
                    <a:pt x="14241" y="24039"/>
                  </a:cubicBezTo>
                  <a:close/>
                  <a:moveTo>
                    <a:pt x="34121" y="24255"/>
                  </a:moveTo>
                  <a:cubicBezTo>
                    <a:pt x="34125" y="24255"/>
                    <a:pt x="34133" y="24263"/>
                    <a:pt x="34151" y="24281"/>
                  </a:cubicBezTo>
                  <a:cubicBezTo>
                    <a:pt x="34151" y="24281"/>
                    <a:pt x="34151" y="24281"/>
                    <a:pt x="34151" y="24315"/>
                  </a:cubicBezTo>
                  <a:lnTo>
                    <a:pt x="34116" y="24315"/>
                  </a:lnTo>
                  <a:cubicBezTo>
                    <a:pt x="34116" y="24315"/>
                    <a:pt x="34082" y="24281"/>
                    <a:pt x="34116" y="24281"/>
                  </a:cubicBezTo>
                  <a:cubicBezTo>
                    <a:pt x="34116" y="24263"/>
                    <a:pt x="34116" y="24255"/>
                    <a:pt x="34121" y="24255"/>
                  </a:cubicBezTo>
                  <a:close/>
                  <a:moveTo>
                    <a:pt x="19461" y="24695"/>
                  </a:moveTo>
                  <a:lnTo>
                    <a:pt x="19461" y="24799"/>
                  </a:lnTo>
                  <a:cubicBezTo>
                    <a:pt x="19426" y="24765"/>
                    <a:pt x="19426" y="24730"/>
                    <a:pt x="19426" y="24695"/>
                  </a:cubicBezTo>
                  <a:close/>
                  <a:moveTo>
                    <a:pt x="19115" y="25525"/>
                  </a:moveTo>
                  <a:cubicBezTo>
                    <a:pt x="19184" y="25525"/>
                    <a:pt x="19149" y="25525"/>
                    <a:pt x="19115" y="25560"/>
                  </a:cubicBezTo>
                  <a:lnTo>
                    <a:pt x="19115" y="25525"/>
                  </a:lnTo>
                  <a:close/>
                  <a:moveTo>
                    <a:pt x="26927" y="2332"/>
                  </a:moveTo>
                  <a:cubicBezTo>
                    <a:pt x="27030" y="2401"/>
                    <a:pt x="26996" y="2505"/>
                    <a:pt x="26961" y="2574"/>
                  </a:cubicBezTo>
                  <a:cubicBezTo>
                    <a:pt x="26754" y="3265"/>
                    <a:pt x="26477" y="3922"/>
                    <a:pt x="26132" y="4544"/>
                  </a:cubicBezTo>
                  <a:cubicBezTo>
                    <a:pt x="25682" y="5443"/>
                    <a:pt x="25233" y="6307"/>
                    <a:pt x="24680" y="7136"/>
                  </a:cubicBezTo>
                  <a:cubicBezTo>
                    <a:pt x="24058" y="8139"/>
                    <a:pt x="23505" y="9210"/>
                    <a:pt x="22813" y="10178"/>
                  </a:cubicBezTo>
                  <a:cubicBezTo>
                    <a:pt x="22191" y="11042"/>
                    <a:pt x="21742" y="11976"/>
                    <a:pt x="21189" y="12874"/>
                  </a:cubicBezTo>
                  <a:cubicBezTo>
                    <a:pt x="20705" y="13704"/>
                    <a:pt x="20290" y="14568"/>
                    <a:pt x="19772" y="15397"/>
                  </a:cubicBezTo>
                  <a:cubicBezTo>
                    <a:pt x="19322" y="16089"/>
                    <a:pt x="19011" y="16884"/>
                    <a:pt x="18804" y="17679"/>
                  </a:cubicBezTo>
                  <a:cubicBezTo>
                    <a:pt x="18735" y="17921"/>
                    <a:pt x="18631" y="18128"/>
                    <a:pt x="18527" y="18370"/>
                  </a:cubicBezTo>
                  <a:cubicBezTo>
                    <a:pt x="18285" y="18889"/>
                    <a:pt x="18216" y="19442"/>
                    <a:pt x="18147" y="19995"/>
                  </a:cubicBezTo>
                  <a:cubicBezTo>
                    <a:pt x="18078" y="20479"/>
                    <a:pt x="18043" y="20962"/>
                    <a:pt x="17801" y="21377"/>
                  </a:cubicBezTo>
                  <a:cubicBezTo>
                    <a:pt x="17732" y="21481"/>
                    <a:pt x="17767" y="21585"/>
                    <a:pt x="17767" y="21688"/>
                  </a:cubicBezTo>
                  <a:cubicBezTo>
                    <a:pt x="17801" y="22172"/>
                    <a:pt x="17732" y="22622"/>
                    <a:pt x="17732" y="23105"/>
                  </a:cubicBezTo>
                  <a:cubicBezTo>
                    <a:pt x="17732" y="23175"/>
                    <a:pt x="17732" y="23244"/>
                    <a:pt x="17594" y="23244"/>
                  </a:cubicBezTo>
                  <a:lnTo>
                    <a:pt x="17594" y="23278"/>
                  </a:lnTo>
                  <a:cubicBezTo>
                    <a:pt x="17490" y="22864"/>
                    <a:pt x="17629" y="22414"/>
                    <a:pt x="17387" y="22034"/>
                  </a:cubicBezTo>
                  <a:lnTo>
                    <a:pt x="17387" y="22034"/>
                  </a:lnTo>
                  <a:cubicBezTo>
                    <a:pt x="17387" y="23209"/>
                    <a:pt x="17318" y="24419"/>
                    <a:pt x="17490" y="25629"/>
                  </a:cubicBezTo>
                  <a:cubicBezTo>
                    <a:pt x="17387" y="25594"/>
                    <a:pt x="17352" y="25594"/>
                    <a:pt x="17352" y="25560"/>
                  </a:cubicBezTo>
                  <a:cubicBezTo>
                    <a:pt x="17041" y="24834"/>
                    <a:pt x="16592" y="24142"/>
                    <a:pt x="16315" y="23347"/>
                  </a:cubicBezTo>
                  <a:cubicBezTo>
                    <a:pt x="16039" y="22622"/>
                    <a:pt x="16073" y="21896"/>
                    <a:pt x="16142" y="21135"/>
                  </a:cubicBezTo>
                  <a:cubicBezTo>
                    <a:pt x="16246" y="19926"/>
                    <a:pt x="16592" y="18750"/>
                    <a:pt x="16765" y="17541"/>
                  </a:cubicBezTo>
                  <a:cubicBezTo>
                    <a:pt x="16834" y="17091"/>
                    <a:pt x="17076" y="16711"/>
                    <a:pt x="17248" y="16296"/>
                  </a:cubicBezTo>
                  <a:cubicBezTo>
                    <a:pt x="17352" y="16123"/>
                    <a:pt x="17421" y="15916"/>
                    <a:pt x="17456" y="15709"/>
                  </a:cubicBezTo>
                  <a:cubicBezTo>
                    <a:pt x="17629" y="14879"/>
                    <a:pt x="17940" y="14119"/>
                    <a:pt x="18251" y="13358"/>
                  </a:cubicBezTo>
                  <a:cubicBezTo>
                    <a:pt x="18562" y="12667"/>
                    <a:pt x="18908" y="12045"/>
                    <a:pt x="19288" y="11422"/>
                  </a:cubicBezTo>
                  <a:cubicBezTo>
                    <a:pt x="19772" y="10697"/>
                    <a:pt x="20325" y="10005"/>
                    <a:pt x="20981" y="9418"/>
                  </a:cubicBezTo>
                  <a:cubicBezTo>
                    <a:pt x="21569" y="8934"/>
                    <a:pt x="22088" y="8346"/>
                    <a:pt x="22571" y="7759"/>
                  </a:cubicBezTo>
                  <a:cubicBezTo>
                    <a:pt x="23401" y="6825"/>
                    <a:pt x="24265" y="5892"/>
                    <a:pt x="25026" y="4924"/>
                  </a:cubicBezTo>
                  <a:cubicBezTo>
                    <a:pt x="25337" y="4509"/>
                    <a:pt x="25717" y="4129"/>
                    <a:pt x="25993" y="3714"/>
                  </a:cubicBezTo>
                  <a:cubicBezTo>
                    <a:pt x="26270" y="3300"/>
                    <a:pt x="26546" y="2885"/>
                    <a:pt x="26788" y="2470"/>
                  </a:cubicBezTo>
                  <a:cubicBezTo>
                    <a:pt x="26823" y="2436"/>
                    <a:pt x="26858" y="2366"/>
                    <a:pt x="26927" y="2332"/>
                  </a:cubicBezTo>
                  <a:close/>
                  <a:moveTo>
                    <a:pt x="17629" y="25594"/>
                  </a:moveTo>
                  <a:cubicBezTo>
                    <a:pt x="17663" y="25594"/>
                    <a:pt x="17663" y="25594"/>
                    <a:pt x="17663" y="25629"/>
                  </a:cubicBezTo>
                  <a:cubicBezTo>
                    <a:pt x="17663" y="25663"/>
                    <a:pt x="17663" y="25663"/>
                    <a:pt x="17663" y="25663"/>
                  </a:cubicBezTo>
                  <a:cubicBezTo>
                    <a:pt x="17663" y="25681"/>
                    <a:pt x="17655" y="25689"/>
                    <a:pt x="17646" y="25689"/>
                  </a:cubicBezTo>
                  <a:cubicBezTo>
                    <a:pt x="17637" y="25689"/>
                    <a:pt x="17629" y="25681"/>
                    <a:pt x="17629" y="25663"/>
                  </a:cubicBezTo>
                  <a:cubicBezTo>
                    <a:pt x="17629" y="25663"/>
                    <a:pt x="17629" y="25629"/>
                    <a:pt x="17629" y="25594"/>
                  </a:cubicBezTo>
                  <a:close/>
                  <a:moveTo>
                    <a:pt x="19115" y="25594"/>
                  </a:moveTo>
                  <a:cubicBezTo>
                    <a:pt x="19115" y="25732"/>
                    <a:pt x="19080" y="25871"/>
                    <a:pt x="18908" y="25940"/>
                  </a:cubicBezTo>
                  <a:cubicBezTo>
                    <a:pt x="18942" y="25802"/>
                    <a:pt x="18977" y="25663"/>
                    <a:pt x="19115" y="25594"/>
                  </a:cubicBezTo>
                  <a:close/>
                  <a:moveTo>
                    <a:pt x="19954" y="27629"/>
                  </a:moveTo>
                  <a:cubicBezTo>
                    <a:pt x="19951" y="27630"/>
                    <a:pt x="19948" y="27632"/>
                    <a:pt x="19944" y="27634"/>
                  </a:cubicBezTo>
                  <a:cubicBezTo>
                    <a:pt x="19947" y="27636"/>
                    <a:pt x="19950" y="27639"/>
                    <a:pt x="19952" y="27642"/>
                  </a:cubicBezTo>
                  <a:lnTo>
                    <a:pt x="19952" y="27642"/>
                  </a:lnTo>
                  <a:cubicBezTo>
                    <a:pt x="19953" y="27637"/>
                    <a:pt x="19953" y="27633"/>
                    <a:pt x="19954" y="27629"/>
                  </a:cubicBezTo>
                  <a:close/>
                  <a:moveTo>
                    <a:pt x="18735" y="26320"/>
                  </a:moveTo>
                  <a:lnTo>
                    <a:pt x="18735" y="26320"/>
                  </a:lnTo>
                  <a:cubicBezTo>
                    <a:pt x="18804" y="26700"/>
                    <a:pt x="18113" y="28843"/>
                    <a:pt x="17732" y="29431"/>
                  </a:cubicBezTo>
                  <a:cubicBezTo>
                    <a:pt x="17732" y="28705"/>
                    <a:pt x="17974" y="27910"/>
                    <a:pt x="18735" y="26320"/>
                  </a:cubicBezTo>
                  <a:close/>
                  <a:moveTo>
                    <a:pt x="24507" y="29949"/>
                  </a:moveTo>
                  <a:lnTo>
                    <a:pt x="24542" y="29984"/>
                  </a:lnTo>
                  <a:lnTo>
                    <a:pt x="24542" y="29949"/>
                  </a:lnTo>
                  <a:close/>
                  <a:moveTo>
                    <a:pt x="15589" y="29915"/>
                  </a:moveTo>
                  <a:cubicBezTo>
                    <a:pt x="15589" y="29915"/>
                    <a:pt x="15589" y="29949"/>
                    <a:pt x="15624" y="29984"/>
                  </a:cubicBezTo>
                  <a:cubicBezTo>
                    <a:pt x="15589" y="29984"/>
                    <a:pt x="15589" y="30019"/>
                    <a:pt x="15555" y="30019"/>
                  </a:cubicBezTo>
                  <a:cubicBezTo>
                    <a:pt x="15520" y="29984"/>
                    <a:pt x="15486" y="29949"/>
                    <a:pt x="15520" y="29915"/>
                  </a:cubicBezTo>
                  <a:close/>
                  <a:moveTo>
                    <a:pt x="16937" y="30537"/>
                  </a:moveTo>
                  <a:cubicBezTo>
                    <a:pt x="16937" y="30917"/>
                    <a:pt x="16765" y="31263"/>
                    <a:pt x="16523" y="31574"/>
                  </a:cubicBezTo>
                  <a:cubicBezTo>
                    <a:pt x="16592" y="31194"/>
                    <a:pt x="16799" y="30883"/>
                    <a:pt x="16937" y="30537"/>
                  </a:cubicBezTo>
                  <a:close/>
                  <a:moveTo>
                    <a:pt x="20498" y="32023"/>
                  </a:moveTo>
                  <a:lnTo>
                    <a:pt x="20498" y="32055"/>
                  </a:lnTo>
                  <a:lnTo>
                    <a:pt x="20498" y="32055"/>
                  </a:lnTo>
                  <a:cubicBezTo>
                    <a:pt x="20509" y="32044"/>
                    <a:pt x="20520" y="32034"/>
                    <a:pt x="20532" y="32023"/>
                  </a:cubicBezTo>
                  <a:close/>
                  <a:moveTo>
                    <a:pt x="20498" y="32196"/>
                  </a:moveTo>
                  <a:cubicBezTo>
                    <a:pt x="20532" y="32300"/>
                    <a:pt x="20428" y="32334"/>
                    <a:pt x="20359" y="32404"/>
                  </a:cubicBezTo>
                  <a:cubicBezTo>
                    <a:pt x="20394" y="32300"/>
                    <a:pt x="20359" y="32196"/>
                    <a:pt x="20498" y="32196"/>
                  </a:cubicBezTo>
                  <a:close/>
                  <a:moveTo>
                    <a:pt x="15071" y="32784"/>
                  </a:moveTo>
                  <a:lnTo>
                    <a:pt x="15071" y="32818"/>
                  </a:lnTo>
                  <a:lnTo>
                    <a:pt x="15036" y="32784"/>
                  </a:lnTo>
                  <a:close/>
                  <a:moveTo>
                    <a:pt x="15416" y="32991"/>
                  </a:moveTo>
                  <a:cubicBezTo>
                    <a:pt x="15416" y="32991"/>
                    <a:pt x="15416" y="33026"/>
                    <a:pt x="15416" y="33026"/>
                  </a:cubicBezTo>
                  <a:cubicBezTo>
                    <a:pt x="15416" y="33026"/>
                    <a:pt x="15382" y="33026"/>
                    <a:pt x="15382" y="32991"/>
                  </a:cubicBezTo>
                  <a:close/>
                  <a:moveTo>
                    <a:pt x="11925" y="32092"/>
                  </a:moveTo>
                  <a:lnTo>
                    <a:pt x="11925" y="32092"/>
                  </a:lnTo>
                  <a:cubicBezTo>
                    <a:pt x="11960" y="32438"/>
                    <a:pt x="11925" y="32749"/>
                    <a:pt x="11856" y="33095"/>
                  </a:cubicBezTo>
                  <a:cubicBezTo>
                    <a:pt x="11856" y="33164"/>
                    <a:pt x="11822" y="33233"/>
                    <a:pt x="11753" y="33233"/>
                  </a:cubicBezTo>
                  <a:cubicBezTo>
                    <a:pt x="11649" y="33199"/>
                    <a:pt x="11649" y="33129"/>
                    <a:pt x="11649" y="33060"/>
                  </a:cubicBezTo>
                  <a:cubicBezTo>
                    <a:pt x="11683" y="32715"/>
                    <a:pt x="11753" y="32404"/>
                    <a:pt x="11925" y="32092"/>
                  </a:cubicBezTo>
                  <a:close/>
                  <a:moveTo>
                    <a:pt x="11130" y="33959"/>
                  </a:moveTo>
                  <a:lnTo>
                    <a:pt x="11130" y="33994"/>
                  </a:lnTo>
                  <a:lnTo>
                    <a:pt x="11096" y="33994"/>
                  </a:lnTo>
                  <a:lnTo>
                    <a:pt x="11096" y="33959"/>
                  </a:lnTo>
                  <a:close/>
                  <a:moveTo>
                    <a:pt x="32872" y="26873"/>
                  </a:moveTo>
                  <a:lnTo>
                    <a:pt x="32872" y="26873"/>
                  </a:lnTo>
                  <a:cubicBezTo>
                    <a:pt x="32768" y="28394"/>
                    <a:pt x="30867" y="32853"/>
                    <a:pt x="29554" y="34097"/>
                  </a:cubicBezTo>
                  <a:cubicBezTo>
                    <a:pt x="29519" y="33752"/>
                    <a:pt x="29657" y="33510"/>
                    <a:pt x="29761" y="33268"/>
                  </a:cubicBezTo>
                  <a:cubicBezTo>
                    <a:pt x="29865" y="32991"/>
                    <a:pt x="29865" y="32680"/>
                    <a:pt x="29899" y="32404"/>
                  </a:cubicBezTo>
                  <a:cubicBezTo>
                    <a:pt x="29934" y="32162"/>
                    <a:pt x="29761" y="31989"/>
                    <a:pt x="29519" y="31920"/>
                  </a:cubicBezTo>
                  <a:cubicBezTo>
                    <a:pt x="29865" y="31332"/>
                    <a:pt x="32699" y="27080"/>
                    <a:pt x="32872" y="26873"/>
                  </a:cubicBezTo>
                  <a:close/>
                  <a:moveTo>
                    <a:pt x="16142" y="32784"/>
                  </a:moveTo>
                  <a:cubicBezTo>
                    <a:pt x="15935" y="33199"/>
                    <a:pt x="15762" y="33613"/>
                    <a:pt x="15555" y="33994"/>
                  </a:cubicBezTo>
                  <a:cubicBezTo>
                    <a:pt x="15520" y="34063"/>
                    <a:pt x="15451" y="34097"/>
                    <a:pt x="15382" y="34132"/>
                  </a:cubicBezTo>
                  <a:cubicBezTo>
                    <a:pt x="15416" y="34028"/>
                    <a:pt x="15451" y="33924"/>
                    <a:pt x="15486" y="33821"/>
                  </a:cubicBezTo>
                  <a:cubicBezTo>
                    <a:pt x="15589" y="33406"/>
                    <a:pt x="15831" y="33095"/>
                    <a:pt x="16142" y="32784"/>
                  </a:cubicBezTo>
                  <a:close/>
                  <a:moveTo>
                    <a:pt x="32215" y="16711"/>
                  </a:moveTo>
                  <a:cubicBezTo>
                    <a:pt x="32250" y="16918"/>
                    <a:pt x="32111" y="17057"/>
                    <a:pt x="32077" y="17229"/>
                  </a:cubicBezTo>
                  <a:cubicBezTo>
                    <a:pt x="31869" y="18059"/>
                    <a:pt x="31558" y="18819"/>
                    <a:pt x="31213" y="19580"/>
                  </a:cubicBezTo>
                  <a:cubicBezTo>
                    <a:pt x="31109" y="19822"/>
                    <a:pt x="31040" y="20064"/>
                    <a:pt x="30971" y="20306"/>
                  </a:cubicBezTo>
                  <a:cubicBezTo>
                    <a:pt x="30556" y="21654"/>
                    <a:pt x="30072" y="22967"/>
                    <a:pt x="29346" y="24177"/>
                  </a:cubicBezTo>
                  <a:cubicBezTo>
                    <a:pt x="29035" y="24695"/>
                    <a:pt x="28793" y="25214"/>
                    <a:pt x="28517" y="25732"/>
                  </a:cubicBezTo>
                  <a:cubicBezTo>
                    <a:pt x="28033" y="26666"/>
                    <a:pt x="27376" y="27461"/>
                    <a:pt x="26754" y="28290"/>
                  </a:cubicBezTo>
                  <a:cubicBezTo>
                    <a:pt x="26166" y="29051"/>
                    <a:pt x="25509" y="29707"/>
                    <a:pt x="24922" y="30399"/>
                  </a:cubicBezTo>
                  <a:cubicBezTo>
                    <a:pt x="24784" y="30606"/>
                    <a:pt x="24611" y="30744"/>
                    <a:pt x="24369" y="30848"/>
                  </a:cubicBezTo>
                  <a:cubicBezTo>
                    <a:pt x="24473" y="30675"/>
                    <a:pt x="24576" y="30502"/>
                    <a:pt x="24680" y="30364"/>
                  </a:cubicBezTo>
                  <a:cubicBezTo>
                    <a:pt x="24749" y="30260"/>
                    <a:pt x="24853" y="30191"/>
                    <a:pt x="24818" y="30053"/>
                  </a:cubicBezTo>
                  <a:lnTo>
                    <a:pt x="24818" y="30053"/>
                  </a:lnTo>
                  <a:cubicBezTo>
                    <a:pt x="24714" y="30088"/>
                    <a:pt x="24645" y="30191"/>
                    <a:pt x="24611" y="30295"/>
                  </a:cubicBezTo>
                  <a:cubicBezTo>
                    <a:pt x="24438" y="30502"/>
                    <a:pt x="24300" y="30744"/>
                    <a:pt x="24092" y="30952"/>
                  </a:cubicBezTo>
                  <a:cubicBezTo>
                    <a:pt x="24023" y="31021"/>
                    <a:pt x="23989" y="31090"/>
                    <a:pt x="23954" y="31228"/>
                  </a:cubicBezTo>
                  <a:cubicBezTo>
                    <a:pt x="23919" y="31436"/>
                    <a:pt x="23850" y="31470"/>
                    <a:pt x="23574" y="31505"/>
                  </a:cubicBezTo>
                  <a:cubicBezTo>
                    <a:pt x="23781" y="31021"/>
                    <a:pt x="23989" y="30606"/>
                    <a:pt x="24231" y="30157"/>
                  </a:cubicBezTo>
                  <a:cubicBezTo>
                    <a:pt x="24231" y="30157"/>
                    <a:pt x="24300" y="30157"/>
                    <a:pt x="24300" y="30191"/>
                  </a:cubicBezTo>
                  <a:cubicBezTo>
                    <a:pt x="24473" y="30191"/>
                    <a:pt x="24473" y="30053"/>
                    <a:pt x="24507" y="29949"/>
                  </a:cubicBezTo>
                  <a:cubicBezTo>
                    <a:pt x="24438" y="29880"/>
                    <a:pt x="24473" y="29777"/>
                    <a:pt x="24507" y="29673"/>
                  </a:cubicBezTo>
                  <a:cubicBezTo>
                    <a:pt x="24922" y="28947"/>
                    <a:pt x="25198" y="28152"/>
                    <a:pt x="25717" y="27530"/>
                  </a:cubicBezTo>
                  <a:cubicBezTo>
                    <a:pt x="25959" y="27219"/>
                    <a:pt x="26097" y="26839"/>
                    <a:pt x="26477" y="26631"/>
                  </a:cubicBezTo>
                  <a:cubicBezTo>
                    <a:pt x="26650" y="26527"/>
                    <a:pt x="26546" y="26320"/>
                    <a:pt x="26374" y="26251"/>
                  </a:cubicBezTo>
                  <a:cubicBezTo>
                    <a:pt x="26342" y="26235"/>
                    <a:pt x="26311" y="26230"/>
                    <a:pt x="26280" y="26230"/>
                  </a:cubicBezTo>
                  <a:cubicBezTo>
                    <a:pt x="26225" y="26230"/>
                    <a:pt x="26171" y="26246"/>
                    <a:pt x="26121" y="26246"/>
                  </a:cubicBezTo>
                  <a:cubicBezTo>
                    <a:pt x="26075" y="26246"/>
                    <a:pt x="26032" y="26233"/>
                    <a:pt x="25993" y="26182"/>
                  </a:cubicBezTo>
                  <a:cubicBezTo>
                    <a:pt x="25984" y="26177"/>
                    <a:pt x="25975" y="26175"/>
                    <a:pt x="25966" y="26175"/>
                  </a:cubicBezTo>
                  <a:cubicBezTo>
                    <a:pt x="25907" y="26175"/>
                    <a:pt x="25855" y="26265"/>
                    <a:pt x="25855" y="26355"/>
                  </a:cubicBezTo>
                  <a:cubicBezTo>
                    <a:pt x="25959" y="26355"/>
                    <a:pt x="26063" y="26355"/>
                    <a:pt x="25993" y="26493"/>
                  </a:cubicBezTo>
                  <a:cubicBezTo>
                    <a:pt x="25993" y="26527"/>
                    <a:pt x="25993" y="26527"/>
                    <a:pt x="25959" y="26527"/>
                  </a:cubicBezTo>
                  <a:cubicBezTo>
                    <a:pt x="25648" y="26804"/>
                    <a:pt x="25302" y="27080"/>
                    <a:pt x="24818" y="27080"/>
                  </a:cubicBezTo>
                  <a:cubicBezTo>
                    <a:pt x="24784" y="27080"/>
                    <a:pt x="24784" y="27011"/>
                    <a:pt x="24784" y="26977"/>
                  </a:cubicBezTo>
                  <a:cubicBezTo>
                    <a:pt x="24818" y="26977"/>
                    <a:pt x="24818" y="26942"/>
                    <a:pt x="24818" y="26908"/>
                  </a:cubicBezTo>
                  <a:lnTo>
                    <a:pt x="24818" y="26908"/>
                  </a:lnTo>
                  <a:lnTo>
                    <a:pt x="24749" y="26977"/>
                  </a:lnTo>
                  <a:cubicBezTo>
                    <a:pt x="24749" y="26977"/>
                    <a:pt x="24714" y="27011"/>
                    <a:pt x="24714" y="27011"/>
                  </a:cubicBezTo>
                  <a:cubicBezTo>
                    <a:pt x="24334" y="27495"/>
                    <a:pt x="23816" y="27875"/>
                    <a:pt x="23436" y="28325"/>
                  </a:cubicBezTo>
                  <a:cubicBezTo>
                    <a:pt x="22883" y="29016"/>
                    <a:pt x="22329" y="29707"/>
                    <a:pt x="21776" y="30399"/>
                  </a:cubicBezTo>
                  <a:cubicBezTo>
                    <a:pt x="21707" y="30502"/>
                    <a:pt x="21604" y="30572"/>
                    <a:pt x="21673" y="30710"/>
                  </a:cubicBezTo>
                  <a:cubicBezTo>
                    <a:pt x="21776" y="30468"/>
                    <a:pt x="21949" y="30295"/>
                    <a:pt x="22191" y="30157"/>
                  </a:cubicBezTo>
                  <a:lnTo>
                    <a:pt x="22191" y="30157"/>
                  </a:lnTo>
                  <a:cubicBezTo>
                    <a:pt x="21742" y="30814"/>
                    <a:pt x="21258" y="31436"/>
                    <a:pt x="20670" y="31989"/>
                  </a:cubicBezTo>
                  <a:lnTo>
                    <a:pt x="20670" y="31850"/>
                  </a:lnTo>
                  <a:cubicBezTo>
                    <a:pt x="20601" y="31885"/>
                    <a:pt x="20567" y="31954"/>
                    <a:pt x="20532" y="32023"/>
                  </a:cubicBezTo>
                  <a:lnTo>
                    <a:pt x="20636" y="32023"/>
                  </a:lnTo>
                  <a:cubicBezTo>
                    <a:pt x="20636" y="32092"/>
                    <a:pt x="20601" y="32162"/>
                    <a:pt x="20498" y="32162"/>
                  </a:cubicBezTo>
                  <a:lnTo>
                    <a:pt x="20498" y="32055"/>
                  </a:lnTo>
                  <a:lnTo>
                    <a:pt x="20498" y="32055"/>
                  </a:lnTo>
                  <a:cubicBezTo>
                    <a:pt x="20203" y="32326"/>
                    <a:pt x="19970" y="32658"/>
                    <a:pt x="19737" y="32991"/>
                  </a:cubicBezTo>
                  <a:cubicBezTo>
                    <a:pt x="19772" y="33026"/>
                    <a:pt x="19910" y="32991"/>
                    <a:pt x="19841" y="33129"/>
                  </a:cubicBezTo>
                  <a:cubicBezTo>
                    <a:pt x="19703" y="33510"/>
                    <a:pt x="19219" y="33924"/>
                    <a:pt x="18804" y="34097"/>
                  </a:cubicBezTo>
                  <a:cubicBezTo>
                    <a:pt x="18735" y="33959"/>
                    <a:pt x="18838" y="33855"/>
                    <a:pt x="18908" y="33786"/>
                  </a:cubicBezTo>
                  <a:cubicBezTo>
                    <a:pt x="19149" y="33440"/>
                    <a:pt x="19391" y="33129"/>
                    <a:pt x="19668" y="32818"/>
                  </a:cubicBezTo>
                  <a:cubicBezTo>
                    <a:pt x="19772" y="32680"/>
                    <a:pt x="19806" y="32611"/>
                    <a:pt x="19737" y="32473"/>
                  </a:cubicBezTo>
                  <a:lnTo>
                    <a:pt x="19737" y="32473"/>
                  </a:lnTo>
                  <a:cubicBezTo>
                    <a:pt x="19530" y="32576"/>
                    <a:pt x="19426" y="32749"/>
                    <a:pt x="19322" y="32887"/>
                  </a:cubicBezTo>
                  <a:cubicBezTo>
                    <a:pt x="19011" y="33302"/>
                    <a:pt x="18631" y="33682"/>
                    <a:pt x="18354" y="34132"/>
                  </a:cubicBezTo>
                  <a:cubicBezTo>
                    <a:pt x="18329" y="34210"/>
                    <a:pt x="18283" y="34248"/>
                    <a:pt x="18204" y="34248"/>
                  </a:cubicBezTo>
                  <a:cubicBezTo>
                    <a:pt x="18177" y="34248"/>
                    <a:pt x="18147" y="34244"/>
                    <a:pt x="18113" y="34235"/>
                  </a:cubicBezTo>
                  <a:cubicBezTo>
                    <a:pt x="18147" y="34028"/>
                    <a:pt x="18354" y="33890"/>
                    <a:pt x="18389" y="33682"/>
                  </a:cubicBezTo>
                  <a:lnTo>
                    <a:pt x="18389" y="33682"/>
                  </a:lnTo>
                  <a:cubicBezTo>
                    <a:pt x="18182" y="33752"/>
                    <a:pt x="18182" y="33994"/>
                    <a:pt x="17974" y="34028"/>
                  </a:cubicBezTo>
                  <a:cubicBezTo>
                    <a:pt x="18113" y="33648"/>
                    <a:pt x="18389" y="33371"/>
                    <a:pt x="18700" y="33095"/>
                  </a:cubicBezTo>
                  <a:cubicBezTo>
                    <a:pt x="18716" y="33079"/>
                    <a:pt x="18729" y="33072"/>
                    <a:pt x="18738" y="33072"/>
                  </a:cubicBezTo>
                  <a:cubicBezTo>
                    <a:pt x="18767" y="33072"/>
                    <a:pt x="18761" y="33145"/>
                    <a:pt x="18735" y="33199"/>
                  </a:cubicBezTo>
                  <a:lnTo>
                    <a:pt x="18769" y="33164"/>
                  </a:lnTo>
                  <a:cubicBezTo>
                    <a:pt x="19115" y="32887"/>
                    <a:pt x="19426" y="32542"/>
                    <a:pt x="19668" y="32162"/>
                  </a:cubicBezTo>
                  <a:cubicBezTo>
                    <a:pt x="19564" y="32127"/>
                    <a:pt x="19426" y="32162"/>
                    <a:pt x="19530" y="32023"/>
                  </a:cubicBezTo>
                  <a:cubicBezTo>
                    <a:pt x="19703" y="31816"/>
                    <a:pt x="19910" y="31609"/>
                    <a:pt x="20117" y="31436"/>
                  </a:cubicBezTo>
                  <a:lnTo>
                    <a:pt x="20117" y="31436"/>
                  </a:lnTo>
                  <a:cubicBezTo>
                    <a:pt x="20117" y="31539"/>
                    <a:pt x="20014" y="31609"/>
                    <a:pt x="19944" y="31712"/>
                  </a:cubicBezTo>
                  <a:cubicBezTo>
                    <a:pt x="19875" y="31816"/>
                    <a:pt x="19737" y="31920"/>
                    <a:pt x="19737" y="32058"/>
                  </a:cubicBezTo>
                  <a:cubicBezTo>
                    <a:pt x="19668" y="32092"/>
                    <a:pt x="19668" y="32092"/>
                    <a:pt x="19668" y="32162"/>
                  </a:cubicBezTo>
                  <a:cubicBezTo>
                    <a:pt x="19703" y="32162"/>
                    <a:pt x="19737" y="32127"/>
                    <a:pt x="19737" y="32092"/>
                  </a:cubicBezTo>
                  <a:cubicBezTo>
                    <a:pt x="20117" y="31747"/>
                    <a:pt x="20428" y="31297"/>
                    <a:pt x="20774" y="30917"/>
                  </a:cubicBezTo>
                  <a:cubicBezTo>
                    <a:pt x="20809" y="30848"/>
                    <a:pt x="20809" y="30779"/>
                    <a:pt x="20843" y="30710"/>
                  </a:cubicBezTo>
                  <a:cubicBezTo>
                    <a:pt x="21154" y="30364"/>
                    <a:pt x="21431" y="30019"/>
                    <a:pt x="21707" y="29707"/>
                  </a:cubicBezTo>
                  <a:cubicBezTo>
                    <a:pt x="22226" y="29224"/>
                    <a:pt x="22606" y="28670"/>
                    <a:pt x="23124" y="28187"/>
                  </a:cubicBezTo>
                  <a:cubicBezTo>
                    <a:pt x="23643" y="27703"/>
                    <a:pt x="24161" y="27219"/>
                    <a:pt x="24680" y="26735"/>
                  </a:cubicBezTo>
                  <a:cubicBezTo>
                    <a:pt x="24749" y="26700"/>
                    <a:pt x="24784" y="26597"/>
                    <a:pt x="24922" y="26597"/>
                  </a:cubicBezTo>
                  <a:cubicBezTo>
                    <a:pt x="24887" y="26700"/>
                    <a:pt x="24887" y="26804"/>
                    <a:pt x="24853" y="26873"/>
                  </a:cubicBezTo>
                  <a:cubicBezTo>
                    <a:pt x="25026" y="26804"/>
                    <a:pt x="25164" y="26700"/>
                    <a:pt x="25268" y="26527"/>
                  </a:cubicBezTo>
                  <a:cubicBezTo>
                    <a:pt x="25786" y="25767"/>
                    <a:pt x="26408" y="25076"/>
                    <a:pt x="27065" y="24419"/>
                  </a:cubicBezTo>
                  <a:cubicBezTo>
                    <a:pt x="27445" y="24004"/>
                    <a:pt x="27825" y="23555"/>
                    <a:pt x="28102" y="23071"/>
                  </a:cubicBezTo>
                  <a:cubicBezTo>
                    <a:pt x="28378" y="22552"/>
                    <a:pt x="28724" y="22069"/>
                    <a:pt x="29035" y="21585"/>
                  </a:cubicBezTo>
                  <a:cubicBezTo>
                    <a:pt x="29243" y="21274"/>
                    <a:pt x="29450" y="20962"/>
                    <a:pt x="29692" y="20651"/>
                  </a:cubicBezTo>
                  <a:cubicBezTo>
                    <a:pt x="30038" y="20202"/>
                    <a:pt x="30314" y="19684"/>
                    <a:pt x="30591" y="19200"/>
                  </a:cubicBezTo>
                  <a:cubicBezTo>
                    <a:pt x="30694" y="18992"/>
                    <a:pt x="30798" y="18819"/>
                    <a:pt x="30936" y="18647"/>
                  </a:cubicBezTo>
                  <a:cubicBezTo>
                    <a:pt x="31351" y="18128"/>
                    <a:pt x="31558" y="17506"/>
                    <a:pt x="31973" y="16987"/>
                  </a:cubicBezTo>
                  <a:cubicBezTo>
                    <a:pt x="32042" y="16884"/>
                    <a:pt x="32077" y="16780"/>
                    <a:pt x="32215" y="16711"/>
                  </a:cubicBezTo>
                  <a:close/>
                  <a:moveTo>
                    <a:pt x="14829" y="33855"/>
                  </a:moveTo>
                  <a:lnTo>
                    <a:pt x="14829" y="33855"/>
                  </a:lnTo>
                  <a:cubicBezTo>
                    <a:pt x="14794" y="34235"/>
                    <a:pt x="14725" y="34616"/>
                    <a:pt x="14552" y="34927"/>
                  </a:cubicBezTo>
                  <a:cubicBezTo>
                    <a:pt x="14587" y="34547"/>
                    <a:pt x="14691" y="34201"/>
                    <a:pt x="14829" y="33855"/>
                  </a:cubicBezTo>
                  <a:close/>
                  <a:moveTo>
                    <a:pt x="11511" y="34927"/>
                  </a:moveTo>
                  <a:lnTo>
                    <a:pt x="11511" y="34927"/>
                  </a:lnTo>
                  <a:cubicBezTo>
                    <a:pt x="11611" y="35094"/>
                    <a:pt x="11420" y="35229"/>
                    <a:pt x="11439" y="35363"/>
                  </a:cubicBezTo>
                  <a:lnTo>
                    <a:pt x="11439" y="35363"/>
                  </a:lnTo>
                  <a:cubicBezTo>
                    <a:pt x="11407" y="35196"/>
                    <a:pt x="11410" y="35061"/>
                    <a:pt x="11511" y="34927"/>
                  </a:cubicBezTo>
                  <a:close/>
                  <a:moveTo>
                    <a:pt x="28122" y="35539"/>
                  </a:moveTo>
                  <a:cubicBezTo>
                    <a:pt x="28119" y="35539"/>
                    <a:pt x="28119" y="35544"/>
                    <a:pt x="28119" y="35549"/>
                  </a:cubicBezTo>
                  <a:lnTo>
                    <a:pt x="28136" y="35549"/>
                  </a:lnTo>
                  <a:cubicBezTo>
                    <a:pt x="28129" y="35542"/>
                    <a:pt x="28125" y="35539"/>
                    <a:pt x="28122" y="35539"/>
                  </a:cubicBezTo>
                  <a:close/>
                  <a:moveTo>
                    <a:pt x="7328" y="7862"/>
                  </a:moveTo>
                  <a:cubicBezTo>
                    <a:pt x="7501" y="7897"/>
                    <a:pt x="7466" y="8035"/>
                    <a:pt x="7466" y="8139"/>
                  </a:cubicBezTo>
                  <a:cubicBezTo>
                    <a:pt x="7501" y="8796"/>
                    <a:pt x="7570" y="9452"/>
                    <a:pt x="7743" y="10109"/>
                  </a:cubicBezTo>
                  <a:cubicBezTo>
                    <a:pt x="7881" y="10627"/>
                    <a:pt x="8020" y="11146"/>
                    <a:pt x="8158" y="11664"/>
                  </a:cubicBezTo>
                  <a:cubicBezTo>
                    <a:pt x="8227" y="11941"/>
                    <a:pt x="8227" y="12217"/>
                    <a:pt x="8296" y="12459"/>
                  </a:cubicBezTo>
                  <a:cubicBezTo>
                    <a:pt x="8745" y="13669"/>
                    <a:pt x="9126" y="14844"/>
                    <a:pt x="9471" y="16089"/>
                  </a:cubicBezTo>
                  <a:cubicBezTo>
                    <a:pt x="9644" y="16746"/>
                    <a:pt x="9782" y="17437"/>
                    <a:pt x="10024" y="18094"/>
                  </a:cubicBezTo>
                  <a:cubicBezTo>
                    <a:pt x="10232" y="18681"/>
                    <a:pt x="10474" y="19234"/>
                    <a:pt x="10750" y="19787"/>
                  </a:cubicBezTo>
                  <a:cubicBezTo>
                    <a:pt x="10819" y="19960"/>
                    <a:pt x="10854" y="20167"/>
                    <a:pt x="10992" y="20340"/>
                  </a:cubicBezTo>
                  <a:cubicBezTo>
                    <a:pt x="11061" y="20271"/>
                    <a:pt x="11061" y="20202"/>
                    <a:pt x="11027" y="20167"/>
                  </a:cubicBezTo>
                  <a:cubicBezTo>
                    <a:pt x="10577" y="19200"/>
                    <a:pt x="10266" y="18163"/>
                    <a:pt x="9921" y="17160"/>
                  </a:cubicBezTo>
                  <a:cubicBezTo>
                    <a:pt x="9782" y="16642"/>
                    <a:pt x="9713" y="16123"/>
                    <a:pt x="9540" y="15605"/>
                  </a:cubicBezTo>
                  <a:cubicBezTo>
                    <a:pt x="9333" y="15017"/>
                    <a:pt x="9195" y="14430"/>
                    <a:pt x="8987" y="13842"/>
                  </a:cubicBezTo>
                  <a:cubicBezTo>
                    <a:pt x="8711" y="12978"/>
                    <a:pt x="8365" y="12079"/>
                    <a:pt x="8192" y="11146"/>
                  </a:cubicBezTo>
                  <a:cubicBezTo>
                    <a:pt x="8089" y="10455"/>
                    <a:pt x="7881" y="9798"/>
                    <a:pt x="7743" y="9107"/>
                  </a:cubicBezTo>
                  <a:cubicBezTo>
                    <a:pt x="7674" y="8796"/>
                    <a:pt x="7743" y="8484"/>
                    <a:pt x="7605" y="8104"/>
                  </a:cubicBezTo>
                  <a:lnTo>
                    <a:pt x="7605" y="8104"/>
                  </a:lnTo>
                  <a:cubicBezTo>
                    <a:pt x="7881" y="8381"/>
                    <a:pt x="7881" y="8692"/>
                    <a:pt x="7950" y="8968"/>
                  </a:cubicBezTo>
                  <a:cubicBezTo>
                    <a:pt x="8089" y="9625"/>
                    <a:pt x="8296" y="10282"/>
                    <a:pt x="8538" y="10904"/>
                  </a:cubicBezTo>
                  <a:cubicBezTo>
                    <a:pt x="8745" y="11353"/>
                    <a:pt x="8849" y="11803"/>
                    <a:pt x="8953" y="12252"/>
                  </a:cubicBezTo>
                  <a:cubicBezTo>
                    <a:pt x="9229" y="13254"/>
                    <a:pt x="9506" y="14291"/>
                    <a:pt x="10059" y="15225"/>
                  </a:cubicBezTo>
                  <a:cubicBezTo>
                    <a:pt x="10439" y="15847"/>
                    <a:pt x="10750" y="16504"/>
                    <a:pt x="11027" y="17229"/>
                  </a:cubicBezTo>
                  <a:cubicBezTo>
                    <a:pt x="11061" y="17333"/>
                    <a:pt x="11061" y="17402"/>
                    <a:pt x="11061" y="17506"/>
                  </a:cubicBezTo>
                  <a:cubicBezTo>
                    <a:pt x="11061" y="18405"/>
                    <a:pt x="11130" y="19303"/>
                    <a:pt x="11165" y="20167"/>
                  </a:cubicBezTo>
                  <a:cubicBezTo>
                    <a:pt x="11200" y="20617"/>
                    <a:pt x="11303" y="21066"/>
                    <a:pt x="11338" y="21481"/>
                  </a:cubicBezTo>
                  <a:cubicBezTo>
                    <a:pt x="11372" y="21550"/>
                    <a:pt x="11372" y="21585"/>
                    <a:pt x="11476" y="21585"/>
                  </a:cubicBezTo>
                  <a:cubicBezTo>
                    <a:pt x="11545" y="21481"/>
                    <a:pt x="11545" y="21343"/>
                    <a:pt x="11511" y="21239"/>
                  </a:cubicBezTo>
                  <a:cubicBezTo>
                    <a:pt x="11441" y="20721"/>
                    <a:pt x="11441" y="20237"/>
                    <a:pt x="11372" y="19718"/>
                  </a:cubicBezTo>
                  <a:cubicBezTo>
                    <a:pt x="11303" y="19131"/>
                    <a:pt x="11338" y="18508"/>
                    <a:pt x="11338" y="17921"/>
                  </a:cubicBezTo>
                  <a:cubicBezTo>
                    <a:pt x="11303" y="16746"/>
                    <a:pt x="11511" y="15639"/>
                    <a:pt x="11614" y="14533"/>
                  </a:cubicBezTo>
                  <a:cubicBezTo>
                    <a:pt x="11718" y="13185"/>
                    <a:pt x="11960" y="11837"/>
                    <a:pt x="12133" y="10489"/>
                  </a:cubicBezTo>
                  <a:cubicBezTo>
                    <a:pt x="12167" y="10213"/>
                    <a:pt x="12202" y="9971"/>
                    <a:pt x="12306" y="9694"/>
                  </a:cubicBezTo>
                  <a:cubicBezTo>
                    <a:pt x="12444" y="9798"/>
                    <a:pt x="12409" y="9971"/>
                    <a:pt x="12409" y="10074"/>
                  </a:cubicBezTo>
                  <a:cubicBezTo>
                    <a:pt x="12409" y="10904"/>
                    <a:pt x="12444" y="11768"/>
                    <a:pt x="12409" y="12598"/>
                  </a:cubicBezTo>
                  <a:cubicBezTo>
                    <a:pt x="12409" y="12978"/>
                    <a:pt x="12409" y="13358"/>
                    <a:pt x="12478" y="13704"/>
                  </a:cubicBezTo>
                  <a:cubicBezTo>
                    <a:pt x="12582" y="14119"/>
                    <a:pt x="12617" y="14533"/>
                    <a:pt x="12651" y="14948"/>
                  </a:cubicBezTo>
                  <a:cubicBezTo>
                    <a:pt x="12686" y="15190"/>
                    <a:pt x="12582" y="15432"/>
                    <a:pt x="12790" y="15605"/>
                  </a:cubicBezTo>
                  <a:cubicBezTo>
                    <a:pt x="12859" y="15639"/>
                    <a:pt x="12824" y="15778"/>
                    <a:pt x="12824" y="15881"/>
                  </a:cubicBezTo>
                  <a:cubicBezTo>
                    <a:pt x="12790" y="16262"/>
                    <a:pt x="12790" y="16642"/>
                    <a:pt x="12893" y="16987"/>
                  </a:cubicBezTo>
                  <a:cubicBezTo>
                    <a:pt x="13066" y="17644"/>
                    <a:pt x="13101" y="18336"/>
                    <a:pt x="13101" y="19027"/>
                  </a:cubicBezTo>
                  <a:cubicBezTo>
                    <a:pt x="13135" y="19580"/>
                    <a:pt x="13135" y="20133"/>
                    <a:pt x="13239" y="20686"/>
                  </a:cubicBezTo>
                  <a:cubicBezTo>
                    <a:pt x="13377" y="21412"/>
                    <a:pt x="13412" y="22138"/>
                    <a:pt x="13619" y="22794"/>
                  </a:cubicBezTo>
                  <a:cubicBezTo>
                    <a:pt x="13792" y="23278"/>
                    <a:pt x="13861" y="23762"/>
                    <a:pt x="13965" y="24246"/>
                  </a:cubicBezTo>
                  <a:cubicBezTo>
                    <a:pt x="14068" y="24592"/>
                    <a:pt x="14103" y="24972"/>
                    <a:pt x="14068" y="25318"/>
                  </a:cubicBezTo>
                  <a:cubicBezTo>
                    <a:pt x="13999" y="25802"/>
                    <a:pt x="14068" y="26251"/>
                    <a:pt x="14138" y="26700"/>
                  </a:cubicBezTo>
                  <a:cubicBezTo>
                    <a:pt x="14241" y="27392"/>
                    <a:pt x="14138" y="28083"/>
                    <a:pt x="14172" y="28809"/>
                  </a:cubicBezTo>
                  <a:cubicBezTo>
                    <a:pt x="14207" y="29120"/>
                    <a:pt x="14103" y="29500"/>
                    <a:pt x="14207" y="29811"/>
                  </a:cubicBezTo>
                  <a:cubicBezTo>
                    <a:pt x="14414" y="30537"/>
                    <a:pt x="14172" y="31228"/>
                    <a:pt x="14138" y="31920"/>
                  </a:cubicBezTo>
                  <a:cubicBezTo>
                    <a:pt x="14103" y="32404"/>
                    <a:pt x="14068" y="32922"/>
                    <a:pt x="13999" y="33440"/>
                  </a:cubicBezTo>
                  <a:cubicBezTo>
                    <a:pt x="13896" y="34235"/>
                    <a:pt x="13757" y="35030"/>
                    <a:pt x="13515" y="35791"/>
                  </a:cubicBezTo>
                  <a:cubicBezTo>
                    <a:pt x="13515" y="35860"/>
                    <a:pt x="13481" y="35860"/>
                    <a:pt x="13412" y="35860"/>
                  </a:cubicBezTo>
                  <a:cubicBezTo>
                    <a:pt x="13308" y="35480"/>
                    <a:pt x="13239" y="35100"/>
                    <a:pt x="13239" y="34719"/>
                  </a:cubicBezTo>
                  <a:cubicBezTo>
                    <a:pt x="13239" y="33855"/>
                    <a:pt x="13204" y="32991"/>
                    <a:pt x="13101" y="32127"/>
                  </a:cubicBezTo>
                  <a:cubicBezTo>
                    <a:pt x="12997" y="31332"/>
                    <a:pt x="12859" y="30502"/>
                    <a:pt x="12755" y="29673"/>
                  </a:cubicBezTo>
                  <a:cubicBezTo>
                    <a:pt x="12720" y="29465"/>
                    <a:pt x="12720" y="29293"/>
                    <a:pt x="12755" y="29085"/>
                  </a:cubicBezTo>
                  <a:cubicBezTo>
                    <a:pt x="12859" y="28429"/>
                    <a:pt x="13066" y="27772"/>
                    <a:pt x="13239" y="27115"/>
                  </a:cubicBezTo>
                  <a:cubicBezTo>
                    <a:pt x="13273" y="27046"/>
                    <a:pt x="13308" y="26942"/>
                    <a:pt x="13204" y="26839"/>
                  </a:cubicBezTo>
                  <a:cubicBezTo>
                    <a:pt x="12997" y="27426"/>
                    <a:pt x="12755" y="27979"/>
                    <a:pt x="12548" y="28532"/>
                  </a:cubicBezTo>
                  <a:cubicBezTo>
                    <a:pt x="12513" y="28429"/>
                    <a:pt x="12444" y="28290"/>
                    <a:pt x="12409" y="28152"/>
                  </a:cubicBezTo>
                  <a:cubicBezTo>
                    <a:pt x="12271" y="27495"/>
                    <a:pt x="12133" y="26839"/>
                    <a:pt x="11960" y="26182"/>
                  </a:cubicBezTo>
                  <a:cubicBezTo>
                    <a:pt x="11925" y="26009"/>
                    <a:pt x="11995" y="25871"/>
                    <a:pt x="12029" y="25732"/>
                  </a:cubicBezTo>
                  <a:cubicBezTo>
                    <a:pt x="12098" y="25594"/>
                    <a:pt x="12167" y="25456"/>
                    <a:pt x="12167" y="25318"/>
                  </a:cubicBezTo>
                  <a:cubicBezTo>
                    <a:pt x="11995" y="25318"/>
                    <a:pt x="12029" y="25490"/>
                    <a:pt x="11891" y="25560"/>
                  </a:cubicBezTo>
                  <a:cubicBezTo>
                    <a:pt x="11718" y="25283"/>
                    <a:pt x="11683" y="24972"/>
                    <a:pt x="11753" y="24695"/>
                  </a:cubicBezTo>
                  <a:cubicBezTo>
                    <a:pt x="11753" y="24523"/>
                    <a:pt x="11787" y="24384"/>
                    <a:pt x="11718" y="24212"/>
                  </a:cubicBezTo>
                  <a:cubicBezTo>
                    <a:pt x="11614" y="23831"/>
                    <a:pt x="11614" y="23417"/>
                    <a:pt x="11718" y="23002"/>
                  </a:cubicBezTo>
                  <a:lnTo>
                    <a:pt x="11683" y="23002"/>
                  </a:lnTo>
                  <a:cubicBezTo>
                    <a:pt x="11753" y="22725"/>
                    <a:pt x="11649" y="22414"/>
                    <a:pt x="11614" y="22138"/>
                  </a:cubicBezTo>
                  <a:cubicBezTo>
                    <a:pt x="11580" y="21999"/>
                    <a:pt x="11580" y="21861"/>
                    <a:pt x="11441" y="21723"/>
                  </a:cubicBezTo>
                  <a:cubicBezTo>
                    <a:pt x="11407" y="22345"/>
                    <a:pt x="11407" y="22933"/>
                    <a:pt x="11407" y="23555"/>
                  </a:cubicBezTo>
                  <a:cubicBezTo>
                    <a:pt x="11130" y="23382"/>
                    <a:pt x="10958" y="23209"/>
                    <a:pt x="10819" y="23002"/>
                  </a:cubicBezTo>
                  <a:cubicBezTo>
                    <a:pt x="10266" y="22241"/>
                    <a:pt x="9713" y="21446"/>
                    <a:pt x="9264" y="20617"/>
                  </a:cubicBezTo>
                  <a:cubicBezTo>
                    <a:pt x="9091" y="20237"/>
                    <a:pt x="8849" y="19891"/>
                    <a:pt x="8642" y="19545"/>
                  </a:cubicBezTo>
                  <a:cubicBezTo>
                    <a:pt x="8538" y="19372"/>
                    <a:pt x="8469" y="19165"/>
                    <a:pt x="8400" y="18958"/>
                  </a:cubicBezTo>
                  <a:cubicBezTo>
                    <a:pt x="8020" y="18024"/>
                    <a:pt x="7847" y="17022"/>
                    <a:pt x="7812" y="16020"/>
                  </a:cubicBezTo>
                  <a:cubicBezTo>
                    <a:pt x="7778" y="14914"/>
                    <a:pt x="7674" y="13773"/>
                    <a:pt x="7674" y="12667"/>
                  </a:cubicBezTo>
                  <a:cubicBezTo>
                    <a:pt x="7639" y="12079"/>
                    <a:pt x="7570" y="11492"/>
                    <a:pt x="7501" y="10904"/>
                  </a:cubicBezTo>
                  <a:cubicBezTo>
                    <a:pt x="7397" y="9936"/>
                    <a:pt x="7328" y="8968"/>
                    <a:pt x="7328" y="8001"/>
                  </a:cubicBezTo>
                  <a:cubicBezTo>
                    <a:pt x="7328" y="7966"/>
                    <a:pt x="7328" y="7931"/>
                    <a:pt x="7328" y="7862"/>
                  </a:cubicBezTo>
                  <a:close/>
                  <a:moveTo>
                    <a:pt x="11066" y="36191"/>
                  </a:moveTo>
                  <a:cubicBezTo>
                    <a:pt x="11076" y="36191"/>
                    <a:pt x="11086" y="36196"/>
                    <a:pt x="11096" y="36206"/>
                  </a:cubicBezTo>
                  <a:cubicBezTo>
                    <a:pt x="11130" y="36206"/>
                    <a:pt x="11130" y="36240"/>
                    <a:pt x="11130" y="36275"/>
                  </a:cubicBezTo>
                  <a:cubicBezTo>
                    <a:pt x="11130" y="36309"/>
                    <a:pt x="11096" y="36344"/>
                    <a:pt x="11061" y="36344"/>
                  </a:cubicBezTo>
                  <a:cubicBezTo>
                    <a:pt x="10992" y="36309"/>
                    <a:pt x="11027" y="36275"/>
                    <a:pt x="11027" y="36240"/>
                  </a:cubicBezTo>
                  <a:cubicBezTo>
                    <a:pt x="11027" y="36216"/>
                    <a:pt x="11044" y="36191"/>
                    <a:pt x="11066" y="36191"/>
                  </a:cubicBezTo>
                  <a:close/>
                  <a:moveTo>
                    <a:pt x="13273" y="17541"/>
                  </a:moveTo>
                  <a:lnTo>
                    <a:pt x="13273" y="17541"/>
                  </a:lnTo>
                  <a:cubicBezTo>
                    <a:pt x="13550" y="18163"/>
                    <a:pt x="13826" y="18716"/>
                    <a:pt x="14034" y="19338"/>
                  </a:cubicBezTo>
                  <a:cubicBezTo>
                    <a:pt x="14207" y="19856"/>
                    <a:pt x="14310" y="20409"/>
                    <a:pt x="14552" y="20928"/>
                  </a:cubicBezTo>
                  <a:cubicBezTo>
                    <a:pt x="14863" y="21688"/>
                    <a:pt x="14933" y="22518"/>
                    <a:pt x="15278" y="23278"/>
                  </a:cubicBezTo>
                  <a:cubicBezTo>
                    <a:pt x="15347" y="23417"/>
                    <a:pt x="15347" y="23589"/>
                    <a:pt x="15347" y="23728"/>
                  </a:cubicBezTo>
                  <a:cubicBezTo>
                    <a:pt x="15451" y="25456"/>
                    <a:pt x="15486" y="27184"/>
                    <a:pt x="15313" y="28912"/>
                  </a:cubicBezTo>
                  <a:cubicBezTo>
                    <a:pt x="15244" y="29604"/>
                    <a:pt x="15244" y="30295"/>
                    <a:pt x="15105" y="30952"/>
                  </a:cubicBezTo>
                  <a:lnTo>
                    <a:pt x="15140" y="30986"/>
                  </a:lnTo>
                  <a:cubicBezTo>
                    <a:pt x="14967" y="31954"/>
                    <a:pt x="14794" y="32957"/>
                    <a:pt x="14552" y="33924"/>
                  </a:cubicBezTo>
                  <a:cubicBezTo>
                    <a:pt x="14345" y="34685"/>
                    <a:pt x="14138" y="35445"/>
                    <a:pt x="13930" y="36206"/>
                  </a:cubicBezTo>
                  <a:cubicBezTo>
                    <a:pt x="13861" y="36413"/>
                    <a:pt x="13757" y="36620"/>
                    <a:pt x="13585" y="36862"/>
                  </a:cubicBezTo>
                  <a:cubicBezTo>
                    <a:pt x="13688" y="36240"/>
                    <a:pt x="13826" y="35756"/>
                    <a:pt x="13965" y="35238"/>
                  </a:cubicBezTo>
                  <a:cubicBezTo>
                    <a:pt x="14172" y="34305"/>
                    <a:pt x="14380" y="33371"/>
                    <a:pt x="14483" y="32404"/>
                  </a:cubicBezTo>
                  <a:cubicBezTo>
                    <a:pt x="14552" y="31678"/>
                    <a:pt x="14587" y="30952"/>
                    <a:pt x="14691" y="30226"/>
                  </a:cubicBezTo>
                  <a:cubicBezTo>
                    <a:pt x="14725" y="29880"/>
                    <a:pt x="14760" y="29535"/>
                    <a:pt x="14483" y="29258"/>
                  </a:cubicBezTo>
                  <a:cubicBezTo>
                    <a:pt x="14380" y="29189"/>
                    <a:pt x="14414" y="29085"/>
                    <a:pt x="14414" y="28982"/>
                  </a:cubicBezTo>
                  <a:cubicBezTo>
                    <a:pt x="14414" y="28290"/>
                    <a:pt x="14449" y="27599"/>
                    <a:pt x="14380" y="26942"/>
                  </a:cubicBezTo>
                  <a:cubicBezTo>
                    <a:pt x="14276" y="26113"/>
                    <a:pt x="14345" y="25283"/>
                    <a:pt x="14276" y="24454"/>
                  </a:cubicBezTo>
                  <a:cubicBezTo>
                    <a:pt x="14276" y="24419"/>
                    <a:pt x="14310" y="24419"/>
                    <a:pt x="14345" y="24350"/>
                  </a:cubicBezTo>
                  <a:cubicBezTo>
                    <a:pt x="14414" y="24661"/>
                    <a:pt x="14380" y="24972"/>
                    <a:pt x="14518" y="25249"/>
                  </a:cubicBezTo>
                  <a:cubicBezTo>
                    <a:pt x="14587" y="24661"/>
                    <a:pt x="14345" y="24108"/>
                    <a:pt x="14380" y="23555"/>
                  </a:cubicBezTo>
                  <a:cubicBezTo>
                    <a:pt x="14138" y="23555"/>
                    <a:pt x="14345" y="23762"/>
                    <a:pt x="14172" y="23797"/>
                  </a:cubicBezTo>
                  <a:cubicBezTo>
                    <a:pt x="13896" y="23002"/>
                    <a:pt x="13619" y="22207"/>
                    <a:pt x="13619" y="21343"/>
                  </a:cubicBezTo>
                  <a:cubicBezTo>
                    <a:pt x="13723" y="21343"/>
                    <a:pt x="13654" y="21481"/>
                    <a:pt x="13757" y="21516"/>
                  </a:cubicBezTo>
                  <a:cubicBezTo>
                    <a:pt x="13861" y="21343"/>
                    <a:pt x="13861" y="21170"/>
                    <a:pt x="13826" y="20962"/>
                  </a:cubicBezTo>
                  <a:cubicBezTo>
                    <a:pt x="13794" y="20864"/>
                    <a:pt x="13753" y="20828"/>
                    <a:pt x="13705" y="20828"/>
                  </a:cubicBezTo>
                  <a:cubicBezTo>
                    <a:pt x="13652" y="20828"/>
                    <a:pt x="13588" y="20873"/>
                    <a:pt x="13515" y="20928"/>
                  </a:cubicBezTo>
                  <a:cubicBezTo>
                    <a:pt x="13377" y="20271"/>
                    <a:pt x="13273" y="19649"/>
                    <a:pt x="13273" y="18992"/>
                  </a:cubicBezTo>
                  <a:cubicBezTo>
                    <a:pt x="13308" y="18508"/>
                    <a:pt x="13273" y="18059"/>
                    <a:pt x="13273" y="17541"/>
                  </a:cubicBezTo>
                  <a:close/>
                  <a:moveTo>
                    <a:pt x="14794" y="35514"/>
                  </a:moveTo>
                  <a:cubicBezTo>
                    <a:pt x="14863" y="35549"/>
                    <a:pt x="14898" y="35618"/>
                    <a:pt x="14863" y="35653"/>
                  </a:cubicBezTo>
                  <a:cubicBezTo>
                    <a:pt x="14691" y="36067"/>
                    <a:pt x="14518" y="36482"/>
                    <a:pt x="14345" y="36862"/>
                  </a:cubicBezTo>
                  <a:lnTo>
                    <a:pt x="14241" y="36828"/>
                  </a:lnTo>
                  <a:cubicBezTo>
                    <a:pt x="14380" y="36413"/>
                    <a:pt x="14518" y="36033"/>
                    <a:pt x="14621" y="35618"/>
                  </a:cubicBezTo>
                  <a:cubicBezTo>
                    <a:pt x="14656" y="35549"/>
                    <a:pt x="14691" y="35514"/>
                    <a:pt x="14794" y="35514"/>
                  </a:cubicBezTo>
                  <a:close/>
                  <a:moveTo>
                    <a:pt x="14241" y="37035"/>
                  </a:moveTo>
                  <a:lnTo>
                    <a:pt x="14241" y="37035"/>
                  </a:lnTo>
                  <a:cubicBezTo>
                    <a:pt x="14034" y="37554"/>
                    <a:pt x="13930" y="37727"/>
                    <a:pt x="13619" y="38003"/>
                  </a:cubicBezTo>
                  <a:cubicBezTo>
                    <a:pt x="13757" y="37381"/>
                    <a:pt x="13861" y="37243"/>
                    <a:pt x="14241" y="37035"/>
                  </a:cubicBezTo>
                  <a:close/>
                  <a:moveTo>
                    <a:pt x="23021" y="38003"/>
                  </a:moveTo>
                  <a:cubicBezTo>
                    <a:pt x="22986" y="38038"/>
                    <a:pt x="22952" y="38038"/>
                    <a:pt x="22917" y="38038"/>
                  </a:cubicBezTo>
                  <a:cubicBezTo>
                    <a:pt x="22952" y="38003"/>
                    <a:pt x="22986" y="38003"/>
                    <a:pt x="23021" y="38003"/>
                  </a:cubicBezTo>
                  <a:close/>
                  <a:moveTo>
                    <a:pt x="13101" y="38038"/>
                  </a:moveTo>
                  <a:cubicBezTo>
                    <a:pt x="13101" y="38038"/>
                    <a:pt x="13101" y="38072"/>
                    <a:pt x="13101" y="38072"/>
                  </a:cubicBezTo>
                  <a:lnTo>
                    <a:pt x="13066" y="38072"/>
                  </a:lnTo>
                  <a:cubicBezTo>
                    <a:pt x="13066" y="38072"/>
                    <a:pt x="13066" y="38038"/>
                    <a:pt x="13101" y="38038"/>
                  </a:cubicBezTo>
                  <a:close/>
                  <a:moveTo>
                    <a:pt x="26637" y="38012"/>
                  </a:moveTo>
                  <a:cubicBezTo>
                    <a:pt x="26650" y="38012"/>
                    <a:pt x="26667" y="38020"/>
                    <a:pt x="26685" y="38038"/>
                  </a:cubicBezTo>
                  <a:cubicBezTo>
                    <a:pt x="26685" y="38038"/>
                    <a:pt x="26685" y="38038"/>
                    <a:pt x="26685" y="38072"/>
                  </a:cubicBezTo>
                  <a:cubicBezTo>
                    <a:pt x="26685" y="38072"/>
                    <a:pt x="26685" y="38072"/>
                    <a:pt x="26650" y="38107"/>
                  </a:cubicBezTo>
                  <a:cubicBezTo>
                    <a:pt x="26650" y="38107"/>
                    <a:pt x="26616" y="38072"/>
                    <a:pt x="26616" y="38038"/>
                  </a:cubicBezTo>
                  <a:cubicBezTo>
                    <a:pt x="26616" y="38020"/>
                    <a:pt x="26624" y="38012"/>
                    <a:pt x="26637" y="38012"/>
                  </a:cubicBezTo>
                  <a:close/>
                  <a:moveTo>
                    <a:pt x="22571" y="37727"/>
                  </a:moveTo>
                  <a:cubicBezTo>
                    <a:pt x="22571" y="38038"/>
                    <a:pt x="22537" y="38038"/>
                    <a:pt x="22088" y="38452"/>
                  </a:cubicBezTo>
                  <a:cubicBezTo>
                    <a:pt x="22157" y="38141"/>
                    <a:pt x="22433" y="38003"/>
                    <a:pt x="22571" y="37727"/>
                  </a:cubicBezTo>
                  <a:close/>
                  <a:moveTo>
                    <a:pt x="21500" y="38176"/>
                  </a:moveTo>
                  <a:cubicBezTo>
                    <a:pt x="21500" y="38452"/>
                    <a:pt x="21327" y="38556"/>
                    <a:pt x="21154" y="38694"/>
                  </a:cubicBezTo>
                  <a:cubicBezTo>
                    <a:pt x="21130" y="38719"/>
                    <a:pt x="21088" y="38743"/>
                    <a:pt x="21054" y="38743"/>
                  </a:cubicBezTo>
                  <a:cubicBezTo>
                    <a:pt x="21039" y="38743"/>
                    <a:pt x="21026" y="38739"/>
                    <a:pt x="21016" y="38729"/>
                  </a:cubicBezTo>
                  <a:cubicBezTo>
                    <a:pt x="20981" y="38660"/>
                    <a:pt x="20981" y="38625"/>
                    <a:pt x="21016" y="38591"/>
                  </a:cubicBezTo>
                  <a:cubicBezTo>
                    <a:pt x="21154" y="38383"/>
                    <a:pt x="21327" y="38314"/>
                    <a:pt x="21500" y="38176"/>
                  </a:cubicBezTo>
                  <a:close/>
                  <a:moveTo>
                    <a:pt x="26339" y="38763"/>
                  </a:moveTo>
                  <a:cubicBezTo>
                    <a:pt x="26201" y="39005"/>
                    <a:pt x="26063" y="39282"/>
                    <a:pt x="25924" y="39524"/>
                  </a:cubicBezTo>
                  <a:cubicBezTo>
                    <a:pt x="25890" y="39628"/>
                    <a:pt x="25855" y="39731"/>
                    <a:pt x="25751" y="39766"/>
                  </a:cubicBezTo>
                  <a:cubicBezTo>
                    <a:pt x="25741" y="39776"/>
                    <a:pt x="25725" y="39780"/>
                    <a:pt x="25708" y="39780"/>
                  </a:cubicBezTo>
                  <a:cubicBezTo>
                    <a:pt x="25668" y="39780"/>
                    <a:pt x="25623" y="39756"/>
                    <a:pt x="25648" y="39731"/>
                  </a:cubicBezTo>
                  <a:cubicBezTo>
                    <a:pt x="25855" y="39386"/>
                    <a:pt x="25959" y="38971"/>
                    <a:pt x="26339" y="38763"/>
                  </a:cubicBezTo>
                  <a:close/>
                  <a:moveTo>
                    <a:pt x="21534" y="39870"/>
                  </a:moveTo>
                  <a:lnTo>
                    <a:pt x="21534" y="39939"/>
                  </a:lnTo>
                  <a:lnTo>
                    <a:pt x="21604" y="39904"/>
                  </a:lnTo>
                  <a:lnTo>
                    <a:pt x="21534" y="39870"/>
                  </a:lnTo>
                  <a:close/>
                  <a:moveTo>
                    <a:pt x="26132" y="39766"/>
                  </a:moveTo>
                  <a:cubicBezTo>
                    <a:pt x="26132" y="39892"/>
                    <a:pt x="26160" y="40047"/>
                    <a:pt x="26008" y="40047"/>
                  </a:cubicBezTo>
                  <a:cubicBezTo>
                    <a:pt x="25993" y="40047"/>
                    <a:pt x="25977" y="40045"/>
                    <a:pt x="25959" y="40042"/>
                  </a:cubicBezTo>
                  <a:cubicBezTo>
                    <a:pt x="25993" y="39939"/>
                    <a:pt x="26063" y="39870"/>
                    <a:pt x="26132" y="39766"/>
                  </a:cubicBezTo>
                  <a:close/>
                  <a:moveTo>
                    <a:pt x="21293" y="40181"/>
                  </a:moveTo>
                  <a:lnTo>
                    <a:pt x="21223" y="40250"/>
                  </a:lnTo>
                  <a:cubicBezTo>
                    <a:pt x="21258" y="40250"/>
                    <a:pt x="21293" y="40215"/>
                    <a:pt x="21293" y="40181"/>
                  </a:cubicBezTo>
                  <a:close/>
                  <a:moveTo>
                    <a:pt x="25959" y="40077"/>
                  </a:moveTo>
                  <a:lnTo>
                    <a:pt x="25959" y="40077"/>
                  </a:lnTo>
                  <a:cubicBezTo>
                    <a:pt x="25959" y="40146"/>
                    <a:pt x="25993" y="40215"/>
                    <a:pt x="25924" y="40250"/>
                  </a:cubicBezTo>
                  <a:lnTo>
                    <a:pt x="25959" y="40077"/>
                  </a:lnTo>
                  <a:close/>
                  <a:moveTo>
                    <a:pt x="20981" y="40388"/>
                  </a:moveTo>
                  <a:cubicBezTo>
                    <a:pt x="20981" y="40457"/>
                    <a:pt x="20947" y="40492"/>
                    <a:pt x="20912" y="40492"/>
                  </a:cubicBezTo>
                  <a:cubicBezTo>
                    <a:pt x="20912" y="40526"/>
                    <a:pt x="20878" y="40561"/>
                    <a:pt x="20843" y="40561"/>
                  </a:cubicBezTo>
                  <a:cubicBezTo>
                    <a:pt x="20843" y="40526"/>
                    <a:pt x="20843" y="40492"/>
                    <a:pt x="20912" y="40492"/>
                  </a:cubicBezTo>
                  <a:cubicBezTo>
                    <a:pt x="20912" y="40423"/>
                    <a:pt x="20947" y="40423"/>
                    <a:pt x="20981" y="40388"/>
                  </a:cubicBezTo>
                  <a:close/>
                  <a:moveTo>
                    <a:pt x="20809" y="40561"/>
                  </a:moveTo>
                  <a:cubicBezTo>
                    <a:pt x="20809" y="40630"/>
                    <a:pt x="20809" y="40630"/>
                    <a:pt x="20739" y="40630"/>
                  </a:cubicBezTo>
                  <a:cubicBezTo>
                    <a:pt x="20739" y="40595"/>
                    <a:pt x="20774" y="40561"/>
                    <a:pt x="20809" y="40561"/>
                  </a:cubicBezTo>
                  <a:close/>
                  <a:moveTo>
                    <a:pt x="12375" y="40803"/>
                  </a:moveTo>
                  <a:cubicBezTo>
                    <a:pt x="12375" y="40803"/>
                    <a:pt x="12375" y="40837"/>
                    <a:pt x="12409" y="40872"/>
                  </a:cubicBezTo>
                  <a:cubicBezTo>
                    <a:pt x="12375" y="40907"/>
                    <a:pt x="12340" y="40941"/>
                    <a:pt x="12340" y="40941"/>
                  </a:cubicBezTo>
                  <a:cubicBezTo>
                    <a:pt x="12271" y="40941"/>
                    <a:pt x="12271" y="40907"/>
                    <a:pt x="12271" y="40872"/>
                  </a:cubicBezTo>
                  <a:cubicBezTo>
                    <a:pt x="12306" y="40803"/>
                    <a:pt x="12340" y="40803"/>
                    <a:pt x="12375" y="40803"/>
                  </a:cubicBezTo>
                  <a:close/>
                  <a:moveTo>
                    <a:pt x="20567" y="40803"/>
                  </a:moveTo>
                  <a:cubicBezTo>
                    <a:pt x="20567" y="40837"/>
                    <a:pt x="20567" y="40872"/>
                    <a:pt x="20498" y="40872"/>
                  </a:cubicBezTo>
                  <a:cubicBezTo>
                    <a:pt x="20498" y="40941"/>
                    <a:pt x="20463" y="40941"/>
                    <a:pt x="20428" y="40941"/>
                  </a:cubicBezTo>
                  <a:cubicBezTo>
                    <a:pt x="20428" y="40907"/>
                    <a:pt x="20463" y="40872"/>
                    <a:pt x="20498" y="40872"/>
                  </a:cubicBezTo>
                  <a:cubicBezTo>
                    <a:pt x="20498" y="40837"/>
                    <a:pt x="20532" y="40803"/>
                    <a:pt x="20567" y="40803"/>
                  </a:cubicBezTo>
                  <a:close/>
                  <a:moveTo>
                    <a:pt x="25924" y="40284"/>
                  </a:moveTo>
                  <a:cubicBezTo>
                    <a:pt x="25855" y="40630"/>
                    <a:pt x="25682" y="40941"/>
                    <a:pt x="25440" y="41183"/>
                  </a:cubicBezTo>
                  <a:cubicBezTo>
                    <a:pt x="25648" y="40907"/>
                    <a:pt x="25613" y="40526"/>
                    <a:pt x="25924" y="40284"/>
                  </a:cubicBezTo>
                  <a:close/>
                  <a:moveTo>
                    <a:pt x="29588" y="32438"/>
                  </a:moveTo>
                  <a:lnTo>
                    <a:pt x="29588" y="32438"/>
                  </a:lnTo>
                  <a:cubicBezTo>
                    <a:pt x="29623" y="32887"/>
                    <a:pt x="29519" y="33268"/>
                    <a:pt x="29381" y="33648"/>
                  </a:cubicBezTo>
                  <a:cubicBezTo>
                    <a:pt x="29243" y="34132"/>
                    <a:pt x="29070" y="34616"/>
                    <a:pt x="28931" y="35065"/>
                  </a:cubicBezTo>
                  <a:cubicBezTo>
                    <a:pt x="28828" y="35376"/>
                    <a:pt x="28793" y="35687"/>
                    <a:pt x="28793" y="35964"/>
                  </a:cubicBezTo>
                  <a:cubicBezTo>
                    <a:pt x="28759" y="36690"/>
                    <a:pt x="28482" y="37346"/>
                    <a:pt x="28309" y="38038"/>
                  </a:cubicBezTo>
                  <a:cubicBezTo>
                    <a:pt x="28240" y="38349"/>
                    <a:pt x="28033" y="38556"/>
                    <a:pt x="27860" y="38798"/>
                  </a:cubicBezTo>
                  <a:cubicBezTo>
                    <a:pt x="27203" y="39593"/>
                    <a:pt x="26546" y="40353"/>
                    <a:pt x="25890" y="41148"/>
                  </a:cubicBezTo>
                  <a:cubicBezTo>
                    <a:pt x="25855" y="41183"/>
                    <a:pt x="25821" y="41183"/>
                    <a:pt x="25786" y="41218"/>
                  </a:cubicBezTo>
                  <a:cubicBezTo>
                    <a:pt x="25786" y="40941"/>
                    <a:pt x="25959" y="40699"/>
                    <a:pt x="26063" y="40526"/>
                  </a:cubicBezTo>
                  <a:cubicBezTo>
                    <a:pt x="26304" y="40181"/>
                    <a:pt x="26443" y="39766"/>
                    <a:pt x="26616" y="39420"/>
                  </a:cubicBezTo>
                  <a:cubicBezTo>
                    <a:pt x="26961" y="38729"/>
                    <a:pt x="27238" y="38038"/>
                    <a:pt x="27618" y="37381"/>
                  </a:cubicBezTo>
                  <a:cubicBezTo>
                    <a:pt x="27825" y="36966"/>
                    <a:pt x="27998" y="36551"/>
                    <a:pt x="28136" y="36102"/>
                  </a:cubicBezTo>
                  <a:cubicBezTo>
                    <a:pt x="28309" y="35618"/>
                    <a:pt x="28655" y="35169"/>
                    <a:pt x="28862" y="34685"/>
                  </a:cubicBezTo>
                  <a:cubicBezTo>
                    <a:pt x="28966" y="34477"/>
                    <a:pt x="29001" y="34270"/>
                    <a:pt x="29070" y="34063"/>
                  </a:cubicBezTo>
                  <a:cubicBezTo>
                    <a:pt x="29173" y="33648"/>
                    <a:pt x="29243" y="33199"/>
                    <a:pt x="29346" y="32784"/>
                  </a:cubicBezTo>
                  <a:cubicBezTo>
                    <a:pt x="29381" y="32645"/>
                    <a:pt x="29381" y="32507"/>
                    <a:pt x="29588" y="32438"/>
                  </a:cubicBezTo>
                  <a:close/>
                  <a:moveTo>
                    <a:pt x="12306" y="41183"/>
                  </a:moveTo>
                  <a:lnTo>
                    <a:pt x="12306" y="41183"/>
                  </a:lnTo>
                  <a:cubicBezTo>
                    <a:pt x="12236" y="41252"/>
                    <a:pt x="12202" y="41321"/>
                    <a:pt x="12202" y="41425"/>
                  </a:cubicBezTo>
                  <a:cubicBezTo>
                    <a:pt x="12202" y="41425"/>
                    <a:pt x="12202" y="41460"/>
                    <a:pt x="12202" y="41460"/>
                  </a:cubicBezTo>
                  <a:cubicBezTo>
                    <a:pt x="12167" y="41494"/>
                    <a:pt x="12167" y="41598"/>
                    <a:pt x="12098" y="41598"/>
                  </a:cubicBezTo>
                  <a:cubicBezTo>
                    <a:pt x="12064" y="41598"/>
                    <a:pt x="12064" y="41563"/>
                    <a:pt x="12064" y="41529"/>
                  </a:cubicBezTo>
                  <a:cubicBezTo>
                    <a:pt x="12064" y="41425"/>
                    <a:pt x="12133" y="41425"/>
                    <a:pt x="12202" y="41425"/>
                  </a:cubicBezTo>
                  <a:cubicBezTo>
                    <a:pt x="12202" y="41321"/>
                    <a:pt x="12167" y="41218"/>
                    <a:pt x="12306" y="41183"/>
                  </a:cubicBezTo>
                  <a:close/>
                  <a:moveTo>
                    <a:pt x="32215" y="40699"/>
                  </a:moveTo>
                  <a:cubicBezTo>
                    <a:pt x="32284" y="40907"/>
                    <a:pt x="32181" y="41079"/>
                    <a:pt x="32111" y="41252"/>
                  </a:cubicBezTo>
                  <a:cubicBezTo>
                    <a:pt x="32042" y="41390"/>
                    <a:pt x="31939" y="41494"/>
                    <a:pt x="31904" y="41632"/>
                  </a:cubicBezTo>
                  <a:cubicBezTo>
                    <a:pt x="31869" y="41494"/>
                    <a:pt x="31904" y="41390"/>
                    <a:pt x="31939" y="41321"/>
                  </a:cubicBezTo>
                  <a:cubicBezTo>
                    <a:pt x="32042" y="41114"/>
                    <a:pt x="32111" y="40907"/>
                    <a:pt x="32215" y="40699"/>
                  </a:cubicBezTo>
                  <a:close/>
                  <a:moveTo>
                    <a:pt x="14794" y="41814"/>
                  </a:moveTo>
                  <a:cubicBezTo>
                    <a:pt x="14803" y="41814"/>
                    <a:pt x="14812" y="41823"/>
                    <a:pt x="14829" y="41840"/>
                  </a:cubicBezTo>
                  <a:cubicBezTo>
                    <a:pt x="14829" y="41840"/>
                    <a:pt x="14829" y="41874"/>
                    <a:pt x="14829" y="41874"/>
                  </a:cubicBezTo>
                  <a:lnTo>
                    <a:pt x="14794" y="41874"/>
                  </a:lnTo>
                  <a:cubicBezTo>
                    <a:pt x="14760" y="41874"/>
                    <a:pt x="14760" y="41840"/>
                    <a:pt x="14760" y="41840"/>
                  </a:cubicBezTo>
                  <a:cubicBezTo>
                    <a:pt x="14777" y="41823"/>
                    <a:pt x="14786" y="41814"/>
                    <a:pt x="14794" y="41814"/>
                  </a:cubicBezTo>
                  <a:close/>
                  <a:moveTo>
                    <a:pt x="14621" y="42116"/>
                  </a:moveTo>
                  <a:cubicBezTo>
                    <a:pt x="14691" y="42116"/>
                    <a:pt x="14656" y="42151"/>
                    <a:pt x="14621" y="42151"/>
                  </a:cubicBezTo>
                  <a:lnTo>
                    <a:pt x="14621" y="42116"/>
                  </a:lnTo>
                  <a:close/>
                  <a:moveTo>
                    <a:pt x="32492" y="39489"/>
                  </a:moveTo>
                  <a:lnTo>
                    <a:pt x="32492" y="39489"/>
                  </a:lnTo>
                  <a:cubicBezTo>
                    <a:pt x="32457" y="39800"/>
                    <a:pt x="32457" y="40077"/>
                    <a:pt x="32215" y="40388"/>
                  </a:cubicBezTo>
                  <a:lnTo>
                    <a:pt x="32215" y="40353"/>
                  </a:lnTo>
                  <a:cubicBezTo>
                    <a:pt x="31869" y="40803"/>
                    <a:pt x="31697" y="41356"/>
                    <a:pt x="31455" y="41840"/>
                  </a:cubicBezTo>
                  <a:cubicBezTo>
                    <a:pt x="31213" y="42393"/>
                    <a:pt x="30971" y="42946"/>
                    <a:pt x="30729" y="43499"/>
                  </a:cubicBezTo>
                  <a:cubicBezTo>
                    <a:pt x="30671" y="43586"/>
                    <a:pt x="30613" y="43722"/>
                    <a:pt x="30513" y="43722"/>
                  </a:cubicBezTo>
                  <a:cubicBezTo>
                    <a:pt x="30495" y="43722"/>
                    <a:pt x="30474" y="43717"/>
                    <a:pt x="30452" y="43706"/>
                  </a:cubicBezTo>
                  <a:cubicBezTo>
                    <a:pt x="30279" y="43637"/>
                    <a:pt x="30452" y="43499"/>
                    <a:pt x="30521" y="43395"/>
                  </a:cubicBezTo>
                  <a:cubicBezTo>
                    <a:pt x="30660" y="43050"/>
                    <a:pt x="30798" y="42773"/>
                    <a:pt x="30867" y="42393"/>
                  </a:cubicBezTo>
                  <a:cubicBezTo>
                    <a:pt x="31040" y="42255"/>
                    <a:pt x="31109" y="42013"/>
                    <a:pt x="31213" y="41840"/>
                  </a:cubicBezTo>
                  <a:cubicBezTo>
                    <a:pt x="31593" y="41114"/>
                    <a:pt x="31973" y="40423"/>
                    <a:pt x="32319" y="39662"/>
                  </a:cubicBezTo>
                  <a:cubicBezTo>
                    <a:pt x="32353" y="39593"/>
                    <a:pt x="32388" y="39524"/>
                    <a:pt x="32492" y="39489"/>
                  </a:cubicBezTo>
                  <a:close/>
                  <a:moveTo>
                    <a:pt x="4598" y="43741"/>
                  </a:moveTo>
                  <a:cubicBezTo>
                    <a:pt x="4632" y="43741"/>
                    <a:pt x="4632" y="43775"/>
                    <a:pt x="4632" y="43775"/>
                  </a:cubicBezTo>
                  <a:cubicBezTo>
                    <a:pt x="4632" y="43810"/>
                    <a:pt x="4598" y="43810"/>
                    <a:pt x="4598" y="43810"/>
                  </a:cubicBezTo>
                  <a:lnTo>
                    <a:pt x="4598" y="43775"/>
                  </a:lnTo>
                  <a:cubicBezTo>
                    <a:pt x="4598" y="43741"/>
                    <a:pt x="4598" y="43741"/>
                    <a:pt x="4598" y="43741"/>
                  </a:cubicBezTo>
                  <a:close/>
                  <a:moveTo>
                    <a:pt x="4572" y="44140"/>
                  </a:moveTo>
                  <a:cubicBezTo>
                    <a:pt x="4571" y="44162"/>
                    <a:pt x="4580" y="44189"/>
                    <a:pt x="4598" y="44225"/>
                  </a:cubicBezTo>
                  <a:cubicBezTo>
                    <a:pt x="4598" y="44214"/>
                    <a:pt x="4598" y="44203"/>
                    <a:pt x="4598" y="44190"/>
                  </a:cubicBezTo>
                  <a:cubicBezTo>
                    <a:pt x="4588" y="44174"/>
                    <a:pt x="4580" y="44157"/>
                    <a:pt x="4572" y="44140"/>
                  </a:cubicBezTo>
                  <a:close/>
                  <a:moveTo>
                    <a:pt x="29033" y="32627"/>
                  </a:moveTo>
                  <a:cubicBezTo>
                    <a:pt x="29065" y="32627"/>
                    <a:pt x="29100" y="32633"/>
                    <a:pt x="29139" y="32645"/>
                  </a:cubicBezTo>
                  <a:cubicBezTo>
                    <a:pt x="28897" y="33164"/>
                    <a:pt x="28620" y="33682"/>
                    <a:pt x="28344" y="34201"/>
                  </a:cubicBezTo>
                  <a:cubicBezTo>
                    <a:pt x="27929" y="34892"/>
                    <a:pt x="27583" y="35618"/>
                    <a:pt x="27134" y="36309"/>
                  </a:cubicBezTo>
                  <a:cubicBezTo>
                    <a:pt x="26650" y="37035"/>
                    <a:pt x="26270" y="37796"/>
                    <a:pt x="25682" y="38452"/>
                  </a:cubicBezTo>
                  <a:cubicBezTo>
                    <a:pt x="24887" y="39317"/>
                    <a:pt x="24196" y="40250"/>
                    <a:pt x="23332" y="41045"/>
                  </a:cubicBezTo>
                  <a:cubicBezTo>
                    <a:pt x="22952" y="41425"/>
                    <a:pt x="22502" y="41736"/>
                    <a:pt x="22053" y="42047"/>
                  </a:cubicBezTo>
                  <a:cubicBezTo>
                    <a:pt x="21638" y="42324"/>
                    <a:pt x="21223" y="42635"/>
                    <a:pt x="20809" y="42946"/>
                  </a:cubicBezTo>
                  <a:cubicBezTo>
                    <a:pt x="20394" y="43222"/>
                    <a:pt x="19979" y="43464"/>
                    <a:pt x="19530" y="43637"/>
                  </a:cubicBezTo>
                  <a:cubicBezTo>
                    <a:pt x="19115" y="43810"/>
                    <a:pt x="18735" y="44052"/>
                    <a:pt x="18458" y="44398"/>
                  </a:cubicBezTo>
                  <a:cubicBezTo>
                    <a:pt x="18389" y="44467"/>
                    <a:pt x="18320" y="44570"/>
                    <a:pt x="18147" y="44570"/>
                  </a:cubicBezTo>
                  <a:cubicBezTo>
                    <a:pt x="18216" y="44156"/>
                    <a:pt x="18527" y="43879"/>
                    <a:pt x="18804" y="43603"/>
                  </a:cubicBezTo>
                  <a:cubicBezTo>
                    <a:pt x="18782" y="43588"/>
                    <a:pt x="18762" y="43583"/>
                    <a:pt x="18742" y="43583"/>
                  </a:cubicBezTo>
                  <a:cubicBezTo>
                    <a:pt x="18689" y="43583"/>
                    <a:pt x="18642" y="43623"/>
                    <a:pt x="18589" y="43623"/>
                  </a:cubicBezTo>
                  <a:cubicBezTo>
                    <a:pt x="18570" y="43623"/>
                    <a:pt x="18549" y="43617"/>
                    <a:pt x="18527" y="43603"/>
                  </a:cubicBezTo>
                  <a:cubicBezTo>
                    <a:pt x="18838" y="42842"/>
                    <a:pt x="19357" y="42220"/>
                    <a:pt x="19944" y="41667"/>
                  </a:cubicBezTo>
                  <a:cubicBezTo>
                    <a:pt x="20117" y="41460"/>
                    <a:pt x="20359" y="41321"/>
                    <a:pt x="20428" y="41045"/>
                  </a:cubicBezTo>
                  <a:lnTo>
                    <a:pt x="20290" y="41010"/>
                  </a:lnTo>
                  <a:lnTo>
                    <a:pt x="20428" y="40976"/>
                  </a:lnTo>
                  <a:lnTo>
                    <a:pt x="20428" y="41045"/>
                  </a:lnTo>
                  <a:cubicBezTo>
                    <a:pt x="20739" y="40907"/>
                    <a:pt x="20947" y="40699"/>
                    <a:pt x="21051" y="40388"/>
                  </a:cubicBezTo>
                  <a:cubicBezTo>
                    <a:pt x="21120" y="40388"/>
                    <a:pt x="21189" y="40319"/>
                    <a:pt x="21223" y="40250"/>
                  </a:cubicBezTo>
                  <a:cubicBezTo>
                    <a:pt x="21154" y="40215"/>
                    <a:pt x="21120" y="40181"/>
                    <a:pt x="21189" y="40112"/>
                  </a:cubicBezTo>
                  <a:cubicBezTo>
                    <a:pt x="21189" y="40077"/>
                    <a:pt x="21223" y="40077"/>
                    <a:pt x="21258" y="40077"/>
                  </a:cubicBezTo>
                  <a:cubicBezTo>
                    <a:pt x="21293" y="40112"/>
                    <a:pt x="21293" y="40146"/>
                    <a:pt x="21293" y="40181"/>
                  </a:cubicBezTo>
                  <a:cubicBezTo>
                    <a:pt x="21362" y="40112"/>
                    <a:pt x="21431" y="40042"/>
                    <a:pt x="21534" y="39939"/>
                  </a:cubicBezTo>
                  <a:cubicBezTo>
                    <a:pt x="21465" y="39904"/>
                    <a:pt x="21465" y="39904"/>
                    <a:pt x="21534" y="39870"/>
                  </a:cubicBezTo>
                  <a:cubicBezTo>
                    <a:pt x="21534" y="39766"/>
                    <a:pt x="21604" y="39697"/>
                    <a:pt x="21638" y="39628"/>
                  </a:cubicBezTo>
                  <a:cubicBezTo>
                    <a:pt x="21984" y="39282"/>
                    <a:pt x="22364" y="38936"/>
                    <a:pt x="22710" y="38591"/>
                  </a:cubicBezTo>
                  <a:cubicBezTo>
                    <a:pt x="23090" y="38280"/>
                    <a:pt x="23436" y="37968"/>
                    <a:pt x="23781" y="37588"/>
                  </a:cubicBezTo>
                  <a:cubicBezTo>
                    <a:pt x="24092" y="37208"/>
                    <a:pt x="24542" y="36897"/>
                    <a:pt x="24956" y="36586"/>
                  </a:cubicBezTo>
                  <a:cubicBezTo>
                    <a:pt x="25371" y="36240"/>
                    <a:pt x="25786" y="35860"/>
                    <a:pt x="26201" y="35445"/>
                  </a:cubicBezTo>
                  <a:cubicBezTo>
                    <a:pt x="27065" y="34616"/>
                    <a:pt x="27894" y="33682"/>
                    <a:pt x="28724" y="32818"/>
                  </a:cubicBezTo>
                  <a:cubicBezTo>
                    <a:pt x="28808" y="32734"/>
                    <a:pt x="28893" y="32627"/>
                    <a:pt x="29033" y="32627"/>
                  </a:cubicBezTo>
                  <a:close/>
                  <a:moveTo>
                    <a:pt x="11960" y="27392"/>
                  </a:moveTo>
                  <a:cubicBezTo>
                    <a:pt x="12133" y="27668"/>
                    <a:pt x="12133" y="27979"/>
                    <a:pt x="12236" y="28290"/>
                  </a:cubicBezTo>
                  <a:cubicBezTo>
                    <a:pt x="12548" y="29189"/>
                    <a:pt x="12306" y="30019"/>
                    <a:pt x="11891" y="30848"/>
                  </a:cubicBezTo>
                  <a:cubicBezTo>
                    <a:pt x="11787" y="31021"/>
                    <a:pt x="11718" y="31228"/>
                    <a:pt x="11545" y="31367"/>
                  </a:cubicBezTo>
                  <a:cubicBezTo>
                    <a:pt x="11511" y="31401"/>
                    <a:pt x="11407" y="31574"/>
                    <a:pt x="11545" y="31609"/>
                  </a:cubicBezTo>
                  <a:cubicBezTo>
                    <a:pt x="11718" y="31643"/>
                    <a:pt x="11649" y="31712"/>
                    <a:pt x="11649" y="31781"/>
                  </a:cubicBezTo>
                  <a:cubicBezTo>
                    <a:pt x="11580" y="32369"/>
                    <a:pt x="11372" y="32887"/>
                    <a:pt x="11269" y="33440"/>
                  </a:cubicBezTo>
                  <a:cubicBezTo>
                    <a:pt x="11269" y="33475"/>
                    <a:pt x="11234" y="33475"/>
                    <a:pt x="11200" y="33544"/>
                  </a:cubicBezTo>
                  <a:cubicBezTo>
                    <a:pt x="11096" y="33268"/>
                    <a:pt x="11269" y="33026"/>
                    <a:pt x="11269" y="32784"/>
                  </a:cubicBezTo>
                  <a:lnTo>
                    <a:pt x="11269" y="32784"/>
                  </a:lnTo>
                  <a:cubicBezTo>
                    <a:pt x="11130" y="32922"/>
                    <a:pt x="11130" y="33095"/>
                    <a:pt x="11130" y="33268"/>
                  </a:cubicBezTo>
                  <a:cubicBezTo>
                    <a:pt x="11061" y="33924"/>
                    <a:pt x="10854" y="34547"/>
                    <a:pt x="10785" y="35203"/>
                  </a:cubicBezTo>
                  <a:cubicBezTo>
                    <a:pt x="10750" y="35687"/>
                    <a:pt x="10543" y="36102"/>
                    <a:pt x="10508" y="36586"/>
                  </a:cubicBezTo>
                  <a:cubicBezTo>
                    <a:pt x="10474" y="36724"/>
                    <a:pt x="10439" y="36862"/>
                    <a:pt x="10508" y="37001"/>
                  </a:cubicBezTo>
                  <a:cubicBezTo>
                    <a:pt x="10508" y="37070"/>
                    <a:pt x="10543" y="37139"/>
                    <a:pt x="10508" y="37208"/>
                  </a:cubicBezTo>
                  <a:cubicBezTo>
                    <a:pt x="10301" y="37830"/>
                    <a:pt x="10266" y="38487"/>
                    <a:pt x="9990" y="39109"/>
                  </a:cubicBezTo>
                  <a:cubicBezTo>
                    <a:pt x="9955" y="39213"/>
                    <a:pt x="9921" y="39317"/>
                    <a:pt x="9955" y="39489"/>
                  </a:cubicBezTo>
                  <a:cubicBezTo>
                    <a:pt x="10128" y="39247"/>
                    <a:pt x="10128" y="39005"/>
                    <a:pt x="10197" y="38798"/>
                  </a:cubicBezTo>
                  <a:cubicBezTo>
                    <a:pt x="10335" y="38418"/>
                    <a:pt x="10439" y="38038"/>
                    <a:pt x="10543" y="37692"/>
                  </a:cubicBezTo>
                  <a:cubicBezTo>
                    <a:pt x="10543" y="37657"/>
                    <a:pt x="10543" y="37623"/>
                    <a:pt x="10543" y="37588"/>
                  </a:cubicBezTo>
                  <a:cubicBezTo>
                    <a:pt x="10888" y="37450"/>
                    <a:pt x="10819" y="37139"/>
                    <a:pt x="10923" y="36862"/>
                  </a:cubicBezTo>
                  <a:cubicBezTo>
                    <a:pt x="11096" y="36966"/>
                    <a:pt x="11061" y="37104"/>
                    <a:pt x="11027" y="37277"/>
                  </a:cubicBezTo>
                  <a:cubicBezTo>
                    <a:pt x="10785" y="38280"/>
                    <a:pt x="10439" y="39247"/>
                    <a:pt x="10024" y="40215"/>
                  </a:cubicBezTo>
                  <a:cubicBezTo>
                    <a:pt x="9817" y="40665"/>
                    <a:pt x="9679" y="41148"/>
                    <a:pt x="9471" y="41598"/>
                  </a:cubicBezTo>
                  <a:cubicBezTo>
                    <a:pt x="9056" y="42635"/>
                    <a:pt x="8607" y="43637"/>
                    <a:pt x="8192" y="44640"/>
                  </a:cubicBezTo>
                  <a:cubicBezTo>
                    <a:pt x="7985" y="45089"/>
                    <a:pt x="7881" y="45573"/>
                    <a:pt x="7639" y="45988"/>
                  </a:cubicBezTo>
                  <a:cubicBezTo>
                    <a:pt x="7570" y="46057"/>
                    <a:pt x="7570" y="46160"/>
                    <a:pt x="7432" y="46230"/>
                  </a:cubicBezTo>
                  <a:cubicBezTo>
                    <a:pt x="7363" y="45918"/>
                    <a:pt x="7328" y="45642"/>
                    <a:pt x="7432" y="45331"/>
                  </a:cubicBezTo>
                  <a:cubicBezTo>
                    <a:pt x="7536" y="45089"/>
                    <a:pt x="7674" y="44847"/>
                    <a:pt x="7743" y="44605"/>
                  </a:cubicBezTo>
                  <a:cubicBezTo>
                    <a:pt x="7881" y="44259"/>
                    <a:pt x="8020" y="43948"/>
                    <a:pt x="8089" y="43603"/>
                  </a:cubicBezTo>
                  <a:cubicBezTo>
                    <a:pt x="8089" y="43533"/>
                    <a:pt x="8158" y="43499"/>
                    <a:pt x="8192" y="43464"/>
                  </a:cubicBezTo>
                  <a:cubicBezTo>
                    <a:pt x="8173" y="43464"/>
                    <a:pt x="8150" y="43467"/>
                    <a:pt x="8129" y="43467"/>
                  </a:cubicBezTo>
                  <a:cubicBezTo>
                    <a:pt x="8075" y="43467"/>
                    <a:pt x="8029" y="43450"/>
                    <a:pt x="8054" y="43326"/>
                  </a:cubicBezTo>
                  <a:cubicBezTo>
                    <a:pt x="8089" y="43153"/>
                    <a:pt x="8089" y="42946"/>
                    <a:pt x="8192" y="42773"/>
                  </a:cubicBezTo>
                  <a:cubicBezTo>
                    <a:pt x="8261" y="42600"/>
                    <a:pt x="8296" y="42427"/>
                    <a:pt x="8261" y="42255"/>
                  </a:cubicBezTo>
                  <a:lnTo>
                    <a:pt x="8261" y="42255"/>
                  </a:lnTo>
                  <a:cubicBezTo>
                    <a:pt x="8054" y="42600"/>
                    <a:pt x="7950" y="42980"/>
                    <a:pt x="7847" y="43361"/>
                  </a:cubicBezTo>
                  <a:cubicBezTo>
                    <a:pt x="7708" y="43845"/>
                    <a:pt x="7605" y="44328"/>
                    <a:pt x="7466" y="44812"/>
                  </a:cubicBezTo>
                  <a:cubicBezTo>
                    <a:pt x="7432" y="44882"/>
                    <a:pt x="7397" y="44951"/>
                    <a:pt x="7328" y="44951"/>
                  </a:cubicBezTo>
                  <a:cubicBezTo>
                    <a:pt x="7259" y="44951"/>
                    <a:pt x="7259" y="44882"/>
                    <a:pt x="7259" y="44812"/>
                  </a:cubicBezTo>
                  <a:cubicBezTo>
                    <a:pt x="7294" y="44017"/>
                    <a:pt x="7328" y="43188"/>
                    <a:pt x="7536" y="42427"/>
                  </a:cubicBezTo>
                  <a:cubicBezTo>
                    <a:pt x="7778" y="41632"/>
                    <a:pt x="7778" y="40768"/>
                    <a:pt x="8020" y="39939"/>
                  </a:cubicBezTo>
                  <a:cubicBezTo>
                    <a:pt x="8261" y="39075"/>
                    <a:pt x="8331" y="38176"/>
                    <a:pt x="8573" y="37312"/>
                  </a:cubicBezTo>
                  <a:cubicBezTo>
                    <a:pt x="8780" y="36551"/>
                    <a:pt x="8918" y="35791"/>
                    <a:pt x="9091" y="35065"/>
                  </a:cubicBezTo>
                  <a:cubicBezTo>
                    <a:pt x="9333" y="33821"/>
                    <a:pt x="9817" y="32680"/>
                    <a:pt x="10266" y="31505"/>
                  </a:cubicBezTo>
                  <a:cubicBezTo>
                    <a:pt x="10439" y="30952"/>
                    <a:pt x="10716" y="30433"/>
                    <a:pt x="10958" y="29880"/>
                  </a:cubicBezTo>
                  <a:cubicBezTo>
                    <a:pt x="11269" y="29189"/>
                    <a:pt x="11476" y="28429"/>
                    <a:pt x="11787" y="27703"/>
                  </a:cubicBezTo>
                  <a:cubicBezTo>
                    <a:pt x="11822" y="27599"/>
                    <a:pt x="11822" y="27461"/>
                    <a:pt x="11960" y="27392"/>
                  </a:cubicBezTo>
                  <a:close/>
                  <a:moveTo>
                    <a:pt x="5254" y="46057"/>
                  </a:moveTo>
                  <a:lnTo>
                    <a:pt x="5358" y="46783"/>
                  </a:lnTo>
                  <a:cubicBezTo>
                    <a:pt x="5220" y="46575"/>
                    <a:pt x="5220" y="46299"/>
                    <a:pt x="5254" y="46057"/>
                  </a:cubicBezTo>
                  <a:close/>
                  <a:moveTo>
                    <a:pt x="29484" y="46126"/>
                  </a:moveTo>
                  <a:lnTo>
                    <a:pt x="29484" y="46126"/>
                  </a:lnTo>
                  <a:cubicBezTo>
                    <a:pt x="29415" y="46437"/>
                    <a:pt x="29243" y="46679"/>
                    <a:pt x="29139" y="46921"/>
                  </a:cubicBezTo>
                  <a:cubicBezTo>
                    <a:pt x="29111" y="46977"/>
                    <a:pt x="29083" y="47078"/>
                    <a:pt x="29000" y="47078"/>
                  </a:cubicBezTo>
                  <a:cubicBezTo>
                    <a:pt x="28980" y="47078"/>
                    <a:pt x="28958" y="47072"/>
                    <a:pt x="28931" y="47059"/>
                  </a:cubicBezTo>
                  <a:cubicBezTo>
                    <a:pt x="28828" y="46990"/>
                    <a:pt x="28862" y="46852"/>
                    <a:pt x="28931" y="46783"/>
                  </a:cubicBezTo>
                  <a:cubicBezTo>
                    <a:pt x="29070" y="46575"/>
                    <a:pt x="29243" y="46333"/>
                    <a:pt x="29484" y="46126"/>
                  </a:cubicBezTo>
                  <a:close/>
                  <a:moveTo>
                    <a:pt x="28759" y="34097"/>
                  </a:moveTo>
                  <a:cubicBezTo>
                    <a:pt x="28862" y="34408"/>
                    <a:pt x="28620" y="34650"/>
                    <a:pt x="28551" y="34892"/>
                  </a:cubicBezTo>
                  <a:cubicBezTo>
                    <a:pt x="28482" y="35134"/>
                    <a:pt x="28344" y="35376"/>
                    <a:pt x="28136" y="35549"/>
                  </a:cubicBezTo>
                  <a:lnTo>
                    <a:pt x="28136" y="35583"/>
                  </a:lnTo>
                  <a:cubicBezTo>
                    <a:pt x="28136" y="35583"/>
                    <a:pt x="28102" y="35583"/>
                    <a:pt x="28102" y="35549"/>
                  </a:cubicBezTo>
                  <a:lnTo>
                    <a:pt x="28102" y="35549"/>
                  </a:lnTo>
                  <a:cubicBezTo>
                    <a:pt x="28109" y="35556"/>
                    <a:pt x="28113" y="35559"/>
                    <a:pt x="28116" y="35559"/>
                  </a:cubicBezTo>
                  <a:cubicBezTo>
                    <a:pt x="28119" y="35559"/>
                    <a:pt x="28119" y="35554"/>
                    <a:pt x="28119" y="35549"/>
                  </a:cubicBezTo>
                  <a:lnTo>
                    <a:pt x="28102" y="35549"/>
                  </a:lnTo>
                  <a:cubicBezTo>
                    <a:pt x="28067" y="35618"/>
                    <a:pt x="28033" y="35653"/>
                    <a:pt x="27998" y="35722"/>
                  </a:cubicBezTo>
                  <a:cubicBezTo>
                    <a:pt x="27756" y="36413"/>
                    <a:pt x="27238" y="36966"/>
                    <a:pt x="26892" y="37623"/>
                  </a:cubicBezTo>
                  <a:cubicBezTo>
                    <a:pt x="26858" y="37727"/>
                    <a:pt x="26823" y="37830"/>
                    <a:pt x="26685" y="37830"/>
                  </a:cubicBezTo>
                  <a:cubicBezTo>
                    <a:pt x="26546" y="37830"/>
                    <a:pt x="26512" y="37934"/>
                    <a:pt x="26443" y="38072"/>
                  </a:cubicBezTo>
                  <a:cubicBezTo>
                    <a:pt x="26132" y="38729"/>
                    <a:pt x="25751" y="39351"/>
                    <a:pt x="25371" y="39973"/>
                  </a:cubicBezTo>
                  <a:cubicBezTo>
                    <a:pt x="24714" y="41010"/>
                    <a:pt x="24161" y="42116"/>
                    <a:pt x="23505" y="43153"/>
                  </a:cubicBezTo>
                  <a:cubicBezTo>
                    <a:pt x="23090" y="43810"/>
                    <a:pt x="22675" y="44432"/>
                    <a:pt x="22191" y="44951"/>
                  </a:cubicBezTo>
                  <a:cubicBezTo>
                    <a:pt x="22122" y="45020"/>
                    <a:pt x="22053" y="45089"/>
                    <a:pt x="22053" y="45158"/>
                  </a:cubicBezTo>
                  <a:cubicBezTo>
                    <a:pt x="21915" y="45538"/>
                    <a:pt x="21673" y="45849"/>
                    <a:pt x="21327" y="46057"/>
                  </a:cubicBezTo>
                  <a:cubicBezTo>
                    <a:pt x="21293" y="46091"/>
                    <a:pt x="21189" y="46160"/>
                    <a:pt x="21258" y="46230"/>
                  </a:cubicBezTo>
                  <a:cubicBezTo>
                    <a:pt x="21289" y="46276"/>
                    <a:pt x="21327" y="46295"/>
                    <a:pt x="21366" y="46295"/>
                  </a:cubicBezTo>
                  <a:cubicBezTo>
                    <a:pt x="21414" y="46295"/>
                    <a:pt x="21462" y="46267"/>
                    <a:pt x="21500" y="46230"/>
                  </a:cubicBezTo>
                  <a:cubicBezTo>
                    <a:pt x="21707" y="46057"/>
                    <a:pt x="21846" y="45815"/>
                    <a:pt x="22018" y="45607"/>
                  </a:cubicBezTo>
                  <a:cubicBezTo>
                    <a:pt x="22088" y="45469"/>
                    <a:pt x="22191" y="45296"/>
                    <a:pt x="22399" y="45296"/>
                  </a:cubicBezTo>
                  <a:cubicBezTo>
                    <a:pt x="22433" y="45262"/>
                    <a:pt x="22433" y="45262"/>
                    <a:pt x="22468" y="45262"/>
                  </a:cubicBezTo>
                  <a:lnTo>
                    <a:pt x="22399" y="45296"/>
                  </a:lnTo>
                  <a:cubicBezTo>
                    <a:pt x="22329" y="45538"/>
                    <a:pt x="22157" y="45711"/>
                    <a:pt x="22018" y="45884"/>
                  </a:cubicBezTo>
                  <a:cubicBezTo>
                    <a:pt x="21604" y="46333"/>
                    <a:pt x="21189" y="46713"/>
                    <a:pt x="20739" y="47197"/>
                  </a:cubicBezTo>
                  <a:cubicBezTo>
                    <a:pt x="20739" y="46990"/>
                    <a:pt x="20774" y="46852"/>
                    <a:pt x="20843" y="46713"/>
                  </a:cubicBezTo>
                  <a:cubicBezTo>
                    <a:pt x="21085" y="46022"/>
                    <a:pt x="21465" y="45469"/>
                    <a:pt x="21776" y="44812"/>
                  </a:cubicBezTo>
                  <a:cubicBezTo>
                    <a:pt x="22226" y="43948"/>
                    <a:pt x="22848" y="43188"/>
                    <a:pt x="23332" y="42358"/>
                  </a:cubicBezTo>
                  <a:cubicBezTo>
                    <a:pt x="23608" y="41943"/>
                    <a:pt x="23919" y="41563"/>
                    <a:pt x="24196" y="41183"/>
                  </a:cubicBezTo>
                  <a:cubicBezTo>
                    <a:pt x="24403" y="40941"/>
                    <a:pt x="24576" y="40665"/>
                    <a:pt x="24749" y="40388"/>
                  </a:cubicBezTo>
                  <a:cubicBezTo>
                    <a:pt x="25198" y="39766"/>
                    <a:pt x="25613" y="39144"/>
                    <a:pt x="25993" y="38487"/>
                  </a:cubicBezTo>
                  <a:cubicBezTo>
                    <a:pt x="26650" y="37450"/>
                    <a:pt x="27341" y="36413"/>
                    <a:pt x="27998" y="35376"/>
                  </a:cubicBezTo>
                  <a:cubicBezTo>
                    <a:pt x="28206" y="35065"/>
                    <a:pt x="28309" y="34685"/>
                    <a:pt x="28551" y="34339"/>
                  </a:cubicBezTo>
                  <a:cubicBezTo>
                    <a:pt x="28586" y="34270"/>
                    <a:pt x="28655" y="34166"/>
                    <a:pt x="28759" y="34097"/>
                  </a:cubicBezTo>
                  <a:close/>
                  <a:moveTo>
                    <a:pt x="28586" y="47370"/>
                  </a:moveTo>
                  <a:cubicBezTo>
                    <a:pt x="28620" y="47370"/>
                    <a:pt x="28620" y="47405"/>
                    <a:pt x="28586" y="47405"/>
                  </a:cubicBezTo>
                  <a:lnTo>
                    <a:pt x="28586" y="47370"/>
                  </a:lnTo>
                  <a:close/>
                  <a:moveTo>
                    <a:pt x="6983" y="46368"/>
                  </a:moveTo>
                  <a:cubicBezTo>
                    <a:pt x="7121" y="46402"/>
                    <a:pt x="7190" y="46437"/>
                    <a:pt x="7155" y="46575"/>
                  </a:cubicBezTo>
                  <a:cubicBezTo>
                    <a:pt x="7086" y="47094"/>
                    <a:pt x="7052" y="47647"/>
                    <a:pt x="6844" y="48234"/>
                  </a:cubicBezTo>
                  <a:cubicBezTo>
                    <a:pt x="6741" y="48096"/>
                    <a:pt x="6775" y="48027"/>
                    <a:pt x="6775" y="47992"/>
                  </a:cubicBezTo>
                  <a:cubicBezTo>
                    <a:pt x="6844" y="47439"/>
                    <a:pt x="6879" y="46921"/>
                    <a:pt x="6983" y="46368"/>
                  </a:cubicBezTo>
                  <a:close/>
                  <a:moveTo>
                    <a:pt x="13481" y="48234"/>
                  </a:moveTo>
                  <a:cubicBezTo>
                    <a:pt x="13481" y="48234"/>
                    <a:pt x="13481" y="48269"/>
                    <a:pt x="13481" y="48269"/>
                  </a:cubicBezTo>
                  <a:cubicBezTo>
                    <a:pt x="13481" y="48286"/>
                    <a:pt x="13472" y="48295"/>
                    <a:pt x="13464" y="48295"/>
                  </a:cubicBezTo>
                  <a:cubicBezTo>
                    <a:pt x="13455" y="48295"/>
                    <a:pt x="13446" y="48286"/>
                    <a:pt x="13446" y="48269"/>
                  </a:cubicBezTo>
                  <a:cubicBezTo>
                    <a:pt x="13446" y="48269"/>
                    <a:pt x="13446" y="48234"/>
                    <a:pt x="13446" y="48234"/>
                  </a:cubicBezTo>
                  <a:close/>
                  <a:moveTo>
                    <a:pt x="10646" y="46333"/>
                  </a:moveTo>
                  <a:lnTo>
                    <a:pt x="10646" y="46333"/>
                  </a:lnTo>
                  <a:cubicBezTo>
                    <a:pt x="10405" y="47025"/>
                    <a:pt x="9955" y="47612"/>
                    <a:pt x="9610" y="48303"/>
                  </a:cubicBezTo>
                  <a:cubicBezTo>
                    <a:pt x="9575" y="47854"/>
                    <a:pt x="9955" y="47197"/>
                    <a:pt x="10646" y="46333"/>
                  </a:cubicBezTo>
                  <a:close/>
                  <a:moveTo>
                    <a:pt x="28902" y="45783"/>
                  </a:moveTo>
                  <a:cubicBezTo>
                    <a:pt x="28930" y="45783"/>
                    <a:pt x="28963" y="45792"/>
                    <a:pt x="29001" y="45815"/>
                  </a:cubicBezTo>
                  <a:cubicBezTo>
                    <a:pt x="28655" y="46472"/>
                    <a:pt x="28240" y="47094"/>
                    <a:pt x="27791" y="47716"/>
                  </a:cubicBezTo>
                  <a:cubicBezTo>
                    <a:pt x="27549" y="48062"/>
                    <a:pt x="27169" y="48269"/>
                    <a:pt x="26823" y="48476"/>
                  </a:cubicBezTo>
                  <a:cubicBezTo>
                    <a:pt x="26788" y="48494"/>
                    <a:pt x="26754" y="48502"/>
                    <a:pt x="26724" y="48502"/>
                  </a:cubicBezTo>
                  <a:cubicBezTo>
                    <a:pt x="26693" y="48502"/>
                    <a:pt x="26667" y="48494"/>
                    <a:pt x="26650" y="48476"/>
                  </a:cubicBezTo>
                  <a:cubicBezTo>
                    <a:pt x="26719" y="48373"/>
                    <a:pt x="26616" y="48373"/>
                    <a:pt x="26546" y="48338"/>
                  </a:cubicBezTo>
                  <a:cubicBezTo>
                    <a:pt x="26823" y="47992"/>
                    <a:pt x="27169" y="47750"/>
                    <a:pt x="27445" y="47439"/>
                  </a:cubicBezTo>
                  <a:cubicBezTo>
                    <a:pt x="27860" y="46955"/>
                    <a:pt x="28275" y="46472"/>
                    <a:pt x="28689" y="45988"/>
                  </a:cubicBezTo>
                  <a:cubicBezTo>
                    <a:pt x="28744" y="45906"/>
                    <a:pt x="28798" y="45783"/>
                    <a:pt x="28902" y="45783"/>
                  </a:cubicBezTo>
                  <a:close/>
                  <a:moveTo>
                    <a:pt x="6775" y="48303"/>
                  </a:moveTo>
                  <a:cubicBezTo>
                    <a:pt x="6775" y="48303"/>
                    <a:pt x="6810" y="48338"/>
                    <a:pt x="6810" y="48373"/>
                  </a:cubicBezTo>
                  <a:cubicBezTo>
                    <a:pt x="6810" y="48407"/>
                    <a:pt x="6775" y="48442"/>
                    <a:pt x="6741" y="48511"/>
                  </a:cubicBezTo>
                  <a:cubicBezTo>
                    <a:pt x="6706" y="48476"/>
                    <a:pt x="6706" y="48442"/>
                    <a:pt x="6706" y="48407"/>
                  </a:cubicBezTo>
                  <a:cubicBezTo>
                    <a:pt x="6706" y="48338"/>
                    <a:pt x="6706" y="48303"/>
                    <a:pt x="6775" y="48303"/>
                  </a:cubicBezTo>
                  <a:close/>
                  <a:moveTo>
                    <a:pt x="14103" y="48580"/>
                  </a:moveTo>
                  <a:lnTo>
                    <a:pt x="14103" y="48615"/>
                  </a:lnTo>
                  <a:lnTo>
                    <a:pt x="14068" y="48580"/>
                  </a:lnTo>
                  <a:close/>
                  <a:moveTo>
                    <a:pt x="13727" y="48623"/>
                  </a:moveTo>
                  <a:cubicBezTo>
                    <a:pt x="13740" y="48623"/>
                    <a:pt x="13757" y="48632"/>
                    <a:pt x="13757" y="48649"/>
                  </a:cubicBezTo>
                  <a:lnTo>
                    <a:pt x="13723" y="48649"/>
                  </a:lnTo>
                  <a:cubicBezTo>
                    <a:pt x="13705" y="48632"/>
                    <a:pt x="13714" y="48623"/>
                    <a:pt x="13727" y="48623"/>
                  </a:cubicBezTo>
                  <a:close/>
                  <a:moveTo>
                    <a:pt x="13239" y="48787"/>
                  </a:moveTo>
                  <a:cubicBezTo>
                    <a:pt x="13273" y="48787"/>
                    <a:pt x="13273" y="48822"/>
                    <a:pt x="13273" y="48822"/>
                  </a:cubicBezTo>
                  <a:cubicBezTo>
                    <a:pt x="13256" y="48839"/>
                    <a:pt x="13247" y="48848"/>
                    <a:pt x="13239" y="48848"/>
                  </a:cubicBezTo>
                  <a:cubicBezTo>
                    <a:pt x="13230" y="48848"/>
                    <a:pt x="13222" y="48839"/>
                    <a:pt x="13204" y="48822"/>
                  </a:cubicBezTo>
                  <a:cubicBezTo>
                    <a:pt x="13204" y="48822"/>
                    <a:pt x="13239" y="48787"/>
                    <a:pt x="13239" y="48787"/>
                  </a:cubicBezTo>
                  <a:close/>
                  <a:moveTo>
                    <a:pt x="27486" y="49059"/>
                  </a:moveTo>
                  <a:cubicBezTo>
                    <a:pt x="27503" y="49059"/>
                    <a:pt x="27514" y="49078"/>
                    <a:pt x="27514" y="49098"/>
                  </a:cubicBezTo>
                  <a:lnTo>
                    <a:pt x="27445" y="49098"/>
                  </a:lnTo>
                  <a:cubicBezTo>
                    <a:pt x="27460" y="49069"/>
                    <a:pt x="27474" y="49059"/>
                    <a:pt x="27486" y="49059"/>
                  </a:cubicBezTo>
                  <a:close/>
                  <a:moveTo>
                    <a:pt x="26546" y="48338"/>
                  </a:moveTo>
                  <a:lnTo>
                    <a:pt x="26546" y="48338"/>
                  </a:lnTo>
                  <a:cubicBezTo>
                    <a:pt x="26443" y="48615"/>
                    <a:pt x="26304" y="48822"/>
                    <a:pt x="26097" y="48960"/>
                  </a:cubicBezTo>
                  <a:lnTo>
                    <a:pt x="26097" y="48995"/>
                  </a:lnTo>
                  <a:cubicBezTo>
                    <a:pt x="25993" y="49098"/>
                    <a:pt x="25821" y="49133"/>
                    <a:pt x="25751" y="49237"/>
                  </a:cubicBezTo>
                  <a:lnTo>
                    <a:pt x="25509" y="49271"/>
                  </a:lnTo>
                  <a:cubicBezTo>
                    <a:pt x="25579" y="49237"/>
                    <a:pt x="25648" y="49237"/>
                    <a:pt x="25751" y="49237"/>
                  </a:cubicBezTo>
                  <a:cubicBezTo>
                    <a:pt x="25717" y="49202"/>
                    <a:pt x="25682" y="49133"/>
                    <a:pt x="25751" y="49064"/>
                  </a:cubicBezTo>
                  <a:cubicBezTo>
                    <a:pt x="26028" y="48856"/>
                    <a:pt x="26235" y="48545"/>
                    <a:pt x="26546" y="48338"/>
                  </a:cubicBezTo>
                  <a:close/>
                  <a:moveTo>
                    <a:pt x="24790" y="27439"/>
                  </a:moveTo>
                  <a:cubicBezTo>
                    <a:pt x="24897" y="27439"/>
                    <a:pt x="24907" y="27532"/>
                    <a:pt x="24853" y="27668"/>
                  </a:cubicBezTo>
                  <a:cubicBezTo>
                    <a:pt x="24611" y="28187"/>
                    <a:pt x="24231" y="28601"/>
                    <a:pt x="23850" y="28982"/>
                  </a:cubicBezTo>
                  <a:cubicBezTo>
                    <a:pt x="23574" y="29258"/>
                    <a:pt x="23332" y="29569"/>
                    <a:pt x="23090" y="29915"/>
                  </a:cubicBezTo>
                  <a:cubicBezTo>
                    <a:pt x="22537" y="30744"/>
                    <a:pt x="21984" y="31574"/>
                    <a:pt x="21431" y="32404"/>
                  </a:cubicBezTo>
                  <a:cubicBezTo>
                    <a:pt x="21327" y="32576"/>
                    <a:pt x="21154" y="32749"/>
                    <a:pt x="21154" y="32957"/>
                  </a:cubicBezTo>
                  <a:cubicBezTo>
                    <a:pt x="21154" y="33129"/>
                    <a:pt x="20981" y="33129"/>
                    <a:pt x="20912" y="33233"/>
                  </a:cubicBezTo>
                  <a:cubicBezTo>
                    <a:pt x="20739" y="33648"/>
                    <a:pt x="20498" y="34063"/>
                    <a:pt x="20290" y="34443"/>
                  </a:cubicBezTo>
                  <a:cubicBezTo>
                    <a:pt x="20152" y="34685"/>
                    <a:pt x="20083" y="34927"/>
                    <a:pt x="19772" y="34996"/>
                  </a:cubicBezTo>
                  <a:cubicBezTo>
                    <a:pt x="19633" y="35030"/>
                    <a:pt x="19599" y="35238"/>
                    <a:pt x="19461" y="35272"/>
                  </a:cubicBezTo>
                  <a:cubicBezTo>
                    <a:pt x="19475" y="35277"/>
                    <a:pt x="19489" y="35279"/>
                    <a:pt x="19503" y="35279"/>
                  </a:cubicBezTo>
                  <a:cubicBezTo>
                    <a:pt x="19594" y="35279"/>
                    <a:pt x="19692" y="35194"/>
                    <a:pt x="19841" y="35134"/>
                  </a:cubicBezTo>
                  <a:lnTo>
                    <a:pt x="19841" y="35134"/>
                  </a:lnTo>
                  <a:cubicBezTo>
                    <a:pt x="19737" y="35480"/>
                    <a:pt x="19530" y="35756"/>
                    <a:pt x="19391" y="35998"/>
                  </a:cubicBezTo>
                  <a:cubicBezTo>
                    <a:pt x="18700" y="37415"/>
                    <a:pt x="17974" y="38798"/>
                    <a:pt x="17421" y="40250"/>
                  </a:cubicBezTo>
                  <a:cubicBezTo>
                    <a:pt x="17041" y="41390"/>
                    <a:pt x="16626" y="42497"/>
                    <a:pt x="16211" y="43637"/>
                  </a:cubicBezTo>
                  <a:cubicBezTo>
                    <a:pt x="15866" y="44501"/>
                    <a:pt x="15520" y="45331"/>
                    <a:pt x="15175" y="46160"/>
                  </a:cubicBezTo>
                  <a:cubicBezTo>
                    <a:pt x="14898" y="46817"/>
                    <a:pt x="14656" y="47439"/>
                    <a:pt x="14310" y="48062"/>
                  </a:cubicBezTo>
                  <a:cubicBezTo>
                    <a:pt x="14310" y="47854"/>
                    <a:pt x="14380" y="47681"/>
                    <a:pt x="14414" y="47508"/>
                  </a:cubicBezTo>
                  <a:cubicBezTo>
                    <a:pt x="14483" y="47370"/>
                    <a:pt x="14552" y="47232"/>
                    <a:pt x="14414" y="47094"/>
                  </a:cubicBezTo>
                  <a:cubicBezTo>
                    <a:pt x="14345" y="47025"/>
                    <a:pt x="14414" y="46955"/>
                    <a:pt x="14449" y="46886"/>
                  </a:cubicBezTo>
                  <a:cubicBezTo>
                    <a:pt x="14518" y="46610"/>
                    <a:pt x="14691" y="46402"/>
                    <a:pt x="14691" y="46160"/>
                  </a:cubicBezTo>
                  <a:cubicBezTo>
                    <a:pt x="14658" y="46155"/>
                    <a:pt x="14628" y="46152"/>
                    <a:pt x="14600" y="46152"/>
                  </a:cubicBezTo>
                  <a:cubicBezTo>
                    <a:pt x="14452" y="46152"/>
                    <a:pt x="14374" y="46233"/>
                    <a:pt x="14345" y="46437"/>
                  </a:cubicBezTo>
                  <a:cubicBezTo>
                    <a:pt x="14310" y="46610"/>
                    <a:pt x="14207" y="46783"/>
                    <a:pt x="14138" y="46955"/>
                  </a:cubicBezTo>
                  <a:cubicBezTo>
                    <a:pt x="14109" y="47040"/>
                    <a:pt x="14104" y="47147"/>
                    <a:pt x="13992" y="47147"/>
                  </a:cubicBezTo>
                  <a:cubicBezTo>
                    <a:pt x="13966" y="47147"/>
                    <a:pt x="13934" y="47141"/>
                    <a:pt x="13896" y="47128"/>
                  </a:cubicBezTo>
                  <a:cubicBezTo>
                    <a:pt x="13877" y="47122"/>
                    <a:pt x="13860" y="47119"/>
                    <a:pt x="13844" y="47119"/>
                  </a:cubicBezTo>
                  <a:cubicBezTo>
                    <a:pt x="13770" y="47119"/>
                    <a:pt x="13723" y="47181"/>
                    <a:pt x="13723" y="47267"/>
                  </a:cubicBezTo>
                  <a:cubicBezTo>
                    <a:pt x="13654" y="47750"/>
                    <a:pt x="13377" y="48131"/>
                    <a:pt x="13204" y="48545"/>
                  </a:cubicBezTo>
                  <a:cubicBezTo>
                    <a:pt x="12997" y="49133"/>
                    <a:pt x="12720" y="49686"/>
                    <a:pt x="12548" y="50274"/>
                  </a:cubicBezTo>
                  <a:cubicBezTo>
                    <a:pt x="12478" y="50550"/>
                    <a:pt x="12409" y="50792"/>
                    <a:pt x="12236" y="51000"/>
                  </a:cubicBezTo>
                  <a:cubicBezTo>
                    <a:pt x="12236" y="50619"/>
                    <a:pt x="12236" y="50205"/>
                    <a:pt x="12340" y="49824"/>
                  </a:cubicBezTo>
                  <a:cubicBezTo>
                    <a:pt x="12548" y="49029"/>
                    <a:pt x="12755" y="48234"/>
                    <a:pt x="13031" y="47439"/>
                  </a:cubicBezTo>
                  <a:cubicBezTo>
                    <a:pt x="13170" y="47025"/>
                    <a:pt x="13343" y="46610"/>
                    <a:pt x="13481" y="46195"/>
                  </a:cubicBezTo>
                  <a:cubicBezTo>
                    <a:pt x="13515" y="46091"/>
                    <a:pt x="13550" y="45953"/>
                    <a:pt x="13585" y="45849"/>
                  </a:cubicBezTo>
                  <a:lnTo>
                    <a:pt x="13585" y="45849"/>
                  </a:lnTo>
                  <a:cubicBezTo>
                    <a:pt x="13343" y="46195"/>
                    <a:pt x="13204" y="46610"/>
                    <a:pt x="13031" y="46990"/>
                  </a:cubicBezTo>
                  <a:cubicBezTo>
                    <a:pt x="12997" y="47094"/>
                    <a:pt x="12962" y="47163"/>
                    <a:pt x="12928" y="47267"/>
                  </a:cubicBezTo>
                  <a:cubicBezTo>
                    <a:pt x="12928" y="47296"/>
                    <a:pt x="12902" y="47377"/>
                    <a:pt x="12851" y="47377"/>
                  </a:cubicBezTo>
                  <a:cubicBezTo>
                    <a:pt x="12843" y="47377"/>
                    <a:pt x="12834" y="47375"/>
                    <a:pt x="12824" y="47370"/>
                  </a:cubicBezTo>
                  <a:cubicBezTo>
                    <a:pt x="12720" y="47336"/>
                    <a:pt x="12686" y="47267"/>
                    <a:pt x="12686" y="47197"/>
                  </a:cubicBezTo>
                  <a:cubicBezTo>
                    <a:pt x="12720" y="47094"/>
                    <a:pt x="12720" y="46990"/>
                    <a:pt x="12755" y="46921"/>
                  </a:cubicBezTo>
                  <a:cubicBezTo>
                    <a:pt x="13101" y="45884"/>
                    <a:pt x="13515" y="44847"/>
                    <a:pt x="13965" y="43845"/>
                  </a:cubicBezTo>
                  <a:cubicBezTo>
                    <a:pt x="14172" y="43430"/>
                    <a:pt x="14345" y="43015"/>
                    <a:pt x="14587" y="42600"/>
                  </a:cubicBezTo>
                  <a:cubicBezTo>
                    <a:pt x="14863" y="42151"/>
                    <a:pt x="15036" y="41632"/>
                    <a:pt x="15244" y="41148"/>
                  </a:cubicBezTo>
                  <a:cubicBezTo>
                    <a:pt x="15520" y="40561"/>
                    <a:pt x="15831" y="39973"/>
                    <a:pt x="16142" y="39420"/>
                  </a:cubicBezTo>
                  <a:cubicBezTo>
                    <a:pt x="16246" y="39247"/>
                    <a:pt x="16315" y="39040"/>
                    <a:pt x="16419" y="38902"/>
                  </a:cubicBezTo>
                  <a:cubicBezTo>
                    <a:pt x="16498" y="38764"/>
                    <a:pt x="16554" y="38705"/>
                    <a:pt x="16632" y="38705"/>
                  </a:cubicBezTo>
                  <a:cubicBezTo>
                    <a:pt x="16692" y="38705"/>
                    <a:pt x="16764" y="38739"/>
                    <a:pt x="16868" y="38798"/>
                  </a:cubicBezTo>
                  <a:cubicBezTo>
                    <a:pt x="16887" y="38807"/>
                    <a:pt x="16903" y="38812"/>
                    <a:pt x="16917" y="38812"/>
                  </a:cubicBezTo>
                  <a:cubicBezTo>
                    <a:pt x="16956" y="38812"/>
                    <a:pt x="16981" y="38780"/>
                    <a:pt x="17006" y="38729"/>
                  </a:cubicBezTo>
                  <a:cubicBezTo>
                    <a:pt x="17214" y="38383"/>
                    <a:pt x="17456" y="38038"/>
                    <a:pt x="17732" y="37727"/>
                  </a:cubicBezTo>
                  <a:cubicBezTo>
                    <a:pt x="17767" y="37692"/>
                    <a:pt x="17732" y="37623"/>
                    <a:pt x="17732" y="37588"/>
                  </a:cubicBezTo>
                  <a:cubicBezTo>
                    <a:pt x="17387" y="37796"/>
                    <a:pt x="17179" y="38107"/>
                    <a:pt x="17006" y="38487"/>
                  </a:cubicBezTo>
                  <a:cubicBezTo>
                    <a:pt x="16985" y="38531"/>
                    <a:pt x="16949" y="38574"/>
                    <a:pt x="16899" y="38574"/>
                  </a:cubicBezTo>
                  <a:cubicBezTo>
                    <a:pt x="16871" y="38574"/>
                    <a:pt x="16837" y="38560"/>
                    <a:pt x="16799" y="38522"/>
                  </a:cubicBezTo>
                  <a:cubicBezTo>
                    <a:pt x="16730" y="38487"/>
                    <a:pt x="16661" y="38452"/>
                    <a:pt x="16695" y="38314"/>
                  </a:cubicBezTo>
                  <a:cubicBezTo>
                    <a:pt x="16868" y="38003"/>
                    <a:pt x="17006" y="37692"/>
                    <a:pt x="17248" y="37415"/>
                  </a:cubicBezTo>
                  <a:cubicBezTo>
                    <a:pt x="17456" y="37208"/>
                    <a:pt x="17594" y="36966"/>
                    <a:pt x="17732" y="36690"/>
                  </a:cubicBezTo>
                  <a:cubicBezTo>
                    <a:pt x="18147" y="35895"/>
                    <a:pt x="18631" y="35100"/>
                    <a:pt x="19149" y="34374"/>
                  </a:cubicBezTo>
                  <a:cubicBezTo>
                    <a:pt x="19599" y="33682"/>
                    <a:pt x="20083" y="33026"/>
                    <a:pt x="20601" y="32404"/>
                  </a:cubicBezTo>
                  <a:cubicBezTo>
                    <a:pt x="21327" y="31574"/>
                    <a:pt x="22122" y="30744"/>
                    <a:pt x="22641" y="29777"/>
                  </a:cubicBezTo>
                  <a:cubicBezTo>
                    <a:pt x="22883" y="29327"/>
                    <a:pt x="23194" y="28947"/>
                    <a:pt x="23505" y="28567"/>
                  </a:cubicBezTo>
                  <a:cubicBezTo>
                    <a:pt x="23781" y="28187"/>
                    <a:pt x="24127" y="27875"/>
                    <a:pt x="24473" y="27564"/>
                  </a:cubicBezTo>
                  <a:cubicBezTo>
                    <a:pt x="24542" y="27530"/>
                    <a:pt x="24611" y="27461"/>
                    <a:pt x="24680" y="27461"/>
                  </a:cubicBezTo>
                  <a:cubicBezTo>
                    <a:pt x="24724" y="27446"/>
                    <a:pt x="24761" y="27439"/>
                    <a:pt x="24790" y="27439"/>
                  </a:cubicBezTo>
                  <a:close/>
                  <a:moveTo>
                    <a:pt x="26788" y="50758"/>
                  </a:moveTo>
                  <a:cubicBezTo>
                    <a:pt x="26719" y="50930"/>
                    <a:pt x="26685" y="51034"/>
                    <a:pt x="26546" y="51069"/>
                  </a:cubicBezTo>
                  <a:cubicBezTo>
                    <a:pt x="26581" y="50965"/>
                    <a:pt x="26616" y="50861"/>
                    <a:pt x="26788" y="50758"/>
                  </a:cubicBezTo>
                  <a:close/>
                  <a:moveTo>
                    <a:pt x="26546" y="51103"/>
                  </a:moveTo>
                  <a:cubicBezTo>
                    <a:pt x="26581" y="51241"/>
                    <a:pt x="26512" y="51311"/>
                    <a:pt x="26408" y="51311"/>
                  </a:cubicBezTo>
                  <a:cubicBezTo>
                    <a:pt x="26374" y="51207"/>
                    <a:pt x="26408" y="51138"/>
                    <a:pt x="26546" y="51103"/>
                  </a:cubicBezTo>
                  <a:close/>
                  <a:moveTo>
                    <a:pt x="25890" y="50965"/>
                  </a:moveTo>
                  <a:cubicBezTo>
                    <a:pt x="25890" y="51172"/>
                    <a:pt x="25786" y="51311"/>
                    <a:pt x="25579" y="51380"/>
                  </a:cubicBezTo>
                  <a:cubicBezTo>
                    <a:pt x="25648" y="51207"/>
                    <a:pt x="25717" y="51069"/>
                    <a:pt x="25890" y="50965"/>
                  </a:cubicBezTo>
                  <a:close/>
                  <a:moveTo>
                    <a:pt x="26374" y="51345"/>
                  </a:moveTo>
                  <a:lnTo>
                    <a:pt x="26374" y="51345"/>
                  </a:lnTo>
                  <a:cubicBezTo>
                    <a:pt x="26339" y="51587"/>
                    <a:pt x="26201" y="51725"/>
                    <a:pt x="26028" y="51864"/>
                  </a:cubicBezTo>
                  <a:cubicBezTo>
                    <a:pt x="26063" y="51656"/>
                    <a:pt x="26166" y="51449"/>
                    <a:pt x="26374" y="51345"/>
                  </a:cubicBezTo>
                  <a:close/>
                  <a:moveTo>
                    <a:pt x="25993" y="51898"/>
                  </a:moveTo>
                  <a:cubicBezTo>
                    <a:pt x="25993" y="51933"/>
                    <a:pt x="25959" y="51933"/>
                    <a:pt x="25890" y="51933"/>
                  </a:cubicBezTo>
                  <a:cubicBezTo>
                    <a:pt x="25924" y="51898"/>
                    <a:pt x="25959" y="51898"/>
                    <a:pt x="25993" y="51898"/>
                  </a:cubicBezTo>
                  <a:close/>
                  <a:moveTo>
                    <a:pt x="25579" y="52002"/>
                  </a:moveTo>
                  <a:cubicBezTo>
                    <a:pt x="25579" y="52002"/>
                    <a:pt x="25613" y="52036"/>
                    <a:pt x="25613" y="52071"/>
                  </a:cubicBezTo>
                  <a:cubicBezTo>
                    <a:pt x="25579" y="52071"/>
                    <a:pt x="25579" y="52106"/>
                    <a:pt x="25579" y="52106"/>
                  </a:cubicBezTo>
                  <a:cubicBezTo>
                    <a:pt x="25568" y="52116"/>
                    <a:pt x="25558" y="52120"/>
                    <a:pt x="25550" y="52120"/>
                  </a:cubicBezTo>
                  <a:cubicBezTo>
                    <a:pt x="25530" y="52120"/>
                    <a:pt x="25520" y="52095"/>
                    <a:pt x="25544" y="52071"/>
                  </a:cubicBezTo>
                  <a:cubicBezTo>
                    <a:pt x="25544" y="52071"/>
                    <a:pt x="25544" y="52036"/>
                    <a:pt x="25579" y="52002"/>
                  </a:cubicBezTo>
                  <a:close/>
                  <a:moveTo>
                    <a:pt x="14621" y="42185"/>
                  </a:moveTo>
                  <a:lnTo>
                    <a:pt x="14621" y="42185"/>
                  </a:lnTo>
                  <a:cubicBezTo>
                    <a:pt x="14380" y="42808"/>
                    <a:pt x="14068" y="43395"/>
                    <a:pt x="13792" y="43983"/>
                  </a:cubicBezTo>
                  <a:cubicBezTo>
                    <a:pt x="13273" y="45123"/>
                    <a:pt x="12790" y="46299"/>
                    <a:pt x="12409" y="47474"/>
                  </a:cubicBezTo>
                  <a:cubicBezTo>
                    <a:pt x="12271" y="47854"/>
                    <a:pt x="12306" y="48269"/>
                    <a:pt x="12271" y="48684"/>
                  </a:cubicBezTo>
                  <a:cubicBezTo>
                    <a:pt x="12236" y="49410"/>
                    <a:pt x="12098" y="50135"/>
                    <a:pt x="11925" y="50861"/>
                  </a:cubicBezTo>
                  <a:cubicBezTo>
                    <a:pt x="11822" y="51241"/>
                    <a:pt x="11822" y="51656"/>
                    <a:pt x="11683" y="52036"/>
                  </a:cubicBezTo>
                  <a:cubicBezTo>
                    <a:pt x="11649" y="52106"/>
                    <a:pt x="11649" y="52209"/>
                    <a:pt x="11580" y="52278"/>
                  </a:cubicBezTo>
                  <a:cubicBezTo>
                    <a:pt x="11476" y="52278"/>
                    <a:pt x="11476" y="52209"/>
                    <a:pt x="11476" y="52175"/>
                  </a:cubicBezTo>
                  <a:cubicBezTo>
                    <a:pt x="11580" y="51829"/>
                    <a:pt x="11614" y="51449"/>
                    <a:pt x="11614" y="51069"/>
                  </a:cubicBezTo>
                  <a:cubicBezTo>
                    <a:pt x="11614" y="50135"/>
                    <a:pt x="11822" y="49271"/>
                    <a:pt x="11995" y="48407"/>
                  </a:cubicBezTo>
                  <a:cubicBezTo>
                    <a:pt x="12202" y="47405"/>
                    <a:pt x="12617" y="46506"/>
                    <a:pt x="12893" y="45573"/>
                  </a:cubicBezTo>
                  <a:cubicBezTo>
                    <a:pt x="13273" y="44432"/>
                    <a:pt x="13826" y="43430"/>
                    <a:pt x="14414" y="42427"/>
                  </a:cubicBezTo>
                  <a:cubicBezTo>
                    <a:pt x="14449" y="42358"/>
                    <a:pt x="14483" y="42220"/>
                    <a:pt x="14621" y="42185"/>
                  </a:cubicBezTo>
                  <a:close/>
                  <a:moveTo>
                    <a:pt x="21223" y="51795"/>
                  </a:moveTo>
                  <a:lnTo>
                    <a:pt x="21223" y="51795"/>
                  </a:lnTo>
                  <a:cubicBezTo>
                    <a:pt x="20981" y="52175"/>
                    <a:pt x="20463" y="52417"/>
                    <a:pt x="19979" y="52451"/>
                  </a:cubicBezTo>
                  <a:lnTo>
                    <a:pt x="19944" y="52382"/>
                  </a:lnTo>
                  <a:cubicBezTo>
                    <a:pt x="20325" y="52209"/>
                    <a:pt x="20739" y="52002"/>
                    <a:pt x="21223" y="51795"/>
                  </a:cubicBezTo>
                  <a:close/>
                  <a:moveTo>
                    <a:pt x="25302" y="52382"/>
                  </a:moveTo>
                  <a:cubicBezTo>
                    <a:pt x="25302" y="52382"/>
                    <a:pt x="25302" y="52417"/>
                    <a:pt x="25337" y="52417"/>
                  </a:cubicBezTo>
                  <a:cubicBezTo>
                    <a:pt x="25337" y="52486"/>
                    <a:pt x="25302" y="52486"/>
                    <a:pt x="25268" y="52486"/>
                  </a:cubicBezTo>
                  <a:cubicBezTo>
                    <a:pt x="25268" y="52486"/>
                    <a:pt x="25233" y="52486"/>
                    <a:pt x="25233" y="52451"/>
                  </a:cubicBezTo>
                  <a:cubicBezTo>
                    <a:pt x="25233" y="52417"/>
                    <a:pt x="25268" y="52417"/>
                    <a:pt x="25302" y="52382"/>
                  </a:cubicBezTo>
                  <a:close/>
                  <a:moveTo>
                    <a:pt x="25129" y="52624"/>
                  </a:moveTo>
                  <a:cubicBezTo>
                    <a:pt x="25129" y="52624"/>
                    <a:pt x="25164" y="52659"/>
                    <a:pt x="25198" y="52659"/>
                  </a:cubicBezTo>
                  <a:lnTo>
                    <a:pt x="25164" y="52659"/>
                  </a:lnTo>
                  <a:cubicBezTo>
                    <a:pt x="25198" y="52728"/>
                    <a:pt x="25164" y="52762"/>
                    <a:pt x="25095" y="52762"/>
                  </a:cubicBezTo>
                  <a:cubicBezTo>
                    <a:pt x="25095" y="52762"/>
                    <a:pt x="25060" y="52728"/>
                    <a:pt x="25060" y="52693"/>
                  </a:cubicBezTo>
                  <a:cubicBezTo>
                    <a:pt x="25060" y="52659"/>
                    <a:pt x="25095" y="52624"/>
                    <a:pt x="25129" y="52624"/>
                  </a:cubicBezTo>
                  <a:close/>
                  <a:moveTo>
                    <a:pt x="13688" y="48856"/>
                  </a:moveTo>
                  <a:lnTo>
                    <a:pt x="13688" y="48856"/>
                  </a:lnTo>
                  <a:cubicBezTo>
                    <a:pt x="13273" y="50274"/>
                    <a:pt x="12824" y="51622"/>
                    <a:pt x="12098" y="52901"/>
                  </a:cubicBezTo>
                  <a:cubicBezTo>
                    <a:pt x="12098" y="52762"/>
                    <a:pt x="12098" y="52659"/>
                    <a:pt x="12133" y="52555"/>
                  </a:cubicBezTo>
                  <a:cubicBezTo>
                    <a:pt x="12271" y="52313"/>
                    <a:pt x="12375" y="52071"/>
                    <a:pt x="12340" y="51760"/>
                  </a:cubicBezTo>
                  <a:cubicBezTo>
                    <a:pt x="12340" y="51725"/>
                    <a:pt x="12375" y="51691"/>
                    <a:pt x="12375" y="51656"/>
                  </a:cubicBezTo>
                  <a:cubicBezTo>
                    <a:pt x="12686" y="51380"/>
                    <a:pt x="12755" y="50965"/>
                    <a:pt x="12893" y="50585"/>
                  </a:cubicBezTo>
                  <a:cubicBezTo>
                    <a:pt x="13101" y="50066"/>
                    <a:pt x="13308" y="49548"/>
                    <a:pt x="13515" y="48995"/>
                  </a:cubicBezTo>
                  <a:cubicBezTo>
                    <a:pt x="13550" y="48960"/>
                    <a:pt x="13585" y="48891"/>
                    <a:pt x="13688" y="48856"/>
                  </a:cubicBezTo>
                  <a:close/>
                  <a:moveTo>
                    <a:pt x="34773" y="30295"/>
                  </a:moveTo>
                  <a:lnTo>
                    <a:pt x="34773" y="30295"/>
                  </a:lnTo>
                  <a:cubicBezTo>
                    <a:pt x="34808" y="30537"/>
                    <a:pt x="34738" y="30744"/>
                    <a:pt x="34704" y="30917"/>
                  </a:cubicBezTo>
                  <a:lnTo>
                    <a:pt x="34738" y="30917"/>
                  </a:lnTo>
                  <a:cubicBezTo>
                    <a:pt x="34566" y="31781"/>
                    <a:pt x="34324" y="32645"/>
                    <a:pt x="34151" y="33510"/>
                  </a:cubicBezTo>
                  <a:cubicBezTo>
                    <a:pt x="33805" y="35169"/>
                    <a:pt x="33287" y="36724"/>
                    <a:pt x="32699" y="38314"/>
                  </a:cubicBezTo>
                  <a:cubicBezTo>
                    <a:pt x="32388" y="39178"/>
                    <a:pt x="31973" y="40008"/>
                    <a:pt x="31558" y="40837"/>
                  </a:cubicBezTo>
                  <a:cubicBezTo>
                    <a:pt x="31351" y="41252"/>
                    <a:pt x="31109" y="41702"/>
                    <a:pt x="30902" y="42116"/>
                  </a:cubicBezTo>
                  <a:cubicBezTo>
                    <a:pt x="30867" y="42220"/>
                    <a:pt x="30833" y="42324"/>
                    <a:pt x="30833" y="42427"/>
                  </a:cubicBezTo>
                  <a:cubicBezTo>
                    <a:pt x="30625" y="42531"/>
                    <a:pt x="30591" y="42738"/>
                    <a:pt x="30487" y="42946"/>
                  </a:cubicBezTo>
                  <a:cubicBezTo>
                    <a:pt x="30245" y="43533"/>
                    <a:pt x="29899" y="44121"/>
                    <a:pt x="29554" y="44674"/>
                  </a:cubicBezTo>
                  <a:cubicBezTo>
                    <a:pt x="29243" y="45158"/>
                    <a:pt x="28862" y="45642"/>
                    <a:pt x="28448" y="46057"/>
                  </a:cubicBezTo>
                  <a:cubicBezTo>
                    <a:pt x="27929" y="46541"/>
                    <a:pt x="27549" y="47163"/>
                    <a:pt x="27030" y="47647"/>
                  </a:cubicBezTo>
                  <a:cubicBezTo>
                    <a:pt x="26408" y="48269"/>
                    <a:pt x="25821" y="48960"/>
                    <a:pt x="25060" y="49410"/>
                  </a:cubicBezTo>
                  <a:cubicBezTo>
                    <a:pt x="24887" y="49513"/>
                    <a:pt x="24749" y="49651"/>
                    <a:pt x="24611" y="49790"/>
                  </a:cubicBezTo>
                  <a:cubicBezTo>
                    <a:pt x="23781" y="50446"/>
                    <a:pt x="22883" y="51000"/>
                    <a:pt x="21915" y="51380"/>
                  </a:cubicBezTo>
                  <a:cubicBezTo>
                    <a:pt x="21362" y="51587"/>
                    <a:pt x="20878" y="51864"/>
                    <a:pt x="20290" y="51933"/>
                  </a:cubicBezTo>
                  <a:cubicBezTo>
                    <a:pt x="20221" y="51967"/>
                    <a:pt x="20186" y="52002"/>
                    <a:pt x="20117" y="52036"/>
                  </a:cubicBezTo>
                  <a:cubicBezTo>
                    <a:pt x="20083" y="52071"/>
                    <a:pt x="20014" y="52071"/>
                    <a:pt x="19979" y="52106"/>
                  </a:cubicBezTo>
                  <a:cubicBezTo>
                    <a:pt x="19953" y="52126"/>
                    <a:pt x="19931" y="52134"/>
                    <a:pt x="19910" y="52134"/>
                  </a:cubicBezTo>
                  <a:cubicBezTo>
                    <a:pt x="19822" y="52134"/>
                    <a:pt x="19773" y="51977"/>
                    <a:pt x="19691" y="51977"/>
                  </a:cubicBezTo>
                  <a:cubicBezTo>
                    <a:pt x="19665" y="51977"/>
                    <a:pt x="19635" y="51994"/>
                    <a:pt x="19599" y="52036"/>
                  </a:cubicBezTo>
                  <a:cubicBezTo>
                    <a:pt x="19495" y="52175"/>
                    <a:pt x="19391" y="52278"/>
                    <a:pt x="19219" y="52313"/>
                  </a:cubicBezTo>
                  <a:cubicBezTo>
                    <a:pt x="19080" y="52382"/>
                    <a:pt x="18908" y="52451"/>
                    <a:pt x="18769" y="52486"/>
                  </a:cubicBezTo>
                  <a:cubicBezTo>
                    <a:pt x="18251" y="52624"/>
                    <a:pt x="17801" y="52901"/>
                    <a:pt x="17214" y="53039"/>
                  </a:cubicBezTo>
                  <a:cubicBezTo>
                    <a:pt x="17318" y="52797"/>
                    <a:pt x="17490" y="52762"/>
                    <a:pt x="17663" y="52693"/>
                  </a:cubicBezTo>
                  <a:cubicBezTo>
                    <a:pt x="18320" y="52417"/>
                    <a:pt x="18838" y="51898"/>
                    <a:pt x="19461" y="51553"/>
                  </a:cubicBezTo>
                  <a:cubicBezTo>
                    <a:pt x="19944" y="51276"/>
                    <a:pt x="20359" y="50965"/>
                    <a:pt x="20809" y="50688"/>
                  </a:cubicBezTo>
                  <a:cubicBezTo>
                    <a:pt x="21016" y="50550"/>
                    <a:pt x="21154" y="50412"/>
                    <a:pt x="21327" y="50274"/>
                  </a:cubicBezTo>
                  <a:cubicBezTo>
                    <a:pt x="22364" y="49513"/>
                    <a:pt x="23297" y="48649"/>
                    <a:pt x="24127" y="47716"/>
                  </a:cubicBezTo>
                  <a:cubicBezTo>
                    <a:pt x="24680" y="47094"/>
                    <a:pt x="25268" y="46472"/>
                    <a:pt x="25786" y="45815"/>
                  </a:cubicBezTo>
                  <a:cubicBezTo>
                    <a:pt x="26616" y="44812"/>
                    <a:pt x="27445" y="43810"/>
                    <a:pt x="28240" y="42773"/>
                  </a:cubicBezTo>
                  <a:cubicBezTo>
                    <a:pt x="28793" y="42082"/>
                    <a:pt x="29277" y="41287"/>
                    <a:pt x="29657" y="40492"/>
                  </a:cubicBezTo>
                  <a:cubicBezTo>
                    <a:pt x="29830" y="40112"/>
                    <a:pt x="30072" y="39800"/>
                    <a:pt x="30245" y="39455"/>
                  </a:cubicBezTo>
                  <a:cubicBezTo>
                    <a:pt x="30625" y="38660"/>
                    <a:pt x="31040" y="37865"/>
                    <a:pt x="31489" y="37104"/>
                  </a:cubicBezTo>
                  <a:cubicBezTo>
                    <a:pt x="31904" y="36413"/>
                    <a:pt x="32250" y="35653"/>
                    <a:pt x="32630" y="34927"/>
                  </a:cubicBezTo>
                  <a:cubicBezTo>
                    <a:pt x="32941" y="34235"/>
                    <a:pt x="33218" y="33510"/>
                    <a:pt x="33494" y="32784"/>
                  </a:cubicBezTo>
                  <a:cubicBezTo>
                    <a:pt x="33805" y="31989"/>
                    <a:pt x="34151" y="31228"/>
                    <a:pt x="34600" y="30502"/>
                  </a:cubicBezTo>
                  <a:cubicBezTo>
                    <a:pt x="34635" y="30468"/>
                    <a:pt x="34704" y="30399"/>
                    <a:pt x="34773" y="30295"/>
                  </a:cubicBezTo>
                  <a:close/>
                  <a:moveTo>
                    <a:pt x="35810" y="26769"/>
                  </a:moveTo>
                  <a:lnTo>
                    <a:pt x="35914" y="26908"/>
                  </a:lnTo>
                  <a:cubicBezTo>
                    <a:pt x="35879" y="26942"/>
                    <a:pt x="35810" y="26977"/>
                    <a:pt x="35810" y="27011"/>
                  </a:cubicBezTo>
                  <a:cubicBezTo>
                    <a:pt x="35637" y="27806"/>
                    <a:pt x="35291" y="28498"/>
                    <a:pt x="35084" y="29258"/>
                  </a:cubicBezTo>
                  <a:cubicBezTo>
                    <a:pt x="34946" y="29777"/>
                    <a:pt x="34669" y="30191"/>
                    <a:pt x="34393" y="30641"/>
                  </a:cubicBezTo>
                  <a:cubicBezTo>
                    <a:pt x="33909" y="31367"/>
                    <a:pt x="33529" y="32162"/>
                    <a:pt x="33252" y="32991"/>
                  </a:cubicBezTo>
                  <a:cubicBezTo>
                    <a:pt x="32768" y="34305"/>
                    <a:pt x="32146" y="35549"/>
                    <a:pt x="31489" y="36759"/>
                  </a:cubicBezTo>
                  <a:cubicBezTo>
                    <a:pt x="31005" y="37657"/>
                    <a:pt x="30556" y="38522"/>
                    <a:pt x="30072" y="39386"/>
                  </a:cubicBezTo>
                  <a:cubicBezTo>
                    <a:pt x="29726" y="40042"/>
                    <a:pt x="29346" y="40630"/>
                    <a:pt x="29035" y="41252"/>
                  </a:cubicBezTo>
                  <a:cubicBezTo>
                    <a:pt x="28275" y="42669"/>
                    <a:pt x="27134" y="43775"/>
                    <a:pt x="26201" y="45020"/>
                  </a:cubicBezTo>
                  <a:cubicBezTo>
                    <a:pt x="25544" y="45849"/>
                    <a:pt x="24853" y="46679"/>
                    <a:pt x="24127" y="47439"/>
                  </a:cubicBezTo>
                  <a:cubicBezTo>
                    <a:pt x="23505" y="48062"/>
                    <a:pt x="22986" y="48753"/>
                    <a:pt x="22295" y="49271"/>
                  </a:cubicBezTo>
                  <a:cubicBezTo>
                    <a:pt x="21258" y="50101"/>
                    <a:pt x="20221" y="50861"/>
                    <a:pt x="19080" y="51587"/>
                  </a:cubicBezTo>
                  <a:cubicBezTo>
                    <a:pt x="18424" y="51967"/>
                    <a:pt x="17767" y="52382"/>
                    <a:pt x="17110" y="52762"/>
                  </a:cubicBezTo>
                  <a:cubicBezTo>
                    <a:pt x="16928" y="52853"/>
                    <a:pt x="16799" y="53051"/>
                    <a:pt x="16583" y="53051"/>
                  </a:cubicBezTo>
                  <a:cubicBezTo>
                    <a:pt x="16553" y="53051"/>
                    <a:pt x="16522" y="53047"/>
                    <a:pt x="16488" y="53039"/>
                  </a:cubicBezTo>
                  <a:cubicBezTo>
                    <a:pt x="16419" y="52866"/>
                    <a:pt x="16557" y="52762"/>
                    <a:pt x="16626" y="52659"/>
                  </a:cubicBezTo>
                  <a:cubicBezTo>
                    <a:pt x="17041" y="52244"/>
                    <a:pt x="17387" y="51795"/>
                    <a:pt x="17767" y="51311"/>
                  </a:cubicBezTo>
                  <a:cubicBezTo>
                    <a:pt x="17905" y="51172"/>
                    <a:pt x="18113" y="51103"/>
                    <a:pt x="18216" y="50930"/>
                  </a:cubicBezTo>
                  <a:cubicBezTo>
                    <a:pt x="18493" y="50585"/>
                    <a:pt x="18735" y="50274"/>
                    <a:pt x="18977" y="49963"/>
                  </a:cubicBezTo>
                  <a:cubicBezTo>
                    <a:pt x="19288" y="49548"/>
                    <a:pt x="19668" y="49202"/>
                    <a:pt x="20048" y="48822"/>
                  </a:cubicBezTo>
                  <a:cubicBezTo>
                    <a:pt x="20359" y="48511"/>
                    <a:pt x="20636" y="48165"/>
                    <a:pt x="20878" y="47785"/>
                  </a:cubicBezTo>
                  <a:cubicBezTo>
                    <a:pt x="21085" y="47543"/>
                    <a:pt x="21258" y="47267"/>
                    <a:pt x="21534" y="47094"/>
                  </a:cubicBezTo>
                  <a:cubicBezTo>
                    <a:pt x="21742" y="46990"/>
                    <a:pt x="21846" y="46783"/>
                    <a:pt x="21949" y="46610"/>
                  </a:cubicBezTo>
                  <a:cubicBezTo>
                    <a:pt x="22433" y="45918"/>
                    <a:pt x="22917" y="45227"/>
                    <a:pt x="23470" y="44570"/>
                  </a:cubicBezTo>
                  <a:cubicBezTo>
                    <a:pt x="23850" y="44121"/>
                    <a:pt x="24231" y="43637"/>
                    <a:pt x="24645" y="43222"/>
                  </a:cubicBezTo>
                  <a:cubicBezTo>
                    <a:pt x="24818" y="43015"/>
                    <a:pt x="24956" y="42773"/>
                    <a:pt x="25129" y="42566"/>
                  </a:cubicBezTo>
                  <a:cubicBezTo>
                    <a:pt x="25682" y="41805"/>
                    <a:pt x="26270" y="41114"/>
                    <a:pt x="26858" y="40388"/>
                  </a:cubicBezTo>
                  <a:cubicBezTo>
                    <a:pt x="27341" y="39835"/>
                    <a:pt x="27791" y="39282"/>
                    <a:pt x="28240" y="38694"/>
                  </a:cubicBezTo>
                  <a:cubicBezTo>
                    <a:pt x="28620" y="38210"/>
                    <a:pt x="29035" y="37727"/>
                    <a:pt x="29381" y="37208"/>
                  </a:cubicBezTo>
                  <a:lnTo>
                    <a:pt x="29381" y="37243"/>
                  </a:lnTo>
                  <a:cubicBezTo>
                    <a:pt x="29692" y="36759"/>
                    <a:pt x="30038" y="36344"/>
                    <a:pt x="30279" y="35825"/>
                  </a:cubicBezTo>
                  <a:cubicBezTo>
                    <a:pt x="30521" y="35342"/>
                    <a:pt x="30867" y="34927"/>
                    <a:pt x="31144" y="34477"/>
                  </a:cubicBezTo>
                  <a:cubicBezTo>
                    <a:pt x="31524" y="33855"/>
                    <a:pt x="31939" y="33233"/>
                    <a:pt x="32353" y="32645"/>
                  </a:cubicBezTo>
                  <a:cubicBezTo>
                    <a:pt x="32664" y="32231"/>
                    <a:pt x="32906" y="31747"/>
                    <a:pt x="33114" y="31297"/>
                  </a:cubicBezTo>
                  <a:cubicBezTo>
                    <a:pt x="33321" y="30883"/>
                    <a:pt x="33598" y="30502"/>
                    <a:pt x="33874" y="30122"/>
                  </a:cubicBezTo>
                  <a:cubicBezTo>
                    <a:pt x="34220" y="29604"/>
                    <a:pt x="34566" y="29016"/>
                    <a:pt x="34911" y="28429"/>
                  </a:cubicBezTo>
                  <a:cubicBezTo>
                    <a:pt x="35188" y="27979"/>
                    <a:pt x="35499" y="27599"/>
                    <a:pt x="35672" y="27080"/>
                  </a:cubicBezTo>
                  <a:cubicBezTo>
                    <a:pt x="35706" y="26977"/>
                    <a:pt x="35706" y="26839"/>
                    <a:pt x="35810" y="26769"/>
                  </a:cubicBezTo>
                  <a:close/>
                  <a:moveTo>
                    <a:pt x="32042" y="53073"/>
                  </a:moveTo>
                  <a:cubicBezTo>
                    <a:pt x="32042" y="53108"/>
                    <a:pt x="32042" y="53177"/>
                    <a:pt x="32077" y="53212"/>
                  </a:cubicBezTo>
                  <a:cubicBezTo>
                    <a:pt x="32077" y="53143"/>
                    <a:pt x="32111" y="53143"/>
                    <a:pt x="32181" y="53143"/>
                  </a:cubicBezTo>
                  <a:cubicBezTo>
                    <a:pt x="32111" y="53108"/>
                    <a:pt x="32077" y="53073"/>
                    <a:pt x="32042" y="53073"/>
                  </a:cubicBezTo>
                  <a:close/>
                  <a:moveTo>
                    <a:pt x="32042" y="53212"/>
                  </a:moveTo>
                  <a:cubicBezTo>
                    <a:pt x="32042" y="53212"/>
                    <a:pt x="32042" y="53212"/>
                    <a:pt x="32042" y="53246"/>
                  </a:cubicBezTo>
                  <a:lnTo>
                    <a:pt x="32077" y="53246"/>
                  </a:lnTo>
                  <a:cubicBezTo>
                    <a:pt x="32077" y="53246"/>
                    <a:pt x="32042" y="53212"/>
                    <a:pt x="32077" y="53212"/>
                  </a:cubicBezTo>
                  <a:close/>
                  <a:moveTo>
                    <a:pt x="16125" y="53154"/>
                  </a:moveTo>
                  <a:cubicBezTo>
                    <a:pt x="16151" y="53154"/>
                    <a:pt x="16179" y="53161"/>
                    <a:pt x="16211" y="53177"/>
                  </a:cubicBezTo>
                  <a:cubicBezTo>
                    <a:pt x="16246" y="53177"/>
                    <a:pt x="16246" y="53212"/>
                    <a:pt x="16246" y="53212"/>
                  </a:cubicBezTo>
                  <a:cubicBezTo>
                    <a:pt x="16246" y="53350"/>
                    <a:pt x="16142" y="53350"/>
                    <a:pt x="16039" y="53385"/>
                  </a:cubicBezTo>
                  <a:cubicBezTo>
                    <a:pt x="16021" y="53402"/>
                    <a:pt x="16004" y="53410"/>
                    <a:pt x="15982" y="53410"/>
                  </a:cubicBezTo>
                  <a:cubicBezTo>
                    <a:pt x="15961" y="53410"/>
                    <a:pt x="15935" y="53402"/>
                    <a:pt x="15900" y="53385"/>
                  </a:cubicBezTo>
                  <a:cubicBezTo>
                    <a:pt x="15935" y="53350"/>
                    <a:pt x="15935" y="53315"/>
                    <a:pt x="15935" y="53281"/>
                  </a:cubicBezTo>
                  <a:cubicBezTo>
                    <a:pt x="15988" y="53228"/>
                    <a:pt x="16041" y="53154"/>
                    <a:pt x="16125" y="53154"/>
                  </a:cubicBezTo>
                  <a:close/>
                  <a:moveTo>
                    <a:pt x="23989" y="53073"/>
                  </a:moveTo>
                  <a:cubicBezTo>
                    <a:pt x="23989" y="53281"/>
                    <a:pt x="23816" y="53350"/>
                    <a:pt x="23678" y="53454"/>
                  </a:cubicBezTo>
                  <a:cubicBezTo>
                    <a:pt x="23678" y="53385"/>
                    <a:pt x="23643" y="53350"/>
                    <a:pt x="23643" y="53315"/>
                  </a:cubicBezTo>
                  <a:cubicBezTo>
                    <a:pt x="23781" y="53281"/>
                    <a:pt x="23816" y="53108"/>
                    <a:pt x="23989" y="53073"/>
                  </a:cubicBezTo>
                  <a:close/>
                  <a:moveTo>
                    <a:pt x="24784" y="28256"/>
                  </a:moveTo>
                  <a:cubicBezTo>
                    <a:pt x="24853" y="28359"/>
                    <a:pt x="24853" y="28429"/>
                    <a:pt x="24818" y="28498"/>
                  </a:cubicBezTo>
                  <a:cubicBezTo>
                    <a:pt x="24542" y="29016"/>
                    <a:pt x="24334" y="29535"/>
                    <a:pt x="23989" y="29984"/>
                  </a:cubicBezTo>
                  <a:cubicBezTo>
                    <a:pt x="23919" y="30088"/>
                    <a:pt x="23885" y="30191"/>
                    <a:pt x="23850" y="30295"/>
                  </a:cubicBezTo>
                  <a:cubicBezTo>
                    <a:pt x="23436" y="31194"/>
                    <a:pt x="23021" y="32092"/>
                    <a:pt x="22779" y="33060"/>
                  </a:cubicBezTo>
                  <a:cubicBezTo>
                    <a:pt x="22675" y="33510"/>
                    <a:pt x="22468" y="33924"/>
                    <a:pt x="22295" y="34339"/>
                  </a:cubicBezTo>
                  <a:cubicBezTo>
                    <a:pt x="22018" y="34996"/>
                    <a:pt x="21742" y="35618"/>
                    <a:pt x="21465" y="36275"/>
                  </a:cubicBezTo>
                  <a:cubicBezTo>
                    <a:pt x="21223" y="36759"/>
                    <a:pt x="21016" y="37277"/>
                    <a:pt x="20774" y="37761"/>
                  </a:cubicBezTo>
                  <a:cubicBezTo>
                    <a:pt x="20359" y="38625"/>
                    <a:pt x="19979" y="39558"/>
                    <a:pt x="19599" y="40457"/>
                  </a:cubicBezTo>
                  <a:cubicBezTo>
                    <a:pt x="19357" y="41079"/>
                    <a:pt x="19080" y="41702"/>
                    <a:pt x="18838" y="42289"/>
                  </a:cubicBezTo>
                  <a:cubicBezTo>
                    <a:pt x="18389" y="43361"/>
                    <a:pt x="17974" y="44398"/>
                    <a:pt x="17490" y="45435"/>
                  </a:cubicBezTo>
                  <a:cubicBezTo>
                    <a:pt x="16972" y="46402"/>
                    <a:pt x="16523" y="47370"/>
                    <a:pt x="15970" y="48303"/>
                  </a:cubicBezTo>
                  <a:cubicBezTo>
                    <a:pt x="15313" y="49479"/>
                    <a:pt x="14552" y="50585"/>
                    <a:pt x="13861" y="51691"/>
                  </a:cubicBezTo>
                  <a:cubicBezTo>
                    <a:pt x="13481" y="52348"/>
                    <a:pt x="12962" y="52901"/>
                    <a:pt x="12513" y="53488"/>
                  </a:cubicBezTo>
                  <a:cubicBezTo>
                    <a:pt x="12478" y="53557"/>
                    <a:pt x="12409" y="53626"/>
                    <a:pt x="12271" y="53626"/>
                  </a:cubicBezTo>
                  <a:cubicBezTo>
                    <a:pt x="12306" y="53212"/>
                    <a:pt x="12513" y="52866"/>
                    <a:pt x="12651" y="52520"/>
                  </a:cubicBezTo>
                  <a:cubicBezTo>
                    <a:pt x="12893" y="51898"/>
                    <a:pt x="13135" y="51311"/>
                    <a:pt x="13377" y="50688"/>
                  </a:cubicBezTo>
                  <a:cubicBezTo>
                    <a:pt x="13585" y="50205"/>
                    <a:pt x="13826" y="49755"/>
                    <a:pt x="14034" y="49271"/>
                  </a:cubicBezTo>
                  <a:cubicBezTo>
                    <a:pt x="14518" y="48096"/>
                    <a:pt x="15071" y="46955"/>
                    <a:pt x="15520" y="45780"/>
                  </a:cubicBezTo>
                  <a:cubicBezTo>
                    <a:pt x="15900" y="44882"/>
                    <a:pt x="16281" y="43983"/>
                    <a:pt x="16626" y="43084"/>
                  </a:cubicBezTo>
                  <a:cubicBezTo>
                    <a:pt x="17041" y="42047"/>
                    <a:pt x="17387" y="40976"/>
                    <a:pt x="17767" y="39904"/>
                  </a:cubicBezTo>
                  <a:cubicBezTo>
                    <a:pt x="17974" y="39282"/>
                    <a:pt x="18251" y="38694"/>
                    <a:pt x="18562" y="38072"/>
                  </a:cubicBezTo>
                  <a:cubicBezTo>
                    <a:pt x="18942" y="37312"/>
                    <a:pt x="19322" y="36551"/>
                    <a:pt x="19737" y="35791"/>
                  </a:cubicBezTo>
                  <a:cubicBezTo>
                    <a:pt x="19841" y="35549"/>
                    <a:pt x="19979" y="35376"/>
                    <a:pt x="20117" y="35134"/>
                  </a:cubicBezTo>
                  <a:cubicBezTo>
                    <a:pt x="20359" y="34754"/>
                    <a:pt x="20601" y="34305"/>
                    <a:pt x="20809" y="33890"/>
                  </a:cubicBezTo>
                  <a:cubicBezTo>
                    <a:pt x="21189" y="33060"/>
                    <a:pt x="21742" y="32334"/>
                    <a:pt x="22226" y="31539"/>
                  </a:cubicBezTo>
                  <a:cubicBezTo>
                    <a:pt x="22710" y="30779"/>
                    <a:pt x="23228" y="30019"/>
                    <a:pt x="23781" y="29327"/>
                  </a:cubicBezTo>
                  <a:cubicBezTo>
                    <a:pt x="24092" y="28947"/>
                    <a:pt x="24438" y="28601"/>
                    <a:pt x="24784" y="28256"/>
                  </a:cubicBezTo>
                  <a:close/>
                  <a:moveTo>
                    <a:pt x="31766" y="53315"/>
                  </a:moveTo>
                  <a:lnTo>
                    <a:pt x="31766" y="53315"/>
                  </a:lnTo>
                  <a:cubicBezTo>
                    <a:pt x="31420" y="53626"/>
                    <a:pt x="31213" y="54007"/>
                    <a:pt x="30902" y="54352"/>
                  </a:cubicBezTo>
                  <a:cubicBezTo>
                    <a:pt x="30798" y="54421"/>
                    <a:pt x="30694" y="54525"/>
                    <a:pt x="30694" y="54663"/>
                  </a:cubicBezTo>
                  <a:cubicBezTo>
                    <a:pt x="31282" y="54145"/>
                    <a:pt x="31697" y="53592"/>
                    <a:pt x="31766" y="53315"/>
                  </a:cubicBezTo>
                  <a:close/>
                  <a:moveTo>
                    <a:pt x="5012" y="22864"/>
                  </a:moveTo>
                  <a:cubicBezTo>
                    <a:pt x="5081" y="23313"/>
                    <a:pt x="5116" y="23728"/>
                    <a:pt x="5081" y="24142"/>
                  </a:cubicBezTo>
                  <a:cubicBezTo>
                    <a:pt x="4909" y="25318"/>
                    <a:pt x="4978" y="26527"/>
                    <a:pt x="4943" y="27703"/>
                  </a:cubicBezTo>
                  <a:cubicBezTo>
                    <a:pt x="4943" y="28083"/>
                    <a:pt x="5012" y="28463"/>
                    <a:pt x="5047" y="28843"/>
                  </a:cubicBezTo>
                  <a:cubicBezTo>
                    <a:pt x="5151" y="29949"/>
                    <a:pt x="5220" y="31090"/>
                    <a:pt x="5427" y="32196"/>
                  </a:cubicBezTo>
                  <a:cubicBezTo>
                    <a:pt x="5531" y="32680"/>
                    <a:pt x="5462" y="33199"/>
                    <a:pt x="5427" y="33682"/>
                  </a:cubicBezTo>
                  <a:cubicBezTo>
                    <a:pt x="5393" y="34235"/>
                    <a:pt x="5427" y="34789"/>
                    <a:pt x="5427" y="35342"/>
                  </a:cubicBezTo>
                  <a:cubicBezTo>
                    <a:pt x="5427" y="36206"/>
                    <a:pt x="5393" y="37104"/>
                    <a:pt x="5323" y="38003"/>
                  </a:cubicBezTo>
                  <a:cubicBezTo>
                    <a:pt x="5323" y="38107"/>
                    <a:pt x="5289" y="38210"/>
                    <a:pt x="5254" y="38383"/>
                  </a:cubicBezTo>
                  <a:cubicBezTo>
                    <a:pt x="5151" y="38141"/>
                    <a:pt x="5220" y="37899"/>
                    <a:pt x="5081" y="37727"/>
                  </a:cubicBezTo>
                  <a:cubicBezTo>
                    <a:pt x="5047" y="37968"/>
                    <a:pt x="5012" y="38245"/>
                    <a:pt x="5047" y="38487"/>
                  </a:cubicBezTo>
                  <a:cubicBezTo>
                    <a:pt x="5047" y="38694"/>
                    <a:pt x="5047" y="38902"/>
                    <a:pt x="5081" y="39075"/>
                  </a:cubicBezTo>
                  <a:cubicBezTo>
                    <a:pt x="5081" y="39247"/>
                    <a:pt x="5081" y="39386"/>
                    <a:pt x="4909" y="39489"/>
                  </a:cubicBezTo>
                  <a:cubicBezTo>
                    <a:pt x="4736" y="39662"/>
                    <a:pt x="4667" y="39870"/>
                    <a:pt x="4667" y="40112"/>
                  </a:cubicBezTo>
                  <a:cubicBezTo>
                    <a:pt x="4667" y="40941"/>
                    <a:pt x="4632" y="41771"/>
                    <a:pt x="4632" y="42600"/>
                  </a:cubicBezTo>
                  <a:cubicBezTo>
                    <a:pt x="4632" y="42704"/>
                    <a:pt x="4667" y="42808"/>
                    <a:pt x="4563" y="42911"/>
                  </a:cubicBezTo>
                  <a:cubicBezTo>
                    <a:pt x="4425" y="42842"/>
                    <a:pt x="4494" y="42669"/>
                    <a:pt x="4425" y="42531"/>
                  </a:cubicBezTo>
                  <a:lnTo>
                    <a:pt x="4425" y="42531"/>
                  </a:lnTo>
                  <a:cubicBezTo>
                    <a:pt x="4286" y="42842"/>
                    <a:pt x="4459" y="43119"/>
                    <a:pt x="4459" y="43361"/>
                  </a:cubicBezTo>
                  <a:cubicBezTo>
                    <a:pt x="4492" y="43618"/>
                    <a:pt x="4464" y="43906"/>
                    <a:pt x="4572" y="44140"/>
                  </a:cubicBezTo>
                  <a:lnTo>
                    <a:pt x="4572" y="44140"/>
                  </a:lnTo>
                  <a:cubicBezTo>
                    <a:pt x="4572" y="44120"/>
                    <a:pt x="4581" y="44103"/>
                    <a:pt x="4598" y="44087"/>
                  </a:cubicBezTo>
                  <a:lnTo>
                    <a:pt x="4632" y="44087"/>
                  </a:lnTo>
                  <a:cubicBezTo>
                    <a:pt x="4632" y="44156"/>
                    <a:pt x="4632" y="44190"/>
                    <a:pt x="4598" y="44225"/>
                  </a:cubicBezTo>
                  <a:cubicBezTo>
                    <a:pt x="4598" y="44273"/>
                    <a:pt x="4598" y="44306"/>
                    <a:pt x="4598" y="44363"/>
                  </a:cubicBezTo>
                  <a:lnTo>
                    <a:pt x="4632" y="44605"/>
                  </a:lnTo>
                  <a:cubicBezTo>
                    <a:pt x="4655" y="44605"/>
                    <a:pt x="4694" y="44513"/>
                    <a:pt x="4706" y="44513"/>
                  </a:cubicBezTo>
                  <a:cubicBezTo>
                    <a:pt x="4713" y="44513"/>
                    <a:pt x="4713" y="44536"/>
                    <a:pt x="4701" y="44605"/>
                  </a:cubicBezTo>
                  <a:cubicBezTo>
                    <a:pt x="4667" y="45469"/>
                    <a:pt x="4978" y="46299"/>
                    <a:pt x="5116" y="47128"/>
                  </a:cubicBezTo>
                  <a:cubicBezTo>
                    <a:pt x="5151" y="47474"/>
                    <a:pt x="5254" y="47785"/>
                    <a:pt x="5012" y="48096"/>
                  </a:cubicBezTo>
                  <a:cubicBezTo>
                    <a:pt x="4943" y="48200"/>
                    <a:pt x="4978" y="48338"/>
                    <a:pt x="4978" y="48442"/>
                  </a:cubicBezTo>
                  <a:cubicBezTo>
                    <a:pt x="4943" y="49168"/>
                    <a:pt x="4909" y="49859"/>
                    <a:pt x="4943" y="50550"/>
                  </a:cubicBezTo>
                  <a:cubicBezTo>
                    <a:pt x="5012" y="51138"/>
                    <a:pt x="5047" y="51725"/>
                    <a:pt x="5116" y="52278"/>
                  </a:cubicBezTo>
                  <a:cubicBezTo>
                    <a:pt x="5185" y="52624"/>
                    <a:pt x="5185" y="52970"/>
                    <a:pt x="5185" y="53315"/>
                  </a:cubicBezTo>
                  <a:cubicBezTo>
                    <a:pt x="5185" y="53385"/>
                    <a:pt x="5220" y="53454"/>
                    <a:pt x="5116" y="53454"/>
                  </a:cubicBezTo>
                  <a:cubicBezTo>
                    <a:pt x="4943" y="53246"/>
                    <a:pt x="4978" y="52970"/>
                    <a:pt x="4909" y="52693"/>
                  </a:cubicBezTo>
                  <a:cubicBezTo>
                    <a:pt x="4840" y="52451"/>
                    <a:pt x="4805" y="52175"/>
                    <a:pt x="4874" y="51898"/>
                  </a:cubicBezTo>
                  <a:cubicBezTo>
                    <a:pt x="4909" y="51795"/>
                    <a:pt x="4874" y="51691"/>
                    <a:pt x="4805" y="51587"/>
                  </a:cubicBezTo>
                  <a:lnTo>
                    <a:pt x="4805" y="51622"/>
                  </a:lnTo>
                  <a:cubicBezTo>
                    <a:pt x="4701" y="51483"/>
                    <a:pt x="4736" y="51380"/>
                    <a:pt x="4701" y="51172"/>
                  </a:cubicBezTo>
                  <a:cubicBezTo>
                    <a:pt x="4667" y="51311"/>
                    <a:pt x="4632" y="51380"/>
                    <a:pt x="4632" y="51449"/>
                  </a:cubicBezTo>
                  <a:cubicBezTo>
                    <a:pt x="4494" y="51414"/>
                    <a:pt x="4459" y="51311"/>
                    <a:pt x="4425" y="51241"/>
                  </a:cubicBezTo>
                  <a:cubicBezTo>
                    <a:pt x="4148" y="50205"/>
                    <a:pt x="3837" y="49202"/>
                    <a:pt x="3768" y="48131"/>
                  </a:cubicBezTo>
                  <a:cubicBezTo>
                    <a:pt x="3733" y="47405"/>
                    <a:pt x="3733" y="46644"/>
                    <a:pt x="3630" y="45918"/>
                  </a:cubicBezTo>
                  <a:cubicBezTo>
                    <a:pt x="3526" y="44916"/>
                    <a:pt x="3457" y="43914"/>
                    <a:pt x="3284" y="42911"/>
                  </a:cubicBezTo>
                  <a:cubicBezTo>
                    <a:pt x="3077" y="41702"/>
                    <a:pt x="2973" y="40492"/>
                    <a:pt x="3042" y="39247"/>
                  </a:cubicBezTo>
                  <a:cubicBezTo>
                    <a:pt x="3146" y="38280"/>
                    <a:pt x="3180" y="37277"/>
                    <a:pt x="3180" y="36309"/>
                  </a:cubicBezTo>
                  <a:cubicBezTo>
                    <a:pt x="3146" y="35342"/>
                    <a:pt x="3250" y="34374"/>
                    <a:pt x="3422" y="33440"/>
                  </a:cubicBezTo>
                  <a:cubicBezTo>
                    <a:pt x="3561" y="32853"/>
                    <a:pt x="3561" y="32300"/>
                    <a:pt x="3630" y="31712"/>
                  </a:cubicBezTo>
                  <a:cubicBezTo>
                    <a:pt x="3630" y="31228"/>
                    <a:pt x="3699" y="30744"/>
                    <a:pt x="3768" y="30226"/>
                  </a:cubicBezTo>
                  <a:cubicBezTo>
                    <a:pt x="3768" y="30191"/>
                    <a:pt x="3768" y="30122"/>
                    <a:pt x="3664" y="30053"/>
                  </a:cubicBezTo>
                  <a:cubicBezTo>
                    <a:pt x="3630" y="30295"/>
                    <a:pt x="3595" y="30537"/>
                    <a:pt x="3595" y="30744"/>
                  </a:cubicBezTo>
                  <a:cubicBezTo>
                    <a:pt x="3491" y="32162"/>
                    <a:pt x="3250" y="33579"/>
                    <a:pt x="3077" y="34996"/>
                  </a:cubicBezTo>
                  <a:cubicBezTo>
                    <a:pt x="2973" y="35756"/>
                    <a:pt x="3008" y="36551"/>
                    <a:pt x="2973" y="37346"/>
                  </a:cubicBezTo>
                  <a:cubicBezTo>
                    <a:pt x="2938" y="38003"/>
                    <a:pt x="2904" y="38694"/>
                    <a:pt x="2869" y="39386"/>
                  </a:cubicBezTo>
                  <a:cubicBezTo>
                    <a:pt x="2835" y="40457"/>
                    <a:pt x="2835" y="41563"/>
                    <a:pt x="3042" y="42669"/>
                  </a:cubicBezTo>
                  <a:cubicBezTo>
                    <a:pt x="3146" y="43222"/>
                    <a:pt x="3180" y="43810"/>
                    <a:pt x="3250" y="44363"/>
                  </a:cubicBezTo>
                  <a:cubicBezTo>
                    <a:pt x="3353" y="45262"/>
                    <a:pt x="3457" y="46126"/>
                    <a:pt x="3526" y="47025"/>
                  </a:cubicBezTo>
                  <a:cubicBezTo>
                    <a:pt x="3561" y="47474"/>
                    <a:pt x="3595" y="47958"/>
                    <a:pt x="3595" y="48442"/>
                  </a:cubicBezTo>
                  <a:cubicBezTo>
                    <a:pt x="3561" y="48753"/>
                    <a:pt x="3630" y="49098"/>
                    <a:pt x="3733" y="49375"/>
                  </a:cubicBezTo>
                  <a:cubicBezTo>
                    <a:pt x="3906" y="49997"/>
                    <a:pt x="4010" y="50619"/>
                    <a:pt x="4183" y="51241"/>
                  </a:cubicBezTo>
                  <a:cubicBezTo>
                    <a:pt x="4286" y="51553"/>
                    <a:pt x="4390" y="51864"/>
                    <a:pt x="4494" y="52175"/>
                  </a:cubicBezTo>
                  <a:cubicBezTo>
                    <a:pt x="4736" y="52866"/>
                    <a:pt x="4805" y="53592"/>
                    <a:pt x="4978" y="54318"/>
                  </a:cubicBezTo>
                  <a:cubicBezTo>
                    <a:pt x="5047" y="54629"/>
                    <a:pt x="5116" y="54975"/>
                    <a:pt x="5185" y="55320"/>
                  </a:cubicBezTo>
                  <a:cubicBezTo>
                    <a:pt x="4701" y="54802"/>
                    <a:pt x="4148" y="54352"/>
                    <a:pt x="3837" y="53696"/>
                  </a:cubicBezTo>
                  <a:cubicBezTo>
                    <a:pt x="3491" y="52831"/>
                    <a:pt x="3111" y="52036"/>
                    <a:pt x="2731" y="51172"/>
                  </a:cubicBezTo>
                  <a:cubicBezTo>
                    <a:pt x="2316" y="50170"/>
                    <a:pt x="1901" y="49168"/>
                    <a:pt x="1660" y="48131"/>
                  </a:cubicBezTo>
                  <a:cubicBezTo>
                    <a:pt x="1556" y="47716"/>
                    <a:pt x="1418" y="47336"/>
                    <a:pt x="1245" y="46955"/>
                  </a:cubicBezTo>
                  <a:cubicBezTo>
                    <a:pt x="934" y="46091"/>
                    <a:pt x="795" y="45227"/>
                    <a:pt x="761" y="44294"/>
                  </a:cubicBezTo>
                  <a:cubicBezTo>
                    <a:pt x="726" y="42980"/>
                    <a:pt x="795" y="41667"/>
                    <a:pt x="623" y="40353"/>
                  </a:cubicBezTo>
                  <a:cubicBezTo>
                    <a:pt x="553" y="39697"/>
                    <a:pt x="484" y="39005"/>
                    <a:pt x="415" y="38349"/>
                  </a:cubicBezTo>
                  <a:cubicBezTo>
                    <a:pt x="242" y="37277"/>
                    <a:pt x="242" y="36206"/>
                    <a:pt x="381" y="35100"/>
                  </a:cubicBezTo>
                  <a:cubicBezTo>
                    <a:pt x="553" y="33855"/>
                    <a:pt x="830" y="32611"/>
                    <a:pt x="1176" y="31401"/>
                  </a:cubicBezTo>
                  <a:cubicBezTo>
                    <a:pt x="1348" y="30848"/>
                    <a:pt x="1556" y="30330"/>
                    <a:pt x="1763" y="29777"/>
                  </a:cubicBezTo>
                  <a:cubicBezTo>
                    <a:pt x="2247" y="28567"/>
                    <a:pt x="2835" y="27392"/>
                    <a:pt x="3319" y="26182"/>
                  </a:cubicBezTo>
                  <a:cubicBezTo>
                    <a:pt x="3561" y="25560"/>
                    <a:pt x="3872" y="24937"/>
                    <a:pt x="4183" y="24315"/>
                  </a:cubicBezTo>
                  <a:cubicBezTo>
                    <a:pt x="4252" y="24142"/>
                    <a:pt x="4286" y="23970"/>
                    <a:pt x="4356" y="23797"/>
                  </a:cubicBezTo>
                  <a:cubicBezTo>
                    <a:pt x="4425" y="23659"/>
                    <a:pt x="4459" y="23486"/>
                    <a:pt x="4667" y="23313"/>
                  </a:cubicBezTo>
                  <a:lnTo>
                    <a:pt x="4667" y="23313"/>
                  </a:lnTo>
                  <a:cubicBezTo>
                    <a:pt x="4667" y="24108"/>
                    <a:pt x="4563" y="24834"/>
                    <a:pt x="4390" y="25525"/>
                  </a:cubicBezTo>
                  <a:cubicBezTo>
                    <a:pt x="4632" y="25214"/>
                    <a:pt x="4701" y="24868"/>
                    <a:pt x="4701" y="24488"/>
                  </a:cubicBezTo>
                  <a:cubicBezTo>
                    <a:pt x="4736" y="24039"/>
                    <a:pt x="4840" y="23589"/>
                    <a:pt x="4840" y="23140"/>
                  </a:cubicBezTo>
                  <a:cubicBezTo>
                    <a:pt x="4840" y="23071"/>
                    <a:pt x="4840" y="22933"/>
                    <a:pt x="5012" y="22864"/>
                  </a:cubicBezTo>
                  <a:close/>
                  <a:moveTo>
                    <a:pt x="17356" y="55260"/>
                  </a:moveTo>
                  <a:cubicBezTo>
                    <a:pt x="17378" y="55260"/>
                    <a:pt x="17404" y="55268"/>
                    <a:pt x="17421" y="55286"/>
                  </a:cubicBezTo>
                  <a:cubicBezTo>
                    <a:pt x="17490" y="55320"/>
                    <a:pt x="17456" y="55355"/>
                    <a:pt x="17421" y="55424"/>
                  </a:cubicBezTo>
                  <a:cubicBezTo>
                    <a:pt x="17318" y="55597"/>
                    <a:pt x="17179" y="55770"/>
                    <a:pt x="16903" y="55942"/>
                  </a:cubicBezTo>
                  <a:cubicBezTo>
                    <a:pt x="16972" y="55631"/>
                    <a:pt x="17179" y="55458"/>
                    <a:pt x="17318" y="55286"/>
                  </a:cubicBezTo>
                  <a:cubicBezTo>
                    <a:pt x="17318" y="55268"/>
                    <a:pt x="17335" y="55260"/>
                    <a:pt x="17356" y="55260"/>
                  </a:cubicBezTo>
                  <a:close/>
                  <a:moveTo>
                    <a:pt x="29519" y="55908"/>
                  </a:moveTo>
                  <a:lnTo>
                    <a:pt x="29474" y="55961"/>
                  </a:lnTo>
                  <a:lnTo>
                    <a:pt x="29474" y="55961"/>
                  </a:lnTo>
                  <a:cubicBezTo>
                    <a:pt x="29488" y="55954"/>
                    <a:pt x="29503" y="55948"/>
                    <a:pt x="29519" y="55942"/>
                  </a:cubicBezTo>
                  <a:lnTo>
                    <a:pt x="29554" y="55908"/>
                  </a:lnTo>
                  <a:close/>
                  <a:moveTo>
                    <a:pt x="24507" y="40250"/>
                  </a:moveTo>
                  <a:lnTo>
                    <a:pt x="24507" y="40250"/>
                  </a:lnTo>
                  <a:cubicBezTo>
                    <a:pt x="24542" y="40388"/>
                    <a:pt x="24438" y="40492"/>
                    <a:pt x="24369" y="40561"/>
                  </a:cubicBezTo>
                  <a:cubicBezTo>
                    <a:pt x="23781" y="41356"/>
                    <a:pt x="23263" y="42185"/>
                    <a:pt x="22710" y="43015"/>
                  </a:cubicBezTo>
                  <a:cubicBezTo>
                    <a:pt x="22157" y="43845"/>
                    <a:pt x="21638" y="44709"/>
                    <a:pt x="21154" y="45573"/>
                  </a:cubicBezTo>
                  <a:cubicBezTo>
                    <a:pt x="20878" y="46022"/>
                    <a:pt x="20705" y="46506"/>
                    <a:pt x="20532" y="47025"/>
                  </a:cubicBezTo>
                  <a:cubicBezTo>
                    <a:pt x="20498" y="47059"/>
                    <a:pt x="20463" y="47128"/>
                    <a:pt x="20498" y="47163"/>
                  </a:cubicBezTo>
                  <a:cubicBezTo>
                    <a:pt x="20567" y="47543"/>
                    <a:pt x="20325" y="47750"/>
                    <a:pt x="20152" y="47992"/>
                  </a:cubicBezTo>
                  <a:cubicBezTo>
                    <a:pt x="19564" y="48787"/>
                    <a:pt x="18908" y="49513"/>
                    <a:pt x="18320" y="50274"/>
                  </a:cubicBezTo>
                  <a:cubicBezTo>
                    <a:pt x="17698" y="51103"/>
                    <a:pt x="17006" y="51864"/>
                    <a:pt x="16350" y="52624"/>
                  </a:cubicBezTo>
                  <a:cubicBezTo>
                    <a:pt x="16039" y="52970"/>
                    <a:pt x="15658" y="53281"/>
                    <a:pt x="15347" y="53592"/>
                  </a:cubicBezTo>
                  <a:cubicBezTo>
                    <a:pt x="15105" y="53834"/>
                    <a:pt x="14794" y="53868"/>
                    <a:pt x="14518" y="53972"/>
                  </a:cubicBezTo>
                  <a:cubicBezTo>
                    <a:pt x="13826" y="54249"/>
                    <a:pt x="13170" y="54560"/>
                    <a:pt x="12548" y="54975"/>
                  </a:cubicBezTo>
                  <a:cubicBezTo>
                    <a:pt x="11960" y="55320"/>
                    <a:pt x="11407" y="55735"/>
                    <a:pt x="10819" y="56081"/>
                  </a:cubicBezTo>
                  <a:cubicBezTo>
                    <a:pt x="10992" y="55597"/>
                    <a:pt x="11407" y="55251"/>
                    <a:pt x="11580" y="54836"/>
                  </a:cubicBezTo>
                  <a:cubicBezTo>
                    <a:pt x="11593" y="54834"/>
                    <a:pt x="11605" y="54832"/>
                    <a:pt x="11616" y="54832"/>
                  </a:cubicBezTo>
                  <a:cubicBezTo>
                    <a:pt x="11723" y="54832"/>
                    <a:pt x="11705" y="54954"/>
                    <a:pt x="11773" y="54954"/>
                  </a:cubicBezTo>
                  <a:cubicBezTo>
                    <a:pt x="11786" y="54954"/>
                    <a:pt x="11802" y="54950"/>
                    <a:pt x="11822" y="54940"/>
                  </a:cubicBezTo>
                  <a:cubicBezTo>
                    <a:pt x="11891" y="54905"/>
                    <a:pt x="11856" y="54836"/>
                    <a:pt x="11856" y="54802"/>
                  </a:cubicBezTo>
                  <a:cubicBezTo>
                    <a:pt x="11822" y="54491"/>
                    <a:pt x="12029" y="54318"/>
                    <a:pt x="12202" y="54145"/>
                  </a:cubicBezTo>
                  <a:cubicBezTo>
                    <a:pt x="12824" y="53523"/>
                    <a:pt x="13343" y="52831"/>
                    <a:pt x="13861" y="52106"/>
                  </a:cubicBezTo>
                  <a:cubicBezTo>
                    <a:pt x="14345" y="51449"/>
                    <a:pt x="14725" y="50758"/>
                    <a:pt x="15175" y="50101"/>
                  </a:cubicBezTo>
                  <a:cubicBezTo>
                    <a:pt x="15520" y="49617"/>
                    <a:pt x="15797" y="49064"/>
                    <a:pt x="16073" y="48545"/>
                  </a:cubicBezTo>
                  <a:cubicBezTo>
                    <a:pt x="16453" y="47958"/>
                    <a:pt x="16799" y="47370"/>
                    <a:pt x="17076" y="46748"/>
                  </a:cubicBezTo>
                  <a:cubicBezTo>
                    <a:pt x="17248" y="46402"/>
                    <a:pt x="17421" y="46091"/>
                    <a:pt x="17559" y="45746"/>
                  </a:cubicBezTo>
                  <a:cubicBezTo>
                    <a:pt x="17663" y="45504"/>
                    <a:pt x="17801" y="45262"/>
                    <a:pt x="18009" y="45089"/>
                  </a:cubicBezTo>
                  <a:cubicBezTo>
                    <a:pt x="18285" y="44847"/>
                    <a:pt x="18527" y="44605"/>
                    <a:pt x="18735" y="44363"/>
                  </a:cubicBezTo>
                  <a:cubicBezTo>
                    <a:pt x="18942" y="44156"/>
                    <a:pt x="19184" y="44017"/>
                    <a:pt x="19461" y="43914"/>
                  </a:cubicBezTo>
                  <a:cubicBezTo>
                    <a:pt x="20152" y="43672"/>
                    <a:pt x="20739" y="43257"/>
                    <a:pt x="21327" y="42842"/>
                  </a:cubicBezTo>
                  <a:cubicBezTo>
                    <a:pt x="21534" y="42704"/>
                    <a:pt x="21742" y="42497"/>
                    <a:pt x="21984" y="42358"/>
                  </a:cubicBezTo>
                  <a:cubicBezTo>
                    <a:pt x="22848" y="41874"/>
                    <a:pt x="23539" y="41148"/>
                    <a:pt x="24231" y="40457"/>
                  </a:cubicBezTo>
                  <a:cubicBezTo>
                    <a:pt x="24334" y="40388"/>
                    <a:pt x="24369" y="40284"/>
                    <a:pt x="24507" y="40250"/>
                  </a:cubicBezTo>
                  <a:close/>
                  <a:moveTo>
                    <a:pt x="21003" y="56158"/>
                  </a:moveTo>
                  <a:cubicBezTo>
                    <a:pt x="20990" y="56158"/>
                    <a:pt x="20981" y="56167"/>
                    <a:pt x="20981" y="56184"/>
                  </a:cubicBezTo>
                  <a:lnTo>
                    <a:pt x="21051" y="56184"/>
                  </a:lnTo>
                  <a:cubicBezTo>
                    <a:pt x="21033" y="56167"/>
                    <a:pt x="21016" y="56158"/>
                    <a:pt x="21003" y="56158"/>
                  </a:cubicBezTo>
                  <a:close/>
                  <a:moveTo>
                    <a:pt x="29474" y="55961"/>
                  </a:moveTo>
                  <a:cubicBezTo>
                    <a:pt x="29394" y="55999"/>
                    <a:pt x="29336" y="56062"/>
                    <a:pt x="29277" y="56150"/>
                  </a:cubicBezTo>
                  <a:cubicBezTo>
                    <a:pt x="29250" y="56177"/>
                    <a:pt x="29222" y="56183"/>
                    <a:pt x="29212" y="56219"/>
                  </a:cubicBezTo>
                  <a:lnTo>
                    <a:pt x="29212" y="56219"/>
                  </a:lnTo>
                  <a:cubicBezTo>
                    <a:pt x="29277" y="56217"/>
                    <a:pt x="29278" y="56184"/>
                    <a:pt x="29312" y="56150"/>
                  </a:cubicBezTo>
                  <a:lnTo>
                    <a:pt x="29474" y="55961"/>
                  </a:lnTo>
                  <a:close/>
                  <a:moveTo>
                    <a:pt x="29212" y="56219"/>
                  </a:moveTo>
                  <a:cubicBezTo>
                    <a:pt x="29211" y="56219"/>
                    <a:pt x="29209" y="56219"/>
                    <a:pt x="29208" y="56219"/>
                  </a:cubicBezTo>
                  <a:cubicBezTo>
                    <a:pt x="29208" y="56231"/>
                    <a:pt x="29203" y="56244"/>
                    <a:pt x="29196" y="56255"/>
                  </a:cubicBezTo>
                  <a:lnTo>
                    <a:pt x="29196" y="56255"/>
                  </a:lnTo>
                  <a:cubicBezTo>
                    <a:pt x="29200" y="56254"/>
                    <a:pt x="29204" y="56253"/>
                    <a:pt x="29208" y="56253"/>
                  </a:cubicBezTo>
                  <a:cubicBezTo>
                    <a:pt x="29208" y="56239"/>
                    <a:pt x="29209" y="56228"/>
                    <a:pt x="29212" y="56219"/>
                  </a:cubicBezTo>
                  <a:close/>
                  <a:moveTo>
                    <a:pt x="29196" y="56255"/>
                  </a:moveTo>
                  <a:cubicBezTo>
                    <a:pt x="29178" y="56259"/>
                    <a:pt x="29161" y="56271"/>
                    <a:pt x="29151" y="56287"/>
                  </a:cubicBezTo>
                  <a:lnTo>
                    <a:pt x="29151" y="56287"/>
                  </a:lnTo>
                  <a:cubicBezTo>
                    <a:pt x="29169" y="56283"/>
                    <a:pt x="29185" y="56270"/>
                    <a:pt x="29196" y="56255"/>
                  </a:cubicBezTo>
                  <a:close/>
                  <a:moveTo>
                    <a:pt x="10681" y="56219"/>
                  </a:moveTo>
                  <a:cubicBezTo>
                    <a:pt x="10681" y="56253"/>
                    <a:pt x="10681" y="56288"/>
                    <a:pt x="10681" y="56288"/>
                  </a:cubicBezTo>
                  <a:cubicBezTo>
                    <a:pt x="10646" y="56323"/>
                    <a:pt x="10646" y="56323"/>
                    <a:pt x="10612" y="56323"/>
                  </a:cubicBezTo>
                  <a:cubicBezTo>
                    <a:pt x="10577" y="56323"/>
                    <a:pt x="10577" y="56288"/>
                    <a:pt x="10612" y="56288"/>
                  </a:cubicBezTo>
                  <a:cubicBezTo>
                    <a:pt x="10612" y="56288"/>
                    <a:pt x="10646" y="56253"/>
                    <a:pt x="10681" y="56219"/>
                  </a:cubicBezTo>
                  <a:close/>
                  <a:moveTo>
                    <a:pt x="29151" y="56287"/>
                  </a:moveTo>
                  <a:lnTo>
                    <a:pt x="29151" y="56287"/>
                  </a:lnTo>
                  <a:cubicBezTo>
                    <a:pt x="29147" y="56288"/>
                    <a:pt x="29143" y="56288"/>
                    <a:pt x="29139" y="56288"/>
                  </a:cubicBezTo>
                  <a:cubicBezTo>
                    <a:pt x="29130" y="56306"/>
                    <a:pt x="29119" y="56321"/>
                    <a:pt x="29108" y="56335"/>
                  </a:cubicBezTo>
                  <a:lnTo>
                    <a:pt x="29108" y="56335"/>
                  </a:lnTo>
                  <a:cubicBezTo>
                    <a:pt x="29118" y="56331"/>
                    <a:pt x="29128" y="56327"/>
                    <a:pt x="29139" y="56323"/>
                  </a:cubicBezTo>
                  <a:cubicBezTo>
                    <a:pt x="29139" y="56310"/>
                    <a:pt x="29143" y="56298"/>
                    <a:pt x="29151" y="56287"/>
                  </a:cubicBezTo>
                  <a:close/>
                  <a:moveTo>
                    <a:pt x="20912" y="56565"/>
                  </a:moveTo>
                  <a:cubicBezTo>
                    <a:pt x="20947" y="56634"/>
                    <a:pt x="20981" y="56703"/>
                    <a:pt x="20912" y="56737"/>
                  </a:cubicBezTo>
                  <a:cubicBezTo>
                    <a:pt x="20878" y="56703"/>
                    <a:pt x="20912" y="56634"/>
                    <a:pt x="20912" y="56565"/>
                  </a:cubicBezTo>
                  <a:close/>
                  <a:moveTo>
                    <a:pt x="28743" y="56841"/>
                  </a:moveTo>
                  <a:cubicBezTo>
                    <a:pt x="28744" y="56844"/>
                    <a:pt x="28746" y="56847"/>
                    <a:pt x="28747" y="56850"/>
                  </a:cubicBezTo>
                  <a:lnTo>
                    <a:pt x="28747" y="56850"/>
                  </a:lnTo>
                  <a:cubicBezTo>
                    <a:pt x="28751" y="56848"/>
                    <a:pt x="28755" y="56845"/>
                    <a:pt x="28759" y="56841"/>
                  </a:cubicBezTo>
                  <a:close/>
                  <a:moveTo>
                    <a:pt x="12513" y="30088"/>
                  </a:moveTo>
                  <a:cubicBezTo>
                    <a:pt x="12617" y="30191"/>
                    <a:pt x="12651" y="30330"/>
                    <a:pt x="12651" y="30433"/>
                  </a:cubicBezTo>
                  <a:cubicBezTo>
                    <a:pt x="12790" y="31505"/>
                    <a:pt x="12962" y="32611"/>
                    <a:pt x="12997" y="33717"/>
                  </a:cubicBezTo>
                  <a:cubicBezTo>
                    <a:pt x="12997" y="34547"/>
                    <a:pt x="13101" y="35411"/>
                    <a:pt x="13204" y="36240"/>
                  </a:cubicBezTo>
                  <a:cubicBezTo>
                    <a:pt x="13204" y="36551"/>
                    <a:pt x="13204" y="36862"/>
                    <a:pt x="13101" y="37173"/>
                  </a:cubicBezTo>
                  <a:cubicBezTo>
                    <a:pt x="12893" y="37830"/>
                    <a:pt x="12720" y="38487"/>
                    <a:pt x="12582" y="39144"/>
                  </a:cubicBezTo>
                  <a:cubicBezTo>
                    <a:pt x="12444" y="39662"/>
                    <a:pt x="12306" y="40181"/>
                    <a:pt x="12133" y="40665"/>
                  </a:cubicBezTo>
                  <a:cubicBezTo>
                    <a:pt x="11960" y="41114"/>
                    <a:pt x="11822" y="41598"/>
                    <a:pt x="11753" y="42082"/>
                  </a:cubicBezTo>
                  <a:cubicBezTo>
                    <a:pt x="11649" y="42427"/>
                    <a:pt x="11614" y="42808"/>
                    <a:pt x="11407" y="43119"/>
                  </a:cubicBezTo>
                  <a:cubicBezTo>
                    <a:pt x="11303" y="43879"/>
                    <a:pt x="10888" y="44536"/>
                    <a:pt x="10750" y="45262"/>
                  </a:cubicBezTo>
                  <a:cubicBezTo>
                    <a:pt x="10716" y="45400"/>
                    <a:pt x="10646" y="45538"/>
                    <a:pt x="10577" y="45677"/>
                  </a:cubicBezTo>
                  <a:cubicBezTo>
                    <a:pt x="10335" y="46264"/>
                    <a:pt x="10059" y="46852"/>
                    <a:pt x="9679" y="47370"/>
                  </a:cubicBezTo>
                  <a:cubicBezTo>
                    <a:pt x="9506" y="47612"/>
                    <a:pt x="9402" y="47923"/>
                    <a:pt x="9333" y="48200"/>
                  </a:cubicBezTo>
                  <a:cubicBezTo>
                    <a:pt x="9195" y="48822"/>
                    <a:pt x="8953" y="49444"/>
                    <a:pt x="8745" y="50032"/>
                  </a:cubicBezTo>
                  <a:cubicBezTo>
                    <a:pt x="8469" y="50965"/>
                    <a:pt x="8192" y="51933"/>
                    <a:pt x="7916" y="52866"/>
                  </a:cubicBezTo>
                  <a:cubicBezTo>
                    <a:pt x="7708" y="53592"/>
                    <a:pt x="7466" y="54283"/>
                    <a:pt x="7294" y="55044"/>
                  </a:cubicBezTo>
                  <a:cubicBezTo>
                    <a:pt x="7155" y="55631"/>
                    <a:pt x="6983" y="56253"/>
                    <a:pt x="6844" y="56841"/>
                  </a:cubicBezTo>
                  <a:cubicBezTo>
                    <a:pt x="6741" y="57360"/>
                    <a:pt x="6637" y="57913"/>
                    <a:pt x="6533" y="58431"/>
                  </a:cubicBezTo>
                  <a:cubicBezTo>
                    <a:pt x="6464" y="58811"/>
                    <a:pt x="6360" y="59226"/>
                    <a:pt x="6291" y="59641"/>
                  </a:cubicBezTo>
                  <a:lnTo>
                    <a:pt x="6291" y="59606"/>
                  </a:lnTo>
                  <a:cubicBezTo>
                    <a:pt x="6049" y="59468"/>
                    <a:pt x="6084" y="59226"/>
                    <a:pt x="6049" y="59053"/>
                  </a:cubicBezTo>
                  <a:cubicBezTo>
                    <a:pt x="5946" y="58258"/>
                    <a:pt x="5842" y="57463"/>
                    <a:pt x="5807" y="56668"/>
                  </a:cubicBezTo>
                  <a:cubicBezTo>
                    <a:pt x="5773" y="56323"/>
                    <a:pt x="5738" y="55942"/>
                    <a:pt x="5738" y="55562"/>
                  </a:cubicBezTo>
                  <a:cubicBezTo>
                    <a:pt x="5738" y="55389"/>
                    <a:pt x="5738" y="55389"/>
                    <a:pt x="5980" y="55286"/>
                  </a:cubicBezTo>
                  <a:cubicBezTo>
                    <a:pt x="6015" y="55251"/>
                    <a:pt x="6015" y="55216"/>
                    <a:pt x="6015" y="55147"/>
                  </a:cubicBezTo>
                  <a:cubicBezTo>
                    <a:pt x="6015" y="55009"/>
                    <a:pt x="6049" y="54836"/>
                    <a:pt x="6015" y="54698"/>
                  </a:cubicBezTo>
                  <a:cubicBezTo>
                    <a:pt x="5946" y="53488"/>
                    <a:pt x="6015" y="52278"/>
                    <a:pt x="6360" y="51138"/>
                  </a:cubicBezTo>
                  <a:cubicBezTo>
                    <a:pt x="6499" y="50619"/>
                    <a:pt x="6637" y="50135"/>
                    <a:pt x="6844" y="49651"/>
                  </a:cubicBezTo>
                  <a:cubicBezTo>
                    <a:pt x="6983" y="49375"/>
                    <a:pt x="6948" y="49029"/>
                    <a:pt x="7017" y="48718"/>
                  </a:cubicBezTo>
                  <a:cubicBezTo>
                    <a:pt x="7225" y="47612"/>
                    <a:pt x="7536" y="46506"/>
                    <a:pt x="8054" y="45504"/>
                  </a:cubicBezTo>
                  <a:cubicBezTo>
                    <a:pt x="8227" y="45089"/>
                    <a:pt x="8400" y="44640"/>
                    <a:pt x="8538" y="44225"/>
                  </a:cubicBezTo>
                  <a:cubicBezTo>
                    <a:pt x="8780" y="43637"/>
                    <a:pt x="9091" y="43050"/>
                    <a:pt x="9333" y="42462"/>
                  </a:cubicBezTo>
                  <a:cubicBezTo>
                    <a:pt x="9644" y="41736"/>
                    <a:pt x="9921" y="41045"/>
                    <a:pt x="10197" y="40319"/>
                  </a:cubicBezTo>
                  <a:cubicBezTo>
                    <a:pt x="10405" y="39800"/>
                    <a:pt x="10612" y="39282"/>
                    <a:pt x="10819" y="38798"/>
                  </a:cubicBezTo>
                  <a:cubicBezTo>
                    <a:pt x="10992" y="38314"/>
                    <a:pt x="11096" y="37830"/>
                    <a:pt x="11200" y="37346"/>
                  </a:cubicBezTo>
                  <a:cubicBezTo>
                    <a:pt x="11338" y="36724"/>
                    <a:pt x="11545" y="36137"/>
                    <a:pt x="11683" y="35549"/>
                  </a:cubicBezTo>
                  <a:cubicBezTo>
                    <a:pt x="11718" y="35272"/>
                    <a:pt x="11753" y="35030"/>
                    <a:pt x="11787" y="34754"/>
                  </a:cubicBezTo>
                  <a:cubicBezTo>
                    <a:pt x="11856" y="34270"/>
                    <a:pt x="11925" y="33752"/>
                    <a:pt x="12098" y="33268"/>
                  </a:cubicBezTo>
                  <a:cubicBezTo>
                    <a:pt x="12167" y="33129"/>
                    <a:pt x="12098" y="33026"/>
                    <a:pt x="12098" y="32887"/>
                  </a:cubicBezTo>
                  <a:cubicBezTo>
                    <a:pt x="12167" y="32196"/>
                    <a:pt x="12133" y="31505"/>
                    <a:pt x="12271" y="30848"/>
                  </a:cubicBezTo>
                  <a:cubicBezTo>
                    <a:pt x="12340" y="30606"/>
                    <a:pt x="12340" y="30330"/>
                    <a:pt x="12513" y="30088"/>
                  </a:cubicBezTo>
                  <a:close/>
                  <a:moveTo>
                    <a:pt x="14449" y="59675"/>
                  </a:moveTo>
                  <a:cubicBezTo>
                    <a:pt x="14449" y="59710"/>
                    <a:pt x="14449" y="59710"/>
                    <a:pt x="14414" y="59710"/>
                  </a:cubicBezTo>
                  <a:cubicBezTo>
                    <a:pt x="14414" y="59710"/>
                    <a:pt x="14449" y="59710"/>
                    <a:pt x="14449" y="59675"/>
                  </a:cubicBezTo>
                  <a:close/>
                  <a:moveTo>
                    <a:pt x="33095" y="38475"/>
                  </a:moveTo>
                  <a:cubicBezTo>
                    <a:pt x="33223" y="38475"/>
                    <a:pt x="33287" y="38532"/>
                    <a:pt x="33287" y="38694"/>
                  </a:cubicBezTo>
                  <a:cubicBezTo>
                    <a:pt x="33321" y="38971"/>
                    <a:pt x="33321" y="39213"/>
                    <a:pt x="33252" y="39489"/>
                  </a:cubicBezTo>
                  <a:cubicBezTo>
                    <a:pt x="33183" y="39697"/>
                    <a:pt x="33148" y="39904"/>
                    <a:pt x="33218" y="40146"/>
                  </a:cubicBezTo>
                  <a:cubicBezTo>
                    <a:pt x="33252" y="40215"/>
                    <a:pt x="33218" y="40319"/>
                    <a:pt x="33218" y="40388"/>
                  </a:cubicBezTo>
                  <a:cubicBezTo>
                    <a:pt x="33045" y="41218"/>
                    <a:pt x="32906" y="42047"/>
                    <a:pt x="32561" y="42808"/>
                  </a:cubicBezTo>
                  <a:cubicBezTo>
                    <a:pt x="32526" y="42877"/>
                    <a:pt x="32526" y="42911"/>
                    <a:pt x="32526" y="42946"/>
                  </a:cubicBezTo>
                  <a:cubicBezTo>
                    <a:pt x="32215" y="44190"/>
                    <a:pt x="31662" y="45331"/>
                    <a:pt x="31074" y="46472"/>
                  </a:cubicBezTo>
                  <a:cubicBezTo>
                    <a:pt x="30452" y="47578"/>
                    <a:pt x="29899" y="48718"/>
                    <a:pt x="29346" y="49859"/>
                  </a:cubicBezTo>
                  <a:cubicBezTo>
                    <a:pt x="29208" y="50170"/>
                    <a:pt x="29070" y="50481"/>
                    <a:pt x="28862" y="50758"/>
                  </a:cubicBezTo>
                  <a:cubicBezTo>
                    <a:pt x="28448" y="51380"/>
                    <a:pt x="28136" y="52036"/>
                    <a:pt x="27756" y="52659"/>
                  </a:cubicBezTo>
                  <a:cubicBezTo>
                    <a:pt x="27307" y="53385"/>
                    <a:pt x="26823" y="54076"/>
                    <a:pt x="26304" y="54698"/>
                  </a:cubicBezTo>
                  <a:cubicBezTo>
                    <a:pt x="25786" y="55355"/>
                    <a:pt x="25198" y="55942"/>
                    <a:pt x="24680" y="56634"/>
                  </a:cubicBezTo>
                  <a:cubicBezTo>
                    <a:pt x="24196" y="57256"/>
                    <a:pt x="23574" y="57705"/>
                    <a:pt x="22986" y="58189"/>
                  </a:cubicBezTo>
                  <a:cubicBezTo>
                    <a:pt x="22801" y="58313"/>
                    <a:pt x="22615" y="58436"/>
                    <a:pt x="22380" y="58436"/>
                  </a:cubicBezTo>
                  <a:cubicBezTo>
                    <a:pt x="22353" y="58436"/>
                    <a:pt x="22324" y="58435"/>
                    <a:pt x="22295" y="58431"/>
                  </a:cubicBezTo>
                  <a:cubicBezTo>
                    <a:pt x="22191" y="58431"/>
                    <a:pt x="22157" y="58535"/>
                    <a:pt x="22053" y="58569"/>
                  </a:cubicBezTo>
                  <a:cubicBezTo>
                    <a:pt x="21673" y="58880"/>
                    <a:pt x="21258" y="59191"/>
                    <a:pt x="20878" y="59503"/>
                  </a:cubicBezTo>
                  <a:cubicBezTo>
                    <a:pt x="20766" y="59587"/>
                    <a:pt x="20693" y="59631"/>
                    <a:pt x="20642" y="59631"/>
                  </a:cubicBezTo>
                  <a:cubicBezTo>
                    <a:pt x="20568" y="59631"/>
                    <a:pt x="20539" y="59535"/>
                    <a:pt x="20498" y="59330"/>
                  </a:cubicBezTo>
                  <a:cubicBezTo>
                    <a:pt x="20290" y="59364"/>
                    <a:pt x="20186" y="59537"/>
                    <a:pt x="20048" y="59641"/>
                  </a:cubicBezTo>
                  <a:cubicBezTo>
                    <a:pt x="19841" y="59848"/>
                    <a:pt x="19599" y="60056"/>
                    <a:pt x="19288" y="60159"/>
                  </a:cubicBezTo>
                  <a:cubicBezTo>
                    <a:pt x="19806" y="59503"/>
                    <a:pt x="20428" y="58880"/>
                    <a:pt x="20981" y="58258"/>
                  </a:cubicBezTo>
                  <a:cubicBezTo>
                    <a:pt x="20809" y="58258"/>
                    <a:pt x="20739" y="58327"/>
                    <a:pt x="20636" y="58431"/>
                  </a:cubicBezTo>
                  <a:cubicBezTo>
                    <a:pt x="20601" y="58500"/>
                    <a:pt x="20532" y="58569"/>
                    <a:pt x="20463" y="58638"/>
                  </a:cubicBezTo>
                  <a:cubicBezTo>
                    <a:pt x="20273" y="58923"/>
                    <a:pt x="20025" y="59092"/>
                    <a:pt x="19667" y="59092"/>
                  </a:cubicBezTo>
                  <a:cubicBezTo>
                    <a:pt x="19633" y="59092"/>
                    <a:pt x="19599" y="59091"/>
                    <a:pt x="19564" y="59088"/>
                  </a:cubicBezTo>
                  <a:cubicBezTo>
                    <a:pt x="19633" y="58880"/>
                    <a:pt x="19806" y="58708"/>
                    <a:pt x="19910" y="58535"/>
                  </a:cubicBezTo>
                  <a:cubicBezTo>
                    <a:pt x="20256" y="58016"/>
                    <a:pt x="20601" y="57532"/>
                    <a:pt x="21016" y="57118"/>
                  </a:cubicBezTo>
                  <a:cubicBezTo>
                    <a:pt x="21534" y="56599"/>
                    <a:pt x="21949" y="55942"/>
                    <a:pt x="22537" y="55458"/>
                  </a:cubicBezTo>
                  <a:cubicBezTo>
                    <a:pt x="22641" y="55355"/>
                    <a:pt x="22779" y="55251"/>
                    <a:pt x="22917" y="55113"/>
                  </a:cubicBezTo>
                  <a:cubicBezTo>
                    <a:pt x="23021" y="55009"/>
                    <a:pt x="23159" y="54940"/>
                    <a:pt x="23228" y="54733"/>
                  </a:cubicBezTo>
                  <a:cubicBezTo>
                    <a:pt x="23228" y="54594"/>
                    <a:pt x="23366" y="54525"/>
                    <a:pt x="23470" y="54456"/>
                  </a:cubicBezTo>
                  <a:cubicBezTo>
                    <a:pt x="24023" y="54076"/>
                    <a:pt x="24473" y="53592"/>
                    <a:pt x="24991" y="53143"/>
                  </a:cubicBezTo>
                  <a:cubicBezTo>
                    <a:pt x="25095" y="53073"/>
                    <a:pt x="25198" y="52970"/>
                    <a:pt x="25233" y="52866"/>
                  </a:cubicBezTo>
                  <a:cubicBezTo>
                    <a:pt x="25302" y="52728"/>
                    <a:pt x="25440" y="52624"/>
                    <a:pt x="25579" y="52590"/>
                  </a:cubicBezTo>
                  <a:cubicBezTo>
                    <a:pt x="25786" y="52520"/>
                    <a:pt x="25890" y="52382"/>
                    <a:pt x="26028" y="52244"/>
                  </a:cubicBezTo>
                  <a:cubicBezTo>
                    <a:pt x="26719" y="51276"/>
                    <a:pt x="27411" y="50274"/>
                    <a:pt x="28033" y="49237"/>
                  </a:cubicBezTo>
                  <a:cubicBezTo>
                    <a:pt x="28689" y="48165"/>
                    <a:pt x="29277" y="47059"/>
                    <a:pt x="29796" y="45953"/>
                  </a:cubicBezTo>
                  <a:cubicBezTo>
                    <a:pt x="30210" y="45123"/>
                    <a:pt x="30729" y="44363"/>
                    <a:pt x="31109" y="43533"/>
                  </a:cubicBezTo>
                  <a:cubicBezTo>
                    <a:pt x="31489" y="42773"/>
                    <a:pt x="31973" y="42047"/>
                    <a:pt x="32284" y="41252"/>
                  </a:cubicBezTo>
                  <a:cubicBezTo>
                    <a:pt x="32526" y="40734"/>
                    <a:pt x="32630" y="40181"/>
                    <a:pt x="32734" y="39628"/>
                  </a:cubicBezTo>
                  <a:cubicBezTo>
                    <a:pt x="32768" y="39420"/>
                    <a:pt x="32803" y="39213"/>
                    <a:pt x="32837" y="38971"/>
                  </a:cubicBezTo>
                  <a:cubicBezTo>
                    <a:pt x="32872" y="38902"/>
                    <a:pt x="32906" y="38833"/>
                    <a:pt x="32837" y="38763"/>
                  </a:cubicBezTo>
                  <a:cubicBezTo>
                    <a:pt x="32734" y="38591"/>
                    <a:pt x="32837" y="38522"/>
                    <a:pt x="32976" y="38487"/>
                  </a:cubicBezTo>
                  <a:cubicBezTo>
                    <a:pt x="33020" y="38480"/>
                    <a:pt x="33060" y="38475"/>
                    <a:pt x="33095" y="38475"/>
                  </a:cubicBezTo>
                  <a:close/>
                  <a:moveTo>
                    <a:pt x="27272" y="48338"/>
                  </a:moveTo>
                  <a:lnTo>
                    <a:pt x="27272" y="48338"/>
                  </a:lnTo>
                  <a:cubicBezTo>
                    <a:pt x="27203" y="48615"/>
                    <a:pt x="27065" y="48753"/>
                    <a:pt x="26961" y="48926"/>
                  </a:cubicBezTo>
                  <a:cubicBezTo>
                    <a:pt x="26581" y="49479"/>
                    <a:pt x="26201" y="49997"/>
                    <a:pt x="25855" y="50550"/>
                  </a:cubicBezTo>
                  <a:cubicBezTo>
                    <a:pt x="25648" y="50861"/>
                    <a:pt x="25371" y="51138"/>
                    <a:pt x="25164" y="51449"/>
                  </a:cubicBezTo>
                  <a:cubicBezTo>
                    <a:pt x="25164" y="51483"/>
                    <a:pt x="25129" y="51518"/>
                    <a:pt x="25164" y="51553"/>
                  </a:cubicBezTo>
                  <a:cubicBezTo>
                    <a:pt x="25129" y="51553"/>
                    <a:pt x="25129" y="51587"/>
                    <a:pt x="25129" y="51587"/>
                  </a:cubicBezTo>
                  <a:lnTo>
                    <a:pt x="25129" y="51553"/>
                  </a:lnTo>
                  <a:cubicBezTo>
                    <a:pt x="25095" y="51553"/>
                    <a:pt x="25026" y="51587"/>
                    <a:pt x="25026" y="51622"/>
                  </a:cubicBezTo>
                  <a:cubicBezTo>
                    <a:pt x="25026" y="51647"/>
                    <a:pt x="25035" y="51654"/>
                    <a:pt x="25049" y="51654"/>
                  </a:cubicBezTo>
                  <a:cubicBezTo>
                    <a:pt x="25064" y="51654"/>
                    <a:pt x="25084" y="51646"/>
                    <a:pt x="25102" y="51646"/>
                  </a:cubicBezTo>
                  <a:cubicBezTo>
                    <a:pt x="25112" y="51646"/>
                    <a:pt x="25121" y="51648"/>
                    <a:pt x="25129" y="51656"/>
                  </a:cubicBezTo>
                  <a:cubicBezTo>
                    <a:pt x="24991" y="51933"/>
                    <a:pt x="24784" y="52140"/>
                    <a:pt x="24576" y="52348"/>
                  </a:cubicBezTo>
                  <a:cubicBezTo>
                    <a:pt x="24542" y="52399"/>
                    <a:pt x="24516" y="52425"/>
                    <a:pt x="24494" y="52425"/>
                  </a:cubicBezTo>
                  <a:cubicBezTo>
                    <a:pt x="24473" y="52425"/>
                    <a:pt x="24455" y="52399"/>
                    <a:pt x="24438" y="52348"/>
                  </a:cubicBezTo>
                  <a:cubicBezTo>
                    <a:pt x="24092" y="52624"/>
                    <a:pt x="23816" y="52935"/>
                    <a:pt x="23643" y="53281"/>
                  </a:cubicBezTo>
                  <a:cubicBezTo>
                    <a:pt x="23228" y="53557"/>
                    <a:pt x="22986" y="53972"/>
                    <a:pt x="22675" y="54352"/>
                  </a:cubicBezTo>
                  <a:cubicBezTo>
                    <a:pt x="22226" y="54940"/>
                    <a:pt x="21742" y="55493"/>
                    <a:pt x="21223" y="56046"/>
                  </a:cubicBezTo>
                  <a:cubicBezTo>
                    <a:pt x="21189" y="56115"/>
                    <a:pt x="21120" y="56150"/>
                    <a:pt x="21051" y="56184"/>
                  </a:cubicBezTo>
                  <a:cubicBezTo>
                    <a:pt x="21024" y="56237"/>
                    <a:pt x="21018" y="56311"/>
                    <a:pt x="20954" y="56311"/>
                  </a:cubicBezTo>
                  <a:cubicBezTo>
                    <a:pt x="20935" y="56311"/>
                    <a:pt x="20910" y="56304"/>
                    <a:pt x="20878" y="56288"/>
                  </a:cubicBezTo>
                  <a:cubicBezTo>
                    <a:pt x="20809" y="56323"/>
                    <a:pt x="20774" y="56426"/>
                    <a:pt x="20705" y="56530"/>
                  </a:cubicBezTo>
                  <a:cubicBezTo>
                    <a:pt x="20670" y="56565"/>
                    <a:pt x="20636" y="56599"/>
                    <a:pt x="20601" y="56634"/>
                  </a:cubicBezTo>
                  <a:cubicBezTo>
                    <a:pt x="20186" y="57152"/>
                    <a:pt x="19772" y="57636"/>
                    <a:pt x="19357" y="58189"/>
                  </a:cubicBezTo>
                  <a:cubicBezTo>
                    <a:pt x="19046" y="58569"/>
                    <a:pt x="18700" y="58880"/>
                    <a:pt x="18458" y="59295"/>
                  </a:cubicBezTo>
                  <a:cubicBezTo>
                    <a:pt x="18285" y="59537"/>
                    <a:pt x="18078" y="59745"/>
                    <a:pt x="18009" y="60021"/>
                  </a:cubicBezTo>
                  <a:cubicBezTo>
                    <a:pt x="18147" y="59883"/>
                    <a:pt x="18251" y="59745"/>
                    <a:pt x="18389" y="59606"/>
                  </a:cubicBezTo>
                  <a:cubicBezTo>
                    <a:pt x="19115" y="58742"/>
                    <a:pt x="19841" y="57913"/>
                    <a:pt x="20567" y="57048"/>
                  </a:cubicBezTo>
                  <a:cubicBezTo>
                    <a:pt x="20670" y="56945"/>
                    <a:pt x="20739" y="56806"/>
                    <a:pt x="20878" y="56772"/>
                  </a:cubicBezTo>
                  <a:lnTo>
                    <a:pt x="20878" y="56772"/>
                  </a:lnTo>
                  <a:cubicBezTo>
                    <a:pt x="20912" y="56910"/>
                    <a:pt x="20774" y="56979"/>
                    <a:pt x="20705" y="57083"/>
                  </a:cubicBezTo>
                  <a:cubicBezTo>
                    <a:pt x="20117" y="57843"/>
                    <a:pt x="19495" y="58604"/>
                    <a:pt x="18908" y="59364"/>
                  </a:cubicBezTo>
                  <a:cubicBezTo>
                    <a:pt x="18527" y="59814"/>
                    <a:pt x="18182" y="60263"/>
                    <a:pt x="17836" y="60678"/>
                  </a:cubicBezTo>
                  <a:cubicBezTo>
                    <a:pt x="17698" y="60851"/>
                    <a:pt x="17594" y="61023"/>
                    <a:pt x="17456" y="61196"/>
                  </a:cubicBezTo>
                  <a:cubicBezTo>
                    <a:pt x="17387" y="61300"/>
                    <a:pt x="17318" y="61404"/>
                    <a:pt x="17145" y="61438"/>
                  </a:cubicBezTo>
                  <a:cubicBezTo>
                    <a:pt x="17145" y="61127"/>
                    <a:pt x="17214" y="60885"/>
                    <a:pt x="17283" y="60609"/>
                  </a:cubicBezTo>
                  <a:cubicBezTo>
                    <a:pt x="17663" y="59606"/>
                    <a:pt x="18113" y="58604"/>
                    <a:pt x="18735" y="57671"/>
                  </a:cubicBezTo>
                  <a:cubicBezTo>
                    <a:pt x="18804" y="57567"/>
                    <a:pt x="18873" y="57463"/>
                    <a:pt x="18908" y="57325"/>
                  </a:cubicBezTo>
                  <a:cubicBezTo>
                    <a:pt x="19115" y="56979"/>
                    <a:pt x="19391" y="56737"/>
                    <a:pt x="19703" y="56495"/>
                  </a:cubicBezTo>
                  <a:cubicBezTo>
                    <a:pt x="20325" y="56081"/>
                    <a:pt x="20809" y="55562"/>
                    <a:pt x="21327" y="55009"/>
                  </a:cubicBezTo>
                  <a:cubicBezTo>
                    <a:pt x="21465" y="54836"/>
                    <a:pt x="21604" y="54698"/>
                    <a:pt x="21776" y="54594"/>
                  </a:cubicBezTo>
                  <a:cubicBezTo>
                    <a:pt x="22157" y="54249"/>
                    <a:pt x="22502" y="53903"/>
                    <a:pt x="22848" y="53488"/>
                  </a:cubicBezTo>
                  <a:cubicBezTo>
                    <a:pt x="23055" y="53246"/>
                    <a:pt x="23297" y="53004"/>
                    <a:pt x="23574" y="52797"/>
                  </a:cubicBezTo>
                  <a:cubicBezTo>
                    <a:pt x="23747" y="52659"/>
                    <a:pt x="23850" y="52451"/>
                    <a:pt x="23954" y="52278"/>
                  </a:cubicBezTo>
                  <a:cubicBezTo>
                    <a:pt x="24507" y="51483"/>
                    <a:pt x="25164" y="50792"/>
                    <a:pt x="25682" y="49997"/>
                  </a:cubicBezTo>
                  <a:cubicBezTo>
                    <a:pt x="25821" y="49824"/>
                    <a:pt x="25993" y="49617"/>
                    <a:pt x="26097" y="49410"/>
                  </a:cubicBezTo>
                  <a:cubicBezTo>
                    <a:pt x="26339" y="48926"/>
                    <a:pt x="26788" y="48649"/>
                    <a:pt x="27272" y="48338"/>
                  </a:cubicBezTo>
                  <a:close/>
                  <a:moveTo>
                    <a:pt x="19806" y="60298"/>
                  </a:moveTo>
                  <a:cubicBezTo>
                    <a:pt x="19668" y="60540"/>
                    <a:pt x="19461" y="60643"/>
                    <a:pt x="19253" y="60816"/>
                  </a:cubicBezTo>
                  <a:cubicBezTo>
                    <a:pt x="18977" y="61023"/>
                    <a:pt x="18700" y="61231"/>
                    <a:pt x="18424" y="61473"/>
                  </a:cubicBezTo>
                  <a:cubicBezTo>
                    <a:pt x="18389" y="61507"/>
                    <a:pt x="18320" y="61542"/>
                    <a:pt x="18251" y="61576"/>
                  </a:cubicBezTo>
                  <a:cubicBezTo>
                    <a:pt x="18211" y="61596"/>
                    <a:pt x="18171" y="61616"/>
                    <a:pt x="18138" y="61616"/>
                  </a:cubicBezTo>
                  <a:cubicBezTo>
                    <a:pt x="18113" y="61616"/>
                    <a:pt x="18093" y="61606"/>
                    <a:pt x="18078" y="61576"/>
                  </a:cubicBezTo>
                  <a:cubicBezTo>
                    <a:pt x="18043" y="61507"/>
                    <a:pt x="18078" y="61473"/>
                    <a:pt x="18113" y="61438"/>
                  </a:cubicBezTo>
                  <a:cubicBezTo>
                    <a:pt x="18182" y="61404"/>
                    <a:pt x="18216" y="61369"/>
                    <a:pt x="18251" y="61335"/>
                  </a:cubicBezTo>
                  <a:cubicBezTo>
                    <a:pt x="18631" y="61231"/>
                    <a:pt x="18838" y="60885"/>
                    <a:pt x="19149" y="60678"/>
                  </a:cubicBezTo>
                  <a:cubicBezTo>
                    <a:pt x="19357" y="60540"/>
                    <a:pt x="19530" y="60298"/>
                    <a:pt x="19806" y="60298"/>
                  </a:cubicBezTo>
                  <a:close/>
                  <a:moveTo>
                    <a:pt x="18887" y="34191"/>
                  </a:moveTo>
                  <a:cubicBezTo>
                    <a:pt x="18914" y="34191"/>
                    <a:pt x="18944" y="34203"/>
                    <a:pt x="18977" y="34235"/>
                  </a:cubicBezTo>
                  <a:cubicBezTo>
                    <a:pt x="18908" y="34512"/>
                    <a:pt x="18700" y="34754"/>
                    <a:pt x="18527" y="35030"/>
                  </a:cubicBezTo>
                  <a:cubicBezTo>
                    <a:pt x="18424" y="35203"/>
                    <a:pt x="18285" y="35376"/>
                    <a:pt x="18182" y="35549"/>
                  </a:cubicBezTo>
                  <a:cubicBezTo>
                    <a:pt x="17871" y="36171"/>
                    <a:pt x="17525" y="36724"/>
                    <a:pt x="17110" y="37277"/>
                  </a:cubicBezTo>
                  <a:cubicBezTo>
                    <a:pt x="16799" y="37761"/>
                    <a:pt x="16557" y="38245"/>
                    <a:pt x="16281" y="38729"/>
                  </a:cubicBezTo>
                  <a:cubicBezTo>
                    <a:pt x="16073" y="39144"/>
                    <a:pt x="15831" y="39524"/>
                    <a:pt x="15589" y="39939"/>
                  </a:cubicBezTo>
                  <a:cubicBezTo>
                    <a:pt x="15002" y="41045"/>
                    <a:pt x="14380" y="42185"/>
                    <a:pt x="13723" y="43292"/>
                  </a:cubicBezTo>
                  <a:cubicBezTo>
                    <a:pt x="13343" y="43948"/>
                    <a:pt x="13066" y="44640"/>
                    <a:pt x="12824" y="45331"/>
                  </a:cubicBezTo>
                  <a:cubicBezTo>
                    <a:pt x="12548" y="46091"/>
                    <a:pt x="12340" y="46817"/>
                    <a:pt x="12064" y="47578"/>
                  </a:cubicBezTo>
                  <a:cubicBezTo>
                    <a:pt x="11856" y="48165"/>
                    <a:pt x="11787" y="48822"/>
                    <a:pt x="11649" y="49444"/>
                  </a:cubicBezTo>
                  <a:cubicBezTo>
                    <a:pt x="11614" y="49617"/>
                    <a:pt x="11614" y="49790"/>
                    <a:pt x="11545" y="49928"/>
                  </a:cubicBezTo>
                  <a:cubicBezTo>
                    <a:pt x="11372" y="50481"/>
                    <a:pt x="11407" y="51069"/>
                    <a:pt x="11372" y="51656"/>
                  </a:cubicBezTo>
                  <a:cubicBezTo>
                    <a:pt x="11338" y="51967"/>
                    <a:pt x="11269" y="52278"/>
                    <a:pt x="11269" y="52590"/>
                  </a:cubicBezTo>
                  <a:cubicBezTo>
                    <a:pt x="11269" y="53108"/>
                    <a:pt x="11200" y="53626"/>
                    <a:pt x="11130" y="54110"/>
                  </a:cubicBezTo>
                  <a:cubicBezTo>
                    <a:pt x="11027" y="54594"/>
                    <a:pt x="10958" y="55078"/>
                    <a:pt x="10612" y="55458"/>
                  </a:cubicBezTo>
                  <a:cubicBezTo>
                    <a:pt x="10266" y="55873"/>
                    <a:pt x="9955" y="56323"/>
                    <a:pt x="9644" y="56806"/>
                  </a:cubicBezTo>
                  <a:cubicBezTo>
                    <a:pt x="9402" y="57256"/>
                    <a:pt x="9022" y="57636"/>
                    <a:pt x="8676" y="58016"/>
                  </a:cubicBezTo>
                  <a:cubicBezTo>
                    <a:pt x="8365" y="58362"/>
                    <a:pt x="8158" y="58777"/>
                    <a:pt x="7847" y="59122"/>
                  </a:cubicBezTo>
                  <a:cubicBezTo>
                    <a:pt x="7778" y="59226"/>
                    <a:pt x="7743" y="59330"/>
                    <a:pt x="7847" y="59433"/>
                  </a:cubicBezTo>
                  <a:cubicBezTo>
                    <a:pt x="7870" y="59449"/>
                    <a:pt x="7892" y="59456"/>
                    <a:pt x="7912" y="59456"/>
                  </a:cubicBezTo>
                  <a:cubicBezTo>
                    <a:pt x="7982" y="59456"/>
                    <a:pt x="8035" y="59375"/>
                    <a:pt x="8089" y="59295"/>
                  </a:cubicBezTo>
                  <a:cubicBezTo>
                    <a:pt x="8158" y="59191"/>
                    <a:pt x="8192" y="59019"/>
                    <a:pt x="8331" y="58915"/>
                  </a:cubicBezTo>
                  <a:lnTo>
                    <a:pt x="8331" y="58915"/>
                  </a:lnTo>
                  <a:cubicBezTo>
                    <a:pt x="8334" y="58921"/>
                    <a:pt x="8336" y="58927"/>
                    <a:pt x="8339" y="58933"/>
                  </a:cubicBezTo>
                  <a:lnTo>
                    <a:pt x="8339" y="58933"/>
                  </a:lnTo>
                  <a:cubicBezTo>
                    <a:pt x="8365" y="58875"/>
                    <a:pt x="8368" y="58843"/>
                    <a:pt x="8400" y="58811"/>
                  </a:cubicBezTo>
                  <a:cubicBezTo>
                    <a:pt x="8434" y="58811"/>
                    <a:pt x="8434" y="58846"/>
                    <a:pt x="8434" y="58846"/>
                  </a:cubicBezTo>
                  <a:cubicBezTo>
                    <a:pt x="8402" y="58878"/>
                    <a:pt x="8400" y="58940"/>
                    <a:pt x="8344" y="58949"/>
                  </a:cubicBezTo>
                  <a:lnTo>
                    <a:pt x="8344" y="58949"/>
                  </a:lnTo>
                  <a:cubicBezTo>
                    <a:pt x="8343" y="58943"/>
                    <a:pt x="8341" y="58938"/>
                    <a:pt x="8339" y="58933"/>
                  </a:cubicBezTo>
                  <a:lnTo>
                    <a:pt x="8339" y="58933"/>
                  </a:lnTo>
                  <a:cubicBezTo>
                    <a:pt x="8336" y="58938"/>
                    <a:pt x="8334" y="58944"/>
                    <a:pt x="8331" y="58950"/>
                  </a:cubicBezTo>
                  <a:cubicBezTo>
                    <a:pt x="8336" y="58950"/>
                    <a:pt x="8340" y="58949"/>
                    <a:pt x="8344" y="58949"/>
                  </a:cubicBezTo>
                  <a:lnTo>
                    <a:pt x="8344" y="58949"/>
                  </a:lnTo>
                  <a:cubicBezTo>
                    <a:pt x="8383" y="59071"/>
                    <a:pt x="8290" y="59168"/>
                    <a:pt x="8227" y="59295"/>
                  </a:cubicBezTo>
                  <a:cubicBezTo>
                    <a:pt x="7950" y="59814"/>
                    <a:pt x="7605" y="60332"/>
                    <a:pt x="7363" y="60885"/>
                  </a:cubicBezTo>
                  <a:cubicBezTo>
                    <a:pt x="7328" y="60885"/>
                    <a:pt x="7294" y="60920"/>
                    <a:pt x="7259" y="60920"/>
                  </a:cubicBezTo>
                  <a:cubicBezTo>
                    <a:pt x="7225" y="60747"/>
                    <a:pt x="7294" y="60574"/>
                    <a:pt x="7328" y="60401"/>
                  </a:cubicBezTo>
                  <a:cubicBezTo>
                    <a:pt x="7536" y="59226"/>
                    <a:pt x="7743" y="58051"/>
                    <a:pt x="8089" y="56910"/>
                  </a:cubicBezTo>
                  <a:cubicBezTo>
                    <a:pt x="8296" y="56219"/>
                    <a:pt x="8434" y="55458"/>
                    <a:pt x="8573" y="54733"/>
                  </a:cubicBezTo>
                  <a:cubicBezTo>
                    <a:pt x="8711" y="54249"/>
                    <a:pt x="8849" y="53765"/>
                    <a:pt x="8953" y="53281"/>
                  </a:cubicBezTo>
                  <a:cubicBezTo>
                    <a:pt x="9022" y="52935"/>
                    <a:pt x="9056" y="52624"/>
                    <a:pt x="9160" y="52278"/>
                  </a:cubicBezTo>
                  <a:cubicBezTo>
                    <a:pt x="9298" y="51691"/>
                    <a:pt x="9575" y="51138"/>
                    <a:pt x="9886" y="50619"/>
                  </a:cubicBezTo>
                  <a:cubicBezTo>
                    <a:pt x="10197" y="50135"/>
                    <a:pt x="10474" y="49651"/>
                    <a:pt x="10750" y="49168"/>
                  </a:cubicBezTo>
                  <a:cubicBezTo>
                    <a:pt x="11027" y="48649"/>
                    <a:pt x="11372" y="48165"/>
                    <a:pt x="11753" y="47716"/>
                  </a:cubicBezTo>
                  <a:cubicBezTo>
                    <a:pt x="11822" y="47647"/>
                    <a:pt x="11856" y="47543"/>
                    <a:pt x="11925" y="47439"/>
                  </a:cubicBezTo>
                  <a:cubicBezTo>
                    <a:pt x="11906" y="47435"/>
                    <a:pt x="11888" y="47432"/>
                    <a:pt x="11871" y="47432"/>
                  </a:cubicBezTo>
                  <a:cubicBezTo>
                    <a:pt x="11768" y="47432"/>
                    <a:pt x="11708" y="47513"/>
                    <a:pt x="11649" y="47543"/>
                  </a:cubicBezTo>
                  <a:cubicBezTo>
                    <a:pt x="11234" y="48027"/>
                    <a:pt x="10854" y="48580"/>
                    <a:pt x="10508" y="49133"/>
                  </a:cubicBezTo>
                  <a:cubicBezTo>
                    <a:pt x="10128" y="49893"/>
                    <a:pt x="9644" y="50585"/>
                    <a:pt x="9298" y="51345"/>
                  </a:cubicBezTo>
                  <a:cubicBezTo>
                    <a:pt x="9126" y="51725"/>
                    <a:pt x="8918" y="52106"/>
                    <a:pt x="8745" y="52486"/>
                  </a:cubicBezTo>
                  <a:cubicBezTo>
                    <a:pt x="8365" y="53626"/>
                    <a:pt x="8158" y="54767"/>
                    <a:pt x="7881" y="55942"/>
                  </a:cubicBezTo>
                  <a:cubicBezTo>
                    <a:pt x="7812" y="56323"/>
                    <a:pt x="7743" y="56737"/>
                    <a:pt x="7536" y="57083"/>
                  </a:cubicBezTo>
                  <a:cubicBezTo>
                    <a:pt x="7501" y="57118"/>
                    <a:pt x="7466" y="57152"/>
                    <a:pt x="7501" y="57187"/>
                  </a:cubicBezTo>
                  <a:cubicBezTo>
                    <a:pt x="7536" y="57567"/>
                    <a:pt x="7363" y="57913"/>
                    <a:pt x="7259" y="58293"/>
                  </a:cubicBezTo>
                  <a:cubicBezTo>
                    <a:pt x="7190" y="58673"/>
                    <a:pt x="7121" y="59088"/>
                    <a:pt x="7121" y="59503"/>
                  </a:cubicBezTo>
                  <a:cubicBezTo>
                    <a:pt x="7052" y="60194"/>
                    <a:pt x="6913" y="60851"/>
                    <a:pt x="6844" y="61542"/>
                  </a:cubicBezTo>
                  <a:cubicBezTo>
                    <a:pt x="6810" y="61646"/>
                    <a:pt x="6810" y="61784"/>
                    <a:pt x="6671" y="61922"/>
                  </a:cubicBezTo>
                  <a:cubicBezTo>
                    <a:pt x="6637" y="61715"/>
                    <a:pt x="6637" y="61507"/>
                    <a:pt x="6637" y="61335"/>
                  </a:cubicBezTo>
                  <a:cubicBezTo>
                    <a:pt x="6602" y="61058"/>
                    <a:pt x="6775" y="60781"/>
                    <a:pt x="6568" y="60505"/>
                  </a:cubicBezTo>
                  <a:cubicBezTo>
                    <a:pt x="6533" y="60470"/>
                    <a:pt x="6568" y="60367"/>
                    <a:pt x="6568" y="60332"/>
                  </a:cubicBezTo>
                  <a:cubicBezTo>
                    <a:pt x="6741" y="59433"/>
                    <a:pt x="6775" y="58535"/>
                    <a:pt x="6983" y="57636"/>
                  </a:cubicBezTo>
                  <a:cubicBezTo>
                    <a:pt x="7259" y="56184"/>
                    <a:pt x="7639" y="54767"/>
                    <a:pt x="8054" y="53350"/>
                  </a:cubicBezTo>
                  <a:cubicBezTo>
                    <a:pt x="8365" y="52313"/>
                    <a:pt x="8711" y="51276"/>
                    <a:pt x="9056" y="50239"/>
                  </a:cubicBezTo>
                  <a:cubicBezTo>
                    <a:pt x="9437" y="49168"/>
                    <a:pt x="9886" y="48131"/>
                    <a:pt x="10439" y="47163"/>
                  </a:cubicBezTo>
                  <a:cubicBezTo>
                    <a:pt x="10992" y="46160"/>
                    <a:pt x="11580" y="45123"/>
                    <a:pt x="12029" y="44052"/>
                  </a:cubicBezTo>
                  <a:cubicBezTo>
                    <a:pt x="12202" y="43672"/>
                    <a:pt x="12375" y="43257"/>
                    <a:pt x="12444" y="42808"/>
                  </a:cubicBezTo>
                  <a:cubicBezTo>
                    <a:pt x="12478" y="42566"/>
                    <a:pt x="12548" y="42324"/>
                    <a:pt x="12651" y="42116"/>
                  </a:cubicBezTo>
                  <a:cubicBezTo>
                    <a:pt x="12720" y="41978"/>
                    <a:pt x="12755" y="41909"/>
                    <a:pt x="12720" y="41771"/>
                  </a:cubicBezTo>
                  <a:lnTo>
                    <a:pt x="12720" y="41771"/>
                  </a:lnTo>
                  <a:cubicBezTo>
                    <a:pt x="12478" y="41874"/>
                    <a:pt x="12478" y="42116"/>
                    <a:pt x="12409" y="42289"/>
                  </a:cubicBezTo>
                  <a:cubicBezTo>
                    <a:pt x="12375" y="42427"/>
                    <a:pt x="12340" y="42531"/>
                    <a:pt x="12306" y="42669"/>
                  </a:cubicBezTo>
                  <a:cubicBezTo>
                    <a:pt x="12167" y="43430"/>
                    <a:pt x="11753" y="44087"/>
                    <a:pt x="11511" y="44812"/>
                  </a:cubicBezTo>
                  <a:cubicBezTo>
                    <a:pt x="11441" y="44985"/>
                    <a:pt x="11338" y="45158"/>
                    <a:pt x="11130" y="45296"/>
                  </a:cubicBezTo>
                  <a:cubicBezTo>
                    <a:pt x="11130" y="44916"/>
                    <a:pt x="11269" y="44640"/>
                    <a:pt x="11372" y="44328"/>
                  </a:cubicBezTo>
                  <a:cubicBezTo>
                    <a:pt x="11683" y="43222"/>
                    <a:pt x="12098" y="42185"/>
                    <a:pt x="12478" y="41148"/>
                  </a:cubicBezTo>
                  <a:cubicBezTo>
                    <a:pt x="12582" y="40872"/>
                    <a:pt x="12651" y="40630"/>
                    <a:pt x="12686" y="40353"/>
                  </a:cubicBezTo>
                  <a:cubicBezTo>
                    <a:pt x="12720" y="40146"/>
                    <a:pt x="12790" y="39973"/>
                    <a:pt x="12962" y="39835"/>
                  </a:cubicBezTo>
                  <a:lnTo>
                    <a:pt x="12962" y="39835"/>
                  </a:lnTo>
                  <a:cubicBezTo>
                    <a:pt x="12893" y="40388"/>
                    <a:pt x="12824" y="40907"/>
                    <a:pt x="12755" y="41460"/>
                  </a:cubicBezTo>
                  <a:cubicBezTo>
                    <a:pt x="12928" y="41079"/>
                    <a:pt x="12928" y="40699"/>
                    <a:pt x="13031" y="40284"/>
                  </a:cubicBezTo>
                  <a:cubicBezTo>
                    <a:pt x="13135" y="39835"/>
                    <a:pt x="13239" y="39351"/>
                    <a:pt x="13343" y="38902"/>
                  </a:cubicBezTo>
                  <a:cubicBezTo>
                    <a:pt x="13412" y="38591"/>
                    <a:pt x="13688" y="38314"/>
                    <a:pt x="13930" y="38141"/>
                  </a:cubicBezTo>
                  <a:cubicBezTo>
                    <a:pt x="14034" y="38072"/>
                    <a:pt x="14138" y="38003"/>
                    <a:pt x="14207" y="37865"/>
                  </a:cubicBezTo>
                  <a:cubicBezTo>
                    <a:pt x="14414" y="37208"/>
                    <a:pt x="14933" y="36759"/>
                    <a:pt x="15451" y="36344"/>
                  </a:cubicBezTo>
                  <a:lnTo>
                    <a:pt x="15451" y="36309"/>
                  </a:lnTo>
                  <a:cubicBezTo>
                    <a:pt x="15935" y="35929"/>
                    <a:pt x="16350" y="35549"/>
                    <a:pt x="16799" y="35100"/>
                  </a:cubicBezTo>
                  <a:cubicBezTo>
                    <a:pt x="17179" y="34719"/>
                    <a:pt x="17629" y="34477"/>
                    <a:pt x="18147" y="34443"/>
                  </a:cubicBezTo>
                  <a:cubicBezTo>
                    <a:pt x="18389" y="34443"/>
                    <a:pt x="18527" y="34339"/>
                    <a:pt x="18735" y="34270"/>
                  </a:cubicBezTo>
                  <a:cubicBezTo>
                    <a:pt x="18782" y="34246"/>
                    <a:pt x="18829" y="34191"/>
                    <a:pt x="18887" y="34191"/>
                  </a:cubicBezTo>
                  <a:close/>
                  <a:moveTo>
                    <a:pt x="6952" y="62104"/>
                  </a:moveTo>
                  <a:cubicBezTo>
                    <a:pt x="6957" y="62104"/>
                    <a:pt x="6965" y="62112"/>
                    <a:pt x="6983" y="62129"/>
                  </a:cubicBezTo>
                  <a:cubicBezTo>
                    <a:pt x="6983" y="62129"/>
                    <a:pt x="6983" y="62129"/>
                    <a:pt x="6983" y="62164"/>
                  </a:cubicBezTo>
                  <a:cubicBezTo>
                    <a:pt x="6983" y="62164"/>
                    <a:pt x="6948" y="62164"/>
                    <a:pt x="6948" y="62129"/>
                  </a:cubicBezTo>
                  <a:cubicBezTo>
                    <a:pt x="6948" y="62112"/>
                    <a:pt x="6948" y="62104"/>
                    <a:pt x="6952" y="62104"/>
                  </a:cubicBezTo>
                  <a:close/>
                  <a:moveTo>
                    <a:pt x="18873" y="52693"/>
                  </a:moveTo>
                  <a:lnTo>
                    <a:pt x="18873" y="52693"/>
                  </a:lnTo>
                  <a:cubicBezTo>
                    <a:pt x="18735" y="52970"/>
                    <a:pt x="18562" y="53212"/>
                    <a:pt x="18389" y="53454"/>
                  </a:cubicBezTo>
                  <a:cubicBezTo>
                    <a:pt x="17698" y="54387"/>
                    <a:pt x="17076" y="55389"/>
                    <a:pt x="16315" y="56288"/>
                  </a:cubicBezTo>
                  <a:cubicBezTo>
                    <a:pt x="16246" y="56357"/>
                    <a:pt x="16246" y="56426"/>
                    <a:pt x="16281" y="56530"/>
                  </a:cubicBezTo>
                  <a:cubicBezTo>
                    <a:pt x="16384" y="56392"/>
                    <a:pt x="16419" y="56219"/>
                    <a:pt x="16626" y="56150"/>
                  </a:cubicBezTo>
                  <a:lnTo>
                    <a:pt x="16626" y="56150"/>
                  </a:lnTo>
                  <a:cubicBezTo>
                    <a:pt x="16661" y="56288"/>
                    <a:pt x="16626" y="56392"/>
                    <a:pt x="16557" y="56461"/>
                  </a:cubicBezTo>
                  <a:cubicBezTo>
                    <a:pt x="16419" y="56668"/>
                    <a:pt x="16246" y="56841"/>
                    <a:pt x="16108" y="57048"/>
                  </a:cubicBezTo>
                  <a:cubicBezTo>
                    <a:pt x="15693" y="57740"/>
                    <a:pt x="15313" y="58431"/>
                    <a:pt x="14898" y="59088"/>
                  </a:cubicBezTo>
                  <a:cubicBezTo>
                    <a:pt x="14794" y="59261"/>
                    <a:pt x="14760" y="59468"/>
                    <a:pt x="14518" y="59503"/>
                  </a:cubicBezTo>
                  <a:cubicBezTo>
                    <a:pt x="14518" y="59468"/>
                    <a:pt x="14518" y="59468"/>
                    <a:pt x="14552" y="59433"/>
                  </a:cubicBezTo>
                  <a:cubicBezTo>
                    <a:pt x="14449" y="59433"/>
                    <a:pt x="14449" y="59468"/>
                    <a:pt x="14414" y="59537"/>
                  </a:cubicBezTo>
                  <a:cubicBezTo>
                    <a:pt x="14241" y="59883"/>
                    <a:pt x="13999" y="60194"/>
                    <a:pt x="13930" y="60609"/>
                  </a:cubicBezTo>
                  <a:cubicBezTo>
                    <a:pt x="13896" y="60781"/>
                    <a:pt x="13757" y="60885"/>
                    <a:pt x="13688" y="61058"/>
                  </a:cubicBezTo>
                  <a:cubicBezTo>
                    <a:pt x="13654" y="61473"/>
                    <a:pt x="13343" y="61784"/>
                    <a:pt x="13204" y="62164"/>
                  </a:cubicBezTo>
                  <a:cubicBezTo>
                    <a:pt x="13066" y="62060"/>
                    <a:pt x="13135" y="61991"/>
                    <a:pt x="13135" y="61888"/>
                  </a:cubicBezTo>
                  <a:cubicBezTo>
                    <a:pt x="13170" y="61404"/>
                    <a:pt x="13239" y="60885"/>
                    <a:pt x="13308" y="60401"/>
                  </a:cubicBezTo>
                  <a:cubicBezTo>
                    <a:pt x="13377" y="59710"/>
                    <a:pt x="13654" y="59053"/>
                    <a:pt x="13930" y="58431"/>
                  </a:cubicBezTo>
                  <a:cubicBezTo>
                    <a:pt x="14207" y="57740"/>
                    <a:pt x="14483" y="57014"/>
                    <a:pt x="14829" y="56357"/>
                  </a:cubicBezTo>
                  <a:cubicBezTo>
                    <a:pt x="15140" y="55666"/>
                    <a:pt x="15486" y="55009"/>
                    <a:pt x="15900" y="54387"/>
                  </a:cubicBezTo>
                  <a:cubicBezTo>
                    <a:pt x="16108" y="54041"/>
                    <a:pt x="16453" y="53730"/>
                    <a:pt x="16765" y="53488"/>
                  </a:cubicBezTo>
                  <a:cubicBezTo>
                    <a:pt x="17006" y="53281"/>
                    <a:pt x="17283" y="53212"/>
                    <a:pt x="17594" y="53212"/>
                  </a:cubicBezTo>
                  <a:cubicBezTo>
                    <a:pt x="17594" y="53246"/>
                    <a:pt x="17594" y="53315"/>
                    <a:pt x="17594" y="53350"/>
                  </a:cubicBezTo>
                  <a:cubicBezTo>
                    <a:pt x="17836" y="53177"/>
                    <a:pt x="18078" y="53004"/>
                    <a:pt x="18320" y="52866"/>
                  </a:cubicBezTo>
                  <a:cubicBezTo>
                    <a:pt x="18493" y="52762"/>
                    <a:pt x="18631" y="52728"/>
                    <a:pt x="18873" y="52693"/>
                  </a:cubicBezTo>
                  <a:close/>
                  <a:moveTo>
                    <a:pt x="6983" y="62613"/>
                  </a:moveTo>
                  <a:cubicBezTo>
                    <a:pt x="6983" y="62648"/>
                    <a:pt x="6983" y="62648"/>
                    <a:pt x="6948" y="62648"/>
                  </a:cubicBezTo>
                  <a:lnTo>
                    <a:pt x="6948" y="62613"/>
                  </a:lnTo>
                  <a:close/>
                  <a:moveTo>
                    <a:pt x="25786" y="49410"/>
                  </a:moveTo>
                  <a:lnTo>
                    <a:pt x="25786" y="49410"/>
                  </a:lnTo>
                  <a:cubicBezTo>
                    <a:pt x="25648" y="49755"/>
                    <a:pt x="25475" y="49928"/>
                    <a:pt x="25337" y="50135"/>
                  </a:cubicBezTo>
                  <a:cubicBezTo>
                    <a:pt x="24784" y="50861"/>
                    <a:pt x="24231" y="51622"/>
                    <a:pt x="23678" y="52313"/>
                  </a:cubicBezTo>
                  <a:cubicBezTo>
                    <a:pt x="23401" y="52659"/>
                    <a:pt x="23055" y="52935"/>
                    <a:pt x="22779" y="53281"/>
                  </a:cubicBezTo>
                  <a:cubicBezTo>
                    <a:pt x="22191" y="53903"/>
                    <a:pt x="21534" y="54491"/>
                    <a:pt x="20912" y="55113"/>
                  </a:cubicBezTo>
                  <a:cubicBezTo>
                    <a:pt x="20601" y="55458"/>
                    <a:pt x="20152" y="55700"/>
                    <a:pt x="19806" y="56046"/>
                  </a:cubicBezTo>
                  <a:cubicBezTo>
                    <a:pt x="19115" y="56668"/>
                    <a:pt x="18354" y="57152"/>
                    <a:pt x="17698" y="57843"/>
                  </a:cubicBezTo>
                  <a:cubicBezTo>
                    <a:pt x="17248" y="58293"/>
                    <a:pt x="16765" y="58673"/>
                    <a:pt x="16281" y="59088"/>
                  </a:cubicBezTo>
                  <a:cubicBezTo>
                    <a:pt x="16039" y="59295"/>
                    <a:pt x="15831" y="59537"/>
                    <a:pt x="15624" y="59779"/>
                  </a:cubicBezTo>
                  <a:cubicBezTo>
                    <a:pt x="15175" y="60298"/>
                    <a:pt x="14760" y="60816"/>
                    <a:pt x="14345" y="61335"/>
                  </a:cubicBezTo>
                  <a:cubicBezTo>
                    <a:pt x="14068" y="61646"/>
                    <a:pt x="13861" y="62026"/>
                    <a:pt x="13688" y="62371"/>
                  </a:cubicBezTo>
                  <a:cubicBezTo>
                    <a:pt x="13585" y="62510"/>
                    <a:pt x="13585" y="62648"/>
                    <a:pt x="13377" y="62648"/>
                  </a:cubicBezTo>
                  <a:cubicBezTo>
                    <a:pt x="13308" y="62371"/>
                    <a:pt x="13446" y="62164"/>
                    <a:pt x="13550" y="61922"/>
                  </a:cubicBezTo>
                  <a:cubicBezTo>
                    <a:pt x="13999" y="60954"/>
                    <a:pt x="14552" y="60090"/>
                    <a:pt x="15071" y="59226"/>
                  </a:cubicBezTo>
                  <a:cubicBezTo>
                    <a:pt x="15486" y="58569"/>
                    <a:pt x="15866" y="57947"/>
                    <a:pt x="16246" y="57290"/>
                  </a:cubicBezTo>
                  <a:cubicBezTo>
                    <a:pt x="16419" y="56979"/>
                    <a:pt x="16661" y="56703"/>
                    <a:pt x="16903" y="56461"/>
                  </a:cubicBezTo>
                  <a:cubicBezTo>
                    <a:pt x="17318" y="56011"/>
                    <a:pt x="17767" y="55597"/>
                    <a:pt x="18113" y="55113"/>
                  </a:cubicBezTo>
                  <a:cubicBezTo>
                    <a:pt x="18182" y="55044"/>
                    <a:pt x="18251" y="55009"/>
                    <a:pt x="18320" y="55009"/>
                  </a:cubicBezTo>
                  <a:cubicBezTo>
                    <a:pt x="18424" y="54975"/>
                    <a:pt x="18458" y="54940"/>
                    <a:pt x="18493" y="54836"/>
                  </a:cubicBezTo>
                  <a:cubicBezTo>
                    <a:pt x="18493" y="54836"/>
                    <a:pt x="18493" y="54802"/>
                    <a:pt x="18493" y="54802"/>
                  </a:cubicBezTo>
                  <a:cubicBezTo>
                    <a:pt x="18908" y="54214"/>
                    <a:pt x="19357" y="53661"/>
                    <a:pt x="19806" y="53143"/>
                  </a:cubicBezTo>
                  <a:cubicBezTo>
                    <a:pt x="19841" y="53073"/>
                    <a:pt x="19910" y="53004"/>
                    <a:pt x="19944" y="53004"/>
                  </a:cubicBezTo>
                  <a:cubicBezTo>
                    <a:pt x="20186" y="53004"/>
                    <a:pt x="20325" y="52797"/>
                    <a:pt x="20498" y="52762"/>
                  </a:cubicBezTo>
                  <a:cubicBezTo>
                    <a:pt x="20739" y="52693"/>
                    <a:pt x="20843" y="52486"/>
                    <a:pt x="21051" y="52382"/>
                  </a:cubicBezTo>
                  <a:cubicBezTo>
                    <a:pt x="21569" y="52175"/>
                    <a:pt x="22053" y="51829"/>
                    <a:pt x="22502" y="51518"/>
                  </a:cubicBezTo>
                  <a:cubicBezTo>
                    <a:pt x="22610" y="51464"/>
                    <a:pt x="22697" y="51347"/>
                    <a:pt x="22844" y="51347"/>
                  </a:cubicBezTo>
                  <a:cubicBezTo>
                    <a:pt x="22886" y="51347"/>
                    <a:pt x="22933" y="51357"/>
                    <a:pt x="22986" y="51380"/>
                  </a:cubicBezTo>
                  <a:cubicBezTo>
                    <a:pt x="22994" y="51384"/>
                    <a:pt x="23001" y="51385"/>
                    <a:pt x="23008" y="51385"/>
                  </a:cubicBezTo>
                  <a:cubicBezTo>
                    <a:pt x="23063" y="51385"/>
                    <a:pt x="23097" y="51272"/>
                    <a:pt x="23159" y="51241"/>
                  </a:cubicBezTo>
                  <a:cubicBezTo>
                    <a:pt x="23297" y="51069"/>
                    <a:pt x="23436" y="50930"/>
                    <a:pt x="23608" y="50792"/>
                  </a:cubicBezTo>
                  <a:cubicBezTo>
                    <a:pt x="23643" y="50758"/>
                    <a:pt x="23678" y="50723"/>
                    <a:pt x="23712" y="50723"/>
                  </a:cubicBezTo>
                  <a:cubicBezTo>
                    <a:pt x="24092" y="50723"/>
                    <a:pt x="24231" y="50377"/>
                    <a:pt x="24507" y="50239"/>
                  </a:cubicBezTo>
                  <a:cubicBezTo>
                    <a:pt x="24623" y="50181"/>
                    <a:pt x="24690" y="50050"/>
                    <a:pt x="24831" y="50050"/>
                  </a:cubicBezTo>
                  <a:cubicBezTo>
                    <a:pt x="24858" y="50050"/>
                    <a:pt x="24888" y="50055"/>
                    <a:pt x="24922" y="50066"/>
                  </a:cubicBezTo>
                  <a:cubicBezTo>
                    <a:pt x="24931" y="50071"/>
                    <a:pt x="24940" y="50073"/>
                    <a:pt x="24948" y="50073"/>
                  </a:cubicBezTo>
                  <a:cubicBezTo>
                    <a:pt x="25001" y="50073"/>
                    <a:pt x="25035" y="49988"/>
                    <a:pt x="25095" y="49928"/>
                  </a:cubicBezTo>
                  <a:cubicBezTo>
                    <a:pt x="25233" y="49721"/>
                    <a:pt x="25475" y="49582"/>
                    <a:pt x="25786" y="49410"/>
                  </a:cubicBezTo>
                  <a:close/>
                  <a:moveTo>
                    <a:pt x="22493" y="61245"/>
                  </a:moveTo>
                  <a:cubicBezTo>
                    <a:pt x="22550" y="61245"/>
                    <a:pt x="22613" y="61255"/>
                    <a:pt x="22675" y="61265"/>
                  </a:cubicBezTo>
                  <a:cubicBezTo>
                    <a:pt x="22710" y="61438"/>
                    <a:pt x="22571" y="61507"/>
                    <a:pt x="22468" y="61576"/>
                  </a:cubicBezTo>
                  <a:cubicBezTo>
                    <a:pt x="22157" y="61818"/>
                    <a:pt x="21880" y="62060"/>
                    <a:pt x="21534" y="62268"/>
                  </a:cubicBezTo>
                  <a:cubicBezTo>
                    <a:pt x="21223" y="62406"/>
                    <a:pt x="20912" y="62613"/>
                    <a:pt x="20636" y="62786"/>
                  </a:cubicBezTo>
                  <a:cubicBezTo>
                    <a:pt x="20569" y="62831"/>
                    <a:pt x="20489" y="62889"/>
                    <a:pt x="20412" y="62889"/>
                  </a:cubicBezTo>
                  <a:cubicBezTo>
                    <a:pt x="20369" y="62889"/>
                    <a:pt x="20327" y="62871"/>
                    <a:pt x="20290" y="62821"/>
                  </a:cubicBezTo>
                  <a:cubicBezTo>
                    <a:pt x="20325" y="62786"/>
                    <a:pt x="20359" y="62786"/>
                    <a:pt x="20359" y="62717"/>
                  </a:cubicBezTo>
                  <a:lnTo>
                    <a:pt x="20359" y="62717"/>
                  </a:lnTo>
                  <a:cubicBezTo>
                    <a:pt x="20325" y="62752"/>
                    <a:pt x="20290" y="62752"/>
                    <a:pt x="20256" y="62821"/>
                  </a:cubicBezTo>
                  <a:cubicBezTo>
                    <a:pt x="20221" y="62821"/>
                    <a:pt x="20186" y="62786"/>
                    <a:pt x="20152" y="62786"/>
                  </a:cubicBezTo>
                  <a:cubicBezTo>
                    <a:pt x="20177" y="62761"/>
                    <a:pt x="20203" y="62679"/>
                    <a:pt x="20270" y="62679"/>
                  </a:cubicBezTo>
                  <a:cubicBezTo>
                    <a:pt x="20293" y="62679"/>
                    <a:pt x="20323" y="62690"/>
                    <a:pt x="20359" y="62717"/>
                  </a:cubicBezTo>
                  <a:cubicBezTo>
                    <a:pt x="20843" y="62268"/>
                    <a:pt x="21396" y="61888"/>
                    <a:pt x="21949" y="61542"/>
                  </a:cubicBezTo>
                  <a:cubicBezTo>
                    <a:pt x="21986" y="61517"/>
                    <a:pt x="22014" y="61506"/>
                    <a:pt x="22035" y="61506"/>
                  </a:cubicBezTo>
                  <a:cubicBezTo>
                    <a:pt x="22073" y="61506"/>
                    <a:pt x="22088" y="61544"/>
                    <a:pt x="22088" y="61611"/>
                  </a:cubicBezTo>
                  <a:cubicBezTo>
                    <a:pt x="22157" y="61576"/>
                    <a:pt x="22260" y="61542"/>
                    <a:pt x="22260" y="61542"/>
                  </a:cubicBezTo>
                  <a:cubicBezTo>
                    <a:pt x="22260" y="61300"/>
                    <a:pt x="22362" y="61245"/>
                    <a:pt x="22493" y="61245"/>
                  </a:cubicBezTo>
                  <a:close/>
                  <a:moveTo>
                    <a:pt x="20083" y="62821"/>
                  </a:moveTo>
                  <a:lnTo>
                    <a:pt x="20048" y="62890"/>
                  </a:lnTo>
                  <a:cubicBezTo>
                    <a:pt x="20048" y="62855"/>
                    <a:pt x="20083" y="62821"/>
                    <a:pt x="20083" y="62821"/>
                  </a:cubicBezTo>
                  <a:close/>
                  <a:moveTo>
                    <a:pt x="35153" y="48891"/>
                  </a:moveTo>
                  <a:cubicBezTo>
                    <a:pt x="35049" y="49271"/>
                    <a:pt x="34946" y="49651"/>
                    <a:pt x="34808" y="50032"/>
                  </a:cubicBezTo>
                  <a:cubicBezTo>
                    <a:pt x="34427" y="50965"/>
                    <a:pt x="33943" y="51829"/>
                    <a:pt x="33667" y="52762"/>
                  </a:cubicBezTo>
                  <a:cubicBezTo>
                    <a:pt x="33598" y="53039"/>
                    <a:pt x="33494" y="53281"/>
                    <a:pt x="33390" y="53523"/>
                  </a:cubicBezTo>
                  <a:cubicBezTo>
                    <a:pt x="32734" y="54940"/>
                    <a:pt x="31904" y="56219"/>
                    <a:pt x="31005" y="57463"/>
                  </a:cubicBezTo>
                  <a:cubicBezTo>
                    <a:pt x="30556" y="58120"/>
                    <a:pt x="30038" y="58742"/>
                    <a:pt x="29588" y="59364"/>
                  </a:cubicBezTo>
                  <a:cubicBezTo>
                    <a:pt x="29519" y="59433"/>
                    <a:pt x="29450" y="59503"/>
                    <a:pt x="29450" y="59606"/>
                  </a:cubicBezTo>
                  <a:cubicBezTo>
                    <a:pt x="29464" y="59606"/>
                    <a:pt x="29478" y="59606"/>
                    <a:pt x="29492" y="59604"/>
                  </a:cubicBezTo>
                  <a:lnTo>
                    <a:pt x="29492" y="59604"/>
                  </a:lnTo>
                  <a:cubicBezTo>
                    <a:pt x="29471" y="59631"/>
                    <a:pt x="29448" y="59663"/>
                    <a:pt x="29416" y="59688"/>
                  </a:cubicBezTo>
                  <a:lnTo>
                    <a:pt x="29416" y="59688"/>
                  </a:lnTo>
                  <a:cubicBezTo>
                    <a:pt x="29417" y="59661"/>
                    <a:pt x="29423" y="59633"/>
                    <a:pt x="29450" y="59606"/>
                  </a:cubicBezTo>
                  <a:lnTo>
                    <a:pt x="29415" y="59606"/>
                  </a:lnTo>
                  <a:cubicBezTo>
                    <a:pt x="28897" y="60090"/>
                    <a:pt x="28413" y="60643"/>
                    <a:pt x="27791" y="61023"/>
                  </a:cubicBezTo>
                  <a:cubicBezTo>
                    <a:pt x="27756" y="61058"/>
                    <a:pt x="27756" y="61093"/>
                    <a:pt x="27756" y="61093"/>
                  </a:cubicBezTo>
                  <a:cubicBezTo>
                    <a:pt x="27722" y="61127"/>
                    <a:pt x="27687" y="61162"/>
                    <a:pt x="27618" y="61196"/>
                  </a:cubicBezTo>
                  <a:cubicBezTo>
                    <a:pt x="27583" y="61196"/>
                    <a:pt x="27549" y="61231"/>
                    <a:pt x="27480" y="61265"/>
                  </a:cubicBezTo>
                  <a:cubicBezTo>
                    <a:pt x="27341" y="61369"/>
                    <a:pt x="27169" y="61507"/>
                    <a:pt x="26996" y="61611"/>
                  </a:cubicBezTo>
                  <a:cubicBezTo>
                    <a:pt x="26996" y="61611"/>
                    <a:pt x="26961" y="61646"/>
                    <a:pt x="26961" y="61646"/>
                  </a:cubicBezTo>
                  <a:cubicBezTo>
                    <a:pt x="26581" y="61888"/>
                    <a:pt x="26201" y="62129"/>
                    <a:pt x="25786" y="62371"/>
                  </a:cubicBezTo>
                  <a:cubicBezTo>
                    <a:pt x="25268" y="62717"/>
                    <a:pt x="24714" y="63097"/>
                    <a:pt x="24127" y="63408"/>
                  </a:cubicBezTo>
                  <a:cubicBezTo>
                    <a:pt x="23678" y="63650"/>
                    <a:pt x="23194" y="63858"/>
                    <a:pt x="22675" y="63961"/>
                  </a:cubicBezTo>
                  <a:cubicBezTo>
                    <a:pt x="22468" y="63996"/>
                    <a:pt x="22295" y="64031"/>
                    <a:pt x="22088" y="64100"/>
                  </a:cubicBezTo>
                  <a:cubicBezTo>
                    <a:pt x="21327" y="64342"/>
                    <a:pt x="20532" y="64549"/>
                    <a:pt x="19772" y="64826"/>
                  </a:cubicBezTo>
                  <a:cubicBezTo>
                    <a:pt x="19046" y="65068"/>
                    <a:pt x="18285" y="65068"/>
                    <a:pt x="17525" y="65206"/>
                  </a:cubicBezTo>
                  <a:cubicBezTo>
                    <a:pt x="17412" y="65225"/>
                    <a:pt x="17288" y="65254"/>
                    <a:pt x="17159" y="65254"/>
                  </a:cubicBezTo>
                  <a:cubicBezTo>
                    <a:pt x="17053" y="65254"/>
                    <a:pt x="16943" y="65234"/>
                    <a:pt x="16834" y="65171"/>
                  </a:cubicBezTo>
                  <a:cubicBezTo>
                    <a:pt x="16868" y="65137"/>
                    <a:pt x="16868" y="65102"/>
                    <a:pt x="16903" y="65102"/>
                  </a:cubicBezTo>
                  <a:cubicBezTo>
                    <a:pt x="17421" y="64895"/>
                    <a:pt x="17940" y="64653"/>
                    <a:pt x="18424" y="64342"/>
                  </a:cubicBezTo>
                  <a:cubicBezTo>
                    <a:pt x="19011" y="64031"/>
                    <a:pt x="19530" y="63650"/>
                    <a:pt x="20117" y="63339"/>
                  </a:cubicBezTo>
                  <a:cubicBezTo>
                    <a:pt x="20428" y="63201"/>
                    <a:pt x="20809" y="63132"/>
                    <a:pt x="21120" y="62890"/>
                  </a:cubicBezTo>
                  <a:cubicBezTo>
                    <a:pt x="21327" y="62717"/>
                    <a:pt x="21604" y="62579"/>
                    <a:pt x="21846" y="62441"/>
                  </a:cubicBezTo>
                  <a:cubicBezTo>
                    <a:pt x="22641" y="61888"/>
                    <a:pt x="23436" y="61335"/>
                    <a:pt x="24196" y="60747"/>
                  </a:cubicBezTo>
                  <a:cubicBezTo>
                    <a:pt x="24438" y="60574"/>
                    <a:pt x="24680" y="60367"/>
                    <a:pt x="24956" y="60228"/>
                  </a:cubicBezTo>
                  <a:cubicBezTo>
                    <a:pt x="25509" y="59917"/>
                    <a:pt x="25993" y="59606"/>
                    <a:pt x="26477" y="59226"/>
                  </a:cubicBezTo>
                  <a:cubicBezTo>
                    <a:pt x="27998" y="58016"/>
                    <a:pt x="29415" y="56634"/>
                    <a:pt x="30798" y="55251"/>
                  </a:cubicBezTo>
                  <a:cubicBezTo>
                    <a:pt x="30936" y="55078"/>
                    <a:pt x="31109" y="54940"/>
                    <a:pt x="31247" y="54767"/>
                  </a:cubicBezTo>
                  <a:cubicBezTo>
                    <a:pt x="31628" y="54421"/>
                    <a:pt x="31904" y="54007"/>
                    <a:pt x="32215" y="53592"/>
                  </a:cubicBezTo>
                  <a:cubicBezTo>
                    <a:pt x="32526" y="53177"/>
                    <a:pt x="32837" y="52728"/>
                    <a:pt x="33079" y="52244"/>
                  </a:cubicBezTo>
                  <a:cubicBezTo>
                    <a:pt x="33321" y="51725"/>
                    <a:pt x="33529" y="51207"/>
                    <a:pt x="33874" y="50723"/>
                  </a:cubicBezTo>
                  <a:cubicBezTo>
                    <a:pt x="33909" y="50688"/>
                    <a:pt x="33909" y="50654"/>
                    <a:pt x="33909" y="50619"/>
                  </a:cubicBezTo>
                  <a:lnTo>
                    <a:pt x="33909" y="50619"/>
                  </a:lnTo>
                  <a:cubicBezTo>
                    <a:pt x="33632" y="50930"/>
                    <a:pt x="33356" y="51241"/>
                    <a:pt x="33183" y="51656"/>
                  </a:cubicBezTo>
                  <a:cubicBezTo>
                    <a:pt x="32976" y="52106"/>
                    <a:pt x="32664" y="52486"/>
                    <a:pt x="32423" y="52901"/>
                  </a:cubicBezTo>
                  <a:cubicBezTo>
                    <a:pt x="32353" y="53004"/>
                    <a:pt x="32181" y="53004"/>
                    <a:pt x="32181" y="53143"/>
                  </a:cubicBezTo>
                  <a:cubicBezTo>
                    <a:pt x="32146" y="53315"/>
                    <a:pt x="32042" y="53419"/>
                    <a:pt x="31939" y="53523"/>
                  </a:cubicBezTo>
                  <a:cubicBezTo>
                    <a:pt x="31800" y="53696"/>
                    <a:pt x="31662" y="53834"/>
                    <a:pt x="31628" y="54041"/>
                  </a:cubicBezTo>
                  <a:cubicBezTo>
                    <a:pt x="31593" y="54145"/>
                    <a:pt x="31524" y="54214"/>
                    <a:pt x="31455" y="54283"/>
                  </a:cubicBezTo>
                  <a:cubicBezTo>
                    <a:pt x="31109" y="54629"/>
                    <a:pt x="30763" y="54940"/>
                    <a:pt x="30349" y="55320"/>
                  </a:cubicBezTo>
                  <a:cubicBezTo>
                    <a:pt x="30383" y="55009"/>
                    <a:pt x="30625" y="54905"/>
                    <a:pt x="30694" y="54663"/>
                  </a:cubicBezTo>
                  <a:lnTo>
                    <a:pt x="30694" y="54663"/>
                  </a:lnTo>
                  <a:cubicBezTo>
                    <a:pt x="30314" y="55009"/>
                    <a:pt x="29934" y="55389"/>
                    <a:pt x="29623" y="55804"/>
                  </a:cubicBezTo>
                  <a:cubicBezTo>
                    <a:pt x="29623" y="55821"/>
                    <a:pt x="29623" y="55830"/>
                    <a:pt x="29623" y="55839"/>
                  </a:cubicBezTo>
                  <a:lnTo>
                    <a:pt x="29554" y="55908"/>
                  </a:lnTo>
                  <a:lnTo>
                    <a:pt x="29623" y="55908"/>
                  </a:lnTo>
                  <a:cubicBezTo>
                    <a:pt x="29588" y="56150"/>
                    <a:pt x="29312" y="56219"/>
                    <a:pt x="29208" y="56392"/>
                  </a:cubicBezTo>
                  <a:cubicBezTo>
                    <a:pt x="29184" y="56441"/>
                    <a:pt x="29142" y="56489"/>
                    <a:pt x="29107" y="56489"/>
                  </a:cubicBezTo>
                  <a:cubicBezTo>
                    <a:pt x="29093" y="56489"/>
                    <a:pt x="29080" y="56481"/>
                    <a:pt x="29070" y="56461"/>
                  </a:cubicBezTo>
                  <a:cubicBezTo>
                    <a:pt x="29044" y="56409"/>
                    <a:pt x="29076" y="56377"/>
                    <a:pt x="29108" y="56335"/>
                  </a:cubicBezTo>
                  <a:lnTo>
                    <a:pt x="29108" y="56335"/>
                  </a:lnTo>
                  <a:cubicBezTo>
                    <a:pt x="28954" y="56401"/>
                    <a:pt x="28860" y="56471"/>
                    <a:pt x="28828" y="56634"/>
                  </a:cubicBezTo>
                  <a:cubicBezTo>
                    <a:pt x="28833" y="56639"/>
                    <a:pt x="28842" y="56641"/>
                    <a:pt x="28852" y="56641"/>
                  </a:cubicBezTo>
                  <a:cubicBezTo>
                    <a:pt x="28872" y="56641"/>
                    <a:pt x="28898" y="56634"/>
                    <a:pt x="28918" y="56634"/>
                  </a:cubicBezTo>
                  <a:cubicBezTo>
                    <a:pt x="28949" y="56634"/>
                    <a:pt x="28966" y="56651"/>
                    <a:pt x="28931" y="56737"/>
                  </a:cubicBezTo>
                  <a:cubicBezTo>
                    <a:pt x="28862" y="56806"/>
                    <a:pt x="28828" y="56841"/>
                    <a:pt x="28759" y="56876"/>
                  </a:cubicBezTo>
                  <a:cubicBezTo>
                    <a:pt x="28754" y="56867"/>
                    <a:pt x="28750" y="56858"/>
                    <a:pt x="28747" y="56850"/>
                  </a:cubicBezTo>
                  <a:lnTo>
                    <a:pt x="28747" y="56850"/>
                  </a:lnTo>
                  <a:cubicBezTo>
                    <a:pt x="28739" y="56855"/>
                    <a:pt x="28732" y="56856"/>
                    <a:pt x="28724" y="56856"/>
                  </a:cubicBezTo>
                  <a:cubicBezTo>
                    <a:pt x="28701" y="56856"/>
                    <a:pt x="28678" y="56841"/>
                    <a:pt x="28655" y="56841"/>
                  </a:cubicBezTo>
                  <a:lnTo>
                    <a:pt x="28743" y="56841"/>
                  </a:lnTo>
                  <a:cubicBezTo>
                    <a:pt x="28725" y="56793"/>
                    <a:pt x="28730" y="56759"/>
                    <a:pt x="28759" y="56703"/>
                  </a:cubicBezTo>
                  <a:lnTo>
                    <a:pt x="28759" y="56703"/>
                  </a:lnTo>
                  <a:cubicBezTo>
                    <a:pt x="28689" y="56772"/>
                    <a:pt x="28586" y="56772"/>
                    <a:pt x="28586" y="56876"/>
                  </a:cubicBezTo>
                  <a:cubicBezTo>
                    <a:pt x="28171" y="57256"/>
                    <a:pt x="27791" y="57636"/>
                    <a:pt x="27376" y="58016"/>
                  </a:cubicBezTo>
                  <a:cubicBezTo>
                    <a:pt x="26823" y="58500"/>
                    <a:pt x="26270" y="58950"/>
                    <a:pt x="25682" y="59364"/>
                  </a:cubicBezTo>
                  <a:cubicBezTo>
                    <a:pt x="25164" y="59745"/>
                    <a:pt x="24645" y="60090"/>
                    <a:pt x="24161" y="60470"/>
                  </a:cubicBezTo>
                  <a:cubicBezTo>
                    <a:pt x="24072" y="60530"/>
                    <a:pt x="23982" y="60615"/>
                    <a:pt x="23848" y="60615"/>
                  </a:cubicBezTo>
                  <a:cubicBezTo>
                    <a:pt x="23827" y="60615"/>
                    <a:pt x="23805" y="60613"/>
                    <a:pt x="23781" y="60609"/>
                  </a:cubicBezTo>
                  <a:cubicBezTo>
                    <a:pt x="23781" y="60643"/>
                    <a:pt x="23747" y="60643"/>
                    <a:pt x="23712" y="60678"/>
                  </a:cubicBezTo>
                  <a:cubicBezTo>
                    <a:pt x="23747" y="60643"/>
                    <a:pt x="23747" y="60609"/>
                    <a:pt x="23781" y="60609"/>
                  </a:cubicBezTo>
                  <a:cubicBezTo>
                    <a:pt x="24231" y="60194"/>
                    <a:pt x="24645" y="59814"/>
                    <a:pt x="25095" y="59433"/>
                  </a:cubicBezTo>
                  <a:cubicBezTo>
                    <a:pt x="25164" y="59364"/>
                    <a:pt x="25268" y="59295"/>
                    <a:pt x="25371" y="59226"/>
                  </a:cubicBezTo>
                  <a:cubicBezTo>
                    <a:pt x="25440" y="59191"/>
                    <a:pt x="25509" y="59157"/>
                    <a:pt x="25509" y="59122"/>
                  </a:cubicBezTo>
                  <a:cubicBezTo>
                    <a:pt x="25509" y="58846"/>
                    <a:pt x="25751" y="58777"/>
                    <a:pt x="25890" y="58638"/>
                  </a:cubicBezTo>
                  <a:cubicBezTo>
                    <a:pt x="26339" y="58224"/>
                    <a:pt x="26823" y="57809"/>
                    <a:pt x="27272" y="57394"/>
                  </a:cubicBezTo>
                  <a:cubicBezTo>
                    <a:pt x="27239" y="57383"/>
                    <a:pt x="27210" y="57378"/>
                    <a:pt x="27183" y="57378"/>
                  </a:cubicBezTo>
                  <a:cubicBezTo>
                    <a:pt x="27042" y="57378"/>
                    <a:pt x="26979" y="57514"/>
                    <a:pt x="26892" y="57601"/>
                  </a:cubicBezTo>
                  <a:cubicBezTo>
                    <a:pt x="26443" y="57947"/>
                    <a:pt x="26028" y="58327"/>
                    <a:pt x="25579" y="58708"/>
                  </a:cubicBezTo>
                  <a:cubicBezTo>
                    <a:pt x="25440" y="58811"/>
                    <a:pt x="25198" y="58880"/>
                    <a:pt x="25026" y="58984"/>
                  </a:cubicBezTo>
                  <a:cubicBezTo>
                    <a:pt x="24507" y="59295"/>
                    <a:pt x="24058" y="59641"/>
                    <a:pt x="23608" y="59986"/>
                  </a:cubicBezTo>
                  <a:cubicBezTo>
                    <a:pt x="23228" y="60263"/>
                    <a:pt x="22883" y="60574"/>
                    <a:pt x="22433" y="60781"/>
                  </a:cubicBezTo>
                  <a:cubicBezTo>
                    <a:pt x="22226" y="60851"/>
                    <a:pt x="22053" y="61058"/>
                    <a:pt x="21915" y="61231"/>
                  </a:cubicBezTo>
                  <a:cubicBezTo>
                    <a:pt x="21465" y="61784"/>
                    <a:pt x="20843" y="62129"/>
                    <a:pt x="20290" y="62544"/>
                  </a:cubicBezTo>
                  <a:cubicBezTo>
                    <a:pt x="20048" y="62717"/>
                    <a:pt x="19806" y="62890"/>
                    <a:pt x="19564" y="63063"/>
                  </a:cubicBezTo>
                  <a:cubicBezTo>
                    <a:pt x="19391" y="63166"/>
                    <a:pt x="19219" y="63270"/>
                    <a:pt x="19219" y="63512"/>
                  </a:cubicBezTo>
                  <a:cubicBezTo>
                    <a:pt x="19219" y="63616"/>
                    <a:pt x="19080" y="63650"/>
                    <a:pt x="19011" y="63719"/>
                  </a:cubicBezTo>
                  <a:cubicBezTo>
                    <a:pt x="18389" y="64134"/>
                    <a:pt x="17732" y="64445"/>
                    <a:pt x="17076" y="64756"/>
                  </a:cubicBezTo>
                  <a:cubicBezTo>
                    <a:pt x="16661" y="64929"/>
                    <a:pt x="16211" y="65068"/>
                    <a:pt x="15797" y="65240"/>
                  </a:cubicBezTo>
                  <a:cubicBezTo>
                    <a:pt x="15723" y="65265"/>
                    <a:pt x="15667" y="65289"/>
                    <a:pt x="15604" y="65289"/>
                  </a:cubicBezTo>
                  <a:cubicBezTo>
                    <a:pt x="15578" y="65289"/>
                    <a:pt x="15551" y="65285"/>
                    <a:pt x="15520" y="65275"/>
                  </a:cubicBezTo>
                  <a:cubicBezTo>
                    <a:pt x="15520" y="65137"/>
                    <a:pt x="15658" y="65137"/>
                    <a:pt x="15728" y="65068"/>
                  </a:cubicBezTo>
                  <a:cubicBezTo>
                    <a:pt x="16281" y="64549"/>
                    <a:pt x="16868" y="64031"/>
                    <a:pt x="17421" y="63512"/>
                  </a:cubicBezTo>
                  <a:cubicBezTo>
                    <a:pt x="18009" y="63028"/>
                    <a:pt x="18596" y="62510"/>
                    <a:pt x="19184" y="62026"/>
                  </a:cubicBezTo>
                  <a:cubicBezTo>
                    <a:pt x="19426" y="61818"/>
                    <a:pt x="19668" y="61576"/>
                    <a:pt x="19910" y="61369"/>
                  </a:cubicBezTo>
                  <a:cubicBezTo>
                    <a:pt x="20567" y="60747"/>
                    <a:pt x="21362" y="60263"/>
                    <a:pt x="22088" y="59710"/>
                  </a:cubicBezTo>
                  <a:cubicBezTo>
                    <a:pt x="22399" y="59468"/>
                    <a:pt x="22675" y="59226"/>
                    <a:pt x="22986" y="58984"/>
                  </a:cubicBezTo>
                  <a:cubicBezTo>
                    <a:pt x="23090" y="58915"/>
                    <a:pt x="23194" y="58811"/>
                    <a:pt x="23263" y="58742"/>
                  </a:cubicBezTo>
                  <a:cubicBezTo>
                    <a:pt x="23954" y="58293"/>
                    <a:pt x="24576" y="57774"/>
                    <a:pt x="25302" y="57394"/>
                  </a:cubicBezTo>
                  <a:cubicBezTo>
                    <a:pt x="25786" y="57152"/>
                    <a:pt x="26201" y="56772"/>
                    <a:pt x="26650" y="56461"/>
                  </a:cubicBezTo>
                  <a:cubicBezTo>
                    <a:pt x="27169" y="56046"/>
                    <a:pt x="27722" y="55735"/>
                    <a:pt x="28309" y="55424"/>
                  </a:cubicBezTo>
                  <a:cubicBezTo>
                    <a:pt x="28793" y="55147"/>
                    <a:pt x="29243" y="54836"/>
                    <a:pt x="29692" y="54456"/>
                  </a:cubicBezTo>
                  <a:cubicBezTo>
                    <a:pt x="30314" y="53938"/>
                    <a:pt x="30971" y="53454"/>
                    <a:pt x="31558" y="52901"/>
                  </a:cubicBezTo>
                  <a:cubicBezTo>
                    <a:pt x="32111" y="52382"/>
                    <a:pt x="32699" y="51829"/>
                    <a:pt x="33183" y="51241"/>
                  </a:cubicBezTo>
                  <a:cubicBezTo>
                    <a:pt x="33529" y="50792"/>
                    <a:pt x="33805" y="50308"/>
                    <a:pt x="34254" y="49963"/>
                  </a:cubicBezTo>
                  <a:lnTo>
                    <a:pt x="34324" y="49963"/>
                  </a:lnTo>
                  <a:cubicBezTo>
                    <a:pt x="34496" y="49859"/>
                    <a:pt x="34566" y="49651"/>
                    <a:pt x="34669" y="49513"/>
                  </a:cubicBezTo>
                  <a:cubicBezTo>
                    <a:pt x="34808" y="49271"/>
                    <a:pt x="34946" y="49064"/>
                    <a:pt x="35153" y="48891"/>
                  </a:cubicBezTo>
                  <a:close/>
                  <a:moveTo>
                    <a:pt x="22883" y="58500"/>
                  </a:moveTo>
                  <a:lnTo>
                    <a:pt x="22883" y="58500"/>
                  </a:lnTo>
                  <a:cubicBezTo>
                    <a:pt x="22917" y="58604"/>
                    <a:pt x="22848" y="58673"/>
                    <a:pt x="22779" y="58742"/>
                  </a:cubicBezTo>
                  <a:cubicBezTo>
                    <a:pt x="22433" y="59088"/>
                    <a:pt x="22053" y="59364"/>
                    <a:pt x="21638" y="59675"/>
                  </a:cubicBezTo>
                  <a:cubicBezTo>
                    <a:pt x="20947" y="60125"/>
                    <a:pt x="20256" y="60574"/>
                    <a:pt x="19668" y="61162"/>
                  </a:cubicBezTo>
                  <a:cubicBezTo>
                    <a:pt x="18666" y="62164"/>
                    <a:pt x="17490" y="62994"/>
                    <a:pt x="16488" y="63996"/>
                  </a:cubicBezTo>
                  <a:cubicBezTo>
                    <a:pt x="16004" y="64445"/>
                    <a:pt x="15520" y="64895"/>
                    <a:pt x="14967" y="65240"/>
                  </a:cubicBezTo>
                  <a:cubicBezTo>
                    <a:pt x="14518" y="65517"/>
                    <a:pt x="13999" y="65655"/>
                    <a:pt x="13481" y="65759"/>
                  </a:cubicBezTo>
                  <a:cubicBezTo>
                    <a:pt x="13204" y="65793"/>
                    <a:pt x="12928" y="65828"/>
                    <a:pt x="12651" y="65897"/>
                  </a:cubicBezTo>
                  <a:lnTo>
                    <a:pt x="12651" y="65863"/>
                  </a:lnTo>
                  <a:cubicBezTo>
                    <a:pt x="12617" y="65759"/>
                    <a:pt x="12720" y="65724"/>
                    <a:pt x="12790" y="65655"/>
                  </a:cubicBezTo>
                  <a:cubicBezTo>
                    <a:pt x="12997" y="65482"/>
                    <a:pt x="13204" y="65309"/>
                    <a:pt x="13412" y="65137"/>
                  </a:cubicBezTo>
                  <a:cubicBezTo>
                    <a:pt x="13688" y="64826"/>
                    <a:pt x="13999" y="64584"/>
                    <a:pt x="14310" y="64342"/>
                  </a:cubicBezTo>
                  <a:cubicBezTo>
                    <a:pt x="14691" y="64100"/>
                    <a:pt x="15036" y="63823"/>
                    <a:pt x="15313" y="63478"/>
                  </a:cubicBezTo>
                  <a:cubicBezTo>
                    <a:pt x="15693" y="63063"/>
                    <a:pt x="16177" y="62786"/>
                    <a:pt x="16626" y="62475"/>
                  </a:cubicBezTo>
                  <a:cubicBezTo>
                    <a:pt x="16651" y="62451"/>
                    <a:pt x="16675" y="62426"/>
                    <a:pt x="16712" y="62426"/>
                  </a:cubicBezTo>
                  <a:cubicBezTo>
                    <a:pt x="16727" y="62426"/>
                    <a:pt x="16744" y="62430"/>
                    <a:pt x="16765" y="62441"/>
                  </a:cubicBezTo>
                  <a:cubicBezTo>
                    <a:pt x="16805" y="62461"/>
                    <a:pt x="16843" y="62469"/>
                    <a:pt x="16878" y="62469"/>
                  </a:cubicBezTo>
                  <a:cubicBezTo>
                    <a:pt x="16964" y="62469"/>
                    <a:pt x="17037" y="62420"/>
                    <a:pt x="17110" y="62371"/>
                  </a:cubicBezTo>
                  <a:cubicBezTo>
                    <a:pt x="17145" y="62302"/>
                    <a:pt x="17248" y="62268"/>
                    <a:pt x="17318" y="62233"/>
                  </a:cubicBezTo>
                  <a:cubicBezTo>
                    <a:pt x="17801" y="62199"/>
                    <a:pt x="18182" y="61853"/>
                    <a:pt x="18562" y="61611"/>
                  </a:cubicBezTo>
                  <a:cubicBezTo>
                    <a:pt x="19115" y="61231"/>
                    <a:pt x="19599" y="60781"/>
                    <a:pt x="20117" y="60401"/>
                  </a:cubicBezTo>
                  <a:cubicBezTo>
                    <a:pt x="20912" y="59779"/>
                    <a:pt x="21673" y="59088"/>
                    <a:pt x="22606" y="58673"/>
                  </a:cubicBezTo>
                  <a:cubicBezTo>
                    <a:pt x="22710" y="58638"/>
                    <a:pt x="22813" y="58604"/>
                    <a:pt x="22883" y="58500"/>
                  </a:cubicBezTo>
                  <a:close/>
                  <a:moveTo>
                    <a:pt x="18666" y="57394"/>
                  </a:moveTo>
                  <a:cubicBezTo>
                    <a:pt x="18216" y="58189"/>
                    <a:pt x="17732" y="58915"/>
                    <a:pt x="17421" y="59745"/>
                  </a:cubicBezTo>
                  <a:cubicBezTo>
                    <a:pt x="17318" y="60056"/>
                    <a:pt x="17179" y="60367"/>
                    <a:pt x="17076" y="60678"/>
                  </a:cubicBezTo>
                  <a:cubicBezTo>
                    <a:pt x="16937" y="60989"/>
                    <a:pt x="16903" y="61300"/>
                    <a:pt x="16972" y="61611"/>
                  </a:cubicBezTo>
                  <a:cubicBezTo>
                    <a:pt x="17041" y="61853"/>
                    <a:pt x="16834" y="61991"/>
                    <a:pt x="16695" y="62095"/>
                  </a:cubicBezTo>
                  <a:cubicBezTo>
                    <a:pt x="16419" y="62337"/>
                    <a:pt x="16108" y="62544"/>
                    <a:pt x="15797" y="62786"/>
                  </a:cubicBezTo>
                  <a:cubicBezTo>
                    <a:pt x="15589" y="62959"/>
                    <a:pt x="15416" y="63132"/>
                    <a:pt x="15209" y="63305"/>
                  </a:cubicBezTo>
                  <a:cubicBezTo>
                    <a:pt x="14898" y="63650"/>
                    <a:pt x="14518" y="63961"/>
                    <a:pt x="14138" y="64238"/>
                  </a:cubicBezTo>
                  <a:cubicBezTo>
                    <a:pt x="13826" y="64445"/>
                    <a:pt x="13550" y="64722"/>
                    <a:pt x="13273" y="64998"/>
                  </a:cubicBezTo>
                  <a:cubicBezTo>
                    <a:pt x="12824" y="65413"/>
                    <a:pt x="12375" y="65759"/>
                    <a:pt x="11822" y="65966"/>
                  </a:cubicBezTo>
                  <a:cubicBezTo>
                    <a:pt x="11598" y="66062"/>
                    <a:pt x="11463" y="66247"/>
                    <a:pt x="11225" y="66247"/>
                  </a:cubicBezTo>
                  <a:cubicBezTo>
                    <a:pt x="11206" y="66247"/>
                    <a:pt x="11186" y="66245"/>
                    <a:pt x="11165" y="66243"/>
                  </a:cubicBezTo>
                  <a:cubicBezTo>
                    <a:pt x="11165" y="66104"/>
                    <a:pt x="11269" y="66035"/>
                    <a:pt x="11338" y="65966"/>
                  </a:cubicBezTo>
                  <a:cubicBezTo>
                    <a:pt x="11995" y="65240"/>
                    <a:pt x="12444" y="64445"/>
                    <a:pt x="12824" y="63581"/>
                  </a:cubicBezTo>
                  <a:cubicBezTo>
                    <a:pt x="12962" y="63339"/>
                    <a:pt x="13101" y="63028"/>
                    <a:pt x="13446" y="62959"/>
                  </a:cubicBezTo>
                  <a:cubicBezTo>
                    <a:pt x="13585" y="62959"/>
                    <a:pt x="13654" y="62855"/>
                    <a:pt x="13688" y="62752"/>
                  </a:cubicBezTo>
                  <a:cubicBezTo>
                    <a:pt x="14068" y="61888"/>
                    <a:pt x="14725" y="61162"/>
                    <a:pt x="15347" y="60436"/>
                  </a:cubicBezTo>
                  <a:cubicBezTo>
                    <a:pt x="16073" y="59537"/>
                    <a:pt x="16972" y="58811"/>
                    <a:pt x="17801" y="58051"/>
                  </a:cubicBezTo>
                  <a:cubicBezTo>
                    <a:pt x="18043" y="57843"/>
                    <a:pt x="18182" y="57601"/>
                    <a:pt x="18458" y="57463"/>
                  </a:cubicBezTo>
                  <a:cubicBezTo>
                    <a:pt x="18527" y="57429"/>
                    <a:pt x="18562" y="57394"/>
                    <a:pt x="18666" y="57394"/>
                  </a:cubicBezTo>
                  <a:close/>
                  <a:moveTo>
                    <a:pt x="9091" y="67694"/>
                  </a:moveTo>
                  <a:cubicBezTo>
                    <a:pt x="9091" y="67694"/>
                    <a:pt x="9126" y="67729"/>
                    <a:pt x="9091" y="67729"/>
                  </a:cubicBezTo>
                  <a:lnTo>
                    <a:pt x="9056" y="67729"/>
                  </a:lnTo>
                  <a:cubicBezTo>
                    <a:pt x="9056" y="67729"/>
                    <a:pt x="9056" y="67694"/>
                    <a:pt x="9091" y="67694"/>
                  </a:cubicBezTo>
                  <a:close/>
                  <a:moveTo>
                    <a:pt x="9022" y="67729"/>
                  </a:moveTo>
                  <a:cubicBezTo>
                    <a:pt x="8953" y="67867"/>
                    <a:pt x="8849" y="67936"/>
                    <a:pt x="8745" y="68006"/>
                  </a:cubicBezTo>
                  <a:cubicBezTo>
                    <a:pt x="8296" y="68248"/>
                    <a:pt x="7881" y="68593"/>
                    <a:pt x="7466" y="68939"/>
                  </a:cubicBezTo>
                  <a:cubicBezTo>
                    <a:pt x="7432" y="69008"/>
                    <a:pt x="7363" y="69008"/>
                    <a:pt x="7259" y="69077"/>
                  </a:cubicBezTo>
                  <a:cubicBezTo>
                    <a:pt x="7294" y="68870"/>
                    <a:pt x="7363" y="68731"/>
                    <a:pt x="7501" y="68628"/>
                  </a:cubicBezTo>
                  <a:cubicBezTo>
                    <a:pt x="7950" y="68386"/>
                    <a:pt x="8296" y="68040"/>
                    <a:pt x="8780" y="67833"/>
                  </a:cubicBezTo>
                  <a:cubicBezTo>
                    <a:pt x="8849" y="67798"/>
                    <a:pt x="8918" y="67729"/>
                    <a:pt x="9022" y="67729"/>
                  </a:cubicBezTo>
                  <a:close/>
                  <a:moveTo>
                    <a:pt x="15970" y="53696"/>
                  </a:moveTo>
                  <a:cubicBezTo>
                    <a:pt x="16073" y="53696"/>
                    <a:pt x="16142" y="53765"/>
                    <a:pt x="16073" y="53868"/>
                  </a:cubicBezTo>
                  <a:cubicBezTo>
                    <a:pt x="16004" y="53972"/>
                    <a:pt x="15900" y="54076"/>
                    <a:pt x="15831" y="54214"/>
                  </a:cubicBezTo>
                  <a:cubicBezTo>
                    <a:pt x="15140" y="55424"/>
                    <a:pt x="14449" y="56599"/>
                    <a:pt x="13930" y="57913"/>
                  </a:cubicBezTo>
                  <a:cubicBezTo>
                    <a:pt x="13550" y="58915"/>
                    <a:pt x="13170" y="59917"/>
                    <a:pt x="13066" y="61023"/>
                  </a:cubicBezTo>
                  <a:cubicBezTo>
                    <a:pt x="13031" y="61404"/>
                    <a:pt x="13066" y="61784"/>
                    <a:pt x="12997" y="62129"/>
                  </a:cubicBezTo>
                  <a:cubicBezTo>
                    <a:pt x="12962" y="62337"/>
                    <a:pt x="12928" y="62544"/>
                    <a:pt x="12824" y="62752"/>
                  </a:cubicBezTo>
                  <a:cubicBezTo>
                    <a:pt x="12720" y="62994"/>
                    <a:pt x="12582" y="63270"/>
                    <a:pt x="12548" y="63547"/>
                  </a:cubicBezTo>
                  <a:cubicBezTo>
                    <a:pt x="12548" y="63858"/>
                    <a:pt x="12409" y="64100"/>
                    <a:pt x="12236" y="64342"/>
                  </a:cubicBezTo>
                  <a:cubicBezTo>
                    <a:pt x="11822" y="64998"/>
                    <a:pt x="11407" y="65690"/>
                    <a:pt x="10854" y="66243"/>
                  </a:cubicBezTo>
                  <a:cubicBezTo>
                    <a:pt x="10439" y="66692"/>
                    <a:pt x="9955" y="67038"/>
                    <a:pt x="9402" y="67314"/>
                  </a:cubicBezTo>
                  <a:cubicBezTo>
                    <a:pt x="8884" y="67556"/>
                    <a:pt x="8469" y="67971"/>
                    <a:pt x="7916" y="68144"/>
                  </a:cubicBezTo>
                  <a:cubicBezTo>
                    <a:pt x="7397" y="68317"/>
                    <a:pt x="7121" y="68697"/>
                    <a:pt x="6913" y="69146"/>
                  </a:cubicBezTo>
                  <a:cubicBezTo>
                    <a:pt x="6775" y="69423"/>
                    <a:pt x="6637" y="69734"/>
                    <a:pt x="6499" y="70010"/>
                  </a:cubicBezTo>
                  <a:cubicBezTo>
                    <a:pt x="6464" y="70114"/>
                    <a:pt x="6430" y="70183"/>
                    <a:pt x="6326" y="70218"/>
                  </a:cubicBezTo>
                  <a:cubicBezTo>
                    <a:pt x="6222" y="69872"/>
                    <a:pt x="6360" y="69561"/>
                    <a:pt x="6430" y="69284"/>
                  </a:cubicBezTo>
                  <a:cubicBezTo>
                    <a:pt x="6706" y="68248"/>
                    <a:pt x="6913" y="67176"/>
                    <a:pt x="7052" y="66104"/>
                  </a:cubicBezTo>
                  <a:cubicBezTo>
                    <a:pt x="7086" y="65863"/>
                    <a:pt x="7086" y="65586"/>
                    <a:pt x="7121" y="65309"/>
                  </a:cubicBezTo>
                  <a:cubicBezTo>
                    <a:pt x="7121" y="64687"/>
                    <a:pt x="7086" y="64100"/>
                    <a:pt x="7155" y="63512"/>
                  </a:cubicBezTo>
                  <a:cubicBezTo>
                    <a:pt x="7155" y="63305"/>
                    <a:pt x="7155" y="63097"/>
                    <a:pt x="7155" y="62890"/>
                  </a:cubicBezTo>
                  <a:cubicBezTo>
                    <a:pt x="7121" y="62060"/>
                    <a:pt x="7397" y="61335"/>
                    <a:pt x="7708" y="60643"/>
                  </a:cubicBezTo>
                  <a:cubicBezTo>
                    <a:pt x="8123" y="59848"/>
                    <a:pt x="8607" y="59088"/>
                    <a:pt x="9056" y="58327"/>
                  </a:cubicBezTo>
                  <a:cubicBezTo>
                    <a:pt x="9229" y="58016"/>
                    <a:pt x="9540" y="57843"/>
                    <a:pt x="9748" y="57567"/>
                  </a:cubicBezTo>
                  <a:cubicBezTo>
                    <a:pt x="10474" y="56668"/>
                    <a:pt x="11372" y="56011"/>
                    <a:pt x="12306" y="55389"/>
                  </a:cubicBezTo>
                  <a:cubicBezTo>
                    <a:pt x="12928" y="54975"/>
                    <a:pt x="13619" y="54594"/>
                    <a:pt x="14310" y="54318"/>
                  </a:cubicBezTo>
                  <a:cubicBezTo>
                    <a:pt x="14518" y="54214"/>
                    <a:pt x="14760" y="54145"/>
                    <a:pt x="14967" y="54076"/>
                  </a:cubicBezTo>
                  <a:cubicBezTo>
                    <a:pt x="15244" y="54007"/>
                    <a:pt x="15486" y="53938"/>
                    <a:pt x="15728" y="53765"/>
                  </a:cubicBezTo>
                  <a:cubicBezTo>
                    <a:pt x="15797" y="53730"/>
                    <a:pt x="15900" y="53696"/>
                    <a:pt x="15970" y="53696"/>
                  </a:cubicBezTo>
                  <a:close/>
                  <a:moveTo>
                    <a:pt x="27808" y="0"/>
                  </a:moveTo>
                  <a:cubicBezTo>
                    <a:pt x="27676" y="0"/>
                    <a:pt x="27647" y="136"/>
                    <a:pt x="27618" y="223"/>
                  </a:cubicBezTo>
                  <a:cubicBezTo>
                    <a:pt x="27514" y="500"/>
                    <a:pt x="27480" y="776"/>
                    <a:pt x="27307" y="1018"/>
                  </a:cubicBezTo>
                  <a:cubicBezTo>
                    <a:pt x="26961" y="1571"/>
                    <a:pt x="26685" y="2194"/>
                    <a:pt x="26339" y="2747"/>
                  </a:cubicBezTo>
                  <a:cubicBezTo>
                    <a:pt x="25959" y="3403"/>
                    <a:pt x="25544" y="3991"/>
                    <a:pt x="25095" y="4544"/>
                  </a:cubicBezTo>
                  <a:cubicBezTo>
                    <a:pt x="24334" y="5477"/>
                    <a:pt x="23539" y="6376"/>
                    <a:pt x="22779" y="7309"/>
                  </a:cubicBezTo>
                  <a:cubicBezTo>
                    <a:pt x="22260" y="7897"/>
                    <a:pt x="21742" y="8450"/>
                    <a:pt x="21154" y="9003"/>
                  </a:cubicBezTo>
                  <a:cubicBezTo>
                    <a:pt x="20809" y="9349"/>
                    <a:pt x="20428" y="9625"/>
                    <a:pt x="20152" y="10040"/>
                  </a:cubicBezTo>
                  <a:cubicBezTo>
                    <a:pt x="19875" y="10420"/>
                    <a:pt x="19564" y="10800"/>
                    <a:pt x="19322" y="11181"/>
                  </a:cubicBezTo>
                  <a:cubicBezTo>
                    <a:pt x="18942" y="11734"/>
                    <a:pt x="18527" y="12287"/>
                    <a:pt x="18251" y="12909"/>
                  </a:cubicBezTo>
                  <a:cubicBezTo>
                    <a:pt x="18009" y="13496"/>
                    <a:pt x="17767" y="14084"/>
                    <a:pt x="17525" y="14672"/>
                  </a:cubicBezTo>
                  <a:cubicBezTo>
                    <a:pt x="17421" y="15017"/>
                    <a:pt x="17283" y="15328"/>
                    <a:pt x="17248" y="15674"/>
                  </a:cubicBezTo>
                  <a:cubicBezTo>
                    <a:pt x="17248" y="15951"/>
                    <a:pt x="17145" y="16227"/>
                    <a:pt x="17006" y="16469"/>
                  </a:cubicBezTo>
                  <a:cubicBezTo>
                    <a:pt x="16799" y="16884"/>
                    <a:pt x="16592" y="17333"/>
                    <a:pt x="16557" y="17782"/>
                  </a:cubicBezTo>
                  <a:cubicBezTo>
                    <a:pt x="16488" y="18163"/>
                    <a:pt x="16384" y="18474"/>
                    <a:pt x="16281" y="18819"/>
                  </a:cubicBezTo>
                  <a:cubicBezTo>
                    <a:pt x="16177" y="19165"/>
                    <a:pt x="16073" y="19545"/>
                    <a:pt x="16073" y="19926"/>
                  </a:cubicBezTo>
                  <a:cubicBezTo>
                    <a:pt x="16039" y="20375"/>
                    <a:pt x="15900" y="20824"/>
                    <a:pt x="15900" y="21274"/>
                  </a:cubicBezTo>
                  <a:cubicBezTo>
                    <a:pt x="15900" y="21999"/>
                    <a:pt x="15728" y="22725"/>
                    <a:pt x="16073" y="23417"/>
                  </a:cubicBezTo>
                  <a:cubicBezTo>
                    <a:pt x="16315" y="23831"/>
                    <a:pt x="16419" y="24281"/>
                    <a:pt x="16626" y="24661"/>
                  </a:cubicBezTo>
                  <a:cubicBezTo>
                    <a:pt x="16765" y="24937"/>
                    <a:pt x="16937" y="25214"/>
                    <a:pt x="17041" y="25525"/>
                  </a:cubicBezTo>
                  <a:cubicBezTo>
                    <a:pt x="17179" y="25802"/>
                    <a:pt x="17387" y="26113"/>
                    <a:pt x="17387" y="26424"/>
                  </a:cubicBezTo>
                  <a:cubicBezTo>
                    <a:pt x="17387" y="26735"/>
                    <a:pt x="17525" y="27011"/>
                    <a:pt x="17559" y="27288"/>
                  </a:cubicBezTo>
                  <a:cubicBezTo>
                    <a:pt x="17663" y="27945"/>
                    <a:pt x="17525" y="28567"/>
                    <a:pt x="17318" y="29154"/>
                  </a:cubicBezTo>
                  <a:cubicBezTo>
                    <a:pt x="17006" y="29949"/>
                    <a:pt x="16626" y="30744"/>
                    <a:pt x="16246" y="31505"/>
                  </a:cubicBezTo>
                  <a:cubicBezTo>
                    <a:pt x="16142" y="31712"/>
                    <a:pt x="16073" y="31989"/>
                    <a:pt x="15831" y="32196"/>
                  </a:cubicBezTo>
                  <a:cubicBezTo>
                    <a:pt x="15831" y="31989"/>
                    <a:pt x="15831" y="31885"/>
                    <a:pt x="15797" y="31747"/>
                  </a:cubicBezTo>
                  <a:cubicBezTo>
                    <a:pt x="15762" y="30917"/>
                    <a:pt x="15831" y="30053"/>
                    <a:pt x="15589" y="29224"/>
                  </a:cubicBezTo>
                  <a:cubicBezTo>
                    <a:pt x="15486" y="28774"/>
                    <a:pt x="15520" y="28359"/>
                    <a:pt x="15624" y="27910"/>
                  </a:cubicBezTo>
                  <a:cubicBezTo>
                    <a:pt x="15624" y="27806"/>
                    <a:pt x="15624" y="27703"/>
                    <a:pt x="15624" y="27599"/>
                  </a:cubicBezTo>
                  <a:cubicBezTo>
                    <a:pt x="15658" y="27011"/>
                    <a:pt x="15589" y="26458"/>
                    <a:pt x="15624" y="25871"/>
                  </a:cubicBezTo>
                  <a:cubicBezTo>
                    <a:pt x="15693" y="25179"/>
                    <a:pt x="15520" y="24454"/>
                    <a:pt x="15555" y="23728"/>
                  </a:cubicBezTo>
                  <a:cubicBezTo>
                    <a:pt x="15555" y="23520"/>
                    <a:pt x="15520" y="23347"/>
                    <a:pt x="15416" y="23175"/>
                  </a:cubicBezTo>
                  <a:cubicBezTo>
                    <a:pt x="15175" y="22725"/>
                    <a:pt x="15071" y="22241"/>
                    <a:pt x="15002" y="21757"/>
                  </a:cubicBezTo>
                  <a:cubicBezTo>
                    <a:pt x="14967" y="21585"/>
                    <a:pt x="14933" y="21481"/>
                    <a:pt x="14863" y="21343"/>
                  </a:cubicBezTo>
                  <a:cubicBezTo>
                    <a:pt x="14760" y="21135"/>
                    <a:pt x="14691" y="20928"/>
                    <a:pt x="14621" y="20721"/>
                  </a:cubicBezTo>
                  <a:cubicBezTo>
                    <a:pt x="14449" y="20064"/>
                    <a:pt x="14241" y="19442"/>
                    <a:pt x="13965" y="18854"/>
                  </a:cubicBezTo>
                  <a:cubicBezTo>
                    <a:pt x="13861" y="18543"/>
                    <a:pt x="13654" y="18301"/>
                    <a:pt x="13619" y="17990"/>
                  </a:cubicBezTo>
                  <a:cubicBezTo>
                    <a:pt x="13550" y="17575"/>
                    <a:pt x="13412" y="17229"/>
                    <a:pt x="13239" y="16849"/>
                  </a:cubicBezTo>
                  <a:cubicBezTo>
                    <a:pt x="13066" y="16434"/>
                    <a:pt x="12962" y="15985"/>
                    <a:pt x="12893" y="15501"/>
                  </a:cubicBezTo>
                  <a:cubicBezTo>
                    <a:pt x="12824" y="15156"/>
                    <a:pt x="12859" y="14775"/>
                    <a:pt x="12790" y="14430"/>
                  </a:cubicBezTo>
                  <a:cubicBezTo>
                    <a:pt x="12651" y="13738"/>
                    <a:pt x="12548" y="13047"/>
                    <a:pt x="12617" y="12356"/>
                  </a:cubicBezTo>
                  <a:cubicBezTo>
                    <a:pt x="12651" y="11906"/>
                    <a:pt x="12582" y="11457"/>
                    <a:pt x="12617" y="11008"/>
                  </a:cubicBezTo>
                  <a:cubicBezTo>
                    <a:pt x="12617" y="10697"/>
                    <a:pt x="12651" y="10386"/>
                    <a:pt x="12617" y="10074"/>
                  </a:cubicBezTo>
                  <a:cubicBezTo>
                    <a:pt x="12513" y="9418"/>
                    <a:pt x="12513" y="8726"/>
                    <a:pt x="12651" y="8070"/>
                  </a:cubicBezTo>
                  <a:cubicBezTo>
                    <a:pt x="12720" y="7793"/>
                    <a:pt x="12686" y="7551"/>
                    <a:pt x="12582" y="7309"/>
                  </a:cubicBezTo>
                  <a:cubicBezTo>
                    <a:pt x="12548" y="7240"/>
                    <a:pt x="12548" y="7171"/>
                    <a:pt x="12444" y="7171"/>
                  </a:cubicBezTo>
                  <a:cubicBezTo>
                    <a:pt x="12375" y="7206"/>
                    <a:pt x="12375" y="7240"/>
                    <a:pt x="12375" y="7309"/>
                  </a:cubicBezTo>
                  <a:cubicBezTo>
                    <a:pt x="12271" y="8070"/>
                    <a:pt x="12202" y="8830"/>
                    <a:pt x="12029" y="9591"/>
                  </a:cubicBezTo>
                  <a:cubicBezTo>
                    <a:pt x="11787" y="10800"/>
                    <a:pt x="11649" y="12010"/>
                    <a:pt x="11476" y="13220"/>
                  </a:cubicBezTo>
                  <a:cubicBezTo>
                    <a:pt x="11372" y="14084"/>
                    <a:pt x="11269" y="14948"/>
                    <a:pt x="11234" y="15812"/>
                  </a:cubicBezTo>
                  <a:cubicBezTo>
                    <a:pt x="11234" y="16054"/>
                    <a:pt x="11200" y="16331"/>
                    <a:pt x="11096" y="16607"/>
                  </a:cubicBezTo>
                  <a:cubicBezTo>
                    <a:pt x="11027" y="16538"/>
                    <a:pt x="10992" y="16504"/>
                    <a:pt x="10992" y="16469"/>
                  </a:cubicBezTo>
                  <a:cubicBezTo>
                    <a:pt x="10681" y="15812"/>
                    <a:pt x="10370" y="15156"/>
                    <a:pt x="9990" y="14568"/>
                  </a:cubicBezTo>
                  <a:cubicBezTo>
                    <a:pt x="9921" y="14464"/>
                    <a:pt x="9851" y="14395"/>
                    <a:pt x="9817" y="14291"/>
                  </a:cubicBezTo>
                  <a:cubicBezTo>
                    <a:pt x="9610" y="13669"/>
                    <a:pt x="9402" y="13047"/>
                    <a:pt x="9195" y="12425"/>
                  </a:cubicBezTo>
                  <a:cubicBezTo>
                    <a:pt x="8987" y="11664"/>
                    <a:pt x="8815" y="10904"/>
                    <a:pt x="8503" y="10178"/>
                  </a:cubicBezTo>
                  <a:cubicBezTo>
                    <a:pt x="8400" y="9971"/>
                    <a:pt x="8331" y="9729"/>
                    <a:pt x="8261" y="9487"/>
                  </a:cubicBezTo>
                  <a:cubicBezTo>
                    <a:pt x="7985" y="8692"/>
                    <a:pt x="7847" y="7862"/>
                    <a:pt x="7639" y="7033"/>
                  </a:cubicBezTo>
                  <a:cubicBezTo>
                    <a:pt x="7501" y="6549"/>
                    <a:pt x="7294" y="6065"/>
                    <a:pt x="7259" y="5546"/>
                  </a:cubicBezTo>
                  <a:cubicBezTo>
                    <a:pt x="7259" y="5166"/>
                    <a:pt x="7052" y="4821"/>
                    <a:pt x="7052" y="4440"/>
                  </a:cubicBezTo>
                  <a:cubicBezTo>
                    <a:pt x="7052" y="4412"/>
                    <a:pt x="7029" y="4362"/>
                    <a:pt x="6984" y="4362"/>
                  </a:cubicBezTo>
                  <a:cubicBezTo>
                    <a:pt x="6973" y="4362"/>
                    <a:pt x="6961" y="4365"/>
                    <a:pt x="6948" y="4371"/>
                  </a:cubicBezTo>
                  <a:cubicBezTo>
                    <a:pt x="6879" y="4371"/>
                    <a:pt x="6913" y="4440"/>
                    <a:pt x="6913" y="4475"/>
                  </a:cubicBezTo>
                  <a:cubicBezTo>
                    <a:pt x="6948" y="4993"/>
                    <a:pt x="7017" y="5477"/>
                    <a:pt x="7086" y="5961"/>
                  </a:cubicBezTo>
                  <a:cubicBezTo>
                    <a:pt x="7121" y="6238"/>
                    <a:pt x="7294" y="6514"/>
                    <a:pt x="7052" y="6791"/>
                  </a:cubicBezTo>
                  <a:cubicBezTo>
                    <a:pt x="7052" y="6791"/>
                    <a:pt x="7052" y="6860"/>
                    <a:pt x="7052" y="6894"/>
                  </a:cubicBezTo>
                  <a:cubicBezTo>
                    <a:pt x="7190" y="7378"/>
                    <a:pt x="7155" y="7897"/>
                    <a:pt x="7190" y="8381"/>
                  </a:cubicBezTo>
                  <a:cubicBezTo>
                    <a:pt x="7294" y="9279"/>
                    <a:pt x="7294" y="10213"/>
                    <a:pt x="7397" y="11111"/>
                  </a:cubicBezTo>
                  <a:cubicBezTo>
                    <a:pt x="7501" y="11768"/>
                    <a:pt x="7466" y="12425"/>
                    <a:pt x="7501" y="13082"/>
                  </a:cubicBezTo>
                  <a:cubicBezTo>
                    <a:pt x="7570" y="14568"/>
                    <a:pt x="7674" y="16054"/>
                    <a:pt x="7778" y="17575"/>
                  </a:cubicBezTo>
                  <a:cubicBezTo>
                    <a:pt x="7812" y="17921"/>
                    <a:pt x="7916" y="18266"/>
                    <a:pt x="8020" y="18577"/>
                  </a:cubicBezTo>
                  <a:cubicBezTo>
                    <a:pt x="8192" y="19061"/>
                    <a:pt x="8400" y="19545"/>
                    <a:pt x="8642" y="19995"/>
                  </a:cubicBezTo>
                  <a:cubicBezTo>
                    <a:pt x="9022" y="20686"/>
                    <a:pt x="9368" y="21412"/>
                    <a:pt x="9851" y="22103"/>
                  </a:cubicBezTo>
                  <a:cubicBezTo>
                    <a:pt x="10301" y="22760"/>
                    <a:pt x="10785" y="23417"/>
                    <a:pt x="11338" y="24004"/>
                  </a:cubicBezTo>
                  <a:cubicBezTo>
                    <a:pt x="11441" y="24108"/>
                    <a:pt x="11476" y="24246"/>
                    <a:pt x="11476" y="24384"/>
                  </a:cubicBezTo>
                  <a:cubicBezTo>
                    <a:pt x="11476" y="24834"/>
                    <a:pt x="11511" y="25283"/>
                    <a:pt x="11614" y="25698"/>
                  </a:cubicBezTo>
                  <a:cubicBezTo>
                    <a:pt x="11683" y="25940"/>
                    <a:pt x="11718" y="26147"/>
                    <a:pt x="11649" y="26389"/>
                  </a:cubicBezTo>
                  <a:cubicBezTo>
                    <a:pt x="11441" y="26873"/>
                    <a:pt x="11269" y="27392"/>
                    <a:pt x="11027" y="27875"/>
                  </a:cubicBezTo>
                  <a:cubicBezTo>
                    <a:pt x="10923" y="28083"/>
                    <a:pt x="10785" y="28256"/>
                    <a:pt x="10785" y="28463"/>
                  </a:cubicBezTo>
                  <a:cubicBezTo>
                    <a:pt x="10750" y="28982"/>
                    <a:pt x="10508" y="29396"/>
                    <a:pt x="10301" y="29811"/>
                  </a:cubicBezTo>
                  <a:cubicBezTo>
                    <a:pt x="10093" y="30226"/>
                    <a:pt x="9782" y="30606"/>
                    <a:pt x="9679" y="31090"/>
                  </a:cubicBezTo>
                  <a:cubicBezTo>
                    <a:pt x="9748" y="31055"/>
                    <a:pt x="9782" y="30986"/>
                    <a:pt x="9817" y="30952"/>
                  </a:cubicBezTo>
                  <a:cubicBezTo>
                    <a:pt x="10059" y="30537"/>
                    <a:pt x="10301" y="30157"/>
                    <a:pt x="10508" y="29742"/>
                  </a:cubicBezTo>
                  <a:cubicBezTo>
                    <a:pt x="10646" y="29465"/>
                    <a:pt x="10819" y="29189"/>
                    <a:pt x="10888" y="28878"/>
                  </a:cubicBezTo>
                  <a:cubicBezTo>
                    <a:pt x="11027" y="28359"/>
                    <a:pt x="11269" y="27910"/>
                    <a:pt x="11441" y="27461"/>
                  </a:cubicBezTo>
                  <a:cubicBezTo>
                    <a:pt x="11476" y="27392"/>
                    <a:pt x="11441" y="27288"/>
                    <a:pt x="11580" y="27288"/>
                  </a:cubicBezTo>
                  <a:cubicBezTo>
                    <a:pt x="11580" y="27322"/>
                    <a:pt x="11614" y="27322"/>
                    <a:pt x="11614" y="27357"/>
                  </a:cubicBezTo>
                  <a:cubicBezTo>
                    <a:pt x="11407" y="27979"/>
                    <a:pt x="11234" y="28567"/>
                    <a:pt x="11027" y="29189"/>
                  </a:cubicBezTo>
                  <a:cubicBezTo>
                    <a:pt x="10716" y="30122"/>
                    <a:pt x="10232" y="30986"/>
                    <a:pt x="9886" y="31920"/>
                  </a:cubicBezTo>
                  <a:cubicBezTo>
                    <a:pt x="9610" y="32680"/>
                    <a:pt x="9333" y="33440"/>
                    <a:pt x="9091" y="34201"/>
                  </a:cubicBezTo>
                  <a:cubicBezTo>
                    <a:pt x="8918" y="34858"/>
                    <a:pt x="8849" y="35514"/>
                    <a:pt x="8676" y="36137"/>
                  </a:cubicBezTo>
                  <a:cubicBezTo>
                    <a:pt x="8296" y="37519"/>
                    <a:pt x="8123" y="38902"/>
                    <a:pt x="7778" y="40284"/>
                  </a:cubicBezTo>
                  <a:cubicBezTo>
                    <a:pt x="7639" y="40803"/>
                    <a:pt x="7639" y="41390"/>
                    <a:pt x="7501" y="41909"/>
                  </a:cubicBezTo>
                  <a:cubicBezTo>
                    <a:pt x="7294" y="42635"/>
                    <a:pt x="7190" y="43361"/>
                    <a:pt x="7155" y="44087"/>
                  </a:cubicBezTo>
                  <a:cubicBezTo>
                    <a:pt x="7121" y="44501"/>
                    <a:pt x="7121" y="44916"/>
                    <a:pt x="7052" y="45296"/>
                  </a:cubicBezTo>
                  <a:cubicBezTo>
                    <a:pt x="6810" y="46472"/>
                    <a:pt x="6568" y="47681"/>
                    <a:pt x="6464" y="48856"/>
                  </a:cubicBezTo>
                  <a:cubicBezTo>
                    <a:pt x="6430" y="49168"/>
                    <a:pt x="6430" y="49513"/>
                    <a:pt x="6257" y="49824"/>
                  </a:cubicBezTo>
                  <a:cubicBezTo>
                    <a:pt x="6153" y="48718"/>
                    <a:pt x="6291" y="47612"/>
                    <a:pt x="5980" y="46541"/>
                  </a:cubicBezTo>
                  <a:cubicBezTo>
                    <a:pt x="5980" y="46506"/>
                    <a:pt x="6015" y="46472"/>
                    <a:pt x="5980" y="46437"/>
                  </a:cubicBezTo>
                  <a:cubicBezTo>
                    <a:pt x="5876" y="45988"/>
                    <a:pt x="5911" y="45538"/>
                    <a:pt x="5738" y="45089"/>
                  </a:cubicBezTo>
                  <a:cubicBezTo>
                    <a:pt x="5669" y="44882"/>
                    <a:pt x="5600" y="44674"/>
                    <a:pt x="5531" y="44467"/>
                  </a:cubicBezTo>
                  <a:cubicBezTo>
                    <a:pt x="5462" y="44121"/>
                    <a:pt x="5496" y="43810"/>
                    <a:pt x="5427" y="43464"/>
                  </a:cubicBezTo>
                  <a:cubicBezTo>
                    <a:pt x="5358" y="43119"/>
                    <a:pt x="5254" y="42738"/>
                    <a:pt x="5254" y="42358"/>
                  </a:cubicBezTo>
                  <a:cubicBezTo>
                    <a:pt x="5289" y="42013"/>
                    <a:pt x="5358" y="41702"/>
                    <a:pt x="5358" y="41356"/>
                  </a:cubicBezTo>
                  <a:cubicBezTo>
                    <a:pt x="5358" y="40837"/>
                    <a:pt x="5323" y="40284"/>
                    <a:pt x="5462" y="39800"/>
                  </a:cubicBezTo>
                  <a:cubicBezTo>
                    <a:pt x="5807" y="38556"/>
                    <a:pt x="6153" y="37346"/>
                    <a:pt x="6741" y="36206"/>
                  </a:cubicBezTo>
                  <a:cubicBezTo>
                    <a:pt x="6844" y="35998"/>
                    <a:pt x="7017" y="35791"/>
                    <a:pt x="6983" y="35514"/>
                  </a:cubicBezTo>
                  <a:cubicBezTo>
                    <a:pt x="6948" y="35514"/>
                    <a:pt x="6913" y="35549"/>
                    <a:pt x="6913" y="35583"/>
                  </a:cubicBezTo>
                  <a:cubicBezTo>
                    <a:pt x="6533" y="36240"/>
                    <a:pt x="6188" y="36897"/>
                    <a:pt x="5980" y="37623"/>
                  </a:cubicBezTo>
                  <a:cubicBezTo>
                    <a:pt x="5842" y="38072"/>
                    <a:pt x="5704" y="38487"/>
                    <a:pt x="5565" y="38936"/>
                  </a:cubicBezTo>
                  <a:cubicBezTo>
                    <a:pt x="5531" y="39005"/>
                    <a:pt x="5531" y="39144"/>
                    <a:pt x="5427" y="39178"/>
                  </a:cubicBezTo>
                  <a:cubicBezTo>
                    <a:pt x="5358" y="39040"/>
                    <a:pt x="5427" y="38902"/>
                    <a:pt x="5427" y="38763"/>
                  </a:cubicBezTo>
                  <a:cubicBezTo>
                    <a:pt x="5496" y="38141"/>
                    <a:pt x="5600" y="37554"/>
                    <a:pt x="5600" y="36932"/>
                  </a:cubicBezTo>
                  <a:cubicBezTo>
                    <a:pt x="5600" y="36586"/>
                    <a:pt x="5635" y="36206"/>
                    <a:pt x="5669" y="35860"/>
                  </a:cubicBezTo>
                  <a:cubicBezTo>
                    <a:pt x="5704" y="35583"/>
                    <a:pt x="5704" y="35342"/>
                    <a:pt x="5635" y="35065"/>
                  </a:cubicBezTo>
                  <a:cubicBezTo>
                    <a:pt x="5600" y="34719"/>
                    <a:pt x="5600" y="34374"/>
                    <a:pt x="5600" y="34028"/>
                  </a:cubicBezTo>
                  <a:cubicBezTo>
                    <a:pt x="5600" y="33440"/>
                    <a:pt x="5704" y="32887"/>
                    <a:pt x="5600" y="32300"/>
                  </a:cubicBezTo>
                  <a:cubicBezTo>
                    <a:pt x="5393" y="31401"/>
                    <a:pt x="5323" y="30502"/>
                    <a:pt x="5289" y="29604"/>
                  </a:cubicBezTo>
                  <a:cubicBezTo>
                    <a:pt x="5254" y="28774"/>
                    <a:pt x="5081" y="27979"/>
                    <a:pt x="5151" y="27184"/>
                  </a:cubicBezTo>
                  <a:cubicBezTo>
                    <a:pt x="5151" y="26908"/>
                    <a:pt x="5220" y="26666"/>
                    <a:pt x="5185" y="26389"/>
                  </a:cubicBezTo>
                  <a:cubicBezTo>
                    <a:pt x="5151" y="25974"/>
                    <a:pt x="5151" y="25560"/>
                    <a:pt x="5220" y="25179"/>
                  </a:cubicBezTo>
                  <a:cubicBezTo>
                    <a:pt x="5358" y="24384"/>
                    <a:pt x="5323" y="23589"/>
                    <a:pt x="5185" y="22760"/>
                  </a:cubicBezTo>
                  <a:cubicBezTo>
                    <a:pt x="5151" y="22518"/>
                    <a:pt x="5185" y="22276"/>
                    <a:pt x="5254" y="22034"/>
                  </a:cubicBezTo>
                  <a:cubicBezTo>
                    <a:pt x="5393" y="21688"/>
                    <a:pt x="5462" y="21308"/>
                    <a:pt x="5600" y="20962"/>
                  </a:cubicBezTo>
                  <a:cubicBezTo>
                    <a:pt x="5704" y="20617"/>
                    <a:pt x="5738" y="20237"/>
                    <a:pt x="5946" y="19926"/>
                  </a:cubicBezTo>
                  <a:lnTo>
                    <a:pt x="5911" y="19926"/>
                  </a:lnTo>
                  <a:cubicBezTo>
                    <a:pt x="5669" y="19995"/>
                    <a:pt x="5669" y="20237"/>
                    <a:pt x="5600" y="20409"/>
                  </a:cubicBezTo>
                  <a:cubicBezTo>
                    <a:pt x="5323" y="20962"/>
                    <a:pt x="5185" y="21516"/>
                    <a:pt x="4874" y="22069"/>
                  </a:cubicBezTo>
                  <a:cubicBezTo>
                    <a:pt x="4598" y="22587"/>
                    <a:pt x="4356" y="23140"/>
                    <a:pt x="4148" y="23728"/>
                  </a:cubicBezTo>
                  <a:cubicBezTo>
                    <a:pt x="4079" y="23935"/>
                    <a:pt x="3975" y="24142"/>
                    <a:pt x="3906" y="24350"/>
                  </a:cubicBezTo>
                  <a:cubicBezTo>
                    <a:pt x="3630" y="25110"/>
                    <a:pt x="3250" y="25802"/>
                    <a:pt x="2938" y="26527"/>
                  </a:cubicBezTo>
                  <a:cubicBezTo>
                    <a:pt x="2696" y="27115"/>
                    <a:pt x="2524" y="27737"/>
                    <a:pt x="2247" y="28290"/>
                  </a:cubicBezTo>
                  <a:cubicBezTo>
                    <a:pt x="1694" y="29396"/>
                    <a:pt x="1279" y="30537"/>
                    <a:pt x="934" y="31712"/>
                  </a:cubicBezTo>
                  <a:cubicBezTo>
                    <a:pt x="484" y="33199"/>
                    <a:pt x="208" y="34685"/>
                    <a:pt x="70" y="36206"/>
                  </a:cubicBezTo>
                  <a:cubicBezTo>
                    <a:pt x="35" y="36690"/>
                    <a:pt x="0" y="37208"/>
                    <a:pt x="70" y="37692"/>
                  </a:cubicBezTo>
                  <a:cubicBezTo>
                    <a:pt x="277" y="38729"/>
                    <a:pt x="311" y="39800"/>
                    <a:pt x="484" y="40872"/>
                  </a:cubicBezTo>
                  <a:cubicBezTo>
                    <a:pt x="588" y="41598"/>
                    <a:pt x="553" y="42324"/>
                    <a:pt x="553" y="43084"/>
                  </a:cubicBezTo>
                  <a:cubicBezTo>
                    <a:pt x="588" y="43879"/>
                    <a:pt x="588" y="44709"/>
                    <a:pt x="657" y="45538"/>
                  </a:cubicBezTo>
                  <a:cubicBezTo>
                    <a:pt x="726" y="46264"/>
                    <a:pt x="968" y="46921"/>
                    <a:pt x="1210" y="47612"/>
                  </a:cubicBezTo>
                  <a:cubicBezTo>
                    <a:pt x="1348" y="47923"/>
                    <a:pt x="1452" y="48234"/>
                    <a:pt x="1521" y="48580"/>
                  </a:cubicBezTo>
                  <a:cubicBezTo>
                    <a:pt x="1660" y="49202"/>
                    <a:pt x="1901" y="49790"/>
                    <a:pt x="2109" y="50412"/>
                  </a:cubicBezTo>
                  <a:cubicBezTo>
                    <a:pt x="2420" y="51311"/>
                    <a:pt x="2869" y="52175"/>
                    <a:pt x="3250" y="53039"/>
                  </a:cubicBezTo>
                  <a:cubicBezTo>
                    <a:pt x="3561" y="53730"/>
                    <a:pt x="3872" y="54456"/>
                    <a:pt x="4459" y="55009"/>
                  </a:cubicBezTo>
                  <a:cubicBezTo>
                    <a:pt x="4840" y="55389"/>
                    <a:pt x="5185" y="55839"/>
                    <a:pt x="5358" y="56392"/>
                  </a:cubicBezTo>
                  <a:cubicBezTo>
                    <a:pt x="5427" y="56668"/>
                    <a:pt x="5462" y="56945"/>
                    <a:pt x="5496" y="57221"/>
                  </a:cubicBezTo>
                  <a:cubicBezTo>
                    <a:pt x="5635" y="57947"/>
                    <a:pt x="5704" y="58638"/>
                    <a:pt x="5738" y="59364"/>
                  </a:cubicBezTo>
                  <a:cubicBezTo>
                    <a:pt x="5773" y="60159"/>
                    <a:pt x="5842" y="60920"/>
                    <a:pt x="5911" y="61715"/>
                  </a:cubicBezTo>
                  <a:cubicBezTo>
                    <a:pt x="5911" y="61922"/>
                    <a:pt x="5911" y="62129"/>
                    <a:pt x="6118" y="62302"/>
                  </a:cubicBezTo>
                  <a:cubicBezTo>
                    <a:pt x="6049" y="61922"/>
                    <a:pt x="6049" y="61542"/>
                    <a:pt x="6049" y="61162"/>
                  </a:cubicBezTo>
                  <a:cubicBezTo>
                    <a:pt x="6015" y="60781"/>
                    <a:pt x="5911" y="60367"/>
                    <a:pt x="6049" y="59917"/>
                  </a:cubicBezTo>
                  <a:cubicBezTo>
                    <a:pt x="6188" y="60228"/>
                    <a:pt x="6188" y="60470"/>
                    <a:pt x="6153" y="60747"/>
                  </a:cubicBezTo>
                  <a:cubicBezTo>
                    <a:pt x="6153" y="60920"/>
                    <a:pt x="6084" y="61127"/>
                    <a:pt x="6153" y="61265"/>
                  </a:cubicBezTo>
                  <a:cubicBezTo>
                    <a:pt x="6395" y="61646"/>
                    <a:pt x="6326" y="62026"/>
                    <a:pt x="6291" y="62441"/>
                  </a:cubicBezTo>
                  <a:cubicBezTo>
                    <a:pt x="6222" y="62994"/>
                    <a:pt x="6188" y="63547"/>
                    <a:pt x="6084" y="64100"/>
                  </a:cubicBezTo>
                  <a:cubicBezTo>
                    <a:pt x="5946" y="64653"/>
                    <a:pt x="5946" y="65240"/>
                    <a:pt x="5876" y="65793"/>
                  </a:cubicBezTo>
                  <a:cubicBezTo>
                    <a:pt x="5807" y="66312"/>
                    <a:pt x="5669" y="66761"/>
                    <a:pt x="5635" y="67280"/>
                  </a:cubicBezTo>
                  <a:cubicBezTo>
                    <a:pt x="5635" y="67867"/>
                    <a:pt x="5565" y="68455"/>
                    <a:pt x="5496" y="69043"/>
                  </a:cubicBezTo>
                  <a:cubicBezTo>
                    <a:pt x="5427" y="69768"/>
                    <a:pt x="5393" y="70529"/>
                    <a:pt x="5289" y="71289"/>
                  </a:cubicBezTo>
                  <a:cubicBezTo>
                    <a:pt x="5220" y="71739"/>
                    <a:pt x="5220" y="72223"/>
                    <a:pt x="5185" y="72706"/>
                  </a:cubicBezTo>
                  <a:cubicBezTo>
                    <a:pt x="5116" y="73916"/>
                    <a:pt x="5151" y="75126"/>
                    <a:pt x="5393" y="76336"/>
                  </a:cubicBezTo>
                  <a:cubicBezTo>
                    <a:pt x="5393" y="76405"/>
                    <a:pt x="5393" y="76543"/>
                    <a:pt x="5565" y="76543"/>
                  </a:cubicBezTo>
                  <a:cubicBezTo>
                    <a:pt x="5565" y="76301"/>
                    <a:pt x="5531" y="76025"/>
                    <a:pt x="5462" y="75783"/>
                  </a:cubicBezTo>
                  <a:cubicBezTo>
                    <a:pt x="5358" y="75161"/>
                    <a:pt x="5323" y="74504"/>
                    <a:pt x="5358" y="73882"/>
                  </a:cubicBezTo>
                  <a:cubicBezTo>
                    <a:pt x="5427" y="73294"/>
                    <a:pt x="5427" y="72706"/>
                    <a:pt x="5496" y="72119"/>
                  </a:cubicBezTo>
                  <a:cubicBezTo>
                    <a:pt x="5531" y="71773"/>
                    <a:pt x="5531" y="71393"/>
                    <a:pt x="5600" y="71013"/>
                  </a:cubicBezTo>
                  <a:cubicBezTo>
                    <a:pt x="5669" y="70356"/>
                    <a:pt x="5773" y="69699"/>
                    <a:pt x="5807" y="69008"/>
                  </a:cubicBezTo>
                  <a:cubicBezTo>
                    <a:pt x="5842" y="68213"/>
                    <a:pt x="5911" y="67383"/>
                    <a:pt x="6015" y="66588"/>
                  </a:cubicBezTo>
                  <a:cubicBezTo>
                    <a:pt x="6084" y="66104"/>
                    <a:pt x="6257" y="65655"/>
                    <a:pt x="6257" y="65171"/>
                  </a:cubicBezTo>
                  <a:cubicBezTo>
                    <a:pt x="6257" y="64826"/>
                    <a:pt x="6326" y="64514"/>
                    <a:pt x="6360" y="64203"/>
                  </a:cubicBezTo>
                  <a:cubicBezTo>
                    <a:pt x="6395" y="63961"/>
                    <a:pt x="6464" y="63754"/>
                    <a:pt x="6464" y="63512"/>
                  </a:cubicBezTo>
                  <a:cubicBezTo>
                    <a:pt x="6464" y="63132"/>
                    <a:pt x="6533" y="63097"/>
                    <a:pt x="6948" y="63028"/>
                  </a:cubicBezTo>
                  <a:cubicBezTo>
                    <a:pt x="6983" y="63132"/>
                    <a:pt x="6948" y="63270"/>
                    <a:pt x="6948" y="63374"/>
                  </a:cubicBezTo>
                  <a:cubicBezTo>
                    <a:pt x="6913" y="63823"/>
                    <a:pt x="6879" y="64273"/>
                    <a:pt x="6879" y="64722"/>
                  </a:cubicBezTo>
                  <a:cubicBezTo>
                    <a:pt x="6879" y="66174"/>
                    <a:pt x="6602" y="67591"/>
                    <a:pt x="6291" y="69008"/>
                  </a:cubicBezTo>
                  <a:cubicBezTo>
                    <a:pt x="6153" y="69630"/>
                    <a:pt x="6015" y="70287"/>
                    <a:pt x="6049" y="70944"/>
                  </a:cubicBezTo>
                  <a:cubicBezTo>
                    <a:pt x="6049" y="71082"/>
                    <a:pt x="6049" y="71255"/>
                    <a:pt x="6015" y="71393"/>
                  </a:cubicBezTo>
                  <a:cubicBezTo>
                    <a:pt x="5876" y="72568"/>
                    <a:pt x="5842" y="73709"/>
                    <a:pt x="5980" y="74849"/>
                  </a:cubicBezTo>
                  <a:cubicBezTo>
                    <a:pt x="6049" y="75161"/>
                    <a:pt x="6015" y="75472"/>
                    <a:pt x="6049" y="75783"/>
                  </a:cubicBezTo>
                  <a:cubicBezTo>
                    <a:pt x="6049" y="75817"/>
                    <a:pt x="6049" y="75886"/>
                    <a:pt x="6118" y="75886"/>
                  </a:cubicBezTo>
                  <a:cubicBezTo>
                    <a:pt x="6153" y="75852"/>
                    <a:pt x="6222" y="75852"/>
                    <a:pt x="6222" y="75783"/>
                  </a:cubicBezTo>
                  <a:cubicBezTo>
                    <a:pt x="6222" y="75541"/>
                    <a:pt x="6257" y="75299"/>
                    <a:pt x="6222" y="75057"/>
                  </a:cubicBezTo>
                  <a:cubicBezTo>
                    <a:pt x="6118" y="74469"/>
                    <a:pt x="6153" y="73847"/>
                    <a:pt x="6153" y="73225"/>
                  </a:cubicBezTo>
                  <a:cubicBezTo>
                    <a:pt x="6153" y="72534"/>
                    <a:pt x="6153" y="71808"/>
                    <a:pt x="6360" y="71116"/>
                  </a:cubicBezTo>
                  <a:cubicBezTo>
                    <a:pt x="6533" y="70529"/>
                    <a:pt x="6671" y="69941"/>
                    <a:pt x="7155" y="69526"/>
                  </a:cubicBezTo>
                  <a:cubicBezTo>
                    <a:pt x="7674" y="69112"/>
                    <a:pt x="8158" y="68697"/>
                    <a:pt x="8711" y="68351"/>
                  </a:cubicBezTo>
                  <a:cubicBezTo>
                    <a:pt x="8953" y="68213"/>
                    <a:pt x="9229" y="68109"/>
                    <a:pt x="9437" y="67936"/>
                  </a:cubicBezTo>
                  <a:cubicBezTo>
                    <a:pt x="9851" y="67522"/>
                    <a:pt x="10301" y="67211"/>
                    <a:pt x="10819" y="66899"/>
                  </a:cubicBezTo>
                  <a:cubicBezTo>
                    <a:pt x="11441" y="66519"/>
                    <a:pt x="12098" y="66243"/>
                    <a:pt x="12859" y="66208"/>
                  </a:cubicBezTo>
                  <a:cubicBezTo>
                    <a:pt x="13792" y="66139"/>
                    <a:pt x="14725" y="65966"/>
                    <a:pt x="15624" y="65586"/>
                  </a:cubicBezTo>
                  <a:cubicBezTo>
                    <a:pt x="15797" y="65517"/>
                    <a:pt x="15970" y="65482"/>
                    <a:pt x="16177" y="65482"/>
                  </a:cubicBezTo>
                  <a:cubicBezTo>
                    <a:pt x="16868" y="65413"/>
                    <a:pt x="17594" y="65379"/>
                    <a:pt x="18285" y="65275"/>
                  </a:cubicBezTo>
                  <a:cubicBezTo>
                    <a:pt x="19080" y="65171"/>
                    <a:pt x="19841" y="64964"/>
                    <a:pt x="20567" y="64722"/>
                  </a:cubicBezTo>
                  <a:cubicBezTo>
                    <a:pt x="21189" y="64549"/>
                    <a:pt x="21811" y="64307"/>
                    <a:pt x="22468" y="64203"/>
                  </a:cubicBezTo>
                  <a:cubicBezTo>
                    <a:pt x="22917" y="64100"/>
                    <a:pt x="23263" y="63892"/>
                    <a:pt x="23712" y="63754"/>
                  </a:cubicBezTo>
                  <a:cubicBezTo>
                    <a:pt x="24853" y="63339"/>
                    <a:pt x="25924" y="62613"/>
                    <a:pt x="26927" y="61888"/>
                  </a:cubicBezTo>
                  <a:cubicBezTo>
                    <a:pt x="27203" y="61680"/>
                    <a:pt x="27480" y="61473"/>
                    <a:pt x="27756" y="61231"/>
                  </a:cubicBezTo>
                  <a:cubicBezTo>
                    <a:pt x="28171" y="60885"/>
                    <a:pt x="28620" y="60643"/>
                    <a:pt x="28931" y="60228"/>
                  </a:cubicBezTo>
                  <a:cubicBezTo>
                    <a:pt x="29104" y="60056"/>
                    <a:pt x="29312" y="59917"/>
                    <a:pt x="29381" y="59710"/>
                  </a:cubicBezTo>
                  <a:cubicBezTo>
                    <a:pt x="29394" y="59704"/>
                    <a:pt x="29405" y="59696"/>
                    <a:pt x="29416" y="59688"/>
                  </a:cubicBezTo>
                  <a:lnTo>
                    <a:pt x="29416" y="59688"/>
                  </a:lnTo>
                  <a:cubicBezTo>
                    <a:pt x="29415" y="59695"/>
                    <a:pt x="29415" y="59703"/>
                    <a:pt x="29415" y="59710"/>
                  </a:cubicBezTo>
                  <a:lnTo>
                    <a:pt x="29495" y="59603"/>
                  </a:lnTo>
                  <a:lnTo>
                    <a:pt x="29495" y="59603"/>
                  </a:lnTo>
                  <a:cubicBezTo>
                    <a:pt x="29494" y="59604"/>
                    <a:pt x="29493" y="59604"/>
                    <a:pt x="29492" y="59604"/>
                  </a:cubicBezTo>
                  <a:lnTo>
                    <a:pt x="29492" y="59604"/>
                  </a:lnTo>
                  <a:cubicBezTo>
                    <a:pt x="29501" y="59592"/>
                    <a:pt x="29510" y="59581"/>
                    <a:pt x="29519" y="59572"/>
                  </a:cubicBezTo>
                  <a:lnTo>
                    <a:pt x="29519" y="59572"/>
                  </a:lnTo>
                  <a:lnTo>
                    <a:pt x="29495" y="59603"/>
                  </a:lnTo>
                  <a:lnTo>
                    <a:pt x="29495" y="59603"/>
                  </a:lnTo>
                  <a:cubicBezTo>
                    <a:pt x="29515" y="59600"/>
                    <a:pt x="29534" y="59591"/>
                    <a:pt x="29554" y="59572"/>
                  </a:cubicBezTo>
                  <a:cubicBezTo>
                    <a:pt x="29623" y="59503"/>
                    <a:pt x="29692" y="59433"/>
                    <a:pt x="29761" y="59364"/>
                  </a:cubicBezTo>
                  <a:cubicBezTo>
                    <a:pt x="30245" y="58708"/>
                    <a:pt x="30763" y="58085"/>
                    <a:pt x="31247" y="57394"/>
                  </a:cubicBezTo>
                  <a:cubicBezTo>
                    <a:pt x="31766" y="56599"/>
                    <a:pt x="32319" y="55804"/>
                    <a:pt x="32803" y="54940"/>
                  </a:cubicBezTo>
                  <a:cubicBezTo>
                    <a:pt x="33183" y="54214"/>
                    <a:pt x="33632" y="53454"/>
                    <a:pt x="33874" y="52624"/>
                  </a:cubicBezTo>
                  <a:cubicBezTo>
                    <a:pt x="34047" y="52140"/>
                    <a:pt x="34220" y="51656"/>
                    <a:pt x="34462" y="51172"/>
                  </a:cubicBezTo>
                  <a:cubicBezTo>
                    <a:pt x="34669" y="50723"/>
                    <a:pt x="34877" y="50274"/>
                    <a:pt x="35049" y="49824"/>
                  </a:cubicBezTo>
                  <a:cubicBezTo>
                    <a:pt x="35257" y="49375"/>
                    <a:pt x="35326" y="48891"/>
                    <a:pt x="35603" y="48476"/>
                  </a:cubicBezTo>
                  <a:cubicBezTo>
                    <a:pt x="35775" y="48200"/>
                    <a:pt x="35844" y="47889"/>
                    <a:pt x="36052" y="47612"/>
                  </a:cubicBezTo>
                  <a:cubicBezTo>
                    <a:pt x="36156" y="47474"/>
                    <a:pt x="36086" y="47370"/>
                    <a:pt x="35914" y="47267"/>
                  </a:cubicBezTo>
                  <a:cubicBezTo>
                    <a:pt x="35883" y="47246"/>
                    <a:pt x="35856" y="47238"/>
                    <a:pt x="35831" y="47238"/>
                  </a:cubicBezTo>
                  <a:cubicBezTo>
                    <a:pt x="35772" y="47238"/>
                    <a:pt x="35731" y="47287"/>
                    <a:pt x="35706" y="47336"/>
                  </a:cubicBezTo>
                  <a:cubicBezTo>
                    <a:pt x="35430" y="47820"/>
                    <a:pt x="35119" y="48303"/>
                    <a:pt x="34773" y="48753"/>
                  </a:cubicBezTo>
                  <a:cubicBezTo>
                    <a:pt x="33701" y="50308"/>
                    <a:pt x="32526" y="51725"/>
                    <a:pt x="31109" y="52970"/>
                  </a:cubicBezTo>
                  <a:cubicBezTo>
                    <a:pt x="30349" y="53626"/>
                    <a:pt x="29588" y="54283"/>
                    <a:pt x="28759" y="54836"/>
                  </a:cubicBezTo>
                  <a:cubicBezTo>
                    <a:pt x="28275" y="55182"/>
                    <a:pt x="27722" y="55424"/>
                    <a:pt x="27238" y="55735"/>
                  </a:cubicBezTo>
                  <a:cubicBezTo>
                    <a:pt x="26097" y="56530"/>
                    <a:pt x="24991" y="57360"/>
                    <a:pt x="23781" y="58051"/>
                  </a:cubicBezTo>
                  <a:cubicBezTo>
                    <a:pt x="23722" y="58081"/>
                    <a:pt x="23688" y="58161"/>
                    <a:pt x="23591" y="58161"/>
                  </a:cubicBezTo>
                  <a:cubicBezTo>
                    <a:pt x="23576" y="58161"/>
                    <a:pt x="23559" y="58159"/>
                    <a:pt x="23539" y="58155"/>
                  </a:cubicBezTo>
                  <a:cubicBezTo>
                    <a:pt x="23539" y="58051"/>
                    <a:pt x="23643" y="58016"/>
                    <a:pt x="23712" y="57947"/>
                  </a:cubicBezTo>
                  <a:cubicBezTo>
                    <a:pt x="23954" y="57671"/>
                    <a:pt x="24265" y="57463"/>
                    <a:pt x="24507" y="57187"/>
                  </a:cubicBezTo>
                  <a:cubicBezTo>
                    <a:pt x="24991" y="56599"/>
                    <a:pt x="25509" y="55977"/>
                    <a:pt x="26063" y="55389"/>
                  </a:cubicBezTo>
                  <a:cubicBezTo>
                    <a:pt x="26892" y="54456"/>
                    <a:pt x="27583" y="53454"/>
                    <a:pt x="28206" y="52348"/>
                  </a:cubicBezTo>
                  <a:cubicBezTo>
                    <a:pt x="28413" y="51967"/>
                    <a:pt x="28586" y="51553"/>
                    <a:pt x="28862" y="51207"/>
                  </a:cubicBezTo>
                  <a:cubicBezTo>
                    <a:pt x="29381" y="50481"/>
                    <a:pt x="29761" y="49651"/>
                    <a:pt x="30141" y="48822"/>
                  </a:cubicBezTo>
                  <a:cubicBezTo>
                    <a:pt x="30487" y="48096"/>
                    <a:pt x="30867" y="47370"/>
                    <a:pt x="31247" y="46644"/>
                  </a:cubicBezTo>
                  <a:cubicBezTo>
                    <a:pt x="31766" y="45711"/>
                    <a:pt x="32250" y="44743"/>
                    <a:pt x="32561" y="43706"/>
                  </a:cubicBezTo>
                  <a:cubicBezTo>
                    <a:pt x="32630" y="43464"/>
                    <a:pt x="32699" y="43222"/>
                    <a:pt x="32803" y="42980"/>
                  </a:cubicBezTo>
                  <a:cubicBezTo>
                    <a:pt x="33148" y="42185"/>
                    <a:pt x="33321" y="41321"/>
                    <a:pt x="33494" y="40492"/>
                  </a:cubicBezTo>
                  <a:cubicBezTo>
                    <a:pt x="33563" y="39939"/>
                    <a:pt x="33529" y="39386"/>
                    <a:pt x="33598" y="38867"/>
                  </a:cubicBezTo>
                  <a:cubicBezTo>
                    <a:pt x="33667" y="38452"/>
                    <a:pt x="33390" y="38245"/>
                    <a:pt x="32941" y="38245"/>
                  </a:cubicBezTo>
                  <a:cubicBezTo>
                    <a:pt x="33148" y="37796"/>
                    <a:pt x="33287" y="37312"/>
                    <a:pt x="33425" y="36793"/>
                  </a:cubicBezTo>
                  <a:cubicBezTo>
                    <a:pt x="33771" y="35687"/>
                    <a:pt x="34151" y="34547"/>
                    <a:pt x="34393" y="33371"/>
                  </a:cubicBezTo>
                  <a:cubicBezTo>
                    <a:pt x="34531" y="32611"/>
                    <a:pt x="34773" y="31885"/>
                    <a:pt x="34911" y="31125"/>
                  </a:cubicBezTo>
                  <a:cubicBezTo>
                    <a:pt x="35049" y="30606"/>
                    <a:pt x="35119" y="30053"/>
                    <a:pt x="35291" y="29535"/>
                  </a:cubicBezTo>
                  <a:cubicBezTo>
                    <a:pt x="35672" y="28256"/>
                    <a:pt x="36086" y="26977"/>
                    <a:pt x="36432" y="25698"/>
                  </a:cubicBezTo>
                  <a:cubicBezTo>
                    <a:pt x="36432" y="25629"/>
                    <a:pt x="36467" y="25560"/>
                    <a:pt x="36432" y="25525"/>
                  </a:cubicBezTo>
                  <a:cubicBezTo>
                    <a:pt x="36398" y="25490"/>
                    <a:pt x="36354" y="25473"/>
                    <a:pt x="36311" y="25473"/>
                  </a:cubicBezTo>
                  <a:cubicBezTo>
                    <a:pt x="36268" y="25473"/>
                    <a:pt x="36225" y="25490"/>
                    <a:pt x="36190" y="25525"/>
                  </a:cubicBezTo>
                  <a:cubicBezTo>
                    <a:pt x="36052" y="25594"/>
                    <a:pt x="35948" y="25732"/>
                    <a:pt x="35879" y="25871"/>
                  </a:cubicBezTo>
                  <a:cubicBezTo>
                    <a:pt x="35706" y="26182"/>
                    <a:pt x="35603" y="26458"/>
                    <a:pt x="35499" y="26769"/>
                  </a:cubicBezTo>
                  <a:cubicBezTo>
                    <a:pt x="35395" y="27115"/>
                    <a:pt x="35257" y="27426"/>
                    <a:pt x="35084" y="27703"/>
                  </a:cubicBezTo>
                  <a:cubicBezTo>
                    <a:pt x="34600" y="28498"/>
                    <a:pt x="34151" y="29293"/>
                    <a:pt x="33632" y="30053"/>
                  </a:cubicBezTo>
                  <a:cubicBezTo>
                    <a:pt x="33183" y="30710"/>
                    <a:pt x="32803" y="31470"/>
                    <a:pt x="32388" y="32162"/>
                  </a:cubicBezTo>
                  <a:cubicBezTo>
                    <a:pt x="31731" y="33164"/>
                    <a:pt x="31109" y="34166"/>
                    <a:pt x="30452" y="35169"/>
                  </a:cubicBezTo>
                  <a:cubicBezTo>
                    <a:pt x="30072" y="35756"/>
                    <a:pt x="29692" y="36378"/>
                    <a:pt x="29277" y="36966"/>
                  </a:cubicBezTo>
                  <a:cubicBezTo>
                    <a:pt x="29139" y="37173"/>
                    <a:pt x="29001" y="37381"/>
                    <a:pt x="28759" y="37588"/>
                  </a:cubicBezTo>
                  <a:cubicBezTo>
                    <a:pt x="28862" y="37312"/>
                    <a:pt x="28931" y="37104"/>
                    <a:pt x="28966" y="36897"/>
                  </a:cubicBezTo>
                  <a:cubicBezTo>
                    <a:pt x="29035" y="36448"/>
                    <a:pt x="29035" y="35998"/>
                    <a:pt x="29139" y="35583"/>
                  </a:cubicBezTo>
                  <a:cubicBezTo>
                    <a:pt x="29243" y="35100"/>
                    <a:pt x="29277" y="34616"/>
                    <a:pt x="29726" y="34339"/>
                  </a:cubicBezTo>
                  <a:cubicBezTo>
                    <a:pt x="29761" y="34305"/>
                    <a:pt x="29761" y="34305"/>
                    <a:pt x="29796" y="34270"/>
                  </a:cubicBezTo>
                  <a:cubicBezTo>
                    <a:pt x="30452" y="33544"/>
                    <a:pt x="30936" y="32680"/>
                    <a:pt x="31351" y="31816"/>
                  </a:cubicBezTo>
                  <a:cubicBezTo>
                    <a:pt x="31697" y="31159"/>
                    <a:pt x="32008" y="30502"/>
                    <a:pt x="32250" y="29811"/>
                  </a:cubicBezTo>
                  <a:cubicBezTo>
                    <a:pt x="32353" y="29500"/>
                    <a:pt x="32526" y="29258"/>
                    <a:pt x="32630" y="28947"/>
                  </a:cubicBezTo>
                  <a:cubicBezTo>
                    <a:pt x="32803" y="28394"/>
                    <a:pt x="32976" y="27806"/>
                    <a:pt x="33114" y="27219"/>
                  </a:cubicBezTo>
                  <a:cubicBezTo>
                    <a:pt x="33148" y="26977"/>
                    <a:pt x="33218" y="26769"/>
                    <a:pt x="33321" y="26562"/>
                  </a:cubicBezTo>
                  <a:cubicBezTo>
                    <a:pt x="33563" y="26009"/>
                    <a:pt x="33840" y="25490"/>
                    <a:pt x="34082" y="24972"/>
                  </a:cubicBezTo>
                  <a:cubicBezTo>
                    <a:pt x="34289" y="24626"/>
                    <a:pt x="34427" y="24281"/>
                    <a:pt x="34669" y="24004"/>
                  </a:cubicBezTo>
                  <a:cubicBezTo>
                    <a:pt x="34738" y="23900"/>
                    <a:pt x="34738" y="23797"/>
                    <a:pt x="34635" y="23728"/>
                  </a:cubicBezTo>
                  <a:cubicBezTo>
                    <a:pt x="34588" y="23681"/>
                    <a:pt x="34541" y="23662"/>
                    <a:pt x="34497" y="23662"/>
                  </a:cubicBezTo>
                  <a:cubicBezTo>
                    <a:pt x="34444" y="23662"/>
                    <a:pt x="34396" y="23690"/>
                    <a:pt x="34358" y="23728"/>
                  </a:cubicBezTo>
                  <a:cubicBezTo>
                    <a:pt x="34289" y="23797"/>
                    <a:pt x="34220" y="23866"/>
                    <a:pt x="34151" y="23935"/>
                  </a:cubicBezTo>
                  <a:cubicBezTo>
                    <a:pt x="34013" y="24108"/>
                    <a:pt x="33909" y="24315"/>
                    <a:pt x="33736" y="24488"/>
                  </a:cubicBezTo>
                  <a:cubicBezTo>
                    <a:pt x="33148" y="25145"/>
                    <a:pt x="32630" y="25836"/>
                    <a:pt x="32077" y="26527"/>
                  </a:cubicBezTo>
                  <a:cubicBezTo>
                    <a:pt x="32215" y="26527"/>
                    <a:pt x="32284" y="26493"/>
                    <a:pt x="32388" y="26389"/>
                  </a:cubicBezTo>
                  <a:cubicBezTo>
                    <a:pt x="32561" y="26147"/>
                    <a:pt x="32768" y="25905"/>
                    <a:pt x="32976" y="25698"/>
                  </a:cubicBezTo>
                  <a:cubicBezTo>
                    <a:pt x="33148" y="25490"/>
                    <a:pt x="33252" y="25214"/>
                    <a:pt x="33529" y="25076"/>
                  </a:cubicBezTo>
                  <a:cubicBezTo>
                    <a:pt x="33529" y="25110"/>
                    <a:pt x="33529" y="25179"/>
                    <a:pt x="33529" y="25179"/>
                  </a:cubicBezTo>
                  <a:cubicBezTo>
                    <a:pt x="33010" y="26182"/>
                    <a:pt x="32492" y="27150"/>
                    <a:pt x="31869" y="28083"/>
                  </a:cubicBezTo>
                  <a:cubicBezTo>
                    <a:pt x="31144" y="29189"/>
                    <a:pt x="30418" y="30260"/>
                    <a:pt x="29657" y="31367"/>
                  </a:cubicBezTo>
                  <a:cubicBezTo>
                    <a:pt x="29312" y="31850"/>
                    <a:pt x="28862" y="32265"/>
                    <a:pt x="28517" y="32784"/>
                  </a:cubicBezTo>
                  <a:cubicBezTo>
                    <a:pt x="28206" y="33164"/>
                    <a:pt x="27825" y="33544"/>
                    <a:pt x="27480" y="33890"/>
                  </a:cubicBezTo>
                  <a:cubicBezTo>
                    <a:pt x="27099" y="34305"/>
                    <a:pt x="26719" y="34719"/>
                    <a:pt x="26304" y="35100"/>
                  </a:cubicBezTo>
                  <a:cubicBezTo>
                    <a:pt x="25890" y="35514"/>
                    <a:pt x="25475" y="35929"/>
                    <a:pt x="24991" y="36275"/>
                  </a:cubicBezTo>
                  <a:cubicBezTo>
                    <a:pt x="24576" y="36551"/>
                    <a:pt x="24231" y="36966"/>
                    <a:pt x="23850" y="37312"/>
                  </a:cubicBezTo>
                  <a:cubicBezTo>
                    <a:pt x="23574" y="37554"/>
                    <a:pt x="23366" y="37865"/>
                    <a:pt x="23021" y="38038"/>
                  </a:cubicBezTo>
                  <a:cubicBezTo>
                    <a:pt x="23090" y="37796"/>
                    <a:pt x="23263" y="37657"/>
                    <a:pt x="23401" y="37450"/>
                  </a:cubicBezTo>
                  <a:cubicBezTo>
                    <a:pt x="23470" y="37346"/>
                    <a:pt x="23539" y="37243"/>
                    <a:pt x="23470" y="37139"/>
                  </a:cubicBezTo>
                  <a:lnTo>
                    <a:pt x="23470" y="37139"/>
                  </a:lnTo>
                  <a:cubicBezTo>
                    <a:pt x="23297" y="37243"/>
                    <a:pt x="23090" y="37346"/>
                    <a:pt x="22883" y="37450"/>
                  </a:cubicBezTo>
                  <a:cubicBezTo>
                    <a:pt x="22675" y="37554"/>
                    <a:pt x="22468" y="37623"/>
                    <a:pt x="22329" y="37865"/>
                  </a:cubicBezTo>
                  <a:cubicBezTo>
                    <a:pt x="22260" y="38003"/>
                    <a:pt x="22088" y="38107"/>
                    <a:pt x="21949" y="38210"/>
                  </a:cubicBezTo>
                  <a:cubicBezTo>
                    <a:pt x="22018" y="38003"/>
                    <a:pt x="22157" y="37796"/>
                    <a:pt x="22295" y="37657"/>
                  </a:cubicBezTo>
                  <a:cubicBezTo>
                    <a:pt x="22537" y="37381"/>
                    <a:pt x="22848" y="37173"/>
                    <a:pt x="23021" y="36862"/>
                  </a:cubicBezTo>
                  <a:cubicBezTo>
                    <a:pt x="22955" y="36841"/>
                    <a:pt x="22904" y="36777"/>
                    <a:pt x="22848" y="36777"/>
                  </a:cubicBezTo>
                  <a:cubicBezTo>
                    <a:pt x="22816" y="36777"/>
                    <a:pt x="22782" y="36799"/>
                    <a:pt x="22744" y="36862"/>
                  </a:cubicBezTo>
                  <a:cubicBezTo>
                    <a:pt x="22710" y="36897"/>
                    <a:pt x="22675" y="36932"/>
                    <a:pt x="22641" y="36966"/>
                  </a:cubicBezTo>
                  <a:cubicBezTo>
                    <a:pt x="22399" y="37381"/>
                    <a:pt x="22018" y="37692"/>
                    <a:pt x="21673" y="38003"/>
                  </a:cubicBezTo>
                  <a:cubicBezTo>
                    <a:pt x="21569" y="38072"/>
                    <a:pt x="21431" y="38176"/>
                    <a:pt x="21258" y="38176"/>
                  </a:cubicBezTo>
                  <a:cubicBezTo>
                    <a:pt x="21258" y="38072"/>
                    <a:pt x="21293" y="38003"/>
                    <a:pt x="21327" y="37968"/>
                  </a:cubicBezTo>
                  <a:cubicBezTo>
                    <a:pt x="22191" y="36966"/>
                    <a:pt x="23124" y="36033"/>
                    <a:pt x="24092" y="35134"/>
                  </a:cubicBezTo>
                  <a:cubicBezTo>
                    <a:pt x="24334" y="34892"/>
                    <a:pt x="24611" y="34685"/>
                    <a:pt x="24749" y="34374"/>
                  </a:cubicBezTo>
                  <a:lnTo>
                    <a:pt x="24749" y="34374"/>
                  </a:lnTo>
                  <a:cubicBezTo>
                    <a:pt x="24576" y="34408"/>
                    <a:pt x="24473" y="34547"/>
                    <a:pt x="24334" y="34685"/>
                  </a:cubicBezTo>
                  <a:cubicBezTo>
                    <a:pt x="24023" y="34961"/>
                    <a:pt x="23747" y="35307"/>
                    <a:pt x="23401" y="35549"/>
                  </a:cubicBezTo>
                  <a:cubicBezTo>
                    <a:pt x="23090" y="35756"/>
                    <a:pt x="22883" y="35964"/>
                    <a:pt x="22675" y="36240"/>
                  </a:cubicBezTo>
                  <a:cubicBezTo>
                    <a:pt x="22295" y="36655"/>
                    <a:pt x="21776" y="36897"/>
                    <a:pt x="21327" y="37312"/>
                  </a:cubicBezTo>
                  <a:cubicBezTo>
                    <a:pt x="21362" y="37001"/>
                    <a:pt x="21465" y="36793"/>
                    <a:pt x="21569" y="36586"/>
                  </a:cubicBezTo>
                  <a:cubicBezTo>
                    <a:pt x="22053" y="35583"/>
                    <a:pt x="22502" y="34616"/>
                    <a:pt x="22848" y="33579"/>
                  </a:cubicBezTo>
                  <a:cubicBezTo>
                    <a:pt x="22986" y="33164"/>
                    <a:pt x="23124" y="32784"/>
                    <a:pt x="23228" y="32369"/>
                  </a:cubicBezTo>
                  <a:cubicBezTo>
                    <a:pt x="23297" y="32196"/>
                    <a:pt x="23366" y="32127"/>
                    <a:pt x="23505" y="32023"/>
                  </a:cubicBezTo>
                  <a:cubicBezTo>
                    <a:pt x="23885" y="31747"/>
                    <a:pt x="24265" y="31436"/>
                    <a:pt x="24576" y="31090"/>
                  </a:cubicBezTo>
                  <a:cubicBezTo>
                    <a:pt x="25579" y="30088"/>
                    <a:pt x="26512" y="29016"/>
                    <a:pt x="27376" y="27910"/>
                  </a:cubicBezTo>
                  <a:cubicBezTo>
                    <a:pt x="27929" y="27184"/>
                    <a:pt x="28413" y="26458"/>
                    <a:pt x="28828" y="25663"/>
                  </a:cubicBezTo>
                  <a:cubicBezTo>
                    <a:pt x="29104" y="25179"/>
                    <a:pt x="29312" y="24661"/>
                    <a:pt x="29623" y="24177"/>
                  </a:cubicBezTo>
                  <a:cubicBezTo>
                    <a:pt x="30141" y="23313"/>
                    <a:pt x="30487" y="22380"/>
                    <a:pt x="30833" y="21446"/>
                  </a:cubicBezTo>
                  <a:cubicBezTo>
                    <a:pt x="31109" y="20755"/>
                    <a:pt x="31247" y="19995"/>
                    <a:pt x="31558" y="19338"/>
                  </a:cubicBezTo>
                  <a:cubicBezTo>
                    <a:pt x="31800" y="18854"/>
                    <a:pt x="32042" y="18336"/>
                    <a:pt x="32181" y="17817"/>
                  </a:cubicBezTo>
                  <a:cubicBezTo>
                    <a:pt x="32423" y="17022"/>
                    <a:pt x="32664" y="16227"/>
                    <a:pt x="33079" y="15501"/>
                  </a:cubicBezTo>
                  <a:cubicBezTo>
                    <a:pt x="33425" y="14844"/>
                    <a:pt x="33771" y="14153"/>
                    <a:pt x="34220" y="13566"/>
                  </a:cubicBezTo>
                  <a:cubicBezTo>
                    <a:pt x="34427" y="13254"/>
                    <a:pt x="34600" y="12874"/>
                    <a:pt x="34842" y="12563"/>
                  </a:cubicBezTo>
                  <a:cubicBezTo>
                    <a:pt x="34877" y="12494"/>
                    <a:pt x="34911" y="12425"/>
                    <a:pt x="34842" y="12356"/>
                  </a:cubicBezTo>
                  <a:cubicBezTo>
                    <a:pt x="34804" y="12318"/>
                    <a:pt x="34756" y="12290"/>
                    <a:pt x="34703" y="12290"/>
                  </a:cubicBezTo>
                  <a:cubicBezTo>
                    <a:pt x="34659" y="12290"/>
                    <a:pt x="34612" y="12309"/>
                    <a:pt x="34566" y="12356"/>
                  </a:cubicBezTo>
                  <a:cubicBezTo>
                    <a:pt x="34496" y="12390"/>
                    <a:pt x="34462" y="12459"/>
                    <a:pt x="34427" y="12529"/>
                  </a:cubicBezTo>
                  <a:cubicBezTo>
                    <a:pt x="34254" y="12805"/>
                    <a:pt x="34116" y="13116"/>
                    <a:pt x="33943" y="13393"/>
                  </a:cubicBezTo>
                  <a:cubicBezTo>
                    <a:pt x="33874" y="13531"/>
                    <a:pt x="33771" y="13669"/>
                    <a:pt x="33667" y="13807"/>
                  </a:cubicBezTo>
                  <a:cubicBezTo>
                    <a:pt x="33114" y="14361"/>
                    <a:pt x="32526" y="14844"/>
                    <a:pt x="32008" y="15397"/>
                  </a:cubicBezTo>
                  <a:cubicBezTo>
                    <a:pt x="31282" y="16158"/>
                    <a:pt x="30487" y="16815"/>
                    <a:pt x="29623" y="17437"/>
                  </a:cubicBezTo>
                  <a:cubicBezTo>
                    <a:pt x="29035" y="17886"/>
                    <a:pt x="28448" y="18301"/>
                    <a:pt x="27894" y="18785"/>
                  </a:cubicBezTo>
                  <a:cubicBezTo>
                    <a:pt x="27134" y="19476"/>
                    <a:pt x="26339" y="20167"/>
                    <a:pt x="25544" y="20859"/>
                  </a:cubicBezTo>
                  <a:cubicBezTo>
                    <a:pt x="25164" y="21170"/>
                    <a:pt x="24818" y="21550"/>
                    <a:pt x="24473" y="21861"/>
                  </a:cubicBezTo>
                  <a:cubicBezTo>
                    <a:pt x="24092" y="22138"/>
                    <a:pt x="23781" y="22483"/>
                    <a:pt x="23470" y="22794"/>
                  </a:cubicBezTo>
                  <a:cubicBezTo>
                    <a:pt x="22329" y="24073"/>
                    <a:pt x="21362" y="25456"/>
                    <a:pt x="20359" y="26839"/>
                  </a:cubicBezTo>
                  <a:cubicBezTo>
                    <a:pt x="20167" y="27063"/>
                    <a:pt x="20004" y="27317"/>
                    <a:pt x="19954" y="27629"/>
                  </a:cubicBezTo>
                  <a:lnTo>
                    <a:pt x="19954" y="27629"/>
                  </a:lnTo>
                  <a:cubicBezTo>
                    <a:pt x="20086" y="27561"/>
                    <a:pt x="20154" y="27493"/>
                    <a:pt x="20221" y="27392"/>
                  </a:cubicBezTo>
                  <a:cubicBezTo>
                    <a:pt x="20601" y="26666"/>
                    <a:pt x="21085" y="26044"/>
                    <a:pt x="21604" y="25421"/>
                  </a:cubicBezTo>
                  <a:cubicBezTo>
                    <a:pt x="21949" y="24972"/>
                    <a:pt x="22226" y="24523"/>
                    <a:pt x="22606" y="24073"/>
                  </a:cubicBezTo>
                  <a:cubicBezTo>
                    <a:pt x="23297" y="23209"/>
                    <a:pt x="24058" y="22380"/>
                    <a:pt x="24887" y="21619"/>
                  </a:cubicBezTo>
                  <a:cubicBezTo>
                    <a:pt x="25613" y="20997"/>
                    <a:pt x="26339" y="20340"/>
                    <a:pt x="27065" y="19718"/>
                  </a:cubicBezTo>
                  <a:cubicBezTo>
                    <a:pt x="27618" y="19269"/>
                    <a:pt x="28102" y="18750"/>
                    <a:pt x="28655" y="18336"/>
                  </a:cubicBezTo>
                  <a:cubicBezTo>
                    <a:pt x="29208" y="17955"/>
                    <a:pt x="29726" y="17506"/>
                    <a:pt x="30279" y="17126"/>
                  </a:cubicBezTo>
                  <a:cubicBezTo>
                    <a:pt x="30936" y="16676"/>
                    <a:pt x="31489" y="16123"/>
                    <a:pt x="32077" y="15605"/>
                  </a:cubicBezTo>
                  <a:cubicBezTo>
                    <a:pt x="32457" y="15259"/>
                    <a:pt x="32734" y="14844"/>
                    <a:pt x="33252" y="14533"/>
                  </a:cubicBezTo>
                  <a:lnTo>
                    <a:pt x="33252" y="14533"/>
                  </a:lnTo>
                  <a:cubicBezTo>
                    <a:pt x="33079" y="14948"/>
                    <a:pt x="32872" y="15259"/>
                    <a:pt x="32699" y="15605"/>
                  </a:cubicBezTo>
                  <a:cubicBezTo>
                    <a:pt x="32284" y="16296"/>
                    <a:pt x="31766" y="16953"/>
                    <a:pt x="31386" y="17644"/>
                  </a:cubicBezTo>
                  <a:cubicBezTo>
                    <a:pt x="30971" y="18301"/>
                    <a:pt x="30591" y="18958"/>
                    <a:pt x="30176" y="19614"/>
                  </a:cubicBezTo>
                  <a:cubicBezTo>
                    <a:pt x="29657" y="20409"/>
                    <a:pt x="29139" y="21204"/>
                    <a:pt x="28586" y="21965"/>
                  </a:cubicBezTo>
                  <a:cubicBezTo>
                    <a:pt x="28309" y="22380"/>
                    <a:pt x="28033" y="22794"/>
                    <a:pt x="27791" y="23175"/>
                  </a:cubicBezTo>
                  <a:cubicBezTo>
                    <a:pt x="27376" y="23866"/>
                    <a:pt x="26788" y="24384"/>
                    <a:pt x="26304" y="25007"/>
                  </a:cubicBezTo>
                  <a:cubicBezTo>
                    <a:pt x="25855" y="25525"/>
                    <a:pt x="25440" y="26044"/>
                    <a:pt x="24853" y="26458"/>
                  </a:cubicBezTo>
                  <a:cubicBezTo>
                    <a:pt x="24023" y="27046"/>
                    <a:pt x="23263" y="27772"/>
                    <a:pt x="22537" y="28532"/>
                  </a:cubicBezTo>
                  <a:cubicBezTo>
                    <a:pt x="22122" y="28947"/>
                    <a:pt x="21742" y="29431"/>
                    <a:pt x="21327" y="29846"/>
                  </a:cubicBezTo>
                  <a:cubicBezTo>
                    <a:pt x="20705" y="30468"/>
                    <a:pt x="20117" y="31090"/>
                    <a:pt x="19530" y="31747"/>
                  </a:cubicBezTo>
                  <a:cubicBezTo>
                    <a:pt x="19253" y="32092"/>
                    <a:pt x="19011" y="32473"/>
                    <a:pt x="18700" y="32784"/>
                  </a:cubicBezTo>
                  <a:cubicBezTo>
                    <a:pt x="18458" y="33095"/>
                    <a:pt x="18182" y="33406"/>
                    <a:pt x="17871" y="33648"/>
                  </a:cubicBezTo>
                  <a:cubicBezTo>
                    <a:pt x="17698" y="33786"/>
                    <a:pt x="17594" y="33994"/>
                    <a:pt x="17456" y="34132"/>
                  </a:cubicBezTo>
                  <a:cubicBezTo>
                    <a:pt x="17318" y="34339"/>
                    <a:pt x="17145" y="34512"/>
                    <a:pt x="16903" y="34616"/>
                  </a:cubicBezTo>
                  <a:cubicBezTo>
                    <a:pt x="16868" y="34443"/>
                    <a:pt x="16937" y="34305"/>
                    <a:pt x="17006" y="34201"/>
                  </a:cubicBezTo>
                  <a:cubicBezTo>
                    <a:pt x="17421" y="33440"/>
                    <a:pt x="17801" y="32680"/>
                    <a:pt x="18285" y="31989"/>
                  </a:cubicBezTo>
                  <a:cubicBezTo>
                    <a:pt x="18527" y="31609"/>
                    <a:pt x="18700" y="31194"/>
                    <a:pt x="18873" y="30744"/>
                  </a:cubicBezTo>
                  <a:cubicBezTo>
                    <a:pt x="19253" y="29846"/>
                    <a:pt x="19564" y="28912"/>
                    <a:pt x="19944" y="27979"/>
                  </a:cubicBezTo>
                  <a:cubicBezTo>
                    <a:pt x="19978" y="27878"/>
                    <a:pt x="20045" y="27744"/>
                    <a:pt x="19952" y="27642"/>
                  </a:cubicBezTo>
                  <a:lnTo>
                    <a:pt x="19952" y="27642"/>
                  </a:lnTo>
                  <a:cubicBezTo>
                    <a:pt x="19949" y="27662"/>
                    <a:pt x="19947" y="27682"/>
                    <a:pt x="19944" y="27703"/>
                  </a:cubicBezTo>
                  <a:cubicBezTo>
                    <a:pt x="19806" y="27806"/>
                    <a:pt x="19737" y="27979"/>
                    <a:pt x="19668" y="28152"/>
                  </a:cubicBezTo>
                  <a:cubicBezTo>
                    <a:pt x="19288" y="28982"/>
                    <a:pt x="19115" y="29846"/>
                    <a:pt x="18700" y="30675"/>
                  </a:cubicBezTo>
                  <a:cubicBezTo>
                    <a:pt x="18424" y="31297"/>
                    <a:pt x="18182" y="31954"/>
                    <a:pt x="17732" y="32542"/>
                  </a:cubicBezTo>
                  <a:cubicBezTo>
                    <a:pt x="17594" y="32715"/>
                    <a:pt x="17490" y="32957"/>
                    <a:pt x="17352" y="33129"/>
                  </a:cubicBezTo>
                  <a:cubicBezTo>
                    <a:pt x="17006" y="33752"/>
                    <a:pt x="16765" y="34408"/>
                    <a:pt x="16315" y="34961"/>
                  </a:cubicBezTo>
                  <a:cubicBezTo>
                    <a:pt x="16281" y="35030"/>
                    <a:pt x="16246" y="35065"/>
                    <a:pt x="16281" y="35100"/>
                  </a:cubicBezTo>
                  <a:cubicBezTo>
                    <a:pt x="16384" y="35307"/>
                    <a:pt x="16246" y="35411"/>
                    <a:pt x="16142" y="35514"/>
                  </a:cubicBezTo>
                  <a:cubicBezTo>
                    <a:pt x="16004" y="35687"/>
                    <a:pt x="15831" y="35791"/>
                    <a:pt x="15693" y="35895"/>
                  </a:cubicBezTo>
                  <a:cubicBezTo>
                    <a:pt x="15382" y="36171"/>
                    <a:pt x="15071" y="36448"/>
                    <a:pt x="14725" y="36724"/>
                  </a:cubicBezTo>
                  <a:cubicBezTo>
                    <a:pt x="14691" y="36551"/>
                    <a:pt x="14725" y="36448"/>
                    <a:pt x="14794" y="36344"/>
                  </a:cubicBezTo>
                  <a:cubicBezTo>
                    <a:pt x="15036" y="35929"/>
                    <a:pt x="15140" y="35480"/>
                    <a:pt x="15313" y="35030"/>
                  </a:cubicBezTo>
                  <a:cubicBezTo>
                    <a:pt x="15416" y="34823"/>
                    <a:pt x="15486" y="34547"/>
                    <a:pt x="15624" y="34339"/>
                  </a:cubicBezTo>
                  <a:cubicBezTo>
                    <a:pt x="15866" y="33924"/>
                    <a:pt x="16073" y="33510"/>
                    <a:pt x="16246" y="33060"/>
                  </a:cubicBezTo>
                  <a:cubicBezTo>
                    <a:pt x="16592" y="32127"/>
                    <a:pt x="17145" y="31297"/>
                    <a:pt x="17663" y="30433"/>
                  </a:cubicBezTo>
                  <a:cubicBezTo>
                    <a:pt x="18078" y="29707"/>
                    <a:pt x="18424" y="28982"/>
                    <a:pt x="18700" y="28221"/>
                  </a:cubicBezTo>
                  <a:cubicBezTo>
                    <a:pt x="18977" y="27495"/>
                    <a:pt x="19080" y="26735"/>
                    <a:pt x="19357" y="26009"/>
                  </a:cubicBezTo>
                  <a:cubicBezTo>
                    <a:pt x="19391" y="25974"/>
                    <a:pt x="19391" y="25940"/>
                    <a:pt x="19391" y="25905"/>
                  </a:cubicBezTo>
                  <a:cubicBezTo>
                    <a:pt x="19253" y="25732"/>
                    <a:pt x="19391" y="25560"/>
                    <a:pt x="19426" y="25387"/>
                  </a:cubicBezTo>
                  <a:cubicBezTo>
                    <a:pt x="19530" y="25110"/>
                    <a:pt x="19633" y="24799"/>
                    <a:pt x="19806" y="24523"/>
                  </a:cubicBezTo>
                  <a:cubicBezTo>
                    <a:pt x="19788" y="24510"/>
                    <a:pt x="19769" y="24506"/>
                    <a:pt x="19750" y="24506"/>
                  </a:cubicBezTo>
                  <a:cubicBezTo>
                    <a:pt x="19697" y="24506"/>
                    <a:pt x="19643" y="24543"/>
                    <a:pt x="19590" y="24543"/>
                  </a:cubicBezTo>
                  <a:cubicBezTo>
                    <a:pt x="19558" y="24543"/>
                    <a:pt x="19527" y="24530"/>
                    <a:pt x="19495" y="24488"/>
                  </a:cubicBezTo>
                  <a:cubicBezTo>
                    <a:pt x="19841" y="24315"/>
                    <a:pt x="20014" y="23970"/>
                    <a:pt x="20256" y="23693"/>
                  </a:cubicBezTo>
                  <a:cubicBezTo>
                    <a:pt x="20290" y="23659"/>
                    <a:pt x="20325" y="23624"/>
                    <a:pt x="20359" y="23555"/>
                  </a:cubicBezTo>
                  <a:cubicBezTo>
                    <a:pt x="21051" y="22829"/>
                    <a:pt x="21811" y="22172"/>
                    <a:pt x="22571" y="21550"/>
                  </a:cubicBezTo>
                  <a:cubicBezTo>
                    <a:pt x="23090" y="21066"/>
                    <a:pt x="23678" y="20686"/>
                    <a:pt x="24231" y="20237"/>
                  </a:cubicBezTo>
                  <a:cubicBezTo>
                    <a:pt x="24749" y="19753"/>
                    <a:pt x="25233" y="19269"/>
                    <a:pt x="25717" y="18750"/>
                  </a:cubicBezTo>
                  <a:cubicBezTo>
                    <a:pt x="26166" y="18266"/>
                    <a:pt x="26546" y="17748"/>
                    <a:pt x="26996" y="17264"/>
                  </a:cubicBezTo>
                  <a:cubicBezTo>
                    <a:pt x="27480" y="16780"/>
                    <a:pt x="27860" y="16192"/>
                    <a:pt x="28275" y="15639"/>
                  </a:cubicBezTo>
                  <a:cubicBezTo>
                    <a:pt x="28655" y="15156"/>
                    <a:pt x="28966" y="14568"/>
                    <a:pt x="29415" y="14084"/>
                  </a:cubicBezTo>
                  <a:cubicBezTo>
                    <a:pt x="29484" y="13980"/>
                    <a:pt x="29519" y="13877"/>
                    <a:pt x="29484" y="13773"/>
                  </a:cubicBezTo>
                  <a:lnTo>
                    <a:pt x="29484" y="13773"/>
                  </a:lnTo>
                  <a:cubicBezTo>
                    <a:pt x="29499" y="13778"/>
                    <a:pt x="29512" y="13780"/>
                    <a:pt x="29524" y="13780"/>
                  </a:cubicBezTo>
                  <a:cubicBezTo>
                    <a:pt x="29598" y="13780"/>
                    <a:pt x="29628" y="13699"/>
                    <a:pt x="29657" y="13669"/>
                  </a:cubicBezTo>
                  <a:cubicBezTo>
                    <a:pt x="29761" y="13462"/>
                    <a:pt x="29830" y="13289"/>
                    <a:pt x="29968" y="13116"/>
                  </a:cubicBezTo>
                  <a:cubicBezTo>
                    <a:pt x="30521" y="12321"/>
                    <a:pt x="31040" y="11526"/>
                    <a:pt x="31524" y="10697"/>
                  </a:cubicBezTo>
                  <a:cubicBezTo>
                    <a:pt x="31800" y="10247"/>
                    <a:pt x="32008" y="9798"/>
                    <a:pt x="32284" y="9349"/>
                  </a:cubicBezTo>
                  <a:cubicBezTo>
                    <a:pt x="32526" y="8899"/>
                    <a:pt x="32699" y="8415"/>
                    <a:pt x="33010" y="8035"/>
                  </a:cubicBezTo>
                  <a:cubicBezTo>
                    <a:pt x="33425" y="7551"/>
                    <a:pt x="33840" y="7102"/>
                    <a:pt x="34324" y="6756"/>
                  </a:cubicBezTo>
                  <a:cubicBezTo>
                    <a:pt x="34946" y="6307"/>
                    <a:pt x="35464" y="5823"/>
                    <a:pt x="36086" y="5443"/>
                  </a:cubicBezTo>
                  <a:cubicBezTo>
                    <a:pt x="36453" y="5199"/>
                    <a:pt x="36819" y="4981"/>
                    <a:pt x="37256" y="4981"/>
                  </a:cubicBezTo>
                  <a:cubicBezTo>
                    <a:pt x="37314" y="4981"/>
                    <a:pt x="37374" y="4985"/>
                    <a:pt x="37434" y="4993"/>
                  </a:cubicBezTo>
                  <a:cubicBezTo>
                    <a:pt x="37538" y="4993"/>
                    <a:pt x="37676" y="4993"/>
                    <a:pt x="37711" y="4821"/>
                  </a:cubicBezTo>
                  <a:cubicBezTo>
                    <a:pt x="37711" y="4648"/>
                    <a:pt x="37538" y="4648"/>
                    <a:pt x="37434" y="4613"/>
                  </a:cubicBezTo>
                  <a:lnTo>
                    <a:pt x="37400" y="4579"/>
                  </a:lnTo>
                  <a:cubicBezTo>
                    <a:pt x="37377" y="4579"/>
                    <a:pt x="37354" y="4563"/>
                    <a:pt x="37331" y="4563"/>
                  </a:cubicBezTo>
                  <a:cubicBezTo>
                    <a:pt x="37319" y="4563"/>
                    <a:pt x="37308" y="4567"/>
                    <a:pt x="37296" y="4579"/>
                  </a:cubicBezTo>
                  <a:cubicBezTo>
                    <a:pt x="37179" y="4631"/>
                    <a:pt x="37062" y="4648"/>
                    <a:pt x="36944" y="4648"/>
                  </a:cubicBezTo>
                  <a:cubicBezTo>
                    <a:pt x="36750" y="4648"/>
                    <a:pt x="36557" y="4600"/>
                    <a:pt x="36363" y="4579"/>
                  </a:cubicBezTo>
                  <a:cubicBezTo>
                    <a:pt x="36340" y="4567"/>
                    <a:pt x="36313" y="4563"/>
                    <a:pt x="36285" y="4563"/>
                  </a:cubicBezTo>
                  <a:cubicBezTo>
                    <a:pt x="36229" y="4563"/>
                    <a:pt x="36167" y="4579"/>
                    <a:pt x="36121" y="4579"/>
                  </a:cubicBezTo>
                  <a:cubicBezTo>
                    <a:pt x="35603" y="4751"/>
                    <a:pt x="35084" y="4924"/>
                    <a:pt x="34600" y="5166"/>
                  </a:cubicBezTo>
                  <a:cubicBezTo>
                    <a:pt x="34393" y="5270"/>
                    <a:pt x="34220" y="5374"/>
                    <a:pt x="34013" y="5443"/>
                  </a:cubicBezTo>
                  <a:cubicBezTo>
                    <a:pt x="33010" y="5719"/>
                    <a:pt x="32111" y="6203"/>
                    <a:pt x="31282" y="6860"/>
                  </a:cubicBezTo>
                  <a:cubicBezTo>
                    <a:pt x="30452" y="7482"/>
                    <a:pt x="29623" y="8070"/>
                    <a:pt x="28862" y="8761"/>
                  </a:cubicBezTo>
                  <a:cubicBezTo>
                    <a:pt x="28378" y="9210"/>
                    <a:pt x="27894" y="9660"/>
                    <a:pt x="27480" y="10144"/>
                  </a:cubicBezTo>
                  <a:cubicBezTo>
                    <a:pt x="26823" y="10973"/>
                    <a:pt x="26132" y="11699"/>
                    <a:pt x="25509" y="12529"/>
                  </a:cubicBezTo>
                  <a:cubicBezTo>
                    <a:pt x="24542" y="13807"/>
                    <a:pt x="23712" y="15121"/>
                    <a:pt x="23021" y="16573"/>
                  </a:cubicBezTo>
                  <a:cubicBezTo>
                    <a:pt x="22779" y="17057"/>
                    <a:pt x="22502" y="17575"/>
                    <a:pt x="22191" y="18059"/>
                  </a:cubicBezTo>
                  <a:cubicBezTo>
                    <a:pt x="21742" y="18681"/>
                    <a:pt x="21396" y="19338"/>
                    <a:pt x="20981" y="19995"/>
                  </a:cubicBezTo>
                  <a:cubicBezTo>
                    <a:pt x="20774" y="20375"/>
                    <a:pt x="20567" y="20790"/>
                    <a:pt x="20359" y="21204"/>
                  </a:cubicBezTo>
                  <a:cubicBezTo>
                    <a:pt x="20014" y="21930"/>
                    <a:pt x="19703" y="22656"/>
                    <a:pt x="19564" y="23451"/>
                  </a:cubicBezTo>
                  <a:cubicBezTo>
                    <a:pt x="19495" y="23693"/>
                    <a:pt x="19495" y="24004"/>
                    <a:pt x="19357" y="24246"/>
                  </a:cubicBezTo>
                  <a:cubicBezTo>
                    <a:pt x="19011" y="25041"/>
                    <a:pt x="18735" y="25905"/>
                    <a:pt x="18354" y="26700"/>
                  </a:cubicBezTo>
                  <a:cubicBezTo>
                    <a:pt x="18285" y="26839"/>
                    <a:pt x="18182" y="26977"/>
                    <a:pt x="18113" y="27115"/>
                  </a:cubicBezTo>
                  <a:cubicBezTo>
                    <a:pt x="18009" y="27080"/>
                    <a:pt x="18009" y="27011"/>
                    <a:pt x="18009" y="26977"/>
                  </a:cubicBezTo>
                  <a:cubicBezTo>
                    <a:pt x="18078" y="26355"/>
                    <a:pt x="18182" y="25732"/>
                    <a:pt x="18182" y="25110"/>
                  </a:cubicBezTo>
                  <a:cubicBezTo>
                    <a:pt x="18182" y="24903"/>
                    <a:pt x="18251" y="24695"/>
                    <a:pt x="18320" y="24523"/>
                  </a:cubicBezTo>
                  <a:cubicBezTo>
                    <a:pt x="18389" y="24315"/>
                    <a:pt x="18493" y="24108"/>
                    <a:pt x="18527" y="23900"/>
                  </a:cubicBezTo>
                  <a:cubicBezTo>
                    <a:pt x="18562" y="23417"/>
                    <a:pt x="18596" y="22898"/>
                    <a:pt x="18700" y="22414"/>
                  </a:cubicBezTo>
                  <a:cubicBezTo>
                    <a:pt x="18804" y="21792"/>
                    <a:pt x="18908" y="21170"/>
                    <a:pt x="19149" y="20548"/>
                  </a:cubicBezTo>
                  <a:cubicBezTo>
                    <a:pt x="19633" y="19269"/>
                    <a:pt x="20394" y="18094"/>
                    <a:pt x="21085" y="16884"/>
                  </a:cubicBezTo>
                  <a:cubicBezTo>
                    <a:pt x="21431" y="16227"/>
                    <a:pt x="21949" y="15674"/>
                    <a:pt x="22295" y="15017"/>
                  </a:cubicBezTo>
                  <a:cubicBezTo>
                    <a:pt x="22606" y="14464"/>
                    <a:pt x="22986" y="13946"/>
                    <a:pt x="23332" y="13393"/>
                  </a:cubicBezTo>
                  <a:cubicBezTo>
                    <a:pt x="23747" y="12805"/>
                    <a:pt x="24058" y="12148"/>
                    <a:pt x="24334" y="11492"/>
                  </a:cubicBezTo>
                  <a:cubicBezTo>
                    <a:pt x="24818" y="10386"/>
                    <a:pt x="25406" y="9314"/>
                    <a:pt x="25648" y="8104"/>
                  </a:cubicBezTo>
                  <a:cubicBezTo>
                    <a:pt x="25855" y="7240"/>
                    <a:pt x="26339" y="6480"/>
                    <a:pt x="26546" y="5650"/>
                  </a:cubicBezTo>
                  <a:cubicBezTo>
                    <a:pt x="26858" y="4579"/>
                    <a:pt x="27341" y="3507"/>
                    <a:pt x="27307" y="2366"/>
                  </a:cubicBezTo>
                  <a:cubicBezTo>
                    <a:pt x="27307" y="2332"/>
                    <a:pt x="27341" y="2263"/>
                    <a:pt x="27341" y="2228"/>
                  </a:cubicBezTo>
                  <a:cubicBezTo>
                    <a:pt x="27445" y="1571"/>
                    <a:pt x="27653" y="949"/>
                    <a:pt x="27929" y="362"/>
                  </a:cubicBezTo>
                  <a:cubicBezTo>
                    <a:pt x="27998" y="223"/>
                    <a:pt x="28033" y="85"/>
                    <a:pt x="27894" y="16"/>
                  </a:cubicBezTo>
                  <a:cubicBezTo>
                    <a:pt x="27861" y="5"/>
                    <a:pt x="27833" y="0"/>
                    <a:pt x="278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37"/>
            <p:cNvSpPr/>
            <p:nvPr/>
          </p:nvSpPr>
          <p:spPr>
            <a:xfrm>
              <a:off x="1622140" y="15841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37"/>
            <p:cNvSpPr/>
            <p:nvPr/>
          </p:nvSpPr>
          <p:spPr>
            <a:xfrm>
              <a:off x="1788315" y="142283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37"/>
            <p:cNvSpPr/>
            <p:nvPr/>
          </p:nvSpPr>
          <p:spPr>
            <a:xfrm>
              <a:off x="1717799" y="149172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37"/>
            <p:cNvSpPr/>
            <p:nvPr/>
          </p:nvSpPr>
          <p:spPr>
            <a:xfrm>
              <a:off x="1730530" y="14806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37"/>
            <p:cNvSpPr/>
            <p:nvPr/>
          </p:nvSpPr>
          <p:spPr>
            <a:xfrm>
              <a:off x="1730530" y="148551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37"/>
            <p:cNvSpPr/>
            <p:nvPr/>
          </p:nvSpPr>
          <p:spPr>
            <a:xfrm>
              <a:off x="1761869" y="15214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37"/>
            <p:cNvSpPr/>
            <p:nvPr/>
          </p:nvSpPr>
          <p:spPr>
            <a:xfrm>
              <a:off x="1774931" y="166834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37"/>
            <p:cNvSpPr/>
            <p:nvPr/>
          </p:nvSpPr>
          <p:spPr>
            <a:xfrm>
              <a:off x="1822590" y="173624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37"/>
            <p:cNvSpPr/>
            <p:nvPr/>
          </p:nvSpPr>
          <p:spPr>
            <a:xfrm>
              <a:off x="1714531" y="174081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37"/>
            <p:cNvSpPr/>
            <p:nvPr/>
          </p:nvSpPr>
          <p:spPr>
            <a:xfrm>
              <a:off x="1802029" y="171535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37"/>
            <p:cNvSpPr/>
            <p:nvPr/>
          </p:nvSpPr>
          <p:spPr>
            <a:xfrm>
              <a:off x="1847402" y="142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37"/>
            <p:cNvSpPr/>
            <p:nvPr/>
          </p:nvSpPr>
          <p:spPr>
            <a:xfrm>
              <a:off x="1718129" y="137451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37"/>
            <p:cNvSpPr/>
            <p:nvPr/>
          </p:nvSpPr>
          <p:spPr>
            <a:xfrm>
              <a:off x="1650871" y="148356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37"/>
            <p:cNvSpPr/>
            <p:nvPr/>
          </p:nvSpPr>
          <p:spPr>
            <a:xfrm>
              <a:off x="1824224" y="1700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37"/>
            <p:cNvSpPr/>
            <p:nvPr/>
          </p:nvSpPr>
          <p:spPr>
            <a:xfrm>
              <a:off x="1778199" y="1497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37"/>
            <p:cNvSpPr/>
            <p:nvPr/>
          </p:nvSpPr>
          <p:spPr>
            <a:xfrm>
              <a:off x="1585578" y="1414678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cubicBezTo>
                    <a:pt x="35" y="0"/>
                    <a:pt x="35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37"/>
            <p:cNvSpPr/>
            <p:nvPr/>
          </p:nvSpPr>
          <p:spPr>
            <a:xfrm>
              <a:off x="1847402" y="142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37"/>
            <p:cNvSpPr/>
            <p:nvPr/>
          </p:nvSpPr>
          <p:spPr>
            <a:xfrm>
              <a:off x="1805287" y="1423811"/>
              <a:ext cx="42776" cy="46044"/>
            </a:xfrm>
            <a:custGeom>
              <a:avLst/>
              <a:gdLst/>
              <a:ahLst/>
              <a:cxnLst/>
              <a:rect l="l" t="t" r="r" b="b"/>
              <a:pathLst>
                <a:path w="4529" h="4875" extrusionOk="0">
                  <a:moveTo>
                    <a:pt x="4460" y="1"/>
                  </a:moveTo>
                  <a:cubicBezTo>
                    <a:pt x="4252" y="277"/>
                    <a:pt x="4045" y="519"/>
                    <a:pt x="3838" y="761"/>
                  </a:cubicBezTo>
                  <a:cubicBezTo>
                    <a:pt x="3699" y="969"/>
                    <a:pt x="3561" y="1176"/>
                    <a:pt x="3388" y="1349"/>
                  </a:cubicBezTo>
                  <a:cubicBezTo>
                    <a:pt x="2939" y="1833"/>
                    <a:pt x="2455" y="2282"/>
                    <a:pt x="1971" y="2766"/>
                  </a:cubicBezTo>
                  <a:cubicBezTo>
                    <a:pt x="1314" y="3388"/>
                    <a:pt x="727" y="4045"/>
                    <a:pt x="139" y="4667"/>
                  </a:cubicBezTo>
                  <a:cubicBezTo>
                    <a:pt x="70" y="4736"/>
                    <a:pt x="1" y="4771"/>
                    <a:pt x="70" y="4875"/>
                  </a:cubicBezTo>
                  <a:cubicBezTo>
                    <a:pt x="208" y="4840"/>
                    <a:pt x="277" y="4736"/>
                    <a:pt x="347" y="4667"/>
                  </a:cubicBezTo>
                  <a:cubicBezTo>
                    <a:pt x="1142" y="3734"/>
                    <a:pt x="2006" y="2904"/>
                    <a:pt x="2904" y="2075"/>
                  </a:cubicBezTo>
                  <a:cubicBezTo>
                    <a:pt x="3492" y="1522"/>
                    <a:pt x="3941" y="900"/>
                    <a:pt x="4425" y="277"/>
                  </a:cubicBezTo>
                  <a:cubicBezTo>
                    <a:pt x="4494" y="208"/>
                    <a:pt x="4529" y="105"/>
                    <a:pt x="4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37"/>
            <p:cNvSpPr/>
            <p:nvPr/>
          </p:nvSpPr>
          <p:spPr>
            <a:xfrm>
              <a:off x="1777869" y="1471348"/>
              <a:ext cx="26777" cy="26257"/>
            </a:xfrm>
            <a:custGeom>
              <a:avLst/>
              <a:gdLst/>
              <a:ahLst/>
              <a:cxnLst/>
              <a:rect l="l" t="t" r="r" b="b"/>
              <a:pathLst>
                <a:path w="2835" h="2780" extrusionOk="0">
                  <a:moveTo>
                    <a:pt x="2720" y="0"/>
                  </a:moveTo>
                  <a:cubicBezTo>
                    <a:pt x="2694" y="0"/>
                    <a:pt x="2686" y="25"/>
                    <a:pt x="2662" y="49"/>
                  </a:cubicBezTo>
                  <a:cubicBezTo>
                    <a:pt x="2316" y="429"/>
                    <a:pt x="1971" y="809"/>
                    <a:pt x="1590" y="1086"/>
                  </a:cubicBezTo>
                  <a:cubicBezTo>
                    <a:pt x="1037" y="1501"/>
                    <a:pt x="623" y="2054"/>
                    <a:pt x="173" y="2538"/>
                  </a:cubicBezTo>
                  <a:cubicBezTo>
                    <a:pt x="104" y="2607"/>
                    <a:pt x="0" y="2676"/>
                    <a:pt x="35" y="2780"/>
                  </a:cubicBezTo>
                  <a:cubicBezTo>
                    <a:pt x="277" y="2641"/>
                    <a:pt x="450" y="2434"/>
                    <a:pt x="623" y="2261"/>
                  </a:cubicBezTo>
                  <a:cubicBezTo>
                    <a:pt x="899" y="1950"/>
                    <a:pt x="1141" y="1639"/>
                    <a:pt x="1452" y="1432"/>
                  </a:cubicBezTo>
                  <a:cubicBezTo>
                    <a:pt x="1971" y="1051"/>
                    <a:pt x="2316" y="567"/>
                    <a:pt x="2731" y="118"/>
                  </a:cubicBezTo>
                  <a:cubicBezTo>
                    <a:pt x="2766" y="84"/>
                    <a:pt x="2835" y="49"/>
                    <a:pt x="2766" y="14"/>
                  </a:cubicBezTo>
                  <a:cubicBezTo>
                    <a:pt x="2745" y="4"/>
                    <a:pt x="2731" y="0"/>
                    <a:pt x="27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37"/>
            <p:cNvSpPr/>
            <p:nvPr/>
          </p:nvSpPr>
          <p:spPr>
            <a:xfrm>
              <a:off x="1778199" y="1497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37"/>
            <p:cNvSpPr/>
            <p:nvPr/>
          </p:nvSpPr>
          <p:spPr>
            <a:xfrm>
              <a:off x="1623122" y="1467239"/>
              <a:ext cx="12741" cy="20902"/>
            </a:xfrm>
            <a:custGeom>
              <a:avLst/>
              <a:gdLst/>
              <a:ahLst/>
              <a:cxnLst/>
              <a:rect l="l" t="t" r="r" b="b"/>
              <a:pathLst>
                <a:path w="1349" h="2213" extrusionOk="0">
                  <a:moveTo>
                    <a:pt x="1349" y="0"/>
                  </a:moveTo>
                  <a:lnTo>
                    <a:pt x="1349" y="0"/>
                  </a:lnTo>
                  <a:cubicBezTo>
                    <a:pt x="1280" y="35"/>
                    <a:pt x="1245" y="69"/>
                    <a:pt x="1210" y="104"/>
                  </a:cubicBezTo>
                  <a:cubicBezTo>
                    <a:pt x="934" y="657"/>
                    <a:pt x="554" y="1141"/>
                    <a:pt x="208" y="1659"/>
                  </a:cubicBezTo>
                  <a:cubicBezTo>
                    <a:pt x="104" y="1832"/>
                    <a:pt x="1" y="2005"/>
                    <a:pt x="35" y="2212"/>
                  </a:cubicBezTo>
                  <a:cubicBezTo>
                    <a:pt x="277" y="1832"/>
                    <a:pt x="519" y="1452"/>
                    <a:pt x="796" y="1106"/>
                  </a:cubicBezTo>
                  <a:cubicBezTo>
                    <a:pt x="1038" y="760"/>
                    <a:pt x="1245" y="415"/>
                    <a:pt x="1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37"/>
            <p:cNvSpPr/>
            <p:nvPr/>
          </p:nvSpPr>
          <p:spPr>
            <a:xfrm>
              <a:off x="1635854" y="146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37"/>
            <p:cNvSpPr/>
            <p:nvPr/>
          </p:nvSpPr>
          <p:spPr>
            <a:xfrm>
              <a:off x="1623453" y="14881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37"/>
            <p:cNvSpPr/>
            <p:nvPr/>
          </p:nvSpPr>
          <p:spPr>
            <a:xfrm>
              <a:off x="1822590" y="173657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37"/>
            <p:cNvSpPr/>
            <p:nvPr/>
          </p:nvSpPr>
          <p:spPr>
            <a:xfrm>
              <a:off x="1621819" y="14904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37"/>
            <p:cNvSpPr/>
            <p:nvPr/>
          </p:nvSpPr>
          <p:spPr>
            <a:xfrm>
              <a:off x="1616265" y="1490351"/>
              <a:ext cx="5563" cy="7584"/>
            </a:xfrm>
            <a:custGeom>
              <a:avLst/>
              <a:gdLst/>
              <a:ahLst/>
              <a:cxnLst/>
              <a:rect l="l" t="t" r="r" b="b"/>
              <a:pathLst>
                <a:path w="589" h="803" extrusionOk="0">
                  <a:moveTo>
                    <a:pt x="549" y="0"/>
                  </a:moveTo>
                  <a:cubicBezTo>
                    <a:pt x="475" y="0"/>
                    <a:pt x="445" y="81"/>
                    <a:pt x="416" y="111"/>
                  </a:cubicBezTo>
                  <a:lnTo>
                    <a:pt x="416" y="145"/>
                  </a:lnTo>
                  <a:cubicBezTo>
                    <a:pt x="277" y="353"/>
                    <a:pt x="139" y="595"/>
                    <a:pt x="1" y="802"/>
                  </a:cubicBezTo>
                  <a:cubicBezTo>
                    <a:pt x="174" y="802"/>
                    <a:pt x="208" y="664"/>
                    <a:pt x="277" y="526"/>
                  </a:cubicBezTo>
                  <a:cubicBezTo>
                    <a:pt x="416" y="387"/>
                    <a:pt x="485" y="180"/>
                    <a:pt x="588" y="7"/>
                  </a:cubicBezTo>
                  <a:cubicBezTo>
                    <a:pt x="574" y="2"/>
                    <a:pt x="561" y="0"/>
                    <a:pt x="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37"/>
            <p:cNvSpPr/>
            <p:nvPr/>
          </p:nvSpPr>
          <p:spPr>
            <a:xfrm>
              <a:off x="1613979" y="1498247"/>
              <a:ext cx="2626" cy="4260"/>
            </a:xfrm>
            <a:custGeom>
              <a:avLst/>
              <a:gdLst/>
              <a:ahLst/>
              <a:cxnLst/>
              <a:rect l="l" t="t" r="r" b="b"/>
              <a:pathLst>
                <a:path w="278" h="451" extrusionOk="0">
                  <a:moveTo>
                    <a:pt x="243" y="1"/>
                  </a:moveTo>
                  <a:cubicBezTo>
                    <a:pt x="174" y="174"/>
                    <a:pt x="1" y="277"/>
                    <a:pt x="70" y="450"/>
                  </a:cubicBezTo>
                  <a:cubicBezTo>
                    <a:pt x="139" y="312"/>
                    <a:pt x="277" y="208"/>
                    <a:pt x="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37"/>
            <p:cNvSpPr/>
            <p:nvPr/>
          </p:nvSpPr>
          <p:spPr>
            <a:xfrm>
              <a:off x="1616265" y="14979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37"/>
            <p:cNvSpPr/>
            <p:nvPr/>
          </p:nvSpPr>
          <p:spPr>
            <a:xfrm>
              <a:off x="1610721" y="150869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37"/>
            <p:cNvSpPr/>
            <p:nvPr/>
          </p:nvSpPr>
          <p:spPr>
            <a:xfrm>
              <a:off x="1610390" y="1506408"/>
              <a:ext cx="1965" cy="2295"/>
            </a:xfrm>
            <a:custGeom>
              <a:avLst/>
              <a:gdLst/>
              <a:ahLst/>
              <a:cxnLst/>
              <a:rect l="l" t="t" r="r" b="b"/>
              <a:pathLst>
                <a:path w="208" h="243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04" y="70"/>
                    <a:pt x="1" y="139"/>
                    <a:pt x="35" y="243"/>
                  </a:cubicBezTo>
                  <a:cubicBezTo>
                    <a:pt x="139" y="208"/>
                    <a:pt x="208" y="105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37"/>
            <p:cNvSpPr/>
            <p:nvPr/>
          </p:nvSpPr>
          <p:spPr>
            <a:xfrm>
              <a:off x="1623453" y="14881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37"/>
            <p:cNvSpPr/>
            <p:nvPr/>
          </p:nvSpPr>
          <p:spPr>
            <a:xfrm>
              <a:off x="1621488" y="1488132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208" y="0"/>
                  </a:moveTo>
                  <a:lnTo>
                    <a:pt x="208" y="0"/>
                  </a:lnTo>
                  <a:cubicBezTo>
                    <a:pt x="70" y="35"/>
                    <a:pt x="1" y="104"/>
                    <a:pt x="35" y="242"/>
                  </a:cubicBezTo>
                  <a:cubicBezTo>
                    <a:pt x="70" y="138"/>
                    <a:pt x="139" y="104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37"/>
            <p:cNvSpPr/>
            <p:nvPr/>
          </p:nvSpPr>
          <p:spPr>
            <a:xfrm>
              <a:off x="1621819" y="14904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37"/>
            <p:cNvSpPr/>
            <p:nvPr/>
          </p:nvSpPr>
          <p:spPr>
            <a:xfrm>
              <a:off x="1864706" y="165103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37"/>
            <p:cNvSpPr/>
            <p:nvPr/>
          </p:nvSpPr>
          <p:spPr>
            <a:xfrm>
              <a:off x="1866340" y="164875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37"/>
            <p:cNvSpPr/>
            <p:nvPr/>
          </p:nvSpPr>
          <p:spPr>
            <a:xfrm>
              <a:off x="1865036" y="1649074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70" y="70"/>
                    <a:pt x="0" y="139"/>
                    <a:pt x="0" y="208"/>
                  </a:cubicBezTo>
                  <a:cubicBezTo>
                    <a:pt x="70" y="174"/>
                    <a:pt x="104" y="104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37"/>
            <p:cNvSpPr/>
            <p:nvPr/>
          </p:nvSpPr>
          <p:spPr>
            <a:xfrm>
              <a:off x="1866340" y="1646789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70" y="35"/>
                    <a:pt x="35" y="139"/>
                    <a:pt x="1" y="208"/>
                  </a:cubicBezTo>
                  <a:cubicBezTo>
                    <a:pt x="104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37"/>
            <p:cNvSpPr/>
            <p:nvPr/>
          </p:nvSpPr>
          <p:spPr>
            <a:xfrm>
              <a:off x="1761869" y="152077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35" y="1"/>
                    <a:pt x="1" y="35"/>
                    <a:pt x="1" y="70"/>
                  </a:cubicBezTo>
                  <a:lnTo>
                    <a:pt x="70" y="70"/>
                  </a:lnTo>
                  <a:cubicBezTo>
                    <a:pt x="70" y="45"/>
                    <a:pt x="70" y="21"/>
                    <a:pt x="58" y="21"/>
                  </a:cubicBezTo>
                  <a:cubicBezTo>
                    <a:pt x="53" y="21"/>
                    <a:pt x="45" y="2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37"/>
            <p:cNvSpPr/>
            <p:nvPr/>
          </p:nvSpPr>
          <p:spPr>
            <a:xfrm>
              <a:off x="1867643" y="164678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35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37"/>
            <p:cNvSpPr/>
            <p:nvPr/>
          </p:nvSpPr>
          <p:spPr>
            <a:xfrm>
              <a:off x="1867974" y="1645164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0" y="0"/>
                  </a:moveTo>
                  <a:lnTo>
                    <a:pt x="0" y="173"/>
                  </a:lnTo>
                  <a:cubicBezTo>
                    <a:pt x="70" y="138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37"/>
            <p:cNvSpPr/>
            <p:nvPr/>
          </p:nvSpPr>
          <p:spPr>
            <a:xfrm>
              <a:off x="1599944" y="136113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0" y="35"/>
                    <a:pt x="35" y="35"/>
                    <a:pt x="70" y="70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37"/>
            <p:cNvSpPr/>
            <p:nvPr/>
          </p:nvSpPr>
          <p:spPr>
            <a:xfrm>
              <a:off x="1600596" y="13617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37"/>
            <p:cNvSpPr/>
            <p:nvPr/>
          </p:nvSpPr>
          <p:spPr>
            <a:xfrm>
              <a:off x="1580034" y="1481596"/>
              <a:ext cx="5554" cy="56169"/>
            </a:xfrm>
            <a:custGeom>
              <a:avLst/>
              <a:gdLst/>
              <a:ahLst/>
              <a:cxnLst/>
              <a:rect l="l" t="t" r="r" b="b"/>
              <a:pathLst>
                <a:path w="588" h="5947" extrusionOk="0">
                  <a:moveTo>
                    <a:pt x="484" y="1"/>
                  </a:moveTo>
                  <a:cubicBezTo>
                    <a:pt x="380" y="2006"/>
                    <a:pt x="242" y="3976"/>
                    <a:pt x="0" y="5946"/>
                  </a:cubicBezTo>
                  <a:cubicBezTo>
                    <a:pt x="173" y="5531"/>
                    <a:pt x="207" y="5047"/>
                    <a:pt x="277" y="4598"/>
                  </a:cubicBezTo>
                  <a:cubicBezTo>
                    <a:pt x="380" y="3734"/>
                    <a:pt x="415" y="2835"/>
                    <a:pt x="449" y="1937"/>
                  </a:cubicBezTo>
                  <a:cubicBezTo>
                    <a:pt x="484" y="1522"/>
                    <a:pt x="553" y="1107"/>
                    <a:pt x="588" y="692"/>
                  </a:cubicBezTo>
                  <a:cubicBezTo>
                    <a:pt x="588" y="485"/>
                    <a:pt x="588" y="243"/>
                    <a:pt x="4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37"/>
            <p:cNvSpPr/>
            <p:nvPr/>
          </p:nvSpPr>
          <p:spPr>
            <a:xfrm>
              <a:off x="1579704" y="153775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69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37"/>
            <p:cNvSpPr/>
            <p:nvPr/>
          </p:nvSpPr>
          <p:spPr>
            <a:xfrm>
              <a:off x="1578721" y="1414999"/>
              <a:ext cx="7518" cy="40491"/>
            </a:xfrm>
            <a:custGeom>
              <a:avLst/>
              <a:gdLst/>
              <a:ahLst/>
              <a:cxnLst/>
              <a:rect l="l" t="t" r="r" b="b"/>
              <a:pathLst>
                <a:path w="796" h="4287" extrusionOk="0">
                  <a:moveTo>
                    <a:pt x="761" y="1"/>
                  </a:moveTo>
                  <a:cubicBezTo>
                    <a:pt x="381" y="1280"/>
                    <a:pt x="1" y="3906"/>
                    <a:pt x="139" y="4287"/>
                  </a:cubicBezTo>
                  <a:cubicBezTo>
                    <a:pt x="277" y="2973"/>
                    <a:pt x="485" y="1694"/>
                    <a:pt x="761" y="415"/>
                  </a:cubicBezTo>
                  <a:cubicBezTo>
                    <a:pt x="796" y="277"/>
                    <a:pt x="796" y="139"/>
                    <a:pt x="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37"/>
            <p:cNvSpPr/>
            <p:nvPr/>
          </p:nvSpPr>
          <p:spPr>
            <a:xfrm>
              <a:off x="1585578" y="141499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37"/>
            <p:cNvSpPr/>
            <p:nvPr/>
          </p:nvSpPr>
          <p:spPr>
            <a:xfrm>
              <a:off x="1588516" y="1459730"/>
              <a:ext cx="1643" cy="8491"/>
            </a:xfrm>
            <a:custGeom>
              <a:avLst/>
              <a:gdLst/>
              <a:ahLst/>
              <a:cxnLst/>
              <a:rect l="l" t="t" r="r" b="b"/>
              <a:pathLst>
                <a:path w="174" h="899" extrusionOk="0">
                  <a:moveTo>
                    <a:pt x="70" y="0"/>
                  </a:moveTo>
                  <a:cubicBezTo>
                    <a:pt x="35" y="0"/>
                    <a:pt x="1" y="35"/>
                    <a:pt x="1" y="104"/>
                  </a:cubicBezTo>
                  <a:lnTo>
                    <a:pt x="1" y="899"/>
                  </a:lnTo>
                  <a:cubicBezTo>
                    <a:pt x="104" y="657"/>
                    <a:pt x="139" y="380"/>
                    <a:pt x="174" y="104"/>
                  </a:cubicBezTo>
                  <a:cubicBezTo>
                    <a:pt x="174" y="69"/>
                    <a:pt x="139" y="0"/>
                    <a:pt x="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37"/>
            <p:cNvSpPr/>
            <p:nvPr/>
          </p:nvSpPr>
          <p:spPr>
            <a:xfrm>
              <a:off x="1589498" y="1495640"/>
              <a:ext cx="2295" cy="5554"/>
            </a:xfrm>
            <a:custGeom>
              <a:avLst/>
              <a:gdLst/>
              <a:ahLst/>
              <a:cxnLst/>
              <a:rect l="l" t="t" r="r" b="b"/>
              <a:pathLst>
                <a:path w="243" h="588" extrusionOk="0">
                  <a:moveTo>
                    <a:pt x="70" y="0"/>
                  </a:moveTo>
                  <a:cubicBezTo>
                    <a:pt x="70" y="208"/>
                    <a:pt x="0" y="346"/>
                    <a:pt x="104" y="588"/>
                  </a:cubicBezTo>
                  <a:cubicBezTo>
                    <a:pt x="104" y="380"/>
                    <a:pt x="242" y="242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37"/>
            <p:cNvSpPr/>
            <p:nvPr/>
          </p:nvSpPr>
          <p:spPr>
            <a:xfrm>
              <a:off x="1590150" y="1489104"/>
              <a:ext cx="1965" cy="4260"/>
            </a:xfrm>
            <a:custGeom>
              <a:avLst/>
              <a:gdLst/>
              <a:ahLst/>
              <a:cxnLst/>
              <a:rect l="l" t="t" r="r" b="b"/>
              <a:pathLst>
                <a:path w="208" h="451" extrusionOk="0">
                  <a:moveTo>
                    <a:pt x="173" y="1"/>
                  </a:moveTo>
                  <a:cubicBezTo>
                    <a:pt x="139" y="1"/>
                    <a:pt x="70" y="1"/>
                    <a:pt x="70" y="35"/>
                  </a:cubicBezTo>
                  <a:cubicBezTo>
                    <a:pt x="1" y="139"/>
                    <a:pt x="1" y="277"/>
                    <a:pt x="70" y="450"/>
                  </a:cubicBezTo>
                  <a:cubicBezTo>
                    <a:pt x="139" y="312"/>
                    <a:pt x="173" y="208"/>
                    <a:pt x="208" y="70"/>
                  </a:cubicBezTo>
                  <a:cubicBezTo>
                    <a:pt x="208" y="35"/>
                    <a:pt x="208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37"/>
            <p:cNvSpPr/>
            <p:nvPr/>
          </p:nvSpPr>
          <p:spPr>
            <a:xfrm>
              <a:off x="1587212" y="16481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37"/>
            <p:cNvSpPr/>
            <p:nvPr/>
          </p:nvSpPr>
          <p:spPr>
            <a:xfrm>
              <a:off x="1587212" y="1648101"/>
              <a:ext cx="1313" cy="3920"/>
            </a:xfrm>
            <a:custGeom>
              <a:avLst/>
              <a:gdLst/>
              <a:ahLst/>
              <a:cxnLst/>
              <a:rect l="l" t="t" r="r" b="b"/>
              <a:pathLst>
                <a:path w="139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138"/>
                    <a:pt x="70" y="277"/>
                    <a:pt x="70" y="415"/>
                  </a:cubicBezTo>
                  <a:cubicBezTo>
                    <a:pt x="70" y="277"/>
                    <a:pt x="139" y="10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37"/>
            <p:cNvSpPr/>
            <p:nvPr/>
          </p:nvSpPr>
          <p:spPr>
            <a:xfrm>
              <a:off x="1582310" y="1591290"/>
              <a:ext cx="992" cy="3599"/>
            </a:xfrm>
            <a:custGeom>
              <a:avLst/>
              <a:gdLst/>
              <a:ahLst/>
              <a:cxnLst/>
              <a:rect l="l" t="t" r="r" b="b"/>
              <a:pathLst>
                <a:path w="105" h="381" extrusionOk="0">
                  <a:moveTo>
                    <a:pt x="105" y="1"/>
                  </a:moveTo>
                  <a:lnTo>
                    <a:pt x="105" y="1"/>
                  </a:lnTo>
                  <a:cubicBezTo>
                    <a:pt x="1" y="104"/>
                    <a:pt x="1" y="208"/>
                    <a:pt x="70" y="381"/>
                  </a:cubicBezTo>
                  <a:cubicBezTo>
                    <a:pt x="70" y="208"/>
                    <a:pt x="70" y="104"/>
                    <a:pt x="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37"/>
            <p:cNvSpPr/>
            <p:nvPr/>
          </p:nvSpPr>
          <p:spPr>
            <a:xfrm>
              <a:off x="1584596" y="1627200"/>
              <a:ext cx="1322" cy="2956"/>
            </a:xfrm>
            <a:custGeom>
              <a:avLst/>
              <a:gdLst/>
              <a:ahLst/>
              <a:cxnLst/>
              <a:rect l="l" t="t" r="r" b="b"/>
              <a:pathLst>
                <a:path w="140" h="313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105"/>
                    <a:pt x="1" y="208"/>
                    <a:pt x="70" y="312"/>
                  </a:cubicBezTo>
                  <a:cubicBezTo>
                    <a:pt x="139" y="174"/>
                    <a:pt x="105" y="105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37"/>
            <p:cNvSpPr/>
            <p:nvPr/>
          </p:nvSpPr>
          <p:spPr>
            <a:xfrm>
              <a:off x="1589167" y="14378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37"/>
            <p:cNvSpPr/>
            <p:nvPr/>
          </p:nvSpPr>
          <p:spPr>
            <a:xfrm>
              <a:off x="1589167" y="1437856"/>
              <a:ext cx="992" cy="3599"/>
            </a:xfrm>
            <a:custGeom>
              <a:avLst/>
              <a:gdLst/>
              <a:ahLst/>
              <a:cxnLst/>
              <a:rect l="l" t="t" r="r" b="b"/>
              <a:pathLst>
                <a:path w="105" h="381" extrusionOk="0">
                  <a:moveTo>
                    <a:pt x="1" y="0"/>
                  </a:moveTo>
                  <a:lnTo>
                    <a:pt x="35" y="380"/>
                  </a:lnTo>
                  <a:cubicBezTo>
                    <a:pt x="35" y="242"/>
                    <a:pt x="105" y="10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37"/>
            <p:cNvSpPr/>
            <p:nvPr/>
          </p:nvSpPr>
          <p:spPr>
            <a:xfrm>
              <a:off x="1586882" y="1643851"/>
              <a:ext cx="661" cy="4260"/>
            </a:xfrm>
            <a:custGeom>
              <a:avLst/>
              <a:gdLst/>
              <a:ahLst/>
              <a:cxnLst/>
              <a:rect l="l" t="t" r="r" b="b"/>
              <a:pathLst>
                <a:path w="70" h="451" extrusionOk="0">
                  <a:moveTo>
                    <a:pt x="1" y="1"/>
                  </a:moveTo>
                  <a:cubicBezTo>
                    <a:pt x="35" y="139"/>
                    <a:pt x="35" y="277"/>
                    <a:pt x="35" y="450"/>
                  </a:cubicBezTo>
                  <a:cubicBezTo>
                    <a:pt x="35" y="277"/>
                    <a:pt x="35" y="139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37"/>
            <p:cNvSpPr/>
            <p:nvPr/>
          </p:nvSpPr>
          <p:spPr>
            <a:xfrm>
              <a:off x="1587212" y="16481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37"/>
            <p:cNvSpPr/>
            <p:nvPr/>
          </p:nvSpPr>
          <p:spPr>
            <a:xfrm>
              <a:off x="1585578" y="1634057"/>
              <a:ext cx="992" cy="1455"/>
            </a:xfrm>
            <a:custGeom>
              <a:avLst/>
              <a:gdLst/>
              <a:ahLst/>
              <a:cxnLst/>
              <a:rect l="l" t="t" r="r" b="b"/>
              <a:pathLst>
                <a:path w="105" h="154" extrusionOk="0">
                  <a:moveTo>
                    <a:pt x="1" y="1"/>
                  </a:moveTo>
                  <a:cubicBezTo>
                    <a:pt x="1" y="35"/>
                    <a:pt x="1" y="70"/>
                    <a:pt x="1" y="104"/>
                  </a:cubicBezTo>
                  <a:cubicBezTo>
                    <a:pt x="1" y="129"/>
                    <a:pt x="18" y="153"/>
                    <a:pt x="28" y="153"/>
                  </a:cubicBezTo>
                  <a:cubicBezTo>
                    <a:pt x="32" y="153"/>
                    <a:pt x="35" y="149"/>
                    <a:pt x="35" y="139"/>
                  </a:cubicBezTo>
                  <a:cubicBezTo>
                    <a:pt x="104" y="104"/>
                    <a:pt x="70" y="70"/>
                    <a:pt x="70" y="35"/>
                  </a:cubicBezTo>
                  <a:cubicBezTo>
                    <a:pt x="70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37"/>
            <p:cNvSpPr/>
            <p:nvPr/>
          </p:nvSpPr>
          <p:spPr>
            <a:xfrm>
              <a:off x="1579373" y="1538407"/>
              <a:ext cx="992" cy="3268"/>
            </a:xfrm>
            <a:custGeom>
              <a:avLst/>
              <a:gdLst/>
              <a:ahLst/>
              <a:cxnLst/>
              <a:rect l="l" t="t" r="r" b="b"/>
              <a:pathLst>
                <a:path w="105" h="346" extrusionOk="0">
                  <a:moveTo>
                    <a:pt x="70" y="0"/>
                  </a:moveTo>
                  <a:cubicBezTo>
                    <a:pt x="1" y="69"/>
                    <a:pt x="1" y="173"/>
                    <a:pt x="70" y="346"/>
                  </a:cubicBezTo>
                  <a:cubicBezTo>
                    <a:pt x="70" y="208"/>
                    <a:pt x="105" y="138"/>
                    <a:pt x="70" y="69"/>
                  </a:cubicBezTo>
                  <a:cubicBezTo>
                    <a:pt x="70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37"/>
            <p:cNvSpPr/>
            <p:nvPr/>
          </p:nvSpPr>
          <p:spPr>
            <a:xfrm>
              <a:off x="1579704" y="1538077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37"/>
            <p:cNvSpPr/>
            <p:nvPr/>
          </p:nvSpPr>
          <p:spPr>
            <a:xfrm>
              <a:off x="1584927" y="1472783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cubicBezTo>
                    <a:pt x="0" y="35"/>
                    <a:pt x="0" y="70"/>
                    <a:pt x="0" y="104"/>
                  </a:cubicBezTo>
                  <a:lnTo>
                    <a:pt x="35" y="70"/>
                  </a:lnTo>
                  <a:cubicBezTo>
                    <a:pt x="35" y="7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37"/>
            <p:cNvSpPr/>
            <p:nvPr/>
          </p:nvSpPr>
          <p:spPr>
            <a:xfrm>
              <a:off x="1579704" y="1594879"/>
              <a:ext cx="9" cy="671"/>
            </a:xfrm>
            <a:custGeom>
              <a:avLst/>
              <a:gdLst/>
              <a:ahLst/>
              <a:cxnLst/>
              <a:rect l="l" t="t" r="r" b="b"/>
              <a:pathLst>
                <a:path w="1" h="71" extrusionOk="0">
                  <a:moveTo>
                    <a:pt x="0" y="70"/>
                  </a:moveTo>
                  <a:cubicBezTo>
                    <a:pt x="0" y="70"/>
                    <a:pt x="0" y="70"/>
                    <a:pt x="0" y="70"/>
                  </a:cubicBezTo>
                  <a:lnTo>
                    <a:pt x="0" y="36"/>
                  </a:lnTo>
                  <a:lnTo>
                    <a:pt x="0" y="1"/>
                  </a:lnTo>
                  <a:cubicBezTo>
                    <a:pt x="0" y="1"/>
                    <a:pt x="0" y="36"/>
                    <a:pt x="0" y="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37"/>
            <p:cNvSpPr/>
            <p:nvPr/>
          </p:nvSpPr>
          <p:spPr>
            <a:xfrm>
              <a:off x="1585909" y="1638307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35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0" y="104"/>
                    <a:pt x="0" y="138"/>
                    <a:pt x="69" y="138"/>
                  </a:cubicBezTo>
                  <a:cubicBezTo>
                    <a:pt x="69" y="138"/>
                    <a:pt x="69" y="104"/>
                    <a:pt x="104" y="69"/>
                  </a:cubicBezTo>
                  <a:cubicBezTo>
                    <a:pt x="69" y="35"/>
                    <a:pt x="69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37"/>
            <p:cNvSpPr/>
            <p:nvPr/>
          </p:nvSpPr>
          <p:spPr>
            <a:xfrm>
              <a:off x="1583293" y="1618388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35" y="1"/>
                  </a:moveTo>
                  <a:cubicBezTo>
                    <a:pt x="35" y="1"/>
                    <a:pt x="1" y="35"/>
                    <a:pt x="1" y="70"/>
                  </a:cubicBezTo>
                  <a:cubicBezTo>
                    <a:pt x="35" y="70"/>
                    <a:pt x="35" y="139"/>
                    <a:pt x="70" y="139"/>
                  </a:cubicBezTo>
                  <a:cubicBezTo>
                    <a:pt x="104" y="139"/>
                    <a:pt x="139" y="104"/>
                    <a:pt x="139" y="70"/>
                  </a:cubicBezTo>
                  <a:cubicBezTo>
                    <a:pt x="139" y="35"/>
                    <a:pt x="104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37"/>
            <p:cNvSpPr/>
            <p:nvPr/>
          </p:nvSpPr>
          <p:spPr>
            <a:xfrm>
              <a:off x="1578721" y="1544603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1"/>
                    <a:pt x="35" y="36"/>
                    <a:pt x="1" y="36"/>
                  </a:cubicBezTo>
                  <a:cubicBezTo>
                    <a:pt x="1" y="36"/>
                    <a:pt x="35" y="105"/>
                    <a:pt x="35" y="105"/>
                  </a:cubicBezTo>
                  <a:lnTo>
                    <a:pt x="7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37"/>
            <p:cNvSpPr/>
            <p:nvPr/>
          </p:nvSpPr>
          <p:spPr>
            <a:xfrm>
              <a:off x="1588516" y="1436543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70"/>
                    <a:pt x="35" y="70"/>
                    <a:pt x="35" y="105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37"/>
            <p:cNvSpPr/>
            <p:nvPr/>
          </p:nvSpPr>
          <p:spPr>
            <a:xfrm>
              <a:off x="1588846" y="143752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37"/>
            <p:cNvSpPr/>
            <p:nvPr/>
          </p:nvSpPr>
          <p:spPr>
            <a:xfrm>
              <a:off x="1585578" y="146690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37"/>
            <p:cNvSpPr/>
            <p:nvPr/>
          </p:nvSpPr>
          <p:spPr>
            <a:xfrm>
              <a:off x="1578070" y="1551319"/>
              <a:ext cx="340" cy="699"/>
            </a:xfrm>
            <a:custGeom>
              <a:avLst/>
              <a:gdLst/>
              <a:ahLst/>
              <a:cxnLst/>
              <a:rect l="l" t="t" r="r" b="b"/>
              <a:pathLst>
                <a:path w="36" h="74" extrusionOk="0">
                  <a:moveTo>
                    <a:pt x="34" y="0"/>
                  </a:moveTo>
                  <a:cubicBezTo>
                    <a:pt x="31" y="0"/>
                    <a:pt x="24" y="16"/>
                    <a:pt x="1" y="16"/>
                  </a:cubicBezTo>
                  <a:cubicBezTo>
                    <a:pt x="1" y="56"/>
                    <a:pt x="12" y="73"/>
                    <a:pt x="22" y="73"/>
                  </a:cubicBezTo>
                  <a:cubicBezTo>
                    <a:pt x="29" y="73"/>
                    <a:pt x="35" y="65"/>
                    <a:pt x="35" y="50"/>
                  </a:cubicBezTo>
                  <a:lnTo>
                    <a:pt x="35" y="16"/>
                  </a:lnTo>
                  <a:cubicBezTo>
                    <a:pt x="35" y="4"/>
                    <a:pt x="35" y="0"/>
                    <a:pt x="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37"/>
            <p:cNvSpPr/>
            <p:nvPr/>
          </p:nvSpPr>
          <p:spPr>
            <a:xfrm>
              <a:off x="1589819" y="1505756"/>
              <a:ext cx="671" cy="661"/>
            </a:xfrm>
            <a:custGeom>
              <a:avLst/>
              <a:gdLst/>
              <a:ahLst/>
              <a:cxnLst/>
              <a:rect l="l" t="t" r="r" b="b"/>
              <a:pathLst>
                <a:path w="71" h="70" extrusionOk="0">
                  <a:moveTo>
                    <a:pt x="36" y="1"/>
                  </a:moveTo>
                  <a:cubicBezTo>
                    <a:pt x="36" y="1"/>
                    <a:pt x="1" y="35"/>
                    <a:pt x="36" y="70"/>
                  </a:cubicBezTo>
                  <a:lnTo>
                    <a:pt x="70" y="35"/>
                  </a:lnTo>
                  <a:cubicBezTo>
                    <a:pt x="70" y="35"/>
                    <a:pt x="70" y="1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37"/>
            <p:cNvSpPr/>
            <p:nvPr/>
          </p:nvSpPr>
          <p:spPr>
            <a:xfrm>
              <a:off x="1577418" y="1561255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37"/>
            <p:cNvSpPr/>
            <p:nvPr/>
          </p:nvSpPr>
          <p:spPr>
            <a:xfrm>
              <a:off x="1671443" y="1444713"/>
              <a:ext cx="1643" cy="9794"/>
            </a:xfrm>
            <a:custGeom>
              <a:avLst/>
              <a:gdLst/>
              <a:ahLst/>
              <a:cxnLst/>
              <a:rect l="l" t="t" r="r" b="b"/>
              <a:pathLst>
                <a:path w="174" h="1037" extrusionOk="0">
                  <a:moveTo>
                    <a:pt x="173" y="0"/>
                  </a:moveTo>
                  <a:cubicBezTo>
                    <a:pt x="0" y="553"/>
                    <a:pt x="0" y="795"/>
                    <a:pt x="173" y="1037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37"/>
            <p:cNvSpPr/>
            <p:nvPr/>
          </p:nvSpPr>
          <p:spPr>
            <a:xfrm>
              <a:off x="1704084" y="1400633"/>
              <a:ext cx="992" cy="3599"/>
            </a:xfrm>
            <a:custGeom>
              <a:avLst/>
              <a:gdLst/>
              <a:ahLst/>
              <a:cxnLst/>
              <a:rect l="l" t="t" r="r" b="b"/>
              <a:pathLst>
                <a:path w="105" h="381" extrusionOk="0">
                  <a:moveTo>
                    <a:pt x="1" y="1"/>
                  </a:moveTo>
                  <a:cubicBezTo>
                    <a:pt x="1" y="139"/>
                    <a:pt x="1" y="208"/>
                    <a:pt x="70" y="381"/>
                  </a:cubicBezTo>
                  <a:cubicBezTo>
                    <a:pt x="35" y="208"/>
                    <a:pt x="104" y="104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37"/>
            <p:cNvSpPr/>
            <p:nvPr/>
          </p:nvSpPr>
          <p:spPr>
            <a:xfrm>
              <a:off x="1741959" y="1722075"/>
              <a:ext cx="9804" cy="8302"/>
            </a:xfrm>
            <a:custGeom>
              <a:avLst/>
              <a:gdLst/>
              <a:ahLst/>
              <a:cxnLst/>
              <a:rect l="l" t="t" r="r" b="b"/>
              <a:pathLst>
                <a:path w="1038" h="879" extrusionOk="0">
                  <a:moveTo>
                    <a:pt x="961" y="1"/>
                  </a:moveTo>
                  <a:cubicBezTo>
                    <a:pt x="897" y="1"/>
                    <a:pt x="846" y="33"/>
                    <a:pt x="795" y="84"/>
                  </a:cubicBezTo>
                  <a:cubicBezTo>
                    <a:pt x="519" y="360"/>
                    <a:pt x="208" y="567"/>
                    <a:pt x="0" y="879"/>
                  </a:cubicBezTo>
                  <a:cubicBezTo>
                    <a:pt x="139" y="879"/>
                    <a:pt x="208" y="740"/>
                    <a:pt x="311" y="671"/>
                  </a:cubicBezTo>
                  <a:cubicBezTo>
                    <a:pt x="588" y="464"/>
                    <a:pt x="726" y="153"/>
                    <a:pt x="1037" y="14"/>
                  </a:cubicBezTo>
                  <a:cubicBezTo>
                    <a:pt x="1009" y="5"/>
                    <a:pt x="98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37"/>
            <p:cNvSpPr/>
            <p:nvPr/>
          </p:nvSpPr>
          <p:spPr>
            <a:xfrm>
              <a:off x="1751753" y="172187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37"/>
            <p:cNvSpPr/>
            <p:nvPr/>
          </p:nvSpPr>
          <p:spPr>
            <a:xfrm>
              <a:off x="1741628" y="173036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37"/>
            <p:cNvSpPr/>
            <p:nvPr/>
          </p:nvSpPr>
          <p:spPr>
            <a:xfrm>
              <a:off x="1738039" y="17342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37"/>
            <p:cNvSpPr/>
            <p:nvPr/>
          </p:nvSpPr>
          <p:spPr>
            <a:xfrm>
              <a:off x="1741628" y="17303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37"/>
            <p:cNvSpPr/>
            <p:nvPr/>
          </p:nvSpPr>
          <p:spPr>
            <a:xfrm>
              <a:off x="1738039" y="1730698"/>
              <a:ext cx="3599" cy="3599"/>
            </a:xfrm>
            <a:custGeom>
              <a:avLst/>
              <a:gdLst/>
              <a:ahLst/>
              <a:cxnLst/>
              <a:rect l="l" t="t" r="r" b="b"/>
              <a:pathLst>
                <a:path w="381" h="381" extrusionOk="0">
                  <a:moveTo>
                    <a:pt x="381" y="0"/>
                  </a:moveTo>
                  <a:cubicBezTo>
                    <a:pt x="242" y="104"/>
                    <a:pt x="70" y="173"/>
                    <a:pt x="1" y="380"/>
                  </a:cubicBezTo>
                  <a:cubicBezTo>
                    <a:pt x="173" y="277"/>
                    <a:pt x="346" y="207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37"/>
            <p:cNvSpPr/>
            <p:nvPr/>
          </p:nvSpPr>
          <p:spPr>
            <a:xfrm>
              <a:off x="1762851" y="1710457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35" y="0"/>
                  </a:moveTo>
                  <a:cubicBezTo>
                    <a:pt x="35" y="35"/>
                    <a:pt x="0" y="35"/>
                    <a:pt x="0" y="104"/>
                  </a:cubicBezTo>
                  <a:cubicBezTo>
                    <a:pt x="70" y="69"/>
                    <a:pt x="70" y="35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37"/>
            <p:cNvSpPr/>
            <p:nvPr/>
          </p:nvSpPr>
          <p:spPr>
            <a:xfrm>
              <a:off x="1763182" y="1709475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0" y="35"/>
                    <a:pt x="0" y="35"/>
                    <a:pt x="0" y="104"/>
                  </a:cubicBezTo>
                  <a:cubicBezTo>
                    <a:pt x="35" y="69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37"/>
            <p:cNvSpPr/>
            <p:nvPr/>
          </p:nvSpPr>
          <p:spPr>
            <a:xfrm>
              <a:off x="1751753" y="172187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37"/>
            <p:cNvSpPr/>
            <p:nvPr/>
          </p:nvSpPr>
          <p:spPr>
            <a:xfrm>
              <a:off x="1751753" y="1719808"/>
              <a:ext cx="1965" cy="2078"/>
            </a:xfrm>
            <a:custGeom>
              <a:avLst/>
              <a:gdLst/>
              <a:ahLst/>
              <a:cxnLst/>
              <a:rect l="l" t="t" r="r" b="b"/>
              <a:pathLst>
                <a:path w="208" h="220" extrusionOk="0">
                  <a:moveTo>
                    <a:pt x="114" y="1"/>
                  </a:moveTo>
                  <a:cubicBezTo>
                    <a:pt x="22" y="1"/>
                    <a:pt x="0" y="57"/>
                    <a:pt x="0" y="220"/>
                  </a:cubicBezTo>
                  <a:cubicBezTo>
                    <a:pt x="69" y="116"/>
                    <a:pt x="139" y="47"/>
                    <a:pt x="208" y="12"/>
                  </a:cubicBezTo>
                  <a:cubicBezTo>
                    <a:pt x="170" y="5"/>
                    <a:pt x="140" y="1"/>
                    <a:pt x="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37"/>
            <p:cNvSpPr/>
            <p:nvPr/>
          </p:nvSpPr>
          <p:spPr>
            <a:xfrm>
              <a:off x="1753708" y="171959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37"/>
            <p:cNvSpPr/>
            <p:nvPr/>
          </p:nvSpPr>
          <p:spPr>
            <a:xfrm>
              <a:off x="1760235" y="1711761"/>
              <a:ext cx="1974" cy="614"/>
            </a:xfrm>
            <a:custGeom>
              <a:avLst/>
              <a:gdLst/>
              <a:ahLst/>
              <a:cxnLst/>
              <a:rect l="l" t="t" r="r" b="b"/>
              <a:pathLst>
                <a:path w="209" h="65" extrusionOk="0">
                  <a:moveTo>
                    <a:pt x="208" y="0"/>
                  </a:moveTo>
                  <a:cubicBezTo>
                    <a:pt x="139" y="0"/>
                    <a:pt x="70" y="35"/>
                    <a:pt x="1" y="35"/>
                  </a:cubicBezTo>
                  <a:cubicBezTo>
                    <a:pt x="22" y="56"/>
                    <a:pt x="44" y="64"/>
                    <a:pt x="65" y="64"/>
                  </a:cubicBezTo>
                  <a:cubicBezTo>
                    <a:pt x="113" y="64"/>
                    <a:pt x="161" y="24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37"/>
            <p:cNvSpPr/>
            <p:nvPr/>
          </p:nvSpPr>
          <p:spPr>
            <a:xfrm>
              <a:off x="1754360" y="171861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37"/>
            <p:cNvSpPr/>
            <p:nvPr/>
          </p:nvSpPr>
          <p:spPr>
            <a:xfrm>
              <a:off x="1755012" y="171796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37"/>
            <p:cNvSpPr/>
            <p:nvPr/>
          </p:nvSpPr>
          <p:spPr>
            <a:xfrm>
              <a:off x="1754691" y="1718287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1"/>
                    <a:pt x="0" y="35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37"/>
            <p:cNvSpPr/>
            <p:nvPr/>
          </p:nvSpPr>
          <p:spPr>
            <a:xfrm>
              <a:off x="1758374" y="1713253"/>
              <a:ext cx="897" cy="803"/>
            </a:xfrm>
            <a:custGeom>
              <a:avLst/>
              <a:gdLst/>
              <a:ahLst/>
              <a:cxnLst/>
              <a:rect l="l" t="t" r="r" b="b"/>
              <a:pathLst>
                <a:path w="95" h="85" extrusionOk="0">
                  <a:moveTo>
                    <a:pt x="31" y="1"/>
                  </a:moveTo>
                  <a:cubicBezTo>
                    <a:pt x="11" y="1"/>
                    <a:pt x="1" y="25"/>
                    <a:pt x="25" y="50"/>
                  </a:cubicBezTo>
                  <a:lnTo>
                    <a:pt x="25" y="84"/>
                  </a:lnTo>
                  <a:cubicBezTo>
                    <a:pt x="60" y="50"/>
                    <a:pt x="94" y="50"/>
                    <a:pt x="60" y="15"/>
                  </a:cubicBezTo>
                  <a:cubicBezTo>
                    <a:pt x="50" y="5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37"/>
            <p:cNvSpPr/>
            <p:nvPr/>
          </p:nvSpPr>
          <p:spPr>
            <a:xfrm>
              <a:off x="1755342" y="1716984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cubicBezTo>
                    <a:pt x="35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37"/>
            <p:cNvSpPr/>
            <p:nvPr/>
          </p:nvSpPr>
          <p:spPr>
            <a:xfrm>
              <a:off x="1754360" y="171861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37"/>
            <p:cNvSpPr/>
            <p:nvPr/>
          </p:nvSpPr>
          <p:spPr>
            <a:xfrm>
              <a:off x="1754039" y="171959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37"/>
            <p:cNvSpPr/>
            <p:nvPr/>
          </p:nvSpPr>
          <p:spPr>
            <a:xfrm>
              <a:off x="1753708" y="1718618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cubicBezTo>
                    <a:pt x="35" y="35"/>
                    <a:pt x="1" y="69"/>
                    <a:pt x="35" y="104"/>
                  </a:cubicBezTo>
                  <a:cubicBezTo>
                    <a:pt x="35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37"/>
            <p:cNvSpPr/>
            <p:nvPr/>
          </p:nvSpPr>
          <p:spPr>
            <a:xfrm>
              <a:off x="1758931" y="1712082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39" y="1"/>
                  </a:moveTo>
                  <a:lnTo>
                    <a:pt x="1" y="139"/>
                  </a:lnTo>
                  <a:cubicBezTo>
                    <a:pt x="70" y="105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37"/>
            <p:cNvSpPr/>
            <p:nvPr/>
          </p:nvSpPr>
          <p:spPr>
            <a:xfrm>
              <a:off x="1760235" y="17120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37"/>
            <p:cNvSpPr/>
            <p:nvPr/>
          </p:nvSpPr>
          <p:spPr>
            <a:xfrm>
              <a:off x="1756976" y="1721961"/>
              <a:ext cx="982" cy="907"/>
            </a:xfrm>
            <a:custGeom>
              <a:avLst/>
              <a:gdLst/>
              <a:ahLst/>
              <a:cxnLst/>
              <a:rect l="l" t="t" r="r" b="b"/>
              <a:pathLst>
                <a:path w="104" h="96" extrusionOk="0">
                  <a:moveTo>
                    <a:pt x="48" y="0"/>
                  </a:moveTo>
                  <a:cubicBezTo>
                    <a:pt x="35" y="0"/>
                    <a:pt x="18" y="9"/>
                    <a:pt x="0" y="26"/>
                  </a:cubicBezTo>
                  <a:cubicBezTo>
                    <a:pt x="0" y="26"/>
                    <a:pt x="0" y="61"/>
                    <a:pt x="35" y="61"/>
                  </a:cubicBezTo>
                  <a:lnTo>
                    <a:pt x="35" y="96"/>
                  </a:lnTo>
                  <a:cubicBezTo>
                    <a:pt x="69" y="96"/>
                    <a:pt x="104" y="61"/>
                    <a:pt x="104" y="26"/>
                  </a:cubicBezTo>
                  <a:lnTo>
                    <a:pt x="69" y="26"/>
                  </a:lnTo>
                  <a:cubicBezTo>
                    <a:pt x="69" y="9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37"/>
            <p:cNvSpPr/>
            <p:nvPr/>
          </p:nvSpPr>
          <p:spPr>
            <a:xfrm>
              <a:off x="1757959" y="17218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lnTo>
                    <a:pt x="0" y="35"/>
                  </a:ln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37"/>
            <p:cNvSpPr/>
            <p:nvPr/>
          </p:nvSpPr>
          <p:spPr>
            <a:xfrm>
              <a:off x="1758610" y="17215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37"/>
            <p:cNvSpPr/>
            <p:nvPr/>
          </p:nvSpPr>
          <p:spPr>
            <a:xfrm>
              <a:off x="1757628" y="172220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37"/>
            <p:cNvSpPr/>
            <p:nvPr/>
          </p:nvSpPr>
          <p:spPr>
            <a:xfrm>
              <a:off x="1758610" y="172090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69" y="0"/>
                  </a:moveTo>
                  <a:cubicBezTo>
                    <a:pt x="69" y="10"/>
                    <a:pt x="67" y="19"/>
                    <a:pt x="62" y="28"/>
                  </a:cubicBezTo>
                  <a:lnTo>
                    <a:pt x="62" y="28"/>
                  </a:lnTo>
                  <a:lnTo>
                    <a:pt x="104" y="0"/>
                  </a:lnTo>
                  <a:close/>
                  <a:moveTo>
                    <a:pt x="62" y="28"/>
                  </a:moveTo>
                  <a:lnTo>
                    <a:pt x="0" y="69"/>
                  </a:lnTo>
                  <a:cubicBezTo>
                    <a:pt x="25" y="69"/>
                    <a:pt x="50" y="51"/>
                    <a:pt x="62" y="2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37"/>
            <p:cNvSpPr/>
            <p:nvPr/>
          </p:nvSpPr>
          <p:spPr>
            <a:xfrm>
              <a:off x="1760565" y="1719591"/>
              <a:ext cx="897" cy="793"/>
            </a:xfrm>
            <a:custGeom>
              <a:avLst/>
              <a:gdLst/>
              <a:ahLst/>
              <a:cxnLst/>
              <a:rect l="l" t="t" r="r" b="b"/>
              <a:pathLst>
                <a:path w="95" h="84" extrusionOk="0">
                  <a:moveTo>
                    <a:pt x="70" y="1"/>
                  </a:moveTo>
                  <a:cubicBezTo>
                    <a:pt x="35" y="1"/>
                    <a:pt x="35" y="35"/>
                    <a:pt x="1" y="35"/>
                  </a:cubicBezTo>
                  <a:lnTo>
                    <a:pt x="1" y="70"/>
                  </a:lnTo>
                  <a:cubicBezTo>
                    <a:pt x="19" y="79"/>
                    <a:pt x="35" y="84"/>
                    <a:pt x="48" y="84"/>
                  </a:cubicBezTo>
                  <a:cubicBezTo>
                    <a:pt x="83" y="84"/>
                    <a:pt x="95" y="5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37"/>
            <p:cNvSpPr/>
            <p:nvPr/>
          </p:nvSpPr>
          <p:spPr>
            <a:xfrm>
              <a:off x="1759583" y="171992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0"/>
                  </a:moveTo>
                  <a:cubicBezTo>
                    <a:pt x="70" y="35"/>
                    <a:pt x="35" y="70"/>
                    <a:pt x="1" y="104"/>
                  </a:cubicBezTo>
                  <a:cubicBezTo>
                    <a:pt x="35" y="104"/>
                    <a:pt x="70" y="70"/>
                    <a:pt x="105" y="35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37"/>
            <p:cNvSpPr/>
            <p:nvPr/>
          </p:nvSpPr>
          <p:spPr>
            <a:xfrm>
              <a:off x="1755342" y="171665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37"/>
            <p:cNvSpPr/>
            <p:nvPr/>
          </p:nvSpPr>
          <p:spPr>
            <a:xfrm>
              <a:off x="1757959" y="1714698"/>
              <a:ext cx="0" cy="331"/>
            </a:xfrm>
            <a:custGeom>
              <a:avLst/>
              <a:gdLst/>
              <a:ahLst/>
              <a:cxnLst/>
              <a:rect l="l" t="t" r="r" b="b"/>
              <a:pathLst>
                <a:path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37"/>
            <p:cNvSpPr/>
            <p:nvPr/>
          </p:nvSpPr>
          <p:spPr>
            <a:xfrm>
              <a:off x="1757959" y="171404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0"/>
                  </a:moveTo>
                  <a:lnTo>
                    <a:pt x="0" y="69"/>
                  </a:lnTo>
                  <a:cubicBezTo>
                    <a:pt x="35" y="69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37"/>
            <p:cNvSpPr/>
            <p:nvPr/>
          </p:nvSpPr>
          <p:spPr>
            <a:xfrm>
              <a:off x="1756325" y="17235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37"/>
            <p:cNvSpPr/>
            <p:nvPr/>
          </p:nvSpPr>
          <p:spPr>
            <a:xfrm>
              <a:off x="1756325" y="172285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37"/>
            <p:cNvSpPr/>
            <p:nvPr/>
          </p:nvSpPr>
          <p:spPr>
            <a:xfrm>
              <a:off x="1761217" y="17192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37"/>
            <p:cNvSpPr/>
            <p:nvPr/>
          </p:nvSpPr>
          <p:spPr>
            <a:xfrm>
              <a:off x="1679272" y="1568442"/>
              <a:ext cx="10786" cy="21941"/>
            </a:xfrm>
            <a:custGeom>
              <a:avLst/>
              <a:gdLst/>
              <a:ahLst/>
              <a:cxnLst/>
              <a:rect l="l" t="t" r="r" b="b"/>
              <a:pathLst>
                <a:path w="1142" h="2323" extrusionOk="0">
                  <a:moveTo>
                    <a:pt x="1141" y="0"/>
                  </a:moveTo>
                  <a:lnTo>
                    <a:pt x="1141" y="0"/>
                  </a:lnTo>
                  <a:cubicBezTo>
                    <a:pt x="1038" y="35"/>
                    <a:pt x="969" y="138"/>
                    <a:pt x="934" y="242"/>
                  </a:cubicBezTo>
                  <a:cubicBezTo>
                    <a:pt x="865" y="519"/>
                    <a:pt x="727" y="726"/>
                    <a:pt x="588" y="1003"/>
                  </a:cubicBezTo>
                  <a:cubicBezTo>
                    <a:pt x="381" y="1417"/>
                    <a:pt x="174" y="1832"/>
                    <a:pt x="1" y="2316"/>
                  </a:cubicBezTo>
                  <a:cubicBezTo>
                    <a:pt x="19" y="2321"/>
                    <a:pt x="37" y="2323"/>
                    <a:pt x="53" y="2323"/>
                  </a:cubicBezTo>
                  <a:cubicBezTo>
                    <a:pt x="156" y="2323"/>
                    <a:pt x="208" y="2233"/>
                    <a:pt x="208" y="2143"/>
                  </a:cubicBezTo>
                  <a:cubicBezTo>
                    <a:pt x="485" y="1417"/>
                    <a:pt x="830" y="726"/>
                    <a:pt x="1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37"/>
            <p:cNvSpPr/>
            <p:nvPr/>
          </p:nvSpPr>
          <p:spPr>
            <a:xfrm>
              <a:off x="1690380" y="1568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37"/>
            <p:cNvSpPr/>
            <p:nvPr/>
          </p:nvSpPr>
          <p:spPr>
            <a:xfrm>
              <a:off x="1675683" y="1591942"/>
              <a:ext cx="3599" cy="6215"/>
            </a:xfrm>
            <a:custGeom>
              <a:avLst/>
              <a:gdLst/>
              <a:ahLst/>
              <a:cxnLst/>
              <a:rect l="l" t="t" r="r" b="b"/>
              <a:pathLst>
                <a:path w="381" h="658" extrusionOk="0">
                  <a:moveTo>
                    <a:pt x="312" y="1"/>
                  </a:moveTo>
                  <a:cubicBezTo>
                    <a:pt x="208" y="35"/>
                    <a:pt x="173" y="139"/>
                    <a:pt x="139" y="243"/>
                  </a:cubicBezTo>
                  <a:cubicBezTo>
                    <a:pt x="70" y="381"/>
                    <a:pt x="70" y="519"/>
                    <a:pt x="1" y="658"/>
                  </a:cubicBezTo>
                  <a:cubicBezTo>
                    <a:pt x="173" y="450"/>
                    <a:pt x="381" y="312"/>
                    <a:pt x="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37"/>
            <p:cNvSpPr/>
            <p:nvPr/>
          </p:nvSpPr>
          <p:spPr>
            <a:xfrm>
              <a:off x="1675683" y="15981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37"/>
            <p:cNvSpPr/>
            <p:nvPr/>
          </p:nvSpPr>
          <p:spPr>
            <a:xfrm>
              <a:off x="1678621" y="15919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37"/>
            <p:cNvSpPr/>
            <p:nvPr/>
          </p:nvSpPr>
          <p:spPr>
            <a:xfrm>
              <a:off x="1700495" y="1540041"/>
              <a:ext cx="3277" cy="7188"/>
            </a:xfrm>
            <a:custGeom>
              <a:avLst/>
              <a:gdLst/>
              <a:ahLst/>
              <a:cxnLst/>
              <a:rect l="l" t="t" r="r" b="b"/>
              <a:pathLst>
                <a:path w="347" h="761" extrusionOk="0">
                  <a:moveTo>
                    <a:pt x="346" y="0"/>
                  </a:moveTo>
                  <a:cubicBezTo>
                    <a:pt x="243" y="277"/>
                    <a:pt x="35" y="484"/>
                    <a:pt x="1" y="760"/>
                  </a:cubicBezTo>
                  <a:cubicBezTo>
                    <a:pt x="173" y="553"/>
                    <a:pt x="346" y="311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37"/>
            <p:cNvSpPr/>
            <p:nvPr/>
          </p:nvSpPr>
          <p:spPr>
            <a:xfrm>
              <a:off x="1696255" y="1547550"/>
              <a:ext cx="3920" cy="6130"/>
            </a:xfrm>
            <a:custGeom>
              <a:avLst/>
              <a:gdLst/>
              <a:ahLst/>
              <a:cxnLst/>
              <a:rect l="l" t="t" r="r" b="b"/>
              <a:pathLst>
                <a:path w="415" h="649" extrusionOk="0">
                  <a:moveTo>
                    <a:pt x="415" y="0"/>
                  </a:moveTo>
                  <a:cubicBezTo>
                    <a:pt x="311" y="0"/>
                    <a:pt x="311" y="104"/>
                    <a:pt x="277" y="173"/>
                  </a:cubicBezTo>
                  <a:cubicBezTo>
                    <a:pt x="173" y="346"/>
                    <a:pt x="138" y="519"/>
                    <a:pt x="0" y="622"/>
                  </a:cubicBezTo>
                  <a:cubicBezTo>
                    <a:pt x="17" y="640"/>
                    <a:pt x="43" y="648"/>
                    <a:pt x="69" y="648"/>
                  </a:cubicBezTo>
                  <a:cubicBezTo>
                    <a:pt x="95" y="648"/>
                    <a:pt x="121" y="640"/>
                    <a:pt x="138" y="622"/>
                  </a:cubicBezTo>
                  <a:cubicBezTo>
                    <a:pt x="208" y="380"/>
                    <a:pt x="415" y="242"/>
                    <a:pt x="4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37"/>
            <p:cNvSpPr/>
            <p:nvPr/>
          </p:nvSpPr>
          <p:spPr>
            <a:xfrm>
              <a:off x="1700165" y="154721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37"/>
            <p:cNvSpPr/>
            <p:nvPr/>
          </p:nvSpPr>
          <p:spPr>
            <a:xfrm>
              <a:off x="1732164" y="1493355"/>
              <a:ext cx="3929" cy="2050"/>
            </a:xfrm>
            <a:custGeom>
              <a:avLst/>
              <a:gdLst/>
              <a:ahLst/>
              <a:cxnLst/>
              <a:rect l="l" t="t" r="r" b="b"/>
              <a:pathLst>
                <a:path w="416" h="217" extrusionOk="0">
                  <a:moveTo>
                    <a:pt x="242" y="0"/>
                  </a:moveTo>
                  <a:cubicBezTo>
                    <a:pt x="139" y="35"/>
                    <a:pt x="104" y="173"/>
                    <a:pt x="0" y="173"/>
                  </a:cubicBezTo>
                  <a:cubicBezTo>
                    <a:pt x="69" y="173"/>
                    <a:pt x="173" y="173"/>
                    <a:pt x="277" y="208"/>
                  </a:cubicBezTo>
                  <a:cubicBezTo>
                    <a:pt x="294" y="208"/>
                    <a:pt x="320" y="216"/>
                    <a:pt x="342" y="216"/>
                  </a:cubicBezTo>
                  <a:cubicBezTo>
                    <a:pt x="363" y="216"/>
                    <a:pt x="381" y="208"/>
                    <a:pt x="381" y="173"/>
                  </a:cubicBezTo>
                  <a:cubicBezTo>
                    <a:pt x="381" y="104"/>
                    <a:pt x="415" y="69"/>
                    <a:pt x="346" y="35"/>
                  </a:cubicBezTo>
                  <a:cubicBezTo>
                    <a:pt x="311" y="0"/>
                    <a:pt x="277" y="0"/>
                    <a:pt x="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37"/>
            <p:cNvSpPr/>
            <p:nvPr/>
          </p:nvSpPr>
          <p:spPr>
            <a:xfrm>
              <a:off x="1731834" y="149498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37"/>
            <p:cNvSpPr/>
            <p:nvPr/>
          </p:nvSpPr>
          <p:spPr>
            <a:xfrm>
              <a:off x="1717147" y="15214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37"/>
            <p:cNvSpPr/>
            <p:nvPr/>
          </p:nvSpPr>
          <p:spPr>
            <a:xfrm>
              <a:off x="1692004" y="156387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ubicBezTo>
                    <a:pt x="1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37"/>
            <p:cNvSpPr/>
            <p:nvPr/>
          </p:nvSpPr>
          <p:spPr>
            <a:xfrm>
              <a:off x="1689397" y="1563871"/>
              <a:ext cx="2616" cy="4581"/>
            </a:xfrm>
            <a:custGeom>
              <a:avLst/>
              <a:gdLst/>
              <a:ahLst/>
              <a:cxnLst/>
              <a:rect l="l" t="t" r="r" b="b"/>
              <a:pathLst>
                <a:path w="277" h="485" extrusionOk="0">
                  <a:moveTo>
                    <a:pt x="277" y="0"/>
                  </a:moveTo>
                  <a:lnTo>
                    <a:pt x="277" y="0"/>
                  </a:lnTo>
                  <a:cubicBezTo>
                    <a:pt x="104" y="139"/>
                    <a:pt x="0" y="277"/>
                    <a:pt x="104" y="484"/>
                  </a:cubicBezTo>
                  <a:cubicBezTo>
                    <a:pt x="139" y="311"/>
                    <a:pt x="208" y="173"/>
                    <a:pt x="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37"/>
            <p:cNvSpPr/>
            <p:nvPr/>
          </p:nvSpPr>
          <p:spPr>
            <a:xfrm>
              <a:off x="1690049" y="15684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37"/>
            <p:cNvSpPr/>
            <p:nvPr/>
          </p:nvSpPr>
          <p:spPr>
            <a:xfrm>
              <a:off x="1683192" y="160957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37"/>
            <p:cNvSpPr/>
            <p:nvPr/>
          </p:nvSpPr>
          <p:spPr>
            <a:xfrm>
              <a:off x="1683192" y="1607620"/>
              <a:ext cx="1313" cy="1965"/>
            </a:xfrm>
            <a:custGeom>
              <a:avLst/>
              <a:gdLst/>
              <a:ahLst/>
              <a:cxnLst/>
              <a:rect l="l" t="t" r="r" b="b"/>
              <a:pathLst>
                <a:path w="139" h="208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69"/>
                    <a:pt x="1" y="104"/>
                    <a:pt x="1" y="207"/>
                  </a:cubicBezTo>
                  <a:cubicBezTo>
                    <a:pt x="104" y="173"/>
                    <a:pt x="139" y="104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37"/>
            <p:cNvSpPr/>
            <p:nvPr/>
          </p:nvSpPr>
          <p:spPr>
            <a:xfrm>
              <a:off x="1725638" y="1506738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277" y="0"/>
                  </a:moveTo>
                  <a:cubicBezTo>
                    <a:pt x="242" y="173"/>
                    <a:pt x="0" y="242"/>
                    <a:pt x="104" y="415"/>
                  </a:cubicBezTo>
                  <a:cubicBezTo>
                    <a:pt x="138" y="277"/>
                    <a:pt x="311" y="173"/>
                    <a:pt x="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37"/>
            <p:cNvSpPr/>
            <p:nvPr/>
          </p:nvSpPr>
          <p:spPr>
            <a:xfrm>
              <a:off x="1726611" y="15106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37"/>
            <p:cNvSpPr/>
            <p:nvPr/>
          </p:nvSpPr>
          <p:spPr>
            <a:xfrm>
              <a:off x="1694942" y="1553425"/>
              <a:ext cx="1974" cy="3920"/>
            </a:xfrm>
            <a:custGeom>
              <a:avLst/>
              <a:gdLst/>
              <a:ahLst/>
              <a:cxnLst/>
              <a:rect l="l" t="t" r="r" b="b"/>
              <a:pathLst>
                <a:path w="209" h="415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5" y="138"/>
                    <a:pt x="70" y="277"/>
                    <a:pt x="1" y="415"/>
                  </a:cubicBezTo>
                  <a:cubicBezTo>
                    <a:pt x="139" y="311"/>
                    <a:pt x="208" y="173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37"/>
            <p:cNvSpPr/>
            <p:nvPr/>
          </p:nvSpPr>
          <p:spPr>
            <a:xfrm>
              <a:off x="1673077" y="1602718"/>
              <a:ext cx="1634" cy="1965"/>
            </a:xfrm>
            <a:custGeom>
              <a:avLst/>
              <a:gdLst/>
              <a:ahLst/>
              <a:cxnLst/>
              <a:rect l="l" t="t" r="r" b="b"/>
              <a:pathLst>
                <a:path w="173" h="208" extrusionOk="0">
                  <a:moveTo>
                    <a:pt x="173" y="1"/>
                  </a:moveTo>
                  <a:cubicBezTo>
                    <a:pt x="35" y="1"/>
                    <a:pt x="0" y="104"/>
                    <a:pt x="0" y="208"/>
                  </a:cubicBezTo>
                  <a:cubicBezTo>
                    <a:pt x="104" y="173"/>
                    <a:pt x="104" y="70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37"/>
            <p:cNvSpPr/>
            <p:nvPr/>
          </p:nvSpPr>
          <p:spPr>
            <a:xfrm>
              <a:off x="1694942" y="1557344"/>
              <a:ext cx="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37"/>
            <p:cNvSpPr/>
            <p:nvPr/>
          </p:nvSpPr>
          <p:spPr>
            <a:xfrm>
              <a:off x="1692987" y="1557344"/>
              <a:ext cx="1965" cy="3268"/>
            </a:xfrm>
            <a:custGeom>
              <a:avLst/>
              <a:gdLst/>
              <a:ahLst/>
              <a:cxnLst/>
              <a:rect l="l" t="t" r="r" b="b"/>
              <a:pathLst>
                <a:path w="208" h="346" extrusionOk="0">
                  <a:moveTo>
                    <a:pt x="173" y="0"/>
                  </a:moveTo>
                  <a:cubicBezTo>
                    <a:pt x="173" y="138"/>
                    <a:pt x="1" y="207"/>
                    <a:pt x="104" y="346"/>
                  </a:cubicBezTo>
                  <a:cubicBezTo>
                    <a:pt x="139" y="242"/>
                    <a:pt x="208" y="138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37"/>
            <p:cNvSpPr/>
            <p:nvPr/>
          </p:nvSpPr>
          <p:spPr>
            <a:xfrm>
              <a:off x="1693969" y="15609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37"/>
            <p:cNvSpPr/>
            <p:nvPr/>
          </p:nvSpPr>
          <p:spPr>
            <a:xfrm>
              <a:off x="1717799" y="151848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104" y="104"/>
                    <a:pt x="0" y="139"/>
                    <a:pt x="70" y="243"/>
                  </a:cubicBezTo>
                  <a:cubicBezTo>
                    <a:pt x="139" y="174"/>
                    <a:pt x="139" y="104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37"/>
            <p:cNvSpPr/>
            <p:nvPr/>
          </p:nvSpPr>
          <p:spPr>
            <a:xfrm>
              <a:off x="1724656" y="151163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37"/>
            <p:cNvSpPr/>
            <p:nvPr/>
          </p:nvSpPr>
          <p:spPr>
            <a:xfrm>
              <a:off x="1723352" y="1511961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8" y="0"/>
                  </a:moveTo>
                  <a:lnTo>
                    <a:pt x="138" y="0"/>
                  </a:lnTo>
                  <a:cubicBezTo>
                    <a:pt x="35" y="70"/>
                    <a:pt x="0" y="139"/>
                    <a:pt x="35" y="242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37"/>
            <p:cNvSpPr/>
            <p:nvPr/>
          </p:nvSpPr>
          <p:spPr>
            <a:xfrm>
              <a:off x="1720084" y="1515229"/>
              <a:ext cx="1965" cy="2616"/>
            </a:xfrm>
            <a:custGeom>
              <a:avLst/>
              <a:gdLst/>
              <a:ahLst/>
              <a:cxnLst/>
              <a:rect l="l" t="t" r="r" b="b"/>
              <a:pathLst>
                <a:path w="208" h="277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4" y="104"/>
                    <a:pt x="0" y="173"/>
                    <a:pt x="70" y="277"/>
                  </a:cubicBezTo>
                  <a:cubicBezTo>
                    <a:pt x="104" y="207"/>
                    <a:pt x="208" y="138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37"/>
            <p:cNvSpPr/>
            <p:nvPr/>
          </p:nvSpPr>
          <p:spPr>
            <a:xfrm>
              <a:off x="1721388" y="15152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37"/>
            <p:cNvSpPr/>
            <p:nvPr/>
          </p:nvSpPr>
          <p:spPr>
            <a:xfrm>
              <a:off x="1731513" y="149498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cubicBezTo>
                    <a:pt x="0" y="35"/>
                    <a:pt x="0" y="35"/>
                    <a:pt x="35" y="69"/>
                  </a:cubicBezTo>
                  <a:cubicBezTo>
                    <a:pt x="69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37"/>
            <p:cNvSpPr/>
            <p:nvPr/>
          </p:nvSpPr>
          <p:spPr>
            <a:xfrm>
              <a:off x="1692089" y="1562766"/>
              <a:ext cx="1237" cy="1115"/>
            </a:xfrm>
            <a:custGeom>
              <a:avLst/>
              <a:gdLst/>
              <a:ahLst/>
              <a:cxnLst/>
              <a:rect l="l" t="t" r="r" b="b"/>
              <a:pathLst>
                <a:path w="131" h="118" extrusionOk="0">
                  <a:moveTo>
                    <a:pt x="65" y="1"/>
                  </a:moveTo>
                  <a:cubicBezTo>
                    <a:pt x="13" y="1"/>
                    <a:pt x="0" y="40"/>
                    <a:pt x="26" y="117"/>
                  </a:cubicBezTo>
                  <a:cubicBezTo>
                    <a:pt x="61" y="83"/>
                    <a:pt x="96" y="14"/>
                    <a:pt x="130" y="14"/>
                  </a:cubicBezTo>
                  <a:cubicBezTo>
                    <a:pt x="104" y="5"/>
                    <a:pt x="83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37"/>
            <p:cNvSpPr/>
            <p:nvPr/>
          </p:nvSpPr>
          <p:spPr>
            <a:xfrm>
              <a:off x="1692335" y="15638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37"/>
            <p:cNvSpPr/>
            <p:nvPr/>
          </p:nvSpPr>
          <p:spPr>
            <a:xfrm>
              <a:off x="1674380" y="160173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lnTo>
                    <a:pt x="35" y="70"/>
                  </a:lnTo>
                  <a:cubicBezTo>
                    <a:pt x="35" y="35"/>
                    <a:pt x="69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37"/>
            <p:cNvSpPr/>
            <p:nvPr/>
          </p:nvSpPr>
          <p:spPr>
            <a:xfrm>
              <a:off x="1674701" y="160238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36"/>
                  </a:lnTo>
                  <a:lnTo>
                    <a:pt x="1" y="36"/>
                  </a:ln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37"/>
            <p:cNvSpPr/>
            <p:nvPr/>
          </p:nvSpPr>
          <p:spPr>
            <a:xfrm>
              <a:off x="1675032" y="15984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70" y="0"/>
                    <a:pt x="0" y="35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37"/>
            <p:cNvSpPr/>
            <p:nvPr/>
          </p:nvSpPr>
          <p:spPr>
            <a:xfrm>
              <a:off x="1675683" y="15981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37"/>
            <p:cNvSpPr/>
            <p:nvPr/>
          </p:nvSpPr>
          <p:spPr>
            <a:xfrm>
              <a:off x="1693317" y="15625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37"/>
            <p:cNvSpPr/>
            <p:nvPr/>
          </p:nvSpPr>
          <p:spPr>
            <a:xfrm>
              <a:off x="1692987" y="1560934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1" y="35"/>
                    <a:pt x="35" y="69"/>
                    <a:pt x="35" y="138"/>
                  </a:cubicBezTo>
                  <a:cubicBezTo>
                    <a:pt x="35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37"/>
            <p:cNvSpPr/>
            <p:nvPr/>
          </p:nvSpPr>
          <p:spPr>
            <a:xfrm>
              <a:off x="1693969" y="15609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37"/>
            <p:cNvSpPr/>
            <p:nvPr/>
          </p:nvSpPr>
          <p:spPr>
            <a:xfrm>
              <a:off x="1678951" y="15919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37"/>
            <p:cNvSpPr/>
            <p:nvPr/>
          </p:nvSpPr>
          <p:spPr>
            <a:xfrm>
              <a:off x="1679272" y="158998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37"/>
            <p:cNvSpPr/>
            <p:nvPr/>
          </p:nvSpPr>
          <p:spPr>
            <a:xfrm>
              <a:off x="1678621" y="1590317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70" y="0"/>
                  </a:moveTo>
                  <a:cubicBezTo>
                    <a:pt x="35" y="35"/>
                    <a:pt x="1" y="104"/>
                    <a:pt x="35" y="173"/>
                  </a:cubicBezTo>
                  <a:cubicBezTo>
                    <a:pt x="104" y="138"/>
                    <a:pt x="104" y="69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37"/>
            <p:cNvSpPr/>
            <p:nvPr/>
          </p:nvSpPr>
          <p:spPr>
            <a:xfrm>
              <a:off x="1724004" y="1504830"/>
              <a:ext cx="888" cy="61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76" y="0"/>
                  </a:moveTo>
                  <a:cubicBezTo>
                    <a:pt x="73" y="0"/>
                    <a:pt x="69" y="8"/>
                    <a:pt x="69" y="30"/>
                  </a:cubicBezTo>
                  <a:lnTo>
                    <a:pt x="35" y="30"/>
                  </a:lnTo>
                  <a:cubicBezTo>
                    <a:pt x="0" y="30"/>
                    <a:pt x="0" y="30"/>
                    <a:pt x="0" y="64"/>
                  </a:cubicBezTo>
                  <a:lnTo>
                    <a:pt x="69" y="64"/>
                  </a:lnTo>
                  <a:cubicBezTo>
                    <a:pt x="93" y="40"/>
                    <a:pt x="84" y="0"/>
                    <a:pt x="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37"/>
            <p:cNvSpPr/>
            <p:nvPr/>
          </p:nvSpPr>
          <p:spPr>
            <a:xfrm>
              <a:off x="1719791" y="1511961"/>
              <a:ext cx="1275" cy="1643"/>
            </a:xfrm>
            <a:custGeom>
              <a:avLst/>
              <a:gdLst/>
              <a:ahLst/>
              <a:cxnLst/>
              <a:rect l="l" t="t" r="r" b="b"/>
              <a:pathLst>
                <a:path w="135" h="174" extrusionOk="0">
                  <a:moveTo>
                    <a:pt x="66" y="0"/>
                  </a:moveTo>
                  <a:cubicBezTo>
                    <a:pt x="71" y="8"/>
                    <a:pt x="75" y="15"/>
                    <a:pt x="80" y="21"/>
                  </a:cubicBezTo>
                  <a:lnTo>
                    <a:pt x="80" y="21"/>
                  </a:lnTo>
                  <a:cubicBezTo>
                    <a:pt x="86" y="15"/>
                    <a:pt x="93" y="8"/>
                    <a:pt x="101" y="0"/>
                  </a:cubicBezTo>
                  <a:close/>
                  <a:moveTo>
                    <a:pt x="80" y="21"/>
                  </a:moveTo>
                  <a:lnTo>
                    <a:pt x="80" y="21"/>
                  </a:lnTo>
                  <a:cubicBezTo>
                    <a:pt x="25" y="77"/>
                    <a:pt x="1" y="112"/>
                    <a:pt x="31" y="173"/>
                  </a:cubicBezTo>
                  <a:cubicBezTo>
                    <a:pt x="128" y="141"/>
                    <a:pt x="135" y="109"/>
                    <a:pt x="80" y="2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37"/>
            <p:cNvSpPr/>
            <p:nvPr/>
          </p:nvSpPr>
          <p:spPr>
            <a:xfrm>
              <a:off x="1718129" y="151391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70"/>
                    <a:pt x="0" y="105"/>
                    <a:pt x="0" y="174"/>
                  </a:cubicBezTo>
                  <a:cubicBezTo>
                    <a:pt x="35" y="105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37"/>
            <p:cNvSpPr/>
            <p:nvPr/>
          </p:nvSpPr>
          <p:spPr>
            <a:xfrm>
              <a:off x="1711924" y="15286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37"/>
            <p:cNvSpPr/>
            <p:nvPr/>
          </p:nvSpPr>
          <p:spPr>
            <a:xfrm>
              <a:off x="1713879" y="152664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37"/>
            <p:cNvSpPr/>
            <p:nvPr/>
          </p:nvSpPr>
          <p:spPr>
            <a:xfrm>
              <a:off x="1713879" y="1521425"/>
              <a:ext cx="3599" cy="5563"/>
            </a:xfrm>
            <a:custGeom>
              <a:avLst/>
              <a:gdLst/>
              <a:ahLst/>
              <a:cxnLst/>
              <a:rect l="l" t="t" r="r" b="b"/>
              <a:pathLst>
                <a:path w="381" h="589" extrusionOk="0">
                  <a:moveTo>
                    <a:pt x="346" y="1"/>
                  </a:moveTo>
                  <a:lnTo>
                    <a:pt x="346" y="1"/>
                  </a:lnTo>
                  <a:cubicBezTo>
                    <a:pt x="208" y="174"/>
                    <a:pt x="1" y="312"/>
                    <a:pt x="35" y="554"/>
                  </a:cubicBezTo>
                  <a:cubicBezTo>
                    <a:pt x="35" y="450"/>
                    <a:pt x="139" y="416"/>
                    <a:pt x="174" y="346"/>
                  </a:cubicBezTo>
                  <a:cubicBezTo>
                    <a:pt x="243" y="208"/>
                    <a:pt x="381" y="139"/>
                    <a:pt x="346" y="1"/>
                  </a:cubicBezTo>
                  <a:close/>
                  <a:moveTo>
                    <a:pt x="1" y="554"/>
                  </a:moveTo>
                  <a:cubicBezTo>
                    <a:pt x="1" y="554"/>
                    <a:pt x="1" y="554"/>
                    <a:pt x="1" y="588"/>
                  </a:cubicBezTo>
                  <a:lnTo>
                    <a:pt x="35" y="588"/>
                  </a:lnTo>
                  <a:lnTo>
                    <a:pt x="35" y="55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37"/>
            <p:cNvSpPr/>
            <p:nvPr/>
          </p:nvSpPr>
          <p:spPr>
            <a:xfrm>
              <a:off x="1718129" y="151555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37"/>
            <p:cNvSpPr/>
            <p:nvPr/>
          </p:nvSpPr>
          <p:spPr>
            <a:xfrm>
              <a:off x="1723673" y="151424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37"/>
            <p:cNvSpPr/>
            <p:nvPr/>
          </p:nvSpPr>
          <p:spPr>
            <a:xfrm>
              <a:off x="1722691" y="1514247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0"/>
                  </a:moveTo>
                  <a:cubicBezTo>
                    <a:pt x="70" y="0"/>
                    <a:pt x="36" y="0"/>
                    <a:pt x="1" y="70"/>
                  </a:cubicBezTo>
                  <a:cubicBezTo>
                    <a:pt x="36" y="35"/>
                    <a:pt x="70" y="0"/>
                    <a:pt x="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37"/>
            <p:cNvSpPr/>
            <p:nvPr/>
          </p:nvSpPr>
          <p:spPr>
            <a:xfrm>
              <a:off x="1721388" y="1514899"/>
              <a:ext cx="1313" cy="718"/>
            </a:xfrm>
            <a:custGeom>
              <a:avLst/>
              <a:gdLst/>
              <a:ahLst/>
              <a:cxnLst/>
              <a:rect l="l" t="t" r="r" b="b"/>
              <a:pathLst>
                <a:path w="139" h="76" extrusionOk="0">
                  <a:moveTo>
                    <a:pt x="139" y="1"/>
                  </a:moveTo>
                  <a:cubicBezTo>
                    <a:pt x="104" y="35"/>
                    <a:pt x="35" y="35"/>
                    <a:pt x="1" y="35"/>
                  </a:cubicBezTo>
                  <a:cubicBezTo>
                    <a:pt x="21" y="55"/>
                    <a:pt x="52" y="75"/>
                    <a:pt x="82" y="75"/>
                  </a:cubicBezTo>
                  <a:cubicBezTo>
                    <a:pt x="104" y="75"/>
                    <a:pt x="124" y="64"/>
                    <a:pt x="139" y="35"/>
                  </a:cubicBezTo>
                  <a:cubicBezTo>
                    <a:pt x="139" y="1"/>
                    <a:pt x="139" y="1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37"/>
            <p:cNvSpPr/>
            <p:nvPr/>
          </p:nvSpPr>
          <p:spPr>
            <a:xfrm>
              <a:off x="1718450" y="1513595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3" y="0"/>
                  </a:moveTo>
                  <a:cubicBezTo>
                    <a:pt x="104" y="0"/>
                    <a:pt x="70" y="0"/>
                    <a:pt x="1" y="35"/>
                  </a:cubicBez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lnTo>
                    <a:pt x="1" y="35"/>
                  </a:lnTo>
                  <a:cubicBezTo>
                    <a:pt x="70" y="0"/>
                    <a:pt x="104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37"/>
            <p:cNvSpPr/>
            <p:nvPr/>
          </p:nvSpPr>
          <p:spPr>
            <a:xfrm>
              <a:off x="1724656" y="151163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37"/>
            <p:cNvSpPr/>
            <p:nvPr/>
          </p:nvSpPr>
          <p:spPr>
            <a:xfrm>
              <a:off x="1724656" y="151097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69" y="70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37"/>
            <p:cNvSpPr/>
            <p:nvPr/>
          </p:nvSpPr>
          <p:spPr>
            <a:xfrm>
              <a:off x="1725307" y="151097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37"/>
            <p:cNvSpPr/>
            <p:nvPr/>
          </p:nvSpPr>
          <p:spPr>
            <a:xfrm>
              <a:off x="1720415" y="151196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37"/>
            <p:cNvSpPr/>
            <p:nvPr/>
          </p:nvSpPr>
          <p:spPr>
            <a:xfrm>
              <a:off x="1725638" y="1510441"/>
              <a:ext cx="982" cy="548"/>
            </a:xfrm>
            <a:custGeom>
              <a:avLst/>
              <a:gdLst/>
              <a:ahLst/>
              <a:cxnLst/>
              <a:rect l="l" t="t" r="r" b="b"/>
              <a:pathLst>
                <a:path w="104" h="58" extrusionOk="0">
                  <a:moveTo>
                    <a:pt x="36" y="0"/>
                  </a:moveTo>
                  <a:cubicBezTo>
                    <a:pt x="12" y="0"/>
                    <a:pt x="0" y="17"/>
                    <a:pt x="0" y="58"/>
                  </a:cubicBezTo>
                  <a:cubicBezTo>
                    <a:pt x="35" y="58"/>
                    <a:pt x="69" y="58"/>
                    <a:pt x="104" y="23"/>
                  </a:cubicBezTo>
                  <a:cubicBezTo>
                    <a:pt x="75" y="9"/>
                    <a:pt x="52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37"/>
            <p:cNvSpPr/>
            <p:nvPr/>
          </p:nvSpPr>
          <p:spPr>
            <a:xfrm>
              <a:off x="1725307" y="151097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35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37"/>
            <p:cNvSpPr/>
            <p:nvPr/>
          </p:nvSpPr>
          <p:spPr>
            <a:xfrm>
              <a:off x="1726611" y="15106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37"/>
            <p:cNvSpPr/>
            <p:nvPr/>
          </p:nvSpPr>
          <p:spPr>
            <a:xfrm>
              <a:off x="1717147" y="1520773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70"/>
                  </a:moveTo>
                  <a:lnTo>
                    <a:pt x="0" y="70"/>
                  </a:lnTo>
                  <a:cubicBezTo>
                    <a:pt x="35" y="35"/>
                    <a:pt x="104" y="35"/>
                    <a:pt x="139" y="1"/>
                  </a:cubicBezTo>
                  <a:lnTo>
                    <a:pt x="139" y="1"/>
                  </a:lnTo>
                  <a:cubicBezTo>
                    <a:pt x="139" y="1"/>
                    <a:pt x="139" y="1"/>
                    <a:pt x="139" y="1"/>
                  </a:cubicBezTo>
                  <a:lnTo>
                    <a:pt x="139" y="1"/>
                  </a:lnTo>
                  <a:cubicBezTo>
                    <a:pt x="104" y="35"/>
                    <a:pt x="35" y="35"/>
                    <a:pt x="0" y="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37"/>
            <p:cNvSpPr/>
            <p:nvPr/>
          </p:nvSpPr>
          <p:spPr>
            <a:xfrm>
              <a:off x="1719102" y="1517836"/>
              <a:ext cx="1643" cy="661"/>
            </a:xfrm>
            <a:custGeom>
              <a:avLst/>
              <a:gdLst/>
              <a:ahLst/>
              <a:cxnLst/>
              <a:rect l="l" t="t" r="r" b="b"/>
              <a:pathLst>
                <a:path w="174" h="70" extrusionOk="0">
                  <a:moveTo>
                    <a:pt x="1" y="70"/>
                  </a:moveTo>
                  <a:lnTo>
                    <a:pt x="1" y="70"/>
                  </a:lnTo>
                  <a:lnTo>
                    <a:pt x="1" y="70"/>
                  </a:lnTo>
                  <a:cubicBezTo>
                    <a:pt x="1" y="70"/>
                    <a:pt x="1" y="70"/>
                    <a:pt x="1" y="70"/>
                  </a:cubicBezTo>
                  <a:cubicBezTo>
                    <a:pt x="70" y="35"/>
                    <a:pt x="104" y="35"/>
                    <a:pt x="174" y="1"/>
                  </a:cubicBezTo>
                  <a:lnTo>
                    <a:pt x="174" y="1"/>
                  </a:lnTo>
                  <a:cubicBezTo>
                    <a:pt x="174" y="1"/>
                    <a:pt x="174" y="1"/>
                    <a:pt x="174" y="1"/>
                  </a:cubicBezTo>
                  <a:lnTo>
                    <a:pt x="174" y="1"/>
                  </a:lnTo>
                  <a:cubicBezTo>
                    <a:pt x="104" y="35"/>
                    <a:pt x="70" y="35"/>
                    <a:pt x="1" y="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37"/>
            <p:cNvSpPr/>
            <p:nvPr/>
          </p:nvSpPr>
          <p:spPr>
            <a:xfrm>
              <a:off x="1725638" y="150412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37"/>
            <p:cNvSpPr/>
            <p:nvPr/>
          </p:nvSpPr>
          <p:spPr>
            <a:xfrm>
              <a:off x="1729879" y="1498578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0"/>
                  </a:lnTo>
                  <a:cubicBezTo>
                    <a:pt x="0" y="35"/>
                    <a:pt x="0" y="35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37"/>
            <p:cNvSpPr/>
            <p:nvPr/>
          </p:nvSpPr>
          <p:spPr>
            <a:xfrm>
              <a:off x="1721388" y="1509345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37"/>
            <p:cNvSpPr/>
            <p:nvPr/>
          </p:nvSpPr>
          <p:spPr>
            <a:xfrm>
              <a:off x="1724656" y="1504122"/>
              <a:ext cx="992" cy="671"/>
            </a:xfrm>
            <a:custGeom>
              <a:avLst/>
              <a:gdLst/>
              <a:ahLst/>
              <a:cxnLst/>
              <a:rect l="l" t="t" r="r" b="b"/>
              <a:pathLst>
                <a:path w="105" h="71" extrusionOk="0">
                  <a:moveTo>
                    <a:pt x="104" y="1"/>
                  </a:moveTo>
                  <a:cubicBezTo>
                    <a:pt x="70" y="35"/>
                    <a:pt x="35" y="70"/>
                    <a:pt x="0" y="70"/>
                  </a:cubicBezTo>
                  <a:lnTo>
                    <a:pt x="0" y="70"/>
                  </a:lnTo>
                  <a:cubicBezTo>
                    <a:pt x="35" y="70"/>
                    <a:pt x="70" y="35"/>
                    <a:pt x="104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37"/>
            <p:cNvSpPr/>
            <p:nvPr/>
          </p:nvSpPr>
          <p:spPr>
            <a:xfrm>
              <a:off x="1622801" y="1554398"/>
              <a:ext cx="4571" cy="15405"/>
            </a:xfrm>
            <a:custGeom>
              <a:avLst/>
              <a:gdLst/>
              <a:ahLst/>
              <a:cxnLst/>
              <a:rect l="l" t="t" r="r" b="b"/>
              <a:pathLst>
                <a:path w="484" h="1631" extrusionOk="0">
                  <a:moveTo>
                    <a:pt x="311" y="1"/>
                  </a:moveTo>
                  <a:cubicBezTo>
                    <a:pt x="207" y="554"/>
                    <a:pt x="35" y="1072"/>
                    <a:pt x="0" y="1625"/>
                  </a:cubicBezTo>
                  <a:cubicBezTo>
                    <a:pt x="15" y="1629"/>
                    <a:pt x="28" y="1631"/>
                    <a:pt x="41" y="1631"/>
                  </a:cubicBezTo>
                  <a:cubicBezTo>
                    <a:pt x="145" y="1631"/>
                    <a:pt x="173" y="1511"/>
                    <a:pt x="173" y="1418"/>
                  </a:cubicBezTo>
                  <a:cubicBezTo>
                    <a:pt x="207" y="1176"/>
                    <a:pt x="277" y="969"/>
                    <a:pt x="346" y="727"/>
                  </a:cubicBezTo>
                  <a:cubicBezTo>
                    <a:pt x="415" y="554"/>
                    <a:pt x="484" y="381"/>
                    <a:pt x="484" y="174"/>
                  </a:cubicBezTo>
                  <a:cubicBezTo>
                    <a:pt x="484" y="105"/>
                    <a:pt x="484" y="1"/>
                    <a:pt x="3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37"/>
            <p:cNvSpPr/>
            <p:nvPr/>
          </p:nvSpPr>
          <p:spPr>
            <a:xfrm>
              <a:off x="1622801" y="15697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37"/>
            <p:cNvSpPr/>
            <p:nvPr/>
          </p:nvSpPr>
          <p:spPr>
            <a:xfrm>
              <a:off x="1633568" y="15511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37"/>
            <p:cNvSpPr/>
            <p:nvPr/>
          </p:nvSpPr>
          <p:spPr>
            <a:xfrm>
              <a:off x="1627363" y="1551460"/>
              <a:ext cx="6215" cy="19598"/>
            </a:xfrm>
            <a:custGeom>
              <a:avLst/>
              <a:gdLst/>
              <a:ahLst/>
              <a:cxnLst/>
              <a:rect l="l" t="t" r="r" b="b"/>
              <a:pathLst>
                <a:path w="658" h="2075" extrusionOk="0">
                  <a:moveTo>
                    <a:pt x="658" y="1"/>
                  </a:moveTo>
                  <a:cubicBezTo>
                    <a:pt x="519" y="70"/>
                    <a:pt x="519" y="208"/>
                    <a:pt x="485" y="312"/>
                  </a:cubicBezTo>
                  <a:cubicBezTo>
                    <a:pt x="347" y="692"/>
                    <a:pt x="208" y="1107"/>
                    <a:pt x="70" y="1487"/>
                  </a:cubicBezTo>
                  <a:cubicBezTo>
                    <a:pt x="1" y="1729"/>
                    <a:pt x="1" y="1729"/>
                    <a:pt x="36" y="2075"/>
                  </a:cubicBezTo>
                  <a:cubicBezTo>
                    <a:pt x="312" y="1349"/>
                    <a:pt x="485" y="658"/>
                    <a:pt x="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37"/>
            <p:cNvSpPr/>
            <p:nvPr/>
          </p:nvSpPr>
          <p:spPr>
            <a:xfrm>
              <a:off x="1636251" y="1539663"/>
              <a:ext cx="1898" cy="1691"/>
            </a:xfrm>
            <a:custGeom>
              <a:avLst/>
              <a:gdLst/>
              <a:ahLst/>
              <a:cxnLst/>
              <a:rect l="l" t="t" r="r" b="b"/>
              <a:pathLst>
                <a:path w="201" h="179" extrusionOk="0">
                  <a:moveTo>
                    <a:pt x="68" y="0"/>
                  </a:moveTo>
                  <a:cubicBezTo>
                    <a:pt x="1" y="0"/>
                    <a:pt x="32" y="117"/>
                    <a:pt x="62" y="178"/>
                  </a:cubicBezTo>
                  <a:cubicBezTo>
                    <a:pt x="62" y="178"/>
                    <a:pt x="97" y="144"/>
                    <a:pt x="97" y="144"/>
                  </a:cubicBezTo>
                  <a:cubicBezTo>
                    <a:pt x="131" y="75"/>
                    <a:pt x="201" y="5"/>
                    <a:pt x="97" y="5"/>
                  </a:cubicBezTo>
                  <a:cubicBezTo>
                    <a:pt x="86" y="2"/>
                    <a:pt x="76" y="0"/>
                    <a:pt x="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37"/>
            <p:cNvSpPr/>
            <p:nvPr/>
          </p:nvSpPr>
          <p:spPr>
            <a:xfrm>
              <a:off x="1634872" y="1543630"/>
              <a:ext cx="1322" cy="2295"/>
            </a:xfrm>
            <a:custGeom>
              <a:avLst/>
              <a:gdLst/>
              <a:ahLst/>
              <a:cxnLst/>
              <a:rect l="l" t="t" r="r" b="b"/>
              <a:pathLst>
                <a:path w="140" h="243" extrusionOk="0">
                  <a:moveTo>
                    <a:pt x="105" y="0"/>
                  </a:moveTo>
                  <a:cubicBezTo>
                    <a:pt x="36" y="104"/>
                    <a:pt x="1" y="173"/>
                    <a:pt x="70" y="242"/>
                  </a:cubicBezTo>
                  <a:cubicBezTo>
                    <a:pt x="70" y="173"/>
                    <a:pt x="139" y="104"/>
                    <a:pt x="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37"/>
            <p:cNvSpPr/>
            <p:nvPr/>
          </p:nvSpPr>
          <p:spPr>
            <a:xfrm>
              <a:off x="1633568" y="15511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37"/>
            <p:cNvSpPr/>
            <p:nvPr/>
          </p:nvSpPr>
          <p:spPr>
            <a:xfrm>
              <a:off x="1633568" y="1547550"/>
              <a:ext cx="1313" cy="3599"/>
            </a:xfrm>
            <a:custGeom>
              <a:avLst/>
              <a:gdLst/>
              <a:ahLst/>
              <a:cxnLst/>
              <a:rect l="l" t="t" r="r" b="b"/>
              <a:pathLst>
                <a:path w="139" h="381" extrusionOk="0">
                  <a:moveTo>
                    <a:pt x="139" y="0"/>
                  </a:moveTo>
                  <a:lnTo>
                    <a:pt x="139" y="0"/>
                  </a:lnTo>
                  <a:cubicBezTo>
                    <a:pt x="35" y="138"/>
                    <a:pt x="1" y="242"/>
                    <a:pt x="1" y="380"/>
                  </a:cubicBezTo>
                  <a:cubicBezTo>
                    <a:pt x="70" y="277"/>
                    <a:pt x="139" y="173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37"/>
            <p:cNvSpPr/>
            <p:nvPr/>
          </p:nvSpPr>
          <p:spPr>
            <a:xfrm>
              <a:off x="1651523" y="147898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37"/>
            <p:cNvSpPr/>
            <p:nvPr/>
          </p:nvSpPr>
          <p:spPr>
            <a:xfrm>
              <a:off x="1650550" y="1479310"/>
              <a:ext cx="982" cy="4260"/>
            </a:xfrm>
            <a:custGeom>
              <a:avLst/>
              <a:gdLst/>
              <a:ahLst/>
              <a:cxnLst/>
              <a:rect l="l" t="t" r="r" b="b"/>
              <a:pathLst>
                <a:path w="104" h="451" extrusionOk="0">
                  <a:moveTo>
                    <a:pt x="104" y="1"/>
                  </a:moveTo>
                  <a:cubicBezTo>
                    <a:pt x="0" y="139"/>
                    <a:pt x="35" y="277"/>
                    <a:pt x="35" y="450"/>
                  </a:cubicBezTo>
                  <a:cubicBezTo>
                    <a:pt x="69" y="277"/>
                    <a:pt x="35" y="139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37"/>
            <p:cNvSpPr/>
            <p:nvPr/>
          </p:nvSpPr>
          <p:spPr>
            <a:xfrm>
              <a:off x="1650871" y="148356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37"/>
            <p:cNvSpPr/>
            <p:nvPr/>
          </p:nvSpPr>
          <p:spPr>
            <a:xfrm>
              <a:off x="1622140" y="1569746"/>
              <a:ext cx="1322" cy="2947"/>
            </a:xfrm>
            <a:custGeom>
              <a:avLst/>
              <a:gdLst/>
              <a:ahLst/>
              <a:cxnLst/>
              <a:rect l="l" t="t" r="r" b="b"/>
              <a:pathLst>
                <a:path w="140" h="312" extrusionOk="0">
                  <a:moveTo>
                    <a:pt x="70" y="1"/>
                  </a:moveTo>
                  <a:cubicBezTo>
                    <a:pt x="70" y="104"/>
                    <a:pt x="1" y="208"/>
                    <a:pt x="35" y="312"/>
                  </a:cubicBezTo>
                  <a:cubicBezTo>
                    <a:pt x="139" y="208"/>
                    <a:pt x="70" y="104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37"/>
            <p:cNvSpPr/>
            <p:nvPr/>
          </p:nvSpPr>
          <p:spPr>
            <a:xfrm>
              <a:off x="1622801" y="15697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37"/>
            <p:cNvSpPr/>
            <p:nvPr/>
          </p:nvSpPr>
          <p:spPr>
            <a:xfrm>
              <a:off x="1622470" y="157268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37"/>
            <p:cNvSpPr/>
            <p:nvPr/>
          </p:nvSpPr>
          <p:spPr>
            <a:xfrm>
              <a:off x="1636506" y="155244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35" y="35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37"/>
            <p:cNvSpPr/>
            <p:nvPr/>
          </p:nvSpPr>
          <p:spPr>
            <a:xfrm>
              <a:off x="1637488" y="1548523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35" y="70"/>
                    <a:pt x="35" y="35"/>
                    <a:pt x="35" y="35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37"/>
            <p:cNvSpPr/>
            <p:nvPr/>
          </p:nvSpPr>
          <p:spPr>
            <a:xfrm>
              <a:off x="1621488" y="1582988"/>
              <a:ext cx="661" cy="1133"/>
            </a:xfrm>
            <a:custGeom>
              <a:avLst/>
              <a:gdLst/>
              <a:ahLst/>
              <a:cxnLst/>
              <a:rect l="l" t="t" r="r" b="b"/>
              <a:pathLst>
                <a:path w="70" h="120" extrusionOk="0">
                  <a:moveTo>
                    <a:pt x="44" y="0"/>
                  </a:moveTo>
                  <a:cubicBezTo>
                    <a:pt x="39" y="0"/>
                    <a:pt x="35" y="4"/>
                    <a:pt x="35" y="16"/>
                  </a:cubicBezTo>
                  <a:cubicBezTo>
                    <a:pt x="1" y="50"/>
                    <a:pt x="35" y="85"/>
                    <a:pt x="70" y="119"/>
                  </a:cubicBezTo>
                  <a:cubicBezTo>
                    <a:pt x="70" y="85"/>
                    <a:pt x="70" y="50"/>
                    <a:pt x="70" y="16"/>
                  </a:cubicBezTo>
                  <a:cubicBezTo>
                    <a:pt x="70" y="16"/>
                    <a:pt x="55" y="0"/>
                    <a:pt x="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37"/>
            <p:cNvSpPr/>
            <p:nvPr/>
          </p:nvSpPr>
          <p:spPr>
            <a:xfrm>
              <a:off x="1622140" y="15841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37"/>
            <p:cNvSpPr/>
            <p:nvPr/>
          </p:nvSpPr>
          <p:spPr>
            <a:xfrm>
              <a:off x="1637488" y="1536773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37"/>
            <p:cNvSpPr/>
            <p:nvPr/>
          </p:nvSpPr>
          <p:spPr>
            <a:xfrm>
              <a:off x="1651523" y="147898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cubicBezTo>
                    <a:pt x="1" y="0"/>
                    <a:pt x="1" y="35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37"/>
            <p:cNvSpPr/>
            <p:nvPr/>
          </p:nvSpPr>
          <p:spPr>
            <a:xfrm>
              <a:off x="1806600" y="1710778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104"/>
                  </a:moveTo>
                  <a:lnTo>
                    <a:pt x="0" y="104"/>
                  </a:ln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37"/>
            <p:cNvSpPr/>
            <p:nvPr/>
          </p:nvSpPr>
          <p:spPr>
            <a:xfrm>
              <a:off x="1802680" y="17140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37"/>
            <p:cNvSpPr/>
            <p:nvPr/>
          </p:nvSpPr>
          <p:spPr>
            <a:xfrm>
              <a:off x="1802680" y="1711610"/>
              <a:ext cx="3929" cy="2446"/>
            </a:xfrm>
            <a:custGeom>
              <a:avLst/>
              <a:gdLst/>
              <a:ahLst/>
              <a:cxnLst/>
              <a:rect l="l" t="t" r="r" b="b"/>
              <a:pathLst>
                <a:path w="416" h="259" extrusionOk="0">
                  <a:moveTo>
                    <a:pt x="313" y="1"/>
                  </a:moveTo>
                  <a:cubicBezTo>
                    <a:pt x="151" y="1"/>
                    <a:pt x="88" y="142"/>
                    <a:pt x="0" y="258"/>
                  </a:cubicBezTo>
                  <a:cubicBezTo>
                    <a:pt x="173" y="224"/>
                    <a:pt x="242" y="51"/>
                    <a:pt x="415" y="16"/>
                  </a:cubicBezTo>
                  <a:cubicBezTo>
                    <a:pt x="377" y="5"/>
                    <a:pt x="344" y="1"/>
                    <a:pt x="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37"/>
            <p:cNvSpPr/>
            <p:nvPr/>
          </p:nvSpPr>
          <p:spPr>
            <a:xfrm>
              <a:off x="1847081" y="167453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37"/>
            <p:cNvSpPr/>
            <p:nvPr/>
          </p:nvSpPr>
          <p:spPr>
            <a:xfrm>
              <a:off x="1846430" y="1673565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35" y="0"/>
                  </a:moveTo>
                  <a:cubicBezTo>
                    <a:pt x="35" y="35"/>
                    <a:pt x="0" y="104"/>
                    <a:pt x="69" y="104"/>
                  </a:cubicBezTo>
                  <a:cubicBezTo>
                    <a:pt x="69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37"/>
            <p:cNvSpPr/>
            <p:nvPr/>
          </p:nvSpPr>
          <p:spPr>
            <a:xfrm>
              <a:off x="1802680" y="171404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37"/>
            <p:cNvSpPr/>
            <p:nvPr/>
          </p:nvSpPr>
          <p:spPr>
            <a:xfrm>
              <a:off x="1802029" y="171535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37"/>
            <p:cNvSpPr/>
            <p:nvPr/>
          </p:nvSpPr>
          <p:spPr>
            <a:xfrm>
              <a:off x="1802029" y="171436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1"/>
                  </a:moveTo>
                  <a:cubicBezTo>
                    <a:pt x="0" y="1"/>
                    <a:pt x="0" y="35"/>
                    <a:pt x="0" y="10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37"/>
            <p:cNvSpPr/>
            <p:nvPr/>
          </p:nvSpPr>
          <p:spPr>
            <a:xfrm>
              <a:off x="1851974" y="1666708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37"/>
            <p:cNvSpPr/>
            <p:nvPr/>
          </p:nvSpPr>
          <p:spPr>
            <a:xfrm>
              <a:off x="1846430" y="167323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37"/>
            <p:cNvSpPr/>
            <p:nvPr/>
          </p:nvSpPr>
          <p:spPr>
            <a:xfrm>
              <a:off x="1847081" y="1673235"/>
              <a:ext cx="1313" cy="9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39" y="1"/>
                  </a:moveTo>
                  <a:lnTo>
                    <a:pt x="139" y="1"/>
                  </a:lnTo>
                  <a:lnTo>
                    <a:pt x="104" y="1"/>
                  </a:lnTo>
                  <a:lnTo>
                    <a:pt x="0" y="1"/>
                  </a:lnTo>
                  <a:cubicBezTo>
                    <a:pt x="35" y="1"/>
                    <a:pt x="69" y="1"/>
                    <a:pt x="104" y="1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37"/>
            <p:cNvSpPr/>
            <p:nvPr/>
          </p:nvSpPr>
          <p:spPr>
            <a:xfrm>
              <a:off x="1848054" y="167291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37"/>
            <p:cNvSpPr/>
            <p:nvPr/>
          </p:nvSpPr>
          <p:spPr>
            <a:xfrm>
              <a:off x="1810189" y="170718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37"/>
            <p:cNvSpPr/>
            <p:nvPr/>
          </p:nvSpPr>
          <p:spPr>
            <a:xfrm>
              <a:off x="1810510" y="170685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lnTo>
                    <a:pt x="36" y="1"/>
                  </a:lnTo>
                  <a:lnTo>
                    <a:pt x="1" y="35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37"/>
            <p:cNvSpPr/>
            <p:nvPr/>
          </p:nvSpPr>
          <p:spPr>
            <a:xfrm>
              <a:off x="1810841" y="170653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37"/>
            <p:cNvSpPr/>
            <p:nvPr/>
          </p:nvSpPr>
          <p:spPr>
            <a:xfrm>
              <a:off x="1812579" y="1704252"/>
              <a:ext cx="557" cy="482"/>
            </a:xfrm>
            <a:custGeom>
              <a:avLst/>
              <a:gdLst/>
              <a:ahLst/>
              <a:cxnLst/>
              <a:rect l="l" t="t" r="r" b="b"/>
              <a:pathLst>
                <a:path w="59" h="51" extrusionOk="0">
                  <a:moveTo>
                    <a:pt x="24" y="0"/>
                  </a:moveTo>
                  <a:lnTo>
                    <a:pt x="24" y="35"/>
                  </a:lnTo>
                  <a:cubicBezTo>
                    <a:pt x="1" y="35"/>
                    <a:pt x="9" y="50"/>
                    <a:pt x="27" y="50"/>
                  </a:cubicBezTo>
                  <a:cubicBezTo>
                    <a:pt x="35" y="50"/>
                    <a:pt x="47" y="46"/>
                    <a:pt x="59" y="35"/>
                  </a:cubicBezTo>
                  <a:cubicBezTo>
                    <a:pt x="59" y="35"/>
                    <a:pt x="24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37"/>
            <p:cNvSpPr/>
            <p:nvPr/>
          </p:nvSpPr>
          <p:spPr>
            <a:xfrm>
              <a:off x="1813127" y="1704573"/>
              <a:ext cx="227" cy="161"/>
            </a:xfrm>
            <a:custGeom>
              <a:avLst/>
              <a:gdLst/>
              <a:ahLst/>
              <a:cxnLst/>
              <a:rect l="l" t="t" r="r" b="b"/>
              <a:pathLst>
                <a:path w="24" h="17" extrusionOk="0">
                  <a:moveTo>
                    <a:pt x="1" y="1"/>
                  </a:moveTo>
                  <a:cubicBezTo>
                    <a:pt x="1" y="12"/>
                    <a:pt x="4" y="16"/>
                    <a:pt x="8" y="16"/>
                  </a:cubicBezTo>
                  <a:cubicBezTo>
                    <a:pt x="16" y="16"/>
                    <a:pt x="2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37"/>
            <p:cNvSpPr/>
            <p:nvPr/>
          </p:nvSpPr>
          <p:spPr>
            <a:xfrm>
              <a:off x="1806600" y="1710127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6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37"/>
            <p:cNvSpPr/>
            <p:nvPr/>
          </p:nvSpPr>
          <p:spPr>
            <a:xfrm>
              <a:off x="1807252" y="1710127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69" y="0"/>
                  </a:moveTo>
                  <a:lnTo>
                    <a:pt x="69" y="0"/>
                  </a:lnTo>
                  <a:lnTo>
                    <a:pt x="0" y="0"/>
                  </a:lnTo>
                  <a:lnTo>
                    <a:pt x="69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37"/>
            <p:cNvSpPr/>
            <p:nvPr/>
          </p:nvSpPr>
          <p:spPr>
            <a:xfrm>
              <a:off x="1806600" y="1708823"/>
              <a:ext cx="1643" cy="1313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173" y="0"/>
                  </a:moveTo>
                  <a:lnTo>
                    <a:pt x="173" y="0"/>
                  </a:lnTo>
                  <a:cubicBezTo>
                    <a:pt x="0" y="35"/>
                    <a:pt x="138" y="104"/>
                    <a:pt x="138" y="138"/>
                  </a:cubicBezTo>
                  <a:cubicBezTo>
                    <a:pt x="173" y="104"/>
                    <a:pt x="173" y="35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37"/>
            <p:cNvSpPr/>
            <p:nvPr/>
          </p:nvSpPr>
          <p:spPr>
            <a:xfrm>
              <a:off x="1808234" y="1708823"/>
              <a:ext cx="1313" cy="671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0" y="0"/>
                  </a:moveTo>
                  <a:cubicBezTo>
                    <a:pt x="22" y="22"/>
                    <a:pt x="43" y="70"/>
                    <a:pt x="73" y="70"/>
                  </a:cubicBezTo>
                  <a:cubicBezTo>
                    <a:pt x="91" y="70"/>
                    <a:pt x="112" y="52"/>
                    <a:pt x="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37"/>
            <p:cNvSpPr/>
            <p:nvPr/>
          </p:nvSpPr>
          <p:spPr>
            <a:xfrm>
              <a:off x="1809538" y="1707511"/>
              <a:ext cx="982" cy="1322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69" y="1"/>
                  </a:moveTo>
                  <a:cubicBezTo>
                    <a:pt x="35" y="36"/>
                    <a:pt x="0" y="70"/>
                    <a:pt x="0" y="139"/>
                  </a:cubicBezTo>
                  <a:cubicBezTo>
                    <a:pt x="35" y="105"/>
                    <a:pt x="69" y="70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37"/>
            <p:cNvSpPr/>
            <p:nvPr/>
          </p:nvSpPr>
          <p:spPr>
            <a:xfrm>
              <a:off x="1826189" y="1690623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30" y="0"/>
                  </a:moveTo>
                  <a:cubicBezTo>
                    <a:pt x="26" y="0"/>
                    <a:pt x="17" y="9"/>
                    <a:pt x="0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37"/>
            <p:cNvSpPr/>
            <p:nvPr/>
          </p:nvSpPr>
          <p:spPr>
            <a:xfrm>
              <a:off x="1832064" y="1684984"/>
              <a:ext cx="661" cy="671"/>
            </a:xfrm>
            <a:custGeom>
              <a:avLst/>
              <a:gdLst/>
              <a:ahLst/>
              <a:cxnLst/>
              <a:rect l="l" t="t" r="r" b="b"/>
              <a:pathLst>
                <a:path w="70" h="71" extrusionOk="0">
                  <a:moveTo>
                    <a:pt x="35" y="1"/>
                  </a:moveTo>
                  <a:cubicBezTo>
                    <a:pt x="35" y="1"/>
                    <a:pt x="35" y="36"/>
                    <a:pt x="35" y="36"/>
                  </a:cubicBezTo>
                  <a:lnTo>
                    <a:pt x="0" y="36"/>
                  </a:lnTo>
                  <a:cubicBezTo>
                    <a:pt x="0" y="36"/>
                    <a:pt x="0" y="70"/>
                    <a:pt x="35" y="70"/>
                  </a:cubicBezTo>
                  <a:cubicBezTo>
                    <a:pt x="35" y="70"/>
                    <a:pt x="69" y="70"/>
                    <a:pt x="69" y="36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37"/>
            <p:cNvSpPr/>
            <p:nvPr/>
          </p:nvSpPr>
          <p:spPr>
            <a:xfrm>
              <a:off x="1815082" y="1702287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1"/>
                  </a:moveTo>
                  <a:cubicBezTo>
                    <a:pt x="1" y="18"/>
                    <a:pt x="10" y="27"/>
                    <a:pt x="18" y="27"/>
                  </a:cubicBezTo>
                  <a:cubicBezTo>
                    <a:pt x="27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37"/>
            <p:cNvSpPr/>
            <p:nvPr/>
          </p:nvSpPr>
          <p:spPr>
            <a:xfrm>
              <a:off x="1824876" y="1691841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35" y="1"/>
                  </a:moveTo>
                  <a:cubicBezTo>
                    <a:pt x="35" y="35"/>
                    <a:pt x="1" y="70"/>
                    <a:pt x="1" y="105"/>
                  </a:cubicBezTo>
                  <a:lnTo>
                    <a:pt x="1" y="139"/>
                  </a:lnTo>
                  <a:cubicBezTo>
                    <a:pt x="35" y="105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37"/>
            <p:cNvSpPr/>
            <p:nvPr/>
          </p:nvSpPr>
          <p:spPr>
            <a:xfrm>
              <a:off x="1825207" y="1690868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0" y="104"/>
                  </a:moveTo>
                  <a:cubicBezTo>
                    <a:pt x="35" y="69"/>
                    <a:pt x="70" y="35"/>
                    <a:pt x="104" y="0"/>
                  </a:cubicBezTo>
                  <a:lnTo>
                    <a:pt x="104" y="0"/>
                  </a:lnTo>
                  <a:cubicBezTo>
                    <a:pt x="70" y="35"/>
                    <a:pt x="35" y="69"/>
                    <a:pt x="0" y="104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37"/>
            <p:cNvSpPr/>
            <p:nvPr/>
          </p:nvSpPr>
          <p:spPr>
            <a:xfrm>
              <a:off x="1718129" y="137451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37"/>
            <p:cNvSpPr/>
            <p:nvPr/>
          </p:nvSpPr>
          <p:spPr>
            <a:xfrm>
              <a:off x="1718129" y="1362768"/>
              <a:ext cx="3268" cy="11759"/>
            </a:xfrm>
            <a:custGeom>
              <a:avLst/>
              <a:gdLst/>
              <a:ahLst/>
              <a:cxnLst/>
              <a:rect l="l" t="t" r="r" b="b"/>
              <a:pathLst>
                <a:path w="346" h="1245" extrusionOk="0">
                  <a:moveTo>
                    <a:pt x="346" y="0"/>
                  </a:moveTo>
                  <a:cubicBezTo>
                    <a:pt x="311" y="0"/>
                    <a:pt x="242" y="0"/>
                    <a:pt x="242" y="35"/>
                  </a:cubicBezTo>
                  <a:cubicBezTo>
                    <a:pt x="138" y="450"/>
                    <a:pt x="0" y="830"/>
                    <a:pt x="0" y="1245"/>
                  </a:cubicBezTo>
                  <a:cubicBezTo>
                    <a:pt x="104" y="1245"/>
                    <a:pt x="138" y="1141"/>
                    <a:pt x="138" y="1072"/>
                  </a:cubicBezTo>
                  <a:cubicBezTo>
                    <a:pt x="207" y="726"/>
                    <a:pt x="277" y="346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37"/>
            <p:cNvSpPr/>
            <p:nvPr/>
          </p:nvSpPr>
          <p:spPr>
            <a:xfrm>
              <a:off x="1721388" y="13627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37"/>
            <p:cNvSpPr/>
            <p:nvPr/>
          </p:nvSpPr>
          <p:spPr>
            <a:xfrm>
              <a:off x="1724004" y="135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37"/>
            <p:cNvSpPr/>
            <p:nvPr/>
          </p:nvSpPr>
          <p:spPr>
            <a:xfrm>
              <a:off x="1721066" y="1351340"/>
              <a:ext cx="2947" cy="11107"/>
            </a:xfrm>
            <a:custGeom>
              <a:avLst/>
              <a:gdLst/>
              <a:ahLst/>
              <a:cxnLst/>
              <a:rect l="l" t="t" r="r" b="b"/>
              <a:pathLst>
                <a:path w="312" h="1176" extrusionOk="0">
                  <a:moveTo>
                    <a:pt x="311" y="0"/>
                  </a:moveTo>
                  <a:lnTo>
                    <a:pt x="311" y="0"/>
                  </a:lnTo>
                  <a:cubicBezTo>
                    <a:pt x="69" y="346"/>
                    <a:pt x="0" y="761"/>
                    <a:pt x="69" y="1176"/>
                  </a:cubicBezTo>
                  <a:cubicBezTo>
                    <a:pt x="69" y="1037"/>
                    <a:pt x="104" y="934"/>
                    <a:pt x="104" y="830"/>
                  </a:cubicBezTo>
                  <a:cubicBezTo>
                    <a:pt x="138" y="519"/>
                    <a:pt x="311" y="277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37"/>
            <p:cNvSpPr/>
            <p:nvPr/>
          </p:nvSpPr>
          <p:spPr>
            <a:xfrm>
              <a:off x="1721388" y="136243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lnTo>
                    <a:pt x="35" y="35"/>
                  </a:lnTo>
                  <a:lnTo>
                    <a:pt x="35" y="1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37"/>
            <p:cNvSpPr/>
            <p:nvPr/>
          </p:nvSpPr>
          <p:spPr>
            <a:xfrm>
              <a:off x="1724004" y="1344813"/>
              <a:ext cx="2616" cy="5884"/>
            </a:xfrm>
            <a:custGeom>
              <a:avLst/>
              <a:gdLst/>
              <a:ahLst/>
              <a:cxnLst/>
              <a:rect l="l" t="t" r="r" b="b"/>
              <a:pathLst>
                <a:path w="277" h="623" extrusionOk="0">
                  <a:moveTo>
                    <a:pt x="277" y="0"/>
                  </a:moveTo>
                  <a:cubicBezTo>
                    <a:pt x="69" y="173"/>
                    <a:pt x="0" y="380"/>
                    <a:pt x="0" y="622"/>
                  </a:cubicBezTo>
                  <a:cubicBezTo>
                    <a:pt x="104" y="415"/>
                    <a:pt x="208" y="208"/>
                    <a:pt x="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37"/>
            <p:cNvSpPr/>
            <p:nvPr/>
          </p:nvSpPr>
          <p:spPr>
            <a:xfrm>
              <a:off x="1726611" y="13448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37"/>
            <p:cNvSpPr/>
            <p:nvPr/>
          </p:nvSpPr>
          <p:spPr>
            <a:xfrm>
              <a:off x="1724004" y="135068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37"/>
            <p:cNvSpPr/>
            <p:nvPr/>
          </p:nvSpPr>
          <p:spPr>
            <a:xfrm>
              <a:off x="1726941" y="1342527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37"/>
            <p:cNvSpPr/>
            <p:nvPr/>
          </p:nvSpPr>
          <p:spPr>
            <a:xfrm>
              <a:off x="1725959" y="1342849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1" y="35"/>
                    <a:pt x="35" y="139"/>
                    <a:pt x="70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37"/>
            <p:cNvSpPr/>
            <p:nvPr/>
          </p:nvSpPr>
          <p:spPr>
            <a:xfrm>
              <a:off x="1726611" y="134481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37"/>
            <p:cNvSpPr/>
            <p:nvPr/>
          </p:nvSpPr>
          <p:spPr>
            <a:xfrm>
              <a:off x="1726941" y="13428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37"/>
            <p:cNvSpPr/>
            <p:nvPr/>
          </p:nvSpPr>
          <p:spPr>
            <a:xfrm>
              <a:off x="1748485" y="154983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35" y="104"/>
                  </a:cubicBezTo>
                  <a:cubicBezTo>
                    <a:pt x="70" y="104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37"/>
            <p:cNvSpPr/>
            <p:nvPr/>
          </p:nvSpPr>
          <p:spPr>
            <a:xfrm>
              <a:off x="1748485" y="15508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37"/>
            <p:cNvSpPr/>
            <p:nvPr/>
          </p:nvSpPr>
          <p:spPr>
            <a:xfrm>
              <a:off x="1749137" y="154885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cubicBezTo>
                    <a:pt x="35" y="35"/>
                    <a:pt x="1" y="35"/>
                    <a:pt x="1" y="104"/>
                  </a:cubicBezTo>
                  <a:cubicBezTo>
                    <a:pt x="70" y="104"/>
                    <a:pt x="70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37"/>
            <p:cNvSpPr/>
            <p:nvPr/>
          </p:nvSpPr>
          <p:spPr>
            <a:xfrm>
              <a:off x="1749789" y="1547871"/>
              <a:ext cx="1322" cy="992"/>
            </a:xfrm>
            <a:custGeom>
              <a:avLst/>
              <a:gdLst/>
              <a:ahLst/>
              <a:cxnLst/>
              <a:rect l="l" t="t" r="r" b="b"/>
              <a:pathLst>
                <a:path w="140" h="105" extrusionOk="0">
                  <a:moveTo>
                    <a:pt x="139" y="1"/>
                  </a:moveTo>
                  <a:cubicBezTo>
                    <a:pt x="70" y="35"/>
                    <a:pt x="35" y="70"/>
                    <a:pt x="1" y="104"/>
                  </a:cubicBezTo>
                  <a:cubicBezTo>
                    <a:pt x="70" y="104"/>
                    <a:pt x="139" y="104"/>
                    <a:pt x="139" y="35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37"/>
            <p:cNvSpPr/>
            <p:nvPr/>
          </p:nvSpPr>
          <p:spPr>
            <a:xfrm>
              <a:off x="1750771" y="15478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37"/>
            <p:cNvSpPr/>
            <p:nvPr/>
          </p:nvSpPr>
          <p:spPr>
            <a:xfrm>
              <a:off x="1722502" y="1583403"/>
              <a:ext cx="859" cy="793"/>
            </a:xfrm>
            <a:custGeom>
              <a:avLst/>
              <a:gdLst/>
              <a:ahLst/>
              <a:cxnLst/>
              <a:rect l="l" t="t" r="r" b="b"/>
              <a:pathLst>
                <a:path w="91" h="84" extrusionOk="0">
                  <a:moveTo>
                    <a:pt x="41" y="1"/>
                  </a:moveTo>
                  <a:cubicBezTo>
                    <a:pt x="17" y="1"/>
                    <a:pt x="0" y="13"/>
                    <a:pt x="21" y="75"/>
                  </a:cubicBezTo>
                  <a:cubicBezTo>
                    <a:pt x="38" y="75"/>
                    <a:pt x="56" y="84"/>
                    <a:pt x="69" y="84"/>
                  </a:cubicBezTo>
                  <a:cubicBezTo>
                    <a:pt x="81" y="84"/>
                    <a:pt x="90" y="75"/>
                    <a:pt x="90" y="41"/>
                  </a:cubicBezTo>
                  <a:lnTo>
                    <a:pt x="90" y="6"/>
                  </a:lnTo>
                  <a:cubicBezTo>
                    <a:pt x="76" y="6"/>
                    <a:pt x="57" y="1"/>
                    <a:pt x="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37"/>
            <p:cNvSpPr/>
            <p:nvPr/>
          </p:nvSpPr>
          <p:spPr>
            <a:xfrm>
              <a:off x="1721718" y="158574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37"/>
            <p:cNvSpPr/>
            <p:nvPr/>
          </p:nvSpPr>
          <p:spPr>
            <a:xfrm>
              <a:off x="1722039" y="1584112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1" y="35"/>
                    <a:pt x="1" y="104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37"/>
            <p:cNvSpPr/>
            <p:nvPr/>
          </p:nvSpPr>
          <p:spPr>
            <a:xfrm>
              <a:off x="1776565" y="1303642"/>
              <a:ext cx="40812" cy="52599"/>
            </a:xfrm>
            <a:custGeom>
              <a:avLst/>
              <a:gdLst/>
              <a:ahLst/>
              <a:cxnLst/>
              <a:rect l="l" t="t" r="r" b="b"/>
              <a:pathLst>
                <a:path w="4321" h="5569" extrusionOk="0">
                  <a:moveTo>
                    <a:pt x="4184" y="1"/>
                  </a:moveTo>
                  <a:cubicBezTo>
                    <a:pt x="4151" y="1"/>
                    <a:pt x="4122" y="30"/>
                    <a:pt x="4079" y="73"/>
                  </a:cubicBezTo>
                  <a:lnTo>
                    <a:pt x="4113" y="73"/>
                  </a:lnTo>
                  <a:lnTo>
                    <a:pt x="3215" y="1214"/>
                  </a:lnTo>
                  <a:cubicBezTo>
                    <a:pt x="2835" y="1698"/>
                    <a:pt x="2454" y="2216"/>
                    <a:pt x="2074" y="2700"/>
                  </a:cubicBezTo>
                  <a:cubicBezTo>
                    <a:pt x="1901" y="2873"/>
                    <a:pt x="1763" y="3046"/>
                    <a:pt x="1659" y="3288"/>
                  </a:cubicBezTo>
                  <a:cubicBezTo>
                    <a:pt x="1659" y="3288"/>
                    <a:pt x="1659" y="3322"/>
                    <a:pt x="1659" y="3322"/>
                  </a:cubicBezTo>
                  <a:cubicBezTo>
                    <a:pt x="1659" y="3357"/>
                    <a:pt x="1659" y="3357"/>
                    <a:pt x="1659" y="3357"/>
                  </a:cubicBezTo>
                  <a:cubicBezTo>
                    <a:pt x="1590" y="3599"/>
                    <a:pt x="1348" y="3772"/>
                    <a:pt x="1210" y="3979"/>
                  </a:cubicBezTo>
                  <a:cubicBezTo>
                    <a:pt x="864" y="4428"/>
                    <a:pt x="484" y="4878"/>
                    <a:pt x="104" y="5327"/>
                  </a:cubicBezTo>
                  <a:cubicBezTo>
                    <a:pt x="35" y="5396"/>
                    <a:pt x="0" y="5465"/>
                    <a:pt x="69" y="5569"/>
                  </a:cubicBezTo>
                  <a:cubicBezTo>
                    <a:pt x="69" y="5534"/>
                    <a:pt x="104" y="5500"/>
                    <a:pt x="104" y="5465"/>
                  </a:cubicBezTo>
                  <a:cubicBezTo>
                    <a:pt x="933" y="4428"/>
                    <a:pt x="1936" y="3564"/>
                    <a:pt x="2558" y="2354"/>
                  </a:cubicBezTo>
                  <a:cubicBezTo>
                    <a:pt x="2765" y="2009"/>
                    <a:pt x="3077" y="1663"/>
                    <a:pt x="3318" y="1352"/>
                  </a:cubicBezTo>
                  <a:cubicBezTo>
                    <a:pt x="3630" y="972"/>
                    <a:pt x="3941" y="557"/>
                    <a:pt x="4217" y="177"/>
                  </a:cubicBezTo>
                  <a:cubicBezTo>
                    <a:pt x="4252" y="142"/>
                    <a:pt x="4321" y="73"/>
                    <a:pt x="4252" y="38"/>
                  </a:cubicBezTo>
                  <a:cubicBezTo>
                    <a:pt x="4225" y="12"/>
                    <a:pt x="4204" y="1"/>
                    <a:pt x="4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37"/>
            <p:cNvSpPr/>
            <p:nvPr/>
          </p:nvSpPr>
          <p:spPr>
            <a:xfrm>
              <a:off x="1782109" y="13301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37"/>
            <p:cNvSpPr/>
            <p:nvPr/>
          </p:nvSpPr>
          <p:spPr>
            <a:xfrm>
              <a:off x="1781788" y="1327179"/>
              <a:ext cx="2616" cy="2947"/>
            </a:xfrm>
            <a:custGeom>
              <a:avLst/>
              <a:gdLst/>
              <a:ahLst/>
              <a:cxnLst/>
              <a:rect l="l" t="t" r="r" b="b"/>
              <a:pathLst>
                <a:path w="277" h="312" extrusionOk="0">
                  <a:moveTo>
                    <a:pt x="277" y="1"/>
                  </a:moveTo>
                  <a:lnTo>
                    <a:pt x="277" y="1"/>
                  </a:lnTo>
                  <a:cubicBezTo>
                    <a:pt x="173" y="70"/>
                    <a:pt x="0" y="104"/>
                    <a:pt x="35" y="312"/>
                  </a:cubicBezTo>
                  <a:cubicBezTo>
                    <a:pt x="139" y="208"/>
                    <a:pt x="242" y="104"/>
                    <a:pt x="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37"/>
            <p:cNvSpPr/>
            <p:nvPr/>
          </p:nvSpPr>
          <p:spPr>
            <a:xfrm>
              <a:off x="1804966" y="1310528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70"/>
                  </a:moveTo>
                  <a:cubicBezTo>
                    <a:pt x="35" y="70"/>
                    <a:pt x="35" y="35"/>
                    <a:pt x="35" y="1"/>
                  </a:cubicBezTo>
                  <a:lnTo>
                    <a:pt x="35" y="70"/>
                  </a:lnTo>
                  <a:lnTo>
                    <a:pt x="0" y="70"/>
                  </a:lnTo>
                  <a:lnTo>
                    <a:pt x="35" y="70"/>
                  </a:lnTo>
                  <a:lnTo>
                    <a:pt x="35" y="7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37"/>
            <p:cNvSpPr/>
            <p:nvPr/>
          </p:nvSpPr>
          <p:spPr>
            <a:xfrm>
              <a:off x="1804966" y="1308573"/>
              <a:ext cx="1643" cy="1965"/>
            </a:xfrm>
            <a:custGeom>
              <a:avLst/>
              <a:gdLst/>
              <a:ahLst/>
              <a:cxnLst/>
              <a:rect l="l" t="t" r="r" b="b"/>
              <a:pathLst>
                <a:path w="174" h="208" extrusionOk="0">
                  <a:moveTo>
                    <a:pt x="139" y="0"/>
                  </a:moveTo>
                  <a:cubicBezTo>
                    <a:pt x="0" y="35"/>
                    <a:pt x="35" y="139"/>
                    <a:pt x="35" y="208"/>
                  </a:cubicBezTo>
                  <a:cubicBezTo>
                    <a:pt x="35" y="139"/>
                    <a:pt x="173" y="104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37"/>
            <p:cNvSpPr/>
            <p:nvPr/>
          </p:nvSpPr>
          <p:spPr>
            <a:xfrm>
              <a:off x="1828144" y="1288653"/>
              <a:ext cx="1313" cy="671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139" y="1"/>
                  </a:moveTo>
                  <a:cubicBezTo>
                    <a:pt x="70" y="1"/>
                    <a:pt x="35" y="35"/>
                    <a:pt x="1" y="70"/>
                  </a:cubicBezTo>
                  <a:cubicBezTo>
                    <a:pt x="35" y="35"/>
                    <a:pt x="104" y="1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37"/>
            <p:cNvSpPr/>
            <p:nvPr/>
          </p:nvSpPr>
          <p:spPr>
            <a:xfrm>
              <a:off x="1826841" y="1289314"/>
              <a:ext cx="1965" cy="2286"/>
            </a:xfrm>
            <a:custGeom>
              <a:avLst/>
              <a:gdLst/>
              <a:ahLst/>
              <a:cxnLst/>
              <a:rect l="l" t="t" r="r" b="b"/>
              <a:pathLst>
                <a:path w="208" h="242" extrusionOk="0">
                  <a:moveTo>
                    <a:pt x="139" y="0"/>
                  </a:moveTo>
                  <a:cubicBezTo>
                    <a:pt x="104" y="104"/>
                    <a:pt x="0" y="138"/>
                    <a:pt x="69" y="242"/>
                  </a:cubicBezTo>
                  <a:cubicBezTo>
                    <a:pt x="104" y="173"/>
                    <a:pt x="208" y="104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37"/>
            <p:cNvSpPr/>
            <p:nvPr/>
          </p:nvSpPr>
          <p:spPr>
            <a:xfrm>
              <a:off x="1772976" y="1358518"/>
              <a:ext cx="1313" cy="255"/>
            </a:xfrm>
            <a:custGeom>
              <a:avLst/>
              <a:gdLst/>
              <a:ahLst/>
              <a:cxnLst/>
              <a:rect l="l" t="t" r="r" b="b"/>
              <a:pathLst>
                <a:path w="139" h="27" extrusionOk="0">
                  <a:moveTo>
                    <a:pt x="0" y="1"/>
                  </a:moveTo>
                  <a:cubicBezTo>
                    <a:pt x="35" y="18"/>
                    <a:pt x="60" y="27"/>
                    <a:pt x="82" y="27"/>
                  </a:cubicBezTo>
                  <a:cubicBezTo>
                    <a:pt x="104" y="27"/>
                    <a:pt x="121" y="18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37"/>
            <p:cNvSpPr/>
            <p:nvPr/>
          </p:nvSpPr>
          <p:spPr>
            <a:xfrm>
              <a:off x="1772976" y="135884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0" y="0"/>
                  </a:moveTo>
                  <a:lnTo>
                    <a:pt x="0" y="70"/>
                  </a:lnTo>
                  <a:cubicBezTo>
                    <a:pt x="0" y="70"/>
                    <a:pt x="0" y="104"/>
                    <a:pt x="0" y="139"/>
                  </a:cubicBezTo>
                  <a:cubicBezTo>
                    <a:pt x="0" y="139"/>
                    <a:pt x="35" y="139"/>
                    <a:pt x="35" y="104"/>
                  </a:cubicBezTo>
                  <a:cubicBezTo>
                    <a:pt x="35" y="104"/>
                    <a:pt x="69" y="70"/>
                    <a:pt x="35" y="35"/>
                  </a:cubicBez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37"/>
            <p:cNvSpPr/>
            <p:nvPr/>
          </p:nvSpPr>
          <p:spPr>
            <a:xfrm>
              <a:off x="1774601" y="1357092"/>
              <a:ext cx="1322" cy="1115"/>
            </a:xfrm>
            <a:custGeom>
              <a:avLst/>
              <a:gdLst/>
              <a:ahLst/>
              <a:cxnLst/>
              <a:rect l="l" t="t" r="r" b="b"/>
              <a:pathLst>
                <a:path w="140" h="118" extrusionOk="0">
                  <a:moveTo>
                    <a:pt x="74" y="1"/>
                  </a:moveTo>
                  <a:cubicBezTo>
                    <a:pt x="20" y="1"/>
                    <a:pt x="1" y="40"/>
                    <a:pt x="1" y="117"/>
                  </a:cubicBezTo>
                  <a:cubicBezTo>
                    <a:pt x="70" y="83"/>
                    <a:pt x="70" y="14"/>
                    <a:pt x="139" y="14"/>
                  </a:cubicBezTo>
                  <a:cubicBezTo>
                    <a:pt x="113" y="5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37"/>
            <p:cNvSpPr/>
            <p:nvPr/>
          </p:nvSpPr>
          <p:spPr>
            <a:xfrm>
              <a:off x="1774601" y="135819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37"/>
            <p:cNvSpPr/>
            <p:nvPr/>
          </p:nvSpPr>
          <p:spPr>
            <a:xfrm>
              <a:off x="1777217" y="13382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0" y="70"/>
                    <a:pt x="35" y="70"/>
                    <a:pt x="69" y="70"/>
                  </a:cubicBezTo>
                  <a:cubicBezTo>
                    <a:pt x="69" y="70"/>
                    <a:pt x="69" y="35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37"/>
            <p:cNvSpPr/>
            <p:nvPr/>
          </p:nvSpPr>
          <p:spPr>
            <a:xfrm>
              <a:off x="1777869" y="13395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37"/>
            <p:cNvSpPr/>
            <p:nvPr/>
          </p:nvSpPr>
          <p:spPr>
            <a:xfrm>
              <a:off x="1830099" y="1287350"/>
              <a:ext cx="274" cy="340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1"/>
                  </a:moveTo>
                  <a:cubicBezTo>
                    <a:pt x="4" y="4"/>
                    <a:pt x="7" y="7"/>
                    <a:pt x="9" y="10"/>
                  </a:cubicBezTo>
                  <a:lnTo>
                    <a:pt x="9" y="10"/>
                  </a:lnTo>
                  <a:cubicBezTo>
                    <a:pt x="17" y="1"/>
                    <a:pt x="23" y="1"/>
                    <a:pt x="1" y="1"/>
                  </a:cubicBezTo>
                  <a:close/>
                  <a:moveTo>
                    <a:pt x="9" y="10"/>
                  </a:moveTo>
                  <a:cubicBezTo>
                    <a:pt x="5" y="15"/>
                    <a:pt x="1" y="23"/>
                    <a:pt x="1" y="35"/>
                  </a:cubicBezTo>
                  <a:cubicBezTo>
                    <a:pt x="1" y="35"/>
                    <a:pt x="29" y="35"/>
                    <a:pt x="9" y="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37"/>
            <p:cNvSpPr/>
            <p:nvPr/>
          </p:nvSpPr>
          <p:spPr>
            <a:xfrm>
              <a:off x="1758280" y="1369946"/>
              <a:ext cx="1313" cy="1133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70" y="1"/>
                  </a:moveTo>
                  <a:cubicBezTo>
                    <a:pt x="35" y="35"/>
                    <a:pt x="35" y="70"/>
                    <a:pt x="1" y="104"/>
                  </a:cubicBezTo>
                  <a:cubicBezTo>
                    <a:pt x="24" y="104"/>
                    <a:pt x="47" y="120"/>
                    <a:pt x="70" y="120"/>
                  </a:cubicBezTo>
                  <a:cubicBezTo>
                    <a:pt x="81" y="120"/>
                    <a:pt x="93" y="116"/>
                    <a:pt x="104" y="104"/>
                  </a:cubicBezTo>
                  <a:cubicBezTo>
                    <a:pt x="139" y="35"/>
                    <a:pt x="104" y="35"/>
                    <a:pt x="70" y="35"/>
                  </a:cubicBezTo>
                  <a:cubicBezTo>
                    <a:pt x="104" y="1"/>
                    <a:pt x="104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37"/>
            <p:cNvSpPr/>
            <p:nvPr/>
          </p:nvSpPr>
          <p:spPr>
            <a:xfrm>
              <a:off x="1756646" y="1371911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35"/>
                    <a:pt x="1" y="35"/>
                    <a:pt x="1" y="35"/>
                  </a:cubicBezTo>
                  <a:lnTo>
                    <a:pt x="1" y="69"/>
                  </a:lnTo>
                  <a:cubicBezTo>
                    <a:pt x="1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37"/>
            <p:cNvSpPr/>
            <p:nvPr/>
          </p:nvSpPr>
          <p:spPr>
            <a:xfrm>
              <a:off x="1757628" y="137092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35" y="69"/>
                    <a:pt x="0" y="104"/>
                  </a:cubicBezTo>
                  <a:cubicBezTo>
                    <a:pt x="35" y="69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37"/>
            <p:cNvSpPr/>
            <p:nvPr/>
          </p:nvSpPr>
          <p:spPr>
            <a:xfrm>
              <a:off x="1756325" y="137256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37"/>
            <p:cNvSpPr/>
            <p:nvPr/>
          </p:nvSpPr>
          <p:spPr>
            <a:xfrm>
              <a:off x="1765137" y="1362116"/>
              <a:ext cx="227" cy="151"/>
            </a:xfrm>
            <a:custGeom>
              <a:avLst/>
              <a:gdLst/>
              <a:ahLst/>
              <a:cxnLst/>
              <a:rect l="l" t="t" r="r" b="b"/>
              <a:pathLst>
                <a:path w="24" h="16" extrusionOk="0">
                  <a:moveTo>
                    <a:pt x="0" y="0"/>
                  </a:moveTo>
                  <a:cubicBezTo>
                    <a:pt x="0" y="12"/>
                    <a:pt x="4" y="15"/>
                    <a:pt x="8" y="15"/>
                  </a:cubicBezTo>
                  <a:cubicBezTo>
                    <a:pt x="16" y="15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37"/>
            <p:cNvSpPr/>
            <p:nvPr/>
          </p:nvSpPr>
          <p:spPr>
            <a:xfrm>
              <a:off x="1770029" y="136342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37"/>
            <p:cNvSpPr/>
            <p:nvPr/>
          </p:nvSpPr>
          <p:spPr>
            <a:xfrm>
              <a:off x="1771011" y="134546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37"/>
            <p:cNvSpPr/>
            <p:nvPr/>
          </p:nvSpPr>
          <p:spPr>
            <a:xfrm>
              <a:off x="1771342" y="134546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37"/>
            <p:cNvSpPr/>
            <p:nvPr/>
          </p:nvSpPr>
          <p:spPr>
            <a:xfrm>
              <a:off x="1771011" y="1356232"/>
              <a:ext cx="661" cy="671"/>
            </a:xfrm>
            <a:custGeom>
              <a:avLst/>
              <a:gdLst/>
              <a:ahLst/>
              <a:cxnLst/>
              <a:rect l="l" t="t" r="r" b="b"/>
              <a:pathLst>
                <a:path w="70" h="71" extrusionOk="0">
                  <a:moveTo>
                    <a:pt x="35" y="1"/>
                  </a:moveTo>
                  <a:cubicBezTo>
                    <a:pt x="35" y="1"/>
                    <a:pt x="1" y="35"/>
                    <a:pt x="1" y="70"/>
                  </a:cubicBezTo>
                  <a:lnTo>
                    <a:pt x="70" y="70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37"/>
            <p:cNvSpPr/>
            <p:nvPr/>
          </p:nvSpPr>
          <p:spPr>
            <a:xfrm>
              <a:off x="1775913" y="135721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37"/>
            <p:cNvSpPr/>
            <p:nvPr/>
          </p:nvSpPr>
          <p:spPr>
            <a:xfrm>
              <a:off x="1775913" y="1356232"/>
              <a:ext cx="1313" cy="1115"/>
            </a:xfrm>
            <a:custGeom>
              <a:avLst/>
              <a:gdLst/>
              <a:ahLst/>
              <a:cxnLst/>
              <a:rect l="l" t="t" r="r" b="b"/>
              <a:pathLst>
                <a:path w="139" h="118" extrusionOk="0">
                  <a:moveTo>
                    <a:pt x="138" y="1"/>
                  </a:moveTo>
                  <a:cubicBezTo>
                    <a:pt x="69" y="1"/>
                    <a:pt x="35" y="70"/>
                    <a:pt x="0" y="105"/>
                  </a:cubicBezTo>
                  <a:cubicBezTo>
                    <a:pt x="26" y="113"/>
                    <a:pt x="48" y="118"/>
                    <a:pt x="65" y="118"/>
                  </a:cubicBezTo>
                  <a:cubicBezTo>
                    <a:pt x="119" y="118"/>
                    <a:pt x="138" y="79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37"/>
            <p:cNvSpPr/>
            <p:nvPr/>
          </p:nvSpPr>
          <p:spPr>
            <a:xfrm>
              <a:off x="1769708" y="1356997"/>
              <a:ext cx="1313" cy="557"/>
            </a:xfrm>
            <a:custGeom>
              <a:avLst/>
              <a:gdLst/>
              <a:ahLst/>
              <a:cxnLst/>
              <a:rect l="l" t="t" r="r" b="b"/>
              <a:pathLst>
                <a:path w="139" h="59" extrusionOk="0">
                  <a:moveTo>
                    <a:pt x="83" y="1"/>
                  </a:moveTo>
                  <a:cubicBezTo>
                    <a:pt x="53" y="1"/>
                    <a:pt x="21" y="18"/>
                    <a:pt x="0" y="58"/>
                  </a:cubicBezTo>
                  <a:lnTo>
                    <a:pt x="139" y="24"/>
                  </a:lnTo>
                  <a:cubicBezTo>
                    <a:pt x="124" y="9"/>
                    <a:pt x="104" y="1"/>
                    <a:pt x="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37"/>
            <p:cNvSpPr/>
            <p:nvPr/>
          </p:nvSpPr>
          <p:spPr>
            <a:xfrm>
              <a:off x="1774601" y="135819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37"/>
            <p:cNvSpPr/>
            <p:nvPr/>
          </p:nvSpPr>
          <p:spPr>
            <a:xfrm>
              <a:off x="1766119" y="1359500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38" y="1"/>
                  </a:moveTo>
                  <a:cubicBezTo>
                    <a:pt x="104" y="1"/>
                    <a:pt x="104" y="70"/>
                    <a:pt x="104" y="104"/>
                  </a:cubicBezTo>
                  <a:cubicBezTo>
                    <a:pt x="138" y="70"/>
                    <a:pt x="173" y="70"/>
                    <a:pt x="173" y="35"/>
                  </a:cubicBezTo>
                  <a:cubicBezTo>
                    <a:pt x="173" y="35"/>
                    <a:pt x="173" y="35"/>
                    <a:pt x="173" y="1"/>
                  </a:cubicBezTo>
                  <a:close/>
                  <a:moveTo>
                    <a:pt x="32" y="56"/>
                  </a:moveTo>
                  <a:cubicBezTo>
                    <a:pt x="11" y="56"/>
                    <a:pt x="0" y="82"/>
                    <a:pt x="0" y="139"/>
                  </a:cubicBezTo>
                  <a:cubicBezTo>
                    <a:pt x="35" y="139"/>
                    <a:pt x="69" y="104"/>
                    <a:pt x="104" y="104"/>
                  </a:cubicBezTo>
                  <a:cubicBezTo>
                    <a:pt x="73" y="73"/>
                    <a:pt x="49" y="56"/>
                    <a:pt x="32" y="5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37"/>
            <p:cNvSpPr/>
            <p:nvPr/>
          </p:nvSpPr>
          <p:spPr>
            <a:xfrm>
              <a:off x="1766119" y="13608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37"/>
            <p:cNvSpPr/>
            <p:nvPr/>
          </p:nvSpPr>
          <p:spPr>
            <a:xfrm>
              <a:off x="1764816" y="1360718"/>
              <a:ext cx="1313" cy="1407"/>
            </a:xfrm>
            <a:custGeom>
              <a:avLst/>
              <a:gdLst/>
              <a:ahLst/>
              <a:cxnLst/>
              <a:rect l="l" t="t" r="r" b="b"/>
              <a:pathLst>
                <a:path w="139" h="149" extrusionOk="0">
                  <a:moveTo>
                    <a:pt x="77" y="1"/>
                  </a:moveTo>
                  <a:cubicBezTo>
                    <a:pt x="1" y="1"/>
                    <a:pt x="6" y="63"/>
                    <a:pt x="34" y="148"/>
                  </a:cubicBezTo>
                  <a:cubicBezTo>
                    <a:pt x="104" y="114"/>
                    <a:pt x="138" y="79"/>
                    <a:pt x="138" y="10"/>
                  </a:cubicBezTo>
                  <a:cubicBezTo>
                    <a:pt x="114" y="4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37"/>
            <p:cNvSpPr/>
            <p:nvPr/>
          </p:nvSpPr>
          <p:spPr>
            <a:xfrm>
              <a:off x="1766119" y="13608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37"/>
            <p:cNvSpPr/>
            <p:nvPr/>
          </p:nvSpPr>
          <p:spPr>
            <a:xfrm>
              <a:off x="1772315" y="13549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37"/>
            <p:cNvSpPr/>
            <p:nvPr/>
          </p:nvSpPr>
          <p:spPr>
            <a:xfrm>
              <a:off x="1772315" y="1355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37"/>
            <p:cNvSpPr/>
            <p:nvPr/>
          </p:nvSpPr>
          <p:spPr>
            <a:xfrm>
              <a:off x="1771342" y="135492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cubicBezTo>
                    <a:pt x="35" y="35"/>
                    <a:pt x="0" y="70"/>
                    <a:pt x="0" y="139"/>
                  </a:cubicBezTo>
                  <a:cubicBezTo>
                    <a:pt x="69" y="139"/>
                    <a:pt x="104" y="104"/>
                    <a:pt x="104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37"/>
            <p:cNvSpPr/>
            <p:nvPr/>
          </p:nvSpPr>
          <p:spPr>
            <a:xfrm>
              <a:off x="1818680" y="130204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0" y="0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37"/>
            <p:cNvSpPr/>
            <p:nvPr/>
          </p:nvSpPr>
          <p:spPr>
            <a:xfrm>
              <a:off x="1829448" y="1287350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70" y="1"/>
                  </a:moveTo>
                  <a:cubicBezTo>
                    <a:pt x="1" y="35"/>
                    <a:pt x="1" y="70"/>
                    <a:pt x="1" y="104"/>
                  </a:cubicBezTo>
                  <a:lnTo>
                    <a:pt x="1" y="139"/>
                  </a:lnTo>
                  <a:cubicBezTo>
                    <a:pt x="70" y="139"/>
                    <a:pt x="104" y="104"/>
                    <a:pt x="70" y="3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37"/>
            <p:cNvSpPr/>
            <p:nvPr/>
          </p:nvSpPr>
          <p:spPr>
            <a:xfrm>
              <a:off x="1826189" y="1291921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8" y="1"/>
                  </a:moveTo>
                  <a:cubicBezTo>
                    <a:pt x="69" y="1"/>
                    <a:pt x="35" y="1"/>
                    <a:pt x="0" y="35"/>
                  </a:cubicBezTo>
                  <a:cubicBezTo>
                    <a:pt x="35" y="35"/>
                    <a:pt x="69" y="1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37"/>
            <p:cNvSpPr/>
            <p:nvPr/>
          </p:nvSpPr>
          <p:spPr>
            <a:xfrm>
              <a:off x="1827492" y="12919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37"/>
            <p:cNvSpPr/>
            <p:nvPr/>
          </p:nvSpPr>
          <p:spPr>
            <a:xfrm>
              <a:off x="1826189" y="129225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37"/>
            <p:cNvSpPr/>
            <p:nvPr/>
          </p:nvSpPr>
          <p:spPr>
            <a:xfrm>
              <a:off x="1822921" y="129584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35"/>
                    <a:pt x="35" y="35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37"/>
            <p:cNvSpPr/>
            <p:nvPr/>
          </p:nvSpPr>
          <p:spPr>
            <a:xfrm>
              <a:off x="1784395" y="1326764"/>
              <a:ext cx="2229" cy="642"/>
            </a:xfrm>
            <a:custGeom>
              <a:avLst/>
              <a:gdLst/>
              <a:ahLst/>
              <a:cxnLst/>
              <a:rect l="l" t="t" r="r" b="b"/>
              <a:pathLst>
                <a:path w="236" h="68" extrusionOk="0">
                  <a:moveTo>
                    <a:pt x="211" y="0"/>
                  </a:moveTo>
                  <a:cubicBezTo>
                    <a:pt x="210" y="0"/>
                    <a:pt x="208" y="3"/>
                    <a:pt x="208" y="10"/>
                  </a:cubicBezTo>
                  <a:cubicBezTo>
                    <a:pt x="197" y="22"/>
                    <a:pt x="189" y="25"/>
                    <a:pt x="184" y="25"/>
                  </a:cubicBezTo>
                  <a:cubicBezTo>
                    <a:pt x="174" y="25"/>
                    <a:pt x="174" y="10"/>
                    <a:pt x="174" y="10"/>
                  </a:cubicBezTo>
                  <a:lnTo>
                    <a:pt x="1" y="10"/>
                  </a:lnTo>
                  <a:cubicBezTo>
                    <a:pt x="41" y="51"/>
                    <a:pt x="70" y="67"/>
                    <a:pt x="94" y="67"/>
                  </a:cubicBezTo>
                  <a:cubicBezTo>
                    <a:pt x="110" y="67"/>
                    <a:pt x="125" y="59"/>
                    <a:pt x="139" y="45"/>
                  </a:cubicBezTo>
                  <a:lnTo>
                    <a:pt x="208" y="45"/>
                  </a:lnTo>
                  <a:cubicBezTo>
                    <a:pt x="236" y="45"/>
                    <a:pt x="21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37"/>
            <p:cNvSpPr/>
            <p:nvPr/>
          </p:nvSpPr>
          <p:spPr>
            <a:xfrm>
              <a:off x="1784395" y="13268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37"/>
            <p:cNvSpPr/>
            <p:nvPr/>
          </p:nvSpPr>
          <p:spPr>
            <a:xfrm>
              <a:off x="1781136" y="1330117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35"/>
                    <a:pt x="0" y="70"/>
                    <a:pt x="0" y="139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37"/>
            <p:cNvSpPr/>
            <p:nvPr/>
          </p:nvSpPr>
          <p:spPr>
            <a:xfrm>
              <a:off x="1781136" y="13314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37"/>
            <p:cNvSpPr/>
            <p:nvPr/>
          </p:nvSpPr>
          <p:spPr>
            <a:xfrm>
              <a:off x="1790761" y="1334688"/>
              <a:ext cx="1483" cy="661"/>
            </a:xfrm>
            <a:custGeom>
              <a:avLst/>
              <a:gdLst/>
              <a:ahLst/>
              <a:cxnLst/>
              <a:rect l="l" t="t" r="r" b="b"/>
              <a:pathLst>
                <a:path w="157" h="70" extrusionOk="0">
                  <a:moveTo>
                    <a:pt x="18" y="35"/>
                  </a:moveTo>
                  <a:cubicBezTo>
                    <a:pt x="18" y="53"/>
                    <a:pt x="16" y="61"/>
                    <a:pt x="13" y="65"/>
                  </a:cubicBezTo>
                  <a:lnTo>
                    <a:pt x="13" y="65"/>
                  </a:lnTo>
                  <a:cubicBezTo>
                    <a:pt x="8" y="61"/>
                    <a:pt x="6" y="59"/>
                    <a:pt x="4" y="59"/>
                  </a:cubicBezTo>
                  <a:cubicBezTo>
                    <a:pt x="1" y="59"/>
                    <a:pt x="5" y="67"/>
                    <a:pt x="9" y="67"/>
                  </a:cubicBezTo>
                  <a:cubicBezTo>
                    <a:pt x="10" y="67"/>
                    <a:pt x="12" y="67"/>
                    <a:pt x="13" y="65"/>
                  </a:cubicBezTo>
                  <a:lnTo>
                    <a:pt x="13" y="65"/>
                  </a:lnTo>
                  <a:cubicBezTo>
                    <a:pt x="15" y="66"/>
                    <a:pt x="16" y="68"/>
                    <a:pt x="18" y="70"/>
                  </a:cubicBezTo>
                  <a:cubicBezTo>
                    <a:pt x="18" y="70"/>
                    <a:pt x="53" y="70"/>
                    <a:pt x="53" y="35"/>
                  </a:cubicBezTo>
                  <a:lnTo>
                    <a:pt x="53" y="35"/>
                  </a:lnTo>
                  <a:cubicBezTo>
                    <a:pt x="53" y="36"/>
                    <a:pt x="53" y="51"/>
                    <a:pt x="42" y="51"/>
                  </a:cubicBezTo>
                  <a:cubicBezTo>
                    <a:pt x="37" y="51"/>
                    <a:pt x="30" y="47"/>
                    <a:pt x="18" y="35"/>
                  </a:cubicBezTo>
                  <a:close/>
                  <a:moveTo>
                    <a:pt x="156" y="1"/>
                  </a:moveTo>
                  <a:cubicBezTo>
                    <a:pt x="122" y="1"/>
                    <a:pt x="87" y="35"/>
                    <a:pt x="53" y="35"/>
                  </a:cubicBezTo>
                  <a:lnTo>
                    <a:pt x="156" y="70"/>
                  </a:lnTo>
                  <a:lnTo>
                    <a:pt x="1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37"/>
            <p:cNvSpPr/>
            <p:nvPr/>
          </p:nvSpPr>
          <p:spPr>
            <a:xfrm>
              <a:off x="1803984" y="13115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35"/>
                  </a:cubicBez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37"/>
            <p:cNvSpPr/>
            <p:nvPr/>
          </p:nvSpPr>
          <p:spPr>
            <a:xfrm>
              <a:off x="1803663" y="1311179"/>
              <a:ext cx="1313" cy="671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138" y="1"/>
                  </a:moveTo>
                  <a:lnTo>
                    <a:pt x="35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69" y="35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37"/>
            <p:cNvSpPr/>
            <p:nvPr/>
          </p:nvSpPr>
          <p:spPr>
            <a:xfrm>
              <a:off x="1766440" y="16585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37"/>
            <p:cNvSpPr/>
            <p:nvPr/>
          </p:nvSpPr>
          <p:spPr>
            <a:xfrm>
              <a:off x="1769056" y="16549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37"/>
            <p:cNvSpPr/>
            <p:nvPr/>
          </p:nvSpPr>
          <p:spPr>
            <a:xfrm>
              <a:off x="1769056" y="165462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37"/>
            <p:cNvSpPr/>
            <p:nvPr/>
          </p:nvSpPr>
          <p:spPr>
            <a:xfrm>
              <a:off x="1778199" y="16497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37"/>
            <p:cNvSpPr/>
            <p:nvPr/>
          </p:nvSpPr>
          <p:spPr>
            <a:xfrm>
              <a:off x="1800725" y="1402900"/>
              <a:ext cx="14045" cy="17983"/>
            </a:xfrm>
            <a:custGeom>
              <a:avLst/>
              <a:gdLst/>
              <a:ahLst/>
              <a:cxnLst/>
              <a:rect l="l" t="t" r="r" b="b"/>
              <a:pathLst>
                <a:path w="1487" h="1904" extrusionOk="0">
                  <a:moveTo>
                    <a:pt x="1375" y="1"/>
                  </a:moveTo>
                  <a:cubicBezTo>
                    <a:pt x="1279" y="1"/>
                    <a:pt x="1227" y="98"/>
                    <a:pt x="1175" y="176"/>
                  </a:cubicBezTo>
                  <a:cubicBezTo>
                    <a:pt x="864" y="659"/>
                    <a:pt x="519" y="1143"/>
                    <a:pt x="138" y="1627"/>
                  </a:cubicBezTo>
                  <a:cubicBezTo>
                    <a:pt x="69" y="1696"/>
                    <a:pt x="0" y="1800"/>
                    <a:pt x="69" y="1904"/>
                  </a:cubicBezTo>
                  <a:cubicBezTo>
                    <a:pt x="242" y="1800"/>
                    <a:pt x="311" y="1627"/>
                    <a:pt x="415" y="1489"/>
                  </a:cubicBezTo>
                  <a:cubicBezTo>
                    <a:pt x="795" y="1005"/>
                    <a:pt x="1072" y="487"/>
                    <a:pt x="1486" y="37"/>
                  </a:cubicBezTo>
                  <a:cubicBezTo>
                    <a:pt x="1443" y="11"/>
                    <a:pt x="140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37"/>
            <p:cNvSpPr/>
            <p:nvPr/>
          </p:nvSpPr>
          <p:spPr>
            <a:xfrm>
              <a:off x="1814761" y="1403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37"/>
            <p:cNvSpPr/>
            <p:nvPr/>
          </p:nvSpPr>
          <p:spPr>
            <a:xfrm>
              <a:off x="1786681" y="1437525"/>
              <a:ext cx="8170" cy="9964"/>
            </a:xfrm>
            <a:custGeom>
              <a:avLst/>
              <a:gdLst/>
              <a:ahLst/>
              <a:cxnLst/>
              <a:rect l="l" t="t" r="r" b="b"/>
              <a:pathLst>
                <a:path w="865" h="1055" extrusionOk="0">
                  <a:moveTo>
                    <a:pt x="865" y="1"/>
                  </a:moveTo>
                  <a:lnTo>
                    <a:pt x="865" y="1"/>
                  </a:lnTo>
                  <a:cubicBezTo>
                    <a:pt x="761" y="35"/>
                    <a:pt x="657" y="70"/>
                    <a:pt x="623" y="173"/>
                  </a:cubicBezTo>
                  <a:cubicBezTo>
                    <a:pt x="450" y="450"/>
                    <a:pt x="208" y="657"/>
                    <a:pt x="1" y="899"/>
                  </a:cubicBezTo>
                  <a:cubicBezTo>
                    <a:pt x="122" y="1003"/>
                    <a:pt x="182" y="1055"/>
                    <a:pt x="230" y="1055"/>
                  </a:cubicBezTo>
                  <a:cubicBezTo>
                    <a:pt x="277" y="1055"/>
                    <a:pt x="312" y="1003"/>
                    <a:pt x="381" y="899"/>
                  </a:cubicBezTo>
                  <a:cubicBezTo>
                    <a:pt x="519" y="692"/>
                    <a:pt x="692" y="519"/>
                    <a:pt x="761" y="277"/>
                  </a:cubicBezTo>
                  <a:cubicBezTo>
                    <a:pt x="830" y="208"/>
                    <a:pt x="830" y="104"/>
                    <a:pt x="8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37"/>
            <p:cNvSpPr/>
            <p:nvPr/>
          </p:nvSpPr>
          <p:spPr>
            <a:xfrm>
              <a:off x="1780806" y="1436090"/>
              <a:ext cx="10786" cy="13308"/>
            </a:xfrm>
            <a:custGeom>
              <a:avLst/>
              <a:gdLst/>
              <a:ahLst/>
              <a:cxnLst/>
              <a:rect l="l" t="t" r="r" b="b"/>
              <a:pathLst>
                <a:path w="1142" h="1409" extrusionOk="0">
                  <a:moveTo>
                    <a:pt x="1014" y="1"/>
                  </a:moveTo>
                  <a:cubicBezTo>
                    <a:pt x="979" y="1"/>
                    <a:pt x="949" y="21"/>
                    <a:pt x="934" y="83"/>
                  </a:cubicBezTo>
                  <a:cubicBezTo>
                    <a:pt x="830" y="291"/>
                    <a:pt x="657" y="429"/>
                    <a:pt x="554" y="602"/>
                  </a:cubicBezTo>
                  <a:cubicBezTo>
                    <a:pt x="415" y="878"/>
                    <a:pt x="243" y="1155"/>
                    <a:pt x="1" y="1362"/>
                  </a:cubicBezTo>
                  <a:cubicBezTo>
                    <a:pt x="50" y="1395"/>
                    <a:pt x="89" y="1408"/>
                    <a:pt x="122" y="1408"/>
                  </a:cubicBezTo>
                  <a:cubicBezTo>
                    <a:pt x="228" y="1408"/>
                    <a:pt x="267" y="1269"/>
                    <a:pt x="346" y="1190"/>
                  </a:cubicBezTo>
                  <a:cubicBezTo>
                    <a:pt x="623" y="809"/>
                    <a:pt x="899" y="429"/>
                    <a:pt x="1141" y="49"/>
                  </a:cubicBezTo>
                  <a:cubicBezTo>
                    <a:pt x="1103" y="30"/>
                    <a:pt x="1055" y="1"/>
                    <a:pt x="10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37"/>
            <p:cNvSpPr/>
            <p:nvPr/>
          </p:nvSpPr>
          <p:spPr>
            <a:xfrm>
              <a:off x="1780485" y="144895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37"/>
            <p:cNvSpPr/>
            <p:nvPr/>
          </p:nvSpPr>
          <p:spPr>
            <a:xfrm>
              <a:off x="1792886" y="1422187"/>
              <a:ext cx="7518" cy="10125"/>
            </a:xfrm>
            <a:custGeom>
              <a:avLst/>
              <a:gdLst/>
              <a:ahLst/>
              <a:cxnLst/>
              <a:rect l="l" t="t" r="r" b="b"/>
              <a:pathLst>
                <a:path w="796" h="1072" extrusionOk="0">
                  <a:moveTo>
                    <a:pt x="795" y="0"/>
                  </a:moveTo>
                  <a:lnTo>
                    <a:pt x="795" y="0"/>
                  </a:lnTo>
                  <a:cubicBezTo>
                    <a:pt x="484" y="242"/>
                    <a:pt x="277" y="553"/>
                    <a:pt x="70" y="864"/>
                  </a:cubicBezTo>
                  <a:cubicBezTo>
                    <a:pt x="0" y="933"/>
                    <a:pt x="70" y="1002"/>
                    <a:pt x="104" y="1072"/>
                  </a:cubicBezTo>
                  <a:cubicBezTo>
                    <a:pt x="346" y="760"/>
                    <a:pt x="623" y="415"/>
                    <a:pt x="7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37"/>
            <p:cNvSpPr/>
            <p:nvPr/>
          </p:nvSpPr>
          <p:spPr>
            <a:xfrm>
              <a:off x="1786681" y="14460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37"/>
            <p:cNvSpPr/>
            <p:nvPr/>
          </p:nvSpPr>
          <p:spPr>
            <a:xfrm>
              <a:off x="1778851" y="1446016"/>
              <a:ext cx="7839" cy="11759"/>
            </a:xfrm>
            <a:custGeom>
              <a:avLst/>
              <a:gdLst/>
              <a:ahLst/>
              <a:cxnLst/>
              <a:rect l="l" t="t" r="r" b="b"/>
              <a:pathLst>
                <a:path w="830" h="1245" extrusionOk="0">
                  <a:moveTo>
                    <a:pt x="830" y="0"/>
                  </a:moveTo>
                  <a:lnTo>
                    <a:pt x="830" y="0"/>
                  </a:lnTo>
                  <a:cubicBezTo>
                    <a:pt x="622" y="311"/>
                    <a:pt x="380" y="588"/>
                    <a:pt x="173" y="899"/>
                  </a:cubicBezTo>
                  <a:cubicBezTo>
                    <a:pt x="104" y="1003"/>
                    <a:pt x="0" y="1072"/>
                    <a:pt x="0" y="1245"/>
                  </a:cubicBezTo>
                  <a:cubicBezTo>
                    <a:pt x="69" y="1245"/>
                    <a:pt x="104" y="1210"/>
                    <a:pt x="138" y="1176"/>
                  </a:cubicBezTo>
                  <a:cubicBezTo>
                    <a:pt x="346" y="899"/>
                    <a:pt x="519" y="588"/>
                    <a:pt x="726" y="311"/>
                  </a:cubicBezTo>
                  <a:lnTo>
                    <a:pt x="761" y="311"/>
                  </a:lnTo>
                  <a:cubicBezTo>
                    <a:pt x="830" y="208"/>
                    <a:pt x="830" y="104"/>
                    <a:pt x="8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37"/>
            <p:cNvSpPr/>
            <p:nvPr/>
          </p:nvSpPr>
          <p:spPr>
            <a:xfrm>
              <a:off x="1778851" y="145776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37"/>
            <p:cNvSpPr/>
            <p:nvPr/>
          </p:nvSpPr>
          <p:spPr>
            <a:xfrm>
              <a:off x="1807904" y="1394758"/>
              <a:ext cx="3599" cy="3599"/>
            </a:xfrm>
            <a:custGeom>
              <a:avLst/>
              <a:gdLst/>
              <a:ahLst/>
              <a:cxnLst/>
              <a:rect l="l" t="t" r="r" b="b"/>
              <a:pathLst>
                <a:path w="381" h="381" extrusionOk="0">
                  <a:moveTo>
                    <a:pt x="381" y="1"/>
                  </a:moveTo>
                  <a:lnTo>
                    <a:pt x="381" y="1"/>
                  </a:lnTo>
                  <a:cubicBezTo>
                    <a:pt x="194" y="63"/>
                    <a:pt x="120" y="236"/>
                    <a:pt x="31" y="346"/>
                  </a:cubicBezTo>
                  <a:lnTo>
                    <a:pt x="31" y="346"/>
                  </a:lnTo>
                  <a:cubicBezTo>
                    <a:pt x="141" y="241"/>
                    <a:pt x="318" y="220"/>
                    <a:pt x="381" y="1"/>
                  </a:cubicBezTo>
                  <a:close/>
                  <a:moveTo>
                    <a:pt x="31" y="346"/>
                  </a:moveTo>
                  <a:cubicBezTo>
                    <a:pt x="20" y="357"/>
                    <a:pt x="10" y="368"/>
                    <a:pt x="0" y="381"/>
                  </a:cubicBezTo>
                  <a:cubicBezTo>
                    <a:pt x="11" y="370"/>
                    <a:pt x="21" y="359"/>
                    <a:pt x="31" y="3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37"/>
            <p:cNvSpPr/>
            <p:nvPr/>
          </p:nvSpPr>
          <p:spPr>
            <a:xfrm>
              <a:off x="1794841" y="14375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37"/>
            <p:cNvSpPr/>
            <p:nvPr/>
          </p:nvSpPr>
          <p:spPr>
            <a:xfrm>
              <a:off x="1794841" y="1433936"/>
              <a:ext cx="3277" cy="3277"/>
            </a:xfrm>
            <a:custGeom>
              <a:avLst/>
              <a:gdLst/>
              <a:ahLst/>
              <a:cxnLst/>
              <a:rect l="l" t="t" r="r" b="b"/>
              <a:pathLst>
                <a:path w="347" h="347" extrusionOk="0">
                  <a:moveTo>
                    <a:pt x="208" y="0"/>
                  </a:moveTo>
                  <a:lnTo>
                    <a:pt x="208" y="0"/>
                  </a:lnTo>
                  <a:cubicBezTo>
                    <a:pt x="70" y="70"/>
                    <a:pt x="1" y="173"/>
                    <a:pt x="1" y="346"/>
                  </a:cubicBezTo>
                  <a:cubicBezTo>
                    <a:pt x="1" y="208"/>
                    <a:pt x="347" y="208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37"/>
            <p:cNvSpPr/>
            <p:nvPr/>
          </p:nvSpPr>
          <p:spPr>
            <a:xfrm>
              <a:off x="1813457" y="13976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37"/>
            <p:cNvSpPr/>
            <p:nvPr/>
          </p:nvSpPr>
          <p:spPr>
            <a:xfrm>
              <a:off x="1812796" y="1397696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70" y="1"/>
                  </a:moveTo>
                  <a:cubicBezTo>
                    <a:pt x="36" y="35"/>
                    <a:pt x="36" y="35"/>
                    <a:pt x="36" y="70"/>
                  </a:cubicBezTo>
                  <a:cubicBezTo>
                    <a:pt x="1" y="104"/>
                    <a:pt x="1" y="104"/>
                    <a:pt x="1" y="139"/>
                  </a:cubicBezTo>
                  <a:lnTo>
                    <a:pt x="36" y="139"/>
                  </a:lnTo>
                  <a:cubicBezTo>
                    <a:pt x="70" y="139"/>
                    <a:pt x="70" y="104"/>
                    <a:pt x="70" y="70"/>
                  </a:cubicBezTo>
                  <a:cubicBezTo>
                    <a:pt x="70" y="35"/>
                    <a:pt x="70" y="35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37"/>
            <p:cNvSpPr/>
            <p:nvPr/>
          </p:nvSpPr>
          <p:spPr>
            <a:xfrm>
              <a:off x="1816716" y="1399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37"/>
            <p:cNvSpPr/>
            <p:nvPr/>
          </p:nvSpPr>
          <p:spPr>
            <a:xfrm>
              <a:off x="1817046" y="1398026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cubicBezTo>
                    <a:pt x="35" y="0"/>
                    <a:pt x="0" y="69"/>
                    <a:pt x="0" y="173"/>
                  </a:cubicBezTo>
                  <a:cubicBezTo>
                    <a:pt x="35" y="104"/>
                    <a:pt x="104" y="69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37"/>
            <p:cNvSpPr/>
            <p:nvPr/>
          </p:nvSpPr>
          <p:spPr>
            <a:xfrm>
              <a:off x="1791904" y="1432633"/>
              <a:ext cx="1643" cy="1965"/>
            </a:xfrm>
            <a:custGeom>
              <a:avLst/>
              <a:gdLst/>
              <a:ahLst/>
              <a:cxnLst/>
              <a:rect l="l" t="t" r="r" b="b"/>
              <a:pathLst>
                <a:path w="174" h="208" extrusionOk="0">
                  <a:moveTo>
                    <a:pt x="174" y="0"/>
                  </a:moveTo>
                  <a:cubicBezTo>
                    <a:pt x="70" y="0"/>
                    <a:pt x="1" y="69"/>
                    <a:pt x="35" y="208"/>
                  </a:cubicBezTo>
                  <a:cubicBezTo>
                    <a:pt x="139" y="173"/>
                    <a:pt x="174" y="69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37"/>
            <p:cNvSpPr/>
            <p:nvPr/>
          </p:nvSpPr>
          <p:spPr>
            <a:xfrm>
              <a:off x="1793538" y="1432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37"/>
            <p:cNvSpPr/>
            <p:nvPr/>
          </p:nvSpPr>
          <p:spPr>
            <a:xfrm>
              <a:off x="1780485" y="1448954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0" y="0"/>
                  </a:moveTo>
                  <a:cubicBezTo>
                    <a:pt x="0" y="104"/>
                    <a:pt x="35" y="173"/>
                    <a:pt x="35" y="277"/>
                  </a:cubicBezTo>
                  <a:cubicBezTo>
                    <a:pt x="35" y="173"/>
                    <a:pt x="69" y="10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37"/>
            <p:cNvSpPr/>
            <p:nvPr/>
          </p:nvSpPr>
          <p:spPr>
            <a:xfrm>
              <a:off x="1778936" y="1451504"/>
              <a:ext cx="1880" cy="2031"/>
            </a:xfrm>
            <a:custGeom>
              <a:avLst/>
              <a:gdLst/>
              <a:ahLst/>
              <a:cxnLst/>
              <a:rect l="l" t="t" r="r" b="b"/>
              <a:pathLst>
                <a:path w="199" h="215" extrusionOk="0">
                  <a:moveTo>
                    <a:pt x="137" y="0"/>
                  </a:moveTo>
                  <a:cubicBezTo>
                    <a:pt x="18" y="0"/>
                    <a:pt x="0" y="94"/>
                    <a:pt x="60" y="214"/>
                  </a:cubicBezTo>
                  <a:cubicBezTo>
                    <a:pt x="60" y="111"/>
                    <a:pt x="95" y="41"/>
                    <a:pt x="199" y="7"/>
                  </a:cubicBezTo>
                  <a:cubicBezTo>
                    <a:pt x="176" y="2"/>
                    <a:pt x="156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37"/>
            <p:cNvSpPr/>
            <p:nvPr/>
          </p:nvSpPr>
          <p:spPr>
            <a:xfrm>
              <a:off x="1817367" y="1392558"/>
              <a:ext cx="661" cy="1048"/>
            </a:xfrm>
            <a:custGeom>
              <a:avLst/>
              <a:gdLst/>
              <a:ahLst/>
              <a:cxnLst/>
              <a:rect l="l" t="t" r="r" b="b"/>
              <a:pathLst>
                <a:path w="70" h="111" extrusionOk="0">
                  <a:moveTo>
                    <a:pt x="53" y="0"/>
                  </a:moveTo>
                  <a:cubicBezTo>
                    <a:pt x="44" y="0"/>
                    <a:pt x="35" y="9"/>
                    <a:pt x="35" y="26"/>
                  </a:cubicBezTo>
                  <a:cubicBezTo>
                    <a:pt x="1" y="26"/>
                    <a:pt x="1" y="61"/>
                    <a:pt x="1" y="95"/>
                  </a:cubicBezTo>
                  <a:cubicBezTo>
                    <a:pt x="1" y="95"/>
                    <a:pt x="16" y="111"/>
                    <a:pt x="37" y="111"/>
                  </a:cubicBezTo>
                  <a:cubicBezTo>
                    <a:pt x="47" y="111"/>
                    <a:pt x="58" y="107"/>
                    <a:pt x="70" y="95"/>
                  </a:cubicBezTo>
                  <a:cubicBezTo>
                    <a:pt x="70" y="95"/>
                    <a:pt x="70" y="61"/>
                    <a:pt x="70" y="26"/>
                  </a:cubicBezTo>
                  <a:cubicBezTo>
                    <a:pt x="70" y="9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37"/>
            <p:cNvSpPr/>
            <p:nvPr/>
          </p:nvSpPr>
          <p:spPr>
            <a:xfrm>
              <a:off x="1786681" y="1422838"/>
              <a:ext cx="1643" cy="1247"/>
            </a:xfrm>
            <a:custGeom>
              <a:avLst/>
              <a:gdLst/>
              <a:ahLst/>
              <a:cxnLst/>
              <a:rect l="l" t="t" r="r" b="b"/>
              <a:pathLst>
                <a:path w="174" h="132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39" y="35"/>
                    <a:pt x="70" y="69"/>
                    <a:pt x="1" y="104"/>
                  </a:cubicBezTo>
                  <a:cubicBezTo>
                    <a:pt x="39" y="123"/>
                    <a:pt x="70" y="132"/>
                    <a:pt x="94" y="132"/>
                  </a:cubicBezTo>
                  <a:cubicBezTo>
                    <a:pt x="156" y="132"/>
                    <a:pt x="174" y="75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37"/>
            <p:cNvSpPr/>
            <p:nvPr/>
          </p:nvSpPr>
          <p:spPr>
            <a:xfrm>
              <a:off x="1788315" y="142283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37"/>
            <p:cNvSpPr/>
            <p:nvPr/>
          </p:nvSpPr>
          <p:spPr>
            <a:xfrm>
              <a:off x="1810841" y="140096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1" y="35"/>
                    <a:pt x="1" y="35"/>
                    <a:pt x="1" y="69"/>
                  </a:cubicBezTo>
                  <a:lnTo>
                    <a:pt x="35" y="35"/>
                  </a:lnTo>
                  <a:cubicBezTo>
                    <a:pt x="70" y="0"/>
                    <a:pt x="70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37"/>
            <p:cNvSpPr/>
            <p:nvPr/>
          </p:nvSpPr>
          <p:spPr>
            <a:xfrm>
              <a:off x="1804636" y="140161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37"/>
            <p:cNvSpPr/>
            <p:nvPr/>
          </p:nvSpPr>
          <p:spPr>
            <a:xfrm>
              <a:off x="1804636" y="140128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37"/>
            <p:cNvSpPr/>
            <p:nvPr/>
          </p:nvSpPr>
          <p:spPr>
            <a:xfrm>
              <a:off x="1791583" y="1434588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69" y="1"/>
                  </a:moveTo>
                  <a:cubicBezTo>
                    <a:pt x="35" y="70"/>
                    <a:pt x="35" y="139"/>
                    <a:pt x="0" y="208"/>
                  </a:cubicBezTo>
                  <a:cubicBezTo>
                    <a:pt x="69" y="139"/>
                    <a:pt x="35" y="70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37"/>
            <p:cNvSpPr/>
            <p:nvPr/>
          </p:nvSpPr>
          <p:spPr>
            <a:xfrm>
              <a:off x="1791583" y="14365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37"/>
            <p:cNvSpPr/>
            <p:nvPr/>
          </p:nvSpPr>
          <p:spPr>
            <a:xfrm>
              <a:off x="1780485" y="1448954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37"/>
            <p:cNvSpPr/>
            <p:nvPr/>
          </p:nvSpPr>
          <p:spPr>
            <a:xfrm>
              <a:off x="1790931" y="141793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0" y="1"/>
                    <a:pt x="0" y="1"/>
                    <a:pt x="0" y="35"/>
                  </a:cubicBezTo>
                  <a:cubicBezTo>
                    <a:pt x="0" y="35"/>
                    <a:pt x="35" y="70"/>
                    <a:pt x="35" y="70"/>
                  </a:cubicBezTo>
                  <a:lnTo>
                    <a:pt x="69" y="70"/>
                  </a:lnTo>
                  <a:cubicBezTo>
                    <a:pt x="69" y="70"/>
                    <a:pt x="69" y="70"/>
                    <a:pt x="69" y="35"/>
                  </a:cubicBezTo>
                  <a:cubicBezTo>
                    <a:pt x="69" y="35"/>
                    <a:pt x="69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37"/>
            <p:cNvSpPr/>
            <p:nvPr/>
          </p:nvSpPr>
          <p:spPr>
            <a:xfrm>
              <a:off x="1816064" y="139541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35"/>
                  </a:cubicBezTo>
                  <a:lnTo>
                    <a:pt x="1" y="35"/>
                  </a:lnTo>
                  <a:lnTo>
                    <a:pt x="35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37"/>
            <p:cNvSpPr/>
            <p:nvPr/>
          </p:nvSpPr>
          <p:spPr>
            <a:xfrm>
              <a:off x="1786681" y="142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37"/>
            <p:cNvSpPr/>
            <p:nvPr/>
          </p:nvSpPr>
          <p:spPr>
            <a:xfrm>
              <a:off x="1785708" y="1423811"/>
              <a:ext cx="982" cy="1322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104" y="1"/>
                  </a:moveTo>
                  <a:cubicBezTo>
                    <a:pt x="35" y="1"/>
                    <a:pt x="0" y="70"/>
                    <a:pt x="35" y="139"/>
                  </a:cubicBezTo>
                  <a:cubicBezTo>
                    <a:pt x="69" y="105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37"/>
            <p:cNvSpPr/>
            <p:nvPr/>
          </p:nvSpPr>
          <p:spPr>
            <a:xfrm>
              <a:off x="1773949" y="1458748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37"/>
            <p:cNvSpPr/>
            <p:nvPr/>
          </p:nvSpPr>
          <p:spPr>
            <a:xfrm>
              <a:off x="1777869" y="1453525"/>
              <a:ext cx="992" cy="331"/>
            </a:xfrm>
            <a:custGeom>
              <a:avLst/>
              <a:gdLst/>
              <a:ahLst/>
              <a:cxnLst/>
              <a:rect l="l" t="t" r="r" b="b"/>
              <a:pathLst>
                <a:path w="105" h="35" extrusionOk="0">
                  <a:moveTo>
                    <a:pt x="0" y="0"/>
                  </a:moveTo>
                  <a:lnTo>
                    <a:pt x="0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37"/>
            <p:cNvSpPr/>
            <p:nvPr/>
          </p:nvSpPr>
          <p:spPr>
            <a:xfrm>
              <a:off x="1779172" y="145352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37"/>
            <p:cNvSpPr/>
            <p:nvPr/>
          </p:nvSpPr>
          <p:spPr>
            <a:xfrm>
              <a:off x="1775913" y="1456462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37"/>
            <p:cNvSpPr/>
            <p:nvPr/>
          </p:nvSpPr>
          <p:spPr>
            <a:xfrm>
              <a:off x="1814430" y="140291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1" y="1"/>
                    <a:pt x="35" y="35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37"/>
            <p:cNvSpPr/>
            <p:nvPr/>
          </p:nvSpPr>
          <p:spPr>
            <a:xfrm>
              <a:off x="1809538" y="140324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37"/>
            <p:cNvSpPr/>
            <p:nvPr/>
          </p:nvSpPr>
          <p:spPr>
            <a:xfrm>
              <a:off x="1807904" y="1403570"/>
              <a:ext cx="1643" cy="661"/>
            </a:xfrm>
            <a:custGeom>
              <a:avLst/>
              <a:gdLst/>
              <a:ahLst/>
              <a:cxnLst/>
              <a:rect l="l" t="t" r="r" b="b"/>
              <a:pathLst>
                <a:path w="174" h="70" extrusionOk="0">
                  <a:moveTo>
                    <a:pt x="173" y="1"/>
                  </a:moveTo>
                  <a:lnTo>
                    <a:pt x="35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70" y="35"/>
                    <a:pt x="104" y="35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37"/>
            <p:cNvSpPr/>
            <p:nvPr/>
          </p:nvSpPr>
          <p:spPr>
            <a:xfrm>
              <a:off x="1802029" y="1403901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69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37"/>
            <p:cNvSpPr/>
            <p:nvPr/>
          </p:nvSpPr>
          <p:spPr>
            <a:xfrm>
              <a:off x="1808234" y="1404080"/>
              <a:ext cx="227" cy="151"/>
            </a:xfrm>
            <a:custGeom>
              <a:avLst/>
              <a:gdLst/>
              <a:ahLst/>
              <a:cxnLst/>
              <a:rect l="l" t="t" r="r" b="b"/>
              <a:pathLst>
                <a:path w="24" h="16" extrusionOk="0">
                  <a:moveTo>
                    <a:pt x="8" y="1"/>
                  </a:moveTo>
                  <a:cubicBezTo>
                    <a:pt x="4" y="1"/>
                    <a:pt x="0" y="4"/>
                    <a:pt x="0" y="16"/>
                  </a:cubicBezTo>
                  <a:cubicBezTo>
                    <a:pt x="23" y="16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37"/>
            <p:cNvSpPr/>
            <p:nvPr/>
          </p:nvSpPr>
          <p:spPr>
            <a:xfrm>
              <a:off x="1814430" y="1395741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70" y="0"/>
                  </a:moveTo>
                  <a:cubicBezTo>
                    <a:pt x="35" y="0"/>
                    <a:pt x="1" y="35"/>
                    <a:pt x="1" y="104"/>
                  </a:cubicBezTo>
                  <a:lnTo>
                    <a:pt x="35" y="104"/>
                  </a:lnTo>
                  <a:cubicBezTo>
                    <a:pt x="70" y="104"/>
                    <a:pt x="104" y="69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37"/>
            <p:cNvSpPr/>
            <p:nvPr/>
          </p:nvSpPr>
          <p:spPr>
            <a:xfrm>
              <a:off x="1813127" y="1396713"/>
              <a:ext cx="1643" cy="992"/>
            </a:xfrm>
            <a:custGeom>
              <a:avLst/>
              <a:gdLst/>
              <a:ahLst/>
              <a:cxnLst/>
              <a:rect l="l" t="t" r="r" b="b"/>
              <a:pathLst>
                <a:path w="174" h="105" extrusionOk="0">
                  <a:moveTo>
                    <a:pt x="139" y="1"/>
                  </a:moveTo>
                  <a:cubicBezTo>
                    <a:pt x="70" y="1"/>
                    <a:pt x="35" y="1"/>
                    <a:pt x="1" y="105"/>
                  </a:cubicBezTo>
                  <a:lnTo>
                    <a:pt x="35" y="105"/>
                  </a:lnTo>
                  <a:cubicBezTo>
                    <a:pt x="70" y="70"/>
                    <a:pt x="104" y="36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37"/>
            <p:cNvSpPr/>
            <p:nvPr/>
          </p:nvSpPr>
          <p:spPr>
            <a:xfrm>
              <a:off x="1818350" y="13976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37"/>
            <p:cNvSpPr/>
            <p:nvPr/>
          </p:nvSpPr>
          <p:spPr>
            <a:xfrm>
              <a:off x="1805618" y="1400066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5" y="0"/>
                  </a:moveTo>
                  <a:cubicBezTo>
                    <a:pt x="1" y="0"/>
                    <a:pt x="1" y="9"/>
                    <a:pt x="1" y="26"/>
                  </a:cubicBezTo>
                  <a:lnTo>
                    <a:pt x="35" y="26"/>
                  </a:lnTo>
                  <a:cubicBezTo>
                    <a:pt x="18" y="9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37"/>
            <p:cNvSpPr/>
            <p:nvPr/>
          </p:nvSpPr>
          <p:spPr>
            <a:xfrm>
              <a:off x="1816716" y="139998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37"/>
            <p:cNvSpPr/>
            <p:nvPr/>
          </p:nvSpPr>
          <p:spPr>
            <a:xfrm>
              <a:off x="1815743" y="14003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37"/>
            <p:cNvSpPr/>
            <p:nvPr/>
          </p:nvSpPr>
          <p:spPr>
            <a:xfrm>
              <a:off x="1804390" y="1400189"/>
              <a:ext cx="1237" cy="1105"/>
            </a:xfrm>
            <a:custGeom>
              <a:avLst/>
              <a:gdLst/>
              <a:ahLst/>
              <a:cxnLst/>
              <a:rect l="l" t="t" r="r" b="b"/>
              <a:pathLst>
                <a:path w="131" h="117" extrusionOk="0">
                  <a:moveTo>
                    <a:pt x="66" y="0"/>
                  </a:moveTo>
                  <a:cubicBezTo>
                    <a:pt x="14" y="0"/>
                    <a:pt x="1" y="39"/>
                    <a:pt x="27" y="117"/>
                  </a:cubicBezTo>
                  <a:lnTo>
                    <a:pt x="131" y="13"/>
                  </a:lnTo>
                  <a:cubicBezTo>
                    <a:pt x="105" y="5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37"/>
            <p:cNvSpPr/>
            <p:nvPr/>
          </p:nvSpPr>
          <p:spPr>
            <a:xfrm>
              <a:off x="1682210" y="1419901"/>
              <a:ext cx="2295" cy="11428"/>
            </a:xfrm>
            <a:custGeom>
              <a:avLst/>
              <a:gdLst/>
              <a:ahLst/>
              <a:cxnLst/>
              <a:rect l="l" t="t" r="r" b="b"/>
              <a:pathLst>
                <a:path w="243" h="1210" extrusionOk="0">
                  <a:moveTo>
                    <a:pt x="1" y="0"/>
                  </a:moveTo>
                  <a:lnTo>
                    <a:pt x="1" y="0"/>
                  </a:lnTo>
                  <a:cubicBezTo>
                    <a:pt x="70" y="449"/>
                    <a:pt x="139" y="830"/>
                    <a:pt x="139" y="1210"/>
                  </a:cubicBezTo>
                  <a:cubicBezTo>
                    <a:pt x="243" y="484"/>
                    <a:pt x="208" y="277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37"/>
            <p:cNvSpPr/>
            <p:nvPr/>
          </p:nvSpPr>
          <p:spPr>
            <a:xfrm>
              <a:off x="1675032" y="138169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37"/>
            <p:cNvSpPr/>
            <p:nvPr/>
          </p:nvSpPr>
          <p:spPr>
            <a:xfrm>
              <a:off x="1675362" y="1382026"/>
              <a:ext cx="331" cy="992"/>
            </a:xfrm>
            <a:custGeom>
              <a:avLst/>
              <a:gdLst/>
              <a:ahLst/>
              <a:cxnLst/>
              <a:rect l="l" t="t" r="r" b="b"/>
              <a:pathLst>
                <a:path w="35" h="105" extrusionOk="0">
                  <a:moveTo>
                    <a:pt x="0" y="1"/>
                  </a:moveTo>
                  <a:cubicBezTo>
                    <a:pt x="0" y="35"/>
                    <a:pt x="0" y="70"/>
                    <a:pt x="0" y="104"/>
                  </a:cubicBezTo>
                  <a:cubicBezTo>
                    <a:pt x="35" y="70"/>
                    <a:pt x="0" y="35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37"/>
            <p:cNvSpPr/>
            <p:nvPr/>
          </p:nvSpPr>
          <p:spPr>
            <a:xfrm>
              <a:off x="1683523" y="147278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37"/>
            <p:cNvSpPr/>
            <p:nvPr/>
          </p:nvSpPr>
          <p:spPr>
            <a:xfrm>
              <a:off x="1694290" y="1695761"/>
              <a:ext cx="7518" cy="12420"/>
            </a:xfrm>
            <a:custGeom>
              <a:avLst/>
              <a:gdLst/>
              <a:ahLst/>
              <a:cxnLst/>
              <a:rect l="l" t="t" r="r" b="b"/>
              <a:pathLst>
                <a:path w="796" h="1315" extrusionOk="0">
                  <a:moveTo>
                    <a:pt x="692" y="1"/>
                  </a:moveTo>
                  <a:cubicBezTo>
                    <a:pt x="588" y="208"/>
                    <a:pt x="416" y="381"/>
                    <a:pt x="346" y="554"/>
                  </a:cubicBezTo>
                  <a:cubicBezTo>
                    <a:pt x="208" y="796"/>
                    <a:pt x="35" y="1038"/>
                    <a:pt x="1" y="1314"/>
                  </a:cubicBezTo>
                  <a:cubicBezTo>
                    <a:pt x="312" y="1003"/>
                    <a:pt x="485" y="588"/>
                    <a:pt x="727" y="243"/>
                  </a:cubicBezTo>
                  <a:cubicBezTo>
                    <a:pt x="761" y="208"/>
                    <a:pt x="796" y="104"/>
                    <a:pt x="6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37"/>
            <p:cNvSpPr/>
            <p:nvPr/>
          </p:nvSpPr>
          <p:spPr>
            <a:xfrm>
              <a:off x="1683192" y="17316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37"/>
            <p:cNvSpPr/>
            <p:nvPr/>
          </p:nvSpPr>
          <p:spPr>
            <a:xfrm>
              <a:off x="1683192" y="1720573"/>
              <a:ext cx="5884" cy="11107"/>
            </a:xfrm>
            <a:custGeom>
              <a:avLst/>
              <a:gdLst/>
              <a:ahLst/>
              <a:cxnLst/>
              <a:rect l="l" t="t" r="r" b="b"/>
              <a:pathLst>
                <a:path w="623" h="1176" extrusionOk="0">
                  <a:moveTo>
                    <a:pt x="623" y="1"/>
                  </a:moveTo>
                  <a:cubicBezTo>
                    <a:pt x="381" y="381"/>
                    <a:pt x="173" y="761"/>
                    <a:pt x="1" y="1176"/>
                  </a:cubicBezTo>
                  <a:cubicBezTo>
                    <a:pt x="346" y="865"/>
                    <a:pt x="450" y="415"/>
                    <a:pt x="6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37"/>
            <p:cNvSpPr/>
            <p:nvPr/>
          </p:nvSpPr>
          <p:spPr>
            <a:xfrm>
              <a:off x="1709959" y="1678137"/>
              <a:ext cx="2956" cy="4571"/>
            </a:xfrm>
            <a:custGeom>
              <a:avLst/>
              <a:gdLst/>
              <a:ahLst/>
              <a:cxnLst/>
              <a:rect l="l" t="t" r="r" b="b"/>
              <a:pathLst>
                <a:path w="313" h="484" extrusionOk="0">
                  <a:moveTo>
                    <a:pt x="312" y="0"/>
                  </a:moveTo>
                  <a:lnTo>
                    <a:pt x="312" y="0"/>
                  </a:lnTo>
                  <a:cubicBezTo>
                    <a:pt x="174" y="173"/>
                    <a:pt x="35" y="277"/>
                    <a:pt x="1" y="484"/>
                  </a:cubicBezTo>
                  <a:cubicBezTo>
                    <a:pt x="312" y="277"/>
                    <a:pt x="312" y="277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37"/>
            <p:cNvSpPr/>
            <p:nvPr/>
          </p:nvSpPr>
          <p:spPr>
            <a:xfrm>
              <a:off x="1704084" y="16921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37"/>
            <p:cNvSpPr/>
            <p:nvPr/>
          </p:nvSpPr>
          <p:spPr>
            <a:xfrm>
              <a:off x="1702129" y="1692106"/>
              <a:ext cx="1965" cy="2361"/>
            </a:xfrm>
            <a:custGeom>
              <a:avLst/>
              <a:gdLst/>
              <a:ahLst/>
              <a:cxnLst/>
              <a:rect l="l" t="t" r="r" b="b"/>
              <a:pathLst>
                <a:path w="208" h="250" extrusionOk="0">
                  <a:moveTo>
                    <a:pt x="158" y="1"/>
                  </a:moveTo>
                  <a:cubicBezTo>
                    <a:pt x="60" y="1"/>
                    <a:pt x="30" y="90"/>
                    <a:pt x="0" y="180"/>
                  </a:cubicBezTo>
                  <a:cubicBezTo>
                    <a:pt x="0" y="180"/>
                    <a:pt x="35" y="249"/>
                    <a:pt x="70" y="249"/>
                  </a:cubicBezTo>
                  <a:cubicBezTo>
                    <a:pt x="173" y="215"/>
                    <a:pt x="173" y="111"/>
                    <a:pt x="208" y="42"/>
                  </a:cubicBezTo>
                  <a:cubicBezTo>
                    <a:pt x="208" y="7"/>
                    <a:pt x="208" y="7"/>
                    <a:pt x="208" y="7"/>
                  </a:cubicBezTo>
                  <a:cubicBezTo>
                    <a:pt x="189" y="3"/>
                    <a:pt x="173" y="1"/>
                    <a:pt x="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37"/>
            <p:cNvSpPr/>
            <p:nvPr/>
          </p:nvSpPr>
          <p:spPr>
            <a:xfrm>
              <a:off x="1707352" y="1679959"/>
              <a:ext cx="2947" cy="1908"/>
            </a:xfrm>
            <a:custGeom>
              <a:avLst/>
              <a:gdLst/>
              <a:ahLst/>
              <a:cxnLst/>
              <a:rect l="l" t="t" r="r" b="b"/>
              <a:pathLst>
                <a:path w="312" h="202" extrusionOk="0">
                  <a:moveTo>
                    <a:pt x="246" y="0"/>
                  </a:moveTo>
                  <a:cubicBezTo>
                    <a:pt x="128" y="0"/>
                    <a:pt x="89" y="158"/>
                    <a:pt x="0" y="187"/>
                  </a:cubicBezTo>
                  <a:cubicBezTo>
                    <a:pt x="25" y="197"/>
                    <a:pt x="46" y="201"/>
                    <a:pt x="66" y="201"/>
                  </a:cubicBezTo>
                  <a:cubicBezTo>
                    <a:pt x="184" y="201"/>
                    <a:pt x="222" y="44"/>
                    <a:pt x="311" y="14"/>
                  </a:cubicBezTo>
                  <a:cubicBezTo>
                    <a:pt x="287" y="5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37"/>
            <p:cNvSpPr/>
            <p:nvPr/>
          </p:nvSpPr>
          <p:spPr>
            <a:xfrm>
              <a:off x="1681889" y="17349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37"/>
            <p:cNvSpPr/>
            <p:nvPr/>
          </p:nvSpPr>
          <p:spPr>
            <a:xfrm>
              <a:off x="1683192" y="17320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37"/>
            <p:cNvSpPr/>
            <p:nvPr/>
          </p:nvSpPr>
          <p:spPr>
            <a:xfrm>
              <a:off x="1681558" y="1732001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74" y="0"/>
                  </a:moveTo>
                  <a:lnTo>
                    <a:pt x="174" y="0"/>
                  </a:lnTo>
                  <a:cubicBezTo>
                    <a:pt x="70" y="69"/>
                    <a:pt x="1" y="173"/>
                    <a:pt x="35" y="311"/>
                  </a:cubicBezTo>
                  <a:cubicBezTo>
                    <a:pt x="104" y="208"/>
                    <a:pt x="174" y="139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37"/>
            <p:cNvSpPr/>
            <p:nvPr/>
          </p:nvSpPr>
          <p:spPr>
            <a:xfrm>
              <a:off x="1705397" y="16898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37"/>
            <p:cNvSpPr/>
            <p:nvPr/>
          </p:nvSpPr>
          <p:spPr>
            <a:xfrm>
              <a:off x="1703112" y="1689556"/>
              <a:ext cx="2295" cy="2295"/>
            </a:xfrm>
            <a:custGeom>
              <a:avLst/>
              <a:gdLst/>
              <a:ahLst/>
              <a:cxnLst/>
              <a:rect l="l" t="t" r="r" b="b"/>
              <a:pathLst>
                <a:path w="243" h="243" extrusionOk="0">
                  <a:moveTo>
                    <a:pt x="207" y="1"/>
                  </a:moveTo>
                  <a:cubicBezTo>
                    <a:pt x="138" y="70"/>
                    <a:pt x="0" y="139"/>
                    <a:pt x="104" y="243"/>
                  </a:cubicBezTo>
                  <a:cubicBezTo>
                    <a:pt x="173" y="208"/>
                    <a:pt x="242" y="105"/>
                    <a:pt x="242" y="35"/>
                  </a:cubicBezTo>
                  <a:cubicBezTo>
                    <a:pt x="207" y="1"/>
                    <a:pt x="207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37"/>
            <p:cNvSpPr/>
            <p:nvPr/>
          </p:nvSpPr>
          <p:spPr>
            <a:xfrm>
              <a:off x="1694290" y="17081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37"/>
            <p:cNvSpPr/>
            <p:nvPr/>
          </p:nvSpPr>
          <p:spPr>
            <a:xfrm>
              <a:off x="1692656" y="1708172"/>
              <a:ext cx="1974" cy="2616"/>
            </a:xfrm>
            <a:custGeom>
              <a:avLst/>
              <a:gdLst/>
              <a:ahLst/>
              <a:cxnLst/>
              <a:rect l="l" t="t" r="r" b="b"/>
              <a:pathLst>
                <a:path w="209" h="277" extrusionOk="0">
                  <a:moveTo>
                    <a:pt x="174" y="0"/>
                  </a:moveTo>
                  <a:lnTo>
                    <a:pt x="174" y="0"/>
                  </a:lnTo>
                  <a:cubicBezTo>
                    <a:pt x="36" y="35"/>
                    <a:pt x="105" y="207"/>
                    <a:pt x="1" y="277"/>
                  </a:cubicBezTo>
                  <a:cubicBezTo>
                    <a:pt x="139" y="242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37"/>
            <p:cNvSpPr/>
            <p:nvPr/>
          </p:nvSpPr>
          <p:spPr>
            <a:xfrm>
              <a:off x="1708335" y="1683029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70"/>
                    <a:pt x="0" y="139"/>
                    <a:pt x="0" y="243"/>
                  </a:cubicBezTo>
                  <a:cubicBezTo>
                    <a:pt x="138" y="173"/>
                    <a:pt x="138" y="104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37"/>
            <p:cNvSpPr/>
            <p:nvPr/>
          </p:nvSpPr>
          <p:spPr>
            <a:xfrm>
              <a:off x="1709638" y="1682708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37"/>
            <p:cNvSpPr/>
            <p:nvPr/>
          </p:nvSpPr>
          <p:spPr>
            <a:xfrm>
              <a:off x="1706049" y="1686949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0"/>
                  </a:moveTo>
                  <a:cubicBezTo>
                    <a:pt x="35" y="104"/>
                    <a:pt x="0" y="173"/>
                    <a:pt x="69" y="242"/>
                  </a:cubicBezTo>
                  <a:cubicBezTo>
                    <a:pt x="69" y="139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37"/>
            <p:cNvSpPr/>
            <p:nvPr/>
          </p:nvSpPr>
          <p:spPr>
            <a:xfrm>
              <a:off x="1706370" y="168923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37"/>
            <p:cNvSpPr/>
            <p:nvPr/>
          </p:nvSpPr>
          <p:spPr>
            <a:xfrm>
              <a:off x="1706049" y="1684332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69" y="27"/>
                    <a:pt x="87" y="18"/>
                    <a:pt x="104" y="1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4"/>
                    <a:pt x="17" y="53"/>
                    <a:pt x="0" y="70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37"/>
            <p:cNvSpPr/>
            <p:nvPr/>
          </p:nvSpPr>
          <p:spPr>
            <a:xfrm>
              <a:off x="1706049" y="16849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37"/>
            <p:cNvSpPr/>
            <p:nvPr/>
          </p:nvSpPr>
          <p:spPr>
            <a:xfrm>
              <a:off x="1707352" y="1681726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cubicBezTo>
                    <a:pt x="0" y="104"/>
                    <a:pt x="0" y="3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37"/>
            <p:cNvSpPr/>
            <p:nvPr/>
          </p:nvSpPr>
          <p:spPr>
            <a:xfrm>
              <a:off x="1707352" y="1683029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39"/>
                  </a:lnTo>
                  <a:cubicBezTo>
                    <a:pt x="0" y="104"/>
                    <a:pt x="0" y="70"/>
                    <a:pt x="0" y="1"/>
                  </a:cubicBezTo>
                  <a:cubicBezTo>
                    <a:pt x="0" y="35"/>
                    <a:pt x="0" y="104"/>
                    <a:pt x="0" y="139"/>
                  </a:cubicBezTo>
                  <a:lnTo>
                    <a:pt x="0" y="13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37"/>
            <p:cNvSpPr/>
            <p:nvPr/>
          </p:nvSpPr>
          <p:spPr>
            <a:xfrm>
              <a:off x="1710620" y="16778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37"/>
            <p:cNvSpPr/>
            <p:nvPr/>
          </p:nvSpPr>
          <p:spPr>
            <a:xfrm>
              <a:off x="1709959" y="1677806"/>
              <a:ext cx="671" cy="2295"/>
            </a:xfrm>
            <a:custGeom>
              <a:avLst/>
              <a:gdLst/>
              <a:ahLst/>
              <a:cxnLst/>
              <a:rect l="l" t="t" r="r" b="b"/>
              <a:pathLst>
                <a:path w="71" h="243" extrusionOk="0">
                  <a:moveTo>
                    <a:pt x="70" y="1"/>
                  </a:moveTo>
                  <a:cubicBezTo>
                    <a:pt x="1" y="70"/>
                    <a:pt x="35" y="173"/>
                    <a:pt x="35" y="242"/>
                  </a:cubicBezTo>
                  <a:cubicBezTo>
                    <a:pt x="35" y="173"/>
                    <a:pt x="70" y="70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37"/>
            <p:cNvSpPr/>
            <p:nvPr/>
          </p:nvSpPr>
          <p:spPr>
            <a:xfrm>
              <a:off x="1692335" y="1710778"/>
              <a:ext cx="331" cy="1965"/>
            </a:xfrm>
            <a:custGeom>
              <a:avLst/>
              <a:gdLst/>
              <a:ahLst/>
              <a:cxnLst/>
              <a:rect l="l" t="t" r="r" b="b"/>
              <a:pathLst>
                <a:path w="35" h="208" extrusionOk="0">
                  <a:moveTo>
                    <a:pt x="35" y="1"/>
                  </a:moveTo>
                  <a:cubicBezTo>
                    <a:pt x="0" y="70"/>
                    <a:pt x="0" y="139"/>
                    <a:pt x="0" y="208"/>
                  </a:cubicBezTo>
                  <a:cubicBezTo>
                    <a:pt x="35" y="139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37"/>
            <p:cNvSpPr/>
            <p:nvPr/>
          </p:nvSpPr>
          <p:spPr>
            <a:xfrm>
              <a:off x="1694942" y="1710778"/>
              <a:ext cx="671" cy="992"/>
            </a:xfrm>
            <a:custGeom>
              <a:avLst/>
              <a:gdLst/>
              <a:ahLst/>
              <a:cxnLst/>
              <a:rect l="l" t="t" r="r" b="b"/>
              <a:pathLst>
                <a:path w="71" h="105" extrusionOk="0">
                  <a:moveTo>
                    <a:pt x="70" y="1"/>
                  </a:moveTo>
                  <a:cubicBezTo>
                    <a:pt x="53" y="18"/>
                    <a:pt x="44" y="35"/>
                    <a:pt x="36" y="52"/>
                  </a:cubicBezTo>
                  <a:lnTo>
                    <a:pt x="36" y="52"/>
                  </a:lnTo>
                  <a:lnTo>
                    <a:pt x="70" y="1"/>
                  </a:lnTo>
                  <a:close/>
                  <a:moveTo>
                    <a:pt x="36" y="52"/>
                  </a:moveTo>
                  <a:lnTo>
                    <a:pt x="1" y="104"/>
                  </a:lnTo>
                  <a:cubicBezTo>
                    <a:pt x="18" y="87"/>
                    <a:pt x="27" y="70"/>
                    <a:pt x="36" y="5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37"/>
            <p:cNvSpPr/>
            <p:nvPr/>
          </p:nvSpPr>
          <p:spPr>
            <a:xfrm>
              <a:off x="1695603" y="1710127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lnTo>
                    <a:pt x="0" y="70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37"/>
            <p:cNvSpPr/>
            <p:nvPr/>
          </p:nvSpPr>
          <p:spPr>
            <a:xfrm>
              <a:off x="1692335" y="1713716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04" y="1"/>
                  </a:moveTo>
                  <a:lnTo>
                    <a:pt x="104" y="35"/>
                  </a:lnTo>
                  <a:lnTo>
                    <a:pt x="0" y="174"/>
                  </a:lnTo>
                  <a:cubicBezTo>
                    <a:pt x="70" y="139"/>
                    <a:pt x="104" y="70"/>
                    <a:pt x="139" y="35"/>
                  </a:cubicBezTo>
                  <a:cubicBezTo>
                    <a:pt x="139" y="35"/>
                    <a:pt x="139" y="35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37"/>
            <p:cNvSpPr/>
            <p:nvPr/>
          </p:nvSpPr>
          <p:spPr>
            <a:xfrm>
              <a:off x="1692004" y="171273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6"/>
                  </a:lnTo>
                  <a:lnTo>
                    <a:pt x="35" y="36"/>
                  </a:lnTo>
                  <a:cubicBezTo>
                    <a:pt x="35" y="36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37"/>
            <p:cNvSpPr/>
            <p:nvPr/>
          </p:nvSpPr>
          <p:spPr>
            <a:xfrm>
              <a:off x="1698210" y="170751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37"/>
            <p:cNvSpPr/>
            <p:nvPr/>
          </p:nvSpPr>
          <p:spPr>
            <a:xfrm>
              <a:off x="1698210" y="170784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37"/>
            <p:cNvSpPr/>
            <p:nvPr/>
          </p:nvSpPr>
          <p:spPr>
            <a:xfrm>
              <a:off x="1705397" y="168923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0" y="69"/>
                  </a:moveTo>
                  <a:cubicBezTo>
                    <a:pt x="35" y="35"/>
                    <a:pt x="69" y="35"/>
                    <a:pt x="104" y="0"/>
                  </a:cubicBezTo>
                  <a:cubicBezTo>
                    <a:pt x="69" y="35"/>
                    <a:pt x="35" y="35"/>
                    <a:pt x="0" y="69"/>
                  </a:cubicBezTo>
                  <a:lnTo>
                    <a:pt x="0" y="6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37"/>
            <p:cNvSpPr/>
            <p:nvPr/>
          </p:nvSpPr>
          <p:spPr>
            <a:xfrm>
              <a:off x="1704736" y="16895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37"/>
            <p:cNvSpPr/>
            <p:nvPr/>
          </p:nvSpPr>
          <p:spPr>
            <a:xfrm>
              <a:off x="1706370" y="16869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35" y="35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37"/>
            <p:cNvSpPr/>
            <p:nvPr/>
          </p:nvSpPr>
          <p:spPr>
            <a:xfrm>
              <a:off x="1707674" y="1685315"/>
              <a:ext cx="671" cy="340"/>
            </a:xfrm>
            <a:custGeom>
              <a:avLst/>
              <a:gdLst/>
              <a:ahLst/>
              <a:cxnLst/>
              <a:rect l="l" t="t" r="r" b="b"/>
              <a:pathLst>
                <a:path w="71" h="36" extrusionOk="0">
                  <a:moveTo>
                    <a:pt x="70" y="1"/>
                  </a:moveTo>
                  <a:cubicBezTo>
                    <a:pt x="36" y="1"/>
                    <a:pt x="1" y="1"/>
                    <a:pt x="70" y="3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37"/>
            <p:cNvSpPr/>
            <p:nvPr/>
          </p:nvSpPr>
          <p:spPr>
            <a:xfrm>
              <a:off x="1708335" y="16853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37"/>
            <p:cNvSpPr/>
            <p:nvPr/>
          </p:nvSpPr>
          <p:spPr>
            <a:xfrm>
              <a:off x="1775913" y="166736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37"/>
            <p:cNvSpPr/>
            <p:nvPr/>
          </p:nvSpPr>
          <p:spPr>
            <a:xfrm>
              <a:off x="1775583" y="1666378"/>
              <a:ext cx="1313" cy="1077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70" y="1"/>
                  </a:moveTo>
                  <a:cubicBezTo>
                    <a:pt x="35" y="35"/>
                    <a:pt x="1" y="70"/>
                    <a:pt x="35" y="104"/>
                  </a:cubicBezTo>
                  <a:cubicBezTo>
                    <a:pt x="48" y="111"/>
                    <a:pt x="59" y="114"/>
                    <a:pt x="68" y="114"/>
                  </a:cubicBezTo>
                  <a:cubicBezTo>
                    <a:pt x="104" y="114"/>
                    <a:pt x="104" y="63"/>
                    <a:pt x="104" y="35"/>
                  </a:cubicBezTo>
                  <a:cubicBezTo>
                    <a:pt x="139" y="1"/>
                    <a:pt x="104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37"/>
            <p:cNvSpPr/>
            <p:nvPr/>
          </p:nvSpPr>
          <p:spPr>
            <a:xfrm>
              <a:off x="1712575" y="1741144"/>
              <a:ext cx="1965" cy="661"/>
            </a:xfrm>
            <a:custGeom>
              <a:avLst/>
              <a:gdLst/>
              <a:ahLst/>
              <a:cxnLst/>
              <a:rect l="l" t="t" r="r" b="b"/>
              <a:pathLst>
                <a:path w="208" h="70" extrusionOk="0">
                  <a:moveTo>
                    <a:pt x="70" y="0"/>
                  </a:moveTo>
                  <a:cubicBezTo>
                    <a:pt x="93" y="0"/>
                    <a:pt x="116" y="16"/>
                    <a:pt x="149" y="16"/>
                  </a:cubicBezTo>
                  <a:cubicBezTo>
                    <a:pt x="166" y="16"/>
                    <a:pt x="185" y="12"/>
                    <a:pt x="208" y="0"/>
                  </a:cubicBezTo>
                  <a:close/>
                  <a:moveTo>
                    <a:pt x="35" y="0"/>
                  </a:moveTo>
                  <a:cubicBezTo>
                    <a:pt x="35" y="35"/>
                    <a:pt x="0" y="35"/>
                    <a:pt x="35" y="69"/>
                  </a:cubicBezTo>
                  <a:lnTo>
                    <a:pt x="70" y="69"/>
                  </a:lnTo>
                  <a:cubicBezTo>
                    <a:pt x="104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37"/>
            <p:cNvSpPr/>
            <p:nvPr/>
          </p:nvSpPr>
          <p:spPr>
            <a:xfrm>
              <a:off x="1775252" y="1667690"/>
              <a:ext cx="671" cy="331"/>
            </a:xfrm>
            <a:custGeom>
              <a:avLst/>
              <a:gdLst/>
              <a:ahLst/>
              <a:cxnLst/>
              <a:rect l="l" t="t" r="r" b="b"/>
              <a:pathLst>
                <a:path w="71" h="35" extrusionOk="0">
                  <a:moveTo>
                    <a:pt x="70" y="0"/>
                  </a:moveTo>
                  <a:cubicBezTo>
                    <a:pt x="1" y="0"/>
                    <a:pt x="1" y="0"/>
                    <a:pt x="1" y="35"/>
                  </a:cubicBezTo>
                  <a:cubicBezTo>
                    <a:pt x="36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37"/>
            <p:cNvSpPr/>
            <p:nvPr/>
          </p:nvSpPr>
          <p:spPr>
            <a:xfrm>
              <a:off x="1775913" y="166736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37"/>
            <p:cNvSpPr/>
            <p:nvPr/>
          </p:nvSpPr>
          <p:spPr>
            <a:xfrm>
              <a:off x="1775252" y="1668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37"/>
            <p:cNvSpPr/>
            <p:nvPr/>
          </p:nvSpPr>
          <p:spPr>
            <a:xfrm>
              <a:off x="1758610" y="16836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35"/>
                    <a:pt x="0" y="35"/>
                    <a:pt x="35" y="35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37"/>
            <p:cNvSpPr/>
            <p:nvPr/>
          </p:nvSpPr>
          <p:spPr>
            <a:xfrm>
              <a:off x="1714531" y="174081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37"/>
            <p:cNvSpPr/>
            <p:nvPr/>
          </p:nvSpPr>
          <p:spPr>
            <a:xfrm>
              <a:off x="1778851" y="166377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37"/>
            <p:cNvSpPr/>
            <p:nvPr/>
          </p:nvSpPr>
          <p:spPr>
            <a:xfrm>
              <a:off x="1730530" y="1463641"/>
              <a:ext cx="14696" cy="17171"/>
            </a:xfrm>
            <a:custGeom>
              <a:avLst/>
              <a:gdLst/>
              <a:ahLst/>
              <a:cxnLst/>
              <a:rect l="l" t="t" r="r" b="b"/>
              <a:pathLst>
                <a:path w="1556" h="1818" extrusionOk="0">
                  <a:moveTo>
                    <a:pt x="1556" y="1"/>
                  </a:moveTo>
                  <a:lnTo>
                    <a:pt x="1556" y="1"/>
                  </a:lnTo>
                  <a:cubicBezTo>
                    <a:pt x="1072" y="416"/>
                    <a:pt x="692" y="900"/>
                    <a:pt x="277" y="1383"/>
                  </a:cubicBezTo>
                  <a:cubicBezTo>
                    <a:pt x="173" y="1522"/>
                    <a:pt x="35" y="1625"/>
                    <a:pt x="1" y="1798"/>
                  </a:cubicBezTo>
                  <a:cubicBezTo>
                    <a:pt x="35" y="1810"/>
                    <a:pt x="74" y="1817"/>
                    <a:pt x="112" y="1817"/>
                  </a:cubicBezTo>
                  <a:cubicBezTo>
                    <a:pt x="189" y="1817"/>
                    <a:pt x="266" y="1787"/>
                    <a:pt x="312" y="1695"/>
                  </a:cubicBezTo>
                  <a:cubicBezTo>
                    <a:pt x="450" y="1418"/>
                    <a:pt x="657" y="1211"/>
                    <a:pt x="865" y="969"/>
                  </a:cubicBezTo>
                  <a:cubicBezTo>
                    <a:pt x="1072" y="761"/>
                    <a:pt x="1176" y="416"/>
                    <a:pt x="1487" y="312"/>
                  </a:cubicBezTo>
                  <a:lnTo>
                    <a:pt x="15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37"/>
            <p:cNvSpPr/>
            <p:nvPr/>
          </p:nvSpPr>
          <p:spPr>
            <a:xfrm>
              <a:off x="1744566" y="146657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37"/>
            <p:cNvSpPr/>
            <p:nvPr/>
          </p:nvSpPr>
          <p:spPr>
            <a:xfrm>
              <a:off x="1730530" y="14806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37"/>
            <p:cNvSpPr/>
            <p:nvPr/>
          </p:nvSpPr>
          <p:spPr>
            <a:xfrm>
              <a:off x="1749137" y="1456784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208" y="1"/>
                  </a:move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208" y="139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37"/>
            <p:cNvSpPr/>
            <p:nvPr/>
          </p:nvSpPr>
          <p:spPr>
            <a:xfrm>
              <a:off x="1757959" y="1446016"/>
              <a:ext cx="2286" cy="1965"/>
            </a:xfrm>
            <a:custGeom>
              <a:avLst/>
              <a:gdLst/>
              <a:ahLst/>
              <a:cxnLst/>
              <a:rect l="l" t="t" r="r" b="b"/>
              <a:pathLst>
                <a:path w="242" h="208" extrusionOk="0">
                  <a:moveTo>
                    <a:pt x="242" y="0"/>
                  </a:moveTo>
                  <a:cubicBezTo>
                    <a:pt x="69" y="35"/>
                    <a:pt x="35" y="104"/>
                    <a:pt x="0" y="208"/>
                  </a:cubicBezTo>
                  <a:cubicBezTo>
                    <a:pt x="104" y="173"/>
                    <a:pt x="173" y="104"/>
                    <a:pt x="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37"/>
            <p:cNvSpPr/>
            <p:nvPr/>
          </p:nvSpPr>
          <p:spPr>
            <a:xfrm>
              <a:off x="1718129" y="1489104"/>
              <a:ext cx="1313" cy="2626"/>
            </a:xfrm>
            <a:custGeom>
              <a:avLst/>
              <a:gdLst/>
              <a:ahLst/>
              <a:cxnLst/>
              <a:rect l="l" t="t" r="r" b="b"/>
              <a:pathLst>
                <a:path w="139" h="27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105"/>
                    <a:pt x="0" y="174"/>
                    <a:pt x="0" y="277"/>
                  </a:cubicBezTo>
                  <a:cubicBezTo>
                    <a:pt x="104" y="208"/>
                    <a:pt x="138" y="139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37"/>
            <p:cNvSpPr/>
            <p:nvPr/>
          </p:nvSpPr>
          <p:spPr>
            <a:xfrm>
              <a:off x="1719102" y="148910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37"/>
            <p:cNvSpPr/>
            <p:nvPr/>
          </p:nvSpPr>
          <p:spPr>
            <a:xfrm>
              <a:off x="1754039" y="1451891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69" y="0"/>
                    <a:pt x="35" y="70"/>
                    <a:pt x="0" y="104"/>
                  </a:cubicBezTo>
                  <a:cubicBezTo>
                    <a:pt x="35" y="104"/>
                    <a:pt x="104" y="104"/>
                    <a:pt x="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37"/>
            <p:cNvSpPr/>
            <p:nvPr/>
          </p:nvSpPr>
          <p:spPr>
            <a:xfrm>
              <a:off x="1746200" y="146657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35"/>
                  </a:ln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37"/>
            <p:cNvSpPr/>
            <p:nvPr/>
          </p:nvSpPr>
          <p:spPr>
            <a:xfrm>
              <a:off x="1744244" y="146789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37"/>
            <p:cNvSpPr/>
            <p:nvPr/>
          </p:nvSpPr>
          <p:spPr>
            <a:xfrm>
              <a:off x="1744566" y="146657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37"/>
            <p:cNvSpPr/>
            <p:nvPr/>
          </p:nvSpPr>
          <p:spPr>
            <a:xfrm>
              <a:off x="1744566" y="1466578"/>
              <a:ext cx="1643" cy="1322"/>
            </a:xfrm>
            <a:custGeom>
              <a:avLst/>
              <a:gdLst/>
              <a:ahLst/>
              <a:cxnLst/>
              <a:rect l="l" t="t" r="r" b="b"/>
              <a:pathLst>
                <a:path w="174" h="140" extrusionOk="0">
                  <a:moveTo>
                    <a:pt x="35" y="1"/>
                  </a:moveTo>
                  <a:cubicBezTo>
                    <a:pt x="35" y="35"/>
                    <a:pt x="35" y="70"/>
                    <a:pt x="1" y="105"/>
                  </a:cubicBezTo>
                  <a:lnTo>
                    <a:pt x="1" y="139"/>
                  </a:lnTo>
                  <a:cubicBezTo>
                    <a:pt x="70" y="105"/>
                    <a:pt x="139" y="105"/>
                    <a:pt x="174" y="35"/>
                  </a:cubicBezTo>
                  <a:cubicBezTo>
                    <a:pt x="139" y="1"/>
                    <a:pt x="70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37"/>
            <p:cNvSpPr/>
            <p:nvPr/>
          </p:nvSpPr>
          <p:spPr>
            <a:xfrm>
              <a:off x="1757297" y="14479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70" y="1"/>
                  </a:moveTo>
                  <a:cubicBezTo>
                    <a:pt x="35" y="1"/>
                    <a:pt x="1" y="35"/>
                    <a:pt x="1" y="104"/>
                  </a:cubicBezTo>
                  <a:lnTo>
                    <a:pt x="35" y="104"/>
                  </a:lnTo>
                  <a:cubicBezTo>
                    <a:pt x="70" y="70"/>
                    <a:pt x="105" y="35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37"/>
            <p:cNvSpPr/>
            <p:nvPr/>
          </p:nvSpPr>
          <p:spPr>
            <a:xfrm>
              <a:off x="1757959" y="1447971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37"/>
            <p:cNvSpPr/>
            <p:nvPr/>
          </p:nvSpPr>
          <p:spPr>
            <a:xfrm>
              <a:off x="1755342" y="145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37"/>
            <p:cNvSpPr/>
            <p:nvPr/>
          </p:nvSpPr>
          <p:spPr>
            <a:xfrm>
              <a:off x="1755342" y="1450767"/>
              <a:ext cx="340" cy="1133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9" y="0"/>
                  </a:moveTo>
                  <a:cubicBezTo>
                    <a:pt x="4" y="0"/>
                    <a:pt x="0" y="4"/>
                    <a:pt x="0" y="16"/>
                  </a:cubicBezTo>
                  <a:cubicBezTo>
                    <a:pt x="0" y="50"/>
                    <a:pt x="0" y="85"/>
                    <a:pt x="0" y="119"/>
                  </a:cubicBezTo>
                  <a:cubicBezTo>
                    <a:pt x="35" y="85"/>
                    <a:pt x="35" y="50"/>
                    <a:pt x="35" y="16"/>
                  </a:cubicBezTo>
                  <a:cubicBezTo>
                    <a:pt x="35" y="16"/>
                    <a:pt x="20" y="0"/>
                    <a:pt x="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37"/>
            <p:cNvSpPr/>
            <p:nvPr/>
          </p:nvSpPr>
          <p:spPr>
            <a:xfrm>
              <a:off x="1740976" y="1471914"/>
              <a:ext cx="992" cy="973"/>
            </a:xfrm>
            <a:custGeom>
              <a:avLst/>
              <a:gdLst/>
              <a:ahLst/>
              <a:cxnLst/>
              <a:rect l="l" t="t" r="r" b="b"/>
              <a:pathLst>
                <a:path w="105" h="103" extrusionOk="0">
                  <a:moveTo>
                    <a:pt x="61" y="1"/>
                  </a:moveTo>
                  <a:cubicBezTo>
                    <a:pt x="41" y="1"/>
                    <a:pt x="21" y="18"/>
                    <a:pt x="1" y="58"/>
                  </a:cubicBezTo>
                  <a:lnTo>
                    <a:pt x="1" y="93"/>
                  </a:lnTo>
                  <a:cubicBezTo>
                    <a:pt x="14" y="99"/>
                    <a:pt x="25" y="102"/>
                    <a:pt x="33" y="102"/>
                  </a:cubicBezTo>
                  <a:cubicBezTo>
                    <a:pt x="71" y="102"/>
                    <a:pt x="76" y="51"/>
                    <a:pt x="104" y="24"/>
                  </a:cubicBezTo>
                  <a:cubicBezTo>
                    <a:pt x="90" y="9"/>
                    <a:pt x="76" y="1"/>
                    <a:pt x="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37"/>
            <p:cNvSpPr/>
            <p:nvPr/>
          </p:nvSpPr>
          <p:spPr>
            <a:xfrm>
              <a:off x="1739673" y="147474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37"/>
            <p:cNvSpPr/>
            <p:nvPr/>
          </p:nvSpPr>
          <p:spPr>
            <a:xfrm>
              <a:off x="1739673" y="1474087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70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37"/>
            <p:cNvSpPr/>
            <p:nvPr/>
          </p:nvSpPr>
          <p:spPr>
            <a:xfrm>
              <a:off x="1741959" y="1470498"/>
              <a:ext cx="9" cy="1643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74"/>
                  </a:moveTo>
                  <a:lnTo>
                    <a:pt x="0" y="174"/>
                  </a:lnTo>
                  <a:cubicBezTo>
                    <a:pt x="0" y="174"/>
                    <a:pt x="0" y="174"/>
                    <a:pt x="0" y="174"/>
                  </a:cubicBezTo>
                  <a:lnTo>
                    <a:pt x="0" y="1"/>
                  </a:lnTo>
                  <a:lnTo>
                    <a:pt x="0" y="1"/>
                  </a:lnTo>
                  <a:cubicBezTo>
                    <a:pt x="0" y="70"/>
                    <a:pt x="0" y="104"/>
                    <a:pt x="0" y="17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37"/>
            <p:cNvSpPr/>
            <p:nvPr/>
          </p:nvSpPr>
          <p:spPr>
            <a:xfrm>
              <a:off x="1741959" y="147049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37"/>
            <p:cNvSpPr/>
            <p:nvPr/>
          </p:nvSpPr>
          <p:spPr>
            <a:xfrm>
              <a:off x="1742280" y="1470498"/>
              <a:ext cx="661" cy="302"/>
            </a:xfrm>
            <a:custGeom>
              <a:avLst/>
              <a:gdLst/>
              <a:ahLst/>
              <a:cxnLst/>
              <a:rect l="l" t="t" r="r" b="b"/>
              <a:pathLst>
                <a:path w="70" h="32" extrusionOk="0">
                  <a:moveTo>
                    <a:pt x="1" y="1"/>
                  </a:moveTo>
                  <a:cubicBezTo>
                    <a:pt x="1" y="1"/>
                    <a:pt x="16" y="31"/>
                    <a:pt x="37" y="31"/>
                  </a:cubicBezTo>
                  <a:cubicBezTo>
                    <a:pt x="47" y="31"/>
                    <a:pt x="58" y="24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37"/>
            <p:cNvSpPr/>
            <p:nvPr/>
          </p:nvSpPr>
          <p:spPr>
            <a:xfrm>
              <a:off x="1748164" y="1459069"/>
              <a:ext cx="1634" cy="992"/>
            </a:xfrm>
            <a:custGeom>
              <a:avLst/>
              <a:gdLst/>
              <a:ahLst/>
              <a:cxnLst/>
              <a:rect l="l" t="t" r="r" b="b"/>
              <a:pathLst>
                <a:path w="173" h="105" extrusionOk="0">
                  <a:moveTo>
                    <a:pt x="138" y="1"/>
                  </a:moveTo>
                  <a:lnTo>
                    <a:pt x="138" y="35"/>
                  </a:lnTo>
                  <a:cubicBezTo>
                    <a:pt x="104" y="35"/>
                    <a:pt x="69" y="70"/>
                    <a:pt x="0" y="70"/>
                  </a:cubicBezTo>
                  <a:lnTo>
                    <a:pt x="0" y="105"/>
                  </a:lnTo>
                  <a:cubicBezTo>
                    <a:pt x="69" y="70"/>
                    <a:pt x="104" y="35"/>
                    <a:pt x="173" y="35"/>
                  </a:cubicBezTo>
                  <a:cubicBezTo>
                    <a:pt x="173" y="35"/>
                    <a:pt x="173" y="35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37"/>
            <p:cNvSpPr/>
            <p:nvPr/>
          </p:nvSpPr>
          <p:spPr>
            <a:xfrm>
              <a:off x="1753057" y="1452873"/>
              <a:ext cx="992" cy="331"/>
            </a:xfrm>
            <a:custGeom>
              <a:avLst/>
              <a:gdLst/>
              <a:ahLst/>
              <a:cxnLst/>
              <a:rect l="l" t="t" r="r" b="b"/>
              <a:pathLst>
                <a:path w="105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70" y="35"/>
                    <a:pt x="70" y="0"/>
                    <a:pt x="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37"/>
            <p:cNvSpPr/>
            <p:nvPr/>
          </p:nvSpPr>
          <p:spPr>
            <a:xfrm>
              <a:off x="1747182" y="14659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37"/>
            <p:cNvSpPr/>
            <p:nvPr/>
          </p:nvSpPr>
          <p:spPr>
            <a:xfrm>
              <a:off x="1746200" y="1465926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04" y="35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37"/>
            <p:cNvSpPr/>
            <p:nvPr/>
          </p:nvSpPr>
          <p:spPr>
            <a:xfrm>
              <a:off x="1748485" y="146397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37"/>
            <p:cNvSpPr/>
            <p:nvPr/>
          </p:nvSpPr>
          <p:spPr>
            <a:xfrm>
              <a:off x="1745217" y="1462989"/>
              <a:ext cx="1322" cy="878"/>
            </a:xfrm>
            <a:custGeom>
              <a:avLst/>
              <a:gdLst/>
              <a:ahLst/>
              <a:cxnLst/>
              <a:rect l="l" t="t" r="r" b="b"/>
              <a:pathLst>
                <a:path w="140" h="93" extrusionOk="0">
                  <a:moveTo>
                    <a:pt x="139" y="1"/>
                  </a:moveTo>
                  <a:cubicBezTo>
                    <a:pt x="105" y="35"/>
                    <a:pt x="36" y="35"/>
                    <a:pt x="1" y="70"/>
                  </a:cubicBezTo>
                  <a:lnTo>
                    <a:pt x="36" y="70"/>
                  </a:lnTo>
                  <a:cubicBezTo>
                    <a:pt x="55" y="70"/>
                    <a:pt x="86" y="92"/>
                    <a:pt x="109" y="92"/>
                  </a:cubicBezTo>
                  <a:cubicBezTo>
                    <a:pt x="127" y="92"/>
                    <a:pt x="139" y="80"/>
                    <a:pt x="139" y="35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37"/>
            <p:cNvSpPr/>
            <p:nvPr/>
          </p:nvSpPr>
          <p:spPr>
            <a:xfrm>
              <a:off x="1746200" y="146298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1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37"/>
            <p:cNvSpPr/>
            <p:nvPr/>
          </p:nvSpPr>
          <p:spPr>
            <a:xfrm>
              <a:off x="1721388" y="148748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37"/>
            <p:cNvSpPr/>
            <p:nvPr/>
          </p:nvSpPr>
          <p:spPr>
            <a:xfrm>
              <a:off x="1721388" y="14874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37"/>
            <p:cNvSpPr/>
            <p:nvPr/>
          </p:nvSpPr>
          <p:spPr>
            <a:xfrm>
              <a:off x="1719102" y="148910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37"/>
            <p:cNvSpPr/>
            <p:nvPr/>
          </p:nvSpPr>
          <p:spPr>
            <a:xfrm>
              <a:off x="1719432" y="1489104"/>
              <a:ext cx="331" cy="302"/>
            </a:xfrm>
            <a:custGeom>
              <a:avLst/>
              <a:gdLst/>
              <a:ahLst/>
              <a:cxnLst/>
              <a:rect l="l" t="t" r="r" b="b"/>
              <a:pathLst>
                <a:path w="35" h="32" extrusionOk="0">
                  <a:moveTo>
                    <a:pt x="0" y="1"/>
                  </a:moveTo>
                  <a:cubicBezTo>
                    <a:pt x="0" y="1"/>
                    <a:pt x="16" y="32"/>
                    <a:pt x="26" y="32"/>
                  </a:cubicBezTo>
                  <a:cubicBezTo>
                    <a:pt x="31" y="32"/>
                    <a:pt x="35" y="24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23" name="Google Shape;8523;p37"/>
          <p:cNvGrpSpPr/>
          <p:nvPr/>
        </p:nvGrpSpPr>
        <p:grpSpPr>
          <a:xfrm rot="1018878" flipH="1">
            <a:off x="-280215" y="131123"/>
            <a:ext cx="631360" cy="1281504"/>
            <a:chOff x="1544446" y="1173594"/>
            <a:chExt cx="356180" cy="722958"/>
          </a:xfrm>
        </p:grpSpPr>
        <p:sp>
          <p:nvSpPr>
            <p:cNvPr id="8524" name="Google Shape;8524;p37"/>
            <p:cNvSpPr/>
            <p:nvPr/>
          </p:nvSpPr>
          <p:spPr>
            <a:xfrm>
              <a:off x="1825207" y="173395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37"/>
            <p:cNvSpPr/>
            <p:nvPr/>
          </p:nvSpPr>
          <p:spPr>
            <a:xfrm>
              <a:off x="1823252" y="1733957"/>
              <a:ext cx="1965" cy="1974"/>
            </a:xfrm>
            <a:custGeom>
              <a:avLst/>
              <a:gdLst/>
              <a:ahLst/>
              <a:cxnLst/>
              <a:rect l="l" t="t" r="r" b="b"/>
              <a:pathLst>
                <a:path w="208" h="209" extrusionOk="0">
                  <a:moveTo>
                    <a:pt x="207" y="1"/>
                  </a:moveTo>
                  <a:cubicBezTo>
                    <a:pt x="173" y="70"/>
                    <a:pt x="69" y="139"/>
                    <a:pt x="0" y="208"/>
                  </a:cubicBezTo>
                  <a:cubicBezTo>
                    <a:pt x="104" y="174"/>
                    <a:pt x="138" y="104"/>
                    <a:pt x="207" y="35"/>
                  </a:cubicBezTo>
                  <a:cubicBezTo>
                    <a:pt x="207" y="35"/>
                    <a:pt x="207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37"/>
            <p:cNvSpPr/>
            <p:nvPr/>
          </p:nvSpPr>
          <p:spPr>
            <a:xfrm>
              <a:off x="1544446" y="1173594"/>
              <a:ext cx="356180" cy="722958"/>
            </a:xfrm>
            <a:custGeom>
              <a:avLst/>
              <a:gdLst/>
              <a:ahLst/>
              <a:cxnLst/>
              <a:rect l="l" t="t" r="r" b="b"/>
              <a:pathLst>
                <a:path w="37711" h="76544" extrusionOk="0">
                  <a:moveTo>
                    <a:pt x="34531" y="6203"/>
                  </a:moveTo>
                  <a:cubicBezTo>
                    <a:pt x="34324" y="6514"/>
                    <a:pt x="34047" y="6722"/>
                    <a:pt x="33701" y="6860"/>
                  </a:cubicBezTo>
                  <a:cubicBezTo>
                    <a:pt x="33701" y="6998"/>
                    <a:pt x="33667" y="7033"/>
                    <a:pt x="33563" y="7033"/>
                  </a:cubicBezTo>
                  <a:cubicBezTo>
                    <a:pt x="33529" y="6894"/>
                    <a:pt x="33598" y="6860"/>
                    <a:pt x="33701" y="6860"/>
                  </a:cubicBezTo>
                  <a:cubicBezTo>
                    <a:pt x="33909" y="6549"/>
                    <a:pt x="34254" y="6411"/>
                    <a:pt x="34531" y="6203"/>
                  </a:cubicBezTo>
                  <a:close/>
                  <a:moveTo>
                    <a:pt x="33411" y="7123"/>
                  </a:moveTo>
                  <a:cubicBezTo>
                    <a:pt x="33425" y="7123"/>
                    <a:pt x="33441" y="7127"/>
                    <a:pt x="33459" y="7136"/>
                  </a:cubicBezTo>
                  <a:cubicBezTo>
                    <a:pt x="33459" y="7206"/>
                    <a:pt x="33425" y="7240"/>
                    <a:pt x="33356" y="7240"/>
                  </a:cubicBezTo>
                  <a:cubicBezTo>
                    <a:pt x="33356" y="7240"/>
                    <a:pt x="33321" y="7206"/>
                    <a:pt x="33321" y="7206"/>
                  </a:cubicBezTo>
                  <a:cubicBezTo>
                    <a:pt x="33347" y="7155"/>
                    <a:pt x="33372" y="7123"/>
                    <a:pt x="33411" y="7123"/>
                  </a:cubicBezTo>
                  <a:close/>
                  <a:moveTo>
                    <a:pt x="24137" y="18147"/>
                  </a:moveTo>
                  <a:cubicBezTo>
                    <a:pt x="24104" y="18147"/>
                    <a:pt x="24081" y="18163"/>
                    <a:pt x="24058" y="18163"/>
                  </a:cubicBezTo>
                  <a:lnTo>
                    <a:pt x="24196" y="18163"/>
                  </a:lnTo>
                  <a:cubicBezTo>
                    <a:pt x="24173" y="18151"/>
                    <a:pt x="24154" y="18147"/>
                    <a:pt x="24137" y="18147"/>
                  </a:cubicBezTo>
                  <a:close/>
                  <a:moveTo>
                    <a:pt x="22433" y="19856"/>
                  </a:moveTo>
                  <a:lnTo>
                    <a:pt x="22433" y="19856"/>
                  </a:lnTo>
                  <a:cubicBezTo>
                    <a:pt x="22537" y="20064"/>
                    <a:pt x="22364" y="20133"/>
                    <a:pt x="22260" y="20202"/>
                  </a:cubicBezTo>
                  <a:cubicBezTo>
                    <a:pt x="22226" y="20064"/>
                    <a:pt x="22399" y="19995"/>
                    <a:pt x="22433" y="19856"/>
                  </a:cubicBezTo>
                  <a:close/>
                  <a:moveTo>
                    <a:pt x="22122" y="20306"/>
                  </a:moveTo>
                  <a:cubicBezTo>
                    <a:pt x="22157" y="20340"/>
                    <a:pt x="22122" y="20409"/>
                    <a:pt x="22122" y="20479"/>
                  </a:cubicBezTo>
                  <a:cubicBezTo>
                    <a:pt x="22088" y="20513"/>
                    <a:pt x="22053" y="20513"/>
                    <a:pt x="22018" y="20548"/>
                  </a:cubicBezTo>
                  <a:cubicBezTo>
                    <a:pt x="22018" y="20572"/>
                    <a:pt x="22001" y="20597"/>
                    <a:pt x="21991" y="20597"/>
                  </a:cubicBezTo>
                  <a:cubicBezTo>
                    <a:pt x="21987" y="20597"/>
                    <a:pt x="21984" y="20592"/>
                    <a:pt x="21984" y="20582"/>
                  </a:cubicBezTo>
                  <a:cubicBezTo>
                    <a:pt x="21949" y="20548"/>
                    <a:pt x="21949" y="20548"/>
                    <a:pt x="22018" y="20548"/>
                  </a:cubicBezTo>
                  <a:cubicBezTo>
                    <a:pt x="22053" y="20479"/>
                    <a:pt x="22088" y="20479"/>
                    <a:pt x="22122" y="20479"/>
                  </a:cubicBezTo>
                  <a:cubicBezTo>
                    <a:pt x="22122" y="20409"/>
                    <a:pt x="22088" y="20340"/>
                    <a:pt x="22122" y="20306"/>
                  </a:cubicBezTo>
                  <a:close/>
                  <a:moveTo>
                    <a:pt x="27030" y="3127"/>
                  </a:moveTo>
                  <a:cubicBezTo>
                    <a:pt x="27030" y="3542"/>
                    <a:pt x="26858" y="3887"/>
                    <a:pt x="26788" y="4268"/>
                  </a:cubicBezTo>
                  <a:cubicBezTo>
                    <a:pt x="26512" y="5339"/>
                    <a:pt x="26132" y="6411"/>
                    <a:pt x="25682" y="7448"/>
                  </a:cubicBezTo>
                  <a:cubicBezTo>
                    <a:pt x="25509" y="7862"/>
                    <a:pt x="25440" y="8312"/>
                    <a:pt x="25302" y="8726"/>
                  </a:cubicBezTo>
                  <a:cubicBezTo>
                    <a:pt x="25060" y="9452"/>
                    <a:pt x="24818" y="10144"/>
                    <a:pt x="24473" y="10800"/>
                  </a:cubicBezTo>
                  <a:cubicBezTo>
                    <a:pt x="24058" y="11595"/>
                    <a:pt x="23747" y="12459"/>
                    <a:pt x="23263" y="13220"/>
                  </a:cubicBezTo>
                  <a:cubicBezTo>
                    <a:pt x="23055" y="13496"/>
                    <a:pt x="22883" y="13773"/>
                    <a:pt x="22675" y="14049"/>
                  </a:cubicBezTo>
                  <a:cubicBezTo>
                    <a:pt x="22122" y="14914"/>
                    <a:pt x="21604" y="15812"/>
                    <a:pt x="20981" y="16642"/>
                  </a:cubicBezTo>
                  <a:cubicBezTo>
                    <a:pt x="20739" y="16918"/>
                    <a:pt x="20601" y="17299"/>
                    <a:pt x="20428" y="17610"/>
                  </a:cubicBezTo>
                  <a:cubicBezTo>
                    <a:pt x="19944" y="18508"/>
                    <a:pt x="19426" y="19372"/>
                    <a:pt x="19011" y="20306"/>
                  </a:cubicBezTo>
                  <a:cubicBezTo>
                    <a:pt x="18873" y="20582"/>
                    <a:pt x="18804" y="20893"/>
                    <a:pt x="18700" y="21204"/>
                  </a:cubicBezTo>
                  <a:cubicBezTo>
                    <a:pt x="18562" y="21688"/>
                    <a:pt x="18389" y="22138"/>
                    <a:pt x="18320" y="22622"/>
                  </a:cubicBezTo>
                  <a:cubicBezTo>
                    <a:pt x="18354" y="22172"/>
                    <a:pt x="18285" y="21723"/>
                    <a:pt x="18389" y="21239"/>
                  </a:cubicBezTo>
                  <a:lnTo>
                    <a:pt x="18389" y="21239"/>
                  </a:lnTo>
                  <a:cubicBezTo>
                    <a:pt x="18285" y="21377"/>
                    <a:pt x="18285" y="21550"/>
                    <a:pt x="18251" y="21688"/>
                  </a:cubicBezTo>
                  <a:cubicBezTo>
                    <a:pt x="18251" y="21757"/>
                    <a:pt x="18216" y="21792"/>
                    <a:pt x="18147" y="21792"/>
                  </a:cubicBezTo>
                  <a:cubicBezTo>
                    <a:pt x="18113" y="21792"/>
                    <a:pt x="18078" y="21723"/>
                    <a:pt x="18078" y="21688"/>
                  </a:cubicBezTo>
                  <a:cubicBezTo>
                    <a:pt x="18113" y="21481"/>
                    <a:pt x="18113" y="21274"/>
                    <a:pt x="18147" y="21101"/>
                  </a:cubicBezTo>
                  <a:cubicBezTo>
                    <a:pt x="18389" y="19787"/>
                    <a:pt x="18631" y="18474"/>
                    <a:pt x="19080" y="17229"/>
                  </a:cubicBezTo>
                  <a:cubicBezTo>
                    <a:pt x="19495" y="16158"/>
                    <a:pt x="20048" y="15156"/>
                    <a:pt x="20601" y="14188"/>
                  </a:cubicBezTo>
                  <a:cubicBezTo>
                    <a:pt x="20981" y="13566"/>
                    <a:pt x="21293" y="12943"/>
                    <a:pt x="21638" y="12356"/>
                  </a:cubicBezTo>
                  <a:cubicBezTo>
                    <a:pt x="22053" y="11699"/>
                    <a:pt x="22433" y="11042"/>
                    <a:pt x="22848" y="10386"/>
                  </a:cubicBezTo>
                  <a:cubicBezTo>
                    <a:pt x="23297" y="9694"/>
                    <a:pt x="23712" y="9038"/>
                    <a:pt x="24127" y="8346"/>
                  </a:cubicBezTo>
                  <a:cubicBezTo>
                    <a:pt x="24645" y="7482"/>
                    <a:pt x="25198" y="6687"/>
                    <a:pt x="25648" y="5823"/>
                  </a:cubicBezTo>
                  <a:cubicBezTo>
                    <a:pt x="26028" y="5063"/>
                    <a:pt x="26477" y="4302"/>
                    <a:pt x="26754" y="3507"/>
                  </a:cubicBezTo>
                  <a:cubicBezTo>
                    <a:pt x="26823" y="3369"/>
                    <a:pt x="26892" y="3231"/>
                    <a:pt x="27030" y="3127"/>
                  </a:cubicBezTo>
                  <a:close/>
                  <a:moveTo>
                    <a:pt x="33045" y="7482"/>
                  </a:moveTo>
                  <a:lnTo>
                    <a:pt x="33010" y="7517"/>
                  </a:lnTo>
                  <a:cubicBezTo>
                    <a:pt x="33079" y="7620"/>
                    <a:pt x="33010" y="7655"/>
                    <a:pt x="32941" y="7724"/>
                  </a:cubicBezTo>
                  <a:cubicBezTo>
                    <a:pt x="32595" y="8243"/>
                    <a:pt x="32250" y="8761"/>
                    <a:pt x="32042" y="9349"/>
                  </a:cubicBezTo>
                  <a:cubicBezTo>
                    <a:pt x="31904" y="9729"/>
                    <a:pt x="31662" y="10109"/>
                    <a:pt x="31420" y="10455"/>
                  </a:cubicBezTo>
                  <a:cubicBezTo>
                    <a:pt x="31074" y="10939"/>
                    <a:pt x="30902" y="11492"/>
                    <a:pt x="30521" y="11941"/>
                  </a:cubicBezTo>
                  <a:cubicBezTo>
                    <a:pt x="30141" y="12459"/>
                    <a:pt x="29796" y="12978"/>
                    <a:pt x="29519" y="13531"/>
                  </a:cubicBezTo>
                  <a:cubicBezTo>
                    <a:pt x="29484" y="13566"/>
                    <a:pt x="29450" y="13600"/>
                    <a:pt x="29484" y="13669"/>
                  </a:cubicBezTo>
                  <a:cubicBezTo>
                    <a:pt x="29070" y="14119"/>
                    <a:pt x="28724" y="14637"/>
                    <a:pt x="28344" y="15156"/>
                  </a:cubicBezTo>
                  <a:cubicBezTo>
                    <a:pt x="27860" y="15812"/>
                    <a:pt x="27411" y="16504"/>
                    <a:pt x="26823" y="17126"/>
                  </a:cubicBezTo>
                  <a:cubicBezTo>
                    <a:pt x="26374" y="17610"/>
                    <a:pt x="26028" y="18163"/>
                    <a:pt x="25579" y="18612"/>
                  </a:cubicBezTo>
                  <a:cubicBezTo>
                    <a:pt x="25060" y="19131"/>
                    <a:pt x="24542" y="19614"/>
                    <a:pt x="24023" y="20133"/>
                  </a:cubicBezTo>
                  <a:cubicBezTo>
                    <a:pt x="23967" y="20189"/>
                    <a:pt x="23911" y="20290"/>
                    <a:pt x="23800" y="20290"/>
                  </a:cubicBezTo>
                  <a:cubicBezTo>
                    <a:pt x="23774" y="20290"/>
                    <a:pt x="23745" y="20284"/>
                    <a:pt x="23712" y="20271"/>
                  </a:cubicBezTo>
                  <a:cubicBezTo>
                    <a:pt x="23678" y="20271"/>
                    <a:pt x="23608" y="20306"/>
                    <a:pt x="23574" y="20375"/>
                  </a:cubicBezTo>
                  <a:cubicBezTo>
                    <a:pt x="23263" y="20755"/>
                    <a:pt x="22848" y="21032"/>
                    <a:pt x="22468" y="21377"/>
                  </a:cubicBezTo>
                  <a:cubicBezTo>
                    <a:pt x="22295" y="21516"/>
                    <a:pt x="22122" y="21654"/>
                    <a:pt x="21915" y="21723"/>
                  </a:cubicBezTo>
                  <a:cubicBezTo>
                    <a:pt x="21707" y="21792"/>
                    <a:pt x="21604" y="21999"/>
                    <a:pt x="21465" y="22138"/>
                  </a:cubicBezTo>
                  <a:cubicBezTo>
                    <a:pt x="21120" y="22483"/>
                    <a:pt x="20774" y="22864"/>
                    <a:pt x="20359" y="23105"/>
                  </a:cubicBezTo>
                  <a:cubicBezTo>
                    <a:pt x="20394" y="22864"/>
                    <a:pt x="20567" y="22656"/>
                    <a:pt x="20739" y="22449"/>
                  </a:cubicBezTo>
                  <a:cubicBezTo>
                    <a:pt x="21120" y="21999"/>
                    <a:pt x="21465" y="21481"/>
                    <a:pt x="21846" y="21032"/>
                  </a:cubicBezTo>
                  <a:cubicBezTo>
                    <a:pt x="22053" y="20824"/>
                    <a:pt x="22226" y="20582"/>
                    <a:pt x="22433" y="20340"/>
                  </a:cubicBezTo>
                  <a:cubicBezTo>
                    <a:pt x="23228" y="19476"/>
                    <a:pt x="23954" y="18543"/>
                    <a:pt x="24784" y="17713"/>
                  </a:cubicBezTo>
                  <a:cubicBezTo>
                    <a:pt x="24922" y="17575"/>
                    <a:pt x="25060" y="17402"/>
                    <a:pt x="25164" y="17229"/>
                  </a:cubicBezTo>
                  <a:cubicBezTo>
                    <a:pt x="25717" y="16780"/>
                    <a:pt x="26166" y="16227"/>
                    <a:pt x="26581" y="15639"/>
                  </a:cubicBezTo>
                  <a:lnTo>
                    <a:pt x="26581" y="15639"/>
                  </a:lnTo>
                  <a:cubicBezTo>
                    <a:pt x="26235" y="16020"/>
                    <a:pt x="25855" y="16331"/>
                    <a:pt x="25544" y="16711"/>
                  </a:cubicBezTo>
                  <a:cubicBezTo>
                    <a:pt x="25406" y="16884"/>
                    <a:pt x="25198" y="16987"/>
                    <a:pt x="25129" y="17229"/>
                  </a:cubicBezTo>
                  <a:cubicBezTo>
                    <a:pt x="24956" y="17299"/>
                    <a:pt x="24853" y="17437"/>
                    <a:pt x="24714" y="17541"/>
                  </a:cubicBezTo>
                  <a:cubicBezTo>
                    <a:pt x="24714" y="17713"/>
                    <a:pt x="24542" y="17782"/>
                    <a:pt x="24438" y="17886"/>
                  </a:cubicBezTo>
                  <a:lnTo>
                    <a:pt x="24438" y="17852"/>
                  </a:lnTo>
                  <a:lnTo>
                    <a:pt x="24403" y="17852"/>
                  </a:lnTo>
                  <a:cubicBezTo>
                    <a:pt x="24369" y="17886"/>
                    <a:pt x="24369" y="17886"/>
                    <a:pt x="24403" y="17921"/>
                  </a:cubicBezTo>
                  <a:cubicBezTo>
                    <a:pt x="24403" y="17990"/>
                    <a:pt x="24369" y="18024"/>
                    <a:pt x="24265" y="18024"/>
                  </a:cubicBezTo>
                  <a:cubicBezTo>
                    <a:pt x="24265" y="18059"/>
                    <a:pt x="24231" y="18094"/>
                    <a:pt x="24196" y="18094"/>
                  </a:cubicBezTo>
                  <a:lnTo>
                    <a:pt x="24196" y="18128"/>
                  </a:lnTo>
                  <a:lnTo>
                    <a:pt x="24196" y="18163"/>
                  </a:lnTo>
                  <a:cubicBezTo>
                    <a:pt x="24134" y="18255"/>
                    <a:pt x="24100" y="18375"/>
                    <a:pt x="23946" y="18375"/>
                  </a:cubicBezTo>
                  <a:cubicBezTo>
                    <a:pt x="23927" y="18375"/>
                    <a:pt x="23907" y="18374"/>
                    <a:pt x="23885" y="18370"/>
                  </a:cubicBezTo>
                  <a:cubicBezTo>
                    <a:pt x="23850" y="18370"/>
                    <a:pt x="23816" y="18439"/>
                    <a:pt x="23781" y="18474"/>
                  </a:cubicBezTo>
                  <a:cubicBezTo>
                    <a:pt x="23436" y="18854"/>
                    <a:pt x="23090" y="19269"/>
                    <a:pt x="22779" y="19684"/>
                  </a:cubicBezTo>
                  <a:cubicBezTo>
                    <a:pt x="22689" y="19773"/>
                    <a:pt x="22625" y="19863"/>
                    <a:pt x="22497" y="19863"/>
                  </a:cubicBezTo>
                  <a:cubicBezTo>
                    <a:pt x="22478" y="19863"/>
                    <a:pt x="22456" y="19861"/>
                    <a:pt x="22433" y="19856"/>
                  </a:cubicBezTo>
                  <a:lnTo>
                    <a:pt x="22433" y="19856"/>
                  </a:lnTo>
                  <a:cubicBezTo>
                    <a:pt x="22433" y="19856"/>
                    <a:pt x="22433" y="19856"/>
                    <a:pt x="22433" y="19856"/>
                  </a:cubicBezTo>
                  <a:cubicBezTo>
                    <a:pt x="22710" y="19545"/>
                    <a:pt x="22952" y="19165"/>
                    <a:pt x="23228" y="18854"/>
                  </a:cubicBezTo>
                  <a:cubicBezTo>
                    <a:pt x="23712" y="18266"/>
                    <a:pt x="24196" y="17713"/>
                    <a:pt x="24680" y="17126"/>
                  </a:cubicBezTo>
                  <a:cubicBezTo>
                    <a:pt x="24818" y="16987"/>
                    <a:pt x="24922" y="16780"/>
                    <a:pt x="25095" y="16676"/>
                  </a:cubicBezTo>
                  <a:cubicBezTo>
                    <a:pt x="25026" y="16607"/>
                    <a:pt x="24922" y="16538"/>
                    <a:pt x="25026" y="16400"/>
                  </a:cubicBezTo>
                  <a:cubicBezTo>
                    <a:pt x="25268" y="16054"/>
                    <a:pt x="25509" y="15709"/>
                    <a:pt x="25751" y="15363"/>
                  </a:cubicBezTo>
                  <a:cubicBezTo>
                    <a:pt x="26132" y="14879"/>
                    <a:pt x="26512" y="14464"/>
                    <a:pt x="26858" y="13980"/>
                  </a:cubicBezTo>
                  <a:cubicBezTo>
                    <a:pt x="26996" y="13773"/>
                    <a:pt x="27169" y="13600"/>
                    <a:pt x="27341" y="13427"/>
                  </a:cubicBezTo>
                  <a:cubicBezTo>
                    <a:pt x="28067" y="12459"/>
                    <a:pt x="28897" y="11595"/>
                    <a:pt x="29726" y="10731"/>
                  </a:cubicBezTo>
                  <a:cubicBezTo>
                    <a:pt x="30072" y="10386"/>
                    <a:pt x="30487" y="10040"/>
                    <a:pt x="30867" y="9660"/>
                  </a:cubicBezTo>
                  <a:cubicBezTo>
                    <a:pt x="31455" y="9107"/>
                    <a:pt x="32042" y="8519"/>
                    <a:pt x="32595" y="7931"/>
                  </a:cubicBezTo>
                  <a:cubicBezTo>
                    <a:pt x="32734" y="7793"/>
                    <a:pt x="32976" y="7724"/>
                    <a:pt x="33010" y="7482"/>
                  </a:cubicBezTo>
                  <a:close/>
                  <a:moveTo>
                    <a:pt x="36186" y="4800"/>
                  </a:moveTo>
                  <a:cubicBezTo>
                    <a:pt x="36220" y="4800"/>
                    <a:pt x="36250" y="4824"/>
                    <a:pt x="36294" y="4890"/>
                  </a:cubicBezTo>
                  <a:cubicBezTo>
                    <a:pt x="36190" y="5063"/>
                    <a:pt x="36017" y="5132"/>
                    <a:pt x="35844" y="5201"/>
                  </a:cubicBezTo>
                  <a:cubicBezTo>
                    <a:pt x="34738" y="5685"/>
                    <a:pt x="33840" y="6376"/>
                    <a:pt x="33010" y="7240"/>
                  </a:cubicBezTo>
                  <a:cubicBezTo>
                    <a:pt x="32388" y="7931"/>
                    <a:pt x="31731" y="8588"/>
                    <a:pt x="31040" y="9210"/>
                  </a:cubicBezTo>
                  <a:cubicBezTo>
                    <a:pt x="30591" y="9625"/>
                    <a:pt x="30176" y="10074"/>
                    <a:pt x="29692" y="10524"/>
                  </a:cubicBezTo>
                  <a:cubicBezTo>
                    <a:pt x="28689" y="11492"/>
                    <a:pt x="27791" y="12563"/>
                    <a:pt x="26858" y="13635"/>
                  </a:cubicBezTo>
                  <a:cubicBezTo>
                    <a:pt x="26132" y="14499"/>
                    <a:pt x="25475" y="15397"/>
                    <a:pt x="24853" y="16331"/>
                  </a:cubicBezTo>
                  <a:cubicBezTo>
                    <a:pt x="24403" y="16987"/>
                    <a:pt x="23885" y="17610"/>
                    <a:pt x="23366" y="18232"/>
                  </a:cubicBezTo>
                  <a:cubicBezTo>
                    <a:pt x="22675" y="19061"/>
                    <a:pt x="22088" y="19960"/>
                    <a:pt x="21465" y="20824"/>
                  </a:cubicBezTo>
                  <a:cubicBezTo>
                    <a:pt x="20878" y="21585"/>
                    <a:pt x="20394" y="22449"/>
                    <a:pt x="19875" y="23278"/>
                  </a:cubicBezTo>
                  <a:cubicBezTo>
                    <a:pt x="19875" y="23036"/>
                    <a:pt x="20014" y="22794"/>
                    <a:pt x="20083" y="22552"/>
                  </a:cubicBezTo>
                  <a:cubicBezTo>
                    <a:pt x="20428" y="21481"/>
                    <a:pt x="21016" y="20513"/>
                    <a:pt x="21569" y="19511"/>
                  </a:cubicBezTo>
                  <a:cubicBezTo>
                    <a:pt x="22018" y="18681"/>
                    <a:pt x="22606" y="17886"/>
                    <a:pt x="23055" y="17022"/>
                  </a:cubicBezTo>
                  <a:cubicBezTo>
                    <a:pt x="23263" y="16642"/>
                    <a:pt x="23401" y="16262"/>
                    <a:pt x="23608" y="15881"/>
                  </a:cubicBezTo>
                  <a:cubicBezTo>
                    <a:pt x="24127" y="14879"/>
                    <a:pt x="24784" y="13911"/>
                    <a:pt x="25406" y="12978"/>
                  </a:cubicBezTo>
                  <a:cubicBezTo>
                    <a:pt x="26097" y="11906"/>
                    <a:pt x="26996" y="10973"/>
                    <a:pt x="27825" y="10040"/>
                  </a:cubicBezTo>
                  <a:cubicBezTo>
                    <a:pt x="28413" y="9383"/>
                    <a:pt x="29070" y="8796"/>
                    <a:pt x="29726" y="8208"/>
                  </a:cubicBezTo>
                  <a:cubicBezTo>
                    <a:pt x="29865" y="8070"/>
                    <a:pt x="30072" y="8001"/>
                    <a:pt x="30245" y="7862"/>
                  </a:cubicBezTo>
                  <a:cubicBezTo>
                    <a:pt x="30902" y="7344"/>
                    <a:pt x="31524" y="6791"/>
                    <a:pt x="32250" y="6411"/>
                  </a:cubicBezTo>
                  <a:cubicBezTo>
                    <a:pt x="32837" y="6065"/>
                    <a:pt x="33390" y="5754"/>
                    <a:pt x="34047" y="5616"/>
                  </a:cubicBezTo>
                  <a:cubicBezTo>
                    <a:pt x="34254" y="5546"/>
                    <a:pt x="34427" y="5443"/>
                    <a:pt x="34600" y="5374"/>
                  </a:cubicBezTo>
                  <a:cubicBezTo>
                    <a:pt x="35084" y="5132"/>
                    <a:pt x="35603" y="4959"/>
                    <a:pt x="36121" y="4821"/>
                  </a:cubicBezTo>
                  <a:cubicBezTo>
                    <a:pt x="36146" y="4808"/>
                    <a:pt x="36167" y="4800"/>
                    <a:pt x="36186" y="4800"/>
                  </a:cubicBezTo>
                  <a:close/>
                  <a:moveTo>
                    <a:pt x="20359" y="23140"/>
                  </a:moveTo>
                  <a:cubicBezTo>
                    <a:pt x="20359" y="23175"/>
                    <a:pt x="20359" y="23209"/>
                    <a:pt x="20325" y="23209"/>
                  </a:cubicBezTo>
                  <a:cubicBezTo>
                    <a:pt x="20325" y="23244"/>
                    <a:pt x="20256" y="23278"/>
                    <a:pt x="20256" y="23278"/>
                  </a:cubicBezTo>
                  <a:cubicBezTo>
                    <a:pt x="20186" y="23244"/>
                    <a:pt x="20256" y="23209"/>
                    <a:pt x="20256" y="23175"/>
                  </a:cubicBezTo>
                  <a:cubicBezTo>
                    <a:pt x="20290" y="23140"/>
                    <a:pt x="20325" y="23140"/>
                    <a:pt x="20359" y="23140"/>
                  </a:cubicBezTo>
                  <a:close/>
                  <a:moveTo>
                    <a:pt x="17559" y="23486"/>
                  </a:moveTo>
                  <a:cubicBezTo>
                    <a:pt x="17629" y="23555"/>
                    <a:pt x="17663" y="23659"/>
                    <a:pt x="17663" y="23762"/>
                  </a:cubicBezTo>
                  <a:cubicBezTo>
                    <a:pt x="17663" y="23693"/>
                    <a:pt x="17559" y="23624"/>
                    <a:pt x="17559" y="23486"/>
                  </a:cubicBezTo>
                  <a:close/>
                  <a:moveTo>
                    <a:pt x="14241" y="24039"/>
                  </a:moveTo>
                  <a:cubicBezTo>
                    <a:pt x="14310" y="24039"/>
                    <a:pt x="14310" y="24108"/>
                    <a:pt x="14310" y="24142"/>
                  </a:cubicBezTo>
                  <a:cubicBezTo>
                    <a:pt x="14310" y="24177"/>
                    <a:pt x="14276" y="24246"/>
                    <a:pt x="14276" y="24246"/>
                  </a:cubicBezTo>
                  <a:cubicBezTo>
                    <a:pt x="14207" y="24246"/>
                    <a:pt x="14172" y="24177"/>
                    <a:pt x="14172" y="24142"/>
                  </a:cubicBezTo>
                  <a:cubicBezTo>
                    <a:pt x="14172" y="24073"/>
                    <a:pt x="14172" y="24039"/>
                    <a:pt x="14241" y="24039"/>
                  </a:cubicBezTo>
                  <a:close/>
                  <a:moveTo>
                    <a:pt x="34121" y="24255"/>
                  </a:moveTo>
                  <a:cubicBezTo>
                    <a:pt x="34125" y="24255"/>
                    <a:pt x="34133" y="24263"/>
                    <a:pt x="34151" y="24281"/>
                  </a:cubicBezTo>
                  <a:cubicBezTo>
                    <a:pt x="34151" y="24281"/>
                    <a:pt x="34151" y="24281"/>
                    <a:pt x="34151" y="24315"/>
                  </a:cubicBezTo>
                  <a:lnTo>
                    <a:pt x="34116" y="24315"/>
                  </a:lnTo>
                  <a:cubicBezTo>
                    <a:pt x="34116" y="24315"/>
                    <a:pt x="34082" y="24281"/>
                    <a:pt x="34116" y="24281"/>
                  </a:cubicBezTo>
                  <a:cubicBezTo>
                    <a:pt x="34116" y="24263"/>
                    <a:pt x="34116" y="24255"/>
                    <a:pt x="34121" y="24255"/>
                  </a:cubicBezTo>
                  <a:close/>
                  <a:moveTo>
                    <a:pt x="19461" y="24695"/>
                  </a:moveTo>
                  <a:lnTo>
                    <a:pt x="19461" y="24799"/>
                  </a:lnTo>
                  <a:cubicBezTo>
                    <a:pt x="19426" y="24765"/>
                    <a:pt x="19426" y="24730"/>
                    <a:pt x="19426" y="24695"/>
                  </a:cubicBezTo>
                  <a:close/>
                  <a:moveTo>
                    <a:pt x="19115" y="25525"/>
                  </a:moveTo>
                  <a:cubicBezTo>
                    <a:pt x="19184" y="25525"/>
                    <a:pt x="19149" y="25525"/>
                    <a:pt x="19115" y="25560"/>
                  </a:cubicBezTo>
                  <a:lnTo>
                    <a:pt x="19115" y="25525"/>
                  </a:lnTo>
                  <a:close/>
                  <a:moveTo>
                    <a:pt x="26927" y="2332"/>
                  </a:moveTo>
                  <a:cubicBezTo>
                    <a:pt x="27030" y="2401"/>
                    <a:pt x="26996" y="2505"/>
                    <a:pt x="26961" y="2574"/>
                  </a:cubicBezTo>
                  <a:cubicBezTo>
                    <a:pt x="26754" y="3265"/>
                    <a:pt x="26477" y="3922"/>
                    <a:pt x="26132" y="4544"/>
                  </a:cubicBezTo>
                  <a:cubicBezTo>
                    <a:pt x="25682" y="5443"/>
                    <a:pt x="25233" y="6307"/>
                    <a:pt x="24680" y="7136"/>
                  </a:cubicBezTo>
                  <a:cubicBezTo>
                    <a:pt x="24058" y="8139"/>
                    <a:pt x="23505" y="9210"/>
                    <a:pt x="22813" y="10178"/>
                  </a:cubicBezTo>
                  <a:cubicBezTo>
                    <a:pt x="22191" y="11042"/>
                    <a:pt x="21742" y="11976"/>
                    <a:pt x="21189" y="12874"/>
                  </a:cubicBezTo>
                  <a:cubicBezTo>
                    <a:pt x="20705" y="13704"/>
                    <a:pt x="20290" y="14568"/>
                    <a:pt x="19772" y="15397"/>
                  </a:cubicBezTo>
                  <a:cubicBezTo>
                    <a:pt x="19322" y="16089"/>
                    <a:pt x="19011" y="16884"/>
                    <a:pt x="18804" y="17679"/>
                  </a:cubicBezTo>
                  <a:cubicBezTo>
                    <a:pt x="18735" y="17921"/>
                    <a:pt x="18631" y="18128"/>
                    <a:pt x="18527" y="18370"/>
                  </a:cubicBezTo>
                  <a:cubicBezTo>
                    <a:pt x="18285" y="18889"/>
                    <a:pt x="18216" y="19442"/>
                    <a:pt x="18147" y="19995"/>
                  </a:cubicBezTo>
                  <a:cubicBezTo>
                    <a:pt x="18078" y="20479"/>
                    <a:pt x="18043" y="20962"/>
                    <a:pt x="17801" y="21377"/>
                  </a:cubicBezTo>
                  <a:cubicBezTo>
                    <a:pt x="17732" y="21481"/>
                    <a:pt x="17767" y="21585"/>
                    <a:pt x="17767" y="21688"/>
                  </a:cubicBezTo>
                  <a:cubicBezTo>
                    <a:pt x="17801" y="22172"/>
                    <a:pt x="17732" y="22622"/>
                    <a:pt x="17732" y="23105"/>
                  </a:cubicBezTo>
                  <a:cubicBezTo>
                    <a:pt x="17732" y="23175"/>
                    <a:pt x="17732" y="23244"/>
                    <a:pt x="17594" y="23244"/>
                  </a:cubicBezTo>
                  <a:lnTo>
                    <a:pt x="17594" y="23278"/>
                  </a:lnTo>
                  <a:cubicBezTo>
                    <a:pt x="17490" y="22864"/>
                    <a:pt x="17629" y="22414"/>
                    <a:pt x="17387" y="22034"/>
                  </a:cubicBezTo>
                  <a:lnTo>
                    <a:pt x="17387" y="22034"/>
                  </a:lnTo>
                  <a:cubicBezTo>
                    <a:pt x="17387" y="23209"/>
                    <a:pt x="17318" y="24419"/>
                    <a:pt x="17490" y="25629"/>
                  </a:cubicBezTo>
                  <a:cubicBezTo>
                    <a:pt x="17387" y="25594"/>
                    <a:pt x="17352" y="25594"/>
                    <a:pt x="17352" y="25560"/>
                  </a:cubicBezTo>
                  <a:cubicBezTo>
                    <a:pt x="17041" y="24834"/>
                    <a:pt x="16592" y="24142"/>
                    <a:pt x="16315" y="23347"/>
                  </a:cubicBezTo>
                  <a:cubicBezTo>
                    <a:pt x="16039" y="22622"/>
                    <a:pt x="16073" y="21896"/>
                    <a:pt x="16142" y="21135"/>
                  </a:cubicBezTo>
                  <a:cubicBezTo>
                    <a:pt x="16246" y="19926"/>
                    <a:pt x="16592" y="18750"/>
                    <a:pt x="16765" y="17541"/>
                  </a:cubicBezTo>
                  <a:cubicBezTo>
                    <a:pt x="16834" y="17091"/>
                    <a:pt x="17076" y="16711"/>
                    <a:pt x="17248" y="16296"/>
                  </a:cubicBezTo>
                  <a:cubicBezTo>
                    <a:pt x="17352" y="16123"/>
                    <a:pt x="17421" y="15916"/>
                    <a:pt x="17456" y="15709"/>
                  </a:cubicBezTo>
                  <a:cubicBezTo>
                    <a:pt x="17629" y="14879"/>
                    <a:pt x="17940" y="14119"/>
                    <a:pt x="18251" y="13358"/>
                  </a:cubicBezTo>
                  <a:cubicBezTo>
                    <a:pt x="18562" y="12667"/>
                    <a:pt x="18908" y="12045"/>
                    <a:pt x="19288" y="11422"/>
                  </a:cubicBezTo>
                  <a:cubicBezTo>
                    <a:pt x="19772" y="10697"/>
                    <a:pt x="20325" y="10005"/>
                    <a:pt x="20981" y="9418"/>
                  </a:cubicBezTo>
                  <a:cubicBezTo>
                    <a:pt x="21569" y="8934"/>
                    <a:pt x="22088" y="8346"/>
                    <a:pt x="22571" y="7759"/>
                  </a:cubicBezTo>
                  <a:cubicBezTo>
                    <a:pt x="23401" y="6825"/>
                    <a:pt x="24265" y="5892"/>
                    <a:pt x="25026" y="4924"/>
                  </a:cubicBezTo>
                  <a:cubicBezTo>
                    <a:pt x="25337" y="4509"/>
                    <a:pt x="25717" y="4129"/>
                    <a:pt x="25993" y="3714"/>
                  </a:cubicBezTo>
                  <a:cubicBezTo>
                    <a:pt x="26270" y="3300"/>
                    <a:pt x="26546" y="2885"/>
                    <a:pt x="26788" y="2470"/>
                  </a:cubicBezTo>
                  <a:cubicBezTo>
                    <a:pt x="26823" y="2436"/>
                    <a:pt x="26858" y="2366"/>
                    <a:pt x="26927" y="2332"/>
                  </a:cubicBezTo>
                  <a:close/>
                  <a:moveTo>
                    <a:pt x="17629" y="25594"/>
                  </a:moveTo>
                  <a:cubicBezTo>
                    <a:pt x="17663" y="25594"/>
                    <a:pt x="17663" y="25594"/>
                    <a:pt x="17663" y="25629"/>
                  </a:cubicBezTo>
                  <a:cubicBezTo>
                    <a:pt x="17663" y="25663"/>
                    <a:pt x="17663" y="25663"/>
                    <a:pt x="17663" y="25663"/>
                  </a:cubicBezTo>
                  <a:cubicBezTo>
                    <a:pt x="17663" y="25681"/>
                    <a:pt x="17655" y="25689"/>
                    <a:pt x="17646" y="25689"/>
                  </a:cubicBezTo>
                  <a:cubicBezTo>
                    <a:pt x="17637" y="25689"/>
                    <a:pt x="17629" y="25681"/>
                    <a:pt x="17629" y="25663"/>
                  </a:cubicBezTo>
                  <a:cubicBezTo>
                    <a:pt x="17629" y="25663"/>
                    <a:pt x="17629" y="25629"/>
                    <a:pt x="17629" y="25594"/>
                  </a:cubicBezTo>
                  <a:close/>
                  <a:moveTo>
                    <a:pt x="19115" y="25594"/>
                  </a:moveTo>
                  <a:cubicBezTo>
                    <a:pt x="19115" y="25732"/>
                    <a:pt x="19080" y="25871"/>
                    <a:pt x="18908" y="25940"/>
                  </a:cubicBezTo>
                  <a:cubicBezTo>
                    <a:pt x="18942" y="25802"/>
                    <a:pt x="18977" y="25663"/>
                    <a:pt x="19115" y="25594"/>
                  </a:cubicBezTo>
                  <a:close/>
                  <a:moveTo>
                    <a:pt x="19954" y="27629"/>
                  </a:moveTo>
                  <a:cubicBezTo>
                    <a:pt x="19951" y="27630"/>
                    <a:pt x="19948" y="27632"/>
                    <a:pt x="19944" y="27634"/>
                  </a:cubicBezTo>
                  <a:cubicBezTo>
                    <a:pt x="19947" y="27636"/>
                    <a:pt x="19950" y="27639"/>
                    <a:pt x="19952" y="27642"/>
                  </a:cubicBezTo>
                  <a:lnTo>
                    <a:pt x="19952" y="27642"/>
                  </a:lnTo>
                  <a:cubicBezTo>
                    <a:pt x="19953" y="27637"/>
                    <a:pt x="19953" y="27633"/>
                    <a:pt x="19954" y="27629"/>
                  </a:cubicBezTo>
                  <a:close/>
                  <a:moveTo>
                    <a:pt x="18735" y="26320"/>
                  </a:moveTo>
                  <a:lnTo>
                    <a:pt x="18735" y="26320"/>
                  </a:lnTo>
                  <a:cubicBezTo>
                    <a:pt x="18804" y="26700"/>
                    <a:pt x="18113" y="28843"/>
                    <a:pt x="17732" y="29431"/>
                  </a:cubicBezTo>
                  <a:cubicBezTo>
                    <a:pt x="17732" y="28705"/>
                    <a:pt x="17974" y="27910"/>
                    <a:pt x="18735" y="26320"/>
                  </a:cubicBezTo>
                  <a:close/>
                  <a:moveTo>
                    <a:pt x="24507" y="29949"/>
                  </a:moveTo>
                  <a:lnTo>
                    <a:pt x="24542" y="29984"/>
                  </a:lnTo>
                  <a:lnTo>
                    <a:pt x="24542" y="29949"/>
                  </a:lnTo>
                  <a:close/>
                  <a:moveTo>
                    <a:pt x="15589" y="29915"/>
                  </a:moveTo>
                  <a:cubicBezTo>
                    <a:pt x="15589" y="29915"/>
                    <a:pt x="15589" y="29949"/>
                    <a:pt x="15624" y="29984"/>
                  </a:cubicBezTo>
                  <a:cubicBezTo>
                    <a:pt x="15589" y="29984"/>
                    <a:pt x="15589" y="30019"/>
                    <a:pt x="15555" y="30019"/>
                  </a:cubicBezTo>
                  <a:cubicBezTo>
                    <a:pt x="15520" y="29984"/>
                    <a:pt x="15486" y="29949"/>
                    <a:pt x="15520" y="29915"/>
                  </a:cubicBezTo>
                  <a:close/>
                  <a:moveTo>
                    <a:pt x="16937" y="30537"/>
                  </a:moveTo>
                  <a:cubicBezTo>
                    <a:pt x="16937" y="30917"/>
                    <a:pt x="16765" y="31263"/>
                    <a:pt x="16523" y="31574"/>
                  </a:cubicBezTo>
                  <a:cubicBezTo>
                    <a:pt x="16592" y="31194"/>
                    <a:pt x="16799" y="30883"/>
                    <a:pt x="16937" y="30537"/>
                  </a:cubicBezTo>
                  <a:close/>
                  <a:moveTo>
                    <a:pt x="20498" y="32023"/>
                  </a:moveTo>
                  <a:lnTo>
                    <a:pt x="20498" y="32055"/>
                  </a:lnTo>
                  <a:lnTo>
                    <a:pt x="20498" y="32055"/>
                  </a:lnTo>
                  <a:cubicBezTo>
                    <a:pt x="20509" y="32044"/>
                    <a:pt x="20520" y="32034"/>
                    <a:pt x="20532" y="32023"/>
                  </a:cubicBezTo>
                  <a:close/>
                  <a:moveTo>
                    <a:pt x="20498" y="32196"/>
                  </a:moveTo>
                  <a:cubicBezTo>
                    <a:pt x="20532" y="32300"/>
                    <a:pt x="20428" y="32334"/>
                    <a:pt x="20359" y="32404"/>
                  </a:cubicBezTo>
                  <a:cubicBezTo>
                    <a:pt x="20394" y="32300"/>
                    <a:pt x="20359" y="32196"/>
                    <a:pt x="20498" y="32196"/>
                  </a:cubicBezTo>
                  <a:close/>
                  <a:moveTo>
                    <a:pt x="15071" y="32784"/>
                  </a:moveTo>
                  <a:lnTo>
                    <a:pt x="15071" y="32818"/>
                  </a:lnTo>
                  <a:lnTo>
                    <a:pt x="15036" y="32784"/>
                  </a:lnTo>
                  <a:close/>
                  <a:moveTo>
                    <a:pt x="15416" y="32991"/>
                  </a:moveTo>
                  <a:cubicBezTo>
                    <a:pt x="15416" y="32991"/>
                    <a:pt x="15416" y="33026"/>
                    <a:pt x="15416" y="33026"/>
                  </a:cubicBezTo>
                  <a:cubicBezTo>
                    <a:pt x="15416" y="33026"/>
                    <a:pt x="15382" y="33026"/>
                    <a:pt x="15382" y="32991"/>
                  </a:cubicBezTo>
                  <a:close/>
                  <a:moveTo>
                    <a:pt x="11925" y="32092"/>
                  </a:moveTo>
                  <a:lnTo>
                    <a:pt x="11925" y="32092"/>
                  </a:lnTo>
                  <a:cubicBezTo>
                    <a:pt x="11960" y="32438"/>
                    <a:pt x="11925" y="32749"/>
                    <a:pt x="11856" y="33095"/>
                  </a:cubicBezTo>
                  <a:cubicBezTo>
                    <a:pt x="11856" y="33164"/>
                    <a:pt x="11822" y="33233"/>
                    <a:pt x="11753" y="33233"/>
                  </a:cubicBezTo>
                  <a:cubicBezTo>
                    <a:pt x="11649" y="33199"/>
                    <a:pt x="11649" y="33129"/>
                    <a:pt x="11649" y="33060"/>
                  </a:cubicBezTo>
                  <a:cubicBezTo>
                    <a:pt x="11683" y="32715"/>
                    <a:pt x="11753" y="32404"/>
                    <a:pt x="11925" y="32092"/>
                  </a:cubicBezTo>
                  <a:close/>
                  <a:moveTo>
                    <a:pt x="11130" y="33959"/>
                  </a:moveTo>
                  <a:lnTo>
                    <a:pt x="11130" y="33994"/>
                  </a:lnTo>
                  <a:lnTo>
                    <a:pt x="11096" y="33994"/>
                  </a:lnTo>
                  <a:lnTo>
                    <a:pt x="11096" y="33959"/>
                  </a:lnTo>
                  <a:close/>
                  <a:moveTo>
                    <a:pt x="32872" y="26873"/>
                  </a:moveTo>
                  <a:lnTo>
                    <a:pt x="32872" y="26873"/>
                  </a:lnTo>
                  <a:cubicBezTo>
                    <a:pt x="32768" y="28394"/>
                    <a:pt x="30867" y="32853"/>
                    <a:pt x="29554" y="34097"/>
                  </a:cubicBezTo>
                  <a:cubicBezTo>
                    <a:pt x="29519" y="33752"/>
                    <a:pt x="29657" y="33510"/>
                    <a:pt x="29761" y="33268"/>
                  </a:cubicBezTo>
                  <a:cubicBezTo>
                    <a:pt x="29865" y="32991"/>
                    <a:pt x="29865" y="32680"/>
                    <a:pt x="29899" y="32404"/>
                  </a:cubicBezTo>
                  <a:cubicBezTo>
                    <a:pt x="29934" y="32162"/>
                    <a:pt x="29761" y="31989"/>
                    <a:pt x="29519" y="31920"/>
                  </a:cubicBezTo>
                  <a:cubicBezTo>
                    <a:pt x="29865" y="31332"/>
                    <a:pt x="32699" y="27080"/>
                    <a:pt x="32872" y="26873"/>
                  </a:cubicBezTo>
                  <a:close/>
                  <a:moveTo>
                    <a:pt x="16142" y="32784"/>
                  </a:moveTo>
                  <a:cubicBezTo>
                    <a:pt x="15935" y="33199"/>
                    <a:pt x="15762" y="33613"/>
                    <a:pt x="15555" y="33994"/>
                  </a:cubicBezTo>
                  <a:cubicBezTo>
                    <a:pt x="15520" y="34063"/>
                    <a:pt x="15451" y="34097"/>
                    <a:pt x="15382" y="34132"/>
                  </a:cubicBezTo>
                  <a:cubicBezTo>
                    <a:pt x="15416" y="34028"/>
                    <a:pt x="15451" y="33924"/>
                    <a:pt x="15486" y="33821"/>
                  </a:cubicBezTo>
                  <a:cubicBezTo>
                    <a:pt x="15589" y="33406"/>
                    <a:pt x="15831" y="33095"/>
                    <a:pt x="16142" y="32784"/>
                  </a:cubicBezTo>
                  <a:close/>
                  <a:moveTo>
                    <a:pt x="32215" y="16711"/>
                  </a:moveTo>
                  <a:cubicBezTo>
                    <a:pt x="32250" y="16918"/>
                    <a:pt x="32111" y="17057"/>
                    <a:pt x="32077" y="17229"/>
                  </a:cubicBezTo>
                  <a:cubicBezTo>
                    <a:pt x="31869" y="18059"/>
                    <a:pt x="31558" y="18819"/>
                    <a:pt x="31213" y="19580"/>
                  </a:cubicBezTo>
                  <a:cubicBezTo>
                    <a:pt x="31109" y="19822"/>
                    <a:pt x="31040" y="20064"/>
                    <a:pt x="30971" y="20306"/>
                  </a:cubicBezTo>
                  <a:cubicBezTo>
                    <a:pt x="30556" y="21654"/>
                    <a:pt x="30072" y="22967"/>
                    <a:pt x="29346" y="24177"/>
                  </a:cubicBezTo>
                  <a:cubicBezTo>
                    <a:pt x="29035" y="24695"/>
                    <a:pt x="28793" y="25214"/>
                    <a:pt x="28517" y="25732"/>
                  </a:cubicBezTo>
                  <a:cubicBezTo>
                    <a:pt x="28033" y="26666"/>
                    <a:pt x="27376" y="27461"/>
                    <a:pt x="26754" y="28290"/>
                  </a:cubicBezTo>
                  <a:cubicBezTo>
                    <a:pt x="26166" y="29051"/>
                    <a:pt x="25509" y="29707"/>
                    <a:pt x="24922" y="30399"/>
                  </a:cubicBezTo>
                  <a:cubicBezTo>
                    <a:pt x="24784" y="30606"/>
                    <a:pt x="24611" y="30744"/>
                    <a:pt x="24369" y="30848"/>
                  </a:cubicBezTo>
                  <a:cubicBezTo>
                    <a:pt x="24473" y="30675"/>
                    <a:pt x="24576" y="30502"/>
                    <a:pt x="24680" y="30364"/>
                  </a:cubicBezTo>
                  <a:cubicBezTo>
                    <a:pt x="24749" y="30260"/>
                    <a:pt x="24853" y="30191"/>
                    <a:pt x="24818" y="30053"/>
                  </a:cubicBezTo>
                  <a:lnTo>
                    <a:pt x="24818" y="30053"/>
                  </a:lnTo>
                  <a:cubicBezTo>
                    <a:pt x="24714" y="30088"/>
                    <a:pt x="24645" y="30191"/>
                    <a:pt x="24611" y="30295"/>
                  </a:cubicBezTo>
                  <a:cubicBezTo>
                    <a:pt x="24438" y="30502"/>
                    <a:pt x="24300" y="30744"/>
                    <a:pt x="24092" y="30952"/>
                  </a:cubicBezTo>
                  <a:cubicBezTo>
                    <a:pt x="24023" y="31021"/>
                    <a:pt x="23989" y="31090"/>
                    <a:pt x="23954" y="31228"/>
                  </a:cubicBezTo>
                  <a:cubicBezTo>
                    <a:pt x="23919" y="31436"/>
                    <a:pt x="23850" y="31470"/>
                    <a:pt x="23574" y="31505"/>
                  </a:cubicBezTo>
                  <a:cubicBezTo>
                    <a:pt x="23781" y="31021"/>
                    <a:pt x="23989" y="30606"/>
                    <a:pt x="24231" y="30157"/>
                  </a:cubicBezTo>
                  <a:cubicBezTo>
                    <a:pt x="24231" y="30157"/>
                    <a:pt x="24300" y="30157"/>
                    <a:pt x="24300" y="30191"/>
                  </a:cubicBezTo>
                  <a:cubicBezTo>
                    <a:pt x="24473" y="30191"/>
                    <a:pt x="24473" y="30053"/>
                    <a:pt x="24507" y="29949"/>
                  </a:cubicBezTo>
                  <a:cubicBezTo>
                    <a:pt x="24438" y="29880"/>
                    <a:pt x="24473" y="29777"/>
                    <a:pt x="24507" y="29673"/>
                  </a:cubicBezTo>
                  <a:cubicBezTo>
                    <a:pt x="24922" y="28947"/>
                    <a:pt x="25198" y="28152"/>
                    <a:pt x="25717" y="27530"/>
                  </a:cubicBezTo>
                  <a:cubicBezTo>
                    <a:pt x="25959" y="27219"/>
                    <a:pt x="26097" y="26839"/>
                    <a:pt x="26477" y="26631"/>
                  </a:cubicBezTo>
                  <a:cubicBezTo>
                    <a:pt x="26650" y="26527"/>
                    <a:pt x="26546" y="26320"/>
                    <a:pt x="26374" y="26251"/>
                  </a:cubicBezTo>
                  <a:cubicBezTo>
                    <a:pt x="26342" y="26235"/>
                    <a:pt x="26311" y="26230"/>
                    <a:pt x="26280" y="26230"/>
                  </a:cubicBezTo>
                  <a:cubicBezTo>
                    <a:pt x="26225" y="26230"/>
                    <a:pt x="26171" y="26246"/>
                    <a:pt x="26121" y="26246"/>
                  </a:cubicBezTo>
                  <a:cubicBezTo>
                    <a:pt x="26075" y="26246"/>
                    <a:pt x="26032" y="26233"/>
                    <a:pt x="25993" y="26182"/>
                  </a:cubicBezTo>
                  <a:cubicBezTo>
                    <a:pt x="25984" y="26177"/>
                    <a:pt x="25975" y="26175"/>
                    <a:pt x="25966" y="26175"/>
                  </a:cubicBezTo>
                  <a:cubicBezTo>
                    <a:pt x="25907" y="26175"/>
                    <a:pt x="25855" y="26265"/>
                    <a:pt x="25855" y="26355"/>
                  </a:cubicBezTo>
                  <a:cubicBezTo>
                    <a:pt x="25959" y="26355"/>
                    <a:pt x="26063" y="26355"/>
                    <a:pt x="25993" y="26493"/>
                  </a:cubicBezTo>
                  <a:cubicBezTo>
                    <a:pt x="25993" y="26527"/>
                    <a:pt x="25993" y="26527"/>
                    <a:pt x="25959" y="26527"/>
                  </a:cubicBezTo>
                  <a:cubicBezTo>
                    <a:pt x="25648" y="26804"/>
                    <a:pt x="25302" y="27080"/>
                    <a:pt x="24818" y="27080"/>
                  </a:cubicBezTo>
                  <a:cubicBezTo>
                    <a:pt x="24784" y="27080"/>
                    <a:pt x="24784" y="27011"/>
                    <a:pt x="24784" y="26977"/>
                  </a:cubicBezTo>
                  <a:cubicBezTo>
                    <a:pt x="24818" y="26977"/>
                    <a:pt x="24818" y="26942"/>
                    <a:pt x="24818" y="26908"/>
                  </a:cubicBezTo>
                  <a:lnTo>
                    <a:pt x="24818" y="26908"/>
                  </a:lnTo>
                  <a:lnTo>
                    <a:pt x="24749" y="26977"/>
                  </a:lnTo>
                  <a:cubicBezTo>
                    <a:pt x="24749" y="26977"/>
                    <a:pt x="24714" y="27011"/>
                    <a:pt x="24714" y="27011"/>
                  </a:cubicBezTo>
                  <a:cubicBezTo>
                    <a:pt x="24334" y="27495"/>
                    <a:pt x="23816" y="27875"/>
                    <a:pt x="23436" y="28325"/>
                  </a:cubicBezTo>
                  <a:cubicBezTo>
                    <a:pt x="22883" y="29016"/>
                    <a:pt x="22329" y="29707"/>
                    <a:pt x="21776" y="30399"/>
                  </a:cubicBezTo>
                  <a:cubicBezTo>
                    <a:pt x="21707" y="30502"/>
                    <a:pt x="21604" y="30572"/>
                    <a:pt x="21673" y="30710"/>
                  </a:cubicBezTo>
                  <a:cubicBezTo>
                    <a:pt x="21776" y="30468"/>
                    <a:pt x="21949" y="30295"/>
                    <a:pt x="22191" y="30157"/>
                  </a:cubicBezTo>
                  <a:lnTo>
                    <a:pt x="22191" y="30157"/>
                  </a:lnTo>
                  <a:cubicBezTo>
                    <a:pt x="21742" y="30814"/>
                    <a:pt x="21258" y="31436"/>
                    <a:pt x="20670" y="31989"/>
                  </a:cubicBezTo>
                  <a:lnTo>
                    <a:pt x="20670" y="31850"/>
                  </a:lnTo>
                  <a:cubicBezTo>
                    <a:pt x="20601" y="31885"/>
                    <a:pt x="20567" y="31954"/>
                    <a:pt x="20532" y="32023"/>
                  </a:cubicBezTo>
                  <a:lnTo>
                    <a:pt x="20636" y="32023"/>
                  </a:lnTo>
                  <a:cubicBezTo>
                    <a:pt x="20636" y="32092"/>
                    <a:pt x="20601" y="32162"/>
                    <a:pt x="20498" y="32162"/>
                  </a:cubicBezTo>
                  <a:lnTo>
                    <a:pt x="20498" y="32055"/>
                  </a:lnTo>
                  <a:lnTo>
                    <a:pt x="20498" y="32055"/>
                  </a:lnTo>
                  <a:cubicBezTo>
                    <a:pt x="20203" y="32326"/>
                    <a:pt x="19970" y="32658"/>
                    <a:pt x="19737" y="32991"/>
                  </a:cubicBezTo>
                  <a:cubicBezTo>
                    <a:pt x="19772" y="33026"/>
                    <a:pt x="19910" y="32991"/>
                    <a:pt x="19841" y="33129"/>
                  </a:cubicBezTo>
                  <a:cubicBezTo>
                    <a:pt x="19703" y="33510"/>
                    <a:pt x="19219" y="33924"/>
                    <a:pt x="18804" y="34097"/>
                  </a:cubicBezTo>
                  <a:cubicBezTo>
                    <a:pt x="18735" y="33959"/>
                    <a:pt x="18838" y="33855"/>
                    <a:pt x="18908" y="33786"/>
                  </a:cubicBezTo>
                  <a:cubicBezTo>
                    <a:pt x="19149" y="33440"/>
                    <a:pt x="19391" y="33129"/>
                    <a:pt x="19668" y="32818"/>
                  </a:cubicBezTo>
                  <a:cubicBezTo>
                    <a:pt x="19772" y="32680"/>
                    <a:pt x="19806" y="32611"/>
                    <a:pt x="19737" y="32473"/>
                  </a:cubicBezTo>
                  <a:lnTo>
                    <a:pt x="19737" y="32473"/>
                  </a:lnTo>
                  <a:cubicBezTo>
                    <a:pt x="19530" y="32576"/>
                    <a:pt x="19426" y="32749"/>
                    <a:pt x="19322" y="32887"/>
                  </a:cubicBezTo>
                  <a:cubicBezTo>
                    <a:pt x="19011" y="33302"/>
                    <a:pt x="18631" y="33682"/>
                    <a:pt x="18354" y="34132"/>
                  </a:cubicBezTo>
                  <a:cubicBezTo>
                    <a:pt x="18329" y="34210"/>
                    <a:pt x="18283" y="34248"/>
                    <a:pt x="18204" y="34248"/>
                  </a:cubicBezTo>
                  <a:cubicBezTo>
                    <a:pt x="18177" y="34248"/>
                    <a:pt x="18147" y="34244"/>
                    <a:pt x="18113" y="34235"/>
                  </a:cubicBezTo>
                  <a:cubicBezTo>
                    <a:pt x="18147" y="34028"/>
                    <a:pt x="18354" y="33890"/>
                    <a:pt x="18389" y="33682"/>
                  </a:cubicBezTo>
                  <a:lnTo>
                    <a:pt x="18389" y="33682"/>
                  </a:lnTo>
                  <a:cubicBezTo>
                    <a:pt x="18182" y="33752"/>
                    <a:pt x="18182" y="33994"/>
                    <a:pt x="17974" y="34028"/>
                  </a:cubicBezTo>
                  <a:cubicBezTo>
                    <a:pt x="18113" y="33648"/>
                    <a:pt x="18389" y="33371"/>
                    <a:pt x="18700" y="33095"/>
                  </a:cubicBezTo>
                  <a:cubicBezTo>
                    <a:pt x="18716" y="33079"/>
                    <a:pt x="18729" y="33072"/>
                    <a:pt x="18738" y="33072"/>
                  </a:cubicBezTo>
                  <a:cubicBezTo>
                    <a:pt x="18767" y="33072"/>
                    <a:pt x="18761" y="33145"/>
                    <a:pt x="18735" y="33199"/>
                  </a:cubicBezTo>
                  <a:lnTo>
                    <a:pt x="18769" y="33164"/>
                  </a:lnTo>
                  <a:cubicBezTo>
                    <a:pt x="19115" y="32887"/>
                    <a:pt x="19426" y="32542"/>
                    <a:pt x="19668" y="32162"/>
                  </a:cubicBezTo>
                  <a:cubicBezTo>
                    <a:pt x="19564" y="32127"/>
                    <a:pt x="19426" y="32162"/>
                    <a:pt x="19530" y="32023"/>
                  </a:cubicBezTo>
                  <a:cubicBezTo>
                    <a:pt x="19703" y="31816"/>
                    <a:pt x="19910" y="31609"/>
                    <a:pt x="20117" y="31436"/>
                  </a:cubicBezTo>
                  <a:lnTo>
                    <a:pt x="20117" y="31436"/>
                  </a:lnTo>
                  <a:cubicBezTo>
                    <a:pt x="20117" y="31539"/>
                    <a:pt x="20014" y="31609"/>
                    <a:pt x="19944" y="31712"/>
                  </a:cubicBezTo>
                  <a:cubicBezTo>
                    <a:pt x="19875" y="31816"/>
                    <a:pt x="19737" y="31920"/>
                    <a:pt x="19737" y="32058"/>
                  </a:cubicBezTo>
                  <a:cubicBezTo>
                    <a:pt x="19668" y="32092"/>
                    <a:pt x="19668" y="32092"/>
                    <a:pt x="19668" y="32162"/>
                  </a:cubicBezTo>
                  <a:cubicBezTo>
                    <a:pt x="19703" y="32162"/>
                    <a:pt x="19737" y="32127"/>
                    <a:pt x="19737" y="32092"/>
                  </a:cubicBezTo>
                  <a:cubicBezTo>
                    <a:pt x="20117" y="31747"/>
                    <a:pt x="20428" y="31297"/>
                    <a:pt x="20774" y="30917"/>
                  </a:cubicBezTo>
                  <a:cubicBezTo>
                    <a:pt x="20809" y="30848"/>
                    <a:pt x="20809" y="30779"/>
                    <a:pt x="20843" y="30710"/>
                  </a:cubicBezTo>
                  <a:cubicBezTo>
                    <a:pt x="21154" y="30364"/>
                    <a:pt x="21431" y="30019"/>
                    <a:pt x="21707" y="29707"/>
                  </a:cubicBezTo>
                  <a:cubicBezTo>
                    <a:pt x="22226" y="29224"/>
                    <a:pt x="22606" y="28670"/>
                    <a:pt x="23124" y="28187"/>
                  </a:cubicBezTo>
                  <a:cubicBezTo>
                    <a:pt x="23643" y="27703"/>
                    <a:pt x="24161" y="27219"/>
                    <a:pt x="24680" y="26735"/>
                  </a:cubicBezTo>
                  <a:cubicBezTo>
                    <a:pt x="24749" y="26700"/>
                    <a:pt x="24784" y="26597"/>
                    <a:pt x="24922" y="26597"/>
                  </a:cubicBezTo>
                  <a:cubicBezTo>
                    <a:pt x="24887" y="26700"/>
                    <a:pt x="24887" y="26804"/>
                    <a:pt x="24853" y="26873"/>
                  </a:cubicBezTo>
                  <a:cubicBezTo>
                    <a:pt x="25026" y="26804"/>
                    <a:pt x="25164" y="26700"/>
                    <a:pt x="25268" y="26527"/>
                  </a:cubicBezTo>
                  <a:cubicBezTo>
                    <a:pt x="25786" y="25767"/>
                    <a:pt x="26408" y="25076"/>
                    <a:pt x="27065" y="24419"/>
                  </a:cubicBezTo>
                  <a:cubicBezTo>
                    <a:pt x="27445" y="24004"/>
                    <a:pt x="27825" y="23555"/>
                    <a:pt x="28102" y="23071"/>
                  </a:cubicBezTo>
                  <a:cubicBezTo>
                    <a:pt x="28378" y="22552"/>
                    <a:pt x="28724" y="22069"/>
                    <a:pt x="29035" y="21585"/>
                  </a:cubicBezTo>
                  <a:cubicBezTo>
                    <a:pt x="29243" y="21274"/>
                    <a:pt x="29450" y="20962"/>
                    <a:pt x="29692" y="20651"/>
                  </a:cubicBezTo>
                  <a:cubicBezTo>
                    <a:pt x="30038" y="20202"/>
                    <a:pt x="30314" y="19684"/>
                    <a:pt x="30591" y="19200"/>
                  </a:cubicBezTo>
                  <a:cubicBezTo>
                    <a:pt x="30694" y="18992"/>
                    <a:pt x="30798" y="18819"/>
                    <a:pt x="30936" y="18647"/>
                  </a:cubicBezTo>
                  <a:cubicBezTo>
                    <a:pt x="31351" y="18128"/>
                    <a:pt x="31558" y="17506"/>
                    <a:pt x="31973" y="16987"/>
                  </a:cubicBezTo>
                  <a:cubicBezTo>
                    <a:pt x="32042" y="16884"/>
                    <a:pt x="32077" y="16780"/>
                    <a:pt x="32215" y="16711"/>
                  </a:cubicBezTo>
                  <a:close/>
                  <a:moveTo>
                    <a:pt x="14829" y="33855"/>
                  </a:moveTo>
                  <a:lnTo>
                    <a:pt x="14829" y="33855"/>
                  </a:lnTo>
                  <a:cubicBezTo>
                    <a:pt x="14794" y="34235"/>
                    <a:pt x="14725" y="34616"/>
                    <a:pt x="14552" y="34927"/>
                  </a:cubicBezTo>
                  <a:cubicBezTo>
                    <a:pt x="14587" y="34547"/>
                    <a:pt x="14691" y="34201"/>
                    <a:pt x="14829" y="33855"/>
                  </a:cubicBezTo>
                  <a:close/>
                  <a:moveTo>
                    <a:pt x="11511" y="34927"/>
                  </a:moveTo>
                  <a:lnTo>
                    <a:pt x="11511" y="34927"/>
                  </a:lnTo>
                  <a:cubicBezTo>
                    <a:pt x="11611" y="35094"/>
                    <a:pt x="11420" y="35229"/>
                    <a:pt x="11439" y="35363"/>
                  </a:cubicBezTo>
                  <a:lnTo>
                    <a:pt x="11439" y="35363"/>
                  </a:lnTo>
                  <a:cubicBezTo>
                    <a:pt x="11407" y="35196"/>
                    <a:pt x="11410" y="35061"/>
                    <a:pt x="11511" y="34927"/>
                  </a:cubicBezTo>
                  <a:close/>
                  <a:moveTo>
                    <a:pt x="28122" y="35539"/>
                  </a:moveTo>
                  <a:cubicBezTo>
                    <a:pt x="28119" y="35539"/>
                    <a:pt x="28119" y="35544"/>
                    <a:pt x="28119" y="35549"/>
                  </a:cubicBezTo>
                  <a:lnTo>
                    <a:pt x="28136" y="35549"/>
                  </a:lnTo>
                  <a:cubicBezTo>
                    <a:pt x="28129" y="35542"/>
                    <a:pt x="28125" y="35539"/>
                    <a:pt x="28122" y="35539"/>
                  </a:cubicBezTo>
                  <a:close/>
                  <a:moveTo>
                    <a:pt x="7328" y="7862"/>
                  </a:moveTo>
                  <a:cubicBezTo>
                    <a:pt x="7501" y="7897"/>
                    <a:pt x="7466" y="8035"/>
                    <a:pt x="7466" y="8139"/>
                  </a:cubicBezTo>
                  <a:cubicBezTo>
                    <a:pt x="7501" y="8796"/>
                    <a:pt x="7570" y="9452"/>
                    <a:pt x="7743" y="10109"/>
                  </a:cubicBezTo>
                  <a:cubicBezTo>
                    <a:pt x="7881" y="10627"/>
                    <a:pt x="8020" y="11146"/>
                    <a:pt x="8158" y="11664"/>
                  </a:cubicBezTo>
                  <a:cubicBezTo>
                    <a:pt x="8227" y="11941"/>
                    <a:pt x="8227" y="12217"/>
                    <a:pt x="8296" y="12459"/>
                  </a:cubicBezTo>
                  <a:cubicBezTo>
                    <a:pt x="8745" y="13669"/>
                    <a:pt x="9126" y="14844"/>
                    <a:pt x="9471" y="16089"/>
                  </a:cubicBezTo>
                  <a:cubicBezTo>
                    <a:pt x="9644" y="16746"/>
                    <a:pt x="9782" y="17437"/>
                    <a:pt x="10024" y="18094"/>
                  </a:cubicBezTo>
                  <a:cubicBezTo>
                    <a:pt x="10232" y="18681"/>
                    <a:pt x="10474" y="19234"/>
                    <a:pt x="10750" y="19787"/>
                  </a:cubicBezTo>
                  <a:cubicBezTo>
                    <a:pt x="10819" y="19960"/>
                    <a:pt x="10854" y="20167"/>
                    <a:pt x="10992" y="20340"/>
                  </a:cubicBezTo>
                  <a:cubicBezTo>
                    <a:pt x="11061" y="20271"/>
                    <a:pt x="11061" y="20202"/>
                    <a:pt x="11027" y="20167"/>
                  </a:cubicBezTo>
                  <a:cubicBezTo>
                    <a:pt x="10577" y="19200"/>
                    <a:pt x="10266" y="18163"/>
                    <a:pt x="9921" y="17160"/>
                  </a:cubicBezTo>
                  <a:cubicBezTo>
                    <a:pt x="9782" y="16642"/>
                    <a:pt x="9713" y="16123"/>
                    <a:pt x="9540" y="15605"/>
                  </a:cubicBezTo>
                  <a:cubicBezTo>
                    <a:pt x="9333" y="15017"/>
                    <a:pt x="9195" y="14430"/>
                    <a:pt x="8987" y="13842"/>
                  </a:cubicBezTo>
                  <a:cubicBezTo>
                    <a:pt x="8711" y="12978"/>
                    <a:pt x="8365" y="12079"/>
                    <a:pt x="8192" y="11146"/>
                  </a:cubicBezTo>
                  <a:cubicBezTo>
                    <a:pt x="8089" y="10455"/>
                    <a:pt x="7881" y="9798"/>
                    <a:pt x="7743" y="9107"/>
                  </a:cubicBezTo>
                  <a:cubicBezTo>
                    <a:pt x="7674" y="8796"/>
                    <a:pt x="7743" y="8484"/>
                    <a:pt x="7605" y="8104"/>
                  </a:cubicBezTo>
                  <a:lnTo>
                    <a:pt x="7605" y="8104"/>
                  </a:lnTo>
                  <a:cubicBezTo>
                    <a:pt x="7881" y="8381"/>
                    <a:pt x="7881" y="8692"/>
                    <a:pt x="7950" y="8968"/>
                  </a:cubicBezTo>
                  <a:cubicBezTo>
                    <a:pt x="8089" y="9625"/>
                    <a:pt x="8296" y="10282"/>
                    <a:pt x="8538" y="10904"/>
                  </a:cubicBezTo>
                  <a:cubicBezTo>
                    <a:pt x="8745" y="11353"/>
                    <a:pt x="8849" y="11803"/>
                    <a:pt x="8953" y="12252"/>
                  </a:cubicBezTo>
                  <a:cubicBezTo>
                    <a:pt x="9229" y="13254"/>
                    <a:pt x="9506" y="14291"/>
                    <a:pt x="10059" y="15225"/>
                  </a:cubicBezTo>
                  <a:cubicBezTo>
                    <a:pt x="10439" y="15847"/>
                    <a:pt x="10750" y="16504"/>
                    <a:pt x="11027" y="17229"/>
                  </a:cubicBezTo>
                  <a:cubicBezTo>
                    <a:pt x="11061" y="17333"/>
                    <a:pt x="11061" y="17402"/>
                    <a:pt x="11061" y="17506"/>
                  </a:cubicBezTo>
                  <a:cubicBezTo>
                    <a:pt x="11061" y="18405"/>
                    <a:pt x="11130" y="19303"/>
                    <a:pt x="11165" y="20167"/>
                  </a:cubicBezTo>
                  <a:cubicBezTo>
                    <a:pt x="11200" y="20617"/>
                    <a:pt x="11303" y="21066"/>
                    <a:pt x="11338" y="21481"/>
                  </a:cubicBezTo>
                  <a:cubicBezTo>
                    <a:pt x="11372" y="21550"/>
                    <a:pt x="11372" y="21585"/>
                    <a:pt x="11476" y="21585"/>
                  </a:cubicBezTo>
                  <a:cubicBezTo>
                    <a:pt x="11545" y="21481"/>
                    <a:pt x="11545" y="21343"/>
                    <a:pt x="11511" y="21239"/>
                  </a:cubicBezTo>
                  <a:cubicBezTo>
                    <a:pt x="11441" y="20721"/>
                    <a:pt x="11441" y="20237"/>
                    <a:pt x="11372" y="19718"/>
                  </a:cubicBezTo>
                  <a:cubicBezTo>
                    <a:pt x="11303" y="19131"/>
                    <a:pt x="11338" y="18508"/>
                    <a:pt x="11338" y="17921"/>
                  </a:cubicBezTo>
                  <a:cubicBezTo>
                    <a:pt x="11303" y="16746"/>
                    <a:pt x="11511" y="15639"/>
                    <a:pt x="11614" y="14533"/>
                  </a:cubicBezTo>
                  <a:cubicBezTo>
                    <a:pt x="11718" y="13185"/>
                    <a:pt x="11960" y="11837"/>
                    <a:pt x="12133" y="10489"/>
                  </a:cubicBezTo>
                  <a:cubicBezTo>
                    <a:pt x="12167" y="10213"/>
                    <a:pt x="12202" y="9971"/>
                    <a:pt x="12306" y="9694"/>
                  </a:cubicBezTo>
                  <a:cubicBezTo>
                    <a:pt x="12444" y="9798"/>
                    <a:pt x="12409" y="9971"/>
                    <a:pt x="12409" y="10074"/>
                  </a:cubicBezTo>
                  <a:cubicBezTo>
                    <a:pt x="12409" y="10904"/>
                    <a:pt x="12444" y="11768"/>
                    <a:pt x="12409" y="12598"/>
                  </a:cubicBezTo>
                  <a:cubicBezTo>
                    <a:pt x="12409" y="12978"/>
                    <a:pt x="12409" y="13358"/>
                    <a:pt x="12478" y="13704"/>
                  </a:cubicBezTo>
                  <a:cubicBezTo>
                    <a:pt x="12582" y="14119"/>
                    <a:pt x="12617" y="14533"/>
                    <a:pt x="12651" y="14948"/>
                  </a:cubicBezTo>
                  <a:cubicBezTo>
                    <a:pt x="12686" y="15190"/>
                    <a:pt x="12582" y="15432"/>
                    <a:pt x="12790" y="15605"/>
                  </a:cubicBezTo>
                  <a:cubicBezTo>
                    <a:pt x="12859" y="15639"/>
                    <a:pt x="12824" y="15778"/>
                    <a:pt x="12824" y="15881"/>
                  </a:cubicBezTo>
                  <a:cubicBezTo>
                    <a:pt x="12790" y="16262"/>
                    <a:pt x="12790" y="16642"/>
                    <a:pt x="12893" y="16987"/>
                  </a:cubicBezTo>
                  <a:cubicBezTo>
                    <a:pt x="13066" y="17644"/>
                    <a:pt x="13101" y="18336"/>
                    <a:pt x="13101" y="19027"/>
                  </a:cubicBezTo>
                  <a:cubicBezTo>
                    <a:pt x="13135" y="19580"/>
                    <a:pt x="13135" y="20133"/>
                    <a:pt x="13239" y="20686"/>
                  </a:cubicBezTo>
                  <a:cubicBezTo>
                    <a:pt x="13377" y="21412"/>
                    <a:pt x="13412" y="22138"/>
                    <a:pt x="13619" y="22794"/>
                  </a:cubicBezTo>
                  <a:cubicBezTo>
                    <a:pt x="13792" y="23278"/>
                    <a:pt x="13861" y="23762"/>
                    <a:pt x="13965" y="24246"/>
                  </a:cubicBezTo>
                  <a:cubicBezTo>
                    <a:pt x="14068" y="24592"/>
                    <a:pt x="14103" y="24972"/>
                    <a:pt x="14068" y="25318"/>
                  </a:cubicBezTo>
                  <a:cubicBezTo>
                    <a:pt x="13999" y="25802"/>
                    <a:pt x="14068" y="26251"/>
                    <a:pt x="14138" y="26700"/>
                  </a:cubicBezTo>
                  <a:cubicBezTo>
                    <a:pt x="14241" y="27392"/>
                    <a:pt x="14138" y="28083"/>
                    <a:pt x="14172" y="28809"/>
                  </a:cubicBezTo>
                  <a:cubicBezTo>
                    <a:pt x="14207" y="29120"/>
                    <a:pt x="14103" y="29500"/>
                    <a:pt x="14207" y="29811"/>
                  </a:cubicBezTo>
                  <a:cubicBezTo>
                    <a:pt x="14414" y="30537"/>
                    <a:pt x="14172" y="31228"/>
                    <a:pt x="14138" y="31920"/>
                  </a:cubicBezTo>
                  <a:cubicBezTo>
                    <a:pt x="14103" y="32404"/>
                    <a:pt x="14068" y="32922"/>
                    <a:pt x="13999" y="33440"/>
                  </a:cubicBezTo>
                  <a:cubicBezTo>
                    <a:pt x="13896" y="34235"/>
                    <a:pt x="13757" y="35030"/>
                    <a:pt x="13515" y="35791"/>
                  </a:cubicBezTo>
                  <a:cubicBezTo>
                    <a:pt x="13515" y="35860"/>
                    <a:pt x="13481" y="35860"/>
                    <a:pt x="13412" y="35860"/>
                  </a:cubicBezTo>
                  <a:cubicBezTo>
                    <a:pt x="13308" y="35480"/>
                    <a:pt x="13239" y="35100"/>
                    <a:pt x="13239" y="34719"/>
                  </a:cubicBezTo>
                  <a:cubicBezTo>
                    <a:pt x="13239" y="33855"/>
                    <a:pt x="13204" y="32991"/>
                    <a:pt x="13101" y="32127"/>
                  </a:cubicBezTo>
                  <a:cubicBezTo>
                    <a:pt x="12997" y="31332"/>
                    <a:pt x="12859" y="30502"/>
                    <a:pt x="12755" y="29673"/>
                  </a:cubicBezTo>
                  <a:cubicBezTo>
                    <a:pt x="12720" y="29465"/>
                    <a:pt x="12720" y="29293"/>
                    <a:pt x="12755" y="29085"/>
                  </a:cubicBezTo>
                  <a:cubicBezTo>
                    <a:pt x="12859" y="28429"/>
                    <a:pt x="13066" y="27772"/>
                    <a:pt x="13239" y="27115"/>
                  </a:cubicBezTo>
                  <a:cubicBezTo>
                    <a:pt x="13273" y="27046"/>
                    <a:pt x="13308" y="26942"/>
                    <a:pt x="13204" y="26839"/>
                  </a:cubicBezTo>
                  <a:cubicBezTo>
                    <a:pt x="12997" y="27426"/>
                    <a:pt x="12755" y="27979"/>
                    <a:pt x="12548" y="28532"/>
                  </a:cubicBezTo>
                  <a:cubicBezTo>
                    <a:pt x="12513" y="28429"/>
                    <a:pt x="12444" y="28290"/>
                    <a:pt x="12409" y="28152"/>
                  </a:cubicBezTo>
                  <a:cubicBezTo>
                    <a:pt x="12271" y="27495"/>
                    <a:pt x="12133" y="26839"/>
                    <a:pt x="11960" y="26182"/>
                  </a:cubicBezTo>
                  <a:cubicBezTo>
                    <a:pt x="11925" y="26009"/>
                    <a:pt x="11995" y="25871"/>
                    <a:pt x="12029" y="25732"/>
                  </a:cubicBezTo>
                  <a:cubicBezTo>
                    <a:pt x="12098" y="25594"/>
                    <a:pt x="12167" y="25456"/>
                    <a:pt x="12167" y="25318"/>
                  </a:cubicBezTo>
                  <a:cubicBezTo>
                    <a:pt x="11995" y="25318"/>
                    <a:pt x="12029" y="25490"/>
                    <a:pt x="11891" y="25560"/>
                  </a:cubicBezTo>
                  <a:cubicBezTo>
                    <a:pt x="11718" y="25283"/>
                    <a:pt x="11683" y="24972"/>
                    <a:pt x="11753" y="24695"/>
                  </a:cubicBezTo>
                  <a:cubicBezTo>
                    <a:pt x="11753" y="24523"/>
                    <a:pt x="11787" y="24384"/>
                    <a:pt x="11718" y="24212"/>
                  </a:cubicBezTo>
                  <a:cubicBezTo>
                    <a:pt x="11614" y="23831"/>
                    <a:pt x="11614" y="23417"/>
                    <a:pt x="11718" y="23002"/>
                  </a:cubicBezTo>
                  <a:lnTo>
                    <a:pt x="11683" y="23002"/>
                  </a:lnTo>
                  <a:cubicBezTo>
                    <a:pt x="11753" y="22725"/>
                    <a:pt x="11649" y="22414"/>
                    <a:pt x="11614" y="22138"/>
                  </a:cubicBezTo>
                  <a:cubicBezTo>
                    <a:pt x="11580" y="21999"/>
                    <a:pt x="11580" y="21861"/>
                    <a:pt x="11441" y="21723"/>
                  </a:cubicBezTo>
                  <a:cubicBezTo>
                    <a:pt x="11407" y="22345"/>
                    <a:pt x="11407" y="22933"/>
                    <a:pt x="11407" y="23555"/>
                  </a:cubicBezTo>
                  <a:cubicBezTo>
                    <a:pt x="11130" y="23382"/>
                    <a:pt x="10958" y="23209"/>
                    <a:pt x="10819" y="23002"/>
                  </a:cubicBezTo>
                  <a:cubicBezTo>
                    <a:pt x="10266" y="22241"/>
                    <a:pt x="9713" y="21446"/>
                    <a:pt x="9264" y="20617"/>
                  </a:cubicBezTo>
                  <a:cubicBezTo>
                    <a:pt x="9091" y="20237"/>
                    <a:pt x="8849" y="19891"/>
                    <a:pt x="8642" y="19545"/>
                  </a:cubicBezTo>
                  <a:cubicBezTo>
                    <a:pt x="8538" y="19372"/>
                    <a:pt x="8469" y="19165"/>
                    <a:pt x="8400" y="18958"/>
                  </a:cubicBezTo>
                  <a:cubicBezTo>
                    <a:pt x="8020" y="18024"/>
                    <a:pt x="7847" y="17022"/>
                    <a:pt x="7812" y="16020"/>
                  </a:cubicBezTo>
                  <a:cubicBezTo>
                    <a:pt x="7778" y="14914"/>
                    <a:pt x="7674" y="13773"/>
                    <a:pt x="7674" y="12667"/>
                  </a:cubicBezTo>
                  <a:cubicBezTo>
                    <a:pt x="7639" y="12079"/>
                    <a:pt x="7570" y="11492"/>
                    <a:pt x="7501" y="10904"/>
                  </a:cubicBezTo>
                  <a:cubicBezTo>
                    <a:pt x="7397" y="9936"/>
                    <a:pt x="7328" y="8968"/>
                    <a:pt x="7328" y="8001"/>
                  </a:cubicBezTo>
                  <a:cubicBezTo>
                    <a:pt x="7328" y="7966"/>
                    <a:pt x="7328" y="7931"/>
                    <a:pt x="7328" y="7862"/>
                  </a:cubicBezTo>
                  <a:close/>
                  <a:moveTo>
                    <a:pt x="11066" y="36191"/>
                  </a:moveTo>
                  <a:cubicBezTo>
                    <a:pt x="11076" y="36191"/>
                    <a:pt x="11086" y="36196"/>
                    <a:pt x="11096" y="36206"/>
                  </a:cubicBezTo>
                  <a:cubicBezTo>
                    <a:pt x="11130" y="36206"/>
                    <a:pt x="11130" y="36240"/>
                    <a:pt x="11130" y="36275"/>
                  </a:cubicBezTo>
                  <a:cubicBezTo>
                    <a:pt x="11130" y="36309"/>
                    <a:pt x="11096" y="36344"/>
                    <a:pt x="11061" y="36344"/>
                  </a:cubicBezTo>
                  <a:cubicBezTo>
                    <a:pt x="10992" y="36309"/>
                    <a:pt x="11027" y="36275"/>
                    <a:pt x="11027" y="36240"/>
                  </a:cubicBezTo>
                  <a:cubicBezTo>
                    <a:pt x="11027" y="36216"/>
                    <a:pt x="11044" y="36191"/>
                    <a:pt x="11066" y="36191"/>
                  </a:cubicBezTo>
                  <a:close/>
                  <a:moveTo>
                    <a:pt x="13273" y="17541"/>
                  </a:moveTo>
                  <a:lnTo>
                    <a:pt x="13273" y="17541"/>
                  </a:lnTo>
                  <a:cubicBezTo>
                    <a:pt x="13550" y="18163"/>
                    <a:pt x="13826" y="18716"/>
                    <a:pt x="14034" y="19338"/>
                  </a:cubicBezTo>
                  <a:cubicBezTo>
                    <a:pt x="14207" y="19856"/>
                    <a:pt x="14310" y="20409"/>
                    <a:pt x="14552" y="20928"/>
                  </a:cubicBezTo>
                  <a:cubicBezTo>
                    <a:pt x="14863" y="21688"/>
                    <a:pt x="14933" y="22518"/>
                    <a:pt x="15278" y="23278"/>
                  </a:cubicBezTo>
                  <a:cubicBezTo>
                    <a:pt x="15347" y="23417"/>
                    <a:pt x="15347" y="23589"/>
                    <a:pt x="15347" y="23728"/>
                  </a:cubicBezTo>
                  <a:cubicBezTo>
                    <a:pt x="15451" y="25456"/>
                    <a:pt x="15486" y="27184"/>
                    <a:pt x="15313" y="28912"/>
                  </a:cubicBezTo>
                  <a:cubicBezTo>
                    <a:pt x="15244" y="29604"/>
                    <a:pt x="15244" y="30295"/>
                    <a:pt x="15105" y="30952"/>
                  </a:cubicBezTo>
                  <a:lnTo>
                    <a:pt x="15140" y="30986"/>
                  </a:lnTo>
                  <a:cubicBezTo>
                    <a:pt x="14967" y="31954"/>
                    <a:pt x="14794" y="32957"/>
                    <a:pt x="14552" y="33924"/>
                  </a:cubicBezTo>
                  <a:cubicBezTo>
                    <a:pt x="14345" y="34685"/>
                    <a:pt x="14138" y="35445"/>
                    <a:pt x="13930" y="36206"/>
                  </a:cubicBezTo>
                  <a:cubicBezTo>
                    <a:pt x="13861" y="36413"/>
                    <a:pt x="13757" y="36620"/>
                    <a:pt x="13585" y="36862"/>
                  </a:cubicBezTo>
                  <a:cubicBezTo>
                    <a:pt x="13688" y="36240"/>
                    <a:pt x="13826" y="35756"/>
                    <a:pt x="13965" y="35238"/>
                  </a:cubicBezTo>
                  <a:cubicBezTo>
                    <a:pt x="14172" y="34305"/>
                    <a:pt x="14380" y="33371"/>
                    <a:pt x="14483" y="32404"/>
                  </a:cubicBezTo>
                  <a:cubicBezTo>
                    <a:pt x="14552" y="31678"/>
                    <a:pt x="14587" y="30952"/>
                    <a:pt x="14691" y="30226"/>
                  </a:cubicBezTo>
                  <a:cubicBezTo>
                    <a:pt x="14725" y="29880"/>
                    <a:pt x="14760" y="29535"/>
                    <a:pt x="14483" y="29258"/>
                  </a:cubicBezTo>
                  <a:cubicBezTo>
                    <a:pt x="14380" y="29189"/>
                    <a:pt x="14414" y="29085"/>
                    <a:pt x="14414" y="28982"/>
                  </a:cubicBezTo>
                  <a:cubicBezTo>
                    <a:pt x="14414" y="28290"/>
                    <a:pt x="14449" y="27599"/>
                    <a:pt x="14380" y="26942"/>
                  </a:cubicBezTo>
                  <a:cubicBezTo>
                    <a:pt x="14276" y="26113"/>
                    <a:pt x="14345" y="25283"/>
                    <a:pt x="14276" y="24454"/>
                  </a:cubicBezTo>
                  <a:cubicBezTo>
                    <a:pt x="14276" y="24419"/>
                    <a:pt x="14310" y="24419"/>
                    <a:pt x="14345" y="24350"/>
                  </a:cubicBezTo>
                  <a:cubicBezTo>
                    <a:pt x="14414" y="24661"/>
                    <a:pt x="14380" y="24972"/>
                    <a:pt x="14518" y="25249"/>
                  </a:cubicBezTo>
                  <a:cubicBezTo>
                    <a:pt x="14587" y="24661"/>
                    <a:pt x="14345" y="24108"/>
                    <a:pt x="14380" y="23555"/>
                  </a:cubicBezTo>
                  <a:cubicBezTo>
                    <a:pt x="14138" y="23555"/>
                    <a:pt x="14345" y="23762"/>
                    <a:pt x="14172" y="23797"/>
                  </a:cubicBezTo>
                  <a:cubicBezTo>
                    <a:pt x="13896" y="23002"/>
                    <a:pt x="13619" y="22207"/>
                    <a:pt x="13619" y="21343"/>
                  </a:cubicBezTo>
                  <a:cubicBezTo>
                    <a:pt x="13723" y="21343"/>
                    <a:pt x="13654" y="21481"/>
                    <a:pt x="13757" y="21516"/>
                  </a:cubicBezTo>
                  <a:cubicBezTo>
                    <a:pt x="13861" y="21343"/>
                    <a:pt x="13861" y="21170"/>
                    <a:pt x="13826" y="20962"/>
                  </a:cubicBezTo>
                  <a:cubicBezTo>
                    <a:pt x="13794" y="20864"/>
                    <a:pt x="13753" y="20828"/>
                    <a:pt x="13705" y="20828"/>
                  </a:cubicBezTo>
                  <a:cubicBezTo>
                    <a:pt x="13652" y="20828"/>
                    <a:pt x="13588" y="20873"/>
                    <a:pt x="13515" y="20928"/>
                  </a:cubicBezTo>
                  <a:cubicBezTo>
                    <a:pt x="13377" y="20271"/>
                    <a:pt x="13273" y="19649"/>
                    <a:pt x="13273" y="18992"/>
                  </a:cubicBezTo>
                  <a:cubicBezTo>
                    <a:pt x="13308" y="18508"/>
                    <a:pt x="13273" y="18059"/>
                    <a:pt x="13273" y="17541"/>
                  </a:cubicBezTo>
                  <a:close/>
                  <a:moveTo>
                    <a:pt x="14794" y="35514"/>
                  </a:moveTo>
                  <a:cubicBezTo>
                    <a:pt x="14863" y="35549"/>
                    <a:pt x="14898" y="35618"/>
                    <a:pt x="14863" y="35653"/>
                  </a:cubicBezTo>
                  <a:cubicBezTo>
                    <a:pt x="14691" y="36067"/>
                    <a:pt x="14518" y="36482"/>
                    <a:pt x="14345" y="36862"/>
                  </a:cubicBezTo>
                  <a:lnTo>
                    <a:pt x="14241" y="36828"/>
                  </a:lnTo>
                  <a:cubicBezTo>
                    <a:pt x="14380" y="36413"/>
                    <a:pt x="14518" y="36033"/>
                    <a:pt x="14621" y="35618"/>
                  </a:cubicBezTo>
                  <a:cubicBezTo>
                    <a:pt x="14656" y="35549"/>
                    <a:pt x="14691" y="35514"/>
                    <a:pt x="14794" y="35514"/>
                  </a:cubicBezTo>
                  <a:close/>
                  <a:moveTo>
                    <a:pt x="14241" y="37035"/>
                  </a:moveTo>
                  <a:lnTo>
                    <a:pt x="14241" y="37035"/>
                  </a:lnTo>
                  <a:cubicBezTo>
                    <a:pt x="14034" y="37554"/>
                    <a:pt x="13930" y="37727"/>
                    <a:pt x="13619" y="38003"/>
                  </a:cubicBezTo>
                  <a:cubicBezTo>
                    <a:pt x="13757" y="37381"/>
                    <a:pt x="13861" y="37243"/>
                    <a:pt x="14241" y="37035"/>
                  </a:cubicBezTo>
                  <a:close/>
                  <a:moveTo>
                    <a:pt x="23021" y="38003"/>
                  </a:moveTo>
                  <a:cubicBezTo>
                    <a:pt x="22986" y="38038"/>
                    <a:pt x="22952" y="38038"/>
                    <a:pt x="22917" y="38038"/>
                  </a:cubicBezTo>
                  <a:cubicBezTo>
                    <a:pt x="22952" y="38003"/>
                    <a:pt x="22986" y="38003"/>
                    <a:pt x="23021" y="38003"/>
                  </a:cubicBezTo>
                  <a:close/>
                  <a:moveTo>
                    <a:pt x="13101" y="38038"/>
                  </a:moveTo>
                  <a:cubicBezTo>
                    <a:pt x="13101" y="38038"/>
                    <a:pt x="13101" y="38072"/>
                    <a:pt x="13101" y="38072"/>
                  </a:cubicBezTo>
                  <a:lnTo>
                    <a:pt x="13066" y="38072"/>
                  </a:lnTo>
                  <a:cubicBezTo>
                    <a:pt x="13066" y="38072"/>
                    <a:pt x="13066" y="38038"/>
                    <a:pt x="13101" y="38038"/>
                  </a:cubicBezTo>
                  <a:close/>
                  <a:moveTo>
                    <a:pt x="26637" y="38012"/>
                  </a:moveTo>
                  <a:cubicBezTo>
                    <a:pt x="26650" y="38012"/>
                    <a:pt x="26667" y="38020"/>
                    <a:pt x="26685" y="38038"/>
                  </a:cubicBezTo>
                  <a:cubicBezTo>
                    <a:pt x="26685" y="38038"/>
                    <a:pt x="26685" y="38038"/>
                    <a:pt x="26685" y="38072"/>
                  </a:cubicBezTo>
                  <a:cubicBezTo>
                    <a:pt x="26685" y="38072"/>
                    <a:pt x="26685" y="38072"/>
                    <a:pt x="26650" y="38107"/>
                  </a:cubicBezTo>
                  <a:cubicBezTo>
                    <a:pt x="26650" y="38107"/>
                    <a:pt x="26616" y="38072"/>
                    <a:pt x="26616" y="38038"/>
                  </a:cubicBezTo>
                  <a:cubicBezTo>
                    <a:pt x="26616" y="38020"/>
                    <a:pt x="26624" y="38012"/>
                    <a:pt x="26637" y="38012"/>
                  </a:cubicBezTo>
                  <a:close/>
                  <a:moveTo>
                    <a:pt x="22571" y="37727"/>
                  </a:moveTo>
                  <a:cubicBezTo>
                    <a:pt x="22571" y="38038"/>
                    <a:pt x="22537" y="38038"/>
                    <a:pt x="22088" y="38452"/>
                  </a:cubicBezTo>
                  <a:cubicBezTo>
                    <a:pt x="22157" y="38141"/>
                    <a:pt x="22433" y="38003"/>
                    <a:pt x="22571" y="37727"/>
                  </a:cubicBezTo>
                  <a:close/>
                  <a:moveTo>
                    <a:pt x="21500" y="38176"/>
                  </a:moveTo>
                  <a:cubicBezTo>
                    <a:pt x="21500" y="38452"/>
                    <a:pt x="21327" y="38556"/>
                    <a:pt x="21154" y="38694"/>
                  </a:cubicBezTo>
                  <a:cubicBezTo>
                    <a:pt x="21130" y="38719"/>
                    <a:pt x="21088" y="38743"/>
                    <a:pt x="21054" y="38743"/>
                  </a:cubicBezTo>
                  <a:cubicBezTo>
                    <a:pt x="21039" y="38743"/>
                    <a:pt x="21026" y="38739"/>
                    <a:pt x="21016" y="38729"/>
                  </a:cubicBezTo>
                  <a:cubicBezTo>
                    <a:pt x="20981" y="38660"/>
                    <a:pt x="20981" y="38625"/>
                    <a:pt x="21016" y="38591"/>
                  </a:cubicBezTo>
                  <a:cubicBezTo>
                    <a:pt x="21154" y="38383"/>
                    <a:pt x="21327" y="38314"/>
                    <a:pt x="21500" y="38176"/>
                  </a:cubicBezTo>
                  <a:close/>
                  <a:moveTo>
                    <a:pt x="26339" y="38763"/>
                  </a:moveTo>
                  <a:cubicBezTo>
                    <a:pt x="26201" y="39005"/>
                    <a:pt x="26063" y="39282"/>
                    <a:pt x="25924" y="39524"/>
                  </a:cubicBezTo>
                  <a:cubicBezTo>
                    <a:pt x="25890" y="39628"/>
                    <a:pt x="25855" y="39731"/>
                    <a:pt x="25751" y="39766"/>
                  </a:cubicBezTo>
                  <a:cubicBezTo>
                    <a:pt x="25741" y="39776"/>
                    <a:pt x="25725" y="39780"/>
                    <a:pt x="25708" y="39780"/>
                  </a:cubicBezTo>
                  <a:cubicBezTo>
                    <a:pt x="25668" y="39780"/>
                    <a:pt x="25623" y="39756"/>
                    <a:pt x="25648" y="39731"/>
                  </a:cubicBezTo>
                  <a:cubicBezTo>
                    <a:pt x="25855" y="39386"/>
                    <a:pt x="25959" y="38971"/>
                    <a:pt x="26339" y="38763"/>
                  </a:cubicBezTo>
                  <a:close/>
                  <a:moveTo>
                    <a:pt x="21534" y="39870"/>
                  </a:moveTo>
                  <a:lnTo>
                    <a:pt x="21534" y="39939"/>
                  </a:lnTo>
                  <a:lnTo>
                    <a:pt x="21604" y="39904"/>
                  </a:lnTo>
                  <a:lnTo>
                    <a:pt x="21534" y="39870"/>
                  </a:lnTo>
                  <a:close/>
                  <a:moveTo>
                    <a:pt x="26132" y="39766"/>
                  </a:moveTo>
                  <a:cubicBezTo>
                    <a:pt x="26132" y="39892"/>
                    <a:pt x="26160" y="40047"/>
                    <a:pt x="26008" y="40047"/>
                  </a:cubicBezTo>
                  <a:cubicBezTo>
                    <a:pt x="25993" y="40047"/>
                    <a:pt x="25977" y="40045"/>
                    <a:pt x="25959" y="40042"/>
                  </a:cubicBezTo>
                  <a:cubicBezTo>
                    <a:pt x="25993" y="39939"/>
                    <a:pt x="26063" y="39870"/>
                    <a:pt x="26132" y="39766"/>
                  </a:cubicBezTo>
                  <a:close/>
                  <a:moveTo>
                    <a:pt x="21293" y="40181"/>
                  </a:moveTo>
                  <a:lnTo>
                    <a:pt x="21223" y="40250"/>
                  </a:lnTo>
                  <a:cubicBezTo>
                    <a:pt x="21258" y="40250"/>
                    <a:pt x="21293" y="40215"/>
                    <a:pt x="21293" y="40181"/>
                  </a:cubicBezTo>
                  <a:close/>
                  <a:moveTo>
                    <a:pt x="25959" y="40077"/>
                  </a:moveTo>
                  <a:lnTo>
                    <a:pt x="25959" y="40077"/>
                  </a:lnTo>
                  <a:cubicBezTo>
                    <a:pt x="25959" y="40146"/>
                    <a:pt x="25993" y="40215"/>
                    <a:pt x="25924" y="40250"/>
                  </a:cubicBezTo>
                  <a:lnTo>
                    <a:pt x="25959" y="40077"/>
                  </a:lnTo>
                  <a:close/>
                  <a:moveTo>
                    <a:pt x="20981" y="40388"/>
                  </a:moveTo>
                  <a:cubicBezTo>
                    <a:pt x="20981" y="40457"/>
                    <a:pt x="20947" y="40492"/>
                    <a:pt x="20912" y="40492"/>
                  </a:cubicBezTo>
                  <a:cubicBezTo>
                    <a:pt x="20912" y="40526"/>
                    <a:pt x="20878" y="40561"/>
                    <a:pt x="20843" y="40561"/>
                  </a:cubicBezTo>
                  <a:cubicBezTo>
                    <a:pt x="20843" y="40526"/>
                    <a:pt x="20843" y="40492"/>
                    <a:pt x="20912" y="40492"/>
                  </a:cubicBezTo>
                  <a:cubicBezTo>
                    <a:pt x="20912" y="40423"/>
                    <a:pt x="20947" y="40423"/>
                    <a:pt x="20981" y="40388"/>
                  </a:cubicBezTo>
                  <a:close/>
                  <a:moveTo>
                    <a:pt x="20809" y="40561"/>
                  </a:moveTo>
                  <a:cubicBezTo>
                    <a:pt x="20809" y="40630"/>
                    <a:pt x="20809" y="40630"/>
                    <a:pt x="20739" y="40630"/>
                  </a:cubicBezTo>
                  <a:cubicBezTo>
                    <a:pt x="20739" y="40595"/>
                    <a:pt x="20774" y="40561"/>
                    <a:pt x="20809" y="40561"/>
                  </a:cubicBezTo>
                  <a:close/>
                  <a:moveTo>
                    <a:pt x="12375" y="40803"/>
                  </a:moveTo>
                  <a:cubicBezTo>
                    <a:pt x="12375" y="40803"/>
                    <a:pt x="12375" y="40837"/>
                    <a:pt x="12409" y="40872"/>
                  </a:cubicBezTo>
                  <a:cubicBezTo>
                    <a:pt x="12375" y="40907"/>
                    <a:pt x="12340" y="40941"/>
                    <a:pt x="12340" y="40941"/>
                  </a:cubicBezTo>
                  <a:cubicBezTo>
                    <a:pt x="12271" y="40941"/>
                    <a:pt x="12271" y="40907"/>
                    <a:pt x="12271" y="40872"/>
                  </a:cubicBezTo>
                  <a:cubicBezTo>
                    <a:pt x="12306" y="40803"/>
                    <a:pt x="12340" y="40803"/>
                    <a:pt x="12375" y="40803"/>
                  </a:cubicBezTo>
                  <a:close/>
                  <a:moveTo>
                    <a:pt x="20567" y="40803"/>
                  </a:moveTo>
                  <a:cubicBezTo>
                    <a:pt x="20567" y="40837"/>
                    <a:pt x="20567" y="40872"/>
                    <a:pt x="20498" y="40872"/>
                  </a:cubicBezTo>
                  <a:cubicBezTo>
                    <a:pt x="20498" y="40941"/>
                    <a:pt x="20463" y="40941"/>
                    <a:pt x="20428" y="40941"/>
                  </a:cubicBezTo>
                  <a:cubicBezTo>
                    <a:pt x="20428" y="40907"/>
                    <a:pt x="20463" y="40872"/>
                    <a:pt x="20498" y="40872"/>
                  </a:cubicBezTo>
                  <a:cubicBezTo>
                    <a:pt x="20498" y="40837"/>
                    <a:pt x="20532" y="40803"/>
                    <a:pt x="20567" y="40803"/>
                  </a:cubicBezTo>
                  <a:close/>
                  <a:moveTo>
                    <a:pt x="25924" y="40284"/>
                  </a:moveTo>
                  <a:cubicBezTo>
                    <a:pt x="25855" y="40630"/>
                    <a:pt x="25682" y="40941"/>
                    <a:pt x="25440" y="41183"/>
                  </a:cubicBezTo>
                  <a:cubicBezTo>
                    <a:pt x="25648" y="40907"/>
                    <a:pt x="25613" y="40526"/>
                    <a:pt x="25924" y="40284"/>
                  </a:cubicBezTo>
                  <a:close/>
                  <a:moveTo>
                    <a:pt x="29588" y="32438"/>
                  </a:moveTo>
                  <a:lnTo>
                    <a:pt x="29588" y="32438"/>
                  </a:lnTo>
                  <a:cubicBezTo>
                    <a:pt x="29623" y="32887"/>
                    <a:pt x="29519" y="33268"/>
                    <a:pt x="29381" y="33648"/>
                  </a:cubicBezTo>
                  <a:cubicBezTo>
                    <a:pt x="29243" y="34132"/>
                    <a:pt x="29070" y="34616"/>
                    <a:pt x="28931" y="35065"/>
                  </a:cubicBezTo>
                  <a:cubicBezTo>
                    <a:pt x="28828" y="35376"/>
                    <a:pt x="28793" y="35687"/>
                    <a:pt x="28793" y="35964"/>
                  </a:cubicBezTo>
                  <a:cubicBezTo>
                    <a:pt x="28759" y="36690"/>
                    <a:pt x="28482" y="37346"/>
                    <a:pt x="28309" y="38038"/>
                  </a:cubicBezTo>
                  <a:cubicBezTo>
                    <a:pt x="28240" y="38349"/>
                    <a:pt x="28033" y="38556"/>
                    <a:pt x="27860" y="38798"/>
                  </a:cubicBezTo>
                  <a:cubicBezTo>
                    <a:pt x="27203" y="39593"/>
                    <a:pt x="26546" y="40353"/>
                    <a:pt x="25890" y="41148"/>
                  </a:cubicBezTo>
                  <a:cubicBezTo>
                    <a:pt x="25855" y="41183"/>
                    <a:pt x="25821" y="41183"/>
                    <a:pt x="25786" y="41218"/>
                  </a:cubicBezTo>
                  <a:cubicBezTo>
                    <a:pt x="25786" y="40941"/>
                    <a:pt x="25959" y="40699"/>
                    <a:pt x="26063" y="40526"/>
                  </a:cubicBezTo>
                  <a:cubicBezTo>
                    <a:pt x="26304" y="40181"/>
                    <a:pt x="26443" y="39766"/>
                    <a:pt x="26616" y="39420"/>
                  </a:cubicBezTo>
                  <a:cubicBezTo>
                    <a:pt x="26961" y="38729"/>
                    <a:pt x="27238" y="38038"/>
                    <a:pt x="27618" y="37381"/>
                  </a:cubicBezTo>
                  <a:cubicBezTo>
                    <a:pt x="27825" y="36966"/>
                    <a:pt x="27998" y="36551"/>
                    <a:pt x="28136" y="36102"/>
                  </a:cubicBezTo>
                  <a:cubicBezTo>
                    <a:pt x="28309" y="35618"/>
                    <a:pt x="28655" y="35169"/>
                    <a:pt x="28862" y="34685"/>
                  </a:cubicBezTo>
                  <a:cubicBezTo>
                    <a:pt x="28966" y="34477"/>
                    <a:pt x="29001" y="34270"/>
                    <a:pt x="29070" y="34063"/>
                  </a:cubicBezTo>
                  <a:cubicBezTo>
                    <a:pt x="29173" y="33648"/>
                    <a:pt x="29243" y="33199"/>
                    <a:pt x="29346" y="32784"/>
                  </a:cubicBezTo>
                  <a:cubicBezTo>
                    <a:pt x="29381" y="32645"/>
                    <a:pt x="29381" y="32507"/>
                    <a:pt x="29588" y="32438"/>
                  </a:cubicBezTo>
                  <a:close/>
                  <a:moveTo>
                    <a:pt x="12306" y="41183"/>
                  </a:moveTo>
                  <a:lnTo>
                    <a:pt x="12306" y="41183"/>
                  </a:lnTo>
                  <a:cubicBezTo>
                    <a:pt x="12236" y="41252"/>
                    <a:pt x="12202" y="41321"/>
                    <a:pt x="12202" y="41425"/>
                  </a:cubicBezTo>
                  <a:cubicBezTo>
                    <a:pt x="12202" y="41425"/>
                    <a:pt x="12202" y="41460"/>
                    <a:pt x="12202" y="41460"/>
                  </a:cubicBezTo>
                  <a:cubicBezTo>
                    <a:pt x="12167" y="41494"/>
                    <a:pt x="12167" y="41598"/>
                    <a:pt x="12098" y="41598"/>
                  </a:cubicBezTo>
                  <a:cubicBezTo>
                    <a:pt x="12064" y="41598"/>
                    <a:pt x="12064" y="41563"/>
                    <a:pt x="12064" y="41529"/>
                  </a:cubicBezTo>
                  <a:cubicBezTo>
                    <a:pt x="12064" y="41425"/>
                    <a:pt x="12133" y="41425"/>
                    <a:pt x="12202" y="41425"/>
                  </a:cubicBezTo>
                  <a:cubicBezTo>
                    <a:pt x="12202" y="41321"/>
                    <a:pt x="12167" y="41218"/>
                    <a:pt x="12306" y="41183"/>
                  </a:cubicBezTo>
                  <a:close/>
                  <a:moveTo>
                    <a:pt x="32215" y="40699"/>
                  </a:moveTo>
                  <a:cubicBezTo>
                    <a:pt x="32284" y="40907"/>
                    <a:pt x="32181" y="41079"/>
                    <a:pt x="32111" y="41252"/>
                  </a:cubicBezTo>
                  <a:cubicBezTo>
                    <a:pt x="32042" y="41390"/>
                    <a:pt x="31939" y="41494"/>
                    <a:pt x="31904" y="41632"/>
                  </a:cubicBezTo>
                  <a:cubicBezTo>
                    <a:pt x="31869" y="41494"/>
                    <a:pt x="31904" y="41390"/>
                    <a:pt x="31939" y="41321"/>
                  </a:cubicBezTo>
                  <a:cubicBezTo>
                    <a:pt x="32042" y="41114"/>
                    <a:pt x="32111" y="40907"/>
                    <a:pt x="32215" y="40699"/>
                  </a:cubicBezTo>
                  <a:close/>
                  <a:moveTo>
                    <a:pt x="14794" y="41814"/>
                  </a:moveTo>
                  <a:cubicBezTo>
                    <a:pt x="14803" y="41814"/>
                    <a:pt x="14812" y="41823"/>
                    <a:pt x="14829" y="41840"/>
                  </a:cubicBezTo>
                  <a:cubicBezTo>
                    <a:pt x="14829" y="41840"/>
                    <a:pt x="14829" y="41874"/>
                    <a:pt x="14829" y="41874"/>
                  </a:cubicBezTo>
                  <a:lnTo>
                    <a:pt x="14794" y="41874"/>
                  </a:lnTo>
                  <a:cubicBezTo>
                    <a:pt x="14760" y="41874"/>
                    <a:pt x="14760" y="41840"/>
                    <a:pt x="14760" y="41840"/>
                  </a:cubicBezTo>
                  <a:cubicBezTo>
                    <a:pt x="14777" y="41823"/>
                    <a:pt x="14786" y="41814"/>
                    <a:pt x="14794" y="41814"/>
                  </a:cubicBezTo>
                  <a:close/>
                  <a:moveTo>
                    <a:pt x="14621" y="42116"/>
                  </a:moveTo>
                  <a:cubicBezTo>
                    <a:pt x="14691" y="42116"/>
                    <a:pt x="14656" y="42151"/>
                    <a:pt x="14621" y="42151"/>
                  </a:cubicBezTo>
                  <a:lnTo>
                    <a:pt x="14621" y="42116"/>
                  </a:lnTo>
                  <a:close/>
                  <a:moveTo>
                    <a:pt x="32492" y="39489"/>
                  </a:moveTo>
                  <a:lnTo>
                    <a:pt x="32492" y="39489"/>
                  </a:lnTo>
                  <a:cubicBezTo>
                    <a:pt x="32457" y="39800"/>
                    <a:pt x="32457" y="40077"/>
                    <a:pt x="32215" y="40388"/>
                  </a:cubicBezTo>
                  <a:lnTo>
                    <a:pt x="32215" y="40353"/>
                  </a:lnTo>
                  <a:cubicBezTo>
                    <a:pt x="31869" y="40803"/>
                    <a:pt x="31697" y="41356"/>
                    <a:pt x="31455" y="41840"/>
                  </a:cubicBezTo>
                  <a:cubicBezTo>
                    <a:pt x="31213" y="42393"/>
                    <a:pt x="30971" y="42946"/>
                    <a:pt x="30729" y="43499"/>
                  </a:cubicBezTo>
                  <a:cubicBezTo>
                    <a:pt x="30671" y="43586"/>
                    <a:pt x="30613" y="43722"/>
                    <a:pt x="30513" y="43722"/>
                  </a:cubicBezTo>
                  <a:cubicBezTo>
                    <a:pt x="30495" y="43722"/>
                    <a:pt x="30474" y="43717"/>
                    <a:pt x="30452" y="43706"/>
                  </a:cubicBezTo>
                  <a:cubicBezTo>
                    <a:pt x="30279" y="43637"/>
                    <a:pt x="30452" y="43499"/>
                    <a:pt x="30521" y="43395"/>
                  </a:cubicBezTo>
                  <a:cubicBezTo>
                    <a:pt x="30660" y="43050"/>
                    <a:pt x="30798" y="42773"/>
                    <a:pt x="30867" y="42393"/>
                  </a:cubicBezTo>
                  <a:cubicBezTo>
                    <a:pt x="31040" y="42255"/>
                    <a:pt x="31109" y="42013"/>
                    <a:pt x="31213" y="41840"/>
                  </a:cubicBezTo>
                  <a:cubicBezTo>
                    <a:pt x="31593" y="41114"/>
                    <a:pt x="31973" y="40423"/>
                    <a:pt x="32319" y="39662"/>
                  </a:cubicBezTo>
                  <a:cubicBezTo>
                    <a:pt x="32353" y="39593"/>
                    <a:pt x="32388" y="39524"/>
                    <a:pt x="32492" y="39489"/>
                  </a:cubicBezTo>
                  <a:close/>
                  <a:moveTo>
                    <a:pt x="4598" y="43741"/>
                  </a:moveTo>
                  <a:cubicBezTo>
                    <a:pt x="4632" y="43741"/>
                    <a:pt x="4632" y="43775"/>
                    <a:pt x="4632" y="43775"/>
                  </a:cubicBezTo>
                  <a:cubicBezTo>
                    <a:pt x="4632" y="43810"/>
                    <a:pt x="4598" y="43810"/>
                    <a:pt x="4598" y="43810"/>
                  </a:cubicBezTo>
                  <a:lnTo>
                    <a:pt x="4598" y="43775"/>
                  </a:lnTo>
                  <a:cubicBezTo>
                    <a:pt x="4598" y="43741"/>
                    <a:pt x="4598" y="43741"/>
                    <a:pt x="4598" y="43741"/>
                  </a:cubicBezTo>
                  <a:close/>
                  <a:moveTo>
                    <a:pt x="4572" y="44140"/>
                  </a:moveTo>
                  <a:cubicBezTo>
                    <a:pt x="4571" y="44162"/>
                    <a:pt x="4580" y="44189"/>
                    <a:pt x="4598" y="44225"/>
                  </a:cubicBezTo>
                  <a:cubicBezTo>
                    <a:pt x="4598" y="44214"/>
                    <a:pt x="4598" y="44203"/>
                    <a:pt x="4598" y="44190"/>
                  </a:cubicBezTo>
                  <a:cubicBezTo>
                    <a:pt x="4588" y="44174"/>
                    <a:pt x="4580" y="44157"/>
                    <a:pt x="4572" y="44140"/>
                  </a:cubicBezTo>
                  <a:close/>
                  <a:moveTo>
                    <a:pt x="29033" y="32627"/>
                  </a:moveTo>
                  <a:cubicBezTo>
                    <a:pt x="29065" y="32627"/>
                    <a:pt x="29100" y="32633"/>
                    <a:pt x="29139" y="32645"/>
                  </a:cubicBezTo>
                  <a:cubicBezTo>
                    <a:pt x="28897" y="33164"/>
                    <a:pt x="28620" y="33682"/>
                    <a:pt x="28344" y="34201"/>
                  </a:cubicBezTo>
                  <a:cubicBezTo>
                    <a:pt x="27929" y="34892"/>
                    <a:pt x="27583" y="35618"/>
                    <a:pt x="27134" y="36309"/>
                  </a:cubicBezTo>
                  <a:cubicBezTo>
                    <a:pt x="26650" y="37035"/>
                    <a:pt x="26270" y="37796"/>
                    <a:pt x="25682" y="38452"/>
                  </a:cubicBezTo>
                  <a:cubicBezTo>
                    <a:pt x="24887" y="39317"/>
                    <a:pt x="24196" y="40250"/>
                    <a:pt x="23332" y="41045"/>
                  </a:cubicBezTo>
                  <a:cubicBezTo>
                    <a:pt x="22952" y="41425"/>
                    <a:pt x="22502" y="41736"/>
                    <a:pt x="22053" y="42047"/>
                  </a:cubicBezTo>
                  <a:cubicBezTo>
                    <a:pt x="21638" y="42324"/>
                    <a:pt x="21223" y="42635"/>
                    <a:pt x="20809" y="42946"/>
                  </a:cubicBezTo>
                  <a:cubicBezTo>
                    <a:pt x="20394" y="43222"/>
                    <a:pt x="19979" y="43464"/>
                    <a:pt x="19530" y="43637"/>
                  </a:cubicBezTo>
                  <a:cubicBezTo>
                    <a:pt x="19115" y="43810"/>
                    <a:pt x="18735" y="44052"/>
                    <a:pt x="18458" y="44398"/>
                  </a:cubicBezTo>
                  <a:cubicBezTo>
                    <a:pt x="18389" y="44467"/>
                    <a:pt x="18320" y="44570"/>
                    <a:pt x="18147" y="44570"/>
                  </a:cubicBezTo>
                  <a:cubicBezTo>
                    <a:pt x="18216" y="44156"/>
                    <a:pt x="18527" y="43879"/>
                    <a:pt x="18804" y="43603"/>
                  </a:cubicBezTo>
                  <a:cubicBezTo>
                    <a:pt x="18782" y="43588"/>
                    <a:pt x="18762" y="43583"/>
                    <a:pt x="18742" y="43583"/>
                  </a:cubicBezTo>
                  <a:cubicBezTo>
                    <a:pt x="18689" y="43583"/>
                    <a:pt x="18642" y="43623"/>
                    <a:pt x="18589" y="43623"/>
                  </a:cubicBezTo>
                  <a:cubicBezTo>
                    <a:pt x="18570" y="43623"/>
                    <a:pt x="18549" y="43617"/>
                    <a:pt x="18527" y="43603"/>
                  </a:cubicBezTo>
                  <a:cubicBezTo>
                    <a:pt x="18838" y="42842"/>
                    <a:pt x="19357" y="42220"/>
                    <a:pt x="19944" y="41667"/>
                  </a:cubicBezTo>
                  <a:cubicBezTo>
                    <a:pt x="20117" y="41460"/>
                    <a:pt x="20359" y="41321"/>
                    <a:pt x="20428" y="41045"/>
                  </a:cubicBezTo>
                  <a:lnTo>
                    <a:pt x="20290" y="41010"/>
                  </a:lnTo>
                  <a:lnTo>
                    <a:pt x="20428" y="40976"/>
                  </a:lnTo>
                  <a:lnTo>
                    <a:pt x="20428" y="41045"/>
                  </a:lnTo>
                  <a:cubicBezTo>
                    <a:pt x="20739" y="40907"/>
                    <a:pt x="20947" y="40699"/>
                    <a:pt x="21051" y="40388"/>
                  </a:cubicBezTo>
                  <a:cubicBezTo>
                    <a:pt x="21120" y="40388"/>
                    <a:pt x="21189" y="40319"/>
                    <a:pt x="21223" y="40250"/>
                  </a:cubicBezTo>
                  <a:cubicBezTo>
                    <a:pt x="21154" y="40215"/>
                    <a:pt x="21120" y="40181"/>
                    <a:pt x="21189" y="40112"/>
                  </a:cubicBezTo>
                  <a:cubicBezTo>
                    <a:pt x="21189" y="40077"/>
                    <a:pt x="21223" y="40077"/>
                    <a:pt x="21258" y="40077"/>
                  </a:cubicBezTo>
                  <a:cubicBezTo>
                    <a:pt x="21293" y="40112"/>
                    <a:pt x="21293" y="40146"/>
                    <a:pt x="21293" y="40181"/>
                  </a:cubicBezTo>
                  <a:cubicBezTo>
                    <a:pt x="21362" y="40112"/>
                    <a:pt x="21431" y="40042"/>
                    <a:pt x="21534" y="39939"/>
                  </a:cubicBezTo>
                  <a:cubicBezTo>
                    <a:pt x="21465" y="39904"/>
                    <a:pt x="21465" y="39904"/>
                    <a:pt x="21534" y="39870"/>
                  </a:cubicBezTo>
                  <a:cubicBezTo>
                    <a:pt x="21534" y="39766"/>
                    <a:pt x="21604" y="39697"/>
                    <a:pt x="21638" y="39628"/>
                  </a:cubicBezTo>
                  <a:cubicBezTo>
                    <a:pt x="21984" y="39282"/>
                    <a:pt x="22364" y="38936"/>
                    <a:pt x="22710" y="38591"/>
                  </a:cubicBezTo>
                  <a:cubicBezTo>
                    <a:pt x="23090" y="38280"/>
                    <a:pt x="23436" y="37968"/>
                    <a:pt x="23781" y="37588"/>
                  </a:cubicBezTo>
                  <a:cubicBezTo>
                    <a:pt x="24092" y="37208"/>
                    <a:pt x="24542" y="36897"/>
                    <a:pt x="24956" y="36586"/>
                  </a:cubicBezTo>
                  <a:cubicBezTo>
                    <a:pt x="25371" y="36240"/>
                    <a:pt x="25786" y="35860"/>
                    <a:pt x="26201" y="35445"/>
                  </a:cubicBezTo>
                  <a:cubicBezTo>
                    <a:pt x="27065" y="34616"/>
                    <a:pt x="27894" y="33682"/>
                    <a:pt x="28724" y="32818"/>
                  </a:cubicBezTo>
                  <a:cubicBezTo>
                    <a:pt x="28808" y="32734"/>
                    <a:pt x="28893" y="32627"/>
                    <a:pt x="29033" y="32627"/>
                  </a:cubicBezTo>
                  <a:close/>
                  <a:moveTo>
                    <a:pt x="11960" y="27392"/>
                  </a:moveTo>
                  <a:cubicBezTo>
                    <a:pt x="12133" y="27668"/>
                    <a:pt x="12133" y="27979"/>
                    <a:pt x="12236" y="28290"/>
                  </a:cubicBezTo>
                  <a:cubicBezTo>
                    <a:pt x="12548" y="29189"/>
                    <a:pt x="12306" y="30019"/>
                    <a:pt x="11891" y="30848"/>
                  </a:cubicBezTo>
                  <a:cubicBezTo>
                    <a:pt x="11787" y="31021"/>
                    <a:pt x="11718" y="31228"/>
                    <a:pt x="11545" y="31367"/>
                  </a:cubicBezTo>
                  <a:cubicBezTo>
                    <a:pt x="11511" y="31401"/>
                    <a:pt x="11407" y="31574"/>
                    <a:pt x="11545" y="31609"/>
                  </a:cubicBezTo>
                  <a:cubicBezTo>
                    <a:pt x="11718" y="31643"/>
                    <a:pt x="11649" y="31712"/>
                    <a:pt x="11649" y="31781"/>
                  </a:cubicBezTo>
                  <a:cubicBezTo>
                    <a:pt x="11580" y="32369"/>
                    <a:pt x="11372" y="32887"/>
                    <a:pt x="11269" y="33440"/>
                  </a:cubicBezTo>
                  <a:cubicBezTo>
                    <a:pt x="11269" y="33475"/>
                    <a:pt x="11234" y="33475"/>
                    <a:pt x="11200" y="33544"/>
                  </a:cubicBezTo>
                  <a:cubicBezTo>
                    <a:pt x="11096" y="33268"/>
                    <a:pt x="11269" y="33026"/>
                    <a:pt x="11269" y="32784"/>
                  </a:cubicBezTo>
                  <a:lnTo>
                    <a:pt x="11269" y="32784"/>
                  </a:lnTo>
                  <a:cubicBezTo>
                    <a:pt x="11130" y="32922"/>
                    <a:pt x="11130" y="33095"/>
                    <a:pt x="11130" y="33268"/>
                  </a:cubicBezTo>
                  <a:cubicBezTo>
                    <a:pt x="11061" y="33924"/>
                    <a:pt x="10854" y="34547"/>
                    <a:pt x="10785" y="35203"/>
                  </a:cubicBezTo>
                  <a:cubicBezTo>
                    <a:pt x="10750" y="35687"/>
                    <a:pt x="10543" y="36102"/>
                    <a:pt x="10508" y="36586"/>
                  </a:cubicBezTo>
                  <a:cubicBezTo>
                    <a:pt x="10474" y="36724"/>
                    <a:pt x="10439" y="36862"/>
                    <a:pt x="10508" y="37001"/>
                  </a:cubicBezTo>
                  <a:cubicBezTo>
                    <a:pt x="10508" y="37070"/>
                    <a:pt x="10543" y="37139"/>
                    <a:pt x="10508" y="37208"/>
                  </a:cubicBezTo>
                  <a:cubicBezTo>
                    <a:pt x="10301" y="37830"/>
                    <a:pt x="10266" y="38487"/>
                    <a:pt x="9990" y="39109"/>
                  </a:cubicBezTo>
                  <a:cubicBezTo>
                    <a:pt x="9955" y="39213"/>
                    <a:pt x="9921" y="39317"/>
                    <a:pt x="9955" y="39489"/>
                  </a:cubicBezTo>
                  <a:cubicBezTo>
                    <a:pt x="10128" y="39247"/>
                    <a:pt x="10128" y="39005"/>
                    <a:pt x="10197" y="38798"/>
                  </a:cubicBezTo>
                  <a:cubicBezTo>
                    <a:pt x="10335" y="38418"/>
                    <a:pt x="10439" y="38038"/>
                    <a:pt x="10543" y="37692"/>
                  </a:cubicBezTo>
                  <a:cubicBezTo>
                    <a:pt x="10543" y="37657"/>
                    <a:pt x="10543" y="37623"/>
                    <a:pt x="10543" y="37588"/>
                  </a:cubicBezTo>
                  <a:cubicBezTo>
                    <a:pt x="10888" y="37450"/>
                    <a:pt x="10819" y="37139"/>
                    <a:pt x="10923" y="36862"/>
                  </a:cubicBezTo>
                  <a:cubicBezTo>
                    <a:pt x="11096" y="36966"/>
                    <a:pt x="11061" y="37104"/>
                    <a:pt x="11027" y="37277"/>
                  </a:cubicBezTo>
                  <a:cubicBezTo>
                    <a:pt x="10785" y="38280"/>
                    <a:pt x="10439" y="39247"/>
                    <a:pt x="10024" y="40215"/>
                  </a:cubicBezTo>
                  <a:cubicBezTo>
                    <a:pt x="9817" y="40665"/>
                    <a:pt x="9679" y="41148"/>
                    <a:pt x="9471" y="41598"/>
                  </a:cubicBezTo>
                  <a:cubicBezTo>
                    <a:pt x="9056" y="42635"/>
                    <a:pt x="8607" y="43637"/>
                    <a:pt x="8192" y="44640"/>
                  </a:cubicBezTo>
                  <a:cubicBezTo>
                    <a:pt x="7985" y="45089"/>
                    <a:pt x="7881" y="45573"/>
                    <a:pt x="7639" y="45988"/>
                  </a:cubicBezTo>
                  <a:cubicBezTo>
                    <a:pt x="7570" y="46057"/>
                    <a:pt x="7570" y="46160"/>
                    <a:pt x="7432" y="46230"/>
                  </a:cubicBezTo>
                  <a:cubicBezTo>
                    <a:pt x="7363" y="45918"/>
                    <a:pt x="7328" y="45642"/>
                    <a:pt x="7432" y="45331"/>
                  </a:cubicBezTo>
                  <a:cubicBezTo>
                    <a:pt x="7536" y="45089"/>
                    <a:pt x="7674" y="44847"/>
                    <a:pt x="7743" y="44605"/>
                  </a:cubicBezTo>
                  <a:cubicBezTo>
                    <a:pt x="7881" y="44259"/>
                    <a:pt x="8020" y="43948"/>
                    <a:pt x="8089" y="43603"/>
                  </a:cubicBezTo>
                  <a:cubicBezTo>
                    <a:pt x="8089" y="43533"/>
                    <a:pt x="8158" y="43499"/>
                    <a:pt x="8192" y="43464"/>
                  </a:cubicBezTo>
                  <a:cubicBezTo>
                    <a:pt x="8173" y="43464"/>
                    <a:pt x="8150" y="43467"/>
                    <a:pt x="8129" y="43467"/>
                  </a:cubicBezTo>
                  <a:cubicBezTo>
                    <a:pt x="8075" y="43467"/>
                    <a:pt x="8029" y="43450"/>
                    <a:pt x="8054" y="43326"/>
                  </a:cubicBezTo>
                  <a:cubicBezTo>
                    <a:pt x="8089" y="43153"/>
                    <a:pt x="8089" y="42946"/>
                    <a:pt x="8192" y="42773"/>
                  </a:cubicBezTo>
                  <a:cubicBezTo>
                    <a:pt x="8261" y="42600"/>
                    <a:pt x="8296" y="42427"/>
                    <a:pt x="8261" y="42255"/>
                  </a:cubicBezTo>
                  <a:lnTo>
                    <a:pt x="8261" y="42255"/>
                  </a:lnTo>
                  <a:cubicBezTo>
                    <a:pt x="8054" y="42600"/>
                    <a:pt x="7950" y="42980"/>
                    <a:pt x="7847" y="43361"/>
                  </a:cubicBezTo>
                  <a:cubicBezTo>
                    <a:pt x="7708" y="43845"/>
                    <a:pt x="7605" y="44328"/>
                    <a:pt x="7466" y="44812"/>
                  </a:cubicBezTo>
                  <a:cubicBezTo>
                    <a:pt x="7432" y="44882"/>
                    <a:pt x="7397" y="44951"/>
                    <a:pt x="7328" y="44951"/>
                  </a:cubicBezTo>
                  <a:cubicBezTo>
                    <a:pt x="7259" y="44951"/>
                    <a:pt x="7259" y="44882"/>
                    <a:pt x="7259" y="44812"/>
                  </a:cubicBezTo>
                  <a:cubicBezTo>
                    <a:pt x="7294" y="44017"/>
                    <a:pt x="7328" y="43188"/>
                    <a:pt x="7536" y="42427"/>
                  </a:cubicBezTo>
                  <a:cubicBezTo>
                    <a:pt x="7778" y="41632"/>
                    <a:pt x="7778" y="40768"/>
                    <a:pt x="8020" y="39939"/>
                  </a:cubicBezTo>
                  <a:cubicBezTo>
                    <a:pt x="8261" y="39075"/>
                    <a:pt x="8331" y="38176"/>
                    <a:pt x="8573" y="37312"/>
                  </a:cubicBezTo>
                  <a:cubicBezTo>
                    <a:pt x="8780" y="36551"/>
                    <a:pt x="8918" y="35791"/>
                    <a:pt x="9091" y="35065"/>
                  </a:cubicBezTo>
                  <a:cubicBezTo>
                    <a:pt x="9333" y="33821"/>
                    <a:pt x="9817" y="32680"/>
                    <a:pt x="10266" y="31505"/>
                  </a:cubicBezTo>
                  <a:cubicBezTo>
                    <a:pt x="10439" y="30952"/>
                    <a:pt x="10716" y="30433"/>
                    <a:pt x="10958" y="29880"/>
                  </a:cubicBezTo>
                  <a:cubicBezTo>
                    <a:pt x="11269" y="29189"/>
                    <a:pt x="11476" y="28429"/>
                    <a:pt x="11787" y="27703"/>
                  </a:cubicBezTo>
                  <a:cubicBezTo>
                    <a:pt x="11822" y="27599"/>
                    <a:pt x="11822" y="27461"/>
                    <a:pt x="11960" y="27392"/>
                  </a:cubicBezTo>
                  <a:close/>
                  <a:moveTo>
                    <a:pt x="5254" y="46057"/>
                  </a:moveTo>
                  <a:lnTo>
                    <a:pt x="5358" y="46783"/>
                  </a:lnTo>
                  <a:cubicBezTo>
                    <a:pt x="5220" y="46575"/>
                    <a:pt x="5220" y="46299"/>
                    <a:pt x="5254" y="46057"/>
                  </a:cubicBezTo>
                  <a:close/>
                  <a:moveTo>
                    <a:pt x="29484" y="46126"/>
                  </a:moveTo>
                  <a:lnTo>
                    <a:pt x="29484" y="46126"/>
                  </a:lnTo>
                  <a:cubicBezTo>
                    <a:pt x="29415" y="46437"/>
                    <a:pt x="29243" y="46679"/>
                    <a:pt x="29139" y="46921"/>
                  </a:cubicBezTo>
                  <a:cubicBezTo>
                    <a:pt x="29111" y="46977"/>
                    <a:pt x="29083" y="47078"/>
                    <a:pt x="29000" y="47078"/>
                  </a:cubicBezTo>
                  <a:cubicBezTo>
                    <a:pt x="28980" y="47078"/>
                    <a:pt x="28958" y="47072"/>
                    <a:pt x="28931" y="47059"/>
                  </a:cubicBezTo>
                  <a:cubicBezTo>
                    <a:pt x="28828" y="46990"/>
                    <a:pt x="28862" y="46852"/>
                    <a:pt x="28931" y="46783"/>
                  </a:cubicBezTo>
                  <a:cubicBezTo>
                    <a:pt x="29070" y="46575"/>
                    <a:pt x="29243" y="46333"/>
                    <a:pt x="29484" y="46126"/>
                  </a:cubicBezTo>
                  <a:close/>
                  <a:moveTo>
                    <a:pt x="28759" y="34097"/>
                  </a:moveTo>
                  <a:cubicBezTo>
                    <a:pt x="28862" y="34408"/>
                    <a:pt x="28620" y="34650"/>
                    <a:pt x="28551" y="34892"/>
                  </a:cubicBezTo>
                  <a:cubicBezTo>
                    <a:pt x="28482" y="35134"/>
                    <a:pt x="28344" y="35376"/>
                    <a:pt x="28136" y="35549"/>
                  </a:cubicBezTo>
                  <a:lnTo>
                    <a:pt x="28136" y="35583"/>
                  </a:lnTo>
                  <a:cubicBezTo>
                    <a:pt x="28136" y="35583"/>
                    <a:pt x="28102" y="35583"/>
                    <a:pt x="28102" y="35549"/>
                  </a:cubicBezTo>
                  <a:lnTo>
                    <a:pt x="28102" y="35549"/>
                  </a:lnTo>
                  <a:cubicBezTo>
                    <a:pt x="28109" y="35556"/>
                    <a:pt x="28113" y="35559"/>
                    <a:pt x="28116" y="35559"/>
                  </a:cubicBezTo>
                  <a:cubicBezTo>
                    <a:pt x="28119" y="35559"/>
                    <a:pt x="28119" y="35554"/>
                    <a:pt x="28119" y="35549"/>
                  </a:cubicBezTo>
                  <a:lnTo>
                    <a:pt x="28102" y="35549"/>
                  </a:lnTo>
                  <a:cubicBezTo>
                    <a:pt x="28067" y="35618"/>
                    <a:pt x="28033" y="35653"/>
                    <a:pt x="27998" y="35722"/>
                  </a:cubicBezTo>
                  <a:cubicBezTo>
                    <a:pt x="27756" y="36413"/>
                    <a:pt x="27238" y="36966"/>
                    <a:pt x="26892" y="37623"/>
                  </a:cubicBezTo>
                  <a:cubicBezTo>
                    <a:pt x="26858" y="37727"/>
                    <a:pt x="26823" y="37830"/>
                    <a:pt x="26685" y="37830"/>
                  </a:cubicBezTo>
                  <a:cubicBezTo>
                    <a:pt x="26546" y="37830"/>
                    <a:pt x="26512" y="37934"/>
                    <a:pt x="26443" y="38072"/>
                  </a:cubicBezTo>
                  <a:cubicBezTo>
                    <a:pt x="26132" y="38729"/>
                    <a:pt x="25751" y="39351"/>
                    <a:pt x="25371" y="39973"/>
                  </a:cubicBezTo>
                  <a:cubicBezTo>
                    <a:pt x="24714" y="41010"/>
                    <a:pt x="24161" y="42116"/>
                    <a:pt x="23505" y="43153"/>
                  </a:cubicBezTo>
                  <a:cubicBezTo>
                    <a:pt x="23090" y="43810"/>
                    <a:pt x="22675" y="44432"/>
                    <a:pt x="22191" y="44951"/>
                  </a:cubicBezTo>
                  <a:cubicBezTo>
                    <a:pt x="22122" y="45020"/>
                    <a:pt x="22053" y="45089"/>
                    <a:pt x="22053" y="45158"/>
                  </a:cubicBezTo>
                  <a:cubicBezTo>
                    <a:pt x="21915" y="45538"/>
                    <a:pt x="21673" y="45849"/>
                    <a:pt x="21327" y="46057"/>
                  </a:cubicBezTo>
                  <a:cubicBezTo>
                    <a:pt x="21293" y="46091"/>
                    <a:pt x="21189" y="46160"/>
                    <a:pt x="21258" y="46230"/>
                  </a:cubicBezTo>
                  <a:cubicBezTo>
                    <a:pt x="21289" y="46276"/>
                    <a:pt x="21327" y="46295"/>
                    <a:pt x="21366" y="46295"/>
                  </a:cubicBezTo>
                  <a:cubicBezTo>
                    <a:pt x="21414" y="46295"/>
                    <a:pt x="21462" y="46267"/>
                    <a:pt x="21500" y="46230"/>
                  </a:cubicBezTo>
                  <a:cubicBezTo>
                    <a:pt x="21707" y="46057"/>
                    <a:pt x="21846" y="45815"/>
                    <a:pt x="22018" y="45607"/>
                  </a:cubicBezTo>
                  <a:cubicBezTo>
                    <a:pt x="22088" y="45469"/>
                    <a:pt x="22191" y="45296"/>
                    <a:pt x="22399" y="45296"/>
                  </a:cubicBezTo>
                  <a:cubicBezTo>
                    <a:pt x="22433" y="45262"/>
                    <a:pt x="22433" y="45262"/>
                    <a:pt x="22468" y="45262"/>
                  </a:cubicBezTo>
                  <a:lnTo>
                    <a:pt x="22399" y="45296"/>
                  </a:lnTo>
                  <a:cubicBezTo>
                    <a:pt x="22329" y="45538"/>
                    <a:pt x="22157" y="45711"/>
                    <a:pt x="22018" y="45884"/>
                  </a:cubicBezTo>
                  <a:cubicBezTo>
                    <a:pt x="21604" y="46333"/>
                    <a:pt x="21189" y="46713"/>
                    <a:pt x="20739" y="47197"/>
                  </a:cubicBezTo>
                  <a:cubicBezTo>
                    <a:pt x="20739" y="46990"/>
                    <a:pt x="20774" y="46852"/>
                    <a:pt x="20843" y="46713"/>
                  </a:cubicBezTo>
                  <a:cubicBezTo>
                    <a:pt x="21085" y="46022"/>
                    <a:pt x="21465" y="45469"/>
                    <a:pt x="21776" y="44812"/>
                  </a:cubicBezTo>
                  <a:cubicBezTo>
                    <a:pt x="22226" y="43948"/>
                    <a:pt x="22848" y="43188"/>
                    <a:pt x="23332" y="42358"/>
                  </a:cubicBezTo>
                  <a:cubicBezTo>
                    <a:pt x="23608" y="41943"/>
                    <a:pt x="23919" y="41563"/>
                    <a:pt x="24196" y="41183"/>
                  </a:cubicBezTo>
                  <a:cubicBezTo>
                    <a:pt x="24403" y="40941"/>
                    <a:pt x="24576" y="40665"/>
                    <a:pt x="24749" y="40388"/>
                  </a:cubicBezTo>
                  <a:cubicBezTo>
                    <a:pt x="25198" y="39766"/>
                    <a:pt x="25613" y="39144"/>
                    <a:pt x="25993" y="38487"/>
                  </a:cubicBezTo>
                  <a:cubicBezTo>
                    <a:pt x="26650" y="37450"/>
                    <a:pt x="27341" y="36413"/>
                    <a:pt x="27998" y="35376"/>
                  </a:cubicBezTo>
                  <a:cubicBezTo>
                    <a:pt x="28206" y="35065"/>
                    <a:pt x="28309" y="34685"/>
                    <a:pt x="28551" y="34339"/>
                  </a:cubicBezTo>
                  <a:cubicBezTo>
                    <a:pt x="28586" y="34270"/>
                    <a:pt x="28655" y="34166"/>
                    <a:pt x="28759" y="34097"/>
                  </a:cubicBezTo>
                  <a:close/>
                  <a:moveTo>
                    <a:pt x="28586" y="47370"/>
                  </a:moveTo>
                  <a:cubicBezTo>
                    <a:pt x="28620" y="47370"/>
                    <a:pt x="28620" y="47405"/>
                    <a:pt x="28586" y="47405"/>
                  </a:cubicBezTo>
                  <a:lnTo>
                    <a:pt x="28586" y="47370"/>
                  </a:lnTo>
                  <a:close/>
                  <a:moveTo>
                    <a:pt x="6983" y="46368"/>
                  </a:moveTo>
                  <a:cubicBezTo>
                    <a:pt x="7121" y="46402"/>
                    <a:pt x="7190" y="46437"/>
                    <a:pt x="7155" y="46575"/>
                  </a:cubicBezTo>
                  <a:cubicBezTo>
                    <a:pt x="7086" y="47094"/>
                    <a:pt x="7052" y="47647"/>
                    <a:pt x="6844" y="48234"/>
                  </a:cubicBezTo>
                  <a:cubicBezTo>
                    <a:pt x="6741" y="48096"/>
                    <a:pt x="6775" y="48027"/>
                    <a:pt x="6775" y="47992"/>
                  </a:cubicBezTo>
                  <a:cubicBezTo>
                    <a:pt x="6844" y="47439"/>
                    <a:pt x="6879" y="46921"/>
                    <a:pt x="6983" y="46368"/>
                  </a:cubicBezTo>
                  <a:close/>
                  <a:moveTo>
                    <a:pt x="13481" y="48234"/>
                  </a:moveTo>
                  <a:cubicBezTo>
                    <a:pt x="13481" y="48234"/>
                    <a:pt x="13481" y="48269"/>
                    <a:pt x="13481" y="48269"/>
                  </a:cubicBezTo>
                  <a:cubicBezTo>
                    <a:pt x="13481" y="48286"/>
                    <a:pt x="13472" y="48295"/>
                    <a:pt x="13464" y="48295"/>
                  </a:cubicBezTo>
                  <a:cubicBezTo>
                    <a:pt x="13455" y="48295"/>
                    <a:pt x="13446" y="48286"/>
                    <a:pt x="13446" y="48269"/>
                  </a:cubicBezTo>
                  <a:cubicBezTo>
                    <a:pt x="13446" y="48269"/>
                    <a:pt x="13446" y="48234"/>
                    <a:pt x="13446" y="48234"/>
                  </a:cubicBezTo>
                  <a:close/>
                  <a:moveTo>
                    <a:pt x="10646" y="46333"/>
                  </a:moveTo>
                  <a:lnTo>
                    <a:pt x="10646" y="46333"/>
                  </a:lnTo>
                  <a:cubicBezTo>
                    <a:pt x="10405" y="47025"/>
                    <a:pt x="9955" y="47612"/>
                    <a:pt x="9610" y="48303"/>
                  </a:cubicBezTo>
                  <a:cubicBezTo>
                    <a:pt x="9575" y="47854"/>
                    <a:pt x="9955" y="47197"/>
                    <a:pt x="10646" y="46333"/>
                  </a:cubicBezTo>
                  <a:close/>
                  <a:moveTo>
                    <a:pt x="28902" y="45783"/>
                  </a:moveTo>
                  <a:cubicBezTo>
                    <a:pt x="28930" y="45783"/>
                    <a:pt x="28963" y="45792"/>
                    <a:pt x="29001" y="45815"/>
                  </a:cubicBezTo>
                  <a:cubicBezTo>
                    <a:pt x="28655" y="46472"/>
                    <a:pt x="28240" y="47094"/>
                    <a:pt x="27791" y="47716"/>
                  </a:cubicBezTo>
                  <a:cubicBezTo>
                    <a:pt x="27549" y="48062"/>
                    <a:pt x="27169" y="48269"/>
                    <a:pt x="26823" y="48476"/>
                  </a:cubicBezTo>
                  <a:cubicBezTo>
                    <a:pt x="26788" y="48494"/>
                    <a:pt x="26754" y="48502"/>
                    <a:pt x="26724" y="48502"/>
                  </a:cubicBezTo>
                  <a:cubicBezTo>
                    <a:pt x="26693" y="48502"/>
                    <a:pt x="26667" y="48494"/>
                    <a:pt x="26650" y="48476"/>
                  </a:cubicBezTo>
                  <a:cubicBezTo>
                    <a:pt x="26719" y="48373"/>
                    <a:pt x="26616" y="48373"/>
                    <a:pt x="26546" y="48338"/>
                  </a:cubicBezTo>
                  <a:cubicBezTo>
                    <a:pt x="26823" y="47992"/>
                    <a:pt x="27169" y="47750"/>
                    <a:pt x="27445" y="47439"/>
                  </a:cubicBezTo>
                  <a:cubicBezTo>
                    <a:pt x="27860" y="46955"/>
                    <a:pt x="28275" y="46472"/>
                    <a:pt x="28689" y="45988"/>
                  </a:cubicBezTo>
                  <a:cubicBezTo>
                    <a:pt x="28744" y="45906"/>
                    <a:pt x="28798" y="45783"/>
                    <a:pt x="28902" y="45783"/>
                  </a:cubicBezTo>
                  <a:close/>
                  <a:moveTo>
                    <a:pt x="6775" y="48303"/>
                  </a:moveTo>
                  <a:cubicBezTo>
                    <a:pt x="6775" y="48303"/>
                    <a:pt x="6810" y="48338"/>
                    <a:pt x="6810" y="48373"/>
                  </a:cubicBezTo>
                  <a:cubicBezTo>
                    <a:pt x="6810" y="48407"/>
                    <a:pt x="6775" y="48442"/>
                    <a:pt x="6741" y="48511"/>
                  </a:cubicBezTo>
                  <a:cubicBezTo>
                    <a:pt x="6706" y="48476"/>
                    <a:pt x="6706" y="48442"/>
                    <a:pt x="6706" y="48407"/>
                  </a:cubicBezTo>
                  <a:cubicBezTo>
                    <a:pt x="6706" y="48338"/>
                    <a:pt x="6706" y="48303"/>
                    <a:pt x="6775" y="48303"/>
                  </a:cubicBezTo>
                  <a:close/>
                  <a:moveTo>
                    <a:pt x="14103" y="48580"/>
                  </a:moveTo>
                  <a:lnTo>
                    <a:pt x="14103" y="48615"/>
                  </a:lnTo>
                  <a:lnTo>
                    <a:pt x="14068" y="48580"/>
                  </a:lnTo>
                  <a:close/>
                  <a:moveTo>
                    <a:pt x="13727" y="48623"/>
                  </a:moveTo>
                  <a:cubicBezTo>
                    <a:pt x="13740" y="48623"/>
                    <a:pt x="13757" y="48632"/>
                    <a:pt x="13757" y="48649"/>
                  </a:cubicBezTo>
                  <a:lnTo>
                    <a:pt x="13723" y="48649"/>
                  </a:lnTo>
                  <a:cubicBezTo>
                    <a:pt x="13705" y="48632"/>
                    <a:pt x="13714" y="48623"/>
                    <a:pt x="13727" y="48623"/>
                  </a:cubicBezTo>
                  <a:close/>
                  <a:moveTo>
                    <a:pt x="13239" y="48787"/>
                  </a:moveTo>
                  <a:cubicBezTo>
                    <a:pt x="13273" y="48787"/>
                    <a:pt x="13273" y="48822"/>
                    <a:pt x="13273" y="48822"/>
                  </a:cubicBezTo>
                  <a:cubicBezTo>
                    <a:pt x="13256" y="48839"/>
                    <a:pt x="13247" y="48848"/>
                    <a:pt x="13239" y="48848"/>
                  </a:cubicBezTo>
                  <a:cubicBezTo>
                    <a:pt x="13230" y="48848"/>
                    <a:pt x="13222" y="48839"/>
                    <a:pt x="13204" y="48822"/>
                  </a:cubicBezTo>
                  <a:cubicBezTo>
                    <a:pt x="13204" y="48822"/>
                    <a:pt x="13239" y="48787"/>
                    <a:pt x="13239" y="48787"/>
                  </a:cubicBezTo>
                  <a:close/>
                  <a:moveTo>
                    <a:pt x="27486" y="49059"/>
                  </a:moveTo>
                  <a:cubicBezTo>
                    <a:pt x="27503" y="49059"/>
                    <a:pt x="27514" y="49078"/>
                    <a:pt x="27514" y="49098"/>
                  </a:cubicBezTo>
                  <a:lnTo>
                    <a:pt x="27445" y="49098"/>
                  </a:lnTo>
                  <a:cubicBezTo>
                    <a:pt x="27460" y="49069"/>
                    <a:pt x="27474" y="49059"/>
                    <a:pt x="27486" y="49059"/>
                  </a:cubicBezTo>
                  <a:close/>
                  <a:moveTo>
                    <a:pt x="26546" y="48338"/>
                  </a:moveTo>
                  <a:lnTo>
                    <a:pt x="26546" y="48338"/>
                  </a:lnTo>
                  <a:cubicBezTo>
                    <a:pt x="26443" y="48615"/>
                    <a:pt x="26304" y="48822"/>
                    <a:pt x="26097" y="48960"/>
                  </a:cubicBezTo>
                  <a:lnTo>
                    <a:pt x="26097" y="48995"/>
                  </a:lnTo>
                  <a:cubicBezTo>
                    <a:pt x="25993" y="49098"/>
                    <a:pt x="25821" y="49133"/>
                    <a:pt x="25751" y="49237"/>
                  </a:cubicBezTo>
                  <a:lnTo>
                    <a:pt x="25509" y="49271"/>
                  </a:lnTo>
                  <a:cubicBezTo>
                    <a:pt x="25579" y="49237"/>
                    <a:pt x="25648" y="49237"/>
                    <a:pt x="25751" y="49237"/>
                  </a:cubicBezTo>
                  <a:cubicBezTo>
                    <a:pt x="25717" y="49202"/>
                    <a:pt x="25682" y="49133"/>
                    <a:pt x="25751" y="49064"/>
                  </a:cubicBezTo>
                  <a:cubicBezTo>
                    <a:pt x="26028" y="48856"/>
                    <a:pt x="26235" y="48545"/>
                    <a:pt x="26546" y="48338"/>
                  </a:cubicBezTo>
                  <a:close/>
                  <a:moveTo>
                    <a:pt x="24790" y="27439"/>
                  </a:moveTo>
                  <a:cubicBezTo>
                    <a:pt x="24897" y="27439"/>
                    <a:pt x="24907" y="27532"/>
                    <a:pt x="24853" y="27668"/>
                  </a:cubicBezTo>
                  <a:cubicBezTo>
                    <a:pt x="24611" y="28187"/>
                    <a:pt x="24231" y="28601"/>
                    <a:pt x="23850" y="28982"/>
                  </a:cubicBezTo>
                  <a:cubicBezTo>
                    <a:pt x="23574" y="29258"/>
                    <a:pt x="23332" y="29569"/>
                    <a:pt x="23090" y="29915"/>
                  </a:cubicBezTo>
                  <a:cubicBezTo>
                    <a:pt x="22537" y="30744"/>
                    <a:pt x="21984" y="31574"/>
                    <a:pt x="21431" y="32404"/>
                  </a:cubicBezTo>
                  <a:cubicBezTo>
                    <a:pt x="21327" y="32576"/>
                    <a:pt x="21154" y="32749"/>
                    <a:pt x="21154" y="32957"/>
                  </a:cubicBezTo>
                  <a:cubicBezTo>
                    <a:pt x="21154" y="33129"/>
                    <a:pt x="20981" y="33129"/>
                    <a:pt x="20912" y="33233"/>
                  </a:cubicBezTo>
                  <a:cubicBezTo>
                    <a:pt x="20739" y="33648"/>
                    <a:pt x="20498" y="34063"/>
                    <a:pt x="20290" y="34443"/>
                  </a:cubicBezTo>
                  <a:cubicBezTo>
                    <a:pt x="20152" y="34685"/>
                    <a:pt x="20083" y="34927"/>
                    <a:pt x="19772" y="34996"/>
                  </a:cubicBezTo>
                  <a:cubicBezTo>
                    <a:pt x="19633" y="35030"/>
                    <a:pt x="19599" y="35238"/>
                    <a:pt x="19461" y="35272"/>
                  </a:cubicBezTo>
                  <a:cubicBezTo>
                    <a:pt x="19475" y="35277"/>
                    <a:pt x="19489" y="35279"/>
                    <a:pt x="19503" y="35279"/>
                  </a:cubicBezTo>
                  <a:cubicBezTo>
                    <a:pt x="19594" y="35279"/>
                    <a:pt x="19692" y="35194"/>
                    <a:pt x="19841" y="35134"/>
                  </a:cubicBezTo>
                  <a:lnTo>
                    <a:pt x="19841" y="35134"/>
                  </a:lnTo>
                  <a:cubicBezTo>
                    <a:pt x="19737" y="35480"/>
                    <a:pt x="19530" y="35756"/>
                    <a:pt x="19391" y="35998"/>
                  </a:cubicBezTo>
                  <a:cubicBezTo>
                    <a:pt x="18700" y="37415"/>
                    <a:pt x="17974" y="38798"/>
                    <a:pt x="17421" y="40250"/>
                  </a:cubicBezTo>
                  <a:cubicBezTo>
                    <a:pt x="17041" y="41390"/>
                    <a:pt x="16626" y="42497"/>
                    <a:pt x="16211" y="43637"/>
                  </a:cubicBezTo>
                  <a:cubicBezTo>
                    <a:pt x="15866" y="44501"/>
                    <a:pt x="15520" y="45331"/>
                    <a:pt x="15175" y="46160"/>
                  </a:cubicBezTo>
                  <a:cubicBezTo>
                    <a:pt x="14898" y="46817"/>
                    <a:pt x="14656" y="47439"/>
                    <a:pt x="14310" y="48062"/>
                  </a:cubicBezTo>
                  <a:cubicBezTo>
                    <a:pt x="14310" y="47854"/>
                    <a:pt x="14380" y="47681"/>
                    <a:pt x="14414" y="47508"/>
                  </a:cubicBezTo>
                  <a:cubicBezTo>
                    <a:pt x="14483" y="47370"/>
                    <a:pt x="14552" y="47232"/>
                    <a:pt x="14414" y="47094"/>
                  </a:cubicBezTo>
                  <a:cubicBezTo>
                    <a:pt x="14345" y="47025"/>
                    <a:pt x="14414" y="46955"/>
                    <a:pt x="14449" y="46886"/>
                  </a:cubicBezTo>
                  <a:cubicBezTo>
                    <a:pt x="14518" y="46610"/>
                    <a:pt x="14691" y="46402"/>
                    <a:pt x="14691" y="46160"/>
                  </a:cubicBezTo>
                  <a:cubicBezTo>
                    <a:pt x="14658" y="46155"/>
                    <a:pt x="14628" y="46152"/>
                    <a:pt x="14600" y="46152"/>
                  </a:cubicBezTo>
                  <a:cubicBezTo>
                    <a:pt x="14452" y="46152"/>
                    <a:pt x="14374" y="46233"/>
                    <a:pt x="14345" y="46437"/>
                  </a:cubicBezTo>
                  <a:cubicBezTo>
                    <a:pt x="14310" y="46610"/>
                    <a:pt x="14207" y="46783"/>
                    <a:pt x="14138" y="46955"/>
                  </a:cubicBezTo>
                  <a:cubicBezTo>
                    <a:pt x="14109" y="47040"/>
                    <a:pt x="14104" y="47147"/>
                    <a:pt x="13992" y="47147"/>
                  </a:cubicBezTo>
                  <a:cubicBezTo>
                    <a:pt x="13966" y="47147"/>
                    <a:pt x="13934" y="47141"/>
                    <a:pt x="13896" y="47128"/>
                  </a:cubicBezTo>
                  <a:cubicBezTo>
                    <a:pt x="13877" y="47122"/>
                    <a:pt x="13860" y="47119"/>
                    <a:pt x="13844" y="47119"/>
                  </a:cubicBezTo>
                  <a:cubicBezTo>
                    <a:pt x="13770" y="47119"/>
                    <a:pt x="13723" y="47181"/>
                    <a:pt x="13723" y="47267"/>
                  </a:cubicBezTo>
                  <a:cubicBezTo>
                    <a:pt x="13654" y="47750"/>
                    <a:pt x="13377" y="48131"/>
                    <a:pt x="13204" y="48545"/>
                  </a:cubicBezTo>
                  <a:cubicBezTo>
                    <a:pt x="12997" y="49133"/>
                    <a:pt x="12720" y="49686"/>
                    <a:pt x="12548" y="50274"/>
                  </a:cubicBezTo>
                  <a:cubicBezTo>
                    <a:pt x="12478" y="50550"/>
                    <a:pt x="12409" y="50792"/>
                    <a:pt x="12236" y="51000"/>
                  </a:cubicBezTo>
                  <a:cubicBezTo>
                    <a:pt x="12236" y="50619"/>
                    <a:pt x="12236" y="50205"/>
                    <a:pt x="12340" y="49824"/>
                  </a:cubicBezTo>
                  <a:cubicBezTo>
                    <a:pt x="12548" y="49029"/>
                    <a:pt x="12755" y="48234"/>
                    <a:pt x="13031" y="47439"/>
                  </a:cubicBezTo>
                  <a:cubicBezTo>
                    <a:pt x="13170" y="47025"/>
                    <a:pt x="13343" y="46610"/>
                    <a:pt x="13481" y="46195"/>
                  </a:cubicBezTo>
                  <a:cubicBezTo>
                    <a:pt x="13515" y="46091"/>
                    <a:pt x="13550" y="45953"/>
                    <a:pt x="13585" y="45849"/>
                  </a:cubicBezTo>
                  <a:lnTo>
                    <a:pt x="13585" y="45849"/>
                  </a:lnTo>
                  <a:cubicBezTo>
                    <a:pt x="13343" y="46195"/>
                    <a:pt x="13204" y="46610"/>
                    <a:pt x="13031" y="46990"/>
                  </a:cubicBezTo>
                  <a:cubicBezTo>
                    <a:pt x="12997" y="47094"/>
                    <a:pt x="12962" y="47163"/>
                    <a:pt x="12928" y="47267"/>
                  </a:cubicBezTo>
                  <a:cubicBezTo>
                    <a:pt x="12928" y="47296"/>
                    <a:pt x="12902" y="47377"/>
                    <a:pt x="12851" y="47377"/>
                  </a:cubicBezTo>
                  <a:cubicBezTo>
                    <a:pt x="12843" y="47377"/>
                    <a:pt x="12834" y="47375"/>
                    <a:pt x="12824" y="47370"/>
                  </a:cubicBezTo>
                  <a:cubicBezTo>
                    <a:pt x="12720" y="47336"/>
                    <a:pt x="12686" y="47267"/>
                    <a:pt x="12686" y="47197"/>
                  </a:cubicBezTo>
                  <a:cubicBezTo>
                    <a:pt x="12720" y="47094"/>
                    <a:pt x="12720" y="46990"/>
                    <a:pt x="12755" y="46921"/>
                  </a:cubicBezTo>
                  <a:cubicBezTo>
                    <a:pt x="13101" y="45884"/>
                    <a:pt x="13515" y="44847"/>
                    <a:pt x="13965" y="43845"/>
                  </a:cubicBezTo>
                  <a:cubicBezTo>
                    <a:pt x="14172" y="43430"/>
                    <a:pt x="14345" y="43015"/>
                    <a:pt x="14587" y="42600"/>
                  </a:cubicBezTo>
                  <a:cubicBezTo>
                    <a:pt x="14863" y="42151"/>
                    <a:pt x="15036" y="41632"/>
                    <a:pt x="15244" y="41148"/>
                  </a:cubicBezTo>
                  <a:cubicBezTo>
                    <a:pt x="15520" y="40561"/>
                    <a:pt x="15831" y="39973"/>
                    <a:pt x="16142" y="39420"/>
                  </a:cubicBezTo>
                  <a:cubicBezTo>
                    <a:pt x="16246" y="39247"/>
                    <a:pt x="16315" y="39040"/>
                    <a:pt x="16419" y="38902"/>
                  </a:cubicBezTo>
                  <a:cubicBezTo>
                    <a:pt x="16498" y="38764"/>
                    <a:pt x="16554" y="38705"/>
                    <a:pt x="16632" y="38705"/>
                  </a:cubicBezTo>
                  <a:cubicBezTo>
                    <a:pt x="16692" y="38705"/>
                    <a:pt x="16764" y="38739"/>
                    <a:pt x="16868" y="38798"/>
                  </a:cubicBezTo>
                  <a:cubicBezTo>
                    <a:pt x="16887" y="38807"/>
                    <a:pt x="16903" y="38812"/>
                    <a:pt x="16917" y="38812"/>
                  </a:cubicBezTo>
                  <a:cubicBezTo>
                    <a:pt x="16956" y="38812"/>
                    <a:pt x="16981" y="38780"/>
                    <a:pt x="17006" y="38729"/>
                  </a:cubicBezTo>
                  <a:cubicBezTo>
                    <a:pt x="17214" y="38383"/>
                    <a:pt x="17456" y="38038"/>
                    <a:pt x="17732" y="37727"/>
                  </a:cubicBezTo>
                  <a:cubicBezTo>
                    <a:pt x="17767" y="37692"/>
                    <a:pt x="17732" y="37623"/>
                    <a:pt x="17732" y="37588"/>
                  </a:cubicBezTo>
                  <a:cubicBezTo>
                    <a:pt x="17387" y="37796"/>
                    <a:pt x="17179" y="38107"/>
                    <a:pt x="17006" y="38487"/>
                  </a:cubicBezTo>
                  <a:cubicBezTo>
                    <a:pt x="16985" y="38531"/>
                    <a:pt x="16949" y="38574"/>
                    <a:pt x="16899" y="38574"/>
                  </a:cubicBezTo>
                  <a:cubicBezTo>
                    <a:pt x="16871" y="38574"/>
                    <a:pt x="16837" y="38560"/>
                    <a:pt x="16799" y="38522"/>
                  </a:cubicBezTo>
                  <a:cubicBezTo>
                    <a:pt x="16730" y="38487"/>
                    <a:pt x="16661" y="38452"/>
                    <a:pt x="16695" y="38314"/>
                  </a:cubicBezTo>
                  <a:cubicBezTo>
                    <a:pt x="16868" y="38003"/>
                    <a:pt x="17006" y="37692"/>
                    <a:pt x="17248" y="37415"/>
                  </a:cubicBezTo>
                  <a:cubicBezTo>
                    <a:pt x="17456" y="37208"/>
                    <a:pt x="17594" y="36966"/>
                    <a:pt x="17732" y="36690"/>
                  </a:cubicBezTo>
                  <a:cubicBezTo>
                    <a:pt x="18147" y="35895"/>
                    <a:pt x="18631" y="35100"/>
                    <a:pt x="19149" y="34374"/>
                  </a:cubicBezTo>
                  <a:cubicBezTo>
                    <a:pt x="19599" y="33682"/>
                    <a:pt x="20083" y="33026"/>
                    <a:pt x="20601" y="32404"/>
                  </a:cubicBezTo>
                  <a:cubicBezTo>
                    <a:pt x="21327" y="31574"/>
                    <a:pt x="22122" y="30744"/>
                    <a:pt x="22641" y="29777"/>
                  </a:cubicBezTo>
                  <a:cubicBezTo>
                    <a:pt x="22883" y="29327"/>
                    <a:pt x="23194" y="28947"/>
                    <a:pt x="23505" y="28567"/>
                  </a:cubicBezTo>
                  <a:cubicBezTo>
                    <a:pt x="23781" y="28187"/>
                    <a:pt x="24127" y="27875"/>
                    <a:pt x="24473" y="27564"/>
                  </a:cubicBezTo>
                  <a:cubicBezTo>
                    <a:pt x="24542" y="27530"/>
                    <a:pt x="24611" y="27461"/>
                    <a:pt x="24680" y="27461"/>
                  </a:cubicBezTo>
                  <a:cubicBezTo>
                    <a:pt x="24724" y="27446"/>
                    <a:pt x="24761" y="27439"/>
                    <a:pt x="24790" y="27439"/>
                  </a:cubicBezTo>
                  <a:close/>
                  <a:moveTo>
                    <a:pt x="26788" y="50758"/>
                  </a:moveTo>
                  <a:cubicBezTo>
                    <a:pt x="26719" y="50930"/>
                    <a:pt x="26685" y="51034"/>
                    <a:pt x="26546" y="51069"/>
                  </a:cubicBezTo>
                  <a:cubicBezTo>
                    <a:pt x="26581" y="50965"/>
                    <a:pt x="26616" y="50861"/>
                    <a:pt x="26788" y="50758"/>
                  </a:cubicBezTo>
                  <a:close/>
                  <a:moveTo>
                    <a:pt x="26546" y="51103"/>
                  </a:moveTo>
                  <a:cubicBezTo>
                    <a:pt x="26581" y="51241"/>
                    <a:pt x="26512" y="51311"/>
                    <a:pt x="26408" y="51311"/>
                  </a:cubicBezTo>
                  <a:cubicBezTo>
                    <a:pt x="26374" y="51207"/>
                    <a:pt x="26408" y="51138"/>
                    <a:pt x="26546" y="51103"/>
                  </a:cubicBezTo>
                  <a:close/>
                  <a:moveTo>
                    <a:pt x="25890" y="50965"/>
                  </a:moveTo>
                  <a:cubicBezTo>
                    <a:pt x="25890" y="51172"/>
                    <a:pt x="25786" y="51311"/>
                    <a:pt x="25579" y="51380"/>
                  </a:cubicBezTo>
                  <a:cubicBezTo>
                    <a:pt x="25648" y="51207"/>
                    <a:pt x="25717" y="51069"/>
                    <a:pt x="25890" y="50965"/>
                  </a:cubicBezTo>
                  <a:close/>
                  <a:moveTo>
                    <a:pt x="26374" y="51345"/>
                  </a:moveTo>
                  <a:lnTo>
                    <a:pt x="26374" y="51345"/>
                  </a:lnTo>
                  <a:cubicBezTo>
                    <a:pt x="26339" y="51587"/>
                    <a:pt x="26201" y="51725"/>
                    <a:pt x="26028" y="51864"/>
                  </a:cubicBezTo>
                  <a:cubicBezTo>
                    <a:pt x="26063" y="51656"/>
                    <a:pt x="26166" y="51449"/>
                    <a:pt x="26374" y="51345"/>
                  </a:cubicBezTo>
                  <a:close/>
                  <a:moveTo>
                    <a:pt x="25993" y="51898"/>
                  </a:moveTo>
                  <a:cubicBezTo>
                    <a:pt x="25993" y="51933"/>
                    <a:pt x="25959" y="51933"/>
                    <a:pt x="25890" y="51933"/>
                  </a:cubicBezTo>
                  <a:cubicBezTo>
                    <a:pt x="25924" y="51898"/>
                    <a:pt x="25959" y="51898"/>
                    <a:pt x="25993" y="51898"/>
                  </a:cubicBezTo>
                  <a:close/>
                  <a:moveTo>
                    <a:pt x="25579" y="52002"/>
                  </a:moveTo>
                  <a:cubicBezTo>
                    <a:pt x="25579" y="52002"/>
                    <a:pt x="25613" y="52036"/>
                    <a:pt x="25613" y="52071"/>
                  </a:cubicBezTo>
                  <a:cubicBezTo>
                    <a:pt x="25579" y="52071"/>
                    <a:pt x="25579" y="52106"/>
                    <a:pt x="25579" y="52106"/>
                  </a:cubicBezTo>
                  <a:cubicBezTo>
                    <a:pt x="25568" y="52116"/>
                    <a:pt x="25558" y="52120"/>
                    <a:pt x="25550" y="52120"/>
                  </a:cubicBezTo>
                  <a:cubicBezTo>
                    <a:pt x="25530" y="52120"/>
                    <a:pt x="25520" y="52095"/>
                    <a:pt x="25544" y="52071"/>
                  </a:cubicBezTo>
                  <a:cubicBezTo>
                    <a:pt x="25544" y="52071"/>
                    <a:pt x="25544" y="52036"/>
                    <a:pt x="25579" y="52002"/>
                  </a:cubicBezTo>
                  <a:close/>
                  <a:moveTo>
                    <a:pt x="14621" y="42185"/>
                  </a:moveTo>
                  <a:lnTo>
                    <a:pt x="14621" y="42185"/>
                  </a:lnTo>
                  <a:cubicBezTo>
                    <a:pt x="14380" y="42808"/>
                    <a:pt x="14068" y="43395"/>
                    <a:pt x="13792" y="43983"/>
                  </a:cubicBezTo>
                  <a:cubicBezTo>
                    <a:pt x="13273" y="45123"/>
                    <a:pt x="12790" y="46299"/>
                    <a:pt x="12409" y="47474"/>
                  </a:cubicBezTo>
                  <a:cubicBezTo>
                    <a:pt x="12271" y="47854"/>
                    <a:pt x="12306" y="48269"/>
                    <a:pt x="12271" y="48684"/>
                  </a:cubicBezTo>
                  <a:cubicBezTo>
                    <a:pt x="12236" y="49410"/>
                    <a:pt x="12098" y="50135"/>
                    <a:pt x="11925" y="50861"/>
                  </a:cubicBezTo>
                  <a:cubicBezTo>
                    <a:pt x="11822" y="51241"/>
                    <a:pt x="11822" y="51656"/>
                    <a:pt x="11683" y="52036"/>
                  </a:cubicBezTo>
                  <a:cubicBezTo>
                    <a:pt x="11649" y="52106"/>
                    <a:pt x="11649" y="52209"/>
                    <a:pt x="11580" y="52278"/>
                  </a:cubicBezTo>
                  <a:cubicBezTo>
                    <a:pt x="11476" y="52278"/>
                    <a:pt x="11476" y="52209"/>
                    <a:pt x="11476" y="52175"/>
                  </a:cubicBezTo>
                  <a:cubicBezTo>
                    <a:pt x="11580" y="51829"/>
                    <a:pt x="11614" y="51449"/>
                    <a:pt x="11614" y="51069"/>
                  </a:cubicBezTo>
                  <a:cubicBezTo>
                    <a:pt x="11614" y="50135"/>
                    <a:pt x="11822" y="49271"/>
                    <a:pt x="11995" y="48407"/>
                  </a:cubicBezTo>
                  <a:cubicBezTo>
                    <a:pt x="12202" y="47405"/>
                    <a:pt x="12617" y="46506"/>
                    <a:pt x="12893" y="45573"/>
                  </a:cubicBezTo>
                  <a:cubicBezTo>
                    <a:pt x="13273" y="44432"/>
                    <a:pt x="13826" y="43430"/>
                    <a:pt x="14414" y="42427"/>
                  </a:cubicBezTo>
                  <a:cubicBezTo>
                    <a:pt x="14449" y="42358"/>
                    <a:pt x="14483" y="42220"/>
                    <a:pt x="14621" y="42185"/>
                  </a:cubicBezTo>
                  <a:close/>
                  <a:moveTo>
                    <a:pt x="21223" y="51795"/>
                  </a:moveTo>
                  <a:lnTo>
                    <a:pt x="21223" y="51795"/>
                  </a:lnTo>
                  <a:cubicBezTo>
                    <a:pt x="20981" y="52175"/>
                    <a:pt x="20463" y="52417"/>
                    <a:pt x="19979" y="52451"/>
                  </a:cubicBezTo>
                  <a:lnTo>
                    <a:pt x="19944" y="52382"/>
                  </a:lnTo>
                  <a:cubicBezTo>
                    <a:pt x="20325" y="52209"/>
                    <a:pt x="20739" y="52002"/>
                    <a:pt x="21223" y="51795"/>
                  </a:cubicBezTo>
                  <a:close/>
                  <a:moveTo>
                    <a:pt x="25302" y="52382"/>
                  </a:moveTo>
                  <a:cubicBezTo>
                    <a:pt x="25302" y="52382"/>
                    <a:pt x="25302" y="52417"/>
                    <a:pt x="25337" y="52417"/>
                  </a:cubicBezTo>
                  <a:cubicBezTo>
                    <a:pt x="25337" y="52486"/>
                    <a:pt x="25302" y="52486"/>
                    <a:pt x="25268" y="52486"/>
                  </a:cubicBezTo>
                  <a:cubicBezTo>
                    <a:pt x="25268" y="52486"/>
                    <a:pt x="25233" y="52486"/>
                    <a:pt x="25233" y="52451"/>
                  </a:cubicBezTo>
                  <a:cubicBezTo>
                    <a:pt x="25233" y="52417"/>
                    <a:pt x="25268" y="52417"/>
                    <a:pt x="25302" y="52382"/>
                  </a:cubicBezTo>
                  <a:close/>
                  <a:moveTo>
                    <a:pt x="25129" y="52624"/>
                  </a:moveTo>
                  <a:cubicBezTo>
                    <a:pt x="25129" y="52624"/>
                    <a:pt x="25164" y="52659"/>
                    <a:pt x="25198" y="52659"/>
                  </a:cubicBezTo>
                  <a:lnTo>
                    <a:pt x="25164" y="52659"/>
                  </a:lnTo>
                  <a:cubicBezTo>
                    <a:pt x="25198" y="52728"/>
                    <a:pt x="25164" y="52762"/>
                    <a:pt x="25095" y="52762"/>
                  </a:cubicBezTo>
                  <a:cubicBezTo>
                    <a:pt x="25095" y="52762"/>
                    <a:pt x="25060" y="52728"/>
                    <a:pt x="25060" y="52693"/>
                  </a:cubicBezTo>
                  <a:cubicBezTo>
                    <a:pt x="25060" y="52659"/>
                    <a:pt x="25095" y="52624"/>
                    <a:pt x="25129" y="52624"/>
                  </a:cubicBezTo>
                  <a:close/>
                  <a:moveTo>
                    <a:pt x="13688" y="48856"/>
                  </a:moveTo>
                  <a:lnTo>
                    <a:pt x="13688" y="48856"/>
                  </a:lnTo>
                  <a:cubicBezTo>
                    <a:pt x="13273" y="50274"/>
                    <a:pt x="12824" y="51622"/>
                    <a:pt x="12098" y="52901"/>
                  </a:cubicBezTo>
                  <a:cubicBezTo>
                    <a:pt x="12098" y="52762"/>
                    <a:pt x="12098" y="52659"/>
                    <a:pt x="12133" y="52555"/>
                  </a:cubicBezTo>
                  <a:cubicBezTo>
                    <a:pt x="12271" y="52313"/>
                    <a:pt x="12375" y="52071"/>
                    <a:pt x="12340" y="51760"/>
                  </a:cubicBezTo>
                  <a:cubicBezTo>
                    <a:pt x="12340" y="51725"/>
                    <a:pt x="12375" y="51691"/>
                    <a:pt x="12375" y="51656"/>
                  </a:cubicBezTo>
                  <a:cubicBezTo>
                    <a:pt x="12686" y="51380"/>
                    <a:pt x="12755" y="50965"/>
                    <a:pt x="12893" y="50585"/>
                  </a:cubicBezTo>
                  <a:cubicBezTo>
                    <a:pt x="13101" y="50066"/>
                    <a:pt x="13308" y="49548"/>
                    <a:pt x="13515" y="48995"/>
                  </a:cubicBezTo>
                  <a:cubicBezTo>
                    <a:pt x="13550" y="48960"/>
                    <a:pt x="13585" y="48891"/>
                    <a:pt x="13688" y="48856"/>
                  </a:cubicBezTo>
                  <a:close/>
                  <a:moveTo>
                    <a:pt x="34773" y="30295"/>
                  </a:moveTo>
                  <a:lnTo>
                    <a:pt x="34773" y="30295"/>
                  </a:lnTo>
                  <a:cubicBezTo>
                    <a:pt x="34808" y="30537"/>
                    <a:pt x="34738" y="30744"/>
                    <a:pt x="34704" y="30917"/>
                  </a:cubicBezTo>
                  <a:lnTo>
                    <a:pt x="34738" y="30917"/>
                  </a:lnTo>
                  <a:cubicBezTo>
                    <a:pt x="34566" y="31781"/>
                    <a:pt x="34324" y="32645"/>
                    <a:pt x="34151" y="33510"/>
                  </a:cubicBezTo>
                  <a:cubicBezTo>
                    <a:pt x="33805" y="35169"/>
                    <a:pt x="33287" y="36724"/>
                    <a:pt x="32699" y="38314"/>
                  </a:cubicBezTo>
                  <a:cubicBezTo>
                    <a:pt x="32388" y="39178"/>
                    <a:pt x="31973" y="40008"/>
                    <a:pt x="31558" y="40837"/>
                  </a:cubicBezTo>
                  <a:cubicBezTo>
                    <a:pt x="31351" y="41252"/>
                    <a:pt x="31109" y="41702"/>
                    <a:pt x="30902" y="42116"/>
                  </a:cubicBezTo>
                  <a:cubicBezTo>
                    <a:pt x="30867" y="42220"/>
                    <a:pt x="30833" y="42324"/>
                    <a:pt x="30833" y="42427"/>
                  </a:cubicBezTo>
                  <a:cubicBezTo>
                    <a:pt x="30625" y="42531"/>
                    <a:pt x="30591" y="42738"/>
                    <a:pt x="30487" y="42946"/>
                  </a:cubicBezTo>
                  <a:cubicBezTo>
                    <a:pt x="30245" y="43533"/>
                    <a:pt x="29899" y="44121"/>
                    <a:pt x="29554" y="44674"/>
                  </a:cubicBezTo>
                  <a:cubicBezTo>
                    <a:pt x="29243" y="45158"/>
                    <a:pt x="28862" y="45642"/>
                    <a:pt x="28448" y="46057"/>
                  </a:cubicBezTo>
                  <a:cubicBezTo>
                    <a:pt x="27929" y="46541"/>
                    <a:pt x="27549" y="47163"/>
                    <a:pt x="27030" y="47647"/>
                  </a:cubicBezTo>
                  <a:cubicBezTo>
                    <a:pt x="26408" y="48269"/>
                    <a:pt x="25821" y="48960"/>
                    <a:pt x="25060" y="49410"/>
                  </a:cubicBezTo>
                  <a:cubicBezTo>
                    <a:pt x="24887" y="49513"/>
                    <a:pt x="24749" y="49651"/>
                    <a:pt x="24611" y="49790"/>
                  </a:cubicBezTo>
                  <a:cubicBezTo>
                    <a:pt x="23781" y="50446"/>
                    <a:pt x="22883" y="51000"/>
                    <a:pt x="21915" y="51380"/>
                  </a:cubicBezTo>
                  <a:cubicBezTo>
                    <a:pt x="21362" y="51587"/>
                    <a:pt x="20878" y="51864"/>
                    <a:pt x="20290" y="51933"/>
                  </a:cubicBezTo>
                  <a:cubicBezTo>
                    <a:pt x="20221" y="51967"/>
                    <a:pt x="20186" y="52002"/>
                    <a:pt x="20117" y="52036"/>
                  </a:cubicBezTo>
                  <a:cubicBezTo>
                    <a:pt x="20083" y="52071"/>
                    <a:pt x="20014" y="52071"/>
                    <a:pt x="19979" y="52106"/>
                  </a:cubicBezTo>
                  <a:cubicBezTo>
                    <a:pt x="19953" y="52126"/>
                    <a:pt x="19931" y="52134"/>
                    <a:pt x="19910" y="52134"/>
                  </a:cubicBezTo>
                  <a:cubicBezTo>
                    <a:pt x="19822" y="52134"/>
                    <a:pt x="19773" y="51977"/>
                    <a:pt x="19691" y="51977"/>
                  </a:cubicBezTo>
                  <a:cubicBezTo>
                    <a:pt x="19665" y="51977"/>
                    <a:pt x="19635" y="51994"/>
                    <a:pt x="19599" y="52036"/>
                  </a:cubicBezTo>
                  <a:cubicBezTo>
                    <a:pt x="19495" y="52175"/>
                    <a:pt x="19391" y="52278"/>
                    <a:pt x="19219" y="52313"/>
                  </a:cubicBezTo>
                  <a:cubicBezTo>
                    <a:pt x="19080" y="52382"/>
                    <a:pt x="18908" y="52451"/>
                    <a:pt x="18769" y="52486"/>
                  </a:cubicBezTo>
                  <a:cubicBezTo>
                    <a:pt x="18251" y="52624"/>
                    <a:pt x="17801" y="52901"/>
                    <a:pt x="17214" y="53039"/>
                  </a:cubicBezTo>
                  <a:cubicBezTo>
                    <a:pt x="17318" y="52797"/>
                    <a:pt x="17490" y="52762"/>
                    <a:pt x="17663" y="52693"/>
                  </a:cubicBezTo>
                  <a:cubicBezTo>
                    <a:pt x="18320" y="52417"/>
                    <a:pt x="18838" y="51898"/>
                    <a:pt x="19461" y="51553"/>
                  </a:cubicBezTo>
                  <a:cubicBezTo>
                    <a:pt x="19944" y="51276"/>
                    <a:pt x="20359" y="50965"/>
                    <a:pt x="20809" y="50688"/>
                  </a:cubicBezTo>
                  <a:cubicBezTo>
                    <a:pt x="21016" y="50550"/>
                    <a:pt x="21154" y="50412"/>
                    <a:pt x="21327" y="50274"/>
                  </a:cubicBezTo>
                  <a:cubicBezTo>
                    <a:pt x="22364" y="49513"/>
                    <a:pt x="23297" y="48649"/>
                    <a:pt x="24127" y="47716"/>
                  </a:cubicBezTo>
                  <a:cubicBezTo>
                    <a:pt x="24680" y="47094"/>
                    <a:pt x="25268" y="46472"/>
                    <a:pt x="25786" y="45815"/>
                  </a:cubicBezTo>
                  <a:cubicBezTo>
                    <a:pt x="26616" y="44812"/>
                    <a:pt x="27445" y="43810"/>
                    <a:pt x="28240" y="42773"/>
                  </a:cubicBezTo>
                  <a:cubicBezTo>
                    <a:pt x="28793" y="42082"/>
                    <a:pt x="29277" y="41287"/>
                    <a:pt x="29657" y="40492"/>
                  </a:cubicBezTo>
                  <a:cubicBezTo>
                    <a:pt x="29830" y="40112"/>
                    <a:pt x="30072" y="39800"/>
                    <a:pt x="30245" y="39455"/>
                  </a:cubicBezTo>
                  <a:cubicBezTo>
                    <a:pt x="30625" y="38660"/>
                    <a:pt x="31040" y="37865"/>
                    <a:pt x="31489" y="37104"/>
                  </a:cubicBezTo>
                  <a:cubicBezTo>
                    <a:pt x="31904" y="36413"/>
                    <a:pt x="32250" y="35653"/>
                    <a:pt x="32630" y="34927"/>
                  </a:cubicBezTo>
                  <a:cubicBezTo>
                    <a:pt x="32941" y="34235"/>
                    <a:pt x="33218" y="33510"/>
                    <a:pt x="33494" y="32784"/>
                  </a:cubicBezTo>
                  <a:cubicBezTo>
                    <a:pt x="33805" y="31989"/>
                    <a:pt x="34151" y="31228"/>
                    <a:pt x="34600" y="30502"/>
                  </a:cubicBezTo>
                  <a:cubicBezTo>
                    <a:pt x="34635" y="30468"/>
                    <a:pt x="34704" y="30399"/>
                    <a:pt x="34773" y="30295"/>
                  </a:cubicBezTo>
                  <a:close/>
                  <a:moveTo>
                    <a:pt x="35810" y="26769"/>
                  </a:moveTo>
                  <a:lnTo>
                    <a:pt x="35914" y="26908"/>
                  </a:lnTo>
                  <a:cubicBezTo>
                    <a:pt x="35879" y="26942"/>
                    <a:pt x="35810" y="26977"/>
                    <a:pt x="35810" y="27011"/>
                  </a:cubicBezTo>
                  <a:cubicBezTo>
                    <a:pt x="35637" y="27806"/>
                    <a:pt x="35291" y="28498"/>
                    <a:pt x="35084" y="29258"/>
                  </a:cubicBezTo>
                  <a:cubicBezTo>
                    <a:pt x="34946" y="29777"/>
                    <a:pt x="34669" y="30191"/>
                    <a:pt x="34393" y="30641"/>
                  </a:cubicBezTo>
                  <a:cubicBezTo>
                    <a:pt x="33909" y="31367"/>
                    <a:pt x="33529" y="32162"/>
                    <a:pt x="33252" y="32991"/>
                  </a:cubicBezTo>
                  <a:cubicBezTo>
                    <a:pt x="32768" y="34305"/>
                    <a:pt x="32146" y="35549"/>
                    <a:pt x="31489" y="36759"/>
                  </a:cubicBezTo>
                  <a:cubicBezTo>
                    <a:pt x="31005" y="37657"/>
                    <a:pt x="30556" y="38522"/>
                    <a:pt x="30072" y="39386"/>
                  </a:cubicBezTo>
                  <a:cubicBezTo>
                    <a:pt x="29726" y="40042"/>
                    <a:pt x="29346" y="40630"/>
                    <a:pt x="29035" y="41252"/>
                  </a:cubicBezTo>
                  <a:cubicBezTo>
                    <a:pt x="28275" y="42669"/>
                    <a:pt x="27134" y="43775"/>
                    <a:pt x="26201" y="45020"/>
                  </a:cubicBezTo>
                  <a:cubicBezTo>
                    <a:pt x="25544" y="45849"/>
                    <a:pt x="24853" y="46679"/>
                    <a:pt x="24127" y="47439"/>
                  </a:cubicBezTo>
                  <a:cubicBezTo>
                    <a:pt x="23505" y="48062"/>
                    <a:pt x="22986" y="48753"/>
                    <a:pt x="22295" y="49271"/>
                  </a:cubicBezTo>
                  <a:cubicBezTo>
                    <a:pt x="21258" y="50101"/>
                    <a:pt x="20221" y="50861"/>
                    <a:pt x="19080" y="51587"/>
                  </a:cubicBezTo>
                  <a:cubicBezTo>
                    <a:pt x="18424" y="51967"/>
                    <a:pt x="17767" y="52382"/>
                    <a:pt x="17110" y="52762"/>
                  </a:cubicBezTo>
                  <a:cubicBezTo>
                    <a:pt x="16928" y="52853"/>
                    <a:pt x="16799" y="53051"/>
                    <a:pt x="16583" y="53051"/>
                  </a:cubicBezTo>
                  <a:cubicBezTo>
                    <a:pt x="16553" y="53051"/>
                    <a:pt x="16522" y="53047"/>
                    <a:pt x="16488" y="53039"/>
                  </a:cubicBezTo>
                  <a:cubicBezTo>
                    <a:pt x="16419" y="52866"/>
                    <a:pt x="16557" y="52762"/>
                    <a:pt x="16626" y="52659"/>
                  </a:cubicBezTo>
                  <a:cubicBezTo>
                    <a:pt x="17041" y="52244"/>
                    <a:pt x="17387" y="51795"/>
                    <a:pt x="17767" y="51311"/>
                  </a:cubicBezTo>
                  <a:cubicBezTo>
                    <a:pt x="17905" y="51172"/>
                    <a:pt x="18113" y="51103"/>
                    <a:pt x="18216" y="50930"/>
                  </a:cubicBezTo>
                  <a:cubicBezTo>
                    <a:pt x="18493" y="50585"/>
                    <a:pt x="18735" y="50274"/>
                    <a:pt x="18977" y="49963"/>
                  </a:cubicBezTo>
                  <a:cubicBezTo>
                    <a:pt x="19288" y="49548"/>
                    <a:pt x="19668" y="49202"/>
                    <a:pt x="20048" y="48822"/>
                  </a:cubicBezTo>
                  <a:cubicBezTo>
                    <a:pt x="20359" y="48511"/>
                    <a:pt x="20636" y="48165"/>
                    <a:pt x="20878" y="47785"/>
                  </a:cubicBezTo>
                  <a:cubicBezTo>
                    <a:pt x="21085" y="47543"/>
                    <a:pt x="21258" y="47267"/>
                    <a:pt x="21534" y="47094"/>
                  </a:cubicBezTo>
                  <a:cubicBezTo>
                    <a:pt x="21742" y="46990"/>
                    <a:pt x="21846" y="46783"/>
                    <a:pt x="21949" y="46610"/>
                  </a:cubicBezTo>
                  <a:cubicBezTo>
                    <a:pt x="22433" y="45918"/>
                    <a:pt x="22917" y="45227"/>
                    <a:pt x="23470" y="44570"/>
                  </a:cubicBezTo>
                  <a:cubicBezTo>
                    <a:pt x="23850" y="44121"/>
                    <a:pt x="24231" y="43637"/>
                    <a:pt x="24645" y="43222"/>
                  </a:cubicBezTo>
                  <a:cubicBezTo>
                    <a:pt x="24818" y="43015"/>
                    <a:pt x="24956" y="42773"/>
                    <a:pt x="25129" y="42566"/>
                  </a:cubicBezTo>
                  <a:cubicBezTo>
                    <a:pt x="25682" y="41805"/>
                    <a:pt x="26270" y="41114"/>
                    <a:pt x="26858" y="40388"/>
                  </a:cubicBezTo>
                  <a:cubicBezTo>
                    <a:pt x="27341" y="39835"/>
                    <a:pt x="27791" y="39282"/>
                    <a:pt x="28240" y="38694"/>
                  </a:cubicBezTo>
                  <a:cubicBezTo>
                    <a:pt x="28620" y="38210"/>
                    <a:pt x="29035" y="37727"/>
                    <a:pt x="29381" y="37208"/>
                  </a:cubicBezTo>
                  <a:lnTo>
                    <a:pt x="29381" y="37243"/>
                  </a:lnTo>
                  <a:cubicBezTo>
                    <a:pt x="29692" y="36759"/>
                    <a:pt x="30038" y="36344"/>
                    <a:pt x="30279" y="35825"/>
                  </a:cubicBezTo>
                  <a:cubicBezTo>
                    <a:pt x="30521" y="35342"/>
                    <a:pt x="30867" y="34927"/>
                    <a:pt x="31144" y="34477"/>
                  </a:cubicBezTo>
                  <a:cubicBezTo>
                    <a:pt x="31524" y="33855"/>
                    <a:pt x="31939" y="33233"/>
                    <a:pt x="32353" y="32645"/>
                  </a:cubicBezTo>
                  <a:cubicBezTo>
                    <a:pt x="32664" y="32231"/>
                    <a:pt x="32906" y="31747"/>
                    <a:pt x="33114" y="31297"/>
                  </a:cubicBezTo>
                  <a:cubicBezTo>
                    <a:pt x="33321" y="30883"/>
                    <a:pt x="33598" y="30502"/>
                    <a:pt x="33874" y="30122"/>
                  </a:cubicBezTo>
                  <a:cubicBezTo>
                    <a:pt x="34220" y="29604"/>
                    <a:pt x="34566" y="29016"/>
                    <a:pt x="34911" y="28429"/>
                  </a:cubicBezTo>
                  <a:cubicBezTo>
                    <a:pt x="35188" y="27979"/>
                    <a:pt x="35499" y="27599"/>
                    <a:pt x="35672" y="27080"/>
                  </a:cubicBezTo>
                  <a:cubicBezTo>
                    <a:pt x="35706" y="26977"/>
                    <a:pt x="35706" y="26839"/>
                    <a:pt x="35810" y="26769"/>
                  </a:cubicBezTo>
                  <a:close/>
                  <a:moveTo>
                    <a:pt x="32042" y="53073"/>
                  </a:moveTo>
                  <a:cubicBezTo>
                    <a:pt x="32042" y="53108"/>
                    <a:pt x="32042" y="53177"/>
                    <a:pt x="32077" y="53212"/>
                  </a:cubicBezTo>
                  <a:cubicBezTo>
                    <a:pt x="32077" y="53143"/>
                    <a:pt x="32111" y="53143"/>
                    <a:pt x="32181" y="53143"/>
                  </a:cubicBezTo>
                  <a:cubicBezTo>
                    <a:pt x="32111" y="53108"/>
                    <a:pt x="32077" y="53073"/>
                    <a:pt x="32042" y="53073"/>
                  </a:cubicBezTo>
                  <a:close/>
                  <a:moveTo>
                    <a:pt x="32042" y="53212"/>
                  </a:moveTo>
                  <a:cubicBezTo>
                    <a:pt x="32042" y="53212"/>
                    <a:pt x="32042" y="53212"/>
                    <a:pt x="32042" y="53246"/>
                  </a:cubicBezTo>
                  <a:lnTo>
                    <a:pt x="32077" y="53246"/>
                  </a:lnTo>
                  <a:cubicBezTo>
                    <a:pt x="32077" y="53246"/>
                    <a:pt x="32042" y="53212"/>
                    <a:pt x="32077" y="53212"/>
                  </a:cubicBezTo>
                  <a:close/>
                  <a:moveTo>
                    <a:pt x="16125" y="53154"/>
                  </a:moveTo>
                  <a:cubicBezTo>
                    <a:pt x="16151" y="53154"/>
                    <a:pt x="16179" y="53161"/>
                    <a:pt x="16211" y="53177"/>
                  </a:cubicBezTo>
                  <a:cubicBezTo>
                    <a:pt x="16246" y="53177"/>
                    <a:pt x="16246" y="53212"/>
                    <a:pt x="16246" y="53212"/>
                  </a:cubicBezTo>
                  <a:cubicBezTo>
                    <a:pt x="16246" y="53350"/>
                    <a:pt x="16142" y="53350"/>
                    <a:pt x="16039" y="53385"/>
                  </a:cubicBezTo>
                  <a:cubicBezTo>
                    <a:pt x="16021" y="53402"/>
                    <a:pt x="16004" y="53410"/>
                    <a:pt x="15982" y="53410"/>
                  </a:cubicBezTo>
                  <a:cubicBezTo>
                    <a:pt x="15961" y="53410"/>
                    <a:pt x="15935" y="53402"/>
                    <a:pt x="15900" y="53385"/>
                  </a:cubicBezTo>
                  <a:cubicBezTo>
                    <a:pt x="15935" y="53350"/>
                    <a:pt x="15935" y="53315"/>
                    <a:pt x="15935" y="53281"/>
                  </a:cubicBezTo>
                  <a:cubicBezTo>
                    <a:pt x="15988" y="53228"/>
                    <a:pt x="16041" y="53154"/>
                    <a:pt x="16125" y="53154"/>
                  </a:cubicBezTo>
                  <a:close/>
                  <a:moveTo>
                    <a:pt x="23989" y="53073"/>
                  </a:moveTo>
                  <a:cubicBezTo>
                    <a:pt x="23989" y="53281"/>
                    <a:pt x="23816" y="53350"/>
                    <a:pt x="23678" y="53454"/>
                  </a:cubicBezTo>
                  <a:cubicBezTo>
                    <a:pt x="23678" y="53385"/>
                    <a:pt x="23643" y="53350"/>
                    <a:pt x="23643" y="53315"/>
                  </a:cubicBezTo>
                  <a:cubicBezTo>
                    <a:pt x="23781" y="53281"/>
                    <a:pt x="23816" y="53108"/>
                    <a:pt x="23989" y="53073"/>
                  </a:cubicBezTo>
                  <a:close/>
                  <a:moveTo>
                    <a:pt x="24784" y="28256"/>
                  </a:moveTo>
                  <a:cubicBezTo>
                    <a:pt x="24853" y="28359"/>
                    <a:pt x="24853" y="28429"/>
                    <a:pt x="24818" y="28498"/>
                  </a:cubicBezTo>
                  <a:cubicBezTo>
                    <a:pt x="24542" y="29016"/>
                    <a:pt x="24334" y="29535"/>
                    <a:pt x="23989" y="29984"/>
                  </a:cubicBezTo>
                  <a:cubicBezTo>
                    <a:pt x="23919" y="30088"/>
                    <a:pt x="23885" y="30191"/>
                    <a:pt x="23850" y="30295"/>
                  </a:cubicBezTo>
                  <a:cubicBezTo>
                    <a:pt x="23436" y="31194"/>
                    <a:pt x="23021" y="32092"/>
                    <a:pt x="22779" y="33060"/>
                  </a:cubicBezTo>
                  <a:cubicBezTo>
                    <a:pt x="22675" y="33510"/>
                    <a:pt x="22468" y="33924"/>
                    <a:pt x="22295" y="34339"/>
                  </a:cubicBezTo>
                  <a:cubicBezTo>
                    <a:pt x="22018" y="34996"/>
                    <a:pt x="21742" y="35618"/>
                    <a:pt x="21465" y="36275"/>
                  </a:cubicBezTo>
                  <a:cubicBezTo>
                    <a:pt x="21223" y="36759"/>
                    <a:pt x="21016" y="37277"/>
                    <a:pt x="20774" y="37761"/>
                  </a:cubicBezTo>
                  <a:cubicBezTo>
                    <a:pt x="20359" y="38625"/>
                    <a:pt x="19979" y="39558"/>
                    <a:pt x="19599" y="40457"/>
                  </a:cubicBezTo>
                  <a:cubicBezTo>
                    <a:pt x="19357" y="41079"/>
                    <a:pt x="19080" y="41702"/>
                    <a:pt x="18838" y="42289"/>
                  </a:cubicBezTo>
                  <a:cubicBezTo>
                    <a:pt x="18389" y="43361"/>
                    <a:pt x="17974" y="44398"/>
                    <a:pt x="17490" y="45435"/>
                  </a:cubicBezTo>
                  <a:cubicBezTo>
                    <a:pt x="16972" y="46402"/>
                    <a:pt x="16523" y="47370"/>
                    <a:pt x="15970" y="48303"/>
                  </a:cubicBezTo>
                  <a:cubicBezTo>
                    <a:pt x="15313" y="49479"/>
                    <a:pt x="14552" y="50585"/>
                    <a:pt x="13861" y="51691"/>
                  </a:cubicBezTo>
                  <a:cubicBezTo>
                    <a:pt x="13481" y="52348"/>
                    <a:pt x="12962" y="52901"/>
                    <a:pt x="12513" y="53488"/>
                  </a:cubicBezTo>
                  <a:cubicBezTo>
                    <a:pt x="12478" y="53557"/>
                    <a:pt x="12409" y="53626"/>
                    <a:pt x="12271" y="53626"/>
                  </a:cubicBezTo>
                  <a:cubicBezTo>
                    <a:pt x="12306" y="53212"/>
                    <a:pt x="12513" y="52866"/>
                    <a:pt x="12651" y="52520"/>
                  </a:cubicBezTo>
                  <a:cubicBezTo>
                    <a:pt x="12893" y="51898"/>
                    <a:pt x="13135" y="51311"/>
                    <a:pt x="13377" y="50688"/>
                  </a:cubicBezTo>
                  <a:cubicBezTo>
                    <a:pt x="13585" y="50205"/>
                    <a:pt x="13826" y="49755"/>
                    <a:pt x="14034" y="49271"/>
                  </a:cubicBezTo>
                  <a:cubicBezTo>
                    <a:pt x="14518" y="48096"/>
                    <a:pt x="15071" y="46955"/>
                    <a:pt x="15520" y="45780"/>
                  </a:cubicBezTo>
                  <a:cubicBezTo>
                    <a:pt x="15900" y="44882"/>
                    <a:pt x="16281" y="43983"/>
                    <a:pt x="16626" y="43084"/>
                  </a:cubicBezTo>
                  <a:cubicBezTo>
                    <a:pt x="17041" y="42047"/>
                    <a:pt x="17387" y="40976"/>
                    <a:pt x="17767" y="39904"/>
                  </a:cubicBezTo>
                  <a:cubicBezTo>
                    <a:pt x="17974" y="39282"/>
                    <a:pt x="18251" y="38694"/>
                    <a:pt x="18562" y="38072"/>
                  </a:cubicBezTo>
                  <a:cubicBezTo>
                    <a:pt x="18942" y="37312"/>
                    <a:pt x="19322" y="36551"/>
                    <a:pt x="19737" y="35791"/>
                  </a:cubicBezTo>
                  <a:cubicBezTo>
                    <a:pt x="19841" y="35549"/>
                    <a:pt x="19979" y="35376"/>
                    <a:pt x="20117" y="35134"/>
                  </a:cubicBezTo>
                  <a:cubicBezTo>
                    <a:pt x="20359" y="34754"/>
                    <a:pt x="20601" y="34305"/>
                    <a:pt x="20809" y="33890"/>
                  </a:cubicBezTo>
                  <a:cubicBezTo>
                    <a:pt x="21189" y="33060"/>
                    <a:pt x="21742" y="32334"/>
                    <a:pt x="22226" y="31539"/>
                  </a:cubicBezTo>
                  <a:cubicBezTo>
                    <a:pt x="22710" y="30779"/>
                    <a:pt x="23228" y="30019"/>
                    <a:pt x="23781" y="29327"/>
                  </a:cubicBezTo>
                  <a:cubicBezTo>
                    <a:pt x="24092" y="28947"/>
                    <a:pt x="24438" y="28601"/>
                    <a:pt x="24784" y="28256"/>
                  </a:cubicBezTo>
                  <a:close/>
                  <a:moveTo>
                    <a:pt x="31766" y="53315"/>
                  </a:moveTo>
                  <a:lnTo>
                    <a:pt x="31766" y="53315"/>
                  </a:lnTo>
                  <a:cubicBezTo>
                    <a:pt x="31420" y="53626"/>
                    <a:pt x="31213" y="54007"/>
                    <a:pt x="30902" y="54352"/>
                  </a:cubicBezTo>
                  <a:cubicBezTo>
                    <a:pt x="30798" y="54421"/>
                    <a:pt x="30694" y="54525"/>
                    <a:pt x="30694" y="54663"/>
                  </a:cubicBezTo>
                  <a:cubicBezTo>
                    <a:pt x="31282" y="54145"/>
                    <a:pt x="31697" y="53592"/>
                    <a:pt x="31766" y="53315"/>
                  </a:cubicBezTo>
                  <a:close/>
                  <a:moveTo>
                    <a:pt x="5012" y="22864"/>
                  </a:moveTo>
                  <a:cubicBezTo>
                    <a:pt x="5081" y="23313"/>
                    <a:pt x="5116" y="23728"/>
                    <a:pt x="5081" y="24142"/>
                  </a:cubicBezTo>
                  <a:cubicBezTo>
                    <a:pt x="4909" y="25318"/>
                    <a:pt x="4978" y="26527"/>
                    <a:pt x="4943" y="27703"/>
                  </a:cubicBezTo>
                  <a:cubicBezTo>
                    <a:pt x="4943" y="28083"/>
                    <a:pt x="5012" y="28463"/>
                    <a:pt x="5047" y="28843"/>
                  </a:cubicBezTo>
                  <a:cubicBezTo>
                    <a:pt x="5151" y="29949"/>
                    <a:pt x="5220" y="31090"/>
                    <a:pt x="5427" y="32196"/>
                  </a:cubicBezTo>
                  <a:cubicBezTo>
                    <a:pt x="5531" y="32680"/>
                    <a:pt x="5462" y="33199"/>
                    <a:pt x="5427" y="33682"/>
                  </a:cubicBezTo>
                  <a:cubicBezTo>
                    <a:pt x="5393" y="34235"/>
                    <a:pt x="5427" y="34789"/>
                    <a:pt x="5427" y="35342"/>
                  </a:cubicBezTo>
                  <a:cubicBezTo>
                    <a:pt x="5427" y="36206"/>
                    <a:pt x="5393" y="37104"/>
                    <a:pt x="5323" y="38003"/>
                  </a:cubicBezTo>
                  <a:cubicBezTo>
                    <a:pt x="5323" y="38107"/>
                    <a:pt x="5289" y="38210"/>
                    <a:pt x="5254" y="38383"/>
                  </a:cubicBezTo>
                  <a:cubicBezTo>
                    <a:pt x="5151" y="38141"/>
                    <a:pt x="5220" y="37899"/>
                    <a:pt x="5081" y="37727"/>
                  </a:cubicBezTo>
                  <a:cubicBezTo>
                    <a:pt x="5047" y="37968"/>
                    <a:pt x="5012" y="38245"/>
                    <a:pt x="5047" y="38487"/>
                  </a:cubicBezTo>
                  <a:cubicBezTo>
                    <a:pt x="5047" y="38694"/>
                    <a:pt x="5047" y="38902"/>
                    <a:pt x="5081" y="39075"/>
                  </a:cubicBezTo>
                  <a:cubicBezTo>
                    <a:pt x="5081" y="39247"/>
                    <a:pt x="5081" y="39386"/>
                    <a:pt x="4909" y="39489"/>
                  </a:cubicBezTo>
                  <a:cubicBezTo>
                    <a:pt x="4736" y="39662"/>
                    <a:pt x="4667" y="39870"/>
                    <a:pt x="4667" y="40112"/>
                  </a:cubicBezTo>
                  <a:cubicBezTo>
                    <a:pt x="4667" y="40941"/>
                    <a:pt x="4632" y="41771"/>
                    <a:pt x="4632" y="42600"/>
                  </a:cubicBezTo>
                  <a:cubicBezTo>
                    <a:pt x="4632" y="42704"/>
                    <a:pt x="4667" y="42808"/>
                    <a:pt x="4563" y="42911"/>
                  </a:cubicBezTo>
                  <a:cubicBezTo>
                    <a:pt x="4425" y="42842"/>
                    <a:pt x="4494" y="42669"/>
                    <a:pt x="4425" y="42531"/>
                  </a:cubicBezTo>
                  <a:lnTo>
                    <a:pt x="4425" y="42531"/>
                  </a:lnTo>
                  <a:cubicBezTo>
                    <a:pt x="4286" y="42842"/>
                    <a:pt x="4459" y="43119"/>
                    <a:pt x="4459" y="43361"/>
                  </a:cubicBezTo>
                  <a:cubicBezTo>
                    <a:pt x="4492" y="43618"/>
                    <a:pt x="4464" y="43906"/>
                    <a:pt x="4572" y="44140"/>
                  </a:cubicBezTo>
                  <a:lnTo>
                    <a:pt x="4572" y="44140"/>
                  </a:lnTo>
                  <a:cubicBezTo>
                    <a:pt x="4572" y="44120"/>
                    <a:pt x="4581" y="44103"/>
                    <a:pt x="4598" y="44087"/>
                  </a:cubicBezTo>
                  <a:lnTo>
                    <a:pt x="4632" y="44087"/>
                  </a:lnTo>
                  <a:cubicBezTo>
                    <a:pt x="4632" y="44156"/>
                    <a:pt x="4632" y="44190"/>
                    <a:pt x="4598" y="44225"/>
                  </a:cubicBezTo>
                  <a:cubicBezTo>
                    <a:pt x="4598" y="44273"/>
                    <a:pt x="4598" y="44306"/>
                    <a:pt x="4598" y="44363"/>
                  </a:cubicBezTo>
                  <a:lnTo>
                    <a:pt x="4632" y="44605"/>
                  </a:lnTo>
                  <a:cubicBezTo>
                    <a:pt x="4655" y="44605"/>
                    <a:pt x="4694" y="44513"/>
                    <a:pt x="4706" y="44513"/>
                  </a:cubicBezTo>
                  <a:cubicBezTo>
                    <a:pt x="4713" y="44513"/>
                    <a:pt x="4713" y="44536"/>
                    <a:pt x="4701" y="44605"/>
                  </a:cubicBezTo>
                  <a:cubicBezTo>
                    <a:pt x="4667" y="45469"/>
                    <a:pt x="4978" y="46299"/>
                    <a:pt x="5116" y="47128"/>
                  </a:cubicBezTo>
                  <a:cubicBezTo>
                    <a:pt x="5151" y="47474"/>
                    <a:pt x="5254" y="47785"/>
                    <a:pt x="5012" y="48096"/>
                  </a:cubicBezTo>
                  <a:cubicBezTo>
                    <a:pt x="4943" y="48200"/>
                    <a:pt x="4978" y="48338"/>
                    <a:pt x="4978" y="48442"/>
                  </a:cubicBezTo>
                  <a:cubicBezTo>
                    <a:pt x="4943" y="49168"/>
                    <a:pt x="4909" y="49859"/>
                    <a:pt x="4943" y="50550"/>
                  </a:cubicBezTo>
                  <a:cubicBezTo>
                    <a:pt x="5012" y="51138"/>
                    <a:pt x="5047" y="51725"/>
                    <a:pt x="5116" y="52278"/>
                  </a:cubicBezTo>
                  <a:cubicBezTo>
                    <a:pt x="5185" y="52624"/>
                    <a:pt x="5185" y="52970"/>
                    <a:pt x="5185" y="53315"/>
                  </a:cubicBezTo>
                  <a:cubicBezTo>
                    <a:pt x="5185" y="53385"/>
                    <a:pt x="5220" y="53454"/>
                    <a:pt x="5116" y="53454"/>
                  </a:cubicBezTo>
                  <a:cubicBezTo>
                    <a:pt x="4943" y="53246"/>
                    <a:pt x="4978" y="52970"/>
                    <a:pt x="4909" y="52693"/>
                  </a:cubicBezTo>
                  <a:cubicBezTo>
                    <a:pt x="4840" y="52451"/>
                    <a:pt x="4805" y="52175"/>
                    <a:pt x="4874" y="51898"/>
                  </a:cubicBezTo>
                  <a:cubicBezTo>
                    <a:pt x="4909" y="51795"/>
                    <a:pt x="4874" y="51691"/>
                    <a:pt x="4805" y="51587"/>
                  </a:cubicBezTo>
                  <a:lnTo>
                    <a:pt x="4805" y="51622"/>
                  </a:lnTo>
                  <a:cubicBezTo>
                    <a:pt x="4701" y="51483"/>
                    <a:pt x="4736" y="51380"/>
                    <a:pt x="4701" y="51172"/>
                  </a:cubicBezTo>
                  <a:cubicBezTo>
                    <a:pt x="4667" y="51311"/>
                    <a:pt x="4632" y="51380"/>
                    <a:pt x="4632" y="51449"/>
                  </a:cubicBezTo>
                  <a:cubicBezTo>
                    <a:pt x="4494" y="51414"/>
                    <a:pt x="4459" y="51311"/>
                    <a:pt x="4425" y="51241"/>
                  </a:cubicBezTo>
                  <a:cubicBezTo>
                    <a:pt x="4148" y="50205"/>
                    <a:pt x="3837" y="49202"/>
                    <a:pt x="3768" y="48131"/>
                  </a:cubicBezTo>
                  <a:cubicBezTo>
                    <a:pt x="3733" y="47405"/>
                    <a:pt x="3733" y="46644"/>
                    <a:pt x="3630" y="45918"/>
                  </a:cubicBezTo>
                  <a:cubicBezTo>
                    <a:pt x="3526" y="44916"/>
                    <a:pt x="3457" y="43914"/>
                    <a:pt x="3284" y="42911"/>
                  </a:cubicBezTo>
                  <a:cubicBezTo>
                    <a:pt x="3077" y="41702"/>
                    <a:pt x="2973" y="40492"/>
                    <a:pt x="3042" y="39247"/>
                  </a:cubicBezTo>
                  <a:cubicBezTo>
                    <a:pt x="3146" y="38280"/>
                    <a:pt x="3180" y="37277"/>
                    <a:pt x="3180" y="36309"/>
                  </a:cubicBezTo>
                  <a:cubicBezTo>
                    <a:pt x="3146" y="35342"/>
                    <a:pt x="3250" y="34374"/>
                    <a:pt x="3422" y="33440"/>
                  </a:cubicBezTo>
                  <a:cubicBezTo>
                    <a:pt x="3561" y="32853"/>
                    <a:pt x="3561" y="32300"/>
                    <a:pt x="3630" y="31712"/>
                  </a:cubicBezTo>
                  <a:cubicBezTo>
                    <a:pt x="3630" y="31228"/>
                    <a:pt x="3699" y="30744"/>
                    <a:pt x="3768" y="30226"/>
                  </a:cubicBezTo>
                  <a:cubicBezTo>
                    <a:pt x="3768" y="30191"/>
                    <a:pt x="3768" y="30122"/>
                    <a:pt x="3664" y="30053"/>
                  </a:cubicBezTo>
                  <a:cubicBezTo>
                    <a:pt x="3630" y="30295"/>
                    <a:pt x="3595" y="30537"/>
                    <a:pt x="3595" y="30744"/>
                  </a:cubicBezTo>
                  <a:cubicBezTo>
                    <a:pt x="3491" y="32162"/>
                    <a:pt x="3250" y="33579"/>
                    <a:pt x="3077" y="34996"/>
                  </a:cubicBezTo>
                  <a:cubicBezTo>
                    <a:pt x="2973" y="35756"/>
                    <a:pt x="3008" y="36551"/>
                    <a:pt x="2973" y="37346"/>
                  </a:cubicBezTo>
                  <a:cubicBezTo>
                    <a:pt x="2938" y="38003"/>
                    <a:pt x="2904" y="38694"/>
                    <a:pt x="2869" y="39386"/>
                  </a:cubicBezTo>
                  <a:cubicBezTo>
                    <a:pt x="2835" y="40457"/>
                    <a:pt x="2835" y="41563"/>
                    <a:pt x="3042" y="42669"/>
                  </a:cubicBezTo>
                  <a:cubicBezTo>
                    <a:pt x="3146" y="43222"/>
                    <a:pt x="3180" y="43810"/>
                    <a:pt x="3250" y="44363"/>
                  </a:cubicBezTo>
                  <a:cubicBezTo>
                    <a:pt x="3353" y="45262"/>
                    <a:pt x="3457" y="46126"/>
                    <a:pt x="3526" y="47025"/>
                  </a:cubicBezTo>
                  <a:cubicBezTo>
                    <a:pt x="3561" y="47474"/>
                    <a:pt x="3595" y="47958"/>
                    <a:pt x="3595" y="48442"/>
                  </a:cubicBezTo>
                  <a:cubicBezTo>
                    <a:pt x="3561" y="48753"/>
                    <a:pt x="3630" y="49098"/>
                    <a:pt x="3733" y="49375"/>
                  </a:cubicBezTo>
                  <a:cubicBezTo>
                    <a:pt x="3906" y="49997"/>
                    <a:pt x="4010" y="50619"/>
                    <a:pt x="4183" y="51241"/>
                  </a:cubicBezTo>
                  <a:cubicBezTo>
                    <a:pt x="4286" y="51553"/>
                    <a:pt x="4390" y="51864"/>
                    <a:pt x="4494" y="52175"/>
                  </a:cubicBezTo>
                  <a:cubicBezTo>
                    <a:pt x="4736" y="52866"/>
                    <a:pt x="4805" y="53592"/>
                    <a:pt x="4978" y="54318"/>
                  </a:cubicBezTo>
                  <a:cubicBezTo>
                    <a:pt x="5047" y="54629"/>
                    <a:pt x="5116" y="54975"/>
                    <a:pt x="5185" y="55320"/>
                  </a:cubicBezTo>
                  <a:cubicBezTo>
                    <a:pt x="4701" y="54802"/>
                    <a:pt x="4148" y="54352"/>
                    <a:pt x="3837" y="53696"/>
                  </a:cubicBezTo>
                  <a:cubicBezTo>
                    <a:pt x="3491" y="52831"/>
                    <a:pt x="3111" y="52036"/>
                    <a:pt x="2731" y="51172"/>
                  </a:cubicBezTo>
                  <a:cubicBezTo>
                    <a:pt x="2316" y="50170"/>
                    <a:pt x="1901" y="49168"/>
                    <a:pt x="1660" y="48131"/>
                  </a:cubicBezTo>
                  <a:cubicBezTo>
                    <a:pt x="1556" y="47716"/>
                    <a:pt x="1418" y="47336"/>
                    <a:pt x="1245" y="46955"/>
                  </a:cubicBezTo>
                  <a:cubicBezTo>
                    <a:pt x="934" y="46091"/>
                    <a:pt x="795" y="45227"/>
                    <a:pt x="761" y="44294"/>
                  </a:cubicBezTo>
                  <a:cubicBezTo>
                    <a:pt x="726" y="42980"/>
                    <a:pt x="795" y="41667"/>
                    <a:pt x="623" y="40353"/>
                  </a:cubicBezTo>
                  <a:cubicBezTo>
                    <a:pt x="553" y="39697"/>
                    <a:pt x="484" y="39005"/>
                    <a:pt x="415" y="38349"/>
                  </a:cubicBezTo>
                  <a:cubicBezTo>
                    <a:pt x="242" y="37277"/>
                    <a:pt x="242" y="36206"/>
                    <a:pt x="381" y="35100"/>
                  </a:cubicBezTo>
                  <a:cubicBezTo>
                    <a:pt x="553" y="33855"/>
                    <a:pt x="830" y="32611"/>
                    <a:pt x="1176" y="31401"/>
                  </a:cubicBezTo>
                  <a:cubicBezTo>
                    <a:pt x="1348" y="30848"/>
                    <a:pt x="1556" y="30330"/>
                    <a:pt x="1763" y="29777"/>
                  </a:cubicBezTo>
                  <a:cubicBezTo>
                    <a:pt x="2247" y="28567"/>
                    <a:pt x="2835" y="27392"/>
                    <a:pt x="3319" y="26182"/>
                  </a:cubicBezTo>
                  <a:cubicBezTo>
                    <a:pt x="3561" y="25560"/>
                    <a:pt x="3872" y="24937"/>
                    <a:pt x="4183" y="24315"/>
                  </a:cubicBezTo>
                  <a:cubicBezTo>
                    <a:pt x="4252" y="24142"/>
                    <a:pt x="4286" y="23970"/>
                    <a:pt x="4356" y="23797"/>
                  </a:cubicBezTo>
                  <a:cubicBezTo>
                    <a:pt x="4425" y="23659"/>
                    <a:pt x="4459" y="23486"/>
                    <a:pt x="4667" y="23313"/>
                  </a:cubicBezTo>
                  <a:lnTo>
                    <a:pt x="4667" y="23313"/>
                  </a:lnTo>
                  <a:cubicBezTo>
                    <a:pt x="4667" y="24108"/>
                    <a:pt x="4563" y="24834"/>
                    <a:pt x="4390" y="25525"/>
                  </a:cubicBezTo>
                  <a:cubicBezTo>
                    <a:pt x="4632" y="25214"/>
                    <a:pt x="4701" y="24868"/>
                    <a:pt x="4701" y="24488"/>
                  </a:cubicBezTo>
                  <a:cubicBezTo>
                    <a:pt x="4736" y="24039"/>
                    <a:pt x="4840" y="23589"/>
                    <a:pt x="4840" y="23140"/>
                  </a:cubicBezTo>
                  <a:cubicBezTo>
                    <a:pt x="4840" y="23071"/>
                    <a:pt x="4840" y="22933"/>
                    <a:pt x="5012" y="22864"/>
                  </a:cubicBezTo>
                  <a:close/>
                  <a:moveTo>
                    <a:pt x="17356" y="55260"/>
                  </a:moveTo>
                  <a:cubicBezTo>
                    <a:pt x="17378" y="55260"/>
                    <a:pt x="17404" y="55268"/>
                    <a:pt x="17421" y="55286"/>
                  </a:cubicBezTo>
                  <a:cubicBezTo>
                    <a:pt x="17490" y="55320"/>
                    <a:pt x="17456" y="55355"/>
                    <a:pt x="17421" y="55424"/>
                  </a:cubicBezTo>
                  <a:cubicBezTo>
                    <a:pt x="17318" y="55597"/>
                    <a:pt x="17179" y="55770"/>
                    <a:pt x="16903" y="55942"/>
                  </a:cubicBezTo>
                  <a:cubicBezTo>
                    <a:pt x="16972" y="55631"/>
                    <a:pt x="17179" y="55458"/>
                    <a:pt x="17318" y="55286"/>
                  </a:cubicBezTo>
                  <a:cubicBezTo>
                    <a:pt x="17318" y="55268"/>
                    <a:pt x="17335" y="55260"/>
                    <a:pt x="17356" y="55260"/>
                  </a:cubicBezTo>
                  <a:close/>
                  <a:moveTo>
                    <a:pt x="29519" y="55908"/>
                  </a:moveTo>
                  <a:lnTo>
                    <a:pt x="29474" y="55961"/>
                  </a:lnTo>
                  <a:lnTo>
                    <a:pt x="29474" y="55961"/>
                  </a:lnTo>
                  <a:cubicBezTo>
                    <a:pt x="29488" y="55954"/>
                    <a:pt x="29503" y="55948"/>
                    <a:pt x="29519" y="55942"/>
                  </a:cubicBezTo>
                  <a:lnTo>
                    <a:pt x="29554" y="55908"/>
                  </a:lnTo>
                  <a:close/>
                  <a:moveTo>
                    <a:pt x="24507" y="40250"/>
                  </a:moveTo>
                  <a:lnTo>
                    <a:pt x="24507" y="40250"/>
                  </a:lnTo>
                  <a:cubicBezTo>
                    <a:pt x="24542" y="40388"/>
                    <a:pt x="24438" y="40492"/>
                    <a:pt x="24369" y="40561"/>
                  </a:cubicBezTo>
                  <a:cubicBezTo>
                    <a:pt x="23781" y="41356"/>
                    <a:pt x="23263" y="42185"/>
                    <a:pt x="22710" y="43015"/>
                  </a:cubicBezTo>
                  <a:cubicBezTo>
                    <a:pt x="22157" y="43845"/>
                    <a:pt x="21638" y="44709"/>
                    <a:pt x="21154" y="45573"/>
                  </a:cubicBezTo>
                  <a:cubicBezTo>
                    <a:pt x="20878" y="46022"/>
                    <a:pt x="20705" y="46506"/>
                    <a:pt x="20532" y="47025"/>
                  </a:cubicBezTo>
                  <a:cubicBezTo>
                    <a:pt x="20498" y="47059"/>
                    <a:pt x="20463" y="47128"/>
                    <a:pt x="20498" y="47163"/>
                  </a:cubicBezTo>
                  <a:cubicBezTo>
                    <a:pt x="20567" y="47543"/>
                    <a:pt x="20325" y="47750"/>
                    <a:pt x="20152" y="47992"/>
                  </a:cubicBezTo>
                  <a:cubicBezTo>
                    <a:pt x="19564" y="48787"/>
                    <a:pt x="18908" y="49513"/>
                    <a:pt x="18320" y="50274"/>
                  </a:cubicBezTo>
                  <a:cubicBezTo>
                    <a:pt x="17698" y="51103"/>
                    <a:pt x="17006" y="51864"/>
                    <a:pt x="16350" y="52624"/>
                  </a:cubicBezTo>
                  <a:cubicBezTo>
                    <a:pt x="16039" y="52970"/>
                    <a:pt x="15658" y="53281"/>
                    <a:pt x="15347" y="53592"/>
                  </a:cubicBezTo>
                  <a:cubicBezTo>
                    <a:pt x="15105" y="53834"/>
                    <a:pt x="14794" y="53868"/>
                    <a:pt x="14518" y="53972"/>
                  </a:cubicBezTo>
                  <a:cubicBezTo>
                    <a:pt x="13826" y="54249"/>
                    <a:pt x="13170" y="54560"/>
                    <a:pt x="12548" y="54975"/>
                  </a:cubicBezTo>
                  <a:cubicBezTo>
                    <a:pt x="11960" y="55320"/>
                    <a:pt x="11407" y="55735"/>
                    <a:pt x="10819" y="56081"/>
                  </a:cubicBezTo>
                  <a:cubicBezTo>
                    <a:pt x="10992" y="55597"/>
                    <a:pt x="11407" y="55251"/>
                    <a:pt x="11580" y="54836"/>
                  </a:cubicBezTo>
                  <a:cubicBezTo>
                    <a:pt x="11593" y="54834"/>
                    <a:pt x="11605" y="54832"/>
                    <a:pt x="11616" y="54832"/>
                  </a:cubicBezTo>
                  <a:cubicBezTo>
                    <a:pt x="11723" y="54832"/>
                    <a:pt x="11705" y="54954"/>
                    <a:pt x="11773" y="54954"/>
                  </a:cubicBezTo>
                  <a:cubicBezTo>
                    <a:pt x="11786" y="54954"/>
                    <a:pt x="11802" y="54950"/>
                    <a:pt x="11822" y="54940"/>
                  </a:cubicBezTo>
                  <a:cubicBezTo>
                    <a:pt x="11891" y="54905"/>
                    <a:pt x="11856" y="54836"/>
                    <a:pt x="11856" y="54802"/>
                  </a:cubicBezTo>
                  <a:cubicBezTo>
                    <a:pt x="11822" y="54491"/>
                    <a:pt x="12029" y="54318"/>
                    <a:pt x="12202" y="54145"/>
                  </a:cubicBezTo>
                  <a:cubicBezTo>
                    <a:pt x="12824" y="53523"/>
                    <a:pt x="13343" y="52831"/>
                    <a:pt x="13861" y="52106"/>
                  </a:cubicBezTo>
                  <a:cubicBezTo>
                    <a:pt x="14345" y="51449"/>
                    <a:pt x="14725" y="50758"/>
                    <a:pt x="15175" y="50101"/>
                  </a:cubicBezTo>
                  <a:cubicBezTo>
                    <a:pt x="15520" y="49617"/>
                    <a:pt x="15797" y="49064"/>
                    <a:pt x="16073" y="48545"/>
                  </a:cubicBezTo>
                  <a:cubicBezTo>
                    <a:pt x="16453" y="47958"/>
                    <a:pt x="16799" y="47370"/>
                    <a:pt x="17076" y="46748"/>
                  </a:cubicBezTo>
                  <a:cubicBezTo>
                    <a:pt x="17248" y="46402"/>
                    <a:pt x="17421" y="46091"/>
                    <a:pt x="17559" y="45746"/>
                  </a:cubicBezTo>
                  <a:cubicBezTo>
                    <a:pt x="17663" y="45504"/>
                    <a:pt x="17801" y="45262"/>
                    <a:pt x="18009" y="45089"/>
                  </a:cubicBezTo>
                  <a:cubicBezTo>
                    <a:pt x="18285" y="44847"/>
                    <a:pt x="18527" y="44605"/>
                    <a:pt x="18735" y="44363"/>
                  </a:cubicBezTo>
                  <a:cubicBezTo>
                    <a:pt x="18942" y="44156"/>
                    <a:pt x="19184" y="44017"/>
                    <a:pt x="19461" y="43914"/>
                  </a:cubicBezTo>
                  <a:cubicBezTo>
                    <a:pt x="20152" y="43672"/>
                    <a:pt x="20739" y="43257"/>
                    <a:pt x="21327" y="42842"/>
                  </a:cubicBezTo>
                  <a:cubicBezTo>
                    <a:pt x="21534" y="42704"/>
                    <a:pt x="21742" y="42497"/>
                    <a:pt x="21984" y="42358"/>
                  </a:cubicBezTo>
                  <a:cubicBezTo>
                    <a:pt x="22848" y="41874"/>
                    <a:pt x="23539" y="41148"/>
                    <a:pt x="24231" y="40457"/>
                  </a:cubicBezTo>
                  <a:cubicBezTo>
                    <a:pt x="24334" y="40388"/>
                    <a:pt x="24369" y="40284"/>
                    <a:pt x="24507" y="40250"/>
                  </a:cubicBezTo>
                  <a:close/>
                  <a:moveTo>
                    <a:pt x="21003" y="56158"/>
                  </a:moveTo>
                  <a:cubicBezTo>
                    <a:pt x="20990" y="56158"/>
                    <a:pt x="20981" y="56167"/>
                    <a:pt x="20981" y="56184"/>
                  </a:cubicBezTo>
                  <a:lnTo>
                    <a:pt x="21051" y="56184"/>
                  </a:lnTo>
                  <a:cubicBezTo>
                    <a:pt x="21033" y="56167"/>
                    <a:pt x="21016" y="56158"/>
                    <a:pt x="21003" y="56158"/>
                  </a:cubicBezTo>
                  <a:close/>
                  <a:moveTo>
                    <a:pt x="29474" y="55961"/>
                  </a:moveTo>
                  <a:cubicBezTo>
                    <a:pt x="29394" y="55999"/>
                    <a:pt x="29336" y="56062"/>
                    <a:pt x="29277" y="56150"/>
                  </a:cubicBezTo>
                  <a:cubicBezTo>
                    <a:pt x="29250" y="56177"/>
                    <a:pt x="29222" y="56183"/>
                    <a:pt x="29212" y="56219"/>
                  </a:cubicBezTo>
                  <a:lnTo>
                    <a:pt x="29212" y="56219"/>
                  </a:lnTo>
                  <a:cubicBezTo>
                    <a:pt x="29277" y="56217"/>
                    <a:pt x="29278" y="56184"/>
                    <a:pt x="29312" y="56150"/>
                  </a:cubicBezTo>
                  <a:lnTo>
                    <a:pt x="29474" y="55961"/>
                  </a:lnTo>
                  <a:close/>
                  <a:moveTo>
                    <a:pt x="29212" y="56219"/>
                  </a:moveTo>
                  <a:cubicBezTo>
                    <a:pt x="29211" y="56219"/>
                    <a:pt x="29209" y="56219"/>
                    <a:pt x="29208" y="56219"/>
                  </a:cubicBezTo>
                  <a:cubicBezTo>
                    <a:pt x="29208" y="56231"/>
                    <a:pt x="29203" y="56244"/>
                    <a:pt x="29196" y="56255"/>
                  </a:cubicBezTo>
                  <a:lnTo>
                    <a:pt x="29196" y="56255"/>
                  </a:lnTo>
                  <a:cubicBezTo>
                    <a:pt x="29200" y="56254"/>
                    <a:pt x="29204" y="56253"/>
                    <a:pt x="29208" y="56253"/>
                  </a:cubicBezTo>
                  <a:cubicBezTo>
                    <a:pt x="29208" y="56239"/>
                    <a:pt x="29209" y="56228"/>
                    <a:pt x="29212" y="56219"/>
                  </a:cubicBezTo>
                  <a:close/>
                  <a:moveTo>
                    <a:pt x="29196" y="56255"/>
                  </a:moveTo>
                  <a:cubicBezTo>
                    <a:pt x="29178" y="56259"/>
                    <a:pt x="29161" y="56271"/>
                    <a:pt x="29151" y="56287"/>
                  </a:cubicBezTo>
                  <a:lnTo>
                    <a:pt x="29151" y="56287"/>
                  </a:lnTo>
                  <a:cubicBezTo>
                    <a:pt x="29169" y="56283"/>
                    <a:pt x="29185" y="56270"/>
                    <a:pt x="29196" y="56255"/>
                  </a:cubicBezTo>
                  <a:close/>
                  <a:moveTo>
                    <a:pt x="10681" y="56219"/>
                  </a:moveTo>
                  <a:cubicBezTo>
                    <a:pt x="10681" y="56253"/>
                    <a:pt x="10681" y="56288"/>
                    <a:pt x="10681" y="56288"/>
                  </a:cubicBezTo>
                  <a:cubicBezTo>
                    <a:pt x="10646" y="56323"/>
                    <a:pt x="10646" y="56323"/>
                    <a:pt x="10612" y="56323"/>
                  </a:cubicBezTo>
                  <a:cubicBezTo>
                    <a:pt x="10577" y="56323"/>
                    <a:pt x="10577" y="56288"/>
                    <a:pt x="10612" y="56288"/>
                  </a:cubicBezTo>
                  <a:cubicBezTo>
                    <a:pt x="10612" y="56288"/>
                    <a:pt x="10646" y="56253"/>
                    <a:pt x="10681" y="56219"/>
                  </a:cubicBezTo>
                  <a:close/>
                  <a:moveTo>
                    <a:pt x="29151" y="56287"/>
                  </a:moveTo>
                  <a:lnTo>
                    <a:pt x="29151" y="56287"/>
                  </a:lnTo>
                  <a:cubicBezTo>
                    <a:pt x="29147" y="56288"/>
                    <a:pt x="29143" y="56288"/>
                    <a:pt x="29139" y="56288"/>
                  </a:cubicBezTo>
                  <a:cubicBezTo>
                    <a:pt x="29130" y="56306"/>
                    <a:pt x="29119" y="56321"/>
                    <a:pt x="29108" y="56335"/>
                  </a:cubicBezTo>
                  <a:lnTo>
                    <a:pt x="29108" y="56335"/>
                  </a:lnTo>
                  <a:cubicBezTo>
                    <a:pt x="29118" y="56331"/>
                    <a:pt x="29128" y="56327"/>
                    <a:pt x="29139" y="56323"/>
                  </a:cubicBezTo>
                  <a:cubicBezTo>
                    <a:pt x="29139" y="56310"/>
                    <a:pt x="29143" y="56298"/>
                    <a:pt x="29151" y="56287"/>
                  </a:cubicBezTo>
                  <a:close/>
                  <a:moveTo>
                    <a:pt x="20912" y="56565"/>
                  </a:moveTo>
                  <a:cubicBezTo>
                    <a:pt x="20947" y="56634"/>
                    <a:pt x="20981" y="56703"/>
                    <a:pt x="20912" y="56737"/>
                  </a:cubicBezTo>
                  <a:cubicBezTo>
                    <a:pt x="20878" y="56703"/>
                    <a:pt x="20912" y="56634"/>
                    <a:pt x="20912" y="56565"/>
                  </a:cubicBezTo>
                  <a:close/>
                  <a:moveTo>
                    <a:pt x="28743" y="56841"/>
                  </a:moveTo>
                  <a:cubicBezTo>
                    <a:pt x="28744" y="56844"/>
                    <a:pt x="28746" y="56847"/>
                    <a:pt x="28747" y="56850"/>
                  </a:cubicBezTo>
                  <a:lnTo>
                    <a:pt x="28747" y="56850"/>
                  </a:lnTo>
                  <a:cubicBezTo>
                    <a:pt x="28751" y="56848"/>
                    <a:pt x="28755" y="56845"/>
                    <a:pt x="28759" y="56841"/>
                  </a:cubicBezTo>
                  <a:close/>
                  <a:moveTo>
                    <a:pt x="12513" y="30088"/>
                  </a:moveTo>
                  <a:cubicBezTo>
                    <a:pt x="12617" y="30191"/>
                    <a:pt x="12651" y="30330"/>
                    <a:pt x="12651" y="30433"/>
                  </a:cubicBezTo>
                  <a:cubicBezTo>
                    <a:pt x="12790" y="31505"/>
                    <a:pt x="12962" y="32611"/>
                    <a:pt x="12997" y="33717"/>
                  </a:cubicBezTo>
                  <a:cubicBezTo>
                    <a:pt x="12997" y="34547"/>
                    <a:pt x="13101" y="35411"/>
                    <a:pt x="13204" y="36240"/>
                  </a:cubicBezTo>
                  <a:cubicBezTo>
                    <a:pt x="13204" y="36551"/>
                    <a:pt x="13204" y="36862"/>
                    <a:pt x="13101" y="37173"/>
                  </a:cubicBezTo>
                  <a:cubicBezTo>
                    <a:pt x="12893" y="37830"/>
                    <a:pt x="12720" y="38487"/>
                    <a:pt x="12582" y="39144"/>
                  </a:cubicBezTo>
                  <a:cubicBezTo>
                    <a:pt x="12444" y="39662"/>
                    <a:pt x="12306" y="40181"/>
                    <a:pt x="12133" y="40665"/>
                  </a:cubicBezTo>
                  <a:cubicBezTo>
                    <a:pt x="11960" y="41114"/>
                    <a:pt x="11822" y="41598"/>
                    <a:pt x="11753" y="42082"/>
                  </a:cubicBezTo>
                  <a:cubicBezTo>
                    <a:pt x="11649" y="42427"/>
                    <a:pt x="11614" y="42808"/>
                    <a:pt x="11407" y="43119"/>
                  </a:cubicBezTo>
                  <a:cubicBezTo>
                    <a:pt x="11303" y="43879"/>
                    <a:pt x="10888" y="44536"/>
                    <a:pt x="10750" y="45262"/>
                  </a:cubicBezTo>
                  <a:cubicBezTo>
                    <a:pt x="10716" y="45400"/>
                    <a:pt x="10646" y="45538"/>
                    <a:pt x="10577" y="45677"/>
                  </a:cubicBezTo>
                  <a:cubicBezTo>
                    <a:pt x="10335" y="46264"/>
                    <a:pt x="10059" y="46852"/>
                    <a:pt x="9679" y="47370"/>
                  </a:cubicBezTo>
                  <a:cubicBezTo>
                    <a:pt x="9506" y="47612"/>
                    <a:pt x="9402" y="47923"/>
                    <a:pt x="9333" y="48200"/>
                  </a:cubicBezTo>
                  <a:cubicBezTo>
                    <a:pt x="9195" y="48822"/>
                    <a:pt x="8953" y="49444"/>
                    <a:pt x="8745" y="50032"/>
                  </a:cubicBezTo>
                  <a:cubicBezTo>
                    <a:pt x="8469" y="50965"/>
                    <a:pt x="8192" y="51933"/>
                    <a:pt x="7916" y="52866"/>
                  </a:cubicBezTo>
                  <a:cubicBezTo>
                    <a:pt x="7708" y="53592"/>
                    <a:pt x="7466" y="54283"/>
                    <a:pt x="7294" y="55044"/>
                  </a:cubicBezTo>
                  <a:cubicBezTo>
                    <a:pt x="7155" y="55631"/>
                    <a:pt x="6983" y="56253"/>
                    <a:pt x="6844" y="56841"/>
                  </a:cubicBezTo>
                  <a:cubicBezTo>
                    <a:pt x="6741" y="57360"/>
                    <a:pt x="6637" y="57913"/>
                    <a:pt x="6533" y="58431"/>
                  </a:cubicBezTo>
                  <a:cubicBezTo>
                    <a:pt x="6464" y="58811"/>
                    <a:pt x="6360" y="59226"/>
                    <a:pt x="6291" y="59641"/>
                  </a:cubicBezTo>
                  <a:lnTo>
                    <a:pt x="6291" y="59606"/>
                  </a:lnTo>
                  <a:cubicBezTo>
                    <a:pt x="6049" y="59468"/>
                    <a:pt x="6084" y="59226"/>
                    <a:pt x="6049" y="59053"/>
                  </a:cubicBezTo>
                  <a:cubicBezTo>
                    <a:pt x="5946" y="58258"/>
                    <a:pt x="5842" y="57463"/>
                    <a:pt x="5807" y="56668"/>
                  </a:cubicBezTo>
                  <a:cubicBezTo>
                    <a:pt x="5773" y="56323"/>
                    <a:pt x="5738" y="55942"/>
                    <a:pt x="5738" y="55562"/>
                  </a:cubicBezTo>
                  <a:cubicBezTo>
                    <a:pt x="5738" y="55389"/>
                    <a:pt x="5738" y="55389"/>
                    <a:pt x="5980" y="55286"/>
                  </a:cubicBezTo>
                  <a:cubicBezTo>
                    <a:pt x="6015" y="55251"/>
                    <a:pt x="6015" y="55216"/>
                    <a:pt x="6015" y="55147"/>
                  </a:cubicBezTo>
                  <a:cubicBezTo>
                    <a:pt x="6015" y="55009"/>
                    <a:pt x="6049" y="54836"/>
                    <a:pt x="6015" y="54698"/>
                  </a:cubicBezTo>
                  <a:cubicBezTo>
                    <a:pt x="5946" y="53488"/>
                    <a:pt x="6015" y="52278"/>
                    <a:pt x="6360" y="51138"/>
                  </a:cubicBezTo>
                  <a:cubicBezTo>
                    <a:pt x="6499" y="50619"/>
                    <a:pt x="6637" y="50135"/>
                    <a:pt x="6844" y="49651"/>
                  </a:cubicBezTo>
                  <a:cubicBezTo>
                    <a:pt x="6983" y="49375"/>
                    <a:pt x="6948" y="49029"/>
                    <a:pt x="7017" y="48718"/>
                  </a:cubicBezTo>
                  <a:cubicBezTo>
                    <a:pt x="7225" y="47612"/>
                    <a:pt x="7536" y="46506"/>
                    <a:pt x="8054" y="45504"/>
                  </a:cubicBezTo>
                  <a:cubicBezTo>
                    <a:pt x="8227" y="45089"/>
                    <a:pt x="8400" y="44640"/>
                    <a:pt x="8538" y="44225"/>
                  </a:cubicBezTo>
                  <a:cubicBezTo>
                    <a:pt x="8780" y="43637"/>
                    <a:pt x="9091" y="43050"/>
                    <a:pt x="9333" y="42462"/>
                  </a:cubicBezTo>
                  <a:cubicBezTo>
                    <a:pt x="9644" y="41736"/>
                    <a:pt x="9921" y="41045"/>
                    <a:pt x="10197" y="40319"/>
                  </a:cubicBezTo>
                  <a:cubicBezTo>
                    <a:pt x="10405" y="39800"/>
                    <a:pt x="10612" y="39282"/>
                    <a:pt x="10819" y="38798"/>
                  </a:cubicBezTo>
                  <a:cubicBezTo>
                    <a:pt x="10992" y="38314"/>
                    <a:pt x="11096" y="37830"/>
                    <a:pt x="11200" y="37346"/>
                  </a:cubicBezTo>
                  <a:cubicBezTo>
                    <a:pt x="11338" y="36724"/>
                    <a:pt x="11545" y="36137"/>
                    <a:pt x="11683" y="35549"/>
                  </a:cubicBezTo>
                  <a:cubicBezTo>
                    <a:pt x="11718" y="35272"/>
                    <a:pt x="11753" y="35030"/>
                    <a:pt x="11787" y="34754"/>
                  </a:cubicBezTo>
                  <a:cubicBezTo>
                    <a:pt x="11856" y="34270"/>
                    <a:pt x="11925" y="33752"/>
                    <a:pt x="12098" y="33268"/>
                  </a:cubicBezTo>
                  <a:cubicBezTo>
                    <a:pt x="12167" y="33129"/>
                    <a:pt x="12098" y="33026"/>
                    <a:pt x="12098" y="32887"/>
                  </a:cubicBezTo>
                  <a:cubicBezTo>
                    <a:pt x="12167" y="32196"/>
                    <a:pt x="12133" y="31505"/>
                    <a:pt x="12271" y="30848"/>
                  </a:cubicBezTo>
                  <a:cubicBezTo>
                    <a:pt x="12340" y="30606"/>
                    <a:pt x="12340" y="30330"/>
                    <a:pt x="12513" y="30088"/>
                  </a:cubicBezTo>
                  <a:close/>
                  <a:moveTo>
                    <a:pt x="14449" y="59675"/>
                  </a:moveTo>
                  <a:cubicBezTo>
                    <a:pt x="14449" y="59710"/>
                    <a:pt x="14449" y="59710"/>
                    <a:pt x="14414" y="59710"/>
                  </a:cubicBezTo>
                  <a:cubicBezTo>
                    <a:pt x="14414" y="59710"/>
                    <a:pt x="14449" y="59710"/>
                    <a:pt x="14449" y="59675"/>
                  </a:cubicBezTo>
                  <a:close/>
                  <a:moveTo>
                    <a:pt x="33095" y="38475"/>
                  </a:moveTo>
                  <a:cubicBezTo>
                    <a:pt x="33223" y="38475"/>
                    <a:pt x="33287" y="38532"/>
                    <a:pt x="33287" y="38694"/>
                  </a:cubicBezTo>
                  <a:cubicBezTo>
                    <a:pt x="33321" y="38971"/>
                    <a:pt x="33321" y="39213"/>
                    <a:pt x="33252" y="39489"/>
                  </a:cubicBezTo>
                  <a:cubicBezTo>
                    <a:pt x="33183" y="39697"/>
                    <a:pt x="33148" y="39904"/>
                    <a:pt x="33218" y="40146"/>
                  </a:cubicBezTo>
                  <a:cubicBezTo>
                    <a:pt x="33252" y="40215"/>
                    <a:pt x="33218" y="40319"/>
                    <a:pt x="33218" y="40388"/>
                  </a:cubicBezTo>
                  <a:cubicBezTo>
                    <a:pt x="33045" y="41218"/>
                    <a:pt x="32906" y="42047"/>
                    <a:pt x="32561" y="42808"/>
                  </a:cubicBezTo>
                  <a:cubicBezTo>
                    <a:pt x="32526" y="42877"/>
                    <a:pt x="32526" y="42911"/>
                    <a:pt x="32526" y="42946"/>
                  </a:cubicBezTo>
                  <a:cubicBezTo>
                    <a:pt x="32215" y="44190"/>
                    <a:pt x="31662" y="45331"/>
                    <a:pt x="31074" y="46472"/>
                  </a:cubicBezTo>
                  <a:cubicBezTo>
                    <a:pt x="30452" y="47578"/>
                    <a:pt x="29899" y="48718"/>
                    <a:pt x="29346" y="49859"/>
                  </a:cubicBezTo>
                  <a:cubicBezTo>
                    <a:pt x="29208" y="50170"/>
                    <a:pt x="29070" y="50481"/>
                    <a:pt x="28862" y="50758"/>
                  </a:cubicBezTo>
                  <a:cubicBezTo>
                    <a:pt x="28448" y="51380"/>
                    <a:pt x="28136" y="52036"/>
                    <a:pt x="27756" y="52659"/>
                  </a:cubicBezTo>
                  <a:cubicBezTo>
                    <a:pt x="27307" y="53385"/>
                    <a:pt x="26823" y="54076"/>
                    <a:pt x="26304" y="54698"/>
                  </a:cubicBezTo>
                  <a:cubicBezTo>
                    <a:pt x="25786" y="55355"/>
                    <a:pt x="25198" y="55942"/>
                    <a:pt x="24680" y="56634"/>
                  </a:cubicBezTo>
                  <a:cubicBezTo>
                    <a:pt x="24196" y="57256"/>
                    <a:pt x="23574" y="57705"/>
                    <a:pt x="22986" y="58189"/>
                  </a:cubicBezTo>
                  <a:cubicBezTo>
                    <a:pt x="22801" y="58313"/>
                    <a:pt x="22615" y="58436"/>
                    <a:pt x="22380" y="58436"/>
                  </a:cubicBezTo>
                  <a:cubicBezTo>
                    <a:pt x="22353" y="58436"/>
                    <a:pt x="22324" y="58435"/>
                    <a:pt x="22295" y="58431"/>
                  </a:cubicBezTo>
                  <a:cubicBezTo>
                    <a:pt x="22191" y="58431"/>
                    <a:pt x="22157" y="58535"/>
                    <a:pt x="22053" y="58569"/>
                  </a:cubicBezTo>
                  <a:cubicBezTo>
                    <a:pt x="21673" y="58880"/>
                    <a:pt x="21258" y="59191"/>
                    <a:pt x="20878" y="59503"/>
                  </a:cubicBezTo>
                  <a:cubicBezTo>
                    <a:pt x="20766" y="59587"/>
                    <a:pt x="20693" y="59631"/>
                    <a:pt x="20642" y="59631"/>
                  </a:cubicBezTo>
                  <a:cubicBezTo>
                    <a:pt x="20568" y="59631"/>
                    <a:pt x="20539" y="59535"/>
                    <a:pt x="20498" y="59330"/>
                  </a:cubicBezTo>
                  <a:cubicBezTo>
                    <a:pt x="20290" y="59364"/>
                    <a:pt x="20186" y="59537"/>
                    <a:pt x="20048" y="59641"/>
                  </a:cubicBezTo>
                  <a:cubicBezTo>
                    <a:pt x="19841" y="59848"/>
                    <a:pt x="19599" y="60056"/>
                    <a:pt x="19288" y="60159"/>
                  </a:cubicBezTo>
                  <a:cubicBezTo>
                    <a:pt x="19806" y="59503"/>
                    <a:pt x="20428" y="58880"/>
                    <a:pt x="20981" y="58258"/>
                  </a:cubicBezTo>
                  <a:cubicBezTo>
                    <a:pt x="20809" y="58258"/>
                    <a:pt x="20739" y="58327"/>
                    <a:pt x="20636" y="58431"/>
                  </a:cubicBezTo>
                  <a:cubicBezTo>
                    <a:pt x="20601" y="58500"/>
                    <a:pt x="20532" y="58569"/>
                    <a:pt x="20463" y="58638"/>
                  </a:cubicBezTo>
                  <a:cubicBezTo>
                    <a:pt x="20273" y="58923"/>
                    <a:pt x="20025" y="59092"/>
                    <a:pt x="19667" y="59092"/>
                  </a:cubicBezTo>
                  <a:cubicBezTo>
                    <a:pt x="19633" y="59092"/>
                    <a:pt x="19599" y="59091"/>
                    <a:pt x="19564" y="59088"/>
                  </a:cubicBezTo>
                  <a:cubicBezTo>
                    <a:pt x="19633" y="58880"/>
                    <a:pt x="19806" y="58708"/>
                    <a:pt x="19910" y="58535"/>
                  </a:cubicBezTo>
                  <a:cubicBezTo>
                    <a:pt x="20256" y="58016"/>
                    <a:pt x="20601" y="57532"/>
                    <a:pt x="21016" y="57118"/>
                  </a:cubicBezTo>
                  <a:cubicBezTo>
                    <a:pt x="21534" y="56599"/>
                    <a:pt x="21949" y="55942"/>
                    <a:pt x="22537" y="55458"/>
                  </a:cubicBezTo>
                  <a:cubicBezTo>
                    <a:pt x="22641" y="55355"/>
                    <a:pt x="22779" y="55251"/>
                    <a:pt x="22917" y="55113"/>
                  </a:cubicBezTo>
                  <a:cubicBezTo>
                    <a:pt x="23021" y="55009"/>
                    <a:pt x="23159" y="54940"/>
                    <a:pt x="23228" y="54733"/>
                  </a:cubicBezTo>
                  <a:cubicBezTo>
                    <a:pt x="23228" y="54594"/>
                    <a:pt x="23366" y="54525"/>
                    <a:pt x="23470" y="54456"/>
                  </a:cubicBezTo>
                  <a:cubicBezTo>
                    <a:pt x="24023" y="54076"/>
                    <a:pt x="24473" y="53592"/>
                    <a:pt x="24991" y="53143"/>
                  </a:cubicBezTo>
                  <a:cubicBezTo>
                    <a:pt x="25095" y="53073"/>
                    <a:pt x="25198" y="52970"/>
                    <a:pt x="25233" y="52866"/>
                  </a:cubicBezTo>
                  <a:cubicBezTo>
                    <a:pt x="25302" y="52728"/>
                    <a:pt x="25440" y="52624"/>
                    <a:pt x="25579" y="52590"/>
                  </a:cubicBezTo>
                  <a:cubicBezTo>
                    <a:pt x="25786" y="52520"/>
                    <a:pt x="25890" y="52382"/>
                    <a:pt x="26028" y="52244"/>
                  </a:cubicBezTo>
                  <a:cubicBezTo>
                    <a:pt x="26719" y="51276"/>
                    <a:pt x="27411" y="50274"/>
                    <a:pt x="28033" y="49237"/>
                  </a:cubicBezTo>
                  <a:cubicBezTo>
                    <a:pt x="28689" y="48165"/>
                    <a:pt x="29277" y="47059"/>
                    <a:pt x="29796" y="45953"/>
                  </a:cubicBezTo>
                  <a:cubicBezTo>
                    <a:pt x="30210" y="45123"/>
                    <a:pt x="30729" y="44363"/>
                    <a:pt x="31109" y="43533"/>
                  </a:cubicBezTo>
                  <a:cubicBezTo>
                    <a:pt x="31489" y="42773"/>
                    <a:pt x="31973" y="42047"/>
                    <a:pt x="32284" y="41252"/>
                  </a:cubicBezTo>
                  <a:cubicBezTo>
                    <a:pt x="32526" y="40734"/>
                    <a:pt x="32630" y="40181"/>
                    <a:pt x="32734" y="39628"/>
                  </a:cubicBezTo>
                  <a:cubicBezTo>
                    <a:pt x="32768" y="39420"/>
                    <a:pt x="32803" y="39213"/>
                    <a:pt x="32837" y="38971"/>
                  </a:cubicBezTo>
                  <a:cubicBezTo>
                    <a:pt x="32872" y="38902"/>
                    <a:pt x="32906" y="38833"/>
                    <a:pt x="32837" y="38763"/>
                  </a:cubicBezTo>
                  <a:cubicBezTo>
                    <a:pt x="32734" y="38591"/>
                    <a:pt x="32837" y="38522"/>
                    <a:pt x="32976" y="38487"/>
                  </a:cubicBezTo>
                  <a:cubicBezTo>
                    <a:pt x="33020" y="38480"/>
                    <a:pt x="33060" y="38475"/>
                    <a:pt x="33095" y="38475"/>
                  </a:cubicBezTo>
                  <a:close/>
                  <a:moveTo>
                    <a:pt x="27272" y="48338"/>
                  </a:moveTo>
                  <a:lnTo>
                    <a:pt x="27272" y="48338"/>
                  </a:lnTo>
                  <a:cubicBezTo>
                    <a:pt x="27203" y="48615"/>
                    <a:pt x="27065" y="48753"/>
                    <a:pt x="26961" y="48926"/>
                  </a:cubicBezTo>
                  <a:cubicBezTo>
                    <a:pt x="26581" y="49479"/>
                    <a:pt x="26201" y="49997"/>
                    <a:pt x="25855" y="50550"/>
                  </a:cubicBezTo>
                  <a:cubicBezTo>
                    <a:pt x="25648" y="50861"/>
                    <a:pt x="25371" y="51138"/>
                    <a:pt x="25164" y="51449"/>
                  </a:cubicBezTo>
                  <a:cubicBezTo>
                    <a:pt x="25164" y="51483"/>
                    <a:pt x="25129" y="51518"/>
                    <a:pt x="25164" y="51553"/>
                  </a:cubicBezTo>
                  <a:cubicBezTo>
                    <a:pt x="25129" y="51553"/>
                    <a:pt x="25129" y="51587"/>
                    <a:pt x="25129" y="51587"/>
                  </a:cubicBezTo>
                  <a:lnTo>
                    <a:pt x="25129" y="51553"/>
                  </a:lnTo>
                  <a:cubicBezTo>
                    <a:pt x="25095" y="51553"/>
                    <a:pt x="25026" y="51587"/>
                    <a:pt x="25026" y="51622"/>
                  </a:cubicBezTo>
                  <a:cubicBezTo>
                    <a:pt x="25026" y="51647"/>
                    <a:pt x="25035" y="51654"/>
                    <a:pt x="25049" y="51654"/>
                  </a:cubicBezTo>
                  <a:cubicBezTo>
                    <a:pt x="25064" y="51654"/>
                    <a:pt x="25084" y="51646"/>
                    <a:pt x="25102" y="51646"/>
                  </a:cubicBezTo>
                  <a:cubicBezTo>
                    <a:pt x="25112" y="51646"/>
                    <a:pt x="25121" y="51648"/>
                    <a:pt x="25129" y="51656"/>
                  </a:cubicBezTo>
                  <a:cubicBezTo>
                    <a:pt x="24991" y="51933"/>
                    <a:pt x="24784" y="52140"/>
                    <a:pt x="24576" y="52348"/>
                  </a:cubicBezTo>
                  <a:cubicBezTo>
                    <a:pt x="24542" y="52399"/>
                    <a:pt x="24516" y="52425"/>
                    <a:pt x="24494" y="52425"/>
                  </a:cubicBezTo>
                  <a:cubicBezTo>
                    <a:pt x="24473" y="52425"/>
                    <a:pt x="24455" y="52399"/>
                    <a:pt x="24438" y="52348"/>
                  </a:cubicBezTo>
                  <a:cubicBezTo>
                    <a:pt x="24092" y="52624"/>
                    <a:pt x="23816" y="52935"/>
                    <a:pt x="23643" y="53281"/>
                  </a:cubicBezTo>
                  <a:cubicBezTo>
                    <a:pt x="23228" y="53557"/>
                    <a:pt x="22986" y="53972"/>
                    <a:pt x="22675" y="54352"/>
                  </a:cubicBezTo>
                  <a:cubicBezTo>
                    <a:pt x="22226" y="54940"/>
                    <a:pt x="21742" y="55493"/>
                    <a:pt x="21223" y="56046"/>
                  </a:cubicBezTo>
                  <a:cubicBezTo>
                    <a:pt x="21189" y="56115"/>
                    <a:pt x="21120" y="56150"/>
                    <a:pt x="21051" y="56184"/>
                  </a:cubicBezTo>
                  <a:cubicBezTo>
                    <a:pt x="21024" y="56237"/>
                    <a:pt x="21018" y="56311"/>
                    <a:pt x="20954" y="56311"/>
                  </a:cubicBezTo>
                  <a:cubicBezTo>
                    <a:pt x="20935" y="56311"/>
                    <a:pt x="20910" y="56304"/>
                    <a:pt x="20878" y="56288"/>
                  </a:cubicBezTo>
                  <a:cubicBezTo>
                    <a:pt x="20809" y="56323"/>
                    <a:pt x="20774" y="56426"/>
                    <a:pt x="20705" y="56530"/>
                  </a:cubicBezTo>
                  <a:cubicBezTo>
                    <a:pt x="20670" y="56565"/>
                    <a:pt x="20636" y="56599"/>
                    <a:pt x="20601" y="56634"/>
                  </a:cubicBezTo>
                  <a:cubicBezTo>
                    <a:pt x="20186" y="57152"/>
                    <a:pt x="19772" y="57636"/>
                    <a:pt x="19357" y="58189"/>
                  </a:cubicBezTo>
                  <a:cubicBezTo>
                    <a:pt x="19046" y="58569"/>
                    <a:pt x="18700" y="58880"/>
                    <a:pt x="18458" y="59295"/>
                  </a:cubicBezTo>
                  <a:cubicBezTo>
                    <a:pt x="18285" y="59537"/>
                    <a:pt x="18078" y="59745"/>
                    <a:pt x="18009" y="60021"/>
                  </a:cubicBezTo>
                  <a:cubicBezTo>
                    <a:pt x="18147" y="59883"/>
                    <a:pt x="18251" y="59745"/>
                    <a:pt x="18389" y="59606"/>
                  </a:cubicBezTo>
                  <a:cubicBezTo>
                    <a:pt x="19115" y="58742"/>
                    <a:pt x="19841" y="57913"/>
                    <a:pt x="20567" y="57048"/>
                  </a:cubicBezTo>
                  <a:cubicBezTo>
                    <a:pt x="20670" y="56945"/>
                    <a:pt x="20739" y="56806"/>
                    <a:pt x="20878" y="56772"/>
                  </a:cubicBezTo>
                  <a:lnTo>
                    <a:pt x="20878" y="56772"/>
                  </a:lnTo>
                  <a:cubicBezTo>
                    <a:pt x="20912" y="56910"/>
                    <a:pt x="20774" y="56979"/>
                    <a:pt x="20705" y="57083"/>
                  </a:cubicBezTo>
                  <a:cubicBezTo>
                    <a:pt x="20117" y="57843"/>
                    <a:pt x="19495" y="58604"/>
                    <a:pt x="18908" y="59364"/>
                  </a:cubicBezTo>
                  <a:cubicBezTo>
                    <a:pt x="18527" y="59814"/>
                    <a:pt x="18182" y="60263"/>
                    <a:pt x="17836" y="60678"/>
                  </a:cubicBezTo>
                  <a:cubicBezTo>
                    <a:pt x="17698" y="60851"/>
                    <a:pt x="17594" y="61023"/>
                    <a:pt x="17456" y="61196"/>
                  </a:cubicBezTo>
                  <a:cubicBezTo>
                    <a:pt x="17387" y="61300"/>
                    <a:pt x="17318" y="61404"/>
                    <a:pt x="17145" y="61438"/>
                  </a:cubicBezTo>
                  <a:cubicBezTo>
                    <a:pt x="17145" y="61127"/>
                    <a:pt x="17214" y="60885"/>
                    <a:pt x="17283" y="60609"/>
                  </a:cubicBezTo>
                  <a:cubicBezTo>
                    <a:pt x="17663" y="59606"/>
                    <a:pt x="18113" y="58604"/>
                    <a:pt x="18735" y="57671"/>
                  </a:cubicBezTo>
                  <a:cubicBezTo>
                    <a:pt x="18804" y="57567"/>
                    <a:pt x="18873" y="57463"/>
                    <a:pt x="18908" y="57325"/>
                  </a:cubicBezTo>
                  <a:cubicBezTo>
                    <a:pt x="19115" y="56979"/>
                    <a:pt x="19391" y="56737"/>
                    <a:pt x="19703" y="56495"/>
                  </a:cubicBezTo>
                  <a:cubicBezTo>
                    <a:pt x="20325" y="56081"/>
                    <a:pt x="20809" y="55562"/>
                    <a:pt x="21327" y="55009"/>
                  </a:cubicBezTo>
                  <a:cubicBezTo>
                    <a:pt x="21465" y="54836"/>
                    <a:pt x="21604" y="54698"/>
                    <a:pt x="21776" y="54594"/>
                  </a:cubicBezTo>
                  <a:cubicBezTo>
                    <a:pt x="22157" y="54249"/>
                    <a:pt x="22502" y="53903"/>
                    <a:pt x="22848" y="53488"/>
                  </a:cubicBezTo>
                  <a:cubicBezTo>
                    <a:pt x="23055" y="53246"/>
                    <a:pt x="23297" y="53004"/>
                    <a:pt x="23574" y="52797"/>
                  </a:cubicBezTo>
                  <a:cubicBezTo>
                    <a:pt x="23747" y="52659"/>
                    <a:pt x="23850" y="52451"/>
                    <a:pt x="23954" y="52278"/>
                  </a:cubicBezTo>
                  <a:cubicBezTo>
                    <a:pt x="24507" y="51483"/>
                    <a:pt x="25164" y="50792"/>
                    <a:pt x="25682" y="49997"/>
                  </a:cubicBezTo>
                  <a:cubicBezTo>
                    <a:pt x="25821" y="49824"/>
                    <a:pt x="25993" y="49617"/>
                    <a:pt x="26097" y="49410"/>
                  </a:cubicBezTo>
                  <a:cubicBezTo>
                    <a:pt x="26339" y="48926"/>
                    <a:pt x="26788" y="48649"/>
                    <a:pt x="27272" y="48338"/>
                  </a:cubicBezTo>
                  <a:close/>
                  <a:moveTo>
                    <a:pt x="19806" y="60298"/>
                  </a:moveTo>
                  <a:cubicBezTo>
                    <a:pt x="19668" y="60540"/>
                    <a:pt x="19461" y="60643"/>
                    <a:pt x="19253" y="60816"/>
                  </a:cubicBezTo>
                  <a:cubicBezTo>
                    <a:pt x="18977" y="61023"/>
                    <a:pt x="18700" y="61231"/>
                    <a:pt x="18424" y="61473"/>
                  </a:cubicBezTo>
                  <a:cubicBezTo>
                    <a:pt x="18389" y="61507"/>
                    <a:pt x="18320" y="61542"/>
                    <a:pt x="18251" y="61576"/>
                  </a:cubicBezTo>
                  <a:cubicBezTo>
                    <a:pt x="18211" y="61596"/>
                    <a:pt x="18171" y="61616"/>
                    <a:pt x="18138" y="61616"/>
                  </a:cubicBezTo>
                  <a:cubicBezTo>
                    <a:pt x="18113" y="61616"/>
                    <a:pt x="18093" y="61606"/>
                    <a:pt x="18078" y="61576"/>
                  </a:cubicBezTo>
                  <a:cubicBezTo>
                    <a:pt x="18043" y="61507"/>
                    <a:pt x="18078" y="61473"/>
                    <a:pt x="18113" y="61438"/>
                  </a:cubicBezTo>
                  <a:cubicBezTo>
                    <a:pt x="18182" y="61404"/>
                    <a:pt x="18216" y="61369"/>
                    <a:pt x="18251" y="61335"/>
                  </a:cubicBezTo>
                  <a:cubicBezTo>
                    <a:pt x="18631" y="61231"/>
                    <a:pt x="18838" y="60885"/>
                    <a:pt x="19149" y="60678"/>
                  </a:cubicBezTo>
                  <a:cubicBezTo>
                    <a:pt x="19357" y="60540"/>
                    <a:pt x="19530" y="60298"/>
                    <a:pt x="19806" y="60298"/>
                  </a:cubicBezTo>
                  <a:close/>
                  <a:moveTo>
                    <a:pt x="18887" y="34191"/>
                  </a:moveTo>
                  <a:cubicBezTo>
                    <a:pt x="18914" y="34191"/>
                    <a:pt x="18944" y="34203"/>
                    <a:pt x="18977" y="34235"/>
                  </a:cubicBezTo>
                  <a:cubicBezTo>
                    <a:pt x="18908" y="34512"/>
                    <a:pt x="18700" y="34754"/>
                    <a:pt x="18527" y="35030"/>
                  </a:cubicBezTo>
                  <a:cubicBezTo>
                    <a:pt x="18424" y="35203"/>
                    <a:pt x="18285" y="35376"/>
                    <a:pt x="18182" y="35549"/>
                  </a:cubicBezTo>
                  <a:cubicBezTo>
                    <a:pt x="17871" y="36171"/>
                    <a:pt x="17525" y="36724"/>
                    <a:pt x="17110" y="37277"/>
                  </a:cubicBezTo>
                  <a:cubicBezTo>
                    <a:pt x="16799" y="37761"/>
                    <a:pt x="16557" y="38245"/>
                    <a:pt x="16281" y="38729"/>
                  </a:cubicBezTo>
                  <a:cubicBezTo>
                    <a:pt x="16073" y="39144"/>
                    <a:pt x="15831" y="39524"/>
                    <a:pt x="15589" y="39939"/>
                  </a:cubicBezTo>
                  <a:cubicBezTo>
                    <a:pt x="15002" y="41045"/>
                    <a:pt x="14380" y="42185"/>
                    <a:pt x="13723" y="43292"/>
                  </a:cubicBezTo>
                  <a:cubicBezTo>
                    <a:pt x="13343" y="43948"/>
                    <a:pt x="13066" y="44640"/>
                    <a:pt x="12824" y="45331"/>
                  </a:cubicBezTo>
                  <a:cubicBezTo>
                    <a:pt x="12548" y="46091"/>
                    <a:pt x="12340" y="46817"/>
                    <a:pt x="12064" y="47578"/>
                  </a:cubicBezTo>
                  <a:cubicBezTo>
                    <a:pt x="11856" y="48165"/>
                    <a:pt x="11787" y="48822"/>
                    <a:pt x="11649" y="49444"/>
                  </a:cubicBezTo>
                  <a:cubicBezTo>
                    <a:pt x="11614" y="49617"/>
                    <a:pt x="11614" y="49790"/>
                    <a:pt x="11545" y="49928"/>
                  </a:cubicBezTo>
                  <a:cubicBezTo>
                    <a:pt x="11372" y="50481"/>
                    <a:pt x="11407" y="51069"/>
                    <a:pt x="11372" y="51656"/>
                  </a:cubicBezTo>
                  <a:cubicBezTo>
                    <a:pt x="11338" y="51967"/>
                    <a:pt x="11269" y="52278"/>
                    <a:pt x="11269" y="52590"/>
                  </a:cubicBezTo>
                  <a:cubicBezTo>
                    <a:pt x="11269" y="53108"/>
                    <a:pt x="11200" y="53626"/>
                    <a:pt x="11130" y="54110"/>
                  </a:cubicBezTo>
                  <a:cubicBezTo>
                    <a:pt x="11027" y="54594"/>
                    <a:pt x="10958" y="55078"/>
                    <a:pt x="10612" y="55458"/>
                  </a:cubicBezTo>
                  <a:cubicBezTo>
                    <a:pt x="10266" y="55873"/>
                    <a:pt x="9955" y="56323"/>
                    <a:pt x="9644" y="56806"/>
                  </a:cubicBezTo>
                  <a:cubicBezTo>
                    <a:pt x="9402" y="57256"/>
                    <a:pt x="9022" y="57636"/>
                    <a:pt x="8676" y="58016"/>
                  </a:cubicBezTo>
                  <a:cubicBezTo>
                    <a:pt x="8365" y="58362"/>
                    <a:pt x="8158" y="58777"/>
                    <a:pt x="7847" y="59122"/>
                  </a:cubicBezTo>
                  <a:cubicBezTo>
                    <a:pt x="7778" y="59226"/>
                    <a:pt x="7743" y="59330"/>
                    <a:pt x="7847" y="59433"/>
                  </a:cubicBezTo>
                  <a:cubicBezTo>
                    <a:pt x="7870" y="59449"/>
                    <a:pt x="7892" y="59456"/>
                    <a:pt x="7912" y="59456"/>
                  </a:cubicBezTo>
                  <a:cubicBezTo>
                    <a:pt x="7982" y="59456"/>
                    <a:pt x="8035" y="59375"/>
                    <a:pt x="8089" y="59295"/>
                  </a:cubicBezTo>
                  <a:cubicBezTo>
                    <a:pt x="8158" y="59191"/>
                    <a:pt x="8192" y="59019"/>
                    <a:pt x="8331" y="58915"/>
                  </a:cubicBezTo>
                  <a:lnTo>
                    <a:pt x="8331" y="58915"/>
                  </a:lnTo>
                  <a:cubicBezTo>
                    <a:pt x="8334" y="58921"/>
                    <a:pt x="8336" y="58927"/>
                    <a:pt x="8339" y="58933"/>
                  </a:cubicBezTo>
                  <a:lnTo>
                    <a:pt x="8339" y="58933"/>
                  </a:lnTo>
                  <a:cubicBezTo>
                    <a:pt x="8365" y="58875"/>
                    <a:pt x="8368" y="58843"/>
                    <a:pt x="8400" y="58811"/>
                  </a:cubicBezTo>
                  <a:cubicBezTo>
                    <a:pt x="8434" y="58811"/>
                    <a:pt x="8434" y="58846"/>
                    <a:pt x="8434" y="58846"/>
                  </a:cubicBezTo>
                  <a:cubicBezTo>
                    <a:pt x="8402" y="58878"/>
                    <a:pt x="8400" y="58940"/>
                    <a:pt x="8344" y="58949"/>
                  </a:cubicBezTo>
                  <a:lnTo>
                    <a:pt x="8344" y="58949"/>
                  </a:lnTo>
                  <a:cubicBezTo>
                    <a:pt x="8343" y="58943"/>
                    <a:pt x="8341" y="58938"/>
                    <a:pt x="8339" y="58933"/>
                  </a:cubicBezTo>
                  <a:lnTo>
                    <a:pt x="8339" y="58933"/>
                  </a:lnTo>
                  <a:cubicBezTo>
                    <a:pt x="8336" y="58938"/>
                    <a:pt x="8334" y="58944"/>
                    <a:pt x="8331" y="58950"/>
                  </a:cubicBezTo>
                  <a:cubicBezTo>
                    <a:pt x="8336" y="58950"/>
                    <a:pt x="8340" y="58949"/>
                    <a:pt x="8344" y="58949"/>
                  </a:cubicBezTo>
                  <a:lnTo>
                    <a:pt x="8344" y="58949"/>
                  </a:lnTo>
                  <a:cubicBezTo>
                    <a:pt x="8383" y="59071"/>
                    <a:pt x="8290" y="59168"/>
                    <a:pt x="8227" y="59295"/>
                  </a:cubicBezTo>
                  <a:cubicBezTo>
                    <a:pt x="7950" y="59814"/>
                    <a:pt x="7605" y="60332"/>
                    <a:pt x="7363" y="60885"/>
                  </a:cubicBezTo>
                  <a:cubicBezTo>
                    <a:pt x="7328" y="60885"/>
                    <a:pt x="7294" y="60920"/>
                    <a:pt x="7259" y="60920"/>
                  </a:cubicBezTo>
                  <a:cubicBezTo>
                    <a:pt x="7225" y="60747"/>
                    <a:pt x="7294" y="60574"/>
                    <a:pt x="7328" y="60401"/>
                  </a:cubicBezTo>
                  <a:cubicBezTo>
                    <a:pt x="7536" y="59226"/>
                    <a:pt x="7743" y="58051"/>
                    <a:pt x="8089" y="56910"/>
                  </a:cubicBezTo>
                  <a:cubicBezTo>
                    <a:pt x="8296" y="56219"/>
                    <a:pt x="8434" y="55458"/>
                    <a:pt x="8573" y="54733"/>
                  </a:cubicBezTo>
                  <a:cubicBezTo>
                    <a:pt x="8711" y="54249"/>
                    <a:pt x="8849" y="53765"/>
                    <a:pt x="8953" y="53281"/>
                  </a:cubicBezTo>
                  <a:cubicBezTo>
                    <a:pt x="9022" y="52935"/>
                    <a:pt x="9056" y="52624"/>
                    <a:pt x="9160" y="52278"/>
                  </a:cubicBezTo>
                  <a:cubicBezTo>
                    <a:pt x="9298" y="51691"/>
                    <a:pt x="9575" y="51138"/>
                    <a:pt x="9886" y="50619"/>
                  </a:cubicBezTo>
                  <a:cubicBezTo>
                    <a:pt x="10197" y="50135"/>
                    <a:pt x="10474" y="49651"/>
                    <a:pt x="10750" y="49168"/>
                  </a:cubicBezTo>
                  <a:cubicBezTo>
                    <a:pt x="11027" y="48649"/>
                    <a:pt x="11372" y="48165"/>
                    <a:pt x="11753" y="47716"/>
                  </a:cubicBezTo>
                  <a:cubicBezTo>
                    <a:pt x="11822" y="47647"/>
                    <a:pt x="11856" y="47543"/>
                    <a:pt x="11925" y="47439"/>
                  </a:cubicBezTo>
                  <a:cubicBezTo>
                    <a:pt x="11906" y="47435"/>
                    <a:pt x="11888" y="47432"/>
                    <a:pt x="11871" y="47432"/>
                  </a:cubicBezTo>
                  <a:cubicBezTo>
                    <a:pt x="11768" y="47432"/>
                    <a:pt x="11708" y="47513"/>
                    <a:pt x="11649" y="47543"/>
                  </a:cubicBezTo>
                  <a:cubicBezTo>
                    <a:pt x="11234" y="48027"/>
                    <a:pt x="10854" y="48580"/>
                    <a:pt x="10508" y="49133"/>
                  </a:cubicBezTo>
                  <a:cubicBezTo>
                    <a:pt x="10128" y="49893"/>
                    <a:pt x="9644" y="50585"/>
                    <a:pt x="9298" y="51345"/>
                  </a:cubicBezTo>
                  <a:cubicBezTo>
                    <a:pt x="9126" y="51725"/>
                    <a:pt x="8918" y="52106"/>
                    <a:pt x="8745" y="52486"/>
                  </a:cubicBezTo>
                  <a:cubicBezTo>
                    <a:pt x="8365" y="53626"/>
                    <a:pt x="8158" y="54767"/>
                    <a:pt x="7881" y="55942"/>
                  </a:cubicBezTo>
                  <a:cubicBezTo>
                    <a:pt x="7812" y="56323"/>
                    <a:pt x="7743" y="56737"/>
                    <a:pt x="7536" y="57083"/>
                  </a:cubicBezTo>
                  <a:cubicBezTo>
                    <a:pt x="7501" y="57118"/>
                    <a:pt x="7466" y="57152"/>
                    <a:pt x="7501" y="57187"/>
                  </a:cubicBezTo>
                  <a:cubicBezTo>
                    <a:pt x="7536" y="57567"/>
                    <a:pt x="7363" y="57913"/>
                    <a:pt x="7259" y="58293"/>
                  </a:cubicBezTo>
                  <a:cubicBezTo>
                    <a:pt x="7190" y="58673"/>
                    <a:pt x="7121" y="59088"/>
                    <a:pt x="7121" y="59503"/>
                  </a:cubicBezTo>
                  <a:cubicBezTo>
                    <a:pt x="7052" y="60194"/>
                    <a:pt x="6913" y="60851"/>
                    <a:pt x="6844" y="61542"/>
                  </a:cubicBezTo>
                  <a:cubicBezTo>
                    <a:pt x="6810" y="61646"/>
                    <a:pt x="6810" y="61784"/>
                    <a:pt x="6671" y="61922"/>
                  </a:cubicBezTo>
                  <a:cubicBezTo>
                    <a:pt x="6637" y="61715"/>
                    <a:pt x="6637" y="61507"/>
                    <a:pt x="6637" y="61335"/>
                  </a:cubicBezTo>
                  <a:cubicBezTo>
                    <a:pt x="6602" y="61058"/>
                    <a:pt x="6775" y="60781"/>
                    <a:pt x="6568" y="60505"/>
                  </a:cubicBezTo>
                  <a:cubicBezTo>
                    <a:pt x="6533" y="60470"/>
                    <a:pt x="6568" y="60367"/>
                    <a:pt x="6568" y="60332"/>
                  </a:cubicBezTo>
                  <a:cubicBezTo>
                    <a:pt x="6741" y="59433"/>
                    <a:pt x="6775" y="58535"/>
                    <a:pt x="6983" y="57636"/>
                  </a:cubicBezTo>
                  <a:cubicBezTo>
                    <a:pt x="7259" y="56184"/>
                    <a:pt x="7639" y="54767"/>
                    <a:pt x="8054" y="53350"/>
                  </a:cubicBezTo>
                  <a:cubicBezTo>
                    <a:pt x="8365" y="52313"/>
                    <a:pt x="8711" y="51276"/>
                    <a:pt x="9056" y="50239"/>
                  </a:cubicBezTo>
                  <a:cubicBezTo>
                    <a:pt x="9437" y="49168"/>
                    <a:pt x="9886" y="48131"/>
                    <a:pt x="10439" y="47163"/>
                  </a:cubicBezTo>
                  <a:cubicBezTo>
                    <a:pt x="10992" y="46160"/>
                    <a:pt x="11580" y="45123"/>
                    <a:pt x="12029" y="44052"/>
                  </a:cubicBezTo>
                  <a:cubicBezTo>
                    <a:pt x="12202" y="43672"/>
                    <a:pt x="12375" y="43257"/>
                    <a:pt x="12444" y="42808"/>
                  </a:cubicBezTo>
                  <a:cubicBezTo>
                    <a:pt x="12478" y="42566"/>
                    <a:pt x="12548" y="42324"/>
                    <a:pt x="12651" y="42116"/>
                  </a:cubicBezTo>
                  <a:cubicBezTo>
                    <a:pt x="12720" y="41978"/>
                    <a:pt x="12755" y="41909"/>
                    <a:pt x="12720" y="41771"/>
                  </a:cubicBezTo>
                  <a:lnTo>
                    <a:pt x="12720" y="41771"/>
                  </a:lnTo>
                  <a:cubicBezTo>
                    <a:pt x="12478" y="41874"/>
                    <a:pt x="12478" y="42116"/>
                    <a:pt x="12409" y="42289"/>
                  </a:cubicBezTo>
                  <a:cubicBezTo>
                    <a:pt x="12375" y="42427"/>
                    <a:pt x="12340" y="42531"/>
                    <a:pt x="12306" y="42669"/>
                  </a:cubicBezTo>
                  <a:cubicBezTo>
                    <a:pt x="12167" y="43430"/>
                    <a:pt x="11753" y="44087"/>
                    <a:pt x="11511" y="44812"/>
                  </a:cubicBezTo>
                  <a:cubicBezTo>
                    <a:pt x="11441" y="44985"/>
                    <a:pt x="11338" y="45158"/>
                    <a:pt x="11130" y="45296"/>
                  </a:cubicBezTo>
                  <a:cubicBezTo>
                    <a:pt x="11130" y="44916"/>
                    <a:pt x="11269" y="44640"/>
                    <a:pt x="11372" y="44328"/>
                  </a:cubicBezTo>
                  <a:cubicBezTo>
                    <a:pt x="11683" y="43222"/>
                    <a:pt x="12098" y="42185"/>
                    <a:pt x="12478" y="41148"/>
                  </a:cubicBezTo>
                  <a:cubicBezTo>
                    <a:pt x="12582" y="40872"/>
                    <a:pt x="12651" y="40630"/>
                    <a:pt x="12686" y="40353"/>
                  </a:cubicBezTo>
                  <a:cubicBezTo>
                    <a:pt x="12720" y="40146"/>
                    <a:pt x="12790" y="39973"/>
                    <a:pt x="12962" y="39835"/>
                  </a:cubicBezTo>
                  <a:lnTo>
                    <a:pt x="12962" y="39835"/>
                  </a:lnTo>
                  <a:cubicBezTo>
                    <a:pt x="12893" y="40388"/>
                    <a:pt x="12824" y="40907"/>
                    <a:pt x="12755" y="41460"/>
                  </a:cubicBezTo>
                  <a:cubicBezTo>
                    <a:pt x="12928" y="41079"/>
                    <a:pt x="12928" y="40699"/>
                    <a:pt x="13031" y="40284"/>
                  </a:cubicBezTo>
                  <a:cubicBezTo>
                    <a:pt x="13135" y="39835"/>
                    <a:pt x="13239" y="39351"/>
                    <a:pt x="13343" y="38902"/>
                  </a:cubicBezTo>
                  <a:cubicBezTo>
                    <a:pt x="13412" y="38591"/>
                    <a:pt x="13688" y="38314"/>
                    <a:pt x="13930" y="38141"/>
                  </a:cubicBezTo>
                  <a:cubicBezTo>
                    <a:pt x="14034" y="38072"/>
                    <a:pt x="14138" y="38003"/>
                    <a:pt x="14207" y="37865"/>
                  </a:cubicBezTo>
                  <a:cubicBezTo>
                    <a:pt x="14414" y="37208"/>
                    <a:pt x="14933" y="36759"/>
                    <a:pt x="15451" y="36344"/>
                  </a:cubicBezTo>
                  <a:lnTo>
                    <a:pt x="15451" y="36309"/>
                  </a:lnTo>
                  <a:cubicBezTo>
                    <a:pt x="15935" y="35929"/>
                    <a:pt x="16350" y="35549"/>
                    <a:pt x="16799" y="35100"/>
                  </a:cubicBezTo>
                  <a:cubicBezTo>
                    <a:pt x="17179" y="34719"/>
                    <a:pt x="17629" y="34477"/>
                    <a:pt x="18147" y="34443"/>
                  </a:cubicBezTo>
                  <a:cubicBezTo>
                    <a:pt x="18389" y="34443"/>
                    <a:pt x="18527" y="34339"/>
                    <a:pt x="18735" y="34270"/>
                  </a:cubicBezTo>
                  <a:cubicBezTo>
                    <a:pt x="18782" y="34246"/>
                    <a:pt x="18829" y="34191"/>
                    <a:pt x="18887" y="34191"/>
                  </a:cubicBezTo>
                  <a:close/>
                  <a:moveTo>
                    <a:pt x="6952" y="62104"/>
                  </a:moveTo>
                  <a:cubicBezTo>
                    <a:pt x="6957" y="62104"/>
                    <a:pt x="6965" y="62112"/>
                    <a:pt x="6983" y="62129"/>
                  </a:cubicBezTo>
                  <a:cubicBezTo>
                    <a:pt x="6983" y="62129"/>
                    <a:pt x="6983" y="62129"/>
                    <a:pt x="6983" y="62164"/>
                  </a:cubicBezTo>
                  <a:cubicBezTo>
                    <a:pt x="6983" y="62164"/>
                    <a:pt x="6948" y="62164"/>
                    <a:pt x="6948" y="62129"/>
                  </a:cubicBezTo>
                  <a:cubicBezTo>
                    <a:pt x="6948" y="62112"/>
                    <a:pt x="6948" y="62104"/>
                    <a:pt x="6952" y="62104"/>
                  </a:cubicBezTo>
                  <a:close/>
                  <a:moveTo>
                    <a:pt x="18873" y="52693"/>
                  </a:moveTo>
                  <a:lnTo>
                    <a:pt x="18873" y="52693"/>
                  </a:lnTo>
                  <a:cubicBezTo>
                    <a:pt x="18735" y="52970"/>
                    <a:pt x="18562" y="53212"/>
                    <a:pt x="18389" y="53454"/>
                  </a:cubicBezTo>
                  <a:cubicBezTo>
                    <a:pt x="17698" y="54387"/>
                    <a:pt x="17076" y="55389"/>
                    <a:pt x="16315" y="56288"/>
                  </a:cubicBezTo>
                  <a:cubicBezTo>
                    <a:pt x="16246" y="56357"/>
                    <a:pt x="16246" y="56426"/>
                    <a:pt x="16281" y="56530"/>
                  </a:cubicBezTo>
                  <a:cubicBezTo>
                    <a:pt x="16384" y="56392"/>
                    <a:pt x="16419" y="56219"/>
                    <a:pt x="16626" y="56150"/>
                  </a:cubicBezTo>
                  <a:lnTo>
                    <a:pt x="16626" y="56150"/>
                  </a:lnTo>
                  <a:cubicBezTo>
                    <a:pt x="16661" y="56288"/>
                    <a:pt x="16626" y="56392"/>
                    <a:pt x="16557" y="56461"/>
                  </a:cubicBezTo>
                  <a:cubicBezTo>
                    <a:pt x="16419" y="56668"/>
                    <a:pt x="16246" y="56841"/>
                    <a:pt x="16108" y="57048"/>
                  </a:cubicBezTo>
                  <a:cubicBezTo>
                    <a:pt x="15693" y="57740"/>
                    <a:pt x="15313" y="58431"/>
                    <a:pt x="14898" y="59088"/>
                  </a:cubicBezTo>
                  <a:cubicBezTo>
                    <a:pt x="14794" y="59261"/>
                    <a:pt x="14760" y="59468"/>
                    <a:pt x="14518" y="59503"/>
                  </a:cubicBezTo>
                  <a:cubicBezTo>
                    <a:pt x="14518" y="59468"/>
                    <a:pt x="14518" y="59468"/>
                    <a:pt x="14552" y="59433"/>
                  </a:cubicBezTo>
                  <a:cubicBezTo>
                    <a:pt x="14449" y="59433"/>
                    <a:pt x="14449" y="59468"/>
                    <a:pt x="14414" y="59537"/>
                  </a:cubicBezTo>
                  <a:cubicBezTo>
                    <a:pt x="14241" y="59883"/>
                    <a:pt x="13999" y="60194"/>
                    <a:pt x="13930" y="60609"/>
                  </a:cubicBezTo>
                  <a:cubicBezTo>
                    <a:pt x="13896" y="60781"/>
                    <a:pt x="13757" y="60885"/>
                    <a:pt x="13688" y="61058"/>
                  </a:cubicBezTo>
                  <a:cubicBezTo>
                    <a:pt x="13654" y="61473"/>
                    <a:pt x="13343" y="61784"/>
                    <a:pt x="13204" y="62164"/>
                  </a:cubicBezTo>
                  <a:cubicBezTo>
                    <a:pt x="13066" y="62060"/>
                    <a:pt x="13135" y="61991"/>
                    <a:pt x="13135" y="61888"/>
                  </a:cubicBezTo>
                  <a:cubicBezTo>
                    <a:pt x="13170" y="61404"/>
                    <a:pt x="13239" y="60885"/>
                    <a:pt x="13308" y="60401"/>
                  </a:cubicBezTo>
                  <a:cubicBezTo>
                    <a:pt x="13377" y="59710"/>
                    <a:pt x="13654" y="59053"/>
                    <a:pt x="13930" y="58431"/>
                  </a:cubicBezTo>
                  <a:cubicBezTo>
                    <a:pt x="14207" y="57740"/>
                    <a:pt x="14483" y="57014"/>
                    <a:pt x="14829" y="56357"/>
                  </a:cubicBezTo>
                  <a:cubicBezTo>
                    <a:pt x="15140" y="55666"/>
                    <a:pt x="15486" y="55009"/>
                    <a:pt x="15900" y="54387"/>
                  </a:cubicBezTo>
                  <a:cubicBezTo>
                    <a:pt x="16108" y="54041"/>
                    <a:pt x="16453" y="53730"/>
                    <a:pt x="16765" y="53488"/>
                  </a:cubicBezTo>
                  <a:cubicBezTo>
                    <a:pt x="17006" y="53281"/>
                    <a:pt x="17283" y="53212"/>
                    <a:pt x="17594" y="53212"/>
                  </a:cubicBezTo>
                  <a:cubicBezTo>
                    <a:pt x="17594" y="53246"/>
                    <a:pt x="17594" y="53315"/>
                    <a:pt x="17594" y="53350"/>
                  </a:cubicBezTo>
                  <a:cubicBezTo>
                    <a:pt x="17836" y="53177"/>
                    <a:pt x="18078" y="53004"/>
                    <a:pt x="18320" y="52866"/>
                  </a:cubicBezTo>
                  <a:cubicBezTo>
                    <a:pt x="18493" y="52762"/>
                    <a:pt x="18631" y="52728"/>
                    <a:pt x="18873" y="52693"/>
                  </a:cubicBezTo>
                  <a:close/>
                  <a:moveTo>
                    <a:pt x="6983" y="62613"/>
                  </a:moveTo>
                  <a:cubicBezTo>
                    <a:pt x="6983" y="62648"/>
                    <a:pt x="6983" y="62648"/>
                    <a:pt x="6948" y="62648"/>
                  </a:cubicBezTo>
                  <a:lnTo>
                    <a:pt x="6948" y="62613"/>
                  </a:lnTo>
                  <a:close/>
                  <a:moveTo>
                    <a:pt x="25786" y="49410"/>
                  </a:moveTo>
                  <a:lnTo>
                    <a:pt x="25786" y="49410"/>
                  </a:lnTo>
                  <a:cubicBezTo>
                    <a:pt x="25648" y="49755"/>
                    <a:pt x="25475" y="49928"/>
                    <a:pt x="25337" y="50135"/>
                  </a:cubicBezTo>
                  <a:cubicBezTo>
                    <a:pt x="24784" y="50861"/>
                    <a:pt x="24231" y="51622"/>
                    <a:pt x="23678" y="52313"/>
                  </a:cubicBezTo>
                  <a:cubicBezTo>
                    <a:pt x="23401" y="52659"/>
                    <a:pt x="23055" y="52935"/>
                    <a:pt x="22779" y="53281"/>
                  </a:cubicBezTo>
                  <a:cubicBezTo>
                    <a:pt x="22191" y="53903"/>
                    <a:pt x="21534" y="54491"/>
                    <a:pt x="20912" y="55113"/>
                  </a:cubicBezTo>
                  <a:cubicBezTo>
                    <a:pt x="20601" y="55458"/>
                    <a:pt x="20152" y="55700"/>
                    <a:pt x="19806" y="56046"/>
                  </a:cubicBezTo>
                  <a:cubicBezTo>
                    <a:pt x="19115" y="56668"/>
                    <a:pt x="18354" y="57152"/>
                    <a:pt x="17698" y="57843"/>
                  </a:cubicBezTo>
                  <a:cubicBezTo>
                    <a:pt x="17248" y="58293"/>
                    <a:pt x="16765" y="58673"/>
                    <a:pt x="16281" y="59088"/>
                  </a:cubicBezTo>
                  <a:cubicBezTo>
                    <a:pt x="16039" y="59295"/>
                    <a:pt x="15831" y="59537"/>
                    <a:pt x="15624" y="59779"/>
                  </a:cubicBezTo>
                  <a:cubicBezTo>
                    <a:pt x="15175" y="60298"/>
                    <a:pt x="14760" y="60816"/>
                    <a:pt x="14345" y="61335"/>
                  </a:cubicBezTo>
                  <a:cubicBezTo>
                    <a:pt x="14068" y="61646"/>
                    <a:pt x="13861" y="62026"/>
                    <a:pt x="13688" y="62371"/>
                  </a:cubicBezTo>
                  <a:cubicBezTo>
                    <a:pt x="13585" y="62510"/>
                    <a:pt x="13585" y="62648"/>
                    <a:pt x="13377" y="62648"/>
                  </a:cubicBezTo>
                  <a:cubicBezTo>
                    <a:pt x="13308" y="62371"/>
                    <a:pt x="13446" y="62164"/>
                    <a:pt x="13550" y="61922"/>
                  </a:cubicBezTo>
                  <a:cubicBezTo>
                    <a:pt x="13999" y="60954"/>
                    <a:pt x="14552" y="60090"/>
                    <a:pt x="15071" y="59226"/>
                  </a:cubicBezTo>
                  <a:cubicBezTo>
                    <a:pt x="15486" y="58569"/>
                    <a:pt x="15866" y="57947"/>
                    <a:pt x="16246" y="57290"/>
                  </a:cubicBezTo>
                  <a:cubicBezTo>
                    <a:pt x="16419" y="56979"/>
                    <a:pt x="16661" y="56703"/>
                    <a:pt x="16903" y="56461"/>
                  </a:cubicBezTo>
                  <a:cubicBezTo>
                    <a:pt x="17318" y="56011"/>
                    <a:pt x="17767" y="55597"/>
                    <a:pt x="18113" y="55113"/>
                  </a:cubicBezTo>
                  <a:cubicBezTo>
                    <a:pt x="18182" y="55044"/>
                    <a:pt x="18251" y="55009"/>
                    <a:pt x="18320" y="55009"/>
                  </a:cubicBezTo>
                  <a:cubicBezTo>
                    <a:pt x="18424" y="54975"/>
                    <a:pt x="18458" y="54940"/>
                    <a:pt x="18493" y="54836"/>
                  </a:cubicBezTo>
                  <a:cubicBezTo>
                    <a:pt x="18493" y="54836"/>
                    <a:pt x="18493" y="54802"/>
                    <a:pt x="18493" y="54802"/>
                  </a:cubicBezTo>
                  <a:cubicBezTo>
                    <a:pt x="18908" y="54214"/>
                    <a:pt x="19357" y="53661"/>
                    <a:pt x="19806" y="53143"/>
                  </a:cubicBezTo>
                  <a:cubicBezTo>
                    <a:pt x="19841" y="53073"/>
                    <a:pt x="19910" y="53004"/>
                    <a:pt x="19944" y="53004"/>
                  </a:cubicBezTo>
                  <a:cubicBezTo>
                    <a:pt x="20186" y="53004"/>
                    <a:pt x="20325" y="52797"/>
                    <a:pt x="20498" y="52762"/>
                  </a:cubicBezTo>
                  <a:cubicBezTo>
                    <a:pt x="20739" y="52693"/>
                    <a:pt x="20843" y="52486"/>
                    <a:pt x="21051" y="52382"/>
                  </a:cubicBezTo>
                  <a:cubicBezTo>
                    <a:pt x="21569" y="52175"/>
                    <a:pt x="22053" y="51829"/>
                    <a:pt x="22502" y="51518"/>
                  </a:cubicBezTo>
                  <a:cubicBezTo>
                    <a:pt x="22610" y="51464"/>
                    <a:pt x="22697" y="51347"/>
                    <a:pt x="22844" y="51347"/>
                  </a:cubicBezTo>
                  <a:cubicBezTo>
                    <a:pt x="22886" y="51347"/>
                    <a:pt x="22933" y="51357"/>
                    <a:pt x="22986" y="51380"/>
                  </a:cubicBezTo>
                  <a:cubicBezTo>
                    <a:pt x="22994" y="51384"/>
                    <a:pt x="23001" y="51385"/>
                    <a:pt x="23008" y="51385"/>
                  </a:cubicBezTo>
                  <a:cubicBezTo>
                    <a:pt x="23063" y="51385"/>
                    <a:pt x="23097" y="51272"/>
                    <a:pt x="23159" y="51241"/>
                  </a:cubicBezTo>
                  <a:cubicBezTo>
                    <a:pt x="23297" y="51069"/>
                    <a:pt x="23436" y="50930"/>
                    <a:pt x="23608" y="50792"/>
                  </a:cubicBezTo>
                  <a:cubicBezTo>
                    <a:pt x="23643" y="50758"/>
                    <a:pt x="23678" y="50723"/>
                    <a:pt x="23712" y="50723"/>
                  </a:cubicBezTo>
                  <a:cubicBezTo>
                    <a:pt x="24092" y="50723"/>
                    <a:pt x="24231" y="50377"/>
                    <a:pt x="24507" y="50239"/>
                  </a:cubicBezTo>
                  <a:cubicBezTo>
                    <a:pt x="24623" y="50181"/>
                    <a:pt x="24690" y="50050"/>
                    <a:pt x="24831" y="50050"/>
                  </a:cubicBezTo>
                  <a:cubicBezTo>
                    <a:pt x="24858" y="50050"/>
                    <a:pt x="24888" y="50055"/>
                    <a:pt x="24922" y="50066"/>
                  </a:cubicBezTo>
                  <a:cubicBezTo>
                    <a:pt x="24931" y="50071"/>
                    <a:pt x="24940" y="50073"/>
                    <a:pt x="24948" y="50073"/>
                  </a:cubicBezTo>
                  <a:cubicBezTo>
                    <a:pt x="25001" y="50073"/>
                    <a:pt x="25035" y="49988"/>
                    <a:pt x="25095" y="49928"/>
                  </a:cubicBezTo>
                  <a:cubicBezTo>
                    <a:pt x="25233" y="49721"/>
                    <a:pt x="25475" y="49582"/>
                    <a:pt x="25786" y="49410"/>
                  </a:cubicBezTo>
                  <a:close/>
                  <a:moveTo>
                    <a:pt x="22493" y="61245"/>
                  </a:moveTo>
                  <a:cubicBezTo>
                    <a:pt x="22550" y="61245"/>
                    <a:pt x="22613" y="61255"/>
                    <a:pt x="22675" y="61265"/>
                  </a:cubicBezTo>
                  <a:cubicBezTo>
                    <a:pt x="22710" y="61438"/>
                    <a:pt x="22571" y="61507"/>
                    <a:pt x="22468" y="61576"/>
                  </a:cubicBezTo>
                  <a:cubicBezTo>
                    <a:pt x="22157" y="61818"/>
                    <a:pt x="21880" y="62060"/>
                    <a:pt x="21534" y="62268"/>
                  </a:cubicBezTo>
                  <a:cubicBezTo>
                    <a:pt x="21223" y="62406"/>
                    <a:pt x="20912" y="62613"/>
                    <a:pt x="20636" y="62786"/>
                  </a:cubicBezTo>
                  <a:cubicBezTo>
                    <a:pt x="20569" y="62831"/>
                    <a:pt x="20489" y="62889"/>
                    <a:pt x="20412" y="62889"/>
                  </a:cubicBezTo>
                  <a:cubicBezTo>
                    <a:pt x="20369" y="62889"/>
                    <a:pt x="20327" y="62871"/>
                    <a:pt x="20290" y="62821"/>
                  </a:cubicBezTo>
                  <a:cubicBezTo>
                    <a:pt x="20325" y="62786"/>
                    <a:pt x="20359" y="62786"/>
                    <a:pt x="20359" y="62717"/>
                  </a:cubicBezTo>
                  <a:lnTo>
                    <a:pt x="20359" y="62717"/>
                  </a:lnTo>
                  <a:cubicBezTo>
                    <a:pt x="20325" y="62752"/>
                    <a:pt x="20290" y="62752"/>
                    <a:pt x="20256" y="62821"/>
                  </a:cubicBezTo>
                  <a:cubicBezTo>
                    <a:pt x="20221" y="62821"/>
                    <a:pt x="20186" y="62786"/>
                    <a:pt x="20152" y="62786"/>
                  </a:cubicBezTo>
                  <a:cubicBezTo>
                    <a:pt x="20177" y="62761"/>
                    <a:pt x="20203" y="62679"/>
                    <a:pt x="20270" y="62679"/>
                  </a:cubicBezTo>
                  <a:cubicBezTo>
                    <a:pt x="20293" y="62679"/>
                    <a:pt x="20323" y="62690"/>
                    <a:pt x="20359" y="62717"/>
                  </a:cubicBezTo>
                  <a:cubicBezTo>
                    <a:pt x="20843" y="62268"/>
                    <a:pt x="21396" y="61888"/>
                    <a:pt x="21949" y="61542"/>
                  </a:cubicBezTo>
                  <a:cubicBezTo>
                    <a:pt x="21986" y="61517"/>
                    <a:pt x="22014" y="61506"/>
                    <a:pt x="22035" y="61506"/>
                  </a:cubicBezTo>
                  <a:cubicBezTo>
                    <a:pt x="22073" y="61506"/>
                    <a:pt x="22088" y="61544"/>
                    <a:pt x="22088" y="61611"/>
                  </a:cubicBezTo>
                  <a:cubicBezTo>
                    <a:pt x="22157" y="61576"/>
                    <a:pt x="22260" y="61542"/>
                    <a:pt x="22260" y="61542"/>
                  </a:cubicBezTo>
                  <a:cubicBezTo>
                    <a:pt x="22260" y="61300"/>
                    <a:pt x="22362" y="61245"/>
                    <a:pt x="22493" y="61245"/>
                  </a:cubicBezTo>
                  <a:close/>
                  <a:moveTo>
                    <a:pt x="20083" y="62821"/>
                  </a:moveTo>
                  <a:lnTo>
                    <a:pt x="20048" y="62890"/>
                  </a:lnTo>
                  <a:cubicBezTo>
                    <a:pt x="20048" y="62855"/>
                    <a:pt x="20083" y="62821"/>
                    <a:pt x="20083" y="62821"/>
                  </a:cubicBezTo>
                  <a:close/>
                  <a:moveTo>
                    <a:pt x="35153" y="48891"/>
                  </a:moveTo>
                  <a:cubicBezTo>
                    <a:pt x="35049" y="49271"/>
                    <a:pt x="34946" y="49651"/>
                    <a:pt x="34808" y="50032"/>
                  </a:cubicBezTo>
                  <a:cubicBezTo>
                    <a:pt x="34427" y="50965"/>
                    <a:pt x="33943" y="51829"/>
                    <a:pt x="33667" y="52762"/>
                  </a:cubicBezTo>
                  <a:cubicBezTo>
                    <a:pt x="33598" y="53039"/>
                    <a:pt x="33494" y="53281"/>
                    <a:pt x="33390" y="53523"/>
                  </a:cubicBezTo>
                  <a:cubicBezTo>
                    <a:pt x="32734" y="54940"/>
                    <a:pt x="31904" y="56219"/>
                    <a:pt x="31005" y="57463"/>
                  </a:cubicBezTo>
                  <a:cubicBezTo>
                    <a:pt x="30556" y="58120"/>
                    <a:pt x="30038" y="58742"/>
                    <a:pt x="29588" y="59364"/>
                  </a:cubicBezTo>
                  <a:cubicBezTo>
                    <a:pt x="29519" y="59433"/>
                    <a:pt x="29450" y="59503"/>
                    <a:pt x="29450" y="59606"/>
                  </a:cubicBezTo>
                  <a:cubicBezTo>
                    <a:pt x="29464" y="59606"/>
                    <a:pt x="29478" y="59606"/>
                    <a:pt x="29492" y="59604"/>
                  </a:cubicBezTo>
                  <a:lnTo>
                    <a:pt x="29492" y="59604"/>
                  </a:lnTo>
                  <a:cubicBezTo>
                    <a:pt x="29471" y="59631"/>
                    <a:pt x="29448" y="59663"/>
                    <a:pt x="29416" y="59688"/>
                  </a:cubicBezTo>
                  <a:lnTo>
                    <a:pt x="29416" y="59688"/>
                  </a:lnTo>
                  <a:cubicBezTo>
                    <a:pt x="29417" y="59661"/>
                    <a:pt x="29423" y="59633"/>
                    <a:pt x="29450" y="59606"/>
                  </a:cubicBezTo>
                  <a:lnTo>
                    <a:pt x="29415" y="59606"/>
                  </a:lnTo>
                  <a:cubicBezTo>
                    <a:pt x="28897" y="60090"/>
                    <a:pt x="28413" y="60643"/>
                    <a:pt x="27791" y="61023"/>
                  </a:cubicBezTo>
                  <a:cubicBezTo>
                    <a:pt x="27756" y="61058"/>
                    <a:pt x="27756" y="61093"/>
                    <a:pt x="27756" y="61093"/>
                  </a:cubicBezTo>
                  <a:cubicBezTo>
                    <a:pt x="27722" y="61127"/>
                    <a:pt x="27687" y="61162"/>
                    <a:pt x="27618" y="61196"/>
                  </a:cubicBezTo>
                  <a:cubicBezTo>
                    <a:pt x="27583" y="61196"/>
                    <a:pt x="27549" y="61231"/>
                    <a:pt x="27480" y="61265"/>
                  </a:cubicBezTo>
                  <a:cubicBezTo>
                    <a:pt x="27341" y="61369"/>
                    <a:pt x="27169" y="61507"/>
                    <a:pt x="26996" y="61611"/>
                  </a:cubicBezTo>
                  <a:cubicBezTo>
                    <a:pt x="26996" y="61611"/>
                    <a:pt x="26961" y="61646"/>
                    <a:pt x="26961" y="61646"/>
                  </a:cubicBezTo>
                  <a:cubicBezTo>
                    <a:pt x="26581" y="61888"/>
                    <a:pt x="26201" y="62129"/>
                    <a:pt x="25786" y="62371"/>
                  </a:cubicBezTo>
                  <a:cubicBezTo>
                    <a:pt x="25268" y="62717"/>
                    <a:pt x="24714" y="63097"/>
                    <a:pt x="24127" y="63408"/>
                  </a:cubicBezTo>
                  <a:cubicBezTo>
                    <a:pt x="23678" y="63650"/>
                    <a:pt x="23194" y="63858"/>
                    <a:pt x="22675" y="63961"/>
                  </a:cubicBezTo>
                  <a:cubicBezTo>
                    <a:pt x="22468" y="63996"/>
                    <a:pt x="22295" y="64031"/>
                    <a:pt x="22088" y="64100"/>
                  </a:cubicBezTo>
                  <a:cubicBezTo>
                    <a:pt x="21327" y="64342"/>
                    <a:pt x="20532" y="64549"/>
                    <a:pt x="19772" y="64826"/>
                  </a:cubicBezTo>
                  <a:cubicBezTo>
                    <a:pt x="19046" y="65068"/>
                    <a:pt x="18285" y="65068"/>
                    <a:pt x="17525" y="65206"/>
                  </a:cubicBezTo>
                  <a:cubicBezTo>
                    <a:pt x="17412" y="65225"/>
                    <a:pt x="17288" y="65254"/>
                    <a:pt x="17159" y="65254"/>
                  </a:cubicBezTo>
                  <a:cubicBezTo>
                    <a:pt x="17053" y="65254"/>
                    <a:pt x="16943" y="65234"/>
                    <a:pt x="16834" y="65171"/>
                  </a:cubicBezTo>
                  <a:cubicBezTo>
                    <a:pt x="16868" y="65137"/>
                    <a:pt x="16868" y="65102"/>
                    <a:pt x="16903" y="65102"/>
                  </a:cubicBezTo>
                  <a:cubicBezTo>
                    <a:pt x="17421" y="64895"/>
                    <a:pt x="17940" y="64653"/>
                    <a:pt x="18424" y="64342"/>
                  </a:cubicBezTo>
                  <a:cubicBezTo>
                    <a:pt x="19011" y="64031"/>
                    <a:pt x="19530" y="63650"/>
                    <a:pt x="20117" y="63339"/>
                  </a:cubicBezTo>
                  <a:cubicBezTo>
                    <a:pt x="20428" y="63201"/>
                    <a:pt x="20809" y="63132"/>
                    <a:pt x="21120" y="62890"/>
                  </a:cubicBezTo>
                  <a:cubicBezTo>
                    <a:pt x="21327" y="62717"/>
                    <a:pt x="21604" y="62579"/>
                    <a:pt x="21846" y="62441"/>
                  </a:cubicBezTo>
                  <a:cubicBezTo>
                    <a:pt x="22641" y="61888"/>
                    <a:pt x="23436" y="61335"/>
                    <a:pt x="24196" y="60747"/>
                  </a:cubicBezTo>
                  <a:cubicBezTo>
                    <a:pt x="24438" y="60574"/>
                    <a:pt x="24680" y="60367"/>
                    <a:pt x="24956" y="60228"/>
                  </a:cubicBezTo>
                  <a:cubicBezTo>
                    <a:pt x="25509" y="59917"/>
                    <a:pt x="25993" y="59606"/>
                    <a:pt x="26477" y="59226"/>
                  </a:cubicBezTo>
                  <a:cubicBezTo>
                    <a:pt x="27998" y="58016"/>
                    <a:pt x="29415" y="56634"/>
                    <a:pt x="30798" y="55251"/>
                  </a:cubicBezTo>
                  <a:cubicBezTo>
                    <a:pt x="30936" y="55078"/>
                    <a:pt x="31109" y="54940"/>
                    <a:pt x="31247" y="54767"/>
                  </a:cubicBezTo>
                  <a:cubicBezTo>
                    <a:pt x="31628" y="54421"/>
                    <a:pt x="31904" y="54007"/>
                    <a:pt x="32215" y="53592"/>
                  </a:cubicBezTo>
                  <a:cubicBezTo>
                    <a:pt x="32526" y="53177"/>
                    <a:pt x="32837" y="52728"/>
                    <a:pt x="33079" y="52244"/>
                  </a:cubicBezTo>
                  <a:cubicBezTo>
                    <a:pt x="33321" y="51725"/>
                    <a:pt x="33529" y="51207"/>
                    <a:pt x="33874" y="50723"/>
                  </a:cubicBezTo>
                  <a:cubicBezTo>
                    <a:pt x="33909" y="50688"/>
                    <a:pt x="33909" y="50654"/>
                    <a:pt x="33909" y="50619"/>
                  </a:cubicBezTo>
                  <a:lnTo>
                    <a:pt x="33909" y="50619"/>
                  </a:lnTo>
                  <a:cubicBezTo>
                    <a:pt x="33632" y="50930"/>
                    <a:pt x="33356" y="51241"/>
                    <a:pt x="33183" y="51656"/>
                  </a:cubicBezTo>
                  <a:cubicBezTo>
                    <a:pt x="32976" y="52106"/>
                    <a:pt x="32664" y="52486"/>
                    <a:pt x="32423" y="52901"/>
                  </a:cubicBezTo>
                  <a:cubicBezTo>
                    <a:pt x="32353" y="53004"/>
                    <a:pt x="32181" y="53004"/>
                    <a:pt x="32181" y="53143"/>
                  </a:cubicBezTo>
                  <a:cubicBezTo>
                    <a:pt x="32146" y="53315"/>
                    <a:pt x="32042" y="53419"/>
                    <a:pt x="31939" y="53523"/>
                  </a:cubicBezTo>
                  <a:cubicBezTo>
                    <a:pt x="31800" y="53696"/>
                    <a:pt x="31662" y="53834"/>
                    <a:pt x="31628" y="54041"/>
                  </a:cubicBezTo>
                  <a:cubicBezTo>
                    <a:pt x="31593" y="54145"/>
                    <a:pt x="31524" y="54214"/>
                    <a:pt x="31455" y="54283"/>
                  </a:cubicBezTo>
                  <a:cubicBezTo>
                    <a:pt x="31109" y="54629"/>
                    <a:pt x="30763" y="54940"/>
                    <a:pt x="30349" y="55320"/>
                  </a:cubicBezTo>
                  <a:cubicBezTo>
                    <a:pt x="30383" y="55009"/>
                    <a:pt x="30625" y="54905"/>
                    <a:pt x="30694" y="54663"/>
                  </a:cubicBezTo>
                  <a:lnTo>
                    <a:pt x="30694" y="54663"/>
                  </a:lnTo>
                  <a:cubicBezTo>
                    <a:pt x="30314" y="55009"/>
                    <a:pt x="29934" y="55389"/>
                    <a:pt x="29623" y="55804"/>
                  </a:cubicBezTo>
                  <a:cubicBezTo>
                    <a:pt x="29623" y="55821"/>
                    <a:pt x="29623" y="55830"/>
                    <a:pt x="29623" y="55839"/>
                  </a:cubicBezTo>
                  <a:lnTo>
                    <a:pt x="29554" y="55908"/>
                  </a:lnTo>
                  <a:lnTo>
                    <a:pt x="29623" y="55908"/>
                  </a:lnTo>
                  <a:cubicBezTo>
                    <a:pt x="29588" y="56150"/>
                    <a:pt x="29312" y="56219"/>
                    <a:pt x="29208" y="56392"/>
                  </a:cubicBezTo>
                  <a:cubicBezTo>
                    <a:pt x="29184" y="56441"/>
                    <a:pt x="29142" y="56489"/>
                    <a:pt x="29107" y="56489"/>
                  </a:cubicBezTo>
                  <a:cubicBezTo>
                    <a:pt x="29093" y="56489"/>
                    <a:pt x="29080" y="56481"/>
                    <a:pt x="29070" y="56461"/>
                  </a:cubicBezTo>
                  <a:cubicBezTo>
                    <a:pt x="29044" y="56409"/>
                    <a:pt x="29076" y="56377"/>
                    <a:pt x="29108" y="56335"/>
                  </a:cubicBezTo>
                  <a:lnTo>
                    <a:pt x="29108" y="56335"/>
                  </a:lnTo>
                  <a:cubicBezTo>
                    <a:pt x="28954" y="56401"/>
                    <a:pt x="28860" y="56471"/>
                    <a:pt x="28828" y="56634"/>
                  </a:cubicBezTo>
                  <a:cubicBezTo>
                    <a:pt x="28833" y="56639"/>
                    <a:pt x="28842" y="56641"/>
                    <a:pt x="28852" y="56641"/>
                  </a:cubicBezTo>
                  <a:cubicBezTo>
                    <a:pt x="28872" y="56641"/>
                    <a:pt x="28898" y="56634"/>
                    <a:pt x="28918" y="56634"/>
                  </a:cubicBezTo>
                  <a:cubicBezTo>
                    <a:pt x="28949" y="56634"/>
                    <a:pt x="28966" y="56651"/>
                    <a:pt x="28931" y="56737"/>
                  </a:cubicBezTo>
                  <a:cubicBezTo>
                    <a:pt x="28862" y="56806"/>
                    <a:pt x="28828" y="56841"/>
                    <a:pt x="28759" y="56876"/>
                  </a:cubicBezTo>
                  <a:cubicBezTo>
                    <a:pt x="28754" y="56867"/>
                    <a:pt x="28750" y="56858"/>
                    <a:pt x="28747" y="56850"/>
                  </a:cubicBezTo>
                  <a:lnTo>
                    <a:pt x="28747" y="56850"/>
                  </a:lnTo>
                  <a:cubicBezTo>
                    <a:pt x="28739" y="56855"/>
                    <a:pt x="28732" y="56856"/>
                    <a:pt x="28724" y="56856"/>
                  </a:cubicBezTo>
                  <a:cubicBezTo>
                    <a:pt x="28701" y="56856"/>
                    <a:pt x="28678" y="56841"/>
                    <a:pt x="28655" y="56841"/>
                  </a:cubicBezTo>
                  <a:lnTo>
                    <a:pt x="28743" y="56841"/>
                  </a:lnTo>
                  <a:cubicBezTo>
                    <a:pt x="28725" y="56793"/>
                    <a:pt x="28730" y="56759"/>
                    <a:pt x="28759" y="56703"/>
                  </a:cubicBezTo>
                  <a:lnTo>
                    <a:pt x="28759" y="56703"/>
                  </a:lnTo>
                  <a:cubicBezTo>
                    <a:pt x="28689" y="56772"/>
                    <a:pt x="28586" y="56772"/>
                    <a:pt x="28586" y="56876"/>
                  </a:cubicBezTo>
                  <a:cubicBezTo>
                    <a:pt x="28171" y="57256"/>
                    <a:pt x="27791" y="57636"/>
                    <a:pt x="27376" y="58016"/>
                  </a:cubicBezTo>
                  <a:cubicBezTo>
                    <a:pt x="26823" y="58500"/>
                    <a:pt x="26270" y="58950"/>
                    <a:pt x="25682" y="59364"/>
                  </a:cubicBezTo>
                  <a:cubicBezTo>
                    <a:pt x="25164" y="59745"/>
                    <a:pt x="24645" y="60090"/>
                    <a:pt x="24161" y="60470"/>
                  </a:cubicBezTo>
                  <a:cubicBezTo>
                    <a:pt x="24072" y="60530"/>
                    <a:pt x="23982" y="60615"/>
                    <a:pt x="23848" y="60615"/>
                  </a:cubicBezTo>
                  <a:cubicBezTo>
                    <a:pt x="23827" y="60615"/>
                    <a:pt x="23805" y="60613"/>
                    <a:pt x="23781" y="60609"/>
                  </a:cubicBezTo>
                  <a:cubicBezTo>
                    <a:pt x="23781" y="60643"/>
                    <a:pt x="23747" y="60643"/>
                    <a:pt x="23712" y="60678"/>
                  </a:cubicBezTo>
                  <a:cubicBezTo>
                    <a:pt x="23747" y="60643"/>
                    <a:pt x="23747" y="60609"/>
                    <a:pt x="23781" y="60609"/>
                  </a:cubicBezTo>
                  <a:cubicBezTo>
                    <a:pt x="24231" y="60194"/>
                    <a:pt x="24645" y="59814"/>
                    <a:pt x="25095" y="59433"/>
                  </a:cubicBezTo>
                  <a:cubicBezTo>
                    <a:pt x="25164" y="59364"/>
                    <a:pt x="25268" y="59295"/>
                    <a:pt x="25371" y="59226"/>
                  </a:cubicBezTo>
                  <a:cubicBezTo>
                    <a:pt x="25440" y="59191"/>
                    <a:pt x="25509" y="59157"/>
                    <a:pt x="25509" y="59122"/>
                  </a:cubicBezTo>
                  <a:cubicBezTo>
                    <a:pt x="25509" y="58846"/>
                    <a:pt x="25751" y="58777"/>
                    <a:pt x="25890" y="58638"/>
                  </a:cubicBezTo>
                  <a:cubicBezTo>
                    <a:pt x="26339" y="58224"/>
                    <a:pt x="26823" y="57809"/>
                    <a:pt x="27272" y="57394"/>
                  </a:cubicBezTo>
                  <a:cubicBezTo>
                    <a:pt x="27239" y="57383"/>
                    <a:pt x="27210" y="57378"/>
                    <a:pt x="27183" y="57378"/>
                  </a:cubicBezTo>
                  <a:cubicBezTo>
                    <a:pt x="27042" y="57378"/>
                    <a:pt x="26979" y="57514"/>
                    <a:pt x="26892" y="57601"/>
                  </a:cubicBezTo>
                  <a:cubicBezTo>
                    <a:pt x="26443" y="57947"/>
                    <a:pt x="26028" y="58327"/>
                    <a:pt x="25579" y="58708"/>
                  </a:cubicBezTo>
                  <a:cubicBezTo>
                    <a:pt x="25440" y="58811"/>
                    <a:pt x="25198" y="58880"/>
                    <a:pt x="25026" y="58984"/>
                  </a:cubicBezTo>
                  <a:cubicBezTo>
                    <a:pt x="24507" y="59295"/>
                    <a:pt x="24058" y="59641"/>
                    <a:pt x="23608" y="59986"/>
                  </a:cubicBezTo>
                  <a:cubicBezTo>
                    <a:pt x="23228" y="60263"/>
                    <a:pt x="22883" y="60574"/>
                    <a:pt x="22433" y="60781"/>
                  </a:cubicBezTo>
                  <a:cubicBezTo>
                    <a:pt x="22226" y="60851"/>
                    <a:pt x="22053" y="61058"/>
                    <a:pt x="21915" y="61231"/>
                  </a:cubicBezTo>
                  <a:cubicBezTo>
                    <a:pt x="21465" y="61784"/>
                    <a:pt x="20843" y="62129"/>
                    <a:pt x="20290" y="62544"/>
                  </a:cubicBezTo>
                  <a:cubicBezTo>
                    <a:pt x="20048" y="62717"/>
                    <a:pt x="19806" y="62890"/>
                    <a:pt x="19564" y="63063"/>
                  </a:cubicBezTo>
                  <a:cubicBezTo>
                    <a:pt x="19391" y="63166"/>
                    <a:pt x="19219" y="63270"/>
                    <a:pt x="19219" y="63512"/>
                  </a:cubicBezTo>
                  <a:cubicBezTo>
                    <a:pt x="19219" y="63616"/>
                    <a:pt x="19080" y="63650"/>
                    <a:pt x="19011" y="63719"/>
                  </a:cubicBezTo>
                  <a:cubicBezTo>
                    <a:pt x="18389" y="64134"/>
                    <a:pt x="17732" y="64445"/>
                    <a:pt x="17076" y="64756"/>
                  </a:cubicBezTo>
                  <a:cubicBezTo>
                    <a:pt x="16661" y="64929"/>
                    <a:pt x="16211" y="65068"/>
                    <a:pt x="15797" y="65240"/>
                  </a:cubicBezTo>
                  <a:cubicBezTo>
                    <a:pt x="15723" y="65265"/>
                    <a:pt x="15667" y="65289"/>
                    <a:pt x="15604" y="65289"/>
                  </a:cubicBezTo>
                  <a:cubicBezTo>
                    <a:pt x="15578" y="65289"/>
                    <a:pt x="15551" y="65285"/>
                    <a:pt x="15520" y="65275"/>
                  </a:cubicBezTo>
                  <a:cubicBezTo>
                    <a:pt x="15520" y="65137"/>
                    <a:pt x="15658" y="65137"/>
                    <a:pt x="15728" y="65068"/>
                  </a:cubicBezTo>
                  <a:cubicBezTo>
                    <a:pt x="16281" y="64549"/>
                    <a:pt x="16868" y="64031"/>
                    <a:pt x="17421" y="63512"/>
                  </a:cubicBezTo>
                  <a:cubicBezTo>
                    <a:pt x="18009" y="63028"/>
                    <a:pt x="18596" y="62510"/>
                    <a:pt x="19184" y="62026"/>
                  </a:cubicBezTo>
                  <a:cubicBezTo>
                    <a:pt x="19426" y="61818"/>
                    <a:pt x="19668" y="61576"/>
                    <a:pt x="19910" y="61369"/>
                  </a:cubicBezTo>
                  <a:cubicBezTo>
                    <a:pt x="20567" y="60747"/>
                    <a:pt x="21362" y="60263"/>
                    <a:pt x="22088" y="59710"/>
                  </a:cubicBezTo>
                  <a:cubicBezTo>
                    <a:pt x="22399" y="59468"/>
                    <a:pt x="22675" y="59226"/>
                    <a:pt x="22986" y="58984"/>
                  </a:cubicBezTo>
                  <a:cubicBezTo>
                    <a:pt x="23090" y="58915"/>
                    <a:pt x="23194" y="58811"/>
                    <a:pt x="23263" y="58742"/>
                  </a:cubicBezTo>
                  <a:cubicBezTo>
                    <a:pt x="23954" y="58293"/>
                    <a:pt x="24576" y="57774"/>
                    <a:pt x="25302" y="57394"/>
                  </a:cubicBezTo>
                  <a:cubicBezTo>
                    <a:pt x="25786" y="57152"/>
                    <a:pt x="26201" y="56772"/>
                    <a:pt x="26650" y="56461"/>
                  </a:cubicBezTo>
                  <a:cubicBezTo>
                    <a:pt x="27169" y="56046"/>
                    <a:pt x="27722" y="55735"/>
                    <a:pt x="28309" y="55424"/>
                  </a:cubicBezTo>
                  <a:cubicBezTo>
                    <a:pt x="28793" y="55147"/>
                    <a:pt x="29243" y="54836"/>
                    <a:pt x="29692" y="54456"/>
                  </a:cubicBezTo>
                  <a:cubicBezTo>
                    <a:pt x="30314" y="53938"/>
                    <a:pt x="30971" y="53454"/>
                    <a:pt x="31558" y="52901"/>
                  </a:cubicBezTo>
                  <a:cubicBezTo>
                    <a:pt x="32111" y="52382"/>
                    <a:pt x="32699" y="51829"/>
                    <a:pt x="33183" y="51241"/>
                  </a:cubicBezTo>
                  <a:cubicBezTo>
                    <a:pt x="33529" y="50792"/>
                    <a:pt x="33805" y="50308"/>
                    <a:pt x="34254" y="49963"/>
                  </a:cubicBezTo>
                  <a:lnTo>
                    <a:pt x="34324" y="49963"/>
                  </a:lnTo>
                  <a:cubicBezTo>
                    <a:pt x="34496" y="49859"/>
                    <a:pt x="34566" y="49651"/>
                    <a:pt x="34669" y="49513"/>
                  </a:cubicBezTo>
                  <a:cubicBezTo>
                    <a:pt x="34808" y="49271"/>
                    <a:pt x="34946" y="49064"/>
                    <a:pt x="35153" y="48891"/>
                  </a:cubicBezTo>
                  <a:close/>
                  <a:moveTo>
                    <a:pt x="22883" y="58500"/>
                  </a:moveTo>
                  <a:lnTo>
                    <a:pt x="22883" y="58500"/>
                  </a:lnTo>
                  <a:cubicBezTo>
                    <a:pt x="22917" y="58604"/>
                    <a:pt x="22848" y="58673"/>
                    <a:pt x="22779" y="58742"/>
                  </a:cubicBezTo>
                  <a:cubicBezTo>
                    <a:pt x="22433" y="59088"/>
                    <a:pt x="22053" y="59364"/>
                    <a:pt x="21638" y="59675"/>
                  </a:cubicBezTo>
                  <a:cubicBezTo>
                    <a:pt x="20947" y="60125"/>
                    <a:pt x="20256" y="60574"/>
                    <a:pt x="19668" y="61162"/>
                  </a:cubicBezTo>
                  <a:cubicBezTo>
                    <a:pt x="18666" y="62164"/>
                    <a:pt x="17490" y="62994"/>
                    <a:pt x="16488" y="63996"/>
                  </a:cubicBezTo>
                  <a:cubicBezTo>
                    <a:pt x="16004" y="64445"/>
                    <a:pt x="15520" y="64895"/>
                    <a:pt x="14967" y="65240"/>
                  </a:cubicBezTo>
                  <a:cubicBezTo>
                    <a:pt x="14518" y="65517"/>
                    <a:pt x="13999" y="65655"/>
                    <a:pt x="13481" y="65759"/>
                  </a:cubicBezTo>
                  <a:cubicBezTo>
                    <a:pt x="13204" y="65793"/>
                    <a:pt x="12928" y="65828"/>
                    <a:pt x="12651" y="65897"/>
                  </a:cubicBezTo>
                  <a:lnTo>
                    <a:pt x="12651" y="65863"/>
                  </a:lnTo>
                  <a:cubicBezTo>
                    <a:pt x="12617" y="65759"/>
                    <a:pt x="12720" y="65724"/>
                    <a:pt x="12790" y="65655"/>
                  </a:cubicBezTo>
                  <a:cubicBezTo>
                    <a:pt x="12997" y="65482"/>
                    <a:pt x="13204" y="65309"/>
                    <a:pt x="13412" y="65137"/>
                  </a:cubicBezTo>
                  <a:cubicBezTo>
                    <a:pt x="13688" y="64826"/>
                    <a:pt x="13999" y="64584"/>
                    <a:pt x="14310" y="64342"/>
                  </a:cubicBezTo>
                  <a:cubicBezTo>
                    <a:pt x="14691" y="64100"/>
                    <a:pt x="15036" y="63823"/>
                    <a:pt x="15313" y="63478"/>
                  </a:cubicBezTo>
                  <a:cubicBezTo>
                    <a:pt x="15693" y="63063"/>
                    <a:pt x="16177" y="62786"/>
                    <a:pt x="16626" y="62475"/>
                  </a:cubicBezTo>
                  <a:cubicBezTo>
                    <a:pt x="16651" y="62451"/>
                    <a:pt x="16675" y="62426"/>
                    <a:pt x="16712" y="62426"/>
                  </a:cubicBezTo>
                  <a:cubicBezTo>
                    <a:pt x="16727" y="62426"/>
                    <a:pt x="16744" y="62430"/>
                    <a:pt x="16765" y="62441"/>
                  </a:cubicBezTo>
                  <a:cubicBezTo>
                    <a:pt x="16805" y="62461"/>
                    <a:pt x="16843" y="62469"/>
                    <a:pt x="16878" y="62469"/>
                  </a:cubicBezTo>
                  <a:cubicBezTo>
                    <a:pt x="16964" y="62469"/>
                    <a:pt x="17037" y="62420"/>
                    <a:pt x="17110" y="62371"/>
                  </a:cubicBezTo>
                  <a:cubicBezTo>
                    <a:pt x="17145" y="62302"/>
                    <a:pt x="17248" y="62268"/>
                    <a:pt x="17318" y="62233"/>
                  </a:cubicBezTo>
                  <a:cubicBezTo>
                    <a:pt x="17801" y="62199"/>
                    <a:pt x="18182" y="61853"/>
                    <a:pt x="18562" y="61611"/>
                  </a:cubicBezTo>
                  <a:cubicBezTo>
                    <a:pt x="19115" y="61231"/>
                    <a:pt x="19599" y="60781"/>
                    <a:pt x="20117" y="60401"/>
                  </a:cubicBezTo>
                  <a:cubicBezTo>
                    <a:pt x="20912" y="59779"/>
                    <a:pt x="21673" y="59088"/>
                    <a:pt x="22606" y="58673"/>
                  </a:cubicBezTo>
                  <a:cubicBezTo>
                    <a:pt x="22710" y="58638"/>
                    <a:pt x="22813" y="58604"/>
                    <a:pt x="22883" y="58500"/>
                  </a:cubicBezTo>
                  <a:close/>
                  <a:moveTo>
                    <a:pt x="18666" y="57394"/>
                  </a:moveTo>
                  <a:cubicBezTo>
                    <a:pt x="18216" y="58189"/>
                    <a:pt x="17732" y="58915"/>
                    <a:pt x="17421" y="59745"/>
                  </a:cubicBezTo>
                  <a:cubicBezTo>
                    <a:pt x="17318" y="60056"/>
                    <a:pt x="17179" y="60367"/>
                    <a:pt x="17076" y="60678"/>
                  </a:cubicBezTo>
                  <a:cubicBezTo>
                    <a:pt x="16937" y="60989"/>
                    <a:pt x="16903" y="61300"/>
                    <a:pt x="16972" y="61611"/>
                  </a:cubicBezTo>
                  <a:cubicBezTo>
                    <a:pt x="17041" y="61853"/>
                    <a:pt x="16834" y="61991"/>
                    <a:pt x="16695" y="62095"/>
                  </a:cubicBezTo>
                  <a:cubicBezTo>
                    <a:pt x="16419" y="62337"/>
                    <a:pt x="16108" y="62544"/>
                    <a:pt x="15797" y="62786"/>
                  </a:cubicBezTo>
                  <a:cubicBezTo>
                    <a:pt x="15589" y="62959"/>
                    <a:pt x="15416" y="63132"/>
                    <a:pt x="15209" y="63305"/>
                  </a:cubicBezTo>
                  <a:cubicBezTo>
                    <a:pt x="14898" y="63650"/>
                    <a:pt x="14518" y="63961"/>
                    <a:pt x="14138" y="64238"/>
                  </a:cubicBezTo>
                  <a:cubicBezTo>
                    <a:pt x="13826" y="64445"/>
                    <a:pt x="13550" y="64722"/>
                    <a:pt x="13273" y="64998"/>
                  </a:cubicBezTo>
                  <a:cubicBezTo>
                    <a:pt x="12824" y="65413"/>
                    <a:pt x="12375" y="65759"/>
                    <a:pt x="11822" y="65966"/>
                  </a:cubicBezTo>
                  <a:cubicBezTo>
                    <a:pt x="11598" y="66062"/>
                    <a:pt x="11463" y="66247"/>
                    <a:pt x="11225" y="66247"/>
                  </a:cubicBezTo>
                  <a:cubicBezTo>
                    <a:pt x="11206" y="66247"/>
                    <a:pt x="11186" y="66245"/>
                    <a:pt x="11165" y="66243"/>
                  </a:cubicBezTo>
                  <a:cubicBezTo>
                    <a:pt x="11165" y="66104"/>
                    <a:pt x="11269" y="66035"/>
                    <a:pt x="11338" y="65966"/>
                  </a:cubicBezTo>
                  <a:cubicBezTo>
                    <a:pt x="11995" y="65240"/>
                    <a:pt x="12444" y="64445"/>
                    <a:pt x="12824" y="63581"/>
                  </a:cubicBezTo>
                  <a:cubicBezTo>
                    <a:pt x="12962" y="63339"/>
                    <a:pt x="13101" y="63028"/>
                    <a:pt x="13446" y="62959"/>
                  </a:cubicBezTo>
                  <a:cubicBezTo>
                    <a:pt x="13585" y="62959"/>
                    <a:pt x="13654" y="62855"/>
                    <a:pt x="13688" y="62752"/>
                  </a:cubicBezTo>
                  <a:cubicBezTo>
                    <a:pt x="14068" y="61888"/>
                    <a:pt x="14725" y="61162"/>
                    <a:pt x="15347" y="60436"/>
                  </a:cubicBezTo>
                  <a:cubicBezTo>
                    <a:pt x="16073" y="59537"/>
                    <a:pt x="16972" y="58811"/>
                    <a:pt x="17801" y="58051"/>
                  </a:cubicBezTo>
                  <a:cubicBezTo>
                    <a:pt x="18043" y="57843"/>
                    <a:pt x="18182" y="57601"/>
                    <a:pt x="18458" y="57463"/>
                  </a:cubicBezTo>
                  <a:cubicBezTo>
                    <a:pt x="18527" y="57429"/>
                    <a:pt x="18562" y="57394"/>
                    <a:pt x="18666" y="57394"/>
                  </a:cubicBezTo>
                  <a:close/>
                  <a:moveTo>
                    <a:pt x="9091" y="67694"/>
                  </a:moveTo>
                  <a:cubicBezTo>
                    <a:pt x="9091" y="67694"/>
                    <a:pt x="9126" y="67729"/>
                    <a:pt x="9091" y="67729"/>
                  </a:cubicBezTo>
                  <a:lnTo>
                    <a:pt x="9056" y="67729"/>
                  </a:lnTo>
                  <a:cubicBezTo>
                    <a:pt x="9056" y="67729"/>
                    <a:pt x="9056" y="67694"/>
                    <a:pt x="9091" y="67694"/>
                  </a:cubicBezTo>
                  <a:close/>
                  <a:moveTo>
                    <a:pt x="9022" y="67729"/>
                  </a:moveTo>
                  <a:cubicBezTo>
                    <a:pt x="8953" y="67867"/>
                    <a:pt x="8849" y="67936"/>
                    <a:pt x="8745" y="68006"/>
                  </a:cubicBezTo>
                  <a:cubicBezTo>
                    <a:pt x="8296" y="68248"/>
                    <a:pt x="7881" y="68593"/>
                    <a:pt x="7466" y="68939"/>
                  </a:cubicBezTo>
                  <a:cubicBezTo>
                    <a:pt x="7432" y="69008"/>
                    <a:pt x="7363" y="69008"/>
                    <a:pt x="7259" y="69077"/>
                  </a:cubicBezTo>
                  <a:cubicBezTo>
                    <a:pt x="7294" y="68870"/>
                    <a:pt x="7363" y="68731"/>
                    <a:pt x="7501" y="68628"/>
                  </a:cubicBezTo>
                  <a:cubicBezTo>
                    <a:pt x="7950" y="68386"/>
                    <a:pt x="8296" y="68040"/>
                    <a:pt x="8780" y="67833"/>
                  </a:cubicBezTo>
                  <a:cubicBezTo>
                    <a:pt x="8849" y="67798"/>
                    <a:pt x="8918" y="67729"/>
                    <a:pt x="9022" y="67729"/>
                  </a:cubicBezTo>
                  <a:close/>
                  <a:moveTo>
                    <a:pt x="15970" y="53696"/>
                  </a:moveTo>
                  <a:cubicBezTo>
                    <a:pt x="16073" y="53696"/>
                    <a:pt x="16142" y="53765"/>
                    <a:pt x="16073" y="53868"/>
                  </a:cubicBezTo>
                  <a:cubicBezTo>
                    <a:pt x="16004" y="53972"/>
                    <a:pt x="15900" y="54076"/>
                    <a:pt x="15831" y="54214"/>
                  </a:cubicBezTo>
                  <a:cubicBezTo>
                    <a:pt x="15140" y="55424"/>
                    <a:pt x="14449" y="56599"/>
                    <a:pt x="13930" y="57913"/>
                  </a:cubicBezTo>
                  <a:cubicBezTo>
                    <a:pt x="13550" y="58915"/>
                    <a:pt x="13170" y="59917"/>
                    <a:pt x="13066" y="61023"/>
                  </a:cubicBezTo>
                  <a:cubicBezTo>
                    <a:pt x="13031" y="61404"/>
                    <a:pt x="13066" y="61784"/>
                    <a:pt x="12997" y="62129"/>
                  </a:cubicBezTo>
                  <a:cubicBezTo>
                    <a:pt x="12962" y="62337"/>
                    <a:pt x="12928" y="62544"/>
                    <a:pt x="12824" y="62752"/>
                  </a:cubicBezTo>
                  <a:cubicBezTo>
                    <a:pt x="12720" y="62994"/>
                    <a:pt x="12582" y="63270"/>
                    <a:pt x="12548" y="63547"/>
                  </a:cubicBezTo>
                  <a:cubicBezTo>
                    <a:pt x="12548" y="63858"/>
                    <a:pt x="12409" y="64100"/>
                    <a:pt x="12236" y="64342"/>
                  </a:cubicBezTo>
                  <a:cubicBezTo>
                    <a:pt x="11822" y="64998"/>
                    <a:pt x="11407" y="65690"/>
                    <a:pt x="10854" y="66243"/>
                  </a:cubicBezTo>
                  <a:cubicBezTo>
                    <a:pt x="10439" y="66692"/>
                    <a:pt x="9955" y="67038"/>
                    <a:pt x="9402" y="67314"/>
                  </a:cubicBezTo>
                  <a:cubicBezTo>
                    <a:pt x="8884" y="67556"/>
                    <a:pt x="8469" y="67971"/>
                    <a:pt x="7916" y="68144"/>
                  </a:cubicBezTo>
                  <a:cubicBezTo>
                    <a:pt x="7397" y="68317"/>
                    <a:pt x="7121" y="68697"/>
                    <a:pt x="6913" y="69146"/>
                  </a:cubicBezTo>
                  <a:cubicBezTo>
                    <a:pt x="6775" y="69423"/>
                    <a:pt x="6637" y="69734"/>
                    <a:pt x="6499" y="70010"/>
                  </a:cubicBezTo>
                  <a:cubicBezTo>
                    <a:pt x="6464" y="70114"/>
                    <a:pt x="6430" y="70183"/>
                    <a:pt x="6326" y="70218"/>
                  </a:cubicBezTo>
                  <a:cubicBezTo>
                    <a:pt x="6222" y="69872"/>
                    <a:pt x="6360" y="69561"/>
                    <a:pt x="6430" y="69284"/>
                  </a:cubicBezTo>
                  <a:cubicBezTo>
                    <a:pt x="6706" y="68248"/>
                    <a:pt x="6913" y="67176"/>
                    <a:pt x="7052" y="66104"/>
                  </a:cubicBezTo>
                  <a:cubicBezTo>
                    <a:pt x="7086" y="65863"/>
                    <a:pt x="7086" y="65586"/>
                    <a:pt x="7121" y="65309"/>
                  </a:cubicBezTo>
                  <a:cubicBezTo>
                    <a:pt x="7121" y="64687"/>
                    <a:pt x="7086" y="64100"/>
                    <a:pt x="7155" y="63512"/>
                  </a:cubicBezTo>
                  <a:cubicBezTo>
                    <a:pt x="7155" y="63305"/>
                    <a:pt x="7155" y="63097"/>
                    <a:pt x="7155" y="62890"/>
                  </a:cubicBezTo>
                  <a:cubicBezTo>
                    <a:pt x="7121" y="62060"/>
                    <a:pt x="7397" y="61335"/>
                    <a:pt x="7708" y="60643"/>
                  </a:cubicBezTo>
                  <a:cubicBezTo>
                    <a:pt x="8123" y="59848"/>
                    <a:pt x="8607" y="59088"/>
                    <a:pt x="9056" y="58327"/>
                  </a:cubicBezTo>
                  <a:cubicBezTo>
                    <a:pt x="9229" y="58016"/>
                    <a:pt x="9540" y="57843"/>
                    <a:pt x="9748" y="57567"/>
                  </a:cubicBezTo>
                  <a:cubicBezTo>
                    <a:pt x="10474" y="56668"/>
                    <a:pt x="11372" y="56011"/>
                    <a:pt x="12306" y="55389"/>
                  </a:cubicBezTo>
                  <a:cubicBezTo>
                    <a:pt x="12928" y="54975"/>
                    <a:pt x="13619" y="54594"/>
                    <a:pt x="14310" y="54318"/>
                  </a:cubicBezTo>
                  <a:cubicBezTo>
                    <a:pt x="14518" y="54214"/>
                    <a:pt x="14760" y="54145"/>
                    <a:pt x="14967" y="54076"/>
                  </a:cubicBezTo>
                  <a:cubicBezTo>
                    <a:pt x="15244" y="54007"/>
                    <a:pt x="15486" y="53938"/>
                    <a:pt x="15728" y="53765"/>
                  </a:cubicBezTo>
                  <a:cubicBezTo>
                    <a:pt x="15797" y="53730"/>
                    <a:pt x="15900" y="53696"/>
                    <a:pt x="15970" y="53696"/>
                  </a:cubicBezTo>
                  <a:close/>
                  <a:moveTo>
                    <a:pt x="27808" y="0"/>
                  </a:moveTo>
                  <a:cubicBezTo>
                    <a:pt x="27676" y="0"/>
                    <a:pt x="27647" y="136"/>
                    <a:pt x="27618" y="223"/>
                  </a:cubicBezTo>
                  <a:cubicBezTo>
                    <a:pt x="27514" y="500"/>
                    <a:pt x="27480" y="776"/>
                    <a:pt x="27307" y="1018"/>
                  </a:cubicBezTo>
                  <a:cubicBezTo>
                    <a:pt x="26961" y="1571"/>
                    <a:pt x="26685" y="2194"/>
                    <a:pt x="26339" y="2747"/>
                  </a:cubicBezTo>
                  <a:cubicBezTo>
                    <a:pt x="25959" y="3403"/>
                    <a:pt x="25544" y="3991"/>
                    <a:pt x="25095" y="4544"/>
                  </a:cubicBezTo>
                  <a:cubicBezTo>
                    <a:pt x="24334" y="5477"/>
                    <a:pt x="23539" y="6376"/>
                    <a:pt x="22779" y="7309"/>
                  </a:cubicBezTo>
                  <a:cubicBezTo>
                    <a:pt x="22260" y="7897"/>
                    <a:pt x="21742" y="8450"/>
                    <a:pt x="21154" y="9003"/>
                  </a:cubicBezTo>
                  <a:cubicBezTo>
                    <a:pt x="20809" y="9349"/>
                    <a:pt x="20428" y="9625"/>
                    <a:pt x="20152" y="10040"/>
                  </a:cubicBezTo>
                  <a:cubicBezTo>
                    <a:pt x="19875" y="10420"/>
                    <a:pt x="19564" y="10800"/>
                    <a:pt x="19322" y="11181"/>
                  </a:cubicBezTo>
                  <a:cubicBezTo>
                    <a:pt x="18942" y="11734"/>
                    <a:pt x="18527" y="12287"/>
                    <a:pt x="18251" y="12909"/>
                  </a:cubicBezTo>
                  <a:cubicBezTo>
                    <a:pt x="18009" y="13496"/>
                    <a:pt x="17767" y="14084"/>
                    <a:pt x="17525" y="14672"/>
                  </a:cubicBezTo>
                  <a:cubicBezTo>
                    <a:pt x="17421" y="15017"/>
                    <a:pt x="17283" y="15328"/>
                    <a:pt x="17248" y="15674"/>
                  </a:cubicBezTo>
                  <a:cubicBezTo>
                    <a:pt x="17248" y="15951"/>
                    <a:pt x="17145" y="16227"/>
                    <a:pt x="17006" y="16469"/>
                  </a:cubicBezTo>
                  <a:cubicBezTo>
                    <a:pt x="16799" y="16884"/>
                    <a:pt x="16592" y="17333"/>
                    <a:pt x="16557" y="17782"/>
                  </a:cubicBezTo>
                  <a:cubicBezTo>
                    <a:pt x="16488" y="18163"/>
                    <a:pt x="16384" y="18474"/>
                    <a:pt x="16281" y="18819"/>
                  </a:cubicBezTo>
                  <a:cubicBezTo>
                    <a:pt x="16177" y="19165"/>
                    <a:pt x="16073" y="19545"/>
                    <a:pt x="16073" y="19926"/>
                  </a:cubicBezTo>
                  <a:cubicBezTo>
                    <a:pt x="16039" y="20375"/>
                    <a:pt x="15900" y="20824"/>
                    <a:pt x="15900" y="21274"/>
                  </a:cubicBezTo>
                  <a:cubicBezTo>
                    <a:pt x="15900" y="21999"/>
                    <a:pt x="15728" y="22725"/>
                    <a:pt x="16073" y="23417"/>
                  </a:cubicBezTo>
                  <a:cubicBezTo>
                    <a:pt x="16315" y="23831"/>
                    <a:pt x="16419" y="24281"/>
                    <a:pt x="16626" y="24661"/>
                  </a:cubicBezTo>
                  <a:cubicBezTo>
                    <a:pt x="16765" y="24937"/>
                    <a:pt x="16937" y="25214"/>
                    <a:pt x="17041" y="25525"/>
                  </a:cubicBezTo>
                  <a:cubicBezTo>
                    <a:pt x="17179" y="25802"/>
                    <a:pt x="17387" y="26113"/>
                    <a:pt x="17387" y="26424"/>
                  </a:cubicBezTo>
                  <a:cubicBezTo>
                    <a:pt x="17387" y="26735"/>
                    <a:pt x="17525" y="27011"/>
                    <a:pt x="17559" y="27288"/>
                  </a:cubicBezTo>
                  <a:cubicBezTo>
                    <a:pt x="17663" y="27945"/>
                    <a:pt x="17525" y="28567"/>
                    <a:pt x="17318" y="29154"/>
                  </a:cubicBezTo>
                  <a:cubicBezTo>
                    <a:pt x="17006" y="29949"/>
                    <a:pt x="16626" y="30744"/>
                    <a:pt x="16246" y="31505"/>
                  </a:cubicBezTo>
                  <a:cubicBezTo>
                    <a:pt x="16142" y="31712"/>
                    <a:pt x="16073" y="31989"/>
                    <a:pt x="15831" y="32196"/>
                  </a:cubicBezTo>
                  <a:cubicBezTo>
                    <a:pt x="15831" y="31989"/>
                    <a:pt x="15831" y="31885"/>
                    <a:pt x="15797" y="31747"/>
                  </a:cubicBezTo>
                  <a:cubicBezTo>
                    <a:pt x="15762" y="30917"/>
                    <a:pt x="15831" y="30053"/>
                    <a:pt x="15589" y="29224"/>
                  </a:cubicBezTo>
                  <a:cubicBezTo>
                    <a:pt x="15486" y="28774"/>
                    <a:pt x="15520" y="28359"/>
                    <a:pt x="15624" y="27910"/>
                  </a:cubicBezTo>
                  <a:cubicBezTo>
                    <a:pt x="15624" y="27806"/>
                    <a:pt x="15624" y="27703"/>
                    <a:pt x="15624" y="27599"/>
                  </a:cubicBezTo>
                  <a:cubicBezTo>
                    <a:pt x="15658" y="27011"/>
                    <a:pt x="15589" y="26458"/>
                    <a:pt x="15624" y="25871"/>
                  </a:cubicBezTo>
                  <a:cubicBezTo>
                    <a:pt x="15693" y="25179"/>
                    <a:pt x="15520" y="24454"/>
                    <a:pt x="15555" y="23728"/>
                  </a:cubicBezTo>
                  <a:cubicBezTo>
                    <a:pt x="15555" y="23520"/>
                    <a:pt x="15520" y="23347"/>
                    <a:pt x="15416" y="23175"/>
                  </a:cubicBezTo>
                  <a:cubicBezTo>
                    <a:pt x="15175" y="22725"/>
                    <a:pt x="15071" y="22241"/>
                    <a:pt x="15002" y="21757"/>
                  </a:cubicBezTo>
                  <a:cubicBezTo>
                    <a:pt x="14967" y="21585"/>
                    <a:pt x="14933" y="21481"/>
                    <a:pt x="14863" y="21343"/>
                  </a:cubicBezTo>
                  <a:cubicBezTo>
                    <a:pt x="14760" y="21135"/>
                    <a:pt x="14691" y="20928"/>
                    <a:pt x="14621" y="20721"/>
                  </a:cubicBezTo>
                  <a:cubicBezTo>
                    <a:pt x="14449" y="20064"/>
                    <a:pt x="14241" y="19442"/>
                    <a:pt x="13965" y="18854"/>
                  </a:cubicBezTo>
                  <a:cubicBezTo>
                    <a:pt x="13861" y="18543"/>
                    <a:pt x="13654" y="18301"/>
                    <a:pt x="13619" y="17990"/>
                  </a:cubicBezTo>
                  <a:cubicBezTo>
                    <a:pt x="13550" y="17575"/>
                    <a:pt x="13412" y="17229"/>
                    <a:pt x="13239" y="16849"/>
                  </a:cubicBezTo>
                  <a:cubicBezTo>
                    <a:pt x="13066" y="16434"/>
                    <a:pt x="12962" y="15985"/>
                    <a:pt x="12893" y="15501"/>
                  </a:cubicBezTo>
                  <a:cubicBezTo>
                    <a:pt x="12824" y="15156"/>
                    <a:pt x="12859" y="14775"/>
                    <a:pt x="12790" y="14430"/>
                  </a:cubicBezTo>
                  <a:cubicBezTo>
                    <a:pt x="12651" y="13738"/>
                    <a:pt x="12548" y="13047"/>
                    <a:pt x="12617" y="12356"/>
                  </a:cubicBezTo>
                  <a:cubicBezTo>
                    <a:pt x="12651" y="11906"/>
                    <a:pt x="12582" y="11457"/>
                    <a:pt x="12617" y="11008"/>
                  </a:cubicBezTo>
                  <a:cubicBezTo>
                    <a:pt x="12617" y="10697"/>
                    <a:pt x="12651" y="10386"/>
                    <a:pt x="12617" y="10074"/>
                  </a:cubicBezTo>
                  <a:cubicBezTo>
                    <a:pt x="12513" y="9418"/>
                    <a:pt x="12513" y="8726"/>
                    <a:pt x="12651" y="8070"/>
                  </a:cubicBezTo>
                  <a:cubicBezTo>
                    <a:pt x="12720" y="7793"/>
                    <a:pt x="12686" y="7551"/>
                    <a:pt x="12582" y="7309"/>
                  </a:cubicBezTo>
                  <a:cubicBezTo>
                    <a:pt x="12548" y="7240"/>
                    <a:pt x="12548" y="7171"/>
                    <a:pt x="12444" y="7171"/>
                  </a:cubicBezTo>
                  <a:cubicBezTo>
                    <a:pt x="12375" y="7206"/>
                    <a:pt x="12375" y="7240"/>
                    <a:pt x="12375" y="7309"/>
                  </a:cubicBezTo>
                  <a:cubicBezTo>
                    <a:pt x="12271" y="8070"/>
                    <a:pt x="12202" y="8830"/>
                    <a:pt x="12029" y="9591"/>
                  </a:cubicBezTo>
                  <a:cubicBezTo>
                    <a:pt x="11787" y="10800"/>
                    <a:pt x="11649" y="12010"/>
                    <a:pt x="11476" y="13220"/>
                  </a:cubicBezTo>
                  <a:cubicBezTo>
                    <a:pt x="11372" y="14084"/>
                    <a:pt x="11269" y="14948"/>
                    <a:pt x="11234" y="15812"/>
                  </a:cubicBezTo>
                  <a:cubicBezTo>
                    <a:pt x="11234" y="16054"/>
                    <a:pt x="11200" y="16331"/>
                    <a:pt x="11096" y="16607"/>
                  </a:cubicBezTo>
                  <a:cubicBezTo>
                    <a:pt x="11027" y="16538"/>
                    <a:pt x="10992" y="16504"/>
                    <a:pt x="10992" y="16469"/>
                  </a:cubicBezTo>
                  <a:cubicBezTo>
                    <a:pt x="10681" y="15812"/>
                    <a:pt x="10370" y="15156"/>
                    <a:pt x="9990" y="14568"/>
                  </a:cubicBezTo>
                  <a:cubicBezTo>
                    <a:pt x="9921" y="14464"/>
                    <a:pt x="9851" y="14395"/>
                    <a:pt x="9817" y="14291"/>
                  </a:cubicBezTo>
                  <a:cubicBezTo>
                    <a:pt x="9610" y="13669"/>
                    <a:pt x="9402" y="13047"/>
                    <a:pt x="9195" y="12425"/>
                  </a:cubicBezTo>
                  <a:cubicBezTo>
                    <a:pt x="8987" y="11664"/>
                    <a:pt x="8815" y="10904"/>
                    <a:pt x="8503" y="10178"/>
                  </a:cubicBezTo>
                  <a:cubicBezTo>
                    <a:pt x="8400" y="9971"/>
                    <a:pt x="8331" y="9729"/>
                    <a:pt x="8261" y="9487"/>
                  </a:cubicBezTo>
                  <a:cubicBezTo>
                    <a:pt x="7985" y="8692"/>
                    <a:pt x="7847" y="7862"/>
                    <a:pt x="7639" y="7033"/>
                  </a:cubicBezTo>
                  <a:cubicBezTo>
                    <a:pt x="7501" y="6549"/>
                    <a:pt x="7294" y="6065"/>
                    <a:pt x="7259" y="5546"/>
                  </a:cubicBezTo>
                  <a:cubicBezTo>
                    <a:pt x="7259" y="5166"/>
                    <a:pt x="7052" y="4821"/>
                    <a:pt x="7052" y="4440"/>
                  </a:cubicBezTo>
                  <a:cubicBezTo>
                    <a:pt x="7052" y="4412"/>
                    <a:pt x="7029" y="4362"/>
                    <a:pt x="6984" y="4362"/>
                  </a:cubicBezTo>
                  <a:cubicBezTo>
                    <a:pt x="6973" y="4362"/>
                    <a:pt x="6961" y="4365"/>
                    <a:pt x="6948" y="4371"/>
                  </a:cubicBezTo>
                  <a:cubicBezTo>
                    <a:pt x="6879" y="4371"/>
                    <a:pt x="6913" y="4440"/>
                    <a:pt x="6913" y="4475"/>
                  </a:cubicBezTo>
                  <a:cubicBezTo>
                    <a:pt x="6948" y="4993"/>
                    <a:pt x="7017" y="5477"/>
                    <a:pt x="7086" y="5961"/>
                  </a:cubicBezTo>
                  <a:cubicBezTo>
                    <a:pt x="7121" y="6238"/>
                    <a:pt x="7294" y="6514"/>
                    <a:pt x="7052" y="6791"/>
                  </a:cubicBezTo>
                  <a:cubicBezTo>
                    <a:pt x="7052" y="6791"/>
                    <a:pt x="7052" y="6860"/>
                    <a:pt x="7052" y="6894"/>
                  </a:cubicBezTo>
                  <a:cubicBezTo>
                    <a:pt x="7190" y="7378"/>
                    <a:pt x="7155" y="7897"/>
                    <a:pt x="7190" y="8381"/>
                  </a:cubicBezTo>
                  <a:cubicBezTo>
                    <a:pt x="7294" y="9279"/>
                    <a:pt x="7294" y="10213"/>
                    <a:pt x="7397" y="11111"/>
                  </a:cubicBezTo>
                  <a:cubicBezTo>
                    <a:pt x="7501" y="11768"/>
                    <a:pt x="7466" y="12425"/>
                    <a:pt x="7501" y="13082"/>
                  </a:cubicBezTo>
                  <a:cubicBezTo>
                    <a:pt x="7570" y="14568"/>
                    <a:pt x="7674" y="16054"/>
                    <a:pt x="7778" y="17575"/>
                  </a:cubicBezTo>
                  <a:cubicBezTo>
                    <a:pt x="7812" y="17921"/>
                    <a:pt x="7916" y="18266"/>
                    <a:pt x="8020" y="18577"/>
                  </a:cubicBezTo>
                  <a:cubicBezTo>
                    <a:pt x="8192" y="19061"/>
                    <a:pt x="8400" y="19545"/>
                    <a:pt x="8642" y="19995"/>
                  </a:cubicBezTo>
                  <a:cubicBezTo>
                    <a:pt x="9022" y="20686"/>
                    <a:pt x="9368" y="21412"/>
                    <a:pt x="9851" y="22103"/>
                  </a:cubicBezTo>
                  <a:cubicBezTo>
                    <a:pt x="10301" y="22760"/>
                    <a:pt x="10785" y="23417"/>
                    <a:pt x="11338" y="24004"/>
                  </a:cubicBezTo>
                  <a:cubicBezTo>
                    <a:pt x="11441" y="24108"/>
                    <a:pt x="11476" y="24246"/>
                    <a:pt x="11476" y="24384"/>
                  </a:cubicBezTo>
                  <a:cubicBezTo>
                    <a:pt x="11476" y="24834"/>
                    <a:pt x="11511" y="25283"/>
                    <a:pt x="11614" y="25698"/>
                  </a:cubicBezTo>
                  <a:cubicBezTo>
                    <a:pt x="11683" y="25940"/>
                    <a:pt x="11718" y="26147"/>
                    <a:pt x="11649" y="26389"/>
                  </a:cubicBezTo>
                  <a:cubicBezTo>
                    <a:pt x="11441" y="26873"/>
                    <a:pt x="11269" y="27392"/>
                    <a:pt x="11027" y="27875"/>
                  </a:cubicBezTo>
                  <a:cubicBezTo>
                    <a:pt x="10923" y="28083"/>
                    <a:pt x="10785" y="28256"/>
                    <a:pt x="10785" y="28463"/>
                  </a:cubicBezTo>
                  <a:cubicBezTo>
                    <a:pt x="10750" y="28982"/>
                    <a:pt x="10508" y="29396"/>
                    <a:pt x="10301" y="29811"/>
                  </a:cubicBezTo>
                  <a:cubicBezTo>
                    <a:pt x="10093" y="30226"/>
                    <a:pt x="9782" y="30606"/>
                    <a:pt x="9679" y="31090"/>
                  </a:cubicBezTo>
                  <a:cubicBezTo>
                    <a:pt x="9748" y="31055"/>
                    <a:pt x="9782" y="30986"/>
                    <a:pt x="9817" y="30952"/>
                  </a:cubicBezTo>
                  <a:cubicBezTo>
                    <a:pt x="10059" y="30537"/>
                    <a:pt x="10301" y="30157"/>
                    <a:pt x="10508" y="29742"/>
                  </a:cubicBezTo>
                  <a:cubicBezTo>
                    <a:pt x="10646" y="29465"/>
                    <a:pt x="10819" y="29189"/>
                    <a:pt x="10888" y="28878"/>
                  </a:cubicBezTo>
                  <a:cubicBezTo>
                    <a:pt x="11027" y="28359"/>
                    <a:pt x="11269" y="27910"/>
                    <a:pt x="11441" y="27461"/>
                  </a:cubicBezTo>
                  <a:cubicBezTo>
                    <a:pt x="11476" y="27392"/>
                    <a:pt x="11441" y="27288"/>
                    <a:pt x="11580" y="27288"/>
                  </a:cubicBezTo>
                  <a:cubicBezTo>
                    <a:pt x="11580" y="27322"/>
                    <a:pt x="11614" y="27322"/>
                    <a:pt x="11614" y="27357"/>
                  </a:cubicBezTo>
                  <a:cubicBezTo>
                    <a:pt x="11407" y="27979"/>
                    <a:pt x="11234" y="28567"/>
                    <a:pt x="11027" y="29189"/>
                  </a:cubicBezTo>
                  <a:cubicBezTo>
                    <a:pt x="10716" y="30122"/>
                    <a:pt x="10232" y="30986"/>
                    <a:pt x="9886" y="31920"/>
                  </a:cubicBezTo>
                  <a:cubicBezTo>
                    <a:pt x="9610" y="32680"/>
                    <a:pt x="9333" y="33440"/>
                    <a:pt x="9091" y="34201"/>
                  </a:cubicBezTo>
                  <a:cubicBezTo>
                    <a:pt x="8918" y="34858"/>
                    <a:pt x="8849" y="35514"/>
                    <a:pt x="8676" y="36137"/>
                  </a:cubicBezTo>
                  <a:cubicBezTo>
                    <a:pt x="8296" y="37519"/>
                    <a:pt x="8123" y="38902"/>
                    <a:pt x="7778" y="40284"/>
                  </a:cubicBezTo>
                  <a:cubicBezTo>
                    <a:pt x="7639" y="40803"/>
                    <a:pt x="7639" y="41390"/>
                    <a:pt x="7501" y="41909"/>
                  </a:cubicBezTo>
                  <a:cubicBezTo>
                    <a:pt x="7294" y="42635"/>
                    <a:pt x="7190" y="43361"/>
                    <a:pt x="7155" y="44087"/>
                  </a:cubicBezTo>
                  <a:cubicBezTo>
                    <a:pt x="7121" y="44501"/>
                    <a:pt x="7121" y="44916"/>
                    <a:pt x="7052" y="45296"/>
                  </a:cubicBezTo>
                  <a:cubicBezTo>
                    <a:pt x="6810" y="46472"/>
                    <a:pt x="6568" y="47681"/>
                    <a:pt x="6464" y="48856"/>
                  </a:cubicBezTo>
                  <a:cubicBezTo>
                    <a:pt x="6430" y="49168"/>
                    <a:pt x="6430" y="49513"/>
                    <a:pt x="6257" y="49824"/>
                  </a:cubicBezTo>
                  <a:cubicBezTo>
                    <a:pt x="6153" y="48718"/>
                    <a:pt x="6291" y="47612"/>
                    <a:pt x="5980" y="46541"/>
                  </a:cubicBezTo>
                  <a:cubicBezTo>
                    <a:pt x="5980" y="46506"/>
                    <a:pt x="6015" y="46472"/>
                    <a:pt x="5980" y="46437"/>
                  </a:cubicBezTo>
                  <a:cubicBezTo>
                    <a:pt x="5876" y="45988"/>
                    <a:pt x="5911" y="45538"/>
                    <a:pt x="5738" y="45089"/>
                  </a:cubicBezTo>
                  <a:cubicBezTo>
                    <a:pt x="5669" y="44882"/>
                    <a:pt x="5600" y="44674"/>
                    <a:pt x="5531" y="44467"/>
                  </a:cubicBezTo>
                  <a:cubicBezTo>
                    <a:pt x="5462" y="44121"/>
                    <a:pt x="5496" y="43810"/>
                    <a:pt x="5427" y="43464"/>
                  </a:cubicBezTo>
                  <a:cubicBezTo>
                    <a:pt x="5358" y="43119"/>
                    <a:pt x="5254" y="42738"/>
                    <a:pt x="5254" y="42358"/>
                  </a:cubicBezTo>
                  <a:cubicBezTo>
                    <a:pt x="5289" y="42013"/>
                    <a:pt x="5358" y="41702"/>
                    <a:pt x="5358" y="41356"/>
                  </a:cubicBezTo>
                  <a:cubicBezTo>
                    <a:pt x="5358" y="40837"/>
                    <a:pt x="5323" y="40284"/>
                    <a:pt x="5462" y="39800"/>
                  </a:cubicBezTo>
                  <a:cubicBezTo>
                    <a:pt x="5807" y="38556"/>
                    <a:pt x="6153" y="37346"/>
                    <a:pt x="6741" y="36206"/>
                  </a:cubicBezTo>
                  <a:cubicBezTo>
                    <a:pt x="6844" y="35998"/>
                    <a:pt x="7017" y="35791"/>
                    <a:pt x="6983" y="35514"/>
                  </a:cubicBezTo>
                  <a:cubicBezTo>
                    <a:pt x="6948" y="35514"/>
                    <a:pt x="6913" y="35549"/>
                    <a:pt x="6913" y="35583"/>
                  </a:cubicBezTo>
                  <a:cubicBezTo>
                    <a:pt x="6533" y="36240"/>
                    <a:pt x="6188" y="36897"/>
                    <a:pt x="5980" y="37623"/>
                  </a:cubicBezTo>
                  <a:cubicBezTo>
                    <a:pt x="5842" y="38072"/>
                    <a:pt x="5704" y="38487"/>
                    <a:pt x="5565" y="38936"/>
                  </a:cubicBezTo>
                  <a:cubicBezTo>
                    <a:pt x="5531" y="39005"/>
                    <a:pt x="5531" y="39144"/>
                    <a:pt x="5427" y="39178"/>
                  </a:cubicBezTo>
                  <a:cubicBezTo>
                    <a:pt x="5358" y="39040"/>
                    <a:pt x="5427" y="38902"/>
                    <a:pt x="5427" y="38763"/>
                  </a:cubicBezTo>
                  <a:cubicBezTo>
                    <a:pt x="5496" y="38141"/>
                    <a:pt x="5600" y="37554"/>
                    <a:pt x="5600" y="36932"/>
                  </a:cubicBezTo>
                  <a:cubicBezTo>
                    <a:pt x="5600" y="36586"/>
                    <a:pt x="5635" y="36206"/>
                    <a:pt x="5669" y="35860"/>
                  </a:cubicBezTo>
                  <a:cubicBezTo>
                    <a:pt x="5704" y="35583"/>
                    <a:pt x="5704" y="35342"/>
                    <a:pt x="5635" y="35065"/>
                  </a:cubicBezTo>
                  <a:cubicBezTo>
                    <a:pt x="5600" y="34719"/>
                    <a:pt x="5600" y="34374"/>
                    <a:pt x="5600" y="34028"/>
                  </a:cubicBezTo>
                  <a:cubicBezTo>
                    <a:pt x="5600" y="33440"/>
                    <a:pt x="5704" y="32887"/>
                    <a:pt x="5600" y="32300"/>
                  </a:cubicBezTo>
                  <a:cubicBezTo>
                    <a:pt x="5393" y="31401"/>
                    <a:pt x="5323" y="30502"/>
                    <a:pt x="5289" y="29604"/>
                  </a:cubicBezTo>
                  <a:cubicBezTo>
                    <a:pt x="5254" y="28774"/>
                    <a:pt x="5081" y="27979"/>
                    <a:pt x="5151" y="27184"/>
                  </a:cubicBezTo>
                  <a:cubicBezTo>
                    <a:pt x="5151" y="26908"/>
                    <a:pt x="5220" y="26666"/>
                    <a:pt x="5185" y="26389"/>
                  </a:cubicBezTo>
                  <a:cubicBezTo>
                    <a:pt x="5151" y="25974"/>
                    <a:pt x="5151" y="25560"/>
                    <a:pt x="5220" y="25179"/>
                  </a:cubicBezTo>
                  <a:cubicBezTo>
                    <a:pt x="5358" y="24384"/>
                    <a:pt x="5323" y="23589"/>
                    <a:pt x="5185" y="22760"/>
                  </a:cubicBezTo>
                  <a:cubicBezTo>
                    <a:pt x="5151" y="22518"/>
                    <a:pt x="5185" y="22276"/>
                    <a:pt x="5254" y="22034"/>
                  </a:cubicBezTo>
                  <a:cubicBezTo>
                    <a:pt x="5393" y="21688"/>
                    <a:pt x="5462" y="21308"/>
                    <a:pt x="5600" y="20962"/>
                  </a:cubicBezTo>
                  <a:cubicBezTo>
                    <a:pt x="5704" y="20617"/>
                    <a:pt x="5738" y="20237"/>
                    <a:pt x="5946" y="19926"/>
                  </a:cubicBezTo>
                  <a:lnTo>
                    <a:pt x="5911" y="19926"/>
                  </a:lnTo>
                  <a:cubicBezTo>
                    <a:pt x="5669" y="19995"/>
                    <a:pt x="5669" y="20237"/>
                    <a:pt x="5600" y="20409"/>
                  </a:cubicBezTo>
                  <a:cubicBezTo>
                    <a:pt x="5323" y="20962"/>
                    <a:pt x="5185" y="21516"/>
                    <a:pt x="4874" y="22069"/>
                  </a:cubicBezTo>
                  <a:cubicBezTo>
                    <a:pt x="4598" y="22587"/>
                    <a:pt x="4356" y="23140"/>
                    <a:pt x="4148" y="23728"/>
                  </a:cubicBezTo>
                  <a:cubicBezTo>
                    <a:pt x="4079" y="23935"/>
                    <a:pt x="3975" y="24142"/>
                    <a:pt x="3906" y="24350"/>
                  </a:cubicBezTo>
                  <a:cubicBezTo>
                    <a:pt x="3630" y="25110"/>
                    <a:pt x="3250" y="25802"/>
                    <a:pt x="2938" y="26527"/>
                  </a:cubicBezTo>
                  <a:cubicBezTo>
                    <a:pt x="2696" y="27115"/>
                    <a:pt x="2524" y="27737"/>
                    <a:pt x="2247" y="28290"/>
                  </a:cubicBezTo>
                  <a:cubicBezTo>
                    <a:pt x="1694" y="29396"/>
                    <a:pt x="1279" y="30537"/>
                    <a:pt x="934" y="31712"/>
                  </a:cubicBezTo>
                  <a:cubicBezTo>
                    <a:pt x="484" y="33199"/>
                    <a:pt x="208" y="34685"/>
                    <a:pt x="70" y="36206"/>
                  </a:cubicBezTo>
                  <a:cubicBezTo>
                    <a:pt x="35" y="36690"/>
                    <a:pt x="0" y="37208"/>
                    <a:pt x="70" y="37692"/>
                  </a:cubicBezTo>
                  <a:cubicBezTo>
                    <a:pt x="277" y="38729"/>
                    <a:pt x="311" y="39800"/>
                    <a:pt x="484" y="40872"/>
                  </a:cubicBezTo>
                  <a:cubicBezTo>
                    <a:pt x="588" y="41598"/>
                    <a:pt x="553" y="42324"/>
                    <a:pt x="553" y="43084"/>
                  </a:cubicBezTo>
                  <a:cubicBezTo>
                    <a:pt x="588" y="43879"/>
                    <a:pt x="588" y="44709"/>
                    <a:pt x="657" y="45538"/>
                  </a:cubicBezTo>
                  <a:cubicBezTo>
                    <a:pt x="726" y="46264"/>
                    <a:pt x="968" y="46921"/>
                    <a:pt x="1210" y="47612"/>
                  </a:cubicBezTo>
                  <a:cubicBezTo>
                    <a:pt x="1348" y="47923"/>
                    <a:pt x="1452" y="48234"/>
                    <a:pt x="1521" y="48580"/>
                  </a:cubicBezTo>
                  <a:cubicBezTo>
                    <a:pt x="1660" y="49202"/>
                    <a:pt x="1901" y="49790"/>
                    <a:pt x="2109" y="50412"/>
                  </a:cubicBezTo>
                  <a:cubicBezTo>
                    <a:pt x="2420" y="51311"/>
                    <a:pt x="2869" y="52175"/>
                    <a:pt x="3250" y="53039"/>
                  </a:cubicBezTo>
                  <a:cubicBezTo>
                    <a:pt x="3561" y="53730"/>
                    <a:pt x="3872" y="54456"/>
                    <a:pt x="4459" y="55009"/>
                  </a:cubicBezTo>
                  <a:cubicBezTo>
                    <a:pt x="4840" y="55389"/>
                    <a:pt x="5185" y="55839"/>
                    <a:pt x="5358" y="56392"/>
                  </a:cubicBezTo>
                  <a:cubicBezTo>
                    <a:pt x="5427" y="56668"/>
                    <a:pt x="5462" y="56945"/>
                    <a:pt x="5496" y="57221"/>
                  </a:cubicBezTo>
                  <a:cubicBezTo>
                    <a:pt x="5635" y="57947"/>
                    <a:pt x="5704" y="58638"/>
                    <a:pt x="5738" y="59364"/>
                  </a:cubicBezTo>
                  <a:cubicBezTo>
                    <a:pt x="5773" y="60159"/>
                    <a:pt x="5842" y="60920"/>
                    <a:pt x="5911" y="61715"/>
                  </a:cubicBezTo>
                  <a:cubicBezTo>
                    <a:pt x="5911" y="61922"/>
                    <a:pt x="5911" y="62129"/>
                    <a:pt x="6118" y="62302"/>
                  </a:cubicBezTo>
                  <a:cubicBezTo>
                    <a:pt x="6049" y="61922"/>
                    <a:pt x="6049" y="61542"/>
                    <a:pt x="6049" y="61162"/>
                  </a:cubicBezTo>
                  <a:cubicBezTo>
                    <a:pt x="6015" y="60781"/>
                    <a:pt x="5911" y="60367"/>
                    <a:pt x="6049" y="59917"/>
                  </a:cubicBezTo>
                  <a:cubicBezTo>
                    <a:pt x="6188" y="60228"/>
                    <a:pt x="6188" y="60470"/>
                    <a:pt x="6153" y="60747"/>
                  </a:cubicBezTo>
                  <a:cubicBezTo>
                    <a:pt x="6153" y="60920"/>
                    <a:pt x="6084" y="61127"/>
                    <a:pt x="6153" y="61265"/>
                  </a:cubicBezTo>
                  <a:cubicBezTo>
                    <a:pt x="6395" y="61646"/>
                    <a:pt x="6326" y="62026"/>
                    <a:pt x="6291" y="62441"/>
                  </a:cubicBezTo>
                  <a:cubicBezTo>
                    <a:pt x="6222" y="62994"/>
                    <a:pt x="6188" y="63547"/>
                    <a:pt x="6084" y="64100"/>
                  </a:cubicBezTo>
                  <a:cubicBezTo>
                    <a:pt x="5946" y="64653"/>
                    <a:pt x="5946" y="65240"/>
                    <a:pt x="5876" y="65793"/>
                  </a:cubicBezTo>
                  <a:cubicBezTo>
                    <a:pt x="5807" y="66312"/>
                    <a:pt x="5669" y="66761"/>
                    <a:pt x="5635" y="67280"/>
                  </a:cubicBezTo>
                  <a:cubicBezTo>
                    <a:pt x="5635" y="67867"/>
                    <a:pt x="5565" y="68455"/>
                    <a:pt x="5496" y="69043"/>
                  </a:cubicBezTo>
                  <a:cubicBezTo>
                    <a:pt x="5427" y="69768"/>
                    <a:pt x="5393" y="70529"/>
                    <a:pt x="5289" y="71289"/>
                  </a:cubicBezTo>
                  <a:cubicBezTo>
                    <a:pt x="5220" y="71739"/>
                    <a:pt x="5220" y="72223"/>
                    <a:pt x="5185" y="72706"/>
                  </a:cubicBezTo>
                  <a:cubicBezTo>
                    <a:pt x="5116" y="73916"/>
                    <a:pt x="5151" y="75126"/>
                    <a:pt x="5393" y="76336"/>
                  </a:cubicBezTo>
                  <a:cubicBezTo>
                    <a:pt x="5393" y="76405"/>
                    <a:pt x="5393" y="76543"/>
                    <a:pt x="5565" y="76543"/>
                  </a:cubicBezTo>
                  <a:cubicBezTo>
                    <a:pt x="5565" y="76301"/>
                    <a:pt x="5531" y="76025"/>
                    <a:pt x="5462" y="75783"/>
                  </a:cubicBezTo>
                  <a:cubicBezTo>
                    <a:pt x="5358" y="75161"/>
                    <a:pt x="5323" y="74504"/>
                    <a:pt x="5358" y="73882"/>
                  </a:cubicBezTo>
                  <a:cubicBezTo>
                    <a:pt x="5427" y="73294"/>
                    <a:pt x="5427" y="72706"/>
                    <a:pt x="5496" y="72119"/>
                  </a:cubicBezTo>
                  <a:cubicBezTo>
                    <a:pt x="5531" y="71773"/>
                    <a:pt x="5531" y="71393"/>
                    <a:pt x="5600" y="71013"/>
                  </a:cubicBezTo>
                  <a:cubicBezTo>
                    <a:pt x="5669" y="70356"/>
                    <a:pt x="5773" y="69699"/>
                    <a:pt x="5807" y="69008"/>
                  </a:cubicBezTo>
                  <a:cubicBezTo>
                    <a:pt x="5842" y="68213"/>
                    <a:pt x="5911" y="67383"/>
                    <a:pt x="6015" y="66588"/>
                  </a:cubicBezTo>
                  <a:cubicBezTo>
                    <a:pt x="6084" y="66104"/>
                    <a:pt x="6257" y="65655"/>
                    <a:pt x="6257" y="65171"/>
                  </a:cubicBezTo>
                  <a:cubicBezTo>
                    <a:pt x="6257" y="64826"/>
                    <a:pt x="6326" y="64514"/>
                    <a:pt x="6360" y="64203"/>
                  </a:cubicBezTo>
                  <a:cubicBezTo>
                    <a:pt x="6395" y="63961"/>
                    <a:pt x="6464" y="63754"/>
                    <a:pt x="6464" y="63512"/>
                  </a:cubicBezTo>
                  <a:cubicBezTo>
                    <a:pt x="6464" y="63132"/>
                    <a:pt x="6533" y="63097"/>
                    <a:pt x="6948" y="63028"/>
                  </a:cubicBezTo>
                  <a:cubicBezTo>
                    <a:pt x="6983" y="63132"/>
                    <a:pt x="6948" y="63270"/>
                    <a:pt x="6948" y="63374"/>
                  </a:cubicBezTo>
                  <a:cubicBezTo>
                    <a:pt x="6913" y="63823"/>
                    <a:pt x="6879" y="64273"/>
                    <a:pt x="6879" y="64722"/>
                  </a:cubicBezTo>
                  <a:cubicBezTo>
                    <a:pt x="6879" y="66174"/>
                    <a:pt x="6602" y="67591"/>
                    <a:pt x="6291" y="69008"/>
                  </a:cubicBezTo>
                  <a:cubicBezTo>
                    <a:pt x="6153" y="69630"/>
                    <a:pt x="6015" y="70287"/>
                    <a:pt x="6049" y="70944"/>
                  </a:cubicBezTo>
                  <a:cubicBezTo>
                    <a:pt x="6049" y="71082"/>
                    <a:pt x="6049" y="71255"/>
                    <a:pt x="6015" y="71393"/>
                  </a:cubicBezTo>
                  <a:cubicBezTo>
                    <a:pt x="5876" y="72568"/>
                    <a:pt x="5842" y="73709"/>
                    <a:pt x="5980" y="74849"/>
                  </a:cubicBezTo>
                  <a:cubicBezTo>
                    <a:pt x="6049" y="75161"/>
                    <a:pt x="6015" y="75472"/>
                    <a:pt x="6049" y="75783"/>
                  </a:cubicBezTo>
                  <a:cubicBezTo>
                    <a:pt x="6049" y="75817"/>
                    <a:pt x="6049" y="75886"/>
                    <a:pt x="6118" y="75886"/>
                  </a:cubicBezTo>
                  <a:cubicBezTo>
                    <a:pt x="6153" y="75852"/>
                    <a:pt x="6222" y="75852"/>
                    <a:pt x="6222" y="75783"/>
                  </a:cubicBezTo>
                  <a:cubicBezTo>
                    <a:pt x="6222" y="75541"/>
                    <a:pt x="6257" y="75299"/>
                    <a:pt x="6222" y="75057"/>
                  </a:cubicBezTo>
                  <a:cubicBezTo>
                    <a:pt x="6118" y="74469"/>
                    <a:pt x="6153" y="73847"/>
                    <a:pt x="6153" y="73225"/>
                  </a:cubicBezTo>
                  <a:cubicBezTo>
                    <a:pt x="6153" y="72534"/>
                    <a:pt x="6153" y="71808"/>
                    <a:pt x="6360" y="71116"/>
                  </a:cubicBezTo>
                  <a:cubicBezTo>
                    <a:pt x="6533" y="70529"/>
                    <a:pt x="6671" y="69941"/>
                    <a:pt x="7155" y="69526"/>
                  </a:cubicBezTo>
                  <a:cubicBezTo>
                    <a:pt x="7674" y="69112"/>
                    <a:pt x="8158" y="68697"/>
                    <a:pt x="8711" y="68351"/>
                  </a:cubicBezTo>
                  <a:cubicBezTo>
                    <a:pt x="8953" y="68213"/>
                    <a:pt x="9229" y="68109"/>
                    <a:pt x="9437" y="67936"/>
                  </a:cubicBezTo>
                  <a:cubicBezTo>
                    <a:pt x="9851" y="67522"/>
                    <a:pt x="10301" y="67211"/>
                    <a:pt x="10819" y="66899"/>
                  </a:cubicBezTo>
                  <a:cubicBezTo>
                    <a:pt x="11441" y="66519"/>
                    <a:pt x="12098" y="66243"/>
                    <a:pt x="12859" y="66208"/>
                  </a:cubicBezTo>
                  <a:cubicBezTo>
                    <a:pt x="13792" y="66139"/>
                    <a:pt x="14725" y="65966"/>
                    <a:pt x="15624" y="65586"/>
                  </a:cubicBezTo>
                  <a:cubicBezTo>
                    <a:pt x="15797" y="65517"/>
                    <a:pt x="15970" y="65482"/>
                    <a:pt x="16177" y="65482"/>
                  </a:cubicBezTo>
                  <a:cubicBezTo>
                    <a:pt x="16868" y="65413"/>
                    <a:pt x="17594" y="65379"/>
                    <a:pt x="18285" y="65275"/>
                  </a:cubicBezTo>
                  <a:cubicBezTo>
                    <a:pt x="19080" y="65171"/>
                    <a:pt x="19841" y="64964"/>
                    <a:pt x="20567" y="64722"/>
                  </a:cubicBezTo>
                  <a:cubicBezTo>
                    <a:pt x="21189" y="64549"/>
                    <a:pt x="21811" y="64307"/>
                    <a:pt x="22468" y="64203"/>
                  </a:cubicBezTo>
                  <a:cubicBezTo>
                    <a:pt x="22917" y="64100"/>
                    <a:pt x="23263" y="63892"/>
                    <a:pt x="23712" y="63754"/>
                  </a:cubicBezTo>
                  <a:cubicBezTo>
                    <a:pt x="24853" y="63339"/>
                    <a:pt x="25924" y="62613"/>
                    <a:pt x="26927" y="61888"/>
                  </a:cubicBezTo>
                  <a:cubicBezTo>
                    <a:pt x="27203" y="61680"/>
                    <a:pt x="27480" y="61473"/>
                    <a:pt x="27756" y="61231"/>
                  </a:cubicBezTo>
                  <a:cubicBezTo>
                    <a:pt x="28171" y="60885"/>
                    <a:pt x="28620" y="60643"/>
                    <a:pt x="28931" y="60228"/>
                  </a:cubicBezTo>
                  <a:cubicBezTo>
                    <a:pt x="29104" y="60056"/>
                    <a:pt x="29312" y="59917"/>
                    <a:pt x="29381" y="59710"/>
                  </a:cubicBezTo>
                  <a:cubicBezTo>
                    <a:pt x="29394" y="59704"/>
                    <a:pt x="29405" y="59696"/>
                    <a:pt x="29416" y="59688"/>
                  </a:cubicBezTo>
                  <a:lnTo>
                    <a:pt x="29416" y="59688"/>
                  </a:lnTo>
                  <a:cubicBezTo>
                    <a:pt x="29415" y="59695"/>
                    <a:pt x="29415" y="59703"/>
                    <a:pt x="29415" y="59710"/>
                  </a:cubicBezTo>
                  <a:lnTo>
                    <a:pt x="29495" y="59603"/>
                  </a:lnTo>
                  <a:lnTo>
                    <a:pt x="29495" y="59603"/>
                  </a:lnTo>
                  <a:cubicBezTo>
                    <a:pt x="29494" y="59604"/>
                    <a:pt x="29493" y="59604"/>
                    <a:pt x="29492" y="59604"/>
                  </a:cubicBezTo>
                  <a:lnTo>
                    <a:pt x="29492" y="59604"/>
                  </a:lnTo>
                  <a:cubicBezTo>
                    <a:pt x="29501" y="59592"/>
                    <a:pt x="29510" y="59581"/>
                    <a:pt x="29519" y="59572"/>
                  </a:cubicBezTo>
                  <a:lnTo>
                    <a:pt x="29519" y="59572"/>
                  </a:lnTo>
                  <a:lnTo>
                    <a:pt x="29495" y="59603"/>
                  </a:lnTo>
                  <a:lnTo>
                    <a:pt x="29495" y="59603"/>
                  </a:lnTo>
                  <a:cubicBezTo>
                    <a:pt x="29515" y="59600"/>
                    <a:pt x="29534" y="59591"/>
                    <a:pt x="29554" y="59572"/>
                  </a:cubicBezTo>
                  <a:cubicBezTo>
                    <a:pt x="29623" y="59503"/>
                    <a:pt x="29692" y="59433"/>
                    <a:pt x="29761" y="59364"/>
                  </a:cubicBezTo>
                  <a:cubicBezTo>
                    <a:pt x="30245" y="58708"/>
                    <a:pt x="30763" y="58085"/>
                    <a:pt x="31247" y="57394"/>
                  </a:cubicBezTo>
                  <a:cubicBezTo>
                    <a:pt x="31766" y="56599"/>
                    <a:pt x="32319" y="55804"/>
                    <a:pt x="32803" y="54940"/>
                  </a:cubicBezTo>
                  <a:cubicBezTo>
                    <a:pt x="33183" y="54214"/>
                    <a:pt x="33632" y="53454"/>
                    <a:pt x="33874" y="52624"/>
                  </a:cubicBezTo>
                  <a:cubicBezTo>
                    <a:pt x="34047" y="52140"/>
                    <a:pt x="34220" y="51656"/>
                    <a:pt x="34462" y="51172"/>
                  </a:cubicBezTo>
                  <a:cubicBezTo>
                    <a:pt x="34669" y="50723"/>
                    <a:pt x="34877" y="50274"/>
                    <a:pt x="35049" y="49824"/>
                  </a:cubicBezTo>
                  <a:cubicBezTo>
                    <a:pt x="35257" y="49375"/>
                    <a:pt x="35326" y="48891"/>
                    <a:pt x="35603" y="48476"/>
                  </a:cubicBezTo>
                  <a:cubicBezTo>
                    <a:pt x="35775" y="48200"/>
                    <a:pt x="35844" y="47889"/>
                    <a:pt x="36052" y="47612"/>
                  </a:cubicBezTo>
                  <a:cubicBezTo>
                    <a:pt x="36156" y="47474"/>
                    <a:pt x="36086" y="47370"/>
                    <a:pt x="35914" y="47267"/>
                  </a:cubicBezTo>
                  <a:cubicBezTo>
                    <a:pt x="35883" y="47246"/>
                    <a:pt x="35856" y="47238"/>
                    <a:pt x="35831" y="47238"/>
                  </a:cubicBezTo>
                  <a:cubicBezTo>
                    <a:pt x="35772" y="47238"/>
                    <a:pt x="35731" y="47287"/>
                    <a:pt x="35706" y="47336"/>
                  </a:cubicBezTo>
                  <a:cubicBezTo>
                    <a:pt x="35430" y="47820"/>
                    <a:pt x="35119" y="48303"/>
                    <a:pt x="34773" y="48753"/>
                  </a:cubicBezTo>
                  <a:cubicBezTo>
                    <a:pt x="33701" y="50308"/>
                    <a:pt x="32526" y="51725"/>
                    <a:pt x="31109" y="52970"/>
                  </a:cubicBezTo>
                  <a:cubicBezTo>
                    <a:pt x="30349" y="53626"/>
                    <a:pt x="29588" y="54283"/>
                    <a:pt x="28759" y="54836"/>
                  </a:cubicBezTo>
                  <a:cubicBezTo>
                    <a:pt x="28275" y="55182"/>
                    <a:pt x="27722" y="55424"/>
                    <a:pt x="27238" y="55735"/>
                  </a:cubicBezTo>
                  <a:cubicBezTo>
                    <a:pt x="26097" y="56530"/>
                    <a:pt x="24991" y="57360"/>
                    <a:pt x="23781" y="58051"/>
                  </a:cubicBezTo>
                  <a:cubicBezTo>
                    <a:pt x="23722" y="58081"/>
                    <a:pt x="23688" y="58161"/>
                    <a:pt x="23591" y="58161"/>
                  </a:cubicBezTo>
                  <a:cubicBezTo>
                    <a:pt x="23576" y="58161"/>
                    <a:pt x="23559" y="58159"/>
                    <a:pt x="23539" y="58155"/>
                  </a:cubicBezTo>
                  <a:cubicBezTo>
                    <a:pt x="23539" y="58051"/>
                    <a:pt x="23643" y="58016"/>
                    <a:pt x="23712" y="57947"/>
                  </a:cubicBezTo>
                  <a:cubicBezTo>
                    <a:pt x="23954" y="57671"/>
                    <a:pt x="24265" y="57463"/>
                    <a:pt x="24507" y="57187"/>
                  </a:cubicBezTo>
                  <a:cubicBezTo>
                    <a:pt x="24991" y="56599"/>
                    <a:pt x="25509" y="55977"/>
                    <a:pt x="26063" y="55389"/>
                  </a:cubicBezTo>
                  <a:cubicBezTo>
                    <a:pt x="26892" y="54456"/>
                    <a:pt x="27583" y="53454"/>
                    <a:pt x="28206" y="52348"/>
                  </a:cubicBezTo>
                  <a:cubicBezTo>
                    <a:pt x="28413" y="51967"/>
                    <a:pt x="28586" y="51553"/>
                    <a:pt x="28862" y="51207"/>
                  </a:cubicBezTo>
                  <a:cubicBezTo>
                    <a:pt x="29381" y="50481"/>
                    <a:pt x="29761" y="49651"/>
                    <a:pt x="30141" y="48822"/>
                  </a:cubicBezTo>
                  <a:cubicBezTo>
                    <a:pt x="30487" y="48096"/>
                    <a:pt x="30867" y="47370"/>
                    <a:pt x="31247" y="46644"/>
                  </a:cubicBezTo>
                  <a:cubicBezTo>
                    <a:pt x="31766" y="45711"/>
                    <a:pt x="32250" y="44743"/>
                    <a:pt x="32561" y="43706"/>
                  </a:cubicBezTo>
                  <a:cubicBezTo>
                    <a:pt x="32630" y="43464"/>
                    <a:pt x="32699" y="43222"/>
                    <a:pt x="32803" y="42980"/>
                  </a:cubicBezTo>
                  <a:cubicBezTo>
                    <a:pt x="33148" y="42185"/>
                    <a:pt x="33321" y="41321"/>
                    <a:pt x="33494" y="40492"/>
                  </a:cubicBezTo>
                  <a:cubicBezTo>
                    <a:pt x="33563" y="39939"/>
                    <a:pt x="33529" y="39386"/>
                    <a:pt x="33598" y="38867"/>
                  </a:cubicBezTo>
                  <a:cubicBezTo>
                    <a:pt x="33667" y="38452"/>
                    <a:pt x="33390" y="38245"/>
                    <a:pt x="32941" y="38245"/>
                  </a:cubicBezTo>
                  <a:cubicBezTo>
                    <a:pt x="33148" y="37796"/>
                    <a:pt x="33287" y="37312"/>
                    <a:pt x="33425" y="36793"/>
                  </a:cubicBezTo>
                  <a:cubicBezTo>
                    <a:pt x="33771" y="35687"/>
                    <a:pt x="34151" y="34547"/>
                    <a:pt x="34393" y="33371"/>
                  </a:cubicBezTo>
                  <a:cubicBezTo>
                    <a:pt x="34531" y="32611"/>
                    <a:pt x="34773" y="31885"/>
                    <a:pt x="34911" y="31125"/>
                  </a:cubicBezTo>
                  <a:cubicBezTo>
                    <a:pt x="35049" y="30606"/>
                    <a:pt x="35119" y="30053"/>
                    <a:pt x="35291" y="29535"/>
                  </a:cubicBezTo>
                  <a:cubicBezTo>
                    <a:pt x="35672" y="28256"/>
                    <a:pt x="36086" y="26977"/>
                    <a:pt x="36432" y="25698"/>
                  </a:cubicBezTo>
                  <a:cubicBezTo>
                    <a:pt x="36432" y="25629"/>
                    <a:pt x="36467" y="25560"/>
                    <a:pt x="36432" y="25525"/>
                  </a:cubicBezTo>
                  <a:cubicBezTo>
                    <a:pt x="36398" y="25490"/>
                    <a:pt x="36354" y="25473"/>
                    <a:pt x="36311" y="25473"/>
                  </a:cubicBezTo>
                  <a:cubicBezTo>
                    <a:pt x="36268" y="25473"/>
                    <a:pt x="36225" y="25490"/>
                    <a:pt x="36190" y="25525"/>
                  </a:cubicBezTo>
                  <a:cubicBezTo>
                    <a:pt x="36052" y="25594"/>
                    <a:pt x="35948" y="25732"/>
                    <a:pt x="35879" y="25871"/>
                  </a:cubicBezTo>
                  <a:cubicBezTo>
                    <a:pt x="35706" y="26182"/>
                    <a:pt x="35603" y="26458"/>
                    <a:pt x="35499" y="26769"/>
                  </a:cubicBezTo>
                  <a:cubicBezTo>
                    <a:pt x="35395" y="27115"/>
                    <a:pt x="35257" y="27426"/>
                    <a:pt x="35084" y="27703"/>
                  </a:cubicBezTo>
                  <a:cubicBezTo>
                    <a:pt x="34600" y="28498"/>
                    <a:pt x="34151" y="29293"/>
                    <a:pt x="33632" y="30053"/>
                  </a:cubicBezTo>
                  <a:cubicBezTo>
                    <a:pt x="33183" y="30710"/>
                    <a:pt x="32803" y="31470"/>
                    <a:pt x="32388" y="32162"/>
                  </a:cubicBezTo>
                  <a:cubicBezTo>
                    <a:pt x="31731" y="33164"/>
                    <a:pt x="31109" y="34166"/>
                    <a:pt x="30452" y="35169"/>
                  </a:cubicBezTo>
                  <a:cubicBezTo>
                    <a:pt x="30072" y="35756"/>
                    <a:pt x="29692" y="36378"/>
                    <a:pt x="29277" y="36966"/>
                  </a:cubicBezTo>
                  <a:cubicBezTo>
                    <a:pt x="29139" y="37173"/>
                    <a:pt x="29001" y="37381"/>
                    <a:pt x="28759" y="37588"/>
                  </a:cubicBezTo>
                  <a:cubicBezTo>
                    <a:pt x="28862" y="37312"/>
                    <a:pt x="28931" y="37104"/>
                    <a:pt x="28966" y="36897"/>
                  </a:cubicBezTo>
                  <a:cubicBezTo>
                    <a:pt x="29035" y="36448"/>
                    <a:pt x="29035" y="35998"/>
                    <a:pt x="29139" y="35583"/>
                  </a:cubicBezTo>
                  <a:cubicBezTo>
                    <a:pt x="29243" y="35100"/>
                    <a:pt x="29277" y="34616"/>
                    <a:pt x="29726" y="34339"/>
                  </a:cubicBezTo>
                  <a:cubicBezTo>
                    <a:pt x="29761" y="34305"/>
                    <a:pt x="29761" y="34305"/>
                    <a:pt x="29796" y="34270"/>
                  </a:cubicBezTo>
                  <a:cubicBezTo>
                    <a:pt x="30452" y="33544"/>
                    <a:pt x="30936" y="32680"/>
                    <a:pt x="31351" y="31816"/>
                  </a:cubicBezTo>
                  <a:cubicBezTo>
                    <a:pt x="31697" y="31159"/>
                    <a:pt x="32008" y="30502"/>
                    <a:pt x="32250" y="29811"/>
                  </a:cubicBezTo>
                  <a:cubicBezTo>
                    <a:pt x="32353" y="29500"/>
                    <a:pt x="32526" y="29258"/>
                    <a:pt x="32630" y="28947"/>
                  </a:cubicBezTo>
                  <a:cubicBezTo>
                    <a:pt x="32803" y="28394"/>
                    <a:pt x="32976" y="27806"/>
                    <a:pt x="33114" y="27219"/>
                  </a:cubicBezTo>
                  <a:cubicBezTo>
                    <a:pt x="33148" y="26977"/>
                    <a:pt x="33218" y="26769"/>
                    <a:pt x="33321" y="26562"/>
                  </a:cubicBezTo>
                  <a:cubicBezTo>
                    <a:pt x="33563" y="26009"/>
                    <a:pt x="33840" y="25490"/>
                    <a:pt x="34082" y="24972"/>
                  </a:cubicBezTo>
                  <a:cubicBezTo>
                    <a:pt x="34289" y="24626"/>
                    <a:pt x="34427" y="24281"/>
                    <a:pt x="34669" y="24004"/>
                  </a:cubicBezTo>
                  <a:cubicBezTo>
                    <a:pt x="34738" y="23900"/>
                    <a:pt x="34738" y="23797"/>
                    <a:pt x="34635" y="23728"/>
                  </a:cubicBezTo>
                  <a:cubicBezTo>
                    <a:pt x="34588" y="23681"/>
                    <a:pt x="34541" y="23662"/>
                    <a:pt x="34497" y="23662"/>
                  </a:cubicBezTo>
                  <a:cubicBezTo>
                    <a:pt x="34444" y="23662"/>
                    <a:pt x="34396" y="23690"/>
                    <a:pt x="34358" y="23728"/>
                  </a:cubicBezTo>
                  <a:cubicBezTo>
                    <a:pt x="34289" y="23797"/>
                    <a:pt x="34220" y="23866"/>
                    <a:pt x="34151" y="23935"/>
                  </a:cubicBezTo>
                  <a:cubicBezTo>
                    <a:pt x="34013" y="24108"/>
                    <a:pt x="33909" y="24315"/>
                    <a:pt x="33736" y="24488"/>
                  </a:cubicBezTo>
                  <a:cubicBezTo>
                    <a:pt x="33148" y="25145"/>
                    <a:pt x="32630" y="25836"/>
                    <a:pt x="32077" y="26527"/>
                  </a:cubicBezTo>
                  <a:cubicBezTo>
                    <a:pt x="32215" y="26527"/>
                    <a:pt x="32284" y="26493"/>
                    <a:pt x="32388" y="26389"/>
                  </a:cubicBezTo>
                  <a:cubicBezTo>
                    <a:pt x="32561" y="26147"/>
                    <a:pt x="32768" y="25905"/>
                    <a:pt x="32976" y="25698"/>
                  </a:cubicBezTo>
                  <a:cubicBezTo>
                    <a:pt x="33148" y="25490"/>
                    <a:pt x="33252" y="25214"/>
                    <a:pt x="33529" y="25076"/>
                  </a:cubicBezTo>
                  <a:cubicBezTo>
                    <a:pt x="33529" y="25110"/>
                    <a:pt x="33529" y="25179"/>
                    <a:pt x="33529" y="25179"/>
                  </a:cubicBezTo>
                  <a:cubicBezTo>
                    <a:pt x="33010" y="26182"/>
                    <a:pt x="32492" y="27150"/>
                    <a:pt x="31869" y="28083"/>
                  </a:cubicBezTo>
                  <a:cubicBezTo>
                    <a:pt x="31144" y="29189"/>
                    <a:pt x="30418" y="30260"/>
                    <a:pt x="29657" y="31367"/>
                  </a:cubicBezTo>
                  <a:cubicBezTo>
                    <a:pt x="29312" y="31850"/>
                    <a:pt x="28862" y="32265"/>
                    <a:pt x="28517" y="32784"/>
                  </a:cubicBezTo>
                  <a:cubicBezTo>
                    <a:pt x="28206" y="33164"/>
                    <a:pt x="27825" y="33544"/>
                    <a:pt x="27480" y="33890"/>
                  </a:cubicBezTo>
                  <a:cubicBezTo>
                    <a:pt x="27099" y="34305"/>
                    <a:pt x="26719" y="34719"/>
                    <a:pt x="26304" y="35100"/>
                  </a:cubicBezTo>
                  <a:cubicBezTo>
                    <a:pt x="25890" y="35514"/>
                    <a:pt x="25475" y="35929"/>
                    <a:pt x="24991" y="36275"/>
                  </a:cubicBezTo>
                  <a:cubicBezTo>
                    <a:pt x="24576" y="36551"/>
                    <a:pt x="24231" y="36966"/>
                    <a:pt x="23850" y="37312"/>
                  </a:cubicBezTo>
                  <a:cubicBezTo>
                    <a:pt x="23574" y="37554"/>
                    <a:pt x="23366" y="37865"/>
                    <a:pt x="23021" y="38038"/>
                  </a:cubicBezTo>
                  <a:cubicBezTo>
                    <a:pt x="23090" y="37796"/>
                    <a:pt x="23263" y="37657"/>
                    <a:pt x="23401" y="37450"/>
                  </a:cubicBezTo>
                  <a:cubicBezTo>
                    <a:pt x="23470" y="37346"/>
                    <a:pt x="23539" y="37243"/>
                    <a:pt x="23470" y="37139"/>
                  </a:cubicBezTo>
                  <a:lnTo>
                    <a:pt x="23470" y="37139"/>
                  </a:lnTo>
                  <a:cubicBezTo>
                    <a:pt x="23297" y="37243"/>
                    <a:pt x="23090" y="37346"/>
                    <a:pt x="22883" y="37450"/>
                  </a:cubicBezTo>
                  <a:cubicBezTo>
                    <a:pt x="22675" y="37554"/>
                    <a:pt x="22468" y="37623"/>
                    <a:pt x="22329" y="37865"/>
                  </a:cubicBezTo>
                  <a:cubicBezTo>
                    <a:pt x="22260" y="38003"/>
                    <a:pt x="22088" y="38107"/>
                    <a:pt x="21949" y="38210"/>
                  </a:cubicBezTo>
                  <a:cubicBezTo>
                    <a:pt x="22018" y="38003"/>
                    <a:pt x="22157" y="37796"/>
                    <a:pt x="22295" y="37657"/>
                  </a:cubicBezTo>
                  <a:cubicBezTo>
                    <a:pt x="22537" y="37381"/>
                    <a:pt x="22848" y="37173"/>
                    <a:pt x="23021" y="36862"/>
                  </a:cubicBezTo>
                  <a:cubicBezTo>
                    <a:pt x="22955" y="36841"/>
                    <a:pt x="22904" y="36777"/>
                    <a:pt x="22848" y="36777"/>
                  </a:cubicBezTo>
                  <a:cubicBezTo>
                    <a:pt x="22816" y="36777"/>
                    <a:pt x="22782" y="36799"/>
                    <a:pt x="22744" y="36862"/>
                  </a:cubicBezTo>
                  <a:cubicBezTo>
                    <a:pt x="22710" y="36897"/>
                    <a:pt x="22675" y="36932"/>
                    <a:pt x="22641" y="36966"/>
                  </a:cubicBezTo>
                  <a:cubicBezTo>
                    <a:pt x="22399" y="37381"/>
                    <a:pt x="22018" y="37692"/>
                    <a:pt x="21673" y="38003"/>
                  </a:cubicBezTo>
                  <a:cubicBezTo>
                    <a:pt x="21569" y="38072"/>
                    <a:pt x="21431" y="38176"/>
                    <a:pt x="21258" y="38176"/>
                  </a:cubicBezTo>
                  <a:cubicBezTo>
                    <a:pt x="21258" y="38072"/>
                    <a:pt x="21293" y="38003"/>
                    <a:pt x="21327" y="37968"/>
                  </a:cubicBezTo>
                  <a:cubicBezTo>
                    <a:pt x="22191" y="36966"/>
                    <a:pt x="23124" y="36033"/>
                    <a:pt x="24092" y="35134"/>
                  </a:cubicBezTo>
                  <a:cubicBezTo>
                    <a:pt x="24334" y="34892"/>
                    <a:pt x="24611" y="34685"/>
                    <a:pt x="24749" y="34374"/>
                  </a:cubicBezTo>
                  <a:lnTo>
                    <a:pt x="24749" y="34374"/>
                  </a:lnTo>
                  <a:cubicBezTo>
                    <a:pt x="24576" y="34408"/>
                    <a:pt x="24473" y="34547"/>
                    <a:pt x="24334" y="34685"/>
                  </a:cubicBezTo>
                  <a:cubicBezTo>
                    <a:pt x="24023" y="34961"/>
                    <a:pt x="23747" y="35307"/>
                    <a:pt x="23401" y="35549"/>
                  </a:cubicBezTo>
                  <a:cubicBezTo>
                    <a:pt x="23090" y="35756"/>
                    <a:pt x="22883" y="35964"/>
                    <a:pt x="22675" y="36240"/>
                  </a:cubicBezTo>
                  <a:cubicBezTo>
                    <a:pt x="22295" y="36655"/>
                    <a:pt x="21776" y="36897"/>
                    <a:pt x="21327" y="37312"/>
                  </a:cubicBezTo>
                  <a:cubicBezTo>
                    <a:pt x="21362" y="37001"/>
                    <a:pt x="21465" y="36793"/>
                    <a:pt x="21569" y="36586"/>
                  </a:cubicBezTo>
                  <a:cubicBezTo>
                    <a:pt x="22053" y="35583"/>
                    <a:pt x="22502" y="34616"/>
                    <a:pt x="22848" y="33579"/>
                  </a:cubicBezTo>
                  <a:cubicBezTo>
                    <a:pt x="22986" y="33164"/>
                    <a:pt x="23124" y="32784"/>
                    <a:pt x="23228" y="32369"/>
                  </a:cubicBezTo>
                  <a:cubicBezTo>
                    <a:pt x="23297" y="32196"/>
                    <a:pt x="23366" y="32127"/>
                    <a:pt x="23505" y="32023"/>
                  </a:cubicBezTo>
                  <a:cubicBezTo>
                    <a:pt x="23885" y="31747"/>
                    <a:pt x="24265" y="31436"/>
                    <a:pt x="24576" y="31090"/>
                  </a:cubicBezTo>
                  <a:cubicBezTo>
                    <a:pt x="25579" y="30088"/>
                    <a:pt x="26512" y="29016"/>
                    <a:pt x="27376" y="27910"/>
                  </a:cubicBezTo>
                  <a:cubicBezTo>
                    <a:pt x="27929" y="27184"/>
                    <a:pt x="28413" y="26458"/>
                    <a:pt x="28828" y="25663"/>
                  </a:cubicBezTo>
                  <a:cubicBezTo>
                    <a:pt x="29104" y="25179"/>
                    <a:pt x="29312" y="24661"/>
                    <a:pt x="29623" y="24177"/>
                  </a:cubicBezTo>
                  <a:cubicBezTo>
                    <a:pt x="30141" y="23313"/>
                    <a:pt x="30487" y="22380"/>
                    <a:pt x="30833" y="21446"/>
                  </a:cubicBezTo>
                  <a:cubicBezTo>
                    <a:pt x="31109" y="20755"/>
                    <a:pt x="31247" y="19995"/>
                    <a:pt x="31558" y="19338"/>
                  </a:cubicBezTo>
                  <a:cubicBezTo>
                    <a:pt x="31800" y="18854"/>
                    <a:pt x="32042" y="18336"/>
                    <a:pt x="32181" y="17817"/>
                  </a:cubicBezTo>
                  <a:cubicBezTo>
                    <a:pt x="32423" y="17022"/>
                    <a:pt x="32664" y="16227"/>
                    <a:pt x="33079" y="15501"/>
                  </a:cubicBezTo>
                  <a:cubicBezTo>
                    <a:pt x="33425" y="14844"/>
                    <a:pt x="33771" y="14153"/>
                    <a:pt x="34220" y="13566"/>
                  </a:cubicBezTo>
                  <a:cubicBezTo>
                    <a:pt x="34427" y="13254"/>
                    <a:pt x="34600" y="12874"/>
                    <a:pt x="34842" y="12563"/>
                  </a:cubicBezTo>
                  <a:cubicBezTo>
                    <a:pt x="34877" y="12494"/>
                    <a:pt x="34911" y="12425"/>
                    <a:pt x="34842" y="12356"/>
                  </a:cubicBezTo>
                  <a:cubicBezTo>
                    <a:pt x="34804" y="12318"/>
                    <a:pt x="34756" y="12290"/>
                    <a:pt x="34703" y="12290"/>
                  </a:cubicBezTo>
                  <a:cubicBezTo>
                    <a:pt x="34659" y="12290"/>
                    <a:pt x="34612" y="12309"/>
                    <a:pt x="34566" y="12356"/>
                  </a:cubicBezTo>
                  <a:cubicBezTo>
                    <a:pt x="34496" y="12390"/>
                    <a:pt x="34462" y="12459"/>
                    <a:pt x="34427" y="12529"/>
                  </a:cubicBezTo>
                  <a:cubicBezTo>
                    <a:pt x="34254" y="12805"/>
                    <a:pt x="34116" y="13116"/>
                    <a:pt x="33943" y="13393"/>
                  </a:cubicBezTo>
                  <a:cubicBezTo>
                    <a:pt x="33874" y="13531"/>
                    <a:pt x="33771" y="13669"/>
                    <a:pt x="33667" y="13807"/>
                  </a:cubicBezTo>
                  <a:cubicBezTo>
                    <a:pt x="33114" y="14361"/>
                    <a:pt x="32526" y="14844"/>
                    <a:pt x="32008" y="15397"/>
                  </a:cubicBezTo>
                  <a:cubicBezTo>
                    <a:pt x="31282" y="16158"/>
                    <a:pt x="30487" y="16815"/>
                    <a:pt x="29623" y="17437"/>
                  </a:cubicBezTo>
                  <a:cubicBezTo>
                    <a:pt x="29035" y="17886"/>
                    <a:pt x="28448" y="18301"/>
                    <a:pt x="27894" y="18785"/>
                  </a:cubicBezTo>
                  <a:cubicBezTo>
                    <a:pt x="27134" y="19476"/>
                    <a:pt x="26339" y="20167"/>
                    <a:pt x="25544" y="20859"/>
                  </a:cubicBezTo>
                  <a:cubicBezTo>
                    <a:pt x="25164" y="21170"/>
                    <a:pt x="24818" y="21550"/>
                    <a:pt x="24473" y="21861"/>
                  </a:cubicBezTo>
                  <a:cubicBezTo>
                    <a:pt x="24092" y="22138"/>
                    <a:pt x="23781" y="22483"/>
                    <a:pt x="23470" y="22794"/>
                  </a:cubicBezTo>
                  <a:cubicBezTo>
                    <a:pt x="22329" y="24073"/>
                    <a:pt x="21362" y="25456"/>
                    <a:pt x="20359" y="26839"/>
                  </a:cubicBezTo>
                  <a:cubicBezTo>
                    <a:pt x="20167" y="27063"/>
                    <a:pt x="20004" y="27317"/>
                    <a:pt x="19954" y="27629"/>
                  </a:cubicBezTo>
                  <a:lnTo>
                    <a:pt x="19954" y="27629"/>
                  </a:lnTo>
                  <a:cubicBezTo>
                    <a:pt x="20086" y="27561"/>
                    <a:pt x="20154" y="27493"/>
                    <a:pt x="20221" y="27392"/>
                  </a:cubicBezTo>
                  <a:cubicBezTo>
                    <a:pt x="20601" y="26666"/>
                    <a:pt x="21085" y="26044"/>
                    <a:pt x="21604" y="25421"/>
                  </a:cubicBezTo>
                  <a:cubicBezTo>
                    <a:pt x="21949" y="24972"/>
                    <a:pt x="22226" y="24523"/>
                    <a:pt x="22606" y="24073"/>
                  </a:cubicBezTo>
                  <a:cubicBezTo>
                    <a:pt x="23297" y="23209"/>
                    <a:pt x="24058" y="22380"/>
                    <a:pt x="24887" y="21619"/>
                  </a:cubicBezTo>
                  <a:cubicBezTo>
                    <a:pt x="25613" y="20997"/>
                    <a:pt x="26339" y="20340"/>
                    <a:pt x="27065" y="19718"/>
                  </a:cubicBezTo>
                  <a:cubicBezTo>
                    <a:pt x="27618" y="19269"/>
                    <a:pt x="28102" y="18750"/>
                    <a:pt x="28655" y="18336"/>
                  </a:cubicBezTo>
                  <a:cubicBezTo>
                    <a:pt x="29208" y="17955"/>
                    <a:pt x="29726" y="17506"/>
                    <a:pt x="30279" y="17126"/>
                  </a:cubicBezTo>
                  <a:cubicBezTo>
                    <a:pt x="30936" y="16676"/>
                    <a:pt x="31489" y="16123"/>
                    <a:pt x="32077" y="15605"/>
                  </a:cubicBezTo>
                  <a:cubicBezTo>
                    <a:pt x="32457" y="15259"/>
                    <a:pt x="32734" y="14844"/>
                    <a:pt x="33252" y="14533"/>
                  </a:cubicBezTo>
                  <a:lnTo>
                    <a:pt x="33252" y="14533"/>
                  </a:lnTo>
                  <a:cubicBezTo>
                    <a:pt x="33079" y="14948"/>
                    <a:pt x="32872" y="15259"/>
                    <a:pt x="32699" y="15605"/>
                  </a:cubicBezTo>
                  <a:cubicBezTo>
                    <a:pt x="32284" y="16296"/>
                    <a:pt x="31766" y="16953"/>
                    <a:pt x="31386" y="17644"/>
                  </a:cubicBezTo>
                  <a:cubicBezTo>
                    <a:pt x="30971" y="18301"/>
                    <a:pt x="30591" y="18958"/>
                    <a:pt x="30176" y="19614"/>
                  </a:cubicBezTo>
                  <a:cubicBezTo>
                    <a:pt x="29657" y="20409"/>
                    <a:pt x="29139" y="21204"/>
                    <a:pt x="28586" y="21965"/>
                  </a:cubicBezTo>
                  <a:cubicBezTo>
                    <a:pt x="28309" y="22380"/>
                    <a:pt x="28033" y="22794"/>
                    <a:pt x="27791" y="23175"/>
                  </a:cubicBezTo>
                  <a:cubicBezTo>
                    <a:pt x="27376" y="23866"/>
                    <a:pt x="26788" y="24384"/>
                    <a:pt x="26304" y="25007"/>
                  </a:cubicBezTo>
                  <a:cubicBezTo>
                    <a:pt x="25855" y="25525"/>
                    <a:pt x="25440" y="26044"/>
                    <a:pt x="24853" y="26458"/>
                  </a:cubicBezTo>
                  <a:cubicBezTo>
                    <a:pt x="24023" y="27046"/>
                    <a:pt x="23263" y="27772"/>
                    <a:pt x="22537" y="28532"/>
                  </a:cubicBezTo>
                  <a:cubicBezTo>
                    <a:pt x="22122" y="28947"/>
                    <a:pt x="21742" y="29431"/>
                    <a:pt x="21327" y="29846"/>
                  </a:cubicBezTo>
                  <a:cubicBezTo>
                    <a:pt x="20705" y="30468"/>
                    <a:pt x="20117" y="31090"/>
                    <a:pt x="19530" y="31747"/>
                  </a:cubicBezTo>
                  <a:cubicBezTo>
                    <a:pt x="19253" y="32092"/>
                    <a:pt x="19011" y="32473"/>
                    <a:pt x="18700" y="32784"/>
                  </a:cubicBezTo>
                  <a:cubicBezTo>
                    <a:pt x="18458" y="33095"/>
                    <a:pt x="18182" y="33406"/>
                    <a:pt x="17871" y="33648"/>
                  </a:cubicBezTo>
                  <a:cubicBezTo>
                    <a:pt x="17698" y="33786"/>
                    <a:pt x="17594" y="33994"/>
                    <a:pt x="17456" y="34132"/>
                  </a:cubicBezTo>
                  <a:cubicBezTo>
                    <a:pt x="17318" y="34339"/>
                    <a:pt x="17145" y="34512"/>
                    <a:pt x="16903" y="34616"/>
                  </a:cubicBezTo>
                  <a:cubicBezTo>
                    <a:pt x="16868" y="34443"/>
                    <a:pt x="16937" y="34305"/>
                    <a:pt x="17006" y="34201"/>
                  </a:cubicBezTo>
                  <a:cubicBezTo>
                    <a:pt x="17421" y="33440"/>
                    <a:pt x="17801" y="32680"/>
                    <a:pt x="18285" y="31989"/>
                  </a:cubicBezTo>
                  <a:cubicBezTo>
                    <a:pt x="18527" y="31609"/>
                    <a:pt x="18700" y="31194"/>
                    <a:pt x="18873" y="30744"/>
                  </a:cubicBezTo>
                  <a:cubicBezTo>
                    <a:pt x="19253" y="29846"/>
                    <a:pt x="19564" y="28912"/>
                    <a:pt x="19944" y="27979"/>
                  </a:cubicBezTo>
                  <a:cubicBezTo>
                    <a:pt x="19978" y="27878"/>
                    <a:pt x="20045" y="27744"/>
                    <a:pt x="19952" y="27642"/>
                  </a:cubicBezTo>
                  <a:lnTo>
                    <a:pt x="19952" y="27642"/>
                  </a:lnTo>
                  <a:cubicBezTo>
                    <a:pt x="19949" y="27662"/>
                    <a:pt x="19947" y="27682"/>
                    <a:pt x="19944" y="27703"/>
                  </a:cubicBezTo>
                  <a:cubicBezTo>
                    <a:pt x="19806" y="27806"/>
                    <a:pt x="19737" y="27979"/>
                    <a:pt x="19668" y="28152"/>
                  </a:cubicBezTo>
                  <a:cubicBezTo>
                    <a:pt x="19288" y="28982"/>
                    <a:pt x="19115" y="29846"/>
                    <a:pt x="18700" y="30675"/>
                  </a:cubicBezTo>
                  <a:cubicBezTo>
                    <a:pt x="18424" y="31297"/>
                    <a:pt x="18182" y="31954"/>
                    <a:pt x="17732" y="32542"/>
                  </a:cubicBezTo>
                  <a:cubicBezTo>
                    <a:pt x="17594" y="32715"/>
                    <a:pt x="17490" y="32957"/>
                    <a:pt x="17352" y="33129"/>
                  </a:cubicBezTo>
                  <a:cubicBezTo>
                    <a:pt x="17006" y="33752"/>
                    <a:pt x="16765" y="34408"/>
                    <a:pt x="16315" y="34961"/>
                  </a:cubicBezTo>
                  <a:cubicBezTo>
                    <a:pt x="16281" y="35030"/>
                    <a:pt x="16246" y="35065"/>
                    <a:pt x="16281" y="35100"/>
                  </a:cubicBezTo>
                  <a:cubicBezTo>
                    <a:pt x="16384" y="35307"/>
                    <a:pt x="16246" y="35411"/>
                    <a:pt x="16142" y="35514"/>
                  </a:cubicBezTo>
                  <a:cubicBezTo>
                    <a:pt x="16004" y="35687"/>
                    <a:pt x="15831" y="35791"/>
                    <a:pt x="15693" y="35895"/>
                  </a:cubicBezTo>
                  <a:cubicBezTo>
                    <a:pt x="15382" y="36171"/>
                    <a:pt x="15071" y="36448"/>
                    <a:pt x="14725" y="36724"/>
                  </a:cubicBezTo>
                  <a:cubicBezTo>
                    <a:pt x="14691" y="36551"/>
                    <a:pt x="14725" y="36448"/>
                    <a:pt x="14794" y="36344"/>
                  </a:cubicBezTo>
                  <a:cubicBezTo>
                    <a:pt x="15036" y="35929"/>
                    <a:pt x="15140" y="35480"/>
                    <a:pt x="15313" y="35030"/>
                  </a:cubicBezTo>
                  <a:cubicBezTo>
                    <a:pt x="15416" y="34823"/>
                    <a:pt x="15486" y="34547"/>
                    <a:pt x="15624" y="34339"/>
                  </a:cubicBezTo>
                  <a:cubicBezTo>
                    <a:pt x="15866" y="33924"/>
                    <a:pt x="16073" y="33510"/>
                    <a:pt x="16246" y="33060"/>
                  </a:cubicBezTo>
                  <a:cubicBezTo>
                    <a:pt x="16592" y="32127"/>
                    <a:pt x="17145" y="31297"/>
                    <a:pt x="17663" y="30433"/>
                  </a:cubicBezTo>
                  <a:cubicBezTo>
                    <a:pt x="18078" y="29707"/>
                    <a:pt x="18424" y="28982"/>
                    <a:pt x="18700" y="28221"/>
                  </a:cubicBezTo>
                  <a:cubicBezTo>
                    <a:pt x="18977" y="27495"/>
                    <a:pt x="19080" y="26735"/>
                    <a:pt x="19357" y="26009"/>
                  </a:cubicBezTo>
                  <a:cubicBezTo>
                    <a:pt x="19391" y="25974"/>
                    <a:pt x="19391" y="25940"/>
                    <a:pt x="19391" y="25905"/>
                  </a:cubicBezTo>
                  <a:cubicBezTo>
                    <a:pt x="19253" y="25732"/>
                    <a:pt x="19391" y="25560"/>
                    <a:pt x="19426" y="25387"/>
                  </a:cubicBezTo>
                  <a:cubicBezTo>
                    <a:pt x="19530" y="25110"/>
                    <a:pt x="19633" y="24799"/>
                    <a:pt x="19806" y="24523"/>
                  </a:cubicBezTo>
                  <a:cubicBezTo>
                    <a:pt x="19788" y="24510"/>
                    <a:pt x="19769" y="24506"/>
                    <a:pt x="19750" y="24506"/>
                  </a:cubicBezTo>
                  <a:cubicBezTo>
                    <a:pt x="19697" y="24506"/>
                    <a:pt x="19643" y="24543"/>
                    <a:pt x="19590" y="24543"/>
                  </a:cubicBezTo>
                  <a:cubicBezTo>
                    <a:pt x="19558" y="24543"/>
                    <a:pt x="19527" y="24530"/>
                    <a:pt x="19495" y="24488"/>
                  </a:cubicBezTo>
                  <a:cubicBezTo>
                    <a:pt x="19841" y="24315"/>
                    <a:pt x="20014" y="23970"/>
                    <a:pt x="20256" y="23693"/>
                  </a:cubicBezTo>
                  <a:cubicBezTo>
                    <a:pt x="20290" y="23659"/>
                    <a:pt x="20325" y="23624"/>
                    <a:pt x="20359" y="23555"/>
                  </a:cubicBezTo>
                  <a:cubicBezTo>
                    <a:pt x="21051" y="22829"/>
                    <a:pt x="21811" y="22172"/>
                    <a:pt x="22571" y="21550"/>
                  </a:cubicBezTo>
                  <a:cubicBezTo>
                    <a:pt x="23090" y="21066"/>
                    <a:pt x="23678" y="20686"/>
                    <a:pt x="24231" y="20237"/>
                  </a:cubicBezTo>
                  <a:cubicBezTo>
                    <a:pt x="24749" y="19753"/>
                    <a:pt x="25233" y="19269"/>
                    <a:pt x="25717" y="18750"/>
                  </a:cubicBezTo>
                  <a:cubicBezTo>
                    <a:pt x="26166" y="18266"/>
                    <a:pt x="26546" y="17748"/>
                    <a:pt x="26996" y="17264"/>
                  </a:cubicBezTo>
                  <a:cubicBezTo>
                    <a:pt x="27480" y="16780"/>
                    <a:pt x="27860" y="16192"/>
                    <a:pt x="28275" y="15639"/>
                  </a:cubicBezTo>
                  <a:cubicBezTo>
                    <a:pt x="28655" y="15156"/>
                    <a:pt x="28966" y="14568"/>
                    <a:pt x="29415" y="14084"/>
                  </a:cubicBezTo>
                  <a:cubicBezTo>
                    <a:pt x="29484" y="13980"/>
                    <a:pt x="29519" y="13877"/>
                    <a:pt x="29484" y="13773"/>
                  </a:cubicBezTo>
                  <a:lnTo>
                    <a:pt x="29484" y="13773"/>
                  </a:lnTo>
                  <a:cubicBezTo>
                    <a:pt x="29499" y="13778"/>
                    <a:pt x="29512" y="13780"/>
                    <a:pt x="29524" y="13780"/>
                  </a:cubicBezTo>
                  <a:cubicBezTo>
                    <a:pt x="29598" y="13780"/>
                    <a:pt x="29628" y="13699"/>
                    <a:pt x="29657" y="13669"/>
                  </a:cubicBezTo>
                  <a:cubicBezTo>
                    <a:pt x="29761" y="13462"/>
                    <a:pt x="29830" y="13289"/>
                    <a:pt x="29968" y="13116"/>
                  </a:cubicBezTo>
                  <a:cubicBezTo>
                    <a:pt x="30521" y="12321"/>
                    <a:pt x="31040" y="11526"/>
                    <a:pt x="31524" y="10697"/>
                  </a:cubicBezTo>
                  <a:cubicBezTo>
                    <a:pt x="31800" y="10247"/>
                    <a:pt x="32008" y="9798"/>
                    <a:pt x="32284" y="9349"/>
                  </a:cubicBezTo>
                  <a:cubicBezTo>
                    <a:pt x="32526" y="8899"/>
                    <a:pt x="32699" y="8415"/>
                    <a:pt x="33010" y="8035"/>
                  </a:cubicBezTo>
                  <a:cubicBezTo>
                    <a:pt x="33425" y="7551"/>
                    <a:pt x="33840" y="7102"/>
                    <a:pt x="34324" y="6756"/>
                  </a:cubicBezTo>
                  <a:cubicBezTo>
                    <a:pt x="34946" y="6307"/>
                    <a:pt x="35464" y="5823"/>
                    <a:pt x="36086" y="5443"/>
                  </a:cubicBezTo>
                  <a:cubicBezTo>
                    <a:pt x="36453" y="5199"/>
                    <a:pt x="36819" y="4981"/>
                    <a:pt x="37256" y="4981"/>
                  </a:cubicBezTo>
                  <a:cubicBezTo>
                    <a:pt x="37314" y="4981"/>
                    <a:pt x="37374" y="4985"/>
                    <a:pt x="37434" y="4993"/>
                  </a:cubicBezTo>
                  <a:cubicBezTo>
                    <a:pt x="37538" y="4993"/>
                    <a:pt x="37676" y="4993"/>
                    <a:pt x="37711" y="4821"/>
                  </a:cubicBezTo>
                  <a:cubicBezTo>
                    <a:pt x="37711" y="4648"/>
                    <a:pt x="37538" y="4648"/>
                    <a:pt x="37434" y="4613"/>
                  </a:cubicBezTo>
                  <a:lnTo>
                    <a:pt x="37400" y="4579"/>
                  </a:lnTo>
                  <a:cubicBezTo>
                    <a:pt x="37377" y="4579"/>
                    <a:pt x="37354" y="4563"/>
                    <a:pt x="37331" y="4563"/>
                  </a:cubicBezTo>
                  <a:cubicBezTo>
                    <a:pt x="37319" y="4563"/>
                    <a:pt x="37308" y="4567"/>
                    <a:pt x="37296" y="4579"/>
                  </a:cubicBezTo>
                  <a:cubicBezTo>
                    <a:pt x="37179" y="4631"/>
                    <a:pt x="37062" y="4648"/>
                    <a:pt x="36944" y="4648"/>
                  </a:cubicBezTo>
                  <a:cubicBezTo>
                    <a:pt x="36750" y="4648"/>
                    <a:pt x="36557" y="4600"/>
                    <a:pt x="36363" y="4579"/>
                  </a:cubicBezTo>
                  <a:cubicBezTo>
                    <a:pt x="36340" y="4567"/>
                    <a:pt x="36313" y="4563"/>
                    <a:pt x="36285" y="4563"/>
                  </a:cubicBezTo>
                  <a:cubicBezTo>
                    <a:pt x="36229" y="4563"/>
                    <a:pt x="36167" y="4579"/>
                    <a:pt x="36121" y="4579"/>
                  </a:cubicBezTo>
                  <a:cubicBezTo>
                    <a:pt x="35603" y="4751"/>
                    <a:pt x="35084" y="4924"/>
                    <a:pt x="34600" y="5166"/>
                  </a:cubicBezTo>
                  <a:cubicBezTo>
                    <a:pt x="34393" y="5270"/>
                    <a:pt x="34220" y="5374"/>
                    <a:pt x="34013" y="5443"/>
                  </a:cubicBezTo>
                  <a:cubicBezTo>
                    <a:pt x="33010" y="5719"/>
                    <a:pt x="32111" y="6203"/>
                    <a:pt x="31282" y="6860"/>
                  </a:cubicBezTo>
                  <a:cubicBezTo>
                    <a:pt x="30452" y="7482"/>
                    <a:pt x="29623" y="8070"/>
                    <a:pt x="28862" y="8761"/>
                  </a:cubicBezTo>
                  <a:cubicBezTo>
                    <a:pt x="28378" y="9210"/>
                    <a:pt x="27894" y="9660"/>
                    <a:pt x="27480" y="10144"/>
                  </a:cubicBezTo>
                  <a:cubicBezTo>
                    <a:pt x="26823" y="10973"/>
                    <a:pt x="26132" y="11699"/>
                    <a:pt x="25509" y="12529"/>
                  </a:cubicBezTo>
                  <a:cubicBezTo>
                    <a:pt x="24542" y="13807"/>
                    <a:pt x="23712" y="15121"/>
                    <a:pt x="23021" y="16573"/>
                  </a:cubicBezTo>
                  <a:cubicBezTo>
                    <a:pt x="22779" y="17057"/>
                    <a:pt x="22502" y="17575"/>
                    <a:pt x="22191" y="18059"/>
                  </a:cubicBezTo>
                  <a:cubicBezTo>
                    <a:pt x="21742" y="18681"/>
                    <a:pt x="21396" y="19338"/>
                    <a:pt x="20981" y="19995"/>
                  </a:cubicBezTo>
                  <a:cubicBezTo>
                    <a:pt x="20774" y="20375"/>
                    <a:pt x="20567" y="20790"/>
                    <a:pt x="20359" y="21204"/>
                  </a:cubicBezTo>
                  <a:cubicBezTo>
                    <a:pt x="20014" y="21930"/>
                    <a:pt x="19703" y="22656"/>
                    <a:pt x="19564" y="23451"/>
                  </a:cubicBezTo>
                  <a:cubicBezTo>
                    <a:pt x="19495" y="23693"/>
                    <a:pt x="19495" y="24004"/>
                    <a:pt x="19357" y="24246"/>
                  </a:cubicBezTo>
                  <a:cubicBezTo>
                    <a:pt x="19011" y="25041"/>
                    <a:pt x="18735" y="25905"/>
                    <a:pt x="18354" y="26700"/>
                  </a:cubicBezTo>
                  <a:cubicBezTo>
                    <a:pt x="18285" y="26839"/>
                    <a:pt x="18182" y="26977"/>
                    <a:pt x="18113" y="27115"/>
                  </a:cubicBezTo>
                  <a:cubicBezTo>
                    <a:pt x="18009" y="27080"/>
                    <a:pt x="18009" y="27011"/>
                    <a:pt x="18009" y="26977"/>
                  </a:cubicBezTo>
                  <a:cubicBezTo>
                    <a:pt x="18078" y="26355"/>
                    <a:pt x="18182" y="25732"/>
                    <a:pt x="18182" y="25110"/>
                  </a:cubicBezTo>
                  <a:cubicBezTo>
                    <a:pt x="18182" y="24903"/>
                    <a:pt x="18251" y="24695"/>
                    <a:pt x="18320" y="24523"/>
                  </a:cubicBezTo>
                  <a:cubicBezTo>
                    <a:pt x="18389" y="24315"/>
                    <a:pt x="18493" y="24108"/>
                    <a:pt x="18527" y="23900"/>
                  </a:cubicBezTo>
                  <a:cubicBezTo>
                    <a:pt x="18562" y="23417"/>
                    <a:pt x="18596" y="22898"/>
                    <a:pt x="18700" y="22414"/>
                  </a:cubicBezTo>
                  <a:cubicBezTo>
                    <a:pt x="18804" y="21792"/>
                    <a:pt x="18908" y="21170"/>
                    <a:pt x="19149" y="20548"/>
                  </a:cubicBezTo>
                  <a:cubicBezTo>
                    <a:pt x="19633" y="19269"/>
                    <a:pt x="20394" y="18094"/>
                    <a:pt x="21085" y="16884"/>
                  </a:cubicBezTo>
                  <a:cubicBezTo>
                    <a:pt x="21431" y="16227"/>
                    <a:pt x="21949" y="15674"/>
                    <a:pt x="22295" y="15017"/>
                  </a:cubicBezTo>
                  <a:cubicBezTo>
                    <a:pt x="22606" y="14464"/>
                    <a:pt x="22986" y="13946"/>
                    <a:pt x="23332" y="13393"/>
                  </a:cubicBezTo>
                  <a:cubicBezTo>
                    <a:pt x="23747" y="12805"/>
                    <a:pt x="24058" y="12148"/>
                    <a:pt x="24334" y="11492"/>
                  </a:cubicBezTo>
                  <a:cubicBezTo>
                    <a:pt x="24818" y="10386"/>
                    <a:pt x="25406" y="9314"/>
                    <a:pt x="25648" y="8104"/>
                  </a:cubicBezTo>
                  <a:cubicBezTo>
                    <a:pt x="25855" y="7240"/>
                    <a:pt x="26339" y="6480"/>
                    <a:pt x="26546" y="5650"/>
                  </a:cubicBezTo>
                  <a:cubicBezTo>
                    <a:pt x="26858" y="4579"/>
                    <a:pt x="27341" y="3507"/>
                    <a:pt x="27307" y="2366"/>
                  </a:cubicBezTo>
                  <a:cubicBezTo>
                    <a:pt x="27307" y="2332"/>
                    <a:pt x="27341" y="2263"/>
                    <a:pt x="27341" y="2228"/>
                  </a:cubicBezTo>
                  <a:cubicBezTo>
                    <a:pt x="27445" y="1571"/>
                    <a:pt x="27653" y="949"/>
                    <a:pt x="27929" y="362"/>
                  </a:cubicBezTo>
                  <a:cubicBezTo>
                    <a:pt x="27998" y="223"/>
                    <a:pt x="28033" y="85"/>
                    <a:pt x="27894" y="16"/>
                  </a:cubicBezTo>
                  <a:cubicBezTo>
                    <a:pt x="27861" y="5"/>
                    <a:pt x="27833" y="0"/>
                    <a:pt x="278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37"/>
            <p:cNvSpPr/>
            <p:nvPr/>
          </p:nvSpPr>
          <p:spPr>
            <a:xfrm>
              <a:off x="1622140" y="15841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37"/>
            <p:cNvSpPr/>
            <p:nvPr/>
          </p:nvSpPr>
          <p:spPr>
            <a:xfrm>
              <a:off x="1788315" y="142283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37"/>
            <p:cNvSpPr/>
            <p:nvPr/>
          </p:nvSpPr>
          <p:spPr>
            <a:xfrm>
              <a:off x="1717799" y="149172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37"/>
            <p:cNvSpPr/>
            <p:nvPr/>
          </p:nvSpPr>
          <p:spPr>
            <a:xfrm>
              <a:off x="1730530" y="14806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37"/>
            <p:cNvSpPr/>
            <p:nvPr/>
          </p:nvSpPr>
          <p:spPr>
            <a:xfrm>
              <a:off x="1730530" y="148551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37"/>
            <p:cNvSpPr/>
            <p:nvPr/>
          </p:nvSpPr>
          <p:spPr>
            <a:xfrm>
              <a:off x="1761869" y="15214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37"/>
            <p:cNvSpPr/>
            <p:nvPr/>
          </p:nvSpPr>
          <p:spPr>
            <a:xfrm>
              <a:off x="1774931" y="166834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37"/>
            <p:cNvSpPr/>
            <p:nvPr/>
          </p:nvSpPr>
          <p:spPr>
            <a:xfrm>
              <a:off x="1822590" y="173624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37"/>
            <p:cNvSpPr/>
            <p:nvPr/>
          </p:nvSpPr>
          <p:spPr>
            <a:xfrm>
              <a:off x="1714531" y="174081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37"/>
            <p:cNvSpPr/>
            <p:nvPr/>
          </p:nvSpPr>
          <p:spPr>
            <a:xfrm>
              <a:off x="1802029" y="171535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37"/>
            <p:cNvSpPr/>
            <p:nvPr/>
          </p:nvSpPr>
          <p:spPr>
            <a:xfrm>
              <a:off x="1847402" y="142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37"/>
            <p:cNvSpPr/>
            <p:nvPr/>
          </p:nvSpPr>
          <p:spPr>
            <a:xfrm>
              <a:off x="1718129" y="137451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37"/>
            <p:cNvSpPr/>
            <p:nvPr/>
          </p:nvSpPr>
          <p:spPr>
            <a:xfrm>
              <a:off x="1650871" y="148356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37"/>
            <p:cNvSpPr/>
            <p:nvPr/>
          </p:nvSpPr>
          <p:spPr>
            <a:xfrm>
              <a:off x="1824224" y="1700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37"/>
            <p:cNvSpPr/>
            <p:nvPr/>
          </p:nvSpPr>
          <p:spPr>
            <a:xfrm>
              <a:off x="1778199" y="1497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37"/>
            <p:cNvSpPr/>
            <p:nvPr/>
          </p:nvSpPr>
          <p:spPr>
            <a:xfrm>
              <a:off x="1585578" y="1414678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cubicBezTo>
                    <a:pt x="35" y="0"/>
                    <a:pt x="35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37"/>
            <p:cNvSpPr/>
            <p:nvPr/>
          </p:nvSpPr>
          <p:spPr>
            <a:xfrm>
              <a:off x="1847402" y="142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37"/>
            <p:cNvSpPr/>
            <p:nvPr/>
          </p:nvSpPr>
          <p:spPr>
            <a:xfrm>
              <a:off x="1805287" y="1423811"/>
              <a:ext cx="42776" cy="46044"/>
            </a:xfrm>
            <a:custGeom>
              <a:avLst/>
              <a:gdLst/>
              <a:ahLst/>
              <a:cxnLst/>
              <a:rect l="l" t="t" r="r" b="b"/>
              <a:pathLst>
                <a:path w="4529" h="4875" extrusionOk="0">
                  <a:moveTo>
                    <a:pt x="4460" y="1"/>
                  </a:moveTo>
                  <a:cubicBezTo>
                    <a:pt x="4252" y="277"/>
                    <a:pt x="4045" y="519"/>
                    <a:pt x="3838" y="761"/>
                  </a:cubicBezTo>
                  <a:cubicBezTo>
                    <a:pt x="3699" y="969"/>
                    <a:pt x="3561" y="1176"/>
                    <a:pt x="3388" y="1349"/>
                  </a:cubicBezTo>
                  <a:cubicBezTo>
                    <a:pt x="2939" y="1833"/>
                    <a:pt x="2455" y="2282"/>
                    <a:pt x="1971" y="2766"/>
                  </a:cubicBezTo>
                  <a:cubicBezTo>
                    <a:pt x="1314" y="3388"/>
                    <a:pt x="727" y="4045"/>
                    <a:pt x="139" y="4667"/>
                  </a:cubicBezTo>
                  <a:cubicBezTo>
                    <a:pt x="70" y="4736"/>
                    <a:pt x="1" y="4771"/>
                    <a:pt x="70" y="4875"/>
                  </a:cubicBezTo>
                  <a:cubicBezTo>
                    <a:pt x="208" y="4840"/>
                    <a:pt x="277" y="4736"/>
                    <a:pt x="347" y="4667"/>
                  </a:cubicBezTo>
                  <a:cubicBezTo>
                    <a:pt x="1142" y="3734"/>
                    <a:pt x="2006" y="2904"/>
                    <a:pt x="2904" y="2075"/>
                  </a:cubicBezTo>
                  <a:cubicBezTo>
                    <a:pt x="3492" y="1522"/>
                    <a:pt x="3941" y="900"/>
                    <a:pt x="4425" y="277"/>
                  </a:cubicBezTo>
                  <a:cubicBezTo>
                    <a:pt x="4494" y="208"/>
                    <a:pt x="4529" y="105"/>
                    <a:pt x="4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37"/>
            <p:cNvSpPr/>
            <p:nvPr/>
          </p:nvSpPr>
          <p:spPr>
            <a:xfrm>
              <a:off x="1777869" y="1471348"/>
              <a:ext cx="26777" cy="26257"/>
            </a:xfrm>
            <a:custGeom>
              <a:avLst/>
              <a:gdLst/>
              <a:ahLst/>
              <a:cxnLst/>
              <a:rect l="l" t="t" r="r" b="b"/>
              <a:pathLst>
                <a:path w="2835" h="2780" extrusionOk="0">
                  <a:moveTo>
                    <a:pt x="2720" y="0"/>
                  </a:moveTo>
                  <a:cubicBezTo>
                    <a:pt x="2694" y="0"/>
                    <a:pt x="2686" y="25"/>
                    <a:pt x="2662" y="49"/>
                  </a:cubicBezTo>
                  <a:cubicBezTo>
                    <a:pt x="2316" y="429"/>
                    <a:pt x="1971" y="809"/>
                    <a:pt x="1590" y="1086"/>
                  </a:cubicBezTo>
                  <a:cubicBezTo>
                    <a:pt x="1037" y="1501"/>
                    <a:pt x="623" y="2054"/>
                    <a:pt x="173" y="2538"/>
                  </a:cubicBezTo>
                  <a:cubicBezTo>
                    <a:pt x="104" y="2607"/>
                    <a:pt x="0" y="2676"/>
                    <a:pt x="35" y="2780"/>
                  </a:cubicBezTo>
                  <a:cubicBezTo>
                    <a:pt x="277" y="2641"/>
                    <a:pt x="450" y="2434"/>
                    <a:pt x="623" y="2261"/>
                  </a:cubicBezTo>
                  <a:cubicBezTo>
                    <a:pt x="899" y="1950"/>
                    <a:pt x="1141" y="1639"/>
                    <a:pt x="1452" y="1432"/>
                  </a:cubicBezTo>
                  <a:cubicBezTo>
                    <a:pt x="1971" y="1051"/>
                    <a:pt x="2316" y="567"/>
                    <a:pt x="2731" y="118"/>
                  </a:cubicBezTo>
                  <a:cubicBezTo>
                    <a:pt x="2766" y="84"/>
                    <a:pt x="2835" y="49"/>
                    <a:pt x="2766" y="14"/>
                  </a:cubicBezTo>
                  <a:cubicBezTo>
                    <a:pt x="2745" y="4"/>
                    <a:pt x="2731" y="0"/>
                    <a:pt x="27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37"/>
            <p:cNvSpPr/>
            <p:nvPr/>
          </p:nvSpPr>
          <p:spPr>
            <a:xfrm>
              <a:off x="1778199" y="1497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37"/>
            <p:cNvSpPr/>
            <p:nvPr/>
          </p:nvSpPr>
          <p:spPr>
            <a:xfrm>
              <a:off x="1623122" y="1467239"/>
              <a:ext cx="12741" cy="20902"/>
            </a:xfrm>
            <a:custGeom>
              <a:avLst/>
              <a:gdLst/>
              <a:ahLst/>
              <a:cxnLst/>
              <a:rect l="l" t="t" r="r" b="b"/>
              <a:pathLst>
                <a:path w="1349" h="2213" extrusionOk="0">
                  <a:moveTo>
                    <a:pt x="1349" y="0"/>
                  </a:moveTo>
                  <a:lnTo>
                    <a:pt x="1349" y="0"/>
                  </a:lnTo>
                  <a:cubicBezTo>
                    <a:pt x="1280" y="35"/>
                    <a:pt x="1245" y="69"/>
                    <a:pt x="1210" y="104"/>
                  </a:cubicBezTo>
                  <a:cubicBezTo>
                    <a:pt x="934" y="657"/>
                    <a:pt x="554" y="1141"/>
                    <a:pt x="208" y="1659"/>
                  </a:cubicBezTo>
                  <a:cubicBezTo>
                    <a:pt x="104" y="1832"/>
                    <a:pt x="1" y="2005"/>
                    <a:pt x="35" y="2212"/>
                  </a:cubicBezTo>
                  <a:cubicBezTo>
                    <a:pt x="277" y="1832"/>
                    <a:pt x="519" y="1452"/>
                    <a:pt x="796" y="1106"/>
                  </a:cubicBezTo>
                  <a:cubicBezTo>
                    <a:pt x="1038" y="760"/>
                    <a:pt x="1245" y="415"/>
                    <a:pt x="1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37"/>
            <p:cNvSpPr/>
            <p:nvPr/>
          </p:nvSpPr>
          <p:spPr>
            <a:xfrm>
              <a:off x="1635854" y="146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37"/>
            <p:cNvSpPr/>
            <p:nvPr/>
          </p:nvSpPr>
          <p:spPr>
            <a:xfrm>
              <a:off x="1623453" y="14881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37"/>
            <p:cNvSpPr/>
            <p:nvPr/>
          </p:nvSpPr>
          <p:spPr>
            <a:xfrm>
              <a:off x="1822590" y="173657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37"/>
            <p:cNvSpPr/>
            <p:nvPr/>
          </p:nvSpPr>
          <p:spPr>
            <a:xfrm>
              <a:off x="1621819" y="14904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37"/>
            <p:cNvSpPr/>
            <p:nvPr/>
          </p:nvSpPr>
          <p:spPr>
            <a:xfrm>
              <a:off x="1616265" y="1490351"/>
              <a:ext cx="5563" cy="7584"/>
            </a:xfrm>
            <a:custGeom>
              <a:avLst/>
              <a:gdLst/>
              <a:ahLst/>
              <a:cxnLst/>
              <a:rect l="l" t="t" r="r" b="b"/>
              <a:pathLst>
                <a:path w="589" h="803" extrusionOk="0">
                  <a:moveTo>
                    <a:pt x="549" y="0"/>
                  </a:moveTo>
                  <a:cubicBezTo>
                    <a:pt x="475" y="0"/>
                    <a:pt x="445" y="81"/>
                    <a:pt x="416" y="111"/>
                  </a:cubicBezTo>
                  <a:lnTo>
                    <a:pt x="416" y="145"/>
                  </a:lnTo>
                  <a:cubicBezTo>
                    <a:pt x="277" y="353"/>
                    <a:pt x="139" y="595"/>
                    <a:pt x="1" y="802"/>
                  </a:cubicBezTo>
                  <a:cubicBezTo>
                    <a:pt x="174" y="802"/>
                    <a:pt x="208" y="664"/>
                    <a:pt x="277" y="526"/>
                  </a:cubicBezTo>
                  <a:cubicBezTo>
                    <a:pt x="416" y="387"/>
                    <a:pt x="485" y="180"/>
                    <a:pt x="588" y="7"/>
                  </a:cubicBezTo>
                  <a:cubicBezTo>
                    <a:pt x="574" y="2"/>
                    <a:pt x="561" y="0"/>
                    <a:pt x="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37"/>
            <p:cNvSpPr/>
            <p:nvPr/>
          </p:nvSpPr>
          <p:spPr>
            <a:xfrm>
              <a:off x="1613979" y="1498247"/>
              <a:ext cx="2626" cy="4260"/>
            </a:xfrm>
            <a:custGeom>
              <a:avLst/>
              <a:gdLst/>
              <a:ahLst/>
              <a:cxnLst/>
              <a:rect l="l" t="t" r="r" b="b"/>
              <a:pathLst>
                <a:path w="278" h="451" extrusionOk="0">
                  <a:moveTo>
                    <a:pt x="243" y="1"/>
                  </a:moveTo>
                  <a:cubicBezTo>
                    <a:pt x="174" y="174"/>
                    <a:pt x="1" y="277"/>
                    <a:pt x="70" y="450"/>
                  </a:cubicBezTo>
                  <a:cubicBezTo>
                    <a:pt x="139" y="312"/>
                    <a:pt x="277" y="208"/>
                    <a:pt x="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37"/>
            <p:cNvSpPr/>
            <p:nvPr/>
          </p:nvSpPr>
          <p:spPr>
            <a:xfrm>
              <a:off x="1616265" y="14979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37"/>
            <p:cNvSpPr/>
            <p:nvPr/>
          </p:nvSpPr>
          <p:spPr>
            <a:xfrm>
              <a:off x="1610721" y="150869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37"/>
            <p:cNvSpPr/>
            <p:nvPr/>
          </p:nvSpPr>
          <p:spPr>
            <a:xfrm>
              <a:off x="1610390" y="1506408"/>
              <a:ext cx="1965" cy="2295"/>
            </a:xfrm>
            <a:custGeom>
              <a:avLst/>
              <a:gdLst/>
              <a:ahLst/>
              <a:cxnLst/>
              <a:rect l="l" t="t" r="r" b="b"/>
              <a:pathLst>
                <a:path w="208" h="243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04" y="70"/>
                    <a:pt x="1" y="139"/>
                    <a:pt x="35" y="243"/>
                  </a:cubicBezTo>
                  <a:cubicBezTo>
                    <a:pt x="139" y="208"/>
                    <a:pt x="208" y="105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37"/>
            <p:cNvSpPr/>
            <p:nvPr/>
          </p:nvSpPr>
          <p:spPr>
            <a:xfrm>
              <a:off x="1623453" y="14881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37"/>
            <p:cNvSpPr/>
            <p:nvPr/>
          </p:nvSpPr>
          <p:spPr>
            <a:xfrm>
              <a:off x="1621488" y="1488132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208" y="0"/>
                  </a:moveTo>
                  <a:lnTo>
                    <a:pt x="208" y="0"/>
                  </a:lnTo>
                  <a:cubicBezTo>
                    <a:pt x="70" y="35"/>
                    <a:pt x="1" y="104"/>
                    <a:pt x="35" y="242"/>
                  </a:cubicBezTo>
                  <a:cubicBezTo>
                    <a:pt x="70" y="138"/>
                    <a:pt x="139" y="104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37"/>
            <p:cNvSpPr/>
            <p:nvPr/>
          </p:nvSpPr>
          <p:spPr>
            <a:xfrm>
              <a:off x="1621819" y="14904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37"/>
            <p:cNvSpPr/>
            <p:nvPr/>
          </p:nvSpPr>
          <p:spPr>
            <a:xfrm>
              <a:off x="1864706" y="165103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37"/>
            <p:cNvSpPr/>
            <p:nvPr/>
          </p:nvSpPr>
          <p:spPr>
            <a:xfrm>
              <a:off x="1866340" y="164875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37"/>
            <p:cNvSpPr/>
            <p:nvPr/>
          </p:nvSpPr>
          <p:spPr>
            <a:xfrm>
              <a:off x="1865036" y="1649074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70" y="70"/>
                    <a:pt x="0" y="139"/>
                    <a:pt x="0" y="208"/>
                  </a:cubicBezTo>
                  <a:cubicBezTo>
                    <a:pt x="70" y="174"/>
                    <a:pt x="104" y="104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37"/>
            <p:cNvSpPr/>
            <p:nvPr/>
          </p:nvSpPr>
          <p:spPr>
            <a:xfrm>
              <a:off x="1866340" y="1646789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70" y="35"/>
                    <a:pt x="35" y="139"/>
                    <a:pt x="1" y="208"/>
                  </a:cubicBezTo>
                  <a:cubicBezTo>
                    <a:pt x="104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37"/>
            <p:cNvSpPr/>
            <p:nvPr/>
          </p:nvSpPr>
          <p:spPr>
            <a:xfrm>
              <a:off x="1761869" y="152077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35" y="1"/>
                    <a:pt x="1" y="35"/>
                    <a:pt x="1" y="70"/>
                  </a:cubicBezTo>
                  <a:lnTo>
                    <a:pt x="70" y="70"/>
                  </a:lnTo>
                  <a:cubicBezTo>
                    <a:pt x="70" y="45"/>
                    <a:pt x="70" y="21"/>
                    <a:pt x="58" y="21"/>
                  </a:cubicBezTo>
                  <a:cubicBezTo>
                    <a:pt x="53" y="21"/>
                    <a:pt x="45" y="2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37"/>
            <p:cNvSpPr/>
            <p:nvPr/>
          </p:nvSpPr>
          <p:spPr>
            <a:xfrm>
              <a:off x="1867643" y="164678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35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37"/>
            <p:cNvSpPr/>
            <p:nvPr/>
          </p:nvSpPr>
          <p:spPr>
            <a:xfrm>
              <a:off x="1867974" y="1645164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0" y="0"/>
                  </a:moveTo>
                  <a:lnTo>
                    <a:pt x="0" y="173"/>
                  </a:lnTo>
                  <a:cubicBezTo>
                    <a:pt x="70" y="138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37"/>
            <p:cNvSpPr/>
            <p:nvPr/>
          </p:nvSpPr>
          <p:spPr>
            <a:xfrm>
              <a:off x="1599944" y="136113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0" y="35"/>
                    <a:pt x="35" y="35"/>
                    <a:pt x="70" y="70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37"/>
            <p:cNvSpPr/>
            <p:nvPr/>
          </p:nvSpPr>
          <p:spPr>
            <a:xfrm>
              <a:off x="1600596" y="13617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37"/>
            <p:cNvSpPr/>
            <p:nvPr/>
          </p:nvSpPr>
          <p:spPr>
            <a:xfrm>
              <a:off x="1580034" y="1481596"/>
              <a:ext cx="5554" cy="56169"/>
            </a:xfrm>
            <a:custGeom>
              <a:avLst/>
              <a:gdLst/>
              <a:ahLst/>
              <a:cxnLst/>
              <a:rect l="l" t="t" r="r" b="b"/>
              <a:pathLst>
                <a:path w="588" h="5947" extrusionOk="0">
                  <a:moveTo>
                    <a:pt x="484" y="1"/>
                  </a:moveTo>
                  <a:cubicBezTo>
                    <a:pt x="380" y="2006"/>
                    <a:pt x="242" y="3976"/>
                    <a:pt x="0" y="5946"/>
                  </a:cubicBezTo>
                  <a:cubicBezTo>
                    <a:pt x="173" y="5531"/>
                    <a:pt x="207" y="5047"/>
                    <a:pt x="277" y="4598"/>
                  </a:cubicBezTo>
                  <a:cubicBezTo>
                    <a:pt x="380" y="3734"/>
                    <a:pt x="415" y="2835"/>
                    <a:pt x="449" y="1937"/>
                  </a:cubicBezTo>
                  <a:cubicBezTo>
                    <a:pt x="484" y="1522"/>
                    <a:pt x="553" y="1107"/>
                    <a:pt x="588" y="692"/>
                  </a:cubicBezTo>
                  <a:cubicBezTo>
                    <a:pt x="588" y="485"/>
                    <a:pt x="588" y="243"/>
                    <a:pt x="4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37"/>
            <p:cNvSpPr/>
            <p:nvPr/>
          </p:nvSpPr>
          <p:spPr>
            <a:xfrm>
              <a:off x="1579704" y="153775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69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37"/>
            <p:cNvSpPr/>
            <p:nvPr/>
          </p:nvSpPr>
          <p:spPr>
            <a:xfrm>
              <a:off x="1578721" y="1414999"/>
              <a:ext cx="7518" cy="40491"/>
            </a:xfrm>
            <a:custGeom>
              <a:avLst/>
              <a:gdLst/>
              <a:ahLst/>
              <a:cxnLst/>
              <a:rect l="l" t="t" r="r" b="b"/>
              <a:pathLst>
                <a:path w="796" h="4287" extrusionOk="0">
                  <a:moveTo>
                    <a:pt x="761" y="1"/>
                  </a:moveTo>
                  <a:cubicBezTo>
                    <a:pt x="381" y="1280"/>
                    <a:pt x="1" y="3906"/>
                    <a:pt x="139" y="4287"/>
                  </a:cubicBezTo>
                  <a:cubicBezTo>
                    <a:pt x="277" y="2973"/>
                    <a:pt x="485" y="1694"/>
                    <a:pt x="761" y="415"/>
                  </a:cubicBezTo>
                  <a:cubicBezTo>
                    <a:pt x="796" y="277"/>
                    <a:pt x="796" y="139"/>
                    <a:pt x="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37"/>
            <p:cNvSpPr/>
            <p:nvPr/>
          </p:nvSpPr>
          <p:spPr>
            <a:xfrm>
              <a:off x="1585578" y="141499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37"/>
            <p:cNvSpPr/>
            <p:nvPr/>
          </p:nvSpPr>
          <p:spPr>
            <a:xfrm>
              <a:off x="1588516" y="1459730"/>
              <a:ext cx="1643" cy="8491"/>
            </a:xfrm>
            <a:custGeom>
              <a:avLst/>
              <a:gdLst/>
              <a:ahLst/>
              <a:cxnLst/>
              <a:rect l="l" t="t" r="r" b="b"/>
              <a:pathLst>
                <a:path w="174" h="899" extrusionOk="0">
                  <a:moveTo>
                    <a:pt x="70" y="0"/>
                  </a:moveTo>
                  <a:cubicBezTo>
                    <a:pt x="35" y="0"/>
                    <a:pt x="1" y="35"/>
                    <a:pt x="1" y="104"/>
                  </a:cubicBezTo>
                  <a:lnTo>
                    <a:pt x="1" y="899"/>
                  </a:lnTo>
                  <a:cubicBezTo>
                    <a:pt x="104" y="657"/>
                    <a:pt x="139" y="380"/>
                    <a:pt x="174" y="104"/>
                  </a:cubicBezTo>
                  <a:cubicBezTo>
                    <a:pt x="174" y="69"/>
                    <a:pt x="139" y="0"/>
                    <a:pt x="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37"/>
            <p:cNvSpPr/>
            <p:nvPr/>
          </p:nvSpPr>
          <p:spPr>
            <a:xfrm>
              <a:off x="1589498" y="1495640"/>
              <a:ext cx="2295" cy="5554"/>
            </a:xfrm>
            <a:custGeom>
              <a:avLst/>
              <a:gdLst/>
              <a:ahLst/>
              <a:cxnLst/>
              <a:rect l="l" t="t" r="r" b="b"/>
              <a:pathLst>
                <a:path w="243" h="588" extrusionOk="0">
                  <a:moveTo>
                    <a:pt x="70" y="0"/>
                  </a:moveTo>
                  <a:cubicBezTo>
                    <a:pt x="70" y="208"/>
                    <a:pt x="0" y="346"/>
                    <a:pt x="104" y="588"/>
                  </a:cubicBezTo>
                  <a:cubicBezTo>
                    <a:pt x="104" y="380"/>
                    <a:pt x="242" y="242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37"/>
            <p:cNvSpPr/>
            <p:nvPr/>
          </p:nvSpPr>
          <p:spPr>
            <a:xfrm>
              <a:off x="1590150" y="1489104"/>
              <a:ext cx="1965" cy="4260"/>
            </a:xfrm>
            <a:custGeom>
              <a:avLst/>
              <a:gdLst/>
              <a:ahLst/>
              <a:cxnLst/>
              <a:rect l="l" t="t" r="r" b="b"/>
              <a:pathLst>
                <a:path w="208" h="451" extrusionOk="0">
                  <a:moveTo>
                    <a:pt x="173" y="1"/>
                  </a:moveTo>
                  <a:cubicBezTo>
                    <a:pt x="139" y="1"/>
                    <a:pt x="70" y="1"/>
                    <a:pt x="70" y="35"/>
                  </a:cubicBezTo>
                  <a:cubicBezTo>
                    <a:pt x="1" y="139"/>
                    <a:pt x="1" y="277"/>
                    <a:pt x="70" y="450"/>
                  </a:cubicBezTo>
                  <a:cubicBezTo>
                    <a:pt x="139" y="312"/>
                    <a:pt x="173" y="208"/>
                    <a:pt x="208" y="70"/>
                  </a:cubicBezTo>
                  <a:cubicBezTo>
                    <a:pt x="208" y="35"/>
                    <a:pt x="208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37"/>
            <p:cNvSpPr/>
            <p:nvPr/>
          </p:nvSpPr>
          <p:spPr>
            <a:xfrm>
              <a:off x="1587212" y="16481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37"/>
            <p:cNvSpPr/>
            <p:nvPr/>
          </p:nvSpPr>
          <p:spPr>
            <a:xfrm>
              <a:off x="1587212" y="1648101"/>
              <a:ext cx="1313" cy="3920"/>
            </a:xfrm>
            <a:custGeom>
              <a:avLst/>
              <a:gdLst/>
              <a:ahLst/>
              <a:cxnLst/>
              <a:rect l="l" t="t" r="r" b="b"/>
              <a:pathLst>
                <a:path w="139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138"/>
                    <a:pt x="70" y="277"/>
                    <a:pt x="70" y="415"/>
                  </a:cubicBezTo>
                  <a:cubicBezTo>
                    <a:pt x="70" y="277"/>
                    <a:pt x="139" y="10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37"/>
            <p:cNvSpPr/>
            <p:nvPr/>
          </p:nvSpPr>
          <p:spPr>
            <a:xfrm>
              <a:off x="1582310" y="1591290"/>
              <a:ext cx="992" cy="3599"/>
            </a:xfrm>
            <a:custGeom>
              <a:avLst/>
              <a:gdLst/>
              <a:ahLst/>
              <a:cxnLst/>
              <a:rect l="l" t="t" r="r" b="b"/>
              <a:pathLst>
                <a:path w="105" h="381" extrusionOk="0">
                  <a:moveTo>
                    <a:pt x="105" y="1"/>
                  </a:moveTo>
                  <a:lnTo>
                    <a:pt x="105" y="1"/>
                  </a:lnTo>
                  <a:cubicBezTo>
                    <a:pt x="1" y="104"/>
                    <a:pt x="1" y="208"/>
                    <a:pt x="70" y="381"/>
                  </a:cubicBezTo>
                  <a:cubicBezTo>
                    <a:pt x="70" y="208"/>
                    <a:pt x="70" y="104"/>
                    <a:pt x="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37"/>
            <p:cNvSpPr/>
            <p:nvPr/>
          </p:nvSpPr>
          <p:spPr>
            <a:xfrm>
              <a:off x="1584596" y="1627200"/>
              <a:ext cx="1322" cy="2956"/>
            </a:xfrm>
            <a:custGeom>
              <a:avLst/>
              <a:gdLst/>
              <a:ahLst/>
              <a:cxnLst/>
              <a:rect l="l" t="t" r="r" b="b"/>
              <a:pathLst>
                <a:path w="140" h="313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105"/>
                    <a:pt x="1" y="208"/>
                    <a:pt x="70" y="312"/>
                  </a:cubicBezTo>
                  <a:cubicBezTo>
                    <a:pt x="139" y="174"/>
                    <a:pt x="105" y="105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37"/>
            <p:cNvSpPr/>
            <p:nvPr/>
          </p:nvSpPr>
          <p:spPr>
            <a:xfrm>
              <a:off x="1589167" y="14378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37"/>
            <p:cNvSpPr/>
            <p:nvPr/>
          </p:nvSpPr>
          <p:spPr>
            <a:xfrm>
              <a:off x="1589167" y="1437856"/>
              <a:ext cx="992" cy="3599"/>
            </a:xfrm>
            <a:custGeom>
              <a:avLst/>
              <a:gdLst/>
              <a:ahLst/>
              <a:cxnLst/>
              <a:rect l="l" t="t" r="r" b="b"/>
              <a:pathLst>
                <a:path w="105" h="381" extrusionOk="0">
                  <a:moveTo>
                    <a:pt x="1" y="0"/>
                  </a:moveTo>
                  <a:lnTo>
                    <a:pt x="35" y="380"/>
                  </a:lnTo>
                  <a:cubicBezTo>
                    <a:pt x="35" y="242"/>
                    <a:pt x="105" y="10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37"/>
            <p:cNvSpPr/>
            <p:nvPr/>
          </p:nvSpPr>
          <p:spPr>
            <a:xfrm>
              <a:off x="1586882" y="1643851"/>
              <a:ext cx="661" cy="4260"/>
            </a:xfrm>
            <a:custGeom>
              <a:avLst/>
              <a:gdLst/>
              <a:ahLst/>
              <a:cxnLst/>
              <a:rect l="l" t="t" r="r" b="b"/>
              <a:pathLst>
                <a:path w="70" h="451" extrusionOk="0">
                  <a:moveTo>
                    <a:pt x="1" y="1"/>
                  </a:moveTo>
                  <a:cubicBezTo>
                    <a:pt x="35" y="139"/>
                    <a:pt x="35" y="277"/>
                    <a:pt x="35" y="450"/>
                  </a:cubicBezTo>
                  <a:cubicBezTo>
                    <a:pt x="35" y="277"/>
                    <a:pt x="35" y="139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37"/>
            <p:cNvSpPr/>
            <p:nvPr/>
          </p:nvSpPr>
          <p:spPr>
            <a:xfrm>
              <a:off x="1587212" y="16481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37"/>
            <p:cNvSpPr/>
            <p:nvPr/>
          </p:nvSpPr>
          <p:spPr>
            <a:xfrm>
              <a:off x="1585578" y="1634057"/>
              <a:ext cx="992" cy="1455"/>
            </a:xfrm>
            <a:custGeom>
              <a:avLst/>
              <a:gdLst/>
              <a:ahLst/>
              <a:cxnLst/>
              <a:rect l="l" t="t" r="r" b="b"/>
              <a:pathLst>
                <a:path w="105" h="154" extrusionOk="0">
                  <a:moveTo>
                    <a:pt x="1" y="1"/>
                  </a:moveTo>
                  <a:cubicBezTo>
                    <a:pt x="1" y="35"/>
                    <a:pt x="1" y="70"/>
                    <a:pt x="1" y="104"/>
                  </a:cubicBezTo>
                  <a:cubicBezTo>
                    <a:pt x="1" y="129"/>
                    <a:pt x="18" y="153"/>
                    <a:pt x="28" y="153"/>
                  </a:cubicBezTo>
                  <a:cubicBezTo>
                    <a:pt x="32" y="153"/>
                    <a:pt x="35" y="149"/>
                    <a:pt x="35" y="139"/>
                  </a:cubicBezTo>
                  <a:cubicBezTo>
                    <a:pt x="104" y="104"/>
                    <a:pt x="70" y="70"/>
                    <a:pt x="70" y="35"/>
                  </a:cubicBezTo>
                  <a:cubicBezTo>
                    <a:pt x="70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37"/>
            <p:cNvSpPr/>
            <p:nvPr/>
          </p:nvSpPr>
          <p:spPr>
            <a:xfrm>
              <a:off x="1579373" y="1538407"/>
              <a:ext cx="992" cy="3268"/>
            </a:xfrm>
            <a:custGeom>
              <a:avLst/>
              <a:gdLst/>
              <a:ahLst/>
              <a:cxnLst/>
              <a:rect l="l" t="t" r="r" b="b"/>
              <a:pathLst>
                <a:path w="105" h="346" extrusionOk="0">
                  <a:moveTo>
                    <a:pt x="70" y="0"/>
                  </a:moveTo>
                  <a:cubicBezTo>
                    <a:pt x="1" y="69"/>
                    <a:pt x="1" y="173"/>
                    <a:pt x="70" y="346"/>
                  </a:cubicBezTo>
                  <a:cubicBezTo>
                    <a:pt x="70" y="208"/>
                    <a:pt x="105" y="138"/>
                    <a:pt x="70" y="69"/>
                  </a:cubicBezTo>
                  <a:cubicBezTo>
                    <a:pt x="70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37"/>
            <p:cNvSpPr/>
            <p:nvPr/>
          </p:nvSpPr>
          <p:spPr>
            <a:xfrm>
              <a:off x="1579704" y="1538077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37"/>
            <p:cNvSpPr/>
            <p:nvPr/>
          </p:nvSpPr>
          <p:spPr>
            <a:xfrm>
              <a:off x="1584927" y="1472783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cubicBezTo>
                    <a:pt x="0" y="35"/>
                    <a:pt x="0" y="70"/>
                    <a:pt x="0" y="104"/>
                  </a:cubicBezTo>
                  <a:lnTo>
                    <a:pt x="35" y="70"/>
                  </a:lnTo>
                  <a:cubicBezTo>
                    <a:pt x="35" y="7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37"/>
            <p:cNvSpPr/>
            <p:nvPr/>
          </p:nvSpPr>
          <p:spPr>
            <a:xfrm>
              <a:off x="1579704" y="1594879"/>
              <a:ext cx="9" cy="671"/>
            </a:xfrm>
            <a:custGeom>
              <a:avLst/>
              <a:gdLst/>
              <a:ahLst/>
              <a:cxnLst/>
              <a:rect l="l" t="t" r="r" b="b"/>
              <a:pathLst>
                <a:path w="1" h="71" extrusionOk="0">
                  <a:moveTo>
                    <a:pt x="0" y="70"/>
                  </a:moveTo>
                  <a:cubicBezTo>
                    <a:pt x="0" y="70"/>
                    <a:pt x="0" y="70"/>
                    <a:pt x="0" y="70"/>
                  </a:cubicBezTo>
                  <a:lnTo>
                    <a:pt x="0" y="36"/>
                  </a:lnTo>
                  <a:lnTo>
                    <a:pt x="0" y="1"/>
                  </a:lnTo>
                  <a:cubicBezTo>
                    <a:pt x="0" y="1"/>
                    <a:pt x="0" y="36"/>
                    <a:pt x="0" y="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37"/>
            <p:cNvSpPr/>
            <p:nvPr/>
          </p:nvSpPr>
          <p:spPr>
            <a:xfrm>
              <a:off x="1585909" y="1638307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35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0" y="104"/>
                    <a:pt x="0" y="138"/>
                    <a:pt x="69" y="138"/>
                  </a:cubicBezTo>
                  <a:cubicBezTo>
                    <a:pt x="69" y="138"/>
                    <a:pt x="69" y="104"/>
                    <a:pt x="104" y="69"/>
                  </a:cubicBezTo>
                  <a:cubicBezTo>
                    <a:pt x="69" y="35"/>
                    <a:pt x="69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37"/>
            <p:cNvSpPr/>
            <p:nvPr/>
          </p:nvSpPr>
          <p:spPr>
            <a:xfrm>
              <a:off x="1583293" y="1618388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35" y="1"/>
                  </a:moveTo>
                  <a:cubicBezTo>
                    <a:pt x="35" y="1"/>
                    <a:pt x="1" y="35"/>
                    <a:pt x="1" y="70"/>
                  </a:cubicBezTo>
                  <a:cubicBezTo>
                    <a:pt x="35" y="70"/>
                    <a:pt x="35" y="139"/>
                    <a:pt x="70" y="139"/>
                  </a:cubicBezTo>
                  <a:cubicBezTo>
                    <a:pt x="104" y="139"/>
                    <a:pt x="139" y="104"/>
                    <a:pt x="139" y="70"/>
                  </a:cubicBezTo>
                  <a:cubicBezTo>
                    <a:pt x="139" y="35"/>
                    <a:pt x="104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37"/>
            <p:cNvSpPr/>
            <p:nvPr/>
          </p:nvSpPr>
          <p:spPr>
            <a:xfrm>
              <a:off x="1578721" y="1544603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1"/>
                    <a:pt x="35" y="36"/>
                    <a:pt x="1" y="36"/>
                  </a:cubicBezTo>
                  <a:cubicBezTo>
                    <a:pt x="1" y="36"/>
                    <a:pt x="35" y="105"/>
                    <a:pt x="35" y="105"/>
                  </a:cubicBezTo>
                  <a:lnTo>
                    <a:pt x="7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37"/>
            <p:cNvSpPr/>
            <p:nvPr/>
          </p:nvSpPr>
          <p:spPr>
            <a:xfrm>
              <a:off x="1588516" y="1436543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70"/>
                    <a:pt x="35" y="70"/>
                    <a:pt x="35" y="105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37"/>
            <p:cNvSpPr/>
            <p:nvPr/>
          </p:nvSpPr>
          <p:spPr>
            <a:xfrm>
              <a:off x="1588846" y="143752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37"/>
            <p:cNvSpPr/>
            <p:nvPr/>
          </p:nvSpPr>
          <p:spPr>
            <a:xfrm>
              <a:off x="1585578" y="146690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37"/>
            <p:cNvSpPr/>
            <p:nvPr/>
          </p:nvSpPr>
          <p:spPr>
            <a:xfrm>
              <a:off x="1578070" y="1551319"/>
              <a:ext cx="340" cy="699"/>
            </a:xfrm>
            <a:custGeom>
              <a:avLst/>
              <a:gdLst/>
              <a:ahLst/>
              <a:cxnLst/>
              <a:rect l="l" t="t" r="r" b="b"/>
              <a:pathLst>
                <a:path w="36" h="74" extrusionOk="0">
                  <a:moveTo>
                    <a:pt x="34" y="0"/>
                  </a:moveTo>
                  <a:cubicBezTo>
                    <a:pt x="31" y="0"/>
                    <a:pt x="24" y="16"/>
                    <a:pt x="1" y="16"/>
                  </a:cubicBezTo>
                  <a:cubicBezTo>
                    <a:pt x="1" y="56"/>
                    <a:pt x="12" y="73"/>
                    <a:pt x="22" y="73"/>
                  </a:cubicBezTo>
                  <a:cubicBezTo>
                    <a:pt x="29" y="73"/>
                    <a:pt x="35" y="65"/>
                    <a:pt x="35" y="50"/>
                  </a:cubicBezTo>
                  <a:lnTo>
                    <a:pt x="35" y="16"/>
                  </a:lnTo>
                  <a:cubicBezTo>
                    <a:pt x="35" y="4"/>
                    <a:pt x="35" y="0"/>
                    <a:pt x="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37"/>
            <p:cNvSpPr/>
            <p:nvPr/>
          </p:nvSpPr>
          <p:spPr>
            <a:xfrm>
              <a:off x="1589819" y="1505756"/>
              <a:ext cx="671" cy="661"/>
            </a:xfrm>
            <a:custGeom>
              <a:avLst/>
              <a:gdLst/>
              <a:ahLst/>
              <a:cxnLst/>
              <a:rect l="l" t="t" r="r" b="b"/>
              <a:pathLst>
                <a:path w="71" h="70" extrusionOk="0">
                  <a:moveTo>
                    <a:pt x="36" y="1"/>
                  </a:moveTo>
                  <a:cubicBezTo>
                    <a:pt x="36" y="1"/>
                    <a:pt x="1" y="35"/>
                    <a:pt x="36" y="70"/>
                  </a:cubicBezTo>
                  <a:lnTo>
                    <a:pt x="70" y="35"/>
                  </a:lnTo>
                  <a:cubicBezTo>
                    <a:pt x="70" y="35"/>
                    <a:pt x="70" y="1"/>
                    <a:pt x="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37"/>
            <p:cNvSpPr/>
            <p:nvPr/>
          </p:nvSpPr>
          <p:spPr>
            <a:xfrm>
              <a:off x="1577418" y="1561255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37"/>
            <p:cNvSpPr/>
            <p:nvPr/>
          </p:nvSpPr>
          <p:spPr>
            <a:xfrm>
              <a:off x="1671443" y="1444713"/>
              <a:ext cx="1643" cy="9794"/>
            </a:xfrm>
            <a:custGeom>
              <a:avLst/>
              <a:gdLst/>
              <a:ahLst/>
              <a:cxnLst/>
              <a:rect l="l" t="t" r="r" b="b"/>
              <a:pathLst>
                <a:path w="174" h="1037" extrusionOk="0">
                  <a:moveTo>
                    <a:pt x="173" y="0"/>
                  </a:moveTo>
                  <a:cubicBezTo>
                    <a:pt x="0" y="553"/>
                    <a:pt x="0" y="795"/>
                    <a:pt x="173" y="1037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37"/>
            <p:cNvSpPr/>
            <p:nvPr/>
          </p:nvSpPr>
          <p:spPr>
            <a:xfrm>
              <a:off x="1704084" y="1400633"/>
              <a:ext cx="992" cy="3599"/>
            </a:xfrm>
            <a:custGeom>
              <a:avLst/>
              <a:gdLst/>
              <a:ahLst/>
              <a:cxnLst/>
              <a:rect l="l" t="t" r="r" b="b"/>
              <a:pathLst>
                <a:path w="105" h="381" extrusionOk="0">
                  <a:moveTo>
                    <a:pt x="1" y="1"/>
                  </a:moveTo>
                  <a:cubicBezTo>
                    <a:pt x="1" y="139"/>
                    <a:pt x="1" y="208"/>
                    <a:pt x="70" y="381"/>
                  </a:cubicBezTo>
                  <a:cubicBezTo>
                    <a:pt x="35" y="208"/>
                    <a:pt x="104" y="104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37"/>
            <p:cNvSpPr/>
            <p:nvPr/>
          </p:nvSpPr>
          <p:spPr>
            <a:xfrm>
              <a:off x="1741959" y="1722075"/>
              <a:ext cx="9804" cy="8302"/>
            </a:xfrm>
            <a:custGeom>
              <a:avLst/>
              <a:gdLst/>
              <a:ahLst/>
              <a:cxnLst/>
              <a:rect l="l" t="t" r="r" b="b"/>
              <a:pathLst>
                <a:path w="1038" h="879" extrusionOk="0">
                  <a:moveTo>
                    <a:pt x="961" y="1"/>
                  </a:moveTo>
                  <a:cubicBezTo>
                    <a:pt x="897" y="1"/>
                    <a:pt x="846" y="33"/>
                    <a:pt x="795" y="84"/>
                  </a:cubicBezTo>
                  <a:cubicBezTo>
                    <a:pt x="519" y="360"/>
                    <a:pt x="208" y="567"/>
                    <a:pt x="0" y="879"/>
                  </a:cubicBezTo>
                  <a:cubicBezTo>
                    <a:pt x="139" y="879"/>
                    <a:pt x="208" y="740"/>
                    <a:pt x="311" y="671"/>
                  </a:cubicBezTo>
                  <a:cubicBezTo>
                    <a:pt x="588" y="464"/>
                    <a:pt x="726" y="153"/>
                    <a:pt x="1037" y="14"/>
                  </a:cubicBezTo>
                  <a:cubicBezTo>
                    <a:pt x="1009" y="5"/>
                    <a:pt x="98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37"/>
            <p:cNvSpPr/>
            <p:nvPr/>
          </p:nvSpPr>
          <p:spPr>
            <a:xfrm>
              <a:off x="1751753" y="172187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37"/>
            <p:cNvSpPr/>
            <p:nvPr/>
          </p:nvSpPr>
          <p:spPr>
            <a:xfrm>
              <a:off x="1741628" y="173036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37"/>
            <p:cNvSpPr/>
            <p:nvPr/>
          </p:nvSpPr>
          <p:spPr>
            <a:xfrm>
              <a:off x="1738039" y="17342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37"/>
            <p:cNvSpPr/>
            <p:nvPr/>
          </p:nvSpPr>
          <p:spPr>
            <a:xfrm>
              <a:off x="1741628" y="17303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37"/>
            <p:cNvSpPr/>
            <p:nvPr/>
          </p:nvSpPr>
          <p:spPr>
            <a:xfrm>
              <a:off x="1738039" y="1730698"/>
              <a:ext cx="3599" cy="3599"/>
            </a:xfrm>
            <a:custGeom>
              <a:avLst/>
              <a:gdLst/>
              <a:ahLst/>
              <a:cxnLst/>
              <a:rect l="l" t="t" r="r" b="b"/>
              <a:pathLst>
                <a:path w="381" h="381" extrusionOk="0">
                  <a:moveTo>
                    <a:pt x="381" y="0"/>
                  </a:moveTo>
                  <a:cubicBezTo>
                    <a:pt x="242" y="104"/>
                    <a:pt x="70" y="173"/>
                    <a:pt x="1" y="380"/>
                  </a:cubicBezTo>
                  <a:cubicBezTo>
                    <a:pt x="173" y="277"/>
                    <a:pt x="346" y="207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37"/>
            <p:cNvSpPr/>
            <p:nvPr/>
          </p:nvSpPr>
          <p:spPr>
            <a:xfrm>
              <a:off x="1762851" y="1710457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35" y="0"/>
                  </a:moveTo>
                  <a:cubicBezTo>
                    <a:pt x="35" y="35"/>
                    <a:pt x="0" y="35"/>
                    <a:pt x="0" y="104"/>
                  </a:cubicBezTo>
                  <a:cubicBezTo>
                    <a:pt x="70" y="69"/>
                    <a:pt x="70" y="35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37"/>
            <p:cNvSpPr/>
            <p:nvPr/>
          </p:nvSpPr>
          <p:spPr>
            <a:xfrm>
              <a:off x="1763182" y="1709475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0" y="35"/>
                    <a:pt x="0" y="35"/>
                    <a:pt x="0" y="104"/>
                  </a:cubicBezTo>
                  <a:cubicBezTo>
                    <a:pt x="35" y="69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37"/>
            <p:cNvSpPr/>
            <p:nvPr/>
          </p:nvSpPr>
          <p:spPr>
            <a:xfrm>
              <a:off x="1751753" y="172187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37"/>
            <p:cNvSpPr/>
            <p:nvPr/>
          </p:nvSpPr>
          <p:spPr>
            <a:xfrm>
              <a:off x="1751753" y="1719808"/>
              <a:ext cx="1965" cy="2078"/>
            </a:xfrm>
            <a:custGeom>
              <a:avLst/>
              <a:gdLst/>
              <a:ahLst/>
              <a:cxnLst/>
              <a:rect l="l" t="t" r="r" b="b"/>
              <a:pathLst>
                <a:path w="208" h="220" extrusionOk="0">
                  <a:moveTo>
                    <a:pt x="114" y="1"/>
                  </a:moveTo>
                  <a:cubicBezTo>
                    <a:pt x="22" y="1"/>
                    <a:pt x="0" y="57"/>
                    <a:pt x="0" y="220"/>
                  </a:cubicBezTo>
                  <a:cubicBezTo>
                    <a:pt x="69" y="116"/>
                    <a:pt x="139" y="47"/>
                    <a:pt x="208" y="12"/>
                  </a:cubicBezTo>
                  <a:cubicBezTo>
                    <a:pt x="170" y="5"/>
                    <a:pt x="140" y="1"/>
                    <a:pt x="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37"/>
            <p:cNvSpPr/>
            <p:nvPr/>
          </p:nvSpPr>
          <p:spPr>
            <a:xfrm>
              <a:off x="1753708" y="171959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37"/>
            <p:cNvSpPr/>
            <p:nvPr/>
          </p:nvSpPr>
          <p:spPr>
            <a:xfrm>
              <a:off x="1760235" y="1711761"/>
              <a:ext cx="1974" cy="614"/>
            </a:xfrm>
            <a:custGeom>
              <a:avLst/>
              <a:gdLst/>
              <a:ahLst/>
              <a:cxnLst/>
              <a:rect l="l" t="t" r="r" b="b"/>
              <a:pathLst>
                <a:path w="209" h="65" extrusionOk="0">
                  <a:moveTo>
                    <a:pt x="208" y="0"/>
                  </a:moveTo>
                  <a:cubicBezTo>
                    <a:pt x="139" y="0"/>
                    <a:pt x="70" y="35"/>
                    <a:pt x="1" y="35"/>
                  </a:cubicBezTo>
                  <a:cubicBezTo>
                    <a:pt x="22" y="56"/>
                    <a:pt x="44" y="64"/>
                    <a:pt x="65" y="64"/>
                  </a:cubicBezTo>
                  <a:cubicBezTo>
                    <a:pt x="113" y="64"/>
                    <a:pt x="161" y="24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37"/>
            <p:cNvSpPr/>
            <p:nvPr/>
          </p:nvSpPr>
          <p:spPr>
            <a:xfrm>
              <a:off x="1754360" y="171861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37"/>
            <p:cNvSpPr/>
            <p:nvPr/>
          </p:nvSpPr>
          <p:spPr>
            <a:xfrm>
              <a:off x="1755012" y="171796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37"/>
            <p:cNvSpPr/>
            <p:nvPr/>
          </p:nvSpPr>
          <p:spPr>
            <a:xfrm>
              <a:off x="1754691" y="1718287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1"/>
                    <a:pt x="0" y="35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37"/>
            <p:cNvSpPr/>
            <p:nvPr/>
          </p:nvSpPr>
          <p:spPr>
            <a:xfrm>
              <a:off x="1758374" y="1713253"/>
              <a:ext cx="897" cy="803"/>
            </a:xfrm>
            <a:custGeom>
              <a:avLst/>
              <a:gdLst/>
              <a:ahLst/>
              <a:cxnLst/>
              <a:rect l="l" t="t" r="r" b="b"/>
              <a:pathLst>
                <a:path w="95" h="85" extrusionOk="0">
                  <a:moveTo>
                    <a:pt x="31" y="1"/>
                  </a:moveTo>
                  <a:cubicBezTo>
                    <a:pt x="11" y="1"/>
                    <a:pt x="1" y="25"/>
                    <a:pt x="25" y="50"/>
                  </a:cubicBezTo>
                  <a:lnTo>
                    <a:pt x="25" y="84"/>
                  </a:lnTo>
                  <a:cubicBezTo>
                    <a:pt x="60" y="50"/>
                    <a:pt x="94" y="50"/>
                    <a:pt x="60" y="15"/>
                  </a:cubicBezTo>
                  <a:cubicBezTo>
                    <a:pt x="50" y="5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37"/>
            <p:cNvSpPr/>
            <p:nvPr/>
          </p:nvSpPr>
          <p:spPr>
            <a:xfrm>
              <a:off x="1755342" y="1716984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cubicBezTo>
                    <a:pt x="35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37"/>
            <p:cNvSpPr/>
            <p:nvPr/>
          </p:nvSpPr>
          <p:spPr>
            <a:xfrm>
              <a:off x="1754360" y="171861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37"/>
            <p:cNvSpPr/>
            <p:nvPr/>
          </p:nvSpPr>
          <p:spPr>
            <a:xfrm>
              <a:off x="1754039" y="171959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37"/>
            <p:cNvSpPr/>
            <p:nvPr/>
          </p:nvSpPr>
          <p:spPr>
            <a:xfrm>
              <a:off x="1753708" y="1718618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cubicBezTo>
                    <a:pt x="35" y="35"/>
                    <a:pt x="1" y="69"/>
                    <a:pt x="35" y="104"/>
                  </a:cubicBezTo>
                  <a:cubicBezTo>
                    <a:pt x="35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37"/>
            <p:cNvSpPr/>
            <p:nvPr/>
          </p:nvSpPr>
          <p:spPr>
            <a:xfrm>
              <a:off x="1758931" y="1712082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39" y="1"/>
                  </a:moveTo>
                  <a:lnTo>
                    <a:pt x="1" y="139"/>
                  </a:lnTo>
                  <a:cubicBezTo>
                    <a:pt x="70" y="105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37"/>
            <p:cNvSpPr/>
            <p:nvPr/>
          </p:nvSpPr>
          <p:spPr>
            <a:xfrm>
              <a:off x="1760235" y="17120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37"/>
            <p:cNvSpPr/>
            <p:nvPr/>
          </p:nvSpPr>
          <p:spPr>
            <a:xfrm>
              <a:off x="1756976" y="1721961"/>
              <a:ext cx="982" cy="907"/>
            </a:xfrm>
            <a:custGeom>
              <a:avLst/>
              <a:gdLst/>
              <a:ahLst/>
              <a:cxnLst/>
              <a:rect l="l" t="t" r="r" b="b"/>
              <a:pathLst>
                <a:path w="104" h="96" extrusionOk="0">
                  <a:moveTo>
                    <a:pt x="48" y="0"/>
                  </a:moveTo>
                  <a:cubicBezTo>
                    <a:pt x="35" y="0"/>
                    <a:pt x="18" y="9"/>
                    <a:pt x="0" y="26"/>
                  </a:cubicBezTo>
                  <a:cubicBezTo>
                    <a:pt x="0" y="26"/>
                    <a:pt x="0" y="61"/>
                    <a:pt x="35" y="61"/>
                  </a:cubicBezTo>
                  <a:lnTo>
                    <a:pt x="35" y="96"/>
                  </a:lnTo>
                  <a:cubicBezTo>
                    <a:pt x="69" y="96"/>
                    <a:pt x="104" y="61"/>
                    <a:pt x="104" y="26"/>
                  </a:cubicBezTo>
                  <a:lnTo>
                    <a:pt x="69" y="26"/>
                  </a:lnTo>
                  <a:cubicBezTo>
                    <a:pt x="69" y="9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37"/>
            <p:cNvSpPr/>
            <p:nvPr/>
          </p:nvSpPr>
          <p:spPr>
            <a:xfrm>
              <a:off x="1757959" y="17218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lnTo>
                    <a:pt x="0" y="35"/>
                  </a:ln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37"/>
            <p:cNvSpPr/>
            <p:nvPr/>
          </p:nvSpPr>
          <p:spPr>
            <a:xfrm>
              <a:off x="1758610" y="17215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37"/>
            <p:cNvSpPr/>
            <p:nvPr/>
          </p:nvSpPr>
          <p:spPr>
            <a:xfrm>
              <a:off x="1757628" y="172220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37"/>
            <p:cNvSpPr/>
            <p:nvPr/>
          </p:nvSpPr>
          <p:spPr>
            <a:xfrm>
              <a:off x="1758610" y="172090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69" y="0"/>
                  </a:moveTo>
                  <a:cubicBezTo>
                    <a:pt x="69" y="10"/>
                    <a:pt x="67" y="19"/>
                    <a:pt x="62" y="28"/>
                  </a:cubicBezTo>
                  <a:lnTo>
                    <a:pt x="62" y="28"/>
                  </a:lnTo>
                  <a:lnTo>
                    <a:pt x="104" y="0"/>
                  </a:lnTo>
                  <a:close/>
                  <a:moveTo>
                    <a:pt x="62" y="28"/>
                  </a:moveTo>
                  <a:lnTo>
                    <a:pt x="0" y="69"/>
                  </a:lnTo>
                  <a:cubicBezTo>
                    <a:pt x="25" y="69"/>
                    <a:pt x="50" y="51"/>
                    <a:pt x="62" y="2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37"/>
            <p:cNvSpPr/>
            <p:nvPr/>
          </p:nvSpPr>
          <p:spPr>
            <a:xfrm>
              <a:off x="1760565" y="1719591"/>
              <a:ext cx="897" cy="793"/>
            </a:xfrm>
            <a:custGeom>
              <a:avLst/>
              <a:gdLst/>
              <a:ahLst/>
              <a:cxnLst/>
              <a:rect l="l" t="t" r="r" b="b"/>
              <a:pathLst>
                <a:path w="95" h="84" extrusionOk="0">
                  <a:moveTo>
                    <a:pt x="70" y="1"/>
                  </a:moveTo>
                  <a:cubicBezTo>
                    <a:pt x="35" y="1"/>
                    <a:pt x="35" y="35"/>
                    <a:pt x="1" y="35"/>
                  </a:cubicBezTo>
                  <a:lnTo>
                    <a:pt x="1" y="70"/>
                  </a:lnTo>
                  <a:cubicBezTo>
                    <a:pt x="19" y="79"/>
                    <a:pt x="35" y="84"/>
                    <a:pt x="48" y="84"/>
                  </a:cubicBezTo>
                  <a:cubicBezTo>
                    <a:pt x="83" y="84"/>
                    <a:pt x="95" y="5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37"/>
            <p:cNvSpPr/>
            <p:nvPr/>
          </p:nvSpPr>
          <p:spPr>
            <a:xfrm>
              <a:off x="1759583" y="171992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0"/>
                  </a:moveTo>
                  <a:cubicBezTo>
                    <a:pt x="70" y="35"/>
                    <a:pt x="35" y="70"/>
                    <a:pt x="1" y="104"/>
                  </a:cubicBezTo>
                  <a:cubicBezTo>
                    <a:pt x="35" y="104"/>
                    <a:pt x="70" y="70"/>
                    <a:pt x="105" y="35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37"/>
            <p:cNvSpPr/>
            <p:nvPr/>
          </p:nvSpPr>
          <p:spPr>
            <a:xfrm>
              <a:off x="1755342" y="171665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37"/>
            <p:cNvSpPr/>
            <p:nvPr/>
          </p:nvSpPr>
          <p:spPr>
            <a:xfrm>
              <a:off x="1757959" y="1714698"/>
              <a:ext cx="0" cy="331"/>
            </a:xfrm>
            <a:custGeom>
              <a:avLst/>
              <a:gdLst/>
              <a:ahLst/>
              <a:cxnLst/>
              <a:rect l="l" t="t" r="r" b="b"/>
              <a:pathLst>
                <a:path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37"/>
            <p:cNvSpPr/>
            <p:nvPr/>
          </p:nvSpPr>
          <p:spPr>
            <a:xfrm>
              <a:off x="1757959" y="171404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0"/>
                  </a:moveTo>
                  <a:lnTo>
                    <a:pt x="0" y="69"/>
                  </a:lnTo>
                  <a:cubicBezTo>
                    <a:pt x="35" y="69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37"/>
            <p:cNvSpPr/>
            <p:nvPr/>
          </p:nvSpPr>
          <p:spPr>
            <a:xfrm>
              <a:off x="1756325" y="17235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37"/>
            <p:cNvSpPr/>
            <p:nvPr/>
          </p:nvSpPr>
          <p:spPr>
            <a:xfrm>
              <a:off x="1756325" y="172285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37"/>
            <p:cNvSpPr/>
            <p:nvPr/>
          </p:nvSpPr>
          <p:spPr>
            <a:xfrm>
              <a:off x="1761217" y="17192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37"/>
            <p:cNvSpPr/>
            <p:nvPr/>
          </p:nvSpPr>
          <p:spPr>
            <a:xfrm>
              <a:off x="1679272" y="1568442"/>
              <a:ext cx="10786" cy="21941"/>
            </a:xfrm>
            <a:custGeom>
              <a:avLst/>
              <a:gdLst/>
              <a:ahLst/>
              <a:cxnLst/>
              <a:rect l="l" t="t" r="r" b="b"/>
              <a:pathLst>
                <a:path w="1142" h="2323" extrusionOk="0">
                  <a:moveTo>
                    <a:pt x="1141" y="0"/>
                  </a:moveTo>
                  <a:lnTo>
                    <a:pt x="1141" y="0"/>
                  </a:lnTo>
                  <a:cubicBezTo>
                    <a:pt x="1038" y="35"/>
                    <a:pt x="969" y="138"/>
                    <a:pt x="934" y="242"/>
                  </a:cubicBezTo>
                  <a:cubicBezTo>
                    <a:pt x="865" y="519"/>
                    <a:pt x="727" y="726"/>
                    <a:pt x="588" y="1003"/>
                  </a:cubicBezTo>
                  <a:cubicBezTo>
                    <a:pt x="381" y="1417"/>
                    <a:pt x="174" y="1832"/>
                    <a:pt x="1" y="2316"/>
                  </a:cubicBezTo>
                  <a:cubicBezTo>
                    <a:pt x="19" y="2321"/>
                    <a:pt x="37" y="2323"/>
                    <a:pt x="53" y="2323"/>
                  </a:cubicBezTo>
                  <a:cubicBezTo>
                    <a:pt x="156" y="2323"/>
                    <a:pt x="208" y="2233"/>
                    <a:pt x="208" y="2143"/>
                  </a:cubicBezTo>
                  <a:cubicBezTo>
                    <a:pt x="485" y="1417"/>
                    <a:pt x="830" y="726"/>
                    <a:pt x="1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37"/>
            <p:cNvSpPr/>
            <p:nvPr/>
          </p:nvSpPr>
          <p:spPr>
            <a:xfrm>
              <a:off x="1690380" y="1568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37"/>
            <p:cNvSpPr/>
            <p:nvPr/>
          </p:nvSpPr>
          <p:spPr>
            <a:xfrm>
              <a:off x="1675683" y="1591942"/>
              <a:ext cx="3599" cy="6215"/>
            </a:xfrm>
            <a:custGeom>
              <a:avLst/>
              <a:gdLst/>
              <a:ahLst/>
              <a:cxnLst/>
              <a:rect l="l" t="t" r="r" b="b"/>
              <a:pathLst>
                <a:path w="381" h="658" extrusionOk="0">
                  <a:moveTo>
                    <a:pt x="312" y="1"/>
                  </a:moveTo>
                  <a:cubicBezTo>
                    <a:pt x="208" y="35"/>
                    <a:pt x="173" y="139"/>
                    <a:pt x="139" y="243"/>
                  </a:cubicBezTo>
                  <a:cubicBezTo>
                    <a:pt x="70" y="381"/>
                    <a:pt x="70" y="519"/>
                    <a:pt x="1" y="658"/>
                  </a:cubicBezTo>
                  <a:cubicBezTo>
                    <a:pt x="173" y="450"/>
                    <a:pt x="381" y="312"/>
                    <a:pt x="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37"/>
            <p:cNvSpPr/>
            <p:nvPr/>
          </p:nvSpPr>
          <p:spPr>
            <a:xfrm>
              <a:off x="1675683" y="15981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37"/>
            <p:cNvSpPr/>
            <p:nvPr/>
          </p:nvSpPr>
          <p:spPr>
            <a:xfrm>
              <a:off x="1678621" y="15919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37"/>
            <p:cNvSpPr/>
            <p:nvPr/>
          </p:nvSpPr>
          <p:spPr>
            <a:xfrm>
              <a:off x="1700495" y="1540041"/>
              <a:ext cx="3277" cy="7188"/>
            </a:xfrm>
            <a:custGeom>
              <a:avLst/>
              <a:gdLst/>
              <a:ahLst/>
              <a:cxnLst/>
              <a:rect l="l" t="t" r="r" b="b"/>
              <a:pathLst>
                <a:path w="347" h="761" extrusionOk="0">
                  <a:moveTo>
                    <a:pt x="346" y="0"/>
                  </a:moveTo>
                  <a:cubicBezTo>
                    <a:pt x="243" y="277"/>
                    <a:pt x="35" y="484"/>
                    <a:pt x="1" y="760"/>
                  </a:cubicBezTo>
                  <a:cubicBezTo>
                    <a:pt x="173" y="553"/>
                    <a:pt x="346" y="311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37"/>
            <p:cNvSpPr/>
            <p:nvPr/>
          </p:nvSpPr>
          <p:spPr>
            <a:xfrm>
              <a:off x="1696255" y="1547550"/>
              <a:ext cx="3920" cy="6130"/>
            </a:xfrm>
            <a:custGeom>
              <a:avLst/>
              <a:gdLst/>
              <a:ahLst/>
              <a:cxnLst/>
              <a:rect l="l" t="t" r="r" b="b"/>
              <a:pathLst>
                <a:path w="415" h="649" extrusionOk="0">
                  <a:moveTo>
                    <a:pt x="415" y="0"/>
                  </a:moveTo>
                  <a:cubicBezTo>
                    <a:pt x="311" y="0"/>
                    <a:pt x="311" y="104"/>
                    <a:pt x="277" y="173"/>
                  </a:cubicBezTo>
                  <a:cubicBezTo>
                    <a:pt x="173" y="346"/>
                    <a:pt x="138" y="519"/>
                    <a:pt x="0" y="622"/>
                  </a:cubicBezTo>
                  <a:cubicBezTo>
                    <a:pt x="17" y="640"/>
                    <a:pt x="43" y="648"/>
                    <a:pt x="69" y="648"/>
                  </a:cubicBezTo>
                  <a:cubicBezTo>
                    <a:pt x="95" y="648"/>
                    <a:pt x="121" y="640"/>
                    <a:pt x="138" y="622"/>
                  </a:cubicBezTo>
                  <a:cubicBezTo>
                    <a:pt x="208" y="380"/>
                    <a:pt x="415" y="242"/>
                    <a:pt x="4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37"/>
            <p:cNvSpPr/>
            <p:nvPr/>
          </p:nvSpPr>
          <p:spPr>
            <a:xfrm>
              <a:off x="1700165" y="154721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37"/>
            <p:cNvSpPr/>
            <p:nvPr/>
          </p:nvSpPr>
          <p:spPr>
            <a:xfrm>
              <a:off x="1732164" y="1493355"/>
              <a:ext cx="3929" cy="2050"/>
            </a:xfrm>
            <a:custGeom>
              <a:avLst/>
              <a:gdLst/>
              <a:ahLst/>
              <a:cxnLst/>
              <a:rect l="l" t="t" r="r" b="b"/>
              <a:pathLst>
                <a:path w="416" h="217" extrusionOk="0">
                  <a:moveTo>
                    <a:pt x="242" y="0"/>
                  </a:moveTo>
                  <a:cubicBezTo>
                    <a:pt x="139" y="35"/>
                    <a:pt x="104" y="173"/>
                    <a:pt x="0" y="173"/>
                  </a:cubicBezTo>
                  <a:cubicBezTo>
                    <a:pt x="69" y="173"/>
                    <a:pt x="173" y="173"/>
                    <a:pt x="277" y="208"/>
                  </a:cubicBezTo>
                  <a:cubicBezTo>
                    <a:pt x="294" y="208"/>
                    <a:pt x="320" y="216"/>
                    <a:pt x="342" y="216"/>
                  </a:cubicBezTo>
                  <a:cubicBezTo>
                    <a:pt x="363" y="216"/>
                    <a:pt x="381" y="208"/>
                    <a:pt x="381" y="173"/>
                  </a:cubicBezTo>
                  <a:cubicBezTo>
                    <a:pt x="381" y="104"/>
                    <a:pt x="415" y="69"/>
                    <a:pt x="346" y="35"/>
                  </a:cubicBezTo>
                  <a:cubicBezTo>
                    <a:pt x="311" y="0"/>
                    <a:pt x="277" y="0"/>
                    <a:pt x="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37"/>
            <p:cNvSpPr/>
            <p:nvPr/>
          </p:nvSpPr>
          <p:spPr>
            <a:xfrm>
              <a:off x="1731834" y="149498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37"/>
            <p:cNvSpPr/>
            <p:nvPr/>
          </p:nvSpPr>
          <p:spPr>
            <a:xfrm>
              <a:off x="1717147" y="15214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37"/>
            <p:cNvSpPr/>
            <p:nvPr/>
          </p:nvSpPr>
          <p:spPr>
            <a:xfrm>
              <a:off x="1692004" y="156387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ubicBezTo>
                    <a:pt x="1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37"/>
            <p:cNvSpPr/>
            <p:nvPr/>
          </p:nvSpPr>
          <p:spPr>
            <a:xfrm>
              <a:off x="1689397" y="1563871"/>
              <a:ext cx="2616" cy="4581"/>
            </a:xfrm>
            <a:custGeom>
              <a:avLst/>
              <a:gdLst/>
              <a:ahLst/>
              <a:cxnLst/>
              <a:rect l="l" t="t" r="r" b="b"/>
              <a:pathLst>
                <a:path w="277" h="485" extrusionOk="0">
                  <a:moveTo>
                    <a:pt x="277" y="0"/>
                  </a:moveTo>
                  <a:lnTo>
                    <a:pt x="277" y="0"/>
                  </a:lnTo>
                  <a:cubicBezTo>
                    <a:pt x="104" y="139"/>
                    <a:pt x="0" y="277"/>
                    <a:pt x="104" y="484"/>
                  </a:cubicBezTo>
                  <a:cubicBezTo>
                    <a:pt x="139" y="311"/>
                    <a:pt x="208" y="173"/>
                    <a:pt x="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37"/>
            <p:cNvSpPr/>
            <p:nvPr/>
          </p:nvSpPr>
          <p:spPr>
            <a:xfrm>
              <a:off x="1690049" y="15684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37"/>
            <p:cNvSpPr/>
            <p:nvPr/>
          </p:nvSpPr>
          <p:spPr>
            <a:xfrm>
              <a:off x="1683192" y="160957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37"/>
            <p:cNvSpPr/>
            <p:nvPr/>
          </p:nvSpPr>
          <p:spPr>
            <a:xfrm>
              <a:off x="1683192" y="1607620"/>
              <a:ext cx="1313" cy="1965"/>
            </a:xfrm>
            <a:custGeom>
              <a:avLst/>
              <a:gdLst/>
              <a:ahLst/>
              <a:cxnLst/>
              <a:rect l="l" t="t" r="r" b="b"/>
              <a:pathLst>
                <a:path w="139" h="208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69"/>
                    <a:pt x="1" y="104"/>
                    <a:pt x="1" y="207"/>
                  </a:cubicBezTo>
                  <a:cubicBezTo>
                    <a:pt x="104" y="173"/>
                    <a:pt x="139" y="104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37"/>
            <p:cNvSpPr/>
            <p:nvPr/>
          </p:nvSpPr>
          <p:spPr>
            <a:xfrm>
              <a:off x="1725638" y="1506738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277" y="0"/>
                  </a:moveTo>
                  <a:cubicBezTo>
                    <a:pt x="242" y="173"/>
                    <a:pt x="0" y="242"/>
                    <a:pt x="104" y="415"/>
                  </a:cubicBezTo>
                  <a:cubicBezTo>
                    <a:pt x="138" y="277"/>
                    <a:pt x="311" y="173"/>
                    <a:pt x="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37"/>
            <p:cNvSpPr/>
            <p:nvPr/>
          </p:nvSpPr>
          <p:spPr>
            <a:xfrm>
              <a:off x="1726611" y="15106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37"/>
            <p:cNvSpPr/>
            <p:nvPr/>
          </p:nvSpPr>
          <p:spPr>
            <a:xfrm>
              <a:off x="1694942" y="1553425"/>
              <a:ext cx="1974" cy="3920"/>
            </a:xfrm>
            <a:custGeom>
              <a:avLst/>
              <a:gdLst/>
              <a:ahLst/>
              <a:cxnLst/>
              <a:rect l="l" t="t" r="r" b="b"/>
              <a:pathLst>
                <a:path w="209" h="415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5" y="138"/>
                    <a:pt x="70" y="277"/>
                    <a:pt x="1" y="415"/>
                  </a:cubicBezTo>
                  <a:cubicBezTo>
                    <a:pt x="139" y="311"/>
                    <a:pt x="208" y="173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37"/>
            <p:cNvSpPr/>
            <p:nvPr/>
          </p:nvSpPr>
          <p:spPr>
            <a:xfrm>
              <a:off x="1673077" y="1602718"/>
              <a:ext cx="1634" cy="1965"/>
            </a:xfrm>
            <a:custGeom>
              <a:avLst/>
              <a:gdLst/>
              <a:ahLst/>
              <a:cxnLst/>
              <a:rect l="l" t="t" r="r" b="b"/>
              <a:pathLst>
                <a:path w="173" h="208" extrusionOk="0">
                  <a:moveTo>
                    <a:pt x="173" y="1"/>
                  </a:moveTo>
                  <a:cubicBezTo>
                    <a:pt x="35" y="1"/>
                    <a:pt x="0" y="104"/>
                    <a:pt x="0" y="208"/>
                  </a:cubicBezTo>
                  <a:cubicBezTo>
                    <a:pt x="104" y="173"/>
                    <a:pt x="104" y="70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37"/>
            <p:cNvSpPr/>
            <p:nvPr/>
          </p:nvSpPr>
          <p:spPr>
            <a:xfrm>
              <a:off x="1694942" y="1557344"/>
              <a:ext cx="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37"/>
            <p:cNvSpPr/>
            <p:nvPr/>
          </p:nvSpPr>
          <p:spPr>
            <a:xfrm>
              <a:off x="1692987" y="1557344"/>
              <a:ext cx="1965" cy="3268"/>
            </a:xfrm>
            <a:custGeom>
              <a:avLst/>
              <a:gdLst/>
              <a:ahLst/>
              <a:cxnLst/>
              <a:rect l="l" t="t" r="r" b="b"/>
              <a:pathLst>
                <a:path w="208" h="346" extrusionOk="0">
                  <a:moveTo>
                    <a:pt x="173" y="0"/>
                  </a:moveTo>
                  <a:cubicBezTo>
                    <a:pt x="173" y="138"/>
                    <a:pt x="1" y="207"/>
                    <a:pt x="104" y="346"/>
                  </a:cubicBezTo>
                  <a:cubicBezTo>
                    <a:pt x="139" y="242"/>
                    <a:pt x="208" y="138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37"/>
            <p:cNvSpPr/>
            <p:nvPr/>
          </p:nvSpPr>
          <p:spPr>
            <a:xfrm>
              <a:off x="1693969" y="15609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37"/>
            <p:cNvSpPr/>
            <p:nvPr/>
          </p:nvSpPr>
          <p:spPr>
            <a:xfrm>
              <a:off x="1717799" y="151848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104" y="104"/>
                    <a:pt x="0" y="139"/>
                    <a:pt x="70" y="243"/>
                  </a:cubicBezTo>
                  <a:cubicBezTo>
                    <a:pt x="139" y="174"/>
                    <a:pt x="139" y="104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37"/>
            <p:cNvSpPr/>
            <p:nvPr/>
          </p:nvSpPr>
          <p:spPr>
            <a:xfrm>
              <a:off x="1724656" y="151163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37"/>
            <p:cNvSpPr/>
            <p:nvPr/>
          </p:nvSpPr>
          <p:spPr>
            <a:xfrm>
              <a:off x="1723352" y="1511961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8" y="0"/>
                  </a:moveTo>
                  <a:lnTo>
                    <a:pt x="138" y="0"/>
                  </a:lnTo>
                  <a:cubicBezTo>
                    <a:pt x="35" y="70"/>
                    <a:pt x="0" y="139"/>
                    <a:pt x="35" y="242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37"/>
            <p:cNvSpPr/>
            <p:nvPr/>
          </p:nvSpPr>
          <p:spPr>
            <a:xfrm>
              <a:off x="1720084" y="1515229"/>
              <a:ext cx="1965" cy="2616"/>
            </a:xfrm>
            <a:custGeom>
              <a:avLst/>
              <a:gdLst/>
              <a:ahLst/>
              <a:cxnLst/>
              <a:rect l="l" t="t" r="r" b="b"/>
              <a:pathLst>
                <a:path w="208" h="277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4" y="104"/>
                    <a:pt x="0" y="173"/>
                    <a:pt x="70" y="277"/>
                  </a:cubicBezTo>
                  <a:cubicBezTo>
                    <a:pt x="104" y="207"/>
                    <a:pt x="208" y="138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37"/>
            <p:cNvSpPr/>
            <p:nvPr/>
          </p:nvSpPr>
          <p:spPr>
            <a:xfrm>
              <a:off x="1721388" y="15152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37"/>
            <p:cNvSpPr/>
            <p:nvPr/>
          </p:nvSpPr>
          <p:spPr>
            <a:xfrm>
              <a:off x="1731513" y="149498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cubicBezTo>
                    <a:pt x="0" y="35"/>
                    <a:pt x="0" y="35"/>
                    <a:pt x="35" y="69"/>
                  </a:cubicBezTo>
                  <a:cubicBezTo>
                    <a:pt x="69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37"/>
            <p:cNvSpPr/>
            <p:nvPr/>
          </p:nvSpPr>
          <p:spPr>
            <a:xfrm>
              <a:off x="1692089" y="1562766"/>
              <a:ext cx="1237" cy="1115"/>
            </a:xfrm>
            <a:custGeom>
              <a:avLst/>
              <a:gdLst/>
              <a:ahLst/>
              <a:cxnLst/>
              <a:rect l="l" t="t" r="r" b="b"/>
              <a:pathLst>
                <a:path w="131" h="118" extrusionOk="0">
                  <a:moveTo>
                    <a:pt x="65" y="1"/>
                  </a:moveTo>
                  <a:cubicBezTo>
                    <a:pt x="13" y="1"/>
                    <a:pt x="0" y="40"/>
                    <a:pt x="26" y="117"/>
                  </a:cubicBezTo>
                  <a:cubicBezTo>
                    <a:pt x="61" y="83"/>
                    <a:pt x="96" y="14"/>
                    <a:pt x="130" y="14"/>
                  </a:cubicBezTo>
                  <a:cubicBezTo>
                    <a:pt x="104" y="5"/>
                    <a:pt x="83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37"/>
            <p:cNvSpPr/>
            <p:nvPr/>
          </p:nvSpPr>
          <p:spPr>
            <a:xfrm>
              <a:off x="1692335" y="15638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37"/>
            <p:cNvSpPr/>
            <p:nvPr/>
          </p:nvSpPr>
          <p:spPr>
            <a:xfrm>
              <a:off x="1674380" y="160173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lnTo>
                    <a:pt x="35" y="70"/>
                  </a:lnTo>
                  <a:cubicBezTo>
                    <a:pt x="35" y="35"/>
                    <a:pt x="69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37"/>
            <p:cNvSpPr/>
            <p:nvPr/>
          </p:nvSpPr>
          <p:spPr>
            <a:xfrm>
              <a:off x="1674701" y="160238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36"/>
                  </a:lnTo>
                  <a:lnTo>
                    <a:pt x="1" y="36"/>
                  </a:ln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37"/>
            <p:cNvSpPr/>
            <p:nvPr/>
          </p:nvSpPr>
          <p:spPr>
            <a:xfrm>
              <a:off x="1675032" y="15984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70" y="0"/>
                    <a:pt x="0" y="35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37"/>
            <p:cNvSpPr/>
            <p:nvPr/>
          </p:nvSpPr>
          <p:spPr>
            <a:xfrm>
              <a:off x="1675683" y="15981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37"/>
            <p:cNvSpPr/>
            <p:nvPr/>
          </p:nvSpPr>
          <p:spPr>
            <a:xfrm>
              <a:off x="1693317" y="15625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37"/>
            <p:cNvSpPr/>
            <p:nvPr/>
          </p:nvSpPr>
          <p:spPr>
            <a:xfrm>
              <a:off x="1692987" y="1560934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1" y="35"/>
                    <a:pt x="35" y="69"/>
                    <a:pt x="35" y="138"/>
                  </a:cubicBezTo>
                  <a:cubicBezTo>
                    <a:pt x="35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37"/>
            <p:cNvSpPr/>
            <p:nvPr/>
          </p:nvSpPr>
          <p:spPr>
            <a:xfrm>
              <a:off x="1693969" y="15609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37"/>
            <p:cNvSpPr/>
            <p:nvPr/>
          </p:nvSpPr>
          <p:spPr>
            <a:xfrm>
              <a:off x="1678951" y="15919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37"/>
            <p:cNvSpPr/>
            <p:nvPr/>
          </p:nvSpPr>
          <p:spPr>
            <a:xfrm>
              <a:off x="1679272" y="158998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37"/>
            <p:cNvSpPr/>
            <p:nvPr/>
          </p:nvSpPr>
          <p:spPr>
            <a:xfrm>
              <a:off x="1678621" y="1590317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70" y="0"/>
                  </a:moveTo>
                  <a:cubicBezTo>
                    <a:pt x="35" y="35"/>
                    <a:pt x="1" y="104"/>
                    <a:pt x="35" y="173"/>
                  </a:cubicBezTo>
                  <a:cubicBezTo>
                    <a:pt x="104" y="138"/>
                    <a:pt x="104" y="69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37"/>
            <p:cNvSpPr/>
            <p:nvPr/>
          </p:nvSpPr>
          <p:spPr>
            <a:xfrm>
              <a:off x="1724004" y="1504830"/>
              <a:ext cx="888" cy="61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76" y="0"/>
                  </a:moveTo>
                  <a:cubicBezTo>
                    <a:pt x="73" y="0"/>
                    <a:pt x="69" y="8"/>
                    <a:pt x="69" y="30"/>
                  </a:cubicBezTo>
                  <a:lnTo>
                    <a:pt x="35" y="30"/>
                  </a:lnTo>
                  <a:cubicBezTo>
                    <a:pt x="0" y="30"/>
                    <a:pt x="0" y="30"/>
                    <a:pt x="0" y="64"/>
                  </a:cubicBezTo>
                  <a:lnTo>
                    <a:pt x="69" y="64"/>
                  </a:lnTo>
                  <a:cubicBezTo>
                    <a:pt x="93" y="40"/>
                    <a:pt x="84" y="0"/>
                    <a:pt x="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37"/>
            <p:cNvSpPr/>
            <p:nvPr/>
          </p:nvSpPr>
          <p:spPr>
            <a:xfrm>
              <a:off x="1719791" y="1511961"/>
              <a:ext cx="1275" cy="1643"/>
            </a:xfrm>
            <a:custGeom>
              <a:avLst/>
              <a:gdLst/>
              <a:ahLst/>
              <a:cxnLst/>
              <a:rect l="l" t="t" r="r" b="b"/>
              <a:pathLst>
                <a:path w="135" h="174" extrusionOk="0">
                  <a:moveTo>
                    <a:pt x="66" y="0"/>
                  </a:moveTo>
                  <a:cubicBezTo>
                    <a:pt x="71" y="8"/>
                    <a:pt x="75" y="15"/>
                    <a:pt x="80" y="21"/>
                  </a:cubicBezTo>
                  <a:lnTo>
                    <a:pt x="80" y="21"/>
                  </a:lnTo>
                  <a:cubicBezTo>
                    <a:pt x="86" y="15"/>
                    <a:pt x="93" y="8"/>
                    <a:pt x="101" y="0"/>
                  </a:cubicBezTo>
                  <a:close/>
                  <a:moveTo>
                    <a:pt x="80" y="21"/>
                  </a:moveTo>
                  <a:lnTo>
                    <a:pt x="80" y="21"/>
                  </a:lnTo>
                  <a:cubicBezTo>
                    <a:pt x="25" y="77"/>
                    <a:pt x="1" y="112"/>
                    <a:pt x="31" y="173"/>
                  </a:cubicBezTo>
                  <a:cubicBezTo>
                    <a:pt x="128" y="141"/>
                    <a:pt x="135" y="109"/>
                    <a:pt x="80" y="2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37"/>
            <p:cNvSpPr/>
            <p:nvPr/>
          </p:nvSpPr>
          <p:spPr>
            <a:xfrm>
              <a:off x="1718129" y="151391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70"/>
                    <a:pt x="0" y="105"/>
                    <a:pt x="0" y="174"/>
                  </a:cubicBezTo>
                  <a:cubicBezTo>
                    <a:pt x="35" y="105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37"/>
            <p:cNvSpPr/>
            <p:nvPr/>
          </p:nvSpPr>
          <p:spPr>
            <a:xfrm>
              <a:off x="1711924" y="15286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37"/>
            <p:cNvSpPr/>
            <p:nvPr/>
          </p:nvSpPr>
          <p:spPr>
            <a:xfrm>
              <a:off x="1713879" y="152664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37"/>
            <p:cNvSpPr/>
            <p:nvPr/>
          </p:nvSpPr>
          <p:spPr>
            <a:xfrm>
              <a:off x="1713879" y="1521425"/>
              <a:ext cx="3599" cy="5563"/>
            </a:xfrm>
            <a:custGeom>
              <a:avLst/>
              <a:gdLst/>
              <a:ahLst/>
              <a:cxnLst/>
              <a:rect l="l" t="t" r="r" b="b"/>
              <a:pathLst>
                <a:path w="381" h="589" extrusionOk="0">
                  <a:moveTo>
                    <a:pt x="346" y="1"/>
                  </a:moveTo>
                  <a:lnTo>
                    <a:pt x="346" y="1"/>
                  </a:lnTo>
                  <a:cubicBezTo>
                    <a:pt x="208" y="174"/>
                    <a:pt x="1" y="312"/>
                    <a:pt x="35" y="554"/>
                  </a:cubicBezTo>
                  <a:cubicBezTo>
                    <a:pt x="35" y="450"/>
                    <a:pt x="139" y="416"/>
                    <a:pt x="174" y="346"/>
                  </a:cubicBezTo>
                  <a:cubicBezTo>
                    <a:pt x="243" y="208"/>
                    <a:pt x="381" y="139"/>
                    <a:pt x="346" y="1"/>
                  </a:cubicBezTo>
                  <a:close/>
                  <a:moveTo>
                    <a:pt x="1" y="554"/>
                  </a:moveTo>
                  <a:cubicBezTo>
                    <a:pt x="1" y="554"/>
                    <a:pt x="1" y="554"/>
                    <a:pt x="1" y="588"/>
                  </a:cubicBezTo>
                  <a:lnTo>
                    <a:pt x="35" y="588"/>
                  </a:lnTo>
                  <a:lnTo>
                    <a:pt x="35" y="55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37"/>
            <p:cNvSpPr/>
            <p:nvPr/>
          </p:nvSpPr>
          <p:spPr>
            <a:xfrm>
              <a:off x="1718129" y="151555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37"/>
            <p:cNvSpPr/>
            <p:nvPr/>
          </p:nvSpPr>
          <p:spPr>
            <a:xfrm>
              <a:off x="1723673" y="151424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37"/>
            <p:cNvSpPr/>
            <p:nvPr/>
          </p:nvSpPr>
          <p:spPr>
            <a:xfrm>
              <a:off x="1722691" y="1514247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0"/>
                  </a:moveTo>
                  <a:cubicBezTo>
                    <a:pt x="70" y="0"/>
                    <a:pt x="36" y="0"/>
                    <a:pt x="1" y="70"/>
                  </a:cubicBezTo>
                  <a:cubicBezTo>
                    <a:pt x="36" y="35"/>
                    <a:pt x="70" y="0"/>
                    <a:pt x="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37"/>
            <p:cNvSpPr/>
            <p:nvPr/>
          </p:nvSpPr>
          <p:spPr>
            <a:xfrm>
              <a:off x="1721388" y="1514899"/>
              <a:ext cx="1313" cy="718"/>
            </a:xfrm>
            <a:custGeom>
              <a:avLst/>
              <a:gdLst/>
              <a:ahLst/>
              <a:cxnLst/>
              <a:rect l="l" t="t" r="r" b="b"/>
              <a:pathLst>
                <a:path w="139" h="76" extrusionOk="0">
                  <a:moveTo>
                    <a:pt x="139" y="1"/>
                  </a:moveTo>
                  <a:cubicBezTo>
                    <a:pt x="104" y="35"/>
                    <a:pt x="35" y="35"/>
                    <a:pt x="1" y="35"/>
                  </a:cubicBezTo>
                  <a:cubicBezTo>
                    <a:pt x="21" y="55"/>
                    <a:pt x="52" y="75"/>
                    <a:pt x="82" y="75"/>
                  </a:cubicBezTo>
                  <a:cubicBezTo>
                    <a:pt x="104" y="75"/>
                    <a:pt x="124" y="64"/>
                    <a:pt x="139" y="35"/>
                  </a:cubicBezTo>
                  <a:cubicBezTo>
                    <a:pt x="139" y="1"/>
                    <a:pt x="139" y="1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37"/>
            <p:cNvSpPr/>
            <p:nvPr/>
          </p:nvSpPr>
          <p:spPr>
            <a:xfrm>
              <a:off x="1718450" y="1513595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3" y="0"/>
                  </a:moveTo>
                  <a:cubicBezTo>
                    <a:pt x="104" y="0"/>
                    <a:pt x="70" y="0"/>
                    <a:pt x="1" y="35"/>
                  </a:cubicBez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lnTo>
                    <a:pt x="1" y="35"/>
                  </a:lnTo>
                  <a:cubicBezTo>
                    <a:pt x="70" y="0"/>
                    <a:pt x="104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37"/>
            <p:cNvSpPr/>
            <p:nvPr/>
          </p:nvSpPr>
          <p:spPr>
            <a:xfrm>
              <a:off x="1724656" y="151163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37"/>
            <p:cNvSpPr/>
            <p:nvPr/>
          </p:nvSpPr>
          <p:spPr>
            <a:xfrm>
              <a:off x="1724656" y="151097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69" y="70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37"/>
            <p:cNvSpPr/>
            <p:nvPr/>
          </p:nvSpPr>
          <p:spPr>
            <a:xfrm>
              <a:off x="1725307" y="151097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37"/>
            <p:cNvSpPr/>
            <p:nvPr/>
          </p:nvSpPr>
          <p:spPr>
            <a:xfrm>
              <a:off x="1720415" y="151196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37"/>
            <p:cNvSpPr/>
            <p:nvPr/>
          </p:nvSpPr>
          <p:spPr>
            <a:xfrm>
              <a:off x="1725638" y="1510441"/>
              <a:ext cx="982" cy="548"/>
            </a:xfrm>
            <a:custGeom>
              <a:avLst/>
              <a:gdLst/>
              <a:ahLst/>
              <a:cxnLst/>
              <a:rect l="l" t="t" r="r" b="b"/>
              <a:pathLst>
                <a:path w="104" h="58" extrusionOk="0">
                  <a:moveTo>
                    <a:pt x="36" y="0"/>
                  </a:moveTo>
                  <a:cubicBezTo>
                    <a:pt x="12" y="0"/>
                    <a:pt x="0" y="17"/>
                    <a:pt x="0" y="58"/>
                  </a:cubicBezTo>
                  <a:cubicBezTo>
                    <a:pt x="35" y="58"/>
                    <a:pt x="69" y="58"/>
                    <a:pt x="104" y="23"/>
                  </a:cubicBezTo>
                  <a:cubicBezTo>
                    <a:pt x="75" y="9"/>
                    <a:pt x="52" y="0"/>
                    <a:pt x="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37"/>
            <p:cNvSpPr/>
            <p:nvPr/>
          </p:nvSpPr>
          <p:spPr>
            <a:xfrm>
              <a:off x="1725307" y="151097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35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37"/>
            <p:cNvSpPr/>
            <p:nvPr/>
          </p:nvSpPr>
          <p:spPr>
            <a:xfrm>
              <a:off x="1726611" y="15106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37"/>
            <p:cNvSpPr/>
            <p:nvPr/>
          </p:nvSpPr>
          <p:spPr>
            <a:xfrm>
              <a:off x="1717147" y="1520773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70"/>
                  </a:moveTo>
                  <a:lnTo>
                    <a:pt x="0" y="70"/>
                  </a:lnTo>
                  <a:cubicBezTo>
                    <a:pt x="35" y="35"/>
                    <a:pt x="104" y="35"/>
                    <a:pt x="139" y="1"/>
                  </a:cubicBezTo>
                  <a:lnTo>
                    <a:pt x="139" y="1"/>
                  </a:lnTo>
                  <a:cubicBezTo>
                    <a:pt x="139" y="1"/>
                    <a:pt x="139" y="1"/>
                    <a:pt x="139" y="1"/>
                  </a:cubicBezTo>
                  <a:lnTo>
                    <a:pt x="139" y="1"/>
                  </a:lnTo>
                  <a:cubicBezTo>
                    <a:pt x="104" y="35"/>
                    <a:pt x="35" y="35"/>
                    <a:pt x="0" y="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37"/>
            <p:cNvSpPr/>
            <p:nvPr/>
          </p:nvSpPr>
          <p:spPr>
            <a:xfrm>
              <a:off x="1719102" y="1517836"/>
              <a:ext cx="1643" cy="661"/>
            </a:xfrm>
            <a:custGeom>
              <a:avLst/>
              <a:gdLst/>
              <a:ahLst/>
              <a:cxnLst/>
              <a:rect l="l" t="t" r="r" b="b"/>
              <a:pathLst>
                <a:path w="174" h="70" extrusionOk="0">
                  <a:moveTo>
                    <a:pt x="1" y="70"/>
                  </a:moveTo>
                  <a:lnTo>
                    <a:pt x="1" y="70"/>
                  </a:lnTo>
                  <a:lnTo>
                    <a:pt x="1" y="70"/>
                  </a:lnTo>
                  <a:cubicBezTo>
                    <a:pt x="1" y="70"/>
                    <a:pt x="1" y="70"/>
                    <a:pt x="1" y="70"/>
                  </a:cubicBezTo>
                  <a:cubicBezTo>
                    <a:pt x="70" y="35"/>
                    <a:pt x="104" y="35"/>
                    <a:pt x="174" y="1"/>
                  </a:cubicBezTo>
                  <a:lnTo>
                    <a:pt x="174" y="1"/>
                  </a:lnTo>
                  <a:cubicBezTo>
                    <a:pt x="174" y="1"/>
                    <a:pt x="174" y="1"/>
                    <a:pt x="174" y="1"/>
                  </a:cubicBezTo>
                  <a:lnTo>
                    <a:pt x="174" y="1"/>
                  </a:lnTo>
                  <a:cubicBezTo>
                    <a:pt x="104" y="35"/>
                    <a:pt x="70" y="35"/>
                    <a:pt x="1" y="7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37"/>
            <p:cNvSpPr/>
            <p:nvPr/>
          </p:nvSpPr>
          <p:spPr>
            <a:xfrm>
              <a:off x="1725638" y="150412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37"/>
            <p:cNvSpPr/>
            <p:nvPr/>
          </p:nvSpPr>
          <p:spPr>
            <a:xfrm>
              <a:off x="1729879" y="1498578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0"/>
                  </a:lnTo>
                  <a:cubicBezTo>
                    <a:pt x="0" y="35"/>
                    <a:pt x="0" y="35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37"/>
            <p:cNvSpPr/>
            <p:nvPr/>
          </p:nvSpPr>
          <p:spPr>
            <a:xfrm>
              <a:off x="1721388" y="1509345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37"/>
            <p:cNvSpPr/>
            <p:nvPr/>
          </p:nvSpPr>
          <p:spPr>
            <a:xfrm>
              <a:off x="1724656" y="1504122"/>
              <a:ext cx="992" cy="671"/>
            </a:xfrm>
            <a:custGeom>
              <a:avLst/>
              <a:gdLst/>
              <a:ahLst/>
              <a:cxnLst/>
              <a:rect l="l" t="t" r="r" b="b"/>
              <a:pathLst>
                <a:path w="105" h="71" extrusionOk="0">
                  <a:moveTo>
                    <a:pt x="104" y="1"/>
                  </a:moveTo>
                  <a:cubicBezTo>
                    <a:pt x="70" y="35"/>
                    <a:pt x="35" y="70"/>
                    <a:pt x="0" y="70"/>
                  </a:cubicBezTo>
                  <a:lnTo>
                    <a:pt x="0" y="70"/>
                  </a:lnTo>
                  <a:cubicBezTo>
                    <a:pt x="35" y="70"/>
                    <a:pt x="70" y="35"/>
                    <a:pt x="104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37"/>
            <p:cNvSpPr/>
            <p:nvPr/>
          </p:nvSpPr>
          <p:spPr>
            <a:xfrm>
              <a:off x="1622801" y="1554398"/>
              <a:ext cx="4571" cy="15405"/>
            </a:xfrm>
            <a:custGeom>
              <a:avLst/>
              <a:gdLst/>
              <a:ahLst/>
              <a:cxnLst/>
              <a:rect l="l" t="t" r="r" b="b"/>
              <a:pathLst>
                <a:path w="484" h="1631" extrusionOk="0">
                  <a:moveTo>
                    <a:pt x="311" y="1"/>
                  </a:moveTo>
                  <a:cubicBezTo>
                    <a:pt x="207" y="554"/>
                    <a:pt x="35" y="1072"/>
                    <a:pt x="0" y="1625"/>
                  </a:cubicBezTo>
                  <a:cubicBezTo>
                    <a:pt x="15" y="1629"/>
                    <a:pt x="28" y="1631"/>
                    <a:pt x="41" y="1631"/>
                  </a:cubicBezTo>
                  <a:cubicBezTo>
                    <a:pt x="145" y="1631"/>
                    <a:pt x="173" y="1511"/>
                    <a:pt x="173" y="1418"/>
                  </a:cubicBezTo>
                  <a:cubicBezTo>
                    <a:pt x="207" y="1176"/>
                    <a:pt x="277" y="969"/>
                    <a:pt x="346" y="727"/>
                  </a:cubicBezTo>
                  <a:cubicBezTo>
                    <a:pt x="415" y="554"/>
                    <a:pt x="484" y="381"/>
                    <a:pt x="484" y="174"/>
                  </a:cubicBezTo>
                  <a:cubicBezTo>
                    <a:pt x="484" y="105"/>
                    <a:pt x="484" y="1"/>
                    <a:pt x="3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37"/>
            <p:cNvSpPr/>
            <p:nvPr/>
          </p:nvSpPr>
          <p:spPr>
            <a:xfrm>
              <a:off x="1622801" y="15697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37"/>
            <p:cNvSpPr/>
            <p:nvPr/>
          </p:nvSpPr>
          <p:spPr>
            <a:xfrm>
              <a:off x="1633568" y="15511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37"/>
            <p:cNvSpPr/>
            <p:nvPr/>
          </p:nvSpPr>
          <p:spPr>
            <a:xfrm>
              <a:off x="1627363" y="1551460"/>
              <a:ext cx="6215" cy="19598"/>
            </a:xfrm>
            <a:custGeom>
              <a:avLst/>
              <a:gdLst/>
              <a:ahLst/>
              <a:cxnLst/>
              <a:rect l="l" t="t" r="r" b="b"/>
              <a:pathLst>
                <a:path w="658" h="2075" extrusionOk="0">
                  <a:moveTo>
                    <a:pt x="658" y="1"/>
                  </a:moveTo>
                  <a:cubicBezTo>
                    <a:pt x="519" y="70"/>
                    <a:pt x="519" y="208"/>
                    <a:pt x="485" y="312"/>
                  </a:cubicBezTo>
                  <a:cubicBezTo>
                    <a:pt x="347" y="692"/>
                    <a:pt x="208" y="1107"/>
                    <a:pt x="70" y="1487"/>
                  </a:cubicBezTo>
                  <a:cubicBezTo>
                    <a:pt x="1" y="1729"/>
                    <a:pt x="1" y="1729"/>
                    <a:pt x="36" y="2075"/>
                  </a:cubicBezTo>
                  <a:cubicBezTo>
                    <a:pt x="312" y="1349"/>
                    <a:pt x="485" y="658"/>
                    <a:pt x="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37"/>
            <p:cNvSpPr/>
            <p:nvPr/>
          </p:nvSpPr>
          <p:spPr>
            <a:xfrm>
              <a:off x="1636251" y="1539663"/>
              <a:ext cx="1898" cy="1691"/>
            </a:xfrm>
            <a:custGeom>
              <a:avLst/>
              <a:gdLst/>
              <a:ahLst/>
              <a:cxnLst/>
              <a:rect l="l" t="t" r="r" b="b"/>
              <a:pathLst>
                <a:path w="201" h="179" extrusionOk="0">
                  <a:moveTo>
                    <a:pt x="68" y="0"/>
                  </a:moveTo>
                  <a:cubicBezTo>
                    <a:pt x="1" y="0"/>
                    <a:pt x="32" y="117"/>
                    <a:pt x="62" y="178"/>
                  </a:cubicBezTo>
                  <a:cubicBezTo>
                    <a:pt x="62" y="178"/>
                    <a:pt x="97" y="144"/>
                    <a:pt x="97" y="144"/>
                  </a:cubicBezTo>
                  <a:cubicBezTo>
                    <a:pt x="131" y="75"/>
                    <a:pt x="201" y="5"/>
                    <a:pt x="97" y="5"/>
                  </a:cubicBezTo>
                  <a:cubicBezTo>
                    <a:pt x="86" y="2"/>
                    <a:pt x="76" y="0"/>
                    <a:pt x="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37"/>
            <p:cNvSpPr/>
            <p:nvPr/>
          </p:nvSpPr>
          <p:spPr>
            <a:xfrm>
              <a:off x="1634872" y="1543630"/>
              <a:ext cx="1322" cy="2295"/>
            </a:xfrm>
            <a:custGeom>
              <a:avLst/>
              <a:gdLst/>
              <a:ahLst/>
              <a:cxnLst/>
              <a:rect l="l" t="t" r="r" b="b"/>
              <a:pathLst>
                <a:path w="140" h="243" extrusionOk="0">
                  <a:moveTo>
                    <a:pt x="105" y="0"/>
                  </a:moveTo>
                  <a:cubicBezTo>
                    <a:pt x="36" y="104"/>
                    <a:pt x="1" y="173"/>
                    <a:pt x="70" y="242"/>
                  </a:cubicBezTo>
                  <a:cubicBezTo>
                    <a:pt x="70" y="173"/>
                    <a:pt x="139" y="104"/>
                    <a:pt x="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37"/>
            <p:cNvSpPr/>
            <p:nvPr/>
          </p:nvSpPr>
          <p:spPr>
            <a:xfrm>
              <a:off x="1633568" y="15511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37"/>
            <p:cNvSpPr/>
            <p:nvPr/>
          </p:nvSpPr>
          <p:spPr>
            <a:xfrm>
              <a:off x="1633568" y="1547550"/>
              <a:ext cx="1313" cy="3599"/>
            </a:xfrm>
            <a:custGeom>
              <a:avLst/>
              <a:gdLst/>
              <a:ahLst/>
              <a:cxnLst/>
              <a:rect l="l" t="t" r="r" b="b"/>
              <a:pathLst>
                <a:path w="139" h="381" extrusionOk="0">
                  <a:moveTo>
                    <a:pt x="139" y="0"/>
                  </a:moveTo>
                  <a:lnTo>
                    <a:pt x="139" y="0"/>
                  </a:lnTo>
                  <a:cubicBezTo>
                    <a:pt x="35" y="138"/>
                    <a:pt x="1" y="242"/>
                    <a:pt x="1" y="380"/>
                  </a:cubicBezTo>
                  <a:cubicBezTo>
                    <a:pt x="70" y="277"/>
                    <a:pt x="139" y="173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37"/>
            <p:cNvSpPr/>
            <p:nvPr/>
          </p:nvSpPr>
          <p:spPr>
            <a:xfrm>
              <a:off x="1651523" y="147898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37"/>
            <p:cNvSpPr/>
            <p:nvPr/>
          </p:nvSpPr>
          <p:spPr>
            <a:xfrm>
              <a:off x="1650550" y="1479310"/>
              <a:ext cx="982" cy="4260"/>
            </a:xfrm>
            <a:custGeom>
              <a:avLst/>
              <a:gdLst/>
              <a:ahLst/>
              <a:cxnLst/>
              <a:rect l="l" t="t" r="r" b="b"/>
              <a:pathLst>
                <a:path w="104" h="451" extrusionOk="0">
                  <a:moveTo>
                    <a:pt x="104" y="1"/>
                  </a:moveTo>
                  <a:cubicBezTo>
                    <a:pt x="0" y="139"/>
                    <a:pt x="35" y="277"/>
                    <a:pt x="35" y="450"/>
                  </a:cubicBezTo>
                  <a:cubicBezTo>
                    <a:pt x="69" y="277"/>
                    <a:pt x="35" y="139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37"/>
            <p:cNvSpPr/>
            <p:nvPr/>
          </p:nvSpPr>
          <p:spPr>
            <a:xfrm>
              <a:off x="1650871" y="148356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37"/>
            <p:cNvSpPr/>
            <p:nvPr/>
          </p:nvSpPr>
          <p:spPr>
            <a:xfrm>
              <a:off x="1622140" y="1569746"/>
              <a:ext cx="1322" cy="2947"/>
            </a:xfrm>
            <a:custGeom>
              <a:avLst/>
              <a:gdLst/>
              <a:ahLst/>
              <a:cxnLst/>
              <a:rect l="l" t="t" r="r" b="b"/>
              <a:pathLst>
                <a:path w="140" h="312" extrusionOk="0">
                  <a:moveTo>
                    <a:pt x="70" y="1"/>
                  </a:moveTo>
                  <a:cubicBezTo>
                    <a:pt x="70" y="104"/>
                    <a:pt x="1" y="208"/>
                    <a:pt x="35" y="312"/>
                  </a:cubicBezTo>
                  <a:cubicBezTo>
                    <a:pt x="139" y="208"/>
                    <a:pt x="70" y="104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37"/>
            <p:cNvSpPr/>
            <p:nvPr/>
          </p:nvSpPr>
          <p:spPr>
            <a:xfrm>
              <a:off x="1622801" y="15697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37"/>
            <p:cNvSpPr/>
            <p:nvPr/>
          </p:nvSpPr>
          <p:spPr>
            <a:xfrm>
              <a:off x="1622470" y="157268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37"/>
            <p:cNvSpPr/>
            <p:nvPr/>
          </p:nvSpPr>
          <p:spPr>
            <a:xfrm>
              <a:off x="1636506" y="155244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35" y="35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37"/>
            <p:cNvSpPr/>
            <p:nvPr/>
          </p:nvSpPr>
          <p:spPr>
            <a:xfrm>
              <a:off x="1637488" y="1548523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35" y="70"/>
                    <a:pt x="35" y="35"/>
                    <a:pt x="35" y="35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37"/>
            <p:cNvSpPr/>
            <p:nvPr/>
          </p:nvSpPr>
          <p:spPr>
            <a:xfrm>
              <a:off x="1621488" y="1582988"/>
              <a:ext cx="661" cy="1133"/>
            </a:xfrm>
            <a:custGeom>
              <a:avLst/>
              <a:gdLst/>
              <a:ahLst/>
              <a:cxnLst/>
              <a:rect l="l" t="t" r="r" b="b"/>
              <a:pathLst>
                <a:path w="70" h="120" extrusionOk="0">
                  <a:moveTo>
                    <a:pt x="44" y="0"/>
                  </a:moveTo>
                  <a:cubicBezTo>
                    <a:pt x="39" y="0"/>
                    <a:pt x="35" y="4"/>
                    <a:pt x="35" y="16"/>
                  </a:cubicBezTo>
                  <a:cubicBezTo>
                    <a:pt x="1" y="50"/>
                    <a:pt x="35" y="85"/>
                    <a:pt x="70" y="119"/>
                  </a:cubicBezTo>
                  <a:cubicBezTo>
                    <a:pt x="70" y="85"/>
                    <a:pt x="70" y="50"/>
                    <a:pt x="70" y="16"/>
                  </a:cubicBezTo>
                  <a:cubicBezTo>
                    <a:pt x="70" y="16"/>
                    <a:pt x="55" y="0"/>
                    <a:pt x="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37"/>
            <p:cNvSpPr/>
            <p:nvPr/>
          </p:nvSpPr>
          <p:spPr>
            <a:xfrm>
              <a:off x="1622140" y="15841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37"/>
            <p:cNvSpPr/>
            <p:nvPr/>
          </p:nvSpPr>
          <p:spPr>
            <a:xfrm>
              <a:off x="1637488" y="1536773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37"/>
            <p:cNvSpPr/>
            <p:nvPr/>
          </p:nvSpPr>
          <p:spPr>
            <a:xfrm>
              <a:off x="1651523" y="147898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cubicBezTo>
                    <a:pt x="1" y="0"/>
                    <a:pt x="1" y="35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37"/>
            <p:cNvSpPr/>
            <p:nvPr/>
          </p:nvSpPr>
          <p:spPr>
            <a:xfrm>
              <a:off x="1806600" y="1710778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104"/>
                  </a:moveTo>
                  <a:lnTo>
                    <a:pt x="0" y="104"/>
                  </a:ln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37"/>
            <p:cNvSpPr/>
            <p:nvPr/>
          </p:nvSpPr>
          <p:spPr>
            <a:xfrm>
              <a:off x="1802680" y="17140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37"/>
            <p:cNvSpPr/>
            <p:nvPr/>
          </p:nvSpPr>
          <p:spPr>
            <a:xfrm>
              <a:off x="1802680" y="1711610"/>
              <a:ext cx="3929" cy="2446"/>
            </a:xfrm>
            <a:custGeom>
              <a:avLst/>
              <a:gdLst/>
              <a:ahLst/>
              <a:cxnLst/>
              <a:rect l="l" t="t" r="r" b="b"/>
              <a:pathLst>
                <a:path w="416" h="259" extrusionOk="0">
                  <a:moveTo>
                    <a:pt x="313" y="1"/>
                  </a:moveTo>
                  <a:cubicBezTo>
                    <a:pt x="151" y="1"/>
                    <a:pt x="88" y="142"/>
                    <a:pt x="0" y="258"/>
                  </a:cubicBezTo>
                  <a:cubicBezTo>
                    <a:pt x="173" y="224"/>
                    <a:pt x="242" y="51"/>
                    <a:pt x="415" y="16"/>
                  </a:cubicBezTo>
                  <a:cubicBezTo>
                    <a:pt x="377" y="5"/>
                    <a:pt x="344" y="1"/>
                    <a:pt x="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37"/>
            <p:cNvSpPr/>
            <p:nvPr/>
          </p:nvSpPr>
          <p:spPr>
            <a:xfrm>
              <a:off x="1847081" y="167453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37"/>
            <p:cNvSpPr/>
            <p:nvPr/>
          </p:nvSpPr>
          <p:spPr>
            <a:xfrm>
              <a:off x="1846430" y="1673565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35" y="0"/>
                  </a:moveTo>
                  <a:cubicBezTo>
                    <a:pt x="35" y="35"/>
                    <a:pt x="0" y="104"/>
                    <a:pt x="69" y="104"/>
                  </a:cubicBezTo>
                  <a:cubicBezTo>
                    <a:pt x="69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37"/>
            <p:cNvSpPr/>
            <p:nvPr/>
          </p:nvSpPr>
          <p:spPr>
            <a:xfrm>
              <a:off x="1802680" y="171404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37"/>
            <p:cNvSpPr/>
            <p:nvPr/>
          </p:nvSpPr>
          <p:spPr>
            <a:xfrm>
              <a:off x="1802029" y="171535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37"/>
            <p:cNvSpPr/>
            <p:nvPr/>
          </p:nvSpPr>
          <p:spPr>
            <a:xfrm>
              <a:off x="1802029" y="171436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1"/>
                  </a:moveTo>
                  <a:cubicBezTo>
                    <a:pt x="0" y="1"/>
                    <a:pt x="0" y="35"/>
                    <a:pt x="0" y="10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37"/>
            <p:cNvSpPr/>
            <p:nvPr/>
          </p:nvSpPr>
          <p:spPr>
            <a:xfrm>
              <a:off x="1851974" y="1666708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37"/>
            <p:cNvSpPr/>
            <p:nvPr/>
          </p:nvSpPr>
          <p:spPr>
            <a:xfrm>
              <a:off x="1846430" y="167323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37"/>
            <p:cNvSpPr/>
            <p:nvPr/>
          </p:nvSpPr>
          <p:spPr>
            <a:xfrm>
              <a:off x="1847081" y="1673235"/>
              <a:ext cx="1313" cy="9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39" y="1"/>
                  </a:moveTo>
                  <a:lnTo>
                    <a:pt x="139" y="1"/>
                  </a:lnTo>
                  <a:lnTo>
                    <a:pt x="104" y="1"/>
                  </a:lnTo>
                  <a:lnTo>
                    <a:pt x="0" y="1"/>
                  </a:lnTo>
                  <a:cubicBezTo>
                    <a:pt x="35" y="1"/>
                    <a:pt x="69" y="1"/>
                    <a:pt x="104" y="1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37"/>
            <p:cNvSpPr/>
            <p:nvPr/>
          </p:nvSpPr>
          <p:spPr>
            <a:xfrm>
              <a:off x="1848054" y="167291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37"/>
            <p:cNvSpPr/>
            <p:nvPr/>
          </p:nvSpPr>
          <p:spPr>
            <a:xfrm>
              <a:off x="1810189" y="170718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37"/>
            <p:cNvSpPr/>
            <p:nvPr/>
          </p:nvSpPr>
          <p:spPr>
            <a:xfrm>
              <a:off x="1810510" y="170685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lnTo>
                    <a:pt x="36" y="1"/>
                  </a:lnTo>
                  <a:lnTo>
                    <a:pt x="1" y="35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37"/>
            <p:cNvSpPr/>
            <p:nvPr/>
          </p:nvSpPr>
          <p:spPr>
            <a:xfrm>
              <a:off x="1810841" y="170653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37"/>
            <p:cNvSpPr/>
            <p:nvPr/>
          </p:nvSpPr>
          <p:spPr>
            <a:xfrm>
              <a:off x="1812579" y="1704252"/>
              <a:ext cx="557" cy="482"/>
            </a:xfrm>
            <a:custGeom>
              <a:avLst/>
              <a:gdLst/>
              <a:ahLst/>
              <a:cxnLst/>
              <a:rect l="l" t="t" r="r" b="b"/>
              <a:pathLst>
                <a:path w="59" h="51" extrusionOk="0">
                  <a:moveTo>
                    <a:pt x="24" y="0"/>
                  </a:moveTo>
                  <a:lnTo>
                    <a:pt x="24" y="35"/>
                  </a:lnTo>
                  <a:cubicBezTo>
                    <a:pt x="1" y="35"/>
                    <a:pt x="9" y="50"/>
                    <a:pt x="27" y="50"/>
                  </a:cubicBezTo>
                  <a:cubicBezTo>
                    <a:pt x="35" y="50"/>
                    <a:pt x="47" y="46"/>
                    <a:pt x="59" y="35"/>
                  </a:cubicBezTo>
                  <a:cubicBezTo>
                    <a:pt x="59" y="35"/>
                    <a:pt x="24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37"/>
            <p:cNvSpPr/>
            <p:nvPr/>
          </p:nvSpPr>
          <p:spPr>
            <a:xfrm>
              <a:off x="1813127" y="1704573"/>
              <a:ext cx="227" cy="161"/>
            </a:xfrm>
            <a:custGeom>
              <a:avLst/>
              <a:gdLst/>
              <a:ahLst/>
              <a:cxnLst/>
              <a:rect l="l" t="t" r="r" b="b"/>
              <a:pathLst>
                <a:path w="24" h="17" extrusionOk="0">
                  <a:moveTo>
                    <a:pt x="1" y="1"/>
                  </a:moveTo>
                  <a:cubicBezTo>
                    <a:pt x="1" y="12"/>
                    <a:pt x="4" y="16"/>
                    <a:pt x="8" y="16"/>
                  </a:cubicBezTo>
                  <a:cubicBezTo>
                    <a:pt x="16" y="16"/>
                    <a:pt x="2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37"/>
            <p:cNvSpPr/>
            <p:nvPr/>
          </p:nvSpPr>
          <p:spPr>
            <a:xfrm>
              <a:off x="1806600" y="1710127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6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37"/>
            <p:cNvSpPr/>
            <p:nvPr/>
          </p:nvSpPr>
          <p:spPr>
            <a:xfrm>
              <a:off x="1807252" y="1710127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69" y="0"/>
                  </a:moveTo>
                  <a:lnTo>
                    <a:pt x="69" y="0"/>
                  </a:lnTo>
                  <a:lnTo>
                    <a:pt x="0" y="0"/>
                  </a:lnTo>
                  <a:lnTo>
                    <a:pt x="69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37"/>
            <p:cNvSpPr/>
            <p:nvPr/>
          </p:nvSpPr>
          <p:spPr>
            <a:xfrm>
              <a:off x="1806600" y="1708823"/>
              <a:ext cx="1643" cy="1313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173" y="0"/>
                  </a:moveTo>
                  <a:lnTo>
                    <a:pt x="173" y="0"/>
                  </a:lnTo>
                  <a:cubicBezTo>
                    <a:pt x="0" y="35"/>
                    <a:pt x="138" y="104"/>
                    <a:pt x="138" y="138"/>
                  </a:cubicBezTo>
                  <a:cubicBezTo>
                    <a:pt x="173" y="104"/>
                    <a:pt x="173" y="35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37"/>
            <p:cNvSpPr/>
            <p:nvPr/>
          </p:nvSpPr>
          <p:spPr>
            <a:xfrm>
              <a:off x="1808234" y="1708823"/>
              <a:ext cx="1313" cy="671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0" y="0"/>
                  </a:moveTo>
                  <a:cubicBezTo>
                    <a:pt x="22" y="22"/>
                    <a:pt x="43" y="70"/>
                    <a:pt x="73" y="70"/>
                  </a:cubicBezTo>
                  <a:cubicBezTo>
                    <a:pt x="91" y="70"/>
                    <a:pt x="112" y="52"/>
                    <a:pt x="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37"/>
            <p:cNvSpPr/>
            <p:nvPr/>
          </p:nvSpPr>
          <p:spPr>
            <a:xfrm>
              <a:off x="1809538" y="1707511"/>
              <a:ext cx="982" cy="1322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69" y="1"/>
                  </a:moveTo>
                  <a:cubicBezTo>
                    <a:pt x="35" y="36"/>
                    <a:pt x="0" y="70"/>
                    <a:pt x="0" y="139"/>
                  </a:cubicBezTo>
                  <a:cubicBezTo>
                    <a:pt x="35" y="105"/>
                    <a:pt x="69" y="70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37"/>
            <p:cNvSpPr/>
            <p:nvPr/>
          </p:nvSpPr>
          <p:spPr>
            <a:xfrm>
              <a:off x="1826189" y="1690623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30" y="0"/>
                  </a:moveTo>
                  <a:cubicBezTo>
                    <a:pt x="26" y="0"/>
                    <a:pt x="17" y="9"/>
                    <a:pt x="0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37"/>
            <p:cNvSpPr/>
            <p:nvPr/>
          </p:nvSpPr>
          <p:spPr>
            <a:xfrm>
              <a:off x="1832064" y="1684984"/>
              <a:ext cx="661" cy="671"/>
            </a:xfrm>
            <a:custGeom>
              <a:avLst/>
              <a:gdLst/>
              <a:ahLst/>
              <a:cxnLst/>
              <a:rect l="l" t="t" r="r" b="b"/>
              <a:pathLst>
                <a:path w="70" h="71" extrusionOk="0">
                  <a:moveTo>
                    <a:pt x="35" y="1"/>
                  </a:moveTo>
                  <a:cubicBezTo>
                    <a:pt x="35" y="1"/>
                    <a:pt x="35" y="36"/>
                    <a:pt x="35" y="36"/>
                  </a:cubicBezTo>
                  <a:lnTo>
                    <a:pt x="0" y="36"/>
                  </a:lnTo>
                  <a:cubicBezTo>
                    <a:pt x="0" y="36"/>
                    <a:pt x="0" y="70"/>
                    <a:pt x="35" y="70"/>
                  </a:cubicBezTo>
                  <a:cubicBezTo>
                    <a:pt x="35" y="70"/>
                    <a:pt x="69" y="70"/>
                    <a:pt x="69" y="36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37"/>
            <p:cNvSpPr/>
            <p:nvPr/>
          </p:nvSpPr>
          <p:spPr>
            <a:xfrm>
              <a:off x="1815082" y="1702287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1"/>
                  </a:moveTo>
                  <a:cubicBezTo>
                    <a:pt x="1" y="18"/>
                    <a:pt x="10" y="27"/>
                    <a:pt x="18" y="27"/>
                  </a:cubicBezTo>
                  <a:cubicBezTo>
                    <a:pt x="27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37"/>
            <p:cNvSpPr/>
            <p:nvPr/>
          </p:nvSpPr>
          <p:spPr>
            <a:xfrm>
              <a:off x="1824876" y="1691841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35" y="1"/>
                  </a:moveTo>
                  <a:cubicBezTo>
                    <a:pt x="35" y="35"/>
                    <a:pt x="1" y="70"/>
                    <a:pt x="1" y="105"/>
                  </a:cubicBezTo>
                  <a:lnTo>
                    <a:pt x="1" y="139"/>
                  </a:lnTo>
                  <a:cubicBezTo>
                    <a:pt x="35" y="105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37"/>
            <p:cNvSpPr/>
            <p:nvPr/>
          </p:nvSpPr>
          <p:spPr>
            <a:xfrm>
              <a:off x="1825207" y="1690868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0" y="104"/>
                  </a:moveTo>
                  <a:cubicBezTo>
                    <a:pt x="35" y="69"/>
                    <a:pt x="70" y="35"/>
                    <a:pt x="104" y="0"/>
                  </a:cubicBezTo>
                  <a:lnTo>
                    <a:pt x="104" y="0"/>
                  </a:lnTo>
                  <a:cubicBezTo>
                    <a:pt x="70" y="35"/>
                    <a:pt x="35" y="69"/>
                    <a:pt x="0" y="104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37"/>
            <p:cNvSpPr/>
            <p:nvPr/>
          </p:nvSpPr>
          <p:spPr>
            <a:xfrm>
              <a:off x="1718129" y="137451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37"/>
            <p:cNvSpPr/>
            <p:nvPr/>
          </p:nvSpPr>
          <p:spPr>
            <a:xfrm>
              <a:off x="1718129" y="1362768"/>
              <a:ext cx="3268" cy="11759"/>
            </a:xfrm>
            <a:custGeom>
              <a:avLst/>
              <a:gdLst/>
              <a:ahLst/>
              <a:cxnLst/>
              <a:rect l="l" t="t" r="r" b="b"/>
              <a:pathLst>
                <a:path w="346" h="1245" extrusionOk="0">
                  <a:moveTo>
                    <a:pt x="346" y="0"/>
                  </a:moveTo>
                  <a:cubicBezTo>
                    <a:pt x="311" y="0"/>
                    <a:pt x="242" y="0"/>
                    <a:pt x="242" y="35"/>
                  </a:cubicBezTo>
                  <a:cubicBezTo>
                    <a:pt x="138" y="450"/>
                    <a:pt x="0" y="830"/>
                    <a:pt x="0" y="1245"/>
                  </a:cubicBezTo>
                  <a:cubicBezTo>
                    <a:pt x="104" y="1245"/>
                    <a:pt x="138" y="1141"/>
                    <a:pt x="138" y="1072"/>
                  </a:cubicBezTo>
                  <a:cubicBezTo>
                    <a:pt x="207" y="726"/>
                    <a:pt x="277" y="346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37"/>
            <p:cNvSpPr/>
            <p:nvPr/>
          </p:nvSpPr>
          <p:spPr>
            <a:xfrm>
              <a:off x="1721388" y="13627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37"/>
            <p:cNvSpPr/>
            <p:nvPr/>
          </p:nvSpPr>
          <p:spPr>
            <a:xfrm>
              <a:off x="1724004" y="135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37"/>
            <p:cNvSpPr/>
            <p:nvPr/>
          </p:nvSpPr>
          <p:spPr>
            <a:xfrm>
              <a:off x="1721066" y="1351340"/>
              <a:ext cx="2947" cy="11107"/>
            </a:xfrm>
            <a:custGeom>
              <a:avLst/>
              <a:gdLst/>
              <a:ahLst/>
              <a:cxnLst/>
              <a:rect l="l" t="t" r="r" b="b"/>
              <a:pathLst>
                <a:path w="312" h="1176" extrusionOk="0">
                  <a:moveTo>
                    <a:pt x="311" y="0"/>
                  </a:moveTo>
                  <a:lnTo>
                    <a:pt x="311" y="0"/>
                  </a:lnTo>
                  <a:cubicBezTo>
                    <a:pt x="69" y="346"/>
                    <a:pt x="0" y="761"/>
                    <a:pt x="69" y="1176"/>
                  </a:cubicBezTo>
                  <a:cubicBezTo>
                    <a:pt x="69" y="1037"/>
                    <a:pt x="104" y="934"/>
                    <a:pt x="104" y="830"/>
                  </a:cubicBezTo>
                  <a:cubicBezTo>
                    <a:pt x="138" y="519"/>
                    <a:pt x="311" y="277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37"/>
            <p:cNvSpPr/>
            <p:nvPr/>
          </p:nvSpPr>
          <p:spPr>
            <a:xfrm>
              <a:off x="1721388" y="136243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lnTo>
                    <a:pt x="35" y="35"/>
                  </a:lnTo>
                  <a:lnTo>
                    <a:pt x="35" y="1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37"/>
            <p:cNvSpPr/>
            <p:nvPr/>
          </p:nvSpPr>
          <p:spPr>
            <a:xfrm>
              <a:off x="1724004" y="1344813"/>
              <a:ext cx="2616" cy="5884"/>
            </a:xfrm>
            <a:custGeom>
              <a:avLst/>
              <a:gdLst/>
              <a:ahLst/>
              <a:cxnLst/>
              <a:rect l="l" t="t" r="r" b="b"/>
              <a:pathLst>
                <a:path w="277" h="623" extrusionOk="0">
                  <a:moveTo>
                    <a:pt x="277" y="0"/>
                  </a:moveTo>
                  <a:cubicBezTo>
                    <a:pt x="69" y="173"/>
                    <a:pt x="0" y="380"/>
                    <a:pt x="0" y="622"/>
                  </a:cubicBezTo>
                  <a:cubicBezTo>
                    <a:pt x="104" y="415"/>
                    <a:pt x="208" y="208"/>
                    <a:pt x="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37"/>
            <p:cNvSpPr/>
            <p:nvPr/>
          </p:nvSpPr>
          <p:spPr>
            <a:xfrm>
              <a:off x="1726611" y="13448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37"/>
            <p:cNvSpPr/>
            <p:nvPr/>
          </p:nvSpPr>
          <p:spPr>
            <a:xfrm>
              <a:off x="1724004" y="135068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37"/>
            <p:cNvSpPr/>
            <p:nvPr/>
          </p:nvSpPr>
          <p:spPr>
            <a:xfrm>
              <a:off x="1726941" y="1342527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37"/>
            <p:cNvSpPr/>
            <p:nvPr/>
          </p:nvSpPr>
          <p:spPr>
            <a:xfrm>
              <a:off x="1725959" y="1342849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1" y="35"/>
                    <a:pt x="35" y="139"/>
                    <a:pt x="70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37"/>
            <p:cNvSpPr/>
            <p:nvPr/>
          </p:nvSpPr>
          <p:spPr>
            <a:xfrm>
              <a:off x="1726611" y="134481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37"/>
            <p:cNvSpPr/>
            <p:nvPr/>
          </p:nvSpPr>
          <p:spPr>
            <a:xfrm>
              <a:off x="1726941" y="13428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37"/>
            <p:cNvSpPr/>
            <p:nvPr/>
          </p:nvSpPr>
          <p:spPr>
            <a:xfrm>
              <a:off x="1748485" y="154983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35" y="104"/>
                  </a:cubicBezTo>
                  <a:cubicBezTo>
                    <a:pt x="70" y="104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37"/>
            <p:cNvSpPr/>
            <p:nvPr/>
          </p:nvSpPr>
          <p:spPr>
            <a:xfrm>
              <a:off x="1748485" y="15508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37"/>
            <p:cNvSpPr/>
            <p:nvPr/>
          </p:nvSpPr>
          <p:spPr>
            <a:xfrm>
              <a:off x="1749137" y="154885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cubicBezTo>
                    <a:pt x="35" y="35"/>
                    <a:pt x="1" y="35"/>
                    <a:pt x="1" y="104"/>
                  </a:cubicBezTo>
                  <a:cubicBezTo>
                    <a:pt x="70" y="104"/>
                    <a:pt x="70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37"/>
            <p:cNvSpPr/>
            <p:nvPr/>
          </p:nvSpPr>
          <p:spPr>
            <a:xfrm>
              <a:off x="1749789" y="1547871"/>
              <a:ext cx="1322" cy="992"/>
            </a:xfrm>
            <a:custGeom>
              <a:avLst/>
              <a:gdLst/>
              <a:ahLst/>
              <a:cxnLst/>
              <a:rect l="l" t="t" r="r" b="b"/>
              <a:pathLst>
                <a:path w="140" h="105" extrusionOk="0">
                  <a:moveTo>
                    <a:pt x="139" y="1"/>
                  </a:moveTo>
                  <a:cubicBezTo>
                    <a:pt x="70" y="35"/>
                    <a:pt x="35" y="70"/>
                    <a:pt x="1" y="104"/>
                  </a:cubicBezTo>
                  <a:cubicBezTo>
                    <a:pt x="70" y="104"/>
                    <a:pt x="139" y="104"/>
                    <a:pt x="139" y="35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37"/>
            <p:cNvSpPr/>
            <p:nvPr/>
          </p:nvSpPr>
          <p:spPr>
            <a:xfrm>
              <a:off x="1750771" y="15478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37"/>
            <p:cNvSpPr/>
            <p:nvPr/>
          </p:nvSpPr>
          <p:spPr>
            <a:xfrm>
              <a:off x="1722502" y="1583403"/>
              <a:ext cx="859" cy="793"/>
            </a:xfrm>
            <a:custGeom>
              <a:avLst/>
              <a:gdLst/>
              <a:ahLst/>
              <a:cxnLst/>
              <a:rect l="l" t="t" r="r" b="b"/>
              <a:pathLst>
                <a:path w="91" h="84" extrusionOk="0">
                  <a:moveTo>
                    <a:pt x="41" y="1"/>
                  </a:moveTo>
                  <a:cubicBezTo>
                    <a:pt x="17" y="1"/>
                    <a:pt x="0" y="13"/>
                    <a:pt x="21" y="75"/>
                  </a:cubicBezTo>
                  <a:cubicBezTo>
                    <a:pt x="38" y="75"/>
                    <a:pt x="56" y="84"/>
                    <a:pt x="69" y="84"/>
                  </a:cubicBezTo>
                  <a:cubicBezTo>
                    <a:pt x="81" y="84"/>
                    <a:pt x="90" y="75"/>
                    <a:pt x="90" y="41"/>
                  </a:cubicBezTo>
                  <a:lnTo>
                    <a:pt x="90" y="6"/>
                  </a:lnTo>
                  <a:cubicBezTo>
                    <a:pt x="76" y="6"/>
                    <a:pt x="57" y="1"/>
                    <a:pt x="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37"/>
            <p:cNvSpPr/>
            <p:nvPr/>
          </p:nvSpPr>
          <p:spPr>
            <a:xfrm>
              <a:off x="1721718" y="158574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37"/>
            <p:cNvSpPr/>
            <p:nvPr/>
          </p:nvSpPr>
          <p:spPr>
            <a:xfrm>
              <a:off x="1722039" y="1584112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1" y="35"/>
                    <a:pt x="1" y="104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37"/>
            <p:cNvSpPr/>
            <p:nvPr/>
          </p:nvSpPr>
          <p:spPr>
            <a:xfrm>
              <a:off x="1776565" y="1303642"/>
              <a:ext cx="40812" cy="52599"/>
            </a:xfrm>
            <a:custGeom>
              <a:avLst/>
              <a:gdLst/>
              <a:ahLst/>
              <a:cxnLst/>
              <a:rect l="l" t="t" r="r" b="b"/>
              <a:pathLst>
                <a:path w="4321" h="5569" extrusionOk="0">
                  <a:moveTo>
                    <a:pt x="4184" y="1"/>
                  </a:moveTo>
                  <a:cubicBezTo>
                    <a:pt x="4151" y="1"/>
                    <a:pt x="4122" y="30"/>
                    <a:pt x="4079" y="73"/>
                  </a:cubicBezTo>
                  <a:lnTo>
                    <a:pt x="4113" y="73"/>
                  </a:lnTo>
                  <a:lnTo>
                    <a:pt x="3215" y="1214"/>
                  </a:lnTo>
                  <a:cubicBezTo>
                    <a:pt x="2835" y="1698"/>
                    <a:pt x="2454" y="2216"/>
                    <a:pt x="2074" y="2700"/>
                  </a:cubicBezTo>
                  <a:cubicBezTo>
                    <a:pt x="1901" y="2873"/>
                    <a:pt x="1763" y="3046"/>
                    <a:pt x="1659" y="3288"/>
                  </a:cubicBezTo>
                  <a:cubicBezTo>
                    <a:pt x="1659" y="3288"/>
                    <a:pt x="1659" y="3322"/>
                    <a:pt x="1659" y="3322"/>
                  </a:cubicBezTo>
                  <a:cubicBezTo>
                    <a:pt x="1659" y="3357"/>
                    <a:pt x="1659" y="3357"/>
                    <a:pt x="1659" y="3357"/>
                  </a:cubicBezTo>
                  <a:cubicBezTo>
                    <a:pt x="1590" y="3599"/>
                    <a:pt x="1348" y="3772"/>
                    <a:pt x="1210" y="3979"/>
                  </a:cubicBezTo>
                  <a:cubicBezTo>
                    <a:pt x="864" y="4428"/>
                    <a:pt x="484" y="4878"/>
                    <a:pt x="104" y="5327"/>
                  </a:cubicBezTo>
                  <a:cubicBezTo>
                    <a:pt x="35" y="5396"/>
                    <a:pt x="0" y="5465"/>
                    <a:pt x="69" y="5569"/>
                  </a:cubicBezTo>
                  <a:cubicBezTo>
                    <a:pt x="69" y="5534"/>
                    <a:pt x="104" y="5500"/>
                    <a:pt x="104" y="5465"/>
                  </a:cubicBezTo>
                  <a:cubicBezTo>
                    <a:pt x="933" y="4428"/>
                    <a:pt x="1936" y="3564"/>
                    <a:pt x="2558" y="2354"/>
                  </a:cubicBezTo>
                  <a:cubicBezTo>
                    <a:pt x="2765" y="2009"/>
                    <a:pt x="3077" y="1663"/>
                    <a:pt x="3318" y="1352"/>
                  </a:cubicBezTo>
                  <a:cubicBezTo>
                    <a:pt x="3630" y="972"/>
                    <a:pt x="3941" y="557"/>
                    <a:pt x="4217" y="177"/>
                  </a:cubicBezTo>
                  <a:cubicBezTo>
                    <a:pt x="4252" y="142"/>
                    <a:pt x="4321" y="73"/>
                    <a:pt x="4252" y="38"/>
                  </a:cubicBezTo>
                  <a:cubicBezTo>
                    <a:pt x="4225" y="12"/>
                    <a:pt x="4204" y="1"/>
                    <a:pt x="4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37"/>
            <p:cNvSpPr/>
            <p:nvPr/>
          </p:nvSpPr>
          <p:spPr>
            <a:xfrm>
              <a:off x="1782109" y="13301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37"/>
            <p:cNvSpPr/>
            <p:nvPr/>
          </p:nvSpPr>
          <p:spPr>
            <a:xfrm>
              <a:off x="1781788" y="1327179"/>
              <a:ext cx="2616" cy="2947"/>
            </a:xfrm>
            <a:custGeom>
              <a:avLst/>
              <a:gdLst/>
              <a:ahLst/>
              <a:cxnLst/>
              <a:rect l="l" t="t" r="r" b="b"/>
              <a:pathLst>
                <a:path w="277" h="312" extrusionOk="0">
                  <a:moveTo>
                    <a:pt x="277" y="1"/>
                  </a:moveTo>
                  <a:lnTo>
                    <a:pt x="277" y="1"/>
                  </a:lnTo>
                  <a:cubicBezTo>
                    <a:pt x="173" y="70"/>
                    <a:pt x="0" y="104"/>
                    <a:pt x="35" y="312"/>
                  </a:cubicBezTo>
                  <a:cubicBezTo>
                    <a:pt x="139" y="208"/>
                    <a:pt x="242" y="104"/>
                    <a:pt x="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37"/>
            <p:cNvSpPr/>
            <p:nvPr/>
          </p:nvSpPr>
          <p:spPr>
            <a:xfrm>
              <a:off x="1804966" y="1310528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70"/>
                  </a:moveTo>
                  <a:cubicBezTo>
                    <a:pt x="35" y="70"/>
                    <a:pt x="35" y="35"/>
                    <a:pt x="35" y="1"/>
                  </a:cubicBezTo>
                  <a:lnTo>
                    <a:pt x="35" y="70"/>
                  </a:lnTo>
                  <a:lnTo>
                    <a:pt x="0" y="70"/>
                  </a:lnTo>
                  <a:lnTo>
                    <a:pt x="35" y="70"/>
                  </a:lnTo>
                  <a:lnTo>
                    <a:pt x="35" y="7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37"/>
            <p:cNvSpPr/>
            <p:nvPr/>
          </p:nvSpPr>
          <p:spPr>
            <a:xfrm>
              <a:off x="1804966" y="1308573"/>
              <a:ext cx="1643" cy="1965"/>
            </a:xfrm>
            <a:custGeom>
              <a:avLst/>
              <a:gdLst/>
              <a:ahLst/>
              <a:cxnLst/>
              <a:rect l="l" t="t" r="r" b="b"/>
              <a:pathLst>
                <a:path w="174" h="208" extrusionOk="0">
                  <a:moveTo>
                    <a:pt x="139" y="0"/>
                  </a:moveTo>
                  <a:cubicBezTo>
                    <a:pt x="0" y="35"/>
                    <a:pt x="35" y="139"/>
                    <a:pt x="35" y="208"/>
                  </a:cubicBezTo>
                  <a:cubicBezTo>
                    <a:pt x="35" y="139"/>
                    <a:pt x="173" y="104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37"/>
            <p:cNvSpPr/>
            <p:nvPr/>
          </p:nvSpPr>
          <p:spPr>
            <a:xfrm>
              <a:off x="1828144" y="1288653"/>
              <a:ext cx="1313" cy="671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139" y="1"/>
                  </a:moveTo>
                  <a:cubicBezTo>
                    <a:pt x="70" y="1"/>
                    <a:pt x="35" y="35"/>
                    <a:pt x="1" y="70"/>
                  </a:cubicBezTo>
                  <a:cubicBezTo>
                    <a:pt x="35" y="35"/>
                    <a:pt x="104" y="1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37"/>
            <p:cNvSpPr/>
            <p:nvPr/>
          </p:nvSpPr>
          <p:spPr>
            <a:xfrm>
              <a:off x="1826841" y="1289314"/>
              <a:ext cx="1965" cy="2286"/>
            </a:xfrm>
            <a:custGeom>
              <a:avLst/>
              <a:gdLst/>
              <a:ahLst/>
              <a:cxnLst/>
              <a:rect l="l" t="t" r="r" b="b"/>
              <a:pathLst>
                <a:path w="208" h="242" extrusionOk="0">
                  <a:moveTo>
                    <a:pt x="139" y="0"/>
                  </a:moveTo>
                  <a:cubicBezTo>
                    <a:pt x="104" y="104"/>
                    <a:pt x="0" y="138"/>
                    <a:pt x="69" y="242"/>
                  </a:cubicBezTo>
                  <a:cubicBezTo>
                    <a:pt x="104" y="173"/>
                    <a:pt x="208" y="104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37"/>
            <p:cNvSpPr/>
            <p:nvPr/>
          </p:nvSpPr>
          <p:spPr>
            <a:xfrm>
              <a:off x="1772976" y="1358518"/>
              <a:ext cx="1313" cy="255"/>
            </a:xfrm>
            <a:custGeom>
              <a:avLst/>
              <a:gdLst/>
              <a:ahLst/>
              <a:cxnLst/>
              <a:rect l="l" t="t" r="r" b="b"/>
              <a:pathLst>
                <a:path w="139" h="27" extrusionOk="0">
                  <a:moveTo>
                    <a:pt x="0" y="1"/>
                  </a:moveTo>
                  <a:cubicBezTo>
                    <a:pt x="35" y="18"/>
                    <a:pt x="60" y="27"/>
                    <a:pt x="82" y="27"/>
                  </a:cubicBezTo>
                  <a:cubicBezTo>
                    <a:pt x="104" y="27"/>
                    <a:pt x="121" y="18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37"/>
            <p:cNvSpPr/>
            <p:nvPr/>
          </p:nvSpPr>
          <p:spPr>
            <a:xfrm>
              <a:off x="1772976" y="135884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0" y="0"/>
                  </a:moveTo>
                  <a:lnTo>
                    <a:pt x="0" y="70"/>
                  </a:lnTo>
                  <a:cubicBezTo>
                    <a:pt x="0" y="70"/>
                    <a:pt x="0" y="104"/>
                    <a:pt x="0" y="139"/>
                  </a:cubicBezTo>
                  <a:cubicBezTo>
                    <a:pt x="0" y="139"/>
                    <a:pt x="35" y="139"/>
                    <a:pt x="35" y="104"/>
                  </a:cubicBezTo>
                  <a:cubicBezTo>
                    <a:pt x="35" y="104"/>
                    <a:pt x="69" y="70"/>
                    <a:pt x="35" y="35"/>
                  </a:cubicBez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37"/>
            <p:cNvSpPr/>
            <p:nvPr/>
          </p:nvSpPr>
          <p:spPr>
            <a:xfrm>
              <a:off x="1774601" y="1357092"/>
              <a:ext cx="1322" cy="1115"/>
            </a:xfrm>
            <a:custGeom>
              <a:avLst/>
              <a:gdLst/>
              <a:ahLst/>
              <a:cxnLst/>
              <a:rect l="l" t="t" r="r" b="b"/>
              <a:pathLst>
                <a:path w="140" h="118" extrusionOk="0">
                  <a:moveTo>
                    <a:pt x="74" y="1"/>
                  </a:moveTo>
                  <a:cubicBezTo>
                    <a:pt x="20" y="1"/>
                    <a:pt x="1" y="40"/>
                    <a:pt x="1" y="117"/>
                  </a:cubicBezTo>
                  <a:cubicBezTo>
                    <a:pt x="70" y="83"/>
                    <a:pt x="70" y="14"/>
                    <a:pt x="139" y="14"/>
                  </a:cubicBezTo>
                  <a:cubicBezTo>
                    <a:pt x="113" y="5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37"/>
            <p:cNvSpPr/>
            <p:nvPr/>
          </p:nvSpPr>
          <p:spPr>
            <a:xfrm>
              <a:off x="1774601" y="135819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37"/>
            <p:cNvSpPr/>
            <p:nvPr/>
          </p:nvSpPr>
          <p:spPr>
            <a:xfrm>
              <a:off x="1777217" y="13382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0" y="70"/>
                    <a:pt x="35" y="70"/>
                    <a:pt x="69" y="70"/>
                  </a:cubicBezTo>
                  <a:cubicBezTo>
                    <a:pt x="69" y="70"/>
                    <a:pt x="69" y="35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37"/>
            <p:cNvSpPr/>
            <p:nvPr/>
          </p:nvSpPr>
          <p:spPr>
            <a:xfrm>
              <a:off x="1777869" y="13395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37"/>
            <p:cNvSpPr/>
            <p:nvPr/>
          </p:nvSpPr>
          <p:spPr>
            <a:xfrm>
              <a:off x="1830099" y="1287350"/>
              <a:ext cx="274" cy="340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1"/>
                  </a:moveTo>
                  <a:cubicBezTo>
                    <a:pt x="4" y="4"/>
                    <a:pt x="7" y="7"/>
                    <a:pt x="9" y="10"/>
                  </a:cubicBezTo>
                  <a:lnTo>
                    <a:pt x="9" y="10"/>
                  </a:lnTo>
                  <a:cubicBezTo>
                    <a:pt x="17" y="1"/>
                    <a:pt x="23" y="1"/>
                    <a:pt x="1" y="1"/>
                  </a:cubicBezTo>
                  <a:close/>
                  <a:moveTo>
                    <a:pt x="9" y="10"/>
                  </a:moveTo>
                  <a:cubicBezTo>
                    <a:pt x="5" y="15"/>
                    <a:pt x="1" y="23"/>
                    <a:pt x="1" y="35"/>
                  </a:cubicBezTo>
                  <a:cubicBezTo>
                    <a:pt x="1" y="35"/>
                    <a:pt x="29" y="35"/>
                    <a:pt x="9" y="1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37"/>
            <p:cNvSpPr/>
            <p:nvPr/>
          </p:nvSpPr>
          <p:spPr>
            <a:xfrm>
              <a:off x="1758280" y="1369946"/>
              <a:ext cx="1313" cy="1133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70" y="1"/>
                  </a:moveTo>
                  <a:cubicBezTo>
                    <a:pt x="35" y="35"/>
                    <a:pt x="35" y="70"/>
                    <a:pt x="1" y="104"/>
                  </a:cubicBezTo>
                  <a:cubicBezTo>
                    <a:pt x="24" y="104"/>
                    <a:pt x="47" y="120"/>
                    <a:pt x="70" y="120"/>
                  </a:cubicBezTo>
                  <a:cubicBezTo>
                    <a:pt x="81" y="120"/>
                    <a:pt x="93" y="116"/>
                    <a:pt x="104" y="104"/>
                  </a:cubicBezTo>
                  <a:cubicBezTo>
                    <a:pt x="139" y="35"/>
                    <a:pt x="104" y="35"/>
                    <a:pt x="70" y="35"/>
                  </a:cubicBezTo>
                  <a:cubicBezTo>
                    <a:pt x="104" y="1"/>
                    <a:pt x="104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37"/>
            <p:cNvSpPr/>
            <p:nvPr/>
          </p:nvSpPr>
          <p:spPr>
            <a:xfrm>
              <a:off x="1756646" y="1371911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35"/>
                    <a:pt x="1" y="35"/>
                    <a:pt x="1" y="35"/>
                  </a:cubicBezTo>
                  <a:lnTo>
                    <a:pt x="1" y="69"/>
                  </a:lnTo>
                  <a:cubicBezTo>
                    <a:pt x="1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37"/>
            <p:cNvSpPr/>
            <p:nvPr/>
          </p:nvSpPr>
          <p:spPr>
            <a:xfrm>
              <a:off x="1757628" y="137092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35" y="69"/>
                    <a:pt x="0" y="104"/>
                  </a:cubicBezTo>
                  <a:cubicBezTo>
                    <a:pt x="35" y="69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37"/>
            <p:cNvSpPr/>
            <p:nvPr/>
          </p:nvSpPr>
          <p:spPr>
            <a:xfrm>
              <a:off x="1756325" y="137256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37"/>
            <p:cNvSpPr/>
            <p:nvPr/>
          </p:nvSpPr>
          <p:spPr>
            <a:xfrm>
              <a:off x="1765137" y="1362116"/>
              <a:ext cx="227" cy="151"/>
            </a:xfrm>
            <a:custGeom>
              <a:avLst/>
              <a:gdLst/>
              <a:ahLst/>
              <a:cxnLst/>
              <a:rect l="l" t="t" r="r" b="b"/>
              <a:pathLst>
                <a:path w="24" h="16" extrusionOk="0">
                  <a:moveTo>
                    <a:pt x="0" y="0"/>
                  </a:moveTo>
                  <a:cubicBezTo>
                    <a:pt x="0" y="12"/>
                    <a:pt x="4" y="15"/>
                    <a:pt x="8" y="15"/>
                  </a:cubicBezTo>
                  <a:cubicBezTo>
                    <a:pt x="16" y="15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37"/>
            <p:cNvSpPr/>
            <p:nvPr/>
          </p:nvSpPr>
          <p:spPr>
            <a:xfrm>
              <a:off x="1770029" y="136342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37"/>
            <p:cNvSpPr/>
            <p:nvPr/>
          </p:nvSpPr>
          <p:spPr>
            <a:xfrm>
              <a:off x="1771011" y="134546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37"/>
            <p:cNvSpPr/>
            <p:nvPr/>
          </p:nvSpPr>
          <p:spPr>
            <a:xfrm>
              <a:off x="1771342" y="134546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37"/>
            <p:cNvSpPr/>
            <p:nvPr/>
          </p:nvSpPr>
          <p:spPr>
            <a:xfrm>
              <a:off x="1771011" y="1356232"/>
              <a:ext cx="661" cy="671"/>
            </a:xfrm>
            <a:custGeom>
              <a:avLst/>
              <a:gdLst/>
              <a:ahLst/>
              <a:cxnLst/>
              <a:rect l="l" t="t" r="r" b="b"/>
              <a:pathLst>
                <a:path w="70" h="71" extrusionOk="0">
                  <a:moveTo>
                    <a:pt x="35" y="1"/>
                  </a:moveTo>
                  <a:cubicBezTo>
                    <a:pt x="35" y="1"/>
                    <a:pt x="1" y="35"/>
                    <a:pt x="1" y="70"/>
                  </a:cubicBezTo>
                  <a:lnTo>
                    <a:pt x="70" y="70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37"/>
            <p:cNvSpPr/>
            <p:nvPr/>
          </p:nvSpPr>
          <p:spPr>
            <a:xfrm>
              <a:off x="1775913" y="135721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37"/>
            <p:cNvSpPr/>
            <p:nvPr/>
          </p:nvSpPr>
          <p:spPr>
            <a:xfrm>
              <a:off x="1775913" y="1356232"/>
              <a:ext cx="1313" cy="1115"/>
            </a:xfrm>
            <a:custGeom>
              <a:avLst/>
              <a:gdLst/>
              <a:ahLst/>
              <a:cxnLst/>
              <a:rect l="l" t="t" r="r" b="b"/>
              <a:pathLst>
                <a:path w="139" h="118" extrusionOk="0">
                  <a:moveTo>
                    <a:pt x="138" y="1"/>
                  </a:moveTo>
                  <a:cubicBezTo>
                    <a:pt x="69" y="1"/>
                    <a:pt x="35" y="70"/>
                    <a:pt x="0" y="105"/>
                  </a:cubicBezTo>
                  <a:cubicBezTo>
                    <a:pt x="26" y="113"/>
                    <a:pt x="48" y="118"/>
                    <a:pt x="65" y="118"/>
                  </a:cubicBezTo>
                  <a:cubicBezTo>
                    <a:pt x="119" y="118"/>
                    <a:pt x="138" y="79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37"/>
            <p:cNvSpPr/>
            <p:nvPr/>
          </p:nvSpPr>
          <p:spPr>
            <a:xfrm>
              <a:off x="1769708" y="1356997"/>
              <a:ext cx="1313" cy="557"/>
            </a:xfrm>
            <a:custGeom>
              <a:avLst/>
              <a:gdLst/>
              <a:ahLst/>
              <a:cxnLst/>
              <a:rect l="l" t="t" r="r" b="b"/>
              <a:pathLst>
                <a:path w="139" h="59" extrusionOk="0">
                  <a:moveTo>
                    <a:pt x="83" y="1"/>
                  </a:moveTo>
                  <a:cubicBezTo>
                    <a:pt x="53" y="1"/>
                    <a:pt x="21" y="18"/>
                    <a:pt x="0" y="58"/>
                  </a:cubicBezTo>
                  <a:lnTo>
                    <a:pt x="139" y="24"/>
                  </a:lnTo>
                  <a:cubicBezTo>
                    <a:pt x="124" y="9"/>
                    <a:pt x="104" y="1"/>
                    <a:pt x="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37"/>
            <p:cNvSpPr/>
            <p:nvPr/>
          </p:nvSpPr>
          <p:spPr>
            <a:xfrm>
              <a:off x="1774601" y="135819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37"/>
            <p:cNvSpPr/>
            <p:nvPr/>
          </p:nvSpPr>
          <p:spPr>
            <a:xfrm>
              <a:off x="1766119" y="1359500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38" y="1"/>
                  </a:moveTo>
                  <a:cubicBezTo>
                    <a:pt x="104" y="1"/>
                    <a:pt x="104" y="70"/>
                    <a:pt x="104" y="104"/>
                  </a:cubicBezTo>
                  <a:cubicBezTo>
                    <a:pt x="138" y="70"/>
                    <a:pt x="173" y="70"/>
                    <a:pt x="173" y="35"/>
                  </a:cubicBezTo>
                  <a:cubicBezTo>
                    <a:pt x="173" y="35"/>
                    <a:pt x="173" y="35"/>
                    <a:pt x="173" y="1"/>
                  </a:cubicBezTo>
                  <a:close/>
                  <a:moveTo>
                    <a:pt x="32" y="56"/>
                  </a:moveTo>
                  <a:cubicBezTo>
                    <a:pt x="11" y="56"/>
                    <a:pt x="0" y="82"/>
                    <a:pt x="0" y="139"/>
                  </a:cubicBezTo>
                  <a:cubicBezTo>
                    <a:pt x="35" y="139"/>
                    <a:pt x="69" y="104"/>
                    <a:pt x="104" y="104"/>
                  </a:cubicBezTo>
                  <a:cubicBezTo>
                    <a:pt x="73" y="73"/>
                    <a:pt x="49" y="56"/>
                    <a:pt x="32" y="5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37"/>
            <p:cNvSpPr/>
            <p:nvPr/>
          </p:nvSpPr>
          <p:spPr>
            <a:xfrm>
              <a:off x="1766119" y="13608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37"/>
            <p:cNvSpPr/>
            <p:nvPr/>
          </p:nvSpPr>
          <p:spPr>
            <a:xfrm>
              <a:off x="1764816" y="1360718"/>
              <a:ext cx="1313" cy="1407"/>
            </a:xfrm>
            <a:custGeom>
              <a:avLst/>
              <a:gdLst/>
              <a:ahLst/>
              <a:cxnLst/>
              <a:rect l="l" t="t" r="r" b="b"/>
              <a:pathLst>
                <a:path w="139" h="149" extrusionOk="0">
                  <a:moveTo>
                    <a:pt x="77" y="1"/>
                  </a:moveTo>
                  <a:cubicBezTo>
                    <a:pt x="1" y="1"/>
                    <a:pt x="6" y="63"/>
                    <a:pt x="34" y="148"/>
                  </a:cubicBezTo>
                  <a:cubicBezTo>
                    <a:pt x="104" y="114"/>
                    <a:pt x="138" y="79"/>
                    <a:pt x="138" y="10"/>
                  </a:cubicBezTo>
                  <a:cubicBezTo>
                    <a:pt x="114" y="4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37"/>
            <p:cNvSpPr/>
            <p:nvPr/>
          </p:nvSpPr>
          <p:spPr>
            <a:xfrm>
              <a:off x="1766119" y="13608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37"/>
            <p:cNvSpPr/>
            <p:nvPr/>
          </p:nvSpPr>
          <p:spPr>
            <a:xfrm>
              <a:off x="1772315" y="13549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37"/>
            <p:cNvSpPr/>
            <p:nvPr/>
          </p:nvSpPr>
          <p:spPr>
            <a:xfrm>
              <a:off x="1772315" y="1355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37"/>
            <p:cNvSpPr/>
            <p:nvPr/>
          </p:nvSpPr>
          <p:spPr>
            <a:xfrm>
              <a:off x="1771342" y="135492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cubicBezTo>
                    <a:pt x="35" y="35"/>
                    <a:pt x="0" y="70"/>
                    <a:pt x="0" y="139"/>
                  </a:cubicBezTo>
                  <a:cubicBezTo>
                    <a:pt x="69" y="139"/>
                    <a:pt x="104" y="104"/>
                    <a:pt x="104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37"/>
            <p:cNvSpPr/>
            <p:nvPr/>
          </p:nvSpPr>
          <p:spPr>
            <a:xfrm>
              <a:off x="1818680" y="130204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0" y="0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37"/>
            <p:cNvSpPr/>
            <p:nvPr/>
          </p:nvSpPr>
          <p:spPr>
            <a:xfrm>
              <a:off x="1829448" y="1287350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70" y="1"/>
                  </a:moveTo>
                  <a:cubicBezTo>
                    <a:pt x="1" y="35"/>
                    <a:pt x="1" y="70"/>
                    <a:pt x="1" y="104"/>
                  </a:cubicBezTo>
                  <a:lnTo>
                    <a:pt x="1" y="139"/>
                  </a:lnTo>
                  <a:cubicBezTo>
                    <a:pt x="70" y="139"/>
                    <a:pt x="104" y="104"/>
                    <a:pt x="70" y="3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37"/>
            <p:cNvSpPr/>
            <p:nvPr/>
          </p:nvSpPr>
          <p:spPr>
            <a:xfrm>
              <a:off x="1826189" y="1291921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8" y="1"/>
                  </a:moveTo>
                  <a:cubicBezTo>
                    <a:pt x="69" y="1"/>
                    <a:pt x="35" y="1"/>
                    <a:pt x="0" y="35"/>
                  </a:cubicBezTo>
                  <a:cubicBezTo>
                    <a:pt x="35" y="35"/>
                    <a:pt x="69" y="1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37"/>
            <p:cNvSpPr/>
            <p:nvPr/>
          </p:nvSpPr>
          <p:spPr>
            <a:xfrm>
              <a:off x="1827492" y="12919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37"/>
            <p:cNvSpPr/>
            <p:nvPr/>
          </p:nvSpPr>
          <p:spPr>
            <a:xfrm>
              <a:off x="1826189" y="129225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37"/>
            <p:cNvSpPr/>
            <p:nvPr/>
          </p:nvSpPr>
          <p:spPr>
            <a:xfrm>
              <a:off x="1822921" y="129584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35"/>
                    <a:pt x="35" y="35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37"/>
            <p:cNvSpPr/>
            <p:nvPr/>
          </p:nvSpPr>
          <p:spPr>
            <a:xfrm>
              <a:off x="1784395" y="1326764"/>
              <a:ext cx="2229" cy="642"/>
            </a:xfrm>
            <a:custGeom>
              <a:avLst/>
              <a:gdLst/>
              <a:ahLst/>
              <a:cxnLst/>
              <a:rect l="l" t="t" r="r" b="b"/>
              <a:pathLst>
                <a:path w="236" h="68" extrusionOk="0">
                  <a:moveTo>
                    <a:pt x="211" y="0"/>
                  </a:moveTo>
                  <a:cubicBezTo>
                    <a:pt x="210" y="0"/>
                    <a:pt x="208" y="3"/>
                    <a:pt x="208" y="10"/>
                  </a:cubicBezTo>
                  <a:cubicBezTo>
                    <a:pt x="197" y="22"/>
                    <a:pt x="189" y="25"/>
                    <a:pt x="184" y="25"/>
                  </a:cubicBezTo>
                  <a:cubicBezTo>
                    <a:pt x="174" y="25"/>
                    <a:pt x="174" y="10"/>
                    <a:pt x="174" y="10"/>
                  </a:cubicBezTo>
                  <a:lnTo>
                    <a:pt x="1" y="10"/>
                  </a:lnTo>
                  <a:cubicBezTo>
                    <a:pt x="41" y="51"/>
                    <a:pt x="70" y="67"/>
                    <a:pt x="94" y="67"/>
                  </a:cubicBezTo>
                  <a:cubicBezTo>
                    <a:pt x="110" y="67"/>
                    <a:pt x="125" y="59"/>
                    <a:pt x="139" y="45"/>
                  </a:cubicBezTo>
                  <a:lnTo>
                    <a:pt x="208" y="45"/>
                  </a:lnTo>
                  <a:cubicBezTo>
                    <a:pt x="236" y="45"/>
                    <a:pt x="21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37"/>
            <p:cNvSpPr/>
            <p:nvPr/>
          </p:nvSpPr>
          <p:spPr>
            <a:xfrm>
              <a:off x="1784395" y="13268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37"/>
            <p:cNvSpPr/>
            <p:nvPr/>
          </p:nvSpPr>
          <p:spPr>
            <a:xfrm>
              <a:off x="1781136" y="1330117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35"/>
                    <a:pt x="0" y="70"/>
                    <a:pt x="0" y="139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37"/>
            <p:cNvSpPr/>
            <p:nvPr/>
          </p:nvSpPr>
          <p:spPr>
            <a:xfrm>
              <a:off x="1781136" y="13314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37"/>
            <p:cNvSpPr/>
            <p:nvPr/>
          </p:nvSpPr>
          <p:spPr>
            <a:xfrm>
              <a:off x="1790761" y="1334688"/>
              <a:ext cx="1483" cy="661"/>
            </a:xfrm>
            <a:custGeom>
              <a:avLst/>
              <a:gdLst/>
              <a:ahLst/>
              <a:cxnLst/>
              <a:rect l="l" t="t" r="r" b="b"/>
              <a:pathLst>
                <a:path w="157" h="70" extrusionOk="0">
                  <a:moveTo>
                    <a:pt x="18" y="35"/>
                  </a:moveTo>
                  <a:cubicBezTo>
                    <a:pt x="18" y="53"/>
                    <a:pt x="16" y="61"/>
                    <a:pt x="13" y="65"/>
                  </a:cubicBezTo>
                  <a:lnTo>
                    <a:pt x="13" y="65"/>
                  </a:lnTo>
                  <a:cubicBezTo>
                    <a:pt x="8" y="61"/>
                    <a:pt x="6" y="59"/>
                    <a:pt x="4" y="59"/>
                  </a:cubicBezTo>
                  <a:cubicBezTo>
                    <a:pt x="1" y="59"/>
                    <a:pt x="5" y="67"/>
                    <a:pt x="9" y="67"/>
                  </a:cubicBezTo>
                  <a:cubicBezTo>
                    <a:pt x="10" y="67"/>
                    <a:pt x="12" y="67"/>
                    <a:pt x="13" y="65"/>
                  </a:cubicBezTo>
                  <a:lnTo>
                    <a:pt x="13" y="65"/>
                  </a:lnTo>
                  <a:cubicBezTo>
                    <a:pt x="15" y="66"/>
                    <a:pt x="16" y="68"/>
                    <a:pt x="18" y="70"/>
                  </a:cubicBezTo>
                  <a:cubicBezTo>
                    <a:pt x="18" y="70"/>
                    <a:pt x="53" y="70"/>
                    <a:pt x="53" y="35"/>
                  </a:cubicBezTo>
                  <a:lnTo>
                    <a:pt x="53" y="35"/>
                  </a:lnTo>
                  <a:cubicBezTo>
                    <a:pt x="53" y="36"/>
                    <a:pt x="53" y="51"/>
                    <a:pt x="42" y="51"/>
                  </a:cubicBezTo>
                  <a:cubicBezTo>
                    <a:pt x="37" y="51"/>
                    <a:pt x="30" y="47"/>
                    <a:pt x="18" y="35"/>
                  </a:cubicBezTo>
                  <a:close/>
                  <a:moveTo>
                    <a:pt x="156" y="1"/>
                  </a:moveTo>
                  <a:cubicBezTo>
                    <a:pt x="122" y="1"/>
                    <a:pt x="87" y="35"/>
                    <a:pt x="53" y="35"/>
                  </a:cubicBezTo>
                  <a:lnTo>
                    <a:pt x="156" y="70"/>
                  </a:lnTo>
                  <a:lnTo>
                    <a:pt x="1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37"/>
            <p:cNvSpPr/>
            <p:nvPr/>
          </p:nvSpPr>
          <p:spPr>
            <a:xfrm>
              <a:off x="1803984" y="13115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35"/>
                  </a:cubicBez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37"/>
            <p:cNvSpPr/>
            <p:nvPr/>
          </p:nvSpPr>
          <p:spPr>
            <a:xfrm>
              <a:off x="1803663" y="1311179"/>
              <a:ext cx="1313" cy="671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138" y="1"/>
                  </a:moveTo>
                  <a:lnTo>
                    <a:pt x="35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69" y="35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37"/>
            <p:cNvSpPr/>
            <p:nvPr/>
          </p:nvSpPr>
          <p:spPr>
            <a:xfrm>
              <a:off x="1766440" y="16585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37"/>
            <p:cNvSpPr/>
            <p:nvPr/>
          </p:nvSpPr>
          <p:spPr>
            <a:xfrm>
              <a:off x="1769056" y="16549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37"/>
            <p:cNvSpPr/>
            <p:nvPr/>
          </p:nvSpPr>
          <p:spPr>
            <a:xfrm>
              <a:off x="1769056" y="165462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37"/>
            <p:cNvSpPr/>
            <p:nvPr/>
          </p:nvSpPr>
          <p:spPr>
            <a:xfrm>
              <a:off x="1778199" y="16497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37"/>
            <p:cNvSpPr/>
            <p:nvPr/>
          </p:nvSpPr>
          <p:spPr>
            <a:xfrm>
              <a:off x="1800725" y="1402900"/>
              <a:ext cx="14045" cy="17983"/>
            </a:xfrm>
            <a:custGeom>
              <a:avLst/>
              <a:gdLst/>
              <a:ahLst/>
              <a:cxnLst/>
              <a:rect l="l" t="t" r="r" b="b"/>
              <a:pathLst>
                <a:path w="1487" h="1904" extrusionOk="0">
                  <a:moveTo>
                    <a:pt x="1375" y="1"/>
                  </a:moveTo>
                  <a:cubicBezTo>
                    <a:pt x="1279" y="1"/>
                    <a:pt x="1227" y="98"/>
                    <a:pt x="1175" y="176"/>
                  </a:cubicBezTo>
                  <a:cubicBezTo>
                    <a:pt x="864" y="659"/>
                    <a:pt x="519" y="1143"/>
                    <a:pt x="138" y="1627"/>
                  </a:cubicBezTo>
                  <a:cubicBezTo>
                    <a:pt x="69" y="1696"/>
                    <a:pt x="0" y="1800"/>
                    <a:pt x="69" y="1904"/>
                  </a:cubicBezTo>
                  <a:cubicBezTo>
                    <a:pt x="242" y="1800"/>
                    <a:pt x="311" y="1627"/>
                    <a:pt x="415" y="1489"/>
                  </a:cubicBezTo>
                  <a:cubicBezTo>
                    <a:pt x="795" y="1005"/>
                    <a:pt x="1072" y="487"/>
                    <a:pt x="1486" y="37"/>
                  </a:cubicBezTo>
                  <a:cubicBezTo>
                    <a:pt x="1443" y="11"/>
                    <a:pt x="140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37"/>
            <p:cNvSpPr/>
            <p:nvPr/>
          </p:nvSpPr>
          <p:spPr>
            <a:xfrm>
              <a:off x="1814761" y="1403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37"/>
            <p:cNvSpPr/>
            <p:nvPr/>
          </p:nvSpPr>
          <p:spPr>
            <a:xfrm>
              <a:off x="1786681" y="1437525"/>
              <a:ext cx="8170" cy="9964"/>
            </a:xfrm>
            <a:custGeom>
              <a:avLst/>
              <a:gdLst/>
              <a:ahLst/>
              <a:cxnLst/>
              <a:rect l="l" t="t" r="r" b="b"/>
              <a:pathLst>
                <a:path w="865" h="1055" extrusionOk="0">
                  <a:moveTo>
                    <a:pt x="865" y="1"/>
                  </a:moveTo>
                  <a:lnTo>
                    <a:pt x="865" y="1"/>
                  </a:lnTo>
                  <a:cubicBezTo>
                    <a:pt x="761" y="35"/>
                    <a:pt x="657" y="70"/>
                    <a:pt x="623" y="173"/>
                  </a:cubicBezTo>
                  <a:cubicBezTo>
                    <a:pt x="450" y="450"/>
                    <a:pt x="208" y="657"/>
                    <a:pt x="1" y="899"/>
                  </a:cubicBezTo>
                  <a:cubicBezTo>
                    <a:pt x="122" y="1003"/>
                    <a:pt x="182" y="1055"/>
                    <a:pt x="230" y="1055"/>
                  </a:cubicBezTo>
                  <a:cubicBezTo>
                    <a:pt x="277" y="1055"/>
                    <a:pt x="312" y="1003"/>
                    <a:pt x="381" y="899"/>
                  </a:cubicBezTo>
                  <a:cubicBezTo>
                    <a:pt x="519" y="692"/>
                    <a:pt x="692" y="519"/>
                    <a:pt x="761" y="277"/>
                  </a:cubicBezTo>
                  <a:cubicBezTo>
                    <a:pt x="830" y="208"/>
                    <a:pt x="830" y="104"/>
                    <a:pt x="8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37"/>
            <p:cNvSpPr/>
            <p:nvPr/>
          </p:nvSpPr>
          <p:spPr>
            <a:xfrm>
              <a:off x="1780806" y="1436090"/>
              <a:ext cx="10786" cy="13308"/>
            </a:xfrm>
            <a:custGeom>
              <a:avLst/>
              <a:gdLst/>
              <a:ahLst/>
              <a:cxnLst/>
              <a:rect l="l" t="t" r="r" b="b"/>
              <a:pathLst>
                <a:path w="1142" h="1409" extrusionOk="0">
                  <a:moveTo>
                    <a:pt x="1014" y="1"/>
                  </a:moveTo>
                  <a:cubicBezTo>
                    <a:pt x="979" y="1"/>
                    <a:pt x="949" y="21"/>
                    <a:pt x="934" y="83"/>
                  </a:cubicBezTo>
                  <a:cubicBezTo>
                    <a:pt x="830" y="291"/>
                    <a:pt x="657" y="429"/>
                    <a:pt x="554" y="602"/>
                  </a:cubicBezTo>
                  <a:cubicBezTo>
                    <a:pt x="415" y="878"/>
                    <a:pt x="243" y="1155"/>
                    <a:pt x="1" y="1362"/>
                  </a:cubicBezTo>
                  <a:cubicBezTo>
                    <a:pt x="50" y="1395"/>
                    <a:pt x="89" y="1408"/>
                    <a:pt x="122" y="1408"/>
                  </a:cubicBezTo>
                  <a:cubicBezTo>
                    <a:pt x="228" y="1408"/>
                    <a:pt x="267" y="1269"/>
                    <a:pt x="346" y="1190"/>
                  </a:cubicBezTo>
                  <a:cubicBezTo>
                    <a:pt x="623" y="809"/>
                    <a:pt x="899" y="429"/>
                    <a:pt x="1141" y="49"/>
                  </a:cubicBezTo>
                  <a:cubicBezTo>
                    <a:pt x="1103" y="30"/>
                    <a:pt x="1055" y="1"/>
                    <a:pt x="10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37"/>
            <p:cNvSpPr/>
            <p:nvPr/>
          </p:nvSpPr>
          <p:spPr>
            <a:xfrm>
              <a:off x="1780485" y="144895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37"/>
            <p:cNvSpPr/>
            <p:nvPr/>
          </p:nvSpPr>
          <p:spPr>
            <a:xfrm>
              <a:off x="1792886" y="1422187"/>
              <a:ext cx="7518" cy="10125"/>
            </a:xfrm>
            <a:custGeom>
              <a:avLst/>
              <a:gdLst/>
              <a:ahLst/>
              <a:cxnLst/>
              <a:rect l="l" t="t" r="r" b="b"/>
              <a:pathLst>
                <a:path w="796" h="1072" extrusionOk="0">
                  <a:moveTo>
                    <a:pt x="795" y="0"/>
                  </a:moveTo>
                  <a:lnTo>
                    <a:pt x="795" y="0"/>
                  </a:lnTo>
                  <a:cubicBezTo>
                    <a:pt x="484" y="242"/>
                    <a:pt x="277" y="553"/>
                    <a:pt x="70" y="864"/>
                  </a:cubicBezTo>
                  <a:cubicBezTo>
                    <a:pt x="0" y="933"/>
                    <a:pt x="70" y="1002"/>
                    <a:pt x="104" y="1072"/>
                  </a:cubicBezTo>
                  <a:cubicBezTo>
                    <a:pt x="346" y="760"/>
                    <a:pt x="623" y="415"/>
                    <a:pt x="7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37"/>
            <p:cNvSpPr/>
            <p:nvPr/>
          </p:nvSpPr>
          <p:spPr>
            <a:xfrm>
              <a:off x="1786681" y="14460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37"/>
            <p:cNvSpPr/>
            <p:nvPr/>
          </p:nvSpPr>
          <p:spPr>
            <a:xfrm>
              <a:off x="1778851" y="1446016"/>
              <a:ext cx="7839" cy="11759"/>
            </a:xfrm>
            <a:custGeom>
              <a:avLst/>
              <a:gdLst/>
              <a:ahLst/>
              <a:cxnLst/>
              <a:rect l="l" t="t" r="r" b="b"/>
              <a:pathLst>
                <a:path w="830" h="1245" extrusionOk="0">
                  <a:moveTo>
                    <a:pt x="830" y="0"/>
                  </a:moveTo>
                  <a:lnTo>
                    <a:pt x="830" y="0"/>
                  </a:lnTo>
                  <a:cubicBezTo>
                    <a:pt x="622" y="311"/>
                    <a:pt x="380" y="588"/>
                    <a:pt x="173" y="899"/>
                  </a:cubicBezTo>
                  <a:cubicBezTo>
                    <a:pt x="104" y="1003"/>
                    <a:pt x="0" y="1072"/>
                    <a:pt x="0" y="1245"/>
                  </a:cubicBezTo>
                  <a:cubicBezTo>
                    <a:pt x="69" y="1245"/>
                    <a:pt x="104" y="1210"/>
                    <a:pt x="138" y="1176"/>
                  </a:cubicBezTo>
                  <a:cubicBezTo>
                    <a:pt x="346" y="899"/>
                    <a:pt x="519" y="588"/>
                    <a:pt x="726" y="311"/>
                  </a:cubicBezTo>
                  <a:lnTo>
                    <a:pt x="761" y="311"/>
                  </a:lnTo>
                  <a:cubicBezTo>
                    <a:pt x="830" y="208"/>
                    <a:pt x="830" y="104"/>
                    <a:pt x="8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37"/>
            <p:cNvSpPr/>
            <p:nvPr/>
          </p:nvSpPr>
          <p:spPr>
            <a:xfrm>
              <a:off x="1778851" y="145776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37"/>
            <p:cNvSpPr/>
            <p:nvPr/>
          </p:nvSpPr>
          <p:spPr>
            <a:xfrm>
              <a:off x="1807904" y="1394758"/>
              <a:ext cx="3599" cy="3599"/>
            </a:xfrm>
            <a:custGeom>
              <a:avLst/>
              <a:gdLst/>
              <a:ahLst/>
              <a:cxnLst/>
              <a:rect l="l" t="t" r="r" b="b"/>
              <a:pathLst>
                <a:path w="381" h="381" extrusionOk="0">
                  <a:moveTo>
                    <a:pt x="381" y="1"/>
                  </a:moveTo>
                  <a:lnTo>
                    <a:pt x="381" y="1"/>
                  </a:lnTo>
                  <a:cubicBezTo>
                    <a:pt x="194" y="63"/>
                    <a:pt x="120" y="236"/>
                    <a:pt x="31" y="346"/>
                  </a:cubicBezTo>
                  <a:lnTo>
                    <a:pt x="31" y="346"/>
                  </a:lnTo>
                  <a:cubicBezTo>
                    <a:pt x="141" y="241"/>
                    <a:pt x="318" y="220"/>
                    <a:pt x="381" y="1"/>
                  </a:cubicBezTo>
                  <a:close/>
                  <a:moveTo>
                    <a:pt x="31" y="346"/>
                  </a:moveTo>
                  <a:cubicBezTo>
                    <a:pt x="20" y="357"/>
                    <a:pt x="10" y="368"/>
                    <a:pt x="0" y="381"/>
                  </a:cubicBezTo>
                  <a:cubicBezTo>
                    <a:pt x="11" y="370"/>
                    <a:pt x="21" y="359"/>
                    <a:pt x="31" y="3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37"/>
            <p:cNvSpPr/>
            <p:nvPr/>
          </p:nvSpPr>
          <p:spPr>
            <a:xfrm>
              <a:off x="1794841" y="14375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37"/>
            <p:cNvSpPr/>
            <p:nvPr/>
          </p:nvSpPr>
          <p:spPr>
            <a:xfrm>
              <a:off x="1794841" y="1433936"/>
              <a:ext cx="3277" cy="3277"/>
            </a:xfrm>
            <a:custGeom>
              <a:avLst/>
              <a:gdLst/>
              <a:ahLst/>
              <a:cxnLst/>
              <a:rect l="l" t="t" r="r" b="b"/>
              <a:pathLst>
                <a:path w="347" h="347" extrusionOk="0">
                  <a:moveTo>
                    <a:pt x="208" y="0"/>
                  </a:moveTo>
                  <a:lnTo>
                    <a:pt x="208" y="0"/>
                  </a:lnTo>
                  <a:cubicBezTo>
                    <a:pt x="70" y="70"/>
                    <a:pt x="1" y="173"/>
                    <a:pt x="1" y="346"/>
                  </a:cubicBezTo>
                  <a:cubicBezTo>
                    <a:pt x="1" y="208"/>
                    <a:pt x="347" y="208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37"/>
            <p:cNvSpPr/>
            <p:nvPr/>
          </p:nvSpPr>
          <p:spPr>
            <a:xfrm>
              <a:off x="1813457" y="13976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37"/>
            <p:cNvSpPr/>
            <p:nvPr/>
          </p:nvSpPr>
          <p:spPr>
            <a:xfrm>
              <a:off x="1812796" y="1397696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70" y="1"/>
                  </a:moveTo>
                  <a:cubicBezTo>
                    <a:pt x="36" y="35"/>
                    <a:pt x="36" y="35"/>
                    <a:pt x="36" y="70"/>
                  </a:cubicBezTo>
                  <a:cubicBezTo>
                    <a:pt x="1" y="104"/>
                    <a:pt x="1" y="104"/>
                    <a:pt x="1" y="139"/>
                  </a:cubicBezTo>
                  <a:lnTo>
                    <a:pt x="36" y="139"/>
                  </a:lnTo>
                  <a:cubicBezTo>
                    <a:pt x="70" y="139"/>
                    <a:pt x="70" y="104"/>
                    <a:pt x="70" y="70"/>
                  </a:cubicBezTo>
                  <a:cubicBezTo>
                    <a:pt x="70" y="35"/>
                    <a:pt x="70" y="35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37"/>
            <p:cNvSpPr/>
            <p:nvPr/>
          </p:nvSpPr>
          <p:spPr>
            <a:xfrm>
              <a:off x="1816716" y="1399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37"/>
            <p:cNvSpPr/>
            <p:nvPr/>
          </p:nvSpPr>
          <p:spPr>
            <a:xfrm>
              <a:off x="1817046" y="1398026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cubicBezTo>
                    <a:pt x="35" y="0"/>
                    <a:pt x="0" y="69"/>
                    <a:pt x="0" y="173"/>
                  </a:cubicBezTo>
                  <a:cubicBezTo>
                    <a:pt x="35" y="104"/>
                    <a:pt x="104" y="69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37"/>
            <p:cNvSpPr/>
            <p:nvPr/>
          </p:nvSpPr>
          <p:spPr>
            <a:xfrm>
              <a:off x="1791904" y="1432633"/>
              <a:ext cx="1643" cy="1965"/>
            </a:xfrm>
            <a:custGeom>
              <a:avLst/>
              <a:gdLst/>
              <a:ahLst/>
              <a:cxnLst/>
              <a:rect l="l" t="t" r="r" b="b"/>
              <a:pathLst>
                <a:path w="174" h="208" extrusionOk="0">
                  <a:moveTo>
                    <a:pt x="174" y="0"/>
                  </a:moveTo>
                  <a:cubicBezTo>
                    <a:pt x="70" y="0"/>
                    <a:pt x="1" y="69"/>
                    <a:pt x="35" y="208"/>
                  </a:cubicBezTo>
                  <a:cubicBezTo>
                    <a:pt x="139" y="173"/>
                    <a:pt x="174" y="69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37"/>
            <p:cNvSpPr/>
            <p:nvPr/>
          </p:nvSpPr>
          <p:spPr>
            <a:xfrm>
              <a:off x="1793538" y="1432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37"/>
            <p:cNvSpPr/>
            <p:nvPr/>
          </p:nvSpPr>
          <p:spPr>
            <a:xfrm>
              <a:off x="1780485" y="1448954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0" y="0"/>
                  </a:moveTo>
                  <a:cubicBezTo>
                    <a:pt x="0" y="104"/>
                    <a:pt x="35" y="173"/>
                    <a:pt x="35" y="277"/>
                  </a:cubicBezTo>
                  <a:cubicBezTo>
                    <a:pt x="35" y="173"/>
                    <a:pt x="69" y="10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37"/>
            <p:cNvSpPr/>
            <p:nvPr/>
          </p:nvSpPr>
          <p:spPr>
            <a:xfrm>
              <a:off x="1778936" y="1451504"/>
              <a:ext cx="1880" cy="2031"/>
            </a:xfrm>
            <a:custGeom>
              <a:avLst/>
              <a:gdLst/>
              <a:ahLst/>
              <a:cxnLst/>
              <a:rect l="l" t="t" r="r" b="b"/>
              <a:pathLst>
                <a:path w="199" h="215" extrusionOk="0">
                  <a:moveTo>
                    <a:pt x="137" y="0"/>
                  </a:moveTo>
                  <a:cubicBezTo>
                    <a:pt x="18" y="0"/>
                    <a:pt x="0" y="94"/>
                    <a:pt x="60" y="214"/>
                  </a:cubicBezTo>
                  <a:cubicBezTo>
                    <a:pt x="60" y="111"/>
                    <a:pt x="95" y="41"/>
                    <a:pt x="199" y="7"/>
                  </a:cubicBezTo>
                  <a:cubicBezTo>
                    <a:pt x="176" y="2"/>
                    <a:pt x="156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37"/>
            <p:cNvSpPr/>
            <p:nvPr/>
          </p:nvSpPr>
          <p:spPr>
            <a:xfrm>
              <a:off x="1817367" y="1392558"/>
              <a:ext cx="661" cy="1048"/>
            </a:xfrm>
            <a:custGeom>
              <a:avLst/>
              <a:gdLst/>
              <a:ahLst/>
              <a:cxnLst/>
              <a:rect l="l" t="t" r="r" b="b"/>
              <a:pathLst>
                <a:path w="70" h="111" extrusionOk="0">
                  <a:moveTo>
                    <a:pt x="53" y="0"/>
                  </a:moveTo>
                  <a:cubicBezTo>
                    <a:pt x="44" y="0"/>
                    <a:pt x="35" y="9"/>
                    <a:pt x="35" y="26"/>
                  </a:cubicBezTo>
                  <a:cubicBezTo>
                    <a:pt x="1" y="26"/>
                    <a:pt x="1" y="61"/>
                    <a:pt x="1" y="95"/>
                  </a:cubicBezTo>
                  <a:cubicBezTo>
                    <a:pt x="1" y="95"/>
                    <a:pt x="16" y="111"/>
                    <a:pt x="37" y="111"/>
                  </a:cubicBezTo>
                  <a:cubicBezTo>
                    <a:pt x="47" y="111"/>
                    <a:pt x="58" y="107"/>
                    <a:pt x="70" y="95"/>
                  </a:cubicBezTo>
                  <a:cubicBezTo>
                    <a:pt x="70" y="95"/>
                    <a:pt x="70" y="61"/>
                    <a:pt x="70" y="26"/>
                  </a:cubicBezTo>
                  <a:cubicBezTo>
                    <a:pt x="70" y="9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37"/>
            <p:cNvSpPr/>
            <p:nvPr/>
          </p:nvSpPr>
          <p:spPr>
            <a:xfrm>
              <a:off x="1786681" y="1422838"/>
              <a:ext cx="1643" cy="1247"/>
            </a:xfrm>
            <a:custGeom>
              <a:avLst/>
              <a:gdLst/>
              <a:ahLst/>
              <a:cxnLst/>
              <a:rect l="l" t="t" r="r" b="b"/>
              <a:pathLst>
                <a:path w="174" h="132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39" y="35"/>
                    <a:pt x="70" y="69"/>
                    <a:pt x="1" y="104"/>
                  </a:cubicBezTo>
                  <a:cubicBezTo>
                    <a:pt x="39" y="123"/>
                    <a:pt x="70" y="132"/>
                    <a:pt x="94" y="132"/>
                  </a:cubicBezTo>
                  <a:cubicBezTo>
                    <a:pt x="156" y="132"/>
                    <a:pt x="174" y="75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37"/>
            <p:cNvSpPr/>
            <p:nvPr/>
          </p:nvSpPr>
          <p:spPr>
            <a:xfrm>
              <a:off x="1788315" y="142283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37"/>
            <p:cNvSpPr/>
            <p:nvPr/>
          </p:nvSpPr>
          <p:spPr>
            <a:xfrm>
              <a:off x="1810841" y="140096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1" y="35"/>
                    <a:pt x="1" y="35"/>
                    <a:pt x="1" y="69"/>
                  </a:cubicBezTo>
                  <a:lnTo>
                    <a:pt x="35" y="35"/>
                  </a:lnTo>
                  <a:cubicBezTo>
                    <a:pt x="70" y="0"/>
                    <a:pt x="70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37"/>
            <p:cNvSpPr/>
            <p:nvPr/>
          </p:nvSpPr>
          <p:spPr>
            <a:xfrm>
              <a:off x="1804636" y="140161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37"/>
            <p:cNvSpPr/>
            <p:nvPr/>
          </p:nvSpPr>
          <p:spPr>
            <a:xfrm>
              <a:off x="1804636" y="140128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37"/>
            <p:cNvSpPr/>
            <p:nvPr/>
          </p:nvSpPr>
          <p:spPr>
            <a:xfrm>
              <a:off x="1791583" y="1434588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69" y="1"/>
                  </a:moveTo>
                  <a:cubicBezTo>
                    <a:pt x="35" y="70"/>
                    <a:pt x="35" y="139"/>
                    <a:pt x="0" y="208"/>
                  </a:cubicBezTo>
                  <a:cubicBezTo>
                    <a:pt x="69" y="139"/>
                    <a:pt x="35" y="70"/>
                    <a:pt x="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37"/>
            <p:cNvSpPr/>
            <p:nvPr/>
          </p:nvSpPr>
          <p:spPr>
            <a:xfrm>
              <a:off x="1791583" y="14365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37"/>
            <p:cNvSpPr/>
            <p:nvPr/>
          </p:nvSpPr>
          <p:spPr>
            <a:xfrm>
              <a:off x="1780485" y="1448954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37"/>
            <p:cNvSpPr/>
            <p:nvPr/>
          </p:nvSpPr>
          <p:spPr>
            <a:xfrm>
              <a:off x="1790931" y="141793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0" y="1"/>
                    <a:pt x="0" y="1"/>
                    <a:pt x="0" y="35"/>
                  </a:cubicBezTo>
                  <a:cubicBezTo>
                    <a:pt x="0" y="35"/>
                    <a:pt x="35" y="70"/>
                    <a:pt x="35" y="70"/>
                  </a:cubicBezTo>
                  <a:lnTo>
                    <a:pt x="69" y="70"/>
                  </a:lnTo>
                  <a:cubicBezTo>
                    <a:pt x="69" y="70"/>
                    <a:pt x="69" y="70"/>
                    <a:pt x="69" y="35"/>
                  </a:cubicBezTo>
                  <a:cubicBezTo>
                    <a:pt x="69" y="35"/>
                    <a:pt x="69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37"/>
            <p:cNvSpPr/>
            <p:nvPr/>
          </p:nvSpPr>
          <p:spPr>
            <a:xfrm>
              <a:off x="1816064" y="139541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35"/>
                  </a:cubicBezTo>
                  <a:lnTo>
                    <a:pt x="1" y="35"/>
                  </a:lnTo>
                  <a:lnTo>
                    <a:pt x="35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37"/>
            <p:cNvSpPr/>
            <p:nvPr/>
          </p:nvSpPr>
          <p:spPr>
            <a:xfrm>
              <a:off x="1786681" y="142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37"/>
            <p:cNvSpPr/>
            <p:nvPr/>
          </p:nvSpPr>
          <p:spPr>
            <a:xfrm>
              <a:off x="1785708" y="1423811"/>
              <a:ext cx="982" cy="1322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104" y="1"/>
                  </a:moveTo>
                  <a:cubicBezTo>
                    <a:pt x="35" y="1"/>
                    <a:pt x="0" y="70"/>
                    <a:pt x="35" y="139"/>
                  </a:cubicBezTo>
                  <a:cubicBezTo>
                    <a:pt x="69" y="105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37"/>
            <p:cNvSpPr/>
            <p:nvPr/>
          </p:nvSpPr>
          <p:spPr>
            <a:xfrm>
              <a:off x="1773949" y="1458748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37"/>
            <p:cNvSpPr/>
            <p:nvPr/>
          </p:nvSpPr>
          <p:spPr>
            <a:xfrm>
              <a:off x="1777869" y="1453525"/>
              <a:ext cx="992" cy="331"/>
            </a:xfrm>
            <a:custGeom>
              <a:avLst/>
              <a:gdLst/>
              <a:ahLst/>
              <a:cxnLst/>
              <a:rect l="l" t="t" r="r" b="b"/>
              <a:pathLst>
                <a:path w="105" h="35" extrusionOk="0">
                  <a:moveTo>
                    <a:pt x="0" y="0"/>
                  </a:moveTo>
                  <a:lnTo>
                    <a:pt x="0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37"/>
            <p:cNvSpPr/>
            <p:nvPr/>
          </p:nvSpPr>
          <p:spPr>
            <a:xfrm>
              <a:off x="1779172" y="145352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37"/>
            <p:cNvSpPr/>
            <p:nvPr/>
          </p:nvSpPr>
          <p:spPr>
            <a:xfrm>
              <a:off x="1775913" y="1456462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37"/>
            <p:cNvSpPr/>
            <p:nvPr/>
          </p:nvSpPr>
          <p:spPr>
            <a:xfrm>
              <a:off x="1814430" y="140291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1" y="1"/>
                    <a:pt x="35" y="35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37"/>
            <p:cNvSpPr/>
            <p:nvPr/>
          </p:nvSpPr>
          <p:spPr>
            <a:xfrm>
              <a:off x="1809538" y="140324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37"/>
            <p:cNvSpPr/>
            <p:nvPr/>
          </p:nvSpPr>
          <p:spPr>
            <a:xfrm>
              <a:off x="1807904" y="1403570"/>
              <a:ext cx="1643" cy="661"/>
            </a:xfrm>
            <a:custGeom>
              <a:avLst/>
              <a:gdLst/>
              <a:ahLst/>
              <a:cxnLst/>
              <a:rect l="l" t="t" r="r" b="b"/>
              <a:pathLst>
                <a:path w="174" h="70" extrusionOk="0">
                  <a:moveTo>
                    <a:pt x="173" y="1"/>
                  </a:moveTo>
                  <a:lnTo>
                    <a:pt x="35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70" y="35"/>
                    <a:pt x="104" y="35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37"/>
            <p:cNvSpPr/>
            <p:nvPr/>
          </p:nvSpPr>
          <p:spPr>
            <a:xfrm>
              <a:off x="1802029" y="1403901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69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37"/>
            <p:cNvSpPr/>
            <p:nvPr/>
          </p:nvSpPr>
          <p:spPr>
            <a:xfrm>
              <a:off x="1808234" y="1404080"/>
              <a:ext cx="227" cy="151"/>
            </a:xfrm>
            <a:custGeom>
              <a:avLst/>
              <a:gdLst/>
              <a:ahLst/>
              <a:cxnLst/>
              <a:rect l="l" t="t" r="r" b="b"/>
              <a:pathLst>
                <a:path w="24" h="16" extrusionOk="0">
                  <a:moveTo>
                    <a:pt x="8" y="1"/>
                  </a:moveTo>
                  <a:cubicBezTo>
                    <a:pt x="4" y="1"/>
                    <a:pt x="0" y="4"/>
                    <a:pt x="0" y="16"/>
                  </a:cubicBezTo>
                  <a:cubicBezTo>
                    <a:pt x="23" y="16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37"/>
            <p:cNvSpPr/>
            <p:nvPr/>
          </p:nvSpPr>
          <p:spPr>
            <a:xfrm>
              <a:off x="1814430" y="1395741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70" y="0"/>
                  </a:moveTo>
                  <a:cubicBezTo>
                    <a:pt x="35" y="0"/>
                    <a:pt x="1" y="35"/>
                    <a:pt x="1" y="104"/>
                  </a:cubicBezTo>
                  <a:lnTo>
                    <a:pt x="35" y="104"/>
                  </a:lnTo>
                  <a:cubicBezTo>
                    <a:pt x="70" y="104"/>
                    <a:pt x="104" y="69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37"/>
            <p:cNvSpPr/>
            <p:nvPr/>
          </p:nvSpPr>
          <p:spPr>
            <a:xfrm>
              <a:off x="1813127" y="1396713"/>
              <a:ext cx="1643" cy="992"/>
            </a:xfrm>
            <a:custGeom>
              <a:avLst/>
              <a:gdLst/>
              <a:ahLst/>
              <a:cxnLst/>
              <a:rect l="l" t="t" r="r" b="b"/>
              <a:pathLst>
                <a:path w="174" h="105" extrusionOk="0">
                  <a:moveTo>
                    <a:pt x="139" y="1"/>
                  </a:moveTo>
                  <a:cubicBezTo>
                    <a:pt x="70" y="1"/>
                    <a:pt x="35" y="1"/>
                    <a:pt x="1" y="105"/>
                  </a:cubicBezTo>
                  <a:lnTo>
                    <a:pt x="35" y="105"/>
                  </a:lnTo>
                  <a:cubicBezTo>
                    <a:pt x="70" y="70"/>
                    <a:pt x="104" y="36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37"/>
            <p:cNvSpPr/>
            <p:nvPr/>
          </p:nvSpPr>
          <p:spPr>
            <a:xfrm>
              <a:off x="1818350" y="13976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37"/>
            <p:cNvSpPr/>
            <p:nvPr/>
          </p:nvSpPr>
          <p:spPr>
            <a:xfrm>
              <a:off x="1805618" y="1400066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5" y="0"/>
                  </a:moveTo>
                  <a:cubicBezTo>
                    <a:pt x="1" y="0"/>
                    <a:pt x="1" y="9"/>
                    <a:pt x="1" y="26"/>
                  </a:cubicBezTo>
                  <a:lnTo>
                    <a:pt x="35" y="26"/>
                  </a:lnTo>
                  <a:cubicBezTo>
                    <a:pt x="18" y="9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37"/>
            <p:cNvSpPr/>
            <p:nvPr/>
          </p:nvSpPr>
          <p:spPr>
            <a:xfrm>
              <a:off x="1816716" y="139998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37"/>
            <p:cNvSpPr/>
            <p:nvPr/>
          </p:nvSpPr>
          <p:spPr>
            <a:xfrm>
              <a:off x="1815743" y="14003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37"/>
            <p:cNvSpPr/>
            <p:nvPr/>
          </p:nvSpPr>
          <p:spPr>
            <a:xfrm>
              <a:off x="1804390" y="1400189"/>
              <a:ext cx="1237" cy="1105"/>
            </a:xfrm>
            <a:custGeom>
              <a:avLst/>
              <a:gdLst/>
              <a:ahLst/>
              <a:cxnLst/>
              <a:rect l="l" t="t" r="r" b="b"/>
              <a:pathLst>
                <a:path w="131" h="117" extrusionOk="0">
                  <a:moveTo>
                    <a:pt x="66" y="0"/>
                  </a:moveTo>
                  <a:cubicBezTo>
                    <a:pt x="14" y="0"/>
                    <a:pt x="1" y="39"/>
                    <a:pt x="27" y="117"/>
                  </a:cubicBezTo>
                  <a:lnTo>
                    <a:pt x="131" y="13"/>
                  </a:lnTo>
                  <a:cubicBezTo>
                    <a:pt x="105" y="5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37"/>
            <p:cNvSpPr/>
            <p:nvPr/>
          </p:nvSpPr>
          <p:spPr>
            <a:xfrm>
              <a:off x="1682210" y="1419901"/>
              <a:ext cx="2295" cy="11428"/>
            </a:xfrm>
            <a:custGeom>
              <a:avLst/>
              <a:gdLst/>
              <a:ahLst/>
              <a:cxnLst/>
              <a:rect l="l" t="t" r="r" b="b"/>
              <a:pathLst>
                <a:path w="243" h="1210" extrusionOk="0">
                  <a:moveTo>
                    <a:pt x="1" y="0"/>
                  </a:moveTo>
                  <a:lnTo>
                    <a:pt x="1" y="0"/>
                  </a:lnTo>
                  <a:cubicBezTo>
                    <a:pt x="70" y="449"/>
                    <a:pt x="139" y="830"/>
                    <a:pt x="139" y="1210"/>
                  </a:cubicBezTo>
                  <a:cubicBezTo>
                    <a:pt x="243" y="484"/>
                    <a:pt x="208" y="277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37"/>
            <p:cNvSpPr/>
            <p:nvPr/>
          </p:nvSpPr>
          <p:spPr>
            <a:xfrm>
              <a:off x="1675032" y="138169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37"/>
            <p:cNvSpPr/>
            <p:nvPr/>
          </p:nvSpPr>
          <p:spPr>
            <a:xfrm>
              <a:off x="1675362" y="1382026"/>
              <a:ext cx="331" cy="992"/>
            </a:xfrm>
            <a:custGeom>
              <a:avLst/>
              <a:gdLst/>
              <a:ahLst/>
              <a:cxnLst/>
              <a:rect l="l" t="t" r="r" b="b"/>
              <a:pathLst>
                <a:path w="35" h="105" extrusionOk="0">
                  <a:moveTo>
                    <a:pt x="0" y="1"/>
                  </a:moveTo>
                  <a:cubicBezTo>
                    <a:pt x="0" y="35"/>
                    <a:pt x="0" y="70"/>
                    <a:pt x="0" y="104"/>
                  </a:cubicBezTo>
                  <a:cubicBezTo>
                    <a:pt x="35" y="70"/>
                    <a:pt x="0" y="35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37"/>
            <p:cNvSpPr/>
            <p:nvPr/>
          </p:nvSpPr>
          <p:spPr>
            <a:xfrm>
              <a:off x="1683523" y="147278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37"/>
            <p:cNvSpPr/>
            <p:nvPr/>
          </p:nvSpPr>
          <p:spPr>
            <a:xfrm>
              <a:off x="1694290" y="1695761"/>
              <a:ext cx="7518" cy="12420"/>
            </a:xfrm>
            <a:custGeom>
              <a:avLst/>
              <a:gdLst/>
              <a:ahLst/>
              <a:cxnLst/>
              <a:rect l="l" t="t" r="r" b="b"/>
              <a:pathLst>
                <a:path w="796" h="1315" extrusionOk="0">
                  <a:moveTo>
                    <a:pt x="692" y="1"/>
                  </a:moveTo>
                  <a:cubicBezTo>
                    <a:pt x="588" y="208"/>
                    <a:pt x="416" y="381"/>
                    <a:pt x="346" y="554"/>
                  </a:cubicBezTo>
                  <a:cubicBezTo>
                    <a:pt x="208" y="796"/>
                    <a:pt x="35" y="1038"/>
                    <a:pt x="1" y="1314"/>
                  </a:cubicBezTo>
                  <a:cubicBezTo>
                    <a:pt x="312" y="1003"/>
                    <a:pt x="485" y="588"/>
                    <a:pt x="727" y="243"/>
                  </a:cubicBezTo>
                  <a:cubicBezTo>
                    <a:pt x="761" y="208"/>
                    <a:pt x="796" y="104"/>
                    <a:pt x="6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37"/>
            <p:cNvSpPr/>
            <p:nvPr/>
          </p:nvSpPr>
          <p:spPr>
            <a:xfrm>
              <a:off x="1683192" y="17316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37"/>
            <p:cNvSpPr/>
            <p:nvPr/>
          </p:nvSpPr>
          <p:spPr>
            <a:xfrm>
              <a:off x="1683192" y="1720573"/>
              <a:ext cx="5884" cy="11107"/>
            </a:xfrm>
            <a:custGeom>
              <a:avLst/>
              <a:gdLst/>
              <a:ahLst/>
              <a:cxnLst/>
              <a:rect l="l" t="t" r="r" b="b"/>
              <a:pathLst>
                <a:path w="623" h="1176" extrusionOk="0">
                  <a:moveTo>
                    <a:pt x="623" y="1"/>
                  </a:moveTo>
                  <a:cubicBezTo>
                    <a:pt x="381" y="381"/>
                    <a:pt x="173" y="761"/>
                    <a:pt x="1" y="1176"/>
                  </a:cubicBezTo>
                  <a:cubicBezTo>
                    <a:pt x="346" y="865"/>
                    <a:pt x="450" y="415"/>
                    <a:pt x="6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37"/>
            <p:cNvSpPr/>
            <p:nvPr/>
          </p:nvSpPr>
          <p:spPr>
            <a:xfrm>
              <a:off x="1709959" y="1678137"/>
              <a:ext cx="2956" cy="4571"/>
            </a:xfrm>
            <a:custGeom>
              <a:avLst/>
              <a:gdLst/>
              <a:ahLst/>
              <a:cxnLst/>
              <a:rect l="l" t="t" r="r" b="b"/>
              <a:pathLst>
                <a:path w="313" h="484" extrusionOk="0">
                  <a:moveTo>
                    <a:pt x="312" y="0"/>
                  </a:moveTo>
                  <a:lnTo>
                    <a:pt x="312" y="0"/>
                  </a:lnTo>
                  <a:cubicBezTo>
                    <a:pt x="174" y="173"/>
                    <a:pt x="35" y="277"/>
                    <a:pt x="1" y="484"/>
                  </a:cubicBezTo>
                  <a:cubicBezTo>
                    <a:pt x="312" y="277"/>
                    <a:pt x="312" y="277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37"/>
            <p:cNvSpPr/>
            <p:nvPr/>
          </p:nvSpPr>
          <p:spPr>
            <a:xfrm>
              <a:off x="1704084" y="16921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37"/>
            <p:cNvSpPr/>
            <p:nvPr/>
          </p:nvSpPr>
          <p:spPr>
            <a:xfrm>
              <a:off x="1702129" y="1692106"/>
              <a:ext cx="1965" cy="2361"/>
            </a:xfrm>
            <a:custGeom>
              <a:avLst/>
              <a:gdLst/>
              <a:ahLst/>
              <a:cxnLst/>
              <a:rect l="l" t="t" r="r" b="b"/>
              <a:pathLst>
                <a:path w="208" h="250" extrusionOk="0">
                  <a:moveTo>
                    <a:pt x="158" y="1"/>
                  </a:moveTo>
                  <a:cubicBezTo>
                    <a:pt x="60" y="1"/>
                    <a:pt x="30" y="90"/>
                    <a:pt x="0" y="180"/>
                  </a:cubicBezTo>
                  <a:cubicBezTo>
                    <a:pt x="0" y="180"/>
                    <a:pt x="35" y="249"/>
                    <a:pt x="70" y="249"/>
                  </a:cubicBezTo>
                  <a:cubicBezTo>
                    <a:pt x="173" y="215"/>
                    <a:pt x="173" y="111"/>
                    <a:pt x="208" y="42"/>
                  </a:cubicBezTo>
                  <a:cubicBezTo>
                    <a:pt x="208" y="7"/>
                    <a:pt x="208" y="7"/>
                    <a:pt x="208" y="7"/>
                  </a:cubicBezTo>
                  <a:cubicBezTo>
                    <a:pt x="189" y="3"/>
                    <a:pt x="173" y="1"/>
                    <a:pt x="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37"/>
            <p:cNvSpPr/>
            <p:nvPr/>
          </p:nvSpPr>
          <p:spPr>
            <a:xfrm>
              <a:off x="1707352" y="1679959"/>
              <a:ext cx="2947" cy="1908"/>
            </a:xfrm>
            <a:custGeom>
              <a:avLst/>
              <a:gdLst/>
              <a:ahLst/>
              <a:cxnLst/>
              <a:rect l="l" t="t" r="r" b="b"/>
              <a:pathLst>
                <a:path w="312" h="202" extrusionOk="0">
                  <a:moveTo>
                    <a:pt x="246" y="0"/>
                  </a:moveTo>
                  <a:cubicBezTo>
                    <a:pt x="128" y="0"/>
                    <a:pt x="89" y="158"/>
                    <a:pt x="0" y="187"/>
                  </a:cubicBezTo>
                  <a:cubicBezTo>
                    <a:pt x="25" y="197"/>
                    <a:pt x="46" y="201"/>
                    <a:pt x="66" y="201"/>
                  </a:cubicBezTo>
                  <a:cubicBezTo>
                    <a:pt x="184" y="201"/>
                    <a:pt x="222" y="44"/>
                    <a:pt x="311" y="14"/>
                  </a:cubicBezTo>
                  <a:cubicBezTo>
                    <a:pt x="287" y="5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37"/>
            <p:cNvSpPr/>
            <p:nvPr/>
          </p:nvSpPr>
          <p:spPr>
            <a:xfrm>
              <a:off x="1681889" y="17349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37"/>
            <p:cNvSpPr/>
            <p:nvPr/>
          </p:nvSpPr>
          <p:spPr>
            <a:xfrm>
              <a:off x="1683192" y="17320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37"/>
            <p:cNvSpPr/>
            <p:nvPr/>
          </p:nvSpPr>
          <p:spPr>
            <a:xfrm>
              <a:off x="1681558" y="1732001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74" y="0"/>
                  </a:moveTo>
                  <a:lnTo>
                    <a:pt x="174" y="0"/>
                  </a:lnTo>
                  <a:cubicBezTo>
                    <a:pt x="70" y="69"/>
                    <a:pt x="1" y="173"/>
                    <a:pt x="35" y="311"/>
                  </a:cubicBezTo>
                  <a:cubicBezTo>
                    <a:pt x="104" y="208"/>
                    <a:pt x="174" y="139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37"/>
            <p:cNvSpPr/>
            <p:nvPr/>
          </p:nvSpPr>
          <p:spPr>
            <a:xfrm>
              <a:off x="1705397" y="16898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37"/>
            <p:cNvSpPr/>
            <p:nvPr/>
          </p:nvSpPr>
          <p:spPr>
            <a:xfrm>
              <a:off x="1703112" y="1689556"/>
              <a:ext cx="2295" cy="2295"/>
            </a:xfrm>
            <a:custGeom>
              <a:avLst/>
              <a:gdLst/>
              <a:ahLst/>
              <a:cxnLst/>
              <a:rect l="l" t="t" r="r" b="b"/>
              <a:pathLst>
                <a:path w="243" h="243" extrusionOk="0">
                  <a:moveTo>
                    <a:pt x="207" y="1"/>
                  </a:moveTo>
                  <a:cubicBezTo>
                    <a:pt x="138" y="70"/>
                    <a:pt x="0" y="139"/>
                    <a:pt x="104" y="243"/>
                  </a:cubicBezTo>
                  <a:cubicBezTo>
                    <a:pt x="173" y="208"/>
                    <a:pt x="242" y="105"/>
                    <a:pt x="242" y="35"/>
                  </a:cubicBezTo>
                  <a:cubicBezTo>
                    <a:pt x="207" y="1"/>
                    <a:pt x="207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37"/>
            <p:cNvSpPr/>
            <p:nvPr/>
          </p:nvSpPr>
          <p:spPr>
            <a:xfrm>
              <a:off x="1694290" y="17081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37"/>
            <p:cNvSpPr/>
            <p:nvPr/>
          </p:nvSpPr>
          <p:spPr>
            <a:xfrm>
              <a:off x="1692656" y="1708172"/>
              <a:ext cx="1974" cy="2616"/>
            </a:xfrm>
            <a:custGeom>
              <a:avLst/>
              <a:gdLst/>
              <a:ahLst/>
              <a:cxnLst/>
              <a:rect l="l" t="t" r="r" b="b"/>
              <a:pathLst>
                <a:path w="209" h="277" extrusionOk="0">
                  <a:moveTo>
                    <a:pt x="174" y="0"/>
                  </a:moveTo>
                  <a:lnTo>
                    <a:pt x="174" y="0"/>
                  </a:lnTo>
                  <a:cubicBezTo>
                    <a:pt x="36" y="35"/>
                    <a:pt x="105" y="207"/>
                    <a:pt x="1" y="277"/>
                  </a:cubicBezTo>
                  <a:cubicBezTo>
                    <a:pt x="139" y="242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37"/>
            <p:cNvSpPr/>
            <p:nvPr/>
          </p:nvSpPr>
          <p:spPr>
            <a:xfrm>
              <a:off x="1708335" y="1683029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70"/>
                    <a:pt x="0" y="139"/>
                    <a:pt x="0" y="243"/>
                  </a:cubicBezTo>
                  <a:cubicBezTo>
                    <a:pt x="138" y="173"/>
                    <a:pt x="138" y="104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37"/>
            <p:cNvSpPr/>
            <p:nvPr/>
          </p:nvSpPr>
          <p:spPr>
            <a:xfrm>
              <a:off x="1709638" y="1682708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37"/>
            <p:cNvSpPr/>
            <p:nvPr/>
          </p:nvSpPr>
          <p:spPr>
            <a:xfrm>
              <a:off x="1706049" y="1686949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0"/>
                  </a:moveTo>
                  <a:cubicBezTo>
                    <a:pt x="35" y="104"/>
                    <a:pt x="0" y="173"/>
                    <a:pt x="69" y="242"/>
                  </a:cubicBezTo>
                  <a:cubicBezTo>
                    <a:pt x="69" y="139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37"/>
            <p:cNvSpPr/>
            <p:nvPr/>
          </p:nvSpPr>
          <p:spPr>
            <a:xfrm>
              <a:off x="1706370" y="168923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37"/>
            <p:cNvSpPr/>
            <p:nvPr/>
          </p:nvSpPr>
          <p:spPr>
            <a:xfrm>
              <a:off x="1706049" y="1684332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69" y="27"/>
                    <a:pt x="87" y="18"/>
                    <a:pt x="104" y="1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4"/>
                    <a:pt x="17" y="53"/>
                    <a:pt x="0" y="70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37"/>
            <p:cNvSpPr/>
            <p:nvPr/>
          </p:nvSpPr>
          <p:spPr>
            <a:xfrm>
              <a:off x="1706049" y="16849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37"/>
            <p:cNvSpPr/>
            <p:nvPr/>
          </p:nvSpPr>
          <p:spPr>
            <a:xfrm>
              <a:off x="1707352" y="1681726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cubicBezTo>
                    <a:pt x="0" y="104"/>
                    <a:pt x="0" y="3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37"/>
            <p:cNvSpPr/>
            <p:nvPr/>
          </p:nvSpPr>
          <p:spPr>
            <a:xfrm>
              <a:off x="1707352" y="1683029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39"/>
                  </a:lnTo>
                  <a:cubicBezTo>
                    <a:pt x="0" y="104"/>
                    <a:pt x="0" y="70"/>
                    <a:pt x="0" y="1"/>
                  </a:cubicBezTo>
                  <a:cubicBezTo>
                    <a:pt x="0" y="35"/>
                    <a:pt x="0" y="104"/>
                    <a:pt x="0" y="139"/>
                  </a:cubicBezTo>
                  <a:lnTo>
                    <a:pt x="0" y="13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37"/>
            <p:cNvSpPr/>
            <p:nvPr/>
          </p:nvSpPr>
          <p:spPr>
            <a:xfrm>
              <a:off x="1710620" y="16778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37"/>
            <p:cNvSpPr/>
            <p:nvPr/>
          </p:nvSpPr>
          <p:spPr>
            <a:xfrm>
              <a:off x="1709959" y="1677806"/>
              <a:ext cx="671" cy="2295"/>
            </a:xfrm>
            <a:custGeom>
              <a:avLst/>
              <a:gdLst/>
              <a:ahLst/>
              <a:cxnLst/>
              <a:rect l="l" t="t" r="r" b="b"/>
              <a:pathLst>
                <a:path w="71" h="243" extrusionOk="0">
                  <a:moveTo>
                    <a:pt x="70" y="1"/>
                  </a:moveTo>
                  <a:cubicBezTo>
                    <a:pt x="1" y="70"/>
                    <a:pt x="35" y="173"/>
                    <a:pt x="35" y="242"/>
                  </a:cubicBezTo>
                  <a:cubicBezTo>
                    <a:pt x="35" y="173"/>
                    <a:pt x="70" y="70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37"/>
            <p:cNvSpPr/>
            <p:nvPr/>
          </p:nvSpPr>
          <p:spPr>
            <a:xfrm>
              <a:off x="1692335" y="1710778"/>
              <a:ext cx="331" cy="1965"/>
            </a:xfrm>
            <a:custGeom>
              <a:avLst/>
              <a:gdLst/>
              <a:ahLst/>
              <a:cxnLst/>
              <a:rect l="l" t="t" r="r" b="b"/>
              <a:pathLst>
                <a:path w="35" h="208" extrusionOk="0">
                  <a:moveTo>
                    <a:pt x="35" y="1"/>
                  </a:moveTo>
                  <a:cubicBezTo>
                    <a:pt x="0" y="70"/>
                    <a:pt x="0" y="139"/>
                    <a:pt x="0" y="208"/>
                  </a:cubicBezTo>
                  <a:cubicBezTo>
                    <a:pt x="35" y="139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37"/>
            <p:cNvSpPr/>
            <p:nvPr/>
          </p:nvSpPr>
          <p:spPr>
            <a:xfrm>
              <a:off x="1694942" y="1710778"/>
              <a:ext cx="671" cy="992"/>
            </a:xfrm>
            <a:custGeom>
              <a:avLst/>
              <a:gdLst/>
              <a:ahLst/>
              <a:cxnLst/>
              <a:rect l="l" t="t" r="r" b="b"/>
              <a:pathLst>
                <a:path w="71" h="105" extrusionOk="0">
                  <a:moveTo>
                    <a:pt x="70" y="1"/>
                  </a:moveTo>
                  <a:cubicBezTo>
                    <a:pt x="53" y="18"/>
                    <a:pt x="44" y="35"/>
                    <a:pt x="36" y="52"/>
                  </a:cubicBezTo>
                  <a:lnTo>
                    <a:pt x="36" y="52"/>
                  </a:lnTo>
                  <a:lnTo>
                    <a:pt x="70" y="1"/>
                  </a:lnTo>
                  <a:close/>
                  <a:moveTo>
                    <a:pt x="36" y="52"/>
                  </a:moveTo>
                  <a:lnTo>
                    <a:pt x="1" y="104"/>
                  </a:lnTo>
                  <a:cubicBezTo>
                    <a:pt x="18" y="87"/>
                    <a:pt x="27" y="70"/>
                    <a:pt x="36" y="5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37"/>
            <p:cNvSpPr/>
            <p:nvPr/>
          </p:nvSpPr>
          <p:spPr>
            <a:xfrm>
              <a:off x="1695603" y="1710127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lnTo>
                    <a:pt x="0" y="70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37"/>
            <p:cNvSpPr/>
            <p:nvPr/>
          </p:nvSpPr>
          <p:spPr>
            <a:xfrm>
              <a:off x="1692335" y="1713716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04" y="1"/>
                  </a:moveTo>
                  <a:lnTo>
                    <a:pt x="104" y="35"/>
                  </a:lnTo>
                  <a:lnTo>
                    <a:pt x="0" y="174"/>
                  </a:lnTo>
                  <a:cubicBezTo>
                    <a:pt x="70" y="139"/>
                    <a:pt x="104" y="70"/>
                    <a:pt x="139" y="35"/>
                  </a:cubicBezTo>
                  <a:cubicBezTo>
                    <a:pt x="139" y="35"/>
                    <a:pt x="139" y="35"/>
                    <a:pt x="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37"/>
            <p:cNvSpPr/>
            <p:nvPr/>
          </p:nvSpPr>
          <p:spPr>
            <a:xfrm>
              <a:off x="1692004" y="171273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6"/>
                  </a:lnTo>
                  <a:lnTo>
                    <a:pt x="35" y="36"/>
                  </a:lnTo>
                  <a:cubicBezTo>
                    <a:pt x="35" y="36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37"/>
            <p:cNvSpPr/>
            <p:nvPr/>
          </p:nvSpPr>
          <p:spPr>
            <a:xfrm>
              <a:off x="1698210" y="170751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37"/>
            <p:cNvSpPr/>
            <p:nvPr/>
          </p:nvSpPr>
          <p:spPr>
            <a:xfrm>
              <a:off x="1698210" y="170784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37"/>
            <p:cNvSpPr/>
            <p:nvPr/>
          </p:nvSpPr>
          <p:spPr>
            <a:xfrm>
              <a:off x="1705397" y="168923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0" y="69"/>
                  </a:moveTo>
                  <a:cubicBezTo>
                    <a:pt x="35" y="35"/>
                    <a:pt x="69" y="35"/>
                    <a:pt x="104" y="0"/>
                  </a:cubicBezTo>
                  <a:cubicBezTo>
                    <a:pt x="69" y="35"/>
                    <a:pt x="35" y="35"/>
                    <a:pt x="0" y="69"/>
                  </a:cubicBezTo>
                  <a:lnTo>
                    <a:pt x="0" y="6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37"/>
            <p:cNvSpPr/>
            <p:nvPr/>
          </p:nvSpPr>
          <p:spPr>
            <a:xfrm>
              <a:off x="1704736" y="16895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37"/>
            <p:cNvSpPr/>
            <p:nvPr/>
          </p:nvSpPr>
          <p:spPr>
            <a:xfrm>
              <a:off x="1706370" y="16869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35" y="35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37"/>
            <p:cNvSpPr/>
            <p:nvPr/>
          </p:nvSpPr>
          <p:spPr>
            <a:xfrm>
              <a:off x="1707674" y="1685315"/>
              <a:ext cx="671" cy="340"/>
            </a:xfrm>
            <a:custGeom>
              <a:avLst/>
              <a:gdLst/>
              <a:ahLst/>
              <a:cxnLst/>
              <a:rect l="l" t="t" r="r" b="b"/>
              <a:pathLst>
                <a:path w="71" h="36" extrusionOk="0">
                  <a:moveTo>
                    <a:pt x="70" y="1"/>
                  </a:moveTo>
                  <a:cubicBezTo>
                    <a:pt x="36" y="1"/>
                    <a:pt x="1" y="1"/>
                    <a:pt x="70" y="3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37"/>
            <p:cNvSpPr/>
            <p:nvPr/>
          </p:nvSpPr>
          <p:spPr>
            <a:xfrm>
              <a:off x="1708335" y="16853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37"/>
            <p:cNvSpPr/>
            <p:nvPr/>
          </p:nvSpPr>
          <p:spPr>
            <a:xfrm>
              <a:off x="1775913" y="166736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37"/>
            <p:cNvSpPr/>
            <p:nvPr/>
          </p:nvSpPr>
          <p:spPr>
            <a:xfrm>
              <a:off x="1775583" y="1666378"/>
              <a:ext cx="1313" cy="1077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70" y="1"/>
                  </a:moveTo>
                  <a:cubicBezTo>
                    <a:pt x="35" y="35"/>
                    <a:pt x="1" y="70"/>
                    <a:pt x="35" y="104"/>
                  </a:cubicBezTo>
                  <a:cubicBezTo>
                    <a:pt x="48" y="111"/>
                    <a:pt x="59" y="114"/>
                    <a:pt x="68" y="114"/>
                  </a:cubicBezTo>
                  <a:cubicBezTo>
                    <a:pt x="104" y="114"/>
                    <a:pt x="104" y="63"/>
                    <a:pt x="104" y="35"/>
                  </a:cubicBezTo>
                  <a:cubicBezTo>
                    <a:pt x="139" y="1"/>
                    <a:pt x="104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37"/>
            <p:cNvSpPr/>
            <p:nvPr/>
          </p:nvSpPr>
          <p:spPr>
            <a:xfrm>
              <a:off x="1712575" y="1741144"/>
              <a:ext cx="1965" cy="661"/>
            </a:xfrm>
            <a:custGeom>
              <a:avLst/>
              <a:gdLst/>
              <a:ahLst/>
              <a:cxnLst/>
              <a:rect l="l" t="t" r="r" b="b"/>
              <a:pathLst>
                <a:path w="208" h="70" extrusionOk="0">
                  <a:moveTo>
                    <a:pt x="70" y="0"/>
                  </a:moveTo>
                  <a:cubicBezTo>
                    <a:pt x="93" y="0"/>
                    <a:pt x="116" y="16"/>
                    <a:pt x="149" y="16"/>
                  </a:cubicBezTo>
                  <a:cubicBezTo>
                    <a:pt x="166" y="16"/>
                    <a:pt x="185" y="12"/>
                    <a:pt x="208" y="0"/>
                  </a:cubicBezTo>
                  <a:close/>
                  <a:moveTo>
                    <a:pt x="35" y="0"/>
                  </a:moveTo>
                  <a:cubicBezTo>
                    <a:pt x="35" y="35"/>
                    <a:pt x="0" y="35"/>
                    <a:pt x="35" y="69"/>
                  </a:cubicBezTo>
                  <a:lnTo>
                    <a:pt x="70" y="69"/>
                  </a:lnTo>
                  <a:cubicBezTo>
                    <a:pt x="104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37"/>
            <p:cNvSpPr/>
            <p:nvPr/>
          </p:nvSpPr>
          <p:spPr>
            <a:xfrm>
              <a:off x="1775252" y="1667690"/>
              <a:ext cx="671" cy="331"/>
            </a:xfrm>
            <a:custGeom>
              <a:avLst/>
              <a:gdLst/>
              <a:ahLst/>
              <a:cxnLst/>
              <a:rect l="l" t="t" r="r" b="b"/>
              <a:pathLst>
                <a:path w="71" h="35" extrusionOk="0">
                  <a:moveTo>
                    <a:pt x="70" y="0"/>
                  </a:moveTo>
                  <a:cubicBezTo>
                    <a:pt x="1" y="0"/>
                    <a:pt x="1" y="0"/>
                    <a:pt x="1" y="35"/>
                  </a:cubicBezTo>
                  <a:cubicBezTo>
                    <a:pt x="36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37"/>
            <p:cNvSpPr/>
            <p:nvPr/>
          </p:nvSpPr>
          <p:spPr>
            <a:xfrm>
              <a:off x="1775913" y="166736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37"/>
            <p:cNvSpPr/>
            <p:nvPr/>
          </p:nvSpPr>
          <p:spPr>
            <a:xfrm>
              <a:off x="1775252" y="1668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37"/>
            <p:cNvSpPr/>
            <p:nvPr/>
          </p:nvSpPr>
          <p:spPr>
            <a:xfrm>
              <a:off x="1758610" y="16836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35"/>
                    <a:pt x="0" y="35"/>
                    <a:pt x="35" y="35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37"/>
            <p:cNvSpPr/>
            <p:nvPr/>
          </p:nvSpPr>
          <p:spPr>
            <a:xfrm>
              <a:off x="1714531" y="174081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37"/>
            <p:cNvSpPr/>
            <p:nvPr/>
          </p:nvSpPr>
          <p:spPr>
            <a:xfrm>
              <a:off x="1778851" y="166377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37"/>
            <p:cNvSpPr/>
            <p:nvPr/>
          </p:nvSpPr>
          <p:spPr>
            <a:xfrm>
              <a:off x="1730530" y="1463641"/>
              <a:ext cx="14696" cy="17171"/>
            </a:xfrm>
            <a:custGeom>
              <a:avLst/>
              <a:gdLst/>
              <a:ahLst/>
              <a:cxnLst/>
              <a:rect l="l" t="t" r="r" b="b"/>
              <a:pathLst>
                <a:path w="1556" h="1818" extrusionOk="0">
                  <a:moveTo>
                    <a:pt x="1556" y="1"/>
                  </a:moveTo>
                  <a:lnTo>
                    <a:pt x="1556" y="1"/>
                  </a:lnTo>
                  <a:cubicBezTo>
                    <a:pt x="1072" y="416"/>
                    <a:pt x="692" y="900"/>
                    <a:pt x="277" y="1383"/>
                  </a:cubicBezTo>
                  <a:cubicBezTo>
                    <a:pt x="173" y="1522"/>
                    <a:pt x="35" y="1625"/>
                    <a:pt x="1" y="1798"/>
                  </a:cubicBezTo>
                  <a:cubicBezTo>
                    <a:pt x="35" y="1810"/>
                    <a:pt x="74" y="1817"/>
                    <a:pt x="112" y="1817"/>
                  </a:cubicBezTo>
                  <a:cubicBezTo>
                    <a:pt x="189" y="1817"/>
                    <a:pt x="266" y="1787"/>
                    <a:pt x="312" y="1695"/>
                  </a:cubicBezTo>
                  <a:cubicBezTo>
                    <a:pt x="450" y="1418"/>
                    <a:pt x="657" y="1211"/>
                    <a:pt x="865" y="969"/>
                  </a:cubicBezTo>
                  <a:cubicBezTo>
                    <a:pt x="1072" y="761"/>
                    <a:pt x="1176" y="416"/>
                    <a:pt x="1487" y="312"/>
                  </a:cubicBezTo>
                  <a:lnTo>
                    <a:pt x="15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37"/>
            <p:cNvSpPr/>
            <p:nvPr/>
          </p:nvSpPr>
          <p:spPr>
            <a:xfrm>
              <a:off x="1744566" y="146657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37"/>
            <p:cNvSpPr/>
            <p:nvPr/>
          </p:nvSpPr>
          <p:spPr>
            <a:xfrm>
              <a:off x="1730530" y="14806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37"/>
            <p:cNvSpPr/>
            <p:nvPr/>
          </p:nvSpPr>
          <p:spPr>
            <a:xfrm>
              <a:off x="1749137" y="1456784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208" y="1"/>
                  </a:move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208" y="139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37"/>
            <p:cNvSpPr/>
            <p:nvPr/>
          </p:nvSpPr>
          <p:spPr>
            <a:xfrm>
              <a:off x="1757959" y="1446016"/>
              <a:ext cx="2286" cy="1965"/>
            </a:xfrm>
            <a:custGeom>
              <a:avLst/>
              <a:gdLst/>
              <a:ahLst/>
              <a:cxnLst/>
              <a:rect l="l" t="t" r="r" b="b"/>
              <a:pathLst>
                <a:path w="242" h="208" extrusionOk="0">
                  <a:moveTo>
                    <a:pt x="242" y="0"/>
                  </a:moveTo>
                  <a:cubicBezTo>
                    <a:pt x="69" y="35"/>
                    <a:pt x="35" y="104"/>
                    <a:pt x="0" y="208"/>
                  </a:cubicBezTo>
                  <a:cubicBezTo>
                    <a:pt x="104" y="173"/>
                    <a:pt x="173" y="104"/>
                    <a:pt x="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37"/>
            <p:cNvSpPr/>
            <p:nvPr/>
          </p:nvSpPr>
          <p:spPr>
            <a:xfrm>
              <a:off x="1718129" y="1489104"/>
              <a:ext cx="1313" cy="2626"/>
            </a:xfrm>
            <a:custGeom>
              <a:avLst/>
              <a:gdLst/>
              <a:ahLst/>
              <a:cxnLst/>
              <a:rect l="l" t="t" r="r" b="b"/>
              <a:pathLst>
                <a:path w="139" h="27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105"/>
                    <a:pt x="0" y="174"/>
                    <a:pt x="0" y="277"/>
                  </a:cubicBezTo>
                  <a:cubicBezTo>
                    <a:pt x="104" y="208"/>
                    <a:pt x="138" y="139"/>
                    <a:pt x="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37"/>
            <p:cNvSpPr/>
            <p:nvPr/>
          </p:nvSpPr>
          <p:spPr>
            <a:xfrm>
              <a:off x="1719102" y="148910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37"/>
            <p:cNvSpPr/>
            <p:nvPr/>
          </p:nvSpPr>
          <p:spPr>
            <a:xfrm>
              <a:off x="1754039" y="1451891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69" y="0"/>
                    <a:pt x="35" y="70"/>
                    <a:pt x="0" y="104"/>
                  </a:cubicBezTo>
                  <a:cubicBezTo>
                    <a:pt x="35" y="104"/>
                    <a:pt x="104" y="104"/>
                    <a:pt x="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37"/>
            <p:cNvSpPr/>
            <p:nvPr/>
          </p:nvSpPr>
          <p:spPr>
            <a:xfrm>
              <a:off x="1746200" y="146657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35"/>
                  </a:ln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37"/>
            <p:cNvSpPr/>
            <p:nvPr/>
          </p:nvSpPr>
          <p:spPr>
            <a:xfrm>
              <a:off x="1744244" y="146789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37"/>
            <p:cNvSpPr/>
            <p:nvPr/>
          </p:nvSpPr>
          <p:spPr>
            <a:xfrm>
              <a:off x="1744566" y="146657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37"/>
            <p:cNvSpPr/>
            <p:nvPr/>
          </p:nvSpPr>
          <p:spPr>
            <a:xfrm>
              <a:off x="1744566" y="1466578"/>
              <a:ext cx="1643" cy="1322"/>
            </a:xfrm>
            <a:custGeom>
              <a:avLst/>
              <a:gdLst/>
              <a:ahLst/>
              <a:cxnLst/>
              <a:rect l="l" t="t" r="r" b="b"/>
              <a:pathLst>
                <a:path w="174" h="140" extrusionOk="0">
                  <a:moveTo>
                    <a:pt x="35" y="1"/>
                  </a:moveTo>
                  <a:cubicBezTo>
                    <a:pt x="35" y="35"/>
                    <a:pt x="35" y="70"/>
                    <a:pt x="1" y="105"/>
                  </a:cubicBezTo>
                  <a:lnTo>
                    <a:pt x="1" y="139"/>
                  </a:lnTo>
                  <a:cubicBezTo>
                    <a:pt x="70" y="105"/>
                    <a:pt x="139" y="105"/>
                    <a:pt x="174" y="35"/>
                  </a:cubicBezTo>
                  <a:cubicBezTo>
                    <a:pt x="139" y="1"/>
                    <a:pt x="70" y="1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37"/>
            <p:cNvSpPr/>
            <p:nvPr/>
          </p:nvSpPr>
          <p:spPr>
            <a:xfrm>
              <a:off x="1757297" y="14479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70" y="1"/>
                  </a:moveTo>
                  <a:cubicBezTo>
                    <a:pt x="35" y="1"/>
                    <a:pt x="1" y="35"/>
                    <a:pt x="1" y="104"/>
                  </a:cubicBezTo>
                  <a:lnTo>
                    <a:pt x="35" y="104"/>
                  </a:lnTo>
                  <a:cubicBezTo>
                    <a:pt x="70" y="70"/>
                    <a:pt x="105" y="35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37"/>
            <p:cNvSpPr/>
            <p:nvPr/>
          </p:nvSpPr>
          <p:spPr>
            <a:xfrm>
              <a:off x="1757959" y="1447971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37"/>
            <p:cNvSpPr/>
            <p:nvPr/>
          </p:nvSpPr>
          <p:spPr>
            <a:xfrm>
              <a:off x="1755342" y="145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37"/>
            <p:cNvSpPr/>
            <p:nvPr/>
          </p:nvSpPr>
          <p:spPr>
            <a:xfrm>
              <a:off x="1755342" y="1450767"/>
              <a:ext cx="340" cy="1133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9" y="0"/>
                  </a:moveTo>
                  <a:cubicBezTo>
                    <a:pt x="4" y="0"/>
                    <a:pt x="0" y="4"/>
                    <a:pt x="0" y="16"/>
                  </a:cubicBezTo>
                  <a:cubicBezTo>
                    <a:pt x="0" y="50"/>
                    <a:pt x="0" y="85"/>
                    <a:pt x="0" y="119"/>
                  </a:cubicBezTo>
                  <a:cubicBezTo>
                    <a:pt x="35" y="85"/>
                    <a:pt x="35" y="50"/>
                    <a:pt x="35" y="16"/>
                  </a:cubicBezTo>
                  <a:cubicBezTo>
                    <a:pt x="35" y="16"/>
                    <a:pt x="20" y="0"/>
                    <a:pt x="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37"/>
            <p:cNvSpPr/>
            <p:nvPr/>
          </p:nvSpPr>
          <p:spPr>
            <a:xfrm>
              <a:off x="1740976" y="1471914"/>
              <a:ext cx="992" cy="973"/>
            </a:xfrm>
            <a:custGeom>
              <a:avLst/>
              <a:gdLst/>
              <a:ahLst/>
              <a:cxnLst/>
              <a:rect l="l" t="t" r="r" b="b"/>
              <a:pathLst>
                <a:path w="105" h="103" extrusionOk="0">
                  <a:moveTo>
                    <a:pt x="61" y="1"/>
                  </a:moveTo>
                  <a:cubicBezTo>
                    <a:pt x="41" y="1"/>
                    <a:pt x="21" y="18"/>
                    <a:pt x="1" y="58"/>
                  </a:cubicBezTo>
                  <a:lnTo>
                    <a:pt x="1" y="93"/>
                  </a:lnTo>
                  <a:cubicBezTo>
                    <a:pt x="14" y="99"/>
                    <a:pt x="25" y="102"/>
                    <a:pt x="33" y="102"/>
                  </a:cubicBezTo>
                  <a:cubicBezTo>
                    <a:pt x="71" y="102"/>
                    <a:pt x="76" y="51"/>
                    <a:pt x="104" y="24"/>
                  </a:cubicBezTo>
                  <a:cubicBezTo>
                    <a:pt x="90" y="9"/>
                    <a:pt x="76" y="1"/>
                    <a:pt x="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37"/>
            <p:cNvSpPr/>
            <p:nvPr/>
          </p:nvSpPr>
          <p:spPr>
            <a:xfrm>
              <a:off x="1739673" y="147474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37"/>
            <p:cNvSpPr/>
            <p:nvPr/>
          </p:nvSpPr>
          <p:spPr>
            <a:xfrm>
              <a:off x="1739673" y="1474087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70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37"/>
            <p:cNvSpPr/>
            <p:nvPr/>
          </p:nvSpPr>
          <p:spPr>
            <a:xfrm>
              <a:off x="1741959" y="1470498"/>
              <a:ext cx="9" cy="1643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74"/>
                  </a:moveTo>
                  <a:lnTo>
                    <a:pt x="0" y="174"/>
                  </a:lnTo>
                  <a:cubicBezTo>
                    <a:pt x="0" y="174"/>
                    <a:pt x="0" y="174"/>
                    <a:pt x="0" y="174"/>
                  </a:cubicBezTo>
                  <a:lnTo>
                    <a:pt x="0" y="1"/>
                  </a:lnTo>
                  <a:lnTo>
                    <a:pt x="0" y="1"/>
                  </a:lnTo>
                  <a:cubicBezTo>
                    <a:pt x="0" y="70"/>
                    <a:pt x="0" y="104"/>
                    <a:pt x="0" y="17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37"/>
            <p:cNvSpPr/>
            <p:nvPr/>
          </p:nvSpPr>
          <p:spPr>
            <a:xfrm>
              <a:off x="1741959" y="147049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37"/>
            <p:cNvSpPr/>
            <p:nvPr/>
          </p:nvSpPr>
          <p:spPr>
            <a:xfrm>
              <a:off x="1742280" y="1470498"/>
              <a:ext cx="661" cy="302"/>
            </a:xfrm>
            <a:custGeom>
              <a:avLst/>
              <a:gdLst/>
              <a:ahLst/>
              <a:cxnLst/>
              <a:rect l="l" t="t" r="r" b="b"/>
              <a:pathLst>
                <a:path w="70" h="32" extrusionOk="0">
                  <a:moveTo>
                    <a:pt x="1" y="1"/>
                  </a:moveTo>
                  <a:cubicBezTo>
                    <a:pt x="1" y="1"/>
                    <a:pt x="16" y="31"/>
                    <a:pt x="37" y="31"/>
                  </a:cubicBezTo>
                  <a:cubicBezTo>
                    <a:pt x="47" y="31"/>
                    <a:pt x="58" y="24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37"/>
            <p:cNvSpPr/>
            <p:nvPr/>
          </p:nvSpPr>
          <p:spPr>
            <a:xfrm>
              <a:off x="1748164" y="1459069"/>
              <a:ext cx="1634" cy="992"/>
            </a:xfrm>
            <a:custGeom>
              <a:avLst/>
              <a:gdLst/>
              <a:ahLst/>
              <a:cxnLst/>
              <a:rect l="l" t="t" r="r" b="b"/>
              <a:pathLst>
                <a:path w="173" h="105" extrusionOk="0">
                  <a:moveTo>
                    <a:pt x="138" y="1"/>
                  </a:moveTo>
                  <a:lnTo>
                    <a:pt x="138" y="35"/>
                  </a:lnTo>
                  <a:cubicBezTo>
                    <a:pt x="104" y="35"/>
                    <a:pt x="69" y="70"/>
                    <a:pt x="0" y="70"/>
                  </a:cubicBezTo>
                  <a:lnTo>
                    <a:pt x="0" y="105"/>
                  </a:lnTo>
                  <a:cubicBezTo>
                    <a:pt x="69" y="70"/>
                    <a:pt x="104" y="35"/>
                    <a:pt x="173" y="35"/>
                  </a:cubicBezTo>
                  <a:cubicBezTo>
                    <a:pt x="173" y="35"/>
                    <a:pt x="173" y="35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37"/>
            <p:cNvSpPr/>
            <p:nvPr/>
          </p:nvSpPr>
          <p:spPr>
            <a:xfrm>
              <a:off x="1753057" y="1452873"/>
              <a:ext cx="992" cy="331"/>
            </a:xfrm>
            <a:custGeom>
              <a:avLst/>
              <a:gdLst/>
              <a:ahLst/>
              <a:cxnLst/>
              <a:rect l="l" t="t" r="r" b="b"/>
              <a:pathLst>
                <a:path w="105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70" y="35"/>
                    <a:pt x="70" y="0"/>
                    <a:pt x="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37"/>
            <p:cNvSpPr/>
            <p:nvPr/>
          </p:nvSpPr>
          <p:spPr>
            <a:xfrm>
              <a:off x="1747182" y="14659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37"/>
            <p:cNvSpPr/>
            <p:nvPr/>
          </p:nvSpPr>
          <p:spPr>
            <a:xfrm>
              <a:off x="1746200" y="1465926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04" y="35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37"/>
            <p:cNvSpPr/>
            <p:nvPr/>
          </p:nvSpPr>
          <p:spPr>
            <a:xfrm>
              <a:off x="1748485" y="146397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37"/>
            <p:cNvSpPr/>
            <p:nvPr/>
          </p:nvSpPr>
          <p:spPr>
            <a:xfrm>
              <a:off x="1745217" y="1462989"/>
              <a:ext cx="1322" cy="878"/>
            </a:xfrm>
            <a:custGeom>
              <a:avLst/>
              <a:gdLst/>
              <a:ahLst/>
              <a:cxnLst/>
              <a:rect l="l" t="t" r="r" b="b"/>
              <a:pathLst>
                <a:path w="140" h="93" extrusionOk="0">
                  <a:moveTo>
                    <a:pt x="139" y="1"/>
                  </a:moveTo>
                  <a:cubicBezTo>
                    <a:pt x="105" y="35"/>
                    <a:pt x="36" y="35"/>
                    <a:pt x="1" y="70"/>
                  </a:cubicBezTo>
                  <a:lnTo>
                    <a:pt x="36" y="70"/>
                  </a:lnTo>
                  <a:cubicBezTo>
                    <a:pt x="55" y="70"/>
                    <a:pt x="86" y="92"/>
                    <a:pt x="109" y="92"/>
                  </a:cubicBezTo>
                  <a:cubicBezTo>
                    <a:pt x="127" y="92"/>
                    <a:pt x="139" y="80"/>
                    <a:pt x="139" y="35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37"/>
            <p:cNvSpPr/>
            <p:nvPr/>
          </p:nvSpPr>
          <p:spPr>
            <a:xfrm>
              <a:off x="1746200" y="146298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1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37"/>
            <p:cNvSpPr/>
            <p:nvPr/>
          </p:nvSpPr>
          <p:spPr>
            <a:xfrm>
              <a:off x="1721388" y="148748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37"/>
            <p:cNvSpPr/>
            <p:nvPr/>
          </p:nvSpPr>
          <p:spPr>
            <a:xfrm>
              <a:off x="1721388" y="14874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37"/>
            <p:cNvSpPr/>
            <p:nvPr/>
          </p:nvSpPr>
          <p:spPr>
            <a:xfrm>
              <a:off x="1719102" y="148910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37"/>
            <p:cNvSpPr/>
            <p:nvPr/>
          </p:nvSpPr>
          <p:spPr>
            <a:xfrm>
              <a:off x="1719432" y="1489104"/>
              <a:ext cx="331" cy="302"/>
            </a:xfrm>
            <a:custGeom>
              <a:avLst/>
              <a:gdLst/>
              <a:ahLst/>
              <a:cxnLst/>
              <a:rect l="l" t="t" r="r" b="b"/>
              <a:pathLst>
                <a:path w="35" h="32" extrusionOk="0">
                  <a:moveTo>
                    <a:pt x="0" y="1"/>
                  </a:moveTo>
                  <a:cubicBezTo>
                    <a:pt x="0" y="1"/>
                    <a:pt x="16" y="32"/>
                    <a:pt x="26" y="32"/>
                  </a:cubicBezTo>
                  <a:cubicBezTo>
                    <a:pt x="31" y="32"/>
                    <a:pt x="35" y="24"/>
                    <a:pt x="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950" name="Google Shape;8950;p37"/>
          <p:cNvSpPr txBox="1">
            <a:spLocks noGrp="1"/>
          </p:cNvSpPr>
          <p:nvPr>
            <p:ph type="title"/>
          </p:nvPr>
        </p:nvSpPr>
        <p:spPr>
          <a:xfrm>
            <a:off x="581400" y="116600"/>
            <a:ext cx="2037600" cy="32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The Results Are In!</a:t>
            </a:r>
            <a:endParaRPr sz="1500"/>
          </a:p>
        </p:txBody>
      </p:sp>
      <p:sp>
        <p:nvSpPr>
          <p:cNvPr id="8951" name="Google Shape;8951;p37"/>
          <p:cNvSpPr txBox="1">
            <a:spLocks noGrp="1"/>
          </p:cNvSpPr>
          <p:nvPr>
            <p:ph type="subTitle" idx="1"/>
          </p:nvPr>
        </p:nvSpPr>
        <p:spPr>
          <a:xfrm>
            <a:off x="320150" y="466531"/>
            <a:ext cx="2741400" cy="112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-What were your top 5 strengths?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-If you have already identified some of your strength with Melissa, do those match up with these results?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-Take note of your top strengths!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6" name="Google Shape;8956;p38"/>
          <p:cNvSpPr txBox="1">
            <a:spLocks noGrp="1"/>
          </p:cNvSpPr>
          <p:nvPr>
            <p:ph type="title"/>
          </p:nvPr>
        </p:nvSpPr>
        <p:spPr>
          <a:xfrm>
            <a:off x="457725" y="66350"/>
            <a:ext cx="2106900" cy="44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 To Reflect!</a:t>
            </a:r>
            <a:endParaRPr/>
          </a:p>
        </p:txBody>
      </p:sp>
      <p:grpSp>
        <p:nvGrpSpPr>
          <p:cNvPr id="8957" name="Google Shape;8957;p38"/>
          <p:cNvGrpSpPr/>
          <p:nvPr/>
        </p:nvGrpSpPr>
        <p:grpSpPr>
          <a:xfrm rot="1018878" flipH="1">
            <a:off x="-280215" y="387466"/>
            <a:ext cx="631360" cy="1281504"/>
            <a:chOff x="1544446" y="1173594"/>
            <a:chExt cx="356180" cy="722958"/>
          </a:xfrm>
        </p:grpSpPr>
        <p:sp>
          <p:nvSpPr>
            <p:cNvPr id="8958" name="Google Shape;8958;p38"/>
            <p:cNvSpPr/>
            <p:nvPr/>
          </p:nvSpPr>
          <p:spPr>
            <a:xfrm>
              <a:off x="1825207" y="173395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38"/>
            <p:cNvSpPr/>
            <p:nvPr/>
          </p:nvSpPr>
          <p:spPr>
            <a:xfrm>
              <a:off x="1823252" y="1733957"/>
              <a:ext cx="1965" cy="1974"/>
            </a:xfrm>
            <a:custGeom>
              <a:avLst/>
              <a:gdLst/>
              <a:ahLst/>
              <a:cxnLst/>
              <a:rect l="l" t="t" r="r" b="b"/>
              <a:pathLst>
                <a:path w="208" h="209" extrusionOk="0">
                  <a:moveTo>
                    <a:pt x="207" y="1"/>
                  </a:moveTo>
                  <a:cubicBezTo>
                    <a:pt x="173" y="70"/>
                    <a:pt x="69" y="139"/>
                    <a:pt x="0" y="208"/>
                  </a:cubicBezTo>
                  <a:cubicBezTo>
                    <a:pt x="104" y="174"/>
                    <a:pt x="138" y="104"/>
                    <a:pt x="207" y="35"/>
                  </a:cubicBezTo>
                  <a:cubicBezTo>
                    <a:pt x="207" y="35"/>
                    <a:pt x="207" y="1"/>
                    <a:pt x="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38"/>
            <p:cNvSpPr/>
            <p:nvPr/>
          </p:nvSpPr>
          <p:spPr>
            <a:xfrm>
              <a:off x="1544446" y="1173594"/>
              <a:ext cx="356180" cy="722958"/>
            </a:xfrm>
            <a:custGeom>
              <a:avLst/>
              <a:gdLst/>
              <a:ahLst/>
              <a:cxnLst/>
              <a:rect l="l" t="t" r="r" b="b"/>
              <a:pathLst>
                <a:path w="37711" h="76544" extrusionOk="0">
                  <a:moveTo>
                    <a:pt x="34531" y="6203"/>
                  </a:moveTo>
                  <a:cubicBezTo>
                    <a:pt x="34324" y="6514"/>
                    <a:pt x="34047" y="6722"/>
                    <a:pt x="33701" y="6860"/>
                  </a:cubicBezTo>
                  <a:cubicBezTo>
                    <a:pt x="33701" y="6998"/>
                    <a:pt x="33667" y="7033"/>
                    <a:pt x="33563" y="7033"/>
                  </a:cubicBezTo>
                  <a:cubicBezTo>
                    <a:pt x="33529" y="6894"/>
                    <a:pt x="33598" y="6860"/>
                    <a:pt x="33701" y="6860"/>
                  </a:cubicBezTo>
                  <a:cubicBezTo>
                    <a:pt x="33909" y="6549"/>
                    <a:pt x="34254" y="6411"/>
                    <a:pt x="34531" y="6203"/>
                  </a:cubicBezTo>
                  <a:close/>
                  <a:moveTo>
                    <a:pt x="33411" y="7123"/>
                  </a:moveTo>
                  <a:cubicBezTo>
                    <a:pt x="33425" y="7123"/>
                    <a:pt x="33441" y="7127"/>
                    <a:pt x="33459" y="7136"/>
                  </a:cubicBezTo>
                  <a:cubicBezTo>
                    <a:pt x="33459" y="7206"/>
                    <a:pt x="33425" y="7240"/>
                    <a:pt x="33356" y="7240"/>
                  </a:cubicBezTo>
                  <a:cubicBezTo>
                    <a:pt x="33356" y="7240"/>
                    <a:pt x="33321" y="7206"/>
                    <a:pt x="33321" y="7206"/>
                  </a:cubicBezTo>
                  <a:cubicBezTo>
                    <a:pt x="33347" y="7155"/>
                    <a:pt x="33372" y="7123"/>
                    <a:pt x="33411" y="7123"/>
                  </a:cubicBezTo>
                  <a:close/>
                  <a:moveTo>
                    <a:pt x="24137" y="18147"/>
                  </a:moveTo>
                  <a:cubicBezTo>
                    <a:pt x="24104" y="18147"/>
                    <a:pt x="24081" y="18163"/>
                    <a:pt x="24058" y="18163"/>
                  </a:cubicBezTo>
                  <a:lnTo>
                    <a:pt x="24196" y="18163"/>
                  </a:lnTo>
                  <a:cubicBezTo>
                    <a:pt x="24173" y="18151"/>
                    <a:pt x="24154" y="18147"/>
                    <a:pt x="24137" y="18147"/>
                  </a:cubicBezTo>
                  <a:close/>
                  <a:moveTo>
                    <a:pt x="22433" y="19856"/>
                  </a:moveTo>
                  <a:lnTo>
                    <a:pt x="22433" y="19856"/>
                  </a:lnTo>
                  <a:cubicBezTo>
                    <a:pt x="22537" y="20064"/>
                    <a:pt x="22364" y="20133"/>
                    <a:pt x="22260" y="20202"/>
                  </a:cubicBezTo>
                  <a:cubicBezTo>
                    <a:pt x="22226" y="20064"/>
                    <a:pt x="22399" y="19995"/>
                    <a:pt x="22433" y="19856"/>
                  </a:cubicBezTo>
                  <a:close/>
                  <a:moveTo>
                    <a:pt x="22122" y="20306"/>
                  </a:moveTo>
                  <a:cubicBezTo>
                    <a:pt x="22157" y="20340"/>
                    <a:pt x="22122" y="20409"/>
                    <a:pt x="22122" y="20479"/>
                  </a:cubicBezTo>
                  <a:cubicBezTo>
                    <a:pt x="22088" y="20513"/>
                    <a:pt x="22053" y="20513"/>
                    <a:pt x="22018" y="20548"/>
                  </a:cubicBezTo>
                  <a:cubicBezTo>
                    <a:pt x="22018" y="20572"/>
                    <a:pt x="22001" y="20597"/>
                    <a:pt x="21991" y="20597"/>
                  </a:cubicBezTo>
                  <a:cubicBezTo>
                    <a:pt x="21987" y="20597"/>
                    <a:pt x="21984" y="20592"/>
                    <a:pt x="21984" y="20582"/>
                  </a:cubicBezTo>
                  <a:cubicBezTo>
                    <a:pt x="21949" y="20548"/>
                    <a:pt x="21949" y="20548"/>
                    <a:pt x="22018" y="20548"/>
                  </a:cubicBezTo>
                  <a:cubicBezTo>
                    <a:pt x="22053" y="20479"/>
                    <a:pt x="22088" y="20479"/>
                    <a:pt x="22122" y="20479"/>
                  </a:cubicBezTo>
                  <a:cubicBezTo>
                    <a:pt x="22122" y="20409"/>
                    <a:pt x="22088" y="20340"/>
                    <a:pt x="22122" y="20306"/>
                  </a:cubicBezTo>
                  <a:close/>
                  <a:moveTo>
                    <a:pt x="27030" y="3127"/>
                  </a:moveTo>
                  <a:cubicBezTo>
                    <a:pt x="27030" y="3542"/>
                    <a:pt x="26858" y="3887"/>
                    <a:pt x="26788" y="4268"/>
                  </a:cubicBezTo>
                  <a:cubicBezTo>
                    <a:pt x="26512" y="5339"/>
                    <a:pt x="26132" y="6411"/>
                    <a:pt x="25682" y="7448"/>
                  </a:cubicBezTo>
                  <a:cubicBezTo>
                    <a:pt x="25509" y="7862"/>
                    <a:pt x="25440" y="8312"/>
                    <a:pt x="25302" y="8726"/>
                  </a:cubicBezTo>
                  <a:cubicBezTo>
                    <a:pt x="25060" y="9452"/>
                    <a:pt x="24818" y="10144"/>
                    <a:pt x="24473" y="10800"/>
                  </a:cubicBezTo>
                  <a:cubicBezTo>
                    <a:pt x="24058" y="11595"/>
                    <a:pt x="23747" y="12459"/>
                    <a:pt x="23263" y="13220"/>
                  </a:cubicBezTo>
                  <a:cubicBezTo>
                    <a:pt x="23055" y="13496"/>
                    <a:pt x="22883" y="13773"/>
                    <a:pt x="22675" y="14049"/>
                  </a:cubicBezTo>
                  <a:cubicBezTo>
                    <a:pt x="22122" y="14914"/>
                    <a:pt x="21604" y="15812"/>
                    <a:pt x="20981" y="16642"/>
                  </a:cubicBezTo>
                  <a:cubicBezTo>
                    <a:pt x="20739" y="16918"/>
                    <a:pt x="20601" y="17299"/>
                    <a:pt x="20428" y="17610"/>
                  </a:cubicBezTo>
                  <a:cubicBezTo>
                    <a:pt x="19944" y="18508"/>
                    <a:pt x="19426" y="19372"/>
                    <a:pt x="19011" y="20306"/>
                  </a:cubicBezTo>
                  <a:cubicBezTo>
                    <a:pt x="18873" y="20582"/>
                    <a:pt x="18804" y="20893"/>
                    <a:pt x="18700" y="21204"/>
                  </a:cubicBezTo>
                  <a:cubicBezTo>
                    <a:pt x="18562" y="21688"/>
                    <a:pt x="18389" y="22138"/>
                    <a:pt x="18320" y="22622"/>
                  </a:cubicBezTo>
                  <a:cubicBezTo>
                    <a:pt x="18354" y="22172"/>
                    <a:pt x="18285" y="21723"/>
                    <a:pt x="18389" y="21239"/>
                  </a:cubicBezTo>
                  <a:lnTo>
                    <a:pt x="18389" y="21239"/>
                  </a:lnTo>
                  <a:cubicBezTo>
                    <a:pt x="18285" y="21377"/>
                    <a:pt x="18285" y="21550"/>
                    <a:pt x="18251" y="21688"/>
                  </a:cubicBezTo>
                  <a:cubicBezTo>
                    <a:pt x="18251" y="21757"/>
                    <a:pt x="18216" y="21792"/>
                    <a:pt x="18147" y="21792"/>
                  </a:cubicBezTo>
                  <a:cubicBezTo>
                    <a:pt x="18113" y="21792"/>
                    <a:pt x="18078" y="21723"/>
                    <a:pt x="18078" y="21688"/>
                  </a:cubicBezTo>
                  <a:cubicBezTo>
                    <a:pt x="18113" y="21481"/>
                    <a:pt x="18113" y="21274"/>
                    <a:pt x="18147" y="21101"/>
                  </a:cubicBezTo>
                  <a:cubicBezTo>
                    <a:pt x="18389" y="19787"/>
                    <a:pt x="18631" y="18474"/>
                    <a:pt x="19080" y="17229"/>
                  </a:cubicBezTo>
                  <a:cubicBezTo>
                    <a:pt x="19495" y="16158"/>
                    <a:pt x="20048" y="15156"/>
                    <a:pt x="20601" y="14188"/>
                  </a:cubicBezTo>
                  <a:cubicBezTo>
                    <a:pt x="20981" y="13566"/>
                    <a:pt x="21293" y="12943"/>
                    <a:pt x="21638" y="12356"/>
                  </a:cubicBezTo>
                  <a:cubicBezTo>
                    <a:pt x="22053" y="11699"/>
                    <a:pt x="22433" y="11042"/>
                    <a:pt x="22848" y="10386"/>
                  </a:cubicBezTo>
                  <a:cubicBezTo>
                    <a:pt x="23297" y="9694"/>
                    <a:pt x="23712" y="9038"/>
                    <a:pt x="24127" y="8346"/>
                  </a:cubicBezTo>
                  <a:cubicBezTo>
                    <a:pt x="24645" y="7482"/>
                    <a:pt x="25198" y="6687"/>
                    <a:pt x="25648" y="5823"/>
                  </a:cubicBezTo>
                  <a:cubicBezTo>
                    <a:pt x="26028" y="5063"/>
                    <a:pt x="26477" y="4302"/>
                    <a:pt x="26754" y="3507"/>
                  </a:cubicBezTo>
                  <a:cubicBezTo>
                    <a:pt x="26823" y="3369"/>
                    <a:pt x="26892" y="3231"/>
                    <a:pt x="27030" y="3127"/>
                  </a:cubicBezTo>
                  <a:close/>
                  <a:moveTo>
                    <a:pt x="33045" y="7482"/>
                  </a:moveTo>
                  <a:lnTo>
                    <a:pt x="33010" y="7517"/>
                  </a:lnTo>
                  <a:cubicBezTo>
                    <a:pt x="33079" y="7620"/>
                    <a:pt x="33010" y="7655"/>
                    <a:pt x="32941" y="7724"/>
                  </a:cubicBezTo>
                  <a:cubicBezTo>
                    <a:pt x="32595" y="8243"/>
                    <a:pt x="32250" y="8761"/>
                    <a:pt x="32042" y="9349"/>
                  </a:cubicBezTo>
                  <a:cubicBezTo>
                    <a:pt x="31904" y="9729"/>
                    <a:pt x="31662" y="10109"/>
                    <a:pt x="31420" y="10455"/>
                  </a:cubicBezTo>
                  <a:cubicBezTo>
                    <a:pt x="31074" y="10939"/>
                    <a:pt x="30902" y="11492"/>
                    <a:pt x="30521" y="11941"/>
                  </a:cubicBezTo>
                  <a:cubicBezTo>
                    <a:pt x="30141" y="12459"/>
                    <a:pt x="29796" y="12978"/>
                    <a:pt x="29519" y="13531"/>
                  </a:cubicBezTo>
                  <a:cubicBezTo>
                    <a:pt x="29484" y="13566"/>
                    <a:pt x="29450" y="13600"/>
                    <a:pt x="29484" y="13669"/>
                  </a:cubicBezTo>
                  <a:cubicBezTo>
                    <a:pt x="29070" y="14119"/>
                    <a:pt x="28724" y="14637"/>
                    <a:pt x="28344" y="15156"/>
                  </a:cubicBezTo>
                  <a:cubicBezTo>
                    <a:pt x="27860" y="15812"/>
                    <a:pt x="27411" y="16504"/>
                    <a:pt x="26823" y="17126"/>
                  </a:cubicBezTo>
                  <a:cubicBezTo>
                    <a:pt x="26374" y="17610"/>
                    <a:pt x="26028" y="18163"/>
                    <a:pt x="25579" y="18612"/>
                  </a:cubicBezTo>
                  <a:cubicBezTo>
                    <a:pt x="25060" y="19131"/>
                    <a:pt x="24542" y="19614"/>
                    <a:pt x="24023" y="20133"/>
                  </a:cubicBezTo>
                  <a:cubicBezTo>
                    <a:pt x="23967" y="20189"/>
                    <a:pt x="23911" y="20290"/>
                    <a:pt x="23800" y="20290"/>
                  </a:cubicBezTo>
                  <a:cubicBezTo>
                    <a:pt x="23774" y="20290"/>
                    <a:pt x="23745" y="20284"/>
                    <a:pt x="23712" y="20271"/>
                  </a:cubicBezTo>
                  <a:cubicBezTo>
                    <a:pt x="23678" y="20271"/>
                    <a:pt x="23608" y="20306"/>
                    <a:pt x="23574" y="20375"/>
                  </a:cubicBezTo>
                  <a:cubicBezTo>
                    <a:pt x="23263" y="20755"/>
                    <a:pt x="22848" y="21032"/>
                    <a:pt x="22468" y="21377"/>
                  </a:cubicBezTo>
                  <a:cubicBezTo>
                    <a:pt x="22295" y="21516"/>
                    <a:pt x="22122" y="21654"/>
                    <a:pt x="21915" y="21723"/>
                  </a:cubicBezTo>
                  <a:cubicBezTo>
                    <a:pt x="21707" y="21792"/>
                    <a:pt x="21604" y="21999"/>
                    <a:pt x="21465" y="22138"/>
                  </a:cubicBezTo>
                  <a:cubicBezTo>
                    <a:pt x="21120" y="22483"/>
                    <a:pt x="20774" y="22864"/>
                    <a:pt x="20359" y="23105"/>
                  </a:cubicBezTo>
                  <a:cubicBezTo>
                    <a:pt x="20394" y="22864"/>
                    <a:pt x="20567" y="22656"/>
                    <a:pt x="20739" y="22449"/>
                  </a:cubicBezTo>
                  <a:cubicBezTo>
                    <a:pt x="21120" y="21999"/>
                    <a:pt x="21465" y="21481"/>
                    <a:pt x="21846" y="21032"/>
                  </a:cubicBezTo>
                  <a:cubicBezTo>
                    <a:pt x="22053" y="20824"/>
                    <a:pt x="22226" y="20582"/>
                    <a:pt x="22433" y="20340"/>
                  </a:cubicBezTo>
                  <a:cubicBezTo>
                    <a:pt x="23228" y="19476"/>
                    <a:pt x="23954" y="18543"/>
                    <a:pt x="24784" y="17713"/>
                  </a:cubicBezTo>
                  <a:cubicBezTo>
                    <a:pt x="24922" y="17575"/>
                    <a:pt x="25060" y="17402"/>
                    <a:pt x="25164" y="17229"/>
                  </a:cubicBezTo>
                  <a:cubicBezTo>
                    <a:pt x="25717" y="16780"/>
                    <a:pt x="26166" y="16227"/>
                    <a:pt x="26581" y="15639"/>
                  </a:cubicBezTo>
                  <a:lnTo>
                    <a:pt x="26581" y="15639"/>
                  </a:lnTo>
                  <a:cubicBezTo>
                    <a:pt x="26235" y="16020"/>
                    <a:pt x="25855" y="16331"/>
                    <a:pt x="25544" y="16711"/>
                  </a:cubicBezTo>
                  <a:cubicBezTo>
                    <a:pt x="25406" y="16884"/>
                    <a:pt x="25198" y="16987"/>
                    <a:pt x="25129" y="17229"/>
                  </a:cubicBezTo>
                  <a:cubicBezTo>
                    <a:pt x="24956" y="17299"/>
                    <a:pt x="24853" y="17437"/>
                    <a:pt x="24714" y="17541"/>
                  </a:cubicBezTo>
                  <a:cubicBezTo>
                    <a:pt x="24714" y="17713"/>
                    <a:pt x="24542" y="17782"/>
                    <a:pt x="24438" y="17886"/>
                  </a:cubicBezTo>
                  <a:lnTo>
                    <a:pt x="24438" y="17852"/>
                  </a:lnTo>
                  <a:lnTo>
                    <a:pt x="24403" y="17852"/>
                  </a:lnTo>
                  <a:cubicBezTo>
                    <a:pt x="24369" y="17886"/>
                    <a:pt x="24369" y="17886"/>
                    <a:pt x="24403" y="17921"/>
                  </a:cubicBezTo>
                  <a:cubicBezTo>
                    <a:pt x="24403" y="17990"/>
                    <a:pt x="24369" y="18024"/>
                    <a:pt x="24265" y="18024"/>
                  </a:cubicBezTo>
                  <a:cubicBezTo>
                    <a:pt x="24265" y="18059"/>
                    <a:pt x="24231" y="18094"/>
                    <a:pt x="24196" y="18094"/>
                  </a:cubicBezTo>
                  <a:lnTo>
                    <a:pt x="24196" y="18128"/>
                  </a:lnTo>
                  <a:lnTo>
                    <a:pt x="24196" y="18163"/>
                  </a:lnTo>
                  <a:cubicBezTo>
                    <a:pt x="24134" y="18255"/>
                    <a:pt x="24100" y="18375"/>
                    <a:pt x="23946" y="18375"/>
                  </a:cubicBezTo>
                  <a:cubicBezTo>
                    <a:pt x="23927" y="18375"/>
                    <a:pt x="23907" y="18374"/>
                    <a:pt x="23885" y="18370"/>
                  </a:cubicBezTo>
                  <a:cubicBezTo>
                    <a:pt x="23850" y="18370"/>
                    <a:pt x="23816" y="18439"/>
                    <a:pt x="23781" y="18474"/>
                  </a:cubicBezTo>
                  <a:cubicBezTo>
                    <a:pt x="23436" y="18854"/>
                    <a:pt x="23090" y="19269"/>
                    <a:pt x="22779" y="19684"/>
                  </a:cubicBezTo>
                  <a:cubicBezTo>
                    <a:pt x="22689" y="19773"/>
                    <a:pt x="22625" y="19863"/>
                    <a:pt x="22497" y="19863"/>
                  </a:cubicBezTo>
                  <a:cubicBezTo>
                    <a:pt x="22478" y="19863"/>
                    <a:pt x="22456" y="19861"/>
                    <a:pt x="22433" y="19856"/>
                  </a:cubicBezTo>
                  <a:lnTo>
                    <a:pt x="22433" y="19856"/>
                  </a:lnTo>
                  <a:cubicBezTo>
                    <a:pt x="22433" y="19856"/>
                    <a:pt x="22433" y="19856"/>
                    <a:pt x="22433" y="19856"/>
                  </a:cubicBezTo>
                  <a:cubicBezTo>
                    <a:pt x="22710" y="19545"/>
                    <a:pt x="22952" y="19165"/>
                    <a:pt x="23228" y="18854"/>
                  </a:cubicBezTo>
                  <a:cubicBezTo>
                    <a:pt x="23712" y="18266"/>
                    <a:pt x="24196" y="17713"/>
                    <a:pt x="24680" y="17126"/>
                  </a:cubicBezTo>
                  <a:cubicBezTo>
                    <a:pt x="24818" y="16987"/>
                    <a:pt x="24922" y="16780"/>
                    <a:pt x="25095" y="16676"/>
                  </a:cubicBezTo>
                  <a:cubicBezTo>
                    <a:pt x="25026" y="16607"/>
                    <a:pt x="24922" y="16538"/>
                    <a:pt x="25026" y="16400"/>
                  </a:cubicBezTo>
                  <a:cubicBezTo>
                    <a:pt x="25268" y="16054"/>
                    <a:pt x="25509" y="15709"/>
                    <a:pt x="25751" y="15363"/>
                  </a:cubicBezTo>
                  <a:cubicBezTo>
                    <a:pt x="26132" y="14879"/>
                    <a:pt x="26512" y="14464"/>
                    <a:pt x="26858" y="13980"/>
                  </a:cubicBezTo>
                  <a:cubicBezTo>
                    <a:pt x="26996" y="13773"/>
                    <a:pt x="27169" y="13600"/>
                    <a:pt x="27341" y="13427"/>
                  </a:cubicBezTo>
                  <a:cubicBezTo>
                    <a:pt x="28067" y="12459"/>
                    <a:pt x="28897" y="11595"/>
                    <a:pt x="29726" y="10731"/>
                  </a:cubicBezTo>
                  <a:cubicBezTo>
                    <a:pt x="30072" y="10386"/>
                    <a:pt x="30487" y="10040"/>
                    <a:pt x="30867" y="9660"/>
                  </a:cubicBezTo>
                  <a:cubicBezTo>
                    <a:pt x="31455" y="9107"/>
                    <a:pt x="32042" y="8519"/>
                    <a:pt x="32595" y="7931"/>
                  </a:cubicBezTo>
                  <a:cubicBezTo>
                    <a:pt x="32734" y="7793"/>
                    <a:pt x="32976" y="7724"/>
                    <a:pt x="33010" y="7482"/>
                  </a:cubicBezTo>
                  <a:close/>
                  <a:moveTo>
                    <a:pt x="36186" y="4800"/>
                  </a:moveTo>
                  <a:cubicBezTo>
                    <a:pt x="36220" y="4800"/>
                    <a:pt x="36250" y="4824"/>
                    <a:pt x="36294" y="4890"/>
                  </a:cubicBezTo>
                  <a:cubicBezTo>
                    <a:pt x="36190" y="5063"/>
                    <a:pt x="36017" y="5132"/>
                    <a:pt x="35844" y="5201"/>
                  </a:cubicBezTo>
                  <a:cubicBezTo>
                    <a:pt x="34738" y="5685"/>
                    <a:pt x="33840" y="6376"/>
                    <a:pt x="33010" y="7240"/>
                  </a:cubicBezTo>
                  <a:cubicBezTo>
                    <a:pt x="32388" y="7931"/>
                    <a:pt x="31731" y="8588"/>
                    <a:pt x="31040" y="9210"/>
                  </a:cubicBezTo>
                  <a:cubicBezTo>
                    <a:pt x="30591" y="9625"/>
                    <a:pt x="30176" y="10074"/>
                    <a:pt x="29692" y="10524"/>
                  </a:cubicBezTo>
                  <a:cubicBezTo>
                    <a:pt x="28689" y="11492"/>
                    <a:pt x="27791" y="12563"/>
                    <a:pt x="26858" y="13635"/>
                  </a:cubicBezTo>
                  <a:cubicBezTo>
                    <a:pt x="26132" y="14499"/>
                    <a:pt x="25475" y="15397"/>
                    <a:pt x="24853" y="16331"/>
                  </a:cubicBezTo>
                  <a:cubicBezTo>
                    <a:pt x="24403" y="16987"/>
                    <a:pt x="23885" y="17610"/>
                    <a:pt x="23366" y="18232"/>
                  </a:cubicBezTo>
                  <a:cubicBezTo>
                    <a:pt x="22675" y="19061"/>
                    <a:pt x="22088" y="19960"/>
                    <a:pt x="21465" y="20824"/>
                  </a:cubicBezTo>
                  <a:cubicBezTo>
                    <a:pt x="20878" y="21585"/>
                    <a:pt x="20394" y="22449"/>
                    <a:pt x="19875" y="23278"/>
                  </a:cubicBezTo>
                  <a:cubicBezTo>
                    <a:pt x="19875" y="23036"/>
                    <a:pt x="20014" y="22794"/>
                    <a:pt x="20083" y="22552"/>
                  </a:cubicBezTo>
                  <a:cubicBezTo>
                    <a:pt x="20428" y="21481"/>
                    <a:pt x="21016" y="20513"/>
                    <a:pt x="21569" y="19511"/>
                  </a:cubicBezTo>
                  <a:cubicBezTo>
                    <a:pt x="22018" y="18681"/>
                    <a:pt x="22606" y="17886"/>
                    <a:pt x="23055" y="17022"/>
                  </a:cubicBezTo>
                  <a:cubicBezTo>
                    <a:pt x="23263" y="16642"/>
                    <a:pt x="23401" y="16262"/>
                    <a:pt x="23608" y="15881"/>
                  </a:cubicBezTo>
                  <a:cubicBezTo>
                    <a:pt x="24127" y="14879"/>
                    <a:pt x="24784" y="13911"/>
                    <a:pt x="25406" y="12978"/>
                  </a:cubicBezTo>
                  <a:cubicBezTo>
                    <a:pt x="26097" y="11906"/>
                    <a:pt x="26996" y="10973"/>
                    <a:pt x="27825" y="10040"/>
                  </a:cubicBezTo>
                  <a:cubicBezTo>
                    <a:pt x="28413" y="9383"/>
                    <a:pt x="29070" y="8796"/>
                    <a:pt x="29726" y="8208"/>
                  </a:cubicBezTo>
                  <a:cubicBezTo>
                    <a:pt x="29865" y="8070"/>
                    <a:pt x="30072" y="8001"/>
                    <a:pt x="30245" y="7862"/>
                  </a:cubicBezTo>
                  <a:cubicBezTo>
                    <a:pt x="30902" y="7344"/>
                    <a:pt x="31524" y="6791"/>
                    <a:pt x="32250" y="6411"/>
                  </a:cubicBezTo>
                  <a:cubicBezTo>
                    <a:pt x="32837" y="6065"/>
                    <a:pt x="33390" y="5754"/>
                    <a:pt x="34047" y="5616"/>
                  </a:cubicBezTo>
                  <a:cubicBezTo>
                    <a:pt x="34254" y="5546"/>
                    <a:pt x="34427" y="5443"/>
                    <a:pt x="34600" y="5374"/>
                  </a:cubicBezTo>
                  <a:cubicBezTo>
                    <a:pt x="35084" y="5132"/>
                    <a:pt x="35603" y="4959"/>
                    <a:pt x="36121" y="4821"/>
                  </a:cubicBezTo>
                  <a:cubicBezTo>
                    <a:pt x="36146" y="4808"/>
                    <a:pt x="36167" y="4800"/>
                    <a:pt x="36186" y="4800"/>
                  </a:cubicBezTo>
                  <a:close/>
                  <a:moveTo>
                    <a:pt x="20359" y="23140"/>
                  </a:moveTo>
                  <a:cubicBezTo>
                    <a:pt x="20359" y="23175"/>
                    <a:pt x="20359" y="23209"/>
                    <a:pt x="20325" y="23209"/>
                  </a:cubicBezTo>
                  <a:cubicBezTo>
                    <a:pt x="20325" y="23244"/>
                    <a:pt x="20256" y="23278"/>
                    <a:pt x="20256" y="23278"/>
                  </a:cubicBezTo>
                  <a:cubicBezTo>
                    <a:pt x="20186" y="23244"/>
                    <a:pt x="20256" y="23209"/>
                    <a:pt x="20256" y="23175"/>
                  </a:cubicBezTo>
                  <a:cubicBezTo>
                    <a:pt x="20290" y="23140"/>
                    <a:pt x="20325" y="23140"/>
                    <a:pt x="20359" y="23140"/>
                  </a:cubicBezTo>
                  <a:close/>
                  <a:moveTo>
                    <a:pt x="17559" y="23486"/>
                  </a:moveTo>
                  <a:cubicBezTo>
                    <a:pt x="17629" y="23555"/>
                    <a:pt x="17663" y="23659"/>
                    <a:pt x="17663" y="23762"/>
                  </a:cubicBezTo>
                  <a:cubicBezTo>
                    <a:pt x="17663" y="23693"/>
                    <a:pt x="17559" y="23624"/>
                    <a:pt x="17559" y="23486"/>
                  </a:cubicBezTo>
                  <a:close/>
                  <a:moveTo>
                    <a:pt x="14241" y="24039"/>
                  </a:moveTo>
                  <a:cubicBezTo>
                    <a:pt x="14310" y="24039"/>
                    <a:pt x="14310" y="24108"/>
                    <a:pt x="14310" y="24142"/>
                  </a:cubicBezTo>
                  <a:cubicBezTo>
                    <a:pt x="14310" y="24177"/>
                    <a:pt x="14276" y="24246"/>
                    <a:pt x="14276" y="24246"/>
                  </a:cubicBezTo>
                  <a:cubicBezTo>
                    <a:pt x="14207" y="24246"/>
                    <a:pt x="14172" y="24177"/>
                    <a:pt x="14172" y="24142"/>
                  </a:cubicBezTo>
                  <a:cubicBezTo>
                    <a:pt x="14172" y="24073"/>
                    <a:pt x="14172" y="24039"/>
                    <a:pt x="14241" y="24039"/>
                  </a:cubicBezTo>
                  <a:close/>
                  <a:moveTo>
                    <a:pt x="34121" y="24255"/>
                  </a:moveTo>
                  <a:cubicBezTo>
                    <a:pt x="34125" y="24255"/>
                    <a:pt x="34133" y="24263"/>
                    <a:pt x="34151" y="24281"/>
                  </a:cubicBezTo>
                  <a:cubicBezTo>
                    <a:pt x="34151" y="24281"/>
                    <a:pt x="34151" y="24281"/>
                    <a:pt x="34151" y="24315"/>
                  </a:cubicBezTo>
                  <a:lnTo>
                    <a:pt x="34116" y="24315"/>
                  </a:lnTo>
                  <a:cubicBezTo>
                    <a:pt x="34116" y="24315"/>
                    <a:pt x="34082" y="24281"/>
                    <a:pt x="34116" y="24281"/>
                  </a:cubicBezTo>
                  <a:cubicBezTo>
                    <a:pt x="34116" y="24263"/>
                    <a:pt x="34116" y="24255"/>
                    <a:pt x="34121" y="24255"/>
                  </a:cubicBezTo>
                  <a:close/>
                  <a:moveTo>
                    <a:pt x="19461" y="24695"/>
                  </a:moveTo>
                  <a:lnTo>
                    <a:pt x="19461" y="24799"/>
                  </a:lnTo>
                  <a:cubicBezTo>
                    <a:pt x="19426" y="24765"/>
                    <a:pt x="19426" y="24730"/>
                    <a:pt x="19426" y="24695"/>
                  </a:cubicBezTo>
                  <a:close/>
                  <a:moveTo>
                    <a:pt x="19115" y="25525"/>
                  </a:moveTo>
                  <a:cubicBezTo>
                    <a:pt x="19184" y="25525"/>
                    <a:pt x="19149" y="25525"/>
                    <a:pt x="19115" y="25560"/>
                  </a:cubicBezTo>
                  <a:lnTo>
                    <a:pt x="19115" y="25525"/>
                  </a:lnTo>
                  <a:close/>
                  <a:moveTo>
                    <a:pt x="26927" y="2332"/>
                  </a:moveTo>
                  <a:cubicBezTo>
                    <a:pt x="27030" y="2401"/>
                    <a:pt x="26996" y="2505"/>
                    <a:pt x="26961" y="2574"/>
                  </a:cubicBezTo>
                  <a:cubicBezTo>
                    <a:pt x="26754" y="3265"/>
                    <a:pt x="26477" y="3922"/>
                    <a:pt x="26132" y="4544"/>
                  </a:cubicBezTo>
                  <a:cubicBezTo>
                    <a:pt x="25682" y="5443"/>
                    <a:pt x="25233" y="6307"/>
                    <a:pt x="24680" y="7136"/>
                  </a:cubicBezTo>
                  <a:cubicBezTo>
                    <a:pt x="24058" y="8139"/>
                    <a:pt x="23505" y="9210"/>
                    <a:pt x="22813" y="10178"/>
                  </a:cubicBezTo>
                  <a:cubicBezTo>
                    <a:pt x="22191" y="11042"/>
                    <a:pt x="21742" y="11976"/>
                    <a:pt x="21189" y="12874"/>
                  </a:cubicBezTo>
                  <a:cubicBezTo>
                    <a:pt x="20705" y="13704"/>
                    <a:pt x="20290" y="14568"/>
                    <a:pt x="19772" y="15397"/>
                  </a:cubicBezTo>
                  <a:cubicBezTo>
                    <a:pt x="19322" y="16089"/>
                    <a:pt x="19011" y="16884"/>
                    <a:pt x="18804" y="17679"/>
                  </a:cubicBezTo>
                  <a:cubicBezTo>
                    <a:pt x="18735" y="17921"/>
                    <a:pt x="18631" y="18128"/>
                    <a:pt x="18527" y="18370"/>
                  </a:cubicBezTo>
                  <a:cubicBezTo>
                    <a:pt x="18285" y="18889"/>
                    <a:pt x="18216" y="19442"/>
                    <a:pt x="18147" y="19995"/>
                  </a:cubicBezTo>
                  <a:cubicBezTo>
                    <a:pt x="18078" y="20479"/>
                    <a:pt x="18043" y="20962"/>
                    <a:pt x="17801" y="21377"/>
                  </a:cubicBezTo>
                  <a:cubicBezTo>
                    <a:pt x="17732" y="21481"/>
                    <a:pt x="17767" y="21585"/>
                    <a:pt x="17767" y="21688"/>
                  </a:cubicBezTo>
                  <a:cubicBezTo>
                    <a:pt x="17801" y="22172"/>
                    <a:pt x="17732" y="22622"/>
                    <a:pt x="17732" y="23105"/>
                  </a:cubicBezTo>
                  <a:cubicBezTo>
                    <a:pt x="17732" y="23175"/>
                    <a:pt x="17732" y="23244"/>
                    <a:pt x="17594" y="23244"/>
                  </a:cubicBezTo>
                  <a:lnTo>
                    <a:pt x="17594" y="23278"/>
                  </a:lnTo>
                  <a:cubicBezTo>
                    <a:pt x="17490" y="22864"/>
                    <a:pt x="17629" y="22414"/>
                    <a:pt x="17387" y="22034"/>
                  </a:cubicBezTo>
                  <a:lnTo>
                    <a:pt x="17387" y="22034"/>
                  </a:lnTo>
                  <a:cubicBezTo>
                    <a:pt x="17387" y="23209"/>
                    <a:pt x="17318" y="24419"/>
                    <a:pt x="17490" y="25629"/>
                  </a:cubicBezTo>
                  <a:cubicBezTo>
                    <a:pt x="17387" y="25594"/>
                    <a:pt x="17352" y="25594"/>
                    <a:pt x="17352" y="25560"/>
                  </a:cubicBezTo>
                  <a:cubicBezTo>
                    <a:pt x="17041" y="24834"/>
                    <a:pt x="16592" y="24142"/>
                    <a:pt x="16315" y="23347"/>
                  </a:cubicBezTo>
                  <a:cubicBezTo>
                    <a:pt x="16039" y="22622"/>
                    <a:pt x="16073" y="21896"/>
                    <a:pt x="16142" y="21135"/>
                  </a:cubicBezTo>
                  <a:cubicBezTo>
                    <a:pt x="16246" y="19926"/>
                    <a:pt x="16592" y="18750"/>
                    <a:pt x="16765" y="17541"/>
                  </a:cubicBezTo>
                  <a:cubicBezTo>
                    <a:pt x="16834" y="17091"/>
                    <a:pt x="17076" y="16711"/>
                    <a:pt x="17248" y="16296"/>
                  </a:cubicBezTo>
                  <a:cubicBezTo>
                    <a:pt x="17352" y="16123"/>
                    <a:pt x="17421" y="15916"/>
                    <a:pt x="17456" y="15709"/>
                  </a:cubicBezTo>
                  <a:cubicBezTo>
                    <a:pt x="17629" y="14879"/>
                    <a:pt x="17940" y="14119"/>
                    <a:pt x="18251" y="13358"/>
                  </a:cubicBezTo>
                  <a:cubicBezTo>
                    <a:pt x="18562" y="12667"/>
                    <a:pt x="18908" y="12045"/>
                    <a:pt x="19288" y="11422"/>
                  </a:cubicBezTo>
                  <a:cubicBezTo>
                    <a:pt x="19772" y="10697"/>
                    <a:pt x="20325" y="10005"/>
                    <a:pt x="20981" y="9418"/>
                  </a:cubicBezTo>
                  <a:cubicBezTo>
                    <a:pt x="21569" y="8934"/>
                    <a:pt x="22088" y="8346"/>
                    <a:pt x="22571" y="7759"/>
                  </a:cubicBezTo>
                  <a:cubicBezTo>
                    <a:pt x="23401" y="6825"/>
                    <a:pt x="24265" y="5892"/>
                    <a:pt x="25026" y="4924"/>
                  </a:cubicBezTo>
                  <a:cubicBezTo>
                    <a:pt x="25337" y="4509"/>
                    <a:pt x="25717" y="4129"/>
                    <a:pt x="25993" y="3714"/>
                  </a:cubicBezTo>
                  <a:cubicBezTo>
                    <a:pt x="26270" y="3300"/>
                    <a:pt x="26546" y="2885"/>
                    <a:pt x="26788" y="2470"/>
                  </a:cubicBezTo>
                  <a:cubicBezTo>
                    <a:pt x="26823" y="2436"/>
                    <a:pt x="26858" y="2366"/>
                    <a:pt x="26927" y="2332"/>
                  </a:cubicBezTo>
                  <a:close/>
                  <a:moveTo>
                    <a:pt x="17629" y="25594"/>
                  </a:moveTo>
                  <a:cubicBezTo>
                    <a:pt x="17663" y="25594"/>
                    <a:pt x="17663" y="25594"/>
                    <a:pt x="17663" y="25629"/>
                  </a:cubicBezTo>
                  <a:cubicBezTo>
                    <a:pt x="17663" y="25663"/>
                    <a:pt x="17663" y="25663"/>
                    <a:pt x="17663" y="25663"/>
                  </a:cubicBezTo>
                  <a:cubicBezTo>
                    <a:pt x="17663" y="25681"/>
                    <a:pt x="17655" y="25689"/>
                    <a:pt x="17646" y="25689"/>
                  </a:cubicBezTo>
                  <a:cubicBezTo>
                    <a:pt x="17637" y="25689"/>
                    <a:pt x="17629" y="25681"/>
                    <a:pt x="17629" y="25663"/>
                  </a:cubicBezTo>
                  <a:cubicBezTo>
                    <a:pt x="17629" y="25663"/>
                    <a:pt x="17629" y="25629"/>
                    <a:pt x="17629" y="25594"/>
                  </a:cubicBezTo>
                  <a:close/>
                  <a:moveTo>
                    <a:pt x="19115" y="25594"/>
                  </a:moveTo>
                  <a:cubicBezTo>
                    <a:pt x="19115" y="25732"/>
                    <a:pt x="19080" y="25871"/>
                    <a:pt x="18908" y="25940"/>
                  </a:cubicBezTo>
                  <a:cubicBezTo>
                    <a:pt x="18942" y="25802"/>
                    <a:pt x="18977" y="25663"/>
                    <a:pt x="19115" y="25594"/>
                  </a:cubicBezTo>
                  <a:close/>
                  <a:moveTo>
                    <a:pt x="19954" y="27629"/>
                  </a:moveTo>
                  <a:cubicBezTo>
                    <a:pt x="19951" y="27630"/>
                    <a:pt x="19948" y="27632"/>
                    <a:pt x="19944" y="27634"/>
                  </a:cubicBezTo>
                  <a:cubicBezTo>
                    <a:pt x="19947" y="27636"/>
                    <a:pt x="19950" y="27639"/>
                    <a:pt x="19952" y="27642"/>
                  </a:cubicBezTo>
                  <a:lnTo>
                    <a:pt x="19952" y="27642"/>
                  </a:lnTo>
                  <a:cubicBezTo>
                    <a:pt x="19953" y="27637"/>
                    <a:pt x="19953" y="27633"/>
                    <a:pt x="19954" y="27629"/>
                  </a:cubicBezTo>
                  <a:close/>
                  <a:moveTo>
                    <a:pt x="18735" y="26320"/>
                  </a:moveTo>
                  <a:lnTo>
                    <a:pt x="18735" y="26320"/>
                  </a:lnTo>
                  <a:cubicBezTo>
                    <a:pt x="18804" y="26700"/>
                    <a:pt x="18113" y="28843"/>
                    <a:pt x="17732" y="29431"/>
                  </a:cubicBezTo>
                  <a:cubicBezTo>
                    <a:pt x="17732" y="28705"/>
                    <a:pt x="17974" y="27910"/>
                    <a:pt x="18735" y="26320"/>
                  </a:cubicBezTo>
                  <a:close/>
                  <a:moveTo>
                    <a:pt x="24507" y="29949"/>
                  </a:moveTo>
                  <a:lnTo>
                    <a:pt x="24542" y="29984"/>
                  </a:lnTo>
                  <a:lnTo>
                    <a:pt x="24542" y="29949"/>
                  </a:lnTo>
                  <a:close/>
                  <a:moveTo>
                    <a:pt x="15589" y="29915"/>
                  </a:moveTo>
                  <a:cubicBezTo>
                    <a:pt x="15589" y="29915"/>
                    <a:pt x="15589" y="29949"/>
                    <a:pt x="15624" y="29984"/>
                  </a:cubicBezTo>
                  <a:cubicBezTo>
                    <a:pt x="15589" y="29984"/>
                    <a:pt x="15589" y="30019"/>
                    <a:pt x="15555" y="30019"/>
                  </a:cubicBezTo>
                  <a:cubicBezTo>
                    <a:pt x="15520" y="29984"/>
                    <a:pt x="15486" y="29949"/>
                    <a:pt x="15520" y="29915"/>
                  </a:cubicBezTo>
                  <a:close/>
                  <a:moveTo>
                    <a:pt x="16937" y="30537"/>
                  </a:moveTo>
                  <a:cubicBezTo>
                    <a:pt x="16937" y="30917"/>
                    <a:pt x="16765" y="31263"/>
                    <a:pt x="16523" y="31574"/>
                  </a:cubicBezTo>
                  <a:cubicBezTo>
                    <a:pt x="16592" y="31194"/>
                    <a:pt x="16799" y="30883"/>
                    <a:pt x="16937" y="30537"/>
                  </a:cubicBezTo>
                  <a:close/>
                  <a:moveTo>
                    <a:pt x="20498" y="32023"/>
                  </a:moveTo>
                  <a:lnTo>
                    <a:pt x="20498" y="32055"/>
                  </a:lnTo>
                  <a:lnTo>
                    <a:pt x="20498" y="32055"/>
                  </a:lnTo>
                  <a:cubicBezTo>
                    <a:pt x="20509" y="32044"/>
                    <a:pt x="20520" y="32034"/>
                    <a:pt x="20532" y="32023"/>
                  </a:cubicBezTo>
                  <a:close/>
                  <a:moveTo>
                    <a:pt x="20498" y="32196"/>
                  </a:moveTo>
                  <a:cubicBezTo>
                    <a:pt x="20532" y="32300"/>
                    <a:pt x="20428" y="32334"/>
                    <a:pt x="20359" y="32404"/>
                  </a:cubicBezTo>
                  <a:cubicBezTo>
                    <a:pt x="20394" y="32300"/>
                    <a:pt x="20359" y="32196"/>
                    <a:pt x="20498" y="32196"/>
                  </a:cubicBezTo>
                  <a:close/>
                  <a:moveTo>
                    <a:pt x="15071" y="32784"/>
                  </a:moveTo>
                  <a:lnTo>
                    <a:pt x="15071" y="32818"/>
                  </a:lnTo>
                  <a:lnTo>
                    <a:pt x="15036" y="32784"/>
                  </a:lnTo>
                  <a:close/>
                  <a:moveTo>
                    <a:pt x="15416" y="32991"/>
                  </a:moveTo>
                  <a:cubicBezTo>
                    <a:pt x="15416" y="32991"/>
                    <a:pt x="15416" y="33026"/>
                    <a:pt x="15416" y="33026"/>
                  </a:cubicBezTo>
                  <a:cubicBezTo>
                    <a:pt x="15416" y="33026"/>
                    <a:pt x="15382" y="33026"/>
                    <a:pt x="15382" y="32991"/>
                  </a:cubicBezTo>
                  <a:close/>
                  <a:moveTo>
                    <a:pt x="11925" y="32092"/>
                  </a:moveTo>
                  <a:lnTo>
                    <a:pt x="11925" y="32092"/>
                  </a:lnTo>
                  <a:cubicBezTo>
                    <a:pt x="11960" y="32438"/>
                    <a:pt x="11925" y="32749"/>
                    <a:pt x="11856" y="33095"/>
                  </a:cubicBezTo>
                  <a:cubicBezTo>
                    <a:pt x="11856" y="33164"/>
                    <a:pt x="11822" y="33233"/>
                    <a:pt x="11753" y="33233"/>
                  </a:cubicBezTo>
                  <a:cubicBezTo>
                    <a:pt x="11649" y="33199"/>
                    <a:pt x="11649" y="33129"/>
                    <a:pt x="11649" y="33060"/>
                  </a:cubicBezTo>
                  <a:cubicBezTo>
                    <a:pt x="11683" y="32715"/>
                    <a:pt x="11753" y="32404"/>
                    <a:pt x="11925" y="32092"/>
                  </a:cubicBezTo>
                  <a:close/>
                  <a:moveTo>
                    <a:pt x="11130" y="33959"/>
                  </a:moveTo>
                  <a:lnTo>
                    <a:pt x="11130" y="33994"/>
                  </a:lnTo>
                  <a:lnTo>
                    <a:pt x="11096" y="33994"/>
                  </a:lnTo>
                  <a:lnTo>
                    <a:pt x="11096" y="33959"/>
                  </a:lnTo>
                  <a:close/>
                  <a:moveTo>
                    <a:pt x="32872" y="26873"/>
                  </a:moveTo>
                  <a:lnTo>
                    <a:pt x="32872" y="26873"/>
                  </a:lnTo>
                  <a:cubicBezTo>
                    <a:pt x="32768" y="28394"/>
                    <a:pt x="30867" y="32853"/>
                    <a:pt x="29554" y="34097"/>
                  </a:cubicBezTo>
                  <a:cubicBezTo>
                    <a:pt x="29519" y="33752"/>
                    <a:pt x="29657" y="33510"/>
                    <a:pt x="29761" y="33268"/>
                  </a:cubicBezTo>
                  <a:cubicBezTo>
                    <a:pt x="29865" y="32991"/>
                    <a:pt x="29865" y="32680"/>
                    <a:pt x="29899" y="32404"/>
                  </a:cubicBezTo>
                  <a:cubicBezTo>
                    <a:pt x="29934" y="32162"/>
                    <a:pt x="29761" y="31989"/>
                    <a:pt x="29519" y="31920"/>
                  </a:cubicBezTo>
                  <a:cubicBezTo>
                    <a:pt x="29865" y="31332"/>
                    <a:pt x="32699" y="27080"/>
                    <a:pt x="32872" y="26873"/>
                  </a:cubicBezTo>
                  <a:close/>
                  <a:moveTo>
                    <a:pt x="16142" y="32784"/>
                  </a:moveTo>
                  <a:cubicBezTo>
                    <a:pt x="15935" y="33199"/>
                    <a:pt x="15762" y="33613"/>
                    <a:pt x="15555" y="33994"/>
                  </a:cubicBezTo>
                  <a:cubicBezTo>
                    <a:pt x="15520" y="34063"/>
                    <a:pt x="15451" y="34097"/>
                    <a:pt x="15382" y="34132"/>
                  </a:cubicBezTo>
                  <a:cubicBezTo>
                    <a:pt x="15416" y="34028"/>
                    <a:pt x="15451" y="33924"/>
                    <a:pt x="15486" y="33821"/>
                  </a:cubicBezTo>
                  <a:cubicBezTo>
                    <a:pt x="15589" y="33406"/>
                    <a:pt x="15831" y="33095"/>
                    <a:pt x="16142" y="32784"/>
                  </a:cubicBezTo>
                  <a:close/>
                  <a:moveTo>
                    <a:pt x="32215" y="16711"/>
                  </a:moveTo>
                  <a:cubicBezTo>
                    <a:pt x="32250" y="16918"/>
                    <a:pt x="32111" y="17057"/>
                    <a:pt x="32077" y="17229"/>
                  </a:cubicBezTo>
                  <a:cubicBezTo>
                    <a:pt x="31869" y="18059"/>
                    <a:pt x="31558" y="18819"/>
                    <a:pt x="31213" y="19580"/>
                  </a:cubicBezTo>
                  <a:cubicBezTo>
                    <a:pt x="31109" y="19822"/>
                    <a:pt x="31040" y="20064"/>
                    <a:pt x="30971" y="20306"/>
                  </a:cubicBezTo>
                  <a:cubicBezTo>
                    <a:pt x="30556" y="21654"/>
                    <a:pt x="30072" y="22967"/>
                    <a:pt x="29346" y="24177"/>
                  </a:cubicBezTo>
                  <a:cubicBezTo>
                    <a:pt x="29035" y="24695"/>
                    <a:pt x="28793" y="25214"/>
                    <a:pt x="28517" y="25732"/>
                  </a:cubicBezTo>
                  <a:cubicBezTo>
                    <a:pt x="28033" y="26666"/>
                    <a:pt x="27376" y="27461"/>
                    <a:pt x="26754" y="28290"/>
                  </a:cubicBezTo>
                  <a:cubicBezTo>
                    <a:pt x="26166" y="29051"/>
                    <a:pt x="25509" y="29707"/>
                    <a:pt x="24922" y="30399"/>
                  </a:cubicBezTo>
                  <a:cubicBezTo>
                    <a:pt x="24784" y="30606"/>
                    <a:pt x="24611" y="30744"/>
                    <a:pt x="24369" y="30848"/>
                  </a:cubicBezTo>
                  <a:cubicBezTo>
                    <a:pt x="24473" y="30675"/>
                    <a:pt x="24576" y="30502"/>
                    <a:pt x="24680" y="30364"/>
                  </a:cubicBezTo>
                  <a:cubicBezTo>
                    <a:pt x="24749" y="30260"/>
                    <a:pt x="24853" y="30191"/>
                    <a:pt x="24818" y="30053"/>
                  </a:cubicBezTo>
                  <a:lnTo>
                    <a:pt x="24818" y="30053"/>
                  </a:lnTo>
                  <a:cubicBezTo>
                    <a:pt x="24714" y="30088"/>
                    <a:pt x="24645" y="30191"/>
                    <a:pt x="24611" y="30295"/>
                  </a:cubicBezTo>
                  <a:cubicBezTo>
                    <a:pt x="24438" y="30502"/>
                    <a:pt x="24300" y="30744"/>
                    <a:pt x="24092" y="30952"/>
                  </a:cubicBezTo>
                  <a:cubicBezTo>
                    <a:pt x="24023" y="31021"/>
                    <a:pt x="23989" y="31090"/>
                    <a:pt x="23954" y="31228"/>
                  </a:cubicBezTo>
                  <a:cubicBezTo>
                    <a:pt x="23919" y="31436"/>
                    <a:pt x="23850" y="31470"/>
                    <a:pt x="23574" y="31505"/>
                  </a:cubicBezTo>
                  <a:cubicBezTo>
                    <a:pt x="23781" y="31021"/>
                    <a:pt x="23989" y="30606"/>
                    <a:pt x="24231" y="30157"/>
                  </a:cubicBezTo>
                  <a:cubicBezTo>
                    <a:pt x="24231" y="30157"/>
                    <a:pt x="24300" y="30157"/>
                    <a:pt x="24300" y="30191"/>
                  </a:cubicBezTo>
                  <a:cubicBezTo>
                    <a:pt x="24473" y="30191"/>
                    <a:pt x="24473" y="30053"/>
                    <a:pt x="24507" y="29949"/>
                  </a:cubicBezTo>
                  <a:cubicBezTo>
                    <a:pt x="24438" y="29880"/>
                    <a:pt x="24473" y="29777"/>
                    <a:pt x="24507" y="29673"/>
                  </a:cubicBezTo>
                  <a:cubicBezTo>
                    <a:pt x="24922" y="28947"/>
                    <a:pt x="25198" y="28152"/>
                    <a:pt x="25717" y="27530"/>
                  </a:cubicBezTo>
                  <a:cubicBezTo>
                    <a:pt x="25959" y="27219"/>
                    <a:pt x="26097" y="26839"/>
                    <a:pt x="26477" y="26631"/>
                  </a:cubicBezTo>
                  <a:cubicBezTo>
                    <a:pt x="26650" y="26527"/>
                    <a:pt x="26546" y="26320"/>
                    <a:pt x="26374" y="26251"/>
                  </a:cubicBezTo>
                  <a:cubicBezTo>
                    <a:pt x="26342" y="26235"/>
                    <a:pt x="26311" y="26230"/>
                    <a:pt x="26280" y="26230"/>
                  </a:cubicBezTo>
                  <a:cubicBezTo>
                    <a:pt x="26225" y="26230"/>
                    <a:pt x="26171" y="26246"/>
                    <a:pt x="26121" y="26246"/>
                  </a:cubicBezTo>
                  <a:cubicBezTo>
                    <a:pt x="26075" y="26246"/>
                    <a:pt x="26032" y="26233"/>
                    <a:pt x="25993" y="26182"/>
                  </a:cubicBezTo>
                  <a:cubicBezTo>
                    <a:pt x="25984" y="26177"/>
                    <a:pt x="25975" y="26175"/>
                    <a:pt x="25966" y="26175"/>
                  </a:cubicBezTo>
                  <a:cubicBezTo>
                    <a:pt x="25907" y="26175"/>
                    <a:pt x="25855" y="26265"/>
                    <a:pt x="25855" y="26355"/>
                  </a:cubicBezTo>
                  <a:cubicBezTo>
                    <a:pt x="25959" y="26355"/>
                    <a:pt x="26063" y="26355"/>
                    <a:pt x="25993" y="26493"/>
                  </a:cubicBezTo>
                  <a:cubicBezTo>
                    <a:pt x="25993" y="26527"/>
                    <a:pt x="25993" y="26527"/>
                    <a:pt x="25959" y="26527"/>
                  </a:cubicBezTo>
                  <a:cubicBezTo>
                    <a:pt x="25648" y="26804"/>
                    <a:pt x="25302" y="27080"/>
                    <a:pt x="24818" y="27080"/>
                  </a:cubicBezTo>
                  <a:cubicBezTo>
                    <a:pt x="24784" y="27080"/>
                    <a:pt x="24784" y="27011"/>
                    <a:pt x="24784" y="26977"/>
                  </a:cubicBezTo>
                  <a:cubicBezTo>
                    <a:pt x="24818" y="26977"/>
                    <a:pt x="24818" y="26942"/>
                    <a:pt x="24818" y="26908"/>
                  </a:cubicBezTo>
                  <a:lnTo>
                    <a:pt x="24818" y="26908"/>
                  </a:lnTo>
                  <a:lnTo>
                    <a:pt x="24749" y="26977"/>
                  </a:lnTo>
                  <a:cubicBezTo>
                    <a:pt x="24749" y="26977"/>
                    <a:pt x="24714" y="27011"/>
                    <a:pt x="24714" y="27011"/>
                  </a:cubicBezTo>
                  <a:cubicBezTo>
                    <a:pt x="24334" y="27495"/>
                    <a:pt x="23816" y="27875"/>
                    <a:pt x="23436" y="28325"/>
                  </a:cubicBezTo>
                  <a:cubicBezTo>
                    <a:pt x="22883" y="29016"/>
                    <a:pt x="22329" y="29707"/>
                    <a:pt x="21776" y="30399"/>
                  </a:cubicBezTo>
                  <a:cubicBezTo>
                    <a:pt x="21707" y="30502"/>
                    <a:pt x="21604" y="30572"/>
                    <a:pt x="21673" y="30710"/>
                  </a:cubicBezTo>
                  <a:cubicBezTo>
                    <a:pt x="21776" y="30468"/>
                    <a:pt x="21949" y="30295"/>
                    <a:pt x="22191" y="30157"/>
                  </a:cubicBezTo>
                  <a:lnTo>
                    <a:pt x="22191" y="30157"/>
                  </a:lnTo>
                  <a:cubicBezTo>
                    <a:pt x="21742" y="30814"/>
                    <a:pt x="21258" y="31436"/>
                    <a:pt x="20670" y="31989"/>
                  </a:cubicBezTo>
                  <a:lnTo>
                    <a:pt x="20670" y="31850"/>
                  </a:lnTo>
                  <a:cubicBezTo>
                    <a:pt x="20601" y="31885"/>
                    <a:pt x="20567" y="31954"/>
                    <a:pt x="20532" y="32023"/>
                  </a:cubicBezTo>
                  <a:lnTo>
                    <a:pt x="20636" y="32023"/>
                  </a:lnTo>
                  <a:cubicBezTo>
                    <a:pt x="20636" y="32092"/>
                    <a:pt x="20601" y="32162"/>
                    <a:pt x="20498" y="32162"/>
                  </a:cubicBezTo>
                  <a:lnTo>
                    <a:pt x="20498" y="32055"/>
                  </a:lnTo>
                  <a:lnTo>
                    <a:pt x="20498" y="32055"/>
                  </a:lnTo>
                  <a:cubicBezTo>
                    <a:pt x="20203" y="32326"/>
                    <a:pt x="19970" y="32658"/>
                    <a:pt x="19737" y="32991"/>
                  </a:cubicBezTo>
                  <a:cubicBezTo>
                    <a:pt x="19772" y="33026"/>
                    <a:pt x="19910" y="32991"/>
                    <a:pt x="19841" y="33129"/>
                  </a:cubicBezTo>
                  <a:cubicBezTo>
                    <a:pt x="19703" y="33510"/>
                    <a:pt x="19219" y="33924"/>
                    <a:pt x="18804" y="34097"/>
                  </a:cubicBezTo>
                  <a:cubicBezTo>
                    <a:pt x="18735" y="33959"/>
                    <a:pt x="18838" y="33855"/>
                    <a:pt x="18908" y="33786"/>
                  </a:cubicBezTo>
                  <a:cubicBezTo>
                    <a:pt x="19149" y="33440"/>
                    <a:pt x="19391" y="33129"/>
                    <a:pt x="19668" y="32818"/>
                  </a:cubicBezTo>
                  <a:cubicBezTo>
                    <a:pt x="19772" y="32680"/>
                    <a:pt x="19806" y="32611"/>
                    <a:pt x="19737" y="32473"/>
                  </a:cubicBezTo>
                  <a:lnTo>
                    <a:pt x="19737" y="32473"/>
                  </a:lnTo>
                  <a:cubicBezTo>
                    <a:pt x="19530" y="32576"/>
                    <a:pt x="19426" y="32749"/>
                    <a:pt x="19322" y="32887"/>
                  </a:cubicBezTo>
                  <a:cubicBezTo>
                    <a:pt x="19011" y="33302"/>
                    <a:pt x="18631" y="33682"/>
                    <a:pt x="18354" y="34132"/>
                  </a:cubicBezTo>
                  <a:cubicBezTo>
                    <a:pt x="18329" y="34210"/>
                    <a:pt x="18283" y="34248"/>
                    <a:pt x="18204" y="34248"/>
                  </a:cubicBezTo>
                  <a:cubicBezTo>
                    <a:pt x="18177" y="34248"/>
                    <a:pt x="18147" y="34244"/>
                    <a:pt x="18113" y="34235"/>
                  </a:cubicBezTo>
                  <a:cubicBezTo>
                    <a:pt x="18147" y="34028"/>
                    <a:pt x="18354" y="33890"/>
                    <a:pt x="18389" y="33682"/>
                  </a:cubicBezTo>
                  <a:lnTo>
                    <a:pt x="18389" y="33682"/>
                  </a:lnTo>
                  <a:cubicBezTo>
                    <a:pt x="18182" y="33752"/>
                    <a:pt x="18182" y="33994"/>
                    <a:pt x="17974" y="34028"/>
                  </a:cubicBezTo>
                  <a:cubicBezTo>
                    <a:pt x="18113" y="33648"/>
                    <a:pt x="18389" y="33371"/>
                    <a:pt x="18700" y="33095"/>
                  </a:cubicBezTo>
                  <a:cubicBezTo>
                    <a:pt x="18716" y="33079"/>
                    <a:pt x="18729" y="33072"/>
                    <a:pt x="18738" y="33072"/>
                  </a:cubicBezTo>
                  <a:cubicBezTo>
                    <a:pt x="18767" y="33072"/>
                    <a:pt x="18761" y="33145"/>
                    <a:pt x="18735" y="33199"/>
                  </a:cubicBezTo>
                  <a:lnTo>
                    <a:pt x="18769" y="33164"/>
                  </a:lnTo>
                  <a:cubicBezTo>
                    <a:pt x="19115" y="32887"/>
                    <a:pt x="19426" y="32542"/>
                    <a:pt x="19668" y="32162"/>
                  </a:cubicBezTo>
                  <a:cubicBezTo>
                    <a:pt x="19564" y="32127"/>
                    <a:pt x="19426" y="32162"/>
                    <a:pt x="19530" y="32023"/>
                  </a:cubicBezTo>
                  <a:cubicBezTo>
                    <a:pt x="19703" y="31816"/>
                    <a:pt x="19910" y="31609"/>
                    <a:pt x="20117" y="31436"/>
                  </a:cubicBezTo>
                  <a:lnTo>
                    <a:pt x="20117" y="31436"/>
                  </a:lnTo>
                  <a:cubicBezTo>
                    <a:pt x="20117" y="31539"/>
                    <a:pt x="20014" y="31609"/>
                    <a:pt x="19944" y="31712"/>
                  </a:cubicBezTo>
                  <a:cubicBezTo>
                    <a:pt x="19875" y="31816"/>
                    <a:pt x="19737" y="31920"/>
                    <a:pt x="19737" y="32058"/>
                  </a:cubicBezTo>
                  <a:cubicBezTo>
                    <a:pt x="19668" y="32092"/>
                    <a:pt x="19668" y="32092"/>
                    <a:pt x="19668" y="32162"/>
                  </a:cubicBezTo>
                  <a:cubicBezTo>
                    <a:pt x="19703" y="32162"/>
                    <a:pt x="19737" y="32127"/>
                    <a:pt x="19737" y="32092"/>
                  </a:cubicBezTo>
                  <a:cubicBezTo>
                    <a:pt x="20117" y="31747"/>
                    <a:pt x="20428" y="31297"/>
                    <a:pt x="20774" y="30917"/>
                  </a:cubicBezTo>
                  <a:cubicBezTo>
                    <a:pt x="20809" y="30848"/>
                    <a:pt x="20809" y="30779"/>
                    <a:pt x="20843" y="30710"/>
                  </a:cubicBezTo>
                  <a:cubicBezTo>
                    <a:pt x="21154" y="30364"/>
                    <a:pt x="21431" y="30019"/>
                    <a:pt x="21707" y="29707"/>
                  </a:cubicBezTo>
                  <a:cubicBezTo>
                    <a:pt x="22226" y="29224"/>
                    <a:pt x="22606" y="28670"/>
                    <a:pt x="23124" y="28187"/>
                  </a:cubicBezTo>
                  <a:cubicBezTo>
                    <a:pt x="23643" y="27703"/>
                    <a:pt x="24161" y="27219"/>
                    <a:pt x="24680" y="26735"/>
                  </a:cubicBezTo>
                  <a:cubicBezTo>
                    <a:pt x="24749" y="26700"/>
                    <a:pt x="24784" y="26597"/>
                    <a:pt x="24922" y="26597"/>
                  </a:cubicBezTo>
                  <a:cubicBezTo>
                    <a:pt x="24887" y="26700"/>
                    <a:pt x="24887" y="26804"/>
                    <a:pt x="24853" y="26873"/>
                  </a:cubicBezTo>
                  <a:cubicBezTo>
                    <a:pt x="25026" y="26804"/>
                    <a:pt x="25164" y="26700"/>
                    <a:pt x="25268" y="26527"/>
                  </a:cubicBezTo>
                  <a:cubicBezTo>
                    <a:pt x="25786" y="25767"/>
                    <a:pt x="26408" y="25076"/>
                    <a:pt x="27065" y="24419"/>
                  </a:cubicBezTo>
                  <a:cubicBezTo>
                    <a:pt x="27445" y="24004"/>
                    <a:pt x="27825" y="23555"/>
                    <a:pt x="28102" y="23071"/>
                  </a:cubicBezTo>
                  <a:cubicBezTo>
                    <a:pt x="28378" y="22552"/>
                    <a:pt x="28724" y="22069"/>
                    <a:pt x="29035" y="21585"/>
                  </a:cubicBezTo>
                  <a:cubicBezTo>
                    <a:pt x="29243" y="21274"/>
                    <a:pt x="29450" y="20962"/>
                    <a:pt x="29692" y="20651"/>
                  </a:cubicBezTo>
                  <a:cubicBezTo>
                    <a:pt x="30038" y="20202"/>
                    <a:pt x="30314" y="19684"/>
                    <a:pt x="30591" y="19200"/>
                  </a:cubicBezTo>
                  <a:cubicBezTo>
                    <a:pt x="30694" y="18992"/>
                    <a:pt x="30798" y="18819"/>
                    <a:pt x="30936" y="18647"/>
                  </a:cubicBezTo>
                  <a:cubicBezTo>
                    <a:pt x="31351" y="18128"/>
                    <a:pt x="31558" y="17506"/>
                    <a:pt x="31973" y="16987"/>
                  </a:cubicBezTo>
                  <a:cubicBezTo>
                    <a:pt x="32042" y="16884"/>
                    <a:pt x="32077" y="16780"/>
                    <a:pt x="32215" y="16711"/>
                  </a:cubicBezTo>
                  <a:close/>
                  <a:moveTo>
                    <a:pt x="14829" y="33855"/>
                  </a:moveTo>
                  <a:lnTo>
                    <a:pt x="14829" y="33855"/>
                  </a:lnTo>
                  <a:cubicBezTo>
                    <a:pt x="14794" y="34235"/>
                    <a:pt x="14725" y="34616"/>
                    <a:pt x="14552" y="34927"/>
                  </a:cubicBezTo>
                  <a:cubicBezTo>
                    <a:pt x="14587" y="34547"/>
                    <a:pt x="14691" y="34201"/>
                    <a:pt x="14829" y="33855"/>
                  </a:cubicBezTo>
                  <a:close/>
                  <a:moveTo>
                    <a:pt x="11511" y="34927"/>
                  </a:moveTo>
                  <a:lnTo>
                    <a:pt x="11511" y="34927"/>
                  </a:lnTo>
                  <a:cubicBezTo>
                    <a:pt x="11611" y="35094"/>
                    <a:pt x="11420" y="35229"/>
                    <a:pt x="11439" y="35363"/>
                  </a:cubicBezTo>
                  <a:lnTo>
                    <a:pt x="11439" y="35363"/>
                  </a:lnTo>
                  <a:cubicBezTo>
                    <a:pt x="11407" y="35196"/>
                    <a:pt x="11410" y="35061"/>
                    <a:pt x="11511" y="34927"/>
                  </a:cubicBezTo>
                  <a:close/>
                  <a:moveTo>
                    <a:pt x="28122" y="35539"/>
                  </a:moveTo>
                  <a:cubicBezTo>
                    <a:pt x="28119" y="35539"/>
                    <a:pt x="28119" y="35544"/>
                    <a:pt x="28119" y="35549"/>
                  </a:cubicBezTo>
                  <a:lnTo>
                    <a:pt x="28136" y="35549"/>
                  </a:lnTo>
                  <a:cubicBezTo>
                    <a:pt x="28129" y="35542"/>
                    <a:pt x="28125" y="35539"/>
                    <a:pt x="28122" y="35539"/>
                  </a:cubicBezTo>
                  <a:close/>
                  <a:moveTo>
                    <a:pt x="7328" y="7862"/>
                  </a:moveTo>
                  <a:cubicBezTo>
                    <a:pt x="7501" y="7897"/>
                    <a:pt x="7466" y="8035"/>
                    <a:pt x="7466" y="8139"/>
                  </a:cubicBezTo>
                  <a:cubicBezTo>
                    <a:pt x="7501" y="8796"/>
                    <a:pt x="7570" y="9452"/>
                    <a:pt x="7743" y="10109"/>
                  </a:cubicBezTo>
                  <a:cubicBezTo>
                    <a:pt x="7881" y="10627"/>
                    <a:pt x="8020" y="11146"/>
                    <a:pt x="8158" y="11664"/>
                  </a:cubicBezTo>
                  <a:cubicBezTo>
                    <a:pt x="8227" y="11941"/>
                    <a:pt x="8227" y="12217"/>
                    <a:pt x="8296" y="12459"/>
                  </a:cubicBezTo>
                  <a:cubicBezTo>
                    <a:pt x="8745" y="13669"/>
                    <a:pt x="9126" y="14844"/>
                    <a:pt x="9471" y="16089"/>
                  </a:cubicBezTo>
                  <a:cubicBezTo>
                    <a:pt x="9644" y="16746"/>
                    <a:pt x="9782" y="17437"/>
                    <a:pt x="10024" y="18094"/>
                  </a:cubicBezTo>
                  <a:cubicBezTo>
                    <a:pt x="10232" y="18681"/>
                    <a:pt x="10474" y="19234"/>
                    <a:pt x="10750" y="19787"/>
                  </a:cubicBezTo>
                  <a:cubicBezTo>
                    <a:pt x="10819" y="19960"/>
                    <a:pt x="10854" y="20167"/>
                    <a:pt x="10992" y="20340"/>
                  </a:cubicBezTo>
                  <a:cubicBezTo>
                    <a:pt x="11061" y="20271"/>
                    <a:pt x="11061" y="20202"/>
                    <a:pt x="11027" y="20167"/>
                  </a:cubicBezTo>
                  <a:cubicBezTo>
                    <a:pt x="10577" y="19200"/>
                    <a:pt x="10266" y="18163"/>
                    <a:pt x="9921" y="17160"/>
                  </a:cubicBezTo>
                  <a:cubicBezTo>
                    <a:pt x="9782" y="16642"/>
                    <a:pt x="9713" y="16123"/>
                    <a:pt x="9540" y="15605"/>
                  </a:cubicBezTo>
                  <a:cubicBezTo>
                    <a:pt x="9333" y="15017"/>
                    <a:pt x="9195" y="14430"/>
                    <a:pt x="8987" y="13842"/>
                  </a:cubicBezTo>
                  <a:cubicBezTo>
                    <a:pt x="8711" y="12978"/>
                    <a:pt x="8365" y="12079"/>
                    <a:pt x="8192" y="11146"/>
                  </a:cubicBezTo>
                  <a:cubicBezTo>
                    <a:pt x="8089" y="10455"/>
                    <a:pt x="7881" y="9798"/>
                    <a:pt x="7743" y="9107"/>
                  </a:cubicBezTo>
                  <a:cubicBezTo>
                    <a:pt x="7674" y="8796"/>
                    <a:pt x="7743" y="8484"/>
                    <a:pt x="7605" y="8104"/>
                  </a:cubicBezTo>
                  <a:lnTo>
                    <a:pt x="7605" y="8104"/>
                  </a:lnTo>
                  <a:cubicBezTo>
                    <a:pt x="7881" y="8381"/>
                    <a:pt x="7881" y="8692"/>
                    <a:pt x="7950" y="8968"/>
                  </a:cubicBezTo>
                  <a:cubicBezTo>
                    <a:pt x="8089" y="9625"/>
                    <a:pt x="8296" y="10282"/>
                    <a:pt x="8538" y="10904"/>
                  </a:cubicBezTo>
                  <a:cubicBezTo>
                    <a:pt x="8745" y="11353"/>
                    <a:pt x="8849" y="11803"/>
                    <a:pt x="8953" y="12252"/>
                  </a:cubicBezTo>
                  <a:cubicBezTo>
                    <a:pt x="9229" y="13254"/>
                    <a:pt x="9506" y="14291"/>
                    <a:pt x="10059" y="15225"/>
                  </a:cubicBezTo>
                  <a:cubicBezTo>
                    <a:pt x="10439" y="15847"/>
                    <a:pt x="10750" y="16504"/>
                    <a:pt x="11027" y="17229"/>
                  </a:cubicBezTo>
                  <a:cubicBezTo>
                    <a:pt x="11061" y="17333"/>
                    <a:pt x="11061" y="17402"/>
                    <a:pt x="11061" y="17506"/>
                  </a:cubicBezTo>
                  <a:cubicBezTo>
                    <a:pt x="11061" y="18405"/>
                    <a:pt x="11130" y="19303"/>
                    <a:pt x="11165" y="20167"/>
                  </a:cubicBezTo>
                  <a:cubicBezTo>
                    <a:pt x="11200" y="20617"/>
                    <a:pt x="11303" y="21066"/>
                    <a:pt x="11338" y="21481"/>
                  </a:cubicBezTo>
                  <a:cubicBezTo>
                    <a:pt x="11372" y="21550"/>
                    <a:pt x="11372" y="21585"/>
                    <a:pt x="11476" y="21585"/>
                  </a:cubicBezTo>
                  <a:cubicBezTo>
                    <a:pt x="11545" y="21481"/>
                    <a:pt x="11545" y="21343"/>
                    <a:pt x="11511" y="21239"/>
                  </a:cubicBezTo>
                  <a:cubicBezTo>
                    <a:pt x="11441" y="20721"/>
                    <a:pt x="11441" y="20237"/>
                    <a:pt x="11372" y="19718"/>
                  </a:cubicBezTo>
                  <a:cubicBezTo>
                    <a:pt x="11303" y="19131"/>
                    <a:pt x="11338" y="18508"/>
                    <a:pt x="11338" y="17921"/>
                  </a:cubicBezTo>
                  <a:cubicBezTo>
                    <a:pt x="11303" y="16746"/>
                    <a:pt x="11511" y="15639"/>
                    <a:pt x="11614" y="14533"/>
                  </a:cubicBezTo>
                  <a:cubicBezTo>
                    <a:pt x="11718" y="13185"/>
                    <a:pt x="11960" y="11837"/>
                    <a:pt x="12133" y="10489"/>
                  </a:cubicBezTo>
                  <a:cubicBezTo>
                    <a:pt x="12167" y="10213"/>
                    <a:pt x="12202" y="9971"/>
                    <a:pt x="12306" y="9694"/>
                  </a:cubicBezTo>
                  <a:cubicBezTo>
                    <a:pt x="12444" y="9798"/>
                    <a:pt x="12409" y="9971"/>
                    <a:pt x="12409" y="10074"/>
                  </a:cubicBezTo>
                  <a:cubicBezTo>
                    <a:pt x="12409" y="10904"/>
                    <a:pt x="12444" y="11768"/>
                    <a:pt x="12409" y="12598"/>
                  </a:cubicBezTo>
                  <a:cubicBezTo>
                    <a:pt x="12409" y="12978"/>
                    <a:pt x="12409" y="13358"/>
                    <a:pt x="12478" y="13704"/>
                  </a:cubicBezTo>
                  <a:cubicBezTo>
                    <a:pt x="12582" y="14119"/>
                    <a:pt x="12617" y="14533"/>
                    <a:pt x="12651" y="14948"/>
                  </a:cubicBezTo>
                  <a:cubicBezTo>
                    <a:pt x="12686" y="15190"/>
                    <a:pt x="12582" y="15432"/>
                    <a:pt x="12790" y="15605"/>
                  </a:cubicBezTo>
                  <a:cubicBezTo>
                    <a:pt x="12859" y="15639"/>
                    <a:pt x="12824" y="15778"/>
                    <a:pt x="12824" y="15881"/>
                  </a:cubicBezTo>
                  <a:cubicBezTo>
                    <a:pt x="12790" y="16262"/>
                    <a:pt x="12790" y="16642"/>
                    <a:pt x="12893" y="16987"/>
                  </a:cubicBezTo>
                  <a:cubicBezTo>
                    <a:pt x="13066" y="17644"/>
                    <a:pt x="13101" y="18336"/>
                    <a:pt x="13101" y="19027"/>
                  </a:cubicBezTo>
                  <a:cubicBezTo>
                    <a:pt x="13135" y="19580"/>
                    <a:pt x="13135" y="20133"/>
                    <a:pt x="13239" y="20686"/>
                  </a:cubicBezTo>
                  <a:cubicBezTo>
                    <a:pt x="13377" y="21412"/>
                    <a:pt x="13412" y="22138"/>
                    <a:pt x="13619" y="22794"/>
                  </a:cubicBezTo>
                  <a:cubicBezTo>
                    <a:pt x="13792" y="23278"/>
                    <a:pt x="13861" y="23762"/>
                    <a:pt x="13965" y="24246"/>
                  </a:cubicBezTo>
                  <a:cubicBezTo>
                    <a:pt x="14068" y="24592"/>
                    <a:pt x="14103" y="24972"/>
                    <a:pt x="14068" y="25318"/>
                  </a:cubicBezTo>
                  <a:cubicBezTo>
                    <a:pt x="13999" y="25802"/>
                    <a:pt x="14068" y="26251"/>
                    <a:pt x="14138" y="26700"/>
                  </a:cubicBezTo>
                  <a:cubicBezTo>
                    <a:pt x="14241" y="27392"/>
                    <a:pt x="14138" y="28083"/>
                    <a:pt x="14172" y="28809"/>
                  </a:cubicBezTo>
                  <a:cubicBezTo>
                    <a:pt x="14207" y="29120"/>
                    <a:pt x="14103" y="29500"/>
                    <a:pt x="14207" y="29811"/>
                  </a:cubicBezTo>
                  <a:cubicBezTo>
                    <a:pt x="14414" y="30537"/>
                    <a:pt x="14172" y="31228"/>
                    <a:pt x="14138" y="31920"/>
                  </a:cubicBezTo>
                  <a:cubicBezTo>
                    <a:pt x="14103" y="32404"/>
                    <a:pt x="14068" y="32922"/>
                    <a:pt x="13999" y="33440"/>
                  </a:cubicBezTo>
                  <a:cubicBezTo>
                    <a:pt x="13896" y="34235"/>
                    <a:pt x="13757" y="35030"/>
                    <a:pt x="13515" y="35791"/>
                  </a:cubicBezTo>
                  <a:cubicBezTo>
                    <a:pt x="13515" y="35860"/>
                    <a:pt x="13481" y="35860"/>
                    <a:pt x="13412" y="35860"/>
                  </a:cubicBezTo>
                  <a:cubicBezTo>
                    <a:pt x="13308" y="35480"/>
                    <a:pt x="13239" y="35100"/>
                    <a:pt x="13239" y="34719"/>
                  </a:cubicBezTo>
                  <a:cubicBezTo>
                    <a:pt x="13239" y="33855"/>
                    <a:pt x="13204" y="32991"/>
                    <a:pt x="13101" y="32127"/>
                  </a:cubicBezTo>
                  <a:cubicBezTo>
                    <a:pt x="12997" y="31332"/>
                    <a:pt x="12859" y="30502"/>
                    <a:pt x="12755" y="29673"/>
                  </a:cubicBezTo>
                  <a:cubicBezTo>
                    <a:pt x="12720" y="29465"/>
                    <a:pt x="12720" y="29293"/>
                    <a:pt x="12755" y="29085"/>
                  </a:cubicBezTo>
                  <a:cubicBezTo>
                    <a:pt x="12859" y="28429"/>
                    <a:pt x="13066" y="27772"/>
                    <a:pt x="13239" y="27115"/>
                  </a:cubicBezTo>
                  <a:cubicBezTo>
                    <a:pt x="13273" y="27046"/>
                    <a:pt x="13308" y="26942"/>
                    <a:pt x="13204" y="26839"/>
                  </a:cubicBezTo>
                  <a:cubicBezTo>
                    <a:pt x="12997" y="27426"/>
                    <a:pt x="12755" y="27979"/>
                    <a:pt x="12548" y="28532"/>
                  </a:cubicBezTo>
                  <a:cubicBezTo>
                    <a:pt x="12513" y="28429"/>
                    <a:pt x="12444" y="28290"/>
                    <a:pt x="12409" y="28152"/>
                  </a:cubicBezTo>
                  <a:cubicBezTo>
                    <a:pt x="12271" y="27495"/>
                    <a:pt x="12133" y="26839"/>
                    <a:pt x="11960" y="26182"/>
                  </a:cubicBezTo>
                  <a:cubicBezTo>
                    <a:pt x="11925" y="26009"/>
                    <a:pt x="11995" y="25871"/>
                    <a:pt x="12029" y="25732"/>
                  </a:cubicBezTo>
                  <a:cubicBezTo>
                    <a:pt x="12098" y="25594"/>
                    <a:pt x="12167" y="25456"/>
                    <a:pt x="12167" y="25318"/>
                  </a:cubicBezTo>
                  <a:cubicBezTo>
                    <a:pt x="11995" y="25318"/>
                    <a:pt x="12029" y="25490"/>
                    <a:pt x="11891" y="25560"/>
                  </a:cubicBezTo>
                  <a:cubicBezTo>
                    <a:pt x="11718" y="25283"/>
                    <a:pt x="11683" y="24972"/>
                    <a:pt x="11753" y="24695"/>
                  </a:cubicBezTo>
                  <a:cubicBezTo>
                    <a:pt x="11753" y="24523"/>
                    <a:pt x="11787" y="24384"/>
                    <a:pt x="11718" y="24212"/>
                  </a:cubicBezTo>
                  <a:cubicBezTo>
                    <a:pt x="11614" y="23831"/>
                    <a:pt x="11614" y="23417"/>
                    <a:pt x="11718" y="23002"/>
                  </a:cubicBezTo>
                  <a:lnTo>
                    <a:pt x="11683" y="23002"/>
                  </a:lnTo>
                  <a:cubicBezTo>
                    <a:pt x="11753" y="22725"/>
                    <a:pt x="11649" y="22414"/>
                    <a:pt x="11614" y="22138"/>
                  </a:cubicBezTo>
                  <a:cubicBezTo>
                    <a:pt x="11580" y="21999"/>
                    <a:pt x="11580" y="21861"/>
                    <a:pt x="11441" y="21723"/>
                  </a:cubicBezTo>
                  <a:cubicBezTo>
                    <a:pt x="11407" y="22345"/>
                    <a:pt x="11407" y="22933"/>
                    <a:pt x="11407" y="23555"/>
                  </a:cubicBezTo>
                  <a:cubicBezTo>
                    <a:pt x="11130" y="23382"/>
                    <a:pt x="10958" y="23209"/>
                    <a:pt x="10819" y="23002"/>
                  </a:cubicBezTo>
                  <a:cubicBezTo>
                    <a:pt x="10266" y="22241"/>
                    <a:pt x="9713" y="21446"/>
                    <a:pt x="9264" y="20617"/>
                  </a:cubicBezTo>
                  <a:cubicBezTo>
                    <a:pt x="9091" y="20237"/>
                    <a:pt x="8849" y="19891"/>
                    <a:pt x="8642" y="19545"/>
                  </a:cubicBezTo>
                  <a:cubicBezTo>
                    <a:pt x="8538" y="19372"/>
                    <a:pt x="8469" y="19165"/>
                    <a:pt x="8400" y="18958"/>
                  </a:cubicBezTo>
                  <a:cubicBezTo>
                    <a:pt x="8020" y="18024"/>
                    <a:pt x="7847" y="17022"/>
                    <a:pt x="7812" y="16020"/>
                  </a:cubicBezTo>
                  <a:cubicBezTo>
                    <a:pt x="7778" y="14914"/>
                    <a:pt x="7674" y="13773"/>
                    <a:pt x="7674" y="12667"/>
                  </a:cubicBezTo>
                  <a:cubicBezTo>
                    <a:pt x="7639" y="12079"/>
                    <a:pt x="7570" y="11492"/>
                    <a:pt x="7501" y="10904"/>
                  </a:cubicBezTo>
                  <a:cubicBezTo>
                    <a:pt x="7397" y="9936"/>
                    <a:pt x="7328" y="8968"/>
                    <a:pt x="7328" y="8001"/>
                  </a:cubicBezTo>
                  <a:cubicBezTo>
                    <a:pt x="7328" y="7966"/>
                    <a:pt x="7328" y="7931"/>
                    <a:pt x="7328" y="7862"/>
                  </a:cubicBezTo>
                  <a:close/>
                  <a:moveTo>
                    <a:pt x="11066" y="36191"/>
                  </a:moveTo>
                  <a:cubicBezTo>
                    <a:pt x="11076" y="36191"/>
                    <a:pt x="11086" y="36196"/>
                    <a:pt x="11096" y="36206"/>
                  </a:cubicBezTo>
                  <a:cubicBezTo>
                    <a:pt x="11130" y="36206"/>
                    <a:pt x="11130" y="36240"/>
                    <a:pt x="11130" y="36275"/>
                  </a:cubicBezTo>
                  <a:cubicBezTo>
                    <a:pt x="11130" y="36309"/>
                    <a:pt x="11096" y="36344"/>
                    <a:pt x="11061" y="36344"/>
                  </a:cubicBezTo>
                  <a:cubicBezTo>
                    <a:pt x="10992" y="36309"/>
                    <a:pt x="11027" y="36275"/>
                    <a:pt x="11027" y="36240"/>
                  </a:cubicBezTo>
                  <a:cubicBezTo>
                    <a:pt x="11027" y="36216"/>
                    <a:pt x="11044" y="36191"/>
                    <a:pt x="11066" y="36191"/>
                  </a:cubicBezTo>
                  <a:close/>
                  <a:moveTo>
                    <a:pt x="13273" y="17541"/>
                  </a:moveTo>
                  <a:lnTo>
                    <a:pt x="13273" y="17541"/>
                  </a:lnTo>
                  <a:cubicBezTo>
                    <a:pt x="13550" y="18163"/>
                    <a:pt x="13826" y="18716"/>
                    <a:pt x="14034" y="19338"/>
                  </a:cubicBezTo>
                  <a:cubicBezTo>
                    <a:pt x="14207" y="19856"/>
                    <a:pt x="14310" y="20409"/>
                    <a:pt x="14552" y="20928"/>
                  </a:cubicBezTo>
                  <a:cubicBezTo>
                    <a:pt x="14863" y="21688"/>
                    <a:pt x="14933" y="22518"/>
                    <a:pt x="15278" y="23278"/>
                  </a:cubicBezTo>
                  <a:cubicBezTo>
                    <a:pt x="15347" y="23417"/>
                    <a:pt x="15347" y="23589"/>
                    <a:pt x="15347" y="23728"/>
                  </a:cubicBezTo>
                  <a:cubicBezTo>
                    <a:pt x="15451" y="25456"/>
                    <a:pt x="15486" y="27184"/>
                    <a:pt x="15313" y="28912"/>
                  </a:cubicBezTo>
                  <a:cubicBezTo>
                    <a:pt x="15244" y="29604"/>
                    <a:pt x="15244" y="30295"/>
                    <a:pt x="15105" y="30952"/>
                  </a:cubicBezTo>
                  <a:lnTo>
                    <a:pt x="15140" y="30986"/>
                  </a:lnTo>
                  <a:cubicBezTo>
                    <a:pt x="14967" y="31954"/>
                    <a:pt x="14794" y="32957"/>
                    <a:pt x="14552" y="33924"/>
                  </a:cubicBezTo>
                  <a:cubicBezTo>
                    <a:pt x="14345" y="34685"/>
                    <a:pt x="14138" y="35445"/>
                    <a:pt x="13930" y="36206"/>
                  </a:cubicBezTo>
                  <a:cubicBezTo>
                    <a:pt x="13861" y="36413"/>
                    <a:pt x="13757" y="36620"/>
                    <a:pt x="13585" y="36862"/>
                  </a:cubicBezTo>
                  <a:cubicBezTo>
                    <a:pt x="13688" y="36240"/>
                    <a:pt x="13826" y="35756"/>
                    <a:pt x="13965" y="35238"/>
                  </a:cubicBezTo>
                  <a:cubicBezTo>
                    <a:pt x="14172" y="34305"/>
                    <a:pt x="14380" y="33371"/>
                    <a:pt x="14483" y="32404"/>
                  </a:cubicBezTo>
                  <a:cubicBezTo>
                    <a:pt x="14552" y="31678"/>
                    <a:pt x="14587" y="30952"/>
                    <a:pt x="14691" y="30226"/>
                  </a:cubicBezTo>
                  <a:cubicBezTo>
                    <a:pt x="14725" y="29880"/>
                    <a:pt x="14760" y="29535"/>
                    <a:pt x="14483" y="29258"/>
                  </a:cubicBezTo>
                  <a:cubicBezTo>
                    <a:pt x="14380" y="29189"/>
                    <a:pt x="14414" y="29085"/>
                    <a:pt x="14414" y="28982"/>
                  </a:cubicBezTo>
                  <a:cubicBezTo>
                    <a:pt x="14414" y="28290"/>
                    <a:pt x="14449" y="27599"/>
                    <a:pt x="14380" y="26942"/>
                  </a:cubicBezTo>
                  <a:cubicBezTo>
                    <a:pt x="14276" y="26113"/>
                    <a:pt x="14345" y="25283"/>
                    <a:pt x="14276" y="24454"/>
                  </a:cubicBezTo>
                  <a:cubicBezTo>
                    <a:pt x="14276" y="24419"/>
                    <a:pt x="14310" y="24419"/>
                    <a:pt x="14345" y="24350"/>
                  </a:cubicBezTo>
                  <a:cubicBezTo>
                    <a:pt x="14414" y="24661"/>
                    <a:pt x="14380" y="24972"/>
                    <a:pt x="14518" y="25249"/>
                  </a:cubicBezTo>
                  <a:cubicBezTo>
                    <a:pt x="14587" y="24661"/>
                    <a:pt x="14345" y="24108"/>
                    <a:pt x="14380" y="23555"/>
                  </a:cubicBezTo>
                  <a:cubicBezTo>
                    <a:pt x="14138" y="23555"/>
                    <a:pt x="14345" y="23762"/>
                    <a:pt x="14172" y="23797"/>
                  </a:cubicBezTo>
                  <a:cubicBezTo>
                    <a:pt x="13896" y="23002"/>
                    <a:pt x="13619" y="22207"/>
                    <a:pt x="13619" y="21343"/>
                  </a:cubicBezTo>
                  <a:cubicBezTo>
                    <a:pt x="13723" y="21343"/>
                    <a:pt x="13654" y="21481"/>
                    <a:pt x="13757" y="21516"/>
                  </a:cubicBezTo>
                  <a:cubicBezTo>
                    <a:pt x="13861" y="21343"/>
                    <a:pt x="13861" y="21170"/>
                    <a:pt x="13826" y="20962"/>
                  </a:cubicBezTo>
                  <a:cubicBezTo>
                    <a:pt x="13794" y="20864"/>
                    <a:pt x="13753" y="20828"/>
                    <a:pt x="13705" y="20828"/>
                  </a:cubicBezTo>
                  <a:cubicBezTo>
                    <a:pt x="13652" y="20828"/>
                    <a:pt x="13588" y="20873"/>
                    <a:pt x="13515" y="20928"/>
                  </a:cubicBezTo>
                  <a:cubicBezTo>
                    <a:pt x="13377" y="20271"/>
                    <a:pt x="13273" y="19649"/>
                    <a:pt x="13273" y="18992"/>
                  </a:cubicBezTo>
                  <a:cubicBezTo>
                    <a:pt x="13308" y="18508"/>
                    <a:pt x="13273" y="18059"/>
                    <a:pt x="13273" y="17541"/>
                  </a:cubicBezTo>
                  <a:close/>
                  <a:moveTo>
                    <a:pt x="14794" y="35514"/>
                  </a:moveTo>
                  <a:cubicBezTo>
                    <a:pt x="14863" y="35549"/>
                    <a:pt x="14898" y="35618"/>
                    <a:pt x="14863" y="35653"/>
                  </a:cubicBezTo>
                  <a:cubicBezTo>
                    <a:pt x="14691" y="36067"/>
                    <a:pt x="14518" y="36482"/>
                    <a:pt x="14345" y="36862"/>
                  </a:cubicBezTo>
                  <a:lnTo>
                    <a:pt x="14241" y="36828"/>
                  </a:lnTo>
                  <a:cubicBezTo>
                    <a:pt x="14380" y="36413"/>
                    <a:pt x="14518" y="36033"/>
                    <a:pt x="14621" y="35618"/>
                  </a:cubicBezTo>
                  <a:cubicBezTo>
                    <a:pt x="14656" y="35549"/>
                    <a:pt x="14691" y="35514"/>
                    <a:pt x="14794" y="35514"/>
                  </a:cubicBezTo>
                  <a:close/>
                  <a:moveTo>
                    <a:pt x="14241" y="37035"/>
                  </a:moveTo>
                  <a:lnTo>
                    <a:pt x="14241" y="37035"/>
                  </a:lnTo>
                  <a:cubicBezTo>
                    <a:pt x="14034" y="37554"/>
                    <a:pt x="13930" y="37727"/>
                    <a:pt x="13619" y="38003"/>
                  </a:cubicBezTo>
                  <a:cubicBezTo>
                    <a:pt x="13757" y="37381"/>
                    <a:pt x="13861" y="37243"/>
                    <a:pt x="14241" y="37035"/>
                  </a:cubicBezTo>
                  <a:close/>
                  <a:moveTo>
                    <a:pt x="23021" y="38003"/>
                  </a:moveTo>
                  <a:cubicBezTo>
                    <a:pt x="22986" y="38038"/>
                    <a:pt x="22952" y="38038"/>
                    <a:pt x="22917" y="38038"/>
                  </a:cubicBezTo>
                  <a:cubicBezTo>
                    <a:pt x="22952" y="38003"/>
                    <a:pt x="22986" y="38003"/>
                    <a:pt x="23021" y="38003"/>
                  </a:cubicBezTo>
                  <a:close/>
                  <a:moveTo>
                    <a:pt x="13101" y="38038"/>
                  </a:moveTo>
                  <a:cubicBezTo>
                    <a:pt x="13101" y="38038"/>
                    <a:pt x="13101" y="38072"/>
                    <a:pt x="13101" y="38072"/>
                  </a:cubicBezTo>
                  <a:lnTo>
                    <a:pt x="13066" y="38072"/>
                  </a:lnTo>
                  <a:cubicBezTo>
                    <a:pt x="13066" y="38072"/>
                    <a:pt x="13066" y="38038"/>
                    <a:pt x="13101" y="38038"/>
                  </a:cubicBezTo>
                  <a:close/>
                  <a:moveTo>
                    <a:pt x="26637" y="38012"/>
                  </a:moveTo>
                  <a:cubicBezTo>
                    <a:pt x="26650" y="38012"/>
                    <a:pt x="26667" y="38020"/>
                    <a:pt x="26685" y="38038"/>
                  </a:cubicBezTo>
                  <a:cubicBezTo>
                    <a:pt x="26685" y="38038"/>
                    <a:pt x="26685" y="38038"/>
                    <a:pt x="26685" y="38072"/>
                  </a:cubicBezTo>
                  <a:cubicBezTo>
                    <a:pt x="26685" y="38072"/>
                    <a:pt x="26685" y="38072"/>
                    <a:pt x="26650" y="38107"/>
                  </a:cubicBezTo>
                  <a:cubicBezTo>
                    <a:pt x="26650" y="38107"/>
                    <a:pt x="26616" y="38072"/>
                    <a:pt x="26616" y="38038"/>
                  </a:cubicBezTo>
                  <a:cubicBezTo>
                    <a:pt x="26616" y="38020"/>
                    <a:pt x="26624" y="38012"/>
                    <a:pt x="26637" y="38012"/>
                  </a:cubicBezTo>
                  <a:close/>
                  <a:moveTo>
                    <a:pt x="22571" y="37727"/>
                  </a:moveTo>
                  <a:cubicBezTo>
                    <a:pt x="22571" y="38038"/>
                    <a:pt x="22537" y="38038"/>
                    <a:pt x="22088" y="38452"/>
                  </a:cubicBezTo>
                  <a:cubicBezTo>
                    <a:pt x="22157" y="38141"/>
                    <a:pt x="22433" y="38003"/>
                    <a:pt x="22571" y="37727"/>
                  </a:cubicBezTo>
                  <a:close/>
                  <a:moveTo>
                    <a:pt x="21500" y="38176"/>
                  </a:moveTo>
                  <a:cubicBezTo>
                    <a:pt x="21500" y="38452"/>
                    <a:pt x="21327" y="38556"/>
                    <a:pt x="21154" y="38694"/>
                  </a:cubicBezTo>
                  <a:cubicBezTo>
                    <a:pt x="21130" y="38719"/>
                    <a:pt x="21088" y="38743"/>
                    <a:pt x="21054" y="38743"/>
                  </a:cubicBezTo>
                  <a:cubicBezTo>
                    <a:pt x="21039" y="38743"/>
                    <a:pt x="21026" y="38739"/>
                    <a:pt x="21016" y="38729"/>
                  </a:cubicBezTo>
                  <a:cubicBezTo>
                    <a:pt x="20981" y="38660"/>
                    <a:pt x="20981" y="38625"/>
                    <a:pt x="21016" y="38591"/>
                  </a:cubicBezTo>
                  <a:cubicBezTo>
                    <a:pt x="21154" y="38383"/>
                    <a:pt x="21327" y="38314"/>
                    <a:pt x="21500" y="38176"/>
                  </a:cubicBezTo>
                  <a:close/>
                  <a:moveTo>
                    <a:pt x="26339" y="38763"/>
                  </a:moveTo>
                  <a:cubicBezTo>
                    <a:pt x="26201" y="39005"/>
                    <a:pt x="26063" y="39282"/>
                    <a:pt x="25924" y="39524"/>
                  </a:cubicBezTo>
                  <a:cubicBezTo>
                    <a:pt x="25890" y="39628"/>
                    <a:pt x="25855" y="39731"/>
                    <a:pt x="25751" y="39766"/>
                  </a:cubicBezTo>
                  <a:cubicBezTo>
                    <a:pt x="25741" y="39776"/>
                    <a:pt x="25725" y="39780"/>
                    <a:pt x="25708" y="39780"/>
                  </a:cubicBezTo>
                  <a:cubicBezTo>
                    <a:pt x="25668" y="39780"/>
                    <a:pt x="25623" y="39756"/>
                    <a:pt x="25648" y="39731"/>
                  </a:cubicBezTo>
                  <a:cubicBezTo>
                    <a:pt x="25855" y="39386"/>
                    <a:pt x="25959" y="38971"/>
                    <a:pt x="26339" y="38763"/>
                  </a:cubicBezTo>
                  <a:close/>
                  <a:moveTo>
                    <a:pt x="21534" y="39870"/>
                  </a:moveTo>
                  <a:lnTo>
                    <a:pt x="21534" y="39939"/>
                  </a:lnTo>
                  <a:lnTo>
                    <a:pt x="21604" y="39904"/>
                  </a:lnTo>
                  <a:lnTo>
                    <a:pt x="21534" y="39870"/>
                  </a:lnTo>
                  <a:close/>
                  <a:moveTo>
                    <a:pt x="26132" y="39766"/>
                  </a:moveTo>
                  <a:cubicBezTo>
                    <a:pt x="26132" y="39892"/>
                    <a:pt x="26160" y="40047"/>
                    <a:pt x="26008" y="40047"/>
                  </a:cubicBezTo>
                  <a:cubicBezTo>
                    <a:pt x="25993" y="40047"/>
                    <a:pt x="25977" y="40045"/>
                    <a:pt x="25959" y="40042"/>
                  </a:cubicBezTo>
                  <a:cubicBezTo>
                    <a:pt x="25993" y="39939"/>
                    <a:pt x="26063" y="39870"/>
                    <a:pt x="26132" y="39766"/>
                  </a:cubicBezTo>
                  <a:close/>
                  <a:moveTo>
                    <a:pt x="21293" y="40181"/>
                  </a:moveTo>
                  <a:lnTo>
                    <a:pt x="21223" y="40250"/>
                  </a:lnTo>
                  <a:cubicBezTo>
                    <a:pt x="21258" y="40250"/>
                    <a:pt x="21293" y="40215"/>
                    <a:pt x="21293" y="40181"/>
                  </a:cubicBezTo>
                  <a:close/>
                  <a:moveTo>
                    <a:pt x="25959" y="40077"/>
                  </a:moveTo>
                  <a:lnTo>
                    <a:pt x="25959" y="40077"/>
                  </a:lnTo>
                  <a:cubicBezTo>
                    <a:pt x="25959" y="40146"/>
                    <a:pt x="25993" y="40215"/>
                    <a:pt x="25924" y="40250"/>
                  </a:cubicBezTo>
                  <a:lnTo>
                    <a:pt x="25959" y="40077"/>
                  </a:lnTo>
                  <a:close/>
                  <a:moveTo>
                    <a:pt x="20981" y="40388"/>
                  </a:moveTo>
                  <a:cubicBezTo>
                    <a:pt x="20981" y="40457"/>
                    <a:pt x="20947" y="40492"/>
                    <a:pt x="20912" y="40492"/>
                  </a:cubicBezTo>
                  <a:cubicBezTo>
                    <a:pt x="20912" y="40526"/>
                    <a:pt x="20878" y="40561"/>
                    <a:pt x="20843" y="40561"/>
                  </a:cubicBezTo>
                  <a:cubicBezTo>
                    <a:pt x="20843" y="40526"/>
                    <a:pt x="20843" y="40492"/>
                    <a:pt x="20912" y="40492"/>
                  </a:cubicBezTo>
                  <a:cubicBezTo>
                    <a:pt x="20912" y="40423"/>
                    <a:pt x="20947" y="40423"/>
                    <a:pt x="20981" y="40388"/>
                  </a:cubicBezTo>
                  <a:close/>
                  <a:moveTo>
                    <a:pt x="20809" y="40561"/>
                  </a:moveTo>
                  <a:cubicBezTo>
                    <a:pt x="20809" y="40630"/>
                    <a:pt x="20809" y="40630"/>
                    <a:pt x="20739" y="40630"/>
                  </a:cubicBezTo>
                  <a:cubicBezTo>
                    <a:pt x="20739" y="40595"/>
                    <a:pt x="20774" y="40561"/>
                    <a:pt x="20809" y="40561"/>
                  </a:cubicBezTo>
                  <a:close/>
                  <a:moveTo>
                    <a:pt x="12375" y="40803"/>
                  </a:moveTo>
                  <a:cubicBezTo>
                    <a:pt x="12375" y="40803"/>
                    <a:pt x="12375" y="40837"/>
                    <a:pt x="12409" y="40872"/>
                  </a:cubicBezTo>
                  <a:cubicBezTo>
                    <a:pt x="12375" y="40907"/>
                    <a:pt x="12340" y="40941"/>
                    <a:pt x="12340" y="40941"/>
                  </a:cubicBezTo>
                  <a:cubicBezTo>
                    <a:pt x="12271" y="40941"/>
                    <a:pt x="12271" y="40907"/>
                    <a:pt x="12271" y="40872"/>
                  </a:cubicBezTo>
                  <a:cubicBezTo>
                    <a:pt x="12306" y="40803"/>
                    <a:pt x="12340" y="40803"/>
                    <a:pt x="12375" y="40803"/>
                  </a:cubicBezTo>
                  <a:close/>
                  <a:moveTo>
                    <a:pt x="20567" y="40803"/>
                  </a:moveTo>
                  <a:cubicBezTo>
                    <a:pt x="20567" y="40837"/>
                    <a:pt x="20567" y="40872"/>
                    <a:pt x="20498" y="40872"/>
                  </a:cubicBezTo>
                  <a:cubicBezTo>
                    <a:pt x="20498" y="40941"/>
                    <a:pt x="20463" y="40941"/>
                    <a:pt x="20428" y="40941"/>
                  </a:cubicBezTo>
                  <a:cubicBezTo>
                    <a:pt x="20428" y="40907"/>
                    <a:pt x="20463" y="40872"/>
                    <a:pt x="20498" y="40872"/>
                  </a:cubicBezTo>
                  <a:cubicBezTo>
                    <a:pt x="20498" y="40837"/>
                    <a:pt x="20532" y="40803"/>
                    <a:pt x="20567" y="40803"/>
                  </a:cubicBezTo>
                  <a:close/>
                  <a:moveTo>
                    <a:pt x="25924" y="40284"/>
                  </a:moveTo>
                  <a:cubicBezTo>
                    <a:pt x="25855" y="40630"/>
                    <a:pt x="25682" y="40941"/>
                    <a:pt x="25440" y="41183"/>
                  </a:cubicBezTo>
                  <a:cubicBezTo>
                    <a:pt x="25648" y="40907"/>
                    <a:pt x="25613" y="40526"/>
                    <a:pt x="25924" y="40284"/>
                  </a:cubicBezTo>
                  <a:close/>
                  <a:moveTo>
                    <a:pt x="29588" y="32438"/>
                  </a:moveTo>
                  <a:lnTo>
                    <a:pt x="29588" y="32438"/>
                  </a:lnTo>
                  <a:cubicBezTo>
                    <a:pt x="29623" y="32887"/>
                    <a:pt x="29519" y="33268"/>
                    <a:pt x="29381" y="33648"/>
                  </a:cubicBezTo>
                  <a:cubicBezTo>
                    <a:pt x="29243" y="34132"/>
                    <a:pt x="29070" y="34616"/>
                    <a:pt x="28931" y="35065"/>
                  </a:cubicBezTo>
                  <a:cubicBezTo>
                    <a:pt x="28828" y="35376"/>
                    <a:pt x="28793" y="35687"/>
                    <a:pt x="28793" y="35964"/>
                  </a:cubicBezTo>
                  <a:cubicBezTo>
                    <a:pt x="28759" y="36690"/>
                    <a:pt x="28482" y="37346"/>
                    <a:pt x="28309" y="38038"/>
                  </a:cubicBezTo>
                  <a:cubicBezTo>
                    <a:pt x="28240" y="38349"/>
                    <a:pt x="28033" y="38556"/>
                    <a:pt x="27860" y="38798"/>
                  </a:cubicBezTo>
                  <a:cubicBezTo>
                    <a:pt x="27203" y="39593"/>
                    <a:pt x="26546" y="40353"/>
                    <a:pt x="25890" y="41148"/>
                  </a:cubicBezTo>
                  <a:cubicBezTo>
                    <a:pt x="25855" y="41183"/>
                    <a:pt x="25821" y="41183"/>
                    <a:pt x="25786" y="41218"/>
                  </a:cubicBezTo>
                  <a:cubicBezTo>
                    <a:pt x="25786" y="40941"/>
                    <a:pt x="25959" y="40699"/>
                    <a:pt x="26063" y="40526"/>
                  </a:cubicBezTo>
                  <a:cubicBezTo>
                    <a:pt x="26304" y="40181"/>
                    <a:pt x="26443" y="39766"/>
                    <a:pt x="26616" y="39420"/>
                  </a:cubicBezTo>
                  <a:cubicBezTo>
                    <a:pt x="26961" y="38729"/>
                    <a:pt x="27238" y="38038"/>
                    <a:pt x="27618" y="37381"/>
                  </a:cubicBezTo>
                  <a:cubicBezTo>
                    <a:pt x="27825" y="36966"/>
                    <a:pt x="27998" y="36551"/>
                    <a:pt x="28136" y="36102"/>
                  </a:cubicBezTo>
                  <a:cubicBezTo>
                    <a:pt x="28309" y="35618"/>
                    <a:pt x="28655" y="35169"/>
                    <a:pt x="28862" y="34685"/>
                  </a:cubicBezTo>
                  <a:cubicBezTo>
                    <a:pt x="28966" y="34477"/>
                    <a:pt x="29001" y="34270"/>
                    <a:pt x="29070" y="34063"/>
                  </a:cubicBezTo>
                  <a:cubicBezTo>
                    <a:pt x="29173" y="33648"/>
                    <a:pt x="29243" y="33199"/>
                    <a:pt x="29346" y="32784"/>
                  </a:cubicBezTo>
                  <a:cubicBezTo>
                    <a:pt x="29381" y="32645"/>
                    <a:pt x="29381" y="32507"/>
                    <a:pt x="29588" y="32438"/>
                  </a:cubicBezTo>
                  <a:close/>
                  <a:moveTo>
                    <a:pt x="12306" y="41183"/>
                  </a:moveTo>
                  <a:lnTo>
                    <a:pt x="12306" y="41183"/>
                  </a:lnTo>
                  <a:cubicBezTo>
                    <a:pt x="12236" y="41252"/>
                    <a:pt x="12202" y="41321"/>
                    <a:pt x="12202" y="41425"/>
                  </a:cubicBezTo>
                  <a:cubicBezTo>
                    <a:pt x="12202" y="41425"/>
                    <a:pt x="12202" y="41460"/>
                    <a:pt x="12202" y="41460"/>
                  </a:cubicBezTo>
                  <a:cubicBezTo>
                    <a:pt x="12167" y="41494"/>
                    <a:pt x="12167" y="41598"/>
                    <a:pt x="12098" y="41598"/>
                  </a:cubicBezTo>
                  <a:cubicBezTo>
                    <a:pt x="12064" y="41598"/>
                    <a:pt x="12064" y="41563"/>
                    <a:pt x="12064" y="41529"/>
                  </a:cubicBezTo>
                  <a:cubicBezTo>
                    <a:pt x="12064" y="41425"/>
                    <a:pt x="12133" y="41425"/>
                    <a:pt x="12202" y="41425"/>
                  </a:cubicBezTo>
                  <a:cubicBezTo>
                    <a:pt x="12202" y="41321"/>
                    <a:pt x="12167" y="41218"/>
                    <a:pt x="12306" y="41183"/>
                  </a:cubicBezTo>
                  <a:close/>
                  <a:moveTo>
                    <a:pt x="32215" y="40699"/>
                  </a:moveTo>
                  <a:cubicBezTo>
                    <a:pt x="32284" y="40907"/>
                    <a:pt x="32181" y="41079"/>
                    <a:pt x="32111" y="41252"/>
                  </a:cubicBezTo>
                  <a:cubicBezTo>
                    <a:pt x="32042" y="41390"/>
                    <a:pt x="31939" y="41494"/>
                    <a:pt x="31904" y="41632"/>
                  </a:cubicBezTo>
                  <a:cubicBezTo>
                    <a:pt x="31869" y="41494"/>
                    <a:pt x="31904" y="41390"/>
                    <a:pt x="31939" y="41321"/>
                  </a:cubicBezTo>
                  <a:cubicBezTo>
                    <a:pt x="32042" y="41114"/>
                    <a:pt x="32111" y="40907"/>
                    <a:pt x="32215" y="40699"/>
                  </a:cubicBezTo>
                  <a:close/>
                  <a:moveTo>
                    <a:pt x="14794" y="41814"/>
                  </a:moveTo>
                  <a:cubicBezTo>
                    <a:pt x="14803" y="41814"/>
                    <a:pt x="14812" y="41823"/>
                    <a:pt x="14829" y="41840"/>
                  </a:cubicBezTo>
                  <a:cubicBezTo>
                    <a:pt x="14829" y="41840"/>
                    <a:pt x="14829" y="41874"/>
                    <a:pt x="14829" y="41874"/>
                  </a:cubicBezTo>
                  <a:lnTo>
                    <a:pt x="14794" y="41874"/>
                  </a:lnTo>
                  <a:cubicBezTo>
                    <a:pt x="14760" y="41874"/>
                    <a:pt x="14760" y="41840"/>
                    <a:pt x="14760" y="41840"/>
                  </a:cubicBezTo>
                  <a:cubicBezTo>
                    <a:pt x="14777" y="41823"/>
                    <a:pt x="14786" y="41814"/>
                    <a:pt x="14794" y="41814"/>
                  </a:cubicBezTo>
                  <a:close/>
                  <a:moveTo>
                    <a:pt x="14621" y="42116"/>
                  </a:moveTo>
                  <a:cubicBezTo>
                    <a:pt x="14691" y="42116"/>
                    <a:pt x="14656" y="42151"/>
                    <a:pt x="14621" y="42151"/>
                  </a:cubicBezTo>
                  <a:lnTo>
                    <a:pt x="14621" y="42116"/>
                  </a:lnTo>
                  <a:close/>
                  <a:moveTo>
                    <a:pt x="32492" y="39489"/>
                  </a:moveTo>
                  <a:lnTo>
                    <a:pt x="32492" y="39489"/>
                  </a:lnTo>
                  <a:cubicBezTo>
                    <a:pt x="32457" y="39800"/>
                    <a:pt x="32457" y="40077"/>
                    <a:pt x="32215" y="40388"/>
                  </a:cubicBezTo>
                  <a:lnTo>
                    <a:pt x="32215" y="40353"/>
                  </a:lnTo>
                  <a:cubicBezTo>
                    <a:pt x="31869" y="40803"/>
                    <a:pt x="31697" y="41356"/>
                    <a:pt x="31455" y="41840"/>
                  </a:cubicBezTo>
                  <a:cubicBezTo>
                    <a:pt x="31213" y="42393"/>
                    <a:pt x="30971" y="42946"/>
                    <a:pt x="30729" y="43499"/>
                  </a:cubicBezTo>
                  <a:cubicBezTo>
                    <a:pt x="30671" y="43586"/>
                    <a:pt x="30613" y="43722"/>
                    <a:pt x="30513" y="43722"/>
                  </a:cubicBezTo>
                  <a:cubicBezTo>
                    <a:pt x="30495" y="43722"/>
                    <a:pt x="30474" y="43717"/>
                    <a:pt x="30452" y="43706"/>
                  </a:cubicBezTo>
                  <a:cubicBezTo>
                    <a:pt x="30279" y="43637"/>
                    <a:pt x="30452" y="43499"/>
                    <a:pt x="30521" y="43395"/>
                  </a:cubicBezTo>
                  <a:cubicBezTo>
                    <a:pt x="30660" y="43050"/>
                    <a:pt x="30798" y="42773"/>
                    <a:pt x="30867" y="42393"/>
                  </a:cubicBezTo>
                  <a:cubicBezTo>
                    <a:pt x="31040" y="42255"/>
                    <a:pt x="31109" y="42013"/>
                    <a:pt x="31213" y="41840"/>
                  </a:cubicBezTo>
                  <a:cubicBezTo>
                    <a:pt x="31593" y="41114"/>
                    <a:pt x="31973" y="40423"/>
                    <a:pt x="32319" y="39662"/>
                  </a:cubicBezTo>
                  <a:cubicBezTo>
                    <a:pt x="32353" y="39593"/>
                    <a:pt x="32388" y="39524"/>
                    <a:pt x="32492" y="39489"/>
                  </a:cubicBezTo>
                  <a:close/>
                  <a:moveTo>
                    <a:pt x="4598" y="43741"/>
                  </a:moveTo>
                  <a:cubicBezTo>
                    <a:pt x="4632" y="43741"/>
                    <a:pt x="4632" y="43775"/>
                    <a:pt x="4632" y="43775"/>
                  </a:cubicBezTo>
                  <a:cubicBezTo>
                    <a:pt x="4632" y="43810"/>
                    <a:pt x="4598" y="43810"/>
                    <a:pt x="4598" y="43810"/>
                  </a:cubicBezTo>
                  <a:lnTo>
                    <a:pt x="4598" y="43775"/>
                  </a:lnTo>
                  <a:cubicBezTo>
                    <a:pt x="4598" y="43741"/>
                    <a:pt x="4598" y="43741"/>
                    <a:pt x="4598" y="43741"/>
                  </a:cubicBezTo>
                  <a:close/>
                  <a:moveTo>
                    <a:pt x="4572" y="44140"/>
                  </a:moveTo>
                  <a:cubicBezTo>
                    <a:pt x="4571" y="44162"/>
                    <a:pt x="4580" y="44189"/>
                    <a:pt x="4598" y="44225"/>
                  </a:cubicBezTo>
                  <a:cubicBezTo>
                    <a:pt x="4598" y="44214"/>
                    <a:pt x="4598" y="44203"/>
                    <a:pt x="4598" y="44190"/>
                  </a:cubicBezTo>
                  <a:cubicBezTo>
                    <a:pt x="4588" y="44174"/>
                    <a:pt x="4580" y="44157"/>
                    <a:pt x="4572" y="44140"/>
                  </a:cubicBezTo>
                  <a:close/>
                  <a:moveTo>
                    <a:pt x="29033" y="32627"/>
                  </a:moveTo>
                  <a:cubicBezTo>
                    <a:pt x="29065" y="32627"/>
                    <a:pt x="29100" y="32633"/>
                    <a:pt x="29139" y="32645"/>
                  </a:cubicBezTo>
                  <a:cubicBezTo>
                    <a:pt x="28897" y="33164"/>
                    <a:pt x="28620" y="33682"/>
                    <a:pt x="28344" y="34201"/>
                  </a:cubicBezTo>
                  <a:cubicBezTo>
                    <a:pt x="27929" y="34892"/>
                    <a:pt x="27583" y="35618"/>
                    <a:pt x="27134" y="36309"/>
                  </a:cubicBezTo>
                  <a:cubicBezTo>
                    <a:pt x="26650" y="37035"/>
                    <a:pt x="26270" y="37796"/>
                    <a:pt x="25682" y="38452"/>
                  </a:cubicBezTo>
                  <a:cubicBezTo>
                    <a:pt x="24887" y="39317"/>
                    <a:pt x="24196" y="40250"/>
                    <a:pt x="23332" y="41045"/>
                  </a:cubicBezTo>
                  <a:cubicBezTo>
                    <a:pt x="22952" y="41425"/>
                    <a:pt x="22502" y="41736"/>
                    <a:pt x="22053" y="42047"/>
                  </a:cubicBezTo>
                  <a:cubicBezTo>
                    <a:pt x="21638" y="42324"/>
                    <a:pt x="21223" y="42635"/>
                    <a:pt x="20809" y="42946"/>
                  </a:cubicBezTo>
                  <a:cubicBezTo>
                    <a:pt x="20394" y="43222"/>
                    <a:pt x="19979" y="43464"/>
                    <a:pt x="19530" y="43637"/>
                  </a:cubicBezTo>
                  <a:cubicBezTo>
                    <a:pt x="19115" y="43810"/>
                    <a:pt x="18735" y="44052"/>
                    <a:pt x="18458" y="44398"/>
                  </a:cubicBezTo>
                  <a:cubicBezTo>
                    <a:pt x="18389" y="44467"/>
                    <a:pt x="18320" y="44570"/>
                    <a:pt x="18147" y="44570"/>
                  </a:cubicBezTo>
                  <a:cubicBezTo>
                    <a:pt x="18216" y="44156"/>
                    <a:pt x="18527" y="43879"/>
                    <a:pt x="18804" y="43603"/>
                  </a:cubicBezTo>
                  <a:cubicBezTo>
                    <a:pt x="18782" y="43588"/>
                    <a:pt x="18762" y="43583"/>
                    <a:pt x="18742" y="43583"/>
                  </a:cubicBezTo>
                  <a:cubicBezTo>
                    <a:pt x="18689" y="43583"/>
                    <a:pt x="18642" y="43623"/>
                    <a:pt x="18589" y="43623"/>
                  </a:cubicBezTo>
                  <a:cubicBezTo>
                    <a:pt x="18570" y="43623"/>
                    <a:pt x="18549" y="43617"/>
                    <a:pt x="18527" y="43603"/>
                  </a:cubicBezTo>
                  <a:cubicBezTo>
                    <a:pt x="18838" y="42842"/>
                    <a:pt x="19357" y="42220"/>
                    <a:pt x="19944" y="41667"/>
                  </a:cubicBezTo>
                  <a:cubicBezTo>
                    <a:pt x="20117" y="41460"/>
                    <a:pt x="20359" y="41321"/>
                    <a:pt x="20428" y="41045"/>
                  </a:cubicBezTo>
                  <a:lnTo>
                    <a:pt x="20290" y="41010"/>
                  </a:lnTo>
                  <a:lnTo>
                    <a:pt x="20428" y="40976"/>
                  </a:lnTo>
                  <a:lnTo>
                    <a:pt x="20428" y="41045"/>
                  </a:lnTo>
                  <a:cubicBezTo>
                    <a:pt x="20739" y="40907"/>
                    <a:pt x="20947" y="40699"/>
                    <a:pt x="21051" y="40388"/>
                  </a:cubicBezTo>
                  <a:cubicBezTo>
                    <a:pt x="21120" y="40388"/>
                    <a:pt x="21189" y="40319"/>
                    <a:pt x="21223" y="40250"/>
                  </a:cubicBezTo>
                  <a:cubicBezTo>
                    <a:pt x="21154" y="40215"/>
                    <a:pt x="21120" y="40181"/>
                    <a:pt x="21189" y="40112"/>
                  </a:cubicBezTo>
                  <a:cubicBezTo>
                    <a:pt x="21189" y="40077"/>
                    <a:pt x="21223" y="40077"/>
                    <a:pt x="21258" y="40077"/>
                  </a:cubicBezTo>
                  <a:cubicBezTo>
                    <a:pt x="21293" y="40112"/>
                    <a:pt x="21293" y="40146"/>
                    <a:pt x="21293" y="40181"/>
                  </a:cubicBezTo>
                  <a:cubicBezTo>
                    <a:pt x="21362" y="40112"/>
                    <a:pt x="21431" y="40042"/>
                    <a:pt x="21534" y="39939"/>
                  </a:cubicBezTo>
                  <a:cubicBezTo>
                    <a:pt x="21465" y="39904"/>
                    <a:pt x="21465" y="39904"/>
                    <a:pt x="21534" y="39870"/>
                  </a:cubicBezTo>
                  <a:cubicBezTo>
                    <a:pt x="21534" y="39766"/>
                    <a:pt x="21604" y="39697"/>
                    <a:pt x="21638" y="39628"/>
                  </a:cubicBezTo>
                  <a:cubicBezTo>
                    <a:pt x="21984" y="39282"/>
                    <a:pt x="22364" y="38936"/>
                    <a:pt x="22710" y="38591"/>
                  </a:cubicBezTo>
                  <a:cubicBezTo>
                    <a:pt x="23090" y="38280"/>
                    <a:pt x="23436" y="37968"/>
                    <a:pt x="23781" y="37588"/>
                  </a:cubicBezTo>
                  <a:cubicBezTo>
                    <a:pt x="24092" y="37208"/>
                    <a:pt x="24542" y="36897"/>
                    <a:pt x="24956" y="36586"/>
                  </a:cubicBezTo>
                  <a:cubicBezTo>
                    <a:pt x="25371" y="36240"/>
                    <a:pt x="25786" y="35860"/>
                    <a:pt x="26201" y="35445"/>
                  </a:cubicBezTo>
                  <a:cubicBezTo>
                    <a:pt x="27065" y="34616"/>
                    <a:pt x="27894" y="33682"/>
                    <a:pt x="28724" y="32818"/>
                  </a:cubicBezTo>
                  <a:cubicBezTo>
                    <a:pt x="28808" y="32734"/>
                    <a:pt x="28893" y="32627"/>
                    <a:pt x="29033" y="32627"/>
                  </a:cubicBezTo>
                  <a:close/>
                  <a:moveTo>
                    <a:pt x="11960" y="27392"/>
                  </a:moveTo>
                  <a:cubicBezTo>
                    <a:pt x="12133" y="27668"/>
                    <a:pt x="12133" y="27979"/>
                    <a:pt x="12236" y="28290"/>
                  </a:cubicBezTo>
                  <a:cubicBezTo>
                    <a:pt x="12548" y="29189"/>
                    <a:pt x="12306" y="30019"/>
                    <a:pt x="11891" y="30848"/>
                  </a:cubicBezTo>
                  <a:cubicBezTo>
                    <a:pt x="11787" y="31021"/>
                    <a:pt x="11718" y="31228"/>
                    <a:pt x="11545" y="31367"/>
                  </a:cubicBezTo>
                  <a:cubicBezTo>
                    <a:pt x="11511" y="31401"/>
                    <a:pt x="11407" y="31574"/>
                    <a:pt x="11545" y="31609"/>
                  </a:cubicBezTo>
                  <a:cubicBezTo>
                    <a:pt x="11718" y="31643"/>
                    <a:pt x="11649" y="31712"/>
                    <a:pt x="11649" y="31781"/>
                  </a:cubicBezTo>
                  <a:cubicBezTo>
                    <a:pt x="11580" y="32369"/>
                    <a:pt x="11372" y="32887"/>
                    <a:pt x="11269" y="33440"/>
                  </a:cubicBezTo>
                  <a:cubicBezTo>
                    <a:pt x="11269" y="33475"/>
                    <a:pt x="11234" y="33475"/>
                    <a:pt x="11200" y="33544"/>
                  </a:cubicBezTo>
                  <a:cubicBezTo>
                    <a:pt x="11096" y="33268"/>
                    <a:pt x="11269" y="33026"/>
                    <a:pt x="11269" y="32784"/>
                  </a:cubicBezTo>
                  <a:lnTo>
                    <a:pt x="11269" y="32784"/>
                  </a:lnTo>
                  <a:cubicBezTo>
                    <a:pt x="11130" y="32922"/>
                    <a:pt x="11130" y="33095"/>
                    <a:pt x="11130" y="33268"/>
                  </a:cubicBezTo>
                  <a:cubicBezTo>
                    <a:pt x="11061" y="33924"/>
                    <a:pt x="10854" y="34547"/>
                    <a:pt x="10785" y="35203"/>
                  </a:cubicBezTo>
                  <a:cubicBezTo>
                    <a:pt x="10750" y="35687"/>
                    <a:pt x="10543" y="36102"/>
                    <a:pt x="10508" y="36586"/>
                  </a:cubicBezTo>
                  <a:cubicBezTo>
                    <a:pt x="10474" y="36724"/>
                    <a:pt x="10439" y="36862"/>
                    <a:pt x="10508" y="37001"/>
                  </a:cubicBezTo>
                  <a:cubicBezTo>
                    <a:pt x="10508" y="37070"/>
                    <a:pt x="10543" y="37139"/>
                    <a:pt x="10508" y="37208"/>
                  </a:cubicBezTo>
                  <a:cubicBezTo>
                    <a:pt x="10301" y="37830"/>
                    <a:pt x="10266" y="38487"/>
                    <a:pt x="9990" y="39109"/>
                  </a:cubicBezTo>
                  <a:cubicBezTo>
                    <a:pt x="9955" y="39213"/>
                    <a:pt x="9921" y="39317"/>
                    <a:pt x="9955" y="39489"/>
                  </a:cubicBezTo>
                  <a:cubicBezTo>
                    <a:pt x="10128" y="39247"/>
                    <a:pt x="10128" y="39005"/>
                    <a:pt x="10197" y="38798"/>
                  </a:cubicBezTo>
                  <a:cubicBezTo>
                    <a:pt x="10335" y="38418"/>
                    <a:pt x="10439" y="38038"/>
                    <a:pt x="10543" y="37692"/>
                  </a:cubicBezTo>
                  <a:cubicBezTo>
                    <a:pt x="10543" y="37657"/>
                    <a:pt x="10543" y="37623"/>
                    <a:pt x="10543" y="37588"/>
                  </a:cubicBezTo>
                  <a:cubicBezTo>
                    <a:pt x="10888" y="37450"/>
                    <a:pt x="10819" y="37139"/>
                    <a:pt x="10923" y="36862"/>
                  </a:cubicBezTo>
                  <a:cubicBezTo>
                    <a:pt x="11096" y="36966"/>
                    <a:pt x="11061" y="37104"/>
                    <a:pt x="11027" y="37277"/>
                  </a:cubicBezTo>
                  <a:cubicBezTo>
                    <a:pt x="10785" y="38280"/>
                    <a:pt x="10439" y="39247"/>
                    <a:pt x="10024" y="40215"/>
                  </a:cubicBezTo>
                  <a:cubicBezTo>
                    <a:pt x="9817" y="40665"/>
                    <a:pt x="9679" y="41148"/>
                    <a:pt x="9471" y="41598"/>
                  </a:cubicBezTo>
                  <a:cubicBezTo>
                    <a:pt x="9056" y="42635"/>
                    <a:pt x="8607" y="43637"/>
                    <a:pt x="8192" y="44640"/>
                  </a:cubicBezTo>
                  <a:cubicBezTo>
                    <a:pt x="7985" y="45089"/>
                    <a:pt x="7881" y="45573"/>
                    <a:pt x="7639" y="45988"/>
                  </a:cubicBezTo>
                  <a:cubicBezTo>
                    <a:pt x="7570" y="46057"/>
                    <a:pt x="7570" y="46160"/>
                    <a:pt x="7432" y="46230"/>
                  </a:cubicBezTo>
                  <a:cubicBezTo>
                    <a:pt x="7363" y="45918"/>
                    <a:pt x="7328" y="45642"/>
                    <a:pt x="7432" y="45331"/>
                  </a:cubicBezTo>
                  <a:cubicBezTo>
                    <a:pt x="7536" y="45089"/>
                    <a:pt x="7674" y="44847"/>
                    <a:pt x="7743" y="44605"/>
                  </a:cubicBezTo>
                  <a:cubicBezTo>
                    <a:pt x="7881" y="44259"/>
                    <a:pt x="8020" y="43948"/>
                    <a:pt x="8089" y="43603"/>
                  </a:cubicBezTo>
                  <a:cubicBezTo>
                    <a:pt x="8089" y="43533"/>
                    <a:pt x="8158" y="43499"/>
                    <a:pt x="8192" y="43464"/>
                  </a:cubicBezTo>
                  <a:cubicBezTo>
                    <a:pt x="8173" y="43464"/>
                    <a:pt x="8150" y="43467"/>
                    <a:pt x="8129" y="43467"/>
                  </a:cubicBezTo>
                  <a:cubicBezTo>
                    <a:pt x="8075" y="43467"/>
                    <a:pt x="8029" y="43450"/>
                    <a:pt x="8054" y="43326"/>
                  </a:cubicBezTo>
                  <a:cubicBezTo>
                    <a:pt x="8089" y="43153"/>
                    <a:pt x="8089" y="42946"/>
                    <a:pt x="8192" y="42773"/>
                  </a:cubicBezTo>
                  <a:cubicBezTo>
                    <a:pt x="8261" y="42600"/>
                    <a:pt x="8296" y="42427"/>
                    <a:pt x="8261" y="42255"/>
                  </a:cubicBezTo>
                  <a:lnTo>
                    <a:pt x="8261" y="42255"/>
                  </a:lnTo>
                  <a:cubicBezTo>
                    <a:pt x="8054" y="42600"/>
                    <a:pt x="7950" y="42980"/>
                    <a:pt x="7847" y="43361"/>
                  </a:cubicBezTo>
                  <a:cubicBezTo>
                    <a:pt x="7708" y="43845"/>
                    <a:pt x="7605" y="44328"/>
                    <a:pt x="7466" y="44812"/>
                  </a:cubicBezTo>
                  <a:cubicBezTo>
                    <a:pt x="7432" y="44882"/>
                    <a:pt x="7397" y="44951"/>
                    <a:pt x="7328" y="44951"/>
                  </a:cubicBezTo>
                  <a:cubicBezTo>
                    <a:pt x="7259" y="44951"/>
                    <a:pt x="7259" y="44882"/>
                    <a:pt x="7259" y="44812"/>
                  </a:cubicBezTo>
                  <a:cubicBezTo>
                    <a:pt x="7294" y="44017"/>
                    <a:pt x="7328" y="43188"/>
                    <a:pt x="7536" y="42427"/>
                  </a:cubicBezTo>
                  <a:cubicBezTo>
                    <a:pt x="7778" y="41632"/>
                    <a:pt x="7778" y="40768"/>
                    <a:pt x="8020" y="39939"/>
                  </a:cubicBezTo>
                  <a:cubicBezTo>
                    <a:pt x="8261" y="39075"/>
                    <a:pt x="8331" y="38176"/>
                    <a:pt x="8573" y="37312"/>
                  </a:cubicBezTo>
                  <a:cubicBezTo>
                    <a:pt x="8780" y="36551"/>
                    <a:pt x="8918" y="35791"/>
                    <a:pt x="9091" y="35065"/>
                  </a:cubicBezTo>
                  <a:cubicBezTo>
                    <a:pt x="9333" y="33821"/>
                    <a:pt x="9817" y="32680"/>
                    <a:pt x="10266" y="31505"/>
                  </a:cubicBezTo>
                  <a:cubicBezTo>
                    <a:pt x="10439" y="30952"/>
                    <a:pt x="10716" y="30433"/>
                    <a:pt x="10958" y="29880"/>
                  </a:cubicBezTo>
                  <a:cubicBezTo>
                    <a:pt x="11269" y="29189"/>
                    <a:pt x="11476" y="28429"/>
                    <a:pt x="11787" y="27703"/>
                  </a:cubicBezTo>
                  <a:cubicBezTo>
                    <a:pt x="11822" y="27599"/>
                    <a:pt x="11822" y="27461"/>
                    <a:pt x="11960" y="27392"/>
                  </a:cubicBezTo>
                  <a:close/>
                  <a:moveTo>
                    <a:pt x="5254" y="46057"/>
                  </a:moveTo>
                  <a:lnTo>
                    <a:pt x="5358" y="46783"/>
                  </a:lnTo>
                  <a:cubicBezTo>
                    <a:pt x="5220" y="46575"/>
                    <a:pt x="5220" y="46299"/>
                    <a:pt x="5254" y="46057"/>
                  </a:cubicBezTo>
                  <a:close/>
                  <a:moveTo>
                    <a:pt x="29484" y="46126"/>
                  </a:moveTo>
                  <a:lnTo>
                    <a:pt x="29484" y="46126"/>
                  </a:lnTo>
                  <a:cubicBezTo>
                    <a:pt x="29415" y="46437"/>
                    <a:pt x="29243" y="46679"/>
                    <a:pt x="29139" y="46921"/>
                  </a:cubicBezTo>
                  <a:cubicBezTo>
                    <a:pt x="29111" y="46977"/>
                    <a:pt x="29083" y="47078"/>
                    <a:pt x="29000" y="47078"/>
                  </a:cubicBezTo>
                  <a:cubicBezTo>
                    <a:pt x="28980" y="47078"/>
                    <a:pt x="28958" y="47072"/>
                    <a:pt x="28931" y="47059"/>
                  </a:cubicBezTo>
                  <a:cubicBezTo>
                    <a:pt x="28828" y="46990"/>
                    <a:pt x="28862" y="46852"/>
                    <a:pt x="28931" y="46783"/>
                  </a:cubicBezTo>
                  <a:cubicBezTo>
                    <a:pt x="29070" y="46575"/>
                    <a:pt x="29243" y="46333"/>
                    <a:pt x="29484" y="46126"/>
                  </a:cubicBezTo>
                  <a:close/>
                  <a:moveTo>
                    <a:pt x="28759" y="34097"/>
                  </a:moveTo>
                  <a:cubicBezTo>
                    <a:pt x="28862" y="34408"/>
                    <a:pt x="28620" y="34650"/>
                    <a:pt x="28551" y="34892"/>
                  </a:cubicBezTo>
                  <a:cubicBezTo>
                    <a:pt x="28482" y="35134"/>
                    <a:pt x="28344" y="35376"/>
                    <a:pt x="28136" y="35549"/>
                  </a:cubicBezTo>
                  <a:lnTo>
                    <a:pt x="28136" y="35583"/>
                  </a:lnTo>
                  <a:cubicBezTo>
                    <a:pt x="28136" y="35583"/>
                    <a:pt x="28102" y="35583"/>
                    <a:pt x="28102" y="35549"/>
                  </a:cubicBezTo>
                  <a:lnTo>
                    <a:pt x="28102" y="35549"/>
                  </a:lnTo>
                  <a:cubicBezTo>
                    <a:pt x="28109" y="35556"/>
                    <a:pt x="28113" y="35559"/>
                    <a:pt x="28116" y="35559"/>
                  </a:cubicBezTo>
                  <a:cubicBezTo>
                    <a:pt x="28119" y="35559"/>
                    <a:pt x="28119" y="35554"/>
                    <a:pt x="28119" y="35549"/>
                  </a:cubicBezTo>
                  <a:lnTo>
                    <a:pt x="28102" y="35549"/>
                  </a:lnTo>
                  <a:cubicBezTo>
                    <a:pt x="28067" y="35618"/>
                    <a:pt x="28033" y="35653"/>
                    <a:pt x="27998" y="35722"/>
                  </a:cubicBezTo>
                  <a:cubicBezTo>
                    <a:pt x="27756" y="36413"/>
                    <a:pt x="27238" y="36966"/>
                    <a:pt x="26892" y="37623"/>
                  </a:cubicBezTo>
                  <a:cubicBezTo>
                    <a:pt x="26858" y="37727"/>
                    <a:pt x="26823" y="37830"/>
                    <a:pt x="26685" y="37830"/>
                  </a:cubicBezTo>
                  <a:cubicBezTo>
                    <a:pt x="26546" y="37830"/>
                    <a:pt x="26512" y="37934"/>
                    <a:pt x="26443" y="38072"/>
                  </a:cubicBezTo>
                  <a:cubicBezTo>
                    <a:pt x="26132" y="38729"/>
                    <a:pt x="25751" y="39351"/>
                    <a:pt x="25371" y="39973"/>
                  </a:cubicBezTo>
                  <a:cubicBezTo>
                    <a:pt x="24714" y="41010"/>
                    <a:pt x="24161" y="42116"/>
                    <a:pt x="23505" y="43153"/>
                  </a:cubicBezTo>
                  <a:cubicBezTo>
                    <a:pt x="23090" y="43810"/>
                    <a:pt x="22675" y="44432"/>
                    <a:pt x="22191" y="44951"/>
                  </a:cubicBezTo>
                  <a:cubicBezTo>
                    <a:pt x="22122" y="45020"/>
                    <a:pt x="22053" y="45089"/>
                    <a:pt x="22053" y="45158"/>
                  </a:cubicBezTo>
                  <a:cubicBezTo>
                    <a:pt x="21915" y="45538"/>
                    <a:pt x="21673" y="45849"/>
                    <a:pt x="21327" y="46057"/>
                  </a:cubicBezTo>
                  <a:cubicBezTo>
                    <a:pt x="21293" y="46091"/>
                    <a:pt x="21189" y="46160"/>
                    <a:pt x="21258" y="46230"/>
                  </a:cubicBezTo>
                  <a:cubicBezTo>
                    <a:pt x="21289" y="46276"/>
                    <a:pt x="21327" y="46295"/>
                    <a:pt x="21366" y="46295"/>
                  </a:cubicBezTo>
                  <a:cubicBezTo>
                    <a:pt x="21414" y="46295"/>
                    <a:pt x="21462" y="46267"/>
                    <a:pt x="21500" y="46230"/>
                  </a:cubicBezTo>
                  <a:cubicBezTo>
                    <a:pt x="21707" y="46057"/>
                    <a:pt x="21846" y="45815"/>
                    <a:pt x="22018" y="45607"/>
                  </a:cubicBezTo>
                  <a:cubicBezTo>
                    <a:pt x="22088" y="45469"/>
                    <a:pt x="22191" y="45296"/>
                    <a:pt x="22399" y="45296"/>
                  </a:cubicBezTo>
                  <a:cubicBezTo>
                    <a:pt x="22433" y="45262"/>
                    <a:pt x="22433" y="45262"/>
                    <a:pt x="22468" y="45262"/>
                  </a:cubicBezTo>
                  <a:lnTo>
                    <a:pt x="22399" y="45296"/>
                  </a:lnTo>
                  <a:cubicBezTo>
                    <a:pt x="22329" y="45538"/>
                    <a:pt x="22157" y="45711"/>
                    <a:pt x="22018" y="45884"/>
                  </a:cubicBezTo>
                  <a:cubicBezTo>
                    <a:pt x="21604" y="46333"/>
                    <a:pt x="21189" y="46713"/>
                    <a:pt x="20739" y="47197"/>
                  </a:cubicBezTo>
                  <a:cubicBezTo>
                    <a:pt x="20739" y="46990"/>
                    <a:pt x="20774" y="46852"/>
                    <a:pt x="20843" y="46713"/>
                  </a:cubicBezTo>
                  <a:cubicBezTo>
                    <a:pt x="21085" y="46022"/>
                    <a:pt x="21465" y="45469"/>
                    <a:pt x="21776" y="44812"/>
                  </a:cubicBezTo>
                  <a:cubicBezTo>
                    <a:pt x="22226" y="43948"/>
                    <a:pt x="22848" y="43188"/>
                    <a:pt x="23332" y="42358"/>
                  </a:cubicBezTo>
                  <a:cubicBezTo>
                    <a:pt x="23608" y="41943"/>
                    <a:pt x="23919" y="41563"/>
                    <a:pt x="24196" y="41183"/>
                  </a:cubicBezTo>
                  <a:cubicBezTo>
                    <a:pt x="24403" y="40941"/>
                    <a:pt x="24576" y="40665"/>
                    <a:pt x="24749" y="40388"/>
                  </a:cubicBezTo>
                  <a:cubicBezTo>
                    <a:pt x="25198" y="39766"/>
                    <a:pt x="25613" y="39144"/>
                    <a:pt x="25993" y="38487"/>
                  </a:cubicBezTo>
                  <a:cubicBezTo>
                    <a:pt x="26650" y="37450"/>
                    <a:pt x="27341" y="36413"/>
                    <a:pt x="27998" y="35376"/>
                  </a:cubicBezTo>
                  <a:cubicBezTo>
                    <a:pt x="28206" y="35065"/>
                    <a:pt x="28309" y="34685"/>
                    <a:pt x="28551" y="34339"/>
                  </a:cubicBezTo>
                  <a:cubicBezTo>
                    <a:pt x="28586" y="34270"/>
                    <a:pt x="28655" y="34166"/>
                    <a:pt x="28759" y="34097"/>
                  </a:cubicBezTo>
                  <a:close/>
                  <a:moveTo>
                    <a:pt x="28586" y="47370"/>
                  </a:moveTo>
                  <a:cubicBezTo>
                    <a:pt x="28620" y="47370"/>
                    <a:pt x="28620" y="47405"/>
                    <a:pt x="28586" y="47405"/>
                  </a:cubicBezTo>
                  <a:lnTo>
                    <a:pt x="28586" y="47370"/>
                  </a:lnTo>
                  <a:close/>
                  <a:moveTo>
                    <a:pt x="6983" y="46368"/>
                  </a:moveTo>
                  <a:cubicBezTo>
                    <a:pt x="7121" y="46402"/>
                    <a:pt x="7190" y="46437"/>
                    <a:pt x="7155" y="46575"/>
                  </a:cubicBezTo>
                  <a:cubicBezTo>
                    <a:pt x="7086" y="47094"/>
                    <a:pt x="7052" y="47647"/>
                    <a:pt x="6844" y="48234"/>
                  </a:cubicBezTo>
                  <a:cubicBezTo>
                    <a:pt x="6741" y="48096"/>
                    <a:pt x="6775" y="48027"/>
                    <a:pt x="6775" y="47992"/>
                  </a:cubicBezTo>
                  <a:cubicBezTo>
                    <a:pt x="6844" y="47439"/>
                    <a:pt x="6879" y="46921"/>
                    <a:pt x="6983" y="46368"/>
                  </a:cubicBezTo>
                  <a:close/>
                  <a:moveTo>
                    <a:pt x="13481" y="48234"/>
                  </a:moveTo>
                  <a:cubicBezTo>
                    <a:pt x="13481" y="48234"/>
                    <a:pt x="13481" y="48269"/>
                    <a:pt x="13481" y="48269"/>
                  </a:cubicBezTo>
                  <a:cubicBezTo>
                    <a:pt x="13481" y="48286"/>
                    <a:pt x="13472" y="48295"/>
                    <a:pt x="13464" y="48295"/>
                  </a:cubicBezTo>
                  <a:cubicBezTo>
                    <a:pt x="13455" y="48295"/>
                    <a:pt x="13446" y="48286"/>
                    <a:pt x="13446" y="48269"/>
                  </a:cubicBezTo>
                  <a:cubicBezTo>
                    <a:pt x="13446" y="48269"/>
                    <a:pt x="13446" y="48234"/>
                    <a:pt x="13446" y="48234"/>
                  </a:cubicBezTo>
                  <a:close/>
                  <a:moveTo>
                    <a:pt x="10646" y="46333"/>
                  </a:moveTo>
                  <a:lnTo>
                    <a:pt x="10646" y="46333"/>
                  </a:lnTo>
                  <a:cubicBezTo>
                    <a:pt x="10405" y="47025"/>
                    <a:pt x="9955" y="47612"/>
                    <a:pt x="9610" y="48303"/>
                  </a:cubicBezTo>
                  <a:cubicBezTo>
                    <a:pt x="9575" y="47854"/>
                    <a:pt x="9955" y="47197"/>
                    <a:pt x="10646" y="46333"/>
                  </a:cubicBezTo>
                  <a:close/>
                  <a:moveTo>
                    <a:pt x="28902" y="45783"/>
                  </a:moveTo>
                  <a:cubicBezTo>
                    <a:pt x="28930" y="45783"/>
                    <a:pt x="28963" y="45792"/>
                    <a:pt x="29001" y="45815"/>
                  </a:cubicBezTo>
                  <a:cubicBezTo>
                    <a:pt x="28655" y="46472"/>
                    <a:pt x="28240" y="47094"/>
                    <a:pt x="27791" y="47716"/>
                  </a:cubicBezTo>
                  <a:cubicBezTo>
                    <a:pt x="27549" y="48062"/>
                    <a:pt x="27169" y="48269"/>
                    <a:pt x="26823" y="48476"/>
                  </a:cubicBezTo>
                  <a:cubicBezTo>
                    <a:pt x="26788" y="48494"/>
                    <a:pt x="26754" y="48502"/>
                    <a:pt x="26724" y="48502"/>
                  </a:cubicBezTo>
                  <a:cubicBezTo>
                    <a:pt x="26693" y="48502"/>
                    <a:pt x="26667" y="48494"/>
                    <a:pt x="26650" y="48476"/>
                  </a:cubicBezTo>
                  <a:cubicBezTo>
                    <a:pt x="26719" y="48373"/>
                    <a:pt x="26616" y="48373"/>
                    <a:pt x="26546" y="48338"/>
                  </a:cubicBezTo>
                  <a:cubicBezTo>
                    <a:pt x="26823" y="47992"/>
                    <a:pt x="27169" y="47750"/>
                    <a:pt x="27445" y="47439"/>
                  </a:cubicBezTo>
                  <a:cubicBezTo>
                    <a:pt x="27860" y="46955"/>
                    <a:pt x="28275" y="46472"/>
                    <a:pt x="28689" y="45988"/>
                  </a:cubicBezTo>
                  <a:cubicBezTo>
                    <a:pt x="28744" y="45906"/>
                    <a:pt x="28798" y="45783"/>
                    <a:pt x="28902" y="45783"/>
                  </a:cubicBezTo>
                  <a:close/>
                  <a:moveTo>
                    <a:pt x="6775" y="48303"/>
                  </a:moveTo>
                  <a:cubicBezTo>
                    <a:pt x="6775" y="48303"/>
                    <a:pt x="6810" y="48338"/>
                    <a:pt x="6810" y="48373"/>
                  </a:cubicBezTo>
                  <a:cubicBezTo>
                    <a:pt x="6810" y="48407"/>
                    <a:pt x="6775" y="48442"/>
                    <a:pt x="6741" y="48511"/>
                  </a:cubicBezTo>
                  <a:cubicBezTo>
                    <a:pt x="6706" y="48476"/>
                    <a:pt x="6706" y="48442"/>
                    <a:pt x="6706" y="48407"/>
                  </a:cubicBezTo>
                  <a:cubicBezTo>
                    <a:pt x="6706" y="48338"/>
                    <a:pt x="6706" y="48303"/>
                    <a:pt x="6775" y="48303"/>
                  </a:cubicBezTo>
                  <a:close/>
                  <a:moveTo>
                    <a:pt x="14103" y="48580"/>
                  </a:moveTo>
                  <a:lnTo>
                    <a:pt x="14103" y="48615"/>
                  </a:lnTo>
                  <a:lnTo>
                    <a:pt x="14068" y="48580"/>
                  </a:lnTo>
                  <a:close/>
                  <a:moveTo>
                    <a:pt x="13727" y="48623"/>
                  </a:moveTo>
                  <a:cubicBezTo>
                    <a:pt x="13740" y="48623"/>
                    <a:pt x="13757" y="48632"/>
                    <a:pt x="13757" y="48649"/>
                  </a:cubicBezTo>
                  <a:lnTo>
                    <a:pt x="13723" y="48649"/>
                  </a:lnTo>
                  <a:cubicBezTo>
                    <a:pt x="13705" y="48632"/>
                    <a:pt x="13714" y="48623"/>
                    <a:pt x="13727" y="48623"/>
                  </a:cubicBezTo>
                  <a:close/>
                  <a:moveTo>
                    <a:pt x="13239" y="48787"/>
                  </a:moveTo>
                  <a:cubicBezTo>
                    <a:pt x="13273" y="48787"/>
                    <a:pt x="13273" y="48822"/>
                    <a:pt x="13273" y="48822"/>
                  </a:cubicBezTo>
                  <a:cubicBezTo>
                    <a:pt x="13256" y="48839"/>
                    <a:pt x="13247" y="48848"/>
                    <a:pt x="13239" y="48848"/>
                  </a:cubicBezTo>
                  <a:cubicBezTo>
                    <a:pt x="13230" y="48848"/>
                    <a:pt x="13222" y="48839"/>
                    <a:pt x="13204" y="48822"/>
                  </a:cubicBezTo>
                  <a:cubicBezTo>
                    <a:pt x="13204" y="48822"/>
                    <a:pt x="13239" y="48787"/>
                    <a:pt x="13239" y="48787"/>
                  </a:cubicBezTo>
                  <a:close/>
                  <a:moveTo>
                    <a:pt x="27486" y="49059"/>
                  </a:moveTo>
                  <a:cubicBezTo>
                    <a:pt x="27503" y="49059"/>
                    <a:pt x="27514" y="49078"/>
                    <a:pt x="27514" y="49098"/>
                  </a:cubicBezTo>
                  <a:lnTo>
                    <a:pt x="27445" y="49098"/>
                  </a:lnTo>
                  <a:cubicBezTo>
                    <a:pt x="27460" y="49069"/>
                    <a:pt x="27474" y="49059"/>
                    <a:pt x="27486" y="49059"/>
                  </a:cubicBezTo>
                  <a:close/>
                  <a:moveTo>
                    <a:pt x="26546" y="48338"/>
                  </a:moveTo>
                  <a:lnTo>
                    <a:pt x="26546" y="48338"/>
                  </a:lnTo>
                  <a:cubicBezTo>
                    <a:pt x="26443" y="48615"/>
                    <a:pt x="26304" y="48822"/>
                    <a:pt x="26097" y="48960"/>
                  </a:cubicBezTo>
                  <a:lnTo>
                    <a:pt x="26097" y="48995"/>
                  </a:lnTo>
                  <a:cubicBezTo>
                    <a:pt x="25993" y="49098"/>
                    <a:pt x="25821" y="49133"/>
                    <a:pt x="25751" y="49237"/>
                  </a:cubicBezTo>
                  <a:lnTo>
                    <a:pt x="25509" y="49271"/>
                  </a:lnTo>
                  <a:cubicBezTo>
                    <a:pt x="25579" y="49237"/>
                    <a:pt x="25648" y="49237"/>
                    <a:pt x="25751" y="49237"/>
                  </a:cubicBezTo>
                  <a:cubicBezTo>
                    <a:pt x="25717" y="49202"/>
                    <a:pt x="25682" y="49133"/>
                    <a:pt x="25751" y="49064"/>
                  </a:cubicBezTo>
                  <a:cubicBezTo>
                    <a:pt x="26028" y="48856"/>
                    <a:pt x="26235" y="48545"/>
                    <a:pt x="26546" y="48338"/>
                  </a:cubicBezTo>
                  <a:close/>
                  <a:moveTo>
                    <a:pt x="24790" y="27439"/>
                  </a:moveTo>
                  <a:cubicBezTo>
                    <a:pt x="24897" y="27439"/>
                    <a:pt x="24907" y="27532"/>
                    <a:pt x="24853" y="27668"/>
                  </a:cubicBezTo>
                  <a:cubicBezTo>
                    <a:pt x="24611" y="28187"/>
                    <a:pt x="24231" y="28601"/>
                    <a:pt x="23850" y="28982"/>
                  </a:cubicBezTo>
                  <a:cubicBezTo>
                    <a:pt x="23574" y="29258"/>
                    <a:pt x="23332" y="29569"/>
                    <a:pt x="23090" y="29915"/>
                  </a:cubicBezTo>
                  <a:cubicBezTo>
                    <a:pt x="22537" y="30744"/>
                    <a:pt x="21984" y="31574"/>
                    <a:pt x="21431" y="32404"/>
                  </a:cubicBezTo>
                  <a:cubicBezTo>
                    <a:pt x="21327" y="32576"/>
                    <a:pt x="21154" y="32749"/>
                    <a:pt x="21154" y="32957"/>
                  </a:cubicBezTo>
                  <a:cubicBezTo>
                    <a:pt x="21154" y="33129"/>
                    <a:pt x="20981" y="33129"/>
                    <a:pt x="20912" y="33233"/>
                  </a:cubicBezTo>
                  <a:cubicBezTo>
                    <a:pt x="20739" y="33648"/>
                    <a:pt x="20498" y="34063"/>
                    <a:pt x="20290" y="34443"/>
                  </a:cubicBezTo>
                  <a:cubicBezTo>
                    <a:pt x="20152" y="34685"/>
                    <a:pt x="20083" y="34927"/>
                    <a:pt x="19772" y="34996"/>
                  </a:cubicBezTo>
                  <a:cubicBezTo>
                    <a:pt x="19633" y="35030"/>
                    <a:pt x="19599" y="35238"/>
                    <a:pt x="19461" y="35272"/>
                  </a:cubicBezTo>
                  <a:cubicBezTo>
                    <a:pt x="19475" y="35277"/>
                    <a:pt x="19489" y="35279"/>
                    <a:pt x="19503" y="35279"/>
                  </a:cubicBezTo>
                  <a:cubicBezTo>
                    <a:pt x="19594" y="35279"/>
                    <a:pt x="19692" y="35194"/>
                    <a:pt x="19841" y="35134"/>
                  </a:cubicBezTo>
                  <a:lnTo>
                    <a:pt x="19841" y="35134"/>
                  </a:lnTo>
                  <a:cubicBezTo>
                    <a:pt x="19737" y="35480"/>
                    <a:pt x="19530" y="35756"/>
                    <a:pt x="19391" y="35998"/>
                  </a:cubicBezTo>
                  <a:cubicBezTo>
                    <a:pt x="18700" y="37415"/>
                    <a:pt x="17974" y="38798"/>
                    <a:pt x="17421" y="40250"/>
                  </a:cubicBezTo>
                  <a:cubicBezTo>
                    <a:pt x="17041" y="41390"/>
                    <a:pt x="16626" y="42497"/>
                    <a:pt x="16211" y="43637"/>
                  </a:cubicBezTo>
                  <a:cubicBezTo>
                    <a:pt x="15866" y="44501"/>
                    <a:pt x="15520" y="45331"/>
                    <a:pt x="15175" y="46160"/>
                  </a:cubicBezTo>
                  <a:cubicBezTo>
                    <a:pt x="14898" y="46817"/>
                    <a:pt x="14656" y="47439"/>
                    <a:pt x="14310" y="48062"/>
                  </a:cubicBezTo>
                  <a:cubicBezTo>
                    <a:pt x="14310" y="47854"/>
                    <a:pt x="14380" y="47681"/>
                    <a:pt x="14414" y="47508"/>
                  </a:cubicBezTo>
                  <a:cubicBezTo>
                    <a:pt x="14483" y="47370"/>
                    <a:pt x="14552" y="47232"/>
                    <a:pt x="14414" y="47094"/>
                  </a:cubicBezTo>
                  <a:cubicBezTo>
                    <a:pt x="14345" y="47025"/>
                    <a:pt x="14414" y="46955"/>
                    <a:pt x="14449" y="46886"/>
                  </a:cubicBezTo>
                  <a:cubicBezTo>
                    <a:pt x="14518" y="46610"/>
                    <a:pt x="14691" y="46402"/>
                    <a:pt x="14691" y="46160"/>
                  </a:cubicBezTo>
                  <a:cubicBezTo>
                    <a:pt x="14658" y="46155"/>
                    <a:pt x="14628" y="46152"/>
                    <a:pt x="14600" y="46152"/>
                  </a:cubicBezTo>
                  <a:cubicBezTo>
                    <a:pt x="14452" y="46152"/>
                    <a:pt x="14374" y="46233"/>
                    <a:pt x="14345" y="46437"/>
                  </a:cubicBezTo>
                  <a:cubicBezTo>
                    <a:pt x="14310" y="46610"/>
                    <a:pt x="14207" y="46783"/>
                    <a:pt x="14138" y="46955"/>
                  </a:cubicBezTo>
                  <a:cubicBezTo>
                    <a:pt x="14109" y="47040"/>
                    <a:pt x="14104" y="47147"/>
                    <a:pt x="13992" y="47147"/>
                  </a:cubicBezTo>
                  <a:cubicBezTo>
                    <a:pt x="13966" y="47147"/>
                    <a:pt x="13934" y="47141"/>
                    <a:pt x="13896" y="47128"/>
                  </a:cubicBezTo>
                  <a:cubicBezTo>
                    <a:pt x="13877" y="47122"/>
                    <a:pt x="13860" y="47119"/>
                    <a:pt x="13844" y="47119"/>
                  </a:cubicBezTo>
                  <a:cubicBezTo>
                    <a:pt x="13770" y="47119"/>
                    <a:pt x="13723" y="47181"/>
                    <a:pt x="13723" y="47267"/>
                  </a:cubicBezTo>
                  <a:cubicBezTo>
                    <a:pt x="13654" y="47750"/>
                    <a:pt x="13377" y="48131"/>
                    <a:pt x="13204" y="48545"/>
                  </a:cubicBezTo>
                  <a:cubicBezTo>
                    <a:pt x="12997" y="49133"/>
                    <a:pt x="12720" y="49686"/>
                    <a:pt x="12548" y="50274"/>
                  </a:cubicBezTo>
                  <a:cubicBezTo>
                    <a:pt x="12478" y="50550"/>
                    <a:pt x="12409" y="50792"/>
                    <a:pt x="12236" y="51000"/>
                  </a:cubicBezTo>
                  <a:cubicBezTo>
                    <a:pt x="12236" y="50619"/>
                    <a:pt x="12236" y="50205"/>
                    <a:pt x="12340" y="49824"/>
                  </a:cubicBezTo>
                  <a:cubicBezTo>
                    <a:pt x="12548" y="49029"/>
                    <a:pt x="12755" y="48234"/>
                    <a:pt x="13031" y="47439"/>
                  </a:cubicBezTo>
                  <a:cubicBezTo>
                    <a:pt x="13170" y="47025"/>
                    <a:pt x="13343" y="46610"/>
                    <a:pt x="13481" y="46195"/>
                  </a:cubicBezTo>
                  <a:cubicBezTo>
                    <a:pt x="13515" y="46091"/>
                    <a:pt x="13550" y="45953"/>
                    <a:pt x="13585" y="45849"/>
                  </a:cubicBezTo>
                  <a:lnTo>
                    <a:pt x="13585" y="45849"/>
                  </a:lnTo>
                  <a:cubicBezTo>
                    <a:pt x="13343" y="46195"/>
                    <a:pt x="13204" y="46610"/>
                    <a:pt x="13031" y="46990"/>
                  </a:cubicBezTo>
                  <a:cubicBezTo>
                    <a:pt x="12997" y="47094"/>
                    <a:pt x="12962" y="47163"/>
                    <a:pt x="12928" y="47267"/>
                  </a:cubicBezTo>
                  <a:cubicBezTo>
                    <a:pt x="12928" y="47296"/>
                    <a:pt x="12902" y="47377"/>
                    <a:pt x="12851" y="47377"/>
                  </a:cubicBezTo>
                  <a:cubicBezTo>
                    <a:pt x="12843" y="47377"/>
                    <a:pt x="12834" y="47375"/>
                    <a:pt x="12824" y="47370"/>
                  </a:cubicBezTo>
                  <a:cubicBezTo>
                    <a:pt x="12720" y="47336"/>
                    <a:pt x="12686" y="47267"/>
                    <a:pt x="12686" y="47197"/>
                  </a:cubicBezTo>
                  <a:cubicBezTo>
                    <a:pt x="12720" y="47094"/>
                    <a:pt x="12720" y="46990"/>
                    <a:pt x="12755" y="46921"/>
                  </a:cubicBezTo>
                  <a:cubicBezTo>
                    <a:pt x="13101" y="45884"/>
                    <a:pt x="13515" y="44847"/>
                    <a:pt x="13965" y="43845"/>
                  </a:cubicBezTo>
                  <a:cubicBezTo>
                    <a:pt x="14172" y="43430"/>
                    <a:pt x="14345" y="43015"/>
                    <a:pt x="14587" y="42600"/>
                  </a:cubicBezTo>
                  <a:cubicBezTo>
                    <a:pt x="14863" y="42151"/>
                    <a:pt x="15036" y="41632"/>
                    <a:pt x="15244" y="41148"/>
                  </a:cubicBezTo>
                  <a:cubicBezTo>
                    <a:pt x="15520" y="40561"/>
                    <a:pt x="15831" y="39973"/>
                    <a:pt x="16142" y="39420"/>
                  </a:cubicBezTo>
                  <a:cubicBezTo>
                    <a:pt x="16246" y="39247"/>
                    <a:pt x="16315" y="39040"/>
                    <a:pt x="16419" y="38902"/>
                  </a:cubicBezTo>
                  <a:cubicBezTo>
                    <a:pt x="16498" y="38764"/>
                    <a:pt x="16554" y="38705"/>
                    <a:pt x="16632" y="38705"/>
                  </a:cubicBezTo>
                  <a:cubicBezTo>
                    <a:pt x="16692" y="38705"/>
                    <a:pt x="16764" y="38739"/>
                    <a:pt x="16868" y="38798"/>
                  </a:cubicBezTo>
                  <a:cubicBezTo>
                    <a:pt x="16887" y="38807"/>
                    <a:pt x="16903" y="38812"/>
                    <a:pt x="16917" y="38812"/>
                  </a:cubicBezTo>
                  <a:cubicBezTo>
                    <a:pt x="16956" y="38812"/>
                    <a:pt x="16981" y="38780"/>
                    <a:pt x="17006" y="38729"/>
                  </a:cubicBezTo>
                  <a:cubicBezTo>
                    <a:pt x="17214" y="38383"/>
                    <a:pt x="17456" y="38038"/>
                    <a:pt x="17732" y="37727"/>
                  </a:cubicBezTo>
                  <a:cubicBezTo>
                    <a:pt x="17767" y="37692"/>
                    <a:pt x="17732" y="37623"/>
                    <a:pt x="17732" y="37588"/>
                  </a:cubicBezTo>
                  <a:cubicBezTo>
                    <a:pt x="17387" y="37796"/>
                    <a:pt x="17179" y="38107"/>
                    <a:pt x="17006" y="38487"/>
                  </a:cubicBezTo>
                  <a:cubicBezTo>
                    <a:pt x="16985" y="38531"/>
                    <a:pt x="16949" y="38574"/>
                    <a:pt x="16899" y="38574"/>
                  </a:cubicBezTo>
                  <a:cubicBezTo>
                    <a:pt x="16871" y="38574"/>
                    <a:pt x="16837" y="38560"/>
                    <a:pt x="16799" y="38522"/>
                  </a:cubicBezTo>
                  <a:cubicBezTo>
                    <a:pt x="16730" y="38487"/>
                    <a:pt x="16661" y="38452"/>
                    <a:pt x="16695" y="38314"/>
                  </a:cubicBezTo>
                  <a:cubicBezTo>
                    <a:pt x="16868" y="38003"/>
                    <a:pt x="17006" y="37692"/>
                    <a:pt x="17248" y="37415"/>
                  </a:cubicBezTo>
                  <a:cubicBezTo>
                    <a:pt x="17456" y="37208"/>
                    <a:pt x="17594" y="36966"/>
                    <a:pt x="17732" y="36690"/>
                  </a:cubicBezTo>
                  <a:cubicBezTo>
                    <a:pt x="18147" y="35895"/>
                    <a:pt x="18631" y="35100"/>
                    <a:pt x="19149" y="34374"/>
                  </a:cubicBezTo>
                  <a:cubicBezTo>
                    <a:pt x="19599" y="33682"/>
                    <a:pt x="20083" y="33026"/>
                    <a:pt x="20601" y="32404"/>
                  </a:cubicBezTo>
                  <a:cubicBezTo>
                    <a:pt x="21327" y="31574"/>
                    <a:pt x="22122" y="30744"/>
                    <a:pt x="22641" y="29777"/>
                  </a:cubicBezTo>
                  <a:cubicBezTo>
                    <a:pt x="22883" y="29327"/>
                    <a:pt x="23194" y="28947"/>
                    <a:pt x="23505" y="28567"/>
                  </a:cubicBezTo>
                  <a:cubicBezTo>
                    <a:pt x="23781" y="28187"/>
                    <a:pt x="24127" y="27875"/>
                    <a:pt x="24473" y="27564"/>
                  </a:cubicBezTo>
                  <a:cubicBezTo>
                    <a:pt x="24542" y="27530"/>
                    <a:pt x="24611" y="27461"/>
                    <a:pt x="24680" y="27461"/>
                  </a:cubicBezTo>
                  <a:cubicBezTo>
                    <a:pt x="24724" y="27446"/>
                    <a:pt x="24761" y="27439"/>
                    <a:pt x="24790" y="27439"/>
                  </a:cubicBezTo>
                  <a:close/>
                  <a:moveTo>
                    <a:pt x="26788" y="50758"/>
                  </a:moveTo>
                  <a:cubicBezTo>
                    <a:pt x="26719" y="50930"/>
                    <a:pt x="26685" y="51034"/>
                    <a:pt x="26546" y="51069"/>
                  </a:cubicBezTo>
                  <a:cubicBezTo>
                    <a:pt x="26581" y="50965"/>
                    <a:pt x="26616" y="50861"/>
                    <a:pt x="26788" y="50758"/>
                  </a:cubicBezTo>
                  <a:close/>
                  <a:moveTo>
                    <a:pt x="26546" y="51103"/>
                  </a:moveTo>
                  <a:cubicBezTo>
                    <a:pt x="26581" y="51241"/>
                    <a:pt x="26512" y="51311"/>
                    <a:pt x="26408" y="51311"/>
                  </a:cubicBezTo>
                  <a:cubicBezTo>
                    <a:pt x="26374" y="51207"/>
                    <a:pt x="26408" y="51138"/>
                    <a:pt x="26546" y="51103"/>
                  </a:cubicBezTo>
                  <a:close/>
                  <a:moveTo>
                    <a:pt x="25890" y="50965"/>
                  </a:moveTo>
                  <a:cubicBezTo>
                    <a:pt x="25890" y="51172"/>
                    <a:pt x="25786" y="51311"/>
                    <a:pt x="25579" y="51380"/>
                  </a:cubicBezTo>
                  <a:cubicBezTo>
                    <a:pt x="25648" y="51207"/>
                    <a:pt x="25717" y="51069"/>
                    <a:pt x="25890" y="50965"/>
                  </a:cubicBezTo>
                  <a:close/>
                  <a:moveTo>
                    <a:pt x="26374" y="51345"/>
                  </a:moveTo>
                  <a:lnTo>
                    <a:pt x="26374" y="51345"/>
                  </a:lnTo>
                  <a:cubicBezTo>
                    <a:pt x="26339" y="51587"/>
                    <a:pt x="26201" y="51725"/>
                    <a:pt x="26028" y="51864"/>
                  </a:cubicBezTo>
                  <a:cubicBezTo>
                    <a:pt x="26063" y="51656"/>
                    <a:pt x="26166" y="51449"/>
                    <a:pt x="26374" y="51345"/>
                  </a:cubicBezTo>
                  <a:close/>
                  <a:moveTo>
                    <a:pt x="25993" y="51898"/>
                  </a:moveTo>
                  <a:cubicBezTo>
                    <a:pt x="25993" y="51933"/>
                    <a:pt x="25959" y="51933"/>
                    <a:pt x="25890" y="51933"/>
                  </a:cubicBezTo>
                  <a:cubicBezTo>
                    <a:pt x="25924" y="51898"/>
                    <a:pt x="25959" y="51898"/>
                    <a:pt x="25993" y="51898"/>
                  </a:cubicBezTo>
                  <a:close/>
                  <a:moveTo>
                    <a:pt x="25579" y="52002"/>
                  </a:moveTo>
                  <a:cubicBezTo>
                    <a:pt x="25579" y="52002"/>
                    <a:pt x="25613" y="52036"/>
                    <a:pt x="25613" y="52071"/>
                  </a:cubicBezTo>
                  <a:cubicBezTo>
                    <a:pt x="25579" y="52071"/>
                    <a:pt x="25579" y="52106"/>
                    <a:pt x="25579" y="52106"/>
                  </a:cubicBezTo>
                  <a:cubicBezTo>
                    <a:pt x="25568" y="52116"/>
                    <a:pt x="25558" y="52120"/>
                    <a:pt x="25550" y="52120"/>
                  </a:cubicBezTo>
                  <a:cubicBezTo>
                    <a:pt x="25530" y="52120"/>
                    <a:pt x="25520" y="52095"/>
                    <a:pt x="25544" y="52071"/>
                  </a:cubicBezTo>
                  <a:cubicBezTo>
                    <a:pt x="25544" y="52071"/>
                    <a:pt x="25544" y="52036"/>
                    <a:pt x="25579" y="52002"/>
                  </a:cubicBezTo>
                  <a:close/>
                  <a:moveTo>
                    <a:pt x="14621" y="42185"/>
                  </a:moveTo>
                  <a:lnTo>
                    <a:pt x="14621" y="42185"/>
                  </a:lnTo>
                  <a:cubicBezTo>
                    <a:pt x="14380" y="42808"/>
                    <a:pt x="14068" y="43395"/>
                    <a:pt x="13792" y="43983"/>
                  </a:cubicBezTo>
                  <a:cubicBezTo>
                    <a:pt x="13273" y="45123"/>
                    <a:pt x="12790" y="46299"/>
                    <a:pt x="12409" y="47474"/>
                  </a:cubicBezTo>
                  <a:cubicBezTo>
                    <a:pt x="12271" y="47854"/>
                    <a:pt x="12306" y="48269"/>
                    <a:pt x="12271" y="48684"/>
                  </a:cubicBezTo>
                  <a:cubicBezTo>
                    <a:pt x="12236" y="49410"/>
                    <a:pt x="12098" y="50135"/>
                    <a:pt x="11925" y="50861"/>
                  </a:cubicBezTo>
                  <a:cubicBezTo>
                    <a:pt x="11822" y="51241"/>
                    <a:pt x="11822" y="51656"/>
                    <a:pt x="11683" y="52036"/>
                  </a:cubicBezTo>
                  <a:cubicBezTo>
                    <a:pt x="11649" y="52106"/>
                    <a:pt x="11649" y="52209"/>
                    <a:pt x="11580" y="52278"/>
                  </a:cubicBezTo>
                  <a:cubicBezTo>
                    <a:pt x="11476" y="52278"/>
                    <a:pt x="11476" y="52209"/>
                    <a:pt x="11476" y="52175"/>
                  </a:cubicBezTo>
                  <a:cubicBezTo>
                    <a:pt x="11580" y="51829"/>
                    <a:pt x="11614" y="51449"/>
                    <a:pt x="11614" y="51069"/>
                  </a:cubicBezTo>
                  <a:cubicBezTo>
                    <a:pt x="11614" y="50135"/>
                    <a:pt x="11822" y="49271"/>
                    <a:pt x="11995" y="48407"/>
                  </a:cubicBezTo>
                  <a:cubicBezTo>
                    <a:pt x="12202" y="47405"/>
                    <a:pt x="12617" y="46506"/>
                    <a:pt x="12893" y="45573"/>
                  </a:cubicBezTo>
                  <a:cubicBezTo>
                    <a:pt x="13273" y="44432"/>
                    <a:pt x="13826" y="43430"/>
                    <a:pt x="14414" y="42427"/>
                  </a:cubicBezTo>
                  <a:cubicBezTo>
                    <a:pt x="14449" y="42358"/>
                    <a:pt x="14483" y="42220"/>
                    <a:pt x="14621" y="42185"/>
                  </a:cubicBezTo>
                  <a:close/>
                  <a:moveTo>
                    <a:pt x="21223" y="51795"/>
                  </a:moveTo>
                  <a:lnTo>
                    <a:pt x="21223" y="51795"/>
                  </a:lnTo>
                  <a:cubicBezTo>
                    <a:pt x="20981" y="52175"/>
                    <a:pt x="20463" y="52417"/>
                    <a:pt x="19979" y="52451"/>
                  </a:cubicBezTo>
                  <a:lnTo>
                    <a:pt x="19944" y="52382"/>
                  </a:lnTo>
                  <a:cubicBezTo>
                    <a:pt x="20325" y="52209"/>
                    <a:pt x="20739" y="52002"/>
                    <a:pt x="21223" y="51795"/>
                  </a:cubicBezTo>
                  <a:close/>
                  <a:moveTo>
                    <a:pt x="25302" y="52382"/>
                  </a:moveTo>
                  <a:cubicBezTo>
                    <a:pt x="25302" y="52382"/>
                    <a:pt x="25302" y="52417"/>
                    <a:pt x="25337" y="52417"/>
                  </a:cubicBezTo>
                  <a:cubicBezTo>
                    <a:pt x="25337" y="52486"/>
                    <a:pt x="25302" y="52486"/>
                    <a:pt x="25268" y="52486"/>
                  </a:cubicBezTo>
                  <a:cubicBezTo>
                    <a:pt x="25268" y="52486"/>
                    <a:pt x="25233" y="52486"/>
                    <a:pt x="25233" y="52451"/>
                  </a:cubicBezTo>
                  <a:cubicBezTo>
                    <a:pt x="25233" y="52417"/>
                    <a:pt x="25268" y="52417"/>
                    <a:pt x="25302" y="52382"/>
                  </a:cubicBezTo>
                  <a:close/>
                  <a:moveTo>
                    <a:pt x="25129" y="52624"/>
                  </a:moveTo>
                  <a:cubicBezTo>
                    <a:pt x="25129" y="52624"/>
                    <a:pt x="25164" y="52659"/>
                    <a:pt x="25198" y="52659"/>
                  </a:cubicBezTo>
                  <a:lnTo>
                    <a:pt x="25164" y="52659"/>
                  </a:lnTo>
                  <a:cubicBezTo>
                    <a:pt x="25198" y="52728"/>
                    <a:pt x="25164" y="52762"/>
                    <a:pt x="25095" y="52762"/>
                  </a:cubicBezTo>
                  <a:cubicBezTo>
                    <a:pt x="25095" y="52762"/>
                    <a:pt x="25060" y="52728"/>
                    <a:pt x="25060" y="52693"/>
                  </a:cubicBezTo>
                  <a:cubicBezTo>
                    <a:pt x="25060" y="52659"/>
                    <a:pt x="25095" y="52624"/>
                    <a:pt x="25129" y="52624"/>
                  </a:cubicBezTo>
                  <a:close/>
                  <a:moveTo>
                    <a:pt x="13688" y="48856"/>
                  </a:moveTo>
                  <a:lnTo>
                    <a:pt x="13688" y="48856"/>
                  </a:lnTo>
                  <a:cubicBezTo>
                    <a:pt x="13273" y="50274"/>
                    <a:pt x="12824" y="51622"/>
                    <a:pt x="12098" y="52901"/>
                  </a:cubicBezTo>
                  <a:cubicBezTo>
                    <a:pt x="12098" y="52762"/>
                    <a:pt x="12098" y="52659"/>
                    <a:pt x="12133" y="52555"/>
                  </a:cubicBezTo>
                  <a:cubicBezTo>
                    <a:pt x="12271" y="52313"/>
                    <a:pt x="12375" y="52071"/>
                    <a:pt x="12340" y="51760"/>
                  </a:cubicBezTo>
                  <a:cubicBezTo>
                    <a:pt x="12340" y="51725"/>
                    <a:pt x="12375" y="51691"/>
                    <a:pt x="12375" y="51656"/>
                  </a:cubicBezTo>
                  <a:cubicBezTo>
                    <a:pt x="12686" y="51380"/>
                    <a:pt x="12755" y="50965"/>
                    <a:pt x="12893" y="50585"/>
                  </a:cubicBezTo>
                  <a:cubicBezTo>
                    <a:pt x="13101" y="50066"/>
                    <a:pt x="13308" y="49548"/>
                    <a:pt x="13515" y="48995"/>
                  </a:cubicBezTo>
                  <a:cubicBezTo>
                    <a:pt x="13550" y="48960"/>
                    <a:pt x="13585" y="48891"/>
                    <a:pt x="13688" y="48856"/>
                  </a:cubicBezTo>
                  <a:close/>
                  <a:moveTo>
                    <a:pt x="34773" y="30295"/>
                  </a:moveTo>
                  <a:lnTo>
                    <a:pt x="34773" y="30295"/>
                  </a:lnTo>
                  <a:cubicBezTo>
                    <a:pt x="34808" y="30537"/>
                    <a:pt x="34738" y="30744"/>
                    <a:pt x="34704" y="30917"/>
                  </a:cubicBezTo>
                  <a:lnTo>
                    <a:pt x="34738" y="30917"/>
                  </a:lnTo>
                  <a:cubicBezTo>
                    <a:pt x="34566" y="31781"/>
                    <a:pt x="34324" y="32645"/>
                    <a:pt x="34151" y="33510"/>
                  </a:cubicBezTo>
                  <a:cubicBezTo>
                    <a:pt x="33805" y="35169"/>
                    <a:pt x="33287" y="36724"/>
                    <a:pt x="32699" y="38314"/>
                  </a:cubicBezTo>
                  <a:cubicBezTo>
                    <a:pt x="32388" y="39178"/>
                    <a:pt x="31973" y="40008"/>
                    <a:pt x="31558" y="40837"/>
                  </a:cubicBezTo>
                  <a:cubicBezTo>
                    <a:pt x="31351" y="41252"/>
                    <a:pt x="31109" y="41702"/>
                    <a:pt x="30902" y="42116"/>
                  </a:cubicBezTo>
                  <a:cubicBezTo>
                    <a:pt x="30867" y="42220"/>
                    <a:pt x="30833" y="42324"/>
                    <a:pt x="30833" y="42427"/>
                  </a:cubicBezTo>
                  <a:cubicBezTo>
                    <a:pt x="30625" y="42531"/>
                    <a:pt x="30591" y="42738"/>
                    <a:pt x="30487" y="42946"/>
                  </a:cubicBezTo>
                  <a:cubicBezTo>
                    <a:pt x="30245" y="43533"/>
                    <a:pt x="29899" y="44121"/>
                    <a:pt x="29554" y="44674"/>
                  </a:cubicBezTo>
                  <a:cubicBezTo>
                    <a:pt x="29243" y="45158"/>
                    <a:pt x="28862" y="45642"/>
                    <a:pt x="28448" y="46057"/>
                  </a:cubicBezTo>
                  <a:cubicBezTo>
                    <a:pt x="27929" y="46541"/>
                    <a:pt x="27549" y="47163"/>
                    <a:pt x="27030" y="47647"/>
                  </a:cubicBezTo>
                  <a:cubicBezTo>
                    <a:pt x="26408" y="48269"/>
                    <a:pt x="25821" y="48960"/>
                    <a:pt x="25060" y="49410"/>
                  </a:cubicBezTo>
                  <a:cubicBezTo>
                    <a:pt x="24887" y="49513"/>
                    <a:pt x="24749" y="49651"/>
                    <a:pt x="24611" y="49790"/>
                  </a:cubicBezTo>
                  <a:cubicBezTo>
                    <a:pt x="23781" y="50446"/>
                    <a:pt x="22883" y="51000"/>
                    <a:pt x="21915" y="51380"/>
                  </a:cubicBezTo>
                  <a:cubicBezTo>
                    <a:pt x="21362" y="51587"/>
                    <a:pt x="20878" y="51864"/>
                    <a:pt x="20290" y="51933"/>
                  </a:cubicBezTo>
                  <a:cubicBezTo>
                    <a:pt x="20221" y="51967"/>
                    <a:pt x="20186" y="52002"/>
                    <a:pt x="20117" y="52036"/>
                  </a:cubicBezTo>
                  <a:cubicBezTo>
                    <a:pt x="20083" y="52071"/>
                    <a:pt x="20014" y="52071"/>
                    <a:pt x="19979" y="52106"/>
                  </a:cubicBezTo>
                  <a:cubicBezTo>
                    <a:pt x="19953" y="52126"/>
                    <a:pt x="19931" y="52134"/>
                    <a:pt x="19910" y="52134"/>
                  </a:cubicBezTo>
                  <a:cubicBezTo>
                    <a:pt x="19822" y="52134"/>
                    <a:pt x="19773" y="51977"/>
                    <a:pt x="19691" y="51977"/>
                  </a:cubicBezTo>
                  <a:cubicBezTo>
                    <a:pt x="19665" y="51977"/>
                    <a:pt x="19635" y="51994"/>
                    <a:pt x="19599" y="52036"/>
                  </a:cubicBezTo>
                  <a:cubicBezTo>
                    <a:pt x="19495" y="52175"/>
                    <a:pt x="19391" y="52278"/>
                    <a:pt x="19219" y="52313"/>
                  </a:cubicBezTo>
                  <a:cubicBezTo>
                    <a:pt x="19080" y="52382"/>
                    <a:pt x="18908" y="52451"/>
                    <a:pt x="18769" y="52486"/>
                  </a:cubicBezTo>
                  <a:cubicBezTo>
                    <a:pt x="18251" y="52624"/>
                    <a:pt x="17801" y="52901"/>
                    <a:pt x="17214" y="53039"/>
                  </a:cubicBezTo>
                  <a:cubicBezTo>
                    <a:pt x="17318" y="52797"/>
                    <a:pt x="17490" y="52762"/>
                    <a:pt x="17663" y="52693"/>
                  </a:cubicBezTo>
                  <a:cubicBezTo>
                    <a:pt x="18320" y="52417"/>
                    <a:pt x="18838" y="51898"/>
                    <a:pt x="19461" y="51553"/>
                  </a:cubicBezTo>
                  <a:cubicBezTo>
                    <a:pt x="19944" y="51276"/>
                    <a:pt x="20359" y="50965"/>
                    <a:pt x="20809" y="50688"/>
                  </a:cubicBezTo>
                  <a:cubicBezTo>
                    <a:pt x="21016" y="50550"/>
                    <a:pt x="21154" y="50412"/>
                    <a:pt x="21327" y="50274"/>
                  </a:cubicBezTo>
                  <a:cubicBezTo>
                    <a:pt x="22364" y="49513"/>
                    <a:pt x="23297" y="48649"/>
                    <a:pt x="24127" y="47716"/>
                  </a:cubicBezTo>
                  <a:cubicBezTo>
                    <a:pt x="24680" y="47094"/>
                    <a:pt x="25268" y="46472"/>
                    <a:pt x="25786" y="45815"/>
                  </a:cubicBezTo>
                  <a:cubicBezTo>
                    <a:pt x="26616" y="44812"/>
                    <a:pt x="27445" y="43810"/>
                    <a:pt x="28240" y="42773"/>
                  </a:cubicBezTo>
                  <a:cubicBezTo>
                    <a:pt x="28793" y="42082"/>
                    <a:pt x="29277" y="41287"/>
                    <a:pt x="29657" y="40492"/>
                  </a:cubicBezTo>
                  <a:cubicBezTo>
                    <a:pt x="29830" y="40112"/>
                    <a:pt x="30072" y="39800"/>
                    <a:pt x="30245" y="39455"/>
                  </a:cubicBezTo>
                  <a:cubicBezTo>
                    <a:pt x="30625" y="38660"/>
                    <a:pt x="31040" y="37865"/>
                    <a:pt x="31489" y="37104"/>
                  </a:cubicBezTo>
                  <a:cubicBezTo>
                    <a:pt x="31904" y="36413"/>
                    <a:pt x="32250" y="35653"/>
                    <a:pt x="32630" y="34927"/>
                  </a:cubicBezTo>
                  <a:cubicBezTo>
                    <a:pt x="32941" y="34235"/>
                    <a:pt x="33218" y="33510"/>
                    <a:pt x="33494" y="32784"/>
                  </a:cubicBezTo>
                  <a:cubicBezTo>
                    <a:pt x="33805" y="31989"/>
                    <a:pt x="34151" y="31228"/>
                    <a:pt x="34600" y="30502"/>
                  </a:cubicBezTo>
                  <a:cubicBezTo>
                    <a:pt x="34635" y="30468"/>
                    <a:pt x="34704" y="30399"/>
                    <a:pt x="34773" y="30295"/>
                  </a:cubicBezTo>
                  <a:close/>
                  <a:moveTo>
                    <a:pt x="35810" y="26769"/>
                  </a:moveTo>
                  <a:lnTo>
                    <a:pt x="35914" y="26908"/>
                  </a:lnTo>
                  <a:cubicBezTo>
                    <a:pt x="35879" y="26942"/>
                    <a:pt x="35810" y="26977"/>
                    <a:pt x="35810" y="27011"/>
                  </a:cubicBezTo>
                  <a:cubicBezTo>
                    <a:pt x="35637" y="27806"/>
                    <a:pt x="35291" y="28498"/>
                    <a:pt x="35084" y="29258"/>
                  </a:cubicBezTo>
                  <a:cubicBezTo>
                    <a:pt x="34946" y="29777"/>
                    <a:pt x="34669" y="30191"/>
                    <a:pt x="34393" y="30641"/>
                  </a:cubicBezTo>
                  <a:cubicBezTo>
                    <a:pt x="33909" y="31367"/>
                    <a:pt x="33529" y="32162"/>
                    <a:pt x="33252" y="32991"/>
                  </a:cubicBezTo>
                  <a:cubicBezTo>
                    <a:pt x="32768" y="34305"/>
                    <a:pt x="32146" y="35549"/>
                    <a:pt x="31489" y="36759"/>
                  </a:cubicBezTo>
                  <a:cubicBezTo>
                    <a:pt x="31005" y="37657"/>
                    <a:pt x="30556" y="38522"/>
                    <a:pt x="30072" y="39386"/>
                  </a:cubicBezTo>
                  <a:cubicBezTo>
                    <a:pt x="29726" y="40042"/>
                    <a:pt x="29346" y="40630"/>
                    <a:pt x="29035" y="41252"/>
                  </a:cubicBezTo>
                  <a:cubicBezTo>
                    <a:pt x="28275" y="42669"/>
                    <a:pt x="27134" y="43775"/>
                    <a:pt x="26201" y="45020"/>
                  </a:cubicBezTo>
                  <a:cubicBezTo>
                    <a:pt x="25544" y="45849"/>
                    <a:pt x="24853" y="46679"/>
                    <a:pt x="24127" y="47439"/>
                  </a:cubicBezTo>
                  <a:cubicBezTo>
                    <a:pt x="23505" y="48062"/>
                    <a:pt x="22986" y="48753"/>
                    <a:pt x="22295" y="49271"/>
                  </a:cubicBezTo>
                  <a:cubicBezTo>
                    <a:pt x="21258" y="50101"/>
                    <a:pt x="20221" y="50861"/>
                    <a:pt x="19080" y="51587"/>
                  </a:cubicBezTo>
                  <a:cubicBezTo>
                    <a:pt x="18424" y="51967"/>
                    <a:pt x="17767" y="52382"/>
                    <a:pt x="17110" y="52762"/>
                  </a:cubicBezTo>
                  <a:cubicBezTo>
                    <a:pt x="16928" y="52853"/>
                    <a:pt x="16799" y="53051"/>
                    <a:pt x="16583" y="53051"/>
                  </a:cubicBezTo>
                  <a:cubicBezTo>
                    <a:pt x="16553" y="53051"/>
                    <a:pt x="16522" y="53047"/>
                    <a:pt x="16488" y="53039"/>
                  </a:cubicBezTo>
                  <a:cubicBezTo>
                    <a:pt x="16419" y="52866"/>
                    <a:pt x="16557" y="52762"/>
                    <a:pt x="16626" y="52659"/>
                  </a:cubicBezTo>
                  <a:cubicBezTo>
                    <a:pt x="17041" y="52244"/>
                    <a:pt x="17387" y="51795"/>
                    <a:pt x="17767" y="51311"/>
                  </a:cubicBezTo>
                  <a:cubicBezTo>
                    <a:pt x="17905" y="51172"/>
                    <a:pt x="18113" y="51103"/>
                    <a:pt x="18216" y="50930"/>
                  </a:cubicBezTo>
                  <a:cubicBezTo>
                    <a:pt x="18493" y="50585"/>
                    <a:pt x="18735" y="50274"/>
                    <a:pt x="18977" y="49963"/>
                  </a:cubicBezTo>
                  <a:cubicBezTo>
                    <a:pt x="19288" y="49548"/>
                    <a:pt x="19668" y="49202"/>
                    <a:pt x="20048" y="48822"/>
                  </a:cubicBezTo>
                  <a:cubicBezTo>
                    <a:pt x="20359" y="48511"/>
                    <a:pt x="20636" y="48165"/>
                    <a:pt x="20878" y="47785"/>
                  </a:cubicBezTo>
                  <a:cubicBezTo>
                    <a:pt x="21085" y="47543"/>
                    <a:pt x="21258" y="47267"/>
                    <a:pt x="21534" y="47094"/>
                  </a:cubicBezTo>
                  <a:cubicBezTo>
                    <a:pt x="21742" y="46990"/>
                    <a:pt x="21846" y="46783"/>
                    <a:pt x="21949" y="46610"/>
                  </a:cubicBezTo>
                  <a:cubicBezTo>
                    <a:pt x="22433" y="45918"/>
                    <a:pt x="22917" y="45227"/>
                    <a:pt x="23470" y="44570"/>
                  </a:cubicBezTo>
                  <a:cubicBezTo>
                    <a:pt x="23850" y="44121"/>
                    <a:pt x="24231" y="43637"/>
                    <a:pt x="24645" y="43222"/>
                  </a:cubicBezTo>
                  <a:cubicBezTo>
                    <a:pt x="24818" y="43015"/>
                    <a:pt x="24956" y="42773"/>
                    <a:pt x="25129" y="42566"/>
                  </a:cubicBezTo>
                  <a:cubicBezTo>
                    <a:pt x="25682" y="41805"/>
                    <a:pt x="26270" y="41114"/>
                    <a:pt x="26858" y="40388"/>
                  </a:cubicBezTo>
                  <a:cubicBezTo>
                    <a:pt x="27341" y="39835"/>
                    <a:pt x="27791" y="39282"/>
                    <a:pt x="28240" y="38694"/>
                  </a:cubicBezTo>
                  <a:cubicBezTo>
                    <a:pt x="28620" y="38210"/>
                    <a:pt x="29035" y="37727"/>
                    <a:pt x="29381" y="37208"/>
                  </a:cubicBezTo>
                  <a:lnTo>
                    <a:pt x="29381" y="37243"/>
                  </a:lnTo>
                  <a:cubicBezTo>
                    <a:pt x="29692" y="36759"/>
                    <a:pt x="30038" y="36344"/>
                    <a:pt x="30279" y="35825"/>
                  </a:cubicBezTo>
                  <a:cubicBezTo>
                    <a:pt x="30521" y="35342"/>
                    <a:pt x="30867" y="34927"/>
                    <a:pt x="31144" y="34477"/>
                  </a:cubicBezTo>
                  <a:cubicBezTo>
                    <a:pt x="31524" y="33855"/>
                    <a:pt x="31939" y="33233"/>
                    <a:pt x="32353" y="32645"/>
                  </a:cubicBezTo>
                  <a:cubicBezTo>
                    <a:pt x="32664" y="32231"/>
                    <a:pt x="32906" y="31747"/>
                    <a:pt x="33114" y="31297"/>
                  </a:cubicBezTo>
                  <a:cubicBezTo>
                    <a:pt x="33321" y="30883"/>
                    <a:pt x="33598" y="30502"/>
                    <a:pt x="33874" y="30122"/>
                  </a:cubicBezTo>
                  <a:cubicBezTo>
                    <a:pt x="34220" y="29604"/>
                    <a:pt x="34566" y="29016"/>
                    <a:pt x="34911" y="28429"/>
                  </a:cubicBezTo>
                  <a:cubicBezTo>
                    <a:pt x="35188" y="27979"/>
                    <a:pt x="35499" y="27599"/>
                    <a:pt x="35672" y="27080"/>
                  </a:cubicBezTo>
                  <a:cubicBezTo>
                    <a:pt x="35706" y="26977"/>
                    <a:pt x="35706" y="26839"/>
                    <a:pt x="35810" y="26769"/>
                  </a:cubicBezTo>
                  <a:close/>
                  <a:moveTo>
                    <a:pt x="32042" y="53073"/>
                  </a:moveTo>
                  <a:cubicBezTo>
                    <a:pt x="32042" y="53108"/>
                    <a:pt x="32042" y="53177"/>
                    <a:pt x="32077" y="53212"/>
                  </a:cubicBezTo>
                  <a:cubicBezTo>
                    <a:pt x="32077" y="53143"/>
                    <a:pt x="32111" y="53143"/>
                    <a:pt x="32181" y="53143"/>
                  </a:cubicBezTo>
                  <a:cubicBezTo>
                    <a:pt x="32111" y="53108"/>
                    <a:pt x="32077" y="53073"/>
                    <a:pt x="32042" y="53073"/>
                  </a:cubicBezTo>
                  <a:close/>
                  <a:moveTo>
                    <a:pt x="32042" y="53212"/>
                  </a:moveTo>
                  <a:cubicBezTo>
                    <a:pt x="32042" y="53212"/>
                    <a:pt x="32042" y="53212"/>
                    <a:pt x="32042" y="53246"/>
                  </a:cubicBezTo>
                  <a:lnTo>
                    <a:pt x="32077" y="53246"/>
                  </a:lnTo>
                  <a:cubicBezTo>
                    <a:pt x="32077" y="53246"/>
                    <a:pt x="32042" y="53212"/>
                    <a:pt x="32077" y="53212"/>
                  </a:cubicBezTo>
                  <a:close/>
                  <a:moveTo>
                    <a:pt x="16125" y="53154"/>
                  </a:moveTo>
                  <a:cubicBezTo>
                    <a:pt x="16151" y="53154"/>
                    <a:pt x="16179" y="53161"/>
                    <a:pt x="16211" y="53177"/>
                  </a:cubicBezTo>
                  <a:cubicBezTo>
                    <a:pt x="16246" y="53177"/>
                    <a:pt x="16246" y="53212"/>
                    <a:pt x="16246" y="53212"/>
                  </a:cubicBezTo>
                  <a:cubicBezTo>
                    <a:pt x="16246" y="53350"/>
                    <a:pt x="16142" y="53350"/>
                    <a:pt x="16039" y="53385"/>
                  </a:cubicBezTo>
                  <a:cubicBezTo>
                    <a:pt x="16021" y="53402"/>
                    <a:pt x="16004" y="53410"/>
                    <a:pt x="15982" y="53410"/>
                  </a:cubicBezTo>
                  <a:cubicBezTo>
                    <a:pt x="15961" y="53410"/>
                    <a:pt x="15935" y="53402"/>
                    <a:pt x="15900" y="53385"/>
                  </a:cubicBezTo>
                  <a:cubicBezTo>
                    <a:pt x="15935" y="53350"/>
                    <a:pt x="15935" y="53315"/>
                    <a:pt x="15935" y="53281"/>
                  </a:cubicBezTo>
                  <a:cubicBezTo>
                    <a:pt x="15988" y="53228"/>
                    <a:pt x="16041" y="53154"/>
                    <a:pt x="16125" y="53154"/>
                  </a:cubicBezTo>
                  <a:close/>
                  <a:moveTo>
                    <a:pt x="23989" y="53073"/>
                  </a:moveTo>
                  <a:cubicBezTo>
                    <a:pt x="23989" y="53281"/>
                    <a:pt x="23816" y="53350"/>
                    <a:pt x="23678" y="53454"/>
                  </a:cubicBezTo>
                  <a:cubicBezTo>
                    <a:pt x="23678" y="53385"/>
                    <a:pt x="23643" y="53350"/>
                    <a:pt x="23643" y="53315"/>
                  </a:cubicBezTo>
                  <a:cubicBezTo>
                    <a:pt x="23781" y="53281"/>
                    <a:pt x="23816" y="53108"/>
                    <a:pt x="23989" y="53073"/>
                  </a:cubicBezTo>
                  <a:close/>
                  <a:moveTo>
                    <a:pt x="24784" y="28256"/>
                  </a:moveTo>
                  <a:cubicBezTo>
                    <a:pt x="24853" y="28359"/>
                    <a:pt x="24853" y="28429"/>
                    <a:pt x="24818" y="28498"/>
                  </a:cubicBezTo>
                  <a:cubicBezTo>
                    <a:pt x="24542" y="29016"/>
                    <a:pt x="24334" y="29535"/>
                    <a:pt x="23989" y="29984"/>
                  </a:cubicBezTo>
                  <a:cubicBezTo>
                    <a:pt x="23919" y="30088"/>
                    <a:pt x="23885" y="30191"/>
                    <a:pt x="23850" y="30295"/>
                  </a:cubicBezTo>
                  <a:cubicBezTo>
                    <a:pt x="23436" y="31194"/>
                    <a:pt x="23021" y="32092"/>
                    <a:pt x="22779" y="33060"/>
                  </a:cubicBezTo>
                  <a:cubicBezTo>
                    <a:pt x="22675" y="33510"/>
                    <a:pt x="22468" y="33924"/>
                    <a:pt x="22295" y="34339"/>
                  </a:cubicBezTo>
                  <a:cubicBezTo>
                    <a:pt x="22018" y="34996"/>
                    <a:pt x="21742" y="35618"/>
                    <a:pt x="21465" y="36275"/>
                  </a:cubicBezTo>
                  <a:cubicBezTo>
                    <a:pt x="21223" y="36759"/>
                    <a:pt x="21016" y="37277"/>
                    <a:pt x="20774" y="37761"/>
                  </a:cubicBezTo>
                  <a:cubicBezTo>
                    <a:pt x="20359" y="38625"/>
                    <a:pt x="19979" y="39558"/>
                    <a:pt x="19599" y="40457"/>
                  </a:cubicBezTo>
                  <a:cubicBezTo>
                    <a:pt x="19357" y="41079"/>
                    <a:pt x="19080" y="41702"/>
                    <a:pt x="18838" y="42289"/>
                  </a:cubicBezTo>
                  <a:cubicBezTo>
                    <a:pt x="18389" y="43361"/>
                    <a:pt x="17974" y="44398"/>
                    <a:pt x="17490" y="45435"/>
                  </a:cubicBezTo>
                  <a:cubicBezTo>
                    <a:pt x="16972" y="46402"/>
                    <a:pt x="16523" y="47370"/>
                    <a:pt x="15970" y="48303"/>
                  </a:cubicBezTo>
                  <a:cubicBezTo>
                    <a:pt x="15313" y="49479"/>
                    <a:pt x="14552" y="50585"/>
                    <a:pt x="13861" y="51691"/>
                  </a:cubicBezTo>
                  <a:cubicBezTo>
                    <a:pt x="13481" y="52348"/>
                    <a:pt x="12962" y="52901"/>
                    <a:pt x="12513" y="53488"/>
                  </a:cubicBezTo>
                  <a:cubicBezTo>
                    <a:pt x="12478" y="53557"/>
                    <a:pt x="12409" y="53626"/>
                    <a:pt x="12271" y="53626"/>
                  </a:cubicBezTo>
                  <a:cubicBezTo>
                    <a:pt x="12306" y="53212"/>
                    <a:pt x="12513" y="52866"/>
                    <a:pt x="12651" y="52520"/>
                  </a:cubicBezTo>
                  <a:cubicBezTo>
                    <a:pt x="12893" y="51898"/>
                    <a:pt x="13135" y="51311"/>
                    <a:pt x="13377" y="50688"/>
                  </a:cubicBezTo>
                  <a:cubicBezTo>
                    <a:pt x="13585" y="50205"/>
                    <a:pt x="13826" y="49755"/>
                    <a:pt x="14034" y="49271"/>
                  </a:cubicBezTo>
                  <a:cubicBezTo>
                    <a:pt x="14518" y="48096"/>
                    <a:pt x="15071" y="46955"/>
                    <a:pt x="15520" y="45780"/>
                  </a:cubicBezTo>
                  <a:cubicBezTo>
                    <a:pt x="15900" y="44882"/>
                    <a:pt x="16281" y="43983"/>
                    <a:pt x="16626" y="43084"/>
                  </a:cubicBezTo>
                  <a:cubicBezTo>
                    <a:pt x="17041" y="42047"/>
                    <a:pt x="17387" y="40976"/>
                    <a:pt x="17767" y="39904"/>
                  </a:cubicBezTo>
                  <a:cubicBezTo>
                    <a:pt x="17974" y="39282"/>
                    <a:pt x="18251" y="38694"/>
                    <a:pt x="18562" y="38072"/>
                  </a:cubicBezTo>
                  <a:cubicBezTo>
                    <a:pt x="18942" y="37312"/>
                    <a:pt x="19322" y="36551"/>
                    <a:pt x="19737" y="35791"/>
                  </a:cubicBezTo>
                  <a:cubicBezTo>
                    <a:pt x="19841" y="35549"/>
                    <a:pt x="19979" y="35376"/>
                    <a:pt x="20117" y="35134"/>
                  </a:cubicBezTo>
                  <a:cubicBezTo>
                    <a:pt x="20359" y="34754"/>
                    <a:pt x="20601" y="34305"/>
                    <a:pt x="20809" y="33890"/>
                  </a:cubicBezTo>
                  <a:cubicBezTo>
                    <a:pt x="21189" y="33060"/>
                    <a:pt x="21742" y="32334"/>
                    <a:pt x="22226" y="31539"/>
                  </a:cubicBezTo>
                  <a:cubicBezTo>
                    <a:pt x="22710" y="30779"/>
                    <a:pt x="23228" y="30019"/>
                    <a:pt x="23781" y="29327"/>
                  </a:cubicBezTo>
                  <a:cubicBezTo>
                    <a:pt x="24092" y="28947"/>
                    <a:pt x="24438" y="28601"/>
                    <a:pt x="24784" y="28256"/>
                  </a:cubicBezTo>
                  <a:close/>
                  <a:moveTo>
                    <a:pt x="31766" y="53315"/>
                  </a:moveTo>
                  <a:lnTo>
                    <a:pt x="31766" y="53315"/>
                  </a:lnTo>
                  <a:cubicBezTo>
                    <a:pt x="31420" y="53626"/>
                    <a:pt x="31213" y="54007"/>
                    <a:pt x="30902" y="54352"/>
                  </a:cubicBezTo>
                  <a:cubicBezTo>
                    <a:pt x="30798" y="54421"/>
                    <a:pt x="30694" y="54525"/>
                    <a:pt x="30694" y="54663"/>
                  </a:cubicBezTo>
                  <a:cubicBezTo>
                    <a:pt x="31282" y="54145"/>
                    <a:pt x="31697" y="53592"/>
                    <a:pt x="31766" y="53315"/>
                  </a:cubicBezTo>
                  <a:close/>
                  <a:moveTo>
                    <a:pt x="5012" y="22864"/>
                  </a:moveTo>
                  <a:cubicBezTo>
                    <a:pt x="5081" y="23313"/>
                    <a:pt x="5116" y="23728"/>
                    <a:pt x="5081" y="24142"/>
                  </a:cubicBezTo>
                  <a:cubicBezTo>
                    <a:pt x="4909" y="25318"/>
                    <a:pt x="4978" y="26527"/>
                    <a:pt x="4943" y="27703"/>
                  </a:cubicBezTo>
                  <a:cubicBezTo>
                    <a:pt x="4943" y="28083"/>
                    <a:pt x="5012" y="28463"/>
                    <a:pt x="5047" y="28843"/>
                  </a:cubicBezTo>
                  <a:cubicBezTo>
                    <a:pt x="5151" y="29949"/>
                    <a:pt x="5220" y="31090"/>
                    <a:pt x="5427" y="32196"/>
                  </a:cubicBezTo>
                  <a:cubicBezTo>
                    <a:pt x="5531" y="32680"/>
                    <a:pt x="5462" y="33199"/>
                    <a:pt x="5427" y="33682"/>
                  </a:cubicBezTo>
                  <a:cubicBezTo>
                    <a:pt x="5393" y="34235"/>
                    <a:pt x="5427" y="34789"/>
                    <a:pt x="5427" y="35342"/>
                  </a:cubicBezTo>
                  <a:cubicBezTo>
                    <a:pt x="5427" y="36206"/>
                    <a:pt x="5393" y="37104"/>
                    <a:pt x="5323" y="38003"/>
                  </a:cubicBezTo>
                  <a:cubicBezTo>
                    <a:pt x="5323" y="38107"/>
                    <a:pt x="5289" y="38210"/>
                    <a:pt x="5254" y="38383"/>
                  </a:cubicBezTo>
                  <a:cubicBezTo>
                    <a:pt x="5151" y="38141"/>
                    <a:pt x="5220" y="37899"/>
                    <a:pt x="5081" y="37727"/>
                  </a:cubicBezTo>
                  <a:cubicBezTo>
                    <a:pt x="5047" y="37968"/>
                    <a:pt x="5012" y="38245"/>
                    <a:pt x="5047" y="38487"/>
                  </a:cubicBezTo>
                  <a:cubicBezTo>
                    <a:pt x="5047" y="38694"/>
                    <a:pt x="5047" y="38902"/>
                    <a:pt x="5081" y="39075"/>
                  </a:cubicBezTo>
                  <a:cubicBezTo>
                    <a:pt x="5081" y="39247"/>
                    <a:pt x="5081" y="39386"/>
                    <a:pt x="4909" y="39489"/>
                  </a:cubicBezTo>
                  <a:cubicBezTo>
                    <a:pt x="4736" y="39662"/>
                    <a:pt x="4667" y="39870"/>
                    <a:pt x="4667" y="40112"/>
                  </a:cubicBezTo>
                  <a:cubicBezTo>
                    <a:pt x="4667" y="40941"/>
                    <a:pt x="4632" y="41771"/>
                    <a:pt x="4632" y="42600"/>
                  </a:cubicBezTo>
                  <a:cubicBezTo>
                    <a:pt x="4632" y="42704"/>
                    <a:pt x="4667" y="42808"/>
                    <a:pt x="4563" y="42911"/>
                  </a:cubicBezTo>
                  <a:cubicBezTo>
                    <a:pt x="4425" y="42842"/>
                    <a:pt x="4494" y="42669"/>
                    <a:pt x="4425" y="42531"/>
                  </a:cubicBezTo>
                  <a:lnTo>
                    <a:pt x="4425" y="42531"/>
                  </a:lnTo>
                  <a:cubicBezTo>
                    <a:pt x="4286" y="42842"/>
                    <a:pt x="4459" y="43119"/>
                    <a:pt x="4459" y="43361"/>
                  </a:cubicBezTo>
                  <a:cubicBezTo>
                    <a:pt x="4492" y="43618"/>
                    <a:pt x="4464" y="43906"/>
                    <a:pt x="4572" y="44140"/>
                  </a:cubicBezTo>
                  <a:lnTo>
                    <a:pt x="4572" y="44140"/>
                  </a:lnTo>
                  <a:cubicBezTo>
                    <a:pt x="4572" y="44120"/>
                    <a:pt x="4581" y="44103"/>
                    <a:pt x="4598" y="44087"/>
                  </a:cubicBezTo>
                  <a:lnTo>
                    <a:pt x="4632" y="44087"/>
                  </a:lnTo>
                  <a:cubicBezTo>
                    <a:pt x="4632" y="44156"/>
                    <a:pt x="4632" y="44190"/>
                    <a:pt x="4598" y="44225"/>
                  </a:cubicBezTo>
                  <a:cubicBezTo>
                    <a:pt x="4598" y="44273"/>
                    <a:pt x="4598" y="44306"/>
                    <a:pt x="4598" y="44363"/>
                  </a:cubicBezTo>
                  <a:lnTo>
                    <a:pt x="4632" y="44605"/>
                  </a:lnTo>
                  <a:cubicBezTo>
                    <a:pt x="4655" y="44605"/>
                    <a:pt x="4694" y="44513"/>
                    <a:pt x="4706" y="44513"/>
                  </a:cubicBezTo>
                  <a:cubicBezTo>
                    <a:pt x="4713" y="44513"/>
                    <a:pt x="4713" y="44536"/>
                    <a:pt x="4701" y="44605"/>
                  </a:cubicBezTo>
                  <a:cubicBezTo>
                    <a:pt x="4667" y="45469"/>
                    <a:pt x="4978" y="46299"/>
                    <a:pt x="5116" y="47128"/>
                  </a:cubicBezTo>
                  <a:cubicBezTo>
                    <a:pt x="5151" y="47474"/>
                    <a:pt x="5254" y="47785"/>
                    <a:pt x="5012" y="48096"/>
                  </a:cubicBezTo>
                  <a:cubicBezTo>
                    <a:pt x="4943" y="48200"/>
                    <a:pt x="4978" y="48338"/>
                    <a:pt x="4978" y="48442"/>
                  </a:cubicBezTo>
                  <a:cubicBezTo>
                    <a:pt x="4943" y="49168"/>
                    <a:pt x="4909" y="49859"/>
                    <a:pt x="4943" y="50550"/>
                  </a:cubicBezTo>
                  <a:cubicBezTo>
                    <a:pt x="5012" y="51138"/>
                    <a:pt x="5047" y="51725"/>
                    <a:pt x="5116" y="52278"/>
                  </a:cubicBezTo>
                  <a:cubicBezTo>
                    <a:pt x="5185" y="52624"/>
                    <a:pt x="5185" y="52970"/>
                    <a:pt x="5185" y="53315"/>
                  </a:cubicBezTo>
                  <a:cubicBezTo>
                    <a:pt x="5185" y="53385"/>
                    <a:pt x="5220" y="53454"/>
                    <a:pt x="5116" y="53454"/>
                  </a:cubicBezTo>
                  <a:cubicBezTo>
                    <a:pt x="4943" y="53246"/>
                    <a:pt x="4978" y="52970"/>
                    <a:pt x="4909" y="52693"/>
                  </a:cubicBezTo>
                  <a:cubicBezTo>
                    <a:pt x="4840" y="52451"/>
                    <a:pt x="4805" y="52175"/>
                    <a:pt x="4874" y="51898"/>
                  </a:cubicBezTo>
                  <a:cubicBezTo>
                    <a:pt x="4909" y="51795"/>
                    <a:pt x="4874" y="51691"/>
                    <a:pt x="4805" y="51587"/>
                  </a:cubicBezTo>
                  <a:lnTo>
                    <a:pt x="4805" y="51622"/>
                  </a:lnTo>
                  <a:cubicBezTo>
                    <a:pt x="4701" y="51483"/>
                    <a:pt x="4736" y="51380"/>
                    <a:pt x="4701" y="51172"/>
                  </a:cubicBezTo>
                  <a:cubicBezTo>
                    <a:pt x="4667" y="51311"/>
                    <a:pt x="4632" y="51380"/>
                    <a:pt x="4632" y="51449"/>
                  </a:cubicBezTo>
                  <a:cubicBezTo>
                    <a:pt x="4494" y="51414"/>
                    <a:pt x="4459" y="51311"/>
                    <a:pt x="4425" y="51241"/>
                  </a:cubicBezTo>
                  <a:cubicBezTo>
                    <a:pt x="4148" y="50205"/>
                    <a:pt x="3837" y="49202"/>
                    <a:pt x="3768" y="48131"/>
                  </a:cubicBezTo>
                  <a:cubicBezTo>
                    <a:pt x="3733" y="47405"/>
                    <a:pt x="3733" y="46644"/>
                    <a:pt x="3630" y="45918"/>
                  </a:cubicBezTo>
                  <a:cubicBezTo>
                    <a:pt x="3526" y="44916"/>
                    <a:pt x="3457" y="43914"/>
                    <a:pt x="3284" y="42911"/>
                  </a:cubicBezTo>
                  <a:cubicBezTo>
                    <a:pt x="3077" y="41702"/>
                    <a:pt x="2973" y="40492"/>
                    <a:pt x="3042" y="39247"/>
                  </a:cubicBezTo>
                  <a:cubicBezTo>
                    <a:pt x="3146" y="38280"/>
                    <a:pt x="3180" y="37277"/>
                    <a:pt x="3180" y="36309"/>
                  </a:cubicBezTo>
                  <a:cubicBezTo>
                    <a:pt x="3146" y="35342"/>
                    <a:pt x="3250" y="34374"/>
                    <a:pt x="3422" y="33440"/>
                  </a:cubicBezTo>
                  <a:cubicBezTo>
                    <a:pt x="3561" y="32853"/>
                    <a:pt x="3561" y="32300"/>
                    <a:pt x="3630" y="31712"/>
                  </a:cubicBezTo>
                  <a:cubicBezTo>
                    <a:pt x="3630" y="31228"/>
                    <a:pt x="3699" y="30744"/>
                    <a:pt x="3768" y="30226"/>
                  </a:cubicBezTo>
                  <a:cubicBezTo>
                    <a:pt x="3768" y="30191"/>
                    <a:pt x="3768" y="30122"/>
                    <a:pt x="3664" y="30053"/>
                  </a:cubicBezTo>
                  <a:cubicBezTo>
                    <a:pt x="3630" y="30295"/>
                    <a:pt x="3595" y="30537"/>
                    <a:pt x="3595" y="30744"/>
                  </a:cubicBezTo>
                  <a:cubicBezTo>
                    <a:pt x="3491" y="32162"/>
                    <a:pt x="3250" y="33579"/>
                    <a:pt x="3077" y="34996"/>
                  </a:cubicBezTo>
                  <a:cubicBezTo>
                    <a:pt x="2973" y="35756"/>
                    <a:pt x="3008" y="36551"/>
                    <a:pt x="2973" y="37346"/>
                  </a:cubicBezTo>
                  <a:cubicBezTo>
                    <a:pt x="2938" y="38003"/>
                    <a:pt x="2904" y="38694"/>
                    <a:pt x="2869" y="39386"/>
                  </a:cubicBezTo>
                  <a:cubicBezTo>
                    <a:pt x="2835" y="40457"/>
                    <a:pt x="2835" y="41563"/>
                    <a:pt x="3042" y="42669"/>
                  </a:cubicBezTo>
                  <a:cubicBezTo>
                    <a:pt x="3146" y="43222"/>
                    <a:pt x="3180" y="43810"/>
                    <a:pt x="3250" y="44363"/>
                  </a:cubicBezTo>
                  <a:cubicBezTo>
                    <a:pt x="3353" y="45262"/>
                    <a:pt x="3457" y="46126"/>
                    <a:pt x="3526" y="47025"/>
                  </a:cubicBezTo>
                  <a:cubicBezTo>
                    <a:pt x="3561" y="47474"/>
                    <a:pt x="3595" y="47958"/>
                    <a:pt x="3595" y="48442"/>
                  </a:cubicBezTo>
                  <a:cubicBezTo>
                    <a:pt x="3561" y="48753"/>
                    <a:pt x="3630" y="49098"/>
                    <a:pt x="3733" y="49375"/>
                  </a:cubicBezTo>
                  <a:cubicBezTo>
                    <a:pt x="3906" y="49997"/>
                    <a:pt x="4010" y="50619"/>
                    <a:pt x="4183" y="51241"/>
                  </a:cubicBezTo>
                  <a:cubicBezTo>
                    <a:pt x="4286" y="51553"/>
                    <a:pt x="4390" y="51864"/>
                    <a:pt x="4494" y="52175"/>
                  </a:cubicBezTo>
                  <a:cubicBezTo>
                    <a:pt x="4736" y="52866"/>
                    <a:pt x="4805" y="53592"/>
                    <a:pt x="4978" y="54318"/>
                  </a:cubicBezTo>
                  <a:cubicBezTo>
                    <a:pt x="5047" y="54629"/>
                    <a:pt x="5116" y="54975"/>
                    <a:pt x="5185" y="55320"/>
                  </a:cubicBezTo>
                  <a:cubicBezTo>
                    <a:pt x="4701" y="54802"/>
                    <a:pt x="4148" y="54352"/>
                    <a:pt x="3837" y="53696"/>
                  </a:cubicBezTo>
                  <a:cubicBezTo>
                    <a:pt x="3491" y="52831"/>
                    <a:pt x="3111" y="52036"/>
                    <a:pt x="2731" y="51172"/>
                  </a:cubicBezTo>
                  <a:cubicBezTo>
                    <a:pt x="2316" y="50170"/>
                    <a:pt x="1901" y="49168"/>
                    <a:pt x="1660" y="48131"/>
                  </a:cubicBezTo>
                  <a:cubicBezTo>
                    <a:pt x="1556" y="47716"/>
                    <a:pt x="1418" y="47336"/>
                    <a:pt x="1245" y="46955"/>
                  </a:cubicBezTo>
                  <a:cubicBezTo>
                    <a:pt x="934" y="46091"/>
                    <a:pt x="795" y="45227"/>
                    <a:pt x="761" y="44294"/>
                  </a:cubicBezTo>
                  <a:cubicBezTo>
                    <a:pt x="726" y="42980"/>
                    <a:pt x="795" y="41667"/>
                    <a:pt x="623" y="40353"/>
                  </a:cubicBezTo>
                  <a:cubicBezTo>
                    <a:pt x="553" y="39697"/>
                    <a:pt x="484" y="39005"/>
                    <a:pt x="415" y="38349"/>
                  </a:cubicBezTo>
                  <a:cubicBezTo>
                    <a:pt x="242" y="37277"/>
                    <a:pt x="242" y="36206"/>
                    <a:pt x="381" y="35100"/>
                  </a:cubicBezTo>
                  <a:cubicBezTo>
                    <a:pt x="553" y="33855"/>
                    <a:pt x="830" y="32611"/>
                    <a:pt x="1176" y="31401"/>
                  </a:cubicBezTo>
                  <a:cubicBezTo>
                    <a:pt x="1348" y="30848"/>
                    <a:pt x="1556" y="30330"/>
                    <a:pt x="1763" y="29777"/>
                  </a:cubicBezTo>
                  <a:cubicBezTo>
                    <a:pt x="2247" y="28567"/>
                    <a:pt x="2835" y="27392"/>
                    <a:pt x="3319" y="26182"/>
                  </a:cubicBezTo>
                  <a:cubicBezTo>
                    <a:pt x="3561" y="25560"/>
                    <a:pt x="3872" y="24937"/>
                    <a:pt x="4183" y="24315"/>
                  </a:cubicBezTo>
                  <a:cubicBezTo>
                    <a:pt x="4252" y="24142"/>
                    <a:pt x="4286" y="23970"/>
                    <a:pt x="4356" y="23797"/>
                  </a:cubicBezTo>
                  <a:cubicBezTo>
                    <a:pt x="4425" y="23659"/>
                    <a:pt x="4459" y="23486"/>
                    <a:pt x="4667" y="23313"/>
                  </a:cubicBezTo>
                  <a:lnTo>
                    <a:pt x="4667" y="23313"/>
                  </a:lnTo>
                  <a:cubicBezTo>
                    <a:pt x="4667" y="24108"/>
                    <a:pt x="4563" y="24834"/>
                    <a:pt x="4390" y="25525"/>
                  </a:cubicBezTo>
                  <a:cubicBezTo>
                    <a:pt x="4632" y="25214"/>
                    <a:pt x="4701" y="24868"/>
                    <a:pt x="4701" y="24488"/>
                  </a:cubicBezTo>
                  <a:cubicBezTo>
                    <a:pt x="4736" y="24039"/>
                    <a:pt x="4840" y="23589"/>
                    <a:pt x="4840" y="23140"/>
                  </a:cubicBezTo>
                  <a:cubicBezTo>
                    <a:pt x="4840" y="23071"/>
                    <a:pt x="4840" y="22933"/>
                    <a:pt x="5012" y="22864"/>
                  </a:cubicBezTo>
                  <a:close/>
                  <a:moveTo>
                    <a:pt x="17356" y="55260"/>
                  </a:moveTo>
                  <a:cubicBezTo>
                    <a:pt x="17378" y="55260"/>
                    <a:pt x="17404" y="55268"/>
                    <a:pt x="17421" y="55286"/>
                  </a:cubicBezTo>
                  <a:cubicBezTo>
                    <a:pt x="17490" y="55320"/>
                    <a:pt x="17456" y="55355"/>
                    <a:pt x="17421" y="55424"/>
                  </a:cubicBezTo>
                  <a:cubicBezTo>
                    <a:pt x="17318" y="55597"/>
                    <a:pt x="17179" y="55770"/>
                    <a:pt x="16903" y="55942"/>
                  </a:cubicBezTo>
                  <a:cubicBezTo>
                    <a:pt x="16972" y="55631"/>
                    <a:pt x="17179" y="55458"/>
                    <a:pt x="17318" y="55286"/>
                  </a:cubicBezTo>
                  <a:cubicBezTo>
                    <a:pt x="17318" y="55268"/>
                    <a:pt x="17335" y="55260"/>
                    <a:pt x="17356" y="55260"/>
                  </a:cubicBezTo>
                  <a:close/>
                  <a:moveTo>
                    <a:pt x="29519" y="55908"/>
                  </a:moveTo>
                  <a:lnTo>
                    <a:pt x="29474" y="55961"/>
                  </a:lnTo>
                  <a:lnTo>
                    <a:pt x="29474" y="55961"/>
                  </a:lnTo>
                  <a:cubicBezTo>
                    <a:pt x="29488" y="55954"/>
                    <a:pt x="29503" y="55948"/>
                    <a:pt x="29519" y="55942"/>
                  </a:cubicBezTo>
                  <a:lnTo>
                    <a:pt x="29554" y="55908"/>
                  </a:lnTo>
                  <a:close/>
                  <a:moveTo>
                    <a:pt x="24507" y="40250"/>
                  </a:moveTo>
                  <a:lnTo>
                    <a:pt x="24507" y="40250"/>
                  </a:lnTo>
                  <a:cubicBezTo>
                    <a:pt x="24542" y="40388"/>
                    <a:pt x="24438" y="40492"/>
                    <a:pt x="24369" y="40561"/>
                  </a:cubicBezTo>
                  <a:cubicBezTo>
                    <a:pt x="23781" y="41356"/>
                    <a:pt x="23263" y="42185"/>
                    <a:pt x="22710" y="43015"/>
                  </a:cubicBezTo>
                  <a:cubicBezTo>
                    <a:pt x="22157" y="43845"/>
                    <a:pt x="21638" y="44709"/>
                    <a:pt x="21154" y="45573"/>
                  </a:cubicBezTo>
                  <a:cubicBezTo>
                    <a:pt x="20878" y="46022"/>
                    <a:pt x="20705" y="46506"/>
                    <a:pt x="20532" y="47025"/>
                  </a:cubicBezTo>
                  <a:cubicBezTo>
                    <a:pt x="20498" y="47059"/>
                    <a:pt x="20463" y="47128"/>
                    <a:pt x="20498" y="47163"/>
                  </a:cubicBezTo>
                  <a:cubicBezTo>
                    <a:pt x="20567" y="47543"/>
                    <a:pt x="20325" y="47750"/>
                    <a:pt x="20152" y="47992"/>
                  </a:cubicBezTo>
                  <a:cubicBezTo>
                    <a:pt x="19564" y="48787"/>
                    <a:pt x="18908" y="49513"/>
                    <a:pt x="18320" y="50274"/>
                  </a:cubicBezTo>
                  <a:cubicBezTo>
                    <a:pt x="17698" y="51103"/>
                    <a:pt x="17006" y="51864"/>
                    <a:pt x="16350" y="52624"/>
                  </a:cubicBezTo>
                  <a:cubicBezTo>
                    <a:pt x="16039" y="52970"/>
                    <a:pt x="15658" y="53281"/>
                    <a:pt x="15347" y="53592"/>
                  </a:cubicBezTo>
                  <a:cubicBezTo>
                    <a:pt x="15105" y="53834"/>
                    <a:pt x="14794" y="53868"/>
                    <a:pt x="14518" y="53972"/>
                  </a:cubicBezTo>
                  <a:cubicBezTo>
                    <a:pt x="13826" y="54249"/>
                    <a:pt x="13170" y="54560"/>
                    <a:pt x="12548" y="54975"/>
                  </a:cubicBezTo>
                  <a:cubicBezTo>
                    <a:pt x="11960" y="55320"/>
                    <a:pt x="11407" y="55735"/>
                    <a:pt x="10819" y="56081"/>
                  </a:cubicBezTo>
                  <a:cubicBezTo>
                    <a:pt x="10992" y="55597"/>
                    <a:pt x="11407" y="55251"/>
                    <a:pt x="11580" y="54836"/>
                  </a:cubicBezTo>
                  <a:cubicBezTo>
                    <a:pt x="11593" y="54834"/>
                    <a:pt x="11605" y="54832"/>
                    <a:pt x="11616" y="54832"/>
                  </a:cubicBezTo>
                  <a:cubicBezTo>
                    <a:pt x="11723" y="54832"/>
                    <a:pt x="11705" y="54954"/>
                    <a:pt x="11773" y="54954"/>
                  </a:cubicBezTo>
                  <a:cubicBezTo>
                    <a:pt x="11786" y="54954"/>
                    <a:pt x="11802" y="54950"/>
                    <a:pt x="11822" y="54940"/>
                  </a:cubicBezTo>
                  <a:cubicBezTo>
                    <a:pt x="11891" y="54905"/>
                    <a:pt x="11856" y="54836"/>
                    <a:pt x="11856" y="54802"/>
                  </a:cubicBezTo>
                  <a:cubicBezTo>
                    <a:pt x="11822" y="54491"/>
                    <a:pt x="12029" y="54318"/>
                    <a:pt x="12202" y="54145"/>
                  </a:cubicBezTo>
                  <a:cubicBezTo>
                    <a:pt x="12824" y="53523"/>
                    <a:pt x="13343" y="52831"/>
                    <a:pt x="13861" y="52106"/>
                  </a:cubicBezTo>
                  <a:cubicBezTo>
                    <a:pt x="14345" y="51449"/>
                    <a:pt x="14725" y="50758"/>
                    <a:pt x="15175" y="50101"/>
                  </a:cubicBezTo>
                  <a:cubicBezTo>
                    <a:pt x="15520" y="49617"/>
                    <a:pt x="15797" y="49064"/>
                    <a:pt x="16073" y="48545"/>
                  </a:cubicBezTo>
                  <a:cubicBezTo>
                    <a:pt x="16453" y="47958"/>
                    <a:pt x="16799" y="47370"/>
                    <a:pt x="17076" y="46748"/>
                  </a:cubicBezTo>
                  <a:cubicBezTo>
                    <a:pt x="17248" y="46402"/>
                    <a:pt x="17421" y="46091"/>
                    <a:pt x="17559" y="45746"/>
                  </a:cubicBezTo>
                  <a:cubicBezTo>
                    <a:pt x="17663" y="45504"/>
                    <a:pt x="17801" y="45262"/>
                    <a:pt x="18009" y="45089"/>
                  </a:cubicBezTo>
                  <a:cubicBezTo>
                    <a:pt x="18285" y="44847"/>
                    <a:pt x="18527" y="44605"/>
                    <a:pt x="18735" y="44363"/>
                  </a:cubicBezTo>
                  <a:cubicBezTo>
                    <a:pt x="18942" y="44156"/>
                    <a:pt x="19184" y="44017"/>
                    <a:pt x="19461" y="43914"/>
                  </a:cubicBezTo>
                  <a:cubicBezTo>
                    <a:pt x="20152" y="43672"/>
                    <a:pt x="20739" y="43257"/>
                    <a:pt x="21327" y="42842"/>
                  </a:cubicBezTo>
                  <a:cubicBezTo>
                    <a:pt x="21534" y="42704"/>
                    <a:pt x="21742" y="42497"/>
                    <a:pt x="21984" y="42358"/>
                  </a:cubicBezTo>
                  <a:cubicBezTo>
                    <a:pt x="22848" y="41874"/>
                    <a:pt x="23539" y="41148"/>
                    <a:pt x="24231" y="40457"/>
                  </a:cubicBezTo>
                  <a:cubicBezTo>
                    <a:pt x="24334" y="40388"/>
                    <a:pt x="24369" y="40284"/>
                    <a:pt x="24507" y="40250"/>
                  </a:cubicBezTo>
                  <a:close/>
                  <a:moveTo>
                    <a:pt x="21003" y="56158"/>
                  </a:moveTo>
                  <a:cubicBezTo>
                    <a:pt x="20990" y="56158"/>
                    <a:pt x="20981" y="56167"/>
                    <a:pt x="20981" y="56184"/>
                  </a:cubicBezTo>
                  <a:lnTo>
                    <a:pt x="21051" y="56184"/>
                  </a:lnTo>
                  <a:cubicBezTo>
                    <a:pt x="21033" y="56167"/>
                    <a:pt x="21016" y="56158"/>
                    <a:pt x="21003" y="56158"/>
                  </a:cubicBezTo>
                  <a:close/>
                  <a:moveTo>
                    <a:pt x="29474" y="55961"/>
                  </a:moveTo>
                  <a:cubicBezTo>
                    <a:pt x="29394" y="55999"/>
                    <a:pt x="29336" y="56062"/>
                    <a:pt x="29277" y="56150"/>
                  </a:cubicBezTo>
                  <a:cubicBezTo>
                    <a:pt x="29250" y="56177"/>
                    <a:pt x="29222" y="56183"/>
                    <a:pt x="29212" y="56219"/>
                  </a:cubicBezTo>
                  <a:lnTo>
                    <a:pt x="29212" y="56219"/>
                  </a:lnTo>
                  <a:cubicBezTo>
                    <a:pt x="29277" y="56217"/>
                    <a:pt x="29278" y="56184"/>
                    <a:pt x="29312" y="56150"/>
                  </a:cubicBezTo>
                  <a:lnTo>
                    <a:pt x="29474" y="55961"/>
                  </a:lnTo>
                  <a:close/>
                  <a:moveTo>
                    <a:pt x="29212" y="56219"/>
                  </a:moveTo>
                  <a:cubicBezTo>
                    <a:pt x="29211" y="56219"/>
                    <a:pt x="29209" y="56219"/>
                    <a:pt x="29208" y="56219"/>
                  </a:cubicBezTo>
                  <a:cubicBezTo>
                    <a:pt x="29208" y="56231"/>
                    <a:pt x="29203" y="56244"/>
                    <a:pt x="29196" y="56255"/>
                  </a:cubicBezTo>
                  <a:lnTo>
                    <a:pt x="29196" y="56255"/>
                  </a:lnTo>
                  <a:cubicBezTo>
                    <a:pt x="29200" y="56254"/>
                    <a:pt x="29204" y="56253"/>
                    <a:pt x="29208" y="56253"/>
                  </a:cubicBezTo>
                  <a:cubicBezTo>
                    <a:pt x="29208" y="56239"/>
                    <a:pt x="29209" y="56228"/>
                    <a:pt x="29212" y="56219"/>
                  </a:cubicBezTo>
                  <a:close/>
                  <a:moveTo>
                    <a:pt x="29196" y="56255"/>
                  </a:moveTo>
                  <a:cubicBezTo>
                    <a:pt x="29178" y="56259"/>
                    <a:pt x="29161" y="56271"/>
                    <a:pt x="29151" y="56287"/>
                  </a:cubicBezTo>
                  <a:lnTo>
                    <a:pt x="29151" y="56287"/>
                  </a:lnTo>
                  <a:cubicBezTo>
                    <a:pt x="29169" y="56283"/>
                    <a:pt x="29185" y="56270"/>
                    <a:pt x="29196" y="56255"/>
                  </a:cubicBezTo>
                  <a:close/>
                  <a:moveTo>
                    <a:pt x="10681" y="56219"/>
                  </a:moveTo>
                  <a:cubicBezTo>
                    <a:pt x="10681" y="56253"/>
                    <a:pt x="10681" y="56288"/>
                    <a:pt x="10681" y="56288"/>
                  </a:cubicBezTo>
                  <a:cubicBezTo>
                    <a:pt x="10646" y="56323"/>
                    <a:pt x="10646" y="56323"/>
                    <a:pt x="10612" y="56323"/>
                  </a:cubicBezTo>
                  <a:cubicBezTo>
                    <a:pt x="10577" y="56323"/>
                    <a:pt x="10577" y="56288"/>
                    <a:pt x="10612" y="56288"/>
                  </a:cubicBezTo>
                  <a:cubicBezTo>
                    <a:pt x="10612" y="56288"/>
                    <a:pt x="10646" y="56253"/>
                    <a:pt x="10681" y="56219"/>
                  </a:cubicBezTo>
                  <a:close/>
                  <a:moveTo>
                    <a:pt x="29151" y="56287"/>
                  </a:moveTo>
                  <a:lnTo>
                    <a:pt x="29151" y="56287"/>
                  </a:lnTo>
                  <a:cubicBezTo>
                    <a:pt x="29147" y="56288"/>
                    <a:pt x="29143" y="56288"/>
                    <a:pt x="29139" y="56288"/>
                  </a:cubicBezTo>
                  <a:cubicBezTo>
                    <a:pt x="29130" y="56306"/>
                    <a:pt x="29119" y="56321"/>
                    <a:pt x="29108" y="56335"/>
                  </a:cubicBezTo>
                  <a:lnTo>
                    <a:pt x="29108" y="56335"/>
                  </a:lnTo>
                  <a:cubicBezTo>
                    <a:pt x="29118" y="56331"/>
                    <a:pt x="29128" y="56327"/>
                    <a:pt x="29139" y="56323"/>
                  </a:cubicBezTo>
                  <a:cubicBezTo>
                    <a:pt x="29139" y="56310"/>
                    <a:pt x="29143" y="56298"/>
                    <a:pt x="29151" y="56287"/>
                  </a:cubicBezTo>
                  <a:close/>
                  <a:moveTo>
                    <a:pt x="20912" y="56565"/>
                  </a:moveTo>
                  <a:cubicBezTo>
                    <a:pt x="20947" y="56634"/>
                    <a:pt x="20981" y="56703"/>
                    <a:pt x="20912" y="56737"/>
                  </a:cubicBezTo>
                  <a:cubicBezTo>
                    <a:pt x="20878" y="56703"/>
                    <a:pt x="20912" y="56634"/>
                    <a:pt x="20912" y="56565"/>
                  </a:cubicBezTo>
                  <a:close/>
                  <a:moveTo>
                    <a:pt x="28743" y="56841"/>
                  </a:moveTo>
                  <a:cubicBezTo>
                    <a:pt x="28744" y="56844"/>
                    <a:pt x="28746" y="56847"/>
                    <a:pt x="28747" y="56850"/>
                  </a:cubicBezTo>
                  <a:lnTo>
                    <a:pt x="28747" y="56850"/>
                  </a:lnTo>
                  <a:cubicBezTo>
                    <a:pt x="28751" y="56848"/>
                    <a:pt x="28755" y="56845"/>
                    <a:pt x="28759" y="56841"/>
                  </a:cubicBezTo>
                  <a:close/>
                  <a:moveTo>
                    <a:pt x="12513" y="30088"/>
                  </a:moveTo>
                  <a:cubicBezTo>
                    <a:pt x="12617" y="30191"/>
                    <a:pt x="12651" y="30330"/>
                    <a:pt x="12651" y="30433"/>
                  </a:cubicBezTo>
                  <a:cubicBezTo>
                    <a:pt x="12790" y="31505"/>
                    <a:pt x="12962" y="32611"/>
                    <a:pt x="12997" y="33717"/>
                  </a:cubicBezTo>
                  <a:cubicBezTo>
                    <a:pt x="12997" y="34547"/>
                    <a:pt x="13101" y="35411"/>
                    <a:pt x="13204" y="36240"/>
                  </a:cubicBezTo>
                  <a:cubicBezTo>
                    <a:pt x="13204" y="36551"/>
                    <a:pt x="13204" y="36862"/>
                    <a:pt x="13101" y="37173"/>
                  </a:cubicBezTo>
                  <a:cubicBezTo>
                    <a:pt x="12893" y="37830"/>
                    <a:pt x="12720" y="38487"/>
                    <a:pt x="12582" y="39144"/>
                  </a:cubicBezTo>
                  <a:cubicBezTo>
                    <a:pt x="12444" y="39662"/>
                    <a:pt x="12306" y="40181"/>
                    <a:pt x="12133" y="40665"/>
                  </a:cubicBezTo>
                  <a:cubicBezTo>
                    <a:pt x="11960" y="41114"/>
                    <a:pt x="11822" y="41598"/>
                    <a:pt x="11753" y="42082"/>
                  </a:cubicBezTo>
                  <a:cubicBezTo>
                    <a:pt x="11649" y="42427"/>
                    <a:pt x="11614" y="42808"/>
                    <a:pt x="11407" y="43119"/>
                  </a:cubicBezTo>
                  <a:cubicBezTo>
                    <a:pt x="11303" y="43879"/>
                    <a:pt x="10888" y="44536"/>
                    <a:pt x="10750" y="45262"/>
                  </a:cubicBezTo>
                  <a:cubicBezTo>
                    <a:pt x="10716" y="45400"/>
                    <a:pt x="10646" y="45538"/>
                    <a:pt x="10577" y="45677"/>
                  </a:cubicBezTo>
                  <a:cubicBezTo>
                    <a:pt x="10335" y="46264"/>
                    <a:pt x="10059" y="46852"/>
                    <a:pt x="9679" y="47370"/>
                  </a:cubicBezTo>
                  <a:cubicBezTo>
                    <a:pt x="9506" y="47612"/>
                    <a:pt x="9402" y="47923"/>
                    <a:pt x="9333" y="48200"/>
                  </a:cubicBezTo>
                  <a:cubicBezTo>
                    <a:pt x="9195" y="48822"/>
                    <a:pt x="8953" y="49444"/>
                    <a:pt x="8745" y="50032"/>
                  </a:cubicBezTo>
                  <a:cubicBezTo>
                    <a:pt x="8469" y="50965"/>
                    <a:pt x="8192" y="51933"/>
                    <a:pt x="7916" y="52866"/>
                  </a:cubicBezTo>
                  <a:cubicBezTo>
                    <a:pt x="7708" y="53592"/>
                    <a:pt x="7466" y="54283"/>
                    <a:pt x="7294" y="55044"/>
                  </a:cubicBezTo>
                  <a:cubicBezTo>
                    <a:pt x="7155" y="55631"/>
                    <a:pt x="6983" y="56253"/>
                    <a:pt x="6844" y="56841"/>
                  </a:cubicBezTo>
                  <a:cubicBezTo>
                    <a:pt x="6741" y="57360"/>
                    <a:pt x="6637" y="57913"/>
                    <a:pt x="6533" y="58431"/>
                  </a:cubicBezTo>
                  <a:cubicBezTo>
                    <a:pt x="6464" y="58811"/>
                    <a:pt x="6360" y="59226"/>
                    <a:pt x="6291" y="59641"/>
                  </a:cubicBezTo>
                  <a:lnTo>
                    <a:pt x="6291" y="59606"/>
                  </a:lnTo>
                  <a:cubicBezTo>
                    <a:pt x="6049" y="59468"/>
                    <a:pt x="6084" y="59226"/>
                    <a:pt x="6049" y="59053"/>
                  </a:cubicBezTo>
                  <a:cubicBezTo>
                    <a:pt x="5946" y="58258"/>
                    <a:pt x="5842" y="57463"/>
                    <a:pt x="5807" y="56668"/>
                  </a:cubicBezTo>
                  <a:cubicBezTo>
                    <a:pt x="5773" y="56323"/>
                    <a:pt x="5738" y="55942"/>
                    <a:pt x="5738" y="55562"/>
                  </a:cubicBezTo>
                  <a:cubicBezTo>
                    <a:pt x="5738" y="55389"/>
                    <a:pt x="5738" y="55389"/>
                    <a:pt x="5980" y="55286"/>
                  </a:cubicBezTo>
                  <a:cubicBezTo>
                    <a:pt x="6015" y="55251"/>
                    <a:pt x="6015" y="55216"/>
                    <a:pt x="6015" y="55147"/>
                  </a:cubicBezTo>
                  <a:cubicBezTo>
                    <a:pt x="6015" y="55009"/>
                    <a:pt x="6049" y="54836"/>
                    <a:pt x="6015" y="54698"/>
                  </a:cubicBezTo>
                  <a:cubicBezTo>
                    <a:pt x="5946" y="53488"/>
                    <a:pt x="6015" y="52278"/>
                    <a:pt x="6360" y="51138"/>
                  </a:cubicBezTo>
                  <a:cubicBezTo>
                    <a:pt x="6499" y="50619"/>
                    <a:pt x="6637" y="50135"/>
                    <a:pt x="6844" y="49651"/>
                  </a:cubicBezTo>
                  <a:cubicBezTo>
                    <a:pt x="6983" y="49375"/>
                    <a:pt x="6948" y="49029"/>
                    <a:pt x="7017" y="48718"/>
                  </a:cubicBezTo>
                  <a:cubicBezTo>
                    <a:pt x="7225" y="47612"/>
                    <a:pt x="7536" y="46506"/>
                    <a:pt x="8054" y="45504"/>
                  </a:cubicBezTo>
                  <a:cubicBezTo>
                    <a:pt x="8227" y="45089"/>
                    <a:pt x="8400" y="44640"/>
                    <a:pt x="8538" y="44225"/>
                  </a:cubicBezTo>
                  <a:cubicBezTo>
                    <a:pt x="8780" y="43637"/>
                    <a:pt x="9091" y="43050"/>
                    <a:pt x="9333" y="42462"/>
                  </a:cubicBezTo>
                  <a:cubicBezTo>
                    <a:pt x="9644" y="41736"/>
                    <a:pt x="9921" y="41045"/>
                    <a:pt x="10197" y="40319"/>
                  </a:cubicBezTo>
                  <a:cubicBezTo>
                    <a:pt x="10405" y="39800"/>
                    <a:pt x="10612" y="39282"/>
                    <a:pt x="10819" y="38798"/>
                  </a:cubicBezTo>
                  <a:cubicBezTo>
                    <a:pt x="10992" y="38314"/>
                    <a:pt x="11096" y="37830"/>
                    <a:pt x="11200" y="37346"/>
                  </a:cubicBezTo>
                  <a:cubicBezTo>
                    <a:pt x="11338" y="36724"/>
                    <a:pt x="11545" y="36137"/>
                    <a:pt x="11683" y="35549"/>
                  </a:cubicBezTo>
                  <a:cubicBezTo>
                    <a:pt x="11718" y="35272"/>
                    <a:pt x="11753" y="35030"/>
                    <a:pt x="11787" y="34754"/>
                  </a:cubicBezTo>
                  <a:cubicBezTo>
                    <a:pt x="11856" y="34270"/>
                    <a:pt x="11925" y="33752"/>
                    <a:pt x="12098" y="33268"/>
                  </a:cubicBezTo>
                  <a:cubicBezTo>
                    <a:pt x="12167" y="33129"/>
                    <a:pt x="12098" y="33026"/>
                    <a:pt x="12098" y="32887"/>
                  </a:cubicBezTo>
                  <a:cubicBezTo>
                    <a:pt x="12167" y="32196"/>
                    <a:pt x="12133" y="31505"/>
                    <a:pt x="12271" y="30848"/>
                  </a:cubicBezTo>
                  <a:cubicBezTo>
                    <a:pt x="12340" y="30606"/>
                    <a:pt x="12340" y="30330"/>
                    <a:pt x="12513" y="30088"/>
                  </a:cubicBezTo>
                  <a:close/>
                  <a:moveTo>
                    <a:pt x="14449" y="59675"/>
                  </a:moveTo>
                  <a:cubicBezTo>
                    <a:pt x="14449" y="59710"/>
                    <a:pt x="14449" y="59710"/>
                    <a:pt x="14414" y="59710"/>
                  </a:cubicBezTo>
                  <a:cubicBezTo>
                    <a:pt x="14414" y="59710"/>
                    <a:pt x="14449" y="59710"/>
                    <a:pt x="14449" y="59675"/>
                  </a:cubicBezTo>
                  <a:close/>
                  <a:moveTo>
                    <a:pt x="33095" y="38475"/>
                  </a:moveTo>
                  <a:cubicBezTo>
                    <a:pt x="33223" y="38475"/>
                    <a:pt x="33287" y="38532"/>
                    <a:pt x="33287" y="38694"/>
                  </a:cubicBezTo>
                  <a:cubicBezTo>
                    <a:pt x="33321" y="38971"/>
                    <a:pt x="33321" y="39213"/>
                    <a:pt x="33252" y="39489"/>
                  </a:cubicBezTo>
                  <a:cubicBezTo>
                    <a:pt x="33183" y="39697"/>
                    <a:pt x="33148" y="39904"/>
                    <a:pt x="33218" y="40146"/>
                  </a:cubicBezTo>
                  <a:cubicBezTo>
                    <a:pt x="33252" y="40215"/>
                    <a:pt x="33218" y="40319"/>
                    <a:pt x="33218" y="40388"/>
                  </a:cubicBezTo>
                  <a:cubicBezTo>
                    <a:pt x="33045" y="41218"/>
                    <a:pt x="32906" y="42047"/>
                    <a:pt x="32561" y="42808"/>
                  </a:cubicBezTo>
                  <a:cubicBezTo>
                    <a:pt x="32526" y="42877"/>
                    <a:pt x="32526" y="42911"/>
                    <a:pt x="32526" y="42946"/>
                  </a:cubicBezTo>
                  <a:cubicBezTo>
                    <a:pt x="32215" y="44190"/>
                    <a:pt x="31662" y="45331"/>
                    <a:pt x="31074" y="46472"/>
                  </a:cubicBezTo>
                  <a:cubicBezTo>
                    <a:pt x="30452" y="47578"/>
                    <a:pt x="29899" y="48718"/>
                    <a:pt x="29346" y="49859"/>
                  </a:cubicBezTo>
                  <a:cubicBezTo>
                    <a:pt x="29208" y="50170"/>
                    <a:pt x="29070" y="50481"/>
                    <a:pt x="28862" y="50758"/>
                  </a:cubicBezTo>
                  <a:cubicBezTo>
                    <a:pt x="28448" y="51380"/>
                    <a:pt x="28136" y="52036"/>
                    <a:pt x="27756" y="52659"/>
                  </a:cubicBezTo>
                  <a:cubicBezTo>
                    <a:pt x="27307" y="53385"/>
                    <a:pt x="26823" y="54076"/>
                    <a:pt x="26304" y="54698"/>
                  </a:cubicBezTo>
                  <a:cubicBezTo>
                    <a:pt x="25786" y="55355"/>
                    <a:pt x="25198" y="55942"/>
                    <a:pt x="24680" y="56634"/>
                  </a:cubicBezTo>
                  <a:cubicBezTo>
                    <a:pt x="24196" y="57256"/>
                    <a:pt x="23574" y="57705"/>
                    <a:pt x="22986" y="58189"/>
                  </a:cubicBezTo>
                  <a:cubicBezTo>
                    <a:pt x="22801" y="58313"/>
                    <a:pt x="22615" y="58436"/>
                    <a:pt x="22380" y="58436"/>
                  </a:cubicBezTo>
                  <a:cubicBezTo>
                    <a:pt x="22353" y="58436"/>
                    <a:pt x="22324" y="58435"/>
                    <a:pt x="22295" y="58431"/>
                  </a:cubicBezTo>
                  <a:cubicBezTo>
                    <a:pt x="22191" y="58431"/>
                    <a:pt x="22157" y="58535"/>
                    <a:pt x="22053" y="58569"/>
                  </a:cubicBezTo>
                  <a:cubicBezTo>
                    <a:pt x="21673" y="58880"/>
                    <a:pt x="21258" y="59191"/>
                    <a:pt x="20878" y="59503"/>
                  </a:cubicBezTo>
                  <a:cubicBezTo>
                    <a:pt x="20766" y="59587"/>
                    <a:pt x="20693" y="59631"/>
                    <a:pt x="20642" y="59631"/>
                  </a:cubicBezTo>
                  <a:cubicBezTo>
                    <a:pt x="20568" y="59631"/>
                    <a:pt x="20539" y="59535"/>
                    <a:pt x="20498" y="59330"/>
                  </a:cubicBezTo>
                  <a:cubicBezTo>
                    <a:pt x="20290" y="59364"/>
                    <a:pt x="20186" y="59537"/>
                    <a:pt x="20048" y="59641"/>
                  </a:cubicBezTo>
                  <a:cubicBezTo>
                    <a:pt x="19841" y="59848"/>
                    <a:pt x="19599" y="60056"/>
                    <a:pt x="19288" y="60159"/>
                  </a:cubicBezTo>
                  <a:cubicBezTo>
                    <a:pt x="19806" y="59503"/>
                    <a:pt x="20428" y="58880"/>
                    <a:pt x="20981" y="58258"/>
                  </a:cubicBezTo>
                  <a:cubicBezTo>
                    <a:pt x="20809" y="58258"/>
                    <a:pt x="20739" y="58327"/>
                    <a:pt x="20636" y="58431"/>
                  </a:cubicBezTo>
                  <a:cubicBezTo>
                    <a:pt x="20601" y="58500"/>
                    <a:pt x="20532" y="58569"/>
                    <a:pt x="20463" y="58638"/>
                  </a:cubicBezTo>
                  <a:cubicBezTo>
                    <a:pt x="20273" y="58923"/>
                    <a:pt x="20025" y="59092"/>
                    <a:pt x="19667" y="59092"/>
                  </a:cubicBezTo>
                  <a:cubicBezTo>
                    <a:pt x="19633" y="59092"/>
                    <a:pt x="19599" y="59091"/>
                    <a:pt x="19564" y="59088"/>
                  </a:cubicBezTo>
                  <a:cubicBezTo>
                    <a:pt x="19633" y="58880"/>
                    <a:pt x="19806" y="58708"/>
                    <a:pt x="19910" y="58535"/>
                  </a:cubicBezTo>
                  <a:cubicBezTo>
                    <a:pt x="20256" y="58016"/>
                    <a:pt x="20601" y="57532"/>
                    <a:pt x="21016" y="57118"/>
                  </a:cubicBezTo>
                  <a:cubicBezTo>
                    <a:pt x="21534" y="56599"/>
                    <a:pt x="21949" y="55942"/>
                    <a:pt x="22537" y="55458"/>
                  </a:cubicBezTo>
                  <a:cubicBezTo>
                    <a:pt x="22641" y="55355"/>
                    <a:pt x="22779" y="55251"/>
                    <a:pt x="22917" y="55113"/>
                  </a:cubicBezTo>
                  <a:cubicBezTo>
                    <a:pt x="23021" y="55009"/>
                    <a:pt x="23159" y="54940"/>
                    <a:pt x="23228" y="54733"/>
                  </a:cubicBezTo>
                  <a:cubicBezTo>
                    <a:pt x="23228" y="54594"/>
                    <a:pt x="23366" y="54525"/>
                    <a:pt x="23470" y="54456"/>
                  </a:cubicBezTo>
                  <a:cubicBezTo>
                    <a:pt x="24023" y="54076"/>
                    <a:pt x="24473" y="53592"/>
                    <a:pt x="24991" y="53143"/>
                  </a:cubicBezTo>
                  <a:cubicBezTo>
                    <a:pt x="25095" y="53073"/>
                    <a:pt x="25198" y="52970"/>
                    <a:pt x="25233" y="52866"/>
                  </a:cubicBezTo>
                  <a:cubicBezTo>
                    <a:pt x="25302" y="52728"/>
                    <a:pt x="25440" y="52624"/>
                    <a:pt x="25579" y="52590"/>
                  </a:cubicBezTo>
                  <a:cubicBezTo>
                    <a:pt x="25786" y="52520"/>
                    <a:pt x="25890" y="52382"/>
                    <a:pt x="26028" y="52244"/>
                  </a:cubicBezTo>
                  <a:cubicBezTo>
                    <a:pt x="26719" y="51276"/>
                    <a:pt x="27411" y="50274"/>
                    <a:pt x="28033" y="49237"/>
                  </a:cubicBezTo>
                  <a:cubicBezTo>
                    <a:pt x="28689" y="48165"/>
                    <a:pt x="29277" y="47059"/>
                    <a:pt x="29796" y="45953"/>
                  </a:cubicBezTo>
                  <a:cubicBezTo>
                    <a:pt x="30210" y="45123"/>
                    <a:pt x="30729" y="44363"/>
                    <a:pt x="31109" y="43533"/>
                  </a:cubicBezTo>
                  <a:cubicBezTo>
                    <a:pt x="31489" y="42773"/>
                    <a:pt x="31973" y="42047"/>
                    <a:pt x="32284" y="41252"/>
                  </a:cubicBezTo>
                  <a:cubicBezTo>
                    <a:pt x="32526" y="40734"/>
                    <a:pt x="32630" y="40181"/>
                    <a:pt x="32734" y="39628"/>
                  </a:cubicBezTo>
                  <a:cubicBezTo>
                    <a:pt x="32768" y="39420"/>
                    <a:pt x="32803" y="39213"/>
                    <a:pt x="32837" y="38971"/>
                  </a:cubicBezTo>
                  <a:cubicBezTo>
                    <a:pt x="32872" y="38902"/>
                    <a:pt x="32906" y="38833"/>
                    <a:pt x="32837" y="38763"/>
                  </a:cubicBezTo>
                  <a:cubicBezTo>
                    <a:pt x="32734" y="38591"/>
                    <a:pt x="32837" y="38522"/>
                    <a:pt x="32976" y="38487"/>
                  </a:cubicBezTo>
                  <a:cubicBezTo>
                    <a:pt x="33020" y="38480"/>
                    <a:pt x="33060" y="38475"/>
                    <a:pt x="33095" y="38475"/>
                  </a:cubicBezTo>
                  <a:close/>
                  <a:moveTo>
                    <a:pt x="27272" y="48338"/>
                  </a:moveTo>
                  <a:lnTo>
                    <a:pt x="27272" y="48338"/>
                  </a:lnTo>
                  <a:cubicBezTo>
                    <a:pt x="27203" y="48615"/>
                    <a:pt x="27065" y="48753"/>
                    <a:pt x="26961" y="48926"/>
                  </a:cubicBezTo>
                  <a:cubicBezTo>
                    <a:pt x="26581" y="49479"/>
                    <a:pt x="26201" y="49997"/>
                    <a:pt x="25855" y="50550"/>
                  </a:cubicBezTo>
                  <a:cubicBezTo>
                    <a:pt x="25648" y="50861"/>
                    <a:pt x="25371" y="51138"/>
                    <a:pt x="25164" y="51449"/>
                  </a:cubicBezTo>
                  <a:cubicBezTo>
                    <a:pt x="25164" y="51483"/>
                    <a:pt x="25129" y="51518"/>
                    <a:pt x="25164" y="51553"/>
                  </a:cubicBezTo>
                  <a:cubicBezTo>
                    <a:pt x="25129" y="51553"/>
                    <a:pt x="25129" y="51587"/>
                    <a:pt x="25129" y="51587"/>
                  </a:cubicBezTo>
                  <a:lnTo>
                    <a:pt x="25129" y="51553"/>
                  </a:lnTo>
                  <a:cubicBezTo>
                    <a:pt x="25095" y="51553"/>
                    <a:pt x="25026" y="51587"/>
                    <a:pt x="25026" y="51622"/>
                  </a:cubicBezTo>
                  <a:cubicBezTo>
                    <a:pt x="25026" y="51647"/>
                    <a:pt x="25035" y="51654"/>
                    <a:pt x="25049" y="51654"/>
                  </a:cubicBezTo>
                  <a:cubicBezTo>
                    <a:pt x="25064" y="51654"/>
                    <a:pt x="25084" y="51646"/>
                    <a:pt x="25102" y="51646"/>
                  </a:cubicBezTo>
                  <a:cubicBezTo>
                    <a:pt x="25112" y="51646"/>
                    <a:pt x="25121" y="51648"/>
                    <a:pt x="25129" y="51656"/>
                  </a:cubicBezTo>
                  <a:cubicBezTo>
                    <a:pt x="24991" y="51933"/>
                    <a:pt x="24784" y="52140"/>
                    <a:pt x="24576" y="52348"/>
                  </a:cubicBezTo>
                  <a:cubicBezTo>
                    <a:pt x="24542" y="52399"/>
                    <a:pt x="24516" y="52425"/>
                    <a:pt x="24494" y="52425"/>
                  </a:cubicBezTo>
                  <a:cubicBezTo>
                    <a:pt x="24473" y="52425"/>
                    <a:pt x="24455" y="52399"/>
                    <a:pt x="24438" y="52348"/>
                  </a:cubicBezTo>
                  <a:cubicBezTo>
                    <a:pt x="24092" y="52624"/>
                    <a:pt x="23816" y="52935"/>
                    <a:pt x="23643" y="53281"/>
                  </a:cubicBezTo>
                  <a:cubicBezTo>
                    <a:pt x="23228" y="53557"/>
                    <a:pt x="22986" y="53972"/>
                    <a:pt x="22675" y="54352"/>
                  </a:cubicBezTo>
                  <a:cubicBezTo>
                    <a:pt x="22226" y="54940"/>
                    <a:pt x="21742" y="55493"/>
                    <a:pt x="21223" y="56046"/>
                  </a:cubicBezTo>
                  <a:cubicBezTo>
                    <a:pt x="21189" y="56115"/>
                    <a:pt x="21120" y="56150"/>
                    <a:pt x="21051" y="56184"/>
                  </a:cubicBezTo>
                  <a:cubicBezTo>
                    <a:pt x="21024" y="56237"/>
                    <a:pt x="21018" y="56311"/>
                    <a:pt x="20954" y="56311"/>
                  </a:cubicBezTo>
                  <a:cubicBezTo>
                    <a:pt x="20935" y="56311"/>
                    <a:pt x="20910" y="56304"/>
                    <a:pt x="20878" y="56288"/>
                  </a:cubicBezTo>
                  <a:cubicBezTo>
                    <a:pt x="20809" y="56323"/>
                    <a:pt x="20774" y="56426"/>
                    <a:pt x="20705" y="56530"/>
                  </a:cubicBezTo>
                  <a:cubicBezTo>
                    <a:pt x="20670" y="56565"/>
                    <a:pt x="20636" y="56599"/>
                    <a:pt x="20601" y="56634"/>
                  </a:cubicBezTo>
                  <a:cubicBezTo>
                    <a:pt x="20186" y="57152"/>
                    <a:pt x="19772" y="57636"/>
                    <a:pt x="19357" y="58189"/>
                  </a:cubicBezTo>
                  <a:cubicBezTo>
                    <a:pt x="19046" y="58569"/>
                    <a:pt x="18700" y="58880"/>
                    <a:pt x="18458" y="59295"/>
                  </a:cubicBezTo>
                  <a:cubicBezTo>
                    <a:pt x="18285" y="59537"/>
                    <a:pt x="18078" y="59745"/>
                    <a:pt x="18009" y="60021"/>
                  </a:cubicBezTo>
                  <a:cubicBezTo>
                    <a:pt x="18147" y="59883"/>
                    <a:pt x="18251" y="59745"/>
                    <a:pt x="18389" y="59606"/>
                  </a:cubicBezTo>
                  <a:cubicBezTo>
                    <a:pt x="19115" y="58742"/>
                    <a:pt x="19841" y="57913"/>
                    <a:pt x="20567" y="57048"/>
                  </a:cubicBezTo>
                  <a:cubicBezTo>
                    <a:pt x="20670" y="56945"/>
                    <a:pt x="20739" y="56806"/>
                    <a:pt x="20878" y="56772"/>
                  </a:cubicBezTo>
                  <a:lnTo>
                    <a:pt x="20878" y="56772"/>
                  </a:lnTo>
                  <a:cubicBezTo>
                    <a:pt x="20912" y="56910"/>
                    <a:pt x="20774" y="56979"/>
                    <a:pt x="20705" y="57083"/>
                  </a:cubicBezTo>
                  <a:cubicBezTo>
                    <a:pt x="20117" y="57843"/>
                    <a:pt x="19495" y="58604"/>
                    <a:pt x="18908" y="59364"/>
                  </a:cubicBezTo>
                  <a:cubicBezTo>
                    <a:pt x="18527" y="59814"/>
                    <a:pt x="18182" y="60263"/>
                    <a:pt x="17836" y="60678"/>
                  </a:cubicBezTo>
                  <a:cubicBezTo>
                    <a:pt x="17698" y="60851"/>
                    <a:pt x="17594" y="61023"/>
                    <a:pt x="17456" y="61196"/>
                  </a:cubicBezTo>
                  <a:cubicBezTo>
                    <a:pt x="17387" y="61300"/>
                    <a:pt x="17318" y="61404"/>
                    <a:pt x="17145" y="61438"/>
                  </a:cubicBezTo>
                  <a:cubicBezTo>
                    <a:pt x="17145" y="61127"/>
                    <a:pt x="17214" y="60885"/>
                    <a:pt x="17283" y="60609"/>
                  </a:cubicBezTo>
                  <a:cubicBezTo>
                    <a:pt x="17663" y="59606"/>
                    <a:pt x="18113" y="58604"/>
                    <a:pt x="18735" y="57671"/>
                  </a:cubicBezTo>
                  <a:cubicBezTo>
                    <a:pt x="18804" y="57567"/>
                    <a:pt x="18873" y="57463"/>
                    <a:pt x="18908" y="57325"/>
                  </a:cubicBezTo>
                  <a:cubicBezTo>
                    <a:pt x="19115" y="56979"/>
                    <a:pt x="19391" y="56737"/>
                    <a:pt x="19703" y="56495"/>
                  </a:cubicBezTo>
                  <a:cubicBezTo>
                    <a:pt x="20325" y="56081"/>
                    <a:pt x="20809" y="55562"/>
                    <a:pt x="21327" y="55009"/>
                  </a:cubicBezTo>
                  <a:cubicBezTo>
                    <a:pt x="21465" y="54836"/>
                    <a:pt x="21604" y="54698"/>
                    <a:pt x="21776" y="54594"/>
                  </a:cubicBezTo>
                  <a:cubicBezTo>
                    <a:pt x="22157" y="54249"/>
                    <a:pt x="22502" y="53903"/>
                    <a:pt x="22848" y="53488"/>
                  </a:cubicBezTo>
                  <a:cubicBezTo>
                    <a:pt x="23055" y="53246"/>
                    <a:pt x="23297" y="53004"/>
                    <a:pt x="23574" y="52797"/>
                  </a:cubicBezTo>
                  <a:cubicBezTo>
                    <a:pt x="23747" y="52659"/>
                    <a:pt x="23850" y="52451"/>
                    <a:pt x="23954" y="52278"/>
                  </a:cubicBezTo>
                  <a:cubicBezTo>
                    <a:pt x="24507" y="51483"/>
                    <a:pt x="25164" y="50792"/>
                    <a:pt x="25682" y="49997"/>
                  </a:cubicBezTo>
                  <a:cubicBezTo>
                    <a:pt x="25821" y="49824"/>
                    <a:pt x="25993" y="49617"/>
                    <a:pt x="26097" y="49410"/>
                  </a:cubicBezTo>
                  <a:cubicBezTo>
                    <a:pt x="26339" y="48926"/>
                    <a:pt x="26788" y="48649"/>
                    <a:pt x="27272" y="48338"/>
                  </a:cubicBezTo>
                  <a:close/>
                  <a:moveTo>
                    <a:pt x="19806" y="60298"/>
                  </a:moveTo>
                  <a:cubicBezTo>
                    <a:pt x="19668" y="60540"/>
                    <a:pt x="19461" y="60643"/>
                    <a:pt x="19253" y="60816"/>
                  </a:cubicBezTo>
                  <a:cubicBezTo>
                    <a:pt x="18977" y="61023"/>
                    <a:pt x="18700" y="61231"/>
                    <a:pt x="18424" y="61473"/>
                  </a:cubicBezTo>
                  <a:cubicBezTo>
                    <a:pt x="18389" y="61507"/>
                    <a:pt x="18320" y="61542"/>
                    <a:pt x="18251" y="61576"/>
                  </a:cubicBezTo>
                  <a:cubicBezTo>
                    <a:pt x="18211" y="61596"/>
                    <a:pt x="18171" y="61616"/>
                    <a:pt x="18138" y="61616"/>
                  </a:cubicBezTo>
                  <a:cubicBezTo>
                    <a:pt x="18113" y="61616"/>
                    <a:pt x="18093" y="61606"/>
                    <a:pt x="18078" y="61576"/>
                  </a:cubicBezTo>
                  <a:cubicBezTo>
                    <a:pt x="18043" y="61507"/>
                    <a:pt x="18078" y="61473"/>
                    <a:pt x="18113" y="61438"/>
                  </a:cubicBezTo>
                  <a:cubicBezTo>
                    <a:pt x="18182" y="61404"/>
                    <a:pt x="18216" y="61369"/>
                    <a:pt x="18251" y="61335"/>
                  </a:cubicBezTo>
                  <a:cubicBezTo>
                    <a:pt x="18631" y="61231"/>
                    <a:pt x="18838" y="60885"/>
                    <a:pt x="19149" y="60678"/>
                  </a:cubicBezTo>
                  <a:cubicBezTo>
                    <a:pt x="19357" y="60540"/>
                    <a:pt x="19530" y="60298"/>
                    <a:pt x="19806" y="60298"/>
                  </a:cubicBezTo>
                  <a:close/>
                  <a:moveTo>
                    <a:pt x="18887" y="34191"/>
                  </a:moveTo>
                  <a:cubicBezTo>
                    <a:pt x="18914" y="34191"/>
                    <a:pt x="18944" y="34203"/>
                    <a:pt x="18977" y="34235"/>
                  </a:cubicBezTo>
                  <a:cubicBezTo>
                    <a:pt x="18908" y="34512"/>
                    <a:pt x="18700" y="34754"/>
                    <a:pt x="18527" y="35030"/>
                  </a:cubicBezTo>
                  <a:cubicBezTo>
                    <a:pt x="18424" y="35203"/>
                    <a:pt x="18285" y="35376"/>
                    <a:pt x="18182" y="35549"/>
                  </a:cubicBezTo>
                  <a:cubicBezTo>
                    <a:pt x="17871" y="36171"/>
                    <a:pt x="17525" y="36724"/>
                    <a:pt x="17110" y="37277"/>
                  </a:cubicBezTo>
                  <a:cubicBezTo>
                    <a:pt x="16799" y="37761"/>
                    <a:pt x="16557" y="38245"/>
                    <a:pt x="16281" y="38729"/>
                  </a:cubicBezTo>
                  <a:cubicBezTo>
                    <a:pt x="16073" y="39144"/>
                    <a:pt x="15831" y="39524"/>
                    <a:pt x="15589" y="39939"/>
                  </a:cubicBezTo>
                  <a:cubicBezTo>
                    <a:pt x="15002" y="41045"/>
                    <a:pt x="14380" y="42185"/>
                    <a:pt x="13723" y="43292"/>
                  </a:cubicBezTo>
                  <a:cubicBezTo>
                    <a:pt x="13343" y="43948"/>
                    <a:pt x="13066" y="44640"/>
                    <a:pt x="12824" y="45331"/>
                  </a:cubicBezTo>
                  <a:cubicBezTo>
                    <a:pt x="12548" y="46091"/>
                    <a:pt x="12340" y="46817"/>
                    <a:pt x="12064" y="47578"/>
                  </a:cubicBezTo>
                  <a:cubicBezTo>
                    <a:pt x="11856" y="48165"/>
                    <a:pt x="11787" y="48822"/>
                    <a:pt x="11649" y="49444"/>
                  </a:cubicBezTo>
                  <a:cubicBezTo>
                    <a:pt x="11614" y="49617"/>
                    <a:pt x="11614" y="49790"/>
                    <a:pt x="11545" y="49928"/>
                  </a:cubicBezTo>
                  <a:cubicBezTo>
                    <a:pt x="11372" y="50481"/>
                    <a:pt x="11407" y="51069"/>
                    <a:pt x="11372" y="51656"/>
                  </a:cubicBezTo>
                  <a:cubicBezTo>
                    <a:pt x="11338" y="51967"/>
                    <a:pt x="11269" y="52278"/>
                    <a:pt x="11269" y="52590"/>
                  </a:cubicBezTo>
                  <a:cubicBezTo>
                    <a:pt x="11269" y="53108"/>
                    <a:pt x="11200" y="53626"/>
                    <a:pt x="11130" y="54110"/>
                  </a:cubicBezTo>
                  <a:cubicBezTo>
                    <a:pt x="11027" y="54594"/>
                    <a:pt x="10958" y="55078"/>
                    <a:pt x="10612" y="55458"/>
                  </a:cubicBezTo>
                  <a:cubicBezTo>
                    <a:pt x="10266" y="55873"/>
                    <a:pt x="9955" y="56323"/>
                    <a:pt x="9644" y="56806"/>
                  </a:cubicBezTo>
                  <a:cubicBezTo>
                    <a:pt x="9402" y="57256"/>
                    <a:pt x="9022" y="57636"/>
                    <a:pt x="8676" y="58016"/>
                  </a:cubicBezTo>
                  <a:cubicBezTo>
                    <a:pt x="8365" y="58362"/>
                    <a:pt x="8158" y="58777"/>
                    <a:pt x="7847" y="59122"/>
                  </a:cubicBezTo>
                  <a:cubicBezTo>
                    <a:pt x="7778" y="59226"/>
                    <a:pt x="7743" y="59330"/>
                    <a:pt x="7847" y="59433"/>
                  </a:cubicBezTo>
                  <a:cubicBezTo>
                    <a:pt x="7870" y="59449"/>
                    <a:pt x="7892" y="59456"/>
                    <a:pt x="7912" y="59456"/>
                  </a:cubicBezTo>
                  <a:cubicBezTo>
                    <a:pt x="7982" y="59456"/>
                    <a:pt x="8035" y="59375"/>
                    <a:pt x="8089" y="59295"/>
                  </a:cubicBezTo>
                  <a:cubicBezTo>
                    <a:pt x="8158" y="59191"/>
                    <a:pt x="8192" y="59019"/>
                    <a:pt x="8331" y="58915"/>
                  </a:cubicBezTo>
                  <a:lnTo>
                    <a:pt x="8331" y="58915"/>
                  </a:lnTo>
                  <a:cubicBezTo>
                    <a:pt x="8334" y="58921"/>
                    <a:pt x="8336" y="58927"/>
                    <a:pt x="8339" y="58933"/>
                  </a:cubicBezTo>
                  <a:lnTo>
                    <a:pt x="8339" y="58933"/>
                  </a:lnTo>
                  <a:cubicBezTo>
                    <a:pt x="8365" y="58875"/>
                    <a:pt x="8368" y="58843"/>
                    <a:pt x="8400" y="58811"/>
                  </a:cubicBezTo>
                  <a:cubicBezTo>
                    <a:pt x="8434" y="58811"/>
                    <a:pt x="8434" y="58846"/>
                    <a:pt x="8434" y="58846"/>
                  </a:cubicBezTo>
                  <a:cubicBezTo>
                    <a:pt x="8402" y="58878"/>
                    <a:pt x="8400" y="58940"/>
                    <a:pt x="8344" y="58949"/>
                  </a:cubicBezTo>
                  <a:lnTo>
                    <a:pt x="8344" y="58949"/>
                  </a:lnTo>
                  <a:cubicBezTo>
                    <a:pt x="8343" y="58943"/>
                    <a:pt x="8341" y="58938"/>
                    <a:pt x="8339" y="58933"/>
                  </a:cubicBezTo>
                  <a:lnTo>
                    <a:pt x="8339" y="58933"/>
                  </a:lnTo>
                  <a:cubicBezTo>
                    <a:pt x="8336" y="58938"/>
                    <a:pt x="8334" y="58944"/>
                    <a:pt x="8331" y="58950"/>
                  </a:cubicBezTo>
                  <a:cubicBezTo>
                    <a:pt x="8336" y="58950"/>
                    <a:pt x="8340" y="58949"/>
                    <a:pt x="8344" y="58949"/>
                  </a:cubicBezTo>
                  <a:lnTo>
                    <a:pt x="8344" y="58949"/>
                  </a:lnTo>
                  <a:cubicBezTo>
                    <a:pt x="8383" y="59071"/>
                    <a:pt x="8290" y="59168"/>
                    <a:pt x="8227" y="59295"/>
                  </a:cubicBezTo>
                  <a:cubicBezTo>
                    <a:pt x="7950" y="59814"/>
                    <a:pt x="7605" y="60332"/>
                    <a:pt x="7363" y="60885"/>
                  </a:cubicBezTo>
                  <a:cubicBezTo>
                    <a:pt x="7328" y="60885"/>
                    <a:pt x="7294" y="60920"/>
                    <a:pt x="7259" y="60920"/>
                  </a:cubicBezTo>
                  <a:cubicBezTo>
                    <a:pt x="7225" y="60747"/>
                    <a:pt x="7294" y="60574"/>
                    <a:pt x="7328" y="60401"/>
                  </a:cubicBezTo>
                  <a:cubicBezTo>
                    <a:pt x="7536" y="59226"/>
                    <a:pt x="7743" y="58051"/>
                    <a:pt x="8089" y="56910"/>
                  </a:cubicBezTo>
                  <a:cubicBezTo>
                    <a:pt x="8296" y="56219"/>
                    <a:pt x="8434" y="55458"/>
                    <a:pt x="8573" y="54733"/>
                  </a:cubicBezTo>
                  <a:cubicBezTo>
                    <a:pt x="8711" y="54249"/>
                    <a:pt x="8849" y="53765"/>
                    <a:pt x="8953" y="53281"/>
                  </a:cubicBezTo>
                  <a:cubicBezTo>
                    <a:pt x="9022" y="52935"/>
                    <a:pt x="9056" y="52624"/>
                    <a:pt x="9160" y="52278"/>
                  </a:cubicBezTo>
                  <a:cubicBezTo>
                    <a:pt x="9298" y="51691"/>
                    <a:pt x="9575" y="51138"/>
                    <a:pt x="9886" y="50619"/>
                  </a:cubicBezTo>
                  <a:cubicBezTo>
                    <a:pt x="10197" y="50135"/>
                    <a:pt x="10474" y="49651"/>
                    <a:pt x="10750" y="49168"/>
                  </a:cubicBezTo>
                  <a:cubicBezTo>
                    <a:pt x="11027" y="48649"/>
                    <a:pt x="11372" y="48165"/>
                    <a:pt x="11753" y="47716"/>
                  </a:cubicBezTo>
                  <a:cubicBezTo>
                    <a:pt x="11822" y="47647"/>
                    <a:pt x="11856" y="47543"/>
                    <a:pt x="11925" y="47439"/>
                  </a:cubicBezTo>
                  <a:cubicBezTo>
                    <a:pt x="11906" y="47435"/>
                    <a:pt x="11888" y="47432"/>
                    <a:pt x="11871" y="47432"/>
                  </a:cubicBezTo>
                  <a:cubicBezTo>
                    <a:pt x="11768" y="47432"/>
                    <a:pt x="11708" y="47513"/>
                    <a:pt x="11649" y="47543"/>
                  </a:cubicBezTo>
                  <a:cubicBezTo>
                    <a:pt x="11234" y="48027"/>
                    <a:pt x="10854" y="48580"/>
                    <a:pt x="10508" y="49133"/>
                  </a:cubicBezTo>
                  <a:cubicBezTo>
                    <a:pt x="10128" y="49893"/>
                    <a:pt x="9644" y="50585"/>
                    <a:pt x="9298" y="51345"/>
                  </a:cubicBezTo>
                  <a:cubicBezTo>
                    <a:pt x="9126" y="51725"/>
                    <a:pt x="8918" y="52106"/>
                    <a:pt x="8745" y="52486"/>
                  </a:cubicBezTo>
                  <a:cubicBezTo>
                    <a:pt x="8365" y="53626"/>
                    <a:pt x="8158" y="54767"/>
                    <a:pt x="7881" y="55942"/>
                  </a:cubicBezTo>
                  <a:cubicBezTo>
                    <a:pt x="7812" y="56323"/>
                    <a:pt x="7743" y="56737"/>
                    <a:pt x="7536" y="57083"/>
                  </a:cubicBezTo>
                  <a:cubicBezTo>
                    <a:pt x="7501" y="57118"/>
                    <a:pt x="7466" y="57152"/>
                    <a:pt x="7501" y="57187"/>
                  </a:cubicBezTo>
                  <a:cubicBezTo>
                    <a:pt x="7536" y="57567"/>
                    <a:pt x="7363" y="57913"/>
                    <a:pt x="7259" y="58293"/>
                  </a:cubicBezTo>
                  <a:cubicBezTo>
                    <a:pt x="7190" y="58673"/>
                    <a:pt x="7121" y="59088"/>
                    <a:pt x="7121" y="59503"/>
                  </a:cubicBezTo>
                  <a:cubicBezTo>
                    <a:pt x="7052" y="60194"/>
                    <a:pt x="6913" y="60851"/>
                    <a:pt x="6844" y="61542"/>
                  </a:cubicBezTo>
                  <a:cubicBezTo>
                    <a:pt x="6810" y="61646"/>
                    <a:pt x="6810" y="61784"/>
                    <a:pt x="6671" y="61922"/>
                  </a:cubicBezTo>
                  <a:cubicBezTo>
                    <a:pt x="6637" y="61715"/>
                    <a:pt x="6637" y="61507"/>
                    <a:pt x="6637" y="61335"/>
                  </a:cubicBezTo>
                  <a:cubicBezTo>
                    <a:pt x="6602" y="61058"/>
                    <a:pt x="6775" y="60781"/>
                    <a:pt x="6568" y="60505"/>
                  </a:cubicBezTo>
                  <a:cubicBezTo>
                    <a:pt x="6533" y="60470"/>
                    <a:pt x="6568" y="60367"/>
                    <a:pt x="6568" y="60332"/>
                  </a:cubicBezTo>
                  <a:cubicBezTo>
                    <a:pt x="6741" y="59433"/>
                    <a:pt x="6775" y="58535"/>
                    <a:pt x="6983" y="57636"/>
                  </a:cubicBezTo>
                  <a:cubicBezTo>
                    <a:pt x="7259" y="56184"/>
                    <a:pt x="7639" y="54767"/>
                    <a:pt x="8054" y="53350"/>
                  </a:cubicBezTo>
                  <a:cubicBezTo>
                    <a:pt x="8365" y="52313"/>
                    <a:pt x="8711" y="51276"/>
                    <a:pt x="9056" y="50239"/>
                  </a:cubicBezTo>
                  <a:cubicBezTo>
                    <a:pt x="9437" y="49168"/>
                    <a:pt x="9886" y="48131"/>
                    <a:pt x="10439" y="47163"/>
                  </a:cubicBezTo>
                  <a:cubicBezTo>
                    <a:pt x="10992" y="46160"/>
                    <a:pt x="11580" y="45123"/>
                    <a:pt x="12029" y="44052"/>
                  </a:cubicBezTo>
                  <a:cubicBezTo>
                    <a:pt x="12202" y="43672"/>
                    <a:pt x="12375" y="43257"/>
                    <a:pt x="12444" y="42808"/>
                  </a:cubicBezTo>
                  <a:cubicBezTo>
                    <a:pt x="12478" y="42566"/>
                    <a:pt x="12548" y="42324"/>
                    <a:pt x="12651" y="42116"/>
                  </a:cubicBezTo>
                  <a:cubicBezTo>
                    <a:pt x="12720" y="41978"/>
                    <a:pt x="12755" y="41909"/>
                    <a:pt x="12720" y="41771"/>
                  </a:cubicBezTo>
                  <a:lnTo>
                    <a:pt x="12720" y="41771"/>
                  </a:lnTo>
                  <a:cubicBezTo>
                    <a:pt x="12478" y="41874"/>
                    <a:pt x="12478" y="42116"/>
                    <a:pt x="12409" y="42289"/>
                  </a:cubicBezTo>
                  <a:cubicBezTo>
                    <a:pt x="12375" y="42427"/>
                    <a:pt x="12340" y="42531"/>
                    <a:pt x="12306" y="42669"/>
                  </a:cubicBezTo>
                  <a:cubicBezTo>
                    <a:pt x="12167" y="43430"/>
                    <a:pt x="11753" y="44087"/>
                    <a:pt x="11511" y="44812"/>
                  </a:cubicBezTo>
                  <a:cubicBezTo>
                    <a:pt x="11441" y="44985"/>
                    <a:pt x="11338" y="45158"/>
                    <a:pt x="11130" y="45296"/>
                  </a:cubicBezTo>
                  <a:cubicBezTo>
                    <a:pt x="11130" y="44916"/>
                    <a:pt x="11269" y="44640"/>
                    <a:pt x="11372" y="44328"/>
                  </a:cubicBezTo>
                  <a:cubicBezTo>
                    <a:pt x="11683" y="43222"/>
                    <a:pt x="12098" y="42185"/>
                    <a:pt x="12478" y="41148"/>
                  </a:cubicBezTo>
                  <a:cubicBezTo>
                    <a:pt x="12582" y="40872"/>
                    <a:pt x="12651" y="40630"/>
                    <a:pt x="12686" y="40353"/>
                  </a:cubicBezTo>
                  <a:cubicBezTo>
                    <a:pt x="12720" y="40146"/>
                    <a:pt x="12790" y="39973"/>
                    <a:pt x="12962" y="39835"/>
                  </a:cubicBezTo>
                  <a:lnTo>
                    <a:pt x="12962" y="39835"/>
                  </a:lnTo>
                  <a:cubicBezTo>
                    <a:pt x="12893" y="40388"/>
                    <a:pt x="12824" y="40907"/>
                    <a:pt x="12755" y="41460"/>
                  </a:cubicBezTo>
                  <a:cubicBezTo>
                    <a:pt x="12928" y="41079"/>
                    <a:pt x="12928" y="40699"/>
                    <a:pt x="13031" y="40284"/>
                  </a:cubicBezTo>
                  <a:cubicBezTo>
                    <a:pt x="13135" y="39835"/>
                    <a:pt x="13239" y="39351"/>
                    <a:pt x="13343" y="38902"/>
                  </a:cubicBezTo>
                  <a:cubicBezTo>
                    <a:pt x="13412" y="38591"/>
                    <a:pt x="13688" y="38314"/>
                    <a:pt x="13930" y="38141"/>
                  </a:cubicBezTo>
                  <a:cubicBezTo>
                    <a:pt x="14034" y="38072"/>
                    <a:pt x="14138" y="38003"/>
                    <a:pt x="14207" y="37865"/>
                  </a:cubicBezTo>
                  <a:cubicBezTo>
                    <a:pt x="14414" y="37208"/>
                    <a:pt x="14933" y="36759"/>
                    <a:pt x="15451" y="36344"/>
                  </a:cubicBezTo>
                  <a:lnTo>
                    <a:pt x="15451" y="36309"/>
                  </a:lnTo>
                  <a:cubicBezTo>
                    <a:pt x="15935" y="35929"/>
                    <a:pt x="16350" y="35549"/>
                    <a:pt x="16799" y="35100"/>
                  </a:cubicBezTo>
                  <a:cubicBezTo>
                    <a:pt x="17179" y="34719"/>
                    <a:pt x="17629" y="34477"/>
                    <a:pt x="18147" y="34443"/>
                  </a:cubicBezTo>
                  <a:cubicBezTo>
                    <a:pt x="18389" y="34443"/>
                    <a:pt x="18527" y="34339"/>
                    <a:pt x="18735" y="34270"/>
                  </a:cubicBezTo>
                  <a:cubicBezTo>
                    <a:pt x="18782" y="34246"/>
                    <a:pt x="18829" y="34191"/>
                    <a:pt x="18887" y="34191"/>
                  </a:cubicBezTo>
                  <a:close/>
                  <a:moveTo>
                    <a:pt x="6952" y="62104"/>
                  </a:moveTo>
                  <a:cubicBezTo>
                    <a:pt x="6957" y="62104"/>
                    <a:pt x="6965" y="62112"/>
                    <a:pt x="6983" y="62129"/>
                  </a:cubicBezTo>
                  <a:cubicBezTo>
                    <a:pt x="6983" y="62129"/>
                    <a:pt x="6983" y="62129"/>
                    <a:pt x="6983" y="62164"/>
                  </a:cubicBezTo>
                  <a:cubicBezTo>
                    <a:pt x="6983" y="62164"/>
                    <a:pt x="6948" y="62164"/>
                    <a:pt x="6948" y="62129"/>
                  </a:cubicBezTo>
                  <a:cubicBezTo>
                    <a:pt x="6948" y="62112"/>
                    <a:pt x="6948" y="62104"/>
                    <a:pt x="6952" y="62104"/>
                  </a:cubicBezTo>
                  <a:close/>
                  <a:moveTo>
                    <a:pt x="18873" y="52693"/>
                  </a:moveTo>
                  <a:lnTo>
                    <a:pt x="18873" y="52693"/>
                  </a:lnTo>
                  <a:cubicBezTo>
                    <a:pt x="18735" y="52970"/>
                    <a:pt x="18562" y="53212"/>
                    <a:pt x="18389" y="53454"/>
                  </a:cubicBezTo>
                  <a:cubicBezTo>
                    <a:pt x="17698" y="54387"/>
                    <a:pt x="17076" y="55389"/>
                    <a:pt x="16315" y="56288"/>
                  </a:cubicBezTo>
                  <a:cubicBezTo>
                    <a:pt x="16246" y="56357"/>
                    <a:pt x="16246" y="56426"/>
                    <a:pt x="16281" y="56530"/>
                  </a:cubicBezTo>
                  <a:cubicBezTo>
                    <a:pt x="16384" y="56392"/>
                    <a:pt x="16419" y="56219"/>
                    <a:pt x="16626" y="56150"/>
                  </a:cubicBezTo>
                  <a:lnTo>
                    <a:pt x="16626" y="56150"/>
                  </a:lnTo>
                  <a:cubicBezTo>
                    <a:pt x="16661" y="56288"/>
                    <a:pt x="16626" y="56392"/>
                    <a:pt x="16557" y="56461"/>
                  </a:cubicBezTo>
                  <a:cubicBezTo>
                    <a:pt x="16419" y="56668"/>
                    <a:pt x="16246" y="56841"/>
                    <a:pt x="16108" y="57048"/>
                  </a:cubicBezTo>
                  <a:cubicBezTo>
                    <a:pt x="15693" y="57740"/>
                    <a:pt x="15313" y="58431"/>
                    <a:pt x="14898" y="59088"/>
                  </a:cubicBezTo>
                  <a:cubicBezTo>
                    <a:pt x="14794" y="59261"/>
                    <a:pt x="14760" y="59468"/>
                    <a:pt x="14518" y="59503"/>
                  </a:cubicBezTo>
                  <a:cubicBezTo>
                    <a:pt x="14518" y="59468"/>
                    <a:pt x="14518" y="59468"/>
                    <a:pt x="14552" y="59433"/>
                  </a:cubicBezTo>
                  <a:cubicBezTo>
                    <a:pt x="14449" y="59433"/>
                    <a:pt x="14449" y="59468"/>
                    <a:pt x="14414" y="59537"/>
                  </a:cubicBezTo>
                  <a:cubicBezTo>
                    <a:pt x="14241" y="59883"/>
                    <a:pt x="13999" y="60194"/>
                    <a:pt x="13930" y="60609"/>
                  </a:cubicBezTo>
                  <a:cubicBezTo>
                    <a:pt x="13896" y="60781"/>
                    <a:pt x="13757" y="60885"/>
                    <a:pt x="13688" y="61058"/>
                  </a:cubicBezTo>
                  <a:cubicBezTo>
                    <a:pt x="13654" y="61473"/>
                    <a:pt x="13343" y="61784"/>
                    <a:pt x="13204" y="62164"/>
                  </a:cubicBezTo>
                  <a:cubicBezTo>
                    <a:pt x="13066" y="62060"/>
                    <a:pt x="13135" y="61991"/>
                    <a:pt x="13135" y="61888"/>
                  </a:cubicBezTo>
                  <a:cubicBezTo>
                    <a:pt x="13170" y="61404"/>
                    <a:pt x="13239" y="60885"/>
                    <a:pt x="13308" y="60401"/>
                  </a:cubicBezTo>
                  <a:cubicBezTo>
                    <a:pt x="13377" y="59710"/>
                    <a:pt x="13654" y="59053"/>
                    <a:pt x="13930" y="58431"/>
                  </a:cubicBezTo>
                  <a:cubicBezTo>
                    <a:pt x="14207" y="57740"/>
                    <a:pt x="14483" y="57014"/>
                    <a:pt x="14829" y="56357"/>
                  </a:cubicBezTo>
                  <a:cubicBezTo>
                    <a:pt x="15140" y="55666"/>
                    <a:pt x="15486" y="55009"/>
                    <a:pt x="15900" y="54387"/>
                  </a:cubicBezTo>
                  <a:cubicBezTo>
                    <a:pt x="16108" y="54041"/>
                    <a:pt x="16453" y="53730"/>
                    <a:pt x="16765" y="53488"/>
                  </a:cubicBezTo>
                  <a:cubicBezTo>
                    <a:pt x="17006" y="53281"/>
                    <a:pt x="17283" y="53212"/>
                    <a:pt x="17594" y="53212"/>
                  </a:cubicBezTo>
                  <a:cubicBezTo>
                    <a:pt x="17594" y="53246"/>
                    <a:pt x="17594" y="53315"/>
                    <a:pt x="17594" y="53350"/>
                  </a:cubicBezTo>
                  <a:cubicBezTo>
                    <a:pt x="17836" y="53177"/>
                    <a:pt x="18078" y="53004"/>
                    <a:pt x="18320" y="52866"/>
                  </a:cubicBezTo>
                  <a:cubicBezTo>
                    <a:pt x="18493" y="52762"/>
                    <a:pt x="18631" y="52728"/>
                    <a:pt x="18873" y="52693"/>
                  </a:cubicBezTo>
                  <a:close/>
                  <a:moveTo>
                    <a:pt x="6983" y="62613"/>
                  </a:moveTo>
                  <a:cubicBezTo>
                    <a:pt x="6983" y="62648"/>
                    <a:pt x="6983" y="62648"/>
                    <a:pt x="6948" y="62648"/>
                  </a:cubicBezTo>
                  <a:lnTo>
                    <a:pt x="6948" y="62613"/>
                  </a:lnTo>
                  <a:close/>
                  <a:moveTo>
                    <a:pt x="25786" y="49410"/>
                  </a:moveTo>
                  <a:lnTo>
                    <a:pt x="25786" y="49410"/>
                  </a:lnTo>
                  <a:cubicBezTo>
                    <a:pt x="25648" y="49755"/>
                    <a:pt x="25475" y="49928"/>
                    <a:pt x="25337" y="50135"/>
                  </a:cubicBezTo>
                  <a:cubicBezTo>
                    <a:pt x="24784" y="50861"/>
                    <a:pt x="24231" y="51622"/>
                    <a:pt x="23678" y="52313"/>
                  </a:cubicBezTo>
                  <a:cubicBezTo>
                    <a:pt x="23401" y="52659"/>
                    <a:pt x="23055" y="52935"/>
                    <a:pt x="22779" y="53281"/>
                  </a:cubicBezTo>
                  <a:cubicBezTo>
                    <a:pt x="22191" y="53903"/>
                    <a:pt x="21534" y="54491"/>
                    <a:pt x="20912" y="55113"/>
                  </a:cubicBezTo>
                  <a:cubicBezTo>
                    <a:pt x="20601" y="55458"/>
                    <a:pt x="20152" y="55700"/>
                    <a:pt x="19806" y="56046"/>
                  </a:cubicBezTo>
                  <a:cubicBezTo>
                    <a:pt x="19115" y="56668"/>
                    <a:pt x="18354" y="57152"/>
                    <a:pt x="17698" y="57843"/>
                  </a:cubicBezTo>
                  <a:cubicBezTo>
                    <a:pt x="17248" y="58293"/>
                    <a:pt x="16765" y="58673"/>
                    <a:pt x="16281" y="59088"/>
                  </a:cubicBezTo>
                  <a:cubicBezTo>
                    <a:pt x="16039" y="59295"/>
                    <a:pt x="15831" y="59537"/>
                    <a:pt x="15624" y="59779"/>
                  </a:cubicBezTo>
                  <a:cubicBezTo>
                    <a:pt x="15175" y="60298"/>
                    <a:pt x="14760" y="60816"/>
                    <a:pt x="14345" y="61335"/>
                  </a:cubicBezTo>
                  <a:cubicBezTo>
                    <a:pt x="14068" y="61646"/>
                    <a:pt x="13861" y="62026"/>
                    <a:pt x="13688" y="62371"/>
                  </a:cubicBezTo>
                  <a:cubicBezTo>
                    <a:pt x="13585" y="62510"/>
                    <a:pt x="13585" y="62648"/>
                    <a:pt x="13377" y="62648"/>
                  </a:cubicBezTo>
                  <a:cubicBezTo>
                    <a:pt x="13308" y="62371"/>
                    <a:pt x="13446" y="62164"/>
                    <a:pt x="13550" y="61922"/>
                  </a:cubicBezTo>
                  <a:cubicBezTo>
                    <a:pt x="13999" y="60954"/>
                    <a:pt x="14552" y="60090"/>
                    <a:pt x="15071" y="59226"/>
                  </a:cubicBezTo>
                  <a:cubicBezTo>
                    <a:pt x="15486" y="58569"/>
                    <a:pt x="15866" y="57947"/>
                    <a:pt x="16246" y="57290"/>
                  </a:cubicBezTo>
                  <a:cubicBezTo>
                    <a:pt x="16419" y="56979"/>
                    <a:pt x="16661" y="56703"/>
                    <a:pt x="16903" y="56461"/>
                  </a:cubicBezTo>
                  <a:cubicBezTo>
                    <a:pt x="17318" y="56011"/>
                    <a:pt x="17767" y="55597"/>
                    <a:pt x="18113" y="55113"/>
                  </a:cubicBezTo>
                  <a:cubicBezTo>
                    <a:pt x="18182" y="55044"/>
                    <a:pt x="18251" y="55009"/>
                    <a:pt x="18320" y="55009"/>
                  </a:cubicBezTo>
                  <a:cubicBezTo>
                    <a:pt x="18424" y="54975"/>
                    <a:pt x="18458" y="54940"/>
                    <a:pt x="18493" y="54836"/>
                  </a:cubicBezTo>
                  <a:cubicBezTo>
                    <a:pt x="18493" y="54836"/>
                    <a:pt x="18493" y="54802"/>
                    <a:pt x="18493" y="54802"/>
                  </a:cubicBezTo>
                  <a:cubicBezTo>
                    <a:pt x="18908" y="54214"/>
                    <a:pt x="19357" y="53661"/>
                    <a:pt x="19806" y="53143"/>
                  </a:cubicBezTo>
                  <a:cubicBezTo>
                    <a:pt x="19841" y="53073"/>
                    <a:pt x="19910" y="53004"/>
                    <a:pt x="19944" y="53004"/>
                  </a:cubicBezTo>
                  <a:cubicBezTo>
                    <a:pt x="20186" y="53004"/>
                    <a:pt x="20325" y="52797"/>
                    <a:pt x="20498" y="52762"/>
                  </a:cubicBezTo>
                  <a:cubicBezTo>
                    <a:pt x="20739" y="52693"/>
                    <a:pt x="20843" y="52486"/>
                    <a:pt x="21051" y="52382"/>
                  </a:cubicBezTo>
                  <a:cubicBezTo>
                    <a:pt x="21569" y="52175"/>
                    <a:pt x="22053" y="51829"/>
                    <a:pt x="22502" y="51518"/>
                  </a:cubicBezTo>
                  <a:cubicBezTo>
                    <a:pt x="22610" y="51464"/>
                    <a:pt x="22697" y="51347"/>
                    <a:pt x="22844" y="51347"/>
                  </a:cubicBezTo>
                  <a:cubicBezTo>
                    <a:pt x="22886" y="51347"/>
                    <a:pt x="22933" y="51357"/>
                    <a:pt x="22986" y="51380"/>
                  </a:cubicBezTo>
                  <a:cubicBezTo>
                    <a:pt x="22994" y="51384"/>
                    <a:pt x="23001" y="51385"/>
                    <a:pt x="23008" y="51385"/>
                  </a:cubicBezTo>
                  <a:cubicBezTo>
                    <a:pt x="23063" y="51385"/>
                    <a:pt x="23097" y="51272"/>
                    <a:pt x="23159" y="51241"/>
                  </a:cubicBezTo>
                  <a:cubicBezTo>
                    <a:pt x="23297" y="51069"/>
                    <a:pt x="23436" y="50930"/>
                    <a:pt x="23608" y="50792"/>
                  </a:cubicBezTo>
                  <a:cubicBezTo>
                    <a:pt x="23643" y="50758"/>
                    <a:pt x="23678" y="50723"/>
                    <a:pt x="23712" y="50723"/>
                  </a:cubicBezTo>
                  <a:cubicBezTo>
                    <a:pt x="24092" y="50723"/>
                    <a:pt x="24231" y="50377"/>
                    <a:pt x="24507" y="50239"/>
                  </a:cubicBezTo>
                  <a:cubicBezTo>
                    <a:pt x="24623" y="50181"/>
                    <a:pt x="24690" y="50050"/>
                    <a:pt x="24831" y="50050"/>
                  </a:cubicBezTo>
                  <a:cubicBezTo>
                    <a:pt x="24858" y="50050"/>
                    <a:pt x="24888" y="50055"/>
                    <a:pt x="24922" y="50066"/>
                  </a:cubicBezTo>
                  <a:cubicBezTo>
                    <a:pt x="24931" y="50071"/>
                    <a:pt x="24940" y="50073"/>
                    <a:pt x="24948" y="50073"/>
                  </a:cubicBezTo>
                  <a:cubicBezTo>
                    <a:pt x="25001" y="50073"/>
                    <a:pt x="25035" y="49988"/>
                    <a:pt x="25095" y="49928"/>
                  </a:cubicBezTo>
                  <a:cubicBezTo>
                    <a:pt x="25233" y="49721"/>
                    <a:pt x="25475" y="49582"/>
                    <a:pt x="25786" y="49410"/>
                  </a:cubicBezTo>
                  <a:close/>
                  <a:moveTo>
                    <a:pt x="22493" y="61245"/>
                  </a:moveTo>
                  <a:cubicBezTo>
                    <a:pt x="22550" y="61245"/>
                    <a:pt x="22613" y="61255"/>
                    <a:pt x="22675" y="61265"/>
                  </a:cubicBezTo>
                  <a:cubicBezTo>
                    <a:pt x="22710" y="61438"/>
                    <a:pt x="22571" y="61507"/>
                    <a:pt x="22468" y="61576"/>
                  </a:cubicBezTo>
                  <a:cubicBezTo>
                    <a:pt x="22157" y="61818"/>
                    <a:pt x="21880" y="62060"/>
                    <a:pt x="21534" y="62268"/>
                  </a:cubicBezTo>
                  <a:cubicBezTo>
                    <a:pt x="21223" y="62406"/>
                    <a:pt x="20912" y="62613"/>
                    <a:pt x="20636" y="62786"/>
                  </a:cubicBezTo>
                  <a:cubicBezTo>
                    <a:pt x="20569" y="62831"/>
                    <a:pt x="20489" y="62889"/>
                    <a:pt x="20412" y="62889"/>
                  </a:cubicBezTo>
                  <a:cubicBezTo>
                    <a:pt x="20369" y="62889"/>
                    <a:pt x="20327" y="62871"/>
                    <a:pt x="20290" y="62821"/>
                  </a:cubicBezTo>
                  <a:cubicBezTo>
                    <a:pt x="20325" y="62786"/>
                    <a:pt x="20359" y="62786"/>
                    <a:pt x="20359" y="62717"/>
                  </a:cubicBezTo>
                  <a:lnTo>
                    <a:pt x="20359" y="62717"/>
                  </a:lnTo>
                  <a:cubicBezTo>
                    <a:pt x="20325" y="62752"/>
                    <a:pt x="20290" y="62752"/>
                    <a:pt x="20256" y="62821"/>
                  </a:cubicBezTo>
                  <a:cubicBezTo>
                    <a:pt x="20221" y="62821"/>
                    <a:pt x="20186" y="62786"/>
                    <a:pt x="20152" y="62786"/>
                  </a:cubicBezTo>
                  <a:cubicBezTo>
                    <a:pt x="20177" y="62761"/>
                    <a:pt x="20203" y="62679"/>
                    <a:pt x="20270" y="62679"/>
                  </a:cubicBezTo>
                  <a:cubicBezTo>
                    <a:pt x="20293" y="62679"/>
                    <a:pt x="20323" y="62690"/>
                    <a:pt x="20359" y="62717"/>
                  </a:cubicBezTo>
                  <a:cubicBezTo>
                    <a:pt x="20843" y="62268"/>
                    <a:pt x="21396" y="61888"/>
                    <a:pt x="21949" y="61542"/>
                  </a:cubicBezTo>
                  <a:cubicBezTo>
                    <a:pt x="21986" y="61517"/>
                    <a:pt x="22014" y="61506"/>
                    <a:pt x="22035" y="61506"/>
                  </a:cubicBezTo>
                  <a:cubicBezTo>
                    <a:pt x="22073" y="61506"/>
                    <a:pt x="22088" y="61544"/>
                    <a:pt x="22088" y="61611"/>
                  </a:cubicBezTo>
                  <a:cubicBezTo>
                    <a:pt x="22157" y="61576"/>
                    <a:pt x="22260" y="61542"/>
                    <a:pt x="22260" y="61542"/>
                  </a:cubicBezTo>
                  <a:cubicBezTo>
                    <a:pt x="22260" y="61300"/>
                    <a:pt x="22362" y="61245"/>
                    <a:pt x="22493" y="61245"/>
                  </a:cubicBezTo>
                  <a:close/>
                  <a:moveTo>
                    <a:pt x="20083" y="62821"/>
                  </a:moveTo>
                  <a:lnTo>
                    <a:pt x="20048" y="62890"/>
                  </a:lnTo>
                  <a:cubicBezTo>
                    <a:pt x="20048" y="62855"/>
                    <a:pt x="20083" y="62821"/>
                    <a:pt x="20083" y="62821"/>
                  </a:cubicBezTo>
                  <a:close/>
                  <a:moveTo>
                    <a:pt x="35153" y="48891"/>
                  </a:moveTo>
                  <a:cubicBezTo>
                    <a:pt x="35049" y="49271"/>
                    <a:pt x="34946" y="49651"/>
                    <a:pt x="34808" y="50032"/>
                  </a:cubicBezTo>
                  <a:cubicBezTo>
                    <a:pt x="34427" y="50965"/>
                    <a:pt x="33943" y="51829"/>
                    <a:pt x="33667" y="52762"/>
                  </a:cubicBezTo>
                  <a:cubicBezTo>
                    <a:pt x="33598" y="53039"/>
                    <a:pt x="33494" y="53281"/>
                    <a:pt x="33390" y="53523"/>
                  </a:cubicBezTo>
                  <a:cubicBezTo>
                    <a:pt x="32734" y="54940"/>
                    <a:pt x="31904" y="56219"/>
                    <a:pt x="31005" y="57463"/>
                  </a:cubicBezTo>
                  <a:cubicBezTo>
                    <a:pt x="30556" y="58120"/>
                    <a:pt x="30038" y="58742"/>
                    <a:pt x="29588" y="59364"/>
                  </a:cubicBezTo>
                  <a:cubicBezTo>
                    <a:pt x="29519" y="59433"/>
                    <a:pt x="29450" y="59503"/>
                    <a:pt x="29450" y="59606"/>
                  </a:cubicBezTo>
                  <a:cubicBezTo>
                    <a:pt x="29464" y="59606"/>
                    <a:pt x="29478" y="59606"/>
                    <a:pt x="29492" y="59604"/>
                  </a:cubicBezTo>
                  <a:lnTo>
                    <a:pt x="29492" y="59604"/>
                  </a:lnTo>
                  <a:cubicBezTo>
                    <a:pt x="29471" y="59631"/>
                    <a:pt x="29448" y="59663"/>
                    <a:pt x="29416" y="59688"/>
                  </a:cubicBezTo>
                  <a:lnTo>
                    <a:pt x="29416" y="59688"/>
                  </a:lnTo>
                  <a:cubicBezTo>
                    <a:pt x="29417" y="59661"/>
                    <a:pt x="29423" y="59633"/>
                    <a:pt x="29450" y="59606"/>
                  </a:cubicBezTo>
                  <a:lnTo>
                    <a:pt x="29415" y="59606"/>
                  </a:lnTo>
                  <a:cubicBezTo>
                    <a:pt x="28897" y="60090"/>
                    <a:pt x="28413" y="60643"/>
                    <a:pt x="27791" y="61023"/>
                  </a:cubicBezTo>
                  <a:cubicBezTo>
                    <a:pt x="27756" y="61058"/>
                    <a:pt x="27756" y="61093"/>
                    <a:pt x="27756" y="61093"/>
                  </a:cubicBezTo>
                  <a:cubicBezTo>
                    <a:pt x="27722" y="61127"/>
                    <a:pt x="27687" y="61162"/>
                    <a:pt x="27618" y="61196"/>
                  </a:cubicBezTo>
                  <a:cubicBezTo>
                    <a:pt x="27583" y="61196"/>
                    <a:pt x="27549" y="61231"/>
                    <a:pt x="27480" y="61265"/>
                  </a:cubicBezTo>
                  <a:cubicBezTo>
                    <a:pt x="27341" y="61369"/>
                    <a:pt x="27169" y="61507"/>
                    <a:pt x="26996" y="61611"/>
                  </a:cubicBezTo>
                  <a:cubicBezTo>
                    <a:pt x="26996" y="61611"/>
                    <a:pt x="26961" y="61646"/>
                    <a:pt x="26961" y="61646"/>
                  </a:cubicBezTo>
                  <a:cubicBezTo>
                    <a:pt x="26581" y="61888"/>
                    <a:pt x="26201" y="62129"/>
                    <a:pt x="25786" y="62371"/>
                  </a:cubicBezTo>
                  <a:cubicBezTo>
                    <a:pt x="25268" y="62717"/>
                    <a:pt x="24714" y="63097"/>
                    <a:pt x="24127" y="63408"/>
                  </a:cubicBezTo>
                  <a:cubicBezTo>
                    <a:pt x="23678" y="63650"/>
                    <a:pt x="23194" y="63858"/>
                    <a:pt x="22675" y="63961"/>
                  </a:cubicBezTo>
                  <a:cubicBezTo>
                    <a:pt x="22468" y="63996"/>
                    <a:pt x="22295" y="64031"/>
                    <a:pt x="22088" y="64100"/>
                  </a:cubicBezTo>
                  <a:cubicBezTo>
                    <a:pt x="21327" y="64342"/>
                    <a:pt x="20532" y="64549"/>
                    <a:pt x="19772" y="64826"/>
                  </a:cubicBezTo>
                  <a:cubicBezTo>
                    <a:pt x="19046" y="65068"/>
                    <a:pt x="18285" y="65068"/>
                    <a:pt x="17525" y="65206"/>
                  </a:cubicBezTo>
                  <a:cubicBezTo>
                    <a:pt x="17412" y="65225"/>
                    <a:pt x="17288" y="65254"/>
                    <a:pt x="17159" y="65254"/>
                  </a:cubicBezTo>
                  <a:cubicBezTo>
                    <a:pt x="17053" y="65254"/>
                    <a:pt x="16943" y="65234"/>
                    <a:pt x="16834" y="65171"/>
                  </a:cubicBezTo>
                  <a:cubicBezTo>
                    <a:pt x="16868" y="65137"/>
                    <a:pt x="16868" y="65102"/>
                    <a:pt x="16903" y="65102"/>
                  </a:cubicBezTo>
                  <a:cubicBezTo>
                    <a:pt x="17421" y="64895"/>
                    <a:pt x="17940" y="64653"/>
                    <a:pt x="18424" y="64342"/>
                  </a:cubicBezTo>
                  <a:cubicBezTo>
                    <a:pt x="19011" y="64031"/>
                    <a:pt x="19530" y="63650"/>
                    <a:pt x="20117" y="63339"/>
                  </a:cubicBezTo>
                  <a:cubicBezTo>
                    <a:pt x="20428" y="63201"/>
                    <a:pt x="20809" y="63132"/>
                    <a:pt x="21120" y="62890"/>
                  </a:cubicBezTo>
                  <a:cubicBezTo>
                    <a:pt x="21327" y="62717"/>
                    <a:pt x="21604" y="62579"/>
                    <a:pt x="21846" y="62441"/>
                  </a:cubicBezTo>
                  <a:cubicBezTo>
                    <a:pt x="22641" y="61888"/>
                    <a:pt x="23436" y="61335"/>
                    <a:pt x="24196" y="60747"/>
                  </a:cubicBezTo>
                  <a:cubicBezTo>
                    <a:pt x="24438" y="60574"/>
                    <a:pt x="24680" y="60367"/>
                    <a:pt x="24956" y="60228"/>
                  </a:cubicBezTo>
                  <a:cubicBezTo>
                    <a:pt x="25509" y="59917"/>
                    <a:pt x="25993" y="59606"/>
                    <a:pt x="26477" y="59226"/>
                  </a:cubicBezTo>
                  <a:cubicBezTo>
                    <a:pt x="27998" y="58016"/>
                    <a:pt x="29415" y="56634"/>
                    <a:pt x="30798" y="55251"/>
                  </a:cubicBezTo>
                  <a:cubicBezTo>
                    <a:pt x="30936" y="55078"/>
                    <a:pt x="31109" y="54940"/>
                    <a:pt x="31247" y="54767"/>
                  </a:cubicBezTo>
                  <a:cubicBezTo>
                    <a:pt x="31628" y="54421"/>
                    <a:pt x="31904" y="54007"/>
                    <a:pt x="32215" y="53592"/>
                  </a:cubicBezTo>
                  <a:cubicBezTo>
                    <a:pt x="32526" y="53177"/>
                    <a:pt x="32837" y="52728"/>
                    <a:pt x="33079" y="52244"/>
                  </a:cubicBezTo>
                  <a:cubicBezTo>
                    <a:pt x="33321" y="51725"/>
                    <a:pt x="33529" y="51207"/>
                    <a:pt x="33874" y="50723"/>
                  </a:cubicBezTo>
                  <a:cubicBezTo>
                    <a:pt x="33909" y="50688"/>
                    <a:pt x="33909" y="50654"/>
                    <a:pt x="33909" y="50619"/>
                  </a:cubicBezTo>
                  <a:lnTo>
                    <a:pt x="33909" y="50619"/>
                  </a:lnTo>
                  <a:cubicBezTo>
                    <a:pt x="33632" y="50930"/>
                    <a:pt x="33356" y="51241"/>
                    <a:pt x="33183" y="51656"/>
                  </a:cubicBezTo>
                  <a:cubicBezTo>
                    <a:pt x="32976" y="52106"/>
                    <a:pt x="32664" y="52486"/>
                    <a:pt x="32423" y="52901"/>
                  </a:cubicBezTo>
                  <a:cubicBezTo>
                    <a:pt x="32353" y="53004"/>
                    <a:pt x="32181" y="53004"/>
                    <a:pt x="32181" y="53143"/>
                  </a:cubicBezTo>
                  <a:cubicBezTo>
                    <a:pt x="32146" y="53315"/>
                    <a:pt x="32042" y="53419"/>
                    <a:pt x="31939" y="53523"/>
                  </a:cubicBezTo>
                  <a:cubicBezTo>
                    <a:pt x="31800" y="53696"/>
                    <a:pt x="31662" y="53834"/>
                    <a:pt x="31628" y="54041"/>
                  </a:cubicBezTo>
                  <a:cubicBezTo>
                    <a:pt x="31593" y="54145"/>
                    <a:pt x="31524" y="54214"/>
                    <a:pt x="31455" y="54283"/>
                  </a:cubicBezTo>
                  <a:cubicBezTo>
                    <a:pt x="31109" y="54629"/>
                    <a:pt x="30763" y="54940"/>
                    <a:pt x="30349" y="55320"/>
                  </a:cubicBezTo>
                  <a:cubicBezTo>
                    <a:pt x="30383" y="55009"/>
                    <a:pt x="30625" y="54905"/>
                    <a:pt x="30694" y="54663"/>
                  </a:cubicBezTo>
                  <a:lnTo>
                    <a:pt x="30694" y="54663"/>
                  </a:lnTo>
                  <a:cubicBezTo>
                    <a:pt x="30314" y="55009"/>
                    <a:pt x="29934" y="55389"/>
                    <a:pt x="29623" y="55804"/>
                  </a:cubicBezTo>
                  <a:cubicBezTo>
                    <a:pt x="29623" y="55821"/>
                    <a:pt x="29623" y="55830"/>
                    <a:pt x="29623" y="55839"/>
                  </a:cubicBezTo>
                  <a:lnTo>
                    <a:pt x="29554" y="55908"/>
                  </a:lnTo>
                  <a:lnTo>
                    <a:pt x="29623" y="55908"/>
                  </a:lnTo>
                  <a:cubicBezTo>
                    <a:pt x="29588" y="56150"/>
                    <a:pt x="29312" y="56219"/>
                    <a:pt x="29208" y="56392"/>
                  </a:cubicBezTo>
                  <a:cubicBezTo>
                    <a:pt x="29184" y="56441"/>
                    <a:pt x="29142" y="56489"/>
                    <a:pt x="29107" y="56489"/>
                  </a:cubicBezTo>
                  <a:cubicBezTo>
                    <a:pt x="29093" y="56489"/>
                    <a:pt x="29080" y="56481"/>
                    <a:pt x="29070" y="56461"/>
                  </a:cubicBezTo>
                  <a:cubicBezTo>
                    <a:pt x="29044" y="56409"/>
                    <a:pt x="29076" y="56377"/>
                    <a:pt x="29108" y="56335"/>
                  </a:cubicBezTo>
                  <a:lnTo>
                    <a:pt x="29108" y="56335"/>
                  </a:lnTo>
                  <a:cubicBezTo>
                    <a:pt x="28954" y="56401"/>
                    <a:pt x="28860" y="56471"/>
                    <a:pt x="28828" y="56634"/>
                  </a:cubicBezTo>
                  <a:cubicBezTo>
                    <a:pt x="28833" y="56639"/>
                    <a:pt x="28842" y="56641"/>
                    <a:pt x="28852" y="56641"/>
                  </a:cubicBezTo>
                  <a:cubicBezTo>
                    <a:pt x="28872" y="56641"/>
                    <a:pt x="28898" y="56634"/>
                    <a:pt x="28918" y="56634"/>
                  </a:cubicBezTo>
                  <a:cubicBezTo>
                    <a:pt x="28949" y="56634"/>
                    <a:pt x="28966" y="56651"/>
                    <a:pt x="28931" y="56737"/>
                  </a:cubicBezTo>
                  <a:cubicBezTo>
                    <a:pt x="28862" y="56806"/>
                    <a:pt x="28828" y="56841"/>
                    <a:pt x="28759" y="56876"/>
                  </a:cubicBezTo>
                  <a:cubicBezTo>
                    <a:pt x="28754" y="56867"/>
                    <a:pt x="28750" y="56858"/>
                    <a:pt x="28747" y="56850"/>
                  </a:cubicBezTo>
                  <a:lnTo>
                    <a:pt x="28747" y="56850"/>
                  </a:lnTo>
                  <a:cubicBezTo>
                    <a:pt x="28739" y="56855"/>
                    <a:pt x="28732" y="56856"/>
                    <a:pt x="28724" y="56856"/>
                  </a:cubicBezTo>
                  <a:cubicBezTo>
                    <a:pt x="28701" y="56856"/>
                    <a:pt x="28678" y="56841"/>
                    <a:pt x="28655" y="56841"/>
                  </a:cubicBezTo>
                  <a:lnTo>
                    <a:pt x="28743" y="56841"/>
                  </a:lnTo>
                  <a:cubicBezTo>
                    <a:pt x="28725" y="56793"/>
                    <a:pt x="28730" y="56759"/>
                    <a:pt x="28759" y="56703"/>
                  </a:cubicBezTo>
                  <a:lnTo>
                    <a:pt x="28759" y="56703"/>
                  </a:lnTo>
                  <a:cubicBezTo>
                    <a:pt x="28689" y="56772"/>
                    <a:pt x="28586" y="56772"/>
                    <a:pt x="28586" y="56876"/>
                  </a:cubicBezTo>
                  <a:cubicBezTo>
                    <a:pt x="28171" y="57256"/>
                    <a:pt x="27791" y="57636"/>
                    <a:pt x="27376" y="58016"/>
                  </a:cubicBezTo>
                  <a:cubicBezTo>
                    <a:pt x="26823" y="58500"/>
                    <a:pt x="26270" y="58950"/>
                    <a:pt x="25682" y="59364"/>
                  </a:cubicBezTo>
                  <a:cubicBezTo>
                    <a:pt x="25164" y="59745"/>
                    <a:pt x="24645" y="60090"/>
                    <a:pt x="24161" y="60470"/>
                  </a:cubicBezTo>
                  <a:cubicBezTo>
                    <a:pt x="24072" y="60530"/>
                    <a:pt x="23982" y="60615"/>
                    <a:pt x="23848" y="60615"/>
                  </a:cubicBezTo>
                  <a:cubicBezTo>
                    <a:pt x="23827" y="60615"/>
                    <a:pt x="23805" y="60613"/>
                    <a:pt x="23781" y="60609"/>
                  </a:cubicBezTo>
                  <a:cubicBezTo>
                    <a:pt x="23781" y="60643"/>
                    <a:pt x="23747" y="60643"/>
                    <a:pt x="23712" y="60678"/>
                  </a:cubicBezTo>
                  <a:cubicBezTo>
                    <a:pt x="23747" y="60643"/>
                    <a:pt x="23747" y="60609"/>
                    <a:pt x="23781" y="60609"/>
                  </a:cubicBezTo>
                  <a:cubicBezTo>
                    <a:pt x="24231" y="60194"/>
                    <a:pt x="24645" y="59814"/>
                    <a:pt x="25095" y="59433"/>
                  </a:cubicBezTo>
                  <a:cubicBezTo>
                    <a:pt x="25164" y="59364"/>
                    <a:pt x="25268" y="59295"/>
                    <a:pt x="25371" y="59226"/>
                  </a:cubicBezTo>
                  <a:cubicBezTo>
                    <a:pt x="25440" y="59191"/>
                    <a:pt x="25509" y="59157"/>
                    <a:pt x="25509" y="59122"/>
                  </a:cubicBezTo>
                  <a:cubicBezTo>
                    <a:pt x="25509" y="58846"/>
                    <a:pt x="25751" y="58777"/>
                    <a:pt x="25890" y="58638"/>
                  </a:cubicBezTo>
                  <a:cubicBezTo>
                    <a:pt x="26339" y="58224"/>
                    <a:pt x="26823" y="57809"/>
                    <a:pt x="27272" y="57394"/>
                  </a:cubicBezTo>
                  <a:cubicBezTo>
                    <a:pt x="27239" y="57383"/>
                    <a:pt x="27210" y="57378"/>
                    <a:pt x="27183" y="57378"/>
                  </a:cubicBezTo>
                  <a:cubicBezTo>
                    <a:pt x="27042" y="57378"/>
                    <a:pt x="26979" y="57514"/>
                    <a:pt x="26892" y="57601"/>
                  </a:cubicBezTo>
                  <a:cubicBezTo>
                    <a:pt x="26443" y="57947"/>
                    <a:pt x="26028" y="58327"/>
                    <a:pt x="25579" y="58708"/>
                  </a:cubicBezTo>
                  <a:cubicBezTo>
                    <a:pt x="25440" y="58811"/>
                    <a:pt x="25198" y="58880"/>
                    <a:pt x="25026" y="58984"/>
                  </a:cubicBezTo>
                  <a:cubicBezTo>
                    <a:pt x="24507" y="59295"/>
                    <a:pt x="24058" y="59641"/>
                    <a:pt x="23608" y="59986"/>
                  </a:cubicBezTo>
                  <a:cubicBezTo>
                    <a:pt x="23228" y="60263"/>
                    <a:pt x="22883" y="60574"/>
                    <a:pt x="22433" y="60781"/>
                  </a:cubicBezTo>
                  <a:cubicBezTo>
                    <a:pt x="22226" y="60851"/>
                    <a:pt x="22053" y="61058"/>
                    <a:pt x="21915" y="61231"/>
                  </a:cubicBezTo>
                  <a:cubicBezTo>
                    <a:pt x="21465" y="61784"/>
                    <a:pt x="20843" y="62129"/>
                    <a:pt x="20290" y="62544"/>
                  </a:cubicBezTo>
                  <a:cubicBezTo>
                    <a:pt x="20048" y="62717"/>
                    <a:pt x="19806" y="62890"/>
                    <a:pt x="19564" y="63063"/>
                  </a:cubicBezTo>
                  <a:cubicBezTo>
                    <a:pt x="19391" y="63166"/>
                    <a:pt x="19219" y="63270"/>
                    <a:pt x="19219" y="63512"/>
                  </a:cubicBezTo>
                  <a:cubicBezTo>
                    <a:pt x="19219" y="63616"/>
                    <a:pt x="19080" y="63650"/>
                    <a:pt x="19011" y="63719"/>
                  </a:cubicBezTo>
                  <a:cubicBezTo>
                    <a:pt x="18389" y="64134"/>
                    <a:pt x="17732" y="64445"/>
                    <a:pt x="17076" y="64756"/>
                  </a:cubicBezTo>
                  <a:cubicBezTo>
                    <a:pt x="16661" y="64929"/>
                    <a:pt x="16211" y="65068"/>
                    <a:pt x="15797" y="65240"/>
                  </a:cubicBezTo>
                  <a:cubicBezTo>
                    <a:pt x="15723" y="65265"/>
                    <a:pt x="15667" y="65289"/>
                    <a:pt x="15604" y="65289"/>
                  </a:cubicBezTo>
                  <a:cubicBezTo>
                    <a:pt x="15578" y="65289"/>
                    <a:pt x="15551" y="65285"/>
                    <a:pt x="15520" y="65275"/>
                  </a:cubicBezTo>
                  <a:cubicBezTo>
                    <a:pt x="15520" y="65137"/>
                    <a:pt x="15658" y="65137"/>
                    <a:pt x="15728" y="65068"/>
                  </a:cubicBezTo>
                  <a:cubicBezTo>
                    <a:pt x="16281" y="64549"/>
                    <a:pt x="16868" y="64031"/>
                    <a:pt x="17421" y="63512"/>
                  </a:cubicBezTo>
                  <a:cubicBezTo>
                    <a:pt x="18009" y="63028"/>
                    <a:pt x="18596" y="62510"/>
                    <a:pt x="19184" y="62026"/>
                  </a:cubicBezTo>
                  <a:cubicBezTo>
                    <a:pt x="19426" y="61818"/>
                    <a:pt x="19668" y="61576"/>
                    <a:pt x="19910" y="61369"/>
                  </a:cubicBezTo>
                  <a:cubicBezTo>
                    <a:pt x="20567" y="60747"/>
                    <a:pt x="21362" y="60263"/>
                    <a:pt x="22088" y="59710"/>
                  </a:cubicBezTo>
                  <a:cubicBezTo>
                    <a:pt x="22399" y="59468"/>
                    <a:pt x="22675" y="59226"/>
                    <a:pt x="22986" y="58984"/>
                  </a:cubicBezTo>
                  <a:cubicBezTo>
                    <a:pt x="23090" y="58915"/>
                    <a:pt x="23194" y="58811"/>
                    <a:pt x="23263" y="58742"/>
                  </a:cubicBezTo>
                  <a:cubicBezTo>
                    <a:pt x="23954" y="58293"/>
                    <a:pt x="24576" y="57774"/>
                    <a:pt x="25302" y="57394"/>
                  </a:cubicBezTo>
                  <a:cubicBezTo>
                    <a:pt x="25786" y="57152"/>
                    <a:pt x="26201" y="56772"/>
                    <a:pt x="26650" y="56461"/>
                  </a:cubicBezTo>
                  <a:cubicBezTo>
                    <a:pt x="27169" y="56046"/>
                    <a:pt x="27722" y="55735"/>
                    <a:pt x="28309" y="55424"/>
                  </a:cubicBezTo>
                  <a:cubicBezTo>
                    <a:pt x="28793" y="55147"/>
                    <a:pt x="29243" y="54836"/>
                    <a:pt x="29692" y="54456"/>
                  </a:cubicBezTo>
                  <a:cubicBezTo>
                    <a:pt x="30314" y="53938"/>
                    <a:pt x="30971" y="53454"/>
                    <a:pt x="31558" y="52901"/>
                  </a:cubicBezTo>
                  <a:cubicBezTo>
                    <a:pt x="32111" y="52382"/>
                    <a:pt x="32699" y="51829"/>
                    <a:pt x="33183" y="51241"/>
                  </a:cubicBezTo>
                  <a:cubicBezTo>
                    <a:pt x="33529" y="50792"/>
                    <a:pt x="33805" y="50308"/>
                    <a:pt x="34254" y="49963"/>
                  </a:cubicBezTo>
                  <a:lnTo>
                    <a:pt x="34324" y="49963"/>
                  </a:lnTo>
                  <a:cubicBezTo>
                    <a:pt x="34496" y="49859"/>
                    <a:pt x="34566" y="49651"/>
                    <a:pt x="34669" y="49513"/>
                  </a:cubicBezTo>
                  <a:cubicBezTo>
                    <a:pt x="34808" y="49271"/>
                    <a:pt x="34946" y="49064"/>
                    <a:pt x="35153" y="48891"/>
                  </a:cubicBezTo>
                  <a:close/>
                  <a:moveTo>
                    <a:pt x="22883" y="58500"/>
                  </a:moveTo>
                  <a:lnTo>
                    <a:pt x="22883" y="58500"/>
                  </a:lnTo>
                  <a:cubicBezTo>
                    <a:pt x="22917" y="58604"/>
                    <a:pt x="22848" y="58673"/>
                    <a:pt x="22779" y="58742"/>
                  </a:cubicBezTo>
                  <a:cubicBezTo>
                    <a:pt x="22433" y="59088"/>
                    <a:pt x="22053" y="59364"/>
                    <a:pt x="21638" y="59675"/>
                  </a:cubicBezTo>
                  <a:cubicBezTo>
                    <a:pt x="20947" y="60125"/>
                    <a:pt x="20256" y="60574"/>
                    <a:pt x="19668" y="61162"/>
                  </a:cubicBezTo>
                  <a:cubicBezTo>
                    <a:pt x="18666" y="62164"/>
                    <a:pt x="17490" y="62994"/>
                    <a:pt x="16488" y="63996"/>
                  </a:cubicBezTo>
                  <a:cubicBezTo>
                    <a:pt x="16004" y="64445"/>
                    <a:pt x="15520" y="64895"/>
                    <a:pt x="14967" y="65240"/>
                  </a:cubicBezTo>
                  <a:cubicBezTo>
                    <a:pt x="14518" y="65517"/>
                    <a:pt x="13999" y="65655"/>
                    <a:pt x="13481" y="65759"/>
                  </a:cubicBezTo>
                  <a:cubicBezTo>
                    <a:pt x="13204" y="65793"/>
                    <a:pt x="12928" y="65828"/>
                    <a:pt x="12651" y="65897"/>
                  </a:cubicBezTo>
                  <a:lnTo>
                    <a:pt x="12651" y="65863"/>
                  </a:lnTo>
                  <a:cubicBezTo>
                    <a:pt x="12617" y="65759"/>
                    <a:pt x="12720" y="65724"/>
                    <a:pt x="12790" y="65655"/>
                  </a:cubicBezTo>
                  <a:cubicBezTo>
                    <a:pt x="12997" y="65482"/>
                    <a:pt x="13204" y="65309"/>
                    <a:pt x="13412" y="65137"/>
                  </a:cubicBezTo>
                  <a:cubicBezTo>
                    <a:pt x="13688" y="64826"/>
                    <a:pt x="13999" y="64584"/>
                    <a:pt x="14310" y="64342"/>
                  </a:cubicBezTo>
                  <a:cubicBezTo>
                    <a:pt x="14691" y="64100"/>
                    <a:pt x="15036" y="63823"/>
                    <a:pt x="15313" y="63478"/>
                  </a:cubicBezTo>
                  <a:cubicBezTo>
                    <a:pt x="15693" y="63063"/>
                    <a:pt x="16177" y="62786"/>
                    <a:pt x="16626" y="62475"/>
                  </a:cubicBezTo>
                  <a:cubicBezTo>
                    <a:pt x="16651" y="62451"/>
                    <a:pt x="16675" y="62426"/>
                    <a:pt x="16712" y="62426"/>
                  </a:cubicBezTo>
                  <a:cubicBezTo>
                    <a:pt x="16727" y="62426"/>
                    <a:pt x="16744" y="62430"/>
                    <a:pt x="16765" y="62441"/>
                  </a:cubicBezTo>
                  <a:cubicBezTo>
                    <a:pt x="16805" y="62461"/>
                    <a:pt x="16843" y="62469"/>
                    <a:pt x="16878" y="62469"/>
                  </a:cubicBezTo>
                  <a:cubicBezTo>
                    <a:pt x="16964" y="62469"/>
                    <a:pt x="17037" y="62420"/>
                    <a:pt x="17110" y="62371"/>
                  </a:cubicBezTo>
                  <a:cubicBezTo>
                    <a:pt x="17145" y="62302"/>
                    <a:pt x="17248" y="62268"/>
                    <a:pt x="17318" y="62233"/>
                  </a:cubicBezTo>
                  <a:cubicBezTo>
                    <a:pt x="17801" y="62199"/>
                    <a:pt x="18182" y="61853"/>
                    <a:pt x="18562" y="61611"/>
                  </a:cubicBezTo>
                  <a:cubicBezTo>
                    <a:pt x="19115" y="61231"/>
                    <a:pt x="19599" y="60781"/>
                    <a:pt x="20117" y="60401"/>
                  </a:cubicBezTo>
                  <a:cubicBezTo>
                    <a:pt x="20912" y="59779"/>
                    <a:pt x="21673" y="59088"/>
                    <a:pt x="22606" y="58673"/>
                  </a:cubicBezTo>
                  <a:cubicBezTo>
                    <a:pt x="22710" y="58638"/>
                    <a:pt x="22813" y="58604"/>
                    <a:pt x="22883" y="58500"/>
                  </a:cubicBezTo>
                  <a:close/>
                  <a:moveTo>
                    <a:pt x="18666" y="57394"/>
                  </a:moveTo>
                  <a:cubicBezTo>
                    <a:pt x="18216" y="58189"/>
                    <a:pt x="17732" y="58915"/>
                    <a:pt x="17421" y="59745"/>
                  </a:cubicBezTo>
                  <a:cubicBezTo>
                    <a:pt x="17318" y="60056"/>
                    <a:pt x="17179" y="60367"/>
                    <a:pt x="17076" y="60678"/>
                  </a:cubicBezTo>
                  <a:cubicBezTo>
                    <a:pt x="16937" y="60989"/>
                    <a:pt x="16903" y="61300"/>
                    <a:pt x="16972" y="61611"/>
                  </a:cubicBezTo>
                  <a:cubicBezTo>
                    <a:pt x="17041" y="61853"/>
                    <a:pt x="16834" y="61991"/>
                    <a:pt x="16695" y="62095"/>
                  </a:cubicBezTo>
                  <a:cubicBezTo>
                    <a:pt x="16419" y="62337"/>
                    <a:pt x="16108" y="62544"/>
                    <a:pt x="15797" y="62786"/>
                  </a:cubicBezTo>
                  <a:cubicBezTo>
                    <a:pt x="15589" y="62959"/>
                    <a:pt x="15416" y="63132"/>
                    <a:pt x="15209" y="63305"/>
                  </a:cubicBezTo>
                  <a:cubicBezTo>
                    <a:pt x="14898" y="63650"/>
                    <a:pt x="14518" y="63961"/>
                    <a:pt x="14138" y="64238"/>
                  </a:cubicBezTo>
                  <a:cubicBezTo>
                    <a:pt x="13826" y="64445"/>
                    <a:pt x="13550" y="64722"/>
                    <a:pt x="13273" y="64998"/>
                  </a:cubicBezTo>
                  <a:cubicBezTo>
                    <a:pt x="12824" y="65413"/>
                    <a:pt x="12375" y="65759"/>
                    <a:pt x="11822" y="65966"/>
                  </a:cubicBezTo>
                  <a:cubicBezTo>
                    <a:pt x="11598" y="66062"/>
                    <a:pt x="11463" y="66247"/>
                    <a:pt x="11225" y="66247"/>
                  </a:cubicBezTo>
                  <a:cubicBezTo>
                    <a:pt x="11206" y="66247"/>
                    <a:pt x="11186" y="66245"/>
                    <a:pt x="11165" y="66243"/>
                  </a:cubicBezTo>
                  <a:cubicBezTo>
                    <a:pt x="11165" y="66104"/>
                    <a:pt x="11269" y="66035"/>
                    <a:pt x="11338" y="65966"/>
                  </a:cubicBezTo>
                  <a:cubicBezTo>
                    <a:pt x="11995" y="65240"/>
                    <a:pt x="12444" y="64445"/>
                    <a:pt x="12824" y="63581"/>
                  </a:cubicBezTo>
                  <a:cubicBezTo>
                    <a:pt x="12962" y="63339"/>
                    <a:pt x="13101" y="63028"/>
                    <a:pt x="13446" y="62959"/>
                  </a:cubicBezTo>
                  <a:cubicBezTo>
                    <a:pt x="13585" y="62959"/>
                    <a:pt x="13654" y="62855"/>
                    <a:pt x="13688" y="62752"/>
                  </a:cubicBezTo>
                  <a:cubicBezTo>
                    <a:pt x="14068" y="61888"/>
                    <a:pt x="14725" y="61162"/>
                    <a:pt x="15347" y="60436"/>
                  </a:cubicBezTo>
                  <a:cubicBezTo>
                    <a:pt x="16073" y="59537"/>
                    <a:pt x="16972" y="58811"/>
                    <a:pt x="17801" y="58051"/>
                  </a:cubicBezTo>
                  <a:cubicBezTo>
                    <a:pt x="18043" y="57843"/>
                    <a:pt x="18182" y="57601"/>
                    <a:pt x="18458" y="57463"/>
                  </a:cubicBezTo>
                  <a:cubicBezTo>
                    <a:pt x="18527" y="57429"/>
                    <a:pt x="18562" y="57394"/>
                    <a:pt x="18666" y="57394"/>
                  </a:cubicBezTo>
                  <a:close/>
                  <a:moveTo>
                    <a:pt x="9091" y="67694"/>
                  </a:moveTo>
                  <a:cubicBezTo>
                    <a:pt x="9091" y="67694"/>
                    <a:pt x="9126" y="67729"/>
                    <a:pt x="9091" y="67729"/>
                  </a:cubicBezTo>
                  <a:lnTo>
                    <a:pt x="9056" y="67729"/>
                  </a:lnTo>
                  <a:cubicBezTo>
                    <a:pt x="9056" y="67729"/>
                    <a:pt x="9056" y="67694"/>
                    <a:pt x="9091" y="67694"/>
                  </a:cubicBezTo>
                  <a:close/>
                  <a:moveTo>
                    <a:pt x="9022" y="67729"/>
                  </a:moveTo>
                  <a:cubicBezTo>
                    <a:pt x="8953" y="67867"/>
                    <a:pt x="8849" y="67936"/>
                    <a:pt x="8745" y="68006"/>
                  </a:cubicBezTo>
                  <a:cubicBezTo>
                    <a:pt x="8296" y="68248"/>
                    <a:pt x="7881" y="68593"/>
                    <a:pt x="7466" y="68939"/>
                  </a:cubicBezTo>
                  <a:cubicBezTo>
                    <a:pt x="7432" y="69008"/>
                    <a:pt x="7363" y="69008"/>
                    <a:pt x="7259" y="69077"/>
                  </a:cubicBezTo>
                  <a:cubicBezTo>
                    <a:pt x="7294" y="68870"/>
                    <a:pt x="7363" y="68731"/>
                    <a:pt x="7501" y="68628"/>
                  </a:cubicBezTo>
                  <a:cubicBezTo>
                    <a:pt x="7950" y="68386"/>
                    <a:pt x="8296" y="68040"/>
                    <a:pt x="8780" y="67833"/>
                  </a:cubicBezTo>
                  <a:cubicBezTo>
                    <a:pt x="8849" y="67798"/>
                    <a:pt x="8918" y="67729"/>
                    <a:pt x="9022" y="67729"/>
                  </a:cubicBezTo>
                  <a:close/>
                  <a:moveTo>
                    <a:pt x="15970" y="53696"/>
                  </a:moveTo>
                  <a:cubicBezTo>
                    <a:pt x="16073" y="53696"/>
                    <a:pt x="16142" y="53765"/>
                    <a:pt x="16073" y="53868"/>
                  </a:cubicBezTo>
                  <a:cubicBezTo>
                    <a:pt x="16004" y="53972"/>
                    <a:pt x="15900" y="54076"/>
                    <a:pt x="15831" y="54214"/>
                  </a:cubicBezTo>
                  <a:cubicBezTo>
                    <a:pt x="15140" y="55424"/>
                    <a:pt x="14449" y="56599"/>
                    <a:pt x="13930" y="57913"/>
                  </a:cubicBezTo>
                  <a:cubicBezTo>
                    <a:pt x="13550" y="58915"/>
                    <a:pt x="13170" y="59917"/>
                    <a:pt x="13066" y="61023"/>
                  </a:cubicBezTo>
                  <a:cubicBezTo>
                    <a:pt x="13031" y="61404"/>
                    <a:pt x="13066" y="61784"/>
                    <a:pt x="12997" y="62129"/>
                  </a:cubicBezTo>
                  <a:cubicBezTo>
                    <a:pt x="12962" y="62337"/>
                    <a:pt x="12928" y="62544"/>
                    <a:pt x="12824" y="62752"/>
                  </a:cubicBezTo>
                  <a:cubicBezTo>
                    <a:pt x="12720" y="62994"/>
                    <a:pt x="12582" y="63270"/>
                    <a:pt x="12548" y="63547"/>
                  </a:cubicBezTo>
                  <a:cubicBezTo>
                    <a:pt x="12548" y="63858"/>
                    <a:pt x="12409" y="64100"/>
                    <a:pt x="12236" y="64342"/>
                  </a:cubicBezTo>
                  <a:cubicBezTo>
                    <a:pt x="11822" y="64998"/>
                    <a:pt x="11407" y="65690"/>
                    <a:pt x="10854" y="66243"/>
                  </a:cubicBezTo>
                  <a:cubicBezTo>
                    <a:pt x="10439" y="66692"/>
                    <a:pt x="9955" y="67038"/>
                    <a:pt x="9402" y="67314"/>
                  </a:cubicBezTo>
                  <a:cubicBezTo>
                    <a:pt x="8884" y="67556"/>
                    <a:pt x="8469" y="67971"/>
                    <a:pt x="7916" y="68144"/>
                  </a:cubicBezTo>
                  <a:cubicBezTo>
                    <a:pt x="7397" y="68317"/>
                    <a:pt x="7121" y="68697"/>
                    <a:pt x="6913" y="69146"/>
                  </a:cubicBezTo>
                  <a:cubicBezTo>
                    <a:pt x="6775" y="69423"/>
                    <a:pt x="6637" y="69734"/>
                    <a:pt x="6499" y="70010"/>
                  </a:cubicBezTo>
                  <a:cubicBezTo>
                    <a:pt x="6464" y="70114"/>
                    <a:pt x="6430" y="70183"/>
                    <a:pt x="6326" y="70218"/>
                  </a:cubicBezTo>
                  <a:cubicBezTo>
                    <a:pt x="6222" y="69872"/>
                    <a:pt x="6360" y="69561"/>
                    <a:pt x="6430" y="69284"/>
                  </a:cubicBezTo>
                  <a:cubicBezTo>
                    <a:pt x="6706" y="68248"/>
                    <a:pt x="6913" y="67176"/>
                    <a:pt x="7052" y="66104"/>
                  </a:cubicBezTo>
                  <a:cubicBezTo>
                    <a:pt x="7086" y="65863"/>
                    <a:pt x="7086" y="65586"/>
                    <a:pt x="7121" y="65309"/>
                  </a:cubicBezTo>
                  <a:cubicBezTo>
                    <a:pt x="7121" y="64687"/>
                    <a:pt x="7086" y="64100"/>
                    <a:pt x="7155" y="63512"/>
                  </a:cubicBezTo>
                  <a:cubicBezTo>
                    <a:pt x="7155" y="63305"/>
                    <a:pt x="7155" y="63097"/>
                    <a:pt x="7155" y="62890"/>
                  </a:cubicBezTo>
                  <a:cubicBezTo>
                    <a:pt x="7121" y="62060"/>
                    <a:pt x="7397" y="61335"/>
                    <a:pt x="7708" y="60643"/>
                  </a:cubicBezTo>
                  <a:cubicBezTo>
                    <a:pt x="8123" y="59848"/>
                    <a:pt x="8607" y="59088"/>
                    <a:pt x="9056" y="58327"/>
                  </a:cubicBezTo>
                  <a:cubicBezTo>
                    <a:pt x="9229" y="58016"/>
                    <a:pt x="9540" y="57843"/>
                    <a:pt x="9748" y="57567"/>
                  </a:cubicBezTo>
                  <a:cubicBezTo>
                    <a:pt x="10474" y="56668"/>
                    <a:pt x="11372" y="56011"/>
                    <a:pt x="12306" y="55389"/>
                  </a:cubicBezTo>
                  <a:cubicBezTo>
                    <a:pt x="12928" y="54975"/>
                    <a:pt x="13619" y="54594"/>
                    <a:pt x="14310" y="54318"/>
                  </a:cubicBezTo>
                  <a:cubicBezTo>
                    <a:pt x="14518" y="54214"/>
                    <a:pt x="14760" y="54145"/>
                    <a:pt x="14967" y="54076"/>
                  </a:cubicBezTo>
                  <a:cubicBezTo>
                    <a:pt x="15244" y="54007"/>
                    <a:pt x="15486" y="53938"/>
                    <a:pt x="15728" y="53765"/>
                  </a:cubicBezTo>
                  <a:cubicBezTo>
                    <a:pt x="15797" y="53730"/>
                    <a:pt x="15900" y="53696"/>
                    <a:pt x="15970" y="53696"/>
                  </a:cubicBezTo>
                  <a:close/>
                  <a:moveTo>
                    <a:pt x="27808" y="0"/>
                  </a:moveTo>
                  <a:cubicBezTo>
                    <a:pt x="27676" y="0"/>
                    <a:pt x="27647" y="136"/>
                    <a:pt x="27618" y="223"/>
                  </a:cubicBezTo>
                  <a:cubicBezTo>
                    <a:pt x="27514" y="500"/>
                    <a:pt x="27480" y="776"/>
                    <a:pt x="27307" y="1018"/>
                  </a:cubicBezTo>
                  <a:cubicBezTo>
                    <a:pt x="26961" y="1571"/>
                    <a:pt x="26685" y="2194"/>
                    <a:pt x="26339" y="2747"/>
                  </a:cubicBezTo>
                  <a:cubicBezTo>
                    <a:pt x="25959" y="3403"/>
                    <a:pt x="25544" y="3991"/>
                    <a:pt x="25095" y="4544"/>
                  </a:cubicBezTo>
                  <a:cubicBezTo>
                    <a:pt x="24334" y="5477"/>
                    <a:pt x="23539" y="6376"/>
                    <a:pt x="22779" y="7309"/>
                  </a:cubicBezTo>
                  <a:cubicBezTo>
                    <a:pt x="22260" y="7897"/>
                    <a:pt x="21742" y="8450"/>
                    <a:pt x="21154" y="9003"/>
                  </a:cubicBezTo>
                  <a:cubicBezTo>
                    <a:pt x="20809" y="9349"/>
                    <a:pt x="20428" y="9625"/>
                    <a:pt x="20152" y="10040"/>
                  </a:cubicBezTo>
                  <a:cubicBezTo>
                    <a:pt x="19875" y="10420"/>
                    <a:pt x="19564" y="10800"/>
                    <a:pt x="19322" y="11181"/>
                  </a:cubicBezTo>
                  <a:cubicBezTo>
                    <a:pt x="18942" y="11734"/>
                    <a:pt x="18527" y="12287"/>
                    <a:pt x="18251" y="12909"/>
                  </a:cubicBezTo>
                  <a:cubicBezTo>
                    <a:pt x="18009" y="13496"/>
                    <a:pt x="17767" y="14084"/>
                    <a:pt x="17525" y="14672"/>
                  </a:cubicBezTo>
                  <a:cubicBezTo>
                    <a:pt x="17421" y="15017"/>
                    <a:pt x="17283" y="15328"/>
                    <a:pt x="17248" y="15674"/>
                  </a:cubicBezTo>
                  <a:cubicBezTo>
                    <a:pt x="17248" y="15951"/>
                    <a:pt x="17145" y="16227"/>
                    <a:pt x="17006" y="16469"/>
                  </a:cubicBezTo>
                  <a:cubicBezTo>
                    <a:pt x="16799" y="16884"/>
                    <a:pt x="16592" y="17333"/>
                    <a:pt x="16557" y="17782"/>
                  </a:cubicBezTo>
                  <a:cubicBezTo>
                    <a:pt x="16488" y="18163"/>
                    <a:pt x="16384" y="18474"/>
                    <a:pt x="16281" y="18819"/>
                  </a:cubicBezTo>
                  <a:cubicBezTo>
                    <a:pt x="16177" y="19165"/>
                    <a:pt x="16073" y="19545"/>
                    <a:pt x="16073" y="19926"/>
                  </a:cubicBezTo>
                  <a:cubicBezTo>
                    <a:pt x="16039" y="20375"/>
                    <a:pt x="15900" y="20824"/>
                    <a:pt x="15900" y="21274"/>
                  </a:cubicBezTo>
                  <a:cubicBezTo>
                    <a:pt x="15900" y="21999"/>
                    <a:pt x="15728" y="22725"/>
                    <a:pt x="16073" y="23417"/>
                  </a:cubicBezTo>
                  <a:cubicBezTo>
                    <a:pt x="16315" y="23831"/>
                    <a:pt x="16419" y="24281"/>
                    <a:pt x="16626" y="24661"/>
                  </a:cubicBezTo>
                  <a:cubicBezTo>
                    <a:pt x="16765" y="24937"/>
                    <a:pt x="16937" y="25214"/>
                    <a:pt x="17041" y="25525"/>
                  </a:cubicBezTo>
                  <a:cubicBezTo>
                    <a:pt x="17179" y="25802"/>
                    <a:pt x="17387" y="26113"/>
                    <a:pt x="17387" y="26424"/>
                  </a:cubicBezTo>
                  <a:cubicBezTo>
                    <a:pt x="17387" y="26735"/>
                    <a:pt x="17525" y="27011"/>
                    <a:pt x="17559" y="27288"/>
                  </a:cubicBezTo>
                  <a:cubicBezTo>
                    <a:pt x="17663" y="27945"/>
                    <a:pt x="17525" y="28567"/>
                    <a:pt x="17318" y="29154"/>
                  </a:cubicBezTo>
                  <a:cubicBezTo>
                    <a:pt x="17006" y="29949"/>
                    <a:pt x="16626" y="30744"/>
                    <a:pt x="16246" y="31505"/>
                  </a:cubicBezTo>
                  <a:cubicBezTo>
                    <a:pt x="16142" y="31712"/>
                    <a:pt x="16073" y="31989"/>
                    <a:pt x="15831" y="32196"/>
                  </a:cubicBezTo>
                  <a:cubicBezTo>
                    <a:pt x="15831" y="31989"/>
                    <a:pt x="15831" y="31885"/>
                    <a:pt x="15797" y="31747"/>
                  </a:cubicBezTo>
                  <a:cubicBezTo>
                    <a:pt x="15762" y="30917"/>
                    <a:pt x="15831" y="30053"/>
                    <a:pt x="15589" y="29224"/>
                  </a:cubicBezTo>
                  <a:cubicBezTo>
                    <a:pt x="15486" y="28774"/>
                    <a:pt x="15520" y="28359"/>
                    <a:pt x="15624" y="27910"/>
                  </a:cubicBezTo>
                  <a:cubicBezTo>
                    <a:pt x="15624" y="27806"/>
                    <a:pt x="15624" y="27703"/>
                    <a:pt x="15624" y="27599"/>
                  </a:cubicBezTo>
                  <a:cubicBezTo>
                    <a:pt x="15658" y="27011"/>
                    <a:pt x="15589" y="26458"/>
                    <a:pt x="15624" y="25871"/>
                  </a:cubicBezTo>
                  <a:cubicBezTo>
                    <a:pt x="15693" y="25179"/>
                    <a:pt x="15520" y="24454"/>
                    <a:pt x="15555" y="23728"/>
                  </a:cubicBezTo>
                  <a:cubicBezTo>
                    <a:pt x="15555" y="23520"/>
                    <a:pt x="15520" y="23347"/>
                    <a:pt x="15416" y="23175"/>
                  </a:cubicBezTo>
                  <a:cubicBezTo>
                    <a:pt x="15175" y="22725"/>
                    <a:pt x="15071" y="22241"/>
                    <a:pt x="15002" y="21757"/>
                  </a:cubicBezTo>
                  <a:cubicBezTo>
                    <a:pt x="14967" y="21585"/>
                    <a:pt x="14933" y="21481"/>
                    <a:pt x="14863" y="21343"/>
                  </a:cubicBezTo>
                  <a:cubicBezTo>
                    <a:pt x="14760" y="21135"/>
                    <a:pt x="14691" y="20928"/>
                    <a:pt x="14621" y="20721"/>
                  </a:cubicBezTo>
                  <a:cubicBezTo>
                    <a:pt x="14449" y="20064"/>
                    <a:pt x="14241" y="19442"/>
                    <a:pt x="13965" y="18854"/>
                  </a:cubicBezTo>
                  <a:cubicBezTo>
                    <a:pt x="13861" y="18543"/>
                    <a:pt x="13654" y="18301"/>
                    <a:pt x="13619" y="17990"/>
                  </a:cubicBezTo>
                  <a:cubicBezTo>
                    <a:pt x="13550" y="17575"/>
                    <a:pt x="13412" y="17229"/>
                    <a:pt x="13239" y="16849"/>
                  </a:cubicBezTo>
                  <a:cubicBezTo>
                    <a:pt x="13066" y="16434"/>
                    <a:pt x="12962" y="15985"/>
                    <a:pt x="12893" y="15501"/>
                  </a:cubicBezTo>
                  <a:cubicBezTo>
                    <a:pt x="12824" y="15156"/>
                    <a:pt x="12859" y="14775"/>
                    <a:pt x="12790" y="14430"/>
                  </a:cubicBezTo>
                  <a:cubicBezTo>
                    <a:pt x="12651" y="13738"/>
                    <a:pt x="12548" y="13047"/>
                    <a:pt x="12617" y="12356"/>
                  </a:cubicBezTo>
                  <a:cubicBezTo>
                    <a:pt x="12651" y="11906"/>
                    <a:pt x="12582" y="11457"/>
                    <a:pt x="12617" y="11008"/>
                  </a:cubicBezTo>
                  <a:cubicBezTo>
                    <a:pt x="12617" y="10697"/>
                    <a:pt x="12651" y="10386"/>
                    <a:pt x="12617" y="10074"/>
                  </a:cubicBezTo>
                  <a:cubicBezTo>
                    <a:pt x="12513" y="9418"/>
                    <a:pt x="12513" y="8726"/>
                    <a:pt x="12651" y="8070"/>
                  </a:cubicBezTo>
                  <a:cubicBezTo>
                    <a:pt x="12720" y="7793"/>
                    <a:pt x="12686" y="7551"/>
                    <a:pt x="12582" y="7309"/>
                  </a:cubicBezTo>
                  <a:cubicBezTo>
                    <a:pt x="12548" y="7240"/>
                    <a:pt x="12548" y="7171"/>
                    <a:pt x="12444" y="7171"/>
                  </a:cubicBezTo>
                  <a:cubicBezTo>
                    <a:pt x="12375" y="7206"/>
                    <a:pt x="12375" y="7240"/>
                    <a:pt x="12375" y="7309"/>
                  </a:cubicBezTo>
                  <a:cubicBezTo>
                    <a:pt x="12271" y="8070"/>
                    <a:pt x="12202" y="8830"/>
                    <a:pt x="12029" y="9591"/>
                  </a:cubicBezTo>
                  <a:cubicBezTo>
                    <a:pt x="11787" y="10800"/>
                    <a:pt x="11649" y="12010"/>
                    <a:pt x="11476" y="13220"/>
                  </a:cubicBezTo>
                  <a:cubicBezTo>
                    <a:pt x="11372" y="14084"/>
                    <a:pt x="11269" y="14948"/>
                    <a:pt x="11234" y="15812"/>
                  </a:cubicBezTo>
                  <a:cubicBezTo>
                    <a:pt x="11234" y="16054"/>
                    <a:pt x="11200" y="16331"/>
                    <a:pt x="11096" y="16607"/>
                  </a:cubicBezTo>
                  <a:cubicBezTo>
                    <a:pt x="11027" y="16538"/>
                    <a:pt x="10992" y="16504"/>
                    <a:pt x="10992" y="16469"/>
                  </a:cubicBezTo>
                  <a:cubicBezTo>
                    <a:pt x="10681" y="15812"/>
                    <a:pt x="10370" y="15156"/>
                    <a:pt x="9990" y="14568"/>
                  </a:cubicBezTo>
                  <a:cubicBezTo>
                    <a:pt x="9921" y="14464"/>
                    <a:pt x="9851" y="14395"/>
                    <a:pt x="9817" y="14291"/>
                  </a:cubicBezTo>
                  <a:cubicBezTo>
                    <a:pt x="9610" y="13669"/>
                    <a:pt x="9402" y="13047"/>
                    <a:pt x="9195" y="12425"/>
                  </a:cubicBezTo>
                  <a:cubicBezTo>
                    <a:pt x="8987" y="11664"/>
                    <a:pt x="8815" y="10904"/>
                    <a:pt x="8503" y="10178"/>
                  </a:cubicBezTo>
                  <a:cubicBezTo>
                    <a:pt x="8400" y="9971"/>
                    <a:pt x="8331" y="9729"/>
                    <a:pt x="8261" y="9487"/>
                  </a:cubicBezTo>
                  <a:cubicBezTo>
                    <a:pt x="7985" y="8692"/>
                    <a:pt x="7847" y="7862"/>
                    <a:pt x="7639" y="7033"/>
                  </a:cubicBezTo>
                  <a:cubicBezTo>
                    <a:pt x="7501" y="6549"/>
                    <a:pt x="7294" y="6065"/>
                    <a:pt x="7259" y="5546"/>
                  </a:cubicBezTo>
                  <a:cubicBezTo>
                    <a:pt x="7259" y="5166"/>
                    <a:pt x="7052" y="4821"/>
                    <a:pt x="7052" y="4440"/>
                  </a:cubicBezTo>
                  <a:cubicBezTo>
                    <a:pt x="7052" y="4412"/>
                    <a:pt x="7029" y="4362"/>
                    <a:pt x="6984" y="4362"/>
                  </a:cubicBezTo>
                  <a:cubicBezTo>
                    <a:pt x="6973" y="4362"/>
                    <a:pt x="6961" y="4365"/>
                    <a:pt x="6948" y="4371"/>
                  </a:cubicBezTo>
                  <a:cubicBezTo>
                    <a:pt x="6879" y="4371"/>
                    <a:pt x="6913" y="4440"/>
                    <a:pt x="6913" y="4475"/>
                  </a:cubicBezTo>
                  <a:cubicBezTo>
                    <a:pt x="6948" y="4993"/>
                    <a:pt x="7017" y="5477"/>
                    <a:pt x="7086" y="5961"/>
                  </a:cubicBezTo>
                  <a:cubicBezTo>
                    <a:pt x="7121" y="6238"/>
                    <a:pt x="7294" y="6514"/>
                    <a:pt x="7052" y="6791"/>
                  </a:cubicBezTo>
                  <a:cubicBezTo>
                    <a:pt x="7052" y="6791"/>
                    <a:pt x="7052" y="6860"/>
                    <a:pt x="7052" y="6894"/>
                  </a:cubicBezTo>
                  <a:cubicBezTo>
                    <a:pt x="7190" y="7378"/>
                    <a:pt x="7155" y="7897"/>
                    <a:pt x="7190" y="8381"/>
                  </a:cubicBezTo>
                  <a:cubicBezTo>
                    <a:pt x="7294" y="9279"/>
                    <a:pt x="7294" y="10213"/>
                    <a:pt x="7397" y="11111"/>
                  </a:cubicBezTo>
                  <a:cubicBezTo>
                    <a:pt x="7501" y="11768"/>
                    <a:pt x="7466" y="12425"/>
                    <a:pt x="7501" y="13082"/>
                  </a:cubicBezTo>
                  <a:cubicBezTo>
                    <a:pt x="7570" y="14568"/>
                    <a:pt x="7674" y="16054"/>
                    <a:pt x="7778" y="17575"/>
                  </a:cubicBezTo>
                  <a:cubicBezTo>
                    <a:pt x="7812" y="17921"/>
                    <a:pt x="7916" y="18266"/>
                    <a:pt x="8020" y="18577"/>
                  </a:cubicBezTo>
                  <a:cubicBezTo>
                    <a:pt x="8192" y="19061"/>
                    <a:pt x="8400" y="19545"/>
                    <a:pt x="8642" y="19995"/>
                  </a:cubicBezTo>
                  <a:cubicBezTo>
                    <a:pt x="9022" y="20686"/>
                    <a:pt x="9368" y="21412"/>
                    <a:pt x="9851" y="22103"/>
                  </a:cubicBezTo>
                  <a:cubicBezTo>
                    <a:pt x="10301" y="22760"/>
                    <a:pt x="10785" y="23417"/>
                    <a:pt x="11338" y="24004"/>
                  </a:cubicBezTo>
                  <a:cubicBezTo>
                    <a:pt x="11441" y="24108"/>
                    <a:pt x="11476" y="24246"/>
                    <a:pt x="11476" y="24384"/>
                  </a:cubicBezTo>
                  <a:cubicBezTo>
                    <a:pt x="11476" y="24834"/>
                    <a:pt x="11511" y="25283"/>
                    <a:pt x="11614" y="25698"/>
                  </a:cubicBezTo>
                  <a:cubicBezTo>
                    <a:pt x="11683" y="25940"/>
                    <a:pt x="11718" y="26147"/>
                    <a:pt x="11649" y="26389"/>
                  </a:cubicBezTo>
                  <a:cubicBezTo>
                    <a:pt x="11441" y="26873"/>
                    <a:pt x="11269" y="27392"/>
                    <a:pt x="11027" y="27875"/>
                  </a:cubicBezTo>
                  <a:cubicBezTo>
                    <a:pt x="10923" y="28083"/>
                    <a:pt x="10785" y="28256"/>
                    <a:pt x="10785" y="28463"/>
                  </a:cubicBezTo>
                  <a:cubicBezTo>
                    <a:pt x="10750" y="28982"/>
                    <a:pt x="10508" y="29396"/>
                    <a:pt x="10301" y="29811"/>
                  </a:cubicBezTo>
                  <a:cubicBezTo>
                    <a:pt x="10093" y="30226"/>
                    <a:pt x="9782" y="30606"/>
                    <a:pt x="9679" y="31090"/>
                  </a:cubicBezTo>
                  <a:cubicBezTo>
                    <a:pt x="9748" y="31055"/>
                    <a:pt x="9782" y="30986"/>
                    <a:pt x="9817" y="30952"/>
                  </a:cubicBezTo>
                  <a:cubicBezTo>
                    <a:pt x="10059" y="30537"/>
                    <a:pt x="10301" y="30157"/>
                    <a:pt x="10508" y="29742"/>
                  </a:cubicBezTo>
                  <a:cubicBezTo>
                    <a:pt x="10646" y="29465"/>
                    <a:pt x="10819" y="29189"/>
                    <a:pt x="10888" y="28878"/>
                  </a:cubicBezTo>
                  <a:cubicBezTo>
                    <a:pt x="11027" y="28359"/>
                    <a:pt x="11269" y="27910"/>
                    <a:pt x="11441" y="27461"/>
                  </a:cubicBezTo>
                  <a:cubicBezTo>
                    <a:pt x="11476" y="27392"/>
                    <a:pt x="11441" y="27288"/>
                    <a:pt x="11580" y="27288"/>
                  </a:cubicBezTo>
                  <a:cubicBezTo>
                    <a:pt x="11580" y="27322"/>
                    <a:pt x="11614" y="27322"/>
                    <a:pt x="11614" y="27357"/>
                  </a:cubicBezTo>
                  <a:cubicBezTo>
                    <a:pt x="11407" y="27979"/>
                    <a:pt x="11234" y="28567"/>
                    <a:pt x="11027" y="29189"/>
                  </a:cubicBezTo>
                  <a:cubicBezTo>
                    <a:pt x="10716" y="30122"/>
                    <a:pt x="10232" y="30986"/>
                    <a:pt x="9886" y="31920"/>
                  </a:cubicBezTo>
                  <a:cubicBezTo>
                    <a:pt x="9610" y="32680"/>
                    <a:pt x="9333" y="33440"/>
                    <a:pt x="9091" y="34201"/>
                  </a:cubicBezTo>
                  <a:cubicBezTo>
                    <a:pt x="8918" y="34858"/>
                    <a:pt x="8849" y="35514"/>
                    <a:pt x="8676" y="36137"/>
                  </a:cubicBezTo>
                  <a:cubicBezTo>
                    <a:pt x="8296" y="37519"/>
                    <a:pt x="8123" y="38902"/>
                    <a:pt x="7778" y="40284"/>
                  </a:cubicBezTo>
                  <a:cubicBezTo>
                    <a:pt x="7639" y="40803"/>
                    <a:pt x="7639" y="41390"/>
                    <a:pt x="7501" y="41909"/>
                  </a:cubicBezTo>
                  <a:cubicBezTo>
                    <a:pt x="7294" y="42635"/>
                    <a:pt x="7190" y="43361"/>
                    <a:pt x="7155" y="44087"/>
                  </a:cubicBezTo>
                  <a:cubicBezTo>
                    <a:pt x="7121" y="44501"/>
                    <a:pt x="7121" y="44916"/>
                    <a:pt x="7052" y="45296"/>
                  </a:cubicBezTo>
                  <a:cubicBezTo>
                    <a:pt x="6810" y="46472"/>
                    <a:pt x="6568" y="47681"/>
                    <a:pt x="6464" y="48856"/>
                  </a:cubicBezTo>
                  <a:cubicBezTo>
                    <a:pt x="6430" y="49168"/>
                    <a:pt x="6430" y="49513"/>
                    <a:pt x="6257" y="49824"/>
                  </a:cubicBezTo>
                  <a:cubicBezTo>
                    <a:pt x="6153" y="48718"/>
                    <a:pt x="6291" y="47612"/>
                    <a:pt x="5980" y="46541"/>
                  </a:cubicBezTo>
                  <a:cubicBezTo>
                    <a:pt x="5980" y="46506"/>
                    <a:pt x="6015" y="46472"/>
                    <a:pt x="5980" y="46437"/>
                  </a:cubicBezTo>
                  <a:cubicBezTo>
                    <a:pt x="5876" y="45988"/>
                    <a:pt x="5911" y="45538"/>
                    <a:pt x="5738" y="45089"/>
                  </a:cubicBezTo>
                  <a:cubicBezTo>
                    <a:pt x="5669" y="44882"/>
                    <a:pt x="5600" y="44674"/>
                    <a:pt x="5531" y="44467"/>
                  </a:cubicBezTo>
                  <a:cubicBezTo>
                    <a:pt x="5462" y="44121"/>
                    <a:pt x="5496" y="43810"/>
                    <a:pt x="5427" y="43464"/>
                  </a:cubicBezTo>
                  <a:cubicBezTo>
                    <a:pt x="5358" y="43119"/>
                    <a:pt x="5254" y="42738"/>
                    <a:pt x="5254" y="42358"/>
                  </a:cubicBezTo>
                  <a:cubicBezTo>
                    <a:pt x="5289" y="42013"/>
                    <a:pt x="5358" y="41702"/>
                    <a:pt x="5358" y="41356"/>
                  </a:cubicBezTo>
                  <a:cubicBezTo>
                    <a:pt x="5358" y="40837"/>
                    <a:pt x="5323" y="40284"/>
                    <a:pt x="5462" y="39800"/>
                  </a:cubicBezTo>
                  <a:cubicBezTo>
                    <a:pt x="5807" y="38556"/>
                    <a:pt x="6153" y="37346"/>
                    <a:pt x="6741" y="36206"/>
                  </a:cubicBezTo>
                  <a:cubicBezTo>
                    <a:pt x="6844" y="35998"/>
                    <a:pt x="7017" y="35791"/>
                    <a:pt x="6983" y="35514"/>
                  </a:cubicBezTo>
                  <a:cubicBezTo>
                    <a:pt x="6948" y="35514"/>
                    <a:pt x="6913" y="35549"/>
                    <a:pt x="6913" y="35583"/>
                  </a:cubicBezTo>
                  <a:cubicBezTo>
                    <a:pt x="6533" y="36240"/>
                    <a:pt x="6188" y="36897"/>
                    <a:pt x="5980" y="37623"/>
                  </a:cubicBezTo>
                  <a:cubicBezTo>
                    <a:pt x="5842" y="38072"/>
                    <a:pt x="5704" y="38487"/>
                    <a:pt x="5565" y="38936"/>
                  </a:cubicBezTo>
                  <a:cubicBezTo>
                    <a:pt x="5531" y="39005"/>
                    <a:pt x="5531" y="39144"/>
                    <a:pt x="5427" y="39178"/>
                  </a:cubicBezTo>
                  <a:cubicBezTo>
                    <a:pt x="5358" y="39040"/>
                    <a:pt x="5427" y="38902"/>
                    <a:pt x="5427" y="38763"/>
                  </a:cubicBezTo>
                  <a:cubicBezTo>
                    <a:pt x="5496" y="38141"/>
                    <a:pt x="5600" y="37554"/>
                    <a:pt x="5600" y="36932"/>
                  </a:cubicBezTo>
                  <a:cubicBezTo>
                    <a:pt x="5600" y="36586"/>
                    <a:pt x="5635" y="36206"/>
                    <a:pt x="5669" y="35860"/>
                  </a:cubicBezTo>
                  <a:cubicBezTo>
                    <a:pt x="5704" y="35583"/>
                    <a:pt x="5704" y="35342"/>
                    <a:pt x="5635" y="35065"/>
                  </a:cubicBezTo>
                  <a:cubicBezTo>
                    <a:pt x="5600" y="34719"/>
                    <a:pt x="5600" y="34374"/>
                    <a:pt x="5600" y="34028"/>
                  </a:cubicBezTo>
                  <a:cubicBezTo>
                    <a:pt x="5600" y="33440"/>
                    <a:pt x="5704" y="32887"/>
                    <a:pt x="5600" y="32300"/>
                  </a:cubicBezTo>
                  <a:cubicBezTo>
                    <a:pt x="5393" y="31401"/>
                    <a:pt x="5323" y="30502"/>
                    <a:pt x="5289" y="29604"/>
                  </a:cubicBezTo>
                  <a:cubicBezTo>
                    <a:pt x="5254" y="28774"/>
                    <a:pt x="5081" y="27979"/>
                    <a:pt x="5151" y="27184"/>
                  </a:cubicBezTo>
                  <a:cubicBezTo>
                    <a:pt x="5151" y="26908"/>
                    <a:pt x="5220" y="26666"/>
                    <a:pt x="5185" y="26389"/>
                  </a:cubicBezTo>
                  <a:cubicBezTo>
                    <a:pt x="5151" y="25974"/>
                    <a:pt x="5151" y="25560"/>
                    <a:pt x="5220" y="25179"/>
                  </a:cubicBezTo>
                  <a:cubicBezTo>
                    <a:pt x="5358" y="24384"/>
                    <a:pt x="5323" y="23589"/>
                    <a:pt x="5185" y="22760"/>
                  </a:cubicBezTo>
                  <a:cubicBezTo>
                    <a:pt x="5151" y="22518"/>
                    <a:pt x="5185" y="22276"/>
                    <a:pt x="5254" y="22034"/>
                  </a:cubicBezTo>
                  <a:cubicBezTo>
                    <a:pt x="5393" y="21688"/>
                    <a:pt x="5462" y="21308"/>
                    <a:pt x="5600" y="20962"/>
                  </a:cubicBezTo>
                  <a:cubicBezTo>
                    <a:pt x="5704" y="20617"/>
                    <a:pt x="5738" y="20237"/>
                    <a:pt x="5946" y="19926"/>
                  </a:cubicBezTo>
                  <a:lnTo>
                    <a:pt x="5911" y="19926"/>
                  </a:lnTo>
                  <a:cubicBezTo>
                    <a:pt x="5669" y="19995"/>
                    <a:pt x="5669" y="20237"/>
                    <a:pt x="5600" y="20409"/>
                  </a:cubicBezTo>
                  <a:cubicBezTo>
                    <a:pt x="5323" y="20962"/>
                    <a:pt x="5185" y="21516"/>
                    <a:pt x="4874" y="22069"/>
                  </a:cubicBezTo>
                  <a:cubicBezTo>
                    <a:pt x="4598" y="22587"/>
                    <a:pt x="4356" y="23140"/>
                    <a:pt x="4148" y="23728"/>
                  </a:cubicBezTo>
                  <a:cubicBezTo>
                    <a:pt x="4079" y="23935"/>
                    <a:pt x="3975" y="24142"/>
                    <a:pt x="3906" y="24350"/>
                  </a:cubicBezTo>
                  <a:cubicBezTo>
                    <a:pt x="3630" y="25110"/>
                    <a:pt x="3250" y="25802"/>
                    <a:pt x="2938" y="26527"/>
                  </a:cubicBezTo>
                  <a:cubicBezTo>
                    <a:pt x="2696" y="27115"/>
                    <a:pt x="2524" y="27737"/>
                    <a:pt x="2247" y="28290"/>
                  </a:cubicBezTo>
                  <a:cubicBezTo>
                    <a:pt x="1694" y="29396"/>
                    <a:pt x="1279" y="30537"/>
                    <a:pt x="934" y="31712"/>
                  </a:cubicBezTo>
                  <a:cubicBezTo>
                    <a:pt x="484" y="33199"/>
                    <a:pt x="208" y="34685"/>
                    <a:pt x="70" y="36206"/>
                  </a:cubicBezTo>
                  <a:cubicBezTo>
                    <a:pt x="35" y="36690"/>
                    <a:pt x="0" y="37208"/>
                    <a:pt x="70" y="37692"/>
                  </a:cubicBezTo>
                  <a:cubicBezTo>
                    <a:pt x="277" y="38729"/>
                    <a:pt x="311" y="39800"/>
                    <a:pt x="484" y="40872"/>
                  </a:cubicBezTo>
                  <a:cubicBezTo>
                    <a:pt x="588" y="41598"/>
                    <a:pt x="553" y="42324"/>
                    <a:pt x="553" y="43084"/>
                  </a:cubicBezTo>
                  <a:cubicBezTo>
                    <a:pt x="588" y="43879"/>
                    <a:pt x="588" y="44709"/>
                    <a:pt x="657" y="45538"/>
                  </a:cubicBezTo>
                  <a:cubicBezTo>
                    <a:pt x="726" y="46264"/>
                    <a:pt x="968" y="46921"/>
                    <a:pt x="1210" y="47612"/>
                  </a:cubicBezTo>
                  <a:cubicBezTo>
                    <a:pt x="1348" y="47923"/>
                    <a:pt x="1452" y="48234"/>
                    <a:pt x="1521" y="48580"/>
                  </a:cubicBezTo>
                  <a:cubicBezTo>
                    <a:pt x="1660" y="49202"/>
                    <a:pt x="1901" y="49790"/>
                    <a:pt x="2109" y="50412"/>
                  </a:cubicBezTo>
                  <a:cubicBezTo>
                    <a:pt x="2420" y="51311"/>
                    <a:pt x="2869" y="52175"/>
                    <a:pt x="3250" y="53039"/>
                  </a:cubicBezTo>
                  <a:cubicBezTo>
                    <a:pt x="3561" y="53730"/>
                    <a:pt x="3872" y="54456"/>
                    <a:pt x="4459" y="55009"/>
                  </a:cubicBezTo>
                  <a:cubicBezTo>
                    <a:pt x="4840" y="55389"/>
                    <a:pt x="5185" y="55839"/>
                    <a:pt x="5358" y="56392"/>
                  </a:cubicBezTo>
                  <a:cubicBezTo>
                    <a:pt x="5427" y="56668"/>
                    <a:pt x="5462" y="56945"/>
                    <a:pt x="5496" y="57221"/>
                  </a:cubicBezTo>
                  <a:cubicBezTo>
                    <a:pt x="5635" y="57947"/>
                    <a:pt x="5704" y="58638"/>
                    <a:pt x="5738" y="59364"/>
                  </a:cubicBezTo>
                  <a:cubicBezTo>
                    <a:pt x="5773" y="60159"/>
                    <a:pt x="5842" y="60920"/>
                    <a:pt x="5911" y="61715"/>
                  </a:cubicBezTo>
                  <a:cubicBezTo>
                    <a:pt x="5911" y="61922"/>
                    <a:pt x="5911" y="62129"/>
                    <a:pt x="6118" y="62302"/>
                  </a:cubicBezTo>
                  <a:cubicBezTo>
                    <a:pt x="6049" y="61922"/>
                    <a:pt x="6049" y="61542"/>
                    <a:pt x="6049" y="61162"/>
                  </a:cubicBezTo>
                  <a:cubicBezTo>
                    <a:pt x="6015" y="60781"/>
                    <a:pt x="5911" y="60367"/>
                    <a:pt x="6049" y="59917"/>
                  </a:cubicBezTo>
                  <a:cubicBezTo>
                    <a:pt x="6188" y="60228"/>
                    <a:pt x="6188" y="60470"/>
                    <a:pt x="6153" y="60747"/>
                  </a:cubicBezTo>
                  <a:cubicBezTo>
                    <a:pt x="6153" y="60920"/>
                    <a:pt x="6084" y="61127"/>
                    <a:pt x="6153" y="61265"/>
                  </a:cubicBezTo>
                  <a:cubicBezTo>
                    <a:pt x="6395" y="61646"/>
                    <a:pt x="6326" y="62026"/>
                    <a:pt x="6291" y="62441"/>
                  </a:cubicBezTo>
                  <a:cubicBezTo>
                    <a:pt x="6222" y="62994"/>
                    <a:pt x="6188" y="63547"/>
                    <a:pt x="6084" y="64100"/>
                  </a:cubicBezTo>
                  <a:cubicBezTo>
                    <a:pt x="5946" y="64653"/>
                    <a:pt x="5946" y="65240"/>
                    <a:pt x="5876" y="65793"/>
                  </a:cubicBezTo>
                  <a:cubicBezTo>
                    <a:pt x="5807" y="66312"/>
                    <a:pt x="5669" y="66761"/>
                    <a:pt x="5635" y="67280"/>
                  </a:cubicBezTo>
                  <a:cubicBezTo>
                    <a:pt x="5635" y="67867"/>
                    <a:pt x="5565" y="68455"/>
                    <a:pt x="5496" y="69043"/>
                  </a:cubicBezTo>
                  <a:cubicBezTo>
                    <a:pt x="5427" y="69768"/>
                    <a:pt x="5393" y="70529"/>
                    <a:pt x="5289" y="71289"/>
                  </a:cubicBezTo>
                  <a:cubicBezTo>
                    <a:pt x="5220" y="71739"/>
                    <a:pt x="5220" y="72223"/>
                    <a:pt x="5185" y="72706"/>
                  </a:cubicBezTo>
                  <a:cubicBezTo>
                    <a:pt x="5116" y="73916"/>
                    <a:pt x="5151" y="75126"/>
                    <a:pt x="5393" y="76336"/>
                  </a:cubicBezTo>
                  <a:cubicBezTo>
                    <a:pt x="5393" y="76405"/>
                    <a:pt x="5393" y="76543"/>
                    <a:pt x="5565" y="76543"/>
                  </a:cubicBezTo>
                  <a:cubicBezTo>
                    <a:pt x="5565" y="76301"/>
                    <a:pt x="5531" y="76025"/>
                    <a:pt x="5462" y="75783"/>
                  </a:cubicBezTo>
                  <a:cubicBezTo>
                    <a:pt x="5358" y="75161"/>
                    <a:pt x="5323" y="74504"/>
                    <a:pt x="5358" y="73882"/>
                  </a:cubicBezTo>
                  <a:cubicBezTo>
                    <a:pt x="5427" y="73294"/>
                    <a:pt x="5427" y="72706"/>
                    <a:pt x="5496" y="72119"/>
                  </a:cubicBezTo>
                  <a:cubicBezTo>
                    <a:pt x="5531" y="71773"/>
                    <a:pt x="5531" y="71393"/>
                    <a:pt x="5600" y="71013"/>
                  </a:cubicBezTo>
                  <a:cubicBezTo>
                    <a:pt x="5669" y="70356"/>
                    <a:pt x="5773" y="69699"/>
                    <a:pt x="5807" y="69008"/>
                  </a:cubicBezTo>
                  <a:cubicBezTo>
                    <a:pt x="5842" y="68213"/>
                    <a:pt x="5911" y="67383"/>
                    <a:pt x="6015" y="66588"/>
                  </a:cubicBezTo>
                  <a:cubicBezTo>
                    <a:pt x="6084" y="66104"/>
                    <a:pt x="6257" y="65655"/>
                    <a:pt x="6257" y="65171"/>
                  </a:cubicBezTo>
                  <a:cubicBezTo>
                    <a:pt x="6257" y="64826"/>
                    <a:pt x="6326" y="64514"/>
                    <a:pt x="6360" y="64203"/>
                  </a:cubicBezTo>
                  <a:cubicBezTo>
                    <a:pt x="6395" y="63961"/>
                    <a:pt x="6464" y="63754"/>
                    <a:pt x="6464" y="63512"/>
                  </a:cubicBezTo>
                  <a:cubicBezTo>
                    <a:pt x="6464" y="63132"/>
                    <a:pt x="6533" y="63097"/>
                    <a:pt x="6948" y="63028"/>
                  </a:cubicBezTo>
                  <a:cubicBezTo>
                    <a:pt x="6983" y="63132"/>
                    <a:pt x="6948" y="63270"/>
                    <a:pt x="6948" y="63374"/>
                  </a:cubicBezTo>
                  <a:cubicBezTo>
                    <a:pt x="6913" y="63823"/>
                    <a:pt x="6879" y="64273"/>
                    <a:pt x="6879" y="64722"/>
                  </a:cubicBezTo>
                  <a:cubicBezTo>
                    <a:pt x="6879" y="66174"/>
                    <a:pt x="6602" y="67591"/>
                    <a:pt x="6291" y="69008"/>
                  </a:cubicBezTo>
                  <a:cubicBezTo>
                    <a:pt x="6153" y="69630"/>
                    <a:pt x="6015" y="70287"/>
                    <a:pt x="6049" y="70944"/>
                  </a:cubicBezTo>
                  <a:cubicBezTo>
                    <a:pt x="6049" y="71082"/>
                    <a:pt x="6049" y="71255"/>
                    <a:pt x="6015" y="71393"/>
                  </a:cubicBezTo>
                  <a:cubicBezTo>
                    <a:pt x="5876" y="72568"/>
                    <a:pt x="5842" y="73709"/>
                    <a:pt x="5980" y="74849"/>
                  </a:cubicBezTo>
                  <a:cubicBezTo>
                    <a:pt x="6049" y="75161"/>
                    <a:pt x="6015" y="75472"/>
                    <a:pt x="6049" y="75783"/>
                  </a:cubicBezTo>
                  <a:cubicBezTo>
                    <a:pt x="6049" y="75817"/>
                    <a:pt x="6049" y="75886"/>
                    <a:pt x="6118" y="75886"/>
                  </a:cubicBezTo>
                  <a:cubicBezTo>
                    <a:pt x="6153" y="75852"/>
                    <a:pt x="6222" y="75852"/>
                    <a:pt x="6222" y="75783"/>
                  </a:cubicBezTo>
                  <a:cubicBezTo>
                    <a:pt x="6222" y="75541"/>
                    <a:pt x="6257" y="75299"/>
                    <a:pt x="6222" y="75057"/>
                  </a:cubicBezTo>
                  <a:cubicBezTo>
                    <a:pt x="6118" y="74469"/>
                    <a:pt x="6153" y="73847"/>
                    <a:pt x="6153" y="73225"/>
                  </a:cubicBezTo>
                  <a:cubicBezTo>
                    <a:pt x="6153" y="72534"/>
                    <a:pt x="6153" y="71808"/>
                    <a:pt x="6360" y="71116"/>
                  </a:cubicBezTo>
                  <a:cubicBezTo>
                    <a:pt x="6533" y="70529"/>
                    <a:pt x="6671" y="69941"/>
                    <a:pt x="7155" y="69526"/>
                  </a:cubicBezTo>
                  <a:cubicBezTo>
                    <a:pt x="7674" y="69112"/>
                    <a:pt x="8158" y="68697"/>
                    <a:pt x="8711" y="68351"/>
                  </a:cubicBezTo>
                  <a:cubicBezTo>
                    <a:pt x="8953" y="68213"/>
                    <a:pt x="9229" y="68109"/>
                    <a:pt x="9437" y="67936"/>
                  </a:cubicBezTo>
                  <a:cubicBezTo>
                    <a:pt x="9851" y="67522"/>
                    <a:pt x="10301" y="67211"/>
                    <a:pt x="10819" y="66899"/>
                  </a:cubicBezTo>
                  <a:cubicBezTo>
                    <a:pt x="11441" y="66519"/>
                    <a:pt x="12098" y="66243"/>
                    <a:pt x="12859" y="66208"/>
                  </a:cubicBezTo>
                  <a:cubicBezTo>
                    <a:pt x="13792" y="66139"/>
                    <a:pt x="14725" y="65966"/>
                    <a:pt x="15624" y="65586"/>
                  </a:cubicBezTo>
                  <a:cubicBezTo>
                    <a:pt x="15797" y="65517"/>
                    <a:pt x="15970" y="65482"/>
                    <a:pt x="16177" y="65482"/>
                  </a:cubicBezTo>
                  <a:cubicBezTo>
                    <a:pt x="16868" y="65413"/>
                    <a:pt x="17594" y="65379"/>
                    <a:pt x="18285" y="65275"/>
                  </a:cubicBezTo>
                  <a:cubicBezTo>
                    <a:pt x="19080" y="65171"/>
                    <a:pt x="19841" y="64964"/>
                    <a:pt x="20567" y="64722"/>
                  </a:cubicBezTo>
                  <a:cubicBezTo>
                    <a:pt x="21189" y="64549"/>
                    <a:pt x="21811" y="64307"/>
                    <a:pt x="22468" y="64203"/>
                  </a:cubicBezTo>
                  <a:cubicBezTo>
                    <a:pt x="22917" y="64100"/>
                    <a:pt x="23263" y="63892"/>
                    <a:pt x="23712" y="63754"/>
                  </a:cubicBezTo>
                  <a:cubicBezTo>
                    <a:pt x="24853" y="63339"/>
                    <a:pt x="25924" y="62613"/>
                    <a:pt x="26927" y="61888"/>
                  </a:cubicBezTo>
                  <a:cubicBezTo>
                    <a:pt x="27203" y="61680"/>
                    <a:pt x="27480" y="61473"/>
                    <a:pt x="27756" y="61231"/>
                  </a:cubicBezTo>
                  <a:cubicBezTo>
                    <a:pt x="28171" y="60885"/>
                    <a:pt x="28620" y="60643"/>
                    <a:pt x="28931" y="60228"/>
                  </a:cubicBezTo>
                  <a:cubicBezTo>
                    <a:pt x="29104" y="60056"/>
                    <a:pt x="29312" y="59917"/>
                    <a:pt x="29381" y="59710"/>
                  </a:cubicBezTo>
                  <a:cubicBezTo>
                    <a:pt x="29394" y="59704"/>
                    <a:pt x="29405" y="59696"/>
                    <a:pt x="29416" y="59688"/>
                  </a:cubicBezTo>
                  <a:lnTo>
                    <a:pt x="29416" y="59688"/>
                  </a:lnTo>
                  <a:cubicBezTo>
                    <a:pt x="29415" y="59695"/>
                    <a:pt x="29415" y="59703"/>
                    <a:pt x="29415" y="59710"/>
                  </a:cubicBezTo>
                  <a:lnTo>
                    <a:pt x="29495" y="59603"/>
                  </a:lnTo>
                  <a:lnTo>
                    <a:pt x="29495" y="59603"/>
                  </a:lnTo>
                  <a:cubicBezTo>
                    <a:pt x="29494" y="59604"/>
                    <a:pt x="29493" y="59604"/>
                    <a:pt x="29492" y="59604"/>
                  </a:cubicBezTo>
                  <a:lnTo>
                    <a:pt x="29492" y="59604"/>
                  </a:lnTo>
                  <a:cubicBezTo>
                    <a:pt x="29501" y="59592"/>
                    <a:pt x="29510" y="59581"/>
                    <a:pt x="29519" y="59572"/>
                  </a:cubicBezTo>
                  <a:lnTo>
                    <a:pt x="29519" y="59572"/>
                  </a:lnTo>
                  <a:lnTo>
                    <a:pt x="29495" y="59603"/>
                  </a:lnTo>
                  <a:lnTo>
                    <a:pt x="29495" y="59603"/>
                  </a:lnTo>
                  <a:cubicBezTo>
                    <a:pt x="29515" y="59600"/>
                    <a:pt x="29534" y="59591"/>
                    <a:pt x="29554" y="59572"/>
                  </a:cubicBezTo>
                  <a:cubicBezTo>
                    <a:pt x="29623" y="59503"/>
                    <a:pt x="29692" y="59433"/>
                    <a:pt x="29761" y="59364"/>
                  </a:cubicBezTo>
                  <a:cubicBezTo>
                    <a:pt x="30245" y="58708"/>
                    <a:pt x="30763" y="58085"/>
                    <a:pt x="31247" y="57394"/>
                  </a:cubicBezTo>
                  <a:cubicBezTo>
                    <a:pt x="31766" y="56599"/>
                    <a:pt x="32319" y="55804"/>
                    <a:pt x="32803" y="54940"/>
                  </a:cubicBezTo>
                  <a:cubicBezTo>
                    <a:pt x="33183" y="54214"/>
                    <a:pt x="33632" y="53454"/>
                    <a:pt x="33874" y="52624"/>
                  </a:cubicBezTo>
                  <a:cubicBezTo>
                    <a:pt x="34047" y="52140"/>
                    <a:pt x="34220" y="51656"/>
                    <a:pt x="34462" y="51172"/>
                  </a:cubicBezTo>
                  <a:cubicBezTo>
                    <a:pt x="34669" y="50723"/>
                    <a:pt x="34877" y="50274"/>
                    <a:pt x="35049" y="49824"/>
                  </a:cubicBezTo>
                  <a:cubicBezTo>
                    <a:pt x="35257" y="49375"/>
                    <a:pt x="35326" y="48891"/>
                    <a:pt x="35603" y="48476"/>
                  </a:cubicBezTo>
                  <a:cubicBezTo>
                    <a:pt x="35775" y="48200"/>
                    <a:pt x="35844" y="47889"/>
                    <a:pt x="36052" y="47612"/>
                  </a:cubicBezTo>
                  <a:cubicBezTo>
                    <a:pt x="36156" y="47474"/>
                    <a:pt x="36086" y="47370"/>
                    <a:pt x="35914" y="47267"/>
                  </a:cubicBezTo>
                  <a:cubicBezTo>
                    <a:pt x="35883" y="47246"/>
                    <a:pt x="35856" y="47238"/>
                    <a:pt x="35831" y="47238"/>
                  </a:cubicBezTo>
                  <a:cubicBezTo>
                    <a:pt x="35772" y="47238"/>
                    <a:pt x="35731" y="47287"/>
                    <a:pt x="35706" y="47336"/>
                  </a:cubicBezTo>
                  <a:cubicBezTo>
                    <a:pt x="35430" y="47820"/>
                    <a:pt x="35119" y="48303"/>
                    <a:pt x="34773" y="48753"/>
                  </a:cubicBezTo>
                  <a:cubicBezTo>
                    <a:pt x="33701" y="50308"/>
                    <a:pt x="32526" y="51725"/>
                    <a:pt x="31109" y="52970"/>
                  </a:cubicBezTo>
                  <a:cubicBezTo>
                    <a:pt x="30349" y="53626"/>
                    <a:pt x="29588" y="54283"/>
                    <a:pt x="28759" y="54836"/>
                  </a:cubicBezTo>
                  <a:cubicBezTo>
                    <a:pt x="28275" y="55182"/>
                    <a:pt x="27722" y="55424"/>
                    <a:pt x="27238" y="55735"/>
                  </a:cubicBezTo>
                  <a:cubicBezTo>
                    <a:pt x="26097" y="56530"/>
                    <a:pt x="24991" y="57360"/>
                    <a:pt x="23781" y="58051"/>
                  </a:cubicBezTo>
                  <a:cubicBezTo>
                    <a:pt x="23722" y="58081"/>
                    <a:pt x="23688" y="58161"/>
                    <a:pt x="23591" y="58161"/>
                  </a:cubicBezTo>
                  <a:cubicBezTo>
                    <a:pt x="23576" y="58161"/>
                    <a:pt x="23559" y="58159"/>
                    <a:pt x="23539" y="58155"/>
                  </a:cubicBezTo>
                  <a:cubicBezTo>
                    <a:pt x="23539" y="58051"/>
                    <a:pt x="23643" y="58016"/>
                    <a:pt x="23712" y="57947"/>
                  </a:cubicBezTo>
                  <a:cubicBezTo>
                    <a:pt x="23954" y="57671"/>
                    <a:pt x="24265" y="57463"/>
                    <a:pt x="24507" y="57187"/>
                  </a:cubicBezTo>
                  <a:cubicBezTo>
                    <a:pt x="24991" y="56599"/>
                    <a:pt x="25509" y="55977"/>
                    <a:pt x="26063" y="55389"/>
                  </a:cubicBezTo>
                  <a:cubicBezTo>
                    <a:pt x="26892" y="54456"/>
                    <a:pt x="27583" y="53454"/>
                    <a:pt x="28206" y="52348"/>
                  </a:cubicBezTo>
                  <a:cubicBezTo>
                    <a:pt x="28413" y="51967"/>
                    <a:pt x="28586" y="51553"/>
                    <a:pt x="28862" y="51207"/>
                  </a:cubicBezTo>
                  <a:cubicBezTo>
                    <a:pt x="29381" y="50481"/>
                    <a:pt x="29761" y="49651"/>
                    <a:pt x="30141" y="48822"/>
                  </a:cubicBezTo>
                  <a:cubicBezTo>
                    <a:pt x="30487" y="48096"/>
                    <a:pt x="30867" y="47370"/>
                    <a:pt x="31247" y="46644"/>
                  </a:cubicBezTo>
                  <a:cubicBezTo>
                    <a:pt x="31766" y="45711"/>
                    <a:pt x="32250" y="44743"/>
                    <a:pt x="32561" y="43706"/>
                  </a:cubicBezTo>
                  <a:cubicBezTo>
                    <a:pt x="32630" y="43464"/>
                    <a:pt x="32699" y="43222"/>
                    <a:pt x="32803" y="42980"/>
                  </a:cubicBezTo>
                  <a:cubicBezTo>
                    <a:pt x="33148" y="42185"/>
                    <a:pt x="33321" y="41321"/>
                    <a:pt x="33494" y="40492"/>
                  </a:cubicBezTo>
                  <a:cubicBezTo>
                    <a:pt x="33563" y="39939"/>
                    <a:pt x="33529" y="39386"/>
                    <a:pt x="33598" y="38867"/>
                  </a:cubicBezTo>
                  <a:cubicBezTo>
                    <a:pt x="33667" y="38452"/>
                    <a:pt x="33390" y="38245"/>
                    <a:pt x="32941" y="38245"/>
                  </a:cubicBezTo>
                  <a:cubicBezTo>
                    <a:pt x="33148" y="37796"/>
                    <a:pt x="33287" y="37312"/>
                    <a:pt x="33425" y="36793"/>
                  </a:cubicBezTo>
                  <a:cubicBezTo>
                    <a:pt x="33771" y="35687"/>
                    <a:pt x="34151" y="34547"/>
                    <a:pt x="34393" y="33371"/>
                  </a:cubicBezTo>
                  <a:cubicBezTo>
                    <a:pt x="34531" y="32611"/>
                    <a:pt x="34773" y="31885"/>
                    <a:pt x="34911" y="31125"/>
                  </a:cubicBezTo>
                  <a:cubicBezTo>
                    <a:pt x="35049" y="30606"/>
                    <a:pt x="35119" y="30053"/>
                    <a:pt x="35291" y="29535"/>
                  </a:cubicBezTo>
                  <a:cubicBezTo>
                    <a:pt x="35672" y="28256"/>
                    <a:pt x="36086" y="26977"/>
                    <a:pt x="36432" y="25698"/>
                  </a:cubicBezTo>
                  <a:cubicBezTo>
                    <a:pt x="36432" y="25629"/>
                    <a:pt x="36467" y="25560"/>
                    <a:pt x="36432" y="25525"/>
                  </a:cubicBezTo>
                  <a:cubicBezTo>
                    <a:pt x="36398" y="25490"/>
                    <a:pt x="36354" y="25473"/>
                    <a:pt x="36311" y="25473"/>
                  </a:cubicBezTo>
                  <a:cubicBezTo>
                    <a:pt x="36268" y="25473"/>
                    <a:pt x="36225" y="25490"/>
                    <a:pt x="36190" y="25525"/>
                  </a:cubicBezTo>
                  <a:cubicBezTo>
                    <a:pt x="36052" y="25594"/>
                    <a:pt x="35948" y="25732"/>
                    <a:pt x="35879" y="25871"/>
                  </a:cubicBezTo>
                  <a:cubicBezTo>
                    <a:pt x="35706" y="26182"/>
                    <a:pt x="35603" y="26458"/>
                    <a:pt x="35499" y="26769"/>
                  </a:cubicBezTo>
                  <a:cubicBezTo>
                    <a:pt x="35395" y="27115"/>
                    <a:pt x="35257" y="27426"/>
                    <a:pt x="35084" y="27703"/>
                  </a:cubicBezTo>
                  <a:cubicBezTo>
                    <a:pt x="34600" y="28498"/>
                    <a:pt x="34151" y="29293"/>
                    <a:pt x="33632" y="30053"/>
                  </a:cubicBezTo>
                  <a:cubicBezTo>
                    <a:pt x="33183" y="30710"/>
                    <a:pt x="32803" y="31470"/>
                    <a:pt x="32388" y="32162"/>
                  </a:cubicBezTo>
                  <a:cubicBezTo>
                    <a:pt x="31731" y="33164"/>
                    <a:pt x="31109" y="34166"/>
                    <a:pt x="30452" y="35169"/>
                  </a:cubicBezTo>
                  <a:cubicBezTo>
                    <a:pt x="30072" y="35756"/>
                    <a:pt x="29692" y="36378"/>
                    <a:pt x="29277" y="36966"/>
                  </a:cubicBezTo>
                  <a:cubicBezTo>
                    <a:pt x="29139" y="37173"/>
                    <a:pt x="29001" y="37381"/>
                    <a:pt x="28759" y="37588"/>
                  </a:cubicBezTo>
                  <a:cubicBezTo>
                    <a:pt x="28862" y="37312"/>
                    <a:pt x="28931" y="37104"/>
                    <a:pt x="28966" y="36897"/>
                  </a:cubicBezTo>
                  <a:cubicBezTo>
                    <a:pt x="29035" y="36448"/>
                    <a:pt x="29035" y="35998"/>
                    <a:pt x="29139" y="35583"/>
                  </a:cubicBezTo>
                  <a:cubicBezTo>
                    <a:pt x="29243" y="35100"/>
                    <a:pt x="29277" y="34616"/>
                    <a:pt x="29726" y="34339"/>
                  </a:cubicBezTo>
                  <a:cubicBezTo>
                    <a:pt x="29761" y="34305"/>
                    <a:pt x="29761" y="34305"/>
                    <a:pt x="29796" y="34270"/>
                  </a:cubicBezTo>
                  <a:cubicBezTo>
                    <a:pt x="30452" y="33544"/>
                    <a:pt x="30936" y="32680"/>
                    <a:pt x="31351" y="31816"/>
                  </a:cubicBezTo>
                  <a:cubicBezTo>
                    <a:pt x="31697" y="31159"/>
                    <a:pt x="32008" y="30502"/>
                    <a:pt x="32250" y="29811"/>
                  </a:cubicBezTo>
                  <a:cubicBezTo>
                    <a:pt x="32353" y="29500"/>
                    <a:pt x="32526" y="29258"/>
                    <a:pt x="32630" y="28947"/>
                  </a:cubicBezTo>
                  <a:cubicBezTo>
                    <a:pt x="32803" y="28394"/>
                    <a:pt x="32976" y="27806"/>
                    <a:pt x="33114" y="27219"/>
                  </a:cubicBezTo>
                  <a:cubicBezTo>
                    <a:pt x="33148" y="26977"/>
                    <a:pt x="33218" y="26769"/>
                    <a:pt x="33321" y="26562"/>
                  </a:cubicBezTo>
                  <a:cubicBezTo>
                    <a:pt x="33563" y="26009"/>
                    <a:pt x="33840" y="25490"/>
                    <a:pt x="34082" y="24972"/>
                  </a:cubicBezTo>
                  <a:cubicBezTo>
                    <a:pt x="34289" y="24626"/>
                    <a:pt x="34427" y="24281"/>
                    <a:pt x="34669" y="24004"/>
                  </a:cubicBezTo>
                  <a:cubicBezTo>
                    <a:pt x="34738" y="23900"/>
                    <a:pt x="34738" y="23797"/>
                    <a:pt x="34635" y="23728"/>
                  </a:cubicBezTo>
                  <a:cubicBezTo>
                    <a:pt x="34588" y="23681"/>
                    <a:pt x="34541" y="23662"/>
                    <a:pt x="34497" y="23662"/>
                  </a:cubicBezTo>
                  <a:cubicBezTo>
                    <a:pt x="34444" y="23662"/>
                    <a:pt x="34396" y="23690"/>
                    <a:pt x="34358" y="23728"/>
                  </a:cubicBezTo>
                  <a:cubicBezTo>
                    <a:pt x="34289" y="23797"/>
                    <a:pt x="34220" y="23866"/>
                    <a:pt x="34151" y="23935"/>
                  </a:cubicBezTo>
                  <a:cubicBezTo>
                    <a:pt x="34013" y="24108"/>
                    <a:pt x="33909" y="24315"/>
                    <a:pt x="33736" y="24488"/>
                  </a:cubicBezTo>
                  <a:cubicBezTo>
                    <a:pt x="33148" y="25145"/>
                    <a:pt x="32630" y="25836"/>
                    <a:pt x="32077" y="26527"/>
                  </a:cubicBezTo>
                  <a:cubicBezTo>
                    <a:pt x="32215" y="26527"/>
                    <a:pt x="32284" y="26493"/>
                    <a:pt x="32388" y="26389"/>
                  </a:cubicBezTo>
                  <a:cubicBezTo>
                    <a:pt x="32561" y="26147"/>
                    <a:pt x="32768" y="25905"/>
                    <a:pt x="32976" y="25698"/>
                  </a:cubicBezTo>
                  <a:cubicBezTo>
                    <a:pt x="33148" y="25490"/>
                    <a:pt x="33252" y="25214"/>
                    <a:pt x="33529" y="25076"/>
                  </a:cubicBezTo>
                  <a:cubicBezTo>
                    <a:pt x="33529" y="25110"/>
                    <a:pt x="33529" y="25179"/>
                    <a:pt x="33529" y="25179"/>
                  </a:cubicBezTo>
                  <a:cubicBezTo>
                    <a:pt x="33010" y="26182"/>
                    <a:pt x="32492" y="27150"/>
                    <a:pt x="31869" y="28083"/>
                  </a:cubicBezTo>
                  <a:cubicBezTo>
                    <a:pt x="31144" y="29189"/>
                    <a:pt x="30418" y="30260"/>
                    <a:pt x="29657" y="31367"/>
                  </a:cubicBezTo>
                  <a:cubicBezTo>
                    <a:pt x="29312" y="31850"/>
                    <a:pt x="28862" y="32265"/>
                    <a:pt x="28517" y="32784"/>
                  </a:cubicBezTo>
                  <a:cubicBezTo>
                    <a:pt x="28206" y="33164"/>
                    <a:pt x="27825" y="33544"/>
                    <a:pt x="27480" y="33890"/>
                  </a:cubicBezTo>
                  <a:cubicBezTo>
                    <a:pt x="27099" y="34305"/>
                    <a:pt x="26719" y="34719"/>
                    <a:pt x="26304" y="35100"/>
                  </a:cubicBezTo>
                  <a:cubicBezTo>
                    <a:pt x="25890" y="35514"/>
                    <a:pt x="25475" y="35929"/>
                    <a:pt x="24991" y="36275"/>
                  </a:cubicBezTo>
                  <a:cubicBezTo>
                    <a:pt x="24576" y="36551"/>
                    <a:pt x="24231" y="36966"/>
                    <a:pt x="23850" y="37312"/>
                  </a:cubicBezTo>
                  <a:cubicBezTo>
                    <a:pt x="23574" y="37554"/>
                    <a:pt x="23366" y="37865"/>
                    <a:pt x="23021" y="38038"/>
                  </a:cubicBezTo>
                  <a:cubicBezTo>
                    <a:pt x="23090" y="37796"/>
                    <a:pt x="23263" y="37657"/>
                    <a:pt x="23401" y="37450"/>
                  </a:cubicBezTo>
                  <a:cubicBezTo>
                    <a:pt x="23470" y="37346"/>
                    <a:pt x="23539" y="37243"/>
                    <a:pt x="23470" y="37139"/>
                  </a:cubicBezTo>
                  <a:lnTo>
                    <a:pt x="23470" y="37139"/>
                  </a:lnTo>
                  <a:cubicBezTo>
                    <a:pt x="23297" y="37243"/>
                    <a:pt x="23090" y="37346"/>
                    <a:pt x="22883" y="37450"/>
                  </a:cubicBezTo>
                  <a:cubicBezTo>
                    <a:pt x="22675" y="37554"/>
                    <a:pt x="22468" y="37623"/>
                    <a:pt x="22329" y="37865"/>
                  </a:cubicBezTo>
                  <a:cubicBezTo>
                    <a:pt x="22260" y="38003"/>
                    <a:pt x="22088" y="38107"/>
                    <a:pt x="21949" y="38210"/>
                  </a:cubicBezTo>
                  <a:cubicBezTo>
                    <a:pt x="22018" y="38003"/>
                    <a:pt x="22157" y="37796"/>
                    <a:pt x="22295" y="37657"/>
                  </a:cubicBezTo>
                  <a:cubicBezTo>
                    <a:pt x="22537" y="37381"/>
                    <a:pt x="22848" y="37173"/>
                    <a:pt x="23021" y="36862"/>
                  </a:cubicBezTo>
                  <a:cubicBezTo>
                    <a:pt x="22955" y="36841"/>
                    <a:pt x="22904" y="36777"/>
                    <a:pt x="22848" y="36777"/>
                  </a:cubicBezTo>
                  <a:cubicBezTo>
                    <a:pt x="22816" y="36777"/>
                    <a:pt x="22782" y="36799"/>
                    <a:pt x="22744" y="36862"/>
                  </a:cubicBezTo>
                  <a:cubicBezTo>
                    <a:pt x="22710" y="36897"/>
                    <a:pt x="22675" y="36932"/>
                    <a:pt x="22641" y="36966"/>
                  </a:cubicBezTo>
                  <a:cubicBezTo>
                    <a:pt x="22399" y="37381"/>
                    <a:pt x="22018" y="37692"/>
                    <a:pt x="21673" y="38003"/>
                  </a:cubicBezTo>
                  <a:cubicBezTo>
                    <a:pt x="21569" y="38072"/>
                    <a:pt x="21431" y="38176"/>
                    <a:pt x="21258" y="38176"/>
                  </a:cubicBezTo>
                  <a:cubicBezTo>
                    <a:pt x="21258" y="38072"/>
                    <a:pt x="21293" y="38003"/>
                    <a:pt x="21327" y="37968"/>
                  </a:cubicBezTo>
                  <a:cubicBezTo>
                    <a:pt x="22191" y="36966"/>
                    <a:pt x="23124" y="36033"/>
                    <a:pt x="24092" y="35134"/>
                  </a:cubicBezTo>
                  <a:cubicBezTo>
                    <a:pt x="24334" y="34892"/>
                    <a:pt x="24611" y="34685"/>
                    <a:pt x="24749" y="34374"/>
                  </a:cubicBezTo>
                  <a:lnTo>
                    <a:pt x="24749" y="34374"/>
                  </a:lnTo>
                  <a:cubicBezTo>
                    <a:pt x="24576" y="34408"/>
                    <a:pt x="24473" y="34547"/>
                    <a:pt x="24334" y="34685"/>
                  </a:cubicBezTo>
                  <a:cubicBezTo>
                    <a:pt x="24023" y="34961"/>
                    <a:pt x="23747" y="35307"/>
                    <a:pt x="23401" y="35549"/>
                  </a:cubicBezTo>
                  <a:cubicBezTo>
                    <a:pt x="23090" y="35756"/>
                    <a:pt x="22883" y="35964"/>
                    <a:pt x="22675" y="36240"/>
                  </a:cubicBezTo>
                  <a:cubicBezTo>
                    <a:pt x="22295" y="36655"/>
                    <a:pt x="21776" y="36897"/>
                    <a:pt x="21327" y="37312"/>
                  </a:cubicBezTo>
                  <a:cubicBezTo>
                    <a:pt x="21362" y="37001"/>
                    <a:pt x="21465" y="36793"/>
                    <a:pt x="21569" y="36586"/>
                  </a:cubicBezTo>
                  <a:cubicBezTo>
                    <a:pt x="22053" y="35583"/>
                    <a:pt x="22502" y="34616"/>
                    <a:pt x="22848" y="33579"/>
                  </a:cubicBezTo>
                  <a:cubicBezTo>
                    <a:pt x="22986" y="33164"/>
                    <a:pt x="23124" y="32784"/>
                    <a:pt x="23228" y="32369"/>
                  </a:cubicBezTo>
                  <a:cubicBezTo>
                    <a:pt x="23297" y="32196"/>
                    <a:pt x="23366" y="32127"/>
                    <a:pt x="23505" y="32023"/>
                  </a:cubicBezTo>
                  <a:cubicBezTo>
                    <a:pt x="23885" y="31747"/>
                    <a:pt x="24265" y="31436"/>
                    <a:pt x="24576" y="31090"/>
                  </a:cubicBezTo>
                  <a:cubicBezTo>
                    <a:pt x="25579" y="30088"/>
                    <a:pt x="26512" y="29016"/>
                    <a:pt x="27376" y="27910"/>
                  </a:cubicBezTo>
                  <a:cubicBezTo>
                    <a:pt x="27929" y="27184"/>
                    <a:pt x="28413" y="26458"/>
                    <a:pt x="28828" y="25663"/>
                  </a:cubicBezTo>
                  <a:cubicBezTo>
                    <a:pt x="29104" y="25179"/>
                    <a:pt x="29312" y="24661"/>
                    <a:pt x="29623" y="24177"/>
                  </a:cubicBezTo>
                  <a:cubicBezTo>
                    <a:pt x="30141" y="23313"/>
                    <a:pt x="30487" y="22380"/>
                    <a:pt x="30833" y="21446"/>
                  </a:cubicBezTo>
                  <a:cubicBezTo>
                    <a:pt x="31109" y="20755"/>
                    <a:pt x="31247" y="19995"/>
                    <a:pt x="31558" y="19338"/>
                  </a:cubicBezTo>
                  <a:cubicBezTo>
                    <a:pt x="31800" y="18854"/>
                    <a:pt x="32042" y="18336"/>
                    <a:pt x="32181" y="17817"/>
                  </a:cubicBezTo>
                  <a:cubicBezTo>
                    <a:pt x="32423" y="17022"/>
                    <a:pt x="32664" y="16227"/>
                    <a:pt x="33079" y="15501"/>
                  </a:cubicBezTo>
                  <a:cubicBezTo>
                    <a:pt x="33425" y="14844"/>
                    <a:pt x="33771" y="14153"/>
                    <a:pt x="34220" y="13566"/>
                  </a:cubicBezTo>
                  <a:cubicBezTo>
                    <a:pt x="34427" y="13254"/>
                    <a:pt x="34600" y="12874"/>
                    <a:pt x="34842" y="12563"/>
                  </a:cubicBezTo>
                  <a:cubicBezTo>
                    <a:pt x="34877" y="12494"/>
                    <a:pt x="34911" y="12425"/>
                    <a:pt x="34842" y="12356"/>
                  </a:cubicBezTo>
                  <a:cubicBezTo>
                    <a:pt x="34804" y="12318"/>
                    <a:pt x="34756" y="12290"/>
                    <a:pt x="34703" y="12290"/>
                  </a:cubicBezTo>
                  <a:cubicBezTo>
                    <a:pt x="34659" y="12290"/>
                    <a:pt x="34612" y="12309"/>
                    <a:pt x="34566" y="12356"/>
                  </a:cubicBezTo>
                  <a:cubicBezTo>
                    <a:pt x="34496" y="12390"/>
                    <a:pt x="34462" y="12459"/>
                    <a:pt x="34427" y="12529"/>
                  </a:cubicBezTo>
                  <a:cubicBezTo>
                    <a:pt x="34254" y="12805"/>
                    <a:pt x="34116" y="13116"/>
                    <a:pt x="33943" y="13393"/>
                  </a:cubicBezTo>
                  <a:cubicBezTo>
                    <a:pt x="33874" y="13531"/>
                    <a:pt x="33771" y="13669"/>
                    <a:pt x="33667" y="13807"/>
                  </a:cubicBezTo>
                  <a:cubicBezTo>
                    <a:pt x="33114" y="14361"/>
                    <a:pt x="32526" y="14844"/>
                    <a:pt x="32008" y="15397"/>
                  </a:cubicBezTo>
                  <a:cubicBezTo>
                    <a:pt x="31282" y="16158"/>
                    <a:pt x="30487" y="16815"/>
                    <a:pt x="29623" y="17437"/>
                  </a:cubicBezTo>
                  <a:cubicBezTo>
                    <a:pt x="29035" y="17886"/>
                    <a:pt x="28448" y="18301"/>
                    <a:pt x="27894" y="18785"/>
                  </a:cubicBezTo>
                  <a:cubicBezTo>
                    <a:pt x="27134" y="19476"/>
                    <a:pt x="26339" y="20167"/>
                    <a:pt x="25544" y="20859"/>
                  </a:cubicBezTo>
                  <a:cubicBezTo>
                    <a:pt x="25164" y="21170"/>
                    <a:pt x="24818" y="21550"/>
                    <a:pt x="24473" y="21861"/>
                  </a:cubicBezTo>
                  <a:cubicBezTo>
                    <a:pt x="24092" y="22138"/>
                    <a:pt x="23781" y="22483"/>
                    <a:pt x="23470" y="22794"/>
                  </a:cubicBezTo>
                  <a:cubicBezTo>
                    <a:pt x="22329" y="24073"/>
                    <a:pt x="21362" y="25456"/>
                    <a:pt x="20359" y="26839"/>
                  </a:cubicBezTo>
                  <a:cubicBezTo>
                    <a:pt x="20167" y="27063"/>
                    <a:pt x="20004" y="27317"/>
                    <a:pt x="19954" y="27629"/>
                  </a:cubicBezTo>
                  <a:lnTo>
                    <a:pt x="19954" y="27629"/>
                  </a:lnTo>
                  <a:cubicBezTo>
                    <a:pt x="20086" y="27561"/>
                    <a:pt x="20154" y="27493"/>
                    <a:pt x="20221" y="27392"/>
                  </a:cubicBezTo>
                  <a:cubicBezTo>
                    <a:pt x="20601" y="26666"/>
                    <a:pt x="21085" y="26044"/>
                    <a:pt x="21604" y="25421"/>
                  </a:cubicBezTo>
                  <a:cubicBezTo>
                    <a:pt x="21949" y="24972"/>
                    <a:pt x="22226" y="24523"/>
                    <a:pt x="22606" y="24073"/>
                  </a:cubicBezTo>
                  <a:cubicBezTo>
                    <a:pt x="23297" y="23209"/>
                    <a:pt x="24058" y="22380"/>
                    <a:pt x="24887" y="21619"/>
                  </a:cubicBezTo>
                  <a:cubicBezTo>
                    <a:pt x="25613" y="20997"/>
                    <a:pt x="26339" y="20340"/>
                    <a:pt x="27065" y="19718"/>
                  </a:cubicBezTo>
                  <a:cubicBezTo>
                    <a:pt x="27618" y="19269"/>
                    <a:pt x="28102" y="18750"/>
                    <a:pt x="28655" y="18336"/>
                  </a:cubicBezTo>
                  <a:cubicBezTo>
                    <a:pt x="29208" y="17955"/>
                    <a:pt x="29726" y="17506"/>
                    <a:pt x="30279" y="17126"/>
                  </a:cubicBezTo>
                  <a:cubicBezTo>
                    <a:pt x="30936" y="16676"/>
                    <a:pt x="31489" y="16123"/>
                    <a:pt x="32077" y="15605"/>
                  </a:cubicBezTo>
                  <a:cubicBezTo>
                    <a:pt x="32457" y="15259"/>
                    <a:pt x="32734" y="14844"/>
                    <a:pt x="33252" y="14533"/>
                  </a:cubicBezTo>
                  <a:lnTo>
                    <a:pt x="33252" y="14533"/>
                  </a:lnTo>
                  <a:cubicBezTo>
                    <a:pt x="33079" y="14948"/>
                    <a:pt x="32872" y="15259"/>
                    <a:pt x="32699" y="15605"/>
                  </a:cubicBezTo>
                  <a:cubicBezTo>
                    <a:pt x="32284" y="16296"/>
                    <a:pt x="31766" y="16953"/>
                    <a:pt x="31386" y="17644"/>
                  </a:cubicBezTo>
                  <a:cubicBezTo>
                    <a:pt x="30971" y="18301"/>
                    <a:pt x="30591" y="18958"/>
                    <a:pt x="30176" y="19614"/>
                  </a:cubicBezTo>
                  <a:cubicBezTo>
                    <a:pt x="29657" y="20409"/>
                    <a:pt x="29139" y="21204"/>
                    <a:pt x="28586" y="21965"/>
                  </a:cubicBezTo>
                  <a:cubicBezTo>
                    <a:pt x="28309" y="22380"/>
                    <a:pt x="28033" y="22794"/>
                    <a:pt x="27791" y="23175"/>
                  </a:cubicBezTo>
                  <a:cubicBezTo>
                    <a:pt x="27376" y="23866"/>
                    <a:pt x="26788" y="24384"/>
                    <a:pt x="26304" y="25007"/>
                  </a:cubicBezTo>
                  <a:cubicBezTo>
                    <a:pt x="25855" y="25525"/>
                    <a:pt x="25440" y="26044"/>
                    <a:pt x="24853" y="26458"/>
                  </a:cubicBezTo>
                  <a:cubicBezTo>
                    <a:pt x="24023" y="27046"/>
                    <a:pt x="23263" y="27772"/>
                    <a:pt x="22537" y="28532"/>
                  </a:cubicBezTo>
                  <a:cubicBezTo>
                    <a:pt x="22122" y="28947"/>
                    <a:pt x="21742" y="29431"/>
                    <a:pt x="21327" y="29846"/>
                  </a:cubicBezTo>
                  <a:cubicBezTo>
                    <a:pt x="20705" y="30468"/>
                    <a:pt x="20117" y="31090"/>
                    <a:pt x="19530" y="31747"/>
                  </a:cubicBezTo>
                  <a:cubicBezTo>
                    <a:pt x="19253" y="32092"/>
                    <a:pt x="19011" y="32473"/>
                    <a:pt x="18700" y="32784"/>
                  </a:cubicBezTo>
                  <a:cubicBezTo>
                    <a:pt x="18458" y="33095"/>
                    <a:pt x="18182" y="33406"/>
                    <a:pt x="17871" y="33648"/>
                  </a:cubicBezTo>
                  <a:cubicBezTo>
                    <a:pt x="17698" y="33786"/>
                    <a:pt x="17594" y="33994"/>
                    <a:pt x="17456" y="34132"/>
                  </a:cubicBezTo>
                  <a:cubicBezTo>
                    <a:pt x="17318" y="34339"/>
                    <a:pt x="17145" y="34512"/>
                    <a:pt x="16903" y="34616"/>
                  </a:cubicBezTo>
                  <a:cubicBezTo>
                    <a:pt x="16868" y="34443"/>
                    <a:pt x="16937" y="34305"/>
                    <a:pt x="17006" y="34201"/>
                  </a:cubicBezTo>
                  <a:cubicBezTo>
                    <a:pt x="17421" y="33440"/>
                    <a:pt x="17801" y="32680"/>
                    <a:pt x="18285" y="31989"/>
                  </a:cubicBezTo>
                  <a:cubicBezTo>
                    <a:pt x="18527" y="31609"/>
                    <a:pt x="18700" y="31194"/>
                    <a:pt x="18873" y="30744"/>
                  </a:cubicBezTo>
                  <a:cubicBezTo>
                    <a:pt x="19253" y="29846"/>
                    <a:pt x="19564" y="28912"/>
                    <a:pt x="19944" y="27979"/>
                  </a:cubicBezTo>
                  <a:cubicBezTo>
                    <a:pt x="19978" y="27878"/>
                    <a:pt x="20045" y="27744"/>
                    <a:pt x="19952" y="27642"/>
                  </a:cubicBezTo>
                  <a:lnTo>
                    <a:pt x="19952" y="27642"/>
                  </a:lnTo>
                  <a:cubicBezTo>
                    <a:pt x="19949" y="27662"/>
                    <a:pt x="19947" y="27682"/>
                    <a:pt x="19944" y="27703"/>
                  </a:cubicBezTo>
                  <a:cubicBezTo>
                    <a:pt x="19806" y="27806"/>
                    <a:pt x="19737" y="27979"/>
                    <a:pt x="19668" y="28152"/>
                  </a:cubicBezTo>
                  <a:cubicBezTo>
                    <a:pt x="19288" y="28982"/>
                    <a:pt x="19115" y="29846"/>
                    <a:pt x="18700" y="30675"/>
                  </a:cubicBezTo>
                  <a:cubicBezTo>
                    <a:pt x="18424" y="31297"/>
                    <a:pt x="18182" y="31954"/>
                    <a:pt x="17732" y="32542"/>
                  </a:cubicBezTo>
                  <a:cubicBezTo>
                    <a:pt x="17594" y="32715"/>
                    <a:pt x="17490" y="32957"/>
                    <a:pt x="17352" y="33129"/>
                  </a:cubicBezTo>
                  <a:cubicBezTo>
                    <a:pt x="17006" y="33752"/>
                    <a:pt x="16765" y="34408"/>
                    <a:pt x="16315" y="34961"/>
                  </a:cubicBezTo>
                  <a:cubicBezTo>
                    <a:pt x="16281" y="35030"/>
                    <a:pt x="16246" y="35065"/>
                    <a:pt x="16281" y="35100"/>
                  </a:cubicBezTo>
                  <a:cubicBezTo>
                    <a:pt x="16384" y="35307"/>
                    <a:pt x="16246" y="35411"/>
                    <a:pt x="16142" y="35514"/>
                  </a:cubicBezTo>
                  <a:cubicBezTo>
                    <a:pt x="16004" y="35687"/>
                    <a:pt x="15831" y="35791"/>
                    <a:pt x="15693" y="35895"/>
                  </a:cubicBezTo>
                  <a:cubicBezTo>
                    <a:pt x="15382" y="36171"/>
                    <a:pt x="15071" y="36448"/>
                    <a:pt x="14725" y="36724"/>
                  </a:cubicBezTo>
                  <a:cubicBezTo>
                    <a:pt x="14691" y="36551"/>
                    <a:pt x="14725" y="36448"/>
                    <a:pt x="14794" y="36344"/>
                  </a:cubicBezTo>
                  <a:cubicBezTo>
                    <a:pt x="15036" y="35929"/>
                    <a:pt x="15140" y="35480"/>
                    <a:pt x="15313" y="35030"/>
                  </a:cubicBezTo>
                  <a:cubicBezTo>
                    <a:pt x="15416" y="34823"/>
                    <a:pt x="15486" y="34547"/>
                    <a:pt x="15624" y="34339"/>
                  </a:cubicBezTo>
                  <a:cubicBezTo>
                    <a:pt x="15866" y="33924"/>
                    <a:pt x="16073" y="33510"/>
                    <a:pt x="16246" y="33060"/>
                  </a:cubicBezTo>
                  <a:cubicBezTo>
                    <a:pt x="16592" y="32127"/>
                    <a:pt x="17145" y="31297"/>
                    <a:pt x="17663" y="30433"/>
                  </a:cubicBezTo>
                  <a:cubicBezTo>
                    <a:pt x="18078" y="29707"/>
                    <a:pt x="18424" y="28982"/>
                    <a:pt x="18700" y="28221"/>
                  </a:cubicBezTo>
                  <a:cubicBezTo>
                    <a:pt x="18977" y="27495"/>
                    <a:pt x="19080" y="26735"/>
                    <a:pt x="19357" y="26009"/>
                  </a:cubicBezTo>
                  <a:cubicBezTo>
                    <a:pt x="19391" y="25974"/>
                    <a:pt x="19391" y="25940"/>
                    <a:pt x="19391" y="25905"/>
                  </a:cubicBezTo>
                  <a:cubicBezTo>
                    <a:pt x="19253" y="25732"/>
                    <a:pt x="19391" y="25560"/>
                    <a:pt x="19426" y="25387"/>
                  </a:cubicBezTo>
                  <a:cubicBezTo>
                    <a:pt x="19530" y="25110"/>
                    <a:pt x="19633" y="24799"/>
                    <a:pt x="19806" y="24523"/>
                  </a:cubicBezTo>
                  <a:cubicBezTo>
                    <a:pt x="19788" y="24510"/>
                    <a:pt x="19769" y="24506"/>
                    <a:pt x="19750" y="24506"/>
                  </a:cubicBezTo>
                  <a:cubicBezTo>
                    <a:pt x="19697" y="24506"/>
                    <a:pt x="19643" y="24543"/>
                    <a:pt x="19590" y="24543"/>
                  </a:cubicBezTo>
                  <a:cubicBezTo>
                    <a:pt x="19558" y="24543"/>
                    <a:pt x="19527" y="24530"/>
                    <a:pt x="19495" y="24488"/>
                  </a:cubicBezTo>
                  <a:cubicBezTo>
                    <a:pt x="19841" y="24315"/>
                    <a:pt x="20014" y="23970"/>
                    <a:pt x="20256" y="23693"/>
                  </a:cubicBezTo>
                  <a:cubicBezTo>
                    <a:pt x="20290" y="23659"/>
                    <a:pt x="20325" y="23624"/>
                    <a:pt x="20359" y="23555"/>
                  </a:cubicBezTo>
                  <a:cubicBezTo>
                    <a:pt x="21051" y="22829"/>
                    <a:pt x="21811" y="22172"/>
                    <a:pt x="22571" y="21550"/>
                  </a:cubicBezTo>
                  <a:cubicBezTo>
                    <a:pt x="23090" y="21066"/>
                    <a:pt x="23678" y="20686"/>
                    <a:pt x="24231" y="20237"/>
                  </a:cubicBezTo>
                  <a:cubicBezTo>
                    <a:pt x="24749" y="19753"/>
                    <a:pt x="25233" y="19269"/>
                    <a:pt x="25717" y="18750"/>
                  </a:cubicBezTo>
                  <a:cubicBezTo>
                    <a:pt x="26166" y="18266"/>
                    <a:pt x="26546" y="17748"/>
                    <a:pt x="26996" y="17264"/>
                  </a:cubicBezTo>
                  <a:cubicBezTo>
                    <a:pt x="27480" y="16780"/>
                    <a:pt x="27860" y="16192"/>
                    <a:pt x="28275" y="15639"/>
                  </a:cubicBezTo>
                  <a:cubicBezTo>
                    <a:pt x="28655" y="15156"/>
                    <a:pt x="28966" y="14568"/>
                    <a:pt x="29415" y="14084"/>
                  </a:cubicBezTo>
                  <a:cubicBezTo>
                    <a:pt x="29484" y="13980"/>
                    <a:pt x="29519" y="13877"/>
                    <a:pt x="29484" y="13773"/>
                  </a:cubicBezTo>
                  <a:lnTo>
                    <a:pt x="29484" y="13773"/>
                  </a:lnTo>
                  <a:cubicBezTo>
                    <a:pt x="29499" y="13778"/>
                    <a:pt x="29512" y="13780"/>
                    <a:pt x="29524" y="13780"/>
                  </a:cubicBezTo>
                  <a:cubicBezTo>
                    <a:pt x="29598" y="13780"/>
                    <a:pt x="29628" y="13699"/>
                    <a:pt x="29657" y="13669"/>
                  </a:cubicBezTo>
                  <a:cubicBezTo>
                    <a:pt x="29761" y="13462"/>
                    <a:pt x="29830" y="13289"/>
                    <a:pt x="29968" y="13116"/>
                  </a:cubicBezTo>
                  <a:cubicBezTo>
                    <a:pt x="30521" y="12321"/>
                    <a:pt x="31040" y="11526"/>
                    <a:pt x="31524" y="10697"/>
                  </a:cubicBezTo>
                  <a:cubicBezTo>
                    <a:pt x="31800" y="10247"/>
                    <a:pt x="32008" y="9798"/>
                    <a:pt x="32284" y="9349"/>
                  </a:cubicBezTo>
                  <a:cubicBezTo>
                    <a:pt x="32526" y="8899"/>
                    <a:pt x="32699" y="8415"/>
                    <a:pt x="33010" y="8035"/>
                  </a:cubicBezTo>
                  <a:cubicBezTo>
                    <a:pt x="33425" y="7551"/>
                    <a:pt x="33840" y="7102"/>
                    <a:pt x="34324" y="6756"/>
                  </a:cubicBezTo>
                  <a:cubicBezTo>
                    <a:pt x="34946" y="6307"/>
                    <a:pt x="35464" y="5823"/>
                    <a:pt x="36086" y="5443"/>
                  </a:cubicBezTo>
                  <a:cubicBezTo>
                    <a:pt x="36453" y="5199"/>
                    <a:pt x="36819" y="4981"/>
                    <a:pt x="37256" y="4981"/>
                  </a:cubicBezTo>
                  <a:cubicBezTo>
                    <a:pt x="37314" y="4981"/>
                    <a:pt x="37374" y="4985"/>
                    <a:pt x="37434" y="4993"/>
                  </a:cubicBezTo>
                  <a:cubicBezTo>
                    <a:pt x="37538" y="4993"/>
                    <a:pt x="37676" y="4993"/>
                    <a:pt x="37711" y="4821"/>
                  </a:cubicBezTo>
                  <a:cubicBezTo>
                    <a:pt x="37711" y="4648"/>
                    <a:pt x="37538" y="4648"/>
                    <a:pt x="37434" y="4613"/>
                  </a:cubicBezTo>
                  <a:lnTo>
                    <a:pt x="37400" y="4579"/>
                  </a:lnTo>
                  <a:cubicBezTo>
                    <a:pt x="37377" y="4579"/>
                    <a:pt x="37354" y="4563"/>
                    <a:pt x="37331" y="4563"/>
                  </a:cubicBezTo>
                  <a:cubicBezTo>
                    <a:pt x="37319" y="4563"/>
                    <a:pt x="37308" y="4567"/>
                    <a:pt x="37296" y="4579"/>
                  </a:cubicBezTo>
                  <a:cubicBezTo>
                    <a:pt x="37179" y="4631"/>
                    <a:pt x="37062" y="4648"/>
                    <a:pt x="36944" y="4648"/>
                  </a:cubicBezTo>
                  <a:cubicBezTo>
                    <a:pt x="36750" y="4648"/>
                    <a:pt x="36557" y="4600"/>
                    <a:pt x="36363" y="4579"/>
                  </a:cubicBezTo>
                  <a:cubicBezTo>
                    <a:pt x="36340" y="4567"/>
                    <a:pt x="36313" y="4563"/>
                    <a:pt x="36285" y="4563"/>
                  </a:cubicBezTo>
                  <a:cubicBezTo>
                    <a:pt x="36229" y="4563"/>
                    <a:pt x="36167" y="4579"/>
                    <a:pt x="36121" y="4579"/>
                  </a:cubicBezTo>
                  <a:cubicBezTo>
                    <a:pt x="35603" y="4751"/>
                    <a:pt x="35084" y="4924"/>
                    <a:pt x="34600" y="5166"/>
                  </a:cubicBezTo>
                  <a:cubicBezTo>
                    <a:pt x="34393" y="5270"/>
                    <a:pt x="34220" y="5374"/>
                    <a:pt x="34013" y="5443"/>
                  </a:cubicBezTo>
                  <a:cubicBezTo>
                    <a:pt x="33010" y="5719"/>
                    <a:pt x="32111" y="6203"/>
                    <a:pt x="31282" y="6860"/>
                  </a:cubicBezTo>
                  <a:cubicBezTo>
                    <a:pt x="30452" y="7482"/>
                    <a:pt x="29623" y="8070"/>
                    <a:pt x="28862" y="8761"/>
                  </a:cubicBezTo>
                  <a:cubicBezTo>
                    <a:pt x="28378" y="9210"/>
                    <a:pt x="27894" y="9660"/>
                    <a:pt x="27480" y="10144"/>
                  </a:cubicBezTo>
                  <a:cubicBezTo>
                    <a:pt x="26823" y="10973"/>
                    <a:pt x="26132" y="11699"/>
                    <a:pt x="25509" y="12529"/>
                  </a:cubicBezTo>
                  <a:cubicBezTo>
                    <a:pt x="24542" y="13807"/>
                    <a:pt x="23712" y="15121"/>
                    <a:pt x="23021" y="16573"/>
                  </a:cubicBezTo>
                  <a:cubicBezTo>
                    <a:pt x="22779" y="17057"/>
                    <a:pt x="22502" y="17575"/>
                    <a:pt x="22191" y="18059"/>
                  </a:cubicBezTo>
                  <a:cubicBezTo>
                    <a:pt x="21742" y="18681"/>
                    <a:pt x="21396" y="19338"/>
                    <a:pt x="20981" y="19995"/>
                  </a:cubicBezTo>
                  <a:cubicBezTo>
                    <a:pt x="20774" y="20375"/>
                    <a:pt x="20567" y="20790"/>
                    <a:pt x="20359" y="21204"/>
                  </a:cubicBezTo>
                  <a:cubicBezTo>
                    <a:pt x="20014" y="21930"/>
                    <a:pt x="19703" y="22656"/>
                    <a:pt x="19564" y="23451"/>
                  </a:cubicBezTo>
                  <a:cubicBezTo>
                    <a:pt x="19495" y="23693"/>
                    <a:pt x="19495" y="24004"/>
                    <a:pt x="19357" y="24246"/>
                  </a:cubicBezTo>
                  <a:cubicBezTo>
                    <a:pt x="19011" y="25041"/>
                    <a:pt x="18735" y="25905"/>
                    <a:pt x="18354" y="26700"/>
                  </a:cubicBezTo>
                  <a:cubicBezTo>
                    <a:pt x="18285" y="26839"/>
                    <a:pt x="18182" y="26977"/>
                    <a:pt x="18113" y="27115"/>
                  </a:cubicBezTo>
                  <a:cubicBezTo>
                    <a:pt x="18009" y="27080"/>
                    <a:pt x="18009" y="27011"/>
                    <a:pt x="18009" y="26977"/>
                  </a:cubicBezTo>
                  <a:cubicBezTo>
                    <a:pt x="18078" y="26355"/>
                    <a:pt x="18182" y="25732"/>
                    <a:pt x="18182" y="25110"/>
                  </a:cubicBezTo>
                  <a:cubicBezTo>
                    <a:pt x="18182" y="24903"/>
                    <a:pt x="18251" y="24695"/>
                    <a:pt x="18320" y="24523"/>
                  </a:cubicBezTo>
                  <a:cubicBezTo>
                    <a:pt x="18389" y="24315"/>
                    <a:pt x="18493" y="24108"/>
                    <a:pt x="18527" y="23900"/>
                  </a:cubicBezTo>
                  <a:cubicBezTo>
                    <a:pt x="18562" y="23417"/>
                    <a:pt x="18596" y="22898"/>
                    <a:pt x="18700" y="22414"/>
                  </a:cubicBezTo>
                  <a:cubicBezTo>
                    <a:pt x="18804" y="21792"/>
                    <a:pt x="18908" y="21170"/>
                    <a:pt x="19149" y="20548"/>
                  </a:cubicBezTo>
                  <a:cubicBezTo>
                    <a:pt x="19633" y="19269"/>
                    <a:pt x="20394" y="18094"/>
                    <a:pt x="21085" y="16884"/>
                  </a:cubicBezTo>
                  <a:cubicBezTo>
                    <a:pt x="21431" y="16227"/>
                    <a:pt x="21949" y="15674"/>
                    <a:pt x="22295" y="15017"/>
                  </a:cubicBezTo>
                  <a:cubicBezTo>
                    <a:pt x="22606" y="14464"/>
                    <a:pt x="22986" y="13946"/>
                    <a:pt x="23332" y="13393"/>
                  </a:cubicBezTo>
                  <a:cubicBezTo>
                    <a:pt x="23747" y="12805"/>
                    <a:pt x="24058" y="12148"/>
                    <a:pt x="24334" y="11492"/>
                  </a:cubicBezTo>
                  <a:cubicBezTo>
                    <a:pt x="24818" y="10386"/>
                    <a:pt x="25406" y="9314"/>
                    <a:pt x="25648" y="8104"/>
                  </a:cubicBezTo>
                  <a:cubicBezTo>
                    <a:pt x="25855" y="7240"/>
                    <a:pt x="26339" y="6480"/>
                    <a:pt x="26546" y="5650"/>
                  </a:cubicBezTo>
                  <a:cubicBezTo>
                    <a:pt x="26858" y="4579"/>
                    <a:pt x="27341" y="3507"/>
                    <a:pt x="27307" y="2366"/>
                  </a:cubicBezTo>
                  <a:cubicBezTo>
                    <a:pt x="27307" y="2332"/>
                    <a:pt x="27341" y="2263"/>
                    <a:pt x="27341" y="2228"/>
                  </a:cubicBezTo>
                  <a:cubicBezTo>
                    <a:pt x="27445" y="1571"/>
                    <a:pt x="27653" y="949"/>
                    <a:pt x="27929" y="362"/>
                  </a:cubicBezTo>
                  <a:cubicBezTo>
                    <a:pt x="27998" y="223"/>
                    <a:pt x="28033" y="85"/>
                    <a:pt x="27894" y="16"/>
                  </a:cubicBezTo>
                  <a:cubicBezTo>
                    <a:pt x="27861" y="5"/>
                    <a:pt x="27833" y="0"/>
                    <a:pt x="278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38"/>
            <p:cNvSpPr/>
            <p:nvPr/>
          </p:nvSpPr>
          <p:spPr>
            <a:xfrm>
              <a:off x="1622140" y="15841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38"/>
            <p:cNvSpPr/>
            <p:nvPr/>
          </p:nvSpPr>
          <p:spPr>
            <a:xfrm>
              <a:off x="1788315" y="142283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38"/>
            <p:cNvSpPr/>
            <p:nvPr/>
          </p:nvSpPr>
          <p:spPr>
            <a:xfrm>
              <a:off x="1717799" y="149172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38"/>
            <p:cNvSpPr/>
            <p:nvPr/>
          </p:nvSpPr>
          <p:spPr>
            <a:xfrm>
              <a:off x="1730530" y="14806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38"/>
            <p:cNvSpPr/>
            <p:nvPr/>
          </p:nvSpPr>
          <p:spPr>
            <a:xfrm>
              <a:off x="1730530" y="148551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38"/>
            <p:cNvSpPr/>
            <p:nvPr/>
          </p:nvSpPr>
          <p:spPr>
            <a:xfrm>
              <a:off x="1761869" y="15214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38"/>
            <p:cNvSpPr/>
            <p:nvPr/>
          </p:nvSpPr>
          <p:spPr>
            <a:xfrm>
              <a:off x="1774931" y="166834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38"/>
            <p:cNvSpPr/>
            <p:nvPr/>
          </p:nvSpPr>
          <p:spPr>
            <a:xfrm>
              <a:off x="1822590" y="173624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38"/>
            <p:cNvSpPr/>
            <p:nvPr/>
          </p:nvSpPr>
          <p:spPr>
            <a:xfrm>
              <a:off x="1714531" y="174081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38"/>
            <p:cNvSpPr/>
            <p:nvPr/>
          </p:nvSpPr>
          <p:spPr>
            <a:xfrm>
              <a:off x="1802029" y="171535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38"/>
            <p:cNvSpPr/>
            <p:nvPr/>
          </p:nvSpPr>
          <p:spPr>
            <a:xfrm>
              <a:off x="1847402" y="142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38"/>
            <p:cNvSpPr/>
            <p:nvPr/>
          </p:nvSpPr>
          <p:spPr>
            <a:xfrm>
              <a:off x="1718129" y="137451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38"/>
            <p:cNvSpPr/>
            <p:nvPr/>
          </p:nvSpPr>
          <p:spPr>
            <a:xfrm>
              <a:off x="1650871" y="148356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38"/>
            <p:cNvSpPr/>
            <p:nvPr/>
          </p:nvSpPr>
          <p:spPr>
            <a:xfrm>
              <a:off x="1824224" y="1700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38"/>
            <p:cNvSpPr/>
            <p:nvPr/>
          </p:nvSpPr>
          <p:spPr>
            <a:xfrm>
              <a:off x="1778199" y="1497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38"/>
            <p:cNvSpPr/>
            <p:nvPr/>
          </p:nvSpPr>
          <p:spPr>
            <a:xfrm>
              <a:off x="1585578" y="1414678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cubicBezTo>
                    <a:pt x="35" y="0"/>
                    <a:pt x="35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38"/>
            <p:cNvSpPr/>
            <p:nvPr/>
          </p:nvSpPr>
          <p:spPr>
            <a:xfrm>
              <a:off x="1847402" y="142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38"/>
            <p:cNvSpPr/>
            <p:nvPr/>
          </p:nvSpPr>
          <p:spPr>
            <a:xfrm>
              <a:off x="1805287" y="1423811"/>
              <a:ext cx="42776" cy="46044"/>
            </a:xfrm>
            <a:custGeom>
              <a:avLst/>
              <a:gdLst/>
              <a:ahLst/>
              <a:cxnLst/>
              <a:rect l="l" t="t" r="r" b="b"/>
              <a:pathLst>
                <a:path w="4529" h="4875" extrusionOk="0">
                  <a:moveTo>
                    <a:pt x="4460" y="1"/>
                  </a:moveTo>
                  <a:cubicBezTo>
                    <a:pt x="4252" y="277"/>
                    <a:pt x="4045" y="519"/>
                    <a:pt x="3838" y="761"/>
                  </a:cubicBezTo>
                  <a:cubicBezTo>
                    <a:pt x="3699" y="969"/>
                    <a:pt x="3561" y="1176"/>
                    <a:pt x="3388" y="1349"/>
                  </a:cubicBezTo>
                  <a:cubicBezTo>
                    <a:pt x="2939" y="1833"/>
                    <a:pt x="2455" y="2282"/>
                    <a:pt x="1971" y="2766"/>
                  </a:cubicBezTo>
                  <a:cubicBezTo>
                    <a:pt x="1314" y="3388"/>
                    <a:pt x="727" y="4045"/>
                    <a:pt x="139" y="4667"/>
                  </a:cubicBezTo>
                  <a:cubicBezTo>
                    <a:pt x="70" y="4736"/>
                    <a:pt x="1" y="4771"/>
                    <a:pt x="70" y="4875"/>
                  </a:cubicBezTo>
                  <a:cubicBezTo>
                    <a:pt x="208" y="4840"/>
                    <a:pt x="277" y="4736"/>
                    <a:pt x="347" y="4667"/>
                  </a:cubicBezTo>
                  <a:cubicBezTo>
                    <a:pt x="1142" y="3734"/>
                    <a:pt x="2006" y="2904"/>
                    <a:pt x="2904" y="2075"/>
                  </a:cubicBezTo>
                  <a:cubicBezTo>
                    <a:pt x="3492" y="1522"/>
                    <a:pt x="3941" y="900"/>
                    <a:pt x="4425" y="277"/>
                  </a:cubicBezTo>
                  <a:cubicBezTo>
                    <a:pt x="4494" y="208"/>
                    <a:pt x="4529" y="105"/>
                    <a:pt x="44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38"/>
            <p:cNvSpPr/>
            <p:nvPr/>
          </p:nvSpPr>
          <p:spPr>
            <a:xfrm>
              <a:off x="1777869" y="1471348"/>
              <a:ext cx="26777" cy="26257"/>
            </a:xfrm>
            <a:custGeom>
              <a:avLst/>
              <a:gdLst/>
              <a:ahLst/>
              <a:cxnLst/>
              <a:rect l="l" t="t" r="r" b="b"/>
              <a:pathLst>
                <a:path w="2835" h="2780" extrusionOk="0">
                  <a:moveTo>
                    <a:pt x="2720" y="0"/>
                  </a:moveTo>
                  <a:cubicBezTo>
                    <a:pt x="2694" y="0"/>
                    <a:pt x="2686" y="25"/>
                    <a:pt x="2662" y="49"/>
                  </a:cubicBezTo>
                  <a:cubicBezTo>
                    <a:pt x="2316" y="429"/>
                    <a:pt x="1971" y="809"/>
                    <a:pt x="1590" y="1086"/>
                  </a:cubicBezTo>
                  <a:cubicBezTo>
                    <a:pt x="1037" y="1501"/>
                    <a:pt x="623" y="2054"/>
                    <a:pt x="173" y="2538"/>
                  </a:cubicBezTo>
                  <a:cubicBezTo>
                    <a:pt x="104" y="2607"/>
                    <a:pt x="0" y="2676"/>
                    <a:pt x="35" y="2780"/>
                  </a:cubicBezTo>
                  <a:cubicBezTo>
                    <a:pt x="277" y="2641"/>
                    <a:pt x="450" y="2434"/>
                    <a:pt x="623" y="2261"/>
                  </a:cubicBezTo>
                  <a:cubicBezTo>
                    <a:pt x="899" y="1950"/>
                    <a:pt x="1141" y="1639"/>
                    <a:pt x="1452" y="1432"/>
                  </a:cubicBezTo>
                  <a:cubicBezTo>
                    <a:pt x="1971" y="1051"/>
                    <a:pt x="2316" y="567"/>
                    <a:pt x="2731" y="118"/>
                  </a:cubicBezTo>
                  <a:cubicBezTo>
                    <a:pt x="2766" y="84"/>
                    <a:pt x="2835" y="49"/>
                    <a:pt x="2766" y="14"/>
                  </a:cubicBezTo>
                  <a:cubicBezTo>
                    <a:pt x="2745" y="4"/>
                    <a:pt x="2731" y="0"/>
                    <a:pt x="27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38"/>
            <p:cNvSpPr/>
            <p:nvPr/>
          </p:nvSpPr>
          <p:spPr>
            <a:xfrm>
              <a:off x="1778199" y="1497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38"/>
            <p:cNvSpPr/>
            <p:nvPr/>
          </p:nvSpPr>
          <p:spPr>
            <a:xfrm>
              <a:off x="1623122" y="1467239"/>
              <a:ext cx="12741" cy="20902"/>
            </a:xfrm>
            <a:custGeom>
              <a:avLst/>
              <a:gdLst/>
              <a:ahLst/>
              <a:cxnLst/>
              <a:rect l="l" t="t" r="r" b="b"/>
              <a:pathLst>
                <a:path w="1349" h="2213" extrusionOk="0">
                  <a:moveTo>
                    <a:pt x="1349" y="0"/>
                  </a:moveTo>
                  <a:lnTo>
                    <a:pt x="1349" y="0"/>
                  </a:lnTo>
                  <a:cubicBezTo>
                    <a:pt x="1280" y="35"/>
                    <a:pt x="1245" y="69"/>
                    <a:pt x="1210" y="104"/>
                  </a:cubicBezTo>
                  <a:cubicBezTo>
                    <a:pt x="934" y="657"/>
                    <a:pt x="554" y="1141"/>
                    <a:pt x="208" y="1659"/>
                  </a:cubicBezTo>
                  <a:cubicBezTo>
                    <a:pt x="104" y="1832"/>
                    <a:pt x="1" y="2005"/>
                    <a:pt x="35" y="2212"/>
                  </a:cubicBezTo>
                  <a:cubicBezTo>
                    <a:pt x="277" y="1832"/>
                    <a:pt x="519" y="1452"/>
                    <a:pt x="796" y="1106"/>
                  </a:cubicBezTo>
                  <a:cubicBezTo>
                    <a:pt x="1038" y="760"/>
                    <a:pt x="1245" y="415"/>
                    <a:pt x="1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38"/>
            <p:cNvSpPr/>
            <p:nvPr/>
          </p:nvSpPr>
          <p:spPr>
            <a:xfrm>
              <a:off x="1635854" y="146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38"/>
            <p:cNvSpPr/>
            <p:nvPr/>
          </p:nvSpPr>
          <p:spPr>
            <a:xfrm>
              <a:off x="1623453" y="14881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38"/>
            <p:cNvSpPr/>
            <p:nvPr/>
          </p:nvSpPr>
          <p:spPr>
            <a:xfrm>
              <a:off x="1822590" y="173657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38"/>
            <p:cNvSpPr/>
            <p:nvPr/>
          </p:nvSpPr>
          <p:spPr>
            <a:xfrm>
              <a:off x="1621819" y="14904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38"/>
            <p:cNvSpPr/>
            <p:nvPr/>
          </p:nvSpPr>
          <p:spPr>
            <a:xfrm>
              <a:off x="1616265" y="1490351"/>
              <a:ext cx="5563" cy="7584"/>
            </a:xfrm>
            <a:custGeom>
              <a:avLst/>
              <a:gdLst/>
              <a:ahLst/>
              <a:cxnLst/>
              <a:rect l="l" t="t" r="r" b="b"/>
              <a:pathLst>
                <a:path w="589" h="803" extrusionOk="0">
                  <a:moveTo>
                    <a:pt x="549" y="0"/>
                  </a:moveTo>
                  <a:cubicBezTo>
                    <a:pt x="475" y="0"/>
                    <a:pt x="445" y="81"/>
                    <a:pt x="416" y="111"/>
                  </a:cubicBezTo>
                  <a:lnTo>
                    <a:pt x="416" y="145"/>
                  </a:lnTo>
                  <a:cubicBezTo>
                    <a:pt x="277" y="353"/>
                    <a:pt x="139" y="595"/>
                    <a:pt x="1" y="802"/>
                  </a:cubicBezTo>
                  <a:cubicBezTo>
                    <a:pt x="174" y="802"/>
                    <a:pt x="208" y="664"/>
                    <a:pt x="277" y="526"/>
                  </a:cubicBezTo>
                  <a:cubicBezTo>
                    <a:pt x="416" y="387"/>
                    <a:pt x="485" y="180"/>
                    <a:pt x="588" y="7"/>
                  </a:cubicBezTo>
                  <a:cubicBezTo>
                    <a:pt x="574" y="2"/>
                    <a:pt x="561" y="0"/>
                    <a:pt x="5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38"/>
            <p:cNvSpPr/>
            <p:nvPr/>
          </p:nvSpPr>
          <p:spPr>
            <a:xfrm>
              <a:off x="1613979" y="1498247"/>
              <a:ext cx="2626" cy="4260"/>
            </a:xfrm>
            <a:custGeom>
              <a:avLst/>
              <a:gdLst/>
              <a:ahLst/>
              <a:cxnLst/>
              <a:rect l="l" t="t" r="r" b="b"/>
              <a:pathLst>
                <a:path w="278" h="451" extrusionOk="0">
                  <a:moveTo>
                    <a:pt x="243" y="1"/>
                  </a:moveTo>
                  <a:cubicBezTo>
                    <a:pt x="174" y="174"/>
                    <a:pt x="1" y="277"/>
                    <a:pt x="70" y="450"/>
                  </a:cubicBezTo>
                  <a:cubicBezTo>
                    <a:pt x="139" y="312"/>
                    <a:pt x="277" y="208"/>
                    <a:pt x="2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38"/>
            <p:cNvSpPr/>
            <p:nvPr/>
          </p:nvSpPr>
          <p:spPr>
            <a:xfrm>
              <a:off x="1616265" y="14979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38"/>
            <p:cNvSpPr/>
            <p:nvPr/>
          </p:nvSpPr>
          <p:spPr>
            <a:xfrm>
              <a:off x="1610721" y="150869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38"/>
            <p:cNvSpPr/>
            <p:nvPr/>
          </p:nvSpPr>
          <p:spPr>
            <a:xfrm>
              <a:off x="1610390" y="1506408"/>
              <a:ext cx="1965" cy="2295"/>
            </a:xfrm>
            <a:custGeom>
              <a:avLst/>
              <a:gdLst/>
              <a:ahLst/>
              <a:cxnLst/>
              <a:rect l="l" t="t" r="r" b="b"/>
              <a:pathLst>
                <a:path w="208" h="243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04" y="70"/>
                    <a:pt x="1" y="139"/>
                    <a:pt x="35" y="243"/>
                  </a:cubicBezTo>
                  <a:cubicBezTo>
                    <a:pt x="139" y="208"/>
                    <a:pt x="208" y="105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38"/>
            <p:cNvSpPr/>
            <p:nvPr/>
          </p:nvSpPr>
          <p:spPr>
            <a:xfrm>
              <a:off x="1623453" y="14881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38"/>
            <p:cNvSpPr/>
            <p:nvPr/>
          </p:nvSpPr>
          <p:spPr>
            <a:xfrm>
              <a:off x="1621488" y="1488132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208" y="0"/>
                  </a:moveTo>
                  <a:lnTo>
                    <a:pt x="208" y="0"/>
                  </a:lnTo>
                  <a:cubicBezTo>
                    <a:pt x="70" y="35"/>
                    <a:pt x="1" y="104"/>
                    <a:pt x="35" y="242"/>
                  </a:cubicBezTo>
                  <a:cubicBezTo>
                    <a:pt x="70" y="138"/>
                    <a:pt x="139" y="104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38"/>
            <p:cNvSpPr/>
            <p:nvPr/>
          </p:nvSpPr>
          <p:spPr>
            <a:xfrm>
              <a:off x="1621819" y="14904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38"/>
            <p:cNvSpPr/>
            <p:nvPr/>
          </p:nvSpPr>
          <p:spPr>
            <a:xfrm>
              <a:off x="1864706" y="165103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38"/>
            <p:cNvSpPr/>
            <p:nvPr/>
          </p:nvSpPr>
          <p:spPr>
            <a:xfrm>
              <a:off x="1866340" y="164875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38"/>
            <p:cNvSpPr/>
            <p:nvPr/>
          </p:nvSpPr>
          <p:spPr>
            <a:xfrm>
              <a:off x="1865036" y="1649074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70" y="70"/>
                    <a:pt x="0" y="139"/>
                    <a:pt x="0" y="208"/>
                  </a:cubicBezTo>
                  <a:cubicBezTo>
                    <a:pt x="70" y="174"/>
                    <a:pt x="104" y="104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38"/>
            <p:cNvSpPr/>
            <p:nvPr/>
          </p:nvSpPr>
          <p:spPr>
            <a:xfrm>
              <a:off x="1866340" y="1646789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70" y="35"/>
                    <a:pt x="35" y="139"/>
                    <a:pt x="1" y="208"/>
                  </a:cubicBezTo>
                  <a:cubicBezTo>
                    <a:pt x="104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38"/>
            <p:cNvSpPr/>
            <p:nvPr/>
          </p:nvSpPr>
          <p:spPr>
            <a:xfrm>
              <a:off x="1761869" y="152077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35" y="1"/>
                    <a:pt x="1" y="35"/>
                    <a:pt x="1" y="70"/>
                  </a:cubicBezTo>
                  <a:lnTo>
                    <a:pt x="70" y="70"/>
                  </a:lnTo>
                  <a:cubicBezTo>
                    <a:pt x="70" y="45"/>
                    <a:pt x="70" y="21"/>
                    <a:pt x="58" y="21"/>
                  </a:cubicBezTo>
                  <a:cubicBezTo>
                    <a:pt x="53" y="21"/>
                    <a:pt x="45" y="2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38"/>
            <p:cNvSpPr/>
            <p:nvPr/>
          </p:nvSpPr>
          <p:spPr>
            <a:xfrm>
              <a:off x="1867643" y="164678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35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38"/>
            <p:cNvSpPr/>
            <p:nvPr/>
          </p:nvSpPr>
          <p:spPr>
            <a:xfrm>
              <a:off x="1867974" y="1645164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0" y="0"/>
                  </a:moveTo>
                  <a:lnTo>
                    <a:pt x="0" y="173"/>
                  </a:lnTo>
                  <a:cubicBezTo>
                    <a:pt x="70" y="138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38"/>
            <p:cNvSpPr/>
            <p:nvPr/>
          </p:nvSpPr>
          <p:spPr>
            <a:xfrm>
              <a:off x="1599944" y="136113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0" y="35"/>
                    <a:pt x="35" y="35"/>
                    <a:pt x="70" y="70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38"/>
            <p:cNvSpPr/>
            <p:nvPr/>
          </p:nvSpPr>
          <p:spPr>
            <a:xfrm>
              <a:off x="1600596" y="13617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38"/>
            <p:cNvSpPr/>
            <p:nvPr/>
          </p:nvSpPr>
          <p:spPr>
            <a:xfrm>
              <a:off x="1580034" y="1481596"/>
              <a:ext cx="5554" cy="56169"/>
            </a:xfrm>
            <a:custGeom>
              <a:avLst/>
              <a:gdLst/>
              <a:ahLst/>
              <a:cxnLst/>
              <a:rect l="l" t="t" r="r" b="b"/>
              <a:pathLst>
                <a:path w="588" h="5947" extrusionOk="0">
                  <a:moveTo>
                    <a:pt x="484" y="1"/>
                  </a:moveTo>
                  <a:cubicBezTo>
                    <a:pt x="380" y="2006"/>
                    <a:pt x="242" y="3976"/>
                    <a:pt x="0" y="5946"/>
                  </a:cubicBezTo>
                  <a:cubicBezTo>
                    <a:pt x="173" y="5531"/>
                    <a:pt x="207" y="5047"/>
                    <a:pt x="277" y="4598"/>
                  </a:cubicBezTo>
                  <a:cubicBezTo>
                    <a:pt x="380" y="3734"/>
                    <a:pt x="415" y="2835"/>
                    <a:pt x="449" y="1937"/>
                  </a:cubicBezTo>
                  <a:cubicBezTo>
                    <a:pt x="484" y="1522"/>
                    <a:pt x="553" y="1107"/>
                    <a:pt x="588" y="692"/>
                  </a:cubicBezTo>
                  <a:cubicBezTo>
                    <a:pt x="588" y="485"/>
                    <a:pt x="588" y="243"/>
                    <a:pt x="4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38"/>
            <p:cNvSpPr/>
            <p:nvPr/>
          </p:nvSpPr>
          <p:spPr>
            <a:xfrm>
              <a:off x="1579704" y="153775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69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38"/>
            <p:cNvSpPr/>
            <p:nvPr/>
          </p:nvSpPr>
          <p:spPr>
            <a:xfrm>
              <a:off x="1578721" y="1414999"/>
              <a:ext cx="7518" cy="40491"/>
            </a:xfrm>
            <a:custGeom>
              <a:avLst/>
              <a:gdLst/>
              <a:ahLst/>
              <a:cxnLst/>
              <a:rect l="l" t="t" r="r" b="b"/>
              <a:pathLst>
                <a:path w="796" h="4287" extrusionOk="0">
                  <a:moveTo>
                    <a:pt x="761" y="1"/>
                  </a:moveTo>
                  <a:cubicBezTo>
                    <a:pt x="381" y="1280"/>
                    <a:pt x="1" y="3906"/>
                    <a:pt x="139" y="4287"/>
                  </a:cubicBezTo>
                  <a:cubicBezTo>
                    <a:pt x="277" y="2973"/>
                    <a:pt x="485" y="1694"/>
                    <a:pt x="761" y="415"/>
                  </a:cubicBezTo>
                  <a:cubicBezTo>
                    <a:pt x="796" y="277"/>
                    <a:pt x="796" y="139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38"/>
            <p:cNvSpPr/>
            <p:nvPr/>
          </p:nvSpPr>
          <p:spPr>
            <a:xfrm>
              <a:off x="1585578" y="141499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38"/>
            <p:cNvSpPr/>
            <p:nvPr/>
          </p:nvSpPr>
          <p:spPr>
            <a:xfrm>
              <a:off x="1588516" y="1459730"/>
              <a:ext cx="1643" cy="8491"/>
            </a:xfrm>
            <a:custGeom>
              <a:avLst/>
              <a:gdLst/>
              <a:ahLst/>
              <a:cxnLst/>
              <a:rect l="l" t="t" r="r" b="b"/>
              <a:pathLst>
                <a:path w="174" h="899" extrusionOk="0">
                  <a:moveTo>
                    <a:pt x="70" y="0"/>
                  </a:moveTo>
                  <a:cubicBezTo>
                    <a:pt x="35" y="0"/>
                    <a:pt x="1" y="35"/>
                    <a:pt x="1" y="104"/>
                  </a:cubicBezTo>
                  <a:lnTo>
                    <a:pt x="1" y="899"/>
                  </a:lnTo>
                  <a:cubicBezTo>
                    <a:pt x="104" y="657"/>
                    <a:pt x="139" y="380"/>
                    <a:pt x="174" y="104"/>
                  </a:cubicBezTo>
                  <a:cubicBezTo>
                    <a:pt x="174" y="69"/>
                    <a:pt x="139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38"/>
            <p:cNvSpPr/>
            <p:nvPr/>
          </p:nvSpPr>
          <p:spPr>
            <a:xfrm>
              <a:off x="1589498" y="1495640"/>
              <a:ext cx="2295" cy="5554"/>
            </a:xfrm>
            <a:custGeom>
              <a:avLst/>
              <a:gdLst/>
              <a:ahLst/>
              <a:cxnLst/>
              <a:rect l="l" t="t" r="r" b="b"/>
              <a:pathLst>
                <a:path w="243" h="588" extrusionOk="0">
                  <a:moveTo>
                    <a:pt x="70" y="0"/>
                  </a:moveTo>
                  <a:cubicBezTo>
                    <a:pt x="70" y="208"/>
                    <a:pt x="0" y="346"/>
                    <a:pt x="104" y="588"/>
                  </a:cubicBezTo>
                  <a:cubicBezTo>
                    <a:pt x="104" y="380"/>
                    <a:pt x="242" y="24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38"/>
            <p:cNvSpPr/>
            <p:nvPr/>
          </p:nvSpPr>
          <p:spPr>
            <a:xfrm>
              <a:off x="1590150" y="1489104"/>
              <a:ext cx="1965" cy="4260"/>
            </a:xfrm>
            <a:custGeom>
              <a:avLst/>
              <a:gdLst/>
              <a:ahLst/>
              <a:cxnLst/>
              <a:rect l="l" t="t" r="r" b="b"/>
              <a:pathLst>
                <a:path w="208" h="451" extrusionOk="0">
                  <a:moveTo>
                    <a:pt x="173" y="1"/>
                  </a:moveTo>
                  <a:cubicBezTo>
                    <a:pt x="139" y="1"/>
                    <a:pt x="70" y="1"/>
                    <a:pt x="70" y="35"/>
                  </a:cubicBezTo>
                  <a:cubicBezTo>
                    <a:pt x="1" y="139"/>
                    <a:pt x="1" y="277"/>
                    <a:pt x="70" y="450"/>
                  </a:cubicBezTo>
                  <a:cubicBezTo>
                    <a:pt x="139" y="312"/>
                    <a:pt x="173" y="208"/>
                    <a:pt x="208" y="70"/>
                  </a:cubicBezTo>
                  <a:cubicBezTo>
                    <a:pt x="208" y="35"/>
                    <a:pt x="208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38"/>
            <p:cNvSpPr/>
            <p:nvPr/>
          </p:nvSpPr>
          <p:spPr>
            <a:xfrm>
              <a:off x="1587212" y="16481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38"/>
            <p:cNvSpPr/>
            <p:nvPr/>
          </p:nvSpPr>
          <p:spPr>
            <a:xfrm>
              <a:off x="1587212" y="1648101"/>
              <a:ext cx="1313" cy="3920"/>
            </a:xfrm>
            <a:custGeom>
              <a:avLst/>
              <a:gdLst/>
              <a:ahLst/>
              <a:cxnLst/>
              <a:rect l="l" t="t" r="r" b="b"/>
              <a:pathLst>
                <a:path w="139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138"/>
                    <a:pt x="70" y="277"/>
                    <a:pt x="70" y="415"/>
                  </a:cubicBezTo>
                  <a:cubicBezTo>
                    <a:pt x="70" y="277"/>
                    <a:pt x="139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38"/>
            <p:cNvSpPr/>
            <p:nvPr/>
          </p:nvSpPr>
          <p:spPr>
            <a:xfrm>
              <a:off x="1582310" y="1591290"/>
              <a:ext cx="992" cy="3599"/>
            </a:xfrm>
            <a:custGeom>
              <a:avLst/>
              <a:gdLst/>
              <a:ahLst/>
              <a:cxnLst/>
              <a:rect l="l" t="t" r="r" b="b"/>
              <a:pathLst>
                <a:path w="105" h="381" extrusionOk="0">
                  <a:moveTo>
                    <a:pt x="105" y="1"/>
                  </a:moveTo>
                  <a:lnTo>
                    <a:pt x="105" y="1"/>
                  </a:lnTo>
                  <a:cubicBezTo>
                    <a:pt x="1" y="104"/>
                    <a:pt x="1" y="208"/>
                    <a:pt x="70" y="381"/>
                  </a:cubicBezTo>
                  <a:cubicBezTo>
                    <a:pt x="70" y="208"/>
                    <a:pt x="70" y="104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38"/>
            <p:cNvSpPr/>
            <p:nvPr/>
          </p:nvSpPr>
          <p:spPr>
            <a:xfrm>
              <a:off x="1584596" y="1627200"/>
              <a:ext cx="1322" cy="2956"/>
            </a:xfrm>
            <a:custGeom>
              <a:avLst/>
              <a:gdLst/>
              <a:ahLst/>
              <a:cxnLst/>
              <a:rect l="l" t="t" r="r" b="b"/>
              <a:pathLst>
                <a:path w="140" h="313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105"/>
                    <a:pt x="1" y="208"/>
                    <a:pt x="70" y="312"/>
                  </a:cubicBezTo>
                  <a:cubicBezTo>
                    <a:pt x="139" y="174"/>
                    <a:pt x="105" y="10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38"/>
            <p:cNvSpPr/>
            <p:nvPr/>
          </p:nvSpPr>
          <p:spPr>
            <a:xfrm>
              <a:off x="1589167" y="14378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38"/>
            <p:cNvSpPr/>
            <p:nvPr/>
          </p:nvSpPr>
          <p:spPr>
            <a:xfrm>
              <a:off x="1589167" y="1437856"/>
              <a:ext cx="992" cy="3599"/>
            </a:xfrm>
            <a:custGeom>
              <a:avLst/>
              <a:gdLst/>
              <a:ahLst/>
              <a:cxnLst/>
              <a:rect l="l" t="t" r="r" b="b"/>
              <a:pathLst>
                <a:path w="105" h="381" extrusionOk="0">
                  <a:moveTo>
                    <a:pt x="1" y="0"/>
                  </a:moveTo>
                  <a:lnTo>
                    <a:pt x="35" y="380"/>
                  </a:lnTo>
                  <a:cubicBezTo>
                    <a:pt x="35" y="242"/>
                    <a:pt x="105" y="10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38"/>
            <p:cNvSpPr/>
            <p:nvPr/>
          </p:nvSpPr>
          <p:spPr>
            <a:xfrm>
              <a:off x="1586882" y="1643851"/>
              <a:ext cx="661" cy="4260"/>
            </a:xfrm>
            <a:custGeom>
              <a:avLst/>
              <a:gdLst/>
              <a:ahLst/>
              <a:cxnLst/>
              <a:rect l="l" t="t" r="r" b="b"/>
              <a:pathLst>
                <a:path w="70" h="451" extrusionOk="0">
                  <a:moveTo>
                    <a:pt x="1" y="1"/>
                  </a:moveTo>
                  <a:cubicBezTo>
                    <a:pt x="35" y="139"/>
                    <a:pt x="35" y="277"/>
                    <a:pt x="35" y="450"/>
                  </a:cubicBezTo>
                  <a:cubicBezTo>
                    <a:pt x="35" y="277"/>
                    <a:pt x="3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38"/>
            <p:cNvSpPr/>
            <p:nvPr/>
          </p:nvSpPr>
          <p:spPr>
            <a:xfrm>
              <a:off x="1587212" y="16481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38"/>
            <p:cNvSpPr/>
            <p:nvPr/>
          </p:nvSpPr>
          <p:spPr>
            <a:xfrm>
              <a:off x="1585578" y="1634057"/>
              <a:ext cx="992" cy="1455"/>
            </a:xfrm>
            <a:custGeom>
              <a:avLst/>
              <a:gdLst/>
              <a:ahLst/>
              <a:cxnLst/>
              <a:rect l="l" t="t" r="r" b="b"/>
              <a:pathLst>
                <a:path w="105" h="154" extrusionOk="0">
                  <a:moveTo>
                    <a:pt x="1" y="1"/>
                  </a:moveTo>
                  <a:cubicBezTo>
                    <a:pt x="1" y="35"/>
                    <a:pt x="1" y="70"/>
                    <a:pt x="1" y="104"/>
                  </a:cubicBezTo>
                  <a:cubicBezTo>
                    <a:pt x="1" y="129"/>
                    <a:pt x="18" y="153"/>
                    <a:pt x="28" y="153"/>
                  </a:cubicBezTo>
                  <a:cubicBezTo>
                    <a:pt x="32" y="153"/>
                    <a:pt x="35" y="149"/>
                    <a:pt x="35" y="139"/>
                  </a:cubicBezTo>
                  <a:cubicBezTo>
                    <a:pt x="104" y="104"/>
                    <a:pt x="70" y="70"/>
                    <a:pt x="70" y="35"/>
                  </a:cubicBezTo>
                  <a:cubicBezTo>
                    <a:pt x="70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38"/>
            <p:cNvSpPr/>
            <p:nvPr/>
          </p:nvSpPr>
          <p:spPr>
            <a:xfrm>
              <a:off x="1579373" y="1538407"/>
              <a:ext cx="992" cy="3268"/>
            </a:xfrm>
            <a:custGeom>
              <a:avLst/>
              <a:gdLst/>
              <a:ahLst/>
              <a:cxnLst/>
              <a:rect l="l" t="t" r="r" b="b"/>
              <a:pathLst>
                <a:path w="105" h="346" extrusionOk="0">
                  <a:moveTo>
                    <a:pt x="70" y="0"/>
                  </a:moveTo>
                  <a:cubicBezTo>
                    <a:pt x="1" y="69"/>
                    <a:pt x="1" y="173"/>
                    <a:pt x="70" y="346"/>
                  </a:cubicBezTo>
                  <a:cubicBezTo>
                    <a:pt x="70" y="208"/>
                    <a:pt x="105" y="138"/>
                    <a:pt x="70" y="69"/>
                  </a:cubicBezTo>
                  <a:cubicBezTo>
                    <a:pt x="70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38"/>
            <p:cNvSpPr/>
            <p:nvPr/>
          </p:nvSpPr>
          <p:spPr>
            <a:xfrm>
              <a:off x="1579704" y="1538077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38"/>
            <p:cNvSpPr/>
            <p:nvPr/>
          </p:nvSpPr>
          <p:spPr>
            <a:xfrm>
              <a:off x="1584927" y="1472783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cubicBezTo>
                    <a:pt x="0" y="35"/>
                    <a:pt x="0" y="70"/>
                    <a:pt x="0" y="104"/>
                  </a:cubicBezTo>
                  <a:lnTo>
                    <a:pt x="35" y="70"/>
                  </a:lnTo>
                  <a:cubicBezTo>
                    <a:pt x="35" y="7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38"/>
            <p:cNvSpPr/>
            <p:nvPr/>
          </p:nvSpPr>
          <p:spPr>
            <a:xfrm>
              <a:off x="1579704" y="1594879"/>
              <a:ext cx="9" cy="671"/>
            </a:xfrm>
            <a:custGeom>
              <a:avLst/>
              <a:gdLst/>
              <a:ahLst/>
              <a:cxnLst/>
              <a:rect l="l" t="t" r="r" b="b"/>
              <a:pathLst>
                <a:path w="1" h="71" extrusionOk="0">
                  <a:moveTo>
                    <a:pt x="0" y="70"/>
                  </a:moveTo>
                  <a:cubicBezTo>
                    <a:pt x="0" y="70"/>
                    <a:pt x="0" y="70"/>
                    <a:pt x="0" y="70"/>
                  </a:cubicBezTo>
                  <a:lnTo>
                    <a:pt x="0" y="36"/>
                  </a:lnTo>
                  <a:lnTo>
                    <a:pt x="0" y="1"/>
                  </a:lnTo>
                  <a:cubicBezTo>
                    <a:pt x="0" y="1"/>
                    <a:pt x="0" y="36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38"/>
            <p:cNvSpPr/>
            <p:nvPr/>
          </p:nvSpPr>
          <p:spPr>
            <a:xfrm>
              <a:off x="1585909" y="1638307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35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0" y="104"/>
                    <a:pt x="0" y="138"/>
                    <a:pt x="69" y="138"/>
                  </a:cubicBezTo>
                  <a:cubicBezTo>
                    <a:pt x="69" y="138"/>
                    <a:pt x="69" y="104"/>
                    <a:pt x="104" y="69"/>
                  </a:cubicBezTo>
                  <a:cubicBezTo>
                    <a:pt x="69" y="35"/>
                    <a:pt x="69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38"/>
            <p:cNvSpPr/>
            <p:nvPr/>
          </p:nvSpPr>
          <p:spPr>
            <a:xfrm>
              <a:off x="1583293" y="1618388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35" y="1"/>
                  </a:moveTo>
                  <a:cubicBezTo>
                    <a:pt x="35" y="1"/>
                    <a:pt x="1" y="35"/>
                    <a:pt x="1" y="70"/>
                  </a:cubicBezTo>
                  <a:cubicBezTo>
                    <a:pt x="35" y="70"/>
                    <a:pt x="35" y="139"/>
                    <a:pt x="70" y="139"/>
                  </a:cubicBezTo>
                  <a:cubicBezTo>
                    <a:pt x="104" y="139"/>
                    <a:pt x="139" y="104"/>
                    <a:pt x="139" y="70"/>
                  </a:cubicBezTo>
                  <a:cubicBezTo>
                    <a:pt x="139" y="35"/>
                    <a:pt x="104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38"/>
            <p:cNvSpPr/>
            <p:nvPr/>
          </p:nvSpPr>
          <p:spPr>
            <a:xfrm>
              <a:off x="1578721" y="1544603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1"/>
                    <a:pt x="35" y="36"/>
                    <a:pt x="1" y="36"/>
                  </a:cubicBezTo>
                  <a:cubicBezTo>
                    <a:pt x="1" y="36"/>
                    <a:pt x="35" y="105"/>
                    <a:pt x="35" y="105"/>
                  </a:cubicBezTo>
                  <a:lnTo>
                    <a:pt x="7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38"/>
            <p:cNvSpPr/>
            <p:nvPr/>
          </p:nvSpPr>
          <p:spPr>
            <a:xfrm>
              <a:off x="1588516" y="1436543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70"/>
                    <a:pt x="35" y="70"/>
                    <a:pt x="35" y="105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38"/>
            <p:cNvSpPr/>
            <p:nvPr/>
          </p:nvSpPr>
          <p:spPr>
            <a:xfrm>
              <a:off x="1588846" y="143752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38"/>
            <p:cNvSpPr/>
            <p:nvPr/>
          </p:nvSpPr>
          <p:spPr>
            <a:xfrm>
              <a:off x="1585578" y="146690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38"/>
            <p:cNvSpPr/>
            <p:nvPr/>
          </p:nvSpPr>
          <p:spPr>
            <a:xfrm>
              <a:off x="1578070" y="1551319"/>
              <a:ext cx="340" cy="699"/>
            </a:xfrm>
            <a:custGeom>
              <a:avLst/>
              <a:gdLst/>
              <a:ahLst/>
              <a:cxnLst/>
              <a:rect l="l" t="t" r="r" b="b"/>
              <a:pathLst>
                <a:path w="36" h="74" extrusionOk="0">
                  <a:moveTo>
                    <a:pt x="34" y="0"/>
                  </a:moveTo>
                  <a:cubicBezTo>
                    <a:pt x="31" y="0"/>
                    <a:pt x="24" y="16"/>
                    <a:pt x="1" y="16"/>
                  </a:cubicBezTo>
                  <a:cubicBezTo>
                    <a:pt x="1" y="56"/>
                    <a:pt x="12" y="73"/>
                    <a:pt x="22" y="73"/>
                  </a:cubicBezTo>
                  <a:cubicBezTo>
                    <a:pt x="29" y="73"/>
                    <a:pt x="35" y="65"/>
                    <a:pt x="35" y="50"/>
                  </a:cubicBezTo>
                  <a:lnTo>
                    <a:pt x="35" y="16"/>
                  </a:lnTo>
                  <a:cubicBezTo>
                    <a:pt x="35" y="4"/>
                    <a:pt x="35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38"/>
            <p:cNvSpPr/>
            <p:nvPr/>
          </p:nvSpPr>
          <p:spPr>
            <a:xfrm>
              <a:off x="1589819" y="1505756"/>
              <a:ext cx="671" cy="661"/>
            </a:xfrm>
            <a:custGeom>
              <a:avLst/>
              <a:gdLst/>
              <a:ahLst/>
              <a:cxnLst/>
              <a:rect l="l" t="t" r="r" b="b"/>
              <a:pathLst>
                <a:path w="71" h="70" extrusionOk="0">
                  <a:moveTo>
                    <a:pt x="36" y="1"/>
                  </a:moveTo>
                  <a:cubicBezTo>
                    <a:pt x="36" y="1"/>
                    <a:pt x="1" y="35"/>
                    <a:pt x="36" y="70"/>
                  </a:cubicBezTo>
                  <a:lnTo>
                    <a:pt x="70" y="35"/>
                  </a:lnTo>
                  <a:cubicBezTo>
                    <a:pt x="70" y="35"/>
                    <a:pt x="7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38"/>
            <p:cNvSpPr/>
            <p:nvPr/>
          </p:nvSpPr>
          <p:spPr>
            <a:xfrm>
              <a:off x="1577418" y="1561255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38"/>
            <p:cNvSpPr/>
            <p:nvPr/>
          </p:nvSpPr>
          <p:spPr>
            <a:xfrm>
              <a:off x="1671443" y="1444713"/>
              <a:ext cx="1643" cy="9794"/>
            </a:xfrm>
            <a:custGeom>
              <a:avLst/>
              <a:gdLst/>
              <a:ahLst/>
              <a:cxnLst/>
              <a:rect l="l" t="t" r="r" b="b"/>
              <a:pathLst>
                <a:path w="174" h="1037" extrusionOk="0">
                  <a:moveTo>
                    <a:pt x="173" y="0"/>
                  </a:moveTo>
                  <a:cubicBezTo>
                    <a:pt x="0" y="553"/>
                    <a:pt x="0" y="795"/>
                    <a:pt x="173" y="1037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38"/>
            <p:cNvSpPr/>
            <p:nvPr/>
          </p:nvSpPr>
          <p:spPr>
            <a:xfrm>
              <a:off x="1704084" y="1400633"/>
              <a:ext cx="992" cy="3599"/>
            </a:xfrm>
            <a:custGeom>
              <a:avLst/>
              <a:gdLst/>
              <a:ahLst/>
              <a:cxnLst/>
              <a:rect l="l" t="t" r="r" b="b"/>
              <a:pathLst>
                <a:path w="105" h="381" extrusionOk="0">
                  <a:moveTo>
                    <a:pt x="1" y="1"/>
                  </a:moveTo>
                  <a:cubicBezTo>
                    <a:pt x="1" y="139"/>
                    <a:pt x="1" y="208"/>
                    <a:pt x="70" y="381"/>
                  </a:cubicBezTo>
                  <a:cubicBezTo>
                    <a:pt x="35" y="208"/>
                    <a:pt x="104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38"/>
            <p:cNvSpPr/>
            <p:nvPr/>
          </p:nvSpPr>
          <p:spPr>
            <a:xfrm>
              <a:off x="1741959" y="1722075"/>
              <a:ext cx="9804" cy="8302"/>
            </a:xfrm>
            <a:custGeom>
              <a:avLst/>
              <a:gdLst/>
              <a:ahLst/>
              <a:cxnLst/>
              <a:rect l="l" t="t" r="r" b="b"/>
              <a:pathLst>
                <a:path w="1038" h="879" extrusionOk="0">
                  <a:moveTo>
                    <a:pt x="961" y="1"/>
                  </a:moveTo>
                  <a:cubicBezTo>
                    <a:pt x="897" y="1"/>
                    <a:pt x="846" y="33"/>
                    <a:pt x="795" y="84"/>
                  </a:cubicBezTo>
                  <a:cubicBezTo>
                    <a:pt x="519" y="360"/>
                    <a:pt x="208" y="567"/>
                    <a:pt x="0" y="879"/>
                  </a:cubicBezTo>
                  <a:cubicBezTo>
                    <a:pt x="139" y="879"/>
                    <a:pt x="208" y="740"/>
                    <a:pt x="311" y="671"/>
                  </a:cubicBezTo>
                  <a:cubicBezTo>
                    <a:pt x="588" y="464"/>
                    <a:pt x="726" y="153"/>
                    <a:pt x="1037" y="14"/>
                  </a:cubicBezTo>
                  <a:cubicBezTo>
                    <a:pt x="1009" y="5"/>
                    <a:pt x="984" y="1"/>
                    <a:pt x="9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38"/>
            <p:cNvSpPr/>
            <p:nvPr/>
          </p:nvSpPr>
          <p:spPr>
            <a:xfrm>
              <a:off x="1751753" y="172187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38"/>
            <p:cNvSpPr/>
            <p:nvPr/>
          </p:nvSpPr>
          <p:spPr>
            <a:xfrm>
              <a:off x="1741628" y="173036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38"/>
            <p:cNvSpPr/>
            <p:nvPr/>
          </p:nvSpPr>
          <p:spPr>
            <a:xfrm>
              <a:off x="1738039" y="17342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38"/>
            <p:cNvSpPr/>
            <p:nvPr/>
          </p:nvSpPr>
          <p:spPr>
            <a:xfrm>
              <a:off x="1741628" y="17303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38"/>
            <p:cNvSpPr/>
            <p:nvPr/>
          </p:nvSpPr>
          <p:spPr>
            <a:xfrm>
              <a:off x="1738039" y="1730698"/>
              <a:ext cx="3599" cy="3599"/>
            </a:xfrm>
            <a:custGeom>
              <a:avLst/>
              <a:gdLst/>
              <a:ahLst/>
              <a:cxnLst/>
              <a:rect l="l" t="t" r="r" b="b"/>
              <a:pathLst>
                <a:path w="381" h="381" extrusionOk="0">
                  <a:moveTo>
                    <a:pt x="381" y="0"/>
                  </a:moveTo>
                  <a:cubicBezTo>
                    <a:pt x="242" y="104"/>
                    <a:pt x="70" y="173"/>
                    <a:pt x="1" y="380"/>
                  </a:cubicBezTo>
                  <a:cubicBezTo>
                    <a:pt x="173" y="277"/>
                    <a:pt x="346" y="207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38"/>
            <p:cNvSpPr/>
            <p:nvPr/>
          </p:nvSpPr>
          <p:spPr>
            <a:xfrm>
              <a:off x="1762851" y="1710457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35" y="0"/>
                  </a:moveTo>
                  <a:cubicBezTo>
                    <a:pt x="35" y="35"/>
                    <a:pt x="0" y="35"/>
                    <a:pt x="0" y="104"/>
                  </a:cubicBezTo>
                  <a:cubicBezTo>
                    <a:pt x="70" y="69"/>
                    <a:pt x="7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38"/>
            <p:cNvSpPr/>
            <p:nvPr/>
          </p:nvSpPr>
          <p:spPr>
            <a:xfrm>
              <a:off x="1763182" y="1709475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0" y="35"/>
                    <a:pt x="0" y="35"/>
                    <a:pt x="0" y="104"/>
                  </a:cubicBezTo>
                  <a:cubicBezTo>
                    <a:pt x="35" y="69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38"/>
            <p:cNvSpPr/>
            <p:nvPr/>
          </p:nvSpPr>
          <p:spPr>
            <a:xfrm>
              <a:off x="1751753" y="172187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38"/>
            <p:cNvSpPr/>
            <p:nvPr/>
          </p:nvSpPr>
          <p:spPr>
            <a:xfrm>
              <a:off x="1751753" y="1719808"/>
              <a:ext cx="1965" cy="2078"/>
            </a:xfrm>
            <a:custGeom>
              <a:avLst/>
              <a:gdLst/>
              <a:ahLst/>
              <a:cxnLst/>
              <a:rect l="l" t="t" r="r" b="b"/>
              <a:pathLst>
                <a:path w="208" h="220" extrusionOk="0">
                  <a:moveTo>
                    <a:pt x="114" y="1"/>
                  </a:moveTo>
                  <a:cubicBezTo>
                    <a:pt x="22" y="1"/>
                    <a:pt x="0" y="57"/>
                    <a:pt x="0" y="220"/>
                  </a:cubicBezTo>
                  <a:cubicBezTo>
                    <a:pt x="69" y="116"/>
                    <a:pt x="139" y="47"/>
                    <a:pt x="208" y="12"/>
                  </a:cubicBezTo>
                  <a:cubicBezTo>
                    <a:pt x="170" y="5"/>
                    <a:pt x="140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38"/>
            <p:cNvSpPr/>
            <p:nvPr/>
          </p:nvSpPr>
          <p:spPr>
            <a:xfrm>
              <a:off x="1753708" y="171959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38"/>
            <p:cNvSpPr/>
            <p:nvPr/>
          </p:nvSpPr>
          <p:spPr>
            <a:xfrm>
              <a:off x="1760235" y="1711761"/>
              <a:ext cx="1974" cy="614"/>
            </a:xfrm>
            <a:custGeom>
              <a:avLst/>
              <a:gdLst/>
              <a:ahLst/>
              <a:cxnLst/>
              <a:rect l="l" t="t" r="r" b="b"/>
              <a:pathLst>
                <a:path w="209" h="65" extrusionOk="0">
                  <a:moveTo>
                    <a:pt x="208" y="0"/>
                  </a:moveTo>
                  <a:cubicBezTo>
                    <a:pt x="139" y="0"/>
                    <a:pt x="70" y="35"/>
                    <a:pt x="1" y="35"/>
                  </a:cubicBezTo>
                  <a:cubicBezTo>
                    <a:pt x="22" y="56"/>
                    <a:pt x="44" y="64"/>
                    <a:pt x="65" y="64"/>
                  </a:cubicBezTo>
                  <a:cubicBezTo>
                    <a:pt x="113" y="64"/>
                    <a:pt x="161" y="24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38"/>
            <p:cNvSpPr/>
            <p:nvPr/>
          </p:nvSpPr>
          <p:spPr>
            <a:xfrm>
              <a:off x="1754360" y="171861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38"/>
            <p:cNvSpPr/>
            <p:nvPr/>
          </p:nvSpPr>
          <p:spPr>
            <a:xfrm>
              <a:off x="1755012" y="171796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38"/>
            <p:cNvSpPr/>
            <p:nvPr/>
          </p:nvSpPr>
          <p:spPr>
            <a:xfrm>
              <a:off x="1754691" y="1718287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1"/>
                    <a:pt x="0" y="35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38"/>
            <p:cNvSpPr/>
            <p:nvPr/>
          </p:nvSpPr>
          <p:spPr>
            <a:xfrm>
              <a:off x="1758374" y="1713253"/>
              <a:ext cx="897" cy="803"/>
            </a:xfrm>
            <a:custGeom>
              <a:avLst/>
              <a:gdLst/>
              <a:ahLst/>
              <a:cxnLst/>
              <a:rect l="l" t="t" r="r" b="b"/>
              <a:pathLst>
                <a:path w="95" h="85" extrusionOk="0">
                  <a:moveTo>
                    <a:pt x="31" y="1"/>
                  </a:moveTo>
                  <a:cubicBezTo>
                    <a:pt x="11" y="1"/>
                    <a:pt x="1" y="25"/>
                    <a:pt x="25" y="50"/>
                  </a:cubicBezTo>
                  <a:lnTo>
                    <a:pt x="25" y="84"/>
                  </a:lnTo>
                  <a:cubicBezTo>
                    <a:pt x="60" y="50"/>
                    <a:pt x="94" y="50"/>
                    <a:pt x="60" y="15"/>
                  </a:cubicBezTo>
                  <a:cubicBezTo>
                    <a:pt x="50" y="5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38"/>
            <p:cNvSpPr/>
            <p:nvPr/>
          </p:nvSpPr>
          <p:spPr>
            <a:xfrm>
              <a:off x="1755342" y="1716984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cubicBezTo>
                    <a:pt x="35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38"/>
            <p:cNvSpPr/>
            <p:nvPr/>
          </p:nvSpPr>
          <p:spPr>
            <a:xfrm>
              <a:off x="1754360" y="171861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38"/>
            <p:cNvSpPr/>
            <p:nvPr/>
          </p:nvSpPr>
          <p:spPr>
            <a:xfrm>
              <a:off x="1754039" y="171959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38"/>
            <p:cNvSpPr/>
            <p:nvPr/>
          </p:nvSpPr>
          <p:spPr>
            <a:xfrm>
              <a:off x="1753708" y="1718618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cubicBezTo>
                    <a:pt x="35" y="35"/>
                    <a:pt x="1" y="69"/>
                    <a:pt x="35" y="104"/>
                  </a:cubicBezTo>
                  <a:cubicBezTo>
                    <a:pt x="35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38"/>
            <p:cNvSpPr/>
            <p:nvPr/>
          </p:nvSpPr>
          <p:spPr>
            <a:xfrm>
              <a:off x="1758931" y="1712082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39" y="1"/>
                  </a:moveTo>
                  <a:lnTo>
                    <a:pt x="1" y="139"/>
                  </a:lnTo>
                  <a:cubicBezTo>
                    <a:pt x="70" y="105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38"/>
            <p:cNvSpPr/>
            <p:nvPr/>
          </p:nvSpPr>
          <p:spPr>
            <a:xfrm>
              <a:off x="1760235" y="17120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38"/>
            <p:cNvSpPr/>
            <p:nvPr/>
          </p:nvSpPr>
          <p:spPr>
            <a:xfrm>
              <a:off x="1756976" y="1721961"/>
              <a:ext cx="982" cy="907"/>
            </a:xfrm>
            <a:custGeom>
              <a:avLst/>
              <a:gdLst/>
              <a:ahLst/>
              <a:cxnLst/>
              <a:rect l="l" t="t" r="r" b="b"/>
              <a:pathLst>
                <a:path w="104" h="96" extrusionOk="0">
                  <a:moveTo>
                    <a:pt x="48" y="0"/>
                  </a:moveTo>
                  <a:cubicBezTo>
                    <a:pt x="35" y="0"/>
                    <a:pt x="18" y="9"/>
                    <a:pt x="0" y="26"/>
                  </a:cubicBezTo>
                  <a:cubicBezTo>
                    <a:pt x="0" y="26"/>
                    <a:pt x="0" y="61"/>
                    <a:pt x="35" y="61"/>
                  </a:cubicBezTo>
                  <a:lnTo>
                    <a:pt x="35" y="96"/>
                  </a:lnTo>
                  <a:cubicBezTo>
                    <a:pt x="69" y="96"/>
                    <a:pt x="104" y="61"/>
                    <a:pt x="104" y="26"/>
                  </a:cubicBezTo>
                  <a:lnTo>
                    <a:pt x="69" y="26"/>
                  </a:lnTo>
                  <a:cubicBezTo>
                    <a:pt x="69" y="9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38"/>
            <p:cNvSpPr/>
            <p:nvPr/>
          </p:nvSpPr>
          <p:spPr>
            <a:xfrm>
              <a:off x="1757959" y="17218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lnTo>
                    <a:pt x="0" y="35"/>
                  </a:ln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38"/>
            <p:cNvSpPr/>
            <p:nvPr/>
          </p:nvSpPr>
          <p:spPr>
            <a:xfrm>
              <a:off x="1758610" y="17215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38"/>
            <p:cNvSpPr/>
            <p:nvPr/>
          </p:nvSpPr>
          <p:spPr>
            <a:xfrm>
              <a:off x="1757628" y="172220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38"/>
            <p:cNvSpPr/>
            <p:nvPr/>
          </p:nvSpPr>
          <p:spPr>
            <a:xfrm>
              <a:off x="1758610" y="172090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69" y="0"/>
                  </a:moveTo>
                  <a:cubicBezTo>
                    <a:pt x="69" y="10"/>
                    <a:pt x="67" y="19"/>
                    <a:pt x="62" y="28"/>
                  </a:cubicBezTo>
                  <a:lnTo>
                    <a:pt x="62" y="28"/>
                  </a:lnTo>
                  <a:lnTo>
                    <a:pt x="104" y="0"/>
                  </a:lnTo>
                  <a:close/>
                  <a:moveTo>
                    <a:pt x="62" y="28"/>
                  </a:moveTo>
                  <a:lnTo>
                    <a:pt x="0" y="69"/>
                  </a:lnTo>
                  <a:cubicBezTo>
                    <a:pt x="25" y="69"/>
                    <a:pt x="50" y="51"/>
                    <a:pt x="6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38"/>
            <p:cNvSpPr/>
            <p:nvPr/>
          </p:nvSpPr>
          <p:spPr>
            <a:xfrm>
              <a:off x="1760565" y="1719591"/>
              <a:ext cx="897" cy="793"/>
            </a:xfrm>
            <a:custGeom>
              <a:avLst/>
              <a:gdLst/>
              <a:ahLst/>
              <a:cxnLst/>
              <a:rect l="l" t="t" r="r" b="b"/>
              <a:pathLst>
                <a:path w="95" h="84" extrusionOk="0">
                  <a:moveTo>
                    <a:pt x="70" y="1"/>
                  </a:moveTo>
                  <a:cubicBezTo>
                    <a:pt x="35" y="1"/>
                    <a:pt x="35" y="35"/>
                    <a:pt x="1" y="35"/>
                  </a:cubicBezTo>
                  <a:lnTo>
                    <a:pt x="1" y="70"/>
                  </a:lnTo>
                  <a:cubicBezTo>
                    <a:pt x="19" y="79"/>
                    <a:pt x="35" y="84"/>
                    <a:pt x="48" y="84"/>
                  </a:cubicBezTo>
                  <a:cubicBezTo>
                    <a:pt x="83" y="84"/>
                    <a:pt x="95" y="5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38"/>
            <p:cNvSpPr/>
            <p:nvPr/>
          </p:nvSpPr>
          <p:spPr>
            <a:xfrm>
              <a:off x="1759583" y="171992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0"/>
                  </a:moveTo>
                  <a:cubicBezTo>
                    <a:pt x="70" y="35"/>
                    <a:pt x="35" y="70"/>
                    <a:pt x="1" y="104"/>
                  </a:cubicBezTo>
                  <a:cubicBezTo>
                    <a:pt x="35" y="104"/>
                    <a:pt x="70" y="70"/>
                    <a:pt x="105" y="35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38"/>
            <p:cNvSpPr/>
            <p:nvPr/>
          </p:nvSpPr>
          <p:spPr>
            <a:xfrm>
              <a:off x="1755342" y="171665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38"/>
            <p:cNvSpPr/>
            <p:nvPr/>
          </p:nvSpPr>
          <p:spPr>
            <a:xfrm>
              <a:off x="1757959" y="1714698"/>
              <a:ext cx="0" cy="331"/>
            </a:xfrm>
            <a:custGeom>
              <a:avLst/>
              <a:gdLst/>
              <a:ahLst/>
              <a:cxnLst/>
              <a:rect l="l" t="t" r="r" b="b"/>
              <a:pathLst>
                <a:path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38"/>
            <p:cNvSpPr/>
            <p:nvPr/>
          </p:nvSpPr>
          <p:spPr>
            <a:xfrm>
              <a:off x="1757959" y="171404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0"/>
                  </a:moveTo>
                  <a:lnTo>
                    <a:pt x="0" y="69"/>
                  </a:lnTo>
                  <a:cubicBezTo>
                    <a:pt x="35" y="69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38"/>
            <p:cNvSpPr/>
            <p:nvPr/>
          </p:nvSpPr>
          <p:spPr>
            <a:xfrm>
              <a:off x="1756325" y="17235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38"/>
            <p:cNvSpPr/>
            <p:nvPr/>
          </p:nvSpPr>
          <p:spPr>
            <a:xfrm>
              <a:off x="1756325" y="172285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38"/>
            <p:cNvSpPr/>
            <p:nvPr/>
          </p:nvSpPr>
          <p:spPr>
            <a:xfrm>
              <a:off x="1761217" y="17192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38"/>
            <p:cNvSpPr/>
            <p:nvPr/>
          </p:nvSpPr>
          <p:spPr>
            <a:xfrm>
              <a:off x="1679272" y="1568442"/>
              <a:ext cx="10786" cy="21941"/>
            </a:xfrm>
            <a:custGeom>
              <a:avLst/>
              <a:gdLst/>
              <a:ahLst/>
              <a:cxnLst/>
              <a:rect l="l" t="t" r="r" b="b"/>
              <a:pathLst>
                <a:path w="1142" h="2323" extrusionOk="0">
                  <a:moveTo>
                    <a:pt x="1141" y="0"/>
                  </a:moveTo>
                  <a:lnTo>
                    <a:pt x="1141" y="0"/>
                  </a:lnTo>
                  <a:cubicBezTo>
                    <a:pt x="1038" y="35"/>
                    <a:pt x="969" y="138"/>
                    <a:pt x="934" y="242"/>
                  </a:cubicBezTo>
                  <a:cubicBezTo>
                    <a:pt x="865" y="519"/>
                    <a:pt x="727" y="726"/>
                    <a:pt x="588" y="1003"/>
                  </a:cubicBezTo>
                  <a:cubicBezTo>
                    <a:pt x="381" y="1417"/>
                    <a:pt x="174" y="1832"/>
                    <a:pt x="1" y="2316"/>
                  </a:cubicBezTo>
                  <a:cubicBezTo>
                    <a:pt x="19" y="2321"/>
                    <a:pt x="37" y="2323"/>
                    <a:pt x="53" y="2323"/>
                  </a:cubicBezTo>
                  <a:cubicBezTo>
                    <a:pt x="156" y="2323"/>
                    <a:pt x="208" y="2233"/>
                    <a:pt x="208" y="2143"/>
                  </a:cubicBezTo>
                  <a:cubicBezTo>
                    <a:pt x="485" y="1417"/>
                    <a:pt x="830" y="726"/>
                    <a:pt x="1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38"/>
            <p:cNvSpPr/>
            <p:nvPr/>
          </p:nvSpPr>
          <p:spPr>
            <a:xfrm>
              <a:off x="1690380" y="1568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38"/>
            <p:cNvSpPr/>
            <p:nvPr/>
          </p:nvSpPr>
          <p:spPr>
            <a:xfrm>
              <a:off x="1675683" y="1591942"/>
              <a:ext cx="3599" cy="6215"/>
            </a:xfrm>
            <a:custGeom>
              <a:avLst/>
              <a:gdLst/>
              <a:ahLst/>
              <a:cxnLst/>
              <a:rect l="l" t="t" r="r" b="b"/>
              <a:pathLst>
                <a:path w="381" h="658" extrusionOk="0">
                  <a:moveTo>
                    <a:pt x="312" y="1"/>
                  </a:moveTo>
                  <a:cubicBezTo>
                    <a:pt x="208" y="35"/>
                    <a:pt x="173" y="139"/>
                    <a:pt x="139" y="243"/>
                  </a:cubicBezTo>
                  <a:cubicBezTo>
                    <a:pt x="70" y="381"/>
                    <a:pt x="70" y="519"/>
                    <a:pt x="1" y="658"/>
                  </a:cubicBezTo>
                  <a:cubicBezTo>
                    <a:pt x="173" y="450"/>
                    <a:pt x="381" y="312"/>
                    <a:pt x="3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38"/>
            <p:cNvSpPr/>
            <p:nvPr/>
          </p:nvSpPr>
          <p:spPr>
            <a:xfrm>
              <a:off x="1675683" y="15981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38"/>
            <p:cNvSpPr/>
            <p:nvPr/>
          </p:nvSpPr>
          <p:spPr>
            <a:xfrm>
              <a:off x="1678621" y="15919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38"/>
            <p:cNvSpPr/>
            <p:nvPr/>
          </p:nvSpPr>
          <p:spPr>
            <a:xfrm>
              <a:off x="1700495" y="1540041"/>
              <a:ext cx="3277" cy="7188"/>
            </a:xfrm>
            <a:custGeom>
              <a:avLst/>
              <a:gdLst/>
              <a:ahLst/>
              <a:cxnLst/>
              <a:rect l="l" t="t" r="r" b="b"/>
              <a:pathLst>
                <a:path w="347" h="761" extrusionOk="0">
                  <a:moveTo>
                    <a:pt x="346" y="0"/>
                  </a:moveTo>
                  <a:cubicBezTo>
                    <a:pt x="243" y="277"/>
                    <a:pt x="35" y="484"/>
                    <a:pt x="1" y="760"/>
                  </a:cubicBezTo>
                  <a:cubicBezTo>
                    <a:pt x="173" y="553"/>
                    <a:pt x="346" y="311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38"/>
            <p:cNvSpPr/>
            <p:nvPr/>
          </p:nvSpPr>
          <p:spPr>
            <a:xfrm>
              <a:off x="1696255" y="1547550"/>
              <a:ext cx="3920" cy="6130"/>
            </a:xfrm>
            <a:custGeom>
              <a:avLst/>
              <a:gdLst/>
              <a:ahLst/>
              <a:cxnLst/>
              <a:rect l="l" t="t" r="r" b="b"/>
              <a:pathLst>
                <a:path w="415" h="649" extrusionOk="0">
                  <a:moveTo>
                    <a:pt x="415" y="0"/>
                  </a:moveTo>
                  <a:cubicBezTo>
                    <a:pt x="311" y="0"/>
                    <a:pt x="311" y="104"/>
                    <a:pt x="277" y="173"/>
                  </a:cubicBezTo>
                  <a:cubicBezTo>
                    <a:pt x="173" y="346"/>
                    <a:pt x="138" y="519"/>
                    <a:pt x="0" y="622"/>
                  </a:cubicBezTo>
                  <a:cubicBezTo>
                    <a:pt x="17" y="640"/>
                    <a:pt x="43" y="648"/>
                    <a:pt x="69" y="648"/>
                  </a:cubicBezTo>
                  <a:cubicBezTo>
                    <a:pt x="95" y="648"/>
                    <a:pt x="121" y="640"/>
                    <a:pt x="138" y="622"/>
                  </a:cubicBezTo>
                  <a:cubicBezTo>
                    <a:pt x="208" y="380"/>
                    <a:pt x="415" y="242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38"/>
            <p:cNvSpPr/>
            <p:nvPr/>
          </p:nvSpPr>
          <p:spPr>
            <a:xfrm>
              <a:off x="1700165" y="154721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38"/>
            <p:cNvSpPr/>
            <p:nvPr/>
          </p:nvSpPr>
          <p:spPr>
            <a:xfrm>
              <a:off x="1732164" y="1493355"/>
              <a:ext cx="3929" cy="2050"/>
            </a:xfrm>
            <a:custGeom>
              <a:avLst/>
              <a:gdLst/>
              <a:ahLst/>
              <a:cxnLst/>
              <a:rect l="l" t="t" r="r" b="b"/>
              <a:pathLst>
                <a:path w="416" h="217" extrusionOk="0">
                  <a:moveTo>
                    <a:pt x="242" y="0"/>
                  </a:moveTo>
                  <a:cubicBezTo>
                    <a:pt x="139" y="35"/>
                    <a:pt x="104" y="173"/>
                    <a:pt x="0" y="173"/>
                  </a:cubicBezTo>
                  <a:cubicBezTo>
                    <a:pt x="69" y="173"/>
                    <a:pt x="173" y="173"/>
                    <a:pt x="277" y="208"/>
                  </a:cubicBezTo>
                  <a:cubicBezTo>
                    <a:pt x="294" y="208"/>
                    <a:pt x="320" y="216"/>
                    <a:pt x="342" y="216"/>
                  </a:cubicBezTo>
                  <a:cubicBezTo>
                    <a:pt x="363" y="216"/>
                    <a:pt x="381" y="208"/>
                    <a:pt x="381" y="173"/>
                  </a:cubicBezTo>
                  <a:cubicBezTo>
                    <a:pt x="381" y="104"/>
                    <a:pt x="415" y="69"/>
                    <a:pt x="346" y="35"/>
                  </a:cubicBezTo>
                  <a:cubicBezTo>
                    <a:pt x="311" y="0"/>
                    <a:pt x="277" y="0"/>
                    <a:pt x="2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38"/>
            <p:cNvSpPr/>
            <p:nvPr/>
          </p:nvSpPr>
          <p:spPr>
            <a:xfrm>
              <a:off x="1731834" y="149498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38"/>
            <p:cNvSpPr/>
            <p:nvPr/>
          </p:nvSpPr>
          <p:spPr>
            <a:xfrm>
              <a:off x="1717147" y="15214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38"/>
            <p:cNvSpPr/>
            <p:nvPr/>
          </p:nvSpPr>
          <p:spPr>
            <a:xfrm>
              <a:off x="1692004" y="156387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ubicBezTo>
                    <a:pt x="1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38"/>
            <p:cNvSpPr/>
            <p:nvPr/>
          </p:nvSpPr>
          <p:spPr>
            <a:xfrm>
              <a:off x="1689397" y="1563871"/>
              <a:ext cx="2616" cy="4581"/>
            </a:xfrm>
            <a:custGeom>
              <a:avLst/>
              <a:gdLst/>
              <a:ahLst/>
              <a:cxnLst/>
              <a:rect l="l" t="t" r="r" b="b"/>
              <a:pathLst>
                <a:path w="277" h="485" extrusionOk="0">
                  <a:moveTo>
                    <a:pt x="277" y="0"/>
                  </a:moveTo>
                  <a:lnTo>
                    <a:pt x="277" y="0"/>
                  </a:lnTo>
                  <a:cubicBezTo>
                    <a:pt x="104" y="139"/>
                    <a:pt x="0" y="277"/>
                    <a:pt x="104" y="484"/>
                  </a:cubicBezTo>
                  <a:cubicBezTo>
                    <a:pt x="139" y="311"/>
                    <a:pt x="208" y="173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38"/>
            <p:cNvSpPr/>
            <p:nvPr/>
          </p:nvSpPr>
          <p:spPr>
            <a:xfrm>
              <a:off x="1690049" y="15684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38"/>
            <p:cNvSpPr/>
            <p:nvPr/>
          </p:nvSpPr>
          <p:spPr>
            <a:xfrm>
              <a:off x="1683192" y="160957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38"/>
            <p:cNvSpPr/>
            <p:nvPr/>
          </p:nvSpPr>
          <p:spPr>
            <a:xfrm>
              <a:off x="1683192" y="1607620"/>
              <a:ext cx="1313" cy="1965"/>
            </a:xfrm>
            <a:custGeom>
              <a:avLst/>
              <a:gdLst/>
              <a:ahLst/>
              <a:cxnLst/>
              <a:rect l="l" t="t" r="r" b="b"/>
              <a:pathLst>
                <a:path w="139" h="208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69"/>
                    <a:pt x="1" y="104"/>
                    <a:pt x="1" y="207"/>
                  </a:cubicBezTo>
                  <a:cubicBezTo>
                    <a:pt x="104" y="173"/>
                    <a:pt x="139" y="104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38"/>
            <p:cNvSpPr/>
            <p:nvPr/>
          </p:nvSpPr>
          <p:spPr>
            <a:xfrm>
              <a:off x="1725638" y="1506738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277" y="0"/>
                  </a:moveTo>
                  <a:cubicBezTo>
                    <a:pt x="242" y="173"/>
                    <a:pt x="0" y="242"/>
                    <a:pt x="104" y="415"/>
                  </a:cubicBezTo>
                  <a:cubicBezTo>
                    <a:pt x="138" y="277"/>
                    <a:pt x="311" y="173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38"/>
            <p:cNvSpPr/>
            <p:nvPr/>
          </p:nvSpPr>
          <p:spPr>
            <a:xfrm>
              <a:off x="1726611" y="15106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38"/>
            <p:cNvSpPr/>
            <p:nvPr/>
          </p:nvSpPr>
          <p:spPr>
            <a:xfrm>
              <a:off x="1694942" y="1553425"/>
              <a:ext cx="1974" cy="3920"/>
            </a:xfrm>
            <a:custGeom>
              <a:avLst/>
              <a:gdLst/>
              <a:ahLst/>
              <a:cxnLst/>
              <a:rect l="l" t="t" r="r" b="b"/>
              <a:pathLst>
                <a:path w="209" h="415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5" y="138"/>
                    <a:pt x="70" y="277"/>
                    <a:pt x="1" y="415"/>
                  </a:cubicBezTo>
                  <a:cubicBezTo>
                    <a:pt x="139" y="311"/>
                    <a:pt x="208" y="173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38"/>
            <p:cNvSpPr/>
            <p:nvPr/>
          </p:nvSpPr>
          <p:spPr>
            <a:xfrm>
              <a:off x="1673077" y="1602718"/>
              <a:ext cx="1634" cy="1965"/>
            </a:xfrm>
            <a:custGeom>
              <a:avLst/>
              <a:gdLst/>
              <a:ahLst/>
              <a:cxnLst/>
              <a:rect l="l" t="t" r="r" b="b"/>
              <a:pathLst>
                <a:path w="173" h="208" extrusionOk="0">
                  <a:moveTo>
                    <a:pt x="173" y="1"/>
                  </a:moveTo>
                  <a:cubicBezTo>
                    <a:pt x="35" y="1"/>
                    <a:pt x="0" y="104"/>
                    <a:pt x="0" y="208"/>
                  </a:cubicBezTo>
                  <a:cubicBezTo>
                    <a:pt x="104" y="173"/>
                    <a:pt x="104" y="70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38"/>
            <p:cNvSpPr/>
            <p:nvPr/>
          </p:nvSpPr>
          <p:spPr>
            <a:xfrm>
              <a:off x="1694942" y="1557344"/>
              <a:ext cx="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38"/>
            <p:cNvSpPr/>
            <p:nvPr/>
          </p:nvSpPr>
          <p:spPr>
            <a:xfrm>
              <a:off x="1692987" y="1557344"/>
              <a:ext cx="1965" cy="3268"/>
            </a:xfrm>
            <a:custGeom>
              <a:avLst/>
              <a:gdLst/>
              <a:ahLst/>
              <a:cxnLst/>
              <a:rect l="l" t="t" r="r" b="b"/>
              <a:pathLst>
                <a:path w="208" h="346" extrusionOk="0">
                  <a:moveTo>
                    <a:pt x="173" y="0"/>
                  </a:moveTo>
                  <a:cubicBezTo>
                    <a:pt x="173" y="138"/>
                    <a:pt x="1" y="207"/>
                    <a:pt x="104" y="346"/>
                  </a:cubicBezTo>
                  <a:cubicBezTo>
                    <a:pt x="139" y="242"/>
                    <a:pt x="208" y="138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38"/>
            <p:cNvSpPr/>
            <p:nvPr/>
          </p:nvSpPr>
          <p:spPr>
            <a:xfrm>
              <a:off x="1693969" y="15609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38"/>
            <p:cNvSpPr/>
            <p:nvPr/>
          </p:nvSpPr>
          <p:spPr>
            <a:xfrm>
              <a:off x="1717799" y="151848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104" y="104"/>
                    <a:pt x="0" y="139"/>
                    <a:pt x="70" y="243"/>
                  </a:cubicBezTo>
                  <a:cubicBezTo>
                    <a:pt x="139" y="174"/>
                    <a:pt x="139" y="104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38"/>
            <p:cNvSpPr/>
            <p:nvPr/>
          </p:nvSpPr>
          <p:spPr>
            <a:xfrm>
              <a:off x="1724656" y="151163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38"/>
            <p:cNvSpPr/>
            <p:nvPr/>
          </p:nvSpPr>
          <p:spPr>
            <a:xfrm>
              <a:off x="1723352" y="1511961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8" y="0"/>
                  </a:moveTo>
                  <a:lnTo>
                    <a:pt x="138" y="0"/>
                  </a:lnTo>
                  <a:cubicBezTo>
                    <a:pt x="35" y="70"/>
                    <a:pt x="0" y="139"/>
                    <a:pt x="35" y="242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38"/>
            <p:cNvSpPr/>
            <p:nvPr/>
          </p:nvSpPr>
          <p:spPr>
            <a:xfrm>
              <a:off x="1720084" y="1515229"/>
              <a:ext cx="1965" cy="2616"/>
            </a:xfrm>
            <a:custGeom>
              <a:avLst/>
              <a:gdLst/>
              <a:ahLst/>
              <a:cxnLst/>
              <a:rect l="l" t="t" r="r" b="b"/>
              <a:pathLst>
                <a:path w="208" h="277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4" y="104"/>
                    <a:pt x="0" y="173"/>
                    <a:pt x="70" y="277"/>
                  </a:cubicBezTo>
                  <a:cubicBezTo>
                    <a:pt x="104" y="207"/>
                    <a:pt x="208" y="13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38"/>
            <p:cNvSpPr/>
            <p:nvPr/>
          </p:nvSpPr>
          <p:spPr>
            <a:xfrm>
              <a:off x="1721388" y="15152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38"/>
            <p:cNvSpPr/>
            <p:nvPr/>
          </p:nvSpPr>
          <p:spPr>
            <a:xfrm>
              <a:off x="1731513" y="149498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cubicBezTo>
                    <a:pt x="0" y="35"/>
                    <a:pt x="0" y="35"/>
                    <a:pt x="35" y="69"/>
                  </a:cubicBezTo>
                  <a:cubicBezTo>
                    <a:pt x="69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38"/>
            <p:cNvSpPr/>
            <p:nvPr/>
          </p:nvSpPr>
          <p:spPr>
            <a:xfrm>
              <a:off x="1692089" y="1562766"/>
              <a:ext cx="1237" cy="1115"/>
            </a:xfrm>
            <a:custGeom>
              <a:avLst/>
              <a:gdLst/>
              <a:ahLst/>
              <a:cxnLst/>
              <a:rect l="l" t="t" r="r" b="b"/>
              <a:pathLst>
                <a:path w="131" h="118" extrusionOk="0">
                  <a:moveTo>
                    <a:pt x="65" y="1"/>
                  </a:moveTo>
                  <a:cubicBezTo>
                    <a:pt x="13" y="1"/>
                    <a:pt x="0" y="40"/>
                    <a:pt x="26" y="117"/>
                  </a:cubicBezTo>
                  <a:cubicBezTo>
                    <a:pt x="61" y="83"/>
                    <a:pt x="96" y="14"/>
                    <a:pt x="130" y="14"/>
                  </a:cubicBezTo>
                  <a:cubicBezTo>
                    <a:pt x="104" y="5"/>
                    <a:pt x="8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38"/>
            <p:cNvSpPr/>
            <p:nvPr/>
          </p:nvSpPr>
          <p:spPr>
            <a:xfrm>
              <a:off x="1692335" y="15638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38"/>
            <p:cNvSpPr/>
            <p:nvPr/>
          </p:nvSpPr>
          <p:spPr>
            <a:xfrm>
              <a:off x="1674380" y="160173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lnTo>
                    <a:pt x="35" y="70"/>
                  </a:lnTo>
                  <a:cubicBezTo>
                    <a:pt x="35" y="35"/>
                    <a:pt x="69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38"/>
            <p:cNvSpPr/>
            <p:nvPr/>
          </p:nvSpPr>
          <p:spPr>
            <a:xfrm>
              <a:off x="1674701" y="160238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36"/>
                  </a:lnTo>
                  <a:lnTo>
                    <a:pt x="1" y="36"/>
                  </a:ln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38"/>
            <p:cNvSpPr/>
            <p:nvPr/>
          </p:nvSpPr>
          <p:spPr>
            <a:xfrm>
              <a:off x="1675032" y="15984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70" y="0"/>
                    <a:pt x="0" y="35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38"/>
            <p:cNvSpPr/>
            <p:nvPr/>
          </p:nvSpPr>
          <p:spPr>
            <a:xfrm>
              <a:off x="1675683" y="15981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38"/>
            <p:cNvSpPr/>
            <p:nvPr/>
          </p:nvSpPr>
          <p:spPr>
            <a:xfrm>
              <a:off x="1693317" y="15625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38"/>
            <p:cNvSpPr/>
            <p:nvPr/>
          </p:nvSpPr>
          <p:spPr>
            <a:xfrm>
              <a:off x="1692987" y="1560934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1" y="35"/>
                    <a:pt x="35" y="69"/>
                    <a:pt x="35" y="138"/>
                  </a:cubicBezTo>
                  <a:cubicBezTo>
                    <a:pt x="35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38"/>
            <p:cNvSpPr/>
            <p:nvPr/>
          </p:nvSpPr>
          <p:spPr>
            <a:xfrm>
              <a:off x="1693969" y="15609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38"/>
            <p:cNvSpPr/>
            <p:nvPr/>
          </p:nvSpPr>
          <p:spPr>
            <a:xfrm>
              <a:off x="1678951" y="15919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38"/>
            <p:cNvSpPr/>
            <p:nvPr/>
          </p:nvSpPr>
          <p:spPr>
            <a:xfrm>
              <a:off x="1679272" y="158998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38"/>
            <p:cNvSpPr/>
            <p:nvPr/>
          </p:nvSpPr>
          <p:spPr>
            <a:xfrm>
              <a:off x="1678621" y="1590317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70" y="0"/>
                  </a:moveTo>
                  <a:cubicBezTo>
                    <a:pt x="35" y="35"/>
                    <a:pt x="1" y="104"/>
                    <a:pt x="35" y="173"/>
                  </a:cubicBezTo>
                  <a:cubicBezTo>
                    <a:pt x="104" y="138"/>
                    <a:pt x="104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38"/>
            <p:cNvSpPr/>
            <p:nvPr/>
          </p:nvSpPr>
          <p:spPr>
            <a:xfrm>
              <a:off x="1724004" y="1504830"/>
              <a:ext cx="888" cy="61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76" y="0"/>
                  </a:moveTo>
                  <a:cubicBezTo>
                    <a:pt x="73" y="0"/>
                    <a:pt x="69" y="8"/>
                    <a:pt x="69" y="30"/>
                  </a:cubicBezTo>
                  <a:lnTo>
                    <a:pt x="35" y="30"/>
                  </a:lnTo>
                  <a:cubicBezTo>
                    <a:pt x="0" y="30"/>
                    <a:pt x="0" y="30"/>
                    <a:pt x="0" y="64"/>
                  </a:cubicBezTo>
                  <a:lnTo>
                    <a:pt x="69" y="64"/>
                  </a:lnTo>
                  <a:cubicBezTo>
                    <a:pt x="93" y="40"/>
                    <a:pt x="84" y="0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38"/>
            <p:cNvSpPr/>
            <p:nvPr/>
          </p:nvSpPr>
          <p:spPr>
            <a:xfrm>
              <a:off x="1719791" y="1511961"/>
              <a:ext cx="1275" cy="1643"/>
            </a:xfrm>
            <a:custGeom>
              <a:avLst/>
              <a:gdLst/>
              <a:ahLst/>
              <a:cxnLst/>
              <a:rect l="l" t="t" r="r" b="b"/>
              <a:pathLst>
                <a:path w="135" h="174" extrusionOk="0">
                  <a:moveTo>
                    <a:pt x="66" y="0"/>
                  </a:moveTo>
                  <a:cubicBezTo>
                    <a:pt x="71" y="8"/>
                    <a:pt x="75" y="15"/>
                    <a:pt x="80" y="21"/>
                  </a:cubicBezTo>
                  <a:lnTo>
                    <a:pt x="80" y="21"/>
                  </a:lnTo>
                  <a:cubicBezTo>
                    <a:pt x="86" y="15"/>
                    <a:pt x="93" y="8"/>
                    <a:pt x="101" y="0"/>
                  </a:cubicBezTo>
                  <a:close/>
                  <a:moveTo>
                    <a:pt x="80" y="21"/>
                  </a:moveTo>
                  <a:lnTo>
                    <a:pt x="80" y="21"/>
                  </a:lnTo>
                  <a:cubicBezTo>
                    <a:pt x="25" y="77"/>
                    <a:pt x="1" y="112"/>
                    <a:pt x="31" y="173"/>
                  </a:cubicBezTo>
                  <a:cubicBezTo>
                    <a:pt x="128" y="141"/>
                    <a:pt x="135" y="109"/>
                    <a:pt x="8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38"/>
            <p:cNvSpPr/>
            <p:nvPr/>
          </p:nvSpPr>
          <p:spPr>
            <a:xfrm>
              <a:off x="1718129" y="151391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70"/>
                    <a:pt x="0" y="105"/>
                    <a:pt x="0" y="174"/>
                  </a:cubicBezTo>
                  <a:cubicBezTo>
                    <a:pt x="35" y="105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38"/>
            <p:cNvSpPr/>
            <p:nvPr/>
          </p:nvSpPr>
          <p:spPr>
            <a:xfrm>
              <a:off x="1711924" y="15286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38"/>
            <p:cNvSpPr/>
            <p:nvPr/>
          </p:nvSpPr>
          <p:spPr>
            <a:xfrm>
              <a:off x="1713879" y="152664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38"/>
            <p:cNvSpPr/>
            <p:nvPr/>
          </p:nvSpPr>
          <p:spPr>
            <a:xfrm>
              <a:off x="1713879" y="1521425"/>
              <a:ext cx="3599" cy="5563"/>
            </a:xfrm>
            <a:custGeom>
              <a:avLst/>
              <a:gdLst/>
              <a:ahLst/>
              <a:cxnLst/>
              <a:rect l="l" t="t" r="r" b="b"/>
              <a:pathLst>
                <a:path w="381" h="589" extrusionOk="0">
                  <a:moveTo>
                    <a:pt x="346" y="1"/>
                  </a:moveTo>
                  <a:lnTo>
                    <a:pt x="346" y="1"/>
                  </a:lnTo>
                  <a:cubicBezTo>
                    <a:pt x="208" y="174"/>
                    <a:pt x="1" y="312"/>
                    <a:pt x="35" y="554"/>
                  </a:cubicBezTo>
                  <a:cubicBezTo>
                    <a:pt x="35" y="450"/>
                    <a:pt x="139" y="416"/>
                    <a:pt x="174" y="346"/>
                  </a:cubicBezTo>
                  <a:cubicBezTo>
                    <a:pt x="243" y="208"/>
                    <a:pt x="381" y="139"/>
                    <a:pt x="346" y="1"/>
                  </a:cubicBezTo>
                  <a:close/>
                  <a:moveTo>
                    <a:pt x="1" y="554"/>
                  </a:moveTo>
                  <a:cubicBezTo>
                    <a:pt x="1" y="554"/>
                    <a:pt x="1" y="554"/>
                    <a:pt x="1" y="588"/>
                  </a:cubicBezTo>
                  <a:lnTo>
                    <a:pt x="35" y="588"/>
                  </a:lnTo>
                  <a:lnTo>
                    <a:pt x="35" y="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38"/>
            <p:cNvSpPr/>
            <p:nvPr/>
          </p:nvSpPr>
          <p:spPr>
            <a:xfrm>
              <a:off x="1718129" y="151555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38"/>
            <p:cNvSpPr/>
            <p:nvPr/>
          </p:nvSpPr>
          <p:spPr>
            <a:xfrm>
              <a:off x="1723673" y="151424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38"/>
            <p:cNvSpPr/>
            <p:nvPr/>
          </p:nvSpPr>
          <p:spPr>
            <a:xfrm>
              <a:off x="1722691" y="1514247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0"/>
                  </a:moveTo>
                  <a:cubicBezTo>
                    <a:pt x="70" y="0"/>
                    <a:pt x="36" y="0"/>
                    <a:pt x="1" y="70"/>
                  </a:cubicBezTo>
                  <a:cubicBezTo>
                    <a:pt x="36" y="35"/>
                    <a:pt x="70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38"/>
            <p:cNvSpPr/>
            <p:nvPr/>
          </p:nvSpPr>
          <p:spPr>
            <a:xfrm>
              <a:off x="1721388" y="1514899"/>
              <a:ext cx="1313" cy="718"/>
            </a:xfrm>
            <a:custGeom>
              <a:avLst/>
              <a:gdLst/>
              <a:ahLst/>
              <a:cxnLst/>
              <a:rect l="l" t="t" r="r" b="b"/>
              <a:pathLst>
                <a:path w="139" h="76" extrusionOk="0">
                  <a:moveTo>
                    <a:pt x="139" y="1"/>
                  </a:moveTo>
                  <a:cubicBezTo>
                    <a:pt x="104" y="35"/>
                    <a:pt x="35" y="35"/>
                    <a:pt x="1" y="35"/>
                  </a:cubicBezTo>
                  <a:cubicBezTo>
                    <a:pt x="21" y="55"/>
                    <a:pt x="52" y="75"/>
                    <a:pt x="82" y="75"/>
                  </a:cubicBezTo>
                  <a:cubicBezTo>
                    <a:pt x="104" y="75"/>
                    <a:pt x="124" y="64"/>
                    <a:pt x="139" y="35"/>
                  </a:cubicBezTo>
                  <a:cubicBezTo>
                    <a:pt x="139" y="1"/>
                    <a:pt x="139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38"/>
            <p:cNvSpPr/>
            <p:nvPr/>
          </p:nvSpPr>
          <p:spPr>
            <a:xfrm>
              <a:off x="1718450" y="1513595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3" y="0"/>
                  </a:moveTo>
                  <a:cubicBezTo>
                    <a:pt x="104" y="0"/>
                    <a:pt x="70" y="0"/>
                    <a:pt x="1" y="35"/>
                  </a:cubicBez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lnTo>
                    <a:pt x="1" y="35"/>
                  </a:lnTo>
                  <a:cubicBezTo>
                    <a:pt x="70" y="0"/>
                    <a:pt x="10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38"/>
            <p:cNvSpPr/>
            <p:nvPr/>
          </p:nvSpPr>
          <p:spPr>
            <a:xfrm>
              <a:off x="1724656" y="151163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38"/>
            <p:cNvSpPr/>
            <p:nvPr/>
          </p:nvSpPr>
          <p:spPr>
            <a:xfrm>
              <a:off x="1724656" y="151097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69" y="70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38"/>
            <p:cNvSpPr/>
            <p:nvPr/>
          </p:nvSpPr>
          <p:spPr>
            <a:xfrm>
              <a:off x="1725307" y="151097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38"/>
            <p:cNvSpPr/>
            <p:nvPr/>
          </p:nvSpPr>
          <p:spPr>
            <a:xfrm>
              <a:off x="1720415" y="151196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38"/>
            <p:cNvSpPr/>
            <p:nvPr/>
          </p:nvSpPr>
          <p:spPr>
            <a:xfrm>
              <a:off x="1725638" y="1510441"/>
              <a:ext cx="982" cy="548"/>
            </a:xfrm>
            <a:custGeom>
              <a:avLst/>
              <a:gdLst/>
              <a:ahLst/>
              <a:cxnLst/>
              <a:rect l="l" t="t" r="r" b="b"/>
              <a:pathLst>
                <a:path w="104" h="58" extrusionOk="0">
                  <a:moveTo>
                    <a:pt x="36" y="0"/>
                  </a:moveTo>
                  <a:cubicBezTo>
                    <a:pt x="12" y="0"/>
                    <a:pt x="0" y="17"/>
                    <a:pt x="0" y="58"/>
                  </a:cubicBezTo>
                  <a:cubicBezTo>
                    <a:pt x="35" y="58"/>
                    <a:pt x="69" y="58"/>
                    <a:pt x="104" y="23"/>
                  </a:cubicBezTo>
                  <a:cubicBezTo>
                    <a:pt x="75" y="9"/>
                    <a:pt x="52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38"/>
            <p:cNvSpPr/>
            <p:nvPr/>
          </p:nvSpPr>
          <p:spPr>
            <a:xfrm>
              <a:off x="1725307" y="151097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35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38"/>
            <p:cNvSpPr/>
            <p:nvPr/>
          </p:nvSpPr>
          <p:spPr>
            <a:xfrm>
              <a:off x="1726611" y="15106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38"/>
            <p:cNvSpPr/>
            <p:nvPr/>
          </p:nvSpPr>
          <p:spPr>
            <a:xfrm>
              <a:off x="1717147" y="1520773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70"/>
                  </a:moveTo>
                  <a:lnTo>
                    <a:pt x="0" y="70"/>
                  </a:lnTo>
                  <a:cubicBezTo>
                    <a:pt x="35" y="35"/>
                    <a:pt x="104" y="35"/>
                    <a:pt x="139" y="1"/>
                  </a:cubicBezTo>
                  <a:lnTo>
                    <a:pt x="139" y="1"/>
                  </a:lnTo>
                  <a:cubicBezTo>
                    <a:pt x="139" y="1"/>
                    <a:pt x="139" y="1"/>
                    <a:pt x="139" y="1"/>
                  </a:cubicBezTo>
                  <a:lnTo>
                    <a:pt x="139" y="1"/>
                  </a:lnTo>
                  <a:cubicBezTo>
                    <a:pt x="104" y="35"/>
                    <a:pt x="35" y="35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38"/>
            <p:cNvSpPr/>
            <p:nvPr/>
          </p:nvSpPr>
          <p:spPr>
            <a:xfrm>
              <a:off x="1719102" y="1517836"/>
              <a:ext cx="1643" cy="661"/>
            </a:xfrm>
            <a:custGeom>
              <a:avLst/>
              <a:gdLst/>
              <a:ahLst/>
              <a:cxnLst/>
              <a:rect l="l" t="t" r="r" b="b"/>
              <a:pathLst>
                <a:path w="174" h="70" extrusionOk="0">
                  <a:moveTo>
                    <a:pt x="1" y="70"/>
                  </a:moveTo>
                  <a:lnTo>
                    <a:pt x="1" y="70"/>
                  </a:lnTo>
                  <a:lnTo>
                    <a:pt x="1" y="70"/>
                  </a:lnTo>
                  <a:cubicBezTo>
                    <a:pt x="1" y="70"/>
                    <a:pt x="1" y="70"/>
                    <a:pt x="1" y="70"/>
                  </a:cubicBezTo>
                  <a:cubicBezTo>
                    <a:pt x="70" y="35"/>
                    <a:pt x="104" y="35"/>
                    <a:pt x="174" y="1"/>
                  </a:cubicBezTo>
                  <a:lnTo>
                    <a:pt x="174" y="1"/>
                  </a:lnTo>
                  <a:cubicBezTo>
                    <a:pt x="174" y="1"/>
                    <a:pt x="174" y="1"/>
                    <a:pt x="174" y="1"/>
                  </a:cubicBezTo>
                  <a:lnTo>
                    <a:pt x="174" y="1"/>
                  </a:lnTo>
                  <a:cubicBezTo>
                    <a:pt x="104" y="35"/>
                    <a:pt x="70" y="35"/>
                    <a:pt x="1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38"/>
            <p:cNvSpPr/>
            <p:nvPr/>
          </p:nvSpPr>
          <p:spPr>
            <a:xfrm>
              <a:off x="1725638" y="150412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38"/>
            <p:cNvSpPr/>
            <p:nvPr/>
          </p:nvSpPr>
          <p:spPr>
            <a:xfrm>
              <a:off x="1729879" y="1498578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0"/>
                  </a:lnTo>
                  <a:cubicBezTo>
                    <a:pt x="0" y="35"/>
                    <a:pt x="0" y="35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38"/>
            <p:cNvSpPr/>
            <p:nvPr/>
          </p:nvSpPr>
          <p:spPr>
            <a:xfrm>
              <a:off x="1721388" y="1509345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38"/>
            <p:cNvSpPr/>
            <p:nvPr/>
          </p:nvSpPr>
          <p:spPr>
            <a:xfrm>
              <a:off x="1724656" y="1504122"/>
              <a:ext cx="992" cy="671"/>
            </a:xfrm>
            <a:custGeom>
              <a:avLst/>
              <a:gdLst/>
              <a:ahLst/>
              <a:cxnLst/>
              <a:rect l="l" t="t" r="r" b="b"/>
              <a:pathLst>
                <a:path w="105" h="71" extrusionOk="0">
                  <a:moveTo>
                    <a:pt x="104" y="1"/>
                  </a:moveTo>
                  <a:cubicBezTo>
                    <a:pt x="70" y="35"/>
                    <a:pt x="35" y="70"/>
                    <a:pt x="0" y="70"/>
                  </a:cubicBezTo>
                  <a:lnTo>
                    <a:pt x="0" y="70"/>
                  </a:lnTo>
                  <a:cubicBezTo>
                    <a:pt x="35" y="70"/>
                    <a:pt x="70" y="35"/>
                    <a:pt x="104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38"/>
            <p:cNvSpPr/>
            <p:nvPr/>
          </p:nvSpPr>
          <p:spPr>
            <a:xfrm>
              <a:off x="1622801" y="1554398"/>
              <a:ext cx="4571" cy="15405"/>
            </a:xfrm>
            <a:custGeom>
              <a:avLst/>
              <a:gdLst/>
              <a:ahLst/>
              <a:cxnLst/>
              <a:rect l="l" t="t" r="r" b="b"/>
              <a:pathLst>
                <a:path w="484" h="1631" extrusionOk="0">
                  <a:moveTo>
                    <a:pt x="311" y="1"/>
                  </a:moveTo>
                  <a:cubicBezTo>
                    <a:pt x="207" y="554"/>
                    <a:pt x="35" y="1072"/>
                    <a:pt x="0" y="1625"/>
                  </a:cubicBezTo>
                  <a:cubicBezTo>
                    <a:pt x="15" y="1629"/>
                    <a:pt x="28" y="1631"/>
                    <a:pt x="41" y="1631"/>
                  </a:cubicBezTo>
                  <a:cubicBezTo>
                    <a:pt x="145" y="1631"/>
                    <a:pt x="173" y="1511"/>
                    <a:pt x="173" y="1418"/>
                  </a:cubicBezTo>
                  <a:cubicBezTo>
                    <a:pt x="207" y="1176"/>
                    <a:pt x="277" y="969"/>
                    <a:pt x="346" y="727"/>
                  </a:cubicBezTo>
                  <a:cubicBezTo>
                    <a:pt x="415" y="554"/>
                    <a:pt x="484" y="381"/>
                    <a:pt x="484" y="174"/>
                  </a:cubicBezTo>
                  <a:cubicBezTo>
                    <a:pt x="484" y="105"/>
                    <a:pt x="484" y="1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38"/>
            <p:cNvSpPr/>
            <p:nvPr/>
          </p:nvSpPr>
          <p:spPr>
            <a:xfrm>
              <a:off x="1622801" y="15697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38"/>
            <p:cNvSpPr/>
            <p:nvPr/>
          </p:nvSpPr>
          <p:spPr>
            <a:xfrm>
              <a:off x="1633568" y="15511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38"/>
            <p:cNvSpPr/>
            <p:nvPr/>
          </p:nvSpPr>
          <p:spPr>
            <a:xfrm>
              <a:off x="1627363" y="1551460"/>
              <a:ext cx="6215" cy="19598"/>
            </a:xfrm>
            <a:custGeom>
              <a:avLst/>
              <a:gdLst/>
              <a:ahLst/>
              <a:cxnLst/>
              <a:rect l="l" t="t" r="r" b="b"/>
              <a:pathLst>
                <a:path w="658" h="2075" extrusionOk="0">
                  <a:moveTo>
                    <a:pt x="658" y="1"/>
                  </a:moveTo>
                  <a:cubicBezTo>
                    <a:pt x="519" y="70"/>
                    <a:pt x="519" y="208"/>
                    <a:pt x="485" y="312"/>
                  </a:cubicBezTo>
                  <a:cubicBezTo>
                    <a:pt x="347" y="692"/>
                    <a:pt x="208" y="1107"/>
                    <a:pt x="70" y="1487"/>
                  </a:cubicBezTo>
                  <a:cubicBezTo>
                    <a:pt x="1" y="1729"/>
                    <a:pt x="1" y="1729"/>
                    <a:pt x="36" y="2075"/>
                  </a:cubicBezTo>
                  <a:cubicBezTo>
                    <a:pt x="312" y="1349"/>
                    <a:pt x="485" y="658"/>
                    <a:pt x="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38"/>
            <p:cNvSpPr/>
            <p:nvPr/>
          </p:nvSpPr>
          <p:spPr>
            <a:xfrm>
              <a:off x="1636251" y="1539663"/>
              <a:ext cx="1898" cy="1691"/>
            </a:xfrm>
            <a:custGeom>
              <a:avLst/>
              <a:gdLst/>
              <a:ahLst/>
              <a:cxnLst/>
              <a:rect l="l" t="t" r="r" b="b"/>
              <a:pathLst>
                <a:path w="201" h="179" extrusionOk="0">
                  <a:moveTo>
                    <a:pt x="68" y="0"/>
                  </a:moveTo>
                  <a:cubicBezTo>
                    <a:pt x="1" y="0"/>
                    <a:pt x="32" y="117"/>
                    <a:pt x="62" y="178"/>
                  </a:cubicBezTo>
                  <a:cubicBezTo>
                    <a:pt x="62" y="178"/>
                    <a:pt x="97" y="144"/>
                    <a:pt x="97" y="144"/>
                  </a:cubicBezTo>
                  <a:cubicBezTo>
                    <a:pt x="131" y="75"/>
                    <a:pt x="201" y="5"/>
                    <a:pt x="97" y="5"/>
                  </a:cubicBezTo>
                  <a:cubicBezTo>
                    <a:pt x="86" y="2"/>
                    <a:pt x="76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38"/>
            <p:cNvSpPr/>
            <p:nvPr/>
          </p:nvSpPr>
          <p:spPr>
            <a:xfrm>
              <a:off x="1634872" y="1543630"/>
              <a:ext cx="1322" cy="2295"/>
            </a:xfrm>
            <a:custGeom>
              <a:avLst/>
              <a:gdLst/>
              <a:ahLst/>
              <a:cxnLst/>
              <a:rect l="l" t="t" r="r" b="b"/>
              <a:pathLst>
                <a:path w="140" h="243" extrusionOk="0">
                  <a:moveTo>
                    <a:pt x="105" y="0"/>
                  </a:moveTo>
                  <a:cubicBezTo>
                    <a:pt x="36" y="104"/>
                    <a:pt x="1" y="173"/>
                    <a:pt x="70" y="242"/>
                  </a:cubicBezTo>
                  <a:cubicBezTo>
                    <a:pt x="70" y="173"/>
                    <a:pt x="139" y="104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38"/>
            <p:cNvSpPr/>
            <p:nvPr/>
          </p:nvSpPr>
          <p:spPr>
            <a:xfrm>
              <a:off x="1633568" y="15511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38"/>
            <p:cNvSpPr/>
            <p:nvPr/>
          </p:nvSpPr>
          <p:spPr>
            <a:xfrm>
              <a:off x="1633568" y="1547550"/>
              <a:ext cx="1313" cy="3599"/>
            </a:xfrm>
            <a:custGeom>
              <a:avLst/>
              <a:gdLst/>
              <a:ahLst/>
              <a:cxnLst/>
              <a:rect l="l" t="t" r="r" b="b"/>
              <a:pathLst>
                <a:path w="139" h="381" extrusionOk="0">
                  <a:moveTo>
                    <a:pt x="139" y="0"/>
                  </a:moveTo>
                  <a:lnTo>
                    <a:pt x="139" y="0"/>
                  </a:lnTo>
                  <a:cubicBezTo>
                    <a:pt x="35" y="138"/>
                    <a:pt x="1" y="242"/>
                    <a:pt x="1" y="380"/>
                  </a:cubicBezTo>
                  <a:cubicBezTo>
                    <a:pt x="70" y="277"/>
                    <a:pt x="139" y="173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38"/>
            <p:cNvSpPr/>
            <p:nvPr/>
          </p:nvSpPr>
          <p:spPr>
            <a:xfrm>
              <a:off x="1651523" y="147898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38"/>
            <p:cNvSpPr/>
            <p:nvPr/>
          </p:nvSpPr>
          <p:spPr>
            <a:xfrm>
              <a:off x="1650550" y="1479310"/>
              <a:ext cx="982" cy="4260"/>
            </a:xfrm>
            <a:custGeom>
              <a:avLst/>
              <a:gdLst/>
              <a:ahLst/>
              <a:cxnLst/>
              <a:rect l="l" t="t" r="r" b="b"/>
              <a:pathLst>
                <a:path w="104" h="451" extrusionOk="0">
                  <a:moveTo>
                    <a:pt x="104" y="1"/>
                  </a:moveTo>
                  <a:cubicBezTo>
                    <a:pt x="0" y="139"/>
                    <a:pt x="35" y="277"/>
                    <a:pt x="35" y="450"/>
                  </a:cubicBezTo>
                  <a:cubicBezTo>
                    <a:pt x="69" y="277"/>
                    <a:pt x="35" y="139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38"/>
            <p:cNvSpPr/>
            <p:nvPr/>
          </p:nvSpPr>
          <p:spPr>
            <a:xfrm>
              <a:off x="1650871" y="148356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38"/>
            <p:cNvSpPr/>
            <p:nvPr/>
          </p:nvSpPr>
          <p:spPr>
            <a:xfrm>
              <a:off x="1622140" y="1569746"/>
              <a:ext cx="1322" cy="2947"/>
            </a:xfrm>
            <a:custGeom>
              <a:avLst/>
              <a:gdLst/>
              <a:ahLst/>
              <a:cxnLst/>
              <a:rect l="l" t="t" r="r" b="b"/>
              <a:pathLst>
                <a:path w="140" h="312" extrusionOk="0">
                  <a:moveTo>
                    <a:pt x="70" y="1"/>
                  </a:moveTo>
                  <a:cubicBezTo>
                    <a:pt x="70" y="104"/>
                    <a:pt x="1" y="208"/>
                    <a:pt x="35" y="312"/>
                  </a:cubicBezTo>
                  <a:cubicBezTo>
                    <a:pt x="139" y="208"/>
                    <a:pt x="70" y="104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38"/>
            <p:cNvSpPr/>
            <p:nvPr/>
          </p:nvSpPr>
          <p:spPr>
            <a:xfrm>
              <a:off x="1622801" y="15697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38"/>
            <p:cNvSpPr/>
            <p:nvPr/>
          </p:nvSpPr>
          <p:spPr>
            <a:xfrm>
              <a:off x="1622470" y="157268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38"/>
            <p:cNvSpPr/>
            <p:nvPr/>
          </p:nvSpPr>
          <p:spPr>
            <a:xfrm>
              <a:off x="1636506" y="155244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35" y="35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38"/>
            <p:cNvSpPr/>
            <p:nvPr/>
          </p:nvSpPr>
          <p:spPr>
            <a:xfrm>
              <a:off x="1637488" y="1548523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35" y="70"/>
                    <a:pt x="35" y="35"/>
                    <a:pt x="35" y="35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38"/>
            <p:cNvSpPr/>
            <p:nvPr/>
          </p:nvSpPr>
          <p:spPr>
            <a:xfrm>
              <a:off x="1621488" y="1582988"/>
              <a:ext cx="661" cy="1133"/>
            </a:xfrm>
            <a:custGeom>
              <a:avLst/>
              <a:gdLst/>
              <a:ahLst/>
              <a:cxnLst/>
              <a:rect l="l" t="t" r="r" b="b"/>
              <a:pathLst>
                <a:path w="70" h="120" extrusionOk="0">
                  <a:moveTo>
                    <a:pt x="44" y="0"/>
                  </a:moveTo>
                  <a:cubicBezTo>
                    <a:pt x="39" y="0"/>
                    <a:pt x="35" y="4"/>
                    <a:pt x="35" y="16"/>
                  </a:cubicBezTo>
                  <a:cubicBezTo>
                    <a:pt x="1" y="50"/>
                    <a:pt x="35" y="85"/>
                    <a:pt x="70" y="119"/>
                  </a:cubicBezTo>
                  <a:cubicBezTo>
                    <a:pt x="70" y="85"/>
                    <a:pt x="70" y="50"/>
                    <a:pt x="70" y="16"/>
                  </a:cubicBezTo>
                  <a:cubicBezTo>
                    <a:pt x="70" y="16"/>
                    <a:pt x="55" y="0"/>
                    <a:pt x="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38"/>
            <p:cNvSpPr/>
            <p:nvPr/>
          </p:nvSpPr>
          <p:spPr>
            <a:xfrm>
              <a:off x="1622140" y="15841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38"/>
            <p:cNvSpPr/>
            <p:nvPr/>
          </p:nvSpPr>
          <p:spPr>
            <a:xfrm>
              <a:off x="1637488" y="1536773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38"/>
            <p:cNvSpPr/>
            <p:nvPr/>
          </p:nvSpPr>
          <p:spPr>
            <a:xfrm>
              <a:off x="1651523" y="147898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cubicBezTo>
                    <a:pt x="1" y="0"/>
                    <a:pt x="1" y="35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38"/>
            <p:cNvSpPr/>
            <p:nvPr/>
          </p:nvSpPr>
          <p:spPr>
            <a:xfrm>
              <a:off x="1806600" y="1710778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104"/>
                  </a:moveTo>
                  <a:lnTo>
                    <a:pt x="0" y="104"/>
                  </a:ln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38"/>
            <p:cNvSpPr/>
            <p:nvPr/>
          </p:nvSpPr>
          <p:spPr>
            <a:xfrm>
              <a:off x="1802680" y="17140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38"/>
            <p:cNvSpPr/>
            <p:nvPr/>
          </p:nvSpPr>
          <p:spPr>
            <a:xfrm>
              <a:off x="1802680" y="1711610"/>
              <a:ext cx="3929" cy="2446"/>
            </a:xfrm>
            <a:custGeom>
              <a:avLst/>
              <a:gdLst/>
              <a:ahLst/>
              <a:cxnLst/>
              <a:rect l="l" t="t" r="r" b="b"/>
              <a:pathLst>
                <a:path w="416" h="259" extrusionOk="0">
                  <a:moveTo>
                    <a:pt x="313" y="1"/>
                  </a:moveTo>
                  <a:cubicBezTo>
                    <a:pt x="151" y="1"/>
                    <a:pt x="88" y="142"/>
                    <a:pt x="0" y="258"/>
                  </a:cubicBezTo>
                  <a:cubicBezTo>
                    <a:pt x="173" y="224"/>
                    <a:pt x="242" y="51"/>
                    <a:pt x="415" y="16"/>
                  </a:cubicBezTo>
                  <a:cubicBezTo>
                    <a:pt x="377" y="5"/>
                    <a:pt x="344" y="1"/>
                    <a:pt x="3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38"/>
            <p:cNvSpPr/>
            <p:nvPr/>
          </p:nvSpPr>
          <p:spPr>
            <a:xfrm>
              <a:off x="1847081" y="167453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38"/>
            <p:cNvSpPr/>
            <p:nvPr/>
          </p:nvSpPr>
          <p:spPr>
            <a:xfrm>
              <a:off x="1846430" y="1673565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35" y="0"/>
                  </a:moveTo>
                  <a:cubicBezTo>
                    <a:pt x="35" y="35"/>
                    <a:pt x="0" y="104"/>
                    <a:pt x="69" y="104"/>
                  </a:cubicBezTo>
                  <a:cubicBezTo>
                    <a:pt x="69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38"/>
            <p:cNvSpPr/>
            <p:nvPr/>
          </p:nvSpPr>
          <p:spPr>
            <a:xfrm>
              <a:off x="1802680" y="171404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38"/>
            <p:cNvSpPr/>
            <p:nvPr/>
          </p:nvSpPr>
          <p:spPr>
            <a:xfrm>
              <a:off x="1802029" y="171535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38"/>
            <p:cNvSpPr/>
            <p:nvPr/>
          </p:nvSpPr>
          <p:spPr>
            <a:xfrm>
              <a:off x="1802029" y="171436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1"/>
                  </a:moveTo>
                  <a:cubicBezTo>
                    <a:pt x="0" y="1"/>
                    <a:pt x="0" y="35"/>
                    <a:pt x="0" y="10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38"/>
            <p:cNvSpPr/>
            <p:nvPr/>
          </p:nvSpPr>
          <p:spPr>
            <a:xfrm>
              <a:off x="1851974" y="1666708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38"/>
            <p:cNvSpPr/>
            <p:nvPr/>
          </p:nvSpPr>
          <p:spPr>
            <a:xfrm>
              <a:off x="1846430" y="167323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38"/>
            <p:cNvSpPr/>
            <p:nvPr/>
          </p:nvSpPr>
          <p:spPr>
            <a:xfrm>
              <a:off x="1847081" y="1673235"/>
              <a:ext cx="1313" cy="9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39" y="1"/>
                  </a:moveTo>
                  <a:lnTo>
                    <a:pt x="139" y="1"/>
                  </a:lnTo>
                  <a:lnTo>
                    <a:pt x="104" y="1"/>
                  </a:lnTo>
                  <a:lnTo>
                    <a:pt x="0" y="1"/>
                  </a:lnTo>
                  <a:cubicBezTo>
                    <a:pt x="35" y="1"/>
                    <a:pt x="69" y="1"/>
                    <a:pt x="104" y="1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38"/>
            <p:cNvSpPr/>
            <p:nvPr/>
          </p:nvSpPr>
          <p:spPr>
            <a:xfrm>
              <a:off x="1848054" y="167291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38"/>
            <p:cNvSpPr/>
            <p:nvPr/>
          </p:nvSpPr>
          <p:spPr>
            <a:xfrm>
              <a:off x="1810189" y="170718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38"/>
            <p:cNvSpPr/>
            <p:nvPr/>
          </p:nvSpPr>
          <p:spPr>
            <a:xfrm>
              <a:off x="1810510" y="170685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lnTo>
                    <a:pt x="36" y="1"/>
                  </a:lnTo>
                  <a:lnTo>
                    <a:pt x="1" y="35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38"/>
            <p:cNvSpPr/>
            <p:nvPr/>
          </p:nvSpPr>
          <p:spPr>
            <a:xfrm>
              <a:off x="1810841" y="170653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38"/>
            <p:cNvSpPr/>
            <p:nvPr/>
          </p:nvSpPr>
          <p:spPr>
            <a:xfrm>
              <a:off x="1812579" y="1704252"/>
              <a:ext cx="557" cy="482"/>
            </a:xfrm>
            <a:custGeom>
              <a:avLst/>
              <a:gdLst/>
              <a:ahLst/>
              <a:cxnLst/>
              <a:rect l="l" t="t" r="r" b="b"/>
              <a:pathLst>
                <a:path w="59" h="51" extrusionOk="0">
                  <a:moveTo>
                    <a:pt x="24" y="0"/>
                  </a:moveTo>
                  <a:lnTo>
                    <a:pt x="24" y="35"/>
                  </a:lnTo>
                  <a:cubicBezTo>
                    <a:pt x="1" y="35"/>
                    <a:pt x="9" y="50"/>
                    <a:pt x="27" y="50"/>
                  </a:cubicBezTo>
                  <a:cubicBezTo>
                    <a:pt x="35" y="50"/>
                    <a:pt x="47" y="46"/>
                    <a:pt x="59" y="35"/>
                  </a:cubicBezTo>
                  <a:cubicBezTo>
                    <a:pt x="59" y="35"/>
                    <a:pt x="24" y="0"/>
                    <a:pt x="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38"/>
            <p:cNvSpPr/>
            <p:nvPr/>
          </p:nvSpPr>
          <p:spPr>
            <a:xfrm>
              <a:off x="1813127" y="1704573"/>
              <a:ext cx="227" cy="161"/>
            </a:xfrm>
            <a:custGeom>
              <a:avLst/>
              <a:gdLst/>
              <a:ahLst/>
              <a:cxnLst/>
              <a:rect l="l" t="t" r="r" b="b"/>
              <a:pathLst>
                <a:path w="24" h="17" extrusionOk="0">
                  <a:moveTo>
                    <a:pt x="1" y="1"/>
                  </a:moveTo>
                  <a:cubicBezTo>
                    <a:pt x="1" y="12"/>
                    <a:pt x="4" y="16"/>
                    <a:pt x="8" y="16"/>
                  </a:cubicBezTo>
                  <a:cubicBezTo>
                    <a:pt x="16" y="16"/>
                    <a:pt x="2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38"/>
            <p:cNvSpPr/>
            <p:nvPr/>
          </p:nvSpPr>
          <p:spPr>
            <a:xfrm>
              <a:off x="1806600" y="1710127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6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38"/>
            <p:cNvSpPr/>
            <p:nvPr/>
          </p:nvSpPr>
          <p:spPr>
            <a:xfrm>
              <a:off x="1807252" y="1710127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69" y="0"/>
                  </a:moveTo>
                  <a:lnTo>
                    <a:pt x="69" y="0"/>
                  </a:lnTo>
                  <a:lnTo>
                    <a:pt x="0" y="0"/>
                  </a:lnTo>
                  <a:lnTo>
                    <a:pt x="69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38"/>
            <p:cNvSpPr/>
            <p:nvPr/>
          </p:nvSpPr>
          <p:spPr>
            <a:xfrm>
              <a:off x="1806600" y="1708823"/>
              <a:ext cx="1643" cy="1313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173" y="0"/>
                  </a:moveTo>
                  <a:lnTo>
                    <a:pt x="173" y="0"/>
                  </a:lnTo>
                  <a:cubicBezTo>
                    <a:pt x="0" y="35"/>
                    <a:pt x="138" y="104"/>
                    <a:pt x="138" y="138"/>
                  </a:cubicBezTo>
                  <a:cubicBezTo>
                    <a:pt x="173" y="104"/>
                    <a:pt x="173" y="35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38"/>
            <p:cNvSpPr/>
            <p:nvPr/>
          </p:nvSpPr>
          <p:spPr>
            <a:xfrm>
              <a:off x="1808234" y="1708823"/>
              <a:ext cx="1313" cy="671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0" y="0"/>
                  </a:moveTo>
                  <a:cubicBezTo>
                    <a:pt x="22" y="22"/>
                    <a:pt x="43" y="70"/>
                    <a:pt x="73" y="70"/>
                  </a:cubicBezTo>
                  <a:cubicBezTo>
                    <a:pt x="91" y="70"/>
                    <a:pt x="112" y="52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38"/>
            <p:cNvSpPr/>
            <p:nvPr/>
          </p:nvSpPr>
          <p:spPr>
            <a:xfrm>
              <a:off x="1809538" y="1707511"/>
              <a:ext cx="982" cy="1322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69" y="1"/>
                  </a:moveTo>
                  <a:cubicBezTo>
                    <a:pt x="35" y="36"/>
                    <a:pt x="0" y="70"/>
                    <a:pt x="0" y="139"/>
                  </a:cubicBezTo>
                  <a:cubicBezTo>
                    <a:pt x="35" y="105"/>
                    <a:pt x="69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38"/>
            <p:cNvSpPr/>
            <p:nvPr/>
          </p:nvSpPr>
          <p:spPr>
            <a:xfrm>
              <a:off x="1826189" y="1690623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30" y="0"/>
                  </a:moveTo>
                  <a:cubicBezTo>
                    <a:pt x="26" y="0"/>
                    <a:pt x="17" y="9"/>
                    <a:pt x="0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38"/>
            <p:cNvSpPr/>
            <p:nvPr/>
          </p:nvSpPr>
          <p:spPr>
            <a:xfrm>
              <a:off x="1832064" y="1684984"/>
              <a:ext cx="661" cy="671"/>
            </a:xfrm>
            <a:custGeom>
              <a:avLst/>
              <a:gdLst/>
              <a:ahLst/>
              <a:cxnLst/>
              <a:rect l="l" t="t" r="r" b="b"/>
              <a:pathLst>
                <a:path w="70" h="71" extrusionOk="0">
                  <a:moveTo>
                    <a:pt x="35" y="1"/>
                  </a:moveTo>
                  <a:cubicBezTo>
                    <a:pt x="35" y="1"/>
                    <a:pt x="35" y="36"/>
                    <a:pt x="35" y="36"/>
                  </a:cubicBezTo>
                  <a:lnTo>
                    <a:pt x="0" y="36"/>
                  </a:lnTo>
                  <a:cubicBezTo>
                    <a:pt x="0" y="36"/>
                    <a:pt x="0" y="70"/>
                    <a:pt x="35" y="70"/>
                  </a:cubicBezTo>
                  <a:cubicBezTo>
                    <a:pt x="35" y="70"/>
                    <a:pt x="69" y="70"/>
                    <a:pt x="69" y="36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38"/>
            <p:cNvSpPr/>
            <p:nvPr/>
          </p:nvSpPr>
          <p:spPr>
            <a:xfrm>
              <a:off x="1815082" y="1702287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1"/>
                  </a:moveTo>
                  <a:cubicBezTo>
                    <a:pt x="1" y="18"/>
                    <a:pt x="10" y="27"/>
                    <a:pt x="18" y="27"/>
                  </a:cubicBezTo>
                  <a:cubicBezTo>
                    <a:pt x="27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38"/>
            <p:cNvSpPr/>
            <p:nvPr/>
          </p:nvSpPr>
          <p:spPr>
            <a:xfrm>
              <a:off x="1824876" y="1691841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35" y="1"/>
                  </a:moveTo>
                  <a:cubicBezTo>
                    <a:pt x="35" y="35"/>
                    <a:pt x="1" y="70"/>
                    <a:pt x="1" y="105"/>
                  </a:cubicBezTo>
                  <a:lnTo>
                    <a:pt x="1" y="139"/>
                  </a:lnTo>
                  <a:cubicBezTo>
                    <a:pt x="35" y="105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38"/>
            <p:cNvSpPr/>
            <p:nvPr/>
          </p:nvSpPr>
          <p:spPr>
            <a:xfrm>
              <a:off x="1825207" y="1690868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0" y="104"/>
                  </a:moveTo>
                  <a:cubicBezTo>
                    <a:pt x="35" y="69"/>
                    <a:pt x="70" y="35"/>
                    <a:pt x="104" y="0"/>
                  </a:cubicBezTo>
                  <a:lnTo>
                    <a:pt x="104" y="0"/>
                  </a:lnTo>
                  <a:cubicBezTo>
                    <a:pt x="70" y="35"/>
                    <a:pt x="35" y="69"/>
                    <a:pt x="0" y="104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38"/>
            <p:cNvSpPr/>
            <p:nvPr/>
          </p:nvSpPr>
          <p:spPr>
            <a:xfrm>
              <a:off x="1718129" y="137451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38"/>
            <p:cNvSpPr/>
            <p:nvPr/>
          </p:nvSpPr>
          <p:spPr>
            <a:xfrm>
              <a:off x="1718129" y="1362768"/>
              <a:ext cx="3268" cy="11759"/>
            </a:xfrm>
            <a:custGeom>
              <a:avLst/>
              <a:gdLst/>
              <a:ahLst/>
              <a:cxnLst/>
              <a:rect l="l" t="t" r="r" b="b"/>
              <a:pathLst>
                <a:path w="346" h="1245" extrusionOk="0">
                  <a:moveTo>
                    <a:pt x="346" y="0"/>
                  </a:moveTo>
                  <a:cubicBezTo>
                    <a:pt x="311" y="0"/>
                    <a:pt x="242" y="0"/>
                    <a:pt x="242" y="35"/>
                  </a:cubicBezTo>
                  <a:cubicBezTo>
                    <a:pt x="138" y="450"/>
                    <a:pt x="0" y="830"/>
                    <a:pt x="0" y="1245"/>
                  </a:cubicBezTo>
                  <a:cubicBezTo>
                    <a:pt x="104" y="1245"/>
                    <a:pt x="138" y="1141"/>
                    <a:pt x="138" y="1072"/>
                  </a:cubicBezTo>
                  <a:cubicBezTo>
                    <a:pt x="207" y="726"/>
                    <a:pt x="277" y="346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38"/>
            <p:cNvSpPr/>
            <p:nvPr/>
          </p:nvSpPr>
          <p:spPr>
            <a:xfrm>
              <a:off x="1721388" y="13627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38"/>
            <p:cNvSpPr/>
            <p:nvPr/>
          </p:nvSpPr>
          <p:spPr>
            <a:xfrm>
              <a:off x="1724004" y="135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38"/>
            <p:cNvSpPr/>
            <p:nvPr/>
          </p:nvSpPr>
          <p:spPr>
            <a:xfrm>
              <a:off x="1721066" y="1351340"/>
              <a:ext cx="2947" cy="11107"/>
            </a:xfrm>
            <a:custGeom>
              <a:avLst/>
              <a:gdLst/>
              <a:ahLst/>
              <a:cxnLst/>
              <a:rect l="l" t="t" r="r" b="b"/>
              <a:pathLst>
                <a:path w="312" h="1176" extrusionOk="0">
                  <a:moveTo>
                    <a:pt x="311" y="0"/>
                  </a:moveTo>
                  <a:lnTo>
                    <a:pt x="311" y="0"/>
                  </a:lnTo>
                  <a:cubicBezTo>
                    <a:pt x="69" y="346"/>
                    <a:pt x="0" y="761"/>
                    <a:pt x="69" y="1176"/>
                  </a:cubicBezTo>
                  <a:cubicBezTo>
                    <a:pt x="69" y="1037"/>
                    <a:pt x="104" y="934"/>
                    <a:pt x="104" y="830"/>
                  </a:cubicBezTo>
                  <a:cubicBezTo>
                    <a:pt x="138" y="519"/>
                    <a:pt x="311" y="277"/>
                    <a:pt x="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38"/>
            <p:cNvSpPr/>
            <p:nvPr/>
          </p:nvSpPr>
          <p:spPr>
            <a:xfrm>
              <a:off x="1721388" y="136243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lnTo>
                    <a:pt x="35" y="35"/>
                  </a:lnTo>
                  <a:lnTo>
                    <a:pt x="35" y="1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38"/>
            <p:cNvSpPr/>
            <p:nvPr/>
          </p:nvSpPr>
          <p:spPr>
            <a:xfrm>
              <a:off x="1724004" y="1344813"/>
              <a:ext cx="2616" cy="5884"/>
            </a:xfrm>
            <a:custGeom>
              <a:avLst/>
              <a:gdLst/>
              <a:ahLst/>
              <a:cxnLst/>
              <a:rect l="l" t="t" r="r" b="b"/>
              <a:pathLst>
                <a:path w="277" h="623" extrusionOk="0">
                  <a:moveTo>
                    <a:pt x="277" y="0"/>
                  </a:moveTo>
                  <a:cubicBezTo>
                    <a:pt x="69" y="173"/>
                    <a:pt x="0" y="380"/>
                    <a:pt x="0" y="622"/>
                  </a:cubicBezTo>
                  <a:cubicBezTo>
                    <a:pt x="104" y="415"/>
                    <a:pt x="208" y="20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38"/>
            <p:cNvSpPr/>
            <p:nvPr/>
          </p:nvSpPr>
          <p:spPr>
            <a:xfrm>
              <a:off x="1726611" y="13448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38"/>
            <p:cNvSpPr/>
            <p:nvPr/>
          </p:nvSpPr>
          <p:spPr>
            <a:xfrm>
              <a:off x="1724004" y="135068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38"/>
            <p:cNvSpPr/>
            <p:nvPr/>
          </p:nvSpPr>
          <p:spPr>
            <a:xfrm>
              <a:off x="1726941" y="1342527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38"/>
            <p:cNvSpPr/>
            <p:nvPr/>
          </p:nvSpPr>
          <p:spPr>
            <a:xfrm>
              <a:off x="1725959" y="1342849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1" y="35"/>
                    <a:pt x="35" y="139"/>
                    <a:pt x="70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38"/>
            <p:cNvSpPr/>
            <p:nvPr/>
          </p:nvSpPr>
          <p:spPr>
            <a:xfrm>
              <a:off x="1726611" y="134481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38"/>
            <p:cNvSpPr/>
            <p:nvPr/>
          </p:nvSpPr>
          <p:spPr>
            <a:xfrm>
              <a:off x="1726941" y="13428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38"/>
            <p:cNvSpPr/>
            <p:nvPr/>
          </p:nvSpPr>
          <p:spPr>
            <a:xfrm>
              <a:off x="1748485" y="154983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35" y="104"/>
                  </a:cubicBezTo>
                  <a:cubicBezTo>
                    <a:pt x="70" y="104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38"/>
            <p:cNvSpPr/>
            <p:nvPr/>
          </p:nvSpPr>
          <p:spPr>
            <a:xfrm>
              <a:off x="1748485" y="15508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38"/>
            <p:cNvSpPr/>
            <p:nvPr/>
          </p:nvSpPr>
          <p:spPr>
            <a:xfrm>
              <a:off x="1749137" y="154885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cubicBezTo>
                    <a:pt x="35" y="35"/>
                    <a:pt x="1" y="35"/>
                    <a:pt x="1" y="104"/>
                  </a:cubicBezTo>
                  <a:cubicBezTo>
                    <a:pt x="70" y="104"/>
                    <a:pt x="70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38"/>
            <p:cNvSpPr/>
            <p:nvPr/>
          </p:nvSpPr>
          <p:spPr>
            <a:xfrm>
              <a:off x="1749789" y="1547871"/>
              <a:ext cx="1322" cy="992"/>
            </a:xfrm>
            <a:custGeom>
              <a:avLst/>
              <a:gdLst/>
              <a:ahLst/>
              <a:cxnLst/>
              <a:rect l="l" t="t" r="r" b="b"/>
              <a:pathLst>
                <a:path w="140" h="105" extrusionOk="0">
                  <a:moveTo>
                    <a:pt x="139" y="1"/>
                  </a:moveTo>
                  <a:cubicBezTo>
                    <a:pt x="70" y="35"/>
                    <a:pt x="35" y="70"/>
                    <a:pt x="1" y="104"/>
                  </a:cubicBezTo>
                  <a:cubicBezTo>
                    <a:pt x="70" y="104"/>
                    <a:pt x="139" y="104"/>
                    <a:pt x="139" y="35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38"/>
            <p:cNvSpPr/>
            <p:nvPr/>
          </p:nvSpPr>
          <p:spPr>
            <a:xfrm>
              <a:off x="1750771" y="15478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38"/>
            <p:cNvSpPr/>
            <p:nvPr/>
          </p:nvSpPr>
          <p:spPr>
            <a:xfrm>
              <a:off x="1722502" y="1583403"/>
              <a:ext cx="859" cy="793"/>
            </a:xfrm>
            <a:custGeom>
              <a:avLst/>
              <a:gdLst/>
              <a:ahLst/>
              <a:cxnLst/>
              <a:rect l="l" t="t" r="r" b="b"/>
              <a:pathLst>
                <a:path w="91" h="84" extrusionOk="0">
                  <a:moveTo>
                    <a:pt x="41" y="1"/>
                  </a:moveTo>
                  <a:cubicBezTo>
                    <a:pt x="17" y="1"/>
                    <a:pt x="0" y="13"/>
                    <a:pt x="21" y="75"/>
                  </a:cubicBezTo>
                  <a:cubicBezTo>
                    <a:pt x="38" y="75"/>
                    <a:pt x="56" y="84"/>
                    <a:pt x="69" y="84"/>
                  </a:cubicBezTo>
                  <a:cubicBezTo>
                    <a:pt x="81" y="84"/>
                    <a:pt x="90" y="75"/>
                    <a:pt x="90" y="41"/>
                  </a:cubicBezTo>
                  <a:lnTo>
                    <a:pt x="90" y="6"/>
                  </a:lnTo>
                  <a:cubicBezTo>
                    <a:pt x="76" y="6"/>
                    <a:pt x="57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38"/>
            <p:cNvSpPr/>
            <p:nvPr/>
          </p:nvSpPr>
          <p:spPr>
            <a:xfrm>
              <a:off x="1721718" y="158574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38"/>
            <p:cNvSpPr/>
            <p:nvPr/>
          </p:nvSpPr>
          <p:spPr>
            <a:xfrm>
              <a:off x="1722039" y="1584112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1" y="35"/>
                    <a:pt x="1" y="104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38"/>
            <p:cNvSpPr/>
            <p:nvPr/>
          </p:nvSpPr>
          <p:spPr>
            <a:xfrm>
              <a:off x="1776565" y="1303642"/>
              <a:ext cx="40812" cy="52599"/>
            </a:xfrm>
            <a:custGeom>
              <a:avLst/>
              <a:gdLst/>
              <a:ahLst/>
              <a:cxnLst/>
              <a:rect l="l" t="t" r="r" b="b"/>
              <a:pathLst>
                <a:path w="4321" h="5569" extrusionOk="0">
                  <a:moveTo>
                    <a:pt x="4184" y="1"/>
                  </a:moveTo>
                  <a:cubicBezTo>
                    <a:pt x="4151" y="1"/>
                    <a:pt x="4122" y="30"/>
                    <a:pt x="4079" y="73"/>
                  </a:cubicBezTo>
                  <a:lnTo>
                    <a:pt x="4113" y="73"/>
                  </a:lnTo>
                  <a:lnTo>
                    <a:pt x="3215" y="1214"/>
                  </a:lnTo>
                  <a:cubicBezTo>
                    <a:pt x="2835" y="1698"/>
                    <a:pt x="2454" y="2216"/>
                    <a:pt x="2074" y="2700"/>
                  </a:cubicBezTo>
                  <a:cubicBezTo>
                    <a:pt x="1901" y="2873"/>
                    <a:pt x="1763" y="3046"/>
                    <a:pt x="1659" y="3288"/>
                  </a:cubicBezTo>
                  <a:cubicBezTo>
                    <a:pt x="1659" y="3288"/>
                    <a:pt x="1659" y="3322"/>
                    <a:pt x="1659" y="3322"/>
                  </a:cubicBezTo>
                  <a:cubicBezTo>
                    <a:pt x="1659" y="3357"/>
                    <a:pt x="1659" y="3357"/>
                    <a:pt x="1659" y="3357"/>
                  </a:cubicBezTo>
                  <a:cubicBezTo>
                    <a:pt x="1590" y="3599"/>
                    <a:pt x="1348" y="3772"/>
                    <a:pt x="1210" y="3979"/>
                  </a:cubicBezTo>
                  <a:cubicBezTo>
                    <a:pt x="864" y="4428"/>
                    <a:pt x="484" y="4878"/>
                    <a:pt x="104" y="5327"/>
                  </a:cubicBezTo>
                  <a:cubicBezTo>
                    <a:pt x="35" y="5396"/>
                    <a:pt x="0" y="5465"/>
                    <a:pt x="69" y="5569"/>
                  </a:cubicBezTo>
                  <a:cubicBezTo>
                    <a:pt x="69" y="5534"/>
                    <a:pt x="104" y="5500"/>
                    <a:pt x="104" y="5465"/>
                  </a:cubicBezTo>
                  <a:cubicBezTo>
                    <a:pt x="933" y="4428"/>
                    <a:pt x="1936" y="3564"/>
                    <a:pt x="2558" y="2354"/>
                  </a:cubicBezTo>
                  <a:cubicBezTo>
                    <a:pt x="2765" y="2009"/>
                    <a:pt x="3077" y="1663"/>
                    <a:pt x="3318" y="1352"/>
                  </a:cubicBezTo>
                  <a:cubicBezTo>
                    <a:pt x="3630" y="972"/>
                    <a:pt x="3941" y="557"/>
                    <a:pt x="4217" y="177"/>
                  </a:cubicBezTo>
                  <a:cubicBezTo>
                    <a:pt x="4252" y="142"/>
                    <a:pt x="4321" y="73"/>
                    <a:pt x="4252" y="38"/>
                  </a:cubicBezTo>
                  <a:cubicBezTo>
                    <a:pt x="4225" y="12"/>
                    <a:pt x="4204" y="1"/>
                    <a:pt x="4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38"/>
            <p:cNvSpPr/>
            <p:nvPr/>
          </p:nvSpPr>
          <p:spPr>
            <a:xfrm>
              <a:off x="1782109" y="13301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38"/>
            <p:cNvSpPr/>
            <p:nvPr/>
          </p:nvSpPr>
          <p:spPr>
            <a:xfrm>
              <a:off x="1781788" y="1327179"/>
              <a:ext cx="2616" cy="2947"/>
            </a:xfrm>
            <a:custGeom>
              <a:avLst/>
              <a:gdLst/>
              <a:ahLst/>
              <a:cxnLst/>
              <a:rect l="l" t="t" r="r" b="b"/>
              <a:pathLst>
                <a:path w="277" h="312" extrusionOk="0">
                  <a:moveTo>
                    <a:pt x="277" y="1"/>
                  </a:moveTo>
                  <a:lnTo>
                    <a:pt x="277" y="1"/>
                  </a:lnTo>
                  <a:cubicBezTo>
                    <a:pt x="173" y="70"/>
                    <a:pt x="0" y="104"/>
                    <a:pt x="35" y="312"/>
                  </a:cubicBezTo>
                  <a:cubicBezTo>
                    <a:pt x="139" y="208"/>
                    <a:pt x="242" y="104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38"/>
            <p:cNvSpPr/>
            <p:nvPr/>
          </p:nvSpPr>
          <p:spPr>
            <a:xfrm>
              <a:off x="1804966" y="1310528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70"/>
                  </a:moveTo>
                  <a:cubicBezTo>
                    <a:pt x="35" y="70"/>
                    <a:pt x="35" y="35"/>
                    <a:pt x="35" y="1"/>
                  </a:cubicBezTo>
                  <a:lnTo>
                    <a:pt x="35" y="70"/>
                  </a:lnTo>
                  <a:lnTo>
                    <a:pt x="0" y="70"/>
                  </a:lnTo>
                  <a:lnTo>
                    <a:pt x="35" y="70"/>
                  </a:lnTo>
                  <a:lnTo>
                    <a:pt x="35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38"/>
            <p:cNvSpPr/>
            <p:nvPr/>
          </p:nvSpPr>
          <p:spPr>
            <a:xfrm>
              <a:off x="1804966" y="1308573"/>
              <a:ext cx="1643" cy="1965"/>
            </a:xfrm>
            <a:custGeom>
              <a:avLst/>
              <a:gdLst/>
              <a:ahLst/>
              <a:cxnLst/>
              <a:rect l="l" t="t" r="r" b="b"/>
              <a:pathLst>
                <a:path w="174" h="208" extrusionOk="0">
                  <a:moveTo>
                    <a:pt x="139" y="0"/>
                  </a:moveTo>
                  <a:cubicBezTo>
                    <a:pt x="0" y="35"/>
                    <a:pt x="35" y="139"/>
                    <a:pt x="35" y="208"/>
                  </a:cubicBezTo>
                  <a:cubicBezTo>
                    <a:pt x="35" y="139"/>
                    <a:pt x="173" y="104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38"/>
            <p:cNvSpPr/>
            <p:nvPr/>
          </p:nvSpPr>
          <p:spPr>
            <a:xfrm>
              <a:off x="1828144" y="1288653"/>
              <a:ext cx="1313" cy="671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139" y="1"/>
                  </a:moveTo>
                  <a:cubicBezTo>
                    <a:pt x="70" y="1"/>
                    <a:pt x="35" y="35"/>
                    <a:pt x="1" y="70"/>
                  </a:cubicBezTo>
                  <a:cubicBezTo>
                    <a:pt x="35" y="35"/>
                    <a:pt x="104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38"/>
            <p:cNvSpPr/>
            <p:nvPr/>
          </p:nvSpPr>
          <p:spPr>
            <a:xfrm>
              <a:off x="1826841" y="1289314"/>
              <a:ext cx="1965" cy="2286"/>
            </a:xfrm>
            <a:custGeom>
              <a:avLst/>
              <a:gdLst/>
              <a:ahLst/>
              <a:cxnLst/>
              <a:rect l="l" t="t" r="r" b="b"/>
              <a:pathLst>
                <a:path w="208" h="242" extrusionOk="0">
                  <a:moveTo>
                    <a:pt x="139" y="0"/>
                  </a:moveTo>
                  <a:cubicBezTo>
                    <a:pt x="104" y="104"/>
                    <a:pt x="0" y="138"/>
                    <a:pt x="69" y="242"/>
                  </a:cubicBezTo>
                  <a:cubicBezTo>
                    <a:pt x="104" y="173"/>
                    <a:pt x="208" y="104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38"/>
            <p:cNvSpPr/>
            <p:nvPr/>
          </p:nvSpPr>
          <p:spPr>
            <a:xfrm>
              <a:off x="1772976" y="1358518"/>
              <a:ext cx="1313" cy="255"/>
            </a:xfrm>
            <a:custGeom>
              <a:avLst/>
              <a:gdLst/>
              <a:ahLst/>
              <a:cxnLst/>
              <a:rect l="l" t="t" r="r" b="b"/>
              <a:pathLst>
                <a:path w="139" h="27" extrusionOk="0">
                  <a:moveTo>
                    <a:pt x="0" y="1"/>
                  </a:moveTo>
                  <a:cubicBezTo>
                    <a:pt x="35" y="18"/>
                    <a:pt x="60" y="27"/>
                    <a:pt x="82" y="27"/>
                  </a:cubicBezTo>
                  <a:cubicBezTo>
                    <a:pt x="104" y="27"/>
                    <a:pt x="121" y="18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38"/>
            <p:cNvSpPr/>
            <p:nvPr/>
          </p:nvSpPr>
          <p:spPr>
            <a:xfrm>
              <a:off x="1772976" y="135884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0" y="0"/>
                  </a:moveTo>
                  <a:lnTo>
                    <a:pt x="0" y="70"/>
                  </a:lnTo>
                  <a:cubicBezTo>
                    <a:pt x="0" y="70"/>
                    <a:pt x="0" y="104"/>
                    <a:pt x="0" y="139"/>
                  </a:cubicBezTo>
                  <a:cubicBezTo>
                    <a:pt x="0" y="139"/>
                    <a:pt x="35" y="139"/>
                    <a:pt x="35" y="104"/>
                  </a:cubicBezTo>
                  <a:cubicBezTo>
                    <a:pt x="35" y="104"/>
                    <a:pt x="69" y="70"/>
                    <a:pt x="35" y="35"/>
                  </a:cubicBez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38"/>
            <p:cNvSpPr/>
            <p:nvPr/>
          </p:nvSpPr>
          <p:spPr>
            <a:xfrm>
              <a:off x="1774601" y="1357092"/>
              <a:ext cx="1322" cy="1115"/>
            </a:xfrm>
            <a:custGeom>
              <a:avLst/>
              <a:gdLst/>
              <a:ahLst/>
              <a:cxnLst/>
              <a:rect l="l" t="t" r="r" b="b"/>
              <a:pathLst>
                <a:path w="140" h="118" extrusionOk="0">
                  <a:moveTo>
                    <a:pt x="74" y="1"/>
                  </a:moveTo>
                  <a:cubicBezTo>
                    <a:pt x="20" y="1"/>
                    <a:pt x="1" y="40"/>
                    <a:pt x="1" y="117"/>
                  </a:cubicBezTo>
                  <a:cubicBezTo>
                    <a:pt x="70" y="83"/>
                    <a:pt x="70" y="14"/>
                    <a:pt x="139" y="14"/>
                  </a:cubicBezTo>
                  <a:cubicBezTo>
                    <a:pt x="113" y="5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38"/>
            <p:cNvSpPr/>
            <p:nvPr/>
          </p:nvSpPr>
          <p:spPr>
            <a:xfrm>
              <a:off x="1774601" y="135819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38"/>
            <p:cNvSpPr/>
            <p:nvPr/>
          </p:nvSpPr>
          <p:spPr>
            <a:xfrm>
              <a:off x="1777217" y="13382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0" y="70"/>
                    <a:pt x="35" y="70"/>
                    <a:pt x="69" y="70"/>
                  </a:cubicBezTo>
                  <a:cubicBezTo>
                    <a:pt x="69" y="70"/>
                    <a:pt x="69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38"/>
            <p:cNvSpPr/>
            <p:nvPr/>
          </p:nvSpPr>
          <p:spPr>
            <a:xfrm>
              <a:off x="1777869" y="13395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38"/>
            <p:cNvSpPr/>
            <p:nvPr/>
          </p:nvSpPr>
          <p:spPr>
            <a:xfrm>
              <a:off x="1830099" y="1287350"/>
              <a:ext cx="274" cy="340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1"/>
                  </a:moveTo>
                  <a:cubicBezTo>
                    <a:pt x="4" y="4"/>
                    <a:pt x="7" y="7"/>
                    <a:pt x="9" y="10"/>
                  </a:cubicBezTo>
                  <a:lnTo>
                    <a:pt x="9" y="10"/>
                  </a:lnTo>
                  <a:cubicBezTo>
                    <a:pt x="17" y="1"/>
                    <a:pt x="23" y="1"/>
                    <a:pt x="1" y="1"/>
                  </a:cubicBezTo>
                  <a:close/>
                  <a:moveTo>
                    <a:pt x="9" y="10"/>
                  </a:moveTo>
                  <a:cubicBezTo>
                    <a:pt x="5" y="15"/>
                    <a:pt x="1" y="23"/>
                    <a:pt x="1" y="35"/>
                  </a:cubicBezTo>
                  <a:cubicBezTo>
                    <a:pt x="1" y="35"/>
                    <a:pt x="29" y="35"/>
                    <a:pt x="9" y="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38"/>
            <p:cNvSpPr/>
            <p:nvPr/>
          </p:nvSpPr>
          <p:spPr>
            <a:xfrm>
              <a:off x="1758280" y="1369946"/>
              <a:ext cx="1313" cy="1133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70" y="1"/>
                  </a:moveTo>
                  <a:cubicBezTo>
                    <a:pt x="35" y="35"/>
                    <a:pt x="35" y="70"/>
                    <a:pt x="1" y="104"/>
                  </a:cubicBezTo>
                  <a:cubicBezTo>
                    <a:pt x="24" y="104"/>
                    <a:pt x="47" y="120"/>
                    <a:pt x="70" y="120"/>
                  </a:cubicBezTo>
                  <a:cubicBezTo>
                    <a:pt x="81" y="120"/>
                    <a:pt x="93" y="116"/>
                    <a:pt x="104" y="104"/>
                  </a:cubicBezTo>
                  <a:cubicBezTo>
                    <a:pt x="139" y="35"/>
                    <a:pt x="104" y="35"/>
                    <a:pt x="70" y="35"/>
                  </a:cubicBezTo>
                  <a:cubicBezTo>
                    <a:pt x="104" y="1"/>
                    <a:pt x="104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38"/>
            <p:cNvSpPr/>
            <p:nvPr/>
          </p:nvSpPr>
          <p:spPr>
            <a:xfrm>
              <a:off x="1756646" y="1371911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35"/>
                    <a:pt x="1" y="35"/>
                    <a:pt x="1" y="35"/>
                  </a:cubicBezTo>
                  <a:lnTo>
                    <a:pt x="1" y="69"/>
                  </a:lnTo>
                  <a:cubicBezTo>
                    <a:pt x="1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38"/>
            <p:cNvSpPr/>
            <p:nvPr/>
          </p:nvSpPr>
          <p:spPr>
            <a:xfrm>
              <a:off x="1757628" y="137092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35" y="69"/>
                    <a:pt x="0" y="104"/>
                  </a:cubicBezTo>
                  <a:cubicBezTo>
                    <a:pt x="35" y="69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38"/>
            <p:cNvSpPr/>
            <p:nvPr/>
          </p:nvSpPr>
          <p:spPr>
            <a:xfrm>
              <a:off x="1756325" y="137256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38"/>
            <p:cNvSpPr/>
            <p:nvPr/>
          </p:nvSpPr>
          <p:spPr>
            <a:xfrm>
              <a:off x="1765137" y="1362116"/>
              <a:ext cx="227" cy="151"/>
            </a:xfrm>
            <a:custGeom>
              <a:avLst/>
              <a:gdLst/>
              <a:ahLst/>
              <a:cxnLst/>
              <a:rect l="l" t="t" r="r" b="b"/>
              <a:pathLst>
                <a:path w="24" h="16" extrusionOk="0">
                  <a:moveTo>
                    <a:pt x="0" y="0"/>
                  </a:moveTo>
                  <a:cubicBezTo>
                    <a:pt x="0" y="12"/>
                    <a:pt x="4" y="15"/>
                    <a:pt x="8" y="15"/>
                  </a:cubicBezTo>
                  <a:cubicBezTo>
                    <a:pt x="16" y="15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38"/>
            <p:cNvSpPr/>
            <p:nvPr/>
          </p:nvSpPr>
          <p:spPr>
            <a:xfrm>
              <a:off x="1770029" y="136342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38"/>
            <p:cNvSpPr/>
            <p:nvPr/>
          </p:nvSpPr>
          <p:spPr>
            <a:xfrm>
              <a:off x="1771011" y="134546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38"/>
            <p:cNvSpPr/>
            <p:nvPr/>
          </p:nvSpPr>
          <p:spPr>
            <a:xfrm>
              <a:off x="1771342" y="134546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38"/>
            <p:cNvSpPr/>
            <p:nvPr/>
          </p:nvSpPr>
          <p:spPr>
            <a:xfrm>
              <a:off x="1771011" y="1356232"/>
              <a:ext cx="661" cy="671"/>
            </a:xfrm>
            <a:custGeom>
              <a:avLst/>
              <a:gdLst/>
              <a:ahLst/>
              <a:cxnLst/>
              <a:rect l="l" t="t" r="r" b="b"/>
              <a:pathLst>
                <a:path w="70" h="71" extrusionOk="0">
                  <a:moveTo>
                    <a:pt x="35" y="1"/>
                  </a:moveTo>
                  <a:cubicBezTo>
                    <a:pt x="35" y="1"/>
                    <a:pt x="1" y="35"/>
                    <a:pt x="1" y="70"/>
                  </a:cubicBezTo>
                  <a:lnTo>
                    <a:pt x="70" y="70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38"/>
            <p:cNvSpPr/>
            <p:nvPr/>
          </p:nvSpPr>
          <p:spPr>
            <a:xfrm>
              <a:off x="1775913" y="135721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38"/>
            <p:cNvSpPr/>
            <p:nvPr/>
          </p:nvSpPr>
          <p:spPr>
            <a:xfrm>
              <a:off x="1775913" y="1356232"/>
              <a:ext cx="1313" cy="1115"/>
            </a:xfrm>
            <a:custGeom>
              <a:avLst/>
              <a:gdLst/>
              <a:ahLst/>
              <a:cxnLst/>
              <a:rect l="l" t="t" r="r" b="b"/>
              <a:pathLst>
                <a:path w="139" h="118" extrusionOk="0">
                  <a:moveTo>
                    <a:pt x="138" y="1"/>
                  </a:moveTo>
                  <a:cubicBezTo>
                    <a:pt x="69" y="1"/>
                    <a:pt x="35" y="70"/>
                    <a:pt x="0" y="105"/>
                  </a:cubicBezTo>
                  <a:cubicBezTo>
                    <a:pt x="26" y="113"/>
                    <a:pt x="48" y="118"/>
                    <a:pt x="65" y="118"/>
                  </a:cubicBezTo>
                  <a:cubicBezTo>
                    <a:pt x="119" y="118"/>
                    <a:pt x="138" y="79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38"/>
            <p:cNvSpPr/>
            <p:nvPr/>
          </p:nvSpPr>
          <p:spPr>
            <a:xfrm>
              <a:off x="1769708" y="1356997"/>
              <a:ext cx="1313" cy="557"/>
            </a:xfrm>
            <a:custGeom>
              <a:avLst/>
              <a:gdLst/>
              <a:ahLst/>
              <a:cxnLst/>
              <a:rect l="l" t="t" r="r" b="b"/>
              <a:pathLst>
                <a:path w="139" h="59" extrusionOk="0">
                  <a:moveTo>
                    <a:pt x="83" y="1"/>
                  </a:moveTo>
                  <a:cubicBezTo>
                    <a:pt x="53" y="1"/>
                    <a:pt x="21" y="18"/>
                    <a:pt x="0" y="58"/>
                  </a:cubicBezTo>
                  <a:lnTo>
                    <a:pt x="139" y="24"/>
                  </a:lnTo>
                  <a:cubicBezTo>
                    <a:pt x="124" y="9"/>
                    <a:pt x="104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38"/>
            <p:cNvSpPr/>
            <p:nvPr/>
          </p:nvSpPr>
          <p:spPr>
            <a:xfrm>
              <a:off x="1774601" y="135819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38"/>
            <p:cNvSpPr/>
            <p:nvPr/>
          </p:nvSpPr>
          <p:spPr>
            <a:xfrm>
              <a:off x="1766119" y="1359500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38" y="1"/>
                  </a:moveTo>
                  <a:cubicBezTo>
                    <a:pt x="104" y="1"/>
                    <a:pt x="104" y="70"/>
                    <a:pt x="104" y="104"/>
                  </a:cubicBezTo>
                  <a:cubicBezTo>
                    <a:pt x="138" y="70"/>
                    <a:pt x="173" y="70"/>
                    <a:pt x="173" y="35"/>
                  </a:cubicBezTo>
                  <a:cubicBezTo>
                    <a:pt x="173" y="35"/>
                    <a:pt x="173" y="35"/>
                    <a:pt x="173" y="1"/>
                  </a:cubicBezTo>
                  <a:close/>
                  <a:moveTo>
                    <a:pt x="32" y="56"/>
                  </a:moveTo>
                  <a:cubicBezTo>
                    <a:pt x="11" y="56"/>
                    <a:pt x="0" y="82"/>
                    <a:pt x="0" y="139"/>
                  </a:cubicBezTo>
                  <a:cubicBezTo>
                    <a:pt x="35" y="139"/>
                    <a:pt x="69" y="104"/>
                    <a:pt x="104" y="104"/>
                  </a:cubicBezTo>
                  <a:cubicBezTo>
                    <a:pt x="73" y="73"/>
                    <a:pt x="49" y="56"/>
                    <a:pt x="32" y="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38"/>
            <p:cNvSpPr/>
            <p:nvPr/>
          </p:nvSpPr>
          <p:spPr>
            <a:xfrm>
              <a:off x="1766119" y="13608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38"/>
            <p:cNvSpPr/>
            <p:nvPr/>
          </p:nvSpPr>
          <p:spPr>
            <a:xfrm>
              <a:off x="1764816" y="1360718"/>
              <a:ext cx="1313" cy="1407"/>
            </a:xfrm>
            <a:custGeom>
              <a:avLst/>
              <a:gdLst/>
              <a:ahLst/>
              <a:cxnLst/>
              <a:rect l="l" t="t" r="r" b="b"/>
              <a:pathLst>
                <a:path w="139" h="149" extrusionOk="0">
                  <a:moveTo>
                    <a:pt x="77" y="1"/>
                  </a:moveTo>
                  <a:cubicBezTo>
                    <a:pt x="1" y="1"/>
                    <a:pt x="6" y="63"/>
                    <a:pt x="34" y="148"/>
                  </a:cubicBezTo>
                  <a:cubicBezTo>
                    <a:pt x="104" y="114"/>
                    <a:pt x="138" y="79"/>
                    <a:pt x="138" y="10"/>
                  </a:cubicBezTo>
                  <a:cubicBezTo>
                    <a:pt x="114" y="4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38"/>
            <p:cNvSpPr/>
            <p:nvPr/>
          </p:nvSpPr>
          <p:spPr>
            <a:xfrm>
              <a:off x="1766119" y="13608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38"/>
            <p:cNvSpPr/>
            <p:nvPr/>
          </p:nvSpPr>
          <p:spPr>
            <a:xfrm>
              <a:off x="1772315" y="13549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38"/>
            <p:cNvSpPr/>
            <p:nvPr/>
          </p:nvSpPr>
          <p:spPr>
            <a:xfrm>
              <a:off x="1772315" y="1355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38"/>
            <p:cNvSpPr/>
            <p:nvPr/>
          </p:nvSpPr>
          <p:spPr>
            <a:xfrm>
              <a:off x="1771342" y="135492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cubicBezTo>
                    <a:pt x="35" y="35"/>
                    <a:pt x="0" y="70"/>
                    <a:pt x="0" y="139"/>
                  </a:cubicBezTo>
                  <a:cubicBezTo>
                    <a:pt x="69" y="139"/>
                    <a:pt x="104" y="104"/>
                    <a:pt x="104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38"/>
            <p:cNvSpPr/>
            <p:nvPr/>
          </p:nvSpPr>
          <p:spPr>
            <a:xfrm>
              <a:off x="1818680" y="130204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0" y="0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38"/>
            <p:cNvSpPr/>
            <p:nvPr/>
          </p:nvSpPr>
          <p:spPr>
            <a:xfrm>
              <a:off x="1829448" y="1287350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70" y="1"/>
                  </a:moveTo>
                  <a:cubicBezTo>
                    <a:pt x="1" y="35"/>
                    <a:pt x="1" y="70"/>
                    <a:pt x="1" y="104"/>
                  </a:cubicBezTo>
                  <a:lnTo>
                    <a:pt x="1" y="139"/>
                  </a:lnTo>
                  <a:cubicBezTo>
                    <a:pt x="70" y="139"/>
                    <a:pt x="104" y="104"/>
                    <a:pt x="70" y="3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38"/>
            <p:cNvSpPr/>
            <p:nvPr/>
          </p:nvSpPr>
          <p:spPr>
            <a:xfrm>
              <a:off x="1826189" y="1291921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8" y="1"/>
                  </a:moveTo>
                  <a:cubicBezTo>
                    <a:pt x="69" y="1"/>
                    <a:pt x="35" y="1"/>
                    <a:pt x="0" y="35"/>
                  </a:cubicBezTo>
                  <a:cubicBezTo>
                    <a:pt x="35" y="35"/>
                    <a:pt x="69" y="1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38"/>
            <p:cNvSpPr/>
            <p:nvPr/>
          </p:nvSpPr>
          <p:spPr>
            <a:xfrm>
              <a:off x="1827492" y="12919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38"/>
            <p:cNvSpPr/>
            <p:nvPr/>
          </p:nvSpPr>
          <p:spPr>
            <a:xfrm>
              <a:off x="1826189" y="129225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38"/>
            <p:cNvSpPr/>
            <p:nvPr/>
          </p:nvSpPr>
          <p:spPr>
            <a:xfrm>
              <a:off x="1822921" y="129584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35"/>
                    <a:pt x="35" y="35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38"/>
            <p:cNvSpPr/>
            <p:nvPr/>
          </p:nvSpPr>
          <p:spPr>
            <a:xfrm>
              <a:off x="1784395" y="1326764"/>
              <a:ext cx="2229" cy="642"/>
            </a:xfrm>
            <a:custGeom>
              <a:avLst/>
              <a:gdLst/>
              <a:ahLst/>
              <a:cxnLst/>
              <a:rect l="l" t="t" r="r" b="b"/>
              <a:pathLst>
                <a:path w="236" h="68" extrusionOk="0">
                  <a:moveTo>
                    <a:pt x="211" y="0"/>
                  </a:moveTo>
                  <a:cubicBezTo>
                    <a:pt x="210" y="0"/>
                    <a:pt x="208" y="3"/>
                    <a:pt x="208" y="10"/>
                  </a:cubicBezTo>
                  <a:cubicBezTo>
                    <a:pt x="197" y="22"/>
                    <a:pt x="189" y="25"/>
                    <a:pt x="184" y="25"/>
                  </a:cubicBezTo>
                  <a:cubicBezTo>
                    <a:pt x="174" y="25"/>
                    <a:pt x="174" y="10"/>
                    <a:pt x="174" y="10"/>
                  </a:cubicBezTo>
                  <a:lnTo>
                    <a:pt x="1" y="10"/>
                  </a:lnTo>
                  <a:cubicBezTo>
                    <a:pt x="41" y="51"/>
                    <a:pt x="70" y="67"/>
                    <a:pt x="94" y="67"/>
                  </a:cubicBezTo>
                  <a:cubicBezTo>
                    <a:pt x="110" y="67"/>
                    <a:pt x="125" y="59"/>
                    <a:pt x="139" y="45"/>
                  </a:cubicBezTo>
                  <a:lnTo>
                    <a:pt x="208" y="45"/>
                  </a:lnTo>
                  <a:cubicBezTo>
                    <a:pt x="236" y="45"/>
                    <a:pt x="219" y="0"/>
                    <a:pt x="2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38"/>
            <p:cNvSpPr/>
            <p:nvPr/>
          </p:nvSpPr>
          <p:spPr>
            <a:xfrm>
              <a:off x="1784395" y="13268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38"/>
            <p:cNvSpPr/>
            <p:nvPr/>
          </p:nvSpPr>
          <p:spPr>
            <a:xfrm>
              <a:off x="1781136" y="1330117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35"/>
                    <a:pt x="0" y="70"/>
                    <a:pt x="0" y="139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38"/>
            <p:cNvSpPr/>
            <p:nvPr/>
          </p:nvSpPr>
          <p:spPr>
            <a:xfrm>
              <a:off x="1781136" y="13314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38"/>
            <p:cNvSpPr/>
            <p:nvPr/>
          </p:nvSpPr>
          <p:spPr>
            <a:xfrm>
              <a:off x="1790761" y="1334688"/>
              <a:ext cx="1483" cy="661"/>
            </a:xfrm>
            <a:custGeom>
              <a:avLst/>
              <a:gdLst/>
              <a:ahLst/>
              <a:cxnLst/>
              <a:rect l="l" t="t" r="r" b="b"/>
              <a:pathLst>
                <a:path w="157" h="70" extrusionOk="0">
                  <a:moveTo>
                    <a:pt x="18" y="35"/>
                  </a:moveTo>
                  <a:cubicBezTo>
                    <a:pt x="18" y="53"/>
                    <a:pt x="16" y="61"/>
                    <a:pt x="13" y="65"/>
                  </a:cubicBezTo>
                  <a:lnTo>
                    <a:pt x="13" y="65"/>
                  </a:lnTo>
                  <a:cubicBezTo>
                    <a:pt x="8" y="61"/>
                    <a:pt x="6" y="59"/>
                    <a:pt x="4" y="59"/>
                  </a:cubicBezTo>
                  <a:cubicBezTo>
                    <a:pt x="1" y="59"/>
                    <a:pt x="5" y="67"/>
                    <a:pt x="9" y="67"/>
                  </a:cubicBezTo>
                  <a:cubicBezTo>
                    <a:pt x="10" y="67"/>
                    <a:pt x="12" y="67"/>
                    <a:pt x="13" y="65"/>
                  </a:cubicBezTo>
                  <a:lnTo>
                    <a:pt x="13" y="65"/>
                  </a:lnTo>
                  <a:cubicBezTo>
                    <a:pt x="15" y="66"/>
                    <a:pt x="16" y="68"/>
                    <a:pt x="18" y="70"/>
                  </a:cubicBezTo>
                  <a:cubicBezTo>
                    <a:pt x="18" y="70"/>
                    <a:pt x="53" y="70"/>
                    <a:pt x="53" y="35"/>
                  </a:cubicBezTo>
                  <a:lnTo>
                    <a:pt x="53" y="35"/>
                  </a:lnTo>
                  <a:cubicBezTo>
                    <a:pt x="53" y="36"/>
                    <a:pt x="53" y="51"/>
                    <a:pt x="42" y="51"/>
                  </a:cubicBezTo>
                  <a:cubicBezTo>
                    <a:pt x="37" y="51"/>
                    <a:pt x="30" y="47"/>
                    <a:pt x="18" y="35"/>
                  </a:cubicBezTo>
                  <a:close/>
                  <a:moveTo>
                    <a:pt x="156" y="1"/>
                  </a:moveTo>
                  <a:cubicBezTo>
                    <a:pt x="122" y="1"/>
                    <a:pt x="87" y="35"/>
                    <a:pt x="53" y="35"/>
                  </a:cubicBezTo>
                  <a:lnTo>
                    <a:pt x="156" y="70"/>
                  </a:lnTo>
                  <a:lnTo>
                    <a:pt x="1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38"/>
            <p:cNvSpPr/>
            <p:nvPr/>
          </p:nvSpPr>
          <p:spPr>
            <a:xfrm>
              <a:off x="1803984" y="13115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35"/>
                  </a:cubicBez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38"/>
            <p:cNvSpPr/>
            <p:nvPr/>
          </p:nvSpPr>
          <p:spPr>
            <a:xfrm>
              <a:off x="1803663" y="1311179"/>
              <a:ext cx="1313" cy="671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138" y="1"/>
                  </a:moveTo>
                  <a:lnTo>
                    <a:pt x="35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69" y="35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38"/>
            <p:cNvSpPr/>
            <p:nvPr/>
          </p:nvSpPr>
          <p:spPr>
            <a:xfrm>
              <a:off x="1766440" y="16585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38"/>
            <p:cNvSpPr/>
            <p:nvPr/>
          </p:nvSpPr>
          <p:spPr>
            <a:xfrm>
              <a:off x="1769056" y="16549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38"/>
            <p:cNvSpPr/>
            <p:nvPr/>
          </p:nvSpPr>
          <p:spPr>
            <a:xfrm>
              <a:off x="1769056" y="165462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38"/>
            <p:cNvSpPr/>
            <p:nvPr/>
          </p:nvSpPr>
          <p:spPr>
            <a:xfrm>
              <a:off x="1778199" y="16497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38"/>
            <p:cNvSpPr/>
            <p:nvPr/>
          </p:nvSpPr>
          <p:spPr>
            <a:xfrm>
              <a:off x="1800725" y="1402900"/>
              <a:ext cx="14045" cy="17983"/>
            </a:xfrm>
            <a:custGeom>
              <a:avLst/>
              <a:gdLst/>
              <a:ahLst/>
              <a:cxnLst/>
              <a:rect l="l" t="t" r="r" b="b"/>
              <a:pathLst>
                <a:path w="1487" h="1904" extrusionOk="0">
                  <a:moveTo>
                    <a:pt x="1375" y="1"/>
                  </a:moveTo>
                  <a:cubicBezTo>
                    <a:pt x="1279" y="1"/>
                    <a:pt x="1227" y="98"/>
                    <a:pt x="1175" y="176"/>
                  </a:cubicBezTo>
                  <a:cubicBezTo>
                    <a:pt x="864" y="659"/>
                    <a:pt x="519" y="1143"/>
                    <a:pt x="138" y="1627"/>
                  </a:cubicBezTo>
                  <a:cubicBezTo>
                    <a:pt x="69" y="1696"/>
                    <a:pt x="0" y="1800"/>
                    <a:pt x="69" y="1904"/>
                  </a:cubicBezTo>
                  <a:cubicBezTo>
                    <a:pt x="242" y="1800"/>
                    <a:pt x="311" y="1627"/>
                    <a:pt x="415" y="1489"/>
                  </a:cubicBezTo>
                  <a:cubicBezTo>
                    <a:pt x="795" y="1005"/>
                    <a:pt x="1072" y="487"/>
                    <a:pt x="1486" y="37"/>
                  </a:cubicBezTo>
                  <a:cubicBezTo>
                    <a:pt x="1443" y="11"/>
                    <a:pt x="1406" y="1"/>
                    <a:pt x="13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38"/>
            <p:cNvSpPr/>
            <p:nvPr/>
          </p:nvSpPr>
          <p:spPr>
            <a:xfrm>
              <a:off x="1814761" y="1403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38"/>
            <p:cNvSpPr/>
            <p:nvPr/>
          </p:nvSpPr>
          <p:spPr>
            <a:xfrm>
              <a:off x="1786681" y="1437525"/>
              <a:ext cx="8170" cy="9964"/>
            </a:xfrm>
            <a:custGeom>
              <a:avLst/>
              <a:gdLst/>
              <a:ahLst/>
              <a:cxnLst/>
              <a:rect l="l" t="t" r="r" b="b"/>
              <a:pathLst>
                <a:path w="865" h="1055" extrusionOk="0">
                  <a:moveTo>
                    <a:pt x="865" y="1"/>
                  </a:moveTo>
                  <a:lnTo>
                    <a:pt x="865" y="1"/>
                  </a:lnTo>
                  <a:cubicBezTo>
                    <a:pt x="761" y="35"/>
                    <a:pt x="657" y="70"/>
                    <a:pt x="623" y="173"/>
                  </a:cubicBezTo>
                  <a:cubicBezTo>
                    <a:pt x="450" y="450"/>
                    <a:pt x="208" y="657"/>
                    <a:pt x="1" y="899"/>
                  </a:cubicBezTo>
                  <a:cubicBezTo>
                    <a:pt x="122" y="1003"/>
                    <a:pt x="182" y="1055"/>
                    <a:pt x="230" y="1055"/>
                  </a:cubicBezTo>
                  <a:cubicBezTo>
                    <a:pt x="277" y="1055"/>
                    <a:pt x="312" y="1003"/>
                    <a:pt x="381" y="899"/>
                  </a:cubicBezTo>
                  <a:cubicBezTo>
                    <a:pt x="519" y="692"/>
                    <a:pt x="692" y="519"/>
                    <a:pt x="761" y="277"/>
                  </a:cubicBezTo>
                  <a:cubicBezTo>
                    <a:pt x="830" y="208"/>
                    <a:pt x="830" y="104"/>
                    <a:pt x="8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38"/>
            <p:cNvSpPr/>
            <p:nvPr/>
          </p:nvSpPr>
          <p:spPr>
            <a:xfrm>
              <a:off x="1780806" y="1436090"/>
              <a:ext cx="10786" cy="13308"/>
            </a:xfrm>
            <a:custGeom>
              <a:avLst/>
              <a:gdLst/>
              <a:ahLst/>
              <a:cxnLst/>
              <a:rect l="l" t="t" r="r" b="b"/>
              <a:pathLst>
                <a:path w="1142" h="1409" extrusionOk="0">
                  <a:moveTo>
                    <a:pt x="1014" y="1"/>
                  </a:moveTo>
                  <a:cubicBezTo>
                    <a:pt x="979" y="1"/>
                    <a:pt x="949" y="21"/>
                    <a:pt x="934" y="83"/>
                  </a:cubicBezTo>
                  <a:cubicBezTo>
                    <a:pt x="830" y="291"/>
                    <a:pt x="657" y="429"/>
                    <a:pt x="554" y="602"/>
                  </a:cubicBezTo>
                  <a:cubicBezTo>
                    <a:pt x="415" y="878"/>
                    <a:pt x="243" y="1155"/>
                    <a:pt x="1" y="1362"/>
                  </a:cubicBezTo>
                  <a:cubicBezTo>
                    <a:pt x="50" y="1395"/>
                    <a:pt x="89" y="1408"/>
                    <a:pt x="122" y="1408"/>
                  </a:cubicBezTo>
                  <a:cubicBezTo>
                    <a:pt x="228" y="1408"/>
                    <a:pt x="267" y="1269"/>
                    <a:pt x="346" y="1190"/>
                  </a:cubicBezTo>
                  <a:cubicBezTo>
                    <a:pt x="623" y="809"/>
                    <a:pt x="899" y="429"/>
                    <a:pt x="1141" y="49"/>
                  </a:cubicBezTo>
                  <a:cubicBezTo>
                    <a:pt x="1103" y="30"/>
                    <a:pt x="1055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38"/>
            <p:cNvSpPr/>
            <p:nvPr/>
          </p:nvSpPr>
          <p:spPr>
            <a:xfrm>
              <a:off x="1780485" y="144895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38"/>
            <p:cNvSpPr/>
            <p:nvPr/>
          </p:nvSpPr>
          <p:spPr>
            <a:xfrm>
              <a:off x="1792886" y="1422187"/>
              <a:ext cx="7518" cy="10125"/>
            </a:xfrm>
            <a:custGeom>
              <a:avLst/>
              <a:gdLst/>
              <a:ahLst/>
              <a:cxnLst/>
              <a:rect l="l" t="t" r="r" b="b"/>
              <a:pathLst>
                <a:path w="796" h="1072" extrusionOk="0">
                  <a:moveTo>
                    <a:pt x="795" y="0"/>
                  </a:moveTo>
                  <a:lnTo>
                    <a:pt x="795" y="0"/>
                  </a:lnTo>
                  <a:cubicBezTo>
                    <a:pt x="484" y="242"/>
                    <a:pt x="277" y="553"/>
                    <a:pt x="70" y="864"/>
                  </a:cubicBezTo>
                  <a:cubicBezTo>
                    <a:pt x="0" y="933"/>
                    <a:pt x="70" y="1002"/>
                    <a:pt x="104" y="1072"/>
                  </a:cubicBezTo>
                  <a:cubicBezTo>
                    <a:pt x="346" y="760"/>
                    <a:pt x="623" y="415"/>
                    <a:pt x="7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38"/>
            <p:cNvSpPr/>
            <p:nvPr/>
          </p:nvSpPr>
          <p:spPr>
            <a:xfrm>
              <a:off x="1786681" y="14460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38"/>
            <p:cNvSpPr/>
            <p:nvPr/>
          </p:nvSpPr>
          <p:spPr>
            <a:xfrm>
              <a:off x="1778851" y="1446016"/>
              <a:ext cx="7839" cy="11759"/>
            </a:xfrm>
            <a:custGeom>
              <a:avLst/>
              <a:gdLst/>
              <a:ahLst/>
              <a:cxnLst/>
              <a:rect l="l" t="t" r="r" b="b"/>
              <a:pathLst>
                <a:path w="830" h="1245" extrusionOk="0">
                  <a:moveTo>
                    <a:pt x="830" y="0"/>
                  </a:moveTo>
                  <a:lnTo>
                    <a:pt x="830" y="0"/>
                  </a:lnTo>
                  <a:cubicBezTo>
                    <a:pt x="622" y="311"/>
                    <a:pt x="380" y="588"/>
                    <a:pt x="173" y="899"/>
                  </a:cubicBezTo>
                  <a:cubicBezTo>
                    <a:pt x="104" y="1003"/>
                    <a:pt x="0" y="1072"/>
                    <a:pt x="0" y="1245"/>
                  </a:cubicBezTo>
                  <a:cubicBezTo>
                    <a:pt x="69" y="1245"/>
                    <a:pt x="104" y="1210"/>
                    <a:pt x="138" y="1176"/>
                  </a:cubicBezTo>
                  <a:cubicBezTo>
                    <a:pt x="346" y="899"/>
                    <a:pt x="519" y="588"/>
                    <a:pt x="726" y="311"/>
                  </a:cubicBezTo>
                  <a:lnTo>
                    <a:pt x="761" y="311"/>
                  </a:lnTo>
                  <a:cubicBezTo>
                    <a:pt x="830" y="208"/>
                    <a:pt x="830" y="104"/>
                    <a:pt x="8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38"/>
            <p:cNvSpPr/>
            <p:nvPr/>
          </p:nvSpPr>
          <p:spPr>
            <a:xfrm>
              <a:off x="1778851" y="145776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38"/>
            <p:cNvSpPr/>
            <p:nvPr/>
          </p:nvSpPr>
          <p:spPr>
            <a:xfrm>
              <a:off x="1807904" y="1394758"/>
              <a:ext cx="3599" cy="3599"/>
            </a:xfrm>
            <a:custGeom>
              <a:avLst/>
              <a:gdLst/>
              <a:ahLst/>
              <a:cxnLst/>
              <a:rect l="l" t="t" r="r" b="b"/>
              <a:pathLst>
                <a:path w="381" h="381" extrusionOk="0">
                  <a:moveTo>
                    <a:pt x="381" y="1"/>
                  </a:moveTo>
                  <a:lnTo>
                    <a:pt x="381" y="1"/>
                  </a:lnTo>
                  <a:cubicBezTo>
                    <a:pt x="194" y="63"/>
                    <a:pt x="120" y="236"/>
                    <a:pt x="31" y="346"/>
                  </a:cubicBezTo>
                  <a:lnTo>
                    <a:pt x="31" y="346"/>
                  </a:lnTo>
                  <a:cubicBezTo>
                    <a:pt x="141" y="241"/>
                    <a:pt x="318" y="220"/>
                    <a:pt x="381" y="1"/>
                  </a:cubicBezTo>
                  <a:close/>
                  <a:moveTo>
                    <a:pt x="31" y="346"/>
                  </a:moveTo>
                  <a:cubicBezTo>
                    <a:pt x="20" y="357"/>
                    <a:pt x="10" y="368"/>
                    <a:pt x="0" y="381"/>
                  </a:cubicBezTo>
                  <a:cubicBezTo>
                    <a:pt x="11" y="370"/>
                    <a:pt x="21" y="359"/>
                    <a:pt x="31" y="3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38"/>
            <p:cNvSpPr/>
            <p:nvPr/>
          </p:nvSpPr>
          <p:spPr>
            <a:xfrm>
              <a:off x="1794841" y="14375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38"/>
            <p:cNvSpPr/>
            <p:nvPr/>
          </p:nvSpPr>
          <p:spPr>
            <a:xfrm>
              <a:off x="1794841" y="1433936"/>
              <a:ext cx="3277" cy="3277"/>
            </a:xfrm>
            <a:custGeom>
              <a:avLst/>
              <a:gdLst/>
              <a:ahLst/>
              <a:cxnLst/>
              <a:rect l="l" t="t" r="r" b="b"/>
              <a:pathLst>
                <a:path w="347" h="347" extrusionOk="0">
                  <a:moveTo>
                    <a:pt x="208" y="0"/>
                  </a:moveTo>
                  <a:lnTo>
                    <a:pt x="208" y="0"/>
                  </a:lnTo>
                  <a:cubicBezTo>
                    <a:pt x="70" y="70"/>
                    <a:pt x="1" y="173"/>
                    <a:pt x="1" y="346"/>
                  </a:cubicBezTo>
                  <a:cubicBezTo>
                    <a:pt x="1" y="208"/>
                    <a:pt x="347" y="208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38"/>
            <p:cNvSpPr/>
            <p:nvPr/>
          </p:nvSpPr>
          <p:spPr>
            <a:xfrm>
              <a:off x="1813457" y="13976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38"/>
            <p:cNvSpPr/>
            <p:nvPr/>
          </p:nvSpPr>
          <p:spPr>
            <a:xfrm>
              <a:off x="1812796" y="1397696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70" y="1"/>
                  </a:moveTo>
                  <a:cubicBezTo>
                    <a:pt x="36" y="35"/>
                    <a:pt x="36" y="35"/>
                    <a:pt x="36" y="70"/>
                  </a:cubicBezTo>
                  <a:cubicBezTo>
                    <a:pt x="1" y="104"/>
                    <a:pt x="1" y="104"/>
                    <a:pt x="1" y="139"/>
                  </a:cubicBezTo>
                  <a:lnTo>
                    <a:pt x="36" y="139"/>
                  </a:lnTo>
                  <a:cubicBezTo>
                    <a:pt x="70" y="139"/>
                    <a:pt x="70" y="104"/>
                    <a:pt x="70" y="70"/>
                  </a:cubicBezTo>
                  <a:cubicBezTo>
                    <a:pt x="70" y="35"/>
                    <a:pt x="70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38"/>
            <p:cNvSpPr/>
            <p:nvPr/>
          </p:nvSpPr>
          <p:spPr>
            <a:xfrm>
              <a:off x="1816716" y="1399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38"/>
            <p:cNvSpPr/>
            <p:nvPr/>
          </p:nvSpPr>
          <p:spPr>
            <a:xfrm>
              <a:off x="1817046" y="1398026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cubicBezTo>
                    <a:pt x="35" y="0"/>
                    <a:pt x="0" y="69"/>
                    <a:pt x="0" y="173"/>
                  </a:cubicBezTo>
                  <a:cubicBezTo>
                    <a:pt x="35" y="104"/>
                    <a:pt x="104" y="6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38"/>
            <p:cNvSpPr/>
            <p:nvPr/>
          </p:nvSpPr>
          <p:spPr>
            <a:xfrm>
              <a:off x="1791904" y="1432633"/>
              <a:ext cx="1643" cy="1965"/>
            </a:xfrm>
            <a:custGeom>
              <a:avLst/>
              <a:gdLst/>
              <a:ahLst/>
              <a:cxnLst/>
              <a:rect l="l" t="t" r="r" b="b"/>
              <a:pathLst>
                <a:path w="174" h="208" extrusionOk="0">
                  <a:moveTo>
                    <a:pt x="174" y="0"/>
                  </a:moveTo>
                  <a:cubicBezTo>
                    <a:pt x="70" y="0"/>
                    <a:pt x="1" y="69"/>
                    <a:pt x="35" y="208"/>
                  </a:cubicBezTo>
                  <a:cubicBezTo>
                    <a:pt x="139" y="173"/>
                    <a:pt x="174" y="69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38"/>
            <p:cNvSpPr/>
            <p:nvPr/>
          </p:nvSpPr>
          <p:spPr>
            <a:xfrm>
              <a:off x="1793538" y="1432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38"/>
            <p:cNvSpPr/>
            <p:nvPr/>
          </p:nvSpPr>
          <p:spPr>
            <a:xfrm>
              <a:off x="1780485" y="1448954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0" y="0"/>
                  </a:moveTo>
                  <a:cubicBezTo>
                    <a:pt x="0" y="104"/>
                    <a:pt x="35" y="173"/>
                    <a:pt x="35" y="277"/>
                  </a:cubicBezTo>
                  <a:cubicBezTo>
                    <a:pt x="35" y="173"/>
                    <a:pt x="69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38"/>
            <p:cNvSpPr/>
            <p:nvPr/>
          </p:nvSpPr>
          <p:spPr>
            <a:xfrm>
              <a:off x="1778936" y="1451504"/>
              <a:ext cx="1880" cy="2031"/>
            </a:xfrm>
            <a:custGeom>
              <a:avLst/>
              <a:gdLst/>
              <a:ahLst/>
              <a:cxnLst/>
              <a:rect l="l" t="t" r="r" b="b"/>
              <a:pathLst>
                <a:path w="199" h="215" extrusionOk="0">
                  <a:moveTo>
                    <a:pt x="137" y="0"/>
                  </a:moveTo>
                  <a:cubicBezTo>
                    <a:pt x="18" y="0"/>
                    <a:pt x="0" y="94"/>
                    <a:pt x="60" y="214"/>
                  </a:cubicBezTo>
                  <a:cubicBezTo>
                    <a:pt x="60" y="111"/>
                    <a:pt x="95" y="41"/>
                    <a:pt x="199" y="7"/>
                  </a:cubicBezTo>
                  <a:cubicBezTo>
                    <a:pt x="176" y="2"/>
                    <a:pt x="156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38"/>
            <p:cNvSpPr/>
            <p:nvPr/>
          </p:nvSpPr>
          <p:spPr>
            <a:xfrm>
              <a:off x="1817367" y="1392558"/>
              <a:ext cx="661" cy="1048"/>
            </a:xfrm>
            <a:custGeom>
              <a:avLst/>
              <a:gdLst/>
              <a:ahLst/>
              <a:cxnLst/>
              <a:rect l="l" t="t" r="r" b="b"/>
              <a:pathLst>
                <a:path w="70" h="111" extrusionOk="0">
                  <a:moveTo>
                    <a:pt x="53" y="0"/>
                  </a:moveTo>
                  <a:cubicBezTo>
                    <a:pt x="44" y="0"/>
                    <a:pt x="35" y="9"/>
                    <a:pt x="35" y="26"/>
                  </a:cubicBezTo>
                  <a:cubicBezTo>
                    <a:pt x="1" y="26"/>
                    <a:pt x="1" y="61"/>
                    <a:pt x="1" y="95"/>
                  </a:cubicBezTo>
                  <a:cubicBezTo>
                    <a:pt x="1" y="95"/>
                    <a:pt x="16" y="111"/>
                    <a:pt x="37" y="111"/>
                  </a:cubicBezTo>
                  <a:cubicBezTo>
                    <a:pt x="47" y="111"/>
                    <a:pt x="58" y="107"/>
                    <a:pt x="70" y="95"/>
                  </a:cubicBezTo>
                  <a:cubicBezTo>
                    <a:pt x="70" y="95"/>
                    <a:pt x="70" y="61"/>
                    <a:pt x="70" y="26"/>
                  </a:cubicBezTo>
                  <a:cubicBezTo>
                    <a:pt x="70" y="9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38"/>
            <p:cNvSpPr/>
            <p:nvPr/>
          </p:nvSpPr>
          <p:spPr>
            <a:xfrm>
              <a:off x="1786681" y="1422838"/>
              <a:ext cx="1643" cy="1247"/>
            </a:xfrm>
            <a:custGeom>
              <a:avLst/>
              <a:gdLst/>
              <a:ahLst/>
              <a:cxnLst/>
              <a:rect l="l" t="t" r="r" b="b"/>
              <a:pathLst>
                <a:path w="174" h="132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39" y="35"/>
                    <a:pt x="70" y="69"/>
                    <a:pt x="1" y="104"/>
                  </a:cubicBezTo>
                  <a:cubicBezTo>
                    <a:pt x="39" y="123"/>
                    <a:pt x="70" y="132"/>
                    <a:pt x="94" y="132"/>
                  </a:cubicBezTo>
                  <a:cubicBezTo>
                    <a:pt x="156" y="132"/>
                    <a:pt x="174" y="75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38"/>
            <p:cNvSpPr/>
            <p:nvPr/>
          </p:nvSpPr>
          <p:spPr>
            <a:xfrm>
              <a:off x="1788315" y="142283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38"/>
            <p:cNvSpPr/>
            <p:nvPr/>
          </p:nvSpPr>
          <p:spPr>
            <a:xfrm>
              <a:off x="1810841" y="140096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1" y="35"/>
                    <a:pt x="1" y="35"/>
                    <a:pt x="1" y="69"/>
                  </a:cubicBezTo>
                  <a:lnTo>
                    <a:pt x="35" y="35"/>
                  </a:lnTo>
                  <a:cubicBezTo>
                    <a:pt x="70" y="0"/>
                    <a:pt x="7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38"/>
            <p:cNvSpPr/>
            <p:nvPr/>
          </p:nvSpPr>
          <p:spPr>
            <a:xfrm>
              <a:off x="1804636" y="140161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38"/>
            <p:cNvSpPr/>
            <p:nvPr/>
          </p:nvSpPr>
          <p:spPr>
            <a:xfrm>
              <a:off x="1804636" y="140128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38"/>
            <p:cNvSpPr/>
            <p:nvPr/>
          </p:nvSpPr>
          <p:spPr>
            <a:xfrm>
              <a:off x="1791583" y="1434588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69" y="1"/>
                  </a:moveTo>
                  <a:cubicBezTo>
                    <a:pt x="35" y="70"/>
                    <a:pt x="35" y="139"/>
                    <a:pt x="0" y="208"/>
                  </a:cubicBezTo>
                  <a:cubicBezTo>
                    <a:pt x="69" y="139"/>
                    <a:pt x="35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38"/>
            <p:cNvSpPr/>
            <p:nvPr/>
          </p:nvSpPr>
          <p:spPr>
            <a:xfrm>
              <a:off x="1791583" y="14365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38"/>
            <p:cNvSpPr/>
            <p:nvPr/>
          </p:nvSpPr>
          <p:spPr>
            <a:xfrm>
              <a:off x="1780485" y="1448954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38"/>
            <p:cNvSpPr/>
            <p:nvPr/>
          </p:nvSpPr>
          <p:spPr>
            <a:xfrm>
              <a:off x="1790931" y="141793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0" y="1"/>
                    <a:pt x="0" y="1"/>
                    <a:pt x="0" y="35"/>
                  </a:cubicBezTo>
                  <a:cubicBezTo>
                    <a:pt x="0" y="35"/>
                    <a:pt x="35" y="70"/>
                    <a:pt x="35" y="70"/>
                  </a:cubicBezTo>
                  <a:lnTo>
                    <a:pt x="69" y="70"/>
                  </a:lnTo>
                  <a:cubicBezTo>
                    <a:pt x="69" y="70"/>
                    <a:pt x="69" y="70"/>
                    <a:pt x="69" y="35"/>
                  </a:cubicBezTo>
                  <a:cubicBezTo>
                    <a:pt x="69" y="35"/>
                    <a:pt x="69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38"/>
            <p:cNvSpPr/>
            <p:nvPr/>
          </p:nvSpPr>
          <p:spPr>
            <a:xfrm>
              <a:off x="1816064" y="139541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35"/>
                  </a:cubicBezTo>
                  <a:lnTo>
                    <a:pt x="1" y="35"/>
                  </a:lnTo>
                  <a:lnTo>
                    <a:pt x="35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38"/>
            <p:cNvSpPr/>
            <p:nvPr/>
          </p:nvSpPr>
          <p:spPr>
            <a:xfrm>
              <a:off x="1786681" y="142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38"/>
            <p:cNvSpPr/>
            <p:nvPr/>
          </p:nvSpPr>
          <p:spPr>
            <a:xfrm>
              <a:off x="1785708" y="1423811"/>
              <a:ext cx="982" cy="1322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104" y="1"/>
                  </a:moveTo>
                  <a:cubicBezTo>
                    <a:pt x="35" y="1"/>
                    <a:pt x="0" y="70"/>
                    <a:pt x="35" y="139"/>
                  </a:cubicBezTo>
                  <a:cubicBezTo>
                    <a:pt x="69" y="105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38"/>
            <p:cNvSpPr/>
            <p:nvPr/>
          </p:nvSpPr>
          <p:spPr>
            <a:xfrm>
              <a:off x="1773949" y="1458748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38"/>
            <p:cNvSpPr/>
            <p:nvPr/>
          </p:nvSpPr>
          <p:spPr>
            <a:xfrm>
              <a:off x="1777869" y="1453525"/>
              <a:ext cx="992" cy="331"/>
            </a:xfrm>
            <a:custGeom>
              <a:avLst/>
              <a:gdLst/>
              <a:ahLst/>
              <a:cxnLst/>
              <a:rect l="l" t="t" r="r" b="b"/>
              <a:pathLst>
                <a:path w="105" h="35" extrusionOk="0">
                  <a:moveTo>
                    <a:pt x="0" y="0"/>
                  </a:moveTo>
                  <a:lnTo>
                    <a:pt x="0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38"/>
            <p:cNvSpPr/>
            <p:nvPr/>
          </p:nvSpPr>
          <p:spPr>
            <a:xfrm>
              <a:off x="1779172" y="145352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38"/>
            <p:cNvSpPr/>
            <p:nvPr/>
          </p:nvSpPr>
          <p:spPr>
            <a:xfrm>
              <a:off x="1775913" y="1456462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38"/>
            <p:cNvSpPr/>
            <p:nvPr/>
          </p:nvSpPr>
          <p:spPr>
            <a:xfrm>
              <a:off x="1814430" y="140291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1" y="1"/>
                    <a:pt x="35" y="35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38"/>
            <p:cNvSpPr/>
            <p:nvPr/>
          </p:nvSpPr>
          <p:spPr>
            <a:xfrm>
              <a:off x="1809538" y="140324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38"/>
            <p:cNvSpPr/>
            <p:nvPr/>
          </p:nvSpPr>
          <p:spPr>
            <a:xfrm>
              <a:off x="1807904" y="1403570"/>
              <a:ext cx="1643" cy="661"/>
            </a:xfrm>
            <a:custGeom>
              <a:avLst/>
              <a:gdLst/>
              <a:ahLst/>
              <a:cxnLst/>
              <a:rect l="l" t="t" r="r" b="b"/>
              <a:pathLst>
                <a:path w="174" h="70" extrusionOk="0">
                  <a:moveTo>
                    <a:pt x="173" y="1"/>
                  </a:moveTo>
                  <a:lnTo>
                    <a:pt x="35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70" y="35"/>
                    <a:pt x="104" y="35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38"/>
            <p:cNvSpPr/>
            <p:nvPr/>
          </p:nvSpPr>
          <p:spPr>
            <a:xfrm>
              <a:off x="1802029" y="1403901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69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38"/>
            <p:cNvSpPr/>
            <p:nvPr/>
          </p:nvSpPr>
          <p:spPr>
            <a:xfrm>
              <a:off x="1808234" y="1404080"/>
              <a:ext cx="227" cy="151"/>
            </a:xfrm>
            <a:custGeom>
              <a:avLst/>
              <a:gdLst/>
              <a:ahLst/>
              <a:cxnLst/>
              <a:rect l="l" t="t" r="r" b="b"/>
              <a:pathLst>
                <a:path w="24" h="16" extrusionOk="0">
                  <a:moveTo>
                    <a:pt x="8" y="1"/>
                  </a:moveTo>
                  <a:cubicBezTo>
                    <a:pt x="4" y="1"/>
                    <a:pt x="0" y="4"/>
                    <a:pt x="0" y="16"/>
                  </a:cubicBezTo>
                  <a:cubicBezTo>
                    <a:pt x="23" y="16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38"/>
            <p:cNvSpPr/>
            <p:nvPr/>
          </p:nvSpPr>
          <p:spPr>
            <a:xfrm>
              <a:off x="1814430" y="1395741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70" y="0"/>
                  </a:moveTo>
                  <a:cubicBezTo>
                    <a:pt x="35" y="0"/>
                    <a:pt x="1" y="35"/>
                    <a:pt x="1" y="104"/>
                  </a:cubicBezTo>
                  <a:lnTo>
                    <a:pt x="35" y="104"/>
                  </a:lnTo>
                  <a:cubicBezTo>
                    <a:pt x="70" y="104"/>
                    <a:pt x="104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38"/>
            <p:cNvSpPr/>
            <p:nvPr/>
          </p:nvSpPr>
          <p:spPr>
            <a:xfrm>
              <a:off x="1813127" y="1396713"/>
              <a:ext cx="1643" cy="992"/>
            </a:xfrm>
            <a:custGeom>
              <a:avLst/>
              <a:gdLst/>
              <a:ahLst/>
              <a:cxnLst/>
              <a:rect l="l" t="t" r="r" b="b"/>
              <a:pathLst>
                <a:path w="174" h="105" extrusionOk="0">
                  <a:moveTo>
                    <a:pt x="139" y="1"/>
                  </a:moveTo>
                  <a:cubicBezTo>
                    <a:pt x="70" y="1"/>
                    <a:pt x="35" y="1"/>
                    <a:pt x="1" y="105"/>
                  </a:cubicBezTo>
                  <a:lnTo>
                    <a:pt x="35" y="105"/>
                  </a:lnTo>
                  <a:cubicBezTo>
                    <a:pt x="70" y="70"/>
                    <a:pt x="104" y="36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38"/>
            <p:cNvSpPr/>
            <p:nvPr/>
          </p:nvSpPr>
          <p:spPr>
            <a:xfrm>
              <a:off x="1818350" y="13976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38"/>
            <p:cNvSpPr/>
            <p:nvPr/>
          </p:nvSpPr>
          <p:spPr>
            <a:xfrm>
              <a:off x="1805618" y="1400066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5" y="0"/>
                  </a:moveTo>
                  <a:cubicBezTo>
                    <a:pt x="1" y="0"/>
                    <a:pt x="1" y="9"/>
                    <a:pt x="1" y="26"/>
                  </a:cubicBezTo>
                  <a:lnTo>
                    <a:pt x="35" y="26"/>
                  </a:lnTo>
                  <a:cubicBezTo>
                    <a:pt x="18" y="9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38"/>
            <p:cNvSpPr/>
            <p:nvPr/>
          </p:nvSpPr>
          <p:spPr>
            <a:xfrm>
              <a:off x="1816716" y="139998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38"/>
            <p:cNvSpPr/>
            <p:nvPr/>
          </p:nvSpPr>
          <p:spPr>
            <a:xfrm>
              <a:off x="1815743" y="14003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38"/>
            <p:cNvSpPr/>
            <p:nvPr/>
          </p:nvSpPr>
          <p:spPr>
            <a:xfrm>
              <a:off x="1804390" y="1400189"/>
              <a:ext cx="1237" cy="1105"/>
            </a:xfrm>
            <a:custGeom>
              <a:avLst/>
              <a:gdLst/>
              <a:ahLst/>
              <a:cxnLst/>
              <a:rect l="l" t="t" r="r" b="b"/>
              <a:pathLst>
                <a:path w="131" h="117" extrusionOk="0">
                  <a:moveTo>
                    <a:pt x="66" y="0"/>
                  </a:moveTo>
                  <a:cubicBezTo>
                    <a:pt x="14" y="0"/>
                    <a:pt x="1" y="39"/>
                    <a:pt x="27" y="117"/>
                  </a:cubicBezTo>
                  <a:lnTo>
                    <a:pt x="131" y="13"/>
                  </a:lnTo>
                  <a:cubicBezTo>
                    <a:pt x="105" y="5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38"/>
            <p:cNvSpPr/>
            <p:nvPr/>
          </p:nvSpPr>
          <p:spPr>
            <a:xfrm>
              <a:off x="1682210" y="1419901"/>
              <a:ext cx="2295" cy="11428"/>
            </a:xfrm>
            <a:custGeom>
              <a:avLst/>
              <a:gdLst/>
              <a:ahLst/>
              <a:cxnLst/>
              <a:rect l="l" t="t" r="r" b="b"/>
              <a:pathLst>
                <a:path w="243" h="1210" extrusionOk="0">
                  <a:moveTo>
                    <a:pt x="1" y="0"/>
                  </a:moveTo>
                  <a:lnTo>
                    <a:pt x="1" y="0"/>
                  </a:lnTo>
                  <a:cubicBezTo>
                    <a:pt x="70" y="449"/>
                    <a:pt x="139" y="830"/>
                    <a:pt x="139" y="1210"/>
                  </a:cubicBezTo>
                  <a:cubicBezTo>
                    <a:pt x="243" y="484"/>
                    <a:pt x="208" y="27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38"/>
            <p:cNvSpPr/>
            <p:nvPr/>
          </p:nvSpPr>
          <p:spPr>
            <a:xfrm>
              <a:off x="1675032" y="138169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38"/>
            <p:cNvSpPr/>
            <p:nvPr/>
          </p:nvSpPr>
          <p:spPr>
            <a:xfrm>
              <a:off x="1675362" y="1382026"/>
              <a:ext cx="331" cy="992"/>
            </a:xfrm>
            <a:custGeom>
              <a:avLst/>
              <a:gdLst/>
              <a:ahLst/>
              <a:cxnLst/>
              <a:rect l="l" t="t" r="r" b="b"/>
              <a:pathLst>
                <a:path w="35" h="105" extrusionOk="0">
                  <a:moveTo>
                    <a:pt x="0" y="1"/>
                  </a:moveTo>
                  <a:cubicBezTo>
                    <a:pt x="0" y="35"/>
                    <a:pt x="0" y="70"/>
                    <a:pt x="0" y="104"/>
                  </a:cubicBezTo>
                  <a:cubicBezTo>
                    <a:pt x="35" y="70"/>
                    <a:pt x="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38"/>
            <p:cNvSpPr/>
            <p:nvPr/>
          </p:nvSpPr>
          <p:spPr>
            <a:xfrm>
              <a:off x="1683523" y="147278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38"/>
            <p:cNvSpPr/>
            <p:nvPr/>
          </p:nvSpPr>
          <p:spPr>
            <a:xfrm>
              <a:off x="1694290" y="1695761"/>
              <a:ext cx="7518" cy="12420"/>
            </a:xfrm>
            <a:custGeom>
              <a:avLst/>
              <a:gdLst/>
              <a:ahLst/>
              <a:cxnLst/>
              <a:rect l="l" t="t" r="r" b="b"/>
              <a:pathLst>
                <a:path w="796" h="1315" extrusionOk="0">
                  <a:moveTo>
                    <a:pt x="692" y="1"/>
                  </a:moveTo>
                  <a:cubicBezTo>
                    <a:pt x="588" y="208"/>
                    <a:pt x="416" y="381"/>
                    <a:pt x="346" y="554"/>
                  </a:cubicBezTo>
                  <a:cubicBezTo>
                    <a:pt x="208" y="796"/>
                    <a:pt x="35" y="1038"/>
                    <a:pt x="1" y="1314"/>
                  </a:cubicBezTo>
                  <a:cubicBezTo>
                    <a:pt x="312" y="1003"/>
                    <a:pt x="485" y="588"/>
                    <a:pt x="727" y="243"/>
                  </a:cubicBezTo>
                  <a:cubicBezTo>
                    <a:pt x="761" y="208"/>
                    <a:pt x="796" y="104"/>
                    <a:pt x="6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38"/>
            <p:cNvSpPr/>
            <p:nvPr/>
          </p:nvSpPr>
          <p:spPr>
            <a:xfrm>
              <a:off x="1683192" y="17316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38"/>
            <p:cNvSpPr/>
            <p:nvPr/>
          </p:nvSpPr>
          <p:spPr>
            <a:xfrm>
              <a:off x="1683192" y="1720573"/>
              <a:ext cx="5884" cy="11107"/>
            </a:xfrm>
            <a:custGeom>
              <a:avLst/>
              <a:gdLst/>
              <a:ahLst/>
              <a:cxnLst/>
              <a:rect l="l" t="t" r="r" b="b"/>
              <a:pathLst>
                <a:path w="623" h="1176" extrusionOk="0">
                  <a:moveTo>
                    <a:pt x="623" y="1"/>
                  </a:moveTo>
                  <a:cubicBezTo>
                    <a:pt x="381" y="381"/>
                    <a:pt x="173" y="761"/>
                    <a:pt x="1" y="1176"/>
                  </a:cubicBezTo>
                  <a:cubicBezTo>
                    <a:pt x="346" y="865"/>
                    <a:pt x="450" y="415"/>
                    <a:pt x="6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38"/>
            <p:cNvSpPr/>
            <p:nvPr/>
          </p:nvSpPr>
          <p:spPr>
            <a:xfrm>
              <a:off x="1709959" y="1678137"/>
              <a:ext cx="2956" cy="4571"/>
            </a:xfrm>
            <a:custGeom>
              <a:avLst/>
              <a:gdLst/>
              <a:ahLst/>
              <a:cxnLst/>
              <a:rect l="l" t="t" r="r" b="b"/>
              <a:pathLst>
                <a:path w="313" h="484" extrusionOk="0">
                  <a:moveTo>
                    <a:pt x="312" y="0"/>
                  </a:moveTo>
                  <a:lnTo>
                    <a:pt x="312" y="0"/>
                  </a:lnTo>
                  <a:cubicBezTo>
                    <a:pt x="174" y="173"/>
                    <a:pt x="35" y="277"/>
                    <a:pt x="1" y="484"/>
                  </a:cubicBezTo>
                  <a:cubicBezTo>
                    <a:pt x="312" y="277"/>
                    <a:pt x="312" y="277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38"/>
            <p:cNvSpPr/>
            <p:nvPr/>
          </p:nvSpPr>
          <p:spPr>
            <a:xfrm>
              <a:off x="1704084" y="16921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38"/>
            <p:cNvSpPr/>
            <p:nvPr/>
          </p:nvSpPr>
          <p:spPr>
            <a:xfrm>
              <a:off x="1702129" y="1692106"/>
              <a:ext cx="1965" cy="2361"/>
            </a:xfrm>
            <a:custGeom>
              <a:avLst/>
              <a:gdLst/>
              <a:ahLst/>
              <a:cxnLst/>
              <a:rect l="l" t="t" r="r" b="b"/>
              <a:pathLst>
                <a:path w="208" h="250" extrusionOk="0">
                  <a:moveTo>
                    <a:pt x="158" y="1"/>
                  </a:moveTo>
                  <a:cubicBezTo>
                    <a:pt x="60" y="1"/>
                    <a:pt x="30" y="90"/>
                    <a:pt x="0" y="180"/>
                  </a:cubicBezTo>
                  <a:cubicBezTo>
                    <a:pt x="0" y="180"/>
                    <a:pt x="35" y="249"/>
                    <a:pt x="70" y="249"/>
                  </a:cubicBezTo>
                  <a:cubicBezTo>
                    <a:pt x="173" y="215"/>
                    <a:pt x="173" y="111"/>
                    <a:pt x="208" y="42"/>
                  </a:cubicBezTo>
                  <a:cubicBezTo>
                    <a:pt x="208" y="7"/>
                    <a:pt x="208" y="7"/>
                    <a:pt x="208" y="7"/>
                  </a:cubicBezTo>
                  <a:cubicBezTo>
                    <a:pt x="189" y="3"/>
                    <a:pt x="173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38"/>
            <p:cNvSpPr/>
            <p:nvPr/>
          </p:nvSpPr>
          <p:spPr>
            <a:xfrm>
              <a:off x="1707352" y="1679959"/>
              <a:ext cx="2947" cy="1908"/>
            </a:xfrm>
            <a:custGeom>
              <a:avLst/>
              <a:gdLst/>
              <a:ahLst/>
              <a:cxnLst/>
              <a:rect l="l" t="t" r="r" b="b"/>
              <a:pathLst>
                <a:path w="312" h="202" extrusionOk="0">
                  <a:moveTo>
                    <a:pt x="246" y="0"/>
                  </a:moveTo>
                  <a:cubicBezTo>
                    <a:pt x="128" y="0"/>
                    <a:pt x="89" y="158"/>
                    <a:pt x="0" y="187"/>
                  </a:cubicBezTo>
                  <a:cubicBezTo>
                    <a:pt x="25" y="197"/>
                    <a:pt x="46" y="201"/>
                    <a:pt x="66" y="201"/>
                  </a:cubicBezTo>
                  <a:cubicBezTo>
                    <a:pt x="184" y="201"/>
                    <a:pt x="222" y="44"/>
                    <a:pt x="311" y="14"/>
                  </a:cubicBezTo>
                  <a:cubicBezTo>
                    <a:pt x="287" y="5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38"/>
            <p:cNvSpPr/>
            <p:nvPr/>
          </p:nvSpPr>
          <p:spPr>
            <a:xfrm>
              <a:off x="1681889" y="17349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38"/>
            <p:cNvSpPr/>
            <p:nvPr/>
          </p:nvSpPr>
          <p:spPr>
            <a:xfrm>
              <a:off x="1683192" y="17320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38"/>
            <p:cNvSpPr/>
            <p:nvPr/>
          </p:nvSpPr>
          <p:spPr>
            <a:xfrm>
              <a:off x="1681558" y="1732001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74" y="0"/>
                  </a:moveTo>
                  <a:lnTo>
                    <a:pt x="174" y="0"/>
                  </a:lnTo>
                  <a:cubicBezTo>
                    <a:pt x="70" y="69"/>
                    <a:pt x="1" y="173"/>
                    <a:pt x="35" y="311"/>
                  </a:cubicBezTo>
                  <a:cubicBezTo>
                    <a:pt x="104" y="208"/>
                    <a:pt x="174" y="139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38"/>
            <p:cNvSpPr/>
            <p:nvPr/>
          </p:nvSpPr>
          <p:spPr>
            <a:xfrm>
              <a:off x="1705397" y="16898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38"/>
            <p:cNvSpPr/>
            <p:nvPr/>
          </p:nvSpPr>
          <p:spPr>
            <a:xfrm>
              <a:off x="1703112" y="1689556"/>
              <a:ext cx="2295" cy="2295"/>
            </a:xfrm>
            <a:custGeom>
              <a:avLst/>
              <a:gdLst/>
              <a:ahLst/>
              <a:cxnLst/>
              <a:rect l="l" t="t" r="r" b="b"/>
              <a:pathLst>
                <a:path w="243" h="243" extrusionOk="0">
                  <a:moveTo>
                    <a:pt x="207" y="1"/>
                  </a:moveTo>
                  <a:cubicBezTo>
                    <a:pt x="138" y="70"/>
                    <a:pt x="0" y="139"/>
                    <a:pt x="104" y="243"/>
                  </a:cubicBezTo>
                  <a:cubicBezTo>
                    <a:pt x="173" y="208"/>
                    <a:pt x="242" y="105"/>
                    <a:pt x="242" y="35"/>
                  </a:cubicBezTo>
                  <a:cubicBezTo>
                    <a:pt x="207" y="1"/>
                    <a:pt x="207" y="1"/>
                    <a:pt x="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38"/>
            <p:cNvSpPr/>
            <p:nvPr/>
          </p:nvSpPr>
          <p:spPr>
            <a:xfrm>
              <a:off x="1694290" y="17081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38"/>
            <p:cNvSpPr/>
            <p:nvPr/>
          </p:nvSpPr>
          <p:spPr>
            <a:xfrm>
              <a:off x="1692656" y="1708172"/>
              <a:ext cx="1974" cy="2616"/>
            </a:xfrm>
            <a:custGeom>
              <a:avLst/>
              <a:gdLst/>
              <a:ahLst/>
              <a:cxnLst/>
              <a:rect l="l" t="t" r="r" b="b"/>
              <a:pathLst>
                <a:path w="209" h="277" extrusionOk="0">
                  <a:moveTo>
                    <a:pt x="174" y="0"/>
                  </a:moveTo>
                  <a:lnTo>
                    <a:pt x="174" y="0"/>
                  </a:lnTo>
                  <a:cubicBezTo>
                    <a:pt x="36" y="35"/>
                    <a:pt x="105" y="207"/>
                    <a:pt x="1" y="277"/>
                  </a:cubicBezTo>
                  <a:cubicBezTo>
                    <a:pt x="139" y="242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38"/>
            <p:cNvSpPr/>
            <p:nvPr/>
          </p:nvSpPr>
          <p:spPr>
            <a:xfrm>
              <a:off x="1708335" y="1683029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70"/>
                    <a:pt x="0" y="139"/>
                    <a:pt x="0" y="243"/>
                  </a:cubicBezTo>
                  <a:cubicBezTo>
                    <a:pt x="138" y="173"/>
                    <a:pt x="138" y="104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38"/>
            <p:cNvSpPr/>
            <p:nvPr/>
          </p:nvSpPr>
          <p:spPr>
            <a:xfrm>
              <a:off x="1709638" y="1682708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38"/>
            <p:cNvSpPr/>
            <p:nvPr/>
          </p:nvSpPr>
          <p:spPr>
            <a:xfrm>
              <a:off x="1706049" y="1686949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0"/>
                  </a:moveTo>
                  <a:cubicBezTo>
                    <a:pt x="35" y="104"/>
                    <a:pt x="0" y="173"/>
                    <a:pt x="69" y="242"/>
                  </a:cubicBezTo>
                  <a:cubicBezTo>
                    <a:pt x="69" y="139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38"/>
            <p:cNvSpPr/>
            <p:nvPr/>
          </p:nvSpPr>
          <p:spPr>
            <a:xfrm>
              <a:off x="1706370" y="168923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38"/>
            <p:cNvSpPr/>
            <p:nvPr/>
          </p:nvSpPr>
          <p:spPr>
            <a:xfrm>
              <a:off x="1706049" y="1684332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69" y="27"/>
                    <a:pt x="87" y="18"/>
                    <a:pt x="104" y="1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4"/>
                    <a:pt x="17" y="53"/>
                    <a:pt x="0" y="70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38"/>
            <p:cNvSpPr/>
            <p:nvPr/>
          </p:nvSpPr>
          <p:spPr>
            <a:xfrm>
              <a:off x="1706049" y="16849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38"/>
            <p:cNvSpPr/>
            <p:nvPr/>
          </p:nvSpPr>
          <p:spPr>
            <a:xfrm>
              <a:off x="1707352" y="1681726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cubicBezTo>
                    <a:pt x="0" y="104"/>
                    <a:pt x="0" y="3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38"/>
            <p:cNvSpPr/>
            <p:nvPr/>
          </p:nvSpPr>
          <p:spPr>
            <a:xfrm>
              <a:off x="1707352" y="1683029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39"/>
                  </a:lnTo>
                  <a:cubicBezTo>
                    <a:pt x="0" y="104"/>
                    <a:pt x="0" y="70"/>
                    <a:pt x="0" y="1"/>
                  </a:cubicBezTo>
                  <a:cubicBezTo>
                    <a:pt x="0" y="35"/>
                    <a:pt x="0" y="104"/>
                    <a:pt x="0" y="139"/>
                  </a:cubicBezTo>
                  <a:lnTo>
                    <a:pt x="0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38"/>
            <p:cNvSpPr/>
            <p:nvPr/>
          </p:nvSpPr>
          <p:spPr>
            <a:xfrm>
              <a:off x="1710620" y="16778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38"/>
            <p:cNvSpPr/>
            <p:nvPr/>
          </p:nvSpPr>
          <p:spPr>
            <a:xfrm>
              <a:off x="1709959" y="1677806"/>
              <a:ext cx="671" cy="2295"/>
            </a:xfrm>
            <a:custGeom>
              <a:avLst/>
              <a:gdLst/>
              <a:ahLst/>
              <a:cxnLst/>
              <a:rect l="l" t="t" r="r" b="b"/>
              <a:pathLst>
                <a:path w="71" h="243" extrusionOk="0">
                  <a:moveTo>
                    <a:pt x="70" y="1"/>
                  </a:moveTo>
                  <a:cubicBezTo>
                    <a:pt x="1" y="70"/>
                    <a:pt x="35" y="173"/>
                    <a:pt x="35" y="242"/>
                  </a:cubicBezTo>
                  <a:cubicBezTo>
                    <a:pt x="35" y="173"/>
                    <a:pt x="70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38"/>
            <p:cNvSpPr/>
            <p:nvPr/>
          </p:nvSpPr>
          <p:spPr>
            <a:xfrm>
              <a:off x="1692335" y="1710778"/>
              <a:ext cx="331" cy="1965"/>
            </a:xfrm>
            <a:custGeom>
              <a:avLst/>
              <a:gdLst/>
              <a:ahLst/>
              <a:cxnLst/>
              <a:rect l="l" t="t" r="r" b="b"/>
              <a:pathLst>
                <a:path w="35" h="208" extrusionOk="0">
                  <a:moveTo>
                    <a:pt x="35" y="1"/>
                  </a:moveTo>
                  <a:cubicBezTo>
                    <a:pt x="0" y="70"/>
                    <a:pt x="0" y="139"/>
                    <a:pt x="0" y="208"/>
                  </a:cubicBezTo>
                  <a:cubicBezTo>
                    <a:pt x="35" y="139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38"/>
            <p:cNvSpPr/>
            <p:nvPr/>
          </p:nvSpPr>
          <p:spPr>
            <a:xfrm>
              <a:off x="1694942" y="1710778"/>
              <a:ext cx="671" cy="992"/>
            </a:xfrm>
            <a:custGeom>
              <a:avLst/>
              <a:gdLst/>
              <a:ahLst/>
              <a:cxnLst/>
              <a:rect l="l" t="t" r="r" b="b"/>
              <a:pathLst>
                <a:path w="71" h="105" extrusionOk="0">
                  <a:moveTo>
                    <a:pt x="70" y="1"/>
                  </a:moveTo>
                  <a:cubicBezTo>
                    <a:pt x="53" y="18"/>
                    <a:pt x="44" y="35"/>
                    <a:pt x="36" y="52"/>
                  </a:cubicBezTo>
                  <a:lnTo>
                    <a:pt x="36" y="52"/>
                  </a:lnTo>
                  <a:lnTo>
                    <a:pt x="70" y="1"/>
                  </a:lnTo>
                  <a:close/>
                  <a:moveTo>
                    <a:pt x="36" y="52"/>
                  </a:moveTo>
                  <a:lnTo>
                    <a:pt x="1" y="104"/>
                  </a:lnTo>
                  <a:cubicBezTo>
                    <a:pt x="18" y="87"/>
                    <a:pt x="27" y="70"/>
                    <a:pt x="36" y="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38"/>
            <p:cNvSpPr/>
            <p:nvPr/>
          </p:nvSpPr>
          <p:spPr>
            <a:xfrm>
              <a:off x="1695603" y="1710127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lnTo>
                    <a:pt x="0" y="70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38"/>
            <p:cNvSpPr/>
            <p:nvPr/>
          </p:nvSpPr>
          <p:spPr>
            <a:xfrm>
              <a:off x="1692335" y="1713716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04" y="1"/>
                  </a:moveTo>
                  <a:lnTo>
                    <a:pt x="104" y="35"/>
                  </a:lnTo>
                  <a:lnTo>
                    <a:pt x="0" y="174"/>
                  </a:lnTo>
                  <a:cubicBezTo>
                    <a:pt x="70" y="139"/>
                    <a:pt x="104" y="70"/>
                    <a:pt x="139" y="35"/>
                  </a:cubicBezTo>
                  <a:cubicBezTo>
                    <a:pt x="139" y="35"/>
                    <a:pt x="139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38"/>
            <p:cNvSpPr/>
            <p:nvPr/>
          </p:nvSpPr>
          <p:spPr>
            <a:xfrm>
              <a:off x="1692004" y="171273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6"/>
                  </a:lnTo>
                  <a:lnTo>
                    <a:pt x="35" y="36"/>
                  </a:lnTo>
                  <a:cubicBezTo>
                    <a:pt x="35" y="36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38"/>
            <p:cNvSpPr/>
            <p:nvPr/>
          </p:nvSpPr>
          <p:spPr>
            <a:xfrm>
              <a:off x="1698210" y="170751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38"/>
            <p:cNvSpPr/>
            <p:nvPr/>
          </p:nvSpPr>
          <p:spPr>
            <a:xfrm>
              <a:off x="1698210" y="170784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38"/>
            <p:cNvSpPr/>
            <p:nvPr/>
          </p:nvSpPr>
          <p:spPr>
            <a:xfrm>
              <a:off x="1705397" y="168923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0" y="69"/>
                  </a:moveTo>
                  <a:cubicBezTo>
                    <a:pt x="35" y="35"/>
                    <a:pt x="69" y="35"/>
                    <a:pt x="104" y="0"/>
                  </a:cubicBezTo>
                  <a:cubicBezTo>
                    <a:pt x="69" y="35"/>
                    <a:pt x="35" y="35"/>
                    <a:pt x="0" y="69"/>
                  </a:cubicBezTo>
                  <a:lnTo>
                    <a:pt x="0" y="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38"/>
            <p:cNvSpPr/>
            <p:nvPr/>
          </p:nvSpPr>
          <p:spPr>
            <a:xfrm>
              <a:off x="1704736" y="16895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38"/>
            <p:cNvSpPr/>
            <p:nvPr/>
          </p:nvSpPr>
          <p:spPr>
            <a:xfrm>
              <a:off x="1706370" y="16869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35" y="35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38"/>
            <p:cNvSpPr/>
            <p:nvPr/>
          </p:nvSpPr>
          <p:spPr>
            <a:xfrm>
              <a:off x="1707674" y="1685315"/>
              <a:ext cx="671" cy="340"/>
            </a:xfrm>
            <a:custGeom>
              <a:avLst/>
              <a:gdLst/>
              <a:ahLst/>
              <a:cxnLst/>
              <a:rect l="l" t="t" r="r" b="b"/>
              <a:pathLst>
                <a:path w="71" h="36" extrusionOk="0">
                  <a:moveTo>
                    <a:pt x="70" y="1"/>
                  </a:moveTo>
                  <a:cubicBezTo>
                    <a:pt x="36" y="1"/>
                    <a:pt x="1" y="1"/>
                    <a:pt x="70" y="3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38"/>
            <p:cNvSpPr/>
            <p:nvPr/>
          </p:nvSpPr>
          <p:spPr>
            <a:xfrm>
              <a:off x="1708335" y="16853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38"/>
            <p:cNvSpPr/>
            <p:nvPr/>
          </p:nvSpPr>
          <p:spPr>
            <a:xfrm>
              <a:off x="1775913" y="166736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38"/>
            <p:cNvSpPr/>
            <p:nvPr/>
          </p:nvSpPr>
          <p:spPr>
            <a:xfrm>
              <a:off x="1775583" y="1666378"/>
              <a:ext cx="1313" cy="1077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70" y="1"/>
                  </a:moveTo>
                  <a:cubicBezTo>
                    <a:pt x="35" y="35"/>
                    <a:pt x="1" y="70"/>
                    <a:pt x="35" y="104"/>
                  </a:cubicBezTo>
                  <a:cubicBezTo>
                    <a:pt x="48" y="111"/>
                    <a:pt x="59" y="114"/>
                    <a:pt x="68" y="114"/>
                  </a:cubicBezTo>
                  <a:cubicBezTo>
                    <a:pt x="104" y="114"/>
                    <a:pt x="104" y="63"/>
                    <a:pt x="104" y="35"/>
                  </a:cubicBezTo>
                  <a:cubicBezTo>
                    <a:pt x="139" y="1"/>
                    <a:pt x="104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38"/>
            <p:cNvSpPr/>
            <p:nvPr/>
          </p:nvSpPr>
          <p:spPr>
            <a:xfrm>
              <a:off x="1712575" y="1741144"/>
              <a:ext cx="1965" cy="661"/>
            </a:xfrm>
            <a:custGeom>
              <a:avLst/>
              <a:gdLst/>
              <a:ahLst/>
              <a:cxnLst/>
              <a:rect l="l" t="t" r="r" b="b"/>
              <a:pathLst>
                <a:path w="208" h="70" extrusionOk="0">
                  <a:moveTo>
                    <a:pt x="70" y="0"/>
                  </a:moveTo>
                  <a:cubicBezTo>
                    <a:pt x="93" y="0"/>
                    <a:pt x="116" y="16"/>
                    <a:pt x="149" y="16"/>
                  </a:cubicBezTo>
                  <a:cubicBezTo>
                    <a:pt x="166" y="16"/>
                    <a:pt x="185" y="12"/>
                    <a:pt x="208" y="0"/>
                  </a:cubicBezTo>
                  <a:close/>
                  <a:moveTo>
                    <a:pt x="35" y="0"/>
                  </a:moveTo>
                  <a:cubicBezTo>
                    <a:pt x="35" y="35"/>
                    <a:pt x="0" y="35"/>
                    <a:pt x="35" y="69"/>
                  </a:cubicBezTo>
                  <a:lnTo>
                    <a:pt x="70" y="69"/>
                  </a:lnTo>
                  <a:cubicBezTo>
                    <a:pt x="104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38"/>
            <p:cNvSpPr/>
            <p:nvPr/>
          </p:nvSpPr>
          <p:spPr>
            <a:xfrm>
              <a:off x="1775252" y="1667690"/>
              <a:ext cx="671" cy="331"/>
            </a:xfrm>
            <a:custGeom>
              <a:avLst/>
              <a:gdLst/>
              <a:ahLst/>
              <a:cxnLst/>
              <a:rect l="l" t="t" r="r" b="b"/>
              <a:pathLst>
                <a:path w="71" h="35" extrusionOk="0">
                  <a:moveTo>
                    <a:pt x="70" y="0"/>
                  </a:moveTo>
                  <a:cubicBezTo>
                    <a:pt x="1" y="0"/>
                    <a:pt x="1" y="0"/>
                    <a:pt x="1" y="35"/>
                  </a:cubicBezTo>
                  <a:cubicBezTo>
                    <a:pt x="36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38"/>
            <p:cNvSpPr/>
            <p:nvPr/>
          </p:nvSpPr>
          <p:spPr>
            <a:xfrm>
              <a:off x="1775913" y="166736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38"/>
            <p:cNvSpPr/>
            <p:nvPr/>
          </p:nvSpPr>
          <p:spPr>
            <a:xfrm>
              <a:off x="1775252" y="1668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38"/>
            <p:cNvSpPr/>
            <p:nvPr/>
          </p:nvSpPr>
          <p:spPr>
            <a:xfrm>
              <a:off x="1758610" y="16836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35"/>
                    <a:pt x="0" y="35"/>
                    <a:pt x="35" y="35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38"/>
            <p:cNvSpPr/>
            <p:nvPr/>
          </p:nvSpPr>
          <p:spPr>
            <a:xfrm>
              <a:off x="1714531" y="174081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38"/>
            <p:cNvSpPr/>
            <p:nvPr/>
          </p:nvSpPr>
          <p:spPr>
            <a:xfrm>
              <a:off x="1778851" y="166377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38"/>
            <p:cNvSpPr/>
            <p:nvPr/>
          </p:nvSpPr>
          <p:spPr>
            <a:xfrm>
              <a:off x="1730530" y="1463641"/>
              <a:ext cx="14696" cy="17171"/>
            </a:xfrm>
            <a:custGeom>
              <a:avLst/>
              <a:gdLst/>
              <a:ahLst/>
              <a:cxnLst/>
              <a:rect l="l" t="t" r="r" b="b"/>
              <a:pathLst>
                <a:path w="1556" h="1818" extrusionOk="0">
                  <a:moveTo>
                    <a:pt x="1556" y="1"/>
                  </a:moveTo>
                  <a:lnTo>
                    <a:pt x="1556" y="1"/>
                  </a:lnTo>
                  <a:cubicBezTo>
                    <a:pt x="1072" y="416"/>
                    <a:pt x="692" y="900"/>
                    <a:pt x="277" y="1383"/>
                  </a:cubicBezTo>
                  <a:cubicBezTo>
                    <a:pt x="173" y="1522"/>
                    <a:pt x="35" y="1625"/>
                    <a:pt x="1" y="1798"/>
                  </a:cubicBezTo>
                  <a:cubicBezTo>
                    <a:pt x="35" y="1810"/>
                    <a:pt x="74" y="1817"/>
                    <a:pt x="112" y="1817"/>
                  </a:cubicBezTo>
                  <a:cubicBezTo>
                    <a:pt x="189" y="1817"/>
                    <a:pt x="266" y="1787"/>
                    <a:pt x="312" y="1695"/>
                  </a:cubicBezTo>
                  <a:cubicBezTo>
                    <a:pt x="450" y="1418"/>
                    <a:pt x="657" y="1211"/>
                    <a:pt x="865" y="969"/>
                  </a:cubicBezTo>
                  <a:cubicBezTo>
                    <a:pt x="1072" y="761"/>
                    <a:pt x="1176" y="416"/>
                    <a:pt x="1487" y="312"/>
                  </a:cubicBezTo>
                  <a:lnTo>
                    <a:pt x="15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38"/>
            <p:cNvSpPr/>
            <p:nvPr/>
          </p:nvSpPr>
          <p:spPr>
            <a:xfrm>
              <a:off x="1744566" y="146657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38"/>
            <p:cNvSpPr/>
            <p:nvPr/>
          </p:nvSpPr>
          <p:spPr>
            <a:xfrm>
              <a:off x="1730530" y="14806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38"/>
            <p:cNvSpPr/>
            <p:nvPr/>
          </p:nvSpPr>
          <p:spPr>
            <a:xfrm>
              <a:off x="1749137" y="1456784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208" y="1"/>
                  </a:move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208" y="139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38"/>
            <p:cNvSpPr/>
            <p:nvPr/>
          </p:nvSpPr>
          <p:spPr>
            <a:xfrm>
              <a:off x="1757959" y="1446016"/>
              <a:ext cx="2286" cy="1965"/>
            </a:xfrm>
            <a:custGeom>
              <a:avLst/>
              <a:gdLst/>
              <a:ahLst/>
              <a:cxnLst/>
              <a:rect l="l" t="t" r="r" b="b"/>
              <a:pathLst>
                <a:path w="242" h="208" extrusionOk="0">
                  <a:moveTo>
                    <a:pt x="242" y="0"/>
                  </a:moveTo>
                  <a:cubicBezTo>
                    <a:pt x="69" y="35"/>
                    <a:pt x="35" y="104"/>
                    <a:pt x="0" y="208"/>
                  </a:cubicBezTo>
                  <a:cubicBezTo>
                    <a:pt x="104" y="173"/>
                    <a:pt x="173" y="104"/>
                    <a:pt x="2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38"/>
            <p:cNvSpPr/>
            <p:nvPr/>
          </p:nvSpPr>
          <p:spPr>
            <a:xfrm>
              <a:off x="1718129" y="1489104"/>
              <a:ext cx="1313" cy="2626"/>
            </a:xfrm>
            <a:custGeom>
              <a:avLst/>
              <a:gdLst/>
              <a:ahLst/>
              <a:cxnLst/>
              <a:rect l="l" t="t" r="r" b="b"/>
              <a:pathLst>
                <a:path w="139" h="27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105"/>
                    <a:pt x="0" y="174"/>
                    <a:pt x="0" y="277"/>
                  </a:cubicBezTo>
                  <a:cubicBezTo>
                    <a:pt x="104" y="208"/>
                    <a:pt x="138" y="139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38"/>
            <p:cNvSpPr/>
            <p:nvPr/>
          </p:nvSpPr>
          <p:spPr>
            <a:xfrm>
              <a:off x="1719102" y="148910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38"/>
            <p:cNvSpPr/>
            <p:nvPr/>
          </p:nvSpPr>
          <p:spPr>
            <a:xfrm>
              <a:off x="1754039" y="1451891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69" y="0"/>
                    <a:pt x="35" y="70"/>
                    <a:pt x="0" y="104"/>
                  </a:cubicBezTo>
                  <a:cubicBezTo>
                    <a:pt x="35" y="104"/>
                    <a:pt x="104" y="104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38"/>
            <p:cNvSpPr/>
            <p:nvPr/>
          </p:nvSpPr>
          <p:spPr>
            <a:xfrm>
              <a:off x="1746200" y="146657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35"/>
                  </a:ln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38"/>
            <p:cNvSpPr/>
            <p:nvPr/>
          </p:nvSpPr>
          <p:spPr>
            <a:xfrm>
              <a:off x="1744244" y="146789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38"/>
            <p:cNvSpPr/>
            <p:nvPr/>
          </p:nvSpPr>
          <p:spPr>
            <a:xfrm>
              <a:off x="1744566" y="146657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38"/>
            <p:cNvSpPr/>
            <p:nvPr/>
          </p:nvSpPr>
          <p:spPr>
            <a:xfrm>
              <a:off x="1744566" y="1466578"/>
              <a:ext cx="1643" cy="1322"/>
            </a:xfrm>
            <a:custGeom>
              <a:avLst/>
              <a:gdLst/>
              <a:ahLst/>
              <a:cxnLst/>
              <a:rect l="l" t="t" r="r" b="b"/>
              <a:pathLst>
                <a:path w="174" h="140" extrusionOk="0">
                  <a:moveTo>
                    <a:pt x="35" y="1"/>
                  </a:moveTo>
                  <a:cubicBezTo>
                    <a:pt x="35" y="35"/>
                    <a:pt x="35" y="70"/>
                    <a:pt x="1" y="105"/>
                  </a:cubicBezTo>
                  <a:lnTo>
                    <a:pt x="1" y="139"/>
                  </a:lnTo>
                  <a:cubicBezTo>
                    <a:pt x="70" y="105"/>
                    <a:pt x="139" y="105"/>
                    <a:pt x="174" y="35"/>
                  </a:cubicBezTo>
                  <a:cubicBezTo>
                    <a:pt x="139" y="1"/>
                    <a:pt x="7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38"/>
            <p:cNvSpPr/>
            <p:nvPr/>
          </p:nvSpPr>
          <p:spPr>
            <a:xfrm>
              <a:off x="1757297" y="14479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70" y="1"/>
                  </a:moveTo>
                  <a:cubicBezTo>
                    <a:pt x="35" y="1"/>
                    <a:pt x="1" y="35"/>
                    <a:pt x="1" y="104"/>
                  </a:cubicBezTo>
                  <a:lnTo>
                    <a:pt x="35" y="104"/>
                  </a:lnTo>
                  <a:cubicBezTo>
                    <a:pt x="70" y="70"/>
                    <a:pt x="10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38"/>
            <p:cNvSpPr/>
            <p:nvPr/>
          </p:nvSpPr>
          <p:spPr>
            <a:xfrm>
              <a:off x="1757959" y="1447971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38"/>
            <p:cNvSpPr/>
            <p:nvPr/>
          </p:nvSpPr>
          <p:spPr>
            <a:xfrm>
              <a:off x="1755342" y="145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38"/>
            <p:cNvSpPr/>
            <p:nvPr/>
          </p:nvSpPr>
          <p:spPr>
            <a:xfrm>
              <a:off x="1755342" y="1450767"/>
              <a:ext cx="340" cy="1133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9" y="0"/>
                  </a:moveTo>
                  <a:cubicBezTo>
                    <a:pt x="4" y="0"/>
                    <a:pt x="0" y="4"/>
                    <a:pt x="0" y="16"/>
                  </a:cubicBezTo>
                  <a:cubicBezTo>
                    <a:pt x="0" y="50"/>
                    <a:pt x="0" y="85"/>
                    <a:pt x="0" y="119"/>
                  </a:cubicBezTo>
                  <a:cubicBezTo>
                    <a:pt x="35" y="85"/>
                    <a:pt x="35" y="50"/>
                    <a:pt x="35" y="16"/>
                  </a:cubicBezTo>
                  <a:cubicBezTo>
                    <a:pt x="35" y="16"/>
                    <a:pt x="20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38"/>
            <p:cNvSpPr/>
            <p:nvPr/>
          </p:nvSpPr>
          <p:spPr>
            <a:xfrm>
              <a:off x="1740976" y="1471914"/>
              <a:ext cx="992" cy="973"/>
            </a:xfrm>
            <a:custGeom>
              <a:avLst/>
              <a:gdLst/>
              <a:ahLst/>
              <a:cxnLst/>
              <a:rect l="l" t="t" r="r" b="b"/>
              <a:pathLst>
                <a:path w="105" h="103" extrusionOk="0">
                  <a:moveTo>
                    <a:pt x="61" y="1"/>
                  </a:moveTo>
                  <a:cubicBezTo>
                    <a:pt x="41" y="1"/>
                    <a:pt x="21" y="18"/>
                    <a:pt x="1" y="58"/>
                  </a:cubicBezTo>
                  <a:lnTo>
                    <a:pt x="1" y="93"/>
                  </a:lnTo>
                  <a:cubicBezTo>
                    <a:pt x="14" y="99"/>
                    <a:pt x="25" y="102"/>
                    <a:pt x="33" y="102"/>
                  </a:cubicBezTo>
                  <a:cubicBezTo>
                    <a:pt x="71" y="102"/>
                    <a:pt x="76" y="51"/>
                    <a:pt x="104" y="24"/>
                  </a:cubicBezTo>
                  <a:cubicBezTo>
                    <a:pt x="90" y="9"/>
                    <a:pt x="76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38"/>
            <p:cNvSpPr/>
            <p:nvPr/>
          </p:nvSpPr>
          <p:spPr>
            <a:xfrm>
              <a:off x="1739673" y="147474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38"/>
            <p:cNvSpPr/>
            <p:nvPr/>
          </p:nvSpPr>
          <p:spPr>
            <a:xfrm>
              <a:off x="1739673" y="1474087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70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38"/>
            <p:cNvSpPr/>
            <p:nvPr/>
          </p:nvSpPr>
          <p:spPr>
            <a:xfrm>
              <a:off x="1741959" y="1470498"/>
              <a:ext cx="9" cy="1643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74"/>
                  </a:moveTo>
                  <a:lnTo>
                    <a:pt x="0" y="174"/>
                  </a:lnTo>
                  <a:cubicBezTo>
                    <a:pt x="0" y="174"/>
                    <a:pt x="0" y="174"/>
                    <a:pt x="0" y="174"/>
                  </a:cubicBezTo>
                  <a:lnTo>
                    <a:pt x="0" y="1"/>
                  </a:lnTo>
                  <a:lnTo>
                    <a:pt x="0" y="1"/>
                  </a:lnTo>
                  <a:cubicBezTo>
                    <a:pt x="0" y="70"/>
                    <a:pt x="0" y="104"/>
                    <a:pt x="0" y="1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38"/>
            <p:cNvSpPr/>
            <p:nvPr/>
          </p:nvSpPr>
          <p:spPr>
            <a:xfrm>
              <a:off x="1741959" y="147049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38"/>
            <p:cNvSpPr/>
            <p:nvPr/>
          </p:nvSpPr>
          <p:spPr>
            <a:xfrm>
              <a:off x="1742280" y="1470498"/>
              <a:ext cx="661" cy="302"/>
            </a:xfrm>
            <a:custGeom>
              <a:avLst/>
              <a:gdLst/>
              <a:ahLst/>
              <a:cxnLst/>
              <a:rect l="l" t="t" r="r" b="b"/>
              <a:pathLst>
                <a:path w="70" h="32" extrusionOk="0">
                  <a:moveTo>
                    <a:pt x="1" y="1"/>
                  </a:moveTo>
                  <a:cubicBezTo>
                    <a:pt x="1" y="1"/>
                    <a:pt x="16" y="31"/>
                    <a:pt x="37" y="31"/>
                  </a:cubicBezTo>
                  <a:cubicBezTo>
                    <a:pt x="47" y="31"/>
                    <a:pt x="58" y="24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38"/>
            <p:cNvSpPr/>
            <p:nvPr/>
          </p:nvSpPr>
          <p:spPr>
            <a:xfrm>
              <a:off x="1748164" y="1459069"/>
              <a:ext cx="1634" cy="992"/>
            </a:xfrm>
            <a:custGeom>
              <a:avLst/>
              <a:gdLst/>
              <a:ahLst/>
              <a:cxnLst/>
              <a:rect l="l" t="t" r="r" b="b"/>
              <a:pathLst>
                <a:path w="173" h="105" extrusionOk="0">
                  <a:moveTo>
                    <a:pt x="138" y="1"/>
                  </a:moveTo>
                  <a:lnTo>
                    <a:pt x="138" y="35"/>
                  </a:lnTo>
                  <a:cubicBezTo>
                    <a:pt x="104" y="35"/>
                    <a:pt x="69" y="70"/>
                    <a:pt x="0" y="70"/>
                  </a:cubicBezTo>
                  <a:lnTo>
                    <a:pt x="0" y="105"/>
                  </a:lnTo>
                  <a:cubicBezTo>
                    <a:pt x="69" y="70"/>
                    <a:pt x="104" y="35"/>
                    <a:pt x="173" y="35"/>
                  </a:cubicBezTo>
                  <a:cubicBezTo>
                    <a:pt x="173" y="35"/>
                    <a:pt x="173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38"/>
            <p:cNvSpPr/>
            <p:nvPr/>
          </p:nvSpPr>
          <p:spPr>
            <a:xfrm>
              <a:off x="1753057" y="1452873"/>
              <a:ext cx="992" cy="331"/>
            </a:xfrm>
            <a:custGeom>
              <a:avLst/>
              <a:gdLst/>
              <a:ahLst/>
              <a:cxnLst/>
              <a:rect l="l" t="t" r="r" b="b"/>
              <a:pathLst>
                <a:path w="105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70" y="35"/>
                    <a:pt x="7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38"/>
            <p:cNvSpPr/>
            <p:nvPr/>
          </p:nvSpPr>
          <p:spPr>
            <a:xfrm>
              <a:off x="1747182" y="14659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38"/>
            <p:cNvSpPr/>
            <p:nvPr/>
          </p:nvSpPr>
          <p:spPr>
            <a:xfrm>
              <a:off x="1746200" y="1465926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04" y="35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38"/>
            <p:cNvSpPr/>
            <p:nvPr/>
          </p:nvSpPr>
          <p:spPr>
            <a:xfrm>
              <a:off x="1748485" y="146397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38"/>
            <p:cNvSpPr/>
            <p:nvPr/>
          </p:nvSpPr>
          <p:spPr>
            <a:xfrm>
              <a:off x="1745217" y="1462989"/>
              <a:ext cx="1322" cy="878"/>
            </a:xfrm>
            <a:custGeom>
              <a:avLst/>
              <a:gdLst/>
              <a:ahLst/>
              <a:cxnLst/>
              <a:rect l="l" t="t" r="r" b="b"/>
              <a:pathLst>
                <a:path w="140" h="93" extrusionOk="0">
                  <a:moveTo>
                    <a:pt x="139" y="1"/>
                  </a:moveTo>
                  <a:cubicBezTo>
                    <a:pt x="105" y="35"/>
                    <a:pt x="36" y="35"/>
                    <a:pt x="1" y="70"/>
                  </a:cubicBezTo>
                  <a:lnTo>
                    <a:pt x="36" y="70"/>
                  </a:lnTo>
                  <a:cubicBezTo>
                    <a:pt x="55" y="70"/>
                    <a:pt x="86" y="92"/>
                    <a:pt x="109" y="92"/>
                  </a:cubicBezTo>
                  <a:cubicBezTo>
                    <a:pt x="127" y="92"/>
                    <a:pt x="139" y="80"/>
                    <a:pt x="139" y="35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38"/>
            <p:cNvSpPr/>
            <p:nvPr/>
          </p:nvSpPr>
          <p:spPr>
            <a:xfrm>
              <a:off x="1746200" y="146298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1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38"/>
            <p:cNvSpPr/>
            <p:nvPr/>
          </p:nvSpPr>
          <p:spPr>
            <a:xfrm>
              <a:off x="1721388" y="148748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38"/>
            <p:cNvSpPr/>
            <p:nvPr/>
          </p:nvSpPr>
          <p:spPr>
            <a:xfrm>
              <a:off x="1721388" y="14874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38"/>
            <p:cNvSpPr/>
            <p:nvPr/>
          </p:nvSpPr>
          <p:spPr>
            <a:xfrm>
              <a:off x="1719102" y="148910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38"/>
            <p:cNvSpPr/>
            <p:nvPr/>
          </p:nvSpPr>
          <p:spPr>
            <a:xfrm>
              <a:off x="1719432" y="1489104"/>
              <a:ext cx="331" cy="302"/>
            </a:xfrm>
            <a:custGeom>
              <a:avLst/>
              <a:gdLst/>
              <a:ahLst/>
              <a:cxnLst/>
              <a:rect l="l" t="t" r="r" b="b"/>
              <a:pathLst>
                <a:path w="35" h="32" extrusionOk="0">
                  <a:moveTo>
                    <a:pt x="0" y="1"/>
                  </a:moveTo>
                  <a:cubicBezTo>
                    <a:pt x="0" y="1"/>
                    <a:pt x="16" y="32"/>
                    <a:pt x="26" y="32"/>
                  </a:cubicBezTo>
                  <a:cubicBezTo>
                    <a:pt x="31" y="32"/>
                    <a:pt x="35" y="24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84" name="Google Shape;9384;p38"/>
          <p:cNvGrpSpPr/>
          <p:nvPr/>
        </p:nvGrpSpPr>
        <p:grpSpPr>
          <a:xfrm rot="-1018878">
            <a:off x="2859110" y="140313"/>
            <a:ext cx="631360" cy="1281504"/>
            <a:chOff x="1544446" y="1173594"/>
            <a:chExt cx="356180" cy="722958"/>
          </a:xfrm>
        </p:grpSpPr>
        <p:sp>
          <p:nvSpPr>
            <p:cNvPr id="9385" name="Google Shape;9385;p38"/>
            <p:cNvSpPr/>
            <p:nvPr/>
          </p:nvSpPr>
          <p:spPr>
            <a:xfrm>
              <a:off x="1825207" y="173395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38"/>
            <p:cNvSpPr/>
            <p:nvPr/>
          </p:nvSpPr>
          <p:spPr>
            <a:xfrm>
              <a:off x="1823252" y="1733957"/>
              <a:ext cx="1965" cy="1974"/>
            </a:xfrm>
            <a:custGeom>
              <a:avLst/>
              <a:gdLst/>
              <a:ahLst/>
              <a:cxnLst/>
              <a:rect l="l" t="t" r="r" b="b"/>
              <a:pathLst>
                <a:path w="208" h="209" extrusionOk="0">
                  <a:moveTo>
                    <a:pt x="207" y="1"/>
                  </a:moveTo>
                  <a:cubicBezTo>
                    <a:pt x="173" y="70"/>
                    <a:pt x="69" y="139"/>
                    <a:pt x="0" y="208"/>
                  </a:cubicBezTo>
                  <a:cubicBezTo>
                    <a:pt x="104" y="174"/>
                    <a:pt x="138" y="104"/>
                    <a:pt x="207" y="35"/>
                  </a:cubicBezTo>
                  <a:cubicBezTo>
                    <a:pt x="207" y="35"/>
                    <a:pt x="207" y="1"/>
                    <a:pt x="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38"/>
            <p:cNvSpPr/>
            <p:nvPr/>
          </p:nvSpPr>
          <p:spPr>
            <a:xfrm>
              <a:off x="1544446" y="1173594"/>
              <a:ext cx="356180" cy="722958"/>
            </a:xfrm>
            <a:custGeom>
              <a:avLst/>
              <a:gdLst/>
              <a:ahLst/>
              <a:cxnLst/>
              <a:rect l="l" t="t" r="r" b="b"/>
              <a:pathLst>
                <a:path w="37711" h="76544" extrusionOk="0">
                  <a:moveTo>
                    <a:pt x="34531" y="6203"/>
                  </a:moveTo>
                  <a:cubicBezTo>
                    <a:pt x="34324" y="6514"/>
                    <a:pt x="34047" y="6722"/>
                    <a:pt x="33701" y="6860"/>
                  </a:cubicBezTo>
                  <a:cubicBezTo>
                    <a:pt x="33701" y="6998"/>
                    <a:pt x="33667" y="7033"/>
                    <a:pt x="33563" y="7033"/>
                  </a:cubicBezTo>
                  <a:cubicBezTo>
                    <a:pt x="33529" y="6894"/>
                    <a:pt x="33598" y="6860"/>
                    <a:pt x="33701" y="6860"/>
                  </a:cubicBezTo>
                  <a:cubicBezTo>
                    <a:pt x="33909" y="6549"/>
                    <a:pt x="34254" y="6411"/>
                    <a:pt x="34531" y="6203"/>
                  </a:cubicBezTo>
                  <a:close/>
                  <a:moveTo>
                    <a:pt x="33411" y="7123"/>
                  </a:moveTo>
                  <a:cubicBezTo>
                    <a:pt x="33425" y="7123"/>
                    <a:pt x="33441" y="7127"/>
                    <a:pt x="33459" y="7136"/>
                  </a:cubicBezTo>
                  <a:cubicBezTo>
                    <a:pt x="33459" y="7206"/>
                    <a:pt x="33425" y="7240"/>
                    <a:pt x="33356" y="7240"/>
                  </a:cubicBezTo>
                  <a:cubicBezTo>
                    <a:pt x="33356" y="7240"/>
                    <a:pt x="33321" y="7206"/>
                    <a:pt x="33321" y="7206"/>
                  </a:cubicBezTo>
                  <a:cubicBezTo>
                    <a:pt x="33347" y="7155"/>
                    <a:pt x="33372" y="7123"/>
                    <a:pt x="33411" y="7123"/>
                  </a:cubicBezTo>
                  <a:close/>
                  <a:moveTo>
                    <a:pt x="24137" y="18147"/>
                  </a:moveTo>
                  <a:cubicBezTo>
                    <a:pt x="24104" y="18147"/>
                    <a:pt x="24081" y="18163"/>
                    <a:pt x="24058" y="18163"/>
                  </a:cubicBezTo>
                  <a:lnTo>
                    <a:pt x="24196" y="18163"/>
                  </a:lnTo>
                  <a:cubicBezTo>
                    <a:pt x="24173" y="18151"/>
                    <a:pt x="24154" y="18147"/>
                    <a:pt x="24137" y="18147"/>
                  </a:cubicBezTo>
                  <a:close/>
                  <a:moveTo>
                    <a:pt x="22433" y="19856"/>
                  </a:moveTo>
                  <a:lnTo>
                    <a:pt x="22433" y="19856"/>
                  </a:lnTo>
                  <a:cubicBezTo>
                    <a:pt x="22537" y="20064"/>
                    <a:pt x="22364" y="20133"/>
                    <a:pt x="22260" y="20202"/>
                  </a:cubicBezTo>
                  <a:cubicBezTo>
                    <a:pt x="22226" y="20064"/>
                    <a:pt x="22399" y="19995"/>
                    <a:pt x="22433" y="19856"/>
                  </a:cubicBezTo>
                  <a:close/>
                  <a:moveTo>
                    <a:pt x="22122" y="20306"/>
                  </a:moveTo>
                  <a:cubicBezTo>
                    <a:pt x="22157" y="20340"/>
                    <a:pt x="22122" y="20409"/>
                    <a:pt x="22122" y="20479"/>
                  </a:cubicBezTo>
                  <a:cubicBezTo>
                    <a:pt x="22088" y="20513"/>
                    <a:pt x="22053" y="20513"/>
                    <a:pt x="22018" y="20548"/>
                  </a:cubicBezTo>
                  <a:cubicBezTo>
                    <a:pt x="22018" y="20572"/>
                    <a:pt x="22001" y="20597"/>
                    <a:pt x="21991" y="20597"/>
                  </a:cubicBezTo>
                  <a:cubicBezTo>
                    <a:pt x="21987" y="20597"/>
                    <a:pt x="21984" y="20592"/>
                    <a:pt x="21984" y="20582"/>
                  </a:cubicBezTo>
                  <a:cubicBezTo>
                    <a:pt x="21949" y="20548"/>
                    <a:pt x="21949" y="20548"/>
                    <a:pt x="22018" y="20548"/>
                  </a:cubicBezTo>
                  <a:cubicBezTo>
                    <a:pt x="22053" y="20479"/>
                    <a:pt x="22088" y="20479"/>
                    <a:pt x="22122" y="20479"/>
                  </a:cubicBezTo>
                  <a:cubicBezTo>
                    <a:pt x="22122" y="20409"/>
                    <a:pt x="22088" y="20340"/>
                    <a:pt x="22122" y="20306"/>
                  </a:cubicBezTo>
                  <a:close/>
                  <a:moveTo>
                    <a:pt x="27030" y="3127"/>
                  </a:moveTo>
                  <a:cubicBezTo>
                    <a:pt x="27030" y="3542"/>
                    <a:pt x="26858" y="3887"/>
                    <a:pt x="26788" y="4268"/>
                  </a:cubicBezTo>
                  <a:cubicBezTo>
                    <a:pt x="26512" y="5339"/>
                    <a:pt x="26132" y="6411"/>
                    <a:pt x="25682" y="7448"/>
                  </a:cubicBezTo>
                  <a:cubicBezTo>
                    <a:pt x="25509" y="7862"/>
                    <a:pt x="25440" y="8312"/>
                    <a:pt x="25302" y="8726"/>
                  </a:cubicBezTo>
                  <a:cubicBezTo>
                    <a:pt x="25060" y="9452"/>
                    <a:pt x="24818" y="10144"/>
                    <a:pt x="24473" y="10800"/>
                  </a:cubicBezTo>
                  <a:cubicBezTo>
                    <a:pt x="24058" y="11595"/>
                    <a:pt x="23747" y="12459"/>
                    <a:pt x="23263" y="13220"/>
                  </a:cubicBezTo>
                  <a:cubicBezTo>
                    <a:pt x="23055" y="13496"/>
                    <a:pt x="22883" y="13773"/>
                    <a:pt x="22675" y="14049"/>
                  </a:cubicBezTo>
                  <a:cubicBezTo>
                    <a:pt x="22122" y="14914"/>
                    <a:pt x="21604" y="15812"/>
                    <a:pt x="20981" y="16642"/>
                  </a:cubicBezTo>
                  <a:cubicBezTo>
                    <a:pt x="20739" y="16918"/>
                    <a:pt x="20601" y="17299"/>
                    <a:pt x="20428" y="17610"/>
                  </a:cubicBezTo>
                  <a:cubicBezTo>
                    <a:pt x="19944" y="18508"/>
                    <a:pt x="19426" y="19372"/>
                    <a:pt x="19011" y="20306"/>
                  </a:cubicBezTo>
                  <a:cubicBezTo>
                    <a:pt x="18873" y="20582"/>
                    <a:pt x="18804" y="20893"/>
                    <a:pt x="18700" y="21204"/>
                  </a:cubicBezTo>
                  <a:cubicBezTo>
                    <a:pt x="18562" y="21688"/>
                    <a:pt x="18389" y="22138"/>
                    <a:pt x="18320" y="22622"/>
                  </a:cubicBezTo>
                  <a:cubicBezTo>
                    <a:pt x="18354" y="22172"/>
                    <a:pt x="18285" y="21723"/>
                    <a:pt x="18389" y="21239"/>
                  </a:cubicBezTo>
                  <a:lnTo>
                    <a:pt x="18389" y="21239"/>
                  </a:lnTo>
                  <a:cubicBezTo>
                    <a:pt x="18285" y="21377"/>
                    <a:pt x="18285" y="21550"/>
                    <a:pt x="18251" y="21688"/>
                  </a:cubicBezTo>
                  <a:cubicBezTo>
                    <a:pt x="18251" y="21757"/>
                    <a:pt x="18216" y="21792"/>
                    <a:pt x="18147" y="21792"/>
                  </a:cubicBezTo>
                  <a:cubicBezTo>
                    <a:pt x="18113" y="21792"/>
                    <a:pt x="18078" y="21723"/>
                    <a:pt x="18078" y="21688"/>
                  </a:cubicBezTo>
                  <a:cubicBezTo>
                    <a:pt x="18113" y="21481"/>
                    <a:pt x="18113" y="21274"/>
                    <a:pt x="18147" y="21101"/>
                  </a:cubicBezTo>
                  <a:cubicBezTo>
                    <a:pt x="18389" y="19787"/>
                    <a:pt x="18631" y="18474"/>
                    <a:pt x="19080" y="17229"/>
                  </a:cubicBezTo>
                  <a:cubicBezTo>
                    <a:pt x="19495" y="16158"/>
                    <a:pt x="20048" y="15156"/>
                    <a:pt x="20601" y="14188"/>
                  </a:cubicBezTo>
                  <a:cubicBezTo>
                    <a:pt x="20981" y="13566"/>
                    <a:pt x="21293" y="12943"/>
                    <a:pt x="21638" y="12356"/>
                  </a:cubicBezTo>
                  <a:cubicBezTo>
                    <a:pt x="22053" y="11699"/>
                    <a:pt x="22433" y="11042"/>
                    <a:pt x="22848" y="10386"/>
                  </a:cubicBezTo>
                  <a:cubicBezTo>
                    <a:pt x="23297" y="9694"/>
                    <a:pt x="23712" y="9038"/>
                    <a:pt x="24127" y="8346"/>
                  </a:cubicBezTo>
                  <a:cubicBezTo>
                    <a:pt x="24645" y="7482"/>
                    <a:pt x="25198" y="6687"/>
                    <a:pt x="25648" y="5823"/>
                  </a:cubicBezTo>
                  <a:cubicBezTo>
                    <a:pt x="26028" y="5063"/>
                    <a:pt x="26477" y="4302"/>
                    <a:pt x="26754" y="3507"/>
                  </a:cubicBezTo>
                  <a:cubicBezTo>
                    <a:pt x="26823" y="3369"/>
                    <a:pt x="26892" y="3231"/>
                    <a:pt x="27030" y="3127"/>
                  </a:cubicBezTo>
                  <a:close/>
                  <a:moveTo>
                    <a:pt x="33045" y="7482"/>
                  </a:moveTo>
                  <a:lnTo>
                    <a:pt x="33010" y="7517"/>
                  </a:lnTo>
                  <a:cubicBezTo>
                    <a:pt x="33079" y="7620"/>
                    <a:pt x="33010" y="7655"/>
                    <a:pt x="32941" y="7724"/>
                  </a:cubicBezTo>
                  <a:cubicBezTo>
                    <a:pt x="32595" y="8243"/>
                    <a:pt x="32250" y="8761"/>
                    <a:pt x="32042" y="9349"/>
                  </a:cubicBezTo>
                  <a:cubicBezTo>
                    <a:pt x="31904" y="9729"/>
                    <a:pt x="31662" y="10109"/>
                    <a:pt x="31420" y="10455"/>
                  </a:cubicBezTo>
                  <a:cubicBezTo>
                    <a:pt x="31074" y="10939"/>
                    <a:pt x="30902" y="11492"/>
                    <a:pt x="30521" y="11941"/>
                  </a:cubicBezTo>
                  <a:cubicBezTo>
                    <a:pt x="30141" y="12459"/>
                    <a:pt x="29796" y="12978"/>
                    <a:pt x="29519" y="13531"/>
                  </a:cubicBezTo>
                  <a:cubicBezTo>
                    <a:pt x="29484" y="13566"/>
                    <a:pt x="29450" y="13600"/>
                    <a:pt x="29484" y="13669"/>
                  </a:cubicBezTo>
                  <a:cubicBezTo>
                    <a:pt x="29070" y="14119"/>
                    <a:pt x="28724" y="14637"/>
                    <a:pt x="28344" y="15156"/>
                  </a:cubicBezTo>
                  <a:cubicBezTo>
                    <a:pt x="27860" y="15812"/>
                    <a:pt x="27411" y="16504"/>
                    <a:pt x="26823" y="17126"/>
                  </a:cubicBezTo>
                  <a:cubicBezTo>
                    <a:pt x="26374" y="17610"/>
                    <a:pt x="26028" y="18163"/>
                    <a:pt x="25579" y="18612"/>
                  </a:cubicBezTo>
                  <a:cubicBezTo>
                    <a:pt x="25060" y="19131"/>
                    <a:pt x="24542" y="19614"/>
                    <a:pt x="24023" y="20133"/>
                  </a:cubicBezTo>
                  <a:cubicBezTo>
                    <a:pt x="23967" y="20189"/>
                    <a:pt x="23911" y="20290"/>
                    <a:pt x="23800" y="20290"/>
                  </a:cubicBezTo>
                  <a:cubicBezTo>
                    <a:pt x="23774" y="20290"/>
                    <a:pt x="23745" y="20284"/>
                    <a:pt x="23712" y="20271"/>
                  </a:cubicBezTo>
                  <a:cubicBezTo>
                    <a:pt x="23678" y="20271"/>
                    <a:pt x="23608" y="20306"/>
                    <a:pt x="23574" y="20375"/>
                  </a:cubicBezTo>
                  <a:cubicBezTo>
                    <a:pt x="23263" y="20755"/>
                    <a:pt x="22848" y="21032"/>
                    <a:pt x="22468" y="21377"/>
                  </a:cubicBezTo>
                  <a:cubicBezTo>
                    <a:pt x="22295" y="21516"/>
                    <a:pt x="22122" y="21654"/>
                    <a:pt x="21915" y="21723"/>
                  </a:cubicBezTo>
                  <a:cubicBezTo>
                    <a:pt x="21707" y="21792"/>
                    <a:pt x="21604" y="21999"/>
                    <a:pt x="21465" y="22138"/>
                  </a:cubicBezTo>
                  <a:cubicBezTo>
                    <a:pt x="21120" y="22483"/>
                    <a:pt x="20774" y="22864"/>
                    <a:pt x="20359" y="23105"/>
                  </a:cubicBezTo>
                  <a:cubicBezTo>
                    <a:pt x="20394" y="22864"/>
                    <a:pt x="20567" y="22656"/>
                    <a:pt x="20739" y="22449"/>
                  </a:cubicBezTo>
                  <a:cubicBezTo>
                    <a:pt x="21120" y="21999"/>
                    <a:pt x="21465" y="21481"/>
                    <a:pt x="21846" y="21032"/>
                  </a:cubicBezTo>
                  <a:cubicBezTo>
                    <a:pt x="22053" y="20824"/>
                    <a:pt x="22226" y="20582"/>
                    <a:pt x="22433" y="20340"/>
                  </a:cubicBezTo>
                  <a:cubicBezTo>
                    <a:pt x="23228" y="19476"/>
                    <a:pt x="23954" y="18543"/>
                    <a:pt x="24784" y="17713"/>
                  </a:cubicBezTo>
                  <a:cubicBezTo>
                    <a:pt x="24922" y="17575"/>
                    <a:pt x="25060" y="17402"/>
                    <a:pt x="25164" y="17229"/>
                  </a:cubicBezTo>
                  <a:cubicBezTo>
                    <a:pt x="25717" y="16780"/>
                    <a:pt x="26166" y="16227"/>
                    <a:pt x="26581" y="15639"/>
                  </a:cubicBezTo>
                  <a:lnTo>
                    <a:pt x="26581" y="15639"/>
                  </a:lnTo>
                  <a:cubicBezTo>
                    <a:pt x="26235" y="16020"/>
                    <a:pt x="25855" y="16331"/>
                    <a:pt x="25544" y="16711"/>
                  </a:cubicBezTo>
                  <a:cubicBezTo>
                    <a:pt x="25406" y="16884"/>
                    <a:pt x="25198" y="16987"/>
                    <a:pt x="25129" y="17229"/>
                  </a:cubicBezTo>
                  <a:cubicBezTo>
                    <a:pt x="24956" y="17299"/>
                    <a:pt x="24853" y="17437"/>
                    <a:pt x="24714" y="17541"/>
                  </a:cubicBezTo>
                  <a:cubicBezTo>
                    <a:pt x="24714" y="17713"/>
                    <a:pt x="24542" y="17782"/>
                    <a:pt x="24438" y="17886"/>
                  </a:cubicBezTo>
                  <a:lnTo>
                    <a:pt x="24438" y="17852"/>
                  </a:lnTo>
                  <a:lnTo>
                    <a:pt x="24403" y="17852"/>
                  </a:lnTo>
                  <a:cubicBezTo>
                    <a:pt x="24369" y="17886"/>
                    <a:pt x="24369" y="17886"/>
                    <a:pt x="24403" y="17921"/>
                  </a:cubicBezTo>
                  <a:cubicBezTo>
                    <a:pt x="24403" y="17990"/>
                    <a:pt x="24369" y="18024"/>
                    <a:pt x="24265" y="18024"/>
                  </a:cubicBezTo>
                  <a:cubicBezTo>
                    <a:pt x="24265" y="18059"/>
                    <a:pt x="24231" y="18094"/>
                    <a:pt x="24196" y="18094"/>
                  </a:cubicBezTo>
                  <a:lnTo>
                    <a:pt x="24196" y="18128"/>
                  </a:lnTo>
                  <a:lnTo>
                    <a:pt x="24196" y="18163"/>
                  </a:lnTo>
                  <a:cubicBezTo>
                    <a:pt x="24134" y="18255"/>
                    <a:pt x="24100" y="18375"/>
                    <a:pt x="23946" y="18375"/>
                  </a:cubicBezTo>
                  <a:cubicBezTo>
                    <a:pt x="23927" y="18375"/>
                    <a:pt x="23907" y="18374"/>
                    <a:pt x="23885" y="18370"/>
                  </a:cubicBezTo>
                  <a:cubicBezTo>
                    <a:pt x="23850" y="18370"/>
                    <a:pt x="23816" y="18439"/>
                    <a:pt x="23781" y="18474"/>
                  </a:cubicBezTo>
                  <a:cubicBezTo>
                    <a:pt x="23436" y="18854"/>
                    <a:pt x="23090" y="19269"/>
                    <a:pt x="22779" y="19684"/>
                  </a:cubicBezTo>
                  <a:cubicBezTo>
                    <a:pt x="22689" y="19773"/>
                    <a:pt x="22625" y="19863"/>
                    <a:pt x="22497" y="19863"/>
                  </a:cubicBezTo>
                  <a:cubicBezTo>
                    <a:pt x="22478" y="19863"/>
                    <a:pt x="22456" y="19861"/>
                    <a:pt x="22433" y="19856"/>
                  </a:cubicBezTo>
                  <a:lnTo>
                    <a:pt x="22433" y="19856"/>
                  </a:lnTo>
                  <a:cubicBezTo>
                    <a:pt x="22433" y="19856"/>
                    <a:pt x="22433" y="19856"/>
                    <a:pt x="22433" y="19856"/>
                  </a:cubicBezTo>
                  <a:cubicBezTo>
                    <a:pt x="22710" y="19545"/>
                    <a:pt x="22952" y="19165"/>
                    <a:pt x="23228" y="18854"/>
                  </a:cubicBezTo>
                  <a:cubicBezTo>
                    <a:pt x="23712" y="18266"/>
                    <a:pt x="24196" y="17713"/>
                    <a:pt x="24680" y="17126"/>
                  </a:cubicBezTo>
                  <a:cubicBezTo>
                    <a:pt x="24818" y="16987"/>
                    <a:pt x="24922" y="16780"/>
                    <a:pt x="25095" y="16676"/>
                  </a:cubicBezTo>
                  <a:cubicBezTo>
                    <a:pt x="25026" y="16607"/>
                    <a:pt x="24922" y="16538"/>
                    <a:pt x="25026" y="16400"/>
                  </a:cubicBezTo>
                  <a:cubicBezTo>
                    <a:pt x="25268" y="16054"/>
                    <a:pt x="25509" y="15709"/>
                    <a:pt x="25751" y="15363"/>
                  </a:cubicBezTo>
                  <a:cubicBezTo>
                    <a:pt x="26132" y="14879"/>
                    <a:pt x="26512" y="14464"/>
                    <a:pt x="26858" y="13980"/>
                  </a:cubicBezTo>
                  <a:cubicBezTo>
                    <a:pt x="26996" y="13773"/>
                    <a:pt x="27169" y="13600"/>
                    <a:pt x="27341" y="13427"/>
                  </a:cubicBezTo>
                  <a:cubicBezTo>
                    <a:pt x="28067" y="12459"/>
                    <a:pt x="28897" y="11595"/>
                    <a:pt x="29726" y="10731"/>
                  </a:cubicBezTo>
                  <a:cubicBezTo>
                    <a:pt x="30072" y="10386"/>
                    <a:pt x="30487" y="10040"/>
                    <a:pt x="30867" y="9660"/>
                  </a:cubicBezTo>
                  <a:cubicBezTo>
                    <a:pt x="31455" y="9107"/>
                    <a:pt x="32042" y="8519"/>
                    <a:pt x="32595" y="7931"/>
                  </a:cubicBezTo>
                  <a:cubicBezTo>
                    <a:pt x="32734" y="7793"/>
                    <a:pt x="32976" y="7724"/>
                    <a:pt x="33010" y="7482"/>
                  </a:cubicBezTo>
                  <a:close/>
                  <a:moveTo>
                    <a:pt x="36186" y="4800"/>
                  </a:moveTo>
                  <a:cubicBezTo>
                    <a:pt x="36220" y="4800"/>
                    <a:pt x="36250" y="4824"/>
                    <a:pt x="36294" y="4890"/>
                  </a:cubicBezTo>
                  <a:cubicBezTo>
                    <a:pt x="36190" y="5063"/>
                    <a:pt x="36017" y="5132"/>
                    <a:pt x="35844" y="5201"/>
                  </a:cubicBezTo>
                  <a:cubicBezTo>
                    <a:pt x="34738" y="5685"/>
                    <a:pt x="33840" y="6376"/>
                    <a:pt x="33010" y="7240"/>
                  </a:cubicBezTo>
                  <a:cubicBezTo>
                    <a:pt x="32388" y="7931"/>
                    <a:pt x="31731" y="8588"/>
                    <a:pt x="31040" y="9210"/>
                  </a:cubicBezTo>
                  <a:cubicBezTo>
                    <a:pt x="30591" y="9625"/>
                    <a:pt x="30176" y="10074"/>
                    <a:pt x="29692" y="10524"/>
                  </a:cubicBezTo>
                  <a:cubicBezTo>
                    <a:pt x="28689" y="11492"/>
                    <a:pt x="27791" y="12563"/>
                    <a:pt x="26858" y="13635"/>
                  </a:cubicBezTo>
                  <a:cubicBezTo>
                    <a:pt x="26132" y="14499"/>
                    <a:pt x="25475" y="15397"/>
                    <a:pt x="24853" y="16331"/>
                  </a:cubicBezTo>
                  <a:cubicBezTo>
                    <a:pt x="24403" y="16987"/>
                    <a:pt x="23885" y="17610"/>
                    <a:pt x="23366" y="18232"/>
                  </a:cubicBezTo>
                  <a:cubicBezTo>
                    <a:pt x="22675" y="19061"/>
                    <a:pt x="22088" y="19960"/>
                    <a:pt x="21465" y="20824"/>
                  </a:cubicBezTo>
                  <a:cubicBezTo>
                    <a:pt x="20878" y="21585"/>
                    <a:pt x="20394" y="22449"/>
                    <a:pt x="19875" y="23278"/>
                  </a:cubicBezTo>
                  <a:cubicBezTo>
                    <a:pt x="19875" y="23036"/>
                    <a:pt x="20014" y="22794"/>
                    <a:pt x="20083" y="22552"/>
                  </a:cubicBezTo>
                  <a:cubicBezTo>
                    <a:pt x="20428" y="21481"/>
                    <a:pt x="21016" y="20513"/>
                    <a:pt x="21569" y="19511"/>
                  </a:cubicBezTo>
                  <a:cubicBezTo>
                    <a:pt x="22018" y="18681"/>
                    <a:pt x="22606" y="17886"/>
                    <a:pt x="23055" y="17022"/>
                  </a:cubicBezTo>
                  <a:cubicBezTo>
                    <a:pt x="23263" y="16642"/>
                    <a:pt x="23401" y="16262"/>
                    <a:pt x="23608" y="15881"/>
                  </a:cubicBezTo>
                  <a:cubicBezTo>
                    <a:pt x="24127" y="14879"/>
                    <a:pt x="24784" y="13911"/>
                    <a:pt x="25406" y="12978"/>
                  </a:cubicBezTo>
                  <a:cubicBezTo>
                    <a:pt x="26097" y="11906"/>
                    <a:pt x="26996" y="10973"/>
                    <a:pt x="27825" y="10040"/>
                  </a:cubicBezTo>
                  <a:cubicBezTo>
                    <a:pt x="28413" y="9383"/>
                    <a:pt x="29070" y="8796"/>
                    <a:pt x="29726" y="8208"/>
                  </a:cubicBezTo>
                  <a:cubicBezTo>
                    <a:pt x="29865" y="8070"/>
                    <a:pt x="30072" y="8001"/>
                    <a:pt x="30245" y="7862"/>
                  </a:cubicBezTo>
                  <a:cubicBezTo>
                    <a:pt x="30902" y="7344"/>
                    <a:pt x="31524" y="6791"/>
                    <a:pt x="32250" y="6411"/>
                  </a:cubicBezTo>
                  <a:cubicBezTo>
                    <a:pt x="32837" y="6065"/>
                    <a:pt x="33390" y="5754"/>
                    <a:pt x="34047" y="5616"/>
                  </a:cubicBezTo>
                  <a:cubicBezTo>
                    <a:pt x="34254" y="5546"/>
                    <a:pt x="34427" y="5443"/>
                    <a:pt x="34600" y="5374"/>
                  </a:cubicBezTo>
                  <a:cubicBezTo>
                    <a:pt x="35084" y="5132"/>
                    <a:pt x="35603" y="4959"/>
                    <a:pt x="36121" y="4821"/>
                  </a:cubicBezTo>
                  <a:cubicBezTo>
                    <a:pt x="36146" y="4808"/>
                    <a:pt x="36167" y="4800"/>
                    <a:pt x="36186" y="4800"/>
                  </a:cubicBezTo>
                  <a:close/>
                  <a:moveTo>
                    <a:pt x="20359" y="23140"/>
                  </a:moveTo>
                  <a:cubicBezTo>
                    <a:pt x="20359" y="23175"/>
                    <a:pt x="20359" y="23209"/>
                    <a:pt x="20325" y="23209"/>
                  </a:cubicBezTo>
                  <a:cubicBezTo>
                    <a:pt x="20325" y="23244"/>
                    <a:pt x="20256" y="23278"/>
                    <a:pt x="20256" y="23278"/>
                  </a:cubicBezTo>
                  <a:cubicBezTo>
                    <a:pt x="20186" y="23244"/>
                    <a:pt x="20256" y="23209"/>
                    <a:pt x="20256" y="23175"/>
                  </a:cubicBezTo>
                  <a:cubicBezTo>
                    <a:pt x="20290" y="23140"/>
                    <a:pt x="20325" y="23140"/>
                    <a:pt x="20359" y="23140"/>
                  </a:cubicBezTo>
                  <a:close/>
                  <a:moveTo>
                    <a:pt x="17559" y="23486"/>
                  </a:moveTo>
                  <a:cubicBezTo>
                    <a:pt x="17629" y="23555"/>
                    <a:pt x="17663" y="23659"/>
                    <a:pt x="17663" y="23762"/>
                  </a:cubicBezTo>
                  <a:cubicBezTo>
                    <a:pt x="17663" y="23693"/>
                    <a:pt x="17559" y="23624"/>
                    <a:pt x="17559" y="23486"/>
                  </a:cubicBezTo>
                  <a:close/>
                  <a:moveTo>
                    <a:pt x="14241" y="24039"/>
                  </a:moveTo>
                  <a:cubicBezTo>
                    <a:pt x="14310" y="24039"/>
                    <a:pt x="14310" y="24108"/>
                    <a:pt x="14310" y="24142"/>
                  </a:cubicBezTo>
                  <a:cubicBezTo>
                    <a:pt x="14310" y="24177"/>
                    <a:pt x="14276" y="24246"/>
                    <a:pt x="14276" y="24246"/>
                  </a:cubicBezTo>
                  <a:cubicBezTo>
                    <a:pt x="14207" y="24246"/>
                    <a:pt x="14172" y="24177"/>
                    <a:pt x="14172" y="24142"/>
                  </a:cubicBezTo>
                  <a:cubicBezTo>
                    <a:pt x="14172" y="24073"/>
                    <a:pt x="14172" y="24039"/>
                    <a:pt x="14241" y="24039"/>
                  </a:cubicBezTo>
                  <a:close/>
                  <a:moveTo>
                    <a:pt x="34121" y="24255"/>
                  </a:moveTo>
                  <a:cubicBezTo>
                    <a:pt x="34125" y="24255"/>
                    <a:pt x="34133" y="24263"/>
                    <a:pt x="34151" y="24281"/>
                  </a:cubicBezTo>
                  <a:cubicBezTo>
                    <a:pt x="34151" y="24281"/>
                    <a:pt x="34151" y="24281"/>
                    <a:pt x="34151" y="24315"/>
                  </a:cubicBezTo>
                  <a:lnTo>
                    <a:pt x="34116" y="24315"/>
                  </a:lnTo>
                  <a:cubicBezTo>
                    <a:pt x="34116" y="24315"/>
                    <a:pt x="34082" y="24281"/>
                    <a:pt x="34116" y="24281"/>
                  </a:cubicBezTo>
                  <a:cubicBezTo>
                    <a:pt x="34116" y="24263"/>
                    <a:pt x="34116" y="24255"/>
                    <a:pt x="34121" y="24255"/>
                  </a:cubicBezTo>
                  <a:close/>
                  <a:moveTo>
                    <a:pt x="19461" y="24695"/>
                  </a:moveTo>
                  <a:lnTo>
                    <a:pt x="19461" y="24799"/>
                  </a:lnTo>
                  <a:cubicBezTo>
                    <a:pt x="19426" y="24765"/>
                    <a:pt x="19426" y="24730"/>
                    <a:pt x="19426" y="24695"/>
                  </a:cubicBezTo>
                  <a:close/>
                  <a:moveTo>
                    <a:pt x="19115" y="25525"/>
                  </a:moveTo>
                  <a:cubicBezTo>
                    <a:pt x="19184" y="25525"/>
                    <a:pt x="19149" y="25525"/>
                    <a:pt x="19115" y="25560"/>
                  </a:cubicBezTo>
                  <a:lnTo>
                    <a:pt x="19115" y="25525"/>
                  </a:lnTo>
                  <a:close/>
                  <a:moveTo>
                    <a:pt x="26927" y="2332"/>
                  </a:moveTo>
                  <a:cubicBezTo>
                    <a:pt x="27030" y="2401"/>
                    <a:pt x="26996" y="2505"/>
                    <a:pt x="26961" y="2574"/>
                  </a:cubicBezTo>
                  <a:cubicBezTo>
                    <a:pt x="26754" y="3265"/>
                    <a:pt x="26477" y="3922"/>
                    <a:pt x="26132" y="4544"/>
                  </a:cubicBezTo>
                  <a:cubicBezTo>
                    <a:pt x="25682" y="5443"/>
                    <a:pt x="25233" y="6307"/>
                    <a:pt x="24680" y="7136"/>
                  </a:cubicBezTo>
                  <a:cubicBezTo>
                    <a:pt x="24058" y="8139"/>
                    <a:pt x="23505" y="9210"/>
                    <a:pt x="22813" y="10178"/>
                  </a:cubicBezTo>
                  <a:cubicBezTo>
                    <a:pt x="22191" y="11042"/>
                    <a:pt x="21742" y="11976"/>
                    <a:pt x="21189" y="12874"/>
                  </a:cubicBezTo>
                  <a:cubicBezTo>
                    <a:pt x="20705" y="13704"/>
                    <a:pt x="20290" y="14568"/>
                    <a:pt x="19772" y="15397"/>
                  </a:cubicBezTo>
                  <a:cubicBezTo>
                    <a:pt x="19322" y="16089"/>
                    <a:pt x="19011" y="16884"/>
                    <a:pt x="18804" y="17679"/>
                  </a:cubicBezTo>
                  <a:cubicBezTo>
                    <a:pt x="18735" y="17921"/>
                    <a:pt x="18631" y="18128"/>
                    <a:pt x="18527" y="18370"/>
                  </a:cubicBezTo>
                  <a:cubicBezTo>
                    <a:pt x="18285" y="18889"/>
                    <a:pt x="18216" y="19442"/>
                    <a:pt x="18147" y="19995"/>
                  </a:cubicBezTo>
                  <a:cubicBezTo>
                    <a:pt x="18078" y="20479"/>
                    <a:pt x="18043" y="20962"/>
                    <a:pt x="17801" y="21377"/>
                  </a:cubicBezTo>
                  <a:cubicBezTo>
                    <a:pt x="17732" y="21481"/>
                    <a:pt x="17767" y="21585"/>
                    <a:pt x="17767" y="21688"/>
                  </a:cubicBezTo>
                  <a:cubicBezTo>
                    <a:pt x="17801" y="22172"/>
                    <a:pt x="17732" y="22622"/>
                    <a:pt x="17732" y="23105"/>
                  </a:cubicBezTo>
                  <a:cubicBezTo>
                    <a:pt x="17732" y="23175"/>
                    <a:pt x="17732" y="23244"/>
                    <a:pt x="17594" y="23244"/>
                  </a:cubicBezTo>
                  <a:lnTo>
                    <a:pt x="17594" y="23278"/>
                  </a:lnTo>
                  <a:cubicBezTo>
                    <a:pt x="17490" y="22864"/>
                    <a:pt x="17629" y="22414"/>
                    <a:pt x="17387" y="22034"/>
                  </a:cubicBezTo>
                  <a:lnTo>
                    <a:pt x="17387" y="22034"/>
                  </a:lnTo>
                  <a:cubicBezTo>
                    <a:pt x="17387" y="23209"/>
                    <a:pt x="17318" y="24419"/>
                    <a:pt x="17490" y="25629"/>
                  </a:cubicBezTo>
                  <a:cubicBezTo>
                    <a:pt x="17387" y="25594"/>
                    <a:pt x="17352" y="25594"/>
                    <a:pt x="17352" y="25560"/>
                  </a:cubicBezTo>
                  <a:cubicBezTo>
                    <a:pt x="17041" y="24834"/>
                    <a:pt x="16592" y="24142"/>
                    <a:pt x="16315" y="23347"/>
                  </a:cubicBezTo>
                  <a:cubicBezTo>
                    <a:pt x="16039" y="22622"/>
                    <a:pt x="16073" y="21896"/>
                    <a:pt x="16142" y="21135"/>
                  </a:cubicBezTo>
                  <a:cubicBezTo>
                    <a:pt x="16246" y="19926"/>
                    <a:pt x="16592" y="18750"/>
                    <a:pt x="16765" y="17541"/>
                  </a:cubicBezTo>
                  <a:cubicBezTo>
                    <a:pt x="16834" y="17091"/>
                    <a:pt x="17076" y="16711"/>
                    <a:pt x="17248" y="16296"/>
                  </a:cubicBezTo>
                  <a:cubicBezTo>
                    <a:pt x="17352" y="16123"/>
                    <a:pt x="17421" y="15916"/>
                    <a:pt x="17456" y="15709"/>
                  </a:cubicBezTo>
                  <a:cubicBezTo>
                    <a:pt x="17629" y="14879"/>
                    <a:pt x="17940" y="14119"/>
                    <a:pt x="18251" y="13358"/>
                  </a:cubicBezTo>
                  <a:cubicBezTo>
                    <a:pt x="18562" y="12667"/>
                    <a:pt x="18908" y="12045"/>
                    <a:pt x="19288" y="11422"/>
                  </a:cubicBezTo>
                  <a:cubicBezTo>
                    <a:pt x="19772" y="10697"/>
                    <a:pt x="20325" y="10005"/>
                    <a:pt x="20981" y="9418"/>
                  </a:cubicBezTo>
                  <a:cubicBezTo>
                    <a:pt x="21569" y="8934"/>
                    <a:pt x="22088" y="8346"/>
                    <a:pt x="22571" y="7759"/>
                  </a:cubicBezTo>
                  <a:cubicBezTo>
                    <a:pt x="23401" y="6825"/>
                    <a:pt x="24265" y="5892"/>
                    <a:pt x="25026" y="4924"/>
                  </a:cubicBezTo>
                  <a:cubicBezTo>
                    <a:pt x="25337" y="4509"/>
                    <a:pt x="25717" y="4129"/>
                    <a:pt x="25993" y="3714"/>
                  </a:cubicBezTo>
                  <a:cubicBezTo>
                    <a:pt x="26270" y="3300"/>
                    <a:pt x="26546" y="2885"/>
                    <a:pt x="26788" y="2470"/>
                  </a:cubicBezTo>
                  <a:cubicBezTo>
                    <a:pt x="26823" y="2436"/>
                    <a:pt x="26858" y="2366"/>
                    <a:pt x="26927" y="2332"/>
                  </a:cubicBezTo>
                  <a:close/>
                  <a:moveTo>
                    <a:pt x="17629" y="25594"/>
                  </a:moveTo>
                  <a:cubicBezTo>
                    <a:pt x="17663" y="25594"/>
                    <a:pt x="17663" y="25594"/>
                    <a:pt x="17663" y="25629"/>
                  </a:cubicBezTo>
                  <a:cubicBezTo>
                    <a:pt x="17663" y="25663"/>
                    <a:pt x="17663" y="25663"/>
                    <a:pt x="17663" y="25663"/>
                  </a:cubicBezTo>
                  <a:cubicBezTo>
                    <a:pt x="17663" y="25681"/>
                    <a:pt x="17655" y="25689"/>
                    <a:pt x="17646" y="25689"/>
                  </a:cubicBezTo>
                  <a:cubicBezTo>
                    <a:pt x="17637" y="25689"/>
                    <a:pt x="17629" y="25681"/>
                    <a:pt x="17629" y="25663"/>
                  </a:cubicBezTo>
                  <a:cubicBezTo>
                    <a:pt x="17629" y="25663"/>
                    <a:pt x="17629" y="25629"/>
                    <a:pt x="17629" y="25594"/>
                  </a:cubicBezTo>
                  <a:close/>
                  <a:moveTo>
                    <a:pt x="19115" y="25594"/>
                  </a:moveTo>
                  <a:cubicBezTo>
                    <a:pt x="19115" y="25732"/>
                    <a:pt x="19080" y="25871"/>
                    <a:pt x="18908" y="25940"/>
                  </a:cubicBezTo>
                  <a:cubicBezTo>
                    <a:pt x="18942" y="25802"/>
                    <a:pt x="18977" y="25663"/>
                    <a:pt x="19115" y="25594"/>
                  </a:cubicBezTo>
                  <a:close/>
                  <a:moveTo>
                    <a:pt x="19954" y="27629"/>
                  </a:moveTo>
                  <a:cubicBezTo>
                    <a:pt x="19951" y="27630"/>
                    <a:pt x="19948" y="27632"/>
                    <a:pt x="19944" y="27634"/>
                  </a:cubicBezTo>
                  <a:cubicBezTo>
                    <a:pt x="19947" y="27636"/>
                    <a:pt x="19950" y="27639"/>
                    <a:pt x="19952" y="27642"/>
                  </a:cubicBezTo>
                  <a:lnTo>
                    <a:pt x="19952" y="27642"/>
                  </a:lnTo>
                  <a:cubicBezTo>
                    <a:pt x="19953" y="27637"/>
                    <a:pt x="19953" y="27633"/>
                    <a:pt x="19954" y="27629"/>
                  </a:cubicBezTo>
                  <a:close/>
                  <a:moveTo>
                    <a:pt x="18735" y="26320"/>
                  </a:moveTo>
                  <a:lnTo>
                    <a:pt x="18735" y="26320"/>
                  </a:lnTo>
                  <a:cubicBezTo>
                    <a:pt x="18804" y="26700"/>
                    <a:pt x="18113" y="28843"/>
                    <a:pt x="17732" y="29431"/>
                  </a:cubicBezTo>
                  <a:cubicBezTo>
                    <a:pt x="17732" y="28705"/>
                    <a:pt x="17974" y="27910"/>
                    <a:pt x="18735" y="26320"/>
                  </a:cubicBezTo>
                  <a:close/>
                  <a:moveTo>
                    <a:pt x="24507" y="29949"/>
                  </a:moveTo>
                  <a:lnTo>
                    <a:pt x="24542" y="29984"/>
                  </a:lnTo>
                  <a:lnTo>
                    <a:pt x="24542" y="29949"/>
                  </a:lnTo>
                  <a:close/>
                  <a:moveTo>
                    <a:pt x="15589" y="29915"/>
                  </a:moveTo>
                  <a:cubicBezTo>
                    <a:pt x="15589" y="29915"/>
                    <a:pt x="15589" y="29949"/>
                    <a:pt x="15624" y="29984"/>
                  </a:cubicBezTo>
                  <a:cubicBezTo>
                    <a:pt x="15589" y="29984"/>
                    <a:pt x="15589" y="30019"/>
                    <a:pt x="15555" y="30019"/>
                  </a:cubicBezTo>
                  <a:cubicBezTo>
                    <a:pt x="15520" y="29984"/>
                    <a:pt x="15486" y="29949"/>
                    <a:pt x="15520" y="29915"/>
                  </a:cubicBezTo>
                  <a:close/>
                  <a:moveTo>
                    <a:pt x="16937" y="30537"/>
                  </a:moveTo>
                  <a:cubicBezTo>
                    <a:pt x="16937" y="30917"/>
                    <a:pt x="16765" y="31263"/>
                    <a:pt x="16523" y="31574"/>
                  </a:cubicBezTo>
                  <a:cubicBezTo>
                    <a:pt x="16592" y="31194"/>
                    <a:pt x="16799" y="30883"/>
                    <a:pt x="16937" y="30537"/>
                  </a:cubicBezTo>
                  <a:close/>
                  <a:moveTo>
                    <a:pt x="20498" y="32023"/>
                  </a:moveTo>
                  <a:lnTo>
                    <a:pt x="20498" y="32055"/>
                  </a:lnTo>
                  <a:lnTo>
                    <a:pt x="20498" y="32055"/>
                  </a:lnTo>
                  <a:cubicBezTo>
                    <a:pt x="20509" y="32044"/>
                    <a:pt x="20520" y="32034"/>
                    <a:pt x="20532" y="32023"/>
                  </a:cubicBezTo>
                  <a:close/>
                  <a:moveTo>
                    <a:pt x="20498" y="32196"/>
                  </a:moveTo>
                  <a:cubicBezTo>
                    <a:pt x="20532" y="32300"/>
                    <a:pt x="20428" y="32334"/>
                    <a:pt x="20359" y="32404"/>
                  </a:cubicBezTo>
                  <a:cubicBezTo>
                    <a:pt x="20394" y="32300"/>
                    <a:pt x="20359" y="32196"/>
                    <a:pt x="20498" y="32196"/>
                  </a:cubicBezTo>
                  <a:close/>
                  <a:moveTo>
                    <a:pt x="15071" y="32784"/>
                  </a:moveTo>
                  <a:lnTo>
                    <a:pt x="15071" y="32818"/>
                  </a:lnTo>
                  <a:lnTo>
                    <a:pt x="15036" y="32784"/>
                  </a:lnTo>
                  <a:close/>
                  <a:moveTo>
                    <a:pt x="15416" y="32991"/>
                  </a:moveTo>
                  <a:cubicBezTo>
                    <a:pt x="15416" y="32991"/>
                    <a:pt x="15416" y="33026"/>
                    <a:pt x="15416" y="33026"/>
                  </a:cubicBezTo>
                  <a:cubicBezTo>
                    <a:pt x="15416" y="33026"/>
                    <a:pt x="15382" y="33026"/>
                    <a:pt x="15382" y="32991"/>
                  </a:cubicBezTo>
                  <a:close/>
                  <a:moveTo>
                    <a:pt x="11925" y="32092"/>
                  </a:moveTo>
                  <a:lnTo>
                    <a:pt x="11925" y="32092"/>
                  </a:lnTo>
                  <a:cubicBezTo>
                    <a:pt x="11960" y="32438"/>
                    <a:pt x="11925" y="32749"/>
                    <a:pt x="11856" y="33095"/>
                  </a:cubicBezTo>
                  <a:cubicBezTo>
                    <a:pt x="11856" y="33164"/>
                    <a:pt x="11822" y="33233"/>
                    <a:pt x="11753" y="33233"/>
                  </a:cubicBezTo>
                  <a:cubicBezTo>
                    <a:pt x="11649" y="33199"/>
                    <a:pt x="11649" y="33129"/>
                    <a:pt x="11649" y="33060"/>
                  </a:cubicBezTo>
                  <a:cubicBezTo>
                    <a:pt x="11683" y="32715"/>
                    <a:pt x="11753" y="32404"/>
                    <a:pt x="11925" y="32092"/>
                  </a:cubicBezTo>
                  <a:close/>
                  <a:moveTo>
                    <a:pt x="11130" y="33959"/>
                  </a:moveTo>
                  <a:lnTo>
                    <a:pt x="11130" y="33994"/>
                  </a:lnTo>
                  <a:lnTo>
                    <a:pt x="11096" y="33994"/>
                  </a:lnTo>
                  <a:lnTo>
                    <a:pt x="11096" y="33959"/>
                  </a:lnTo>
                  <a:close/>
                  <a:moveTo>
                    <a:pt x="32872" y="26873"/>
                  </a:moveTo>
                  <a:lnTo>
                    <a:pt x="32872" y="26873"/>
                  </a:lnTo>
                  <a:cubicBezTo>
                    <a:pt x="32768" y="28394"/>
                    <a:pt x="30867" y="32853"/>
                    <a:pt x="29554" y="34097"/>
                  </a:cubicBezTo>
                  <a:cubicBezTo>
                    <a:pt x="29519" y="33752"/>
                    <a:pt x="29657" y="33510"/>
                    <a:pt x="29761" y="33268"/>
                  </a:cubicBezTo>
                  <a:cubicBezTo>
                    <a:pt x="29865" y="32991"/>
                    <a:pt x="29865" y="32680"/>
                    <a:pt x="29899" y="32404"/>
                  </a:cubicBezTo>
                  <a:cubicBezTo>
                    <a:pt x="29934" y="32162"/>
                    <a:pt x="29761" y="31989"/>
                    <a:pt x="29519" y="31920"/>
                  </a:cubicBezTo>
                  <a:cubicBezTo>
                    <a:pt x="29865" y="31332"/>
                    <a:pt x="32699" y="27080"/>
                    <a:pt x="32872" y="26873"/>
                  </a:cubicBezTo>
                  <a:close/>
                  <a:moveTo>
                    <a:pt x="16142" y="32784"/>
                  </a:moveTo>
                  <a:cubicBezTo>
                    <a:pt x="15935" y="33199"/>
                    <a:pt x="15762" y="33613"/>
                    <a:pt x="15555" y="33994"/>
                  </a:cubicBezTo>
                  <a:cubicBezTo>
                    <a:pt x="15520" y="34063"/>
                    <a:pt x="15451" y="34097"/>
                    <a:pt x="15382" y="34132"/>
                  </a:cubicBezTo>
                  <a:cubicBezTo>
                    <a:pt x="15416" y="34028"/>
                    <a:pt x="15451" y="33924"/>
                    <a:pt x="15486" y="33821"/>
                  </a:cubicBezTo>
                  <a:cubicBezTo>
                    <a:pt x="15589" y="33406"/>
                    <a:pt x="15831" y="33095"/>
                    <a:pt x="16142" y="32784"/>
                  </a:cubicBezTo>
                  <a:close/>
                  <a:moveTo>
                    <a:pt x="32215" y="16711"/>
                  </a:moveTo>
                  <a:cubicBezTo>
                    <a:pt x="32250" y="16918"/>
                    <a:pt x="32111" y="17057"/>
                    <a:pt x="32077" y="17229"/>
                  </a:cubicBezTo>
                  <a:cubicBezTo>
                    <a:pt x="31869" y="18059"/>
                    <a:pt x="31558" y="18819"/>
                    <a:pt x="31213" y="19580"/>
                  </a:cubicBezTo>
                  <a:cubicBezTo>
                    <a:pt x="31109" y="19822"/>
                    <a:pt x="31040" y="20064"/>
                    <a:pt x="30971" y="20306"/>
                  </a:cubicBezTo>
                  <a:cubicBezTo>
                    <a:pt x="30556" y="21654"/>
                    <a:pt x="30072" y="22967"/>
                    <a:pt x="29346" y="24177"/>
                  </a:cubicBezTo>
                  <a:cubicBezTo>
                    <a:pt x="29035" y="24695"/>
                    <a:pt x="28793" y="25214"/>
                    <a:pt x="28517" y="25732"/>
                  </a:cubicBezTo>
                  <a:cubicBezTo>
                    <a:pt x="28033" y="26666"/>
                    <a:pt x="27376" y="27461"/>
                    <a:pt x="26754" y="28290"/>
                  </a:cubicBezTo>
                  <a:cubicBezTo>
                    <a:pt x="26166" y="29051"/>
                    <a:pt x="25509" y="29707"/>
                    <a:pt x="24922" y="30399"/>
                  </a:cubicBezTo>
                  <a:cubicBezTo>
                    <a:pt x="24784" y="30606"/>
                    <a:pt x="24611" y="30744"/>
                    <a:pt x="24369" y="30848"/>
                  </a:cubicBezTo>
                  <a:cubicBezTo>
                    <a:pt x="24473" y="30675"/>
                    <a:pt x="24576" y="30502"/>
                    <a:pt x="24680" y="30364"/>
                  </a:cubicBezTo>
                  <a:cubicBezTo>
                    <a:pt x="24749" y="30260"/>
                    <a:pt x="24853" y="30191"/>
                    <a:pt x="24818" y="30053"/>
                  </a:cubicBezTo>
                  <a:lnTo>
                    <a:pt x="24818" y="30053"/>
                  </a:lnTo>
                  <a:cubicBezTo>
                    <a:pt x="24714" y="30088"/>
                    <a:pt x="24645" y="30191"/>
                    <a:pt x="24611" y="30295"/>
                  </a:cubicBezTo>
                  <a:cubicBezTo>
                    <a:pt x="24438" y="30502"/>
                    <a:pt x="24300" y="30744"/>
                    <a:pt x="24092" y="30952"/>
                  </a:cubicBezTo>
                  <a:cubicBezTo>
                    <a:pt x="24023" y="31021"/>
                    <a:pt x="23989" y="31090"/>
                    <a:pt x="23954" y="31228"/>
                  </a:cubicBezTo>
                  <a:cubicBezTo>
                    <a:pt x="23919" y="31436"/>
                    <a:pt x="23850" y="31470"/>
                    <a:pt x="23574" y="31505"/>
                  </a:cubicBezTo>
                  <a:cubicBezTo>
                    <a:pt x="23781" y="31021"/>
                    <a:pt x="23989" y="30606"/>
                    <a:pt x="24231" y="30157"/>
                  </a:cubicBezTo>
                  <a:cubicBezTo>
                    <a:pt x="24231" y="30157"/>
                    <a:pt x="24300" y="30157"/>
                    <a:pt x="24300" y="30191"/>
                  </a:cubicBezTo>
                  <a:cubicBezTo>
                    <a:pt x="24473" y="30191"/>
                    <a:pt x="24473" y="30053"/>
                    <a:pt x="24507" y="29949"/>
                  </a:cubicBezTo>
                  <a:cubicBezTo>
                    <a:pt x="24438" y="29880"/>
                    <a:pt x="24473" y="29777"/>
                    <a:pt x="24507" y="29673"/>
                  </a:cubicBezTo>
                  <a:cubicBezTo>
                    <a:pt x="24922" y="28947"/>
                    <a:pt x="25198" y="28152"/>
                    <a:pt x="25717" y="27530"/>
                  </a:cubicBezTo>
                  <a:cubicBezTo>
                    <a:pt x="25959" y="27219"/>
                    <a:pt x="26097" y="26839"/>
                    <a:pt x="26477" y="26631"/>
                  </a:cubicBezTo>
                  <a:cubicBezTo>
                    <a:pt x="26650" y="26527"/>
                    <a:pt x="26546" y="26320"/>
                    <a:pt x="26374" y="26251"/>
                  </a:cubicBezTo>
                  <a:cubicBezTo>
                    <a:pt x="26342" y="26235"/>
                    <a:pt x="26311" y="26230"/>
                    <a:pt x="26280" y="26230"/>
                  </a:cubicBezTo>
                  <a:cubicBezTo>
                    <a:pt x="26225" y="26230"/>
                    <a:pt x="26171" y="26246"/>
                    <a:pt x="26121" y="26246"/>
                  </a:cubicBezTo>
                  <a:cubicBezTo>
                    <a:pt x="26075" y="26246"/>
                    <a:pt x="26032" y="26233"/>
                    <a:pt x="25993" y="26182"/>
                  </a:cubicBezTo>
                  <a:cubicBezTo>
                    <a:pt x="25984" y="26177"/>
                    <a:pt x="25975" y="26175"/>
                    <a:pt x="25966" y="26175"/>
                  </a:cubicBezTo>
                  <a:cubicBezTo>
                    <a:pt x="25907" y="26175"/>
                    <a:pt x="25855" y="26265"/>
                    <a:pt x="25855" y="26355"/>
                  </a:cubicBezTo>
                  <a:cubicBezTo>
                    <a:pt x="25959" y="26355"/>
                    <a:pt x="26063" y="26355"/>
                    <a:pt x="25993" y="26493"/>
                  </a:cubicBezTo>
                  <a:cubicBezTo>
                    <a:pt x="25993" y="26527"/>
                    <a:pt x="25993" y="26527"/>
                    <a:pt x="25959" y="26527"/>
                  </a:cubicBezTo>
                  <a:cubicBezTo>
                    <a:pt x="25648" y="26804"/>
                    <a:pt x="25302" y="27080"/>
                    <a:pt x="24818" y="27080"/>
                  </a:cubicBezTo>
                  <a:cubicBezTo>
                    <a:pt x="24784" y="27080"/>
                    <a:pt x="24784" y="27011"/>
                    <a:pt x="24784" y="26977"/>
                  </a:cubicBezTo>
                  <a:cubicBezTo>
                    <a:pt x="24818" y="26977"/>
                    <a:pt x="24818" y="26942"/>
                    <a:pt x="24818" y="26908"/>
                  </a:cubicBezTo>
                  <a:lnTo>
                    <a:pt x="24818" y="26908"/>
                  </a:lnTo>
                  <a:lnTo>
                    <a:pt x="24749" y="26977"/>
                  </a:lnTo>
                  <a:cubicBezTo>
                    <a:pt x="24749" y="26977"/>
                    <a:pt x="24714" y="27011"/>
                    <a:pt x="24714" y="27011"/>
                  </a:cubicBezTo>
                  <a:cubicBezTo>
                    <a:pt x="24334" y="27495"/>
                    <a:pt x="23816" y="27875"/>
                    <a:pt x="23436" y="28325"/>
                  </a:cubicBezTo>
                  <a:cubicBezTo>
                    <a:pt x="22883" y="29016"/>
                    <a:pt x="22329" y="29707"/>
                    <a:pt x="21776" y="30399"/>
                  </a:cubicBezTo>
                  <a:cubicBezTo>
                    <a:pt x="21707" y="30502"/>
                    <a:pt x="21604" y="30572"/>
                    <a:pt x="21673" y="30710"/>
                  </a:cubicBezTo>
                  <a:cubicBezTo>
                    <a:pt x="21776" y="30468"/>
                    <a:pt x="21949" y="30295"/>
                    <a:pt x="22191" y="30157"/>
                  </a:cubicBezTo>
                  <a:lnTo>
                    <a:pt x="22191" y="30157"/>
                  </a:lnTo>
                  <a:cubicBezTo>
                    <a:pt x="21742" y="30814"/>
                    <a:pt x="21258" y="31436"/>
                    <a:pt x="20670" y="31989"/>
                  </a:cubicBezTo>
                  <a:lnTo>
                    <a:pt x="20670" y="31850"/>
                  </a:lnTo>
                  <a:cubicBezTo>
                    <a:pt x="20601" y="31885"/>
                    <a:pt x="20567" y="31954"/>
                    <a:pt x="20532" y="32023"/>
                  </a:cubicBezTo>
                  <a:lnTo>
                    <a:pt x="20636" y="32023"/>
                  </a:lnTo>
                  <a:cubicBezTo>
                    <a:pt x="20636" y="32092"/>
                    <a:pt x="20601" y="32162"/>
                    <a:pt x="20498" y="32162"/>
                  </a:cubicBezTo>
                  <a:lnTo>
                    <a:pt x="20498" y="32055"/>
                  </a:lnTo>
                  <a:lnTo>
                    <a:pt x="20498" y="32055"/>
                  </a:lnTo>
                  <a:cubicBezTo>
                    <a:pt x="20203" y="32326"/>
                    <a:pt x="19970" y="32658"/>
                    <a:pt x="19737" y="32991"/>
                  </a:cubicBezTo>
                  <a:cubicBezTo>
                    <a:pt x="19772" y="33026"/>
                    <a:pt x="19910" y="32991"/>
                    <a:pt x="19841" y="33129"/>
                  </a:cubicBezTo>
                  <a:cubicBezTo>
                    <a:pt x="19703" y="33510"/>
                    <a:pt x="19219" y="33924"/>
                    <a:pt x="18804" y="34097"/>
                  </a:cubicBezTo>
                  <a:cubicBezTo>
                    <a:pt x="18735" y="33959"/>
                    <a:pt x="18838" y="33855"/>
                    <a:pt x="18908" y="33786"/>
                  </a:cubicBezTo>
                  <a:cubicBezTo>
                    <a:pt x="19149" y="33440"/>
                    <a:pt x="19391" y="33129"/>
                    <a:pt x="19668" y="32818"/>
                  </a:cubicBezTo>
                  <a:cubicBezTo>
                    <a:pt x="19772" y="32680"/>
                    <a:pt x="19806" y="32611"/>
                    <a:pt x="19737" y="32473"/>
                  </a:cubicBezTo>
                  <a:lnTo>
                    <a:pt x="19737" y="32473"/>
                  </a:lnTo>
                  <a:cubicBezTo>
                    <a:pt x="19530" y="32576"/>
                    <a:pt x="19426" y="32749"/>
                    <a:pt x="19322" y="32887"/>
                  </a:cubicBezTo>
                  <a:cubicBezTo>
                    <a:pt x="19011" y="33302"/>
                    <a:pt x="18631" y="33682"/>
                    <a:pt x="18354" y="34132"/>
                  </a:cubicBezTo>
                  <a:cubicBezTo>
                    <a:pt x="18329" y="34210"/>
                    <a:pt x="18283" y="34248"/>
                    <a:pt x="18204" y="34248"/>
                  </a:cubicBezTo>
                  <a:cubicBezTo>
                    <a:pt x="18177" y="34248"/>
                    <a:pt x="18147" y="34244"/>
                    <a:pt x="18113" y="34235"/>
                  </a:cubicBezTo>
                  <a:cubicBezTo>
                    <a:pt x="18147" y="34028"/>
                    <a:pt x="18354" y="33890"/>
                    <a:pt x="18389" y="33682"/>
                  </a:cubicBezTo>
                  <a:lnTo>
                    <a:pt x="18389" y="33682"/>
                  </a:lnTo>
                  <a:cubicBezTo>
                    <a:pt x="18182" y="33752"/>
                    <a:pt x="18182" y="33994"/>
                    <a:pt x="17974" y="34028"/>
                  </a:cubicBezTo>
                  <a:cubicBezTo>
                    <a:pt x="18113" y="33648"/>
                    <a:pt x="18389" y="33371"/>
                    <a:pt x="18700" y="33095"/>
                  </a:cubicBezTo>
                  <a:cubicBezTo>
                    <a:pt x="18716" y="33079"/>
                    <a:pt x="18729" y="33072"/>
                    <a:pt x="18738" y="33072"/>
                  </a:cubicBezTo>
                  <a:cubicBezTo>
                    <a:pt x="18767" y="33072"/>
                    <a:pt x="18761" y="33145"/>
                    <a:pt x="18735" y="33199"/>
                  </a:cubicBezTo>
                  <a:lnTo>
                    <a:pt x="18769" y="33164"/>
                  </a:lnTo>
                  <a:cubicBezTo>
                    <a:pt x="19115" y="32887"/>
                    <a:pt x="19426" y="32542"/>
                    <a:pt x="19668" y="32162"/>
                  </a:cubicBezTo>
                  <a:cubicBezTo>
                    <a:pt x="19564" y="32127"/>
                    <a:pt x="19426" y="32162"/>
                    <a:pt x="19530" y="32023"/>
                  </a:cubicBezTo>
                  <a:cubicBezTo>
                    <a:pt x="19703" y="31816"/>
                    <a:pt x="19910" y="31609"/>
                    <a:pt x="20117" y="31436"/>
                  </a:cubicBezTo>
                  <a:lnTo>
                    <a:pt x="20117" y="31436"/>
                  </a:lnTo>
                  <a:cubicBezTo>
                    <a:pt x="20117" y="31539"/>
                    <a:pt x="20014" y="31609"/>
                    <a:pt x="19944" y="31712"/>
                  </a:cubicBezTo>
                  <a:cubicBezTo>
                    <a:pt x="19875" y="31816"/>
                    <a:pt x="19737" y="31920"/>
                    <a:pt x="19737" y="32058"/>
                  </a:cubicBezTo>
                  <a:cubicBezTo>
                    <a:pt x="19668" y="32092"/>
                    <a:pt x="19668" y="32092"/>
                    <a:pt x="19668" y="32162"/>
                  </a:cubicBezTo>
                  <a:cubicBezTo>
                    <a:pt x="19703" y="32162"/>
                    <a:pt x="19737" y="32127"/>
                    <a:pt x="19737" y="32092"/>
                  </a:cubicBezTo>
                  <a:cubicBezTo>
                    <a:pt x="20117" y="31747"/>
                    <a:pt x="20428" y="31297"/>
                    <a:pt x="20774" y="30917"/>
                  </a:cubicBezTo>
                  <a:cubicBezTo>
                    <a:pt x="20809" y="30848"/>
                    <a:pt x="20809" y="30779"/>
                    <a:pt x="20843" y="30710"/>
                  </a:cubicBezTo>
                  <a:cubicBezTo>
                    <a:pt x="21154" y="30364"/>
                    <a:pt x="21431" y="30019"/>
                    <a:pt x="21707" y="29707"/>
                  </a:cubicBezTo>
                  <a:cubicBezTo>
                    <a:pt x="22226" y="29224"/>
                    <a:pt x="22606" y="28670"/>
                    <a:pt x="23124" y="28187"/>
                  </a:cubicBezTo>
                  <a:cubicBezTo>
                    <a:pt x="23643" y="27703"/>
                    <a:pt x="24161" y="27219"/>
                    <a:pt x="24680" y="26735"/>
                  </a:cubicBezTo>
                  <a:cubicBezTo>
                    <a:pt x="24749" y="26700"/>
                    <a:pt x="24784" y="26597"/>
                    <a:pt x="24922" y="26597"/>
                  </a:cubicBezTo>
                  <a:cubicBezTo>
                    <a:pt x="24887" y="26700"/>
                    <a:pt x="24887" y="26804"/>
                    <a:pt x="24853" y="26873"/>
                  </a:cubicBezTo>
                  <a:cubicBezTo>
                    <a:pt x="25026" y="26804"/>
                    <a:pt x="25164" y="26700"/>
                    <a:pt x="25268" y="26527"/>
                  </a:cubicBezTo>
                  <a:cubicBezTo>
                    <a:pt x="25786" y="25767"/>
                    <a:pt x="26408" y="25076"/>
                    <a:pt x="27065" y="24419"/>
                  </a:cubicBezTo>
                  <a:cubicBezTo>
                    <a:pt x="27445" y="24004"/>
                    <a:pt x="27825" y="23555"/>
                    <a:pt x="28102" y="23071"/>
                  </a:cubicBezTo>
                  <a:cubicBezTo>
                    <a:pt x="28378" y="22552"/>
                    <a:pt x="28724" y="22069"/>
                    <a:pt x="29035" y="21585"/>
                  </a:cubicBezTo>
                  <a:cubicBezTo>
                    <a:pt x="29243" y="21274"/>
                    <a:pt x="29450" y="20962"/>
                    <a:pt x="29692" y="20651"/>
                  </a:cubicBezTo>
                  <a:cubicBezTo>
                    <a:pt x="30038" y="20202"/>
                    <a:pt x="30314" y="19684"/>
                    <a:pt x="30591" y="19200"/>
                  </a:cubicBezTo>
                  <a:cubicBezTo>
                    <a:pt x="30694" y="18992"/>
                    <a:pt x="30798" y="18819"/>
                    <a:pt x="30936" y="18647"/>
                  </a:cubicBezTo>
                  <a:cubicBezTo>
                    <a:pt x="31351" y="18128"/>
                    <a:pt x="31558" y="17506"/>
                    <a:pt x="31973" y="16987"/>
                  </a:cubicBezTo>
                  <a:cubicBezTo>
                    <a:pt x="32042" y="16884"/>
                    <a:pt x="32077" y="16780"/>
                    <a:pt x="32215" y="16711"/>
                  </a:cubicBezTo>
                  <a:close/>
                  <a:moveTo>
                    <a:pt x="14829" y="33855"/>
                  </a:moveTo>
                  <a:lnTo>
                    <a:pt x="14829" y="33855"/>
                  </a:lnTo>
                  <a:cubicBezTo>
                    <a:pt x="14794" y="34235"/>
                    <a:pt x="14725" y="34616"/>
                    <a:pt x="14552" y="34927"/>
                  </a:cubicBezTo>
                  <a:cubicBezTo>
                    <a:pt x="14587" y="34547"/>
                    <a:pt x="14691" y="34201"/>
                    <a:pt x="14829" y="33855"/>
                  </a:cubicBezTo>
                  <a:close/>
                  <a:moveTo>
                    <a:pt x="11511" y="34927"/>
                  </a:moveTo>
                  <a:lnTo>
                    <a:pt x="11511" y="34927"/>
                  </a:lnTo>
                  <a:cubicBezTo>
                    <a:pt x="11611" y="35094"/>
                    <a:pt x="11420" y="35229"/>
                    <a:pt x="11439" y="35363"/>
                  </a:cubicBezTo>
                  <a:lnTo>
                    <a:pt x="11439" y="35363"/>
                  </a:lnTo>
                  <a:cubicBezTo>
                    <a:pt x="11407" y="35196"/>
                    <a:pt x="11410" y="35061"/>
                    <a:pt x="11511" y="34927"/>
                  </a:cubicBezTo>
                  <a:close/>
                  <a:moveTo>
                    <a:pt x="28122" y="35539"/>
                  </a:moveTo>
                  <a:cubicBezTo>
                    <a:pt x="28119" y="35539"/>
                    <a:pt x="28119" y="35544"/>
                    <a:pt x="28119" y="35549"/>
                  </a:cubicBezTo>
                  <a:lnTo>
                    <a:pt x="28136" y="35549"/>
                  </a:lnTo>
                  <a:cubicBezTo>
                    <a:pt x="28129" y="35542"/>
                    <a:pt x="28125" y="35539"/>
                    <a:pt x="28122" y="35539"/>
                  </a:cubicBezTo>
                  <a:close/>
                  <a:moveTo>
                    <a:pt x="7328" y="7862"/>
                  </a:moveTo>
                  <a:cubicBezTo>
                    <a:pt x="7501" y="7897"/>
                    <a:pt x="7466" y="8035"/>
                    <a:pt x="7466" y="8139"/>
                  </a:cubicBezTo>
                  <a:cubicBezTo>
                    <a:pt x="7501" y="8796"/>
                    <a:pt x="7570" y="9452"/>
                    <a:pt x="7743" y="10109"/>
                  </a:cubicBezTo>
                  <a:cubicBezTo>
                    <a:pt x="7881" y="10627"/>
                    <a:pt x="8020" y="11146"/>
                    <a:pt x="8158" y="11664"/>
                  </a:cubicBezTo>
                  <a:cubicBezTo>
                    <a:pt x="8227" y="11941"/>
                    <a:pt x="8227" y="12217"/>
                    <a:pt x="8296" y="12459"/>
                  </a:cubicBezTo>
                  <a:cubicBezTo>
                    <a:pt x="8745" y="13669"/>
                    <a:pt x="9126" y="14844"/>
                    <a:pt x="9471" y="16089"/>
                  </a:cubicBezTo>
                  <a:cubicBezTo>
                    <a:pt x="9644" y="16746"/>
                    <a:pt x="9782" y="17437"/>
                    <a:pt x="10024" y="18094"/>
                  </a:cubicBezTo>
                  <a:cubicBezTo>
                    <a:pt x="10232" y="18681"/>
                    <a:pt x="10474" y="19234"/>
                    <a:pt x="10750" y="19787"/>
                  </a:cubicBezTo>
                  <a:cubicBezTo>
                    <a:pt x="10819" y="19960"/>
                    <a:pt x="10854" y="20167"/>
                    <a:pt x="10992" y="20340"/>
                  </a:cubicBezTo>
                  <a:cubicBezTo>
                    <a:pt x="11061" y="20271"/>
                    <a:pt x="11061" y="20202"/>
                    <a:pt x="11027" y="20167"/>
                  </a:cubicBezTo>
                  <a:cubicBezTo>
                    <a:pt x="10577" y="19200"/>
                    <a:pt x="10266" y="18163"/>
                    <a:pt x="9921" y="17160"/>
                  </a:cubicBezTo>
                  <a:cubicBezTo>
                    <a:pt x="9782" y="16642"/>
                    <a:pt x="9713" y="16123"/>
                    <a:pt x="9540" y="15605"/>
                  </a:cubicBezTo>
                  <a:cubicBezTo>
                    <a:pt x="9333" y="15017"/>
                    <a:pt x="9195" y="14430"/>
                    <a:pt x="8987" y="13842"/>
                  </a:cubicBezTo>
                  <a:cubicBezTo>
                    <a:pt x="8711" y="12978"/>
                    <a:pt x="8365" y="12079"/>
                    <a:pt x="8192" y="11146"/>
                  </a:cubicBezTo>
                  <a:cubicBezTo>
                    <a:pt x="8089" y="10455"/>
                    <a:pt x="7881" y="9798"/>
                    <a:pt x="7743" y="9107"/>
                  </a:cubicBezTo>
                  <a:cubicBezTo>
                    <a:pt x="7674" y="8796"/>
                    <a:pt x="7743" y="8484"/>
                    <a:pt x="7605" y="8104"/>
                  </a:cubicBezTo>
                  <a:lnTo>
                    <a:pt x="7605" y="8104"/>
                  </a:lnTo>
                  <a:cubicBezTo>
                    <a:pt x="7881" y="8381"/>
                    <a:pt x="7881" y="8692"/>
                    <a:pt x="7950" y="8968"/>
                  </a:cubicBezTo>
                  <a:cubicBezTo>
                    <a:pt x="8089" y="9625"/>
                    <a:pt x="8296" y="10282"/>
                    <a:pt x="8538" y="10904"/>
                  </a:cubicBezTo>
                  <a:cubicBezTo>
                    <a:pt x="8745" y="11353"/>
                    <a:pt x="8849" y="11803"/>
                    <a:pt x="8953" y="12252"/>
                  </a:cubicBezTo>
                  <a:cubicBezTo>
                    <a:pt x="9229" y="13254"/>
                    <a:pt x="9506" y="14291"/>
                    <a:pt x="10059" y="15225"/>
                  </a:cubicBezTo>
                  <a:cubicBezTo>
                    <a:pt x="10439" y="15847"/>
                    <a:pt x="10750" y="16504"/>
                    <a:pt x="11027" y="17229"/>
                  </a:cubicBezTo>
                  <a:cubicBezTo>
                    <a:pt x="11061" y="17333"/>
                    <a:pt x="11061" y="17402"/>
                    <a:pt x="11061" y="17506"/>
                  </a:cubicBezTo>
                  <a:cubicBezTo>
                    <a:pt x="11061" y="18405"/>
                    <a:pt x="11130" y="19303"/>
                    <a:pt x="11165" y="20167"/>
                  </a:cubicBezTo>
                  <a:cubicBezTo>
                    <a:pt x="11200" y="20617"/>
                    <a:pt x="11303" y="21066"/>
                    <a:pt x="11338" y="21481"/>
                  </a:cubicBezTo>
                  <a:cubicBezTo>
                    <a:pt x="11372" y="21550"/>
                    <a:pt x="11372" y="21585"/>
                    <a:pt x="11476" y="21585"/>
                  </a:cubicBezTo>
                  <a:cubicBezTo>
                    <a:pt x="11545" y="21481"/>
                    <a:pt x="11545" y="21343"/>
                    <a:pt x="11511" y="21239"/>
                  </a:cubicBezTo>
                  <a:cubicBezTo>
                    <a:pt x="11441" y="20721"/>
                    <a:pt x="11441" y="20237"/>
                    <a:pt x="11372" y="19718"/>
                  </a:cubicBezTo>
                  <a:cubicBezTo>
                    <a:pt x="11303" y="19131"/>
                    <a:pt x="11338" y="18508"/>
                    <a:pt x="11338" y="17921"/>
                  </a:cubicBezTo>
                  <a:cubicBezTo>
                    <a:pt x="11303" y="16746"/>
                    <a:pt x="11511" y="15639"/>
                    <a:pt x="11614" y="14533"/>
                  </a:cubicBezTo>
                  <a:cubicBezTo>
                    <a:pt x="11718" y="13185"/>
                    <a:pt x="11960" y="11837"/>
                    <a:pt x="12133" y="10489"/>
                  </a:cubicBezTo>
                  <a:cubicBezTo>
                    <a:pt x="12167" y="10213"/>
                    <a:pt x="12202" y="9971"/>
                    <a:pt x="12306" y="9694"/>
                  </a:cubicBezTo>
                  <a:cubicBezTo>
                    <a:pt x="12444" y="9798"/>
                    <a:pt x="12409" y="9971"/>
                    <a:pt x="12409" y="10074"/>
                  </a:cubicBezTo>
                  <a:cubicBezTo>
                    <a:pt x="12409" y="10904"/>
                    <a:pt x="12444" y="11768"/>
                    <a:pt x="12409" y="12598"/>
                  </a:cubicBezTo>
                  <a:cubicBezTo>
                    <a:pt x="12409" y="12978"/>
                    <a:pt x="12409" y="13358"/>
                    <a:pt x="12478" y="13704"/>
                  </a:cubicBezTo>
                  <a:cubicBezTo>
                    <a:pt x="12582" y="14119"/>
                    <a:pt x="12617" y="14533"/>
                    <a:pt x="12651" y="14948"/>
                  </a:cubicBezTo>
                  <a:cubicBezTo>
                    <a:pt x="12686" y="15190"/>
                    <a:pt x="12582" y="15432"/>
                    <a:pt x="12790" y="15605"/>
                  </a:cubicBezTo>
                  <a:cubicBezTo>
                    <a:pt x="12859" y="15639"/>
                    <a:pt x="12824" y="15778"/>
                    <a:pt x="12824" y="15881"/>
                  </a:cubicBezTo>
                  <a:cubicBezTo>
                    <a:pt x="12790" y="16262"/>
                    <a:pt x="12790" y="16642"/>
                    <a:pt x="12893" y="16987"/>
                  </a:cubicBezTo>
                  <a:cubicBezTo>
                    <a:pt x="13066" y="17644"/>
                    <a:pt x="13101" y="18336"/>
                    <a:pt x="13101" y="19027"/>
                  </a:cubicBezTo>
                  <a:cubicBezTo>
                    <a:pt x="13135" y="19580"/>
                    <a:pt x="13135" y="20133"/>
                    <a:pt x="13239" y="20686"/>
                  </a:cubicBezTo>
                  <a:cubicBezTo>
                    <a:pt x="13377" y="21412"/>
                    <a:pt x="13412" y="22138"/>
                    <a:pt x="13619" y="22794"/>
                  </a:cubicBezTo>
                  <a:cubicBezTo>
                    <a:pt x="13792" y="23278"/>
                    <a:pt x="13861" y="23762"/>
                    <a:pt x="13965" y="24246"/>
                  </a:cubicBezTo>
                  <a:cubicBezTo>
                    <a:pt x="14068" y="24592"/>
                    <a:pt x="14103" y="24972"/>
                    <a:pt x="14068" y="25318"/>
                  </a:cubicBezTo>
                  <a:cubicBezTo>
                    <a:pt x="13999" y="25802"/>
                    <a:pt x="14068" y="26251"/>
                    <a:pt x="14138" y="26700"/>
                  </a:cubicBezTo>
                  <a:cubicBezTo>
                    <a:pt x="14241" y="27392"/>
                    <a:pt x="14138" y="28083"/>
                    <a:pt x="14172" y="28809"/>
                  </a:cubicBezTo>
                  <a:cubicBezTo>
                    <a:pt x="14207" y="29120"/>
                    <a:pt x="14103" y="29500"/>
                    <a:pt x="14207" y="29811"/>
                  </a:cubicBezTo>
                  <a:cubicBezTo>
                    <a:pt x="14414" y="30537"/>
                    <a:pt x="14172" y="31228"/>
                    <a:pt x="14138" y="31920"/>
                  </a:cubicBezTo>
                  <a:cubicBezTo>
                    <a:pt x="14103" y="32404"/>
                    <a:pt x="14068" y="32922"/>
                    <a:pt x="13999" y="33440"/>
                  </a:cubicBezTo>
                  <a:cubicBezTo>
                    <a:pt x="13896" y="34235"/>
                    <a:pt x="13757" y="35030"/>
                    <a:pt x="13515" y="35791"/>
                  </a:cubicBezTo>
                  <a:cubicBezTo>
                    <a:pt x="13515" y="35860"/>
                    <a:pt x="13481" y="35860"/>
                    <a:pt x="13412" y="35860"/>
                  </a:cubicBezTo>
                  <a:cubicBezTo>
                    <a:pt x="13308" y="35480"/>
                    <a:pt x="13239" y="35100"/>
                    <a:pt x="13239" y="34719"/>
                  </a:cubicBezTo>
                  <a:cubicBezTo>
                    <a:pt x="13239" y="33855"/>
                    <a:pt x="13204" y="32991"/>
                    <a:pt x="13101" y="32127"/>
                  </a:cubicBezTo>
                  <a:cubicBezTo>
                    <a:pt x="12997" y="31332"/>
                    <a:pt x="12859" y="30502"/>
                    <a:pt x="12755" y="29673"/>
                  </a:cubicBezTo>
                  <a:cubicBezTo>
                    <a:pt x="12720" y="29465"/>
                    <a:pt x="12720" y="29293"/>
                    <a:pt x="12755" y="29085"/>
                  </a:cubicBezTo>
                  <a:cubicBezTo>
                    <a:pt x="12859" y="28429"/>
                    <a:pt x="13066" y="27772"/>
                    <a:pt x="13239" y="27115"/>
                  </a:cubicBezTo>
                  <a:cubicBezTo>
                    <a:pt x="13273" y="27046"/>
                    <a:pt x="13308" y="26942"/>
                    <a:pt x="13204" y="26839"/>
                  </a:cubicBezTo>
                  <a:cubicBezTo>
                    <a:pt x="12997" y="27426"/>
                    <a:pt x="12755" y="27979"/>
                    <a:pt x="12548" y="28532"/>
                  </a:cubicBezTo>
                  <a:cubicBezTo>
                    <a:pt x="12513" y="28429"/>
                    <a:pt x="12444" y="28290"/>
                    <a:pt x="12409" y="28152"/>
                  </a:cubicBezTo>
                  <a:cubicBezTo>
                    <a:pt x="12271" y="27495"/>
                    <a:pt x="12133" y="26839"/>
                    <a:pt x="11960" y="26182"/>
                  </a:cubicBezTo>
                  <a:cubicBezTo>
                    <a:pt x="11925" y="26009"/>
                    <a:pt x="11995" y="25871"/>
                    <a:pt x="12029" y="25732"/>
                  </a:cubicBezTo>
                  <a:cubicBezTo>
                    <a:pt x="12098" y="25594"/>
                    <a:pt x="12167" y="25456"/>
                    <a:pt x="12167" y="25318"/>
                  </a:cubicBezTo>
                  <a:cubicBezTo>
                    <a:pt x="11995" y="25318"/>
                    <a:pt x="12029" y="25490"/>
                    <a:pt x="11891" y="25560"/>
                  </a:cubicBezTo>
                  <a:cubicBezTo>
                    <a:pt x="11718" y="25283"/>
                    <a:pt x="11683" y="24972"/>
                    <a:pt x="11753" y="24695"/>
                  </a:cubicBezTo>
                  <a:cubicBezTo>
                    <a:pt x="11753" y="24523"/>
                    <a:pt x="11787" y="24384"/>
                    <a:pt x="11718" y="24212"/>
                  </a:cubicBezTo>
                  <a:cubicBezTo>
                    <a:pt x="11614" y="23831"/>
                    <a:pt x="11614" y="23417"/>
                    <a:pt x="11718" y="23002"/>
                  </a:cubicBezTo>
                  <a:lnTo>
                    <a:pt x="11683" y="23002"/>
                  </a:lnTo>
                  <a:cubicBezTo>
                    <a:pt x="11753" y="22725"/>
                    <a:pt x="11649" y="22414"/>
                    <a:pt x="11614" y="22138"/>
                  </a:cubicBezTo>
                  <a:cubicBezTo>
                    <a:pt x="11580" y="21999"/>
                    <a:pt x="11580" y="21861"/>
                    <a:pt x="11441" y="21723"/>
                  </a:cubicBezTo>
                  <a:cubicBezTo>
                    <a:pt x="11407" y="22345"/>
                    <a:pt x="11407" y="22933"/>
                    <a:pt x="11407" y="23555"/>
                  </a:cubicBezTo>
                  <a:cubicBezTo>
                    <a:pt x="11130" y="23382"/>
                    <a:pt x="10958" y="23209"/>
                    <a:pt x="10819" y="23002"/>
                  </a:cubicBezTo>
                  <a:cubicBezTo>
                    <a:pt x="10266" y="22241"/>
                    <a:pt x="9713" y="21446"/>
                    <a:pt x="9264" y="20617"/>
                  </a:cubicBezTo>
                  <a:cubicBezTo>
                    <a:pt x="9091" y="20237"/>
                    <a:pt x="8849" y="19891"/>
                    <a:pt x="8642" y="19545"/>
                  </a:cubicBezTo>
                  <a:cubicBezTo>
                    <a:pt x="8538" y="19372"/>
                    <a:pt x="8469" y="19165"/>
                    <a:pt x="8400" y="18958"/>
                  </a:cubicBezTo>
                  <a:cubicBezTo>
                    <a:pt x="8020" y="18024"/>
                    <a:pt x="7847" y="17022"/>
                    <a:pt x="7812" y="16020"/>
                  </a:cubicBezTo>
                  <a:cubicBezTo>
                    <a:pt x="7778" y="14914"/>
                    <a:pt x="7674" y="13773"/>
                    <a:pt x="7674" y="12667"/>
                  </a:cubicBezTo>
                  <a:cubicBezTo>
                    <a:pt x="7639" y="12079"/>
                    <a:pt x="7570" y="11492"/>
                    <a:pt x="7501" y="10904"/>
                  </a:cubicBezTo>
                  <a:cubicBezTo>
                    <a:pt x="7397" y="9936"/>
                    <a:pt x="7328" y="8968"/>
                    <a:pt x="7328" y="8001"/>
                  </a:cubicBezTo>
                  <a:cubicBezTo>
                    <a:pt x="7328" y="7966"/>
                    <a:pt x="7328" y="7931"/>
                    <a:pt x="7328" y="7862"/>
                  </a:cubicBezTo>
                  <a:close/>
                  <a:moveTo>
                    <a:pt x="11066" y="36191"/>
                  </a:moveTo>
                  <a:cubicBezTo>
                    <a:pt x="11076" y="36191"/>
                    <a:pt x="11086" y="36196"/>
                    <a:pt x="11096" y="36206"/>
                  </a:cubicBezTo>
                  <a:cubicBezTo>
                    <a:pt x="11130" y="36206"/>
                    <a:pt x="11130" y="36240"/>
                    <a:pt x="11130" y="36275"/>
                  </a:cubicBezTo>
                  <a:cubicBezTo>
                    <a:pt x="11130" y="36309"/>
                    <a:pt x="11096" y="36344"/>
                    <a:pt x="11061" y="36344"/>
                  </a:cubicBezTo>
                  <a:cubicBezTo>
                    <a:pt x="10992" y="36309"/>
                    <a:pt x="11027" y="36275"/>
                    <a:pt x="11027" y="36240"/>
                  </a:cubicBezTo>
                  <a:cubicBezTo>
                    <a:pt x="11027" y="36216"/>
                    <a:pt x="11044" y="36191"/>
                    <a:pt x="11066" y="36191"/>
                  </a:cubicBezTo>
                  <a:close/>
                  <a:moveTo>
                    <a:pt x="13273" y="17541"/>
                  </a:moveTo>
                  <a:lnTo>
                    <a:pt x="13273" y="17541"/>
                  </a:lnTo>
                  <a:cubicBezTo>
                    <a:pt x="13550" y="18163"/>
                    <a:pt x="13826" y="18716"/>
                    <a:pt x="14034" y="19338"/>
                  </a:cubicBezTo>
                  <a:cubicBezTo>
                    <a:pt x="14207" y="19856"/>
                    <a:pt x="14310" y="20409"/>
                    <a:pt x="14552" y="20928"/>
                  </a:cubicBezTo>
                  <a:cubicBezTo>
                    <a:pt x="14863" y="21688"/>
                    <a:pt x="14933" y="22518"/>
                    <a:pt x="15278" y="23278"/>
                  </a:cubicBezTo>
                  <a:cubicBezTo>
                    <a:pt x="15347" y="23417"/>
                    <a:pt x="15347" y="23589"/>
                    <a:pt x="15347" y="23728"/>
                  </a:cubicBezTo>
                  <a:cubicBezTo>
                    <a:pt x="15451" y="25456"/>
                    <a:pt x="15486" y="27184"/>
                    <a:pt x="15313" y="28912"/>
                  </a:cubicBezTo>
                  <a:cubicBezTo>
                    <a:pt x="15244" y="29604"/>
                    <a:pt x="15244" y="30295"/>
                    <a:pt x="15105" y="30952"/>
                  </a:cubicBezTo>
                  <a:lnTo>
                    <a:pt x="15140" y="30986"/>
                  </a:lnTo>
                  <a:cubicBezTo>
                    <a:pt x="14967" y="31954"/>
                    <a:pt x="14794" y="32957"/>
                    <a:pt x="14552" y="33924"/>
                  </a:cubicBezTo>
                  <a:cubicBezTo>
                    <a:pt x="14345" y="34685"/>
                    <a:pt x="14138" y="35445"/>
                    <a:pt x="13930" y="36206"/>
                  </a:cubicBezTo>
                  <a:cubicBezTo>
                    <a:pt x="13861" y="36413"/>
                    <a:pt x="13757" y="36620"/>
                    <a:pt x="13585" y="36862"/>
                  </a:cubicBezTo>
                  <a:cubicBezTo>
                    <a:pt x="13688" y="36240"/>
                    <a:pt x="13826" y="35756"/>
                    <a:pt x="13965" y="35238"/>
                  </a:cubicBezTo>
                  <a:cubicBezTo>
                    <a:pt x="14172" y="34305"/>
                    <a:pt x="14380" y="33371"/>
                    <a:pt x="14483" y="32404"/>
                  </a:cubicBezTo>
                  <a:cubicBezTo>
                    <a:pt x="14552" y="31678"/>
                    <a:pt x="14587" y="30952"/>
                    <a:pt x="14691" y="30226"/>
                  </a:cubicBezTo>
                  <a:cubicBezTo>
                    <a:pt x="14725" y="29880"/>
                    <a:pt x="14760" y="29535"/>
                    <a:pt x="14483" y="29258"/>
                  </a:cubicBezTo>
                  <a:cubicBezTo>
                    <a:pt x="14380" y="29189"/>
                    <a:pt x="14414" y="29085"/>
                    <a:pt x="14414" y="28982"/>
                  </a:cubicBezTo>
                  <a:cubicBezTo>
                    <a:pt x="14414" y="28290"/>
                    <a:pt x="14449" y="27599"/>
                    <a:pt x="14380" y="26942"/>
                  </a:cubicBezTo>
                  <a:cubicBezTo>
                    <a:pt x="14276" y="26113"/>
                    <a:pt x="14345" y="25283"/>
                    <a:pt x="14276" y="24454"/>
                  </a:cubicBezTo>
                  <a:cubicBezTo>
                    <a:pt x="14276" y="24419"/>
                    <a:pt x="14310" y="24419"/>
                    <a:pt x="14345" y="24350"/>
                  </a:cubicBezTo>
                  <a:cubicBezTo>
                    <a:pt x="14414" y="24661"/>
                    <a:pt x="14380" y="24972"/>
                    <a:pt x="14518" y="25249"/>
                  </a:cubicBezTo>
                  <a:cubicBezTo>
                    <a:pt x="14587" y="24661"/>
                    <a:pt x="14345" y="24108"/>
                    <a:pt x="14380" y="23555"/>
                  </a:cubicBezTo>
                  <a:cubicBezTo>
                    <a:pt x="14138" y="23555"/>
                    <a:pt x="14345" y="23762"/>
                    <a:pt x="14172" y="23797"/>
                  </a:cubicBezTo>
                  <a:cubicBezTo>
                    <a:pt x="13896" y="23002"/>
                    <a:pt x="13619" y="22207"/>
                    <a:pt x="13619" y="21343"/>
                  </a:cubicBezTo>
                  <a:cubicBezTo>
                    <a:pt x="13723" y="21343"/>
                    <a:pt x="13654" y="21481"/>
                    <a:pt x="13757" y="21516"/>
                  </a:cubicBezTo>
                  <a:cubicBezTo>
                    <a:pt x="13861" y="21343"/>
                    <a:pt x="13861" y="21170"/>
                    <a:pt x="13826" y="20962"/>
                  </a:cubicBezTo>
                  <a:cubicBezTo>
                    <a:pt x="13794" y="20864"/>
                    <a:pt x="13753" y="20828"/>
                    <a:pt x="13705" y="20828"/>
                  </a:cubicBezTo>
                  <a:cubicBezTo>
                    <a:pt x="13652" y="20828"/>
                    <a:pt x="13588" y="20873"/>
                    <a:pt x="13515" y="20928"/>
                  </a:cubicBezTo>
                  <a:cubicBezTo>
                    <a:pt x="13377" y="20271"/>
                    <a:pt x="13273" y="19649"/>
                    <a:pt x="13273" y="18992"/>
                  </a:cubicBezTo>
                  <a:cubicBezTo>
                    <a:pt x="13308" y="18508"/>
                    <a:pt x="13273" y="18059"/>
                    <a:pt x="13273" y="17541"/>
                  </a:cubicBezTo>
                  <a:close/>
                  <a:moveTo>
                    <a:pt x="14794" y="35514"/>
                  </a:moveTo>
                  <a:cubicBezTo>
                    <a:pt x="14863" y="35549"/>
                    <a:pt x="14898" y="35618"/>
                    <a:pt x="14863" y="35653"/>
                  </a:cubicBezTo>
                  <a:cubicBezTo>
                    <a:pt x="14691" y="36067"/>
                    <a:pt x="14518" y="36482"/>
                    <a:pt x="14345" y="36862"/>
                  </a:cubicBezTo>
                  <a:lnTo>
                    <a:pt x="14241" y="36828"/>
                  </a:lnTo>
                  <a:cubicBezTo>
                    <a:pt x="14380" y="36413"/>
                    <a:pt x="14518" y="36033"/>
                    <a:pt x="14621" y="35618"/>
                  </a:cubicBezTo>
                  <a:cubicBezTo>
                    <a:pt x="14656" y="35549"/>
                    <a:pt x="14691" y="35514"/>
                    <a:pt x="14794" y="35514"/>
                  </a:cubicBezTo>
                  <a:close/>
                  <a:moveTo>
                    <a:pt x="14241" y="37035"/>
                  </a:moveTo>
                  <a:lnTo>
                    <a:pt x="14241" y="37035"/>
                  </a:lnTo>
                  <a:cubicBezTo>
                    <a:pt x="14034" y="37554"/>
                    <a:pt x="13930" y="37727"/>
                    <a:pt x="13619" y="38003"/>
                  </a:cubicBezTo>
                  <a:cubicBezTo>
                    <a:pt x="13757" y="37381"/>
                    <a:pt x="13861" y="37243"/>
                    <a:pt x="14241" y="37035"/>
                  </a:cubicBezTo>
                  <a:close/>
                  <a:moveTo>
                    <a:pt x="23021" y="38003"/>
                  </a:moveTo>
                  <a:cubicBezTo>
                    <a:pt x="22986" y="38038"/>
                    <a:pt x="22952" y="38038"/>
                    <a:pt x="22917" y="38038"/>
                  </a:cubicBezTo>
                  <a:cubicBezTo>
                    <a:pt x="22952" y="38003"/>
                    <a:pt x="22986" y="38003"/>
                    <a:pt x="23021" y="38003"/>
                  </a:cubicBezTo>
                  <a:close/>
                  <a:moveTo>
                    <a:pt x="13101" y="38038"/>
                  </a:moveTo>
                  <a:cubicBezTo>
                    <a:pt x="13101" y="38038"/>
                    <a:pt x="13101" y="38072"/>
                    <a:pt x="13101" y="38072"/>
                  </a:cubicBezTo>
                  <a:lnTo>
                    <a:pt x="13066" y="38072"/>
                  </a:lnTo>
                  <a:cubicBezTo>
                    <a:pt x="13066" y="38072"/>
                    <a:pt x="13066" y="38038"/>
                    <a:pt x="13101" y="38038"/>
                  </a:cubicBezTo>
                  <a:close/>
                  <a:moveTo>
                    <a:pt x="26637" y="38012"/>
                  </a:moveTo>
                  <a:cubicBezTo>
                    <a:pt x="26650" y="38012"/>
                    <a:pt x="26667" y="38020"/>
                    <a:pt x="26685" y="38038"/>
                  </a:cubicBezTo>
                  <a:cubicBezTo>
                    <a:pt x="26685" y="38038"/>
                    <a:pt x="26685" y="38038"/>
                    <a:pt x="26685" y="38072"/>
                  </a:cubicBezTo>
                  <a:cubicBezTo>
                    <a:pt x="26685" y="38072"/>
                    <a:pt x="26685" y="38072"/>
                    <a:pt x="26650" y="38107"/>
                  </a:cubicBezTo>
                  <a:cubicBezTo>
                    <a:pt x="26650" y="38107"/>
                    <a:pt x="26616" y="38072"/>
                    <a:pt x="26616" y="38038"/>
                  </a:cubicBezTo>
                  <a:cubicBezTo>
                    <a:pt x="26616" y="38020"/>
                    <a:pt x="26624" y="38012"/>
                    <a:pt x="26637" y="38012"/>
                  </a:cubicBezTo>
                  <a:close/>
                  <a:moveTo>
                    <a:pt x="22571" y="37727"/>
                  </a:moveTo>
                  <a:cubicBezTo>
                    <a:pt x="22571" y="38038"/>
                    <a:pt x="22537" y="38038"/>
                    <a:pt x="22088" y="38452"/>
                  </a:cubicBezTo>
                  <a:cubicBezTo>
                    <a:pt x="22157" y="38141"/>
                    <a:pt x="22433" y="38003"/>
                    <a:pt x="22571" y="37727"/>
                  </a:cubicBezTo>
                  <a:close/>
                  <a:moveTo>
                    <a:pt x="21500" y="38176"/>
                  </a:moveTo>
                  <a:cubicBezTo>
                    <a:pt x="21500" y="38452"/>
                    <a:pt x="21327" y="38556"/>
                    <a:pt x="21154" y="38694"/>
                  </a:cubicBezTo>
                  <a:cubicBezTo>
                    <a:pt x="21130" y="38719"/>
                    <a:pt x="21088" y="38743"/>
                    <a:pt x="21054" y="38743"/>
                  </a:cubicBezTo>
                  <a:cubicBezTo>
                    <a:pt x="21039" y="38743"/>
                    <a:pt x="21026" y="38739"/>
                    <a:pt x="21016" y="38729"/>
                  </a:cubicBezTo>
                  <a:cubicBezTo>
                    <a:pt x="20981" y="38660"/>
                    <a:pt x="20981" y="38625"/>
                    <a:pt x="21016" y="38591"/>
                  </a:cubicBezTo>
                  <a:cubicBezTo>
                    <a:pt x="21154" y="38383"/>
                    <a:pt x="21327" y="38314"/>
                    <a:pt x="21500" y="38176"/>
                  </a:cubicBezTo>
                  <a:close/>
                  <a:moveTo>
                    <a:pt x="26339" y="38763"/>
                  </a:moveTo>
                  <a:cubicBezTo>
                    <a:pt x="26201" y="39005"/>
                    <a:pt x="26063" y="39282"/>
                    <a:pt x="25924" y="39524"/>
                  </a:cubicBezTo>
                  <a:cubicBezTo>
                    <a:pt x="25890" y="39628"/>
                    <a:pt x="25855" y="39731"/>
                    <a:pt x="25751" y="39766"/>
                  </a:cubicBezTo>
                  <a:cubicBezTo>
                    <a:pt x="25741" y="39776"/>
                    <a:pt x="25725" y="39780"/>
                    <a:pt x="25708" y="39780"/>
                  </a:cubicBezTo>
                  <a:cubicBezTo>
                    <a:pt x="25668" y="39780"/>
                    <a:pt x="25623" y="39756"/>
                    <a:pt x="25648" y="39731"/>
                  </a:cubicBezTo>
                  <a:cubicBezTo>
                    <a:pt x="25855" y="39386"/>
                    <a:pt x="25959" y="38971"/>
                    <a:pt x="26339" y="38763"/>
                  </a:cubicBezTo>
                  <a:close/>
                  <a:moveTo>
                    <a:pt x="21534" y="39870"/>
                  </a:moveTo>
                  <a:lnTo>
                    <a:pt x="21534" y="39939"/>
                  </a:lnTo>
                  <a:lnTo>
                    <a:pt x="21604" y="39904"/>
                  </a:lnTo>
                  <a:lnTo>
                    <a:pt x="21534" y="39870"/>
                  </a:lnTo>
                  <a:close/>
                  <a:moveTo>
                    <a:pt x="26132" y="39766"/>
                  </a:moveTo>
                  <a:cubicBezTo>
                    <a:pt x="26132" y="39892"/>
                    <a:pt x="26160" y="40047"/>
                    <a:pt x="26008" y="40047"/>
                  </a:cubicBezTo>
                  <a:cubicBezTo>
                    <a:pt x="25993" y="40047"/>
                    <a:pt x="25977" y="40045"/>
                    <a:pt x="25959" y="40042"/>
                  </a:cubicBezTo>
                  <a:cubicBezTo>
                    <a:pt x="25993" y="39939"/>
                    <a:pt x="26063" y="39870"/>
                    <a:pt x="26132" y="39766"/>
                  </a:cubicBezTo>
                  <a:close/>
                  <a:moveTo>
                    <a:pt x="21293" y="40181"/>
                  </a:moveTo>
                  <a:lnTo>
                    <a:pt x="21223" y="40250"/>
                  </a:lnTo>
                  <a:cubicBezTo>
                    <a:pt x="21258" y="40250"/>
                    <a:pt x="21293" y="40215"/>
                    <a:pt x="21293" y="40181"/>
                  </a:cubicBezTo>
                  <a:close/>
                  <a:moveTo>
                    <a:pt x="25959" y="40077"/>
                  </a:moveTo>
                  <a:lnTo>
                    <a:pt x="25959" y="40077"/>
                  </a:lnTo>
                  <a:cubicBezTo>
                    <a:pt x="25959" y="40146"/>
                    <a:pt x="25993" y="40215"/>
                    <a:pt x="25924" y="40250"/>
                  </a:cubicBezTo>
                  <a:lnTo>
                    <a:pt x="25959" y="40077"/>
                  </a:lnTo>
                  <a:close/>
                  <a:moveTo>
                    <a:pt x="20981" y="40388"/>
                  </a:moveTo>
                  <a:cubicBezTo>
                    <a:pt x="20981" y="40457"/>
                    <a:pt x="20947" y="40492"/>
                    <a:pt x="20912" y="40492"/>
                  </a:cubicBezTo>
                  <a:cubicBezTo>
                    <a:pt x="20912" y="40526"/>
                    <a:pt x="20878" y="40561"/>
                    <a:pt x="20843" y="40561"/>
                  </a:cubicBezTo>
                  <a:cubicBezTo>
                    <a:pt x="20843" y="40526"/>
                    <a:pt x="20843" y="40492"/>
                    <a:pt x="20912" y="40492"/>
                  </a:cubicBezTo>
                  <a:cubicBezTo>
                    <a:pt x="20912" y="40423"/>
                    <a:pt x="20947" y="40423"/>
                    <a:pt x="20981" y="40388"/>
                  </a:cubicBezTo>
                  <a:close/>
                  <a:moveTo>
                    <a:pt x="20809" y="40561"/>
                  </a:moveTo>
                  <a:cubicBezTo>
                    <a:pt x="20809" y="40630"/>
                    <a:pt x="20809" y="40630"/>
                    <a:pt x="20739" y="40630"/>
                  </a:cubicBezTo>
                  <a:cubicBezTo>
                    <a:pt x="20739" y="40595"/>
                    <a:pt x="20774" y="40561"/>
                    <a:pt x="20809" y="40561"/>
                  </a:cubicBezTo>
                  <a:close/>
                  <a:moveTo>
                    <a:pt x="12375" y="40803"/>
                  </a:moveTo>
                  <a:cubicBezTo>
                    <a:pt x="12375" y="40803"/>
                    <a:pt x="12375" y="40837"/>
                    <a:pt x="12409" y="40872"/>
                  </a:cubicBezTo>
                  <a:cubicBezTo>
                    <a:pt x="12375" y="40907"/>
                    <a:pt x="12340" y="40941"/>
                    <a:pt x="12340" y="40941"/>
                  </a:cubicBezTo>
                  <a:cubicBezTo>
                    <a:pt x="12271" y="40941"/>
                    <a:pt x="12271" y="40907"/>
                    <a:pt x="12271" y="40872"/>
                  </a:cubicBezTo>
                  <a:cubicBezTo>
                    <a:pt x="12306" y="40803"/>
                    <a:pt x="12340" y="40803"/>
                    <a:pt x="12375" y="40803"/>
                  </a:cubicBezTo>
                  <a:close/>
                  <a:moveTo>
                    <a:pt x="20567" y="40803"/>
                  </a:moveTo>
                  <a:cubicBezTo>
                    <a:pt x="20567" y="40837"/>
                    <a:pt x="20567" y="40872"/>
                    <a:pt x="20498" y="40872"/>
                  </a:cubicBezTo>
                  <a:cubicBezTo>
                    <a:pt x="20498" y="40941"/>
                    <a:pt x="20463" y="40941"/>
                    <a:pt x="20428" y="40941"/>
                  </a:cubicBezTo>
                  <a:cubicBezTo>
                    <a:pt x="20428" y="40907"/>
                    <a:pt x="20463" y="40872"/>
                    <a:pt x="20498" y="40872"/>
                  </a:cubicBezTo>
                  <a:cubicBezTo>
                    <a:pt x="20498" y="40837"/>
                    <a:pt x="20532" y="40803"/>
                    <a:pt x="20567" y="40803"/>
                  </a:cubicBezTo>
                  <a:close/>
                  <a:moveTo>
                    <a:pt x="25924" y="40284"/>
                  </a:moveTo>
                  <a:cubicBezTo>
                    <a:pt x="25855" y="40630"/>
                    <a:pt x="25682" y="40941"/>
                    <a:pt x="25440" y="41183"/>
                  </a:cubicBezTo>
                  <a:cubicBezTo>
                    <a:pt x="25648" y="40907"/>
                    <a:pt x="25613" y="40526"/>
                    <a:pt x="25924" y="40284"/>
                  </a:cubicBezTo>
                  <a:close/>
                  <a:moveTo>
                    <a:pt x="29588" y="32438"/>
                  </a:moveTo>
                  <a:lnTo>
                    <a:pt x="29588" y="32438"/>
                  </a:lnTo>
                  <a:cubicBezTo>
                    <a:pt x="29623" y="32887"/>
                    <a:pt x="29519" y="33268"/>
                    <a:pt x="29381" y="33648"/>
                  </a:cubicBezTo>
                  <a:cubicBezTo>
                    <a:pt x="29243" y="34132"/>
                    <a:pt x="29070" y="34616"/>
                    <a:pt x="28931" y="35065"/>
                  </a:cubicBezTo>
                  <a:cubicBezTo>
                    <a:pt x="28828" y="35376"/>
                    <a:pt x="28793" y="35687"/>
                    <a:pt x="28793" y="35964"/>
                  </a:cubicBezTo>
                  <a:cubicBezTo>
                    <a:pt x="28759" y="36690"/>
                    <a:pt x="28482" y="37346"/>
                    <a:pt x="28309" y="38038"/>
                  </a:cubicBezTo>
                  <a:cubicBezTo>
                    <a:pt x="28240" y="38349"/>
                    <a:pt x="28033" y="38556"/>
                    <a:pt x="27860" y="38798"/>
                  </a:cubicBezTo>
                  <a:cubicBezTo>
                    <a:pt x="27203" y="39593"/>
                    <a:pt x="26546" y="40353"/>
                    <a:pt x="25890" y="41148"/>
                  </a:cubicBezTo>
                  <a:cubicBezTo>
                    <a:pt x="25855" y="41183"/>
                    <a:pt x="25821" y="41183"/>
                    <a:pt x="25786" y="41218"/>
                  </a:cubicBezTo>
                  <a:cubicBezTo>
                    <a:pt x="25786" y="40941"/>
                    <a:pt x="25959" y="40699"/>
                    <a:pt x="26063" y="40526"/>
                  </a:cubicBezTo>
                  <a:cubicBezTo>
                    <a:pt x="26304" y="40181"/>
                    <a:pt x="26443" y="39766"/>
                    <a:pt x="26616" y="39420"/>
                  </a:cubicBezTo>
                  <a:cubicBezTo>
                    <a:pt x="26961" y="38729"/>
                    <a:pt x="27238" y="38038"/>
                    <a:pt x="27618" y="37381"/>
                  </a:cubicBezTo>
                  <a:cubicBezTo>
                    <a:pt x="27825" y="36966"/>
                    <a:pt x="27998" y="36551"/>
                    <a:pt x="28136" y="36102"/>
                  </a:cubicBezTo>
                  <a:cubicBezTo>
                    <a:pt x="28309" y="35618"/>
                    <a:pt x="28655" y="35169"/>
                    <a:pt x="28862" y="34685"/>
                  </a:cubicBezTo>
                  <a:cubicBezTo>
                    <a:pt x="28966" y="34477"/>
                    <a:pt x="29001" y="34270"/>
                    <a:pt x="29070" y="34063"/>
                  </a:cubicBezTo>
                  <a:cubicBezTo>
                    <a:pt x="29173" y="33648"/>
                    <a:pt x="29243" y="33199"/>
                    <a:pt x="29346" y="32784"/>
                  </a:cubicBezTo>
                  <a:cubicBezTo>
                    <a:pt x="29381" y="32645"/>
                    <a:pt x="29381" y="32507"/>
                    <a:pt x="29588" y="32438"/>
                  </a:cubicBezTo>
                  <a:close/>
                  <a:moveTo>
                    <a:pt x="12306" y="41183"/>
                  </a:moveTo>
                  <a:lnTo>
                    <a:pt x="12306" y="41183"/>
                  </a:lnTo>
                  <a:cubicBezTo>
                    <a:pt x="12236" y="41252"/>
                    <a:pt x="12202" y="41321"/>
                    <a:pt x="12202" y="41425"/>
                  </a:cubicBezTo>
                  <a:cubicBezTo>
                    <a:pt x="12202" y="41425"/>
                    <a:pt x="12202" y="41460"/>
                    <a:pt x="12202" y="41460"/>
                  </a:cubicBezTo>
                  <a:cubicBezTo>
                    <a:pt x="12167" y="41494"/>
                    <a:pt x="12167" y="41598"/>
                    <a:pt x="12098" y="41598"/>
                  </a:cubicBezTo>
                  <a:cubicBezTo>
                    <a:pt x="12064" y="41598"/>
                    <a:pt x="12064" y="41563"/>
                    <a:pt x="12064" y="41529"/>
                  </a:cubicBezTo>
                  <a:cubicBezTo>
                    <a:pt x="12064" y="41425"/>
                    <a:pt x="12133" y="41425"/>
                    <a:pt x="12202" y="41425"/>
                  </a:cubicBezTo>
                  <a:cubicBezTo>
                    <a:pt x="12202" y="41321"/>
                    <a:pt x="12167" y="41218"/>
                    <a:pt x="12306" y="41183"/>
                  </a:cubicBezTo>
                  <a:close/>
                  <a:moveTo>
                    <a:pt x="32215" y="40699"/>
                  </a:moveTo>
                  <a:cubicBezTo>
                    <a:pt x="32284" y="40907"/>
                    <a:pt x="32181" y="41079"/>
                    <a:pt x="32111" y="41252"/>
                  </a:cubicBezTo>
                  <a:cubicBezTo>
                    <a:pt x="32042" y="41390"/>
                    <a:pt x="31939" y="41494"/>
                    <a:pt x="31904" y="41632"/>
                  </a:cubicBezTo>
                  <a:cubicBezTo>
                    <a:pt x="31869" y="41494"/>
                    <a:pt x="31904" y="41390"/>
                    <a:pt x="31939" y="41321"/>
                  </a:cubicBezTo>
                  <a:cubicBezTo>
                    <a:pt x="32042" y="41114"/>
                    <a:pt x="32111" y="40907"/>
                    <a:pt x="32215" y="40699"/>
                  </a:cubicBezTo>
                  <a:close/>
                  <a:moveTo>
                    <a:pt x="14794" y="41814"/>
                  </a:moveTo>
                  <a:cubicBezTo>
                    <a:pt x="14803" y="41814"/>
                    <a:pt x="14812" y="41823"/>
                    <a:pt x="14829" y="41840"/>
                  </a:cubicBezTo>
                  <a:cubicBezTo>
                    <a:pt x="14829" y="41840"/>
                    <a:pt x="14829" y="41874"/>
                    <a:pt x="14829" y="41874"/>
                  </a:cubicBezTo>
                  <a:lnTo>
                    <a:pt x="14794" y="41874"/>
                  </a:lnTo>
                  <a:cubicBezTo>
                    <a:pt x="14760" y="41874"/>
                    <a:pt x="14760" y="41840"/>
                    <a:pt x="14760" y="41840"/>
                  </a:cubicBezTo>
                  <a:cubicBezTo>
                    <a:pt x="14777" y="41823"/>
                    <a:pt x="14786" y="41814"/>
                    <a:pt x="14794" y="41814"/>
                  </a:cubicBezTo>
                  <a:close/>
                  <a:moveTo>
                    <a:pt x="14621" y="42116"/>
                  </a:moveTo>
                  <a:cubicBezTo>
                    <a:pt x="14691" y="42116"/>
                    <a:pt x="14656" y="42151"/>
                    <a:pt x="14621" y="42151"/>
                  </a:cubicBezTo>
                  <a:lnTo>
                    <a:pt x="14621" y="42116"/>
                  </a:lnTo>
                  <a:close/>
                  <a:moveTo>
                    <a:pt x="32492" y="39489"/>
                  </a:moveTo>
                  <a:lnTo>
                    <a:pt x="32492" y="39489"/>
                  </a:lnTo>
                  <a:cubicBezTo>
                    <a:pt x="32457" y="39800"/>
                    <a:pt x="32457" y="40077"/>
                    <a:pt x="32215" y="40388"/>
                  </a:cubicBezTo>
                  <a:lnTo>
                    <a:pt x="32215" y="40353"/>
                  </a:lnTo>
                  <a:cubicBezTo>
                    <a:pt x="31869" y="40803"/>
                    <a:pt x="31697" y="41356"/>
                    <a:pt x="31455" y="41840"/>
                  </a:cubicBezTo>
                  <a:cubicBezTo>
                    <a:pt x="31213" y="42393"/>
                    <a:pt x="30971" y="42946"/>
                    <a:pt x="30729" y="43499"/>
                  </a:cubicBezTo>
                  <a:cubicBezTo>
                    <a:pt x="30671" y="43586"/>
                    <a:pt x="30613" y="43722"/>
                    <a:pt x="30513" y="43722"/>
                  </a:cubicBezTo>
                  <a:cubicBezTo>
                    <a:pt x="30495" y="43722"/>
                    <a:pt x="30474" y="43717"/>
                    <a:pt x="30452" y="43706"/>
                  </a:cubicBezTo>
                  <a:cubicBezTo>
                    <a:pt x="30279" y="43637"/>
                    <a:pt x="30452" y="43499"/>
                    <a:pt x="30521" y="43395"/>
                  </a:cubicBezTo>
                  <a:cubicBezTo>
                    <a:pt x="30660" y="43050"/>
                    <a:pt x="30798" y="42773"/>
                    <a:pt x="30867" y="42393"/>
                  </a:cubicBezTo>
                  <a:cubicBezTo>
                    <a:pt x="31040" y="42255"/>
                    <a:pt x="31109" y="42013"/>
                    <a:pt x="31213" y="41840"/>
                  </a:cubicBezTo>
                  <a:cubicBezTo>
                    <a:pt x="31593" y="41114"/>
                    <a:pt x="31973" y="40423"/>
                    <a:pt x="32319" y="39662"/>
                  </a:cubicBezTo>
                  <a:cubicBezTo>
                    <a:pt x="32353" y="39593"/>
                    <a:pt x="32388" y="39524"/>
                    <a:pt x="32492" y="39489"/>
                  </a:cubicBezTo>
                  <a:close/>
                  <a:moveTo>
                    <a:pt x="4598" y="43741"/>
                  </a:moveTo>
                  <a:cubicBezTo>
                    <a:pt x="4632" y="43741"/>
                    <a:pt x="4632" y="43775"/>
                    <a:pt x="4632" y="43775"/>
                  </a:cubicBezTo>
                  <a:cubicBezTo>
                    <a:pt x="4632" y="43810"/>
                    <a:pt x="4598" y="43810"/>
                    <a:pt x="4598" y="43810"/>
                  </a:cubicBezTo>
                  <a:lnTo>
                    <a:pt x="4598" y="43775"/>
                  </a:lnTo>
                  <a:cubicBezTo>
                    <a:pt x="4598" y="43741"/>
                    <a:pt x="4598" y="43741"/>
                    <a:pt x="4598" y="43741"/>
                  </a:cubicBezTo>
                  <a:close/>
                  <a:moveTo>
                    <a:pt x="4572" y="44140"/>
                  </a:moveTo>
                  <a:cubicBezTo>
                    <a:pt x="4571" y="44162"/>
                    <a:pt x="4580" y="44189"/>
                    <a:pt x="4598" y="44225"/>
                  </a:cubicBezTo>
                  <a:cubicBezTo>
                    <a:pt x="4598" y="44214"/>
                    <a:pt x="4598" y="44203"/>
                    <a:pt x="4598" y="44190"/>
                  </a:cubicBezTo>
                  <a:cubicBezTo>
                    <a:pt x="4588" y="44174"/>
                    <a:pt x="4580" y="44157"/>
                    <a:pt x="4572" y="44140"/>
                  </a:cubicBezTo>
                  <a:close/>
                  <a:moveTo>
                    <a:pt x="29033" y="32627"/>
                  </a:moveTo>
                  <a:cubicBezTo>
                    <a:pt x="29065" y="32627"/>
                    <a:pt x="29100" y="32633"/>
                    <a:pt x="29139" y="32645"/>
                  </a:cubicBezTo>
                  <a:cubicBezTo>
                    <a:pt x="28897" y="33164"/>
                    <a:pt x="28620" y="33682"/>
                    <a:pt x="28344" y="34201"/>
                  </a:cubicBezTo>
                  <a:cubicBezTo>
                    <a:pt x="27929" y="34892"/>
                    <a:pt x="27583" y="35618"/>
                    <a:pt x="27134" y="36309"/>
                  </a:cubicBezTo>
                  <a:cubicBezTo>
                    <a:pt x="26650" y="37035"/>
                    <a:pt x="26270" y="37796"/>
                    <a:pt x="25682" y="38452"/>
                  </a:cubicBezTo>
                  <a:cubicBezTo>
                    <a:pt x="24887" y="39317"/>
                    <a:pt x="24196" y="40250"/>
                    <a:pt x="23332" y="41045"/>
                  </a:cubicBezTo>
                  <a:cubicBezTo>
                    <a:pt x="22952" y="41425"/>
                    <a:pt x="22502" y="41736"/>
                    <a:pt x="22053" y="42047"/>
                  </a:cubicBezTo>
                  <a:cubicBezTo>
                    <a:pt x="21638" y="42324"/>
                    <a:pt x="21223" y="42635"/>
                    <a:pt x="20809" y="42946"/>
                  </a:cubicBezTo>
                  <a:cubicBezTo>
                    <a:pt x="20394" y="43222"/>
                    <a:pt x="19979" y="43464"/>
                    <a:pt x="19530" y="43637"/>
                  </a:cubicBezTo>
                  <a:cubicBezTo>
                    <a:pt x="19115" y="43810"/>
                    <a:pt x="18735" y="44052"/>
                    <a:pt x="18458" y="44398"/>
                  </a:cubicBezTo>
                  <a:cubicBezTo>
                    <a:pt x="18389" y="44467"/>
                    <a:pt x="18320" y="44570"/>
                    <a:pt x="18147" y="44570"/>
                  </a:cubicBezTo>
                  <a:cubicBezTo>
                    <a:pt x="18216" y="44156"/>
                    <a:pt x="18527" y="43879"/>
                    <a:pt x="18804" y="43603"/>
                  </a:cubicBezTo>
                  <a:cubicBezTo>
                    <a:pt x="18782" y="43588"/>
                    <a:pt x="18762" y="43583"/>
                    <a:pt x="18742" y="43583"/>
                  </a:cubicBezTo>
                  <a:cubicBezTo>
                    <a:pt x="18689" y="43583"/>
                    <a:pt x="18642" y="43623"/>
                    <a:pt x="18589" y="43623"/>
                  </a:cubicBezTo>
                  <a:cubicBezTo>
                    <a:pt x="18570" y="43623"/>
                    <a:pt x="18549" y="43617"/>
                    <a:pt x="18527" y="43603"/>
                  </a:cubicBezTo>
                  <a:cubicBezTo>
                    <a:pt x="18838" y="42842"/>
                    <a:pt x="19357" y="42220"/>
                    <a:pt x="19944" y="41667"/>
                  </a:cubicBezTo>
                  <a:cubicBezTo>
                    <a:pt x="20117" y="41460"/>
                    <a:pt x="20359" y="41321"/>
                    <a:pt x="20428" y="41045"/>
                  </a:cubicBezTo>
                  <a:lnTo>
                    <a:pt x="20290" y="41010"/>
                  </a:lnTo>
                  <a:lnTo>
                    <a:pt x="20428" y="40976"/>
                  </a:lnTo>
                  <a:lnTo>
                    <a:pt x="20428" y="41045"/>
                  </a:lnTo>
                  <a:cubicBezTo>
                    <a:pt x="20739" y="40907"/>
                    <a:pt x="20947" y="40699"/>
                    <a:pt x="21051" y="40388"/>
                  </a:cubicBezTo>
                  <a:cubicBezTo>
                    <a:pt x="21120" y="40388"/>
                    <a:pt x="21189" y="40319"/>
                    <a:pt x="21223" y="40250"/>
                  </a:cubicBezTo>
                  <a:cubicBezTo>
                    <a:pt x="21154" y="40215"/>
                    <a:pt x="21120" y="40181"/>
                    <a:pt x="21189" y="40112"/>
                  </a:cubicBezTo>
                  <a:cubicBezTo>
                    <a:pt x="21189" y="40077"/>
                    <a:pt x="21223" y="40077"/>
                    <a:pt x="21258" y="40077"/>
                  </a:cubicBezTo>
                  <a:cubicBezTo>
                    <a:pt x="21293" y="40112"/>
                    <a:pt x="21293" y="40146"/>
                    <a:pt x="21293" y="40181"/>
                  </a:cubicBezTo>
                  <a:cubicBezTo>
                    <a:pt x="21362" y="40112"/>
                    <a:pt x="21431" y="40042"/>
                    <a:pt x="21534" y="39939"/>
                  </a:cubicBezTo>
                  <a:cubicBezTo>
                    <a:pt x="21465" y="39904"/>
                    <a:pt x="21465" y="39904"/>
                    <a:pt x="21534" y="39870"/>
                  </a:cubicBezTo>
                  <a:cubicBezTo>
                    <a:pt x="21534" y="39766"/>
                    <a:pt x="21604" y="39697"/>
                    <a:pt x="21638" y="39628"/>
                  </a:cubicBezTo>
                  <a:cubicBezTo>
                    <a:pt x="21984" y="39282"/>
                    <a:pt x="22364" y="38936"/>
                    <a:pt x="22710" y="38591"/>
                  </a:cubicBezTo>
                  <a:cubicBezTo>
                    <a:pt x="23090" y="38280"/>
                    <a:pt x="23436" y="37968"/>
                    <a:pt x="23781" y="37588"/>
                  </a:cubicBezTo>
                  <a:cubicBezTo>
                    <a:pt x="24092" y="37208"/>
                    <a:pt x="24542" y="36897"/>
                    <a:pt x="24956" y="36586"/>
                  </a:cubicBezTo>
                  <a:cubicBezTo>
                    <a:pt x="25371" y="36240"/>
                    <a:pt x="25786" y="35860"/>
                    <a:pt x="26201" y="35445"/>
                  </a:cubicBezTo>
                  <a:cubicBezTo>
                    <a:pt x="27065" y="34616"/>
                    <a:pt x="27894" y="33682"/>
                    <a:pt x="28724" y="32818"/>
                  </a:cubicBezTo>
                  <a:cubicBezTo>
                    <a:pt x="28808" y="32734"/>
                    <a:pt x="28893" y="32627"/>
                    <a:pt x="29033" y="32627"/>
                  </a:cubicBezTo>
                  <a:close/>
                  <a:moveTo>
                    <a:pt x="11960" y="27392"/>
                  </a:moveTo>
                  <a:cubicBezTo>
                    <a:pt x="12133" y="27668"/>
                    <a:pt x="12133" y="27979"/>
                    <a:pt x="12236" y="28290"/>
                  </a:cubicBezTo>
                  <a:cubicBezTo>
                    <a:pt x="12548" y="29189"/>
                    <a:pt x="12306" y="30019"/>
                    <a:pt x="11891" y="30848"/>
                  </a:cubicBezTo>
                  <a:cubicBezTo>
                    <a:pt x="11787" y="31021"/>
                    <a:pt x="11718" y="31228"/>
                    <a:pt x="11545" y="31367"/>
                  </a:cubicBezTo>
                  <a:cubicBezTo>
                    <a:pt x="11511" y="31401"/>
                    <a:pt x="11407" y="31574"/>
                    <a:pt x="11545" y="31609"/>
                  </a:cubicBezTo>
                  <a:cubicBezTo>
                    <a:pt x="11718" y="31643"/>
                    <a:pt x="11649" y="31712"/>
                    <a:pt x="11649" y="31781"/>
                  </a:cubicBezTo>
                  <a:cubicBezTo>
                    <a:pt x="11580" y="32369"/>
                    <a:pt x="11372" y="32887"/>
                    <a:pt x="11269" y="33440"/>
                  </a:cubicBezTo>
                  <a:cubicBezTo>
                    <a:pt x="11269" y="33475"/>
                    <a:pt x="11234" y="33475"/>
                    <a:pt x="11200" y="33544"/>
                  </a:cubicBezTo>
                  <a:cubicBezTo>
                    <a:pt x="11096" y="33268"/>
                    <a:pt x="11269" y="33026"/>
                    <a:pt x="11269" y="32784"/>
                  </a:cubicBezTo>
                  <a:lnTo>
                    <a:pt x="11269" y="32784"/>
                  </a:lnTo>
                  <a:cubicBezTo>
                    <a:pt x="11130" y="32922"/>
                    <a:pt x="11130" y="33095"/>
                    <a:pt x="11130" y="33268"/>
                  </a:cubicBezTo>
                  <a:cubicBezTo>
                    <a:pt x="11061" y="33924"/>
                    <a:pt x="10854" y="34547"/>
                    <a:pt x="10785" y="35203"/>
                  </a:cubicBezTo>
                  <a:cubicBezTo>
                    <a:pt x="10750" y="35687"/>
                    <a:pt x="10543" y="36102"/>
                    <a:pt x="10508" y="36586"/>
                  </a:cubicBezTo>
                  <a:cubicBezTo>
                    <a:pt x="10474" y="36724"/>
                    <a:pt x="10439" y="36862"/>
                    <a:pt x="10508" y="37001"/>
                  </a:cubicBezTo>
                  <a:cubicBezTo>
                    <a:pt x="10508" y="37070"/>
                    <a:pt x="10543" y="37139"/>
                    <a:pt x="10508" y="37208"/>
                  </a:cubicBezTo>
                  <a:cubicBezTo>
                    <a:pt x="10301" y="37830"/>
                    <a:pt x="10266" y="38487"/>
                    <a:pt x="9990" y="39109"/>
                  </a:cubicBezTo>
                  <a:cubicBezTo>
                    <a:pt x="9955" y="39213"/>
                    <a:pt x="9921" y="39317"/>
                    <a:pt x="9955" y="39489"/>
                  </a:cubicBezTo>
                  <a:cubicBezTo>
                    <a:pt x="10128" y="39247"/>
                    <a:pt x="10128" y="39005"/>
                    <a:pt x="10197" y="38798"/>
                  </a:cubicBezTo>
                  <a:cubicBezTo>
                    <a:pt x="10335" y="38418"/>
                    <a:pt x="10439" y="38038"/>
                    <a:pt x="10543" y="37692"/>
                  </a:cubicBezTo>
                  <a:cubicBezTo>
                    <a:pt x="10543" y="37657"/>
                    <a:pt x="10543" y="37623"/>
                    <a:pt x="10543" y="37588"/>
                  </a:cubicBezTo>
                  <a:cubicBezTo>
                    <a:pt x="10888" y="37450"/>
                    <a:pt x="10819" y="37139"/>
                    <a:pt x="10923" y="36862"/>
                  </a:cubicBezTo>
                  <a:cubicBezTo>
                    <a:pt x="11096" y="36966"/>
                    <a:pt x="11061" y="37104"/>
                    <a:pt x="11027" y="37277"/>
                  </a:cubicBezTo>
                  <a:cubicBezTo>
                    <a:pt x="10785" y="38280"/>
                    <a:pt x="10439" y="39247"/>
                    <a:pt x="10024" y="40215"/>
                  </a:cubicBezTo>
                  <a:cubicBezTo>
                    <a:pt x="9817" y="40665"/>
                    <a:pt x="9679" y="41148"/>
                    <a:pt x="9471" y="41598"/>
                  </a:cubicBezTo>
                  <a:cubicBezTo>
                    <a:pt x="9056" y="42635"/>
                    <a:pt x="8607" y="43637"/>
                    <a:pt x="8192" y="44640"/>
                  </a:cubicBezTo>
                  <a:cubicBezTo>
                    <a:pt x="7985" y="45089"/>
                    <a:pt x="7881" y="45573"/>
                    <a:pt x="7639" y="45988"/>
                  </a:cubicBezTo>
                  <a:cubicBezTo>
                    <a:pt x="7570" y="46057"/>
                    <a:pt x="7570" y="46160"/>
                    <a:pt x="7432" y="46230"/>
                  </a:cubicBezTo>
                  <a:cubicBezTo>
                    <a:pt x="7363" y="45918"/>
                    <a:pt x="7328" y="45642"/>
                    <a:pt x="7432" y="45331"/>
                  </a:cubicBezTo>
                  <a:cubicBezTo>
                    <a:pt x="7536" y="45089"/>
                    <a:pt x="7674" y="44847"/>
                    <a:pt x="7743" y="44605"/>
                  </a:cubicBezTo>
                  <a:cubicBezTo>
                    <a:pt x="7881" y="44259"/>
                    <a:pt x="8020" y="43948"/>
                    <a:pt x="8089" y="43603"/>
                  </a:cubicBezTo>
                  <a:cubicBezTo>
                    <a:pt x="8089" y="43533"/>
                    <a:pt x="8158" y="43499"/>
                    <a:pt x="8192" y="43464"/>
                  </a:cubicBezTo>
                  <a:cubicBezTo>
                    <a:pt x="8173" y="43464"/>
                    <a:pt x="8150" y="43467"/>
                    <a:pt x="8129" y="43467"/>
                  </a:cubicBezTo>
                  <a:cubicBezTo>
                    <a:pt x="8075" y="43467"/>
                    <a:pt x="8029" y="43450"/>
                    <a:pt x="8054" y="43326"/>
                  </a:cubicBezTo>
                  <a:cubicBezTo>
                    <a:pt x="8089" y="43153"/>
                    <a:pt x="8089" y="42946"/>
                    <a:pt x="8192" y="42773"/>
                  </a:cubicBezTo>
                  <a:cubicBezTo>
                    <a:pt x="8261" y="42600"/>
                    <a:pt x="8296" y="42427"/>
                    <a:pt x="8261" y="42255"/>
                  </a:cubicBezTo>
                  <a:lnTo>
                    <a:pt x="8261" y="42255"/>
                  </a:lnTo>
                  <a:cubicBezTo>
                    <a:pt x="8054" y="42600"/>
                    <a:pt x="7950" y="42980"/>
                    <a:pt x="7847" y="43361"/>
                  </a:cubicBezTo>
                  <a:cubicBezTo>
                    <a:pt x="7708" y="43845"/>
                    <a:pt x="7605" y="44328"/>
                    <a:pt x="7466" y="44812"/>
                  </a:cubicBezTo>
                  <a:cubicBezTo>
                    <a:pt x="7432" y="44882"/>
                    <a:pt x="7397" y="44951"/>
                    <a:pt x="7328" y="44951"/>
                  </a:cubicBezTo>
                  <a:cubicBezTo>
                    <a:pt x="7259" y="44951"/>
                    <a:pt x="7259" y="44882"/>
                    <a:pt x="7259" y="44812"/>
                  </a:cubicBezTo>
                  <a:cubicBezTo>
                    <a:pt x="7294" y="44017"/>
                    <a:pt x="7328" y="43188"/>
                    <a:pt x="7536" y="42427"/>
                  </a:cubicBezTo>
                  <a:cubicBezTo>
                    <a:pt x="7778" y="41632"/>
                    <a:pt x="7778" y="40768"/>
                    <a:pt x="8020" y="39939"/>
                  </a:cubicBezTo>
                  <a:cubicBezTo>
                    <a:pt x="8261" y="39075"/>
                    <a:pt x="8331" y="38176"/>
                    <a:pt x="8573" y="37312"/>
                  </a:cubicBezTo>
                  <a:cubicBezTo>
                    <a:pt x="8780" y="36551"/>
                    <a:pt x="8918" y="35791"/>
                    <a:pt x="9091" y="35065"/>
                  </a:cubicBezTo>
                  <a:cubicBezTo>
                    <a:pt x="9333" y="33821"/>
                    <a:pt x="9817" y="32680"/>
                    <a:pt x="10266" y="31505"/>
                  </a:cubicBezTo>
                  <a:cubicBezTo>
                    <a:pt x="10439" y="30952"/>
                    <a:pt x="10716" y="30433"/>
                    <a:pt x="10958" y="29880"/>
                  </a:cubicBezTo>
                  <a:cubicBezTo>
                    <a:pt x="11269" y="29189"/>
                    <a:pt x="11476" y="28429"/>
                    <a:pt x="11787" y="27703"/>
                  </a:cubicBezTo>
                  <a:cubicBezTo>
                    <a:pt x="11822" y="27599"/>
                    <a:pt x="11822" y="27461"/>
                    <a:pt x="11960" y="27392"/>
                  </a:cubicBezTo>
                  <a:close/>
                  <a:moveTo>
                    <a:pt x="5254" y="46057"/>
                  </a:moveTo>
                  <a:lnTo>
                    <a:pt x="5358" y="46783"/>
                  </a:lnTo>
                  <a:cubicBezTo>
                    <a:pt x="5220" y="46575"/>
                    <a:pt x="5220" y="46299"/>
                    <a:pt x="5254" y="46057"/>
                  </a:cubicBezTo>
                  <a:close/>
                  <a:moveTo>
                    <a:pt x="29484" y="46126"/>
                  </a:moveTo>
                  <a:lnTo>
                    <a:pt x="29484" y="46126"/>
                  </a:lnTo>
                  <a:cubicBezTo>
                    <a:pt x="29415" y="46437"/>
                    <a:pt x="29243" y="46679"/>
                    <a:pt x="29139" y="46921"/>
                  </a:cubicBezTo>
                  <a:cubicBezTo>
                    <a:pt x="29111" y="46977"/>
                    <a:pt x="29083" y="47078"/>
                    <a:pt x="29000" y="47078"/>
                  </a:cubicBezTo>
                  <a:cubicBezTo>
                    <a:pt x="28980" y="47078"/>
                    <a:pt x="28958" y="47072"/>
                    <a:pt x="28931" y="47059"/>
                  </a:cubicBezTo>
                  <a:cubicBezTo>
                    <a:pt x="28828" y="46990"/>
                    <a:pt x="28862" y="46852"/>
                    <a:pt x="28931" y="46783"/>
                  </a:cubicBezTo>
                  <a:cubicBezTo>
                    <a:pt x="29070" y="46575"/>
                    <a:pt x="29243" y="46333"/>
                    <a:pt x="29484" y="46126"/>
                  </a:cubicBezTo>
                  <a:close/>
                  <a:moveTo>
                    <a:pt x="28759" y="34097"/>
                  </a:moveTo>
                  <a:cubicBezTo>
                    <a:pt x="28862" y="34408"/>
                    <a:pt x="28620" y="34650"/>
                    <a:pt x="28551" y="34892"/>
                  </a:cubicBezTo>
                  <a:cubicBezTo>
                    <a:pt x="28482" y="35134"/>
                    <a:pt x="28344" y="35376"/>
                    <a:pt x="28136" y="35549"/>
                  </a:cubicBezTo>
                  <a:lnTo>
                    <a:pt x="28136" y="35583"/>
                  </a:lnTo>
                  <a:cubicBezTo>
                    <a:pt x="28136" y="35583"/>
                    <a:pt x="28102" y="35583"/>
                    <a:pt x="28102" y="35549"/>
                  </a:cubicBezTo>
                  <a:lnTo>
                    <a:pt x="28102" y="35549"/>
                  </a:lnTo>
                  <a:cubicBezTo>
                    <a:pt x="28109" y="35556"/>
                    <a:pt x="28113" y="35559"/>
                    <a:pt x="28116" y="35559"/>
                  </a:cubicBezTo>
                  <a:cubicBezTo>
                    <a:pt x="28119" y="35559"/>
                    <a:pt x="28119" y="35554"/>
                    <a:pt x="28119" y="35549"/>
                  </a:cubicBezTo>
                  <a:lnTo>
                    <a:pt x="28102" y="35549"/>
                  </a:lnTo>
                  <a:cubicBezTo>
                    <a:pt x="28067" y="35618"/>
                    <a:pt x="28033" y="35653"/>
                    <a:pt x="27998" y="35722"/>
                  </a:cubicBezTo>
                  <a:cubicBezTo>
                    <a:pt x="27756" y="36413"/>
                    <a:pt x="27238" y="36966"/>
                    <a:pt x="26892" y="37623"/>
                  </a:cubicBezTo>
                  <a:cubicBezTo>
                    <a:pt x="26858" y="37727"/>
                    <a:pt x="26823" y="37830"/>
                    <a:pt x="26685" y="37830"/>
                  </a:cubicBezTo>
                  <a:cubicBezTo>
                    <a:pt x="26546" y="37830"/>
                    <a:pt x="26512" y="37934"/>
                    <a:pt x="26443" y="38072"/>
                  </a:cubicBezTo>
                  <a:cubicBezTo>
                    <a:pt x="26132" y="38729"/>
                    <a:pt x="25751" y="39351"/>
                    <a:pt x="25371" y="39973"/>
                  </a:cubicBezTo>
                  <a:cubicBezTo>
                    <a:pt x="24714" y="41010"/>
                    <a:pt x="24161" y="42116"/>
                    <a:pt x="23505" y="43153"/>
                  </a:cubicBezTo>
                  <a:cubicBezTo>
                    <a:pt x="23090" y="43810"/>
                    <a:pt x="22675" y="44432"/>
                    <a:pt x="22191" y="44951"/>
                  </a:cubicBezTo>
                  <a:cubicBezTo>
                    <a:pt x="22122" y="45020"/>
                    <a:pt x="22053" y="45089"/>
                    <a:pt x="22053" y="45158"/>
                  </a:cubicBezTo>
                  <a:cubicBezTo>
                    <a:pt x="21915" y="45538"/>
                    <a:pt x="21673" y="45849"/>
                    <a:pt x="21327" y="46057"/>
                  </a:cubicBezTo>
                  <a:cubicBezTo>
                    <a:pt x="21293" y="46091"/>
                    <a:pt x="21189" y="46160"/>
                    <a:pt x="21258" y="46230"/>
                  </a:cubicBezTo>
                  <a:cubicBezTo>
                    <a:pt x="21289" y="46276"/>
                    <a:pt x="21327" y="46295"/>
                    <a:pt x="21366" y="46295"/>
                  </a:cubicBezTo>
                  <a:cubicBezTo>
                    <a:pt x="21414" y="46295"/>
                    <a:pt x="21462" y="46267"/>
                    <a:pt x="21500" y="46230"/>
                  </a:cubicBezTo>
                  <a:cubicBezTo>
                    <a:pt x="21707" y="46057"/>
                    <a:pt x="21846" y="45815"/>
                    <a:pt x="22018" y="45607"/>
                  </a:cubicBezTo>
                  <a:cubicBezTo>
                    <a:pt x="22088" y="45469"/>
                    <a:pt x="22191" y="45296"/>
                    <a:pt x="22399" y="45296"/>
                  </a:cubicBezTo>
                  <a:cubicBezTo>
                    <a:pt x="22433" y="45262"/>
                    <a:pt x="22433" y="45262"/>
                    <a:pt x="22468" y="45262"/>
                  </a:cubicBezTo>
                  <a:lnTo>
                    <a:pt x="22399" y="45296"/>
                  </a:lnTo>
                  <a:cubicBezTo>
                    <a:pt x="22329" y="45538"/>
                    <a:pt x="22157" y="45711"/>
                    <a:pt x="22018" y="45884"/>
                  </a:cubicBezTo>
                  <a:cubicBezTo>
                    <a:pt x="21604" y="46333"/>
                    <a:pt x="21189" y="46713"/>
                    <a:pt x="20739" y="47197"/>
                  </a:cubicBezTo>
                  <a:cubicBezTo>
                    <a:pt x="20739" y="46990"/>
                    <a:pt x="20774" y="46852"/>
                    <a:pt x="20843" y="46713"/>
                  </a:cubicBezTo>
                  <a:cubicBezTo>
                    <a:pt x="21085" y="46022"/>
                    <a:pt x="21465" y="45469"/>
                    <a:pt x="21776" y="44812"/>
                  </a:cubicBezTo>
                  <a:cubicBezTo>
                    <a:pt x="22226" y="43948"/>
                    <a:pt x="22848" y="43188"/>
                    <a:pt x="23332" y="42358"/>
                  </a:cubicBezTo>
                  <a:cubicBezTo>
                    <a:pt x="23608" y="41943"/>
                    <a:pt x="23919" y="41563"/>
                    <a:pt x="24196" y="41183"/>
                  </a:cubicBezTo>
                  <a:cubicBezTo>
                    <a:pt x="24403" y="40941"/>
                    <a:pt x="24576" y="40665"/>
                    <a:pt x="24749" y="40388"/>
                  </a:cubicBezTo>
                  <a:cubicBezTo>
                    <a:pt x="25198" y="39766"/>
                    <a:pt x="25613" y="39144"/>
                    <a:pt x="25993" y="38487"/>
                  </a:cubicBezTo>
                  <a:cubicBezTo>
                    <a:pt x="26650" y="37450"/>
                    <a:pt x="27341" y="36413"/>
                    <a:pt x="27998" y="35376"/>
                  </a:cubicBezTo>
                  <a:cubicBezTo>
                    <a:pt x="28206" y="35065"/>
                    <a:pt x="28309" y="34685"/>
                    <a:pt x="28551" y="34339"/>
                  </a:cubicBezTo>
                  <a:cubicBezTo>
                    <a:pt x="28586" y="34270"/>
                    <a:pt x="28655" y="34166"/>
                    <a:pt x="28759" y="34097"/>
                  </a:cubicBezTo>
                  <a:close/>
                  <a:moveTo>
                    <a:pt x="28586" y="47370"/>
                  </a:moveTo>
                  <a:cubicBezTo>
                    <a:pt x="28620" y="47370"/>
                    <a:pt x="28620" y="47405"/>
                    <a:pt x="28586" y="47405"/>
                  </a:cubicBezTo>
                  <a:lnTo>
                    <a:pt x="28586" y="47370"/>
                  </a:lnTo>
                  <a:close/>
                  <a:moveTo>
                    <a:pt x="6983" y="46368"/>
                  </a:moveTo>
                  <a:cubicBezTo>
                    <a:pt x="7121" y="46402"/>
                    <a:pt x="7190" y="46437"/>
                    <a:pt x="7155" y="46575"/>
                  </a:cubicBezTo>
                  <a:cubicBezTo>
                    <a:pt x="7086" y="47094"/>
                    <a:pt x="7052" y="47647"/>
                    <a:pt x="6844" y="48234"/>
                  </a:cubicBezTo>
                  <a:cubicBezTo>
                    <a:pt x="6741" y="48096"/>
                    <a:pt x="6775" y="48027"/>
                    <a:pt x="6775" y="47992"/>
                  </a:cubicBezTo>
                  <a:cubicBezTo>
                    <a:pt x="6844" y="47439"/>
                    <a:pt x="6879" y="46921"/>
                    <a:pt x="6983" y="46368"/>
                  </a:cubicBezTo>
                  <a:close/>
                  <a:moveTo>
                    <a:pt x="13481" y="48234"/>
                  </a:moveTo>
                  <a:cubicBezTo>
                    <a:pt x="13481" y="48234"/>
                    <a:pt x="13481" y="48269"/>
                    <a:pt x="13481" y="48269"/>
                  </a:cubicBezTo>
                  <a:cubicBezTo>
                    <a:pt x="13481" y="48286"/>
                    <a:pt x="13472" y="48295"/>
                    <a:pt x="13464" y="48295"/>
                  </a:cubicBezTo>
                  <a:cubicBezTo>
                    <a:pt x="13455" y="48295"/>
                    <a:pt x="13446" y="48286"/>
                    <a:pt x="13446" y="48269"/>
                  </a:cubicBezTo>
                  <a:cubicBezTo>
                    <a:pt x="13446" y="48269"/>
                    <a:pt x="13446" y="48234"/>
                    <a:pt x="13446" y="48234"/>
                  </a:cubicBezTo>
                  <a:close/>
                  <a:moveTo>
                    <a:pt x="10646" y="46333"/>
                  </a:moveTo>
                  <a:lnTo>
                    <a:pt x="10646" y="46333"/>
                  </a:lnTo>
                  <a:cubicBezTo>
                    <a:pt x="10405" y="47025"/>
                    <a:pt x="9955" y="47612"/>
                    <a:pt x="9610" y="48303"/>
                  </a:cubicBezTo>
                  <a:cubicBezTo>
                    <a:pt x="9575" y="47854"/>
                    <a:pt x="9955" y="47197"/>
                    <a:pt x="10646" y="46333"/>
                  </a:cubicBezTo>
                  <a:close/>
                  <a:moveTo>
                    <a:pt x="28902" y="45783"/>
                  </a:moveTo>
                  <a:cubicBezTo>
                    <a:pt x="28930" y="45783"/>
                    <a:pt x="28963" y="45792"/>
                    <a:pt x="29001" y="45815"/>
                  </a:cubicBezTo>
                  <a:cubicBezTo>
                    <a:pt x="28655" y="46472"/>
                    <a:pt x="28240" y="47094"/>
                    <a:pt x="27791" y="47716"/>
                  </a:cubicBezTo>
                  <a:cubicBezTo>
                    <a:pt x="27549" y="48062"/>
                    <a:pt x="27169" y="48269"/>
                    <a:pt x="26823" y="48476"/>
                  </a:cubicBezTo>
                  <a:cubicBezTo>
                    <a:pt x="26788" y="48494"/>
                    <a:pt x="26754" y="48502"/>
                    <a:pt x="26724" y="48502"/>
                  </a:cubicBezTo>
                  <a:cubicBezTo>
                    <a:pt x="26693" y="48502"/>
                    <a:pt x="26667" y="48494"/>
                    <a:pt x="26650" y="48476"/>
                  </a:cubicBezTo>
                  <a:cubicBezTo>
                    <a:pt x="26719" y="48373"/>
                    <a:pt x="26616" y="48373"/>
                    <a:pt x="26546" y="48338"/>
                  </a:cubicBezTo>
                  <a:cubicBezTo>
                    <a:pt x="26823" y="47992"/>
                    <a:pt x="27169" y="47750"/>
                    <a:pt x="27445" y="47439"/>
                  </a:cubicBezTo>
                  <a:cubicBezTo>
                    <a:pt x="27860" y="46955"/>
                    <a:pt x="28275" y="46472"/>
                    <a:pt x="28689" y="45988"/>
                  </a:cubicBezTo>
                  <a:cubicBezTo>
                    <a:pt x="28744" y="45906"/>
                    <a:pt x="28798" y="45783"/>
                    <a:pt x="28902" y="45783"/>
                  </a:cubicBezTo>
                  <a:close/>
                  <a:moveTo>
                    <a:pt x="6775" y="48303"/>
                  </a:moveTo>
                  <a:cubicBezTo>
                    <a:pt x="6775" y="48303"/>
                    <a:pt x="6810" y="48338"/>
                    <a:pt x="6810" y="48373"/>
                  </a:cubicBezTo>
                  <a:cubicBezTo>
                    <a:pt x="6810" y="48407"/>
                    <a:pt x="6775" y="48442"/>
                    <a:pt x="6741" y="48511"/>
                  </a:cubicBezTo>
                  <a:cubicBezTo>
                    <a:pt x="6706" y="48476"/>
                    <a:pt x="6706" y="48442"/>
                    <a:pt x="6706" y="48407"/>
                  </a:cubicBezTo>
                  <a:cubicBezTo>
                    <a:pt x="6706" y="48338"/>
                    <a:pt x="6706" y="48303"/>
                    <a:pt x="6775" y="48303"/>
                  </a:cubicBezTo>
                  <a:close/>
                  <a:moveTo>
                    <a:pt x="14103" y="48580"/>
                  </a:moveTo>
                  <a:lnTo>
                    <a:pt x="14103" y="48615"/>
                  </a:lnTo>
                  <a:lnTo>
                    <a:pt x="14068" y="48580"/>
                  </a:lnTo>
                  <a:close/>
                  <a:moveTo>
                    <a:pt x="13727" y="48623"/>
                  </a:moveTo>
                  <a:cubicBezTo>
                    <a:pt x="13740" y="48623"/>
                    <a:pt x="13757" y="48632"/>
                    <a:pt x="13757" y="48649"/>
                  </a:cubicBezTo>
                  <a:lnTo>
                    <a:pt x="13723" y="48649"/>
                  </a:lnTo>
                  <a:cubicBezTo>
                    <a:pt x="13705" y="48632"/>
                    <a:pt x="13714" y="48623"/>
                    <a:pt x="13727" y="48623"/>
                  </a:cubicBezTo>
                  <a:close/>
                  <a:moveTo>
                    <a:pt x="13239" y="48787"/>
                  </a:moveTo>
                  <a:cubicBezTo>
                    <a:pt x="13273" y="48787"/>
                    <a:pt x="13273" y="48822"/>
                    <a:pt x="13273" y="48822"/>
                  </a:cubicBezTo>
                  <a:cubicBezTo>
                    <a:pt x="13256" y="48839"/>
                    <a:pt x="13247" y="48848"/>
                    <a:pt x="13239" y="48848"/>
                  </a:cubicBezTo>
                  <a:cubicBezTo>
                    <a:pt x="13230" y="48848"/>
                    <a:pt x="13222" y="48839"/>
                    <a:pt x="13204" y="48822"/>
                  </a:cubicBezTo>
                  <a:cubicBezTo>
                    <a:pt x="13204" y="48822"/>
                    <a:pt x="13239" y="48787"/>
                    <a:pt x="13239" y="48787"/>
                  </a:cubicBezTo>
                  <a:close/>
                  <a:moveTo>
                    <a:pt x="27486" y="49059"/>
                  </a:moveTo>
                  <a:cubicBezTo>
                    <a:pt x="27503" y="49059"/>
                    <a:pt x="27514" y="49078"/>
                    <a:pt x="27514" y="49098"/>
                  </a:cubicBezTo>
                  <a:lnTo>
                    <a:pt x="27445" y="49098"/>
                  </a:lnTo>
                  <a:cubicBezTo>
                    <a:pt x="27460" y="49069"/>
                    <a:pt x="27474" y="49059"/>
                    <a:pt x="27486" y="49059"/>
                  </a:cubicBezTo>
                  <a:close/>
                  <a:moveTo>
                    <a:pt x="26546" y="48338"/>
                  </a:moveTo>
                  <a:lnTo>
                    <a:pt x="26546" y="48338"/>
                  </a:lnTo>
                  <a:cubicBezTo>
                    <a:pt x="26443" y="48615"/>
                    <a:pt x="26304" y="48822"/>
                    <a:pt x="26097" y="48960"/>
                  </a:cubicBezTo>
                  <a:lnTo>
                    <a:pt x="26097" y="48995"/>
                  </a:lnTo>
                  <a:cubicBezTo>
                    <a:pt x="25993" y="49098"/>
                    <a:pt x="25821" y="49133"/>
                    <a:pt x="25751" y="49237"/>
                  </a:cubicBezTo>
                  <a:lnTo>
                    <a:pt x="25509" y="49271"/>
                  </a:lnTo>
                  <a:cubicBezTo>
                    <a:pt x="25579" y="49237"/>
                    <a:pt x="25648" y="49237"/>
                    <a:pt x="25751" y="49237"/>
                  </a:cubicBezTo>
                  <a:cubicBezTo>
                    <a:pt x="25717" y="49202"/>
                    <a:pt x="25682" y="49133"/>
                    <a:pt x="25751" y="49064"/>
                  </a:cubicBezTo>
                  <a:cubicBezTo>
                    <a:pt x="26028" y="48856"/>
                    <a:pt x="26235" y="48545"/>
                    <a:pt x="26546" y="48338"/>
                  </a:cubicBezTo>
                  <a:close/>
                  <a:moveTo>
                    <a:pt x="24790" y="27439"/>
                  </a:moveTo>
                  <a:cubicBezTo>
                    <a:pt x="24897" y="27439"/>
                    <a:pt x="24907" y="27532"/>
                    <a:pt x="24853" y="27668"/>
                  </a:cubicBezTo>
                  <a:cubicBezTo>
                    <a:pt x="24611" y="28187"/>
                    <a:pt x="24231" y="28601"/>
                    <a:pt x="23850" y="28982"/>
                  </a:cubicBezTo>
                  <a:cubicBezTo>
                    <a:pt x="23574" y="29258"/>
                    <a:pt x="23332" y="29569"/>
                    <a:pt x="23090" y="29915"/>
                  </a:cubicBezTo>
                  <a:cubicBezTo>
                    <a:pt x="22537" y="30744"/>
                    <a:pt x="21984" y="31574"/>
                    <a:pt x="21431" y="32404"/>
                  </a:cubicBezTo>
                  <a:cubicBezTo>
                    <a:pt x="21327" y="32576"/>
                    <a:pt x="21154" y="32749"/>
                    <a:pt x="21154" y="32957"/>
                  </a:cubicBezTo>
                  <a:cubicBezTo>
                    <a:pt x="21154" y="33129"/>
                    <a:pt x="20981" y="33129"/>
                    <a:pt x="20912" y="33233"/>
                  </a:cubicBezTo>
                  <a:cubicBezTo>
                    <a:pt x="20739" y="33648"/>
                    <a:pt x="20498" y="34063"/>
                    <a:pt x="20290" y="34443"/>
                  </a:cubicBezTo>
                  <a:cubicBezTo>
                    <a:pt x="20152" y="34685"/>
                    <a:pt x="20083" y="34927"/>
                    <a:pt x="19772" y="34996"/>
                  </a:cubicBezTo>
                  <a:cubicBezTo>
                    <a:pt x="19633" y="35030"/>
                    <a:pt x="19599" y="35238"/>
                    <a:pt x="19461" y="35272"/>
                  </a:cubicBezTo>
                  <a:cubicBezTo>
                    <a:pt x="19475" y="35277"/>
                    <a:pt x="19489" y="35279"/>
                    <a:pt x="19503" y="35279"/>
                  </a:cubicBezTo>
                  <a:cubicBezTo>
                    <a:pt x="19594" y="35279"/>
                    <a:pt x="19692" y="35194"/>
                    <a:pt x="19841" y="35134"/>
                  </a:cubicBezTo>
                  <a:lnTo>
                    <a:pt x="19841" y="35134"/>
                  </a:lnTo>
                  <a:cubicBezTo>
                    <a:pt x="19737" y="35480"/>
                    <a:pt x="19530" y="35756"/>
                    <a:pt x="19391" y="35998"/>
                  </a:cubicBezTo>
                  <a:cubicBezTo>
                    <a:pt x="18700" y="37415"/>
                    <a:pt x="17974" y="38798"/>
                    <a:pt x="17421" y="40250"/>
                  </a:cubicBezTo>
                  <a:cubicBezTo>
                    <a:pt x="17041" y="41390"/>
                    <a:pt x="16626" y="42497"/>
                    <a:pt x="16211" y="43637"/>
                  </a:cubicBezTo>
                  <a:cubicBezTo>
                    <a:pt x="15866" y="44501"/>
                    <a:pt x="15520" y="45331"/>
                    <a:pt x="15175" y="46160"/>
                  </a:cubicBezTo>
                  <a:cubicBezTo>
                    <a:pt x="14898" y="46817"/>
                    <a:pt x="14656" y="47439"/>
                    <a:pt x="14310" y="48062"/>
                  </a:cubicBezTo>
                  <a:cubicBezTo>
                    <a:pt x="14310" y="47854"/>
                    <a:pt x="14380" y="47681"/>
                    <a:pt x="14414" y="47508"/>
                  </a:cubicBezTo>
                  <a:cubicBezTo>
                    <a:pt x="14483" y="47370"/>
                    <a:pt x="14552" y="47232"/>
                    <a:pt x="14414" y="47094"/>
                  </a:cubicBezTo>
                  <a:cubicBezTo>
                    <a:pt x="14345" y="47025"/>
                    <a:pt x="14414" y="46955"/>
                    <a:pt x="14449" y="46886"/>
                  </a:cubicBezTo>
                  <a:cubicBezTo>
                    <a:pt x="14518" y="46610"/>
                    <a:pt x="14691" y="46402"/>
                    <a:pt x="14691" y="46160"/>
                  </a:cubicBezTo>
                  <a:cubicBezTo>
                    <a:pt x="14658" y="46155"/>
                    <a:pt x="14628" y="46152"/>
                    <a:pt x="14600" y="46152"/>
                  </a:cubicBezTo>
                  <a:cubicBezTo>
                    <a:pt x="14452" y="46152"/>
                    <a:pt x="14374" y="46233"/>
                    <a:pt x="14345" y="46437"/>
                  </a:cubicBezTo>
                  <a:cubicBezTo>
                    <a:pt x="14310" y="46610"/>
                    <a:pt x="14207" y="46783"/>
                    <a:pt x="14138" y="46955"/>
                  </a:cubicBezTo>
                  <a:cubicBezTo>
                    <a:pt x="14109" y="47040"/>
                    <a:pt x="14104" y="47147"/>
                    <a:pt x="13992" y="47147"/>
                  </a:cubicBezTo>
                  <a:cubicBezTo>
                    <a:pt x="13966" y="47147"/>
                    <a:pt x="13934" y="47141"/>
                    <a:pt x="13896" y="47128"/>
                  </a:cubicBezTo>
                  <a:cubicBezTo>
                    <a:pt x="13877" y="47122"/>
                    <a:pt x="13860" y="47119"/>
                    <a:pt x="13844" y="47119"/>
                  </a:cubicBezTo>
                  <a:cubicBezTo>
                    <a:pt x="13770" y="47119"/>
                    <a:pt x="13723" y="47181"/>
                    <a:pt x="13723" y="47267"/>
                  </a:cubicBezTo>
                  <a:cubicBezTo>
                    <a:pt x="13654" y="47750"/>
                    <a:pt x="13377" y="48131"/>
                    <a:pt x="13204" y="48545"/>
                  </a:cubicBezTo>
                  <a:cubicBezTo>
                    <a:pt x="12997" y="49133"/>
                    <a:pt x="12720" y="49686"/>
                    <a:pt x="12548" y="50274"/>
                  </a:cubicBezTo>
                  <a:cubicBezTo>
                    <a:pt x="12478" y="50550"/>
                    <a:pt x="12409" y="50792"/>
                    <a:pt x="12236" y="51000"/>
                  </a:cubicBezTo>
                  <a:cubicBezTo>
                    <a:pt x="12236" y="50619"/>
                    <a:pt x="12236" y="50205"/>
                    <a:pt x="12340" y="49824"/>
                  </a:cubicBezTo>
                  <a:cubicBezTo>
                    <a:pt x="12548" y="49029"/>
                    <a:pt x="12755" y="48234"/>
                    <a:pt x="13031" y="47439"/>
                  </a:cubicBezTo>
                  <a:cubicBezTo>
                    <a:pt x="13170" y="47025"/>
                    <a:pt x="13343" y="46610"/>
                    <a:pt x="13481" y="46195"/>
                  </a:cubicBezTo>
                  <a:cubicBezTo>
                    <a:pt x="13515" y="46091"/>
                    <a:pt x="13550" y="45953"/>
                    <a:pt x="13585" y="45849"/>
                  </a:cubicBezTo>
                  <a:lnTo>
                    <a:pt x="13585" y="45849"/>
                  </a:lnTo>
                  <a:cubicBezTo>
                    <a:pt x="13343" y="46195"/>
                    <a:pt x="13204" y="46610"/>
                    <a:pt x="13031" y="46990"/>
                  </a:cubicBezTo>
                  <a:cubicBezTo>
                    <a:pt x="12997" y="47094"/>
                    <a:pt x="12962" y="47163"/>
                    <a:pt x="12928" y="47267"/>
                  </a:cubicBezTo>
                  <a:cubicBezTo>
                    <a:pt x="12928" y="47296"/>
                    <a:pt x="12902" y="47377"/>
                    <a:pt x="12851" y="47377"/>
                  </a:cubicBezTo>
                  <a:cubicBezTo>
                    <a:pt x="12843" y="47377"/>
                    <a:pt x="12834" y="47375"/>
                    <a:pt x="12824" y="47370"/>
                  </a:cubicBezTo>
                  <a:cubicBezTo>
                    <a:pt x="12720" y="47336"/>
                    <a:pt x="12686" y="47267"/>
                    <a:pt x="12686" y="47197"/>
                  </a:cubicBezTo>
                  <a:cubicBezTo>
                    <a:pt x="12720" y="47094"/>
                    <a:pt x="12720" y="46990"/>
                    <a:pt x="12755" y="46921"/>
                  </a:cubicBezTo>
                  <a:cubicBezTo>
                    <a:pt x="13101" y="45884"/>
                    <a:pt x="13515" y="44847"/>
                    <a:pt x="13965" y="43845"/>
                  </a:cubicBezTo>
                  <a:cubicBezTo>
                    <a:pt x="14172" y="43430"/>
                    <a:pt x="14345" y="43015"/>
                    <a:pt x="14587" y="42600"/>
                  </a:cubicBezTo>
                  <a:cubicBezTo>
                    <a:pt x="14863" y="42151"/>
                    <a:pt x="15036" y="41632"/>
                    <a:pt x="15244" y="41148"/>
                  </a:cubicBezTo>
                  <a:cubicBezTo>
                    <a:pt x="15520" y="40561"/>
                    <a:pt x="15831" y="39973"/>
                    <a:pt x="16142" y="39420"/>
                  </a:cubicBezTo>
                  <a:cubicBezTo>
                    <a:pt x="16246" y="39247"/>
                    <a:pt x="16315" y="39040"/>
                    <a:pt x="16419" y="38902"/>
                  </a:cubicBezTo>
                  <a:cubicBezTo>
                    <a:pt x="16498" y="38764"/>
                    <a:pt x="16554" y="38705"/>
                    <a:pt x="16632" y="38705"/>
                  </a:cubicBezTo>
                  <a:cubicBezTo>
                    <a:pt x="16692" y="38705"/>
                    <a:pt x="16764" y="38739"/>
                    <a:pt x="16868" y="38798"/>
                  </a:cubicBezTo>
                  <a:cubicBezTo>
                    <a:pt x="16887" y="38807"/>
                    <a:pt x="16903" y="38812"/>
                    <a:pt x="16917" y="38812"/>
                  </a:cubicBezTo>
                  <a:cubicBezTo>
                    <a:pt x="16956" y="38812"/>
                    <a:pt x="16981" y="38780"/>
                    <a:pt x="17006" y="38729"/>
                  </a:cubicBezTo>
                  <a:cubicBezTo>
                    <a:pt x="17214" y="38383"/>
                    <a:pt x="17456" y="38038"/>
                    <a:pt x="17732" y="37727"/>
                  </a:cubicBezTo>
                  <a:cubicBezTo>
                    <a:pt x="17767" y="37692"/>
                    <a:pt x="17732" y="37623"/>
                    <a:pt x="17732" y="37588"/>
                  </a:cubicBezTo>
                  <a:cubicBezTo>
                    <a:pt x="17387" y="37796"/>
                    <a:pt x="17179" y="38107"/>
                    <a:pt x="17006" y="38487"/>
                  </a:cubicBezTo>
                  <a:cubicBezTo>
                    <a:pt x="16985" y="38531"/>
                    <a:pt x="16949" y="38574"/>
                    <a:pt x="16899" y="38574"/>
                  </a:cubicBezTo>
                  <a:cubicBezTo>
                    <a:pt x="16871" y="38574"/>
                    <a:pt x="16837" y="38560"/>
                    <a:pt x="16799" y="38522"/>
                  </a:cubicBezTo>
                  <a:cubicBezTo>
                    <a:pt x="16730" y="38487"/>
                    <a:pt x="16661" y="38452"/>
                    <a:pt x="16695" y="38314"/>
                  </a:cubicBezTo>
                  <a:cubicBezTo>
                    <a:pt x="16868" y="38003"/>
                    <a:pt x="17006" y="37692"/>
                    <a:pt x="17248" y="37415"/>
                  </a:cubicBezTo>
                  <a:cubicBezTo>
                    <a:pt x="17456" y="37208"/>
                    <a:pt x="17594" y="36966"/>
                    <a:pt x="17732" y="36690"/>
                  </a:cubicBezTo>
                  <a:cubicBezTo>
                    <a:pt x="18147" y="35895"/>
                    <a:pt x="18631" y="35100"/>
                    <a:pt x="19149" y="34374"/>
                  </a:cubicBezTo>
                  <a:cubicBezTo>
                    <a:pt x="19599" y="33682"/>
                    <a:pt x="20083" y="33026"/>
                    <a:pt x="20601" y="32404"/>
                  </a:cubicBezTo>
                  <a:cubicBezTo>
                    <a:pt x="21327" y="31574"/>
                    <a:pt x="22122" y="30744"/>
                    <a:pt x="22641" y="29777"/>
                  </a:cubicBezTo>
                  <a:cubicBezTo>
                    <a:pt x="22883" y="29327"/>
                    <a:pt x="23194" y="28947"/>
                    <a:pt x="23505" y="28567"/>
                  </a:cubicBezTo>
                  <a:cubicBezTo>
                    <a:pt x="23781" y="28187"/>
                    <a:pt x="24127" y="27875"/>
                    <a:pt x="24473" y="27564"/>
                  </a:cubicBezTo>
                  <a:cubicBezTo>
                    <a:pt x="24542" y="27530"/>
                    <a:pt x="24611" y="27461"/>
                    <a:pt x="24680" y="27461"/>
                  </a:cubicBezTo>
                  <a:cubicBezTo>
                    <a:pt x="24724" y="27446"/>
                    <a:pt x="24761" y="27439"/>
                    <a:pt x="24790" y="27439"/>
                  </a:cubicBezTo>
                  <a:close/>
                  <a:moveTo>
                    <a:pt x="26788" y="50758"/>
                  </a:moveTo>
                  <a:cubicBezTo>
                    <a:pt x="26719" y="50930"/>
                    <a:pt x="26685" y="51034"/>
                    <a:pt x="26546" y="51069"/>
                  </a:cubicBezTo>
                  <a:cubicBezTo>
                    <a:pt x="26581" y="50965"/>
                    <a:pt x="26616" y="50861"/>
                    <a:pt x="26788" y="50758"/>
                  </a:cubicBezTo>
                  <a:close/>
                  <a:moveTo>
                    <a:pt x="26546" y="51103"/>
                  </a:moveTo>
                  <a:cubicBezTo>
                    <a:pt x="26581" y="51241"/>
                    <a:pt x="26512" y="51311"/>
                    <a:pt x="26408" y="51311"/>
                  </a:cubicBezTo>
                  <a:cubicBezTo>
                    <a:pt x="26374" y="51207"/>
                    <a:pt x="26408" y="51138"/>
                    <a:pt x="26546" y="51103"/>
                  </a:cubicBezTo>
                  <a:close/>
                  <a:moveTo>
                    <a:pt x="25890" y="50965"/>
                  </a:moveTo>
                  <a:cubicBezTo>
                    <a:pt x="25890" y="51172"/>
                    <a:pt x="25786" y="51311"/>
                    <a:pt x="25579" y="51380"/>
                  </a:cubicBezTo>
                  <a:cubicBezTo>
                    <a:pt x="25648" y="51207"/>
                    <a:pt x="25717" y="51069"/>
                    <a:pt x="25890" y="50965"/>
                  </a:cubicBezTo>
                  <a:close/>
                  <a:moveTo>
                    <a:pt x="26374" y="51345"/>
                  </a:moveTo>
                  <a:lnTo>
                    <a:pt x="26374" y="51345"/>
                  </a:lnTo>
                  <a:cubicBezTo>
                    <a:pt x="26339" y="51587"/>
                    <a:pt x="26201" y="51725"/>
                    <a:pt x="26028" y="51864"/>
                  </a:cubicBezTo>
                  <a:cubicBezTo>
                    <a:pt x="26063" y="51656"/>
                    <a:pt x="26166" y="51449"/>
                    <a:pt x="26374" y="51345"/>
                  </a:cubicBezTo>
                  <a:close/>
                  <a:moveTo>
                    <a:pt x="25993" y="51898"/>
                  </a:moveTo>
                  <a:cubicBezTo>
                    <a:pt x="25993" y="51933"/>
                    <a:pt x="25959" y="51933"/>
                    <a:pt x="25890" y="51933"/>
                  </a:cubicBezTo>
                  <a:cubicBezTo>
                    <a:pt x="25924" y="51898"/>
                    <a:pt x="25959" y="51898"/>
                    <a:pt x="25993" y="51898"/>
                  </a:cubicBezTo>
                  <a:close/>
                  <a:moveTo>
                    <a:pt x="25579" y="52002"/>
                  </a:moveTo>
                  <a:cubicBezTo>
                    <a:pt x="25579" y="52002"/>
                    <a:pt x="25613" y="52036"/>
                    <a:pt x="25613" y="52071"/>
                  </a:cubicBezTo>
                  <a:cubicBezTo>
                    <a:pt x="25579" y="52071"/>
                    <a:pt x="25579" y="52106"/>
                    <a:pt x="25579" y="52106"/>
                  </a:cubicBezTo>
                  <a:cubicBezTo>
                    <a:pt x="25568" y="52116"/>
                    <a:pt x="25558" y="52120"/>
                    <a:pt x="25550" y="52120"/>
                  </a:cubicBezTo>
                  <a:cubicBezTo>
                    <a:pt x="25530" y="52120"/>
                    <a:pt x="25520" y="52095"/>
                    <a:pt x="25544" y="52071"/>
                  </a:cubicBezTo>
                  <a:cubicBezTo>
                    <a:pt x="25544" y="52071"/>
                    <a:pt x="25544" y="52036"/>
                    <a:pt x="25579" y="52002"/>
                  </a:cubicBezTo>
                  <a:close/>
                  <a:moveTo>
                    <a:pt x="14621" y="42185"/>
                  </a:moveTo>
                  <a:lnTo>
                    <a:pt x="14621" y="42185"/>
                  </a:lnTo>
                  <a:cubicBezTo>
                    <a:pt x="14380" y="42808"/>
                    <a:pt x="14068" y="43395"/>
                    <a:pt x="13792" y="43983"/>
                  </a:cubicBezTo>
                  <a:cubicBezTo>
                    <a:pt x="13273" y="45123"/>
                    <a:pt x="12790" y="46299"/>
                    <a:pt x="12409" y="47474"/>
                  </a:cubicBezTo>
                  <a:cubicBezTo>
                    <a:pt x="12271" y="47854"/>
                    <a:pt x="12306" y="48269"/>
                    <a:pt x="12271" y="48684"/>
                  </a:cubicBezTo>
                  <a:cubicBezTo>
                    <a:pt x="12236" y="49410"/>
                    <a:pt x="12098" y="50135"/>
                    <a:pt x="11925" y="50861"/>
                  </a:cubicBezTo>
                  <a:cubicBezTo>
                    <a:pt x="11822" y="51241"/>
                    <a:pt x="11822" y="51656"/>
                    <a:pt x="11683" y="52036"/>
                  </a:cubicBezTo>
                  <a:cubicBezTo>
                    <a:pt x="11649" y="52106"/>
                    <a:pt x="11649" y="52209"/>
                    <a:pt x="11580" y="52278"/>
                  </a:cubicBezTo>
                  <a:cubicBezTo>
                    <a:pt x="11476" y="52278"/>
                    <a:pt x="11476" y="52209"/>
                    <a:pt x="11476" y="52175"/>
                  </a:cubicBezTo>
                  <a:cubicBezTo>
                    <a:pt x="11580" y="51829"/>
                    <a:pt x="11614" y="51449"/>
                    <a:pt x="11614" y="51069"/>
                  </a:cubicBezTo>
                  <a:cubicBezTo>
                    <a:pt x="11614" y="50135"/>
                    <a:pt x="11822" y="49271"/>
                    <a:pt x="11995" y="48407"/>
                  </a:cubicBezTo>
                  <a:cubicBezTo>
                    <a:pt x="12202" y="47405"/>
                    <a:pt x="12617" y="46506"/>
                    <a:pt x="12893" y="45573"/>
                  </a:cubicBezTo>
                  <a:cubicBezTo>
                    <a:pt x="13273" y="44432"/>
                    <a:pt x="13826" y="43430"/>
                    <a:pt x="14414" y="42427"/>
                  </a:cubicBezTo>
                  <a:cubicBezTo>
                    <a:pt x="14449" y="42358"/>
                    <a:pt x="14483" y="42220"/>
                    <a:pt x="14621" y="42185"/>
                  </a:cubicBezTo>
                  <a:close/>
                  <a:moveTo>
                    <a:pt x="21223" y="51795"/>
                  </a:moveTo>
                  <a:lnTo>
                    <a:pt x="21223" y="51795"/>
                  </a:lnTo>
                  <a:cubicBezTo>
                    <a:pt x="20981" y="52175"/>
                    <a:pt x="20463" y="52417"/>
                    <a:pt x="19979" y="52451"/>
                  </a:cubicBezTo>
                  <a:lnTo>
                    <a:pt x="19944" y="52382"/>
                  </a:lnTo>
                  <a:cubicBezTo>
                    <a:pt x="20325" y="52209"/>
                    <a:pt x="20739" y="52002"/>
                    <a:pt x="21223" y="51795"/>
                  </a:cubicBezTo>
                  <a:close/>
                  <a:moveTo>
                    <a:pt x="25302" y="52382"/>
                  </a:moveTo>
                  <a:cubicBezTo>
                    <a:pt x="25302" y="52382"/>
                    <a:pt x="25302" y="52417"/>
                    <a:pt x="25337" y="52417"/>
                  </a:cubicBezTo>
                  <a:cubicBezTo>
                    <a:pt x="25337" y="52486"/>
                    <a:pt x="25302" y="52486"/>
                    <a:pt x="25268" y="52486"/>
                  </a:cubicBezTo>
                  <a:cubicBezTo>
                    <a:pt x="25268" y="52486"/>
                    <a:pt x="25233" y="52486"/>
                    <a:pt x="25233" y="52451"/>
                  </a:cubicBezTo>
                  <a:cubicBezTo>
                    <a:pt x="25233" y="52417"/>
                    <a:pt x="25268" y="52417"/>
                    <a:pt x="25302" y="52382"/>
                  </a:cubicBezTo>
                  <a:close/>
                  <a:moveTo>
                    <a:pt x="25129" y="52624"/>
                  </a:moveTo>
                  <a:cubicBezTo>
                    <a:pt x="25129" y="52624"/>
                    <a:pt x="25164" y="52659"/>
                    <a:pt x="25198" y="52659"/>
                  </a:cubicBezTo>
                  <a:lnTo>
                    <a:pt x="25164" y="52659"/>
                  </a:lnTo>
                  <a:cubicBezTo>
                    <a:pt x="25198" y="52728"/>
                    <a:pt x="25164" y="52762"/>
                    <a:pt x="25095" y="52762"/>
                  </a:cubicBezTo>
                  <a:cubicBezTo>
                    <a:pt x="25095" y="52762"/>
                    <a:pt x="25060" y="52728"/>
                    <a:pt x="25060" y="52693"/>
                  </a:cubicBezTo>
                  <a:cubicBezTo>
                    <a:pt x="25060" y="52659"/>
                    <a:pt x="25095" y="52624"/>
                    <a:pt x="25129" y="52624"/>
                  </a:cubicBezTo>
                  <a:close/>
                  <a:moveTo>
                    <a:pt x="13688" y="48856"/>
                  </a:moveTo>
                  <a:lnTo>
                    <a:pt x="13688" y="48856"/>
                  </a:lnTo>
                  <a:cubicBezTo>
                    <a:pt x="13273" y="50274"/>
                    <a:pt x="12824" y="51622"/>
                    <a:pt x="12098" y="52901"/>
                  </a:cubicBezTo>
                  <a:cubicBezTo>
                    <a:pt x="12098" y="52762"/>
                    <a:pt x="12098" y="52659"/>
                    <a:pt x="12133" y="52555"/>
                  </a:cubicBezTo>
                  <a:cubicBezTo>
                    <a:pt x="12271" y="52313"/>
                    <a:pt x="12375" y="52071"/>
                    <a:pt x="12340" y="51760"/>
                  </a:cubicBezTo>
                  <a:cubicBezTo>
                    <a:pt x="12340" y="51725"/>
                    <a:pt x="12375" y="51691"/>
                    <a:pt x="12375" y="51656"/>
                  </a:cubicBezTo>
                  <a:cubicBezTo>
                    <a:pt x="12686" y="51380"/>
                    <a:pt x="12755" y="50965"/>
                    <a:pt x="12893" y="50585"/>
                  </a:cubicBezTo>
                  <a:cubicBezTo>
                    <a:pt x="13101" y="50066"/>
                    <a:pt x="13308" y="49548"/>
                    <a:pt x="13515" y="48995"/>
                  </a:cubicBezTo>
                  <a:cubicBezTo>
                    <a:pt x="13550" y="48960"/>
                    <a:pt x="13585" y="48891"/>
                    <a:pt x="13688" y="48856"/>
                  </a:cubicBezTo>
                  <a:close/>
                  <a:moveTo>
                    <a:pt x="34773" y="30295"/>
                  </a:moveTo>
                  <a:lnTo>
                    <a:pt x="34773" y="30295"/>
                  </a:lnTo>
                  <a:cubicBezTo>
                    <a:pt x="34808" y="30537"/>
                    <a:pt x="34738" y="30744"/>
                    <a:pt x="34704" y="30917"/>
                  </a:cubicBezTo>
                  <a:lnTo>
                    <a:pt x="34738" y="30917"/>
                  </a:lnTo>
                  <a:cubicBezTo>
                    <a:pt x="34566" y="31781"/>
                    <a:pt x="34324" y="32645"/>
                    <a:pt x="34151" y="33510"/>
                  </a:cubicBezTo>
                  <a:cubicBezTo>
                    <a:pt x="33805" y="35169"/>
                    <a:pt x="33287" y="36724"/>
                    <a:pt x="32699" y="38314"/>
                  </a:cubicBezTo>
                  <a:cubicBezTo>
                    <a:pt x="32388" y="39178"/>
                    <a:pt x="31973" y="40008"/>
                    <a:pt x="31558" y="40837"/>
                  </a:cubicBezTo>
                  <a:cubicBezTo>
                    <a:pt x="31351" y="41252"/>
                    <a:pt x="31109" y="41702"/>
                    <a:pt x="30902" y="42116"/>
                  </a:cubicBezTo>
                  <a:cubicBezTo>
                    <a:pt x="30867" y="42220"/>
                    <a:pt x="30833" y="42324"/>
                    <a:pt x="30833" y="42427"/>
                  </a:cubicBezTo>
                  <a:cubicBezTo>
                    <a:pt x="30625" y="42531"/>
                    <a:pt x="30591" y="42738"/>
                    <a:pt x="30487" y="42946"/>
                  </a:cubicBezTo>
                  <a:cubicBezTo>
                    <a:pt x="30245" y="43533"/>
                    <a:pt x="29899" y="44121"/>
                    <a:pt x="29554" y="44674"/>
                  </a:cubicBezTo>
                  <a:cubicBezTo>
                    <a:pt x="29243" y="45158"/>
                    <a:pt x="28862" y="45642"/>
                    <a:pt x="28448" y="46057"/>
                  </a:cubicBezTo>
                  <a:cubicBezTo>
                    <a:pt x="27929" y="46541"/>
                    <a:pt x="27549" y="47163"/>
                    <a:pt x="27030" y="47647"/>
                  </a:cubicBezTo>
                  <a:cubicBezTo>
                    <a:pt x="26408" y="48269"/>
                    <a:pt x="25821" y="48960"/>
                    <a:pt x="25060" y="49410"/>
                  </a:cubicBezTo>
                  <a:cubicBezTo>
                    <a:pt x="24887" y="49513"/>
                    <a:pt x="24749" y="49651"/>
                    <a:pt x="24611" y="49790"/>
                  </a:cubicBezTo>
                  <a:cubicBezTo>
                    <a:pt x="23781" y="50446"/>
                    <a:pt x="22883" y="51000"/>
                    <a:pt x="21915" y="51380"/>
                  </a:cubicBezTo>
                  <a:cubicBezTo>
                    <a:pt x="21362" y="51587"/>
                    <a:pt x="20878" y="51864"/>
                    <a:pt x="20290" y="51933"/>
                  </a:cubicBezTo>
                  <a:cubicBezTo>
                    <a:pt x="20221" y="51967"/>
                    <a:pt x="20186" y="52002"/>
                    <a:pt x="20117" y="52036"/>
                  </a:cubicBezTo>
                  <a:cubicBezTo>
                    <a:pt x="20083" y="52071"/>
                    <a:pt x="20014" y="52071"/>
                    <a:pt x="19979" y="52106"/>
                  </a:cubicBezTo>
                  <a:cubicBezTo>
                    <a:pt x="19953" y="52126"/>
                    <a:pt x="19931" y="52134"/>
                    <a:pt x="19910" y="52134"/>
                  </a:cubicBezTo>
                  <a:cubicBezTo>
                    <a:pt x="19822" y="52134"/>
                    <a:pt x="19773" y="51977"/>
                    <a:pt x="19691" y="51977"/>
                  </a:cubicBezTo>
                  <a:cubicBezTo>
                    <a:pt x="19665" y="51977"/>
                    <a:pt x="19635" y="51994"/>
                    <a:pt x="19599" y="52036"/>
                  </a:cubicBezTo>
                  <a:cubicBezTo>
                    <a:pt x="19495" y="52175"/>
                    <a:pt x="19391" y="52278"/>
                    <a:pt x="19219" y="52313"/>
                  </a:cubicBezTo>
                  <a:cubicBezTo>
                    <a:pt x="19080" y="52382"/>
                    <a:pt x="18908" y="52451"/>
                    <a:pt x="18769" y="52486"/>
                  </a:cubicBezTo>
                  <a:cubicBezTo>
                    <a:pt x="18251" y="52624"/>
                    <a:pt x="17801" y="52901"/>
                    <a:pt x="17214" y="53039"/>
                  </a:cubicBezTo>
                  <a:cubicBezTo>
                    <a:pt x="17318" y="52797"/>
                    <a:pt x="17490" y="52762"/>
                    <a:pt x="17663" y="52693"/>
                  </a:cubicBezTo>
                  <a:cubicBezTo>
                    <a:pt x="18320" y="52417"/>
                    <a:pt x="18838" y="51898"/>
                    <a:pt x="19461" y="51553"/>
                  </a:cubicBezTo>
                  <a:cubicBezTo>
                    <a:pt x="19944" y="51276"/>
                    <a:pt x="20359" y="50965"/>
                    <a:pt x="20809" y="50688"/>
                  </a:cubicBezTo>
                  <a:cubicBezTo>
                    <a:pt x="21016" y="50550"/>
                    <a:pt x="21154" y="50412"/>
                    <a:pt x="21327" y="50274"/>
                  </a:cubicBezTo>
                  <a:cubicBezTo>
                    <a:pt x="22364" y="49513"/>
                    <a:pt x="23297" y="48649"/>
                    <a:pt x="24127" y="47716"/>
                  </a:cubicBezTo>
                  <a:cubicBezTo>
                    <a:pt x="24680" y="47094"/>
                    <a:pt x="25268" y="46472"/>
                    <a:pt x="25786" y="45815"/>
                  </a:cubicBezTo>
                  <a:cubicBezTo>
                    <a:pt x="26616" y="44812"/>
                    <a:pt x="27445" y="43810"/>
                    <a:pt x="28240" y="42773"/>
                  </a:cubicBezTo>
                  <a:cubicBezTo>
                    <a:pt x="28793" y="42082"/>
                    <a:pt x="29277" y="41287"/>
                    <a:pt x="29657" y="40492"/>
                  </a:cubicBezTo>
                  <a:cubicBezTo>
                    <a:pt x="29830" y="40112"/>
                    <a:pt x="30072" y="39800"/>
                    <a:pt x="30245" y="39455"/>
                  </a:cubicBezTo>
                  <a:cubicBezTo>
                    <a:pt x="30625" y="38660"/>
                    <a:pt x="31040" y="37865"/>
                    <a:pt x="31489" y="37104"/>
                  </a:cubicBezTo>
                  <a:cubicBezTo>
                    <a:pt x="31904" y="36413"/>
                    <a:pt x="32250" y="35653"/>
                    <a:pt x="32630" y="34927"/>
                  </a:cubicBezTo>
                  <a:cubicBezTo>
                    <a:pt x="32941" y="34235"/>
                    <a:pt x="33218" y="33510"/>
                    <a:pt x="33494" y="32784"/>
                  </a:cubicBezTo>
                  <a:cubicBezTo>
                    <a:pt x="33805" y="31989"/>
                    <a:pt x="34151" y="31228"/>
                    <a:pt x="34600" y="30502"/>
                  </a:cubicBezTo>
                  <a:cubicBezTo>
                    <a:pt x="34635" y="30468"/>
                    <a:pt x="34704" y="30399"/>
                    <a:pt x="34773" y="30295"/>
                  </a:cubicBezTo>
                  <a:close/>
                  <a:moveTo>
                    <a:pt x="35810" y="26769"/>
                  </a:moveTo>
                  <a:lnTo>
                    <a:pt x="35914" y="26908"/>
                  </a:lnTo>
                  <a:cubicBezTo>
                    <a:pt x="35879" y="26942"/>
                    <a:pt x="35810" y="26977"/>
                    <a:pt x="35810" y="27011"/>
                  </a:cubicBezTo>
                  <a:cubicBezTo>
                    <a:pt x="35637" y="27806"/>
                    <a:pt x="35291" y="28498"/>
                    <a:pt x="35084" y="29258"/>
                  </a:cubicBezTo>
                  <a:cubicBezTo>
                    <a:pt x="34946" y="29777"/>
                    <a:pt x="34669" y="30191"/>
                    <a:pt x="34393" y="30641"/>
                  </a:cubicBezTo>
                  <a:cubicBezTo>
                    <a:pt x="33909" y="31367"/>
                    <a:pt x="33529" y="32162"/>
                    <a:pt x="33252" y="32991"/>
                  </a:cubicBezTo>
                  <a:cubicBezTo>
                    <a:pt x="32768" y="34305"/>
                    <a:pt x="32146" y="35549"/>
                    <a:pt x="31489" y="36759"/>
                  </a:cubicBezTo>
                  <a:cubicBezTo>
                    <a:pt x="31005" y="37657"/>
                    <a:pt x="30556" y="38522"/>
                    <a:pt x="30072" y="39386"/>
                  </a:cubicBezTo>
                  <a:cubicBezTo>
                    <a:pt x="29726" y="40042"/>
                    <a:pt x="29346" y="40630"/>
                    <a:pt x="29035" y="41252"/>
                  </a:cubicBezTo>
                  <a:cubicBezTo>
                    <a:pt x="28275" y="42669"/>
                    <a:pt x="27134" y="43775"/>
                    <a:pt x="26201" y="45020"/>
                  </a:cubicBezTo>
                  <a:cubicBezTo>
                    <a:pt x="25544" y="45849"/>
                    <a:pt x="24853" y="46679"/>
                    <a:pt x="24127" y="47439"/>
                  </a:cubicBezTo>
                  <a:cubicBezTo>
                    <a:pt x="23505" y="48062"/>
                    <a:pt x="22986" y="48753"/>
                    <a:pt x="22295" y="49271"/>
                  </a:cubicBezTo>
                  <a:cubicBezTo>
                    <a:pt x="21258" y="50101"/>
                    <a:pt x="20221" y="50861"/>
                    <a:pt x="19080" y="51587"/>
                  </a:cubicBezTo>
                  <a:cubicBezTo>
                    <a:pt x="18424" y="51967"/>
                    <a:pt x="17767" y="52382"/>
                    <a:pt x="17110" y="52762"/>
                  </a:cubicBezTo>
                  <a:cubicBezTo>
                    <a:pt x="16928" y="52853"/>
                    <a:pt x="16799" y="53051"/>
                    <a:pt x="16583" y="53051"/>
                  </a:cubicBezTo>
                  <a:cubicBezTo>
                    <a:pt x="16553" y="53051"/>
                    <a:pt x="16522" y="53047"/>
                    <a:pt x="16488" y="53039"/>
                  </a:cubicBezTo>
                  <a:cubicBezTo>
                    <a:pt x="16419" y="52866"/>
                    <a:pt x="16557" y="52762"/>
                    <a:pt x="16626" y="52659"/>
                  </a:cubicBezTo>
                  <a:cubicBezTo>
                    <a:pt x="17041" y="52244"/>
                    <a:pt x="17387" y="51795"/>
                    <a:pt x="17767" y="51311"/>
                  </a:cubicBezTo>
                  <a:cubicBezTo>
                    <a:pt x="17905" y="51172"/>
                    <a:pt x="18113" y="51103"/>
                    <a:pt x="18216" y="50930"/>
                  </a:cubicBezTo>
                  <a:cubicBezTo>
                    <a:pt x="18493" y="50585"/>
                    <a:pt x="18735" y="50274"/>
                    <a:pt x="18977" y="49963"/>
                  </a:cubicBezTo>
                  <a:cubicBezTo>
                    <a:pt x="19288" y="49548"/>
                    <a:pt x="19668" y="49202"/>
                    <a:pt x="20048" y="48822"/>
                  </a:cubicBezTo>
                  <a:cubicBezTo>
                    <a:pt x="20359" y="48511"/>
                    <a:pt x="20636" y="48165"/>
                    <a:pt x="20878" y="47785"/>
                  </a:cubicBezTo>
                  <a:cubicBezTo>
                    <a:pt x="21085" y="47543"/>
                    <a:pt x="21258" y="47267"/>
                    <a:pt x="21534" y="47094"/>
                  </a:cubicBezTo>
                  <a:cubicBezTo>
                    <a:pt x="21742" y="46990"/>
                    <a:pt x="21846" y="46783"/>
                    <a:pt x="21949" y="46610"/>
                  </a:cubicBezTo>
                  <a:cubicBezTo>
                    <a:pt x="22433" y="45918"/>
                    <a:pt x="22917" y="45227"/>
                    <a:pt x="23470" y="44570"/>
                  </a:cubicBezTo>
                  <a:cubicBezTo>
                    <a:pt x="23850" y="44121"/>
                    <a:pt x="24231" y="43637"/>
                    <a:pt x="24645" y="43222"/>
                  </a:cubicBezTo>
                  <a:cubicBezTo>
                    <a:pt x="24818" y="43015"/>
                    <a:pt x="24956" y="42773"/>
                    <a:pt x="25129" y="42566"/>
                  </a:cubicBezTo>
                  <a:cubicBezTo>
                    <a:pt x="25682" y="41805"/>
                    <a:pt x="26270" y="41114"/>
                    <a:pt x="26858" y="40388"/>
                  </a:cubicBezTo>
                  <a:cubicBezTo>
                    <a:pt x="27341" y="39835"/>
                    <a:pt x="27791" y="39282"/>
                    <a:pt x="28240" y="38694"/>
                  </a:cubicBezTo>
                  <a:cubicBezTo>
                    <a:pt x="28620" y="38210"/>
                    <a:pt x="29035" y="37727"/>
                    <a:pt x="29381" y="37208"/>
                  </a:cubicBezTo>
                  <a:lnTo>
                    <a:pt x="29381" y="37243"/>
                  </a:lnTo>
                  <a:cubicBezTo>
                    <a:pt x="29692" y="36759"/>
                    <a:pt x="30038" y="36344"/>
                    <a:pt x="30279" y="35825"/>
                  </a:cubicBezTo>
                  <a:cubicBezTo>
                    <a:pt x="30521" y="35342"/>
                    <a:pt x="30867" y="34927"/>
                    <a:pt x="31144" y="34477"/>
                  </a:cubicBezTo>
                  <a:cubicBezTo>
                    <a:pt x="31524" y="33855"/>
                    <a:pt x="31939" y="33233"/>
                    <a:pt x="32353" y="32645"/>
                  </a:cubicBezTo>
                  <a:cubicBezTo>
                    <a:pt x="32664" y="32231"/>
                    <a:pt x="32906" y="31747"/>
                    <a:pt x="33114" y="31297"/>
                  </a:cubicBezTo>
                  <a:cubicBezTo>
                    <a:pt x="33321" y="30883"/>
                    <a:pt x="33598" y="30502"/>
                    <a:pt x="33874" y="30122"/>
                  </a:cubicBezTo>
                  <a:cubicBezTo>
                    <a:pt x="34220" y="29604"/>
                    <a:pt x="34566" y="29016"/>
                    <a:pt x="34911" y="28429"/>
                  </a:cubicBezTo>
                  <a:cubicBezTo>
                    <a:pt x="35188" y="27979"/>
                    <a:pt x="35499" y="27599"/>
                    <a:pt x="35672" y="27080"/>
                  </a:cubicBezTo>
                  <a:cubicBezTo>
                    <a:pt x="35706" y="26977"/>
                    <a:pt x="35706" y="26839"/>
                    <a:pt x="35810" y="26769"/>
                  </a:cubicBezTo>
                  <a:close/>
                  <a:moveTo>
                    <a:pt x="32042" y="53073"/>
                  </a:moveTo>
                  <a:cubicBezTo>
                    <a:pt x="32042" y="53108"/>
                    <a:pt x="32042" y="53177"/>
                    <a:pt x="32077" y="53212"/>
                  </a:cubicBezTo>
                  <a:cubicBezTo>
                    <a:pt x="32077" y="53143"/>
                    <a:pt x="32111" y="53143"/>
                    <a:pt x="32181" y="53143"/>
                  </a:cubicBezTo>
                  <a:cubicBezTo>
                    <a:pt x="32111" y="53108"/>
                    <a:pt x="32077" y="53073"/>
                    <a:pt x="32042" y="53073"/>
                  </a:cubicBezTo>
                  <a:close/>
                  <a:moveTo>
                    <a:pt x="32042" y="53212"/>
                  </a:moveTo>
                  <a:cubicBezTo>
                    <a:pt x="32042" y="53212"/>
                    <a:pt x="32042" y="53212"/>
                    <a:pt x="32042" y="53246"/>
                  </a:cubicBezTo>
                  <a:lnTo>
                    <a:pt x="32077" y="53246"/>
                  </a:lnTo>
                  <a:cubicBezTo>
                    <a:pt x="32077" y="53246"/>
                    <a:pt x="32042" y="53212"/>
                    <a:pt x="32077" y="53212"/>
                  </a:cubicBezTo>
                  <a:close/>
                  <a:moveTo>
                    <a:pt x="16125" y="53154"/>
                  </a:moveTo>
                  <a:cubicBezTo>
                    <a:pt x="16151" y="53154"/>
                    <a:pt x="16179" y="53161"/>
                    <a:pt x="16211" y="53177"/>
                  </a:cubicBezTo>
                  <a:cubicBezTo>
                    <a:pt x="16246" y="53177"/>
                    <a:pt x="16246" y="53212"/>
                    <a:pt x="16246" y="53212"/>
                  </a:cubicBezTo>
                  <a:cubicBezTo>
                    <a:pt x="16246" y="53350"/>
                    <a:pt x="16142" y="53350"/>
                    <a:pt x="16039" y="53385"/>
                  </a:cubicBezTo>
                  <a:cubicBezTo>
                    <a:pt x="16021" y="53402"/>
                    <a:pt x="16004" y="53410"/>
                    <a:pt x="15982" y="53410"/>
                  </a:cubicBezTo>
                  <a:cubicBezTo>
                    <a:pt x="15961" y="53410"/>
                    <a:pt x="15935" y="53402"/>
                    <a:pt x="15900" y="53385"/>
                  </a:cubicBezTo>
                  <a:cubicBezTo>
                    <a:pt x="15935" y="53350"/>
                    <a:pt x="15935" y="53315"/>
                    <a:pt x="15935" y="53281"/>
                  </a:cubicBezTo>
                  <a:cubicBezTo>
                    <a:pt x="15988" y="53228"/>
                    <a:pt x="16041" y="53154"/>
                    <a:pt x="16125" y="53154"/>
                  </a:cubicBezTo>
                  <a:close/>
                  <a:moveTo>
                    <a:pt x="23989" y="53073"/>
                  </a:moveTo>
                  <a:cubicBezTo>
                    <a:pt x="23989" y="53281"/>
                    <a:pt x="23816" y="53350"/>
                    <a:pt x="23678" y="53454"/>
                  </a:cubicBezTo>
                  <a:cubicBezTo>
                    <a:pt x="23678" y="53385"/>
                    <a:pt x="23643" y="53350"/>
                    <a:pt x="23643" y="53315"/>
                  </a:cubicBezTo>
                  <a:cubicBezTo>
                    <a:pt x="23781" y="53281"/>
                    <a:pt x="23816" y="53108"/>
                    <a:pt x="23989" y="53073"/>
                  </a:cubicBezTo>
                  <a:close/>
                  <a:moveTo>
                    <a:pt x="24784" y="28256"/>
                  </a:moveTo>
                  <a:cubicBezTo>
                    <a:pt x="24853" y="28359"/>
                    <a:pt x="24853" y="28429"/>
                    <a:pt x="24818" y="28498"/>
                  </a:cubicBezTo>
                  <a:cubicBezTo>
                    <a:pt x="24542" y="29016"/>
                    <a:pt x="24334" y="29535"/>
                    <a:pt x="23989" y="29984"/>
                  </a:cubicBezTo>
                  <a:cubicBezTo>
                    <a:pt x="23919" y="30088"/>
                    <a:pt x="23885" y="30191"/>
                    <a:pt x="23850" y="30295"/>
                  </a:cubicBezTo>
                  <a:cubicBezTo>
                    <a:pt x="23436" y="31194"/>
                    <a:pt x="23021" y="32092"/>
                    <a:pt x="22779" y="33060"/>
                  </a:cubicBezTo>
                  <a:cubicBezTo>
                    <a:pt x="22675" y="33510"/>
                    <a:pt x="22468" y="33924"/>
                    <a:pt x="22295" y="34339"/>
                  </a:cubicBezTo>
                  <a:cubicBezTo>
                    <a:pt x="22018" y="34996"/>
                    <a:pt x="21742" y="35618"/>
                    <a:pt x="21465" y="36275"/>
                  </a:cubicBezTo>
                  <a:cubicBezTo>
                    <a:pt x="21223" y="36759"/>
                    <a:pt x="21016" y="37277"/>
                    <a:pt x="20774" y="37761"/>
                  </a:cubicBezTo>
                  <a:cubicBezTo>
                    <a:pt x="20359" y="38625"/>
                    <a:pt x="19979" y="39558"/>
                    <a:pt x="19599" y="40457"/>
                  </a:cubicBezTo>
                  <a:cubicBezTo>
                    <a:pt x="19357" y="41079"/>
                    <a:pt x="19080" y="41702"/>
                    <a:pt x="18838" y="42289"/>
                  </a:cubicBezTo>
                  <a:cubicBezTo>
                    <a:pt x="18389" y="43361"/>
                    <a:pt x="17974" y="44398"/>
                    <a:pt x="17490" y="45435"/>
                  </a:cubicBezTo>
                  <a:cubicBezTo>
                    <a:pt x="16972" y="46402"/>
                    <a:pt x="16523" y="47370"/>
                    <a:pt x="15970" y="48303"/>
                  </a:cubicBezTo>
                  <a:cubicBezTo>
                    <a:pt x="15313" y="49479"/>
                    <a:pt x="14552" y="50585"/>
                    <a:pt x="13861" y="51691"/>
                  </a:cubicBezTo>
                  <a:cubicBezTo>
                    <a:pt x="13481" y="52348"/>
                    <a:pt x="12962" y="52901"/>
                    <a:pt x="12513" y="53488"/>
                  </a:cubicBezTo>
                  <a:cubicBezTo>
                    <a:pt x="12478" y="53557"/>
                    <a:pt x="12409" y="53626"/>
                    <a:pt x="12271" y="53626"/>
                  </a:cubicBezTo>
                  <a:cubicBezTo>
                    <a:pt x="12306" y="53212"/>
                    <a:pt x="12513" y="52866"/>
                    <a:pt x="12651" y="52520"/>
                  </a:cubicBezTo>
                  <a:cubicBezTo>
                    <a:pt x="12893" y="51898"/>
                    <a:pt x="13135" y="51311"/>
                    <a:pt x="13377" y="50688"/>
                  </a:cubicBezTo>
                  <a:cubicBezTo>
                    <a:pt x="13585" y="50205"/>
                    <a:pt x="13826" y="49755"/>
                    <a:pt x="14034" y="49271"/>
                  </a:cubicBezTo>
                  <a:cubicBezTo>
                    <a:pt x="14518" y="48096"/>
                    <a:pt x="15071" y="46955"/>
                    <a:pt x="15520" y="45780"/>
                  </a:cubicBezTo>
                  <a:cubicBezTo>
                    <a:pt x="15900" y="44882"/>
                    <a:pt x="16281" y="43983"/>
                    <a:pt x="16626" y="43084"/>
                  </a:cubicBezTo>
                  <a:cubicBezTo>
                    <a:pt x="17041" y="42047"/>
                    <a:pt x="17387" y="40976"/>
                    <a:pt x="17767" y="39904"/>
                  </a:cubicBezTo>
                  <a:cubicBezTo>
                    <a:pt x="17974" y="39282"/>
                    <a:pt x="18251" y="38694"/>
                    <a:pt x="18562" y="38072"/>
                  </a:cubicBezTo>
                  <a:cubicBezTo>
                    <a:pt x="18942" y="37312"/>
                    <a:pt x="19322" y="36551"/>
                    <a:pt x="19737" y="35791"/>
                  </a:cubicBezTo>
                  <a:cubicBezTo>
                    <a:pt x="19841" y="35549"/>
                    <a:pt x="19979" y="35376"/>
                    <a:pt x="20117" y="35134"/>
                  </a:cubicBezTo>
                  <a:cubicBezTo>
                    <a:pt x="20359" y="34754"/>
                    <a:pt x="20601" y="34305"/>
                    <a:pt x="20809" y="33890"/>
                  </a:cubicBezTo>
                  <a:cubicBezTo>
                    <a:pt x="21189" y="33060"/>
                    <a:pt x="21742" y="32334"/>
                    <a:pt x="22226" y="31539"/>
                  </a:cubicBezTo>
                  <a:cubicBezTo>
                    <a:pt x="22710" y="30779"/>
                    <a:pt x="23228" y="30019"/>
                    <a:pt x="23781" y="29327"/>
                  </a:cubicBezTo>
                  <a:cubicBezTo>
                    <a:pt x="24092" y="28947"/>
                    <a:pt x="24438" y="28601"/>
                    <a:pt x="24784" y="28256"/>
                  </a:cubicBezTo>
                  <a:close/>
                  <a:moveTo>
                    <a:pt x="31766" y="53315"/>
                  </a:moveTo>
                  <a:lnTo>
                    <a:pt x="31766" y="53315"/>
                  </a:lnTo>
                  <a:cubicBezTo>
                    <a:pt x="31420" y="53626"/>
                    <a:pt x="31213" y="54007"/>
                    <a:pt x="30902" y="54352"/>
                  </a:cubicBezTo>
                  <a:cubicBezTo>
                    <a:pt x="30798" y="54421"/>
                    <a:pt x="30694" y="54525"/>
                    <a:pt x="30694" y="54663"/>
                  </a:cubicBezTo>
                  <a:cubicBezTo>
                    <a:pt x="31282" y="54145"/>
                    <a:pt x="31697" y="53592"/>
                    <a:pt x="31766" y="53315"/>
                  </a:cubicBezTo>
                  <a:close/>
                  <a:moveTo>
                    <a:pt x="5012" y="22864"/>
                  </a:moveTo>
                  <a:cubicBezTo>
                    <a:pt x="5081" y="23313"/>
                    <a:pt x="5116" y="23728"/>
                    <a:pt x="5081" y="24142"/>
                  </a:cubicBezTo>
                  <a:cubicBezTo>
                    <a:pt x="4909" y="25318"/>
                    <a:pt x="4978" y="26527"/>
                    <a:pt x="4943" y="27703"/>
                  </a:cubicBezTo>
                  <a:cubicBezTo>
                    <a:pt x="4943" y="28083"/>
                    <a:pt x="5012" y="28463"/>
                    <a:pt x="5047" y="28843"/>
                  </a:cubicBezTo>
                  <a:cubicBezTo>
                    <a:pt x="5151" y="29949"/>
                    <a:pt x="5220" y="31090"/>
                    <a:pt x="5427" y="32196"/>
                  </a:cubicBezTo>
                  <a:cubicBezTo>
                    <a:pt x="5531" y="32680"/>
                    <a:pt x="5462" y="33199"/>
                    <a:pt x="5427" y="33682"/>
                  </a:cubicBezTo>
                  <a:cubicBezTo>
                    <a:pt x="5393" y="34235"/>
                    <a:pt x="5427" y="34789"/>
                    <a:pt x="5427" y="35342"/>
                  </a:cubicBezTo>
                  <a:cubicBezTo>
                    <a:pt x="5427" y="36206"/>
                    <a:pt x="5393" y="37104"/>
                    <a:pt x="5323" y="38003"/>
                  </a:cubicBezTo>
                  <a:cubicBezTo>
                    <a:pt x="5323" y="38107"/>
                    <a:pt x="5289" y="38210"/>
                    <a:pt x="5254" y="38383"/>
                  </a:cubicBezTo>
                  <a:cubicBezTo>
                    <a:pt x="5151" y="38141"/>
                    <a:pt x="5220" y="37899"/>
                    <a:pt x="5081" y="37727"/>
                  </a:cubicBezTo>
                  <a:cubicBezTo>
                    <a:pt x="5047" y="37968"/>
                    <a:pt x="5012" y="38245"/>
                    <a:pt x="5047" y="38487"/>
                  </a:cubicBezTo>
                  <a:cubicBezTo>
                    <a:pt x="5047" y="38694"/>
                    <a:pt x="5047" y="38902"/>
                    <a:pt x="5081" y="39075"/>
                  </a:cubicBezTo>
                  <a:cubicBezTo>
                    <a:pt x="5081" y="39247"/>
                    <a:pt x="5081" y="39386"/>
                    <a:pt x="4909" y="39489"/>
                  </a:cubicBezTo>
                  <a:cubicBezTo>
                    <a:pt x="4736" y="39662"/>
                    <a:pt x="4667" y="39870"/>
                    <a:pt x="4667" y="40112"/>
                  </a:cubicBezTo>
                  <a:cubicBezTo>
                    <a:pt x="4667" y="40941"/>
                    <a:pt x="4632" y="41771"/>
                    <a:pt x="4632" y="42600"/>
                  </a:cubicBezTo>
                  <a:cubicBezTo>
                    <a:pt x="4632" y="42704"/>
                    <a:pt x="4667" y="42808"/>
                    <a:pt x="4563" y="42911"/>
                  </a:cubicBezTo>
                  <a:cubicBezTo>
                    <a:pt x="4425" y="42842"/>
                    <a:pt x="4494" y="42669"/>
                    <a:pt x="4425" y="42531"/>
                  </a:cubicBezTo>
                  <a:lnTo>
                    <a:pt x="4425" y="42531"/>
                  </a:lnTo>
                  <a:cubicBezTo>
                    <a:pt x="4286" y="42842"/>
                    <a:pt x="4459" y="43119"/>
                    <a:pt x="4459" y="43361"/>
                  </a:cubicBezTo>
                  <a:cubicBezTo>
                    <a:pt x="4492" y="43618"/>
                    <a:pt x="4464" y="43906"/>
                    <a:pt x="4572" y="44140"/>
                  </a:cubicBezTo>
                  <a:lnTo>
                    <a:pt x="4572" y="44140"/>
                  </a:lnTo>
                  <a:cubicBezTo>
                    <a:pt x="4572" y="44120"/>
                    <a:pt x="4581" y="44103"/>
                    <a:pt x="4598" y="44087"/>
                  </a:cubicBezTo>
                  <a:lnTo>
                    <a:pt x="4632" y="44087"/>
                  </a:lnTo>
                  <a:cubicBezTo>
                    <a:pt x="4632" y="44156"/>
                    <a:pt x="4632" y="44190"/>
                    <a:pt x="4598" y="44225"/>
                  </a:cubicBezTo>
                  <a:cubicBezTo>
                    <a:pt x="4598" y="44273"/>
                    <a:pt x="4598" y="44306"/>
                    <a:pt x="4598" y="44363"/>
                  </a:cubicBezTo>
                  <a:lnTo>
                    <a:pt x="4632" y="44605"/>
                  </a:lnTo>
                  <a:cubicBezTo>
                    <a:pt x="4655" y="44605"/>
                    <a:pt x="4694" y="44513"/>
                    <a:pt x="4706" y="44513"/>
                  </a:cubicBezTo>
                  <a:cubicBezTo>
                    <a:pt x="4713" y="44513"/>
                    <a:pt x="4713" y="44536"/>
                    <a:pt x="4701" y="44605"/>
                  </a:cubicBezTo>
                  <a:cubicBezTo>
                    <a:pt x="4667" y="45469"/>
                    <a:pt x="4978" y="46299"/>
                    <a:pt x="5116" y="47128"/>
                  </a:cubicBezTo>
                  <a:cubicBezTo>
                    <a:pt x="5151" y="47474"/>
                    <a:pt x="5254" y="47785"/>
                    <a:pt x="5012" y="48096"/>
                  </a:cubicBezTo>
                  <a:cubicBezTo>
                    <a:pt x="4943" y="48200"/>
                    <a:pt x="4978" y="48338"/>
                    <a:pt x="4978" y="48442"/>
                  </a:cubicBezTo>
                  <a:cubicBezTo>
                    <a:pt x="4943" y="49168"/>
                    <a:pt x="4909" y="49859"/>
                    <a:pt x="4943" y="50550"/>
                  </a:cubicBezTo>
                  <a:cubicBezTo>
                    <a:pt x="5012" y="51138"/>
                    <a:pt x="5047" y="51725"/>
                    <a:pt x="5116" y="52278"/>
                  </a:cubicBezTo>
                  <a:cubicBezTo>
                    <a:pt x="5185" y="52624"/>
                    <a:pt x="5185" y="52970"/>
                    <a:pt x="5185" y="53315"/>
                  </a:cubicBezTo>
                  <a:cubicBezTo>
                    <a:pt x="5185" y="53385"/>
                    <a:pt x="5220" y="53454"/>
                    <a:pt x="5116" y="53454"/>
                  </a:cubicBezTo>
                  <a:cubicBezTo>
                    <a:pt x="4943" y="53246"/>
                    <a:pt x="4978" y="52970"/>
                    <a:pt x="4909" y="52693"/>
                  </a:cubicBezTo>
                  <a:cubicBezTo>
                    <a:pt x="4840" y="52451"/>
                    <a:pt x="4805" y="52175"/>
                    <a:pt x="4874" y="51898"/>
                  </a:cubicBezTo>
                  <a:cubicBezTo>
                    <a:pt x="4909" y="51795"/>
                    <a:pt x="4874" y="51691"/>
                    <a:pt x="4805" y="51587"/>
                  </a:cubicBezTo>
                  <a:lnTo>
                    <a:pt x="4805" y="51622"/>
                  </a:lnTo>
                  <a:cubicBezTo>
                    <a:pt x="4701" y="51483"/>
                    <a:pt x="4736" y="51380"/>
                    <a:pt x="4701" y="51172"/>
                  </a:cubicBezTo>
                  <a:cubicBezTo>
                    <a:pt x="4667" y="51311"/>
                    <a:pt x="4632" y="51380"/>
                    <a:pt x="4632" y="51449"/>
                  </a:cubicBezTo>
                  <a:cubicBezTo>
                    <a:pt x="4494" y="51414"/>
                    <a:pt x="4459" y="51311"/>
                    <a:pt x="4425" y="51241"/>
                  </a:cubicBezTo>
                  <a:cubicBezTo>
                    <a:pt x="4148" y="50205"/>
                    <a:pt x="3837" y="49202"/>
                    <a:pt x="3768" y="48131"/>
                  </a:cubicBezTo>
                  <a:cubicBezTo>
                    <a:pt x="3733" y="47405"/>
                    <a:pt x="3733" y="46644"/>
                    <a:pt x="3630" y="45918"/>
                  </a:cubicBezTo>
                  <a:cubicBezTo>
                    <a:pt x="3526" y="44916"/>
                    <a:pt x="3457" y="43914"/>
                    <a:pt x="3284" y="42911"/>
                  </a:cubicBezTo>
                  <a:cubicBezTo>
                    <a:pt x="3077" y="41702"/>
                    <a:pt x="2973" y="40492"/>
                    <a:pt x="3042" y="39247"/>
                  </a:cubicBezTo>
                  <a:cubicBezTo>
                    <a:pt x="3146" y="38280"/>
                    <a:pt x="3180" y="37277"/>
                    <a:pt x="3180" y="36309"/>
                  </a:cubicBezTo>
                  <a:cubicBezTo>
                    <a:pt x="3146" y="35342"/>
                    <a:pt x="3250" y="34374"/>
                    <a:pt x="3422" y="33440"/>
                  </a:cubicBezTo>
                  <a:cubicBezTo>
                    <a:pt x="3561" y="32853"/>
                    <a:pt x="3561" y="32300"/>
                    <a:pt x="3630" y="31712"/>
                  </a:cubicBezTo>
                  <a:cubicBezTo>
                    <a:pt x="3630" y="31228"/>
                    <a:pt x="3699" y="30744"/>
                    <a:pt x="3768" y="30226"/>
                  </a:cubicBezTo>
                  <a:cubicBezTo>
                    <a:pt x="3768" y="30191"/>
                    <a:pt x="3768" y="30122"/>
                    <a:pt x="3664" y="30053"/>
                  </a:cubicBezTo>
                  <a:cubicBezTo>
                    <a:pt x="3630" y="30295"/>
                    <a:pt x="3595" y="30537"/>
                    <a:pt x="3595" y="30744"/>
                  </a:cubicBezTo>
                  <a:cubicBezTo>
                    <a:pt x="3491" y="32162"/>
                    <a:pt x="3250" y="33579"/>
                    <a:pt x="3077" y="34996"/>
                  </a:cubicBezTo>
                  <a:cubicBezTo>
                    <a:pt x="2973" y="35756"/>
                    <a:pt x="3008" y="36551"/>
                    <a:pt x="2973" y="37346"/>
                  </a:cubicBezTo>
                  <a:cubicBezTo>
                    <a:pt x="2938" y="38003"/>
                    <a:pt x="2904" y="38694"/>
                    <a:pt x="2869" y="39386"/>
                  </a:cubicBezTo>
                  <a:cubicBezTo>
                    <a:pt x="2835" y="40457"/>
                    <a:pt x="2835" y="41563"/>
                    <a:pt x="3042" y="42669"/>
                  </a:cubicBezTo>
                  <a:cubicBezTo>
                    <a:pt x="3146" y="43222"/>
                    <a:pt x="3180" y="43810"/>
                    <a:pt x="3250" y="44363"/>
                  </a:cubicBezTo>
                  <a:cubicBezTo>
                    <a:pt x="3353" y="45262"/>
                    <a:pt x="3457" y="46126"/>
                    <a:pt x="3526" y="47025"/>
                  </a:cubicBezTo>
                  <a:cubicBezTo>
                    <a:pt x="3561" y="47474"/>
                    <a:pt x="3595" y="47958"/>
                    <a:pt x="3595" y="48442"/>
                  </a:cubicBezTo>
                  <a:cubicBezTo>
                    <a:pt x="3561" y="48753"/>
                    <a:pt x="3630" y="49098"/>
                    <a:pt x="3733" y="49375"/>
                  </a:cubicBezTo>
                  <a:cubicBezTo>
                    <a:pt x="3906" y="49997"/>
                    <a:pt x="4010" y="50619"/>
                    <a:pt x="4183" y="51241"/>
                  </a:cubicBezTo>
                  <a:cubicBezTo>
                    <a:pt x="4286" y="51553"/>
                    <a:pt x="4390" y="51864"/>
                    <a:pt x="4494" y="52175"/>
                  </a:cubicBezTo>
                  <a:cubicBezTo>
                    <a:pt x="4736" y="52866"/>
                    <a:pt x="4805" y="53592"/>
                    <a:pt x="4978" y="54318"/>
                  </a:cubicBezTo>
                  <a:cubicBezTo>
                    <a:pt x="5047" y="54629"/>
                    <a:pt x="5116" y="54975"/>
                    <a:pt x="5185" y="55320"/>
                  </a:cubicBezTo>
                  <a:cubicBezTo>
                    <a:pt x="4701" y="54802"/>
                    <a:pt x="4148" y="54352"/>
                    <a:pt x="3837" y="53696"/>
                  </a:cubicBezTo>
                  <a:cubicBezTo>
                    <a:pt x="3491" y="52831"/>
                    <a:pt x="3111" y="52036"/>
                    <a:pt x="2731" y="51172"/>
                  </a:cubicBezTo>
                  <a:cubicBezTo>
                    <a:pt x="2316" y="50170"/>
                    <a:pt x="1901" y="49168"/>
                    <a:pt x="1660" y="48131"/>
                  </a:cubicBezTo>
                  <a:cubicBezTo>
                    <a:pt x="1556" y="47716"/>
                    <a:pt x="1418" y="47336"/>
                    <a:pt x="1245" y="46955"/>
                  </a:cubicBezTo>
                  <a:cubicBezTo>
                    <a:pt x="934" y="46091"/>
                    <a:pt x="795" y="45227"/>
                    <a:pt x="761" y="44294"/>
                  </a:cubicBezTo>
                  <a:cubicBezTo>
                    <a:pt x="726" y="42980"/>
                    <a:pt x="795" y="41667"/>
                    <a:pt x="623" y="40353"/>
                  </a:cubicBezTo>
                  <a:cubicBezTo>
                    <a:pt x="553" y="39697"/>
                    <a:pt x="484" y="39005"/>
                    <a:pt x="415" y="38349"/>
                  </a:cubicBezTo>
                  <a:cubicBezTo>
                    <a:pt x="242" y="37277"/>
                    <a:pt x="242" y="36206"/>
                    <a:pt x="381" y="35100"/>
                  </a:cubicBezTo>
                  <a:cubicBezTo>
                    <a:pt x="553" y="33855"/>
                    <a:pt x="830" y="32611"/>
                    <a:pt x="1176" y="31401"/>
                  </a:cubicBezTo>
                  <a:cubicBezTo>
                    <a:pt x="1348" y="30848"/>
                    <a:pt x="1556" y="30330"/>
                    <a:pt x="1763" y="29777"/>
                  </a:cubicBezTo>
                  <a:cubicBezTo>
                    <a:pt x="2247" y="28567"/>
                    <a:pt x="2835" y="27392"/>
                    <a:pt x="3319" y="26182"/>
                  </a:cubicBezTo>
                  <a:cubicBezTo>
                    <a:pt x="3561" y="25560"/>
                    <a:pt x="3872" y="24937"/>
                    <a:pt x="4183" y="24315"/>
                  </a:cubicBezTo>
                  <a:cubicBezTo>
                    <a:pt x="4252" y="24142"/>
                    <a:pt x="4286" y="23970"/>
                    <a:pt x="4356" y="23797"/>
                  </a:cubicBezTo>
                  <a:cubicBezTo>
                    <a:pt x="4425" y="23659"/>
                    <a:pt x="4459" y="23486"/>
                    <a:pt x="4667" y="23313"/>
                  </a:cubicBezTo>
                  <a:lnTo>
                    <a:pt x="4667" y="23313"/>
                  </a:lnTo>
                  <a:cubicBezTo>
                    <a:pt x="4667" y="24108"/>
                    <a:pt x="4563" y="24834"/>
                    <a:pt x="4390" y="25525"/>
                  </a:cubicBezTo>
                  <a:cubicBezTo>
                    <a:pt x="4632" y="25214"/>
                    <a:pt x="4701" y="24868"/>
                    <a:pt x="4701" y="24488"/>
                  </a:cubicBezTo>
                  <a:cubicBezTo>
                    <a:pt x="4736" y="24039"/>
                    <a:pt x="4840" y="23589"/>
                    <a:pt x="4840" y="23140"/>
                  </a:cubicBezTo>
                  <a:cubicBezTo>
                    <a:pt x="4840" y="23071"/>
                    <a:pt x="4840" y="22933"/>
                    <a:pt x="5012" y="22864"/>
                  </a:cubicBezTo>
                  <a:close/>
                  <a:moveTo>
                    <a:pt x="17356" y="55260"/>
                  </a:moveTo>
                  <a:cubicBezTo>
                    <a:pt x="17378" y="55260"/>
                    <a:pt x="17404" y="55268"/>
                    <a:pt x="17421" y="55286"/>
                  </a:cubicBezTo>
                  <a:cubicBezTo>
                    <a:pt x="17490" y="55320"/>
                    <a:pt x="17456" y="55355"/>
                    <a:pt x="17421" y="55424"/>
                  </a:cubicBezTo>
                  <a:cubicBezTo>
                    <a:pt x="17318" y="55597"/>
                    <a:pt x="17179" y="55770"/>
                    <a:pt x="16903" y="55942"/>
                  </a:cubicBezTo>
                  <a:cubicBezTo>
                    <a:pt x="16972" y="55631"/>
                    <a:pt x="17179" y="55458"/>
                    <a:pt x="17318" y="55286"/>
                  </a:cubicBezTo>
                  <a:cubicBezTo>
                    <a:pt x="17318" y="55268"/>
                    <a:pt x="17335" y="55260"/>
                    <a:pt x="17356" y="55260"/>
                  </a:cubicBezTo>
                  <a:close/>
                  <a:moveTo>
                    <a:pt x="29519" y="55908"/>
                  </a:moveTo>
                  <a:lnTo>
                    <a:pt x="29474" y="55961"/>
                  </a:lnTo>
                  <a:lnTo>
                    <a:pt x="29474" y="55961"/>
                  </a:lnTo>
                  <a:cubicBezTo>
                    <a:pt x="29488" y="55954"/>
                    <a:pt x="29503" y="55948"/>
                    <a:pt x="29519" y="55942"/>
                  </a:cubicBezTo>
                  <a:lnTo>
                    <a:pt x="29554" y="55908"/>
                  </a:lnTo>
                  <a:close/>
                  <a:moveTo>
                    <a:pt x="24507" y="40250"/>
                  </a:moveTo>
                  <a:lnTo>
                    <a:pt x="24507" y="40250"/>
                  </a:lnTo>
                  <a:cubicBezTo>
                    <a:pt x="24542" y="40388"/>
                    <a:pt x="24438" y="40492"/>
                    <a:pt x="24369" y="40561"/>
                  </a:cubicBezTo>
                  <a:cubicBezTo>
                    <a:pt x="23781" y="41356"/>
                    <a:pt x="23263" y="42185"/>
                    <a:pt x="22710" y="43015"/>
                  </a:cubicBezTo>
                  <a:cubicBezTo>
                    <a:pt x="22157" y="43845"/>
                    <a:pt x="21638" y="44709"/>
                    <a:pt x="21154" y="45573"/>
                  </a:cubicBezTo>
                  <a:cubicBezTo>
                    <a:pt x="20878" y="46022"/>
                    <a:pt x="20705" y="46506"/>
                    <a:pt x="20532" y="47025"/>
                  </a:cubicBezTo>
                  <a:cubicBezTo>
                    <a:pt x="20498" y="47059"/>
                    <a:pt x="20463" y="47128"/>
                    <a:pt x="20498" y="47163"/>
                  </a:cubicBezTo>
                  <a:cubicBezTo>
                    <a:pt x="20567" y="47543"/>
                    <a:pt x="20325" y="47750"/>
                    <a:pt x="20152" y="47992"/>
                  </a:cubicBezTo>
                  <a:cubicBezTo>
                    <a:pt x="19564" y="48787"/>
                    <a:pt x="18908" y="49513"/>
                    <a:pt x="18320" y="50274"/>
                  </a:cubicBezTo>
                  <a:cubicBezTo>
                    <a:pt x="17698" y="51103"/>
                    <a:pt x="17006" y="51864"/>
                    <a:pt x="16350" y="52624"/>
                  </a:cubicBezTo>
                  <a:cubicBezTo>
                    <a:pt x="16039" y="52970"/>
                    <a:pt x="15658" y="53281"/>
                    <a:pt x="15347" y="53592"/>
                  </a:cubicBezTo>
                  <a:cubicBezTo>
                    <a:pt x="15105" y="53834"/>
                    <a:pt x="14794" y="53868"/>
                    <a:pt x="14518" y="53972"/>
                  </a:cubicBezTo>
                  <a:cubicBezTo>
                    <a:pt x="13826" y="54249"/>
                    <a:pt x="13170" y="54560"/>
                    <a:pt x="12548" y="54975"/>
                  </a:cubicBezTo>
                  <a:cubicBezTo>
                    <a:pt x="11960" y="55320"/>
                    <a:pt x="11407" y="55735"/>
                    <a:pt x="10819" y="56081"/>
                  </a:cubicBezTo>
                  <a:cubicBezTo>
                    <a:pt x="10992" y="55597"/>
                    <a:pt x="11407" y="55251"/>
                    <a:pt x="11580" y="54836"/>
                  </a:cubicBezTo>
                  <a:cubicBezTo>
                    <a:pt x="11593" y="54834"/>
                    <a:pt x="11605" y="54832"/>
                    <a:pt x="11616" y="54832"/>
                  </a:cubicBezTo>
                  <a:cubicBezTo>
                    <a:pt x="11723" y="54832"/>
                    <a:pt x="11705" y="54954"/>
                    <a:pt x="11773" y="54954"/>
                  </a:cubicBezTo>
                  <a:cubicBezTo>
                    <a:pt x="11786" y="54954"/>
                    <a:pt x="11802" y="54950"/>
                    <a:pt x="11822" y="54940"/>
                  </a:cubicBezTo>
                  <a:cubicBezTo>
                    <a:pt x="11891" y="54905"/>
                    <a:pt x="11856" y="54836"/>
                    <a:pt x="11856" y="54802"/>
                  </a:cubicBezTo>
                  <a:cubicBezTo>
                    <a:pt x="11822" y="54491"/>
                    <a:pt x="12029" y="54318"/>
                    <a:pt x="12202" y="54145"/>
                  </a:cubicBezTo>
                  <a:cubicBezTo>
                    <a:pt x="12824" y="53523"/>
                    <a:pt x="13343" y="52831"/>
                    <a:pt x="13861" y="52106"/>
                  </a:cubicBezTo>
                  <a:cubicBezTo>
                    <a:pt x="14345" y="51449"/>
                    <a:pt x="14725" y="50758"/>
                    <a:pt x="15175" y="50101"/>
                  </a:cubicBezTo>
                  <a:cubicBezTo>
                    <a:pt x="15520" y="49617"/>
                    <a:pt x="15797" y="49064"/>
                    <a:pt x="16073" y="48545"/>
                  </a:cubicBezTo>
                  <a:cubicBezTo>
                    <a:pt x="16453" y="47958"/>
                    <a:pt x="16799" y="47370"/>
                    <a:pt x="17076" y="46748"/>
                  </a:cubicBezTo>
                  <a:cubicBezTo>
                    <a:pt x="17248" y="46402"/>
                    <a:pt x="17421" y="46091"/>
                    <a:pt x="17559" y="45746"/>
                  </a:cubicBezTo>
                  <a:cubicBezTo>
                    <a:pt x="17663" y="45504"/>
                    <a:pt x="17801" y="45262"/>
                    <a:pt x="18009" y="45089"/>
                  </a:cubicBezTo>
                  <a:cubicBezTo>
                    <a:pt x="18285" y="44847"/>
                    <a:pt x="18527" y="44605"/>
                    <a:pt x="18735" y="44363"/>
                  </a:cubicBezTo>
                  <a:cubicBezTo>
                    <a:pt x="18942" y="44156"/>
                    <a:pt x="19184" y="44017"/>
                    <a:pt x="19461" y="43914"/>
                  </a:cubicBezTo>
                  <a:cubicBezTo>
                    <a:pt x="20152" y="43672"/>
                    <a:pt x="20739" y="43257"/>
                    <a:pt x="21327" y="42842"/>
                  </a:cubicBezTo>
                  <a:cubicBezTo>
                    <a:pt x="21534" y="42704"/>
                    <a:pt x="21742" y="42497"/>
                    <a:pt x="21984" y="42358"/>
                  </a:cubicBezTo>
                  <a:cubicBezTo>
                    <a:pt x="22848" y="41874"/>
                    <a:pt x="23539" y="41148"/>
                    <a:pt x="24231" y="40457"/>
                  </a:cubicBezTo>
                  <a:cubicBezTo>
                    <a:pt x="24334" y="40388"/>
                    <a:pt x="24369" y="40284"/>
                    <a:pt x="24507" y="40250"/>
                  </a:cubicBezTo>
                  <a:close/>
                  <a:moveTo>
                    <a:pt x="21003" y="56158"/>
                  </a:moveTo>
                  <a:cubicBezTo>
                    <a:pt x="20990" y="56158"/>
                    <a:pt x="20981" y="56167"/>
                    <a:pt x="20981" y="56184"/>
                  </a:cubicBezTo>
                  <a:lnTo>
                    <a:pt x="21051" y="56184"/>
                  </a:lnTo>
                  <a:cubicBezTo>
                    <a:pt x="21033" y="56167"/>
                    <a:pt x="21016" y="56158"/>
                    <a:pt x="21003" y="56158"/>
                  </a:cubicBezTo>
                  <a:close/>
                  <a:moveTo>
                    <a:pt x="29474" y="55961"/>
                  </a:moveTo>
                  <a:cubicBezTo>
                    <a:pt x="29394" y="55999"/>
                    <a:pt x="29336" y="56062"/>
                    <a:pt x="29277" y="56150"/>
                  </a:cubicBezTo>
                  <a:cubicBezTo>
                    <a:pt x="29250" y="56177"/>
                    <a:pt x="29222" y="56183"/>
                    <a:pt x="29212" y="56219"/>
                  </a:cubicBezTo>
                  <a:lnTo>
                    <a:pt x="29212" y="56219"/>
                  </a:lnTo>
                  <a:cubicBezTo>
                    <a:pt x="29277" y="56217"/>
                    <a:pt x="29278" y="56184"/>
                    <a:pt x="29312" y="56150"/>
                  </a:cubicBezTo>
                  <a:lnTo>
                    <a:pt x="29474" y="55961"/>
                  </a:lnTo>
                  <a:close/>
                  <a:moveTo>
                    <a:pt x="29212" y="56219"/>
                  </a:moveTo>
                  <a:cubicBezTo>
                    <a:pt x="29211" y="56219"/>
                    <a:pt x="29209" y="56219"/>
                    <a:pt x="29208" y="56219"/>
                  </a:cubicBezTo>
                  <a:cubicBezTo>
                    <a:pt x="29208" y="56231"/>
                    <a:pt x="29203" y="56244"/>
                    <a:pt x="29196" y="56255"/>
                  </a:cubicBezTo>
                  <a:lnTo>
                    <a:pt x="29196" y="56255"/>
                  </a:lnTo>
                  <a:cubicBezTo>
                    <a:pt x="29200" y="56254"/>
                    <a:pt x="29204" y="56253"/>
                    <a:pt x="29208" y="56253"/>
                  </a:cubicBezTo>
                  <a:cubicBezTo>
                    <a:pt x="29208" y="56239"/>
                    <a:pt x="29209" y="56228"/>
                    <a:pt x="29212" y="56219"/>
                  </a:cubicBezTo>
                  <a:close/>
                  <a:moveTo>
                    <a:pt x="29196" y="56255"/>
                  </a:moveTo>
                  <a:cubicBezTo>
                    <a:pt x="29178" y="56259"/>
                    <a:pt x="29161" y="56271"/>
                    <a:pt x="29151" y="56287"/>
                  </a:cubicBezTo>
                  <a:lnTo>
                    <a:pt x="29151" y="56287"/>
                  </a:lnTo>
                  <a:cubicBezTo>
                    <a:pt x="29169" y="56283"/>
                    <a:pt x="29185" y="56270"/>
                    <a:pt x="29196" y="56255"/>
                  </a:cubicBezTo>
                  <a:close/>
                  <a:moveTo>
                    <a:pt x="10681" y="56219"/>
                  </a:moveTo>
                  <a:cubicBezTo>
                    <a:pt x="10681" y="56253"/>
                    <a:pt x="10681" y="56288"/>
                    <a:pt x="10681" y="56288"/>
                  </a:cubicBezTo>
                  <a:cubicBezTo>
                    <a:pt x="10646" y="56323"/>
                    <a:pt x="10646" y="56323"/>
                    <a:pt x="10612" y="56323"/>
                  </a:cubicBezTo>
                  <a:cubicBezTo>
                    <a:pt x="10577" y="56323"/>
                    <a:pt x="10577" y="56288"/>
                    <a:pt x="10612" y="56288"/>
                  </a:cubicBezTo>
                  <a:cubicBezTo>
                    <a:pt x="10612" y="56288"/>
                    <a:pt x="10646" y="56253"/>
                    <a:pt x="10681" y="56219"/>
                  </a:cubicBezTo>
                  <a:close/>
                  <a:moveTo>
                    <a:pt x="29151" y="56287"/>
                  </a:moveTo>
                  <a:lnTo>
                    <a:pt x="29151" y="56287"/>
                  </a:lnTo>
                  <a:cubicBezTo>
                    <a:pt x="29147" y="56288"/>
                    <a:pt x="29143" y="56288"/>
                    <a:pt x="29139" y="56288"/>
                  </a:cubicBezTo>
                  <a:cubicBezTo>
                    <a:pt x="29130" y="56306"/>
                    <a:pt x="29119" y="56321"/>
                    <a:pt x="29108" y="56335"/>
                  </a:cubicBezTo>
                  <a:lnTo>
                    <a:pt x="29108" y="56335"/>
                  </a:lnTo>
                  <a:cubicBezTo>
                    <a:pt x="29118" y="56331"/>
                    <a:pt x="29128" y="56327"/>
                    <a:pt x="29139" y="56323"/>
                  </a:cubicBezTo>
                  <a:cubicBezTo>
                    <a:pt x="29139" y="56310"/>
                    <a:pt x="29143" y="56298"/>
                    <a:pt x="29151" y="56287"/>
                  </a:cubicBezTo>
                  <a:close/>
                  <a:moveTo>
                    <a:pt x="20912" y="56565"/>
                  </a:moveTo>
                  <a:cubicBezTo>
                    <a:pt x="20947" y="56634"/>
                    <a:pt x="20981" y="56703"/>
                    <a:pt x="20912" y="56737"/>
                  </a:cubicBezTo>
                  <a:cubicBezTo>
                    <a:pt x="20878" y="56703"/>
                    <a:pt x="20912" y="56634"/>
                    <a:pt x="20912" y="56565"/>
                  </a:cubicBezTo>
                  <a:close/>
                  <a:moveTo>
                    <a:pt x="28743" y="56841"/>
                  </a:moveTo>
                  <a:cubicBezTo>
                    <a:pt x="28744" y="56844"/>
                    <a:pt x="28746" y="56847"/>
                    <a:pt x="28747" y="56850"/>
                  </a:cubicBezTo>
                  <a:lnTo>
                    <a:pt x="28747" y="56850"/>
                  </a:lnTo>
                  <a:cubicBezTo>
                    <a:pt x="28751" y="56848"/>
                    <a:pt x="28755" y="56845"/>
                    <a:pt x="28759" y="56841"/>
                  </a:cubicBezTo>
                  <a:close/>
                  <a:moveTo>
                    <a:pt x="12513" y="30088"/>
                  </a:moveTo>
                  <a:cubicBezTo>
                    <a:pt x="12617" y="30191"/>
                    <a:pt x="12651" y="30330"/>
                    <a:pt x="12651" y="30433"/>
                  </a:cubicBezTo>
                  <a:cubicBezTo>
                    <a:pt x="12790" y="31505"/>
                    <a:pt x="12962" y="32611"/>
                    <a:pt x="12997" y="33717"/>
                  </a:cubicBezTo>
                  <a:cubicBezTo>
                    <a:pt x="12997" y="34547"/>
                    <a:pt x="13101" y="35411"/>
                    <a:pt x="13204" y="36240"/>
                  </a:cubicBezTo>
                  <a:cubicBezTo>
                    <a:pt x="13204" y="36551"/>
                    <a:pt x="13204" y="36862"/>
                    <a:pt x="13101" y="37173"/>
                  </a:cubicBezTo>
                  <a:cubicBezTo>
                    <a:pt x="12893" y="37830"/>
                    <a:pt x="12720" y="38487"/>
                    <a:pt x="12582" y="39144"/>
                  </a:cubicBezTo>
                  <a:cubicBezTo>
                    <a:pt x="12444" y="39662"/>
                    <a:pt x="12306" y="40181"/>
                    <a:pt x="12133" y="40665"/>
                  </a:cubicBezTo>
                  <a:cubicBezTo>
                    <a:pt x="11960" y="41114"/>
                    <a:pt x="11822" y="41598"/>
                    <a:pt x="11753" y="42082"/>
                  </a:cubicBezTo>
                  <a:cubicBezTo>
                    <a:pt x="11649" y="42427"/>
                    <a:pt x="11614" y="42808"/>
                    <a:pt x="11407" y="43119"/>
                  </a:cubicBezTo>
                  <a:cubicBezTo>
                    <a:pt x="11303" y="43879"/>
                    <a:pt x="10888" y="44536"/>
                    <a:pt x="10750" y="45262"/>
                  </a:cubicBezTo>
                  <a:cubicBezTo>
                    <a:pt x="10716" y="45400"/>
                    <a:pt x="10646" y="45538"/>
                    <a:pt x="10577" y="45677"/>
                  </a:cubicBezTo>
                  <a:cubicBezTo>
                    <a:pt x="10335" y="46264"/>
                    <a:pt x="10059" y="46852"/>
                    <a:pt x="9679" y="47370"/>
                  </a:cubicBezTo>
                  <a:cubicBezTo>
                    <a:pt x="9506" y="47612"/>
                    <a:pt x="9402" y="47923"/>
                    <a:pt x="9333" y="48200"/>
                  </a:cubicBezTo>
                  <a:cubicBezTo>
                    <a:pt x="9195" y="48822"/>
                    <a:pt x="8953" y="49444"/>
                    <a:pt x="8745" y="50032"/>
                  </a:cubicBezTo>
                  <a:cubicBezTo>
                    <a:pt x="8469" y="50965"/>
                    <a:pt x="8192" y="51933"/>
                    <a:pt x="7916" y="52866"/>
                  </a:cubicBezTo>
                  <a:cubicBezTo>
                    <a:pt x="7708" y="53592"/>
                    <a:pt x="7466" y="54283"/>
                    <a:pt x="7294" y="55044"/>
                  </a:cubicBezTo>
                  <a:cubicBezTo>
                    <a:pt x="7155" y="55631"/>
                    <a:pt x="6983" y="56253"/>
                    <a:pt x="6844" y="56841"/>
                  </a:cubicBezTo>
                  <a:cubicBezTo>
                    <a:pt x="6741" y="57360"/>
                    <a:pt x="6637" y="57913"/>
                    <a:pt x="6533" y="58431"/>
                  </a:cubicBezTo>
                  <a:cubicBezTo>
                    <a:pt x="6464" y="58811"/>
                    <a:pt x="6360" y="59226"/>
                    <a:pt x="6291" y="59641"/>
                  </a:cubicBezTo>
                  <a:lnTo>
                    <a:pt x="6291" y="59606"/>
                  </a:lnTo>
                  <a:cubicBezTo>
                    <a:pt x="6049" y="59468"/>
                    <a:pt x="6084" y="59226"/>
                    <a:pt x="6049" y="59053"/>
                  </a:cubicBezTo>
                  <a:cubicBezTo>
                    <a:pt x="5946" y="58258"/>
                    <a:pt x="5842" y="57463"/>
                    <a:pt x="5807" y="56668"/>
                  </a:cubicBezTo>
                  <a:cubicBezTo>
                    <a:pt x="5773" y="56323"/>
                    <a:pt x="5738" y="55942"/>
                    <a:pt x="5738" y="55562"/>
                  </a:cubicBezTo>
                  <a:cubicBezTo>
                    <a:pt x="5738" y="55389"/>
                    <a:pt x="5738" y="55389"/>
                    <a:pt x="5980" y="55286"/>
                  </a:cubicBezTo>
                  <a:cubicBezTo>
                    <a:pt x="6015" y="55251"/>
                    <a:pt x="6015" y="55216"/>
                    <a:pt x="6015" y="55147"/>
                  </a:cubicBezTo>
                  <a:cubicBezTo>
                    <a:pt x="6015" y="55009"/>
                    <a:pt x="6049" y="54836"/>
                    <a:pt x="6015" y="54698"/>
                  </a:cubicBezTo>
                  <a:cubicBezTo>
                    <a:pt x="5946" y="53488"/>
                    <a:pt x="6015" y="52278"/>
                    <a:pt x="6360" y="51138"/>
                  </a:cubicBezTo>
                  <a:cubicBezTo>
                    <a:pt x="6499" y="50619"/>
                    <a:pt x="6637" y="50135"/>
                    <a:pt x="6844" y="49651"/>
                  </a:cubicBezTo>
                  <a:cubicBezTo>
                    <a:pt x="6983" y="49375"/>
                    <a:pt x="6948" y="49029"/>
                    <a:pt x="7017" y="48718"/>
                  </a:cubicBezTo>
                  <a:cubicBezTo>
                    <a:pt x="7225" y="47612"/>
                    <a:pt x="7536" y="46506"/>
                    <a:pt x="8054" y="45504"/>
                  </a:cubicBezTo>
                  <a:cubicBezTo>
                    <a:pt x="8227" y="45089"/>
                    <a:pt x="8400" y="44640"/>
                    <a:pt x="8538" y="44225"/>
                  </a:cubicBezTo>
                  <a:cubicBezTo>
                    <a:pt x="8780" y="43637"/>
                    <a:pt x="9091" y="43050"/>
                    <a:pt x="9333" y="42462"/>
                  </a:cubicBezTo>
                  <a:cubicBezTo>
                    <a:pt x="9644" y="41736"/>
                    <a:pt x="9921" y="41045"/>
                    <a:pt x="10197" y="40319"/>
                  </a:cubicBezTo>
                  <a:cubicBezTo>
                    <a:pt x="10405" y="39800"/>
                    <a:pt x="10612" y="39282"/>
                    <a:pt x="10819" y="38798"/>
                  </a:cubicBezTo>
                  <a:cubicBezTo>
                    <a:pt x="10992" y="38314"/>
                    <a:pt x="11096" y="37830"/>
                    <a:pt x="11200" y="37346"/>
                  </a:cubicBezTo>
                  <a:cubicBezTo>
                    <a:pt x="11338" y="36724"/>
                    <a:pt x="11545" y="36137"/>
                    <a:pt x="11683" y="35549"/>
                  </a:cubicBezTo>
                  <a:cubicBezTo>
                    <a:pt x="11718" y="35272"/>
                    <a:pt x="11753" y="35030"/>
                    <a:pt x="11787" y="34754"/>
                  </a:cubicBezTo>
                  <a:cubicBezTo>
                    <a:pt x="11856" y="34270"/>
                    <a:pt x="11925" y="33752"/>
                    <a:pt x="12098" y="33268"/>
                  </a:cubicBezTo>
                  <a:cubicBezTo>
                    <a:pt x="12167" y="33129"/>
                    <a:pt x="12098" y="33026"/>
                    <a:pt x="12098" y="32887"/>
                  </a:cubicBezTo>
                  <a:cubicBezTo>
                    <a:pt x="12167" y="32196"/>
                    <a:pt x="12133" y="31505"/>
                    <a:pt x="12271" y="30848"/>
                  </a:cubicBezTo>
                  <a:cubicBezTo>
                    <a:pt x="12340" y="30606"/>
                    <a:pt x="12340" y="30330"/>
                    <a:pt x="12513" y="30088"/>
                  </a:cubicBezTo>
                  <a:close/>
                  <a:moveTo>
                    <a:pt x="14449" y="59675"/>
                  </a:moveTo>
                  <a:cubicBezTo>
                    <a:pt x="14449" y="59710"/>
                    <a:pt x="14449" y="59710"/>
                    <a:pt x="14414" y="59710"/>
                  </a:cubicBezTo>
                  <a:cubicBezTo>
                    <a:pt x="14414" y="59710"/>
                    <a:pt x="14449" y="59710"/>
                    <a:pt x="14449" y="59675"/>
                  </a:cubicBezTo>
                  <a:close/>
                  <a:moveTo>
                    <a:pt x="33095" y="38475"/>
                  </a:moveTo>
                  <a:cubicBezTo>
                    <a:pt x="33223" y="38475"/>
                    <a:pt x="33287" y="38532"/>
                    <a:pt x="33287" y="38694"/>
                  </a:cubicBezTo>
                  <a:cubicBezTo>
                    <a:pt x="33321" y="38971"/>
                    <a:pt x="33321" y="39213"/>
                    <a:pt x="33252" y="39489"/>
                  </a:cubicBezTo>
                  <a:cubicBezTo>
                    <a:pt x="33183" y="39697"/>
                    <a:pt x="33148" y="39904"/>
                    <a:pt x="33218" y="40146"/>
                  </a:cubicBezTo>
                  <a:cubicBezTo>
                    <a:pt x="33252" y="40215"/>
                    <a:pt x="33218" y="40319"/>
                    <a:pt x="33218" y="40388"/>
                  </a:cubicBezTo>
                  <a:cubicBezTo>
                    <a:pt x="33045" y="41218"/>
                    <a:pt x="32906" y="42047"/>
                    <a:pt x="32561" y="42808"/>
                  </a:cubicBezTo>
                  <a:cubicBezTo>
                    <a:pt x="32526" y="42877"/>
                    <a:pt x="32526" y="42911"/>
                    <a:pt x="32526" y="42946"/>
                  </a:cubicBezTo>
                  <a:cubicBezTo>
                    <a:pt x="32215" y="44190"/>
                    <a:pt x="31662" y="45331"/>
                    <a:pt x="31074" y="46472"/>
                  </a:cubicBezTo>
                  <a:cubicBezTo>
                    <a:pt x="30452" y="47578"/>
                    <a:pt x="29899" y="48718"/>
                    <a:pt x="29346" y="49859"/>
                  </a:cubicBezTo>
                  <a:cubicBezTo>
                    <a:pt x="29208" y="50170"/>
                    <a:pt x="29070" y="50481"/>
                    <a:pt x="28862" y="50758"/>
                  </a:cubicBezTo>
                  <a:cubicBezTo>
                    <a:pt x="28448" y="51380"/>
                    <a:pt x="28136" y="52036"/>
                    <a:pt x="27756" y="52659"/>
                  </a:cubicBezTo>
                  <a:cubicBezTo>
                    <a:pt x="27307" y="53385"/>
                    <a:pt x="26823" y="54076"/>
                    <a:pt x="26304" y="54698"/>
                  </a:cubicBezTo>
                  <a:cubicBezTo>
                    <a:pt x="25786" y="55355"/>
                    <a:pt x="25198" y="55942"/>
                    <a:pt x="24680" y="56634"/>
                  </a:cubicBezTo>
                  <a:cubicBezTo>
                    <a:pt x="24196" y="57256"/>
                    <a:pt x="23574" y="57705"/>
                    <a:pt x="22986" y="58189"/>
                  </a:cubicBezTo>
                  <a:cubicBezTo>
                    <a:pt x="22801" y="58313"/>
                    <a:pt x="22615" y="58436"/>
                    <a:pt x="22380" y="58436"/>
                  </a:cubicBezTo>
                  <a:cubicBezTo>
                    <a:pt x="22353" y="58436"/>
                    <a:pt x="22324" y="58435"/>
                    <a:pt x="22295" y="58431"/>
                  </a:cubicBezTo>
                  <a:cubicBezTo>
                    <a:pt x="22191" y="58431"/>
                    <a:pt x="22157" y="58535"/>
                    <a:pt x="22053" y="58569"/>
                  </a:cubicBezTo>
                  <a:cubicBezTo>
                    <a:pt x="21673" y="58880"/>
                    <a:pt x="21258" y="59191"/>
                    <a:pt x="20878" y="59503"/>
                  </a:cubicBezTo>
                  <a:cubicBezTo>
                    <a:pt x="20766" y="59587"/>
                    <a:pt x="20693" y="59631"/>
                    <a:pt x="20642" y="59631"/>
                  </a:cubicBezTo>
                  <a:cubicBezTo>
                    <a:pt x="20568" y="59631"/>
                    <a:pt x="20539" y="59535"/>
                    <a:pt x="20498" y="59330"/>
                  </a:cubicBezTo>
                  <a:cubicBezTo>
                    <a:pt x="20290" y="59364"/>
                    <a:pt x="20186" y="59537"/>
                    <a:pt x="20048" y="59641"/>
                  </a:cubicBezTo>
                  <a:cubicBezTo>
                    <a:pt x="19841" y="59848"/>
                    <a:pt x="19599" y="60056"/>
                    <a:pt x="19288" y="60159"/>
                  </a:cubicBezTo>
                  <a:cubicBezTo>
                    <a:pt x="19806" y="59503"/>
                    <a:pt x="20428" y="58880"/>
                    <a:pt x="20981" y="58258"/>
                  </a:cubicBezTo>
                  <a:cubicBezTo>
                    <a:pt x="20809" y="58258"/>
                    <a:pt x="20739" y="58327"/>
                    <a:pt x="20636" y="58431"/>
                  </a:cubicBezTo>
                  <a:cubicBezTo>
                    <a:pt x="20601" y="58500"/>
                    <a:pt x="20532" y="58569"/>
                    <a:pt x="20463" y="58638"/>
                  </a:cubicBezTo>
                  <a:cubicBezTo>
                    <a:pt x="20273" y="58923"/>
                    <a:pt x="20025" y="59092"/>
                    <a:pt x="19667" y="59092"/>
                  </a:cubicBezTo>
                  <a:cubicBezTo>
                    <a:pt x="19633" y="59092"/>
                    <a:pt x="19599" y="59091"/>
                    <a:pt x="19564" y="59088"/>
                  </a:cubicBezTo>
                  <a:cubicBezTo>
                    <a:pt x="19633" y="58880"/>
                    <a:pt x="19806" y="58708"/>
                    <a:pt x="19910" y="58535"/>
                  </a:cubicBezTo>
                  <a:cubicBezTo>
                    <a:pt x="20256" y="58016"/>
                    <a:pt x="20601" y="57532"/>
                    <a:pt x="21016" y="57118"/>
                  </a:cubicBezTo>
                  <a:cubicBezTo>
                    <a:pt x="21534" y="56599"/>
                    <a:pt x="21949" y="55942"/>
                    <a:pt x="22537" y="55458"/>
                  </a:cubicBezTo>
                  <a:cubicBezTo>
                    <a:pt x="22641" y="55355"/>
                    <a:pt x="22779" y="55251"/>
                    <a:pt x="22917" y="55113"/>
                  </a:cubicBezTo>
                  <a:cubicBezTo>
                    <a:pt x="23021" y="55009"/>
                    <a:pt x="23159" y="54940"/>
                    <a:pt x="23228" y="54733"/>
                  </a:cubicBezTo>
                  <a:cubicBezTo>
                    <a:pt x="23228" y="54594"/>
                    <a:pt x="23366" y="54525"/>
                    <a:pt x="23470" y="54456"/>
                  </a:cubicBezTo>
                  <a:cubicBezTo>
                    <a:pt x="24023" y="54076"/>
                    <a:pt x="24473" y="53592"/>
                    <a:pt x="24991" y="53143"/>
                  </a:cubicBezTo>
                  <a:cubicBezTo>
                    <a:pt x="25095" y="53073"/>
                    <a:pt x="25198" y="52970"/>
                    <a:pt x="25233" y="52866"/>
                  </a:cubicBezTo>
                  <a:cubicBezTo>
                    <a:pt x="25302" y="52728"/>
                    <a:pt x="25440" y="52624"/>
                    <a:pt x="25579" y="52590"/>
                  </a:cubicBezTo>
                  <a:cubicBezTo>
                    <a:pt x="25786" y="52520"/>
                    <a:pt x="25890" y="52382"/>
                    <a:pt x="26028" y="52244"/>
                  </a:cubicBezTo>
                  <a:cubicBezTo>
                    <a:pt x="26719" y="51276"/>
                    <a:pt x="27411" y="50274"/>
                    <a:pt x="28033" y="49237"/>
                  </a:cubicBezTo>
                  <a:cubicBezTo>
                    <a:pt x="28689" y="48165"/>
                    <a:pt x="29277" y="47059"/>
                    <a:pt x="29796" y="45953"/>
                  </a:cubicBezTo>
                  <a:cubicBezTo>
                    <a:pt x="30210" y="45123"/>
                    <a:pt x="30729" y="44363"/>
                    <a:pt x="31109" y="43533"/>
                  </a:cubicBezTo>
                  <a:cubicBezTo>
                    <a:pt x="31489" y="42773"/>
                    <a:pt x="31973" y="42047"/>
                    <a:pt x="32284" y="41252"/>
                  </a:cubicBezTo>
                  <a:cubicBezTo>
                    <a:pt x="32526" y="40734"/>
                    <a:pt x="32630" y="40181"/>
                    <a:pt x="32734" y="39628"/>
                  </a:cubicBezTo>
                  <a:cubicBezTo>
                    <a:pt x="32768" y="39420"/>
                    <a:pt x="32803" y="39213"/>
                    <a:pt x="32837" y="38971"/>
                  </a:cubicBezTo>
                  <a:cubicBezTo>
                    <a:pt x="32872" y="38902"/>
                    <a:pt x="32906" y="38833"/>
                    <a:pt x="32837" y="38763"/>
                  </a:cubicBezTo>
                  <a:cubicBezTo>
                    <a:pt x="32734" y="38591"/>
                    <a:pt x="32837" y="38522"/>
                    <a:pt x="32976" y="38487"/>
                  </a:cubicBezTo>
                  <a:cubicBezTo>
                    <a:pt x="33020" y="38480"/>
                    <a:pt x="33060" y="38475"/>
                    <a:pt x="33095" y="38475"/>
                  </a:cubicBezTo>
                  <a:close/>
                  <a:moveTo>
                    <a:pt x="27272" y="48338"/>
                  </a:moveTo>
                  <a:lnTo>
                    <a:pt x="27272" y="48338"/>
                  </a:lnTo>
                  <a:cubicBezTo>
                    <a:pt x="27203" y="48615"/>
                    <a:pt x="27065" y="48753"/>
                    <a:pt x="26961" y="48926"/>
                  </a:cubicBezTo>
                  <a:cubicBezTo>
                    <a:pt x="26581" y="49479"/>
                    <a:pt x="26201" y="49997"/>
                    <a:pt x="25855" y="50550"/>
                  </a:cubicBezTo>
                  <a:cubicBezTo>
                    <a:pt x="25648" y="50861"/>
                    <a:pt x="25371" y="51138"/>
                    <a:pt x="25164" y="51449"/>
                  </a:cubicBezTo>
                  <a:cubicBezTo>
                    <a:pt x="25164" y="51483"/>
                    <a:pt x="25129" y="51518"/>
                    <a:pt x="25164" y="51553"/>
                  </a:cubicBezTo>
                  <a:cubicBezTo>
                    <a:pt x="25129" y="51553"/>
                    <a:pt x="25129" y="51587"/>
                    <a:pt x="25129" y="51587"/>
                  </a:cubicBezTo>
                  <a:lnTo>
                    <a:pt x="25129" y="51553"/>
                  </a:lnTo>
                  <a:cubicBezTo>
                    <a:pt x="25095" y="51553"/>
                    <a:pt x="25026" y="51587"/>
                    <a:pt x="25026" y="51622"/>
                  </a:cubicBezTo>
                  <a:cubicBezTo>
                    <a:pt x="25026" y="51647"/>
                    <a:pt x="25035" y="51654"/>
                    <a:pt x="25049" y="51654"/>
                  </a:cubicBezTo>
                  <a:cubicBezTo>
                    <a:pt x="25064" y="51654"/>
                    <a:pt x="25084" y="51646"/>
                    <a:pt x="25102" y="51646"/>
                  </a:cubicBezTo>
                  <a:cubicBezTo>
                    <a:pt x="25112" y="51646"/>
                    <a:pt x="25121" y="51648"/>
                    <a:pt x="25129" y="51656"/>
                  </a:cubicBezTo>
                  <a:cubicBezTo>
                    <a:pt x="24991" y="51933"/>
                    <a:pt x="24784" y="52140"/>
                    <a:pt x="24576" y="52348"/>
                  </a:cubicBezTo>
                  <a:cubicBezTo>
                    <a:pt x="24542" y="52399"/>
                    <a:pt x="24516" y="52425"/>
                    <a:pt x="24494" y="52425"/>
                  </a:cubicBezTo>
                  <a:cubicBezTo>
                    <a:pt x="24473" y="52425"/>
                    <a:pt x="24455" y="52399"/>
                    <a:pt x="24438" y="52348"/>
                  </a:cubicBezTo>
                  <a:cubicBezTo>
                    <a:pt x="24092" y="52624"/>
                    <a:pt x="23816" y="52935"/>
                    <a:pt x="23643" y="53281"/>
                  </a:cubicBezTo>
                  <a:cubicBezTo>
                    <a:pt x="23228" y="53557"/>
                    <a:pt x="22986" y="53972"/>
                    <a:pt x="22675" y="54352"/>
                  </a:cubicBezTo>
                  <a:cubicBezTo>
                    <a:pt x="22226" y="54940"/>
                    <a:pt x="21742" y="55493"/>
                    <a:pt x="21223" y="56046"/>
                  </a:cubicBezTo>
                  <a:cubicBezTo>
                    <a:pt x="21189" y="56115"/>
                    <a:pt x="21120" y="56150"/>
                    <a:pt x="21051" y="56184"/>
                  </a:cubicBezTo>
                  <a:cubicBezTo>
                    <a:pt x="21024" y="56237"/>
                    <a:pt x="21018" y="56311"/>
                    <a:pt x="20954" y="56311"/>
                  </a:cubicBezTo>
                  <a:cubicBezTo>
                    <a:pt x="20935" y="56311"/>
                    <a:pt x="20910" y="56304"/>
                    <a:pt x="20878" y="56288"/>
                  </a:cubicBezTo>
                  <a:cubicBezTo>
                    <a:pt x="20809" y="56323"/>
                    <a:pt x="20774" y="56426"/>
                    <a:pt x="20705" y="56530"/>
                  </a:cubicBezTo>
                  <a:cubicBezTo>
                    <a:pt x="20670" y="56565"/>
                    <a:pt x="20636" y="56599"/>
                    <a:pt x="20601" y="56634"/>
                  </a:cubicBezTo>
                  <a:cubicBezTo>
                    <a:pt x="20186" y="57152"/>
                    <a:pt x="19772" y="57636"/>
                    <a:pt x="19357" y="58189"/>
                  </a:cubicBezTo>
                  <a:cubicBezTo>
                    <a:pt x="19046" y="58569"/>
                    <a:pt x="18700" y="58880"/>
                    <a:pt x="18458" y="59295"/>
                  </a:cubicBezTo>
                  <a:cubicBezTo>
                    <a:pt x="18285" y="59537"/>
                    <a:pt x="18078" y="59745"/>
                    <a:pt x="18009" y="60021"/>
                  </a:cubicBezTo>
                  <a:cubicBezTo>
                    <a:pt x="18147" y="59883"/>
                    <a:pt x="18251" y="59745"/>
                    <a:pt x="18389" y="59606"/>
                  </a:cubicBezTo>
                  <a:cubicBezTo>
                    <a:pt x="19115" y="58742"/>
                    <a:pt x="19841" y="57913"/>
                    <a:pt x="20567" y="57048"/>
                  </a:cubicBezTo>
                  <a:cubicBezTo>
                    <a:pt x="20670" y="56945"/>
                    <a:pt x="20739" y="56806"/>
                    <a:pt x="20878" y="56772"/>
                  </a:cubicBezTo>
                  <a:lnTo>
                    <a:pt x="20878" y="56772"/>
                  </a:lnTo>
                  <a:cubicBezTo>
                    <a:pt x="20912" y="56910"/>
                    <a:pt x="20774" y="56979"/>
                    <a:pt x="20705" y="57083"/>
                  </a:cubicBezTo>
                  <a:cubicBezTo>
                    <a:pt x="20117" y="57843"/>
                    <a:pt x="19495" y="58604"/>
                    <a:pt x="18908" y="59364"/>
                  </a:cubicBezTo>
                  <a:cubicBezTo>
                    <a:pt x="18527" y="59814"/>
                    <a:pt x="18182" y="60263"/>
                    <a:pt x="17836" y="60678"/>
                  </a:cubicBezTo>
                  <a:cubicBezTo>
                    <a:pt x="17698" y="60851"/>
                    <a:pt x="17594" y="61023"/>
                    <a:pt x="17456" y="61196"/>
                  </a:cubicBezTo>
                  <a:cubicBezTo>
                    <a:pt x="17387" y="61300"/>
                    <a:pt x="17318" y="61404"/>
                    <a:pt x="17145" y="61438"/>
                  </a:cubicBezTo>
                  <a:cubicBezTo>
                    <a:pt x="17145" y="61127"/>
                    <a:pt x="17214" y="60885"/>
                    <a:pt x="17283" y="60609"/>
                  </a:cubicBezTo>
                  <a:cubicBezTo>
                    <a:pt x="17663" y="59606"/>
                    <a:pt x="18113" y="58604"/>
                    <a:pt x="18735" y="57671"/>
                  </a:cubicBezTo>
                  <a:cubicBezTo>
                    <a:pt x="18804" y="57567"/>
                    <a:pt x="18873" y="57463"/>
                    <a:pt x="18908" y="57325"/>
                  </a:cubicBezTo>
                  <a:cubicBezTo>
                    <a:pt x="19115" y="56979"/>
                    <a:pt x="19391" y="56737"/>
                    <a:pt x="19703" y="56495"/>
                  </a:cubicBezTo>
                  <a:cubicBezTo>
                    <a:pt x="20325" y="56081"/>
                    <a:pt x="20809" y="55562"/>
                    <a:pt x="21327" y="55009"/>
                  </a:cubicBezTo>
                  <a:cubicBezTo>
                    <a:pt x="21465" y="54836"/>
                    <a:pt x="21604" y="54698"/>
                    <a:pt x="21776" y="54594"/>
                  </a:cubicBezTo>
                  <a:cubicBezTo>
                    <a:pt x="22157" y="54249"/>
                    <a:pt x="22502" y="53903"/>
                    <a:pt x="22848" y="53488"/>
                  </a:cubicBezTo>
                  <a:cubicBezTo>
                    <a:pt x="23055" y="53246"/>
                    <a:pt x="23297" y="53004"/>
                    <a:pt x="23574" y="52797"/>
                  </a:cubicBezTo>
                  <a:cubicBezTo>
                    <a:pt x="23747" y="52659"/>
                    <a:pt x="23850" y="52451"/>
                    <a:pt x="23954" y="52278"/>
                  </a:cubicBezTo>
                  <a:cubicBezTo>
                    <a:pt x="24507" y="51483"/>
                    <a:pt x="25164" y="50792"/>
                    <a:pt x="25682" y="49997"/>
                  </a:cubicBezTo>
                  <a:cubicBezTo>
                    <a:pt x="25821" y="49824"/>
                    <a:pt x="25993" y="49617"/>
                    <a:pt x="26097" y="49410"/>
                  </a:cubicBezTo>
                  <a:cubicBezTo>
                    <a:pt x="26339" y="48926"/>
                    <a:pt x="26788" y="48649"/>
                    <a:pt x="27272" y="48338"/>
                  </a:cubicBezTo>
                  <a:close/>
                  <a:moveTo>
                    <a:pt x="19806" y="60298"/>
                  </a:moveTo>
                  <a:cubicBezTo>
                    <a:pt x="19668" y="60540"/>
                    <a:pt x="19461" y="60643"/>
                    <a:pt x="19253" y="60816"/>
                  </a:cubicBezTo>
                  <a:cubicBezTo>
                    <a:pt x="18977" y="61023"/>
                    <a:pt x="18700" y="61231"/>
                    <a:pt x="18424" y="61473"/>
                  </a:cubicBezTo>
                  <a:cubicBezTo>
                    <a:pt x="18389" y="61507"/>
                    <a:pt x="18320" y="61542"/>
                    <a:pt x="18251" y="61576"/>
                  </a:cubicBezTo>
                  <a:cubicBezTo>
                    <a:pt x="18211" y="61596"/>
                    <a:pt x="18171" y="61616"/>
                    <a:pt x="18138" y="61616"/>
                  </a:cubicBezTo>
                  <a:cubicBezTo>
                    <a:pt x="18113" y="61616"/>
                    <a:pt x="18093" y="61606"/>
                    <a:pt x="18078" y="61576"/>
                  </a:cubicBezTo>
                  <a:cubicBezTo>
                    <a:pt x="18043" y="61507"/>
                    <a:pt x="18078" y="61473"/>
                    <a:pt x="18113" y="61438"/>
                  </a:cubicBezTo>
                  <a:cubicBezTo>
                    <a:pt x="18182" y="61404"/>
                    <a:pt x="18216" y="61369"/>
                    <a:pt x="18251" y="61335"/>
                  </a:cubicBezTo>
                  <a:cubicBezTo>
                    <a:pt x="18631" y="61231"/>
                    <a:pt x="18838" y="60885"/>
                    <a:pt x="19149" y="60678"/>
                  </a:cubicBezTo>
                  <a:cubicBezTo>
                    <a:pt x="19357" y="60540"/>
                    <a:pt x="19530" y="60298"/>
                    <a:pt x="19806" y="60298"/>
                  </a:cubicBezTo>
                  <a:close/>
                  <a:moveTo>
                    <a:pt x="18887" y="34191"/>
                  </a:moveTo>
                  <a:cubicBezTo>
                    <a:pt x="18914" y="34191"/>
                    <a:pt x="18944" y="34203"/>
                    <a:pt x="18977" y="34235"/>
                  </a:cubicBezTo>
                  <a:cubicBezTo>
                    <a:pt x="18908" y="34512"/>
                    <a:pt x="18700" y="34754"/>
                    <a:pt x="18527" y="35030"/>
                  </a:cubicBezTo>
                  <a:cubicBezTo>
                    <a:pt x="18424" y="35203"/>
                    <a:pt x="18285" y="35376"/>
                    <a:pt x="18182" y="35549"/>
                  </a:cubicBezTo>
                  <a:cubicBezTo>
                    <a:pt x="17871" y="36171"/>
                    <a:pt x="17525" y="36724"/>
                    <a:pt x="17110" y="37277"/>
                  </a:cubicBezTo>
                  <a:cubicBezTo>
                    <a:pt x="16799" y="37761"/>
                    <a:pt x="16557" y="38245"/>
                    <a:pt x="16281" y="38729"/>
                  </a:cubicBezTo>
                  <a:cubicBezTo>
                    <a:pt x="16073" y="39144"/>
                    <a:pt x="15831" y="39524"/>
                    <a:pt x="15589" y="39939"/>
                  </a:cubicBezTo>
                  <a:cubicBezTo>
                    <a:pt x="15002" y="41045"/>
                    <a:pt x="14380" y="42185"/>
                    <a:pt x="13723" y="43292"/>
                  </a:cubicBezTo>
                  <a:cubicBezTo>
                    <a:pt x="13343" y="43948"/>
                    <a:pt x="13066" y="44640"/>
                    <a:pt x="12824" y="45331"/>
                  </a:cubicBezTo>
                  <a:cubicBezTo>
                    <a:pt x="12548" y="46091"/>
                    <a:pt x="12340" y="46817"/>
                    <a:pt x="12064" y="47578"/>
                  </a:cubicBezTo>
                  <a:cubicBezTo>
                    <a:pt x="11856" y="48165"/>
                    <a:pt x="11787" y="48822"/>
                    <a:pt x="11649" y="49444"/>
                  </a:cubicBezTo>
                  <a:cubicBezTo>
                    <a:pt x="11614" y="49617"/>
                    <a:pt x="11614" y="49790"/>
                    <a:pt x="11545" y="49928"/>
                  </a:cubicBezTo>
                  <a:cubicBezTo>
                    <a:pt x="11372" y="50481"/>
                    <a:pt x="11407" y="51069"/>
                    <a:pt x="11372" y="51656"/>
                  </a:cubicBezTo>
                  <a:cubicBezTo>
                    <a:pt x="11338" y="51967"/>
                    <a:pt x="11269" y="52278"/>
                    <a:pt x="11269" y="52590"/>
                  </a:cubicBezTo>
                  <a:cubicBezTo>
                    <a:pt x="11269" y="53108"/>
                    <a:pt x="11200" y="53626"/>
                    <a:pt x="11130" y="54110"/>
                  </a:cubicBezTo>
                  <a:cubicBezTo>
                    <a:pt x="11027" y="54594"/>
                    <a:pt x="10958" y="55078"/>
                    <a:pt x="10612" y="55458"/>
                  </a:cubicBezTo>
                  <a:cubicBezTo>
                    <a:pt x="10266" y="55873"/>
                    <a:pt x="9955" y="56323"/>
                    <a:pt x="9644" y="56806"/>
                  </a:cubicBezTo>
                  <a:cubicBezTo>
                    <a:pt x="9402" y="57256"/>
                    <a:pt x="9022" y="57636"/>
                    <a:pt x="8676" y="58016"/>
                  </a:cubicBezTo>
                  <a:cubicBezTo>
                    <a:pt x="8365" y="58362"/>
                    <a:pt x="8158" y="58777"/>
                    <a:pt x="7847" y="59122"/>
                  </a:cubicBezTo>
                  <a:cubicBezTo>
                    <a:pt x="7778" y="59226"/>
                    <a:pt x="7743" y="59330"/>
                    <a:pt x="7847" y="59433"/>
                  </a:cubicBezTo>
                  <a:cubicBezTo>
                    <a:pt x="7870" y="59449"/>
                    <a:pt x="7892" y="59456"/>
                    <a:pt x="7912" y="59456"/>
                  </a:cubicBezTo>
                  <a:cubicBezTo>
                    <a:pt x="7982" y="59456"/>
                    <a:pt x="8035" y="59375"/>
                    <a:pt x="8089" y="59295"/>
                  </a:cubicBezTo>
                  <a:cubicBezTo>
                    <a:pt x="8158" y="59191"/>
                    <a:pt x="8192" y="59019"/>
                    <a:pt x="8331" y="58915"/>
                  </a:cubicBezTo>
                  <a:lnTo>
                    <a:pt x="8331" y="58915"/>
                  </a:lnTo>
                  <a:cubicBezTo>
                    <a:pt x="8334" y="58921"/>
                    <a:pt x="8336" y="58927"/>
                    <a:pt x="8339" y="58933"/>
                  </a:cubicBezTo>
                  <a:lnTo>
                    <a:pt x="8339" y="58933"/>
                  </a:lnTo>
                  <a:cubicBezTo>
                    <a:pt x="8365" y="58875"/>
                    <a:pt x="8368" y="58843"/>
                    <a:pt x="8400" y="58811"/>
                  </a:cubicBezTo>
                  <a:cubicBezTo>
                    <a:pt x="8434" y="58811"/>
                    <a:pt x="8434" y="58846"/>
                    <a:pt x="8434" y="58846"/>
                  </a:cubicBezTo>
                  <a:cubicBezTo>
                    <a:pt x="8402" y="58878"/>
                    <a:pt x="8400" y="58940"/>
                    <a:pt x="8344" y="58949"/>
                  </a:cubicBezTo>
                  <a:lnTo>
                    <a:pt x="8344" y="58949"/>
                  </a:lnTo>
                  <a:cubicBezTo>
                    <a:pt x="8343" y="58943"/>
                    <a:pt x="8341" y="58938"/>
                    <a:pt x="8339" y="58933"/>
                  </a:cubicBezTo>
                  <a:lnTo>
                    <a:pt x="8339" y="58933"/>
                  </a:lnTo>
                  <a:cubicBezTo>
                    <a:pt x="8336" y="58938"/>
                    <a:pt x="8334" y="58944"/>
                    <a:pt x="8331" y="58950"/>
                  </a:cubicBezTo>
                  <a:cubicBezTo>
                    <a:pt x="8336" y="58950"/>
                    <a:pt x="8340" y="58949"/>
                    <a:pt x="8344" y="58949"/>
                  </a:cubicBezTo>
                  <a:lnTo>
                    <a:pt x="8344" y="58949"/>
                  </a:lnTo>
                  <a:cubicBezTo>
                    <a:pt x="8383" y="59071"/>
                    <a:pt x="8290" y="59168"/>
                    <a:pt x="8227" y="59295"/>
                  </a:cubicBezTo>
                  <a:cubicBezTo>
                    <a:pt x="7950" y="59814"/>
                    <a:pt x="7605" y="60332"/>
                    <a:pt x="7363" y="60885"/>
                  </a:cubicBezTo>
                  <a:cubicBezTo>
                    <a:pt x="7328" y="60885"/>
                    <a:pt x="7294" y="60920"/>
                    <a:pt x="7259" y="60920"/>
                  </a:cubicBezTo>
                  <a:cubicBezTo>
                    <a:pt x="7225" y="60747"/>
                    <a:pt x="7294" y="60574"/>
                    <a:pt x="7328" y="60401"/>
                  </a:cubicBezTo>
                  <a:cubicBezTo>
                    <a:pt x="7536" y="59226"/>
                    <a:pt x="7743" y="58051"/>
                    <a:pt x="8089" y="56910"/>
                  </a:cubicBezTo>
                  <a:cubicBezTo>
                    <a:pt x="8296" y="56219"/>
                    <a:pt x="8434" y="55458"/>
                    <a:pt x="8573" y="54733"/>
                  </a:cubicBezTo>
                  <a:cubicBezTo>
                    <a:pt x="8711" y="54249"/>
                    <a:pt x="8849" y="53765"/>
                    <a:pt x="8953" y="53281"/>
                  </a:cubicBezTo>
                  <a:cubicBezTo>
                    <a:pt x="9022" y="52935"/>
                    <a:pt x="9056" y="52624"/>
                    <a:pt x="9160" y="52278"/>
                  </a:cubicBezTo>
                  <a:cubicBezTo>
                    <a:pt x="9298" y="51691"/>
                    <a:pt x="9575" y="51138"/>
                    <a:pt x="9886" y="50619"/>
                  </a:cubicBezTo>
                  <a:cubicBezTo>
                    <a:pt x="10197" y="50135"/>
                    <a:pt x="10474" y="49651"/>
                    <a:pt x="10750" y="49168"/>
                  </a:cubicBezTo>
                  <a:cubicBezTo>
                    <a:pt x="11027" y="48649"/>
                    <a:pt x="11372" y="48165"/>
                    <a:pt x="11753" y="47716"/>
                  </a:cubicBezTo>
                  <a:cubicBezTo>
                    <a:pt x="11822" y="47647"/>
                    <a:pt x="11856" y="47543"/>
                    <a:pt x="11925" y="47439"/>
                  </a:cubicBezTo>
                  <a:cubicBezTo>
                    <a:pt x="11906" y="47435"/>
                    <a:pt x="11888" y="47432"/>
                    <a:pt x="11871" y="47432"/>
                  </a:cubicBezTo>
                  <a:cubicBezTo>
                    <a:pt x="11768" y="47432"/>
                    <a:pt x="11708" y="47513"/>
                    <a:pt x="11649" y="47543"/>
                  </a:cubicBezTo>
                  <a:cubicBezTo>
                    <a:pt x="11234" y="48027"/>
                    <a:pt x="10854" y="48580"/>
                    <a:pt x="10508" y="49133"/>
                  </a:cubicBezTo>
                  <a:cubicBezTo>
                    <a:pt x="10128" y="49893"/>
                    <a:pt x="9644" y="50585"/>
                    <a:pt x="9298" y="51345"/>
                  </a:cubicBezTo>
                  <a:cubicBezTo>
                    <a:pt x="9126" y="51725"/>
                    <a:pt x="8918" y="52106"/>
                    <a:pt x="8745" y="52486"/>
                  </a:cubicBezTo>
                  <a:cubicBezTo>
                    <a:pt x="8365" y="53626"/>
                    <a:pt x="8158" y="54767"/>
                    <a:pt x="7881" y="55942"/>
                  </a:cubicBezTo>
                  <a:cubicBezTo>
                    <a:pt x="7812" y="56323"/>
                    <a:pt x="7743" y="56737"/>
                    <a:pt x="7536" y="57083"/>
                  </a:cubicBezTo>
                  <a:cubicBezTo>
                    <a:pt x="7501" y="57118"/>
                    <a:pt x="7466" y="57152"/>
                    <a:pt x="7501" y="57187"/>
                  </a:cubicBezTo>
                  <a:cubicBezTo>
                    <a:pt x="7536" y="57567"/>
                    <a:pt x="7363" y="57913"/>
                    <a:pt x="7259" y="58293"/>
                  </a:cubicBezTo>
                  <a:cubicBezTo>
                    <a:pt x="7190" y="58673"/>
                    <a:pt x="7121" y="59088"/>
                    <a:pt x="7121" y="59503"/>
                  </a:cubicBezTo>
                  <a:cubicBezTo>
                    <a:pt x="7052" y="60194"/>
                    <a:pt x="6913" y="60851"/>
                    <a:pt x="6844" y="61542"/>
                  </a:cubicBezTo>
                  <a:cubicBezTo>
                    <a:pt x="6810" y="61646"/>
                    <a:pt x="6810" y="61784"/>
                    <a:pt x="6671" y="61922"/>
                  </a:cubicBezTo>
                  <a:cubicBezTo>
                    <a:pt x="6637" y="61715"/>
                    <a:pt x="6637" y="61507"/>
                    <a:pt x="6637" y="61335"/>
                  </a:cubicBezTo>
                  <a:cubicBezTo>
                    <a:pt x="6602" y="61058"/>
                    <a:pt x="6775" y="60781"/>
                    <a:pt x="6568" y="60505"/>
                  </a:cubicBezTo>
                  <a:cubicBezTo>
                    <a:pt x="6533" y="60470"/>
                    <a:pt x="6568" y="60367"/>
                    <a:pt x="6568" y="60332"/>
                  </a:cubicBezTo>
                  <a:cubicBezTo>
                    <a:pt x="6741" y="59433"/>
                    <a:pt x="6775" y="58535"/>
                    <a:pt x="6983" y="57636"/>
                  </a:cubicBezTo>
                  <a:cubicBezTo>
                    <a:pt x="7259" y="56184"/>
                    <a:pt x="7639" y="54767"/>
                    <a:pt x="8054" y="53350"/>
                  </a:cubicBezTo>
                  <a:cubicBezTo>
                    <a:pt x="8365" y="52313"/>
                    <a:pt x="8711" y="51276"/>
                    <a:pt x="9056" y="50239"/>
                  </a:cubicBezTo>
                  <a:cubicBezTo>
                    <a:pt x="9437" y="49168"/>
                    <a:pt x="9886" y="48131"/>
                    <a:pt x="10439" y="47163"/>
                  </a:cubicBezTo>
                  <a:cubicBezTo>
                    <a:pt x="10992" y="46160"/>
                    <a:pt x="11580" y="45123"/>
                    <a:pt x="12029" y="44052"/>
                  </a:cubicBezTo>
                  <a:cubicBezTo>
                    <a:pt x="12202" y="43672"/>
                    <a:pt x="12375" y="43257"/>
                    <a:pt x="12444" y="42808"/>
                  </a:cubicBezTo>
                  <a:cubicBezTo>
                    <a:pt x="12478" y="42566"/>
                    <a:pt x="12548" y="42324"/>
                    <a:pt x="12651" y="42116"/>
                  </a:cubicBezTo>
                  <a:cubicBezTo>
                    <a:pt x="12720" y="41978"/>
                    <a:pt x="12755" y="41909"/>
                    <a:pt x="12720" y="41771"/>
                  </a:cubicBezTo>
                  <a:lnTo>
                    <a:pt x="12720" y="41771"/>
                  </a:lnTo>
                  <a:cubicBezTo>
                    <a:pt x="12478" y="41874"/>
                    <a:pt x="12478" y="42116"/>
                    <a:pt x="12409" y="42289"/>
                  </a:cubicBezTo>
                  <a:cubicBezTo>
                    <a:pt x="12375" y="42427"/>
                    <a:pt x="12340" y="42531"/>
                    <a:pt x="12306" y="42669"/>
                  </a:cubicBezTo>
                  <a:cubicBezTo>
                    <a:pt x="12167" y="43430"/>
                    <a:pt x="11753" y="44087"/>
                    <a:pt x="11511" y="44812"/>
                  </a:cubicBezTo>
                  <a:cubicBezTo>
                    <a:pt x="11441" y="44985"/>
                    <a:pt x="11338" y="45158"/>
                    <a:pt x="11130" y="45296"/>
                  </a:cubicBezTo>
                  <a:cubicBezTo>
                    <a:pt x="11130" y="44916"/>
                    <a:pt x="11269" y="44640"/>
                    <a:pt x="11372" y="44328"/>
                  </a:cubicBezTo>
                  <a:cubicBezTo>
                    <a:pt x="11683" y="43222"/>
                    <a:pt x="12098" y="42185"/>
                    <a:pt x="12478" y="41148"/>
                  </a:cubicBezTo>
                  <a:cubicBezTo>
                    <a:pt x="12582" y="40872"/>
                    <a:pt x="12651" y="40630"/>
                    <a:pt x="12686" y="40353"/>
                  </a:cubicBezTo>
                  <a:cubicBezTo>
                    <a:pt x="12720" y="40146"/>
                    <a:pt x="12790" y="39973"/>
                    <a:pt x="12962" y="39835"/>
                  </a:cubicBezTo>
                  <a:lnTo>
                    <a:pt x="12962" y="39835"/>
                  </a:lnTo>
                  <a:cubicBezTo>
                    <a:pt x="12893" y="40388"/>
                    <a:pt x="12824" y="40907"/>
                    <a:pt x="12755" y="41460"/>
                  </a:cubicBezTo>
                  <a:cubicBezTo>
                    <a:pt x="12928" y="41079"/>
                    <a:pt x="12928" y="40699"/>
                    <a:pt x="13031" y="40284"/>
                  </a:cubicBezTo>
                  <a:cubicBezTo>
                    <a:pt x="13135" y="39835"/>
                    <a:pt x="13239" y="39351"/>
                    <a:pt x="13343" y="38902"/>
                  </a:cubicBezTo>
                  <a:cubicBezTo>
                    <a:pt x="13412" y="38591"/>
                    <a:pt x="13688" y="38314"/>
                    <a:pt x="13930" y="38141"/>
                  </a:cubicBezTo>
                  <a:cubicBezTo>
                    <a:pt x="14034" y="38072"/>
                    <a:pt x="14138" y="38003"/>
                    <a:pt x="14207" y="37865"/>
                  </a:cubicBezTo>
                  <a:cubicBezTo>
                    <a:pt x="14414" y="37208"/>
                    <a:pt x="14933" y="36759"/>
                    <a:pt x="15451" y="36344"/>
                  </a:cubicBezTo>
                  <a:lnTo>
                    <a:pt x="15451" y="36309"/>
                  </a:lnTo>
                  <a:cubicBezTo>
                    <a:pt x="15935" y="35929"/>
                    <a:pt x="16350" y="35549"/>
                    <a:pt x="16799" y="35100"/>
                  </a:cubicBezTo>
                  <a:cubicBezTo>
                    <a:pt x="17179" y="34719"/>
                    <a:pt x="17629" y="34477"/>
                    <a:pt x="18147" y="34443"/>
                  </a:cubicBezTo>
                  <a:cubicBezTo>
                    <a:pt x="18389" y="34443"/>
                    <a:pt x="18527" y="34339"/>
                    <a:pt x="18735" y="34270"/>
                  </a:cubicBezTo>
                  <a:cubicBezTo>
                    <a:pt x="18782" y="34246"/>
                    <a:pt x="18829" y="34191"/>
                    <a:pt x="18887" y="34191"/>
                  </a:cubicBezTo>
                  <a:close/>
                  <a:moveTo>
                    <a:pt x="6952" y="62104"/>
                  </a:moveTo>
                  <a:cubicBezTo>
                    <a:pt x="6957" y="62104"/>
                    <a:pt x="6965" y="62112"/>
                    <a:pt x="6983" y="62129"/>
                  </a:cubicBezTo>
                  <a:cubicBezTo>
                    <a:pt x="6983" y="62129"/>
                    <a:pt x="6983" y="62129"/>
                    <a:pt x="6983" y="62164"/>
                  </a:cubicBezTo>
                  <a:cubicBezTo>
                    <a:pt x="6983" y="62164"/>
                    <a:pt x="6948" y="62164"/>
                    <a:pt x="6948" y="62129"/>
                  </a:cubicBezTo>
                  <a:cubicBezTo>
                    <a:pt x="6948" y="62112"/>
                    <a:pt x="6948" y="62104"/>
                    <a:pt x="6952" y="62104"/>
                  </a:cubicBezTo>
                  <a:close/>
                  <a:moveTo>
                    <a:pt x="18873" y="52693"/>
                  </a:moveTo>
                  <a:lnTo>
                    <a:pt x="18873" y="52693"/>
                  </a:lnTo>
                  <a:cubicBezTo>
                    <a:pt x="18735" y="52970"/>
                    <a:pt x="18562" y="53212"/>
                    <a:pt x="18389" y="53454"/>
                  </a:cubicBezTo>
                  <a:cubicBezTo>
                    <a:pt x="17698" y="54387"/>
                    <a:pt x="17076" y="55389"/>
                    <a:pt x="16315" y="56288"/>
                  </a:cubicBezTo>
                  <a:cubicBezTo>
                    <a:pt x="16246" y="56357"/>
                    <a:pt x="16246" y="56426"/>
                    <a:pt x="16281" y="56530"/>
                  </a:cubicBezTo>
                  <a:cubicBezTo>
                    <a:pt x="16384" y="56392"/>
                    <a:pt x="16419" y="56219"/>
                    <a:pt x="16626" y="56150"/>
                  </a:cubicBezTo>
                  <a:lnTo>
                    <a:pt x="16626" y="56150"/>
                  </a:lnTo>
                  <a:cubicBezTo>
                    <a:pt x="16661" y="56288"/>
                    <a:pt x="16626" y="56392"/>
                    <a:pt x="16557" y="56461"/>
                  </a:cubicBezTo>
                  <a:cubicBezTo>
                    <a:pt x="16419" y="56668"/>
                    <a:pt x="16246" y="56841"/>
                    <a:pt x="16108" y="57048"/>
                  </a:cubicBezTo>
                  <a:cubicBezTo>
                    <a:pt x="15693" y="57740"/>
                    <a:pt x="15313" y="58431"/>
                    <a:pt x="14898" y="59088"/>
                  </a:cubicBezTo>
                  <a:cubicBezTo>
                    <a:pt x="14794" y="59261"/>
                    <a:pt x="14760" y="59468"/>
                    <a:pt x="14518" y="59503"/>
                  </a:cubicBezTo>
                  <a:cubicBezTo>
                    <a:pt x="14518" y="59468"/>
                    <a:pt x="14518" y="59468"/>
                    <a:pt x="14552" y="59433"/>
                  </a:cubicBezTo>
                  <a:cubicBezTo>
                    <a:pt x="14449" y="59433"/>
                    <a:pt x="14449" y="59468"/>
                    <a:pt x="14414" y="59537"/>
                  </a:cubicBezTo>
                  <a:cubicBezTo>
                    <a:pt x="14241" y="59883"/>
                    <a:pt x="13999" y="60194"/>
                    <a:pt x="13930" y="60609"/>
                  </a:cubicBezTo>
                  <a:cubicBezTo>
                    <a:pt x="13896" y="60781"/>
                    <a:pt x="13757" y="60885"/>
                    <a:pt x="13688" y="61058"/>
                  </a:cubicBezTo>
                  <a:cubicBezTo>
                    <a:pt x="13654" y="61473"/>
                    <a:pt x="13343" y="61784"/>
                    <a:pt x="13204" y="62164"/>
                  </a:cubicBezTo>
                  <a:cubicBezTo>
                    <a:pt x="13066" y="62060"/>
                    <a:pt x="13135" y="61991"/>
                    <a:pt x="13135" y="61888"/>
                  </a:cubicBezTo>
                  <a:cubicBezTo>
                    <a:pt x="13170" y="61404"/>
                    <a:pt x="13239" y="60885"/>
                    <a:pt x="13308" y="60401"/>
                  </a:cubicBezTo>
                  <a:cubicBezTo>
                    <a:pt x="13377" y="59710"/>
                    <a:pt x="13654" y="59053"/>
                    <a:pt x="13930" y="58431"/>
                  </a:cubicBezTo>
                  <a:cubicBezTo>
                    <a:pt x="14207" y="57740"/>
                    <a:pt x="14483" y="57014"/>
                    <a:pt x="14829" y="56357"/>
                  </a:cubicBezTo>
                  <a:cubicBezTo>
                    <a:pt x="15140" y="55666"/>
                    <a:pt x="15486" y="55009"/>
                    <a:pt x="15900" y="54387"/>
                  </a:cubicBezTo>
                  <a:cubicBezTo>
                    <a:pt x="16108" y="54041"/>
                    <a:pt x="16453" y="53730"/>
                    <a:pt x="16765" y="53488"/>
                  </a:cubicBezTo>
                  <a:cubicBezTo>
                    <a:pt x="17006" y="53281"/>
                    <a:pt x="17283" y="53212"/>
                    <a:pt x="17594" y="53212"/>
                  </a:cubicBezTo>
                  <a:cubicBezTo>
                    <a:pt x="17594" y="53246"/>
                    <a:pt x="17594" y="53315"/>
                    <a:pt x="17594" y="53350"/>
                  </a:cubicBezTo>
                  <a:cubicBezTo>
                    <a:pt x="17836" y="53177"/>
                    <a:pt x="18078" y="53004"/>
                    <a:pt x="18320" y="52866"/>
                  </a:cubicBezTo>
                  <a:cubicBezTo>
                    <a:pt x="18493" y="52762"/>
                    <a:pt x="18631" y="52728"/>
                    <a:pt x="18873" y="52693"/>
                  </a:cubicBezTo>
                  <a:close/>
                  <a:moveTo>
                    <a:pt x="6983" y="62613"/>
                  </a:moveTo>
                  <a:cubicBezTo>
                    <a:pt x="6983" y="62648"/>
                    <a:pt x="6983" y="62648"/>
                    <a:pt x="6948" y="62648"/>
                  </a:cubicBezTo>
                  <a:lnTo>
                    <a:pt x="6948" y="62613"/>
                  </a:lnTo>
                  <a:close/>
                  <a:moveTo>
                    <a:pt x="25786" y="49410"/>
                  </a:moveTo>
                  <a:lnTo>
                    <a:pt x="25786" y="49410"/>
                  </a:lnTo>
                  <a:cubicBezTo>
                    <a:pt x="25648" y="49755"/>
                    <a:pt x="25475" y="49928"/>
                    <a:pt x="25337" y="50135"/>
                  </a:cubicBezTo>
                  <a:cubicBezTo>
                    <a:pt x="24784" y="50861"/>
                    <a:pt x="24231" y="51622"/>
                    <a:pt x="23678" y="52313"/>
                  </a:cubicBezTo>
                  <a:cubicBezTo>
                    <a:pt x="23401" y="52659"/>
                    <a:pt x="23055" y="52935"/>
                    <a:pt x="22779" y="53281"/>
                  </a:cubicBezTo>
                  <a:cubicBezTo>
                    <a:pt x="22191" y="53903"/>
                    <a:pt x="21534" y="54491"/>
                    <a:pt x="20912" y="55113"/>
                  </a:cubicBezTo>
                  <a:cubicBezTo>
                    <a:pt x="20601" y="55458"/>
                    <a:pt x="20152" y="55700"/>
                    <a:pt x="19806" y="56046"/>
                  </a:cubicBezTo>
                  <a:cubicBezTo>
                    <a:pt x="19115" y="56668"/>
                    <a:pt x="18354" y="57152"/>
                    <a:pt x="17698" y="57843"/>
                  </a:cubicBezTo>
                  <a:cubicBezTo>
                    <a:pt x="17248" y="58293"/>
                    <a:pt x="16765" y="58673"/>
                    <a:pt x="16281" y="59088"/>
                  </a:cubicBezTo>
                  <a:cubicBezTo>
                    <a:pt x="16039" y="59295"/>
                    <a:pt x="15831" y="59537"/>
                    <a:pt x="15624" y="59779"/>
                  </a:cubicBezTo>
                  <a:cubicBezTo>
                    <a:pt x="15175" y="60298"/>
                    <a:pt x="14760" y="60816"/>
                    <a:pt x="14345" y="61335"/>
                  </a:cubicBezTo>
                  <a:cubicBezTo>
                    <a:pt x="14068" y="61646"/>
                    <a:pt x="13861" y="62026"/>
                    <a:pt x="13688" y="62371"/>
                  </a:cubicBezTo>
                  <a:cubicBezTo>
                    <a:pt x="13585" y="62510"/>
                    <a:pt x="13585" y="62648"/>
                    <a:pt x="13377" y="62648"/>
                  </a:cubicBezTo>
                  <a:cubicBezTo>
                    <a:pt x="13308" y="62371"/>
                    <a:pt x="13446" y="62164"/>
                    <a:pt x="13550" y="61922"/>
                  </a:cubicBezTo>
                  <a:cubicBezTo>
                    <a:pt x="13999" y="60954"/>
                    <a:pt x="14552" y="60090"/>
                    <a:pt x="15071" y="59226"/>
                  </a:cubicBezTo>
                  <a:cubicBezTo>
                    <a:pt x="15486" y="58569"/>
                    <a:pt x="15866" y="57947"/>
                    <a:pt x="16246" y="57290"/>
                  </a:cubicBezTo>
                  <a:cubicBezTo>
                    <a:pt x="16419" y="56979"/>
                    <a:pt x="16661" y="56703"/>
                    <a:pt x="16903" y="56461"/>
                  </a:cubicBezTo>
                  <a:cubicBezTo>
                    <a:pt x="17318" y="56011"/>
                    <a:pt x="17767" y="55597"/>
                    <a:pt x="18113" y="55113"/>
                  </a:cubicBezTo>
                  <a:cubicBezTo>
                    <a:pt x="18182" y="55044"/>
                    <a:pt x="18251" y="55009"/>
                    <a:pt x="18320" y="55009"/>
                  </a:cubicBezTo>
                  <a:cubicBezTo>
                    <a:pt x="18424" y="54975"/>
                    <a:pt x="18458" y="54940"/>
                    <a:pt x="18493" y="54836"/>
                  </a:cubicBezTo>
                  <a:cubicBezTo>
                    <a:pt x="18493" y="54836"/>
                    <a:pt x="18493" y="54802"/>
                    <a:pt x="18493" y="54802"/>
                  </a:cubicBezTo>
                  <a:cubicBezTo>
                    <a:pt x="18908" y="54214"/>
                    <a:pt x="19357" y="53661"/>
                    <a:pt x="19806" y="53143"/>
                  </a:cubicBezTo>
                  <a:cubicBezTo>
                    <a:pt x="19841" y="53073"/>
                    <a:pt x="19910" y="53004"/>
                    <a:pt x="19944" y="53004"/>
                  </a:cubicBezTo>
                  <a:cubicBezTo>
                    <a:pt x="20186" y="53004"/>
                    <a:pt x="20325" y="52797"/>
                    <a:pt x="20498" y="52762"/>
                  </a:cubicBezTo>
                  <a:cubicBezTo>
                    <a:pt x="20739" y="52693"/>
                    <a:pt x="20843" y="52486"/>
                    <a:pt x="21051" y="52382"/>
                  </a:cubicBezTo>
                  <a:cubicBezTo>
                    <a:pt x="21569" y="52175"/>
                    <a:pt x="22053" y="51829"/>
                    <a:pt x="22502" y="51518"/>
                  </a:cubicBezTo>
                  <a:cubicBezTo>
                    <a:pt x="22610" y="51464"/>
                    <a:pt x="22697" y="51347"/>
                    <a:pt x="22844" y="51347"/>
                  </a:cubicBezTo>
                  <a:cubicBezTo>
                    <a:pt x="22886" y="51347"/>
                    <a:pt x="22933" y="51357"/>
                    <a:pt x="22986" y="51380"/>
                  </a:cubicBezTo>
                  <a:cubicBezTo>
                    <a:pt x="22994" y="51384"/>
                    <a:pt x="23001" y="51385"/>
                    <a:pt x="23008" y="51385"/>
                  </a:cubicBezTo>
                  <a:cubicBezTo>
                    <a:pt x="23063" y="51385"/>
                    <a:pt x="23097" y="51272"/>
                    <a:pt x="23159" y="51241"/>
                  </a:cubicBezTo>
                  <a:cubicBezTo>
                    <a:pt x="23297" y="51069"/>
                    <a:pt x="23436" y="50930"/>
                    <a:pt x="23608" y="50792"/>
                  </a:cubicBezTo>
                  <a:cubicBezTo>
                    <a:pt x="23643" y="50758"/>
                    <a:pt x="23678" y="50723"/>
                    <a:pt x="23712" y="50723"/>
                  </a:cubicBezTo>
                  <a:cubicBezTo>
                    <a:pt x="24092" y="50723"/>
                    <a:pt x="24231" y="50377"/>
                    <a:pt x="24507" y="50239"/>
                  </a:cubicBezTo>
                  <a:cubicBezTo>
                    <a:pt x="24623" y="50181"/>
                    <a:pt x="24690" y="50050"/>
                    <a:pt x="24831" y="50050"/>
                  </a:cubicBezTo>
                  <a:cubicBezTo>
                    <a:pt x="24858" y="50050"/>
                    <a:pt x="24888" y="50055"/>
                    <a:pt x="24922" y="50066"/>
                  </a:cubicBezTo>
                  <a:cubicBezTo>
                    <a:pt x="24931" y="50071"/>
                    <a:pt x="24940" y="50073"/>
                    <a:pt x="24948" y="50073"/>
                  </a:cubicBezTo>
                  <a:cubicBezTo>
                    <a:pt x="25001" y="50073"/>
                    <a:pt x="25035" y="49988"/>
                    <a:pt x="25095" y="49928"/>
                  </a:cubicBezTo>
                  <a:cubicBezTo>
                    <a:pt x="25233" y="49721"/>
                    <a:pt x="25475" y="49582"/>
                    <a:pt x="25786" y="49410"/>
                  </a:cubicBezTo>
                  <a:close/>
                  <a:moveTo>
                    <a:pt x="22493" y="61245"/>
                  </a:moveTo>
                  <a:cubicBezTo>
                    <a:pt x="22550" y="61245"/>
                    <a:pt x="22613" y="61255"/>
                    <a:pt x="22675" y="61265"/>
                  </a:cubicBezTo>
                  <a:cubicBezTo>
                    <a:pt x="22710" y="61438"/>
                    <a:pt x="22571" y="61507"/>
                    <a:pt x="22468" y="61576"/>
                  </a:cubicBezTo>
                  <a:cubicBezTo>
                    <a:pt x="22157" y="61818"/>
                    <a:pt x="21880" y="62060"/>
                    <a:pt x="21534" y="62268"/>
                  </a:cubicBezTo>
                  <a:cubicBezTo>
                    <a:pt x="21223" y="62406"/>
                    <a:pt x="20912" y="62613"/>
                    <a:pt x="20636" y="62786"/>
                  </a:cubicBezTo>
                  <a:cubicBezTo>
                    <a:pt x="20569" y="62831"/>
                    <a:pt x="20489" y="62889"/>
                    <a:pt x="20412" y="62889"/>
                  </a:cubicBezTo>
                  <a:cubicBezTo>
                    <a:pt x="20369" y="62889"/>
                    <a:pt x="20327" y="62871"/>
                    <a:pt x="20290" y="62821"/>
                  </a:cubicBezTo>
                  <a:cubicBezTo>
                    <a:pt x="20325" y="62786"/>
                    <a:pt x="20359" y="62786"/>
                    <a:pt x="20359" y="62717"/>
                  </a:cubicBezTo>
                  <a:lnTo>
                    <a:pt x="20359" y="62717"/>
                  </a:lnTo>
                  <a:cubicBezTo>
                    <a:pt x="20325" y="62752"/>
                    <a:pt x="20290" y="62752"/>
                    <a:pt x="20256" y="62821"/>
                  </a:cubicBezTo>
                  <a:cubicBezTo>
                    <a:pt x="20221" y="62821"/>
                    <a:pt x="20186" y="62786"/>
                    <a:pt x="20152" y="62786"/>
                  </a:cubicBezTo>
                  <a:cubicBezTo>
                    <a:pt x="20177" y="62761"/>
                    <a:pt x="20203" y="62679"/>
                    <a:pt x="20270" y="62679"/>
                  </a:cubicBezTo>
                  <a:cubicBezTo>
                    <a:pt x="20293" y="62679"/>
                    <a:pt x="20323" y="62690"/>
                    <a:pt x="20359" y="62717"/>
                  </a:cubicBezTo>
                  <a:cubicBezTo>
                    <a:pt x="20843" y="62268"/>
                    <a:pt x="21396" y="61888"/>
                    <a:pt x="21949" y="61542"/>
                  </a:cubicBezTo>
                  <a:cubicBezTo>
                    <a:pt x="21986" y="61517"/>
                    <a:pt x="22014" y="61506"/>
                    <a:pt x="22035" y="61506"/>
                  </a:cubicBezTo>
                  <a:cubicBezTo>
                    <a:pt x="22073" y="61506"/>
                    <a:pt x="22088" y="61544"/>
                    <a:pt x="22088" y="61611"/>
                  </a:cubicBezTo>
                  <a:cubicBezTo>
                    <a:pt x="22157" y="61576"/>
                    <a:pt x="22260" y="61542"/>
                    <a:pt x="22260" y="61542"/>
                  </a:cubicBezTo>
                  <a:cubicBezTo>
                    <a:pt x="22260" y="61300"/>
                    <a:pt x="22362" y="61245"/>
                    <a:pt x="22493" y="61245"/>
                  </a:cubicBezTo>
                  <a:close/>
                  <a:moveTo>
                    <a:pt x="20083" y="62821"/>
                  </a:moveTo>
                  <a:lnTo>
                    <a:pt x="20048" y="62890"/>
                  </a:lnTo>
                  <a:cubicBezTo>
                    <a:pt x="20048" y="62855"/>
                    <a:pt x="20083" y="62821"/>
                    <a:pt x="20083" y="62821"/>
                  </a:cubicBezTo>
                  <a:close/>
                  <a:moveTo>
                    <a:pt x="35153" y="48891"/>
                  </a:moveTo>
                  <a:cubicBezTo>
                    <a:pt x="35049" y="49271"/>
                    <a:pt x="34946" y="49651"/>
                    <a:pt x="34808" y="50032"/>
                  </a:cubicBezTo>
                  <a:cubicBezTo>
                    <a:pt x="34427" y="50965"/>
                    <a:pt x="33943" y="51829"/>
                    <a:pt x="33667" y="52762"/>
                  </a:cubicBezTo>
                  <a:cubicBezTo>
                    <a:pt x="33598" y="53039"/>
                    <a:pt x="33494" y="53281"/>
                    <a:pt x="33390" y="53523"/>
                  </a:cubicBezTo>
                  <a:cubicBezTo>
                    <a:pt x="32734" y="54940"/>
                    <a:pt x="31904" y="56219"/>
                    <a:pt x="31005" y="57463"/>
                  </a:cubicBezTo>
                  <a:cubicBezTo>
                    <a:pt x="30556" y="58120"/>
                    <a:pt x="30038" y="58742"/>
                    <a:pt x="29588" y="59364"/>
                  </a:cubicBezTo>
                  <a:cubicBezTo>
                    <a:pt x="29519" y="59433"/>
                    <a:pt x="29450" y="59503"/>
                    <a:pt x="29450" y="59606"/>
                  </a:cubicBezTo>
                  <a:cubicBezTo>
                    <a:pt x="29464" y="59606"/>
                    <a:pt x="29478" y="59606"/>
                    <a:pt x="29492" y="59604"/>
                  </a:cubicBezTo>
                  <a:lnTo>
                    <a:pt x="29492" y="59604"/>
                  </a:lnTo>
                  <a:cubicBezTo>
                    <a:pt x="29471" y="59631"/>
                    <a:pt x="29448" y="59663"/>
                    <a:pt x="29416" y="59688"/>
                  </a:cubicBezTo>
                  <a:lnTo>
                    <a:pt x="29416" y="59688"/>
                  </a:lnTo>
                  <a:cubicBezTo>
                    <a:pt x="29417" y="59661"/>
                    <a:pt x="29423" y="59633"/>
                    <a:pt x="29450" y="59606"/>
                  </a:cubicBezTo>
                  <a:lnTo>
                    <a:pt x="29415" y="59606"/>
                  </a:lnTo>
                  <a:cubicBezTo>
                    <a:pt x="28897" y="60090"/>
                    <a:pt x="28413" y="60643"/>
                    <a:pt x="27791" y="61023"/>
                  </a:cubicBezTo>
                  <a:cubicBezTo>
                    <a:pt x="27756" y="61058"/>
                    <a:pt x="27756" y="61093"/>
                    <a:pt x="27756" y="61093"/>
                  </a:cubicBezTo>
                  <a:cubicBezTo>
                    <a:pt x="27722" y="61127"/>
                    <a:pt x="27687" y="61162"/>
                    <a:pt x="27618" y="61196"/>
                  </a:cubicBezTo>
                  <a:cubicBezTo>
                    <a:pt x="27583" y="61196"/>
                    <a:pt x="27549" y="61231"/>
                    <a:pt x="27480" y="61265"/>
                  </a:cubicBezTo>
                  <a:cubicBezTo>
                    <a:pt x="27341" y="61369"/>
                    <a:pt x="27169" y="61507"/>
                    <a:pt x="26996" y="61611"/>
                  </a:cubicBezTo>
                  <a:cubicBezTo>
                    <a:pt x="26996" y="61611"/>
                    <a:pt x="26961" y="61646"/>
                    <a:pt x="26961" y="61646"/>
                  </a:cubicBezTo>
                  <a:cubicBezTo>
                    <a:pt x="26581" y="61888"/>
                    <a:pt x="26201" y="62129"/>
                    <a:pt x="25786" y="62371"/>
                  </a:cubicBezTo>
                  <a:cubicBezTo>
                    <a:pt x="25268" y="62717"/>
                    <a:pt x="24714" y="63097"/>
                    <a:pt x="24127" y="63408"/>
                  </a:cubicBezTo>
                  <a:cubicBezTo>
                    <a:pt x="23678" y="63650"/>
                    <a:pt x="23194" y="63858"/>
                    <a:pt x="22675" y="63961"/>
                  </a:cubicBezTo>
                  <a:cubicBezTo>
                    <a:pt x="22468" y="63996"/>
                    <a:pt x="22295" y="64031"/>
                    <a:pt x="22088" y="64100"/>
                  </a:cubicBezTo>
                  <a:cubicBezTo>
                    <a:pt x="21327" y="64342"/>
                    <a:pt x="20532" y="64549"/>
                    <a:pt x="19772" y="64826"/>
                  </a:cubicBezTo>
                  <a:cubicBezTo>
                    <a:pt x="19046" y="65068"/>
                    <a:pt x="18285" y="65068"/>
                    <a:pt x="17525" y="65206"/>
                  </a:cubicBezTo>
                  <a:cubicBezTo>
                    <a:pt x="17412" y="65225"/>
                    <a:pt x="17288" y="65254"/>
                    <a:pt x="17159" y="65254"/>
                  </a:cubicBezTo>
                  <a:cubicBezTo>
                    <a:pt x="17053" y="65254"/>
                    <a:pt x="16943" y="65234"/>
                    <a:pt x="16834" y="65171"/>
                  </a:cubicBezTo>
                  <a:cubicBezTo>
                    <a:pt x="16868" y="65137"/>
                    <a:pt x="16868" y="65102"/>
                    <a:pt x="16903" y="65102"/>
                  </a:cubicBezTo>
                  <a:cubicBezTo>
                    <a:pt x="17421" y="64895"/>
                    <a:pt x="17940" y="64653"/>
                    <a:pt x="18424" y="64342"/>
                  </a:cubicBezTo>
                  <a:cubicBezTo>
                    <a:pt x="19011" y="64031"/>
                    <a:pt x="19530" y="63650"/>
                    <a:pt x="20117" y="63339"/>
                  </a:cubicBezTo>
                  <a:cubicBezTo>
                    <a:pt x="20428" y="63201"/>
                    <a:pt x="20809" y="63132"/>
                    <a:pt x="21120" y="62890"/>
                  </a:cubicBezTo>
                  <a:cubicBezTo>
                    <a:pt x="21327" y="62717"/>
                    <a:pt x="21604" y="62579"/>
                    <a:pt x="21846" y="62441"/>
                  </a:cubicBezTo>
                  <a:cubicBezTo>
                    <a:pt x="22641" y="61888"/>
                    <a:pt x="23436" y="61335"/>
                    <a:pt x="24196" y="60747"/>
                  </a:cubicBezTo>
                  <a:cubicBezTo>
                    <a:pt x="24438" y="60574"/>
                    <a:pt x="24680" y="60367"/>
                    <a:pt x="24956" y="60228"/>
                  </a:cubicBezTo>
                  <a:cubicBezTo>
                    <a:pt x="25509" y="59917"/>
                    <a:pt x="25993" y="59606"/>
                    <a:pt x="26477" y="59226"/>
                  </a:cubicBezTo>
                  <a:cubicBezTo>
                    <a:pt x="27998" y="58016"/>
                    <a:pt x="29415" y="56634"/>
                    <a:pt x="30798" y="55251"/>
                  </a:cubicBezTo>
                  <a:cubicBezTo>
                    <a:pt x="30936" y="55078"/>
                    <a:pt x="31109" y="54940"/>
                    <a:pt x="31247" y="54767"/>
                  </a:cubicBezTo>
                  <a:cubicBezTo>
                    <a:pt x="31628" y="54421"/>
                    <a:pt x="31904" y="54007"/>
                    <a:pt x="32215" y="53592"/>
                  </a:cubicBezTo>
                  <a:cubicBezTo>
                    <a:pt x="32526" y="53177"/>
                    <a:pt x="32837" y="52728"/>
                    <a:pt x="33079" y="52244"/>
                  </a:cubicBezTo>
                  <a:cubicBezTo>
                    <a:pt x="33321" y="51725"/>
                    <a:pt x="33529" y="51207"/>
                    <a:pt x="33874" y="50723"/>
                  </a:cubicBezTo>
                  <a:cubicBezTo>
                    <a:pt x="33909" y="50688"/>
                    <a:pt x="33909" y="50654"/>
                    <a:pt x="33909" y="50619"/>
                  </a:cubicBezTo>
                  <a:lnTo>
                    <a:pt x="33909" y="50619"/>
                  </a:lnTo>
                  <a:cubicBezTo>
                    <a:pt x="33632" y="50930"/>
                    <a:pt x="33356" y="51241"/>
                    <a:pt x="33183" y="51656"/>
                  </a:cubicBezTo>
                  <a:cubicBezTo>
                    <a:pt x="32976" y="52106"/>
                    <a:pt x="32664" y="52486"/>
                    <a:pt x="32423" y="52901"/>
                  </a:cubicBezTo>
                  <a:cubicBezTo>
                    <a:pt x="32353" y="53004"/>
                    <a:pt x="32181" y="53004"/>
                    <a:pt x="32181" y="53143"/>
                  </a:cubicBezTo>
                  <a:cubicBezTo>
                    <a:pt x="32146" y="53315"/>
                    <a:pt x="32042" y="53419"/>
                    <a:pt x="31939" y="53523"/>
                  </a:cubicBezTo>
                  <a:cubicBezTo>
                    <a:pt x="31800" y="53696"/>
                    <a:pt x="31662" y="53834"/>
                    <a:pt x="31628" y="54041"/>
                  </a:cubicBezTo>
                  <a:cubicBezTo>
                    <a:pt x="31593" y="54145"/>
                    <a:pt x="31524" y="54214"/>
                    <a:pt x="31455" y="54283"/>
                  </a:cubicBezTo>
                  <a:cubicBezTo>
                    <a:pt x="31109" y="54629"/>
                    <a:pt x="30763" y="54940"/>
                    <a:pt x="30349" y="55320"/>
                  </a:cubicBezTo>
                  <a:cubicBezTo>
                    <a:pt x="30383" y="55009"/>
                    <a:pt x="30625" y="54905"/>
                    <a:pt x="30694" y="54663"/>
                  </a:cubicBezTo>
                  <a:lnTo>
                    <a:pt x="30694" y="54663"/>
                  </a:lnTo>
                  <a:cubicBezTo>
                    <a:pt x="30314" y="55009"/>
                    <a:pt x="29934" y="55389"/>
                    <a:pt x="29623" y="55804"/>
                  </a:cubicBezTo>
                  <a:cubicBezTo>
                    <a:pt x="29623" y="55821"/>
                    <a:pt x="29623" y="55830"/>
                    <a:pt x="29623" y="55839"/>
                  </a:cubicBezTo>
                  <a:lnTo>
                    <a:pt x="29554" y="55908"/>
                  </a:lnTo>
                  <a:lnTo>
                    <a:pt x="29623" y="55908"/>
                  </a:lnTo>
                  <a:cubicBezTo>
                    <a:pt x="29588" y="56150"/>
                    <a:pt x="29312" y="56219"/>
                    <a:pt x="29208" y="56392"/>
                  </a:cubicBezTo>
                  <a:cubicBezTo>
                    <a:pt x="29184" y="56441"/>
                    <a:pt x="29142" y="56489"/>
                    <a:pt x="29107" y="56489"/>
                  </a:cubicBezTo>
                  <a:cubicBezTo>
                    <a:pt x="29093" y="56489"/>
                    <a:pt x="29080" y="56481"/>
                    <a:pt x="29070" y="56461"/>
                  </a:cubicBezTo>
                  <a:cubicBezTo>
                    <a:pt x="29044" y="56409"/>
                    <a:pt x="29076" y="56377"/>
                    <a:pt x="29108" y="56335"/>
                  </a:cubicBezTo>
                  <a:lnTo>
                    <a:pt x="29108" y="56335"/>
                  </a:lnTo>
                  <a:cubicBezTo>
                    <a:pt x="28954" y="56401"/>
                    <a:pt x="28860" y="56471"/>
                    <a:pt x="28828" y="56634"/>
                  </a:cubicBezTo>
                  <a:cubicBezTo>
                    <a:pt x="28833" y="56639"/>
                    <a:pt x="28842" y="56641"/>
                    <a:pt x="28852" y="56641"/>
                  </a:cubicBezTo>
                  <a:cubicBezTo>
                    <a:pt x="28872" y="56641"/>
                    <a:pt x="28898" y="56634"/>
                    <a:pt x="28918" y="56634"/>
                  </a:cubicBezTo>
                  <a:cubicBezTo>
                    <a:pt x="28949" y="56634"/>
                    <a:pt x="28966" y="56651"/>
                    <a:pt x="28931" y="56737"/>
                  </a:cubicBezTo>
                  <a:cubicBezTo>
                    <a:pt x="28862" y="56806"/>
                    <a:pt x="28828" y="56841"/>
                    <a:pt x="28759" y="56876"/>
                  </a:cubicBezTo>
                  <a:cubicBezTo>
                    <a:pt x="28754" y="56867"/>
                    <a:pt x="28750" y="56858"/>
                    <a:pt x="28747" y="56850"/>
                  </a:cubicBezTo>
                  <a:lnTo>
                    <a:pt x="28747" y="56850"/>
                  </a:lnTo>
                  <a:cubicBezTo>
                    <a:pt x="28739" y="56855"/>
                    <a:pt x="28732" y="56856"/>
                    <a:pt x="28724" y="56856"/>
                  </a:cubicBezTo>
                  <a:cubicBezTo>
                    <a:pt x="28701" y="56856"/>
                    <a:pt x="28678" y="56841"/>
                    <a:pt x="28655" y="56841"/>
                  </a:cubicBezTo>
                  <a:lnTo>
                    <a:pt x="28743" y="56841"/>
                  </a:lnTo>
                  <a:cubicBezTo>
                    <a:pt x="28725" y="56793"/>
                    <a:pt x="28730" y="56759"/>
                    <a:pt x="28759" y="56703"/>
                  </a:cubicBezTo>
                  <a:lnTo>
                    <a:pt x="28759" y="56703"/>
                  </a:lnTo>
                  <a:cubicBezTo>
                    <a:pt x="28689" y="56772"/>
                    <a:pt x="28586" y="56772"/>
                    <a:pt x="28586" y="56876"/>
                  </a:cubicBezTo>
                  <a:cubicBezTo>
                    <a:pt x="28171" y="57256"/>
                    <a:pt x="27791" y="57636"/>
                    <a:pt x="27376" y="58016"/>
                  </a:cubicBezTo>
                  <a:cubicBezTo>
                    <a:pt x="26823" y="58500"/>
                    <a:pt x="26270" y="58950"/>
                    <a:pt x="25682" y="59364"/>
                  </a:cubicBezTo>
                  <a:cubicBezTo>
                    <a:pt x="25164" y="59745"/>
                    <a:pt x="24645" y="60090"/>
                    <a:pt x="24161" y="60470"/>
                  </a:cubicBezTo>
                  <a:cubicBezTo>
                    <a:pt x="24072" y="60530"/>
                    <a:pt x="23982" y="60615"/>
                    <a:pt x="23848" y="60615"/>
                  </a:cubicBezTo>
                  <a:cubicBezTo>
                    <a:pt x="23827" y="60615"/>
                    <a:pt x="23805" y="60613"/>
                    <a:pt x="23781" y="60609"/>
                  </a:cubicBezTo>
                  <a:cubicBezTo>
                    <a:pt x="23781" y="60643"/>
                    <a:pt x="23747" y="60643"/>
                    <a:pt x="23712" y="60678"/>
                  </a:cubicBezTo>
                  <a:cubicBezTo>
                    <a:pt x="23747" y="60643"/>
                    <a:pt x="23747" y="60609"/>
                    <a:pt x="23781" y="60609"/>
                  </a:cubicBezTo>
                  <a:cubicBezTo>
                    <a:pt x="24231" y="60194"/>
                    <a:pt x="24645" y="59814"/>
                    <a:pt x="25095" y="59433"/>
                  </a:cubicBezTo>
                  <a:cubicBezTo>
                    <a:pt x="25164" y="59364"/>
                    <a:pt x="25268" y="59295"/>
                    <a:pt x="25371" y="59226"/>
                  </a:cubicBezTo>
                  <a:cubicBezTo>
                    <a:pt x="25440" y="59191"/>
                    <a:pt x="25509" y="59157"/>
                    <a:pt x="25509" y="59122"/>
                  </a:cubicBezTo>
                  <a:cubicBezTo>
                    <a:pt x="25509" y="58846"/>
                    <a:pt x="25751" y="58777"/>
                    <a:pt x="25890" y="58638"/>
                  </a:cubicBezTo>
                  <a:cubicBezTo>
                    <a:pt x="26339" y="58224"/>
                    <a:pt x="26823" y="57809"/>
                    <a:pt x="27272" y="57394"/>
                  </a:cubicBezTo>
                  <a:cubicBezTo>
                    <a:pt x="27239" y="57383"/>
                    <a:pt x="27210" y="57378"/>
                    <a:pt x="27183" y="57378"/>
                  </a:cubicBezTo>
                  <a:cubicBezTo>
                    <a:pt x="27042" y="57378"/>
                    <a:pt x="26979" y="57514"/>
                    <a:pt x="26892" y="57601"/>
                  </a:cubicBezTo>
                  <a:cubicBezTo>
                    <a:pt x="26443" y="57947"/>
                    <a:pt x="26028" y="58327"/>
                    <a:pt x="25579" y="58708"/>
                  </a:cubicBezTo>
                  <a:cubicBezTo>
                    <a:pt x="25440" y="58811"/>
                    <a:pt x="25198" y="58880"/>
                    <a:pt x="25026" y="58984"/>
                  </a:cubicBezTo>
                  <a:cubicBezTo>
                    <a:pt x="24507" y="59295"/>
                    <a:pt x="24058" y="59641"/>
                    <a:pt x="23608" y="59986"/>
                  </a:cubicBezTo>
                  <a:cubicBezTo>
                    <a:pt x="23228" y="60263"/>
                    <a:pt x="22883" y="60574"/>
                    <a:pt x="22433" y="60781"/>
                  </a:cubicBezTo>
                  <a:cubicBezTo>
                    <a:pt x="22226" y="60851"/>
                    <a:pt x="22053" y="61058"/>
                    <a:pt x="21915" y="61231"/>
                  </a:cubicBezTo>
                  <a:cubicBezTo>
                    <a:pt x="21465" y="61784"/>
                    <a:pt x="20843" y="62129"/>
                    <a:pt x="20290" y="62544"/>
                  </a:cubicBezTo>
                  <a:cubicBezTo>
                    <a:pt x="20048" y="62717"/>
                    <a:pt x="19806" y="62890"/>
                    <a:pt x="19564" y="63063"/>
                  </a:cubicBezTo>
                  <a:cubicBezTo>
                    <a:pt x="19391" y="63166"/>
                    <a:pt x="19219" y="63270"/>
                    <a:pt x="19219" y="63512"/>
                  </a:cubicBezTo>
                  <a:cubicBezTo>
                    <a:pt x="19219" y="63616"/>
                    <a:pt x="19080" y="63650"/>
                    <a:pt x="19011" y="63719"/>
                  </a:cubicBezTo>
                  <a:cubicBezTo>
                    <a:pt x="18389" y="64134"/>
                    <a:pt x="17732" y="64445"/>
                    <a:pt x="17076" y="64756"/>
                  </a:cubicBezTo>
                  <a:cubicBezTo>
                    <a:pt x="16661" y="64929"/>
                    <a:pt x="16211" y="65068"/>
                    <a:pt x="15797" y="65240"/>
                  </a:cubicBezTo>
                  <a:cubicBezTo>
                    <a:pt x="15723" y="65265"/>
                    <a:pt x="15667" y="65289"/>
                    <a:pt x="15604" y="65289"/>
                  </a:cubicBezTo>
                  <a:cubicBezTo>
                    <a:pt x="15578" y="65289"/>
                    <a:pt x="15551" y="65285"/>
                    <a:pt x="15520" y="65275"/>
                  </a:cubicBezTo>
                  <a:cubicBezTo>
                    <a:pt x="15520" y="65137"/>
                    <a:pt x="15658" y="65137"/>
                    <a:pt x="15728" y="65068"/>
                  </a:cubicBezTo>
                  <a:cubicBezTo>
                    <a:pt x="16281" y="64549"/>
                    <a:pt x="16868" y="64031"/>
                    <a:pt x="17421" y="63512"/>
                  </a:cubicBezTo>
                  <a:cubicBezTo>
                    <a:pt x="18009" y="63028"/>
                    <a:pt x="18596" y="62510"/>
                    <a:pt x="19184" y="62026"/>
                  </a:cubicBezTo>
                  <a:cubicBezTo>
                    <a:pt x="19426" y="61818"/>
                    <a:pt x="19668" y="61576"/>
                    <a:pt x="19910" y="61369"/>
                  </a:cubicBezTo>
                  <a:cubicBezTo>
                    <a:pt x="20567" y="60747"/>
                    <a:pt x="21362" y="60263"/>
                    <a:pt x="22088" y="59710"/>
                  </a:cubicBezTo>
                  <a:cubicBezTo>
                    <a:pt x="22399" y="59468"/>
                    <a:pt x="22675" y="59226"/>
                    <a:pt x="22986" y="58984"/>
                  </a:cubicBezTo>
                  <a:cubicBezTo>
                    <a:pt x="23090" y="58915"/>
                    <a:pt x="23194" y="58811"/>
                    <a:pt x="23263" y="58742"/>
                  </a:cubicBezTo>
                  <a:cubicBezTo>
                    <a:pt x="23954" y="58293"/>
                    <a:pt x="24576" y="57774"/>
                    <a:pt x="25302" y="57394"/>
                  </a:cubicBezTo>
                  <a:cubicBezTo>
                    <a:pt x="25786" y="57152"/>
                    <a:pt x="26201" y="56772"/>
                    <a:pt x="26650" y="56461"/>
                  </a:cubicBezTo>
                  <a:cubicBezTo>
                    <a:pt x="27169" y="56046"/>
                    <a:pt x="27722" y="55735"/>
                    <a:pt x="28309" y="55424"/>
                  </a:cubicBezTo>
                  <a:cubicBezTo>
                    <a:pt x="28793" y="55147"/>
                    <a:pt x="29243" y="54836"/>
                    <a:pt x="29692" y="54456"/>
                  </a:cubicBezTo>
                  <a:cubicBezTo>
                    <a:pt x="30314" y="53938"/>
                    <a:pt x="30971" y="53454"/>
                    <a:pt x="31558" y="52901"/>
                  </a:cubicBezTo>
                  <a:cubicBezTo>
                    <a:pt x="32111" y="52382"/>
                    <a:pt x="32699" y="51829"/>
                    <a:pt x="33183" y="51241"/>
                  </a:cubicBezTo>
                  <a:cubicBezTo>
                    <a:pt x="33529" y="50792"/>
                    <a:pt x="33805" y="50308"/>
                    <a:pt x="34254" y="49963"/>
                  </a:cubicBezTo>
                  <a:lnTo>
                    <a:pt x="34324" y="49963"/>
                  </a:lnTo>
                  <a:cubicBezTo>
                    <a:pt x="34496" y="49859"/>
                    <a:pt x="34566" y="49651"/>
                    <a:pt x="34669" y="49513"/>
                  </a:cubicBezTo>
                  <a:cubicBezTo>
                    <a:pt x="34808" y="49271"/>
                    <a:pt x="34946" y="49064"/>
                    <a:pt x="35153" y="48891"/>
                  </a:cubicBezTo>
                  <a:close/>
                  <a:moveTo>
                    <a:pt x="22883" y="58500"/>
                  </a:moveTo>
                  <a:lnTo>
                    <a:pt x="22883" y="58500"/>
                  </a:lnTo>
                  <a:cubicBezTo>
                    <a:pt x="22917" y="58604"/>
                    <a:pt x="22848" y="58673"/>
                    <a:pt x="22779" y="58742"/>
                  </a:cubicBezTo>
                  <a:cubicBezTo>
                    <a:pt x="22433" y="59088"/>
                    <a:pt x="22053" y="59364"/>
                    <a:pt x="21638" y="59675"/>
                  </a:cubicBezTo>
                  <a:cubicBezTo>
                    <a:pt x="20947" y="60125"/>
                    <a:pt x="20256" y="60574"/>
                    <a:pt x="19668" y="61162"/>
                  </a:cubicBezTo>
                  <a:cubicBezTo>
                    <a:pt x="18666" y="62164"/>
                    <a:pt x="17490" y="62994"/>
                    <a:pt x="16488" y="63996"/>
                  </a:cubicBezTo>
                  <a:cubicBezTo>
                    <a:pt x="16004" y="64445"/>
                    <a:pt x="15520" y="64895"/>
                    <a:pt x="14967" y="65240"/>
                  </a:cubicBezTo>
                  <a:cubicBezTo>
                    <a:pt x="14518" y="65517"/>
                    <a:pt x="13999" y="65655"/>
                    <a:pt x="13481" y="65759"/>
                  </a:cubicBezTo>
                  <a:cubicBezTo>
                    <a:pt x="13204" y="65793"/>
                    <a:pt x="12928" y="65828"/>
                    <a:pt x="12651" y="65897"/>
                  </a:cubicBezTo>
                  <a:lnTo>
                    <a:pt x="12651" y="65863"/>
                  </a:lnTo>
                  <a:cubicBezTo>
                    <a:pt x="12617" y="65759"/>
                    <a:pt x="12720" y="65724"/>
                    <a:pt x="12790" y="65655"/>
                  </a:cubicBezTo>
                  <a:cubicBezTo>
                    <a:pt x="12997" y="65482"/>
                    <a:pt x="13204" y="65309"/>
                    <a:pt x="13412" y="65137"/>
                  </a:cubicBezTo>
                  <a:cubicBezTo>
                    <a:pt x="13688" y="64826"/>
                    <a:pt x="13999" y="64584"/>
                    <a:pt x="14310" y="64342"/>
                  </a:cubicBezTo>
                  <a:cubicBezTo>
                    <a:pt x="14691" y="64100"/>
                    <a:pt x="15036" y="63823"/>
                    <a:pt x="15313" y="63478"/>
                  </a:cubicBezTo>
                  <a:cubicBezTo>
                    <a:pt x="15693" y="63063"/>
                    <a:pt x="16177" y="62786"/>
                    <a:pt x="16626" y="62475"/>
                  </a:cubicBezTo>
                  <a:cubicBezTo>
                    <a:pt x="16651" y="62451"/>
                    <a:pt x="16675" y="62426"/>
                    <a:pt x="16712" y="62426"/>
                  </a:cubicBezTo>
                  <a:cubicBezTo>
                    <a:pt x="16727" y="62426"/>
                    <a:pt x="16744" y="62430"/>
                    <a:pt x="16765" y="62441"/>
                  </a:cubicBezTo>
                  <a:cubicBezTo>
                    <a:pt x="16805" y="62461"/>
                    <a:pt x="16843" y="62469"/>
                    <a:pt x="16878" y="62469"/>
                  </a:cubicBezTo>
                  <a:cubicBezTo>
                    <a:pt x="16964" y="62469"/>
                    <a:pt x="17037" y="62420"/>
                    <a:pt x="17110" y="62371"/>
                  </a:cubicBezTo>
                  <a:cubicBezTo>
                    <a:pt x="17145" y="62302"/>
                    <a:pt x="17248" y="62268"/>
                    <a:pt x="17318" y="62233"/>
                  </a:cubicBezTo>
                  <a:cubicBezTo>
                    <a:pt x="17801" y="62199"/>
                    <a:pt x="18182" y="61853"/>
                    <a:pt x="18562" y="61611"/>
                  </a:cubicBezTo>
                  <a:cubicBezTo>
                    <a:pt x="19115" y="61231"/>
                    <a:pt x="19599" y="60781"/>
                    <a:pt x="20117" y="60401"/>
                  </a:cubicBezTo>
                  <a:cubicBezTo>
                    <a:pt x="20912" y="59779"/>
                    <a:pt x="21673" y="59088"/>
                    <a:pt x="22606" y="58673"/>
                  </a:cubicBezTo>
                  <a:cubicBezTo>
                    <a:pt x="22710" y="58638"/>
                    <a:pt x="22813" y="58604"/>
                    <a:pt x="22883" y="58500"/>
                  </a:cubicBezTo>
                  <a:close/>
                  <a:moveTo>
                    <a:pt x="18666" y="57394"/>
                  </a:moveTo>
                  <a:cubicBezTo>
                    <a:pt x="18216" y="58189"/>
                    <a:pt x="17732" y="58915"/>
                    <a:pt x="17421" y="59745"/>
                  </a:cubicBezTo>
                  <a:cubicBezTo>
                    <a:pt x="17318" y="60056"/>
                    <a:pt x="17179" y="60367"/>
                    <a:pt x="17076" y="60678"/>
                  </a:cubicBezTo>
                  <a:cubicBezTo>
                    <a:pt x="16937" y="60989"/>
                    <a:pt x="16903" y="61300"/>
                    <a:pt x="16972" y="61611"/>
                  </a:cubicBezTo>
                  <a:cubicBezTo>
                    <a:pt x="17041" y="61853"/>
                    <a:pt x="16834" y="61991"/>
                    <a:pt x="16695" y="62095"/>
                  </a:cubicBezTo>
                  <a:cubicBezTo>
                    <a:pt x="16419" y="62337"/>
                    <a:pt x="16108" y="62544"/>
                    <a:pt x="15797" y="62786"/>
                  </a:cubicBezTo>
                  <a:cubicBezTo>
                    <a:pt x="15589" y="62959"/>
                    <a:pt x="15416" y="63132"/>
                    <a:pt x="15209" y="63305"/>
                  </a:cubicBezTo>
                  <a:cubicBezTo>
                    <a:pt x="14898" y="63650"/>
                    <a:pt x="14518" y="63961"/>
                    <a:pt x="14138" y="64238"/>
                  </a:cubicBezTo>
                  <a:cubicBezTo>
                    <a:pt x="13826" y="64445"/>
                    <a:pt x="13550" y="64722"/>
                    <a:pt x="13273" y="64998"/>
                  </a:cubicBezTo>
                  <a:cubicBezTo>
                    <a:pt x="12824" y="65413"/>
                    <a:pt x="12375" y="65759"/>
                    <a:pt x="11822" y="65966"/>
                  </a:cubicBezTo>
                  <a:cubicBezTo>
                    <a:pt x="11598" y="66062"/>
                    <a:pt x="11463" y="66247"/>
                    <a:pt x="11225" y="66247"/>
                  </a:cubicBezTo>
                  <a:cubicBezTo>
                    <a:pt x="11206" y="66247"/>
                    <a:pt x="11186" y="66245"/>
                    <a:pt x="11165" y="66243"/>
                  </a:cubicBezTo>
                  <a:cubicBezTo>
                    <a:pt x="11165" y="66104"/>
                    <a:pt x="11269" y="66035"/>
                    <a:pt x="11338" y="65966"/>
                  </a:cubicBezTo>
                  <a:cubicBezTo>
                    <a:pt x="11995" y="65240"/>
                    <a:pt x="12444" y="64445"/>
                    <a:pt x="12824" y="63581"/>
                  </a:cubicBezTo>
                  <a:cubicBezTo>
                    <a:pt x="12962" y="63339"/>
                    <a:pt x="13101" y="63028"/>
                    <a:pt x="13446" y="62959"/>
                  </a:cubicBezTo>
                  <a:cubicBezTo>
                    <a:pt x="13585" y="62959"/>
                    <a:pt x="13654" y="62855"/>
                    <a:pt x="13688" y="62752"/>
                  </a:cubicBezTo>
                  <a:cubicBezTo>
                    <a:pt x="14068" y="61888"/>
                    <a:pt x="14725" y="61162"/>
                    <a:pt x="15347" y="60436"/>
                  </a:cubicBezTo>
                  <a:cubicBezTo>
                    <a:pt x="16073" y="59537"/>
                    <a:pt x="16972" y="58811"/>
                    <a:pt x="17801" y="58051"/>
                  </a:cubicBezTo>
                  <a:cubicBezTo>
                    <a:pt x="18043" y="57843"/>
                    <a:pt x="18182" y="57601"/>
                    <a:pt x="18458" y="57463"/>
                  </a:cubicBezTo>
                  <a:cubicBezTo>
                    <a:pt x="18527" y="57429"/>
                    <a:pt x="18562" y="57394"/>
                    <a:pt x="18666" y="57394"/>
                  </a:cubicBezTo>
                  <a:close/>
                  <a:moveTo>
                    <a:pt x="9091" y="67694"/>
                  </a:moveTo>
                  <a:cubicBezTo>
                    <a:pt x="9091" y="67694"/>
                    <a:pt x="9126" y="67729"/>
                    <a:pt x="9091" y="67729"/>
                  </a:cubicBezTo>
                  <a:lnTo>
                    <a:pt x="9056" y="67729"/>
                  </a:lnTo>
                  <a:cubicBezTo>
                    <a:pt x="9056" y="67729"/>
                    <a:pt x="9056" y="67694"/>
                    <a:pt x="9091" y="67694"/>
                  </a:cubicBezTo>
                  <a:close/>
                  <a:moveTo>
                    <a:pt x="9022" y="67729"/>
                  </a:moveTo>
                  <a:cubicBezTo>
                    <a:pt x="8953" y="67867"/>
                    <a:pt x="8849" y="67936"/>
                    <a:pt x="8745" y="68006"/>
                  </a:cubicBezTo>
                  <a:cubicBezTo>
                    <a:pt x="8296" y="68248"/>
                    <a:pt x="7881" y="68593"/>
                    <a:pt x="7466" y="68939"/>
                  </a:cubicBezTo>
                  <a:cubicBezTo>
                    <a:pt x="7432" y="69008"/>
                    <a:pt x="7363" y="69008"/>
                    <a:pt x="7259" y="69077"/>
                  </a:cubicBezTo>
                  <a:cubicBezTo>
                    <a:pt x="7294" y="68870"/>
                    <a:pt x="7363" y="68731"/>
                    <a:pt x="7501" y="68628"/>
                  </a:cubicBezTo>
                  <a:cubicBezTo>
                    <a:pt x="7950" y="68386"/>
                    <a:pt x="8296" y="68040"/>
                    <a:pt x="8780" y="67833"/>
                  </a:cubicBezTo>
                  <a:cubicBezTo>
                    <a:pt x="8849" y="67798"/>
                    <a:pt x="8918" y="67729"/>
                    <a:pt x="9022" y="67729"/>
                  </a:cubicBezTo>
                  <a:close/>
                  <a:moveTo>
                    <a:pt x="15970" y="53696"/>
                  </a:moveTo>
                  <a:cubicBezTo>
                    <a:pt x="16073" y="53696"/>
                    <a:pt x="16142" y="53765"/>
                    <a:pt x="16073" y="53868"/>
                  </a:cubicBezTo>
                  <a:cubicBezTo>
                    <a:pt x="16004" y="53972"/>
                    <a:pt x="15900" y="54076"/>
                    <a:pt x="15831" y="54214"/>
                  </a:cubicBezTo>
                  <a:cubicBezTo>
                    <a:pt x="15140" y="55424"/>
                    <a:pt x="14449" y="56599"/>
                    <a:pt x="13930" y="57913"/>
                  </a:cubicBezTo>
                  <a:cubicBezTo>
                    <a:pt x="13550" y="58915"/>
                    <a:pt x="13170" y="59917"/>
                    <a:pt x="13066" y="61023"/>
                  </a:cubicBezTo>
                  <a:cubicBezTo>
                    <a:pt x="13031" y="61404"/>
                    <a:pt x="13066" y="61784"/>
                    <a:pt x="12997" y="62129"/>
                  </a:cubicBezTo>
                  <a:cubicBezTo>
                    <a:pt x="12962" y="62337"/>
                    <a:pt x="12928" y="62544"/>
                    <a:pt x="12824" y="62752"/>
                  </a:cubicBezTo>
                  <a:cubicBezTo>
                    <a:pt x="12720" y="62994"/>
                    <a:pt x="12582" y="63270"/>
                    <a:pt x="12548" y="63547"/>
                  </a:cubicBezTo>
                  <a:cubicBezTo>
                    <a:pt x="12548" y="63858"/>
                    <a:pt x="12409" y="64100"/>
                    <a:pt x="12236" y="64342"/>
                  </a:cubicBezTo>
                  <a:cubicBezTo>
                    <a:pt x="11822" y="64998"/>
                    <a:pt x="11407" y="65690"/>
                    <a:pt x="10854" y="66243"/>
                  </a:cubicBezTo>
                  <a:cubicBezTo>
                    <a:pt x="10439" y="66692"/>
                    <a:pt x="9955" y="67038"/>
                    <a:pt x="9402" y="67314"/>
                  </a:cubicBezTo>
                  <a:cubicBezTo>
                    <a:pt x="8884" y="67556"/>
                    <a:pt x="8469" y="67971"/>
                    <a:pt x="7916" y="68144"/>
                  </a:cubicBezTo>
                  <a:cubicBezTo>
                    <a:pt x="7397" y="68317"/>
                    <a:pt x="7121" y="68697"/>
                    <a:pt x="6913" y="69146"/>
                  </a:cubicBezTo>
                  <a:cubicBezTo>
                    <a:pt x="6775" y="69423"/>
                    <a:pt x="6637" y="69734"/>
                    <a:pt x="6499" y="70010"/>
                  </a:cubicBezTo>
                  <a:cubicBezTo>
                    <a:pt x="6464" y="70114"/>
                    <a:pt x="6430" y="70183"/>
                    <a:pt x="6326" y="70218"/>
                  </a:cubicBezTo>
                  <a:cubicBezTo>
                    <a:pt x="6222" y="69872"/>
                    <a:pt x="6360" y="69561"/>
                    <a:pt x="6430" y="69284"/>
                  </a:cubicBezTo>
                  <a:cubicBezTo>
                    <a:pt x="6706" y="68248"/>
                    <a:pt x="6913" y="67176"/>
                    <a:pt x="7052" y="66104"/>
                  </a:cubicBezTo>
                  <a:cubicBezTo>
                    <a:pt x="7086" y="65863"/>
                    <a:pt x="7086" y="65586"/>
                    <a:pt x="7121" y="65309"/>
                  </a:cubicBezTo>
                  <a:cubicBezTo>
                    <a:pt x="7121" y="64687"/>
                    <a:pt x="7086" y="64100"/>
                    <a:pt x="7155" y="63512"/>
                  </a:cubicBezTo>
                  <a:cubicBezTo>
                    <a:pt x="7155" y="63305"/>
                    <a:pt x="7155" y="63097"/>
                    <a:pt x="7155" y="62890"/>
                  </a:cubicBezTo>
                  <a:cubicBezTo>
                    <a:pt x="7121" y="62060"/>
                    <a:pt x="7397" y="61335"/>
                    <a:pt x="7708" y="60643"/>
                  </a:cubicBezTo>
                  <a:cubicBezTo>
                    <a:pt x="8123" y="59848"/>
                    <a:pt x="8607" y="59088"/>
                    <a:pt x="9056" y="58327"/>
                  </a:cubicBezTo>
                  <a:cubicBezTo>
                    <a:pt x="9229" y="58016"/>
                    <a:pt x="9540" y="57843"/>
                    <a:pt x="9748" y="57567"/>
                  </a:cubicBezTo>
                  <a:cubicBezTo>
                    <a:pt x="10474" y="56668"/>
                    <a:pt x="11372" y="56011"/>
                    <a:pt x="12306" y="55389"/>
                  </a:cubicBezTo>
                  <a:cubicBezTo>
                    <a:pt x="12928" y="54975"/>
                    <a:pt x="13619" y="54594"/>
                    <a:pt x="14310" y="54318"/>
                  </a:cubicBezTo>
                  <a:cubicBezTo>
                    <a:pt x="14518" y="54214"/>
                    <a:pt x="14760" y="54145"/>
                    <a:pt x="14967" y="54076"/>
                  </a:cubicBezTo>
                  <a:cubicBezTo>
                    <a:pt x="15244" y="54007"/>
                    <a:pt x="15486" y="53938"/>
                    <a:pt x="15728" y="53765"/>
                  </a:cubicBezTo>
                  <a:cubicBezTo>
                    <a:pt x="15797" y="53730"/>
                    <a:pt x="15900" y="53696"/>
                    <a:pt x="15970" y="53696"/>
                  </a:cubicBezTo>
                  <a:close/>
                  <a:moveTo>
                    <a:pt x="27808" y="0"/>
                  </a:moveTo>
                  <a:cubicBezTo>
                    <a:pt x="27676" y="0"/>
                    <a:pt x="27647" y="136"/>
                    <a:pt x="27618" y="223"/>
                  </a:cubicBezTo>
                  <a:cubicBezTo>
                    <a:pt x="27514" y="500"/>
                    <a:pt x="27480" y="776"/>
                    <a:pt x="27307" y="1018"/>
                  </a:cubicBezTo>
                  <a:cubicBezTo>
                    <a:pt x="26961" y="1571"/>
                    <a:pt x="26685" y="2194"/>
                    <a:pt x="26339" y="2747"/>
                  </a:cubicBezTo>
                  <a:cubicBezTo>
                    <a:pt x="25959" y="3403"/>
                    <a:pt x="25544" y="3991"/>
                    <a:pt x="25095" y="4544"/>
                  </a:cubicBezTo>
                  <a:cubicBezTo>
                    <a:pt x="24334" y="5477"/>
                    <a:pt x="23539" y="6376"/>
                    <a:pt x="22779" y="7309"/>
                  </a:cubicBezTo>
                  <a:cubicBezTo>
                    <a:pt x="22260" y="7897"/>
                    <a:pt x="21742" y="8450"/>
                    <a:pt x="21154" y="9003"/>
                  </a:cubicBezTo>
                  <a:cubicBezTo>
                    <a:pt x="20809" y="9349"/>
                    <a:pt x="20428" y="9625"/>
                    <a:pt x="20152" y="10040"/>
                  </a:cubicBezTo>
                  <a:cubicBezTo>
                    <a:pt x="19875" y="10420"/>
                    <a:pt x="19564" y="10800"/>
                    <a:pt x="19322" y="11181"/>
                  </a:cubicBezTo>
                  <a:cubicBezTo>
                    <a:pt x="18942" y="11734"/>
                    <a:pt x="18527" y="12287"/>
                    <a:pt x="18251" y="12909"/>
                  </a:cubicBezTo>
                  <a:cubicBezTo>
                    <a:pt x="18009" y="13496"/>
                    <a:pt x="17767" y="14084"/>
                    <a:pt x="17525" y="14672"/>
                  </a:cubicBezTo>
                  <a:cubicBezTo>
                    <a:pt x="17421" y="15017"/>
                    <a:pt x="17283" y="15328"/>
                    <a:pt x="17248" y="15674"/>
                  </a:cubicBezTo>
                  <a:cubicBezTo>
                    <a:pt x="17248" y="15951"/>
                    <a:pt x="17145" y="16227"/>
                    <a:pt x="17006" y="16469"/>
                  </a:cubicBezTo>
                  <a:cubicBezTo>
                    <a:pt x="16799" y="16884"/>
                    <a:pt x="16592" y="17333"/>
                    <a:pt x="16557" y="17782"/>
                  </a:cubicBezTo>
                  <a:cubicBezTo>
                    <a:pt x="16488" y="18163"/>
                    <a:pt x="16384" y="18474"/>
                    <a:pt x="16281" y="18819"/>
                  </a:cubicBezTo>
                  <a:cubicBezTo>
                    <a:pt x="16177" y="19165"/>
                    <a:pt x="16073" y="19545"/>
                    <a:pt x="16073" y="19926"/>
                  </a:cubicBezTo>
                  <a:cubicBezTo>
                    <a:pt x="16039" y="20375"/>
                    <a:pt x="15900" y="20824"/>
                    <a:pt x="15900" y="21274"/>
                  </a:cubicBezTo>
                  <a:cubicBezTo>
                    <a:pt x="15900" y="21999"/>
                    <a:pt x="15728" y="22725"/>
                    <a:pt x="16073" y="23417"/>
                  </a:cubicBezTo>
                  <a:cubicBezTo>
                    <a:pt x="16315" y="23831"/>
                    <a:pt x="16419" y="24281"/>
                    <a:pt x="16626" y="24661"/>
                  </a:cubicBezTo>
                  <a:cubicBezTo>
                    <a:pt x="16765" y="24937"/>
                    <a:pt x="16937" y="25214"/>
                    <a:pt x="17041" y="25525"/>
                  </a:cubicBezTo>
                  <a:cubicBezTo>
                    <a:pt x="17179" y="25802"/>
                    <a:pt x="17387" y="26113"/>
                    <a:pt x="17387" y="26424"/>
                  </a:cubicBezTo>
                  <a:cubicBezTo>
                    <a:pt x="17387" y="26735"/>
                    <a:pt x="17525" y="27011"/>
                    <a:pt x="17559" y="27288"/>
                  </a:cubicBezTo>
                  <a:cubicBezTo>
                    <a:pt x="17663" y="27945"/>
                    <a:pt x="17525" y="28567"/>
                    <a:pt x="17318" y="29154"/>
                  </a:cubicBezTo>
                  <a:cubicBezTo>
                    <a:pt x="17006" y="29949"/>
                    <a:pt x="16626" y="30744"/>
                    <a:pt x="16246" y="31505"/>
                  </a:cubicBezTo>
                  <a:cubicBezTo>
                    <a:pt x="16142" y="31712"/>
                    <a:pt x="16073" y="31989"/>
                    <a:pt x="15831" y="32196"/>
                  </a:cubicBezTo>
                  <a:cubicBezTo>
                    <a:pt x="15831" y="31989"/>
                    <a:pt x="15831" y="31885"/>
                    <a:pt x="15797" y="31747"/>
                  </a:cubicBezTo>
                  <a:cubicBezTo>
                    <a:pt x="15762" y="30917"/>
                    <a:pt x="15831" y="30053"/>
                    <a:pt x="15589" y="29224"/>
                  </a:cubicBezTo>
                  <a:cubicBezTo>
                    <a:pt x="15486" y="28774"/>
                    <a:pt x="15520" y="28359"/>
                    <a:pt x="15624" y="27910"/>
                  </a:cubicBezTo>
                  <a:cubicBezTo>
                    <a:pt x="15624" y="27806"/>
                    <a:pt x="15624" y="27703"/>
                    <a:pt x="15624" y="27599"/>
                  </a:cubicBezTo>
                  <a:cubicBezTo>
                    <a:pt x="15658" y="27011"/>
                    <a:pt x="15589" y="26458"/>
                    <a:pt x="15624" y="25871"/>
                  </a:cubicBezTo>
                  <a:cubicBezTo>
                    <a:pt x="15693" y="25179"/>
                    <a:pt x="15520" y="24454"/>
                    <a:pt x="15555" y="23728"/>
                  </a:cubicBezTo>
                  <a:cubicBezTo>
                    <a:pt x="15555" y="23520"/>
                    <a:pt x="15520" y="23347"/>
                    <a:pt x="15416" y="23175"/>
                  </a:cubicBezTo>
                  <a:cubicBezTo>
                    <a:pt x="15175" y="22725"/>
                    <a:pt x="15071" y="22241"/>
                    <a:pt x="15002" y="21757"/>
                  </a:cubicBezTo>
                  <a:cubicBezTo>
                    <a:pt x="14967" y="21585"/>
                    <a:pt x="14933" y="21481"/>
                    <a:pt x="14863" y="21343"/>
                  </a:cubicBezTo>
                  <a:cubicBezTo>
                    <a:pt x="14760" y="21135"/>
                    <a:pt x="14691" y="20928"/>
                    <a:pt x="14621" y="20721"/>
                  </a:cubicBezTo>
                  <a:cubicBezTo>
                    <a:pt x="14449" y="20064"/>
                    <a:pt x="14241" y="19442"/>
                    <a:pt x="13965" y="18854"/>
                  </a:cubicBezTo>
                  <a:cubicBezTo>
                    <a:pt x="13861" y="18543"/>
                    <a:pt x="13654" y="18301"/>
                    <a:pt x="13619" y="17990"/>
                  </a:cubicBezTo>
                  <a:cubicBezTo>
                    <a:pt x="13550" y="17575"/>
                    <a:pt x="13412" y="17229"/>
                    <a:pt x="13239" y="16849"/>
                  </a:cubicBezTo>
                  <a:cubicBezTo>
                    <a:pt x="13066" y="16434"/>
                    <a:pt x="12962" y="15985"/>
                    <a:pt x="12893" y="15501"/>
                  </a:cubicBezTo>
                  <a:cubicBezTo>
                    <a:pt x="12824" y="15156"/>
                    <a:pt x="12859" y="14775"/>
                    <a:pt x="12790" y="14430"/>
                  </a:cubicBezTo>
                  <a:cubicBezTo>
                    <a:pt x="12651" y="13738"/>
                    <a:pt x="12548" y="13047"/>
                    <a:pt x="12617" y="12356"/>
                  </a:cubicBezTo>
                  <a:cubicBezTo>
                    <a:pt x="12651" y="11906"/>
                    <a:pt x="12582" y="11457"/>
                    <a:pt x="12617" y="11008"/>
                  </a:cubicBezTo>
                  <a:cubicBezTo>
                    <a:pt x="12617" y="10697"/>
                    <a:pt x="12651" y="10386"/>
                    <a:pt x="12617" y="10074"/>
                  </a:cubicBezTo>
                  <a:cubicBezTo>
                    <a:pt x="12513" y="9418"/>
                    <a:pt x="12513" y="8726"/>
                    <a:pt x="12651" y="8070"/>
                  </a:cubicBezTo>
                  <a:cubicBezTo>
                    <a:pt x="12720" y="7793"/>
                    <a:pt x="12686" y="7551"/>
                    <a:pt x="12582" y="7309"/>
                  </a:cubicBezTo>
                  <a:cubicBezTo>
                    <a:pt x="12548" y="7240"/>
                    <a:pt x="12548" y="7171"/>
                    <a:pt x="12444" y="7171"/>
                  </a:cubicBezTo>
                  <a:cubicBezTo>
                    <a:pt x="12375" y="7206"/>
                    <a:pt x="12375" y="7240"/>
                    <a:pt x="12375" y="7309"/>
                  </a:cubicBezTo>
                  <a:cubicBezTo>
                    <a:pt x="12271" y="8070"/>
                    <a:pt x="12202" y="8830"/>
                    <a:pt x="12029" y="9591"/>
                  </a:cubicBezTo>
                  <a:cubicBezTo>
                    <a:pt x="11787" y="10800"/>
                    <a:pt x="11649" y="12010"/>
                    <a:pt x="11476" y="13220"/>
                  </a:cubicBezTo>
                  <a:cubicBezTo>
                    <a:pt x="11372" y="14084"/>
                    <a:pt x="11269" y="14948"/>
                    <a:pt x="11234" y="15812"/>
                  </a:cubicBezTo>
                  <a:cubicBezTo>
                    <a:pt x="11234" y="16054"/>
                    <a:pt x="11200" y="16331"/>
                    <a:pt x="11096" y="16607"/>
                  </a:cubicBezTo>
                  <a:cubicBezTo>
                    <a:pt x="11027" y="16538"/>
                    <a:pt x="10992" y="16504"/>
                    <a:pt x="10992" y="16469"/>
                  </a:cubicBezTo>
                  <a:cubicBezTo>
                    <a:pt x="10681" y="15812"/>
                    <a:pt x="10370" y="15156"/>
                    <a:pt x="9990" y="14568"/>
                  </a:cubicBezTo>
                  <a:cubicBezTo>
                    <a:pt x="9921" y="14464"/>
                    <a:pt x="9851" y="14395"/>
                    <a:pt x="9817" y="14291"/>
                  </a:cubicBezTo>
                  <a:cubicBezTo>
                    <a:pt x="9610" y="13669"/>
                    <a:pt x="9402" y="13047"/>
                    <a:pt x="9195" y="12425"/>
                  </a:cubicBezTo>
                  <a:cubicBezTo>
                    <a:pt x="8987" y="11664"/>
                    <a:pt x="8815" y="10904"/>
                    <a:pt x="8503" y="10178"/>
                  </a:cubicBezTo>
                  <a:cubicBezTo>
                    <a:pt x="8400" y="9971"/>
                    <a:pt x="8331" y="9729"/>
                    <a:pt x="8261" y="9487"/>
                  </a:cubicBezTo>
                  <a:cubicBezTo>
                    <a:pt x="7985" y="8692"/>
                    <a:pt x="7847" y="7862"/>
                    <a:pt x="7639" y="7033"/>
                  </a:cubicBezTo>
                  <a:cubicBezTo>
                    <a:pt x="7501" y="6549"/>
                    <a:pt x="7294" y="6065"/>
                    <a:pt x="7259" y="5546"/>
                  </a:cubicBezTo>
                  <a:cubicBezTo>
                    <a:pt x="7259" y="5166"/>
                    <a:pt x="7052" y="4821"/>
                    <a:pt x="7052" y="4440"/>
                  </a:cubicBezTo>
                  <a:cubicBezTo>
                    <a:pt x="7052" y="4412"/>
                    <a:pt x="7029" y="4362"/>
                    <a:pt x="6984" y="4362"/>
                  </a:cubicBezTo>
                  <a:cubicBezTo>
                    <a:pt x="6973" y="4362"/>
                    <a:pt x="6961" y="4365"/>
                    <a:pt x="6948" y="4371"/>
                  </a:cubicBezTo>
                  <a:cubicBezTo>
                    <a:pt x="6879" y="4371"/>
                    <a:pt x="6913" y="4440"/>
                    <a:pt x="6913" y="4475"/>
                  </a:cubicBezTo>
                  <a:cubicBezTo>
                    <a:pt x="6948" y="4993"/>
                    <a:pt x="7017" y="5477"/>
                    <a:pt x="7086" y="5961"/>
                  </a:cubicBezTo>
                  <a:cubicBezTo>
                    <a:pt x="7121" y="6238"/>
                    <a:pt x="7294" y="6514"/>
                    <a:pt x="7052" y="6791"/>
                  </a:cubicBezTo>
                  <a:cubicBezTo>
                    <a:pt x="7052" y="6791"/>
                    <a:pt x="7052" y="6860"/>
                    <a:pt x="7052" y="6894"/>
                  </a:cubicBezTo>
                  <a:cubicBezTo>
                    <a:pt x="7190" y="7378"/>
                    <a:pt x="7155" y="7897"/>
                    <a:pt x="7190" y="8381"/>
                  </a:cubicBezTo>
                  <a:cubicBezTo>
                    <a:pt x="7294" y="9279"/>
                    <a:pt x="7294" y="10213"/>
                    <a:pt x="7397" y="11111"/>
                  </a:cubicBezTo>
                  <a:cubicBezTo>
                    <a:pt x="7501" y="11768"/>
                    <a:pt x="7466" y="12425"/>
                    <a:pt x="7501" y="13082"/>
                  </a:cubicBezTo>
                  <a:cubicBezTo>
                    <a:pt x="7570" y="14568"/>
                    <a:pt x="7674" y="16054"/>
                    <a:pt x="7778" y="17575"/>
                  </a:cubicBezTo>
                  <a:cubicBezTo>
                    <a:pt x="7812" y="17921"/>
                    <a:pt x="7916" y="18266"/>
                    <a:pt x="8020" y="18577"/>
                  </a:cubicBezTo>
                  <a:cubicBezTo>
                    <a:pt x="8192" y="19061"/>
                    <a:pt x="8400" y="19545"/>
                    <a:pt x="8642" y="19995"/>
                  </a:cubicBezTo>
                  <a:cubicBezTo>
                    <a:pt x="9022" y="20686"/>
                    <a:pt x="9368" y="21412"/>
                    <a:pt x="9851" y="22103"/>
                  </a:cubicBezTo>
                  <a:cubicBezTo>
                    <a:pt x="10301" y="22760"/>
                    <a:pt x="10785" y="23417"/>
                    <a:pt x="11338" y="24004"/>
                  </a:cubicBezTo>
                  <a:cubicBezTo>
                    <a:pt x="11441" y="24108"/>
                    <a:pt x="11476" y="24246"/>
                    <a:pt x="11476" y="24384"/>
                  </a:cubicBezTo>
                  <a:cubicBezTo>
                    <a:pt x="11476" y="24834"/>
                    <a:pt x="11511" y="25283"/>
                    <a:pt x="11614" y="25698"/>
                  </a:cubicBezTo>
                  <a:cubicBezTo>
                    <a:pt x="11683" y="25940"/>
                    <a:pt x="11718" y="26147"/>
                    <a:pt x="11649" y="26389"/>
                  </a:cubicBezTo>
                  <a:cubicBezTo>
                    <a:pt x="11441" y="26873"/>
                    <a:pt x="11269" y="27392"/>
                    <a:pt x="11027" y="27875"/>
                  </a:cubicBezTo>
                  <a:cubicBezTo>
                    <a:pt x="10923" y="28083"/>
                    <a:pt x="10785" y="28256"/>
                    <a:pt x="10785" y="28463"/>
                  </a:cubicBezTo>
                  <a:cubicBezTo>
                    <a:pt x="10750" y="28982"/>
                    <a:pt x="10508" y="29396"/>
                    <a:pt x="10301" y="29811"/>
                  </a:cubicBezTo>
                  <a:cubicBezTo>
                    <a:pt x="10093" y="30226"/>
                    <a:pt x="9782" y="30606"/>
                    <a:pt x="9679" y="31090"/>
                  </a:cubicBezTo>
                  <a:cubicBezTo>
                    <a:pt x="9748" y="31055"/>
                    <a:pt x="9782" y="30986"/>
                    <a:pt x="9817" y="30952"/>
                  </a:cubicBezTo>
                  <a:cubicBezTo>
                    <a:pt x="10059" y="30537"/>
                    <a:pt x="10301" y="30157"/>
                    <a:pt x="10508" y="29742"/>
                  </a:cubicBezTo>
                  <a:cubicBezTo>
                    <a:pt x="10646" y="29465"/>
                    <a:pt x="10819" y="29189"/>
                    <a:pt x="10888" y="28878"/>
                  </a:cubicBezTo>
                  <a:cubicBezTo>
                    <a:pt x="11027" y="28359"/>
                    <a:pt x="11269" y="27910"/>
                    <a:pt x="11441" y="27461"/>
                  </a:cubicBezTo>
                  <a:cubicBezTo>
                    <a:pt x="11476" y="27392"/>
                    <a:pt x="11441" y="27288"/>
                    <a:pt x="11580" y="27288"/>
                  </a:cubicBezTo>
                  <a:cubicBezTo>
                    <a:pt x="11580" y="27322"/>
                    <a:pt x="11614" y="27322"/>
                    <a:pt x="11614" y="27357"/>
                  </a:cubicBezTo>
                  <a:cubicBezTo>
                    <a:pt x="11407" y="27979"/>
                    <a:pt x="11234" y="28567"/>
                    <a:pt x="11027" y="29189"/>
                  </a:cubicBezTo>
                  <a:cubicBezTo>
                    <a:pt x="10716" y="30122"/>
                    <a:pt x="10232" y="30986"/>
                    <a:pt x="9886" y="31920"/>
                  </a:cubicBezTo>
                  <a:cubicBezTo>
                    <a:pt x="9610" y="32680"/>
                    <a:pt x="9333" y="33440"/>
                    <a:pt x="9091" y="34201"/>
                  </a:cubicBezTo>
                  <a:cubicBezTo>
                    <a:pt x="8918" y="34858"/>
                    <a:pt x="8849" y="35514"/>
                    <a:pt x="8676" y="36137"/>
                  </a:cubicBezTo>
                  <a:cubicBezTo>
                    <a:pt x="8296" y="37519"/>
                    <a:pt x="8123" y="38902"/>
                    <a:pt x="7778" y="40284"/>
                  </a:cubicBezTo>
                  <a:cubicBezTo>
                    <a:pt x="7639" y="40803"/>
                    <a:pt x="7639" y="41390"/>
                    <a:pt x="7501" y="41909"/>
                  </a:cubicBezTo>
                  <a:cubicBezTo>
                    <a:pt x="7294" y="42635"/>
                    <a:pt x="7190" y="43361"/>
                    <a:pt x="7155" y="44087"/>
                  </a:cubicBezTo>
                  <a:cubicBezTo>
                    <a:pt x="7121" y="44501"/>
                    <a:pt x="7121" y="44916"/>
                    <a:pt x="7052" y="45296"/>
                  </a:cubicBezTo>
                  <a:cubicBezTo>
                    <a:pt x="6810" y="46472"/>
                    <a:pt x="6568" y="47681"/>
                    <a:pt x="6464" y="48856"/>
                  </a:cubicBezTo>
                  <a:cubicBezTo>
                    <a:pt x="6430" y="49168"/>
                    <a:pt x="6430" y="49513"/>
                    <a:pt x="6257" y="49824"/>
                  </a:cubicBezTo>
                  <a:cubicBezTo>
                    <a:pt x="6153" y="48718"/>
                    <a:pt x="6291" y="47612"/>
                    <a:pt x="5980" y="46541"/>
                  </a:cubicBezTo>
                  <a:cubicBezTo>
                    <a:pt x="5980" y="46506"/>
                    <a:pt x="6015" y="46472"/>
                    <a:pt x="5980" y="46437"/>
                  </a:cubicBezTo>
                  <a:cubicBezTo>
                    <a:pt x="5876" y="45988"/>
                    <a:pt x="5911" y="45538"/>
                    <a:pt x="5738" y="45089"/>
                  </a:cubicBezTo>
                  <a:cubicBezTo>
                    <a:pt x="5669" y="44882"/>
                    <a:pt x="5600" y="44674"/>
                    <a:pt x="5531" y="44467"/>
                  </a:cubicBezTo>
                  <a:cubicBezTo>
                    <a:pt x="5462" y="44121"/>
                    <a:pt x="5496" y="43810"/>
                    <a:pt x="5427" y="43464"/>
                  </a:cubicBezTo>
                  <a:cubicBezTo>
                    <a:pt x="5358" y="43119"/>
                    <a:pt x="5254" y="42738"/>
                    <a:pt x="5254" y="42358"/>
                  </a:cubicBezTo>
                  <a:cubicBezTo>
                    <a:pt x="5289" y="42013"/>
                    <a:pt x="5358" y="41702"/>
                    <a:pt x="5358" y="41356"/>
                  </a:cubicBezTo>
                  <a:cubicBezTo>
                    <a:pt x="5358" y="40837"/>
                    <a:pt x="5323" y="40284"/>
                    <a:pt x="5462" y="39800"/>
                  </a:cubicBezTo>
                  <a:cubicBezTo>
                    <a:pt x="5807" y="38556"/>
                    <a:pt x="6153" y="37346"/>
                    <a:pt x="6741" y="36206"/>
                  </a:cubicBezTo>
                  <a:cubicBezTo>
                    <a:pt x="6844" y="35998"/>
                    <a:pt x="7017" y="35791"/>
                    <a:pt x="6983" y="35514"/>
                  </a:cubicBezTo>
                  <a:cubicBezTo>
                    <a:pt x="6948" y="35514"/>
                    <a:pt x="6913" y="35549"/>
                    <a:pt x="6913" y="35583"/>
                  </a:cubicBezTo>
                  <a:cubicBezTo>
                    <a:pt x="6533" y="36240"/>
                    <a:pt x="6188" y="36897"/>
                    <a:pt x="5980" y="37623"/>
                  </a:cubicBezTo>
                  <a:cubicBezTo>
                    <a:pt x="5842" y="38072"/>
                    <a:pt x="5704" y="38487"/>
                    <a:pt x="5565" y="38936"/>
                  </a:cubicBezTo>
                  <a:cubicBezTo>
                    <a:pt x="5531" y="39005"/>
                    <a:pt x="5531" y="39144"/>
                    <a:pt x="5427" y="39178"/>
                  </a:cubicBezTo>
                  <a:cubicBezTo>
                    <a:pt x="5358" y="39040"/>
                    <a:pt x="5427" y="38902"/>
                    <a:pt x="5427" y="38763"/>
                  </a:cubicBezTo>
                  <a:cubicBezTo>
                    <a:pt x="5496" y="38141"/>
                    <a:pt x="5600" y="37554"/>
                    <a:pt x="5600" y="36932"/>
                  </a:cubicBezTo>
                  <a:cubicBezTo>
                    <a:pt x="5600" y="36586"/>
                    <a:pt x="5635" y="36206"/>
                    <a:pt x="5669" y="35860"/>
                  </a:cubicBezTo>
                  <a:cubicBezTo>
                    <a:pt x="5704" y="35583"/>
                    <a:pt x="5704" y="35342"/>
                    <a:pt x="5635" y="35065"/>
                  </a:cubicBezTo>
                  <a:cubicBezTo>
                    <a:pt x="5600" y="34719"/>
                    <a:pt x="5600" y="34374"/>
                    <a:pt x="5600" y="34028"/>
                  </a:cubicBezTo>
                  <a:cubicBezTo>
                    <a:pt x="5600" y="33440"/>
                    <a:pt x="5704" y="32887"/>
                    <a:pt x="5600" y="32300"/>
                  </a:cubicBezTo>
                  <a:cubicBezTo>
                    <a:pt x="5393" y="31401"/>
                    <a:pt x="5323" y="30502"/>
                    <a:pt x="5289" y="29604"/>
                  </a:cubicBezTo>
                  <a:cubicBezTo>
                    <a:pt x="5254" y="28774"/>
                    <a:pt x="5081" y="27979"/>
                    <a:pt x="5151" y="27184"/>
                  </a:cubicBezTo>
                  <a:cubicBezTo>
                    <a:pt x="5151" y="26908"/>
                    <a:pt x="5220" y="26666"/>
                    <a:pt x="5185" y="26389"/>
                  </a:cubicBezTo>
                  <a:cubicBezTo>
                    <a:pt x="5151" y="25974"/>
                    <a:pt x="5151" y="25560"/>
                    <a:pt x="5220" y="25179"/>
                  </a:cubicBezTo>
                  <a:cubicBezTo>
                    <a:pt x="5358" y="24384"/>
                    <a:pt x="5323" y="23589"/>
                    <a:pt x="5185" y="22760"/>
                  </a:cubicBezTo>
                  <a:cubicBezTo>
                    <a:pt x="5151" y="22518"/>
                    <a:pt x="5185" y="22276"/>
                    <a:pt x="5254" y="22034"/>
                  </a:cubicBezTo>
                  <a:cubicBezTo>
                    <a:pt x="5393" y="21688"/>
                    <a:pt x="5462" y="21308"/>
                    <a:pt x="5600" y="20962"/>
                  </a:cubicBezTo>
                  <a:cubicBezTo>
                    <a:pt x="5704" y="20617"/>
                    <a:pt x="5738" y="20237"/>
                    <a:pt x="5946" y="19926"/>
                  </a:cubicBezTo>
                  <a:lnTo>
                    <a:pt x="5911" y="19926"/>
                  </a:lnTo>
                  <a:cubicBezTo>
                    <a:pt x="5669" y="19995"/>
                    <a:pt x="5669" y="20237"/>
                    <a:pt x="5600" y="20409"/>
                  </a:cubicBezTo>
                  <a:cubicBezTo>
                    <a:pt x="5323" y="20962"/>
                    <a:pt x="5185" y="21516"/>
                    <a:pt x="4874" y="22069"/>
                  </a:cubicBezTo>
                  <a:cubicBezTo>
                    <a:pt x="4598" y="22587"/>
                    <a:pt x="4356" y="23140"/>
                    <a:pt x="4148" y="23728"/>
                  </a:cubicBezTo>
                  <a:cubicBezTo>
                    <a:pt x="4079" y="23935"/>
                    <a:pt x="3975" y="24142"/>
                    <a:pt x="3906" y="24350"/>
                  </a:cubicBezTo>
                  <a:cubicBezTo>
                    <a:pt x="3630" y="25110"/>
                    <a:pt x="3250" y="25802"/>
                    <a:pt x="2938" y="26527"/>
                  </a:cubicBezTo>
                  <a:cubicBezTo>
                    <a:pt x="2696" y="27115"/>
                    <a:pt x="2524" y="27737"/>
                    <a:pt x="2247" y="28290"/>
                  </a:cubicBezTo>
                  <a:cubicBezTo>
                    <a:pt x="1694" y="29396"/>
                    <a:pt x="1279" y="30537"/>
                    <a:pt x="934" y="31712"/>
                  </a:cubicBezTo>
                  <a:cubicBezTo>
                    <a:pt x="484" y="33199"/>
                    <a:pt x="208" y="34685"/>
                    <a:pt x="70" y="36206"/>
                  </a:cubicBezTo>
                  <a:cubicBezTo>
                    <a:pt x="35" y="36690"/>
                    <a:pt x="0" y="37208"/>
                    <a:pt x="70" y="37692"/>
                  </a:cubicBezTo>
                  <a:cubicBezTo>
                    <a:pt x="277" y="38729"/>
                    <a:pt x="311" y="39800"/>
                    <a:pt x="484" y="40872"/>
                  </a:cubicBezTo>
                  <a:cubicBezTo>
                    <a:pt x="588" y="41598"/>
                    <a:pt x="553" y="42324"/>
                    <a:pt x="553" y="43084"/>
                  </a:cubicBezTo>
                  <a:cubicBezTo>
                    <a:pt x="588" y="43879"/>
                    <a:pt x="588" y="44709"/>
                    <a:pt x="657" y="45538"/>
                  </a:cubicBezTo>
                  <a:cubicBezTo>
                    <a:pt x="726" y="46264"/>
                    <a:pt x="968" y="46921"/>
                    <a:pt x="1210" y="47612"/>
                  </a:cubicBezTo>
                  <a:cubicBezTo>
                    <a:pt x="1348" y="47923"/>
                    <a:pt x="1452" y="48234"/>
                    <a:pt x="1521" y="48580"/>
                  </a:cubicBezTo>
                  <a:cubicBezTo>
                    <a:pt x="1660" y="49202"/>
                    <a:pt x="1901" y="49790"/>
                    <a:pt x="2109" y="50412"/>
                  </a:cubicBezTo>
                  <a:cubicBezTo>
                    <a:pt x="2420" y="51311"/>
                    <a:pt x="2869" y="52175"/>
                    <a:pt x="3250" y="53039"/>
                  </a:cubicBezTo>
                  <a:cubicBezTo>
                    <a:pt x="3561" y="53730"/>
                    <a:pt x="3872" y="54456"/>
                    <a:pt x="4459" y="55009"/>
                  </a:cubicBezTo>
                  <a:cubicBezTo>
                    <a:pt x="4840" y="55389"/>
                    <a:pt x="5185" y="55839"/>
                    <a:pt x="5358" y="56392"/>
                  </a:cubicBezTo>
                  <a:cubicBezTo>
                    <a:pt x="5427" y="56668"/>
                    <a:pt x="5462" y="56945"/>
                    <a:pt x="5496" y="57221"/>
                  </a:cubicBezTo>
                  <a:cubicBezTo>
                    <a:pt x="5635" y="57947"/>
                    <a:pt x="5704" y="58638"/>
                    <a:pt x="5738" y="59364"/>
                  </a:cubicBezTo>
                  <a:cubicBezTo>
                    <a:pt x="5773" y="60159"/>
                    <a:pt x="5842" y="60920"/>
                    <a:pt x="5911" y="61715"/>
                  </a:cubicBezTo>
                  <a:cubicBezTo>
                    <a:pt x="5911" y="61922"/>
                    <a:pt x="5911" y="62129"/>
                    <a:pt x="6118" y="62302"/>
                  </a:cubicBezTo>
                  <a:cubicBezTo>
                    <a:pt x="6049" y="61922"/>
                    <a:pt x="6049" y="61542"/>
                    <a:pt x="6049" y="61162"/>
                  </a:cubicBezTo>
                  <a:cubicBezTo>
                    <a:pt x="6015" y="60781"/>
                    <a:pt x="5911" y="60367"/>
                    <a:pt x="6049" y="59917"/>
                  </a:cubicBezTo>
                  <a:cubicBezTo>
                    <a:pt x="6188" y="60228"/>
                    <a:pt x="6188" y="60470"/>
                    <a:pt x="6153" y="60747"/>
                  </a:cubicBezTo>
                  <a:cubicBezTo>
                    <a:pt x="6153" y="60920"/>
                    <a:pt x="6084" y="61127"/>
                    <a:pt x="6153" y="61265"/>
                  </a:cubicBezTo>
                  <a:cubicBezTo>
                    <a:pt x="6395" y="61646"/>
                    <a:pt x="6326" y="62026"/>
                    <a:pt x="6291" y="62441"/>
                  </a:cubicBezTo>
                  <a:cubicBezTo>
                    <a:pt x="6222" y="62994"/>
                    <a:pt x="6188" y="63547"/>
                    <a:pt x="6084" y="64100"/>
                  </a:cubicBezTo>
                  <a:cubicBezTo>
                    <a:pt x="5946" y="64653"/>
                    <a:pt x="5946" y="65240"/>
                    <a:pt x="5876" y="65793"/>
                  </a:cubicBezTo>
                  <a:cubicBezTo>
                    <a:pt x="5807" y="66312"/>
                    <a:pt x="5669" y="66761"/>
                    <a:pt x="5635" y="67280"/>
                  </a:cubicBezTo>
                  <a:cubicBezTo>
                    <a:pt x="5635" y="67867"/>
                    <a:pt x="5565" y="68455"/>
                    <a:pt x="5496" y="69043"/>
                  </a:cubicBezTo>
                  <a:cubicBezTo>
                    <a:pt x="5427" y="69768"/>
                    <a:pt x="5393" y="70529"/>
                    <a:pt x="5289" y="71289"/>
                  </a:cubicBezTo>
                  <a:cubicBezTo>
                    <a:pt x="5220" y="71739"/>
                    <a:pt x="5220" y="72223"/>
                    <a:pt x="5185" y="72706"/>
                  </a:cubicBezTo>
                  <a:cubicBezTo>
                    <a:pt x="5116" y="73916"/>
                    <a:pt x="5151" y="75126"/>
                    <a:pt x="5393" y="76336"/>
                  </a:cubicBezTo>
                  <a:cubicBezTo>
                    <a:pt x="5393" y="76405"/>
                    <a:pt x="5393" y="76543"/>
                    <a:pt x="5565" y="76543"/>
                  </a:cubicBezTo>
                  <a:cubicBezTo>
                    <a:pt x="5565" y="76301"/>
                    <a:pt x="5531" y="76025"/>
                    <a:pt x="5462" y="75783"/>
                  </a:cubicBezTo>
                  <a:cubicBezTo>
                    <a:pt x="5358" y="75161"/>
                    <a:pt x="5323" y="74504"/>
                    <a:pt x="5358" y="73882"/>
                  </a:cubicBezTo>
                  <a:cubicBezTo>
                    <a:pt x="5427" y="73294"/>
                    <a:pt x="5427" y="72706"/>
                    <a:pt x="5496" y="72119"/>
                  </a:cubicBezTo>
                  <a:cubicBezTo>
                    <a:pt x="5531" y="71773"/>
                    <a:pt x="5531" y="71393"/>
                    <a:pt x="5600" y="71013"/>
                  </a:cubicBezTo>
                  <a:cubicBezTo>
                    <a:pt x="5669" y="70356"/>
                    <a:pt x="5773" y="69699"/>
                    <a:pt x="5807" y="69008"/>
                  </a:cubicBezTo>
                  <a:cubicBezTo>
                    <a:pt x="5842" y="68213"/>
                    <a:pt x="5911" y="67383"/>
                    <a:pt x="6015" y="66588"/>
                  </a:cubicBezTo>
                  <a:cubicBezTo>
                    <a:pt x="6084" y="66104"/>
                    <a:pt x="6257" y="65655"/>
                    <a:pt x="6257" y="65171"/>
                  </a:cubicBezTo>
                  <a:cubicBezTo>
                    <a:pt x="6257" y="64826"/>
                    <a:pt x="6326" y="64514"/>
                    <a:pt x="6360" y="64203"/>
                  </a:cubicBezTo>
                  <a:cubicBezTo>
                    <a:pt x="6395" y="63961"/>
                    <a:pt x="6464" y="63754"/>
                    <a:pt x="6464" y="63512"/>
                  </a:cubicBezTo>
                  <a:cubicBezTo>
                    <a:pt x="6464" y="63132"/>
                    <a:pt x="6533" y="63097"/>
                    <a:pt x="6948" y="63028"/>
                  </a:cubicBezTo>
                  <a:cubicBezTo>
                    <a:pt x="6983" y="63132"/>
                    <a:pt x="6948" y="63270"/>
                    <a:pt x="6948" y="63374"/>
                  </a:cubicBezTo>
                  <a:cubicBezTo>
                    <a:pt x="6913" y="63823"/>
                    <a:pt x="6879" y="64273"/>
                    <a:pt x="6879" y="64722"/>
                  </a:cubicBezTo>
                  <a:cubicBezTo>
                    <a:pt x="6879" y="66174"/>
                    <a:pt x="6602" y="67591"/>
                    <a:pt x="6291" y="69008"/>
                  </a:cubicBezTo>
                  <a:cubicBezTo>
                    <a:pt x="6153" y="69630"/>
                    <a:pt x="6015" y="70287"/>
                    <a:pt x="6049" y="70944"/>
                  </a:cubicBezTo>
                  <a:cubicBezTo>
                    <a:pt x="6049" y="71082"/>
                    <a:pt x="6049" y="71255"/>
                    <a:pt x="6015" y="71393"/>
                  </a:cubicBezTo>
                  <a:cubicBezTo>
                    <a:pt x="5876" y="72568"/>
                    <a:pt x="5842" y="73709"/>
                    <a:pt x="5980" y="74849"/>
                  </a:cubicBezTo>
                  <a:cubicBezTo>
                    <a:pt x="6049" y="75161"/>
                    <a:pt x="6015" y="75472"/>
                    <a:pt x="6049" y="75783"/>
                  </a:cubicBezTo>
                  <a:cubicBezTo>
                    <a:pt x="6049" y="75817"/>
                    <a:pt x="6049" y="75886"/>
                    <a:pt x="6118" y="75886"/>
                  </a:cubicBezTo>
                  <a:cubicBezTo>
                    <a:pt x="6153" y="75852"/>
                    <a:pt x="6222" y="75852"/>
                    <a:pt x="6222" y="75783"/>
                  </a:cubicBezTo>
                  <a:cubicBezTo>
                    <a:pt x="6222" y="75541"/>
                    <a:pt x="6257" y="75299"/>
                    <a:pt x="6222" y="75057"/>
                  </a:cubicBezTo>
                  <a:cubicBezTo>
                    <a:pt x="6118" y="74469"/>
                    <a:pt x="6153" y="73847"/>
                    <a:pt x="6153" y="73225"/>
                  </a:cubicBezTo>
                  <a:cubicBezTo>
                    <a:pt x="6153" y="72534"/>
                    <a:pt x="6153" y="71808"/>
                    <a:pt x="6360" y="71116"/>
                  </a:cubicBezTo>
                  <a:cubicBezTo>
                    <a:pt x="6533" y="70529"/>
                    <a:pt x="6671" y="69941"/>
                    <a:pt x="7155" y="69526"/>
                  </a:cubicBezTo>
                  <a:cubicBezTo>
                    <a:pt x="7674" y="69112"/>
                    <a:pt x="8158" y="68697"/>
                    <a:pt x="8711" y="68351"/>
                  </a:cubicBezTo>
                  <a:cubicBezTo>
                    <a:pt x="8953" y="68213"/>
                    <a:pt x="9229" y="68109"/>
                    <a:pt x="9437" y="67936"/>
                  </a:cubicBezTo>
                  <a:cubicBezTo>
                    <a:pt x="9851" y="67522"/>
                    <a:pt x="10301" y="67211"/>
                    <a:pt x="10819" y="66899"/>
                  </a:cubicBezTo>
                  <a:cubicBezTo>
                    <a:pt x="11441" y="66519"/>
                    <a:pt x="12098" y="66243"/>
                    <a:pt x="12859" y="66208"/>
                  </a:cubicBezTo>
                  <a:cubicBezTo>
                    <a:pt x="13792" y="66139"/>
                    <a:pt x="14725" y="65966"/>
                    <a:pt x="15624" y="65586"/>
                  </a:cubicBezTo>
                  <a:cubicBezTo>
                    <a:pt x="15797" y="65517"/>
                    <a:pt x="15970" y="65482"/>
                    <a:pt x="16177" y="65482"/>
                  </a:cubicBezTo>
                  <a:cubicBezTo>
                    <a:pt x="16868" y="65413"/>
                    <a:pt x="17594" y="65379"/>
                    <a:pt x="18285" y="65275"/>
                  </a:cubicBezTo>
                  <a:cubicBezTo>
                    <a:pt x="19080" y="65171"/>
                    <a:pt x="19841" y="64964"/>
                    <a:pt x="20567" y="64722"/>
                  </a:cubicBezTo>
                  <a:cubicBezTo>
                    <a:pt x="21189" y="64549"/>
                    <a:pt x="21811" y="64307"/>
                    <a:pt x="22468" y="64203"/>
                  </a:cubicBezTo>
                  <a:cubicBezTo>
                    <a:pt x="22917" y="64100"/>
                    <a:pt x="23263" y="63892"/>
                    <a:pt x="23712" y="63754"/>
                  </a:cubicBezTo>
                  <a:cubicBezTo>
                    <a:pt x="24853" y="63339"/>
                    <a:pt x="25924" y="62613"/>
                    <a:pt x="26927" y="61888"/>
                  </a:cubicBezTo>
                  <a:cubicBezTo>
                    <a:pt x="27203" y="61680"/>
                    <a:pt x="27480" y="61473"/>
                    <a:pt x="27756" y="61231"/>
                  </a:cubicBezTo>
                  <a:cubicBezTo>
                    <a:pt x="28171" y="60885"/>
                    <a:pt x="28620" y="60643"/>
                    <a:pt x="28931" y="60228"/>
                  </a:cubicBezTo>
                  <a:cubicBezTo>
                    <a:pt x="29104" y="60056"/>
                    <a:pt x="29312" y="59917"/>
                    <a:pt x="29381" y="59710"/>
                  </a:cubicBezTo>
                  <a:cubicBezTo>
                    <a:pt x="29394" y="59704"/>
                    <a:pt x="29405" y="59696"/>
                    <a:pt x="29416" y="59688"/>
                  </a:cubicBezTo>
                  <a:lnTo>
                    <a:pt x="29416" y="59688"/>
                  </a:lnTo>
                  <a:cubicBezTo>
                    <a:pt x="29415" y="59695"/>
                    <a:pt x="29415" y="59703"/>
                    <a:pt x="29415" y="59710"/>
                  </a:cubicBezTo>
                  <a:lnTo>
                    <a:pt x="29495" y="59603"/>
                  </a:lnTo>
                  <a:lnTo>
                    <a:pt x="29495" y="59603"/>
                  </a:lnTo>
                  <a:cubicBezTo>
                    <a:pt x="29494" y="59604"/>
                    <a:pt x="29493" y="59604"/>
                    <a:pt x="29492" y="59604"/>
                  </a:cubicBezTo>
                  <a:lnTo>
                    <a:pt x="29492" y="59604"/>
                  </a:lnTo>
                  <a:cubicBezTo>
                    <a:pt x="29501" y="59592"/>
                    <a:pt x="29510" y="59581"/>
                    <a:pt x="29519" y="59572"/>
                  </a:cubicBezTo>
                  <a:lnTo>
                    <a:pt x="29519" y="59572"/>
                  </a:lnTo>
                  <a:lnTo>
                    <a:pt x="29495" y="59603"/>
                  </a:lnTo>
                  <a:lnTo>
                    <a:pt x="29495" y="59603"/>
                  </a:lnTo>
                  <a:cubicBezTo>
                    <a:pt x="29515" y="59600"/>
                    <a:pt x="29534" y="59591"/>
                    <a:pt x="29554" y="59572"/>
                  </a:cubicBezTo>
                  <a:cubicBezTo>
                    <a:pt x="29623" y="59503"/>
                    <a:pt x="29692" y="59433"/>
                    <a:pt x="29761" y="59364"/>
                  </a:cubicBezTo>
                  <a:cubicBezTo>
                    <a:pt x="30245" y="58708"/>
                    <a:pt x="30763" y="58085"/>
                    <a:pt x="31247" y="57394"/>
                  </a:cubicBezTo>
                  <a:cubicBezTo>
                    <a:pt x="31766" y="56599"/>
                    <a:pt x="32319" y="55804"/>
                    <a:pt x="32803" y="54940"/>
                  </a:cubicBezTo>
                  <a:cubicBezTo>
                    <a:pt x="33183" y="54214"/>
                    <a:pt x="33632" y="53454"/>
                    <a:pt x="33874" y="52624"/>
                  </a:cubicBezTo>
                  <a:cubicBezTo>
                    <a:pt x="34047" y="52140"/>
                    <a:pt x="34220" y="51656"/>
                    <a:pt x="34462" y="51172"/>
                  </a:cubicBezTo>
                  <a:cubicBezTo>
                    <a:pt x="34669" y="50723"/>
                    <a:pt x="34877" y="50274"/>
                    <a:pt x="35049" y="49824"/>
                  </a:cubicBezTo>
                  <a:cubicBezTo>
                    <a:pt x="35257" y="49375"/>
                    <a:pt x="35326" y="48891"/>
                    <a:pt x="35603" y="48476"/>
                  </a:cubicBezTo>
                  <a:cubicBezTo>
                    <a:pt x="35775" y="48200"/>
                    <a:pt x="35844" y="47889"/>
                    <a:pt x="36052" y="47612"/>
                  </a:cubicBezTo>
                  <a:cubicBezTo>
                    <a:pt x="36156" y="47474"/>
                    <a:pt x="36086" y="47370"/>
                    <a:pt x="35914" y="47267"/>
                  </a:cubicBezTo>
                  <a:cubicBezTo>
                    <a:pt x="35883" y="47246"/>
                    <a:pt x="35856" y="47238"/>
                    <a:pt x="35831" y="47238"/>
                  </a:cubicBezTo>
                  <a:cubicBezTo>
                    <a:pt x="35772" y="47238"/>
                    <a:pt x="35731" y="47287"/>
                    <a:pt x="35706" y="47336"/>
                  </a:cubicBezTo>
                  <a:cubicBezTo>
                    <a:pt x="35430" y="47820"/>
                    <a:pt x="35119" y="48303"/>
                    <a:pt x="34773" y="48753"/>
                  </a:cubicBezTo>
                  <a:cubicBezTo>
                    <a:pt x="33701" y="50308"/>
                    <a:pt x="32526" y="51725"/>
                    <a:pt x="31109" y="52970"/>
                  </a:cubicBezTo>
                  <a:cubicBezTo>
                    <a:pt x="30349" y="53626"/>
                    <a:pt x="29588" y="54283"/>
                    <a:pt x="28759" y="54836"/>
                  </a:cubicBezTo>
                  <a:cubicBezTo>
                    <a:pt x="28275" y="55182"/>
                    <a:pt x="27722" y="55424"/>
                    <a:pt x="27238" y="55735"/>
                  </a:cubicBezTo>
                  <a:cubicBezTo>
                    <a:pt x="26097" y="56530"/>
                    <a:pt x="24991" y="57360"/>
                    <a:pt x="23781" y="58051"/>
                  </a:cubicBezTo>
                  <a:cubicBezTo>
                    <a:pt x="23722" y="58081"/>
                    <a:pt x="23688" y="58161"/>
                    <a:pt x="23591" y="58161"/>
                  </a:cubicBezTo>
                  <a:cubicBezTo>
                    <a:pt x="23576" y="58161"/>
                    <a:pt x="23559" y="58159"/>
                    <a:pt x="23539" y="58155"/>
                  </a:cubicBezTo>
                  <a:cubicBezTo>
                    <a:pt x="23539" y="58051"/>
                    <a:pt x="23643" y="58016"/>
                    <a:pt x="23712" y="57947"/>
                  </a:cubicBezTo>
                  <a:cubicBezTo>
                    <a:pt x="23954" y="57671"/>
                    <a:pt x="24265" y="57463"/>
                    <a:pt x="24507" y="57187"/>
                  </a:cubicBezTo>
                  <a:cubicBezTo>
                    <a:pt x="24991" y="56599"/>
                    <a:pt x="25509" y="55977"/>
                    <a:pt x="26063" y="55389"/>
                  </a:cubicBezTo>
                  <a:cubicBezTo>
                    <a:pt x="26892" y="54456"/>
                    <a:pt x="27583" y="53454"/>
                    <a:pt x="28206" y="52348"/>
                  </a:cubicBezTo>
                  <a:cubicBezTo>
                    <a:pt x="28413" y="51967"/>
                    <a:pt x="28586" y="51553"/>
                    <a:pt x="28862" y="51207"/>
                  </a:cubicBezTo>
                  <a:cubicBezTo>
                    <a:pt x="29381" y="50481"/>
                    <a:pt x="29761" y="49651"/>
                    <a:pt x="30141" y="48822"/>
                  </a:cubicBezTo>
                  <a:cubicBezTo>
                    <a:pt x="30487" y="48096"/>
                    <a:pt x="30867" y="47370"/>
                    <a:pt x="31247" y="46644"/>
                  </a:cubicBezTo>
                  <a:cubicBezTo>
                    <a:pt x="31766" y="45711"/>
                    <a:pt x="32250" y="44743"/>
                    <a:pt x="32561" y="43706"/>
                  </a:cubicBezTo>
                  <a:cubicBezTo>
                    <a:pt x="32630" y="43464"/>
                    <a:pt x="32699" y="43222"/>
                    <a:pt x="32803" y="42980"/>
                  </a:cubicBezTo>
                  <a:cubicBezTo>
                    <a:pt x="33148" y="42185"/>
                    <a:pt x="33321" y="41321"/>
                    <a:pt x="33494" y="40492"/>
                  </a:cubicBezTo>
                  <a:cubicBezTo>
                    <a:pt x="33563" y="39939"/>
                    <a:pt x="33529" y="39386"/>
                    <a:pt x="33598" y="38867"/>
                  </a:cubicBezTo>
                  <a:cubicBezTo>
                    <a:pt x="33667" y="38452"/>
                    <a:pt x="33390" y="38245"/>
                    <a:pt x="32941" y="38245"/>
                  </a:cubicBezTo>
                  <a:cubicBezTo>
                    <a:pt x="33148" y="37796"/>
                    <a:pt x="33287" y="37312"/>
                    <a:pt x="33425" y="36793"/>
                  </a:cubicBezTo>
                  <a:cubicBezTo>
                    <a:pt x="33771" y="35687"/>
                    <a:pt x="34151" y="34547"/>
                    <a:pt x="34393" y="33371"/>
                  </a:cubicBezTo>
                  <a:cubicBezTo>
                    <a:pt x="34531" y="32611"/>
                    <a:pt x="34773" y="31885"/>
                    <a:pt x="34911" y="31125"/>
                  </a:cubicBezTo>
                  <a:cubicBezTo>
                    <a:pt x="35049" y="30606"/>
                    <a:pt x="35119" y="30053"/>
                    <a:pt x="35291" y="29535"/>
                  </a:cubicBezTo>
                  <a:cubicBezTo>
                    <a:pt x="35672" y="28256"/>
                    <a:pt x="36086" y="26977"/>
                    <a:pt x="36432" y="25698"/>
                  </a:cubicBezTo>
                  <a:cubicBezTo>
                    <a:pt x="36432" y="25629"/>
                    <a:pt x="36467" y="25560"/>
                    <a:pt x="36432" y="25525"/>
                  </a:cubicBezTo>
                  <a:cubicBezTo>
                    <a:pt x="36398" y="25490"/>
                    <a:pt x="36354" y="25473"/>
                    <a:pt x="36311" y="25473"/>
                  </a:cubicBezTo>
                  <a:cubicBezTo>
                    <a:pt x="36268" y="25473"/>
                    <a:pt x="36225" y="25490"/>
                    <a:pt x="36190" y="25525"/>
                  </a:cubicBezTo>
                  <a:cubicBezTo>
                    <a:pt x="36052" y="25594"/>
                    <a:pt x="35948" y="25732"/>
                    <a:pt x="35879" y="25871"/>
                  </a:cubicBezTo>
                  <a:cubicBezTo>
                    <a:pt x="35706" y="26182"/>
                    <a:pt x="35603" y="26458"/>
                    <a:pt x="35499" y="26769"/>
                  </a:cubicBezTo>
                  <a:cubicBezTo>
                    <a:pt x="35395" y="27115"/>
                    <a:pt x="35257" y="27426"/>
                    <a:pt x="35084" y="27703"/>
                  </a:cubicBezTo>
                  <a:cubicBezTo>
                    <a:pt x="34600" y="28498"/>
                    <a:pt x="34151" y="29293"/>
                    <a:pt x="33632" y="30053"/>
                  </a:cubicBezTo>
                  <a:cubicBezTo>
                    <a:pt x="33183" y="30710"/>
                    <a:pt x="32803" y="31470"/>
                    <a:pt x="32388" y="32162"/>
                  </a:cubicBezTo>
                  <a:cubicBezTo>
                    <a:pt x="31731" y="33164"/>
                    <a:pt x="31109" y="34166"/>
                    <a:pt x="30452" y="35169"/>
                  </a:cubicBezTo>
                  <a:cubicBezTo>
                    <a:pt x="30072" y="35756"/>
                    <a:pt x="29692" y="36378"/>
                    <a:pt x="29277" y="36966"/>
                  </a:cubicBezTo>
                  <a:cubicBezTo>
                    <a:pt x="29139" y="37173"/>
                    <a:pt x="29001" y="37381"/>
                    <a:pt x="28759" y="37588"/>
                  </a:cubicBezTo>
                  <a:cubicBezTo>
                    <a:pt x="28862" y="37312"/>
                    <a:pt x="28931" y="37104"/>
                    <a:pt x="28966" y="36897"/>
                  </a:cubicBezTo>
                  <a:cubicBezTo>
                    <a:pt x="29035" y="36448"/>
                    <a:pt x="29035" y="35998"/>
                    <a:pt x="29139" y="35583"/>
                  </a:cubicBezTo>
                  <a:cubicBezTo>
                    <a:pt x="29243" y="35100"/>
                    <a:pt x="29277" y="34616"/>
                    <a:pt x="29726" y="34339"/>
                  </a:cubicBezTo>
                  <a:cubicBezTo>
                    <a:pt x="29761" y="34305"/>
                    <a:pt x="29761" y="34305"/>
                    <a:pt x="29796" y="34270"/>
                  </a:cubicBezTo>
                  <a:cubicBezTo>
                    <a:pt x="30452" y="33544"/>
                    <a:pt x="30936" y="32680"/>
                    <a:pt x="31351" y="31816"/>
                  </a:cubicBezTo>
                  <a:cubicBezTo>
                    <a:pt x="31697" y="31159"/>
                    <a:pt x="32008" y="30502"/>
                    <a:pt x="32250" y="29811"/>
                  </a:cubicBezTo>
                  <a:cubicBezTo>
                    <a:pt x="32353" y="29500"/>
                    <a:pt x="32526" y="29258"/>
                    <a:pt x="32630" y="28947"/>
                  </a:cubicBezTo>
                  <a:cubicBezTo>
                    <a:pt x="32803" y="28394"/>
                    <a:pt x="32976" y="27806"/>
                    <a:pt x="33114" y="27219"/>
                  </a:cubicBezTo>
                  <a:cubicBezTo>
                    <a:pt x="33148" y="26977"/>
                    <a:pt x="33218" y="26769"/>
                    <a:pt x="33321" y="26562"/>
                  </a:cubicBezTo>
                  <a:cubicBezTo>
                    <a:pt x="33563" y="26009"/>
                    <a:pt x="33840" y="25490"/>
                    <a:pt x="34082" y="24972"/>
                  </a:cubicBezTo>
                  <a:cubicBezTo>
                    <a:pt x="34289" y="24626"/>
                    <a:pt x="34427" y="24281"/>
                    <a:pt x="34669" y="24004"/>
                  </a:cubicBezTo>
                  <a:cubicBezTo>
                    <a:pt x="34738" y="23900"/>
                    <a:pt x="34738" y="23797"/>
                    <a:pt x="34635" y="23728"/>
                  </a:cubicBezTo>
                  <a:cubicBezTo>
                    <a:pt x="34588" y="23681"/>
                    <a:pt x="34541" y="23662"/>
                    <a:pt x="34497" y="23662"/>
                  </a:cubicBezTo>
                  <a:cubicBezTo>
                    <a:pt x="34444" y="23662"/>
                    <a:pt x="34396" y="23690"/>
                    <a:pt x="34358" y="23728"/>
                  </a:cubicBezTo>
                  <a:cubicBezTo>
                    <a:pt x="34289" y="23797"/>
                    <a:pt x="34220" y="23866"/>
                    <a:pt x="34151" y="23935"/>
                  </a:cubicBezTo>
                  <a:cubicBezTo>
                    <a:pt x="34013" y="24108"/>
                    <a:pt x="33909" y="24315"/>
                    <a:pt x="33736" y="24488"/>
                  </a:cubicBezTo>
                  <a:cubicBezTo>
                    <a:pt x="33148" y="25145"/>
                    <a:pt x="32630" y="25836"/>
                    <a:pt x="32077" y="26527"/>
                  </a:cubicBezTo>
                  <a:cubicBezTo>
                    <a:pt x="32215" y="26527"/>
                    <a:pt x="32284" y="26493"/>
                    <a:pt x="32388" y="26389"/>
                  </a:cubicBezTo>
                  <a:cubicBezTo>
                    <a:pt x="32561" y="26147"/>
                    <a:pt x="32768" y="25905"/>
                    <a:pt x="32976" y="25698"/>
                  </a:cubicBezTo>
                  <a:cubicBezTo>
                    <a:pt x="33148" y="25490"/>
                    <a:pt x="33252" y="25214"/>
                    <a:pt x="33529" y="25076"/>
                  </a:cubicBezTo>
                  <a:cubicBezTo>
                    <a:pt x="33529" y="25110"/>
                    <a:pt x="33529" y="25179"/>
                    <a:pt x="33529" y="25179"/>
                  </a:cubicBezTo>
                  <a:cubicBezTo>
                    <a:pt x="33010" y="26182"/>
                    <a:pt x="32492" y="27150"/>
                    <a:pt x="31869" y="28083"/>
                  </a:cubicBezTo>
                  <a:cubicBezTo>
                    <a:pt x="31144" y="29189"/>
                    <a:pt x="30418" y="30260"/>
                    <a:pt x="29657" y="31367"/>
                  </a:cubicBezTo>
                  <a:cubicBezTo>
                    <a:pt x="29312" y="31850"/>
                    <a:pt x="28862" y="32265"/>
                    <a:pt x="28517" y="32784"/>
                  </a:cubicBezTo>
                  <a:cubicBezTo>
                    <a:pt x="28206" y="33164"/>
                    <a:pt x="27825" y="33544"/>
                    <a:pt x="27480" y="33890"/>
                  </a:cubicBezTo>
                  <a:cubicBezTo>
                    <a:pt x="27099" y="34305"/>
                    <a:pt x="26719" y="34719"/>
                    <a:pt x="26304" y="35100"/>
                  </a:cubicBezTo>
                  <a:cubicBezTo>
                    <a:pt x="25890" y="35514"/>
                    <a:pt x="25475" y="35929"/>
                    <a:pt x="24991" y="36275"/>
                  </a:cubicBezTo>
                  <a:cubicBezTo>
                    <a:pt x="24576" y="36551"/>
                    <a:pt x="24231" y="36966"/>
                    <a:pt x="23850" y="37312"/>
                  </a:cubicBezTo>
                  <a:cubicBezTo>
                    <a:pt x="23574" y="37554"/>
                    <a:pt x="23366" y="37865"/>
                    <a:pt x="23021" y="38038"/>
                  </a:cubicBezTo>
                  <a:cubicBezTo>
                    <a:pt x="23090" y="37796"/>
                    <a:pt x="23263" y="37657"/>
                    <a:pt x="23401" y="37450"/>
                  </a:cubicBezTo>
                  <a:cubicBezTo>
                    <a:pt x="23470" y="37346"/>
                    <a:pt x="23539" y="37243"/>
                    <a:pt x="23470" y="37139"/>
                  </a:cubicBezTo>
                  <a:lnTo>
                    <a:pt x="23470" y="37139"/>
                  </a:lnTo>
                  <a:cubicBezTo>
                    <a:pt x="23297" y="37243"/>
                    <a:pt x="23090" y="37346"/>
                    <a:pt x="22883" y="37450"/>
                  </a:cubicBezTo>
                  <a:cubicBezTo>
                    <a:pt x="22675" y="37554"/>
                    <a:pt x="22468" y="37623"/>
                    <a:pt x="22329" y="37865"/>
                  </a:cubicBezTo>
                  <a:cubicBezTo>
                    <a:pt x="22260" y="38003"/>
                    <a:pt x="22088" y="38107"/>
                    <a:pt x="21949" y="38210"/>
                  </a:cubicBezTo>
                  <a:cubicBezTo>
                    <a:pt x="22018" y="38003"/>
                    <a:pt x="22157" y="37796"/>
                    <a:pt x="22295" y="37657"/>
                  </a:cubicBezTo>
                  <a:cubicBezTo>
                    <a:pt x="22537" y="37381"/>
                    <a:pt x="22848" y="37173"/>
                    <a:pt x="23021" y="36862"/>
                  </a:cubicBezTo>
                  <a:cubicBezTo>
                    <a:pt x="22955" y="36841"/>
                    <a:pt x="22904" y="36777"/>
                    <a:pt x="22848" y="36777"/>
                  </a:cubicBezTo>
                  <a:cubicBezTo>
                    <a:pt x="22816" y="36777"/>
                    <a:pt x="22782" y="36799"/>
                    <a:pt x="22744" y="36862"/>
                  </a:cubicBezTo>
                  <a:cubicBezTo>
                    <a:pt x="22710" y="36897"/>
                    <a:pt x="22675" y="36932"/>
                    <a:pt x="22641" y="36966"/>
                  </a:cubicBezTo>
                  <a:cubicBezTo>
                    <a:pt x="22399" y="37381"/>
                    <a:pt x="22018" y="37692"/>
                    <a:pt x="21673" y="38003"/>
                  </a:cubicBezTo>
                  <a:cubicBezTo>
                    <a:pt x="21569" y="38072"/>
                    <a:pt x="21431" y="38176"/>
                    <a:pt x="21258" y="38176"/>
                  </a:cubicBezTo>
                  <a:cubicBezTo>
                    <a:pt x="21258" y="38072"/>
                    <a:pt x="21293" y="38003"/>
                    <a:pt x="21327" y="37968"/>
                  </a:cubicBezTo>
                  <a:cubicBezTo>
                    <a:pt x="22191" y="36966"/>
                    <a:pt x="23124" y="36033"/>
                    <a:pt x="24092" y="35134"/>
                  </a:cubicBezTo>
                  <a:cubicBezTo>
                    <a:pt x="24334" y="34892"/>
                    <a:pt x="24611" y="34685"/>
                    <a:pt x="24749" y="34374"/>
                  </a:cubicBezTo>
                  <a:lnTo>
                    <a:pt x="24749" y="34374"/>
                  </a:lnTo>
                  <a:cubicBezTo>
                    <a:pt x="24576" y="34408"/>
                    <a:pt x="24473" y="34547"/>
                    <a:pt x="24334" y="34685"/>
                  </a:cubicBezTo>
                  <a:cubicBezTo>
                    <a:pt x="24023" y="34961"/>
                    <a:pt x="23747" y="35307"/>
                    <a:pt x="23401" y="35549"/>
                  </a:cubicBezTo>
                  <a:cubicBezTo>
                    <a:pt x="23090" y="35756"/>
                    <a:pt x="22883" y="35964"/>
                    <a:pt x="22675" y="36240"/>
                  </a:cubicBezTo>
                  <a:cubicBezTo>
                    <a:pt x="22295" y="36655"/>
                    <a:pt x="21776" y="36897"/>
                    <a:pt x="21327" y="37312"/>
                  </a:cubicBezTo>
                  <a:cubicBezTo>
                    <a:pt x="21362" y="37001"/>
                    <a:pt x="21465" y="36793"/>
                    <a:pt x="21569" y="36586"/>
                  </a:cubicBezTo>
                  <a:cubicBezTo>
                    <a:pt x="22053" y="35583"/>
                    <a:pt x="22502" y="34616"/>
                    <a:pt x="22848" y="33579"/>
                  </a:cubicBezTo>
                  <a:cubicBezTo>
                    <a:pt x="22986" y="33164"/>
                    <a:pt x="23124" y="32784"/>
                    <a:pt x="23228" y="32369"/>
                  </a:cubicBezTo>
                  <a:cubicBezTo>
                    <a:pt x="23297" y="32196"/>
                    <a:pt x="23366" y="32127"/>
                    <a:pt x="23505" y="32023"/>
                  </a:cubicBezTo>
                  <a:cubicBezTo>
                    <a:pt x="23885" y="31747"/>
                    <a:pt x="24265" y="31436"/>
                    <a:pt x="24576" y="31090"/>
                  </a:cubicBezTo>
                  <a:cubicBezTo>
                    <a:pt x="25579" y="30088"/>
                    <a:pt x="26512" y="29016"/>
                    <a:pt x="27376" y="27910"/>
                  </a:cubicBezTo>
                  <a:cubicBezTo>
                    <a:pt x="27929" y="27184"/>
                    <a:pt x="28413" y="26458"/>
                    <a:pt x="28828" y="25663"/>
                  </a:cubicBezTo>
                  <a:cubicBezTo>
                    <a:pt x="29104" y="25179"/>
                    <a:pt x="29312" y="24661"/>
                    <a:pt x="29623" y="24177"/>
                  </a:cubicBezTo>
                  <a:cubicBezTo>
                    <a:pt x="30141" y="23313"/>
                    <a:pt x="30487" y="22380"/>
                    <a:pt x="30833" y="21446"/>
                  </a:cubicBezTo>
                  <a:cubicBezTo>
                    <a:pt x="31109" y="20755"/>
                    <a:pt x="31247" y="19995"/>
                    <a:pt x="31558" y="19338"/>
                  </a:cubicBezTo>
                  <a:cubicBezTo>
                    <a:pt x="31800" y="18854"/>
                    <a:pt x="32042" y="18336"/>
                    <a:pt x="32181" y="17817"/>
                  </a:cubicBezTo>
                  <a:cubicBezTo>
                    <a:pt x="32423" y="17022"/>
                    <a:pt x="32664" y="16227"/>
                    <a:pt x="33079" y="15501"/>
                  </a:cubicBezTo>
                  <a:cubicBezTo>
                    <a:pt x="33425" y="14844"/>
                    <a:pt x="33771" y="14153"/>
                    <a:pt x="34220" y="13566"/>
                  </a:cubicBezTo>
                  <a:cubicBezTo>
                    <a:pt x="34427" y="13254"/>
                    <a:pt x="34600" y="12874"/>
                    <a:pt x="34842" y="12563"/>
                  </a:cubicBezTo>
                  <a:cubicBezTo>
                    <a:pt x="34877" y="12494"/>
                    <a:pt x="34911" y="12425"/>
                    <a:pt x="34842" y="12356"/>
                  </a:cubicBezTo>
                  <a:cubicBezTo>
                    <a:pt x="34804" y="12318"/>
                    <a:pt x="34756" y="12290"/>
                    <a:pt x="34703" y="12290"/>
                  </a:cubicBezTo>
                  <a:cubicBezTo>
                    <a:pt x="34659" y="12290"/>
                    <a:pt x="34612" y="12309"/>
                    <a:pt x="34566" y="12356"/>
                  </a:cubicBezTo>
                  <a:cubicBezTo>
                    <a:pt x="34496" y="12390"/>
                    <a:pt x="34462" y="12459"/>
                    <a:pt x="34427" y="12529"/>
                  </a:cubicBezTo>
                  <a:cubicBezTo>
                    <a:pt x="34254" y="12805"/>
                    <a:pt x="34116" y="13116"/>
                    <a:pt x="33943" y="13393"/>
                  </a:cubicBezTo>
                  <a:cubicBezTo>
                    <a:pt x="33874" y="13531"/>
                    <a:pt x="33771" y="13669"/>
                    <a:pt x="33667" y="13807"/>
                  </a:cubicBezTo>
                  <a:cubicBezTo>
                    <a:pt x="33114" y="14361"/>
                    <a:pt x="32526" y="14844"/>
                    <a:pt x="32008" y="15397"/>
                  </a:cubicBezTo>
                  <a:cubicBezTo>
                    <a:pt x="31282" y="16158"/>
                    <a:pt x="30487" y="16815"/>
                    <a:pt x="29623" y="17437"/>
                  </a:cubicBezTo>
                  <a:cubicBezTo>
                    <a:pt x="29035" y="17886"/>
                    <a:pt x="28448" y="18301"/>
                    <a:pt x="27894" y="18785"/>
                  </a:cubicBezTo>
                  <a:cubicBezTo>
                    <a:pt x="27134" y="19476"/>
                    <a:pt x="26339" y="20167"/>
                    <a:pt x="25544" y="20859"/>
                  </a:cubicBezTo>
                  <a:cubicBezTo>
                    <a:pt x="25164" y="21170"/>
                    <a:pt x="24818" y="21550"/>
                    <a:pt x="24473" y="21861"/>
                  </a:cubicBezTo>
                  <a:cubicBezTo>
                    <a:pt x="24092" y="22138"/>
                    <a:pt x="23781" y="22483"/>
                    <a:pt x="23470" y="22794"/>
                  </a:cubicBezTo>
                  <a:cubicBezTo>
                    <a:pt x="22329" y="24073"/>
                    <a:pt x="21362" y="25456"/>
                    <a:pt x="20359" y="26839"/>
                  </a:cubicBezTo>
                  <a:cubicBezTo>
                    <a:pt x="20167" y="27063"/>
                    <a:pt x="20004" y="27317"/>
                    <a:pt x="19954" y="27629"/>
                  </a:cubicBezTo>
                  <a:lnTo>
                    <a:pt x="19954" y="27629"/>
                  </a:lnTo>
                  <a:cubicBezTo>
                    <a:pt x="20086" y="27561"/>
                    <a:pt x="20154" y="27493"/>
                    <a:pt x="20221" y="27392"/>
                  </a:cubicBezTo>
                  <a:cubicBezTo>
                    <a:pt x="20601" y="26666"/>
                    <a:pt x="21085" y="26044"/>
                    <a:pt x="21604" y="25421"/>
                  </a:cubicBezTo>
                  <a:cubicBezTo>
                    <a:pt x="21949" y="24972"/>
                    <a:pt x="22226" y="24523"/>
                    <a:pt x="22606" y="24073"/>
                  </a:cubicBezTo>
                  <a:cubicBezTo>
                    <a:pt x="23297" y="23209"/>
                    <a:pt x="24058" y="22380"/>
                    <a:pt x="24887" y="21619"/>
                  </a:cubicBezTo>
                  <a:cubicBezTo>
                    <a:pt x="25613" y="20997"/>
                    <a:pt x="26339" y="20340"/>
                    <a:pt x="27065" y="19718"/>
                  </a:cubicBezTo>
                  <a:cubicBezTo>
                    <a:pt x="27618" y="19269"/>
                    <a:pt x="28102" y="18750"/>
                    <a:pt x="28655" y="18336"/>
                  </a:cubicBezTo>
                  <a:cubicBezTo>
                    <a:pt x="29208" y="17955"/>
                    <a:pt x="29726" y="17506"/>
                    <a:pt x="30279" y="17126"/>
                  </a:cubicBezTo>
                  <a:cubicBezTo>
                    <a:pt x="30936" y="16676"/>
                    <a:pt x="31489" y="16123"/>
                    <a:pt x="32077" y="15605"/>
                  </a:cubicBezTo>
                  <a:cubicBezTo>
                    <a:pt x="32457" y="15259"/>
                    <a:pt x="32734" y="14844"/>
                    <a:pt x="33252" y="14533"/>
                  </a:cubicBezTo>
                  <a:lnTo>
                    <a:pt x="33252" y="14533"/>
                  </a:lnTo>
                  <a:cubicBezTo>
                    <a:pt x="33079" y="14948"/>
                    <a:pt x="32872" y="15259"/>
                    <a:pt x="32699" y="15605"/>
                  </a:cubicBezTo>
                  <a:cubicBezTo>
                    <a:pt x="32284" y="16296"/>
                    <a:pt x="31766" y="16953"/>
                    <a:pt x="31386" y="17644"/>
                  </a:cubicBezTo>
                  <a:cubicBezTo>
                    <a:pt x="30971" y="18301"/>
                    <a:pt x="30591" y="18958"/>
                    <a:pt x="30176" y="19614"/>
                  </a:cubicBezTo>
                  <a:cubicBezTo>
                    <a:pt x="29657" y="20409"/>
                    <a:pt x="29139" y="21204"/>
                    <a:pt x="28586" y="21965"/>
                  </a:cubicBezTo>
                  <a:cubicBezTo>
                    <a:pt x="28309" y="22380"/>
                    <a:pt x="28033" y="22794"/>
                    <a:pt x="27791" y="23175"/>
                  </a:cubicBezTo>
                  <a:cubicBezTo>
                    <a:pt x="27376" y="23866"/>
                    <a:pt x="26788" y="24384"/>
                    <a:pt x="26304" y="25007"/>
                  </a:cubicBezTo>
                  <a:cubicBezTo>
                    <a:pt x="25855" y="25525"/>
                    <a:pt x="25440" y="26044"/>
                    <a:pt x="24853" y="26458"/>
                  </a:cubicBezTo>
                  <a:cubicBezTo>
                    <a:pt x="24023" y="27046"/>
                    <a:pt x="23263" y="27772"/>
                    <a:pt x="22537" y="28532"/>
                  </a:cubicBezTo>
                  <a:cubicBezTo>
                    <a:pt x="22122" y="28947"/>
                    <a:pt x="21742" y="29431"/>
                    <a:pt x="21327" y="29846"/>
                  </a:cubicBezTo>
                  <a:cubicBezTo>
                    <a:pt x="20705" y="30468"/>
                    <a:pt x="20117" y="31090"/>
                    <a:pt x="19530" y="31747"/>
                  </a:cubicBezTo>
                  <a:cubicBezTo>
                    <a:pt x="19253" y="32092"/>
                    <a:pt x="19011" y="32473"/>
                    <a:pt x="18700" y="32784"/>
                  </a:cubicBezTo>
                  <a:cubicBezTo>
                    <a:pt x="18458" y="33095"/>
                    <a:pt x="18182" y="33406"/>
                    <a:pt x="17871" y="33648"/>
                  </a:cubicBezTo>
                  <a:cubicBezTo>
                    <a:pt x="17698" y="33786"/>
                    <a:pt x="17594" y="33994"/>
                    <a:pt x="17456" y="34132"/>
                  </a:cubicBezTo>
                  <a:cubicBezTo>
                    <a:pt x="17318" y="34339"/>
                    <a:pt x="17145" y="34512"/>
                    <a:pt x="16903" y="34616"/>
                  </a:cubicBezTo>
                  <a:cubicBezTo>
                    <a:pt x="16868" y="34443"/>
                    <a:pt x="16937" y="34305"/>
                    <a:pt x="17006" y="34201"/>
                  </a:cubicBezTo>
                  <a:cubicBezTo>
                    <a:pt x="17421" y="33440"/>
                    <a:pt x="17801" y="32680"/>
                    <a:pt x="18285" y="31989"/>
                  </a:cubicBezTo>
                  <a:cubicBezTo>
                    <a:pt x="18527" y="31609"/>
                    <a:pt x="18700" y="31194"/>
                    <a:pt x="18873" y="30744"/>
                  </a:cubicBezTo>
                  <a:cubicBezTo>
                    <a:pt x="19253" y="29846"/>
                    <a:pt x="19564" y="28912"/>
                    <a:pt x="19944" y="27979"/>
                  </a:cubicBezTo>
                  <a:cubicBezTo>
                    <a:pt x="19978" y="27878"/>
                    <a:pt x="20045" y="27744"/>
                    <a:pt x="19952" y="27642"/>
                  </a:cubicBezTo>
                  <a:lnTo>
                    <a:pt x="19952" y="27642"/>
                  </a:lnTo>
                  <a:cubicBezTo>
                    <a:pt x="19949" y="27662"/>
                    <a:pt x="19947" y="27682"/>
                    <a:pt x="19944" y="27703"/>
                  </a:cubicBezTo>
                  <a:cubicBezTo>
                    <a:pt x="19806" y="27806"/>
                    <a:pt x="19737" y="27979"/>
                    <a:pt x="19668" y="28152"/>
                  </a:cubicBezTo>
                  <a:cubicBezTo>
                    <a:pt x="19288" y="28982"/>
                    <a:pt x="19115" y="29846"/>
                    <a:pt x="18700" y="30675"/>
                  </a:cubicBezTo>
                  <a:cubicBezTo>
                    <a:pt x="18424" y="31297"/>
                    <a:pt x="18182" y="31954"/>
                    <a:pt x="17732" y="32542"/>
                  </a:cubicBezTo>
                  <a:cubicBezTo>
                    <a:pt x="17594" y="32715"/>
                    <a:pt x="17490" y="32957"/>
                    <a:pt x="17352" y="33129"/>
                  </a:cubicBezTo>
                  <a:cubicBezTo>
                    <a:pt x="17006" y="33752"/>
                    <a:pt x="16765" y="34408"/>
                    <a:pt x="16315" y="34961"/>
                  </a:cubicBezTo>
                  <a:cubicBezTo>
                    <a:pt x="16281" y="35030"/>
                    <a:pt x="16246" y="35065"/>
                    <a:pt x="16281" y="35100"/>
                  </a:cubicBezTo>
                  <a:cubicBezTo>
                    <a:pt x="16384" y="35307"/>
                    <a:pt x="16246" y="35411"/>
                    <a:pt x="16142" y="35514"/>
                  </a:cubicBezTo>
                  <a:cubicBezTo>
                    <a:pt x="16004" y="35687"/>
                    <a:pt x="15831" y="35791"/>
                    <a:pt x="15693" y="35895"/>
                  </a:cubicBezTo>
                  <a:cubicBezTo>
                    <a:pt x="15382" y="36171"/>
                    <a:pt x="15071" y="36448"/>
                    <a:pt x="14725" y="36724"/>
                  </a:cubicBezTo>
                  <a:cubicBezTo>
                    <a:pt x="14691" y="36551"/>
                    <a:pt x="14725" y="36448"/>
                    <a:pt x="14794" y="36344"/>
                  </a:cubicBezTo>
                  <a:cubicBezTo>
                    <a:pt x="15036" y="35929"/>
                    <a:pt x="15140" y="35480"/>
                    <a:pt x="15313" y="35030"/>
                  </a:cubicBezTo>
                  <a:cubicBezTo>
                    <a:pt x="15416" y="34823"/>
                    <a:pt x="15486" y="34547"/>
                    <a:pt x="15624" y="34339"/>
                  </a:cubicBezTo>
                  <a:cubicBezTo>
                    <a:pt x="15866" y="33924"/>
                    <a:pt x="16073" y="33510"/>
                    <a:pt x="16246" y="33060"/>
                  </a:cubicBezTo>
                  <a:cubicBezTo>
                    <a:pt x="16592" y="32127"/>
                    <a:pt x="17145" y="31297"/>
                    <a:pt x="17663" y="30433"/>
                  </a:cubicBezTo>
                  <a:cubicBezTo>
                    <a:pt x="18078" y="29707"/>
                    <a:pt x="18424" y="28982"/>
                    <a:pt x="18700" y="28221"/>
                  </a:cubicBezTo>
                  <a:cubicBezTo>
                    <a:pt x="18977" y="27495"/>
                    <a:pt x="19080" y="26735"/>
                    <a:pt x="19357" y="26009"/>
                  </a:cubicBezTo>
                  <a:cubicBezTo>
                    <a:pt x="19391" y="25974"/>
                    <a:pt x="19391" y="25940"/>
                    <a:pt x="19391" y="25905"/>
                  </a:cubicBezTo>
                  <a:cubicBezTo>
                    <a:pt x="19253" y="25732"/>
                    <a:pt x="19391" y="25560"/>
                    <a:pt x="19426" y="25387"/>
                  </a:cubicBezTo>
                  <a:cubicBezTo>
                    <a:pt x="19530" y="25110"/>
                    <a:pt x="19633" y="24799"/>
                    <a:pt x="19806" y="24523"/>
                  </a:cubicBezTo>
                  <a:cubicBezTo>
                    <a:pt x="19788" y="24510"/>
                    <a:pt x="19769" y="24506"/>
                    <a:pt x="19750" y="24506"/>
                  </a:cubicBezTo>
                  <a:cubicBezTo>
                    <a:pt x="19697" y="24506"/>
                    <a:pt x="19643" y="24543"/>
                    <a:pt x="19590" y="24543"/>
                  </a:cubicBezTo>
                  <a:cubicBezTo>
                    <a:pt x="19558" y="24543"/>
                    <a:pt x="19527" y="24530"/>
                    <a:pt x="19495" y="24488"/>
                  </a:cubicBezTo>
                  <a:cubicBezTo>
                    <a:pt x="19841" y="24315"/>
                    <a:pt x="20014" y="23970"/>
                    <a:pt x="20256" y="23693"/>
                  </a:cubicBezTo>
                  <a:cubicBezTo>
                    <a:pt x="20290" y="23659"/>
                    <a:pt x="20325" y="23624"/>
                    <a:pt x="20359" y="23555"/>
                  </a:cubicBezTo>
                  <a:cubicBezTo>
                    <a:pt x="21051" y="22829"/>
                    <a:pt x="21811" y="22172"/>
                    <a:pt x="22571" y="21550"/>
                  </a:cubicBezTo>
                  <a:cubicBezTo>
                    <a:pt x="23090" y="21066"/>
                    <a:pt x="23678" y="20686"/>
                    <a:pt x="24231" y="20237"/>
                  </a:cubicBezTo>
                  <a:cubicBezTo>
                    <a:pt x="24749" y="19753"/>
                    <a:pt x="25233" y="19269"/>
                    <a:pt x="25717" y="18750"/>
                  </a:cubicBezTo>
                  <a:cubicBezTo>
                    <a:pt x="26166" y="18266"/>
                    <a:pt x="26546" y="17748"/>
                    <a:pt x="26996" y="17264"/>
                  </a:cubicBezTo>
                  <a:cubicBezTo>
                    <a:pt x="27480" y="16780"/>
                    <a:pt x="27860" y="16192"/>
                    <a:pt x="28275" y="15639"/>
                  </a:cubicBezTo>
                  <a:cubicBezTo>
                    <a:pt x="28655" y="15156"/>
                    <a:pt x="28966" y="14568"/>
                    <a:pt x="29415" y="14084"/>
                  </a:cubicBezTo>
                  <a:cubicBezTo>
                    <a:pt x="29484" y="13980"/>
                    <a:pt x="29519" y="13877"/>
                    <a:pt x="29484" y="13773"/>
                  </a:cubicBezTo>
                  <a:lnTo>
                    <a:pt x="29484" y="13773"/>
                  </a:lnTo>
                  <a:cubicBezTo>
                    <a:pt x="29499" y="13778"/>
                    <a:pt x="29512" y="13780"/>
                    <a:pt x="29524" y="13780"/>
                  </a:cubicBezTo>
                  <a:cubicBezTo>
                    <a:pt x="29598" y="13780"/>
                    <a:pt x="29628" y="13699"/>
                    <a:pt x="29657" y="13669"/>
                  </a:cubicBezTo>
                  <a:cubicBezTo>
                    <a:pt x="29761" y="13462"/>
                    <a:pt x="29830" y="13289"/>
                    <a:pt x="29968" y="13116"/>
                  </a:cubicBezTo>
                  <a:cubicBezTo>
                    <a:pt x="30521" y="12321"/>
                    <a:pt x="31040" y="11526"/>
                    <a:pt x="31524" y="10697"/>
                  </a:cubicBezTo>
                  <a:cubicBezTo>
                    <a:pt x="31800" y="10247"/>
                    <a:pt x="32008" y="9798"/>
                    <a:pt x="32284" y="9349"/>
                  </a:cubicBezTo>
                  <a:cubicBezTo>
                    <a:pt x="32526" y="8899"/>
                    <a:pt x="32699" y="8415"/>
                    <a:pt x="33010" y="8035"/>
                  </a:cubicBezTo>
                  <a:cubicBezTo>
                    <a:pt x="33425" y="7551"/>
                    <a:pt x="33840" y="7102"/>
                    <a:pt x="34324" y="6756"/>
                  </a:cubicBezTo>
                  <a:cubicBezTo>
                    <a:pt x="34946" y="6307"/>
                    <a:pt x="35464" y="5823"/>
                    <a:pt x="36086" y="5443"/>
                  </a:cubicBezTo>
                  <a:cubicBezTo>
                    <a:pt x="36453" y="5199"/>
                    <a:pt x="36819" y="4981"/>
                    <a:pt x="37256" y="4981"/>
                  </a:cubicBezTo>
                  <a:cubicBezTo>
                    <a:pt x="37314" y="4981"/>
                    <a:pt x="37374" y="4985"/>
                    <a:pt x="37434" y="4993"/>
                  </a:cubicBezTo>
                  <a:cubicBezTo>
                    <a:pt x="37538" y="4993"/>
                    <a:pt x="37676" y="4993"/>
                    <a:pt x="37711" y="4821"/>
                  </a:cubicBezTo>
                  <a:cubicBezTo>
                    <a:pt x="37711" y="4648"/>
                    <a:pt x="37538" y="4648"/>
                    <a:pt x="37434" y="4613"/>
                  </a:cubicBezTo>
                  <a:lnTo>
                    <a:pt x="37400" y="4579"/>
                  </a:lnTo>
                  <a:cubicBezTo>
                    <a:pt x="37377" y="4579"/>
                    <a:pt x="37354" y="4563"/>
                    <a:pt x="37331" y="4563"/>
                  </a:cubicBezTo>
                  <a:cubicBezTo>
                    <a:pt x="37319" y="4563"/>
                    <a:pt x="37308" y="4567"/>
                    <a:pt x="37296" y="4579"/>
                  </a:cubicBezTo>
                  <a:cubicBezTo>
                    <a:pt x="37179" y="4631"/>
                    <a:pt x="37062" y="4648"/>
                    <a:pt x="36944" y="4648"/>
                  </a:cubicBezTo>
                  <a:cubicBezTo>
                    <a:pt x="36750" y="4648"/>
                    <a:pt x="36557" y="4600"/>
                    <a:pt x="36363" y="4579"/>
                  </a:cubicBezTo>
                  <a:cubicBezTo>
                    <a:pt x="36340" y="4567"/>
                    <a:pt x="36313" y="4563"/>
                    <a:pt x="36285" y="4563"/>
                  </a:cubicBezTo>
                  <a:cubicBezTo>
                    <a:pt x="36229" y="4563"/>
                    <a:pt x="36167" y="4579"/>
                    <a:pt x="36121" y="4579"/>
                  </a:cubicBezTo>
                  <a:cubicBezTo>
                    <a:pt x="35603" y="4751"/>
                    <a:pt x="35084" y="4924"/>
                    <a:pt x="34600" y="5166"/>
                  </a:cubicBezTo>
                  <a:cubicBezTo>
                    <a:pt x="34393" y="5270"/>
                    <a:pt x="34220" y="5374"/>
                    <a:pt x="34013" y="5443"/>
                  </a:cubicBezTo>
                  <a:cubicBezTo>
                    <a:pt x="33010" y="5719"/>
                    <a:pt x="32111" y="6203"/>
                    <a:pt x="31282" y="6860"/>
                  </a:cubicBezTo>
                  <a:cubicBezTo>
                    <a:pt x="30452" y="7482"/>
                    <a:pt x="29623" y="8070"/>
                    <a:pt x="28862" y="8761"/>
                  </a:cubicBezTo>
                  <a:cubicBezTo>
                    <a:pt x="28378" y="9210"/>
                    <a:pt x="27894" y="9660"/>
                    <a:pt x="27480" y="10144"/>
                  </a:cubicBezTo>
                  <a:cubicBezTo>
                    <a:pt x="26823" y="10973"/>
                    <a:pt x="26132" y="11699"/>
                    <a:pt x="25509" y="12529"/>
                  </a:cubicBezTo>
                  <a:cubicBezTo>
                    <a:pt x="24542" y="13807"/>
                    <a:pt x="23712" y="15121"/>
                    <a:pt x="23021" y="16573"/>
                  </a:cubicBezTo>
                  <a:cubicBezTo>
                    <a:pt x="22779" y="17057"/>
                    <a:pt x="22502" y="17575"/>
                    <a:pt x="22191" y="18059"/>
                  </a:cubicBezTo>
                  <a:cubicBezTo>
                    <a:pt x="21742" y="18681"/>
                    <a:pt x="21396" y="19338"/>
                    <a:pt x="20981" y="19995"/>
                  </a:cubicBezTo>
                  <a:cubicBezTo>
                    <a:pt x="20774" y="20375"/>
                    <a:pt x="20567" y="20790"/>
                    <a:pt x="20359" y="21204"/>
                  </a:cubicBezTo>
                  <a:cubicBezTo>
                    <a:pt x="20014" y="21930"/>
                    <a:pt x="19703" y="22656"/>
                    <a:pt x="19564" y="23451"/>
                  </a:cubicBezTo>
                  <a:cubicBezTo>
                    <a:pt x="19495" y="23693"/>
                    <a:pt x="19495" y="24004"/>
                    <a:pt x="19357" y="24246"/>
                  </a:cubicBezTo>
                  <a:cubicBezTo>
                    <a:pt x="19011" y="25041"/>
                    <a:pt x="18735" y="25905"/>
                    <a:pt x="18354" y="26700"/>
                  </a:cubicBezTo>
                  <a:cubicBezTo>
                    <a:pt x="18285" y="26839"/>
                    <a:pt x="18182" y="26977"/>
                    <a:pt x="18113" y="27115"/>
                  </a:cubicBezTo>
                  <a:cubicBezTo>
                    <a:pt x="18009" y="27080"/>
                    <a:pt x="18009" y="27011"/>
                    <a:pt x="18009" y="26977"/>
                  </a:cubicBezTo>
                  <a:cubicBezTo>
                    <a:pt x="18078" y="26355"/>
                    <a:pt x="18182" y="25732"/>
                    <a:pt x="18182" y="25110"/>
                  </a:cubicBezTo>
                  <a:cubicBezTo>
                    <a:pt x="18182" y="24903"/>
                    <a:pt x="18251" y="24695"/>
                    <a:pt x="18320" y="24523"/>
                  </a:cubicBezTo>
                  <a:cubicBezTo>
                    <a:pt x="18389" y="24315"/>
                    <a:pt x="18493" y="24108"/>
                    <a:pt x="18527" y="23900"/>
                  </a:cubicBezTo>
                  <a:cubicBezTo>
                    <a:pt x="18562" y="23417"/>
                    <a:pt x="18596" y="22898"/>
                    <a:pt x="18700" y="22414"/>
                  </a:cubicBezTo>
                  <a:cubicBezTo>
                    <a:pt x="18804" y="21792"/>
                    <a:pt x="18908" y="21170"/>
                    <a:pt x="19149" y="20548"/>
                  </a:cubicBezTo>
                  <a:cubicBezTo>
                    <a:pt x="19633" y="19269"/>
                    <a:pt x="20394" y="18094"/>
                    <a:pt x="21085" y="16884"/>
                  </a:cubicBezTo>
                  <a:cubicBezTo>
                    <a:pt x="21431" y="16227"/>
                    <a:pt x="21949" y="15674"/>
                    <a:pt x="22295" y="15017"/>
                  </a:cubicBezTo>
                  <a:cubicBezTo>
                    <a:pt x="22606" y="14464"/>
                    <a:pt x="22986" y="13946"/>
                    <a:pt x="23332" y="13393"/>
                  </a:cubicBezTo>
                  <a:cubicBezTo>
                    <a:pt x="23747" y="12805"/>
                    <a:pt x="24058" y="12148"/>
                    <a:pt x="24334" y="11492"/>
                  </a:cubicBezTo>
                  <a:cubicBezTo>
                    <a:pt x="24818" y="10386"/>
                    <a:pt x="25406" y="9314"/>
                    <a:pt x="25648" y="8104"/>
                  </a:cubicBezTo>
                  <a:cubicBezTo>
                    <a:pt x="25855" y="7240"/>
                    <a:pt x="26339" y="6480"/>
                    <a:pt x="26546" y="5650"/>
                  </a:cubicBezTo>
                  <a:cubicBezTo>
                    <a:pt x="26858" y="4579"/>
                    <a:pt x="27341" y="3507"/>
                    <a:pt x="27307" y="2366"/>
                  </a:cubicBezTo>
                  <a:cubicBezTo>
                    <a:pt x="27307" y="2332"/>
                    <a:pt x="27341" y="2263"/>
                    <a:pt x="27341" y="2228"/>
                  </a:cubicBezTo>
                  <a:cubicBezTo>
                    <a:pt x="27445" y="1571"/>
                    <a:pt x="27653" y="949"/>
                    <a:pt x="27929" y="362"/>
                  </a:cubicBezTo>
                  <a:cubicBezTo>
                    <a:pt x="27998" y="223"/>
                    <a:pt x="28033" y="85"/>
                    <a:pt x="27894" y="16"/>
                  </a:cubicBezTo>
                  <a:cubicBezTo>
                    <a:pt x="27861" y="5"/>
                    <a:pt x="27833" y="0"/>
                    <a:pt x="278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38"/>
            <p:cNvSpPr/>
            <p:nvPr/>
          </p:nvSpPr>
          <p:spPr>
            <a:xfrm>
              <a:off x="1622140" y="15841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38"/>
            <p:cNvSpPr/>
            <p:nvPr/>
          </p:nvSpPr>
          <p:spPr>
            <a:xfrm>
              <a:off x="1788315" y="142283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38"/>
            <p:cNvSpPr/>
            <p:nvPr/>
          </p:nvSpPr>
          <p:spPr>
            <a:xfrm>
              <a:off x="1717799" y="149172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38"/>
            <p:cNvSpPr/>
            <p:nvPr/>
          </p:nvSpPr>
          <p:spPr>
            <a:xfrm>
              <a:off x="1730530" y="14806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38"/>
            <p:cNvSpPr/>
            <p:nvPr/>
          </p:nvSpPr>
          <p:spPr>
            <a:xfrm>
              <a:off x="1730530" y="148551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38"/>
            <p:cNvSpPr/>
            <p:nvPr/>
          </p:nvSpPr>
          <p:spPr>
            <a:xfrm>
              <a:off x="1761869" y="15214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38"/>
            <p:cNvSpPr/>
            <p:nvPr/>
          </p:nvSpPr>
          <p:spPr>
            <a:xfrm>
              <a:off x="1774931" y="166834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38"/>
            <p:cNvSpPr/>
            <p:nvPr/>
          </p:nvSpPr>
          <p:spPr>
            <a:xfrm>
              <a:off x="1822590" y="173624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38"/>
            <p:cNvSpPr/>
            <p:nvPr/>
          </p:nvSpPr>
          <p:spPr>
            <a:xfrm>
              <a:off x="1714531" y="174081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38"/>
            <p:cNvSpPr/>
            <p:nvPr/>
          </p:nvSpPr>
          <p:spPr>
            <a:xfrm>
              <a:off x="1802029" y="171535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38"/>
            <p:cNvSpPr/>
            <p:nvPr/>
          </p:nvSpPr>
          <p:spPr>
            <a:xfrm>
              <a:off x="1847402" y="142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38"/>
            <p:cNvSpPr/>
            <p:nvPr/>
          </p:nvSpPr>
          <p:spPr>
            <a:xfrm>
              <a:off x="1718129" y="137451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38"/>
            <p:cNvSpPr/>
            <p:nvPr/>
          </p:nvSpPr>
          <p:spPr>
            <a:xfrm>
              <a:off x="1650871" y="148356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38"/>
            <p:cNvSpPr/>
            <p:nvPr/>
          </p:nvSpPr>
          <p:spPr>
            <a:xfrm>
              <a:off x="1824224" y="1700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38"/>
            <p:cNvSpPr/>
            <p:nvPr/>
          </p:nvSpPr>
          <p:spPr>
            <a:xfrm>
              <a:off x="1778199" y="1497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38"/>
            <p:cNvSpPr/>
            <p:nvPr/>
          </p:nvSpPr>
          <p:spPr>
            <a:xfrm>
              <a:off x="1585578" y="1414678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cubicBezTo>
                    <a:pt x="35" y="0"/>
                    <a:pt x="35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38"/>
            <p:cNvSpPr/>
            <p:nvPr/>
          </p:nvSpPr>
          <p:spPr>
            <a:xfrm>
              <a:off x="1847402" y="142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38"/>
            <p:cNvSpPr/>
            <p:nvPr/>
          </p:nvSpPr>
          <p:spPr>
            <a:xfrm>
              <a:off x="1805287" y="1423811"/>
              <a:ext cx="42776" cy="46044"/>
            </a:xfrm>
            <a:custGeom>
              <a:avLst/>
              <a:gdLst/>
              <a:ahLst/>
              <a:cxnLst/>
              <a:rect l="l" t="t" r="r" b="b"/>
              <a:pathLst>
                <a:path w="4529" h="4875" extrusionOk="0">
                  <a:moveTo>
                    <a:pt x="4460" y="1"/>
                  </a:moveTo>
                  <a:cubicBezTo>
                    <a:pt x="4252" y="277"/>
                    <a:pt x="4045" y="519"/>
                    <a:pt x="3838" y="761"/>
                  </a:cubicBezTo>
                  <a:cubicBezTo>
                    <a:pt x="3699" y="969"/>
                    <a:pt x="3561" y="1176"/>
                    <a:pt x="3388" y="1349"/>
                  </a:cubicBezTo>
                  <a:cubicBezTo>
                    <a:pt x="2939" y="1833"/>
                    <a:pt x="2455" y="2282"/>
                    <a:pt x="1971" y="2766"/>
                  </a:cubicBezTo>
                  <a:cubicBezTo>
                    <a:pt x="1314" y="3388"/>
                    <a:pt x="727" y="4045"/>
                    <a:pt x="139" y="4667"/>
                  </a:cubicBezTo>
                  <a:cubicBezTo>
                    <a:pt x="70" y="4736"/>
                    <a:pt x="1" y="4771"/>
                    <a:pt x="70" y="4875"/>
                  </a:cubicBezTo>
                  <a:cubicBezTo>
                    <a:pt x="208" y="4840"/>
                    <a:pt x="277" y="4736"/>
                    <a:pt x="347" y="4667"/>
                  </a:cubicBezTo>
                  <a:cubicBezTo>
                    <a:pt x="1142" y="3734"/>
                    <a:pt x="2006" y="2904"/>
                    <a:pt x="2904" y="2075"/>
                  </a:cubicBezTo>
                  <a:cubicBezTo>
                    <a:pt x="3492" y="1522"/>
                    <a:pt x="3941" y="900"/>
                    <a:pt x="4425" y="277"/>
                  </a:cubicBezTo>
                  <a:cubicBezTo>
                    <a:pt x="4494" y="208"/>
                    <a:pt x="4529" y="105"/>
                    <a:pt x="44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38"/>
            <p:cNvSpPr/>
            <p:nvPr/>
          </p:nvSpPr>
          <p:spPr>
            <a:xfrm>
              <a:off x="1777869" y="1471348"/>
              <a:ext cx="26777" cy="26257"/>
            </a:xfrm>
            <a:custGeom>
              <a:avLst/>
              <a:gdLst/>
              <a:ahLst/>
              <a:cxnLst/>
              <a:rect l="l" t="t" r="r" b="b"/>
              <a:pathLst>
                <a:path w="2835" h="2780" extrusionOk="0">
                  <a:moveTo>
                    <a:pt x="2720" y="0"/>
                  </a:moveTo>
                  <a:cubicBezTo>
                    <a:pt x="2694" y="0"/>
                    <a:pt x="2686" y="25"/>
                    <a:pt x="2662" y="49"/>
                  </a:cubicBezTo>
                  <a:cubicBezTo>
                    <a:pt x="2316" y="429"/>
                    <a:pt x="1971" y="809"/>
                    <a:pt x="1590" y="1086"/>
                  </a:cubicBezTo>
                  <a:cubicBezTo>
                    <a:pt x="1037" y="1501"/>
                    <a:pt x="623" y="2054"/>
                    <a:pt x="173" y="2538"/>
                  </a:cubicBezTo>
                  <a:cubicBezTo>
                    <a:pt x="104" y="2607"/>
                    <a:pt x="0" y="2676"/>
                    <a:pt x="35" y="2780"/>
                  </a:cubicBezTo>
                  <a:cubicBezTo>
                    <a:pt x="277" y="2641"/>
                    <a:pt x="450" y="2434"/>
                    <a:pt x="623" y="2261"/>
                  </a:cubicBezTo>
                  <a:cubicBezTo>
                    <a:pt x="899" y="1950"/>
                    <a:pt x="1141" y="1639"/>
                    <a:pt x="1452" y="1432"/>
                  </a:cubicBezTo>
                  <a:cubicBezTo>
                    <a:pt x="1971" y="1051"/>
                    <a:pt x="2316" y="567"/>
                    <a:pt x="2731" y="118"/>
                  </a:cubicBezTo>
                  <a:cubicBezTo>
                    <a:pt x="2766" y="84"/>
                    <a:pt x="2835" y="49"/>
                    <a:pt x="2766" y="14"/>
                  </a:cubicBezTo>
                  <a:cubicBezTo>
                    <a:pt x="2745" y="4"/>
                    <a:pt x="2731" y="0"/>
                    <a:pt x="27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38"/>
            <p:cNvSpPr/>
            <p:nvPr/>
          </p:nvSpPr>
          <p:spPr>
            <a:xfrm>
              <a:off x="1778199" y="1497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38"/>
            <p:cNvSpPr/>
            <p:nvPr/>
          </p:nvSpPr>
          <p:spPr>
            <a:xfrm>
              <a:off x="1623122" y="1467239"/>
              <a:ext cx="12741" cy="20902"/>
            </a:xfrm>
            <a:custGeom>
              <a:avLst/>
              <a:gdLst/>
              <a:ahLst/>
              <a:cxnLst/>
              <a:rect l="l" t="t" r="r" b="b"/>
              <a:pathLst>
                <a:path w="1349" h="2213" extrusionOk="0">
                  <a:moveTo>
                    <a:pt x="1349" y="0"/>
                  </a:moveTo>
                  <a:lnTo>
                    <a:pt x="1349" y="0"/>
                  </a:lnTo>
                  <a:cubicBezTo>
                    <a:pt x="1280" y="35"/>
                    <a:pt x="1245" y="69"/>
                    <a:pt x="1210" y="104"/>
                  </a:cubicBezTo>
                  <a:cubicBezTo>
                    <a:pt x="934" y="657"/>
                    <a:pt x="554" y="1141"/>
                    <a:pt x="208" y="1659"/>
                  </a:cubicBezTo>
                  <a:cubicBezTo>
                    <a:pt x="104" y="1832"/>
                    <a:pt x="1" y="2005"/>
                    <a:pt x="35" y="2212"/>
                  </a:cubicBezTo>
                  <a:cubicBezTo>
                    <a:pt x="277" y="1832"/>
                    <a:pt x="519" y="1452"/>
                    <a:pt x="796" y="1106"/>
                  </a:cubicBezTo>
                  <a:cubicBezTo>
                    <a:pt x="1038" y="760"/>
                    <a:pt x="1245" y="415"/>
                    <a:pt x="1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38"/>
            <p:cNvSpPr/>
            <p:nvPr/>
          </p:nvSpPr>
          <p:spPr>
            <a:xfrm>
              <a:off x="1635854" y="1467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38"/>
            <p:cNvSpPr/>
            <p:nvPr/>
          </p:nvSpPr>
          <p:spPr>
            <a:xfrm>
              <a:off x="1623453" y="14881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38"/>
            <p:cNvSpPr/>
            <p:nvPr/>
          </p:nvSpPr>
          <p:spPr>
            <a:xfrm>
              <a:off x="1822590" y="173657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38"/>
            <p:cNvSpPr/>
            <p:nvPr/>
          </p:nvSpPr>
          <p:spPr>
            <a:xfrm>
              <a:off x="1621819" y="14904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38"/>
            <p:cNvSpPr/>
            <p:nvPr/>
          </p:nvSpPr>
          <p:spPr>
            <a:xfrm>
              <a:off x="1616265" y="1490351"/>
              <a:ext cx="5563" cy="7584"/>
            </a:xfrm>
            <a:custGeom>
              <a:avLst/>
              <a:gdLst/>
              <a:ahLst/>
              <a:cxnLst/>
              <a:rect l="l" t="t" r="r" b="b"/>
              <a:pathLst>
                <a:path w="589" h="803" extrusionOk="0">
                  <a:moveTo>
                    <a:pt x="549" y="0"/>
                  </a:moveTo>
                  <a:cubicBezTo>
                    <a:pt x="475" y="0"/>
                    <a:pt x="445" y="81"/>
                    <a:pt x="416" y="111"/>
                  </a:cubicBezTo>
                  <a:lnTo>
                    <a:pt x="416" y="145"/>
                  </a:lnTo>
                  <a:cubicBezTo>
                    <a:pt x="277" y="353"/>
                    <a:pt x="139" y="595"/>
                    <a:pt x="1" y="802"/>
                  </a:cubicBezTo>
                  <a:cubicBezTo>
                    <a:pt x="174" y="802"/>
                    <a:pt x="208" y="664"/>
                    <a:pt x="277" y="526"/>
                  </a:cubicBezTo>
                  <a:cubicBezTo>
                    <a:pt x="416" y="387"/>
                    <a:pt x="485" y="180"/>
                    <a:pt x="588" y="7"/>
                  </a:cubicBezTo>
                  <a:cubicBezTo>
                    <a:pt x="574" y="2"/>
                    <a:pt x="561" y="0"/>
                    <a:pt x="5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38"/>
            <p:cNvSpPr/>
            <p:nvPr/>
          </p:nvSpPr>
          <p:spPr>
            <a:xfrm>
              <a:off x="1613979" y="1498247"/>
              <a:ext cx="2626" cy="4260"/>
            </a:xfrm>
            <a:custGeom>
              <a:avLst/>
              <a:gdLst/>
              <a:ahLst/>
              <a:cxnLst/>
              <a:rect l="l" t="t" r="r" b="b"/>
              <a:pathLst>
                <a:path w="278" h="451" extrusionOk="0">
                  <a:moveTo>
                    <a:pt x="243" y="1"/>
                  </a:moveTo>
                  <a:cubicBezTo>
                    <a:pt x="174" y="174"/>
                    <a:pt x="1" y="277"/>
                    <a:pt x="70" y="450"/>
                  </a:cubicBezTo>
                  <a:cubicBezTo>
                    <a:pt x="139" y="312"/>
                    <a:pt x="277" y="208"/>
                    <a:pt x="2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38"/>
            <p:cNvSpPr/>
            <p:nvPr/>
          </p:nvSpPr>
          <p:spPr>
            <a:xfrm>
              <a:off x="1616265" y="14979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38"/>
            <p:cNvSpPr/>
            <p:nvPr/>
          </p:nvSpPr>
          <p:spPr>
            <a:xfrm>
              <a:off x="1610721" y="150869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38"/>
            <p:cNvSpPr/>
            <p:nvPr/>
          </p:nvSpPr>
          <p:spPr>
            <a:xfrm>
              <a:off x="1610390" y="1506408"/>
              <a:ext cx="1965" cy="2295"/>
            </a:xfrm>
            <a:custGeom>
              <a:avLst/>
              <a:gdLst/>
              <a:ahLst/>
              <a:cxnLst/>
              <a:rect l="l" t="t" r="r" b="b"/>
              <a:pathLst>
                <a:path w="208" h="243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04" y="70"/>
                    <a:pt x="1" y="139"/>
                    <a:pt x="35" y="243"/>
                  </a:cubicBezTo>
                  <a:cubicBezTo>
                    <a:pt x="139" y="208"/>
                    <a:pt x="208" y="105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38"/>
            <p:cNvSpPr/>
            <p:nvPr/>
          </p:nvSpPr>
          <p:spPr>
            <a:xfrm>
              <a:off x="1623453" y="14881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38"/>
            <p:cNvSpPr/>
            <p:nvPr/>
          </p:nvSpPr>
          <p:spPr>
            <a:xfrm>
              <a:off x="1621488" y="1488132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208" y="0"/>
                  </a:moveTo>
                  <a:lnTo>
                    <a:pt x="208" y="0"/>
                  </a:lnTo>
                  <a:cubicBezTo>
                    <a:pt x="70" y="35"/>
                    <a:pt x="1" y="104"/>
                    <a:pt x="35" y="242"/>
                  </a:cubicBezTo>
                  <a:cubicBezTo>
                    <a:pt x="70" y="138"/>
                    <a:pt x="139" y="104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38"/>
            <p:cNvSpPr/>
            <p:nvPr/>
          </p:nvSpPr>
          <p:spPr>
            <a:xfrm>
              <a:off x="1621819" y="14904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38"/>
            <p:cNvSpPr/>
            <p:nvPr/>
          </p:nvSpPr>
          <p:spPr>
            <a:xfrm>
              <a:off x="1864706" y="165103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38"/>
            <p:cNvSpPr/>
            <p:nvPr/>
          </p:nvSpPr>
          <p:spPr>
            <a:xfrm>
              <a:off x="1866340" y="164875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38"/>
            <p:cNvSpPr/>
            <p:nvPr/>
          </p:nvSpPr>
          <p:spPr>
            <a:xfrm>
              <a:off x="1865036" y="1649074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70" y="70"/>
                    <a:pt x="0" y="139"/>
                    <a:pt x="0" y="208"/>
                  </a:cubicBezTo>
                  <a:cubicBezTo>
                    <a:pt x="70" y="174"/>
                    <a:pt x="104" y="104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38"/>
            <p:cNvSpPr/>
            <p:nvPr/>
          </p:nvSpPr>
          <p:spPr>
            <a:xfrm>
              <a:off x="1866340" y="1646789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70" y="35"/>
                    <a:pt x="35" y="139"/>
                    <a:pt x="1" y="208"/>
                  </a:cubicBezTo>
                  <a:cubicBezTo>
                    <a:pt x="104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38"/>
            <p:cNvSpPr/>
            <p:nvPr/>
          </p:nvSpPr>
          <p:spPr>
            <a:xfrm>
              <a:off x="1761869" y="152077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35" y="1"/>
                    <a:pt x="1" y="35"/>
                    <a:pt x="1" y="70"/>
                  </a:cubicBezTo>
                  <a:lnTo>
                    <a:pt x="70" y="70"/>
                  </a:lnTo>
                  <a:cubicBezTo>
                    <a:pt x="70" y="45"/>
                    <a:pt x="70" y="21"/>
                    <a:pt x="58" y="21"/>
                  </a:cubicBezTo>
                  <a:cubicBezTo>
                    <a:pt x="53" y="21"/>
                    <a:pt x="45" y="2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38"/>
            <p:cNvSpPr/>
            <p:nvPr/>
          </p:nvSpPr>
          <p:spPr>
            <a:xfrm>
              <a:off x="1867643" y="164678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35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38"/>
            <p:cNvSpPr/>
            <p:nvPr/>
          </p:nvSpPr>
          <p:spPr>
            <a:xfrm>
              <a:off x="1867974" y="1645164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0" y="0"/>
                  </a:moveTo>
                  <a:lnTo>
                    <a:pt x="0" y="173"/>
                  </a:lnTo>
                  <a:cubicBezTo>
                    <a:pt x="70" y="138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38"/>
            <p:cNvSpPr/>
            <p:nvPr/>
          </p:nvSpPr>
          <p:spPr>
            <a:xfrm>
              <a:off x="1599944" y="136113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0" y="35"/>
                    <a:pt x="35" y="35"/>
                    <a:pt x="70" y="70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38"/>
            <p:cNvSpPr/>
            <p:nvPr/>
          </p:nvSpPr>
          <p:spPr>
            <a:xfrm>
              <a:off x="1600596" y="13617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38"/>
            <p:cNvSpPr/>
            <p:nvPr/>
          </p:nvSpPr>
          <p:spPr>
            <a:xfrm>
              <a:off x="1580034" y="1481596"/>
              <a:ext cx="5554" cy="56169"/>
            </a:xfrm>
            <a:custGeom>
              <a:avLst/>
              <a:gdLst/>
              <a:ahLst/>
              <a:cxnLst/>
              <a:rect l="l" t="t" r="r" b="b"/>
              <a:pathLst>
                <a:path w="588" h="5947" extrusionOk="0">
                  <a:moveTo>
                    <a:pt x="484" y="1"/>
                  </a:moveTo>
                  <a:cubicBezTo>
                    <a:pt x="380" y="2006"/>
                    <a:pt x="242" y="3976"/>
                    <a:pt x="0" y="5946"/>
                  </a:cubicBezTo>
                  <a:cubicBezTo>
                    <a:pt x="173" y="5531"/>
                    <a:pt x="207" y="5047"/>
                    <a:pt x="277" y="4598"/>
                  </a:cubicBezTo>
                  <a:cubicBezTo>
                    <a:pt x="380" y="3734"/>
                    <a:pt x="415" y="2835"/>
                    <a:pt x="449" y="1937"/>
                  </a:cubicBezTo>
                  <a:cubicBezTo>
                    <a:pt x="484" y="1522"/>
                    <a:pt x="553" y="1107"/>
                    <a:pt x="588" y="692"/>
                  </a:cubicBezTo>
                  <a:cubicBezTo>
                    <a:pt x="588" y="485"/>
                    <a:pt x="588" y="243"/>
                    <a:pt x="4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38"/>
            <p:cNvSpPr/>
            <p:nvPr/>
          </p:nvSpPr>
          <p:spPr>
            <a:xfrm>
              <a:off x="1579704" y="153775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69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38"/>
            <p:cNvSpPr/>
            <p:nvPr/>
          </p:nvSpPr>
          <p:spPr>
            <a:xfrm>
              <a:off x="1578721" y="1414999"/>
              <a:ext cx="7518" cy="40491"/>
            </a:xfrm>
            <a:custGeom>
              <a:avLst/>
              <a:gdLst/>
              <a:ahLst/>
              <a:cxnLst/>
              <a:rect l="l" t="t" r="r" b="b"/>
              <a:pathLst>
                <a:path w="796" h="4287" extrusionOk="0">
                  <a:moveTo>
                    <a:pt x="761" y="1"/>
                  </a:moveTo>
                  <a:cubicBezTo>
                    <a:pt x="381" y="1280"/>
                    <a:pt x="1" y="3906"/>
                    <a:pt x="139" y="4287"/>
                  </a:cubicBezTo>
                  <a:cubicBezTo>
                    <a:pt x="277" y="2973"/>
                    <a:pt x="485" y="1694"/>
                    <a:pt x="761" y="415"/>
                  </a:cubicBezTo>
                  <a:cubicBezTo>
                    <a:pt x="796" y="277"/>
                    <a:pt x="796" y="139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38"/>
            <p:cNvSpPr/>
            <p:nvPr/>
          </p:nvSpPr>
          <p:spPr>
            <a:xfrm>
              <a:off x="1585578" y="141499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38"/>
            <p:cNvSpPr/>
            <p:nvPr/>
          </p:nvSpPr>
          <p:spPr>
            <a:xfrm>
              <a:off x="1588516" y="1459730"/>
              <a:ext cx="1643" cy="8491"/>
            </a:xfrm>
            <a:custGeom>
              <a:avLst/>
              <a:gdLst/>
              <a:ahLst/>
              <a:cxnLst/>
              <a:rect l="l" t="t" r="r" b="b"/>
              <a:pathLst>
                <a:path w="174" h="899" extrusionOk="0">
                  <a:moveTo>
                    <a:pt x="70" y="0"/>
                  </a:moveTo>
                  <a:cubicBezTo>
                    <a:pt x="35" y="0"/>
                    <a:pt x="1" y="35"/>
                    <a:pt x="1" y="104"/>
                  </a:cubicBezTo>
                  <a:lnTo>
                    <a:pt x="1" y="899"/>
                  </a:lnTo>
                  <a:cubicBezTo>
                    <a:pt x="104" y="657"/>
                    <a:pt x="139" y="380"/>
                    <a:pt x="174" y="104"/>
                  </a:cubicBezTo>
                  <a:cubicBezTo>
                    <a:pt x="174" y="69"/>
                    <a:pt x="139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38"/>
            <p:cNvSpPr/>
            <p:nvPr/>
          </p:nvSpPr>
          <p:spPr>
            <a:xfrm>
              <a:off x="1589498" y="1495640"/>
              <a:ext cx="2295" cy="5554"/>
            </a:xfrm>
            <a:custGeom>
              <a:avLst/>
              <a:gdLst/>
              <a:ahLst/>
              <a:cxnLst/>
              <a:rect l="l" t="t" r="r" b="b"/>
              <a:pathLst>
                <a:path w="243" h="588" extrusionOk="0">
                  <a:moveTo>
                    <a:pt x="70" y="0"/>
                  </a:moveTo>
                  <a:cubicBezTo>
                    <a:pt x="70" y="208"/>
                    <a:pt x="0" y="346"/>
                    <a:pt x="104" y="588"/>
                  </a:cubicBezTo>
                  <a:cubicBezTo>
                    <a:pt x="104" y="380"/>
                    <a:pt x="242" y="24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38"/>
            <p:cNvSpPr/>
            <p:nvPr/>
          </p:nvSpPr>
          <p:spPr>
            <a:xfrm>
              <a:off x="1590150" y="1489104"/>
              <a:ext cx="1965" cy="4260"/>
            </a:xfrm>
            <a:custGeom>
              <a:avLst/>
              <a:gdLst/>
              <a:ahLst/>
              <a:cxnLst/>
              <a:rect l="l" t="t" r="r" b="b"/>
              <a:pathLst>
                <a:path w="208" h="451" extrusionOk="0">
                  <a:moveTo>
                    <a:pt x="173" y="1"/>
                  </a:moveTo>
                  <a:cubicBezTo>
                    <a:pt x="139" y="1"/>
                    <a:pt x="70" y="1"/>
                    <a:pt x="70" y="35"/>
                  </a:cubicBezTo>
                  <a:cubicBezTo>
                    <a:pt x="1" y="139"/>
                    <a:pt x="1" y="277"/>
                    <a:pt x="70" y="450"/>
                  </a:cubicBezTo>
                  <a:cubicBezTo>
                    <a:pt x="139" y="312"/>
                    <a:pt x="173" y="208"/>
                    <a:pt x="208" y="70"/>
                  </a:cubicBezTo>
                  <a:cubicBezTo>
                    <a:pt x="208" y="35"/>
                    <a:pt x="208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38"/>
            <p:cNvSpPr/>
            <p:nvPr/>
          </p:nvSpPr>
          <p:spPr>
            <a:xfrm>
              <a:off x="1587212" y="16481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38"/>
            <p:cNvSpPr/>
            <p:nvPr/>
          </p:nvSpPr>
          <p:spPr>
            <a:xfrm>
              <a:off x="1587212" y="1648101"/>
              <a:ext cx="1313" cy="3920"/>
            </a:xfrm>
            <a:custGeom>
              <a:avLst/>
              <a:gdLst/>
              <a:ahLst/>
              <a:cxnLst/>
              <a:rect l="l" t="t" r="r" b="b"/>
              <a:pathLst>
                <a:path w="139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138"/>
                    <a:pt x="70" y="277"/>
                    <a:pt x="70" y="415"/>
                  </a:cubicBezTo>
                  <a:cubicBezTo>
                    <a:pt x="70" y="277"/>
                    <a:pt x="139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38"/>
            <p:cNvSpPr/>
            <p:nvPr/>
          </p:nvSpPr>
          <p:spPr>
            <a:xfrm>
              <a:off x="1582310" y="1591290"/>
              <a:ext cx="992" cy="3599"/>
            </a:xfrm>
            <a:custGeom>
              <a:avLst/>
              <a:gdLst/>
              <a:ahLst/>
              <a:cxnLst/>
              <a:rect l="l" t="t" r="r" b="b"/>
              <a:pathLst>
                <a:path w="105" h="381" extrusionOk="0">
                  <a:moveTo>
                    <a:pt x="105" y="1"/>
                  </a:moveTo>
                  <a:lnTo>
                    <a:pt x="105" y="1"/>
                  </a:lnTo>
                  <a:cubicBezTo>
                    <a:pt x="1" y="104"/>
                    <a:pt x="1" y="208"/>
                    <a:pt x="70" y="381"/>
                  </a:cubicBezTo>
                  <a:cubicBezTo>
                    <a:pt x="70" y="208"/>
                    <a:pt x="70" y="104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38"/>
            <p:cNvSpPr/>
            <p:nvPr/>
          </p:nvSpPr>
          <p:spPr>
            <a:xfrm>
              <a:off x="1584596" y="1627200"/>
              <a:ext cx="1322" cy="2956"/>
            </a:xfrm>
            <a:custGeom>
              <a:avLst/>
              <a:gdLst/>
              <a:ahLst/>
              <a:cxnLst/>
              <a:rect l="l" t="t" r="r" b="b"/>
              <a:pathLst>
                <a:path w="140" h="313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105"/>
                    <a:pt x="1" y="208"/>
                    <a:pt x="70" y="312"/>
                  </a:cubicBezTo>
                  <a:cubicBezTo>
                    <a:pt x="139" y="174"/>
                    <a:pt x="105" y="10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38"/>
            <p:cNvSpPr/>
            <p:nvPr/>
          </p:nvSpPr>
          <p:spPr>
            <a:xfrm>
              <a:off x="1589167" y="14378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38"/>
            <p:cNvSpPr/>
            <p:nvPr/>
          </p:nvSpPr>
          <p:spPr>
            <a:xfrm>
              <a:off x="1589167" y="1437856"/>
              <a:ext cx="992" cy="3599"/>
            </a:xfrm>
            <a:custGeom>
              <a:avLst/>
              <a:gdLst/>
              <a:ahLst/>
              <a:cxnLst/>
              <a:rect l="l" t="t" r="r" b="b"/>
              <a:pathLst>
                <a:path w="105" h="381" extrusionOk="0">
                  <a:moveTo>
                    <a:pt x="1" y="0"/>
                  </a:moveTo>
                  <a:lnTo>
                    <a:pt x="35" y="380"/>
                  </a:lnTo>
                  <a:cubicBezTo>
                    <a:pt x="35" y="242"/>
                    <a:pt x="105" y="10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38"/>
            <p:cNvSpPr/>
            <p:nvPr/>
          </p:nvSpPr>
          <p:spPr>
            <a:xfrm>
              <a:off x="1586882" y="1643851"/>
              <a:ext cx="661" cy="4260"/>
            </a:xfrm>
            <a:custGeom>
              <a:avLst/>
              <a:gdLst/>
              <a:ahLst/>
              <a:cxnLst/>
              <a:rect l="l" t="t" r="r" b="b"/>
              <a:pathLst>
                <a:path w="70" h="451" extrusionOk="0">
                  <a:moveTo>
                    <a:pt x="1" y="1"/>
                  </a:moveTo>
                  <a:cubicBezTo>
                    <a:pt x="35" y="139"/>
                    <a:pt x="35" y="277"/>
                    <a:pt x="35" y="450"/>
                  </a:cubicBezTo>
                  <a:cubicBezTo>
                    <a:pt x="35" y="277"/>
                    <a:pt x="3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38"/>
            <p:cNvSpPr/>
            <p:nvPr/>
          </p:nvSpPr>
          <p:spPr>
            <a:xfrm>
              <a:off x="1587212" y="16481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38"/>
            <p:cNvSpPr/>
            <p:nvPr/>
          </p:nvSpPr>
          <p:spPr>
            <a:xfrm>
              <a:off x="1585578" y="1634057"/>
              <a:ext cx="992" cy="1455"/>
            </a:xfrm>
            <a:custGeom>
              <a:avLst/>
              <a:gdLst/>
              <a:ahLst/>
              <a:cxnLst/>
              <a:rect l="l" t="t" r="r" b="b"/>
              <a:pathLst>
                <a:path w="105" h="154" extrusionOk="0">
                  <a:moveTo>
                    <a:pt x="1" y="1"/>
                  </a:moveTo>
                  <a:cubicBezTo>
                    <a:pt x="1" y="35"/>
                    <a:pt x="1" y="70"/>
                    <a:pt x="1" y="104"/>
                  </a:cubicBezTo>
                  <a:cubicBezTo>
                    <a:pt x="1" y="129"/>
                    <a:pt x="18" y="153"/>
                    <a:pt x="28" y="153"/>
                  </a:cubicBezTo>
                  <a:cubicBezTo>
                    <a:pt x="32" y="153"/>
                    <a:pt x="35" y="149"/>
                    <a:pt x="35" y="139"/>
                  </a:cubicBezTo>
                  <a:cubicBezTo>
                    <a:pt x="104" y="104"/>
                    <a:pt x="70" y="70"/>
                    <a:pt x="70" y="35"/>
                  </a:cubicBezTo>
                  <a:cubicBezTo>
                    <a:pt x="70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38"/>
            <p:cNvSpPr/>
            <p:nvPr/>
          </p:nvSpPr>
          <p:spPr>
            <a:xfrm>
              <a:off x="1579373" y="1538407"/>
              <a:ext cx="992" cy="3268"/>
            </a:xfrm>
            <a:custGeom>
              <a:avLst/>
              <a:gdLst/>
              <a:ahLst/>
              <a:cxnLst/>
              <a:rect l="l" t="t" r="r" b="b"/>
              <a:pathLst>
                <a:path w="105" h="346" extrusionOk="0">
                  <a:moveTo>
                    <a:pt x="70" y="0"/>
                  </a:moveTo>
                  <a:cubicBezTo>
                    <a:pt x="1" y="69"/>
                    <a:pt x="1" y="173"/>
                    <a:pt x="70" y="346"/>
                  </a:cubicBezTo>
                  <a:cubicBezTo>
                    <a:pt x="70" y="208"/>
                    <a:pt x="105" y="138"/>
                    <a:pt x="70" y="69"/>
                  </a:cubicBezTo>
                  <a:cubicBezTo>
                    <a:pt x="70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38"/>
            <p:cNvSpPr/>
            <p:nvPr/>
          </p:nvSpPr>
          <p:spPr>
            <a:xfrm>
              <a:off x="1579704" y="1538077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38"/>
            <p:cNvSpPr/>
            <p:nvPr/>
          </p:nvSpPr>
          <p:spPr>
            <a:xfrm>
              <a:off x="1584927" y="1472783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cubicBezTo>
                    <a:pt x="0" y="35"/>
                    <a:pt x="0" y="70"/>
                    <a:pt x="0" y="104"/>
                  </a:cubicBezTo>
                  <a:lnTo>
                    <a:pt x="35" y="70"/>
                  </a:lnTo>
                  <a:cubicBezTo>
                    <a:pt x="35" y="7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38"/>
            <p:cNvSpPr/>
            <p:nvPr/>
          </p:nvSpPr>
          <p:spPr>
            <a:xfrm>
              <a:off x="1579704" y="1594879"/>
              <a:ext cx="9" cy="671"/>
            </a:xfrm>
            <a:custGeom>
              <a:avLst/>
              <a:gdLst/>
              <a:ahLst/>
              <a:cxnLst/>
              <a:rect l="l" t="t" r="r" b="b"/>
              <a:pathLst>
                <a:path w="1" h="71" extrusionOk="0">
                  <a:moveTo>
                    <a:pt x="0" y="70"/>
                  </a:moveTo>
                  <a:cubicBezTo>
                    <a:pt x="0" y="70"/>
                    <a:pt x="0" y="70"/>
                    <a:pt x="0" y="70"/>
                  </a:cubicBezTo>
                  <a:lnTo>
                    <a:pt x="0" y="36"/>
                  </a:lnTo>
                  <a:lnTo>
                    <a:pt x="0" y="1"/>
                  </a:lnTo>
                  <a:cubicBezTo>
                    <a:pt x="0" y="1"/>
                    <a:pt x="0" y="36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38"/>
            <p:cNvSpPr/>
            <p:nvPr/>
          </p:nvSpPr>
          <p:spPr>
            <a:xfrm>
              <a:off x="1585909" y="1638307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35" y="0"/>
                  </a:moveTo>
                  <a:cubicBezTo>
                    <a:pt x="35" y="0"/>
                    <a:pt x="0" y="35"/>
                    <a:pt x="0" y="69"/>
                  </a:cubicBezTo>
                  <a:cubicBezTo>
                    <a:pt x="0" y="104"/>
                    <a:pt x="0" y="138"/>
                    <a:pt x="69" y="138"/>
                  </a:cubicBezTo>
                  <a:cubicBezTo>
                    <a:pt x="69" y="138"/>
                    <a:pt x="69" y="104"/>
                    <a:pt x="104" y="69"/>
                  </a:cubicBezTo>
                  <a:cubicBezTo>
                    <a:pt x="69" y="35"/>
                    <a:pt x="69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38"/>
            <p:cNvSpPr/>
            <p:nvPr/>
          </p:nvSpPr>
          <p:spPr>
            <a:xfrm>
              <a:off x="1583293" y="1618388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35" y="1"/>
                  </a:moveTo>
                  <a:cubicBezTo>
                    <a:pt x="35" y="1"/>
                    <a:pt x="1" y="35"/>
                    <a:pt x="1" y="70"/>
                  </a:cubicBezTo>
                  <a:cubicBezTo>
                    <a:pt x="35" y="70"/>
                    <a:pt x="35" y="139"/>
                    <a:pt x="70" y="139"/>
                  </a:cubicBezTo>
                  <a:cubicBezTo>
                    <a:pt x="104" y="139"/>
                    <a:pt x="139" y="104"/>
                    <a:pt x="139" y="70"/>
                  </a:cubicBezTo>
                  <a:cubicBezTo>
                    <a:pt x="139" y="35"/>
                    <a:pt x="104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38"/>
            <p:cNvSpPr/>
            <p:nvPr/>
          </p:nvSpPr>
          <p:spPr>
            <a:xfrm>
              <a:off x="1578721" y="1544603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1"/>
                    <a:pt x="35" y="36"/>
                    <a:pt x="1" y="36"/>
                  </a:cubicBezTo>
                  <a:cubicBezTo>
                    <a:pt x="1" y="36"/>
                    <a:pt x="35" y="105"/>
                    <a:pt x="35" y="105"/>
                  </a:cubicBezTo>
                  <a:lnTo>
                    <a:pt x="7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38"/>
            <p:cNvSpPr/>
            <p:nvPr/>
          </p:nvSpPr>
          <p:spPr>
            <a:xfrm>
              <a:off x="1588516" y="1436543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70"/>
                    <a:pt x="35" y="70"/>
                    <a:pt x="35" y="105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38"/>
            <p:cNvSpPr/>
            <p:nvPr/>
          </p:nvSpPr>
          <p:spPr>
            <a:xfrm>
              <a:off x="1588846" y="143752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38"/>
            <p:cNvSpPr/>
            <p:nvPr/>
          </p:nvSpPr>
          <p:spPr>
            <a:xfrm>
              <a:off x="1585578" y="146690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38"/>
            <p:cNvSpPr/>
            <p:nvPr/>
          </p:nvSpPr>
          <p:spPr>
            <a:xfrm>
              <a:off x="1578070" y="1551319"/>
              <a:ext cx="340" cy="699"/>
            </a:xfrm>
            <a:custGeom>
              <a:avLst/>
              <a:gdLst/>
              <a:ahLst/>
              <a:cxnLst/>
              <a:rect l="l" t="t" r="r" b="b"/>
              <a:pathLst>
                <a:path w="36" h="74" extrusionOk="0">
                  <a:moveTo>
                    <a:pt x="34" y="0"/>
                  </a:moveTo>
                  <a:cubicBezTo>
                    <a:pt x="31" y="0"/>
                    <a:pt x="24" y="16"/>
                    <a:pt x="1" y="16"/>
                  </a:cubicBezTo>
                  <a:cubicBezTo>
                    <a:pt x="1" y="56"/>
                    <a:pt x="12" y="73"/>
                    <a:pt x="22" y="73"/>
                  </a:cubicBezTo>
                  <a:cubicBezTo>
                    <a:pt x="29" y="73"/>
                    <a:pt x="35" y="65"/>
                    <a:pt x="35" y="50"/>
                  </a:cubicBezTo>
                  <a:lnTo>
                    <a:pt x="35" y="16"/>
                  </a:lnTo>
                  <a:cubicBezTo>
                    <a:pt x="35" y="4"/>
                    <a:pt x="35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38"/>
            <p:cNvSpPr/>
            <p:nvPr/>
          </p:nvSpPr>
          <p:spPr>
            <a:xfrm>
              <a:off x="1589819" y="1505756"/>
              <a:ext cx="671" cy="661"/>
            </a:xfrm>
            <a:custGeom>
              <a:avLst/>
              <a:gdLst/>
              <a:ahLst/>
              <a:cxnLst/>
              <a:rect l="l" t="t" r="r" b="b"/>
              <a:pathLst>
                <a:path w="71" h="70" extrusionOk="0">
                  <a:moveTo>
                    <a:pt x="36" y="1"/>
                  </a:moveTo>
                  <a:cubicBezTo>
                    <a:pt x="36" y="1"/>
                    <a:pt x="1" y="35"/>
                    <a:pt x="36" y="70"/>
                  </a:cubicBezTo>
                  <a:lnTo>
                    <a:pt x="70" y="35"/>
                  </a:lnTo>
                  <a:cubicBezTo>
                    <a:pt x="70" y="35"/>
                    <a:pt x="7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38"/>
            <p:cNvSpPr/>
            <p:nvPr/>
          </p:nvSpPr>
          <p:spPr>
            <a:xfrm>
              <a:off x="1577418" y="1561255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38"/>
            <p:cNvSpPr/>
            <p:nvPr/>
          </p:nvSpPr>
          <p:spPr>
            <a:xfrm>
              <a:off x="1671443" y="1444713"/>
              <a:ext cx="1643" cy="9794"/>
            </a:xfrm>
            <a:custGeom>
              <a:avLst/>
              <a:gdLst/>
              <a:ahLst/>
              <a:cxnLst/>
              <a:rect l="l" t="t" r="r" b="b"/>
              <a:pathLst>
                <a:path w="174" h="1037" extrusionOk="0">
                  <a:moveTo>
                    <a:pt x="173" y="0"/>
                  </a:moveTo>
                  <a:cubicBezTo>
                    <a:pt x="0" y="553"/>
                    <a:pt x="0" y="795"/>
                    <a:pt x="173" y="1037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38"/>
            <p:cNvSpPr/>
            <p:nvPr/>
          </p:nvSpPr>
          <p:spPr>
            <a:xfrm>
              <a:off x="1704084" y="1400633"/>
              <a:ext cx="992" cy="3599"/>
            </a:xfrm>
            <a:custGeom>
              <a:avLst/>
              <a:gdLst/>
              <a:ahLst/>
              <a:cxnLst/>
              <a:rect l="l" t="t" r="r" b="b"/>
              <a:pathLst>
                <a:path w="105" h="381" extrusionOk="0">
                  <a:moveTo>
                    <a:pt x="1" y="1"/>
                  </a:moveTo>
                  <a:cubicBezTo>
                    <a:pt x="1" y="139"/>
                    <a:pt x="1" y="208"/>
                    <a:pt x="70" y="381"/>
                  </a:cubicBezTo>
                  <a:cubicBezTo>
                    <a:pt x="35" y="208"/>
                    <a:pt x="104" y="10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38"/>
            <p:cNvSpPr/>
            <p:nvPr/>
          </p:nvSpPr>
          <p:spPr>
            <a:xfrm>
              <a:off x="1741959" y="1722075"/>
              <a:ext cx="9804" cy="8302"/>
            </a:xfrm>
            <a:custGeom>
              <a:avLst/>
              <a:gdLst/>
              <a:ahLst/>
              <a:cxnLst/>
              <a:rect l="l" t="t" r="r" b="b"/>
              <a:pathLst>
                <a:path w="1038" h="879" extrusionOk="0">
                  <a:moveTo>
                    <a:pt x="961" y="1"/>
                  </a:moveTo>
                  <a:cubicBezTo>
                    <a:pt x="897" y="1"/>
                    <a:pt x="846" y="33"/>
                    <a:pt x="795" y="84"/>
                  </a:cubicBezTo>
                  <a:cubicBezTo>
                    <a:pt x="519" y="360"/>
                    <a:pt x="208" y="567"/>
                    <a:pt x="0" y="879"/>
                  </a:cubicBezTo>
                  <a:cubicBezTo>
                    <a:pt x="139" y="879"/>
                    <a:pt x="208" y="740"/>
                    <a:pt x="311" y="671"/>
                  </a:cubicBezTo>
                  <a:cubicBezTo>
                    <a:pt x="588" y="464"/>
                    <a:pt x="726" y="153"/>
                    <a:pt x="1037" y="14"/>
                  </a:cubicBezTo>
                  <a:cubicBezTo>
                    <a:pt x="1009" y="5"/>
                    <a:pt x="984" y="1"/>
                    <a:pt x="9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38"/>
            <p:cNvSpPr/>
            <p:nvPr/>
          </p:nvSpPr>
          <p:spPr>
            <a:xfrm>
              <a:off x="1751753" y="172187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38"/>
            <p:cNvSpPr/>
            <p:nvPr/>
          </p:nvSpPr>
          <p:spPr>
            <a:xfrm>
              <a:off x="1741628" y="173036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38"/>
            <p:cNvSpPr/>
            <p:nvPr/>
          </p:nvSpPr>
          <p:spPr>
            <a:xfrm>
              <a:off x="1738039" y="17342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38"/>
            <p:cNvSpPr/>
            <p:nvPr/>
          </p:nvSpPr>
          <p:spPr>
            <a:xfrm>
              <a:off x="1741628" y="17303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38"/>
            <p:cNvSpPr/>
            <p:nvPr/>
          </p:nvSpPr>
          <p:spPr>
            <a:xfrm>
              <a:off x="1738039" y="1730698"/>
              <a:ext cx="3599" cy="3599"/>
            </a:xfrm>
            <a:custGeom>
              <a:avLst/>
              <a:gdLst/>
              <a:ahLst/>
              <a:cxnLst/>
              <a:rect l="l" t="t" r="r" b="b"/>
              <a:pathLst>
                <a:path w="381" h="381" extrusionOk="0">
                  <a:moveTo>
                    <a:pt x="381" y="0"/>
                  </a:moveTo>
                  <a:cubicBezTo>
                    <a:pt x="242" y="104"/>
                    <a:pt x="70" y="173"/>
                    <a:pt x="1" y="380"/>
                  </a:cubicBezTo>
                  <a:cubicBezTo>
                    <a:pt x="173" y="277"/>
                    <a:pt x="346" y="207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38"/>
            <p:cNvSpPr/>
            <p:nvPr/>
          </p:nvSpPr>
          <p:spPr>
            <a:xfrm>
              <a:off x="1762851" y="1710457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35" y="0"/>
                  </a:moveTo>
                  <a:cubicBezTo>
                    <a:pt x="35" y="35"/>
                    <a:pt x="0" y="35"/>
                    <a:pt x="0" y="104"/>
                  </a:cubicBezTo>
                  <a:cubicBezTo>
                    <a:pt x="70" y="69"/>
                    <a:pt x="7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38"/>
            <p:cNvSpPr/>
            <p:nvPr/>
          </p:nvSpPr>
          <p:spPr>
            <a:xfrm>
              <a:off x="1763182" y="1709475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0" y="35"/>
                    <a:pt x="0" y="35"/>
                    <a:pt x="0" y="104"/>
                  </a:cubicBezTo>
                  <a:cubicBezTo>
                    <a:pt x="35" y="69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38"/>
            <p:cNvSpPr/>
            <p:nvPr/>
          </p:nvSpPr>
          <p:spPr>
            <a:xfrm>
              <a:off x="1751753" y="172187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38"/>
            <p:cNvSpPr/>
            <p:nvPr/>
          </p:nvSpPr>
          <p:spPr>
            <a:xfrm>
              <a:off x="1751753" y="1719808"/>
              <a:ext cx="1965" cy="2078"/>
            </a:xfrm>
            <a:custGeom>
              <a:avLst/>
              <a:gdLst/>
              <a:ahLst/>
              <a:cxnLst/>
              <a:rect l="l" t="t" r="r" b="b"/>
              <a:pathLst>
                <a:path w="208" h="220" extrusionOk="0">
                  <a:moveTo>
                    <a:pt x="114" y="1"/>
                  </a:moveTo>
                  <a:cubicBezTo>
                    <a:pt x="22" y="1"/>
                    <a:pt x="0" y="57"/>
                    <a:pt x="0" y="220"/>
                  </a:cubicBezTo>
                  <a:cubicBezTo>
                    <a:pt x="69" y="116"/>
                    <a:pt x="139" y="47"/>
                    <a:pt x="208" y="12"/>
                  </a:cubicBezTo>
                  <a:cubicBezTo>
                    <a:pt x="170" y="5"/>
                    <a:pt x="140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38"/>
            <p:cNvSpPr/>
            <p:nvPr/>
          </p:nvSpPr>
          <p:spPr>
            <a:xfrm>
              <a:off x="1753708" y="171959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38"/>
            <p:cNvSpPr/>
            <p:nvPr/>
          </p:nvSpPr>
          <p:spPr>
            <a:xfrm>
              <a:off x="1760235" y="1711761"/>
              <a:ext cx="1974" cy="614"/>
            </a:xfrm>
            <a:custGeom>
              <a:avLst/>
              <a:gdLst/>
              <a:ahLst/>
              <a:cxnLst/>
              <a:rect l="l" t="t" r="r" b="b"/>
              <a:pathLst>
                <a:path w="209" h="65" extrusionOk="0">
                  <a:moveTo>
                    <a:pt x="208" y="0"/>
                  </a:moveTo>
                  <a:cubicBezTo>
                    <a:pt x="139" y="0"/>
                    <a:pt x="70" y="35"/>
                    <a:pt x="1" y="35"/>
                  </a:cubicBezTo>
                  <a:cubicBezTo>
                    <a:pt x="22" y="56"/>
                    <a:pt x="44" y="64"/>
                    <a:pt x="65" y="64"/>
                  </a:cubicBezTo>
                  <a:cubicBezTo>
                    <a:pt x="113" y="64"/>
                    <a:pt x="161" y="24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38"/>
            <p:cNvSpPr/>
            <p:nvPr/>
          </p:nvSpPr>
          <p:spPr>
            <a:xfrm>
              <a:off x="1754360" y="171861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38"/>
            <p:cNvSpPr/>
            <p:nvPr/>
          </p:nvSpPr>
          <p:spPr>
            <a:xfrm>
              <a:off x="1755012" y="171796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38"/>
            <p:cNvSpPr/>
            <p:nvPr/>
          </p:nvSpPr>
          <p:spPr>
            <a:xfrm>
              <a:off x="1754691" y="1718287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1"/>
                    <a:pt x="0" y="35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38"/>
            <p:cNvSpPr/>
            <p:nvPr/>
          </p:nvSpPr>
          <p:spPr>
            <a:xfrm>
              <a:off x="1758374" y="1713253"/>
              <a:ext cx="897" cy="803"/>
            </a:xfrm>
            <a:custGeom>
              <a:avLst/>
              <a:gdLst/>
              <a:ahLst/>
              <a:cxnLst/>
              <a:rect l="l" t="t" r="r" b="b"/>
              <a:pathLst>
                <a:path w="95" h="85" extrusionOk="0">
                  <a:moveTo>
                    <a:pt x="31" y="1"/>
                  </a:moveTo>
                  <a:cubicBezTo>
                    <a:pt x="11" y="1"/>
                    <a:pt x="1" y="25"/>
                    <a:pt x="25" y="50"/>
                  </a:cubicBezTo>
                  <a:lnTo>
                    <a:pt x="25" y="84"/>
                  </a:lnTo>
                  <a:cubicBezTo>
                    <a:pt x="60" y="50"/>
                    <a:pt x="94" y="50"/>
                    <a:pt x="60" y="15"/>
                  </a:cubicBezTo>
                  <a:cubicBezTo>
                    <a:pt x="50" y="5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38"/>
            <p:cNvSpPr/>
            <p:nvPr/>
          </p:nvSpPr>
          <p:spPr>
            <a:xfrm>
              <a:off x="1755342" y="1716984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cubicBezTo>
                    <a:pt x="35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38"/>
            <p:cNvSpPr/>
            <p:nvPr/>
          </p:nvSpPr>
          <p:spPr>
            <a:xfrm>
              <a:off x="1754360" y="171861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38"/>
            <p:cNvSpPr/>
            <p:nvPr/>
          </p:nvSpPr>
          <p:spPr>
            <a:xfrm>
              <a:off x="1754039" y="171959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38"/>
            <p:cNvSpPr/>
            <p:nvPr/>
          </p:nvSpPr>
          <p:spPr>
            <a:xfrm>
              <a:off x="1753708" y="1718618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cubicBezTo>
                    <a:pt x="35" y="35"/>
                    <a:pt x="1" y="69"/>
                    <a:pt x="35" y="104"/>
                  </a:cubicBezTo>
                  <a:cubicBezTo>
                    <a:pt x="35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38"/>
            <p:cNvSpPr/>
            <p:nvPr/>
          </p:nvSpPr>
          <p:spPr>
            <a:xfrm>
              <a:off x="1758931" y="1712082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39" y="1"/>
                  </a:moveTo>
                  <a:lnTo>
                    <a:pt x="1" y="139"/>
                  </a:lnTo>
                  <a:cubicBezTo>
                    <a:pt x="70" y="105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38"/>
            <p:cNvSpPr/>
            <p:nvPr/>
          </p:nvSpPr>
          <p:spPr>
            <a:xfrm>
              <a:off x="1760235" y="17120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38"/>
            <p:cNvSpPr/>
            <p:nvPr/>
          </p:nvSpPr>
          <p:spPr>
            <a:xfrm>
              <a:off x="1756976" y="1721961"/>
              <a:ext cx="982" cy="907"/>
            </a:xfrm>
            <a:custGeom>
              <a:avLst/>
              <a:gdLst/>
              <a:ahLst/>
              <a:cxnLst/>
              <a:rect l="l" t="t" r="r" b="b"/>
              <a:pathLst>
                <a:path w="104" h="96" extrusionOk="0">
                  <a:moveTo>
                    <a:pt x="48" y="0"/>
                  </a:moveTo>
                  <a:cubicBezTo>
                    <a:pt x="35" y="0"/>
                    <a:pt x="18" y="9"/>
                    <a:pt x="0" y="26"/>
                  </a:cubicBezTo>
                  <a:cubicBezTo>
                    <a:pt x="0" y="26"/>
                    <a:pt x="0" y="61"/>
                    <a:pt x="35" y="61"/>
                  </a:cubicBezTo>
                  <a:lnTo>
                    <a:pt x="35" y="96"/>
                  </a:lnTo>
                  <a:cubicBezTo>
                    <a:pt x="69" y="96"/>
                    <a:pt x="104" y="61"/>
                    <a:pt x="104" y="26"/>
                  </a:cubicBezTo>
                  <a:lnTo>
                    <a:pt x="69" y="26"/>
                  </a:lnTo>
                  <a:cubicBezTo>
                    <a:pt x="69" y="9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38"/>
            <p:cNvSpPr/>
            <p:nvPr/>
          </p:nvSpPr>
          <p:spPr>
            <a:xfrm>
              <a:off x="1757959" y="17218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lnTo>
                    <a:pt x="0" y="35"/>
                  </a:ln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38"/>
            <p:cNvSpPr/>
            <p:nvPr/>
          </p:nvSpPr>
          <p:spPr>
            <a:xfrm>
              <a:off x="1758610" y="17215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38"/>
            <p:cNvSpPr/>
            <p:nvPr/>
          </p:nvSpPr>
          <p:spPr>
            <a:xfrm>
              <a:off x="1757628" y="172220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38"/>
            <p:cNvSpPr/>
            <p:nvPr/>
          </p:nvSpPr>
          <p:spPr>
            <a:xfrm>
              <a:off x="1758610" y="172090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69" y="0"/>
                  </a:moveTo>
                  <a:cubicBezTo>
                    <a:pt x="69" y="10"/>
                    <a:pt x="67" y="19"/>
                    <a:pt x="62" y="28"/>
                  </a:cubicBezTo>
                  <a:lnTo>
                    <a:pt x="62" y="28"/>
                  </a:lnTo>
                  <a:lnTo>
                    <a:pt x="104" y="0"/>
                  </a:lnTo>
                  <a:close/>
                  <a:moveTo>
                    <a:pt x="62" y="28"/>
                  </a:moveTo>
                  <a:lnTo>
                    <a:pt x="0" y="69"/>
                  </a:lnTo>
                  <a:cubicBezTo>
                    <a:pt x="25" y="69"/>
                    <a:pt x="50" y="51"/>
                    <a:pt x="6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38"/>
            <p:cNvSpPr/>
            <p:nvPr/>
          </p:nvSpPr>
          <p:spPr>
            <a:xfrm>
              <a:off x="1760565" y="1719591"/>
              <a:ext cx="897" cy="793"/>
            </a:xfrm>
            <a:custGeom>
              <a:avLst/>
              <a:gdLst/>
              <a:ahLst/>
              <a:cxnLst/>
              <a:rect l="l" t="t" r="r" b="b"/>
              <a:pathLst>
                <a:path w="95" h="84" extrusionOk="0">
                  <a:moveTo>
                    <a:pt x="70" y="1"/>
                  </a:moveTo>
                  <a:cubicBezTo>
                    <a:pt x="35" y="1"/>
                    <a:pt x="35" y="35"/>
                    <a:pt x="1" y="35"/>
                  </a:cubicBezTo>
                  <a:lnTo>
                    <a:pt x="1" y="70"/>
                  </a:lnTo>
                  <a:cubicBezTo>
                    <a:pt x="19" y="79"/>
                    <a:pt x="35" y="84"/>
                    <a:pt x="48" y="84"/>
                  </a:cubicBezTo>
                  <a:cubicBezTo>
                    <a:pt x="83" y="84"/>
                    <a:pt x="95" y="5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38"/>
            <p:cNvSpPr/>
            <p:nvPr/>
          </p:nvSpPr>
          <p:spPr>
            <a:xfrm>
              <a:off x="1759583" y="171992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0"/>
                  </a:moveTo>
                  <a:cubicBezTo>
                    <a:pt x="70" y="35"/>
                    <a:pt x="35" y="70"/>
                    <a:pt x="1" y="104"/>
                  </a:cubicBezTo>
                  <a:cubicBezTo>
                    <a:pt x="35" y="104"/>
                    <a:pt x="70" y="70"/>
                    <a:pt x="105" y="35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38"/>
            <p:cNvSpPr/>
            <p:nvPr/>
          </p:nvSpPr>
          <p:spPr>
            <a:xfrm>
              <a:off x="1755342" y="171665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38"/>
            <p:cNvSpPr/>
            <p:nvPr/>
          </p:nvSpPr>
          <p:spPr>
            <a:xfrm>
              <a:off x="1757959" y="1714698"/>
              <a:ext cx="0" cy="331"/>
            </a:xfrm>
            <a:custGeom>
              <a:avLst/>
              <a:gdLst/>
              <a:ahLst/>
              <a:cxnLst/>
              <a:rect l="l" t="t" r="r" b="b"/>
              <a:pathLst>
                <a:path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38"/>
            <p:cNvSpPr/>
            <p:nvPr/>
          </p:nvSpPr>
          <p:spPr>
            <a:xfrm>
              <a:off x="1757959" y="171404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0"/>
                  </a:moveTo>
                  <a:lnTo>
                    <a:pt x="0" y="69"/>
                  </a:lnTo>
                  <a:cubicBezTo>
                    <a:pt x="35" y="69"/>
                    <a:pt x="69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38"/>
            <p:cNvSpPr/>
            <p:nvPr/>
          </p:nvSpPr>
          <p:spPr>
            <a:xfrm>
              <a:off x="1756325" y="17235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38"/>
            <p:cNvSpPr/>
            <p:nvPr/>
          </p:nvSpPr>
          <p:spPr>
            <a:xfrm>
              <a:off x="1756325" y="172285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38"/>
            <p:cNvSpPr/>
            <p:nvPr/>
          </p:nvSpPr>
          <p:spPr>
            <a:xfrm>
              <a:off x="1761217" y="17192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38"/>
            <p:cNvSpPr/>
            <p:nvPr/>
          </p:nvSpPr>
          <p:spPr>
            <a:xfrm>
              <a:off x="1679272" y="1568442"/>
              <a:ext cx="10786" cy="21941"/>
            </a:xfrm>
            <a:custGeom>
              <a:avLst/>
              <a:gdLst/>
              <a:ahLst/>
              <a:cxnLst/>
              <a:rect l="l" t="t" r="r" b="b"/>
              <a:pathLst>
                <a:path w="1142" h="2323" extrusionOk="0">
                  <a:moveTo>
                    <a:pt x="1141" y="0"/>
                  </a:moveTo>
                  <a:lnTo>
                    <a:pt x="1141" y="0"/>
                  </a:lnTo>
                  <a:cubicBezTo>
                    <a:pt x="1038" y="35"/>
                    <a:pt x="969" y="138"/>
                    <a:pt x="934" y="242"/>
                  </a:cubicBezTo>
                  <a:cubicBezTo>
                    <a:pt x="865" y="519"/>
                    <a:pt x="727" y="726"/>
                    <a:pt x="588" y="1003"/>
                  </a:cubicBezTo>
                  <a:cubicBezTo>
                    <a:pt x="381" y="1417"/>
                    <a:pt x="174" y="1832"/>
                    <a:pt x="1" y="2316"/>
                  </a:cubicBezTo>
                  <a:cubicBezTo>
                    <a:pt x="19" y="2321"/>
                    <a:pt x="37" y="2323"/>
                    <a:pt x="53" y="2323"/>
                  </a:cubicBezTo>
                  <a:cubicBezTo>
                    <a:pt x="156" y="2323"/>
                    <a:pt x="208" y="2233"/>
                    <a:pt x="208" y="2143"/>
                  </a:cubicBezTo>
                  <a:cubicBezTo>
                    <a:pt x="485" y="1417"/>
                    <a:pt x="830" y="726"/>
                    <a:pt x="1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38"/>
            <p:cNvSpPr/>
            <p:nvPr/>
          </p:nvSpPr>
          <p:spPr>
            <a:xfrm>
              <a:off x="1690380" y="15684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38"/>
            <p:cNvSpPr/>
            <p:nvPr/>
          </p:nvSpPr>
          <p:spPr>
            <a:xfrm>
              <a:off x="1675683" y="1591942"/>
              <a:ext cx="3599" cy="6215"/>
            </a:xfrm>
            <a:custGeom>
              <a:avLst/>
              <a:gdLst/>
              <a:ahLst/>
              <a:cxnLst/>
              <a:rect l="l" t="t" r="r" b="b"/>
              <a:pathLst>
                <a:path w="381" h="658" extrusionOk="0">
                  <a:moveTo>
                    <a:pt x="312" y="1"/>
                  </a:moveTo>
                  <a:cubicBezTo>
                    <a:pt x="208" y="35"/>
                    <a:pt x="173" y="139"/>
                    <a:pt x="139" y="243"/>
                  </a:cubicBezTo>
                  <a:cubicBezTo>
                    <a:pt x="70" y="381"/>
                    <a:pt x="70" y="519"/>
                    <a:pt x="1" y="658"/>
                  </a:cubicBezTo>
                  <a:cubicBezTo>
                    <a:pt x="173" y="450"/>
                    <a:pt x="381" y="312"/>
                    <a:pt x="3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38"/>
            <p:cNvSpPr/>
            <p:nvPr/>
          </p:nvSpPr>
          <p:spPr>
            <a:xfrm>
              <a:off x="1675683" y="15981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38"/>
            <p:cNvSpPr/>
            <p:nvPr/>
          </p:nvSpPr>
          <p:spPr>
            <a:xfrm>
              <a:off x="1678621" y="15919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38"/>
            <p:cNvSpPr/>
            <p:nvPr/>
          </p:nvSpPr>
          <p:spPr>
            <a:xfrm>
              <a:off x="1700495" y="1540041"/>
              <a:ext cx="3277" cy="7188"/>
            </a:xfrm>
            <a:custGeom>
              <a:avLst/>
              <a:gdLst/>
              <a:ahLst/>
              <a:cxnLst/>
              <a:rect l="l" t="t" r="r" b="b"/>
              <a:pathLst>
                <a:path w="347" h="761" extrusionOk="0">
                  <a:moveTo>
                    <a:pt x="346" y="0"/>
                  </a:moveTo>
                  <a:cubicBezTo>
                    <a:pt x="243" y="277"/>
                    <a:pt x="35" y="484"/>
                    <a:pt x="1" y="760"/>
                  </a:cubicBezTo>
                  <a:cubicBezTo>
                    <a:pt x="173" y="553"/>
                    <a:pt x="346" y="311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38"/>
            <p:cNvSpPr/>
            <p:nvPr/>
          </p:nvSpPr>
          <p:spPr>
            <a:xfrm>
              <a:off x="1696255" y="1547550"/>
              <a:ext cx="3920" cy="6130"/>
            </a:xfrm>
            <a:custGeom>
              <a:avLst/>
              <a:gdLst/>
              <a:ahLst/>
              <a:cxnLst/>
              <a:rect l="l" t="t" r="r" b="b"/>
              <a:pathLst>
                <a:path w="415" h="649" extrusionOk="0">
                  <a:moveTo>
                    <a:pt x="415" y="0"/>
                  </a:moveTo>
                  <a:cubicBezTo>
                    <a:pt x="311" y="0"/>
                    <a:pt x="311" y="104"/>
                    <a:pt x="277" y="173"/>
                  </a:cubicBezTo>
                  <a:cubicBezTo>
                    <a:pt x="173" y="346"/>
                    <a:pt x="138" y="519"/>
                    <a:pt x="0" y="622"/>
                  </a:cubicBezTo>
                  <a:cubicBezTo>
                    <a:pt x="17" y="640"/>
                    <a:pt x="43" y="648"/>
                    <a:pt x="69" y="648"/>
                  </a:cubicBezTo>
                  <a:cubicBezTo>
                    <a:pt x="95" y="648"/>
                    <a:pt x="121" y="640"/>
                    <a:pt x="138" y="622"/>
                  </a:cubicBezTo>
                  <a:cubicBezTo>
                    <a:pt x="208" y="380"/>
                    <a:pt x="415" y="242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38"/>
            <p:cNvSpPr/>
            <p:nvPr/>
          </p:nvSpPr>
          <p:spPr>
            <a:xfrm>
              <a:off x="1700165" y="154721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38"/>
            <p:cNvSpPr/>
            <p:nvPr/>
          </p:nvSpPr>
          <p:spPr>
            <a:xfrm>
              <a:off x="1732164" y="1493355"/>
              <a:ext cx="3929" cy="2050"/>
            </a:xfrm>
            <a:custGeom>
              <a:avLst/>
              <a:gdLst/>
              <a:ahLst/>
              <a:cxnLst/>
              <a:rect l="l" t="t" r="r" b="b"/>
              <a:pathLst>
                <a:path w="416" h="217" extrusionOk="0">
                  <a:moveTo>
                    <a:pt x="242" y="0"/>
                  </a:moveTo>
                  <a:cubicBezTo>
                    <a:pt x="139" y="35"/>
                    <a:pt x="104" y="173"/>
                    <a:pt x="0" y="173"/>
                  </a:cubicBezTo>
                  <a:cubicBezTo>
                    <a:pt x="69" y="173"/>
                    <a:pt x="173" y="173"/>
                    <a:pt x="277" y="208"/>
                  </a:cubicBezTo>
                  <a:cubicBezTo>
                    <a:pt x="294" y="208"/>
                    <a:pt x="320" y="216"/>
                    <a:pt x="342" y="216"/>
                  </a:cubicBezTo>
                  <a:cubicBezTo>
                    <a:pt x="363" y="216"/>
                    <a:pt x="381" y="208"/>
                    <a:pt x="381" y="173"/>
                  </a:cubicBezTo>
                  <a:cubicBezTo>
                    <a:pt x="381" y="104"/>
                    <a:pt x="415" y="69"/>
                    <a:pt x="346" y="35"/>
                  </a:cubicBezTo>
                  <a:cubicBezTo>
                    <a:pt x="311" y="0"/>
                    <a:pt x="277" y="0"/>
                    <a:pt x="2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38"/>
            <p:cNvSpPr/>
            <p:nvPr/>
          </p:nvSpPr>
          <p:spPr>
            <a:xfrm>
              <a:off x="1731834" y="149498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38"/>
            <p:cNvSpPr/>
            <p:nvPr/>
          </p:nvSpPr>
          <p:spPr>
            <a:xfrm>
              <a:off x="1717147" y="15214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38"/>
            <p:cNvSpPr/>
            <p:nvPr/>
          </p:nvSpPr>
          <p:spPr>
            <a:xfrm>
              <a:off x="1692004" y="156387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ubicBezTo>
                    <a:pt x="1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38"/>
            <p:cNvSpPr/>
            <p:nvPr/>
          </p:nvSpPr>
          <p:spPr>
            <a:xfrm>
              <a:off x="1689397" y="1563871"/>
              <a:ext cx="2616" cy="4581"/>
            </a:xfrm>
            <a:custGeom>
              <a:avLst/>
              <a:gdLst/>
              <a:ahLst/>
              <a:cxnLst/>
              <a:rect l="l" t="t" r="r" b="b"/>
              <a:pathLst>
                <a:path w="277" h="485" extrusionOk="0">
                  <a:moveTo>
                    <a:pt x="277" y="0"/>
                  </a:moveTo>
                  <a:lnTo>
                    <a:pt x="277" y="0"/>
                  </a:lnTo>
                  <a:cubicBezTo>
                    <a:pt x="104" y="139"/>
                    <a:pt x="0" y="277"/>
                    <a:pt x="104" y="484"/>
                  </a:cubicBezTo>
                  <a:cubicBezTo>
                    <a:pt x="139" y="311"/>
                    <a:pt x="208" y="173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38"/>
            <p:cNvSpPr/>
            <p:nvPr/>
          </p:nvSpPr>
          <p:spPr>
            <a:xfrm>
              <a:off x="1690049" y="156844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38"/>
            <p:cNvSpPr/>
            <p:nvPr/>
          </p:nvSpPr>
          <p:spPr>
            <a:xfrm>
              <a:off x="1683192" y="160957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38"/>
            <p:cNvSpPr/>
            <p:nvPr/>
          </p:nvSpPr>
          <p:spPr>
            <a:xfrm>
              <a:off x="1683192" y="1607620"/>
              <a:ext cx="1313" cy="1965"/>
            </a:xfrm>
            <a:custGeom>
              <a:avLst/>
              <a:gdLst/>
              <a:ahLst/>
              <a:cxnLst/>
              <a:rect l="l" t="t" r="r" b="b"/>
              <a:pathLst>
                <a:path w="139" h="208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69"/>
                    <a:pt x="1" y="104"/>
                    <a:pt x="1" y="207"/>
                  </a:cubicBezTo>
                  <a:cubicBezTo>
                    <a:pt x="104" y="173"/>
                    <a:pt x="139" y="104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38"/>
            <p:cNvSpPr/>
            <p:nvPr/>
          </p:nvSpPr>
          <p:spPr>
            <a:xfrm>
              <a:off x="1725638" y="1506738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277" y="0"/>
                  </a:moveTo>
                  <a:cubicBezTo>
                    <a:pt x="242" y="173"/>
                    <a:pt x="0" y="242"/>
                    <a:pt x="104" y="415"/>
                  </a:cubicBezTo>
                  <a:cubicBezTo>
                    <a:pt x="138" y="277"/>
                    <a:pt x="311" y="173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38"/>
            <p:cNvSpPr/>
            <p:nvPr/>
          </p:nvSpPr>
          <p:spPr>
            <a:xfrm>
              <a:off x="1726611" y="15106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38"/>
            <p:cNvSpPr/>
            <p:nvPr/>
          </p:nvSpPr>
          <p:spPr>
            <a:xfrm>
              <a:off x="1694942" y="1553425"/>
              <a:ext cx="1974" cy="3920"/>
            </a:xfrm>
            <a:custGeom>
              <a:avLst/>
              <a:gdLst/>
              <a:ahLst/>
              <a:cxnLst/>
              <a:rect l="l" t="t" r="r" b="b"/>
              <a:pathLst>
                <a:path w="209" h="415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5" y="138"/>
                    <a:pt x="70" y="277"/>
                    <a:pt x="1" y="415"/>
                  </a:cubicBezTo>
                  <a:cubicBezTo>
                    <a:pt x="139" y="311"/>
                    <a:pt x="208" y="173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38"/>
            <p:cNvSpPr/>
            <p:nvPr/>
          </p:nvSpPr>
          <p:spPr>
            <a:xfrm>
              <a:off x="1673077" y="1602718"/>
              <a:ext cx="1634" cy="1965"/>
            </a:xfrm>
            <a:custGeom>
              <a:avLst/>
              <a:gdLst/>
              <a:ahLst/>
              <a:cxnLst/>
              <a:rect l="l" t="t" r="r" b="b"/>
              <a:pathLst>
                <a:path w="173" h="208" extrusionOk="0">
                  <a:moveTo>
                    <a:pt x="173" y="1"/>
                  </a:moveTo>
                  <a:cubicBezTo>
                    <a:pt x="35" y="1"/>
                    <a:pt x="0" y="104"/>
                    <a:pt x="0" y="208"/>
                  </a:cubicBezTo>
                  <a:cubicBezTo>
                    <a:pt x="104" y="173"/>
                    <a:pt x="104" y="70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38"/>
            <p:cNvSpPr/>
            <p:nvPr/>
          </p:nvSpPr>
          <p:spPr>
            <a:xfrm>
              <a:off x="1694942" y="1557344"/>
              <a:ext cx="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38"/>
            <p:cNvSpPr/>
            <p:nvPr/>
          </p:nvSpPr>
          <p:spPr>
            <a:xfrm>
              <a:off x="1692987" y="1557344"/>
              <a:ext cx="1965" cy="3268"/>
            </a:xfrm>
            <a:custGeom>
              <a:avLst/>
              <a:gdLst/>
              <a:ahLst/>
              <a:cxnLst/>
              <a:rect l="l" t="t" r="r" b="b"/>
              <a:pathLst>
                <a:path w="208" h="346" extrusionOk="0">
                  <a:moveTo>
                    <a:pt x="173" y="0"/>
                  </a:moveTo>
                  <a:cubicBezTo>
                    <a:pt x="173" y="138"/>
                    <a:pt x="1" y="207"/>
                    <a:pt x="104" y="346"/>
                  </a:cubicBezTo>
                  <a:cubicBezTo>
                    <a:pt x="139" y="242"/>
                    <a:pt x="208" y="138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38"/>
            <p:cNvSpPr/>
            <p:nvPr/>
          </p:nvSpPr>
          <p:spPr>
            <a:xfrm>
              <a:off x="1693969" y="15609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38"/>
            <p:cNvSpPr/>
            <p:nvPr/>
          </p:nvSpPr>
          <p:spPr>
            <a:xfrm>
              <a:off x="1717799" y="151848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104" y="104"/>
                    <a:pt x="0" y="139"/>
                    <a:pt x="70" y="243"/>
                  </a:cubicBezTo>
                  <a:cubicBezTo>
                    <a:pt x="139" y="174"/>
                    <a:pt x="139" y="104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38"/>
            <p:cNvSpPr/>
            <p:nvPr/>
          </p:nvSpPr>
          <p:spPr>
            <a:xfrm>
              <a:off x="1724656" y="151163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38"/>
            <p:cNvSpPr/>
            <p:nvPr/>
          </p:nvSpPr>
          <p:spPr>
            <a:xfrm>
              <a:off x="1723352" y="1511961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8" y="0"/>
                  </a:moveTo>
                  <a:lnTo>
                    <a:pt x="138" y="0"/>
                  </a:lnTo>
                  <a:cubicBezTo>
                    <a:pt x="35" y="70"/>
                    <a:pt x="0" y="139"/>
                    <a:pt x="35" y="242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38"/>
            <p:cNvSpPr/>
            <p:nvPr/>
          </p:nvSpPr>
          <p:spPr>
            <a:xfrm>
              <a:off x="1720084" y="1515229"/>
              <a:ext cx="1965" cy="2616"/>
            </a:xfrm>
            <a:custGeom>
              <a:avLst/>
              <a:gdLst/>
              <a:ahLst/>
              <a:cxnLst/>
              <a:rect l="l" t="t" r="r" b="b"/>
              <a:pathLst>
                <a:path w="208" h="277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4" y="104"/>
                    <a:pt x="0" y="173"/>
                    <a:pt x="70" y="277"/>
                  </a:cubicBezTo>
                  <a:cubicBezTo>
                    <a:pt x="104" y="207"/>
                    <a:pt x="208" y="13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38"/>
            <p:cNvSpPr/>
            <p:nvPr/>
          </p:nvSpPr>
          <p:spPr>
            <a:xfrm>
              <a:off x="1721388" y="15152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38"/>
            <p:cNvSpPr/>
            <p:nvPr/>
          </p:nvSpPr>
          <p:spPr>
            <a:xfrm>
              <a:off x="1731513" y="149498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cubicBezTo>
                    <a:pt x="0" y="35"/>
                    <a:pt x="0" y="35"/>
                    <a:pt x="35" y="69"/>
                  </a:cubicBezTo>
                  <a:cubicBezTo>
                    <a:pt x="69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38"/>
            <p:cNvSpPr/>
            <p:nvPr/>
          </p:nvSpPr>
          <p:spPr>
            <a:xfrm>
              <a:off x="1692089" y="1562766"/>
              <a:ext cx="1237" cy="1115"/>
            </a:xfrm>
            <a:custGeom>
              <a:avLst/>
              <a:gdLst/>
              <a:ahLst/>
              <a:cxnLst/>
              <a:rect l="l" t="t" r="r" b="b"/>
              <a:pathLst>
                <a:path w="131" h="118" extrusionOk="0">
                  <a:moveTo>
                    <a:pt x="65" y="1"/>
                  </a:moveTo>
                  <a:cubicBezTo>
                    <a:pt x="13" y="1"/>
                    <a:pt x="0" y="40"/>
                    <a:pt x="26" y="117"/>
                  </a:cubicBezTo>
                  <a:cubicBezTo>
                    <a:pt x="61" y="83"/>
                    <a:pt x="96" y="14"/>
                    <a:pt x="130" y="14"/>
                  </a:cubicBezTo>
                  <a:cubicBezTo>
                    <a:pt x="104" y="5"/>
                    <a:pt x="8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38"/>
            <p:cNvSpPr/>
            <p:nvPr/>
          </p:nvSpPr>
          <p:spPr>
            <a:xfrm>
              <a:off x="1692335" y="15638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38"/>
            <p:cNvSpPr/>
            <p:nvPr/>
          </p:nvSpPr>
          <p:spPr>
            <a:xfrm>
              <a:off x="1674380" y="160173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lnTo>
                    <a:pt x="35" y="70"/>
                  </a:lnTo>
                  <a:cubicBezTo>
                    <a:pt x="35" y="35"/>
                    <a:pt x="69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38"/>
            <p:cNvSpPr/>
            <p:nvPr/>
          </p:nvSpPr>
          <p:spPr>
            <a:xfrm>
              <a:off x="1674701" y="160238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36"/>
                  </a:lnTo>
                  <a:lnTo>
                    <a:pt x="1" y="36"/>
                  </a:ln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38"/>
            <p:cNvSpPr/>
            <p:nvPr/>
          </p:nvSpPr>
          <p:spPr>
            <a:xfrm>
              <a:off x="1675032" y="15984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cubicBezTo>
                    <a:pt x="70" y="0"/>
                    <a:pt x="0" y="35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38"/>
            <p:cNvSpPr/>
            <p:nvPr/>
          </p:nvSpPr>
          <p:spPr>
            <a:xfrm>
              <a:off x="1675683" y="15981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38"/>
            <p:cNvSpPr/>
            <p:nvPr/>
          </p:nvSpPr>
          <p:spPr>
            <a:xfrm>
              <a:off x="1693317" y="15625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38"/>
            <p:cNvSpPr/>
            <p:nvPr/>
          </p:nvSpPr>
          <p:spPr>
            <a:xfrm>
              <a:off x="1692987" y="1560934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1" y="35"/>
                    <a:pt x="35" y="69"/>
                    <a:pt x="35" y="138"/>
                  </a:cubicBezTo>
                  <a:cubicBezTo>
                    <a:pt x="35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38"/>
            <p:cNvSpPr/>
            <p:nvPr/>
          </p:nvSpPr>
          <p:spPr>
            <a:xfrm>
              <a:off x="1693969" y="15609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38"/>
            <p:cNvSpPr/>
            <p:nvPr/>
          </p:nvSpPr>
          <p:spPr>
            <a:xfrm>
              <a:off x="1678951" y="15919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38"/>
            <p:cNvSpPr/>
            <p:nvPr/>
          </p:nvSpPr>
          <p:spPr>
            <a:xfrm>
              <a:off x="1679272" y="158998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38"/>
            <p:cNvSpPr/>
            <p:nvPr/>
          </p:nvSpPr>
          <p:spPr>
            <a:xfrm>
              <a:off x="1678621" y="1590317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70" y="0"/>
                  </a:moveTo>
                  <a:cubicBezTo>
                    <a:pt x="35" y="35"/>
                    <a:pt x="1" y="104"/>
                    <a:pt x="35" y="173"/>
                  </a:cubicBezTo>
                  <a:cubicBezTo>
                    <a:pt x="104" y="138"/>
                    <a:pt x="104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38"/>
            <p:cNvSpPr/>
            <p:nvPr/>
          </p:nvSpPr>
          <p:spPr>
            <a:xfrm>
              <a:off x="1724004" y="1504830"/>
              <a:ext cx="888" cy="61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76" y="0"/>
                  </a:moveTo>
                  <a:cubicBezTo>
                    <a:pt x="73" y="0"/>
                    <a:pt x="69" y="8"/>
                    <a:pt x="69" y="30"/>
                  </a:cubicBezTo>
                  <a:lnTo>
                    <a:pt x="35" y="30"/>
                  </a:lnTo>
                  <a:cubicBezTo>
                    <a:pt x="0" y="30"/>
                    <a:pt x="0" y="30"/>
                    <a:pt x="0" y="64"/>
                  </a:cubicBezTo>
                  <a:lnTo>
                    <a:pt x="69" y="64"/>
                  </a:lnTo>
                  <a:cubicBezTo>
                    <a:pt x="93" y="40"/>
                    <a:pt x="84" y="0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38"/>
            <p:cNvSpPr/>
            <p:nvPr/>
          </p:nvSpPr>
          <p:spPr>
            <a:xfrm>
              <a:off x="1719791" y="1511961"/>
              <a:ext cx="1275" cy="1643"/>
            </a:xfrm>
            <a:custGeom>
              <a:avLst/>
              <a:gdLst/>
              <a:ahLst/>
              <a:cxnLst/>
              <a:rect l="l" t="t" r="r" b="b"/>
              <a:pathLst>
                <a:path w="135" h="174" extrusionOk="0">
                  <a:moveTo>
                    <a:pt x="66" y="0"/>
                  </a:moveTo>
                  <a:cubicBezTo>
                    <a:pt x="71" y="8"/>
                    <a:pt x="75" y="15"/>
                    <a:pt x="80" y="21"/>
                  </a:cubicBezTo>
                  <a:lnTo>
                    <a:pt x="80" y="21"/>
                  </a:lnTo>
                  <a:cubicBezTo>
                    <a:pt x="86" y="15"/>
                    <a:pt x="93" y="8"/>
                    <a:pt x="101" y="0"/>
                  </a:cubicBezTo>
                  <a:close/>
                  <a:moveTo>
                    <a:pt x="80" y="21"/>
                  </a:moveTo>
                  <a:lnTo>
                    <a:pt x="80" y="21"/>
                  </a:lnTo>
                  <a:cubicBezTo>
                    <a:pt x="25" y="77"/>
                    <a:pt x="1" y="112"/>
                    <a:pt x="31" y="173"/>
                  </a:cubicBezTo>
                  <a:cubicBezTo>
                    <a:pt x="128" y="141"/>
                    <a:pt x="135" y="109"/>
                    <a:pt x="8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38"/>
            <p:cNvSpPr/>
            <p:nvPr/>
          </p:nvSpPr>
          <p:spPr>
            <a:xfrm>
              <a:off x="1718129" y="151391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70"/>
                    <a:pt x="0" y="105"/>
                    <a:pt x="0" y="174"/>
                  </a:cubicBezTo>
                  <a:cubicBezTo>
                    <a:pt x="35" y="105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38"/>
            <p:cNvSpPr/>
            <p:nvPr/>
          </p:nvSpPr>
          <p:spPr>
            <a:xfrm>
              <a:off x="1711924" y="15286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38"/>
            <p:cNvSpPr/>
            <p:nvPr/>
          </p:nvSpPr>
          <p:spPr>
            <a:xfrm>
              <a:off x="1713879" y="152664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38"/>
            <p:cNvSpPr/>
            <p:nvPr/>
          </p:nvSpPr>
          <p:spPr>
            <a:xfrm>
              <a:off x="1713879" y="1521425"/>
              <a:ext cx="3599" cy="5563"/>
            </a:xfrm>
            <a:custGeom>
              <a:avLst/>
              <a:gdLst/>
              <a:ahLst/>
              <a:cxnLst/>
              <a:rect l="l" t="t" r="r" b="b"/>
              <a:pathLst>
                <a:path w="381" h="589" extrusionOk="0">
                  <a:moveTo>
                    <a:pt x="346" y="1"/>
                  </a:moveTo>
                  <a:lnTo>
                    <a:pt x="346" y="1"/>
                  </a:lnTo>
                  <a:cubicBezTo>
                    <a:pt x="208" y="174"/>
                    <a:pt x="1" y="312"/>
                    <a:pt x="35" y="554"/>
                  </a:cubicBezTo>
                  <a:cubicBezTo>
                    <a:pt x="35" y="450"/>
                    <a:pt x="139" y="416"/>
                    <a:pt x="174" y="346"/>
                  </a:cubicBezTo>
                  <a:cubicBezTo>
                    <a:pt x="243" y="208"/>
                    <a:pt x="381" y="139"/>
                    <a:pt x="346" y="1"/>
                  </a:cubicBezTo>
                  <a:close/>
                  <a:moveTo>
                    <a:pt x="1" y="554"/>
                  </a:moveTo>
                  <a:cubicBezTo>
                    <a:pt x="1" y="554"/>
                    <a:pt x="1" y="554"/>
                    <a:pt x="1" y="588"/>
                  </a:cubicBezTo>
                  <a:lnTo>
                    <a:pt x="35" y="588"/>
                  </a:lnTo>
                  <a:lnTo>
                    <a:pt x="35" y="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38"/>
            <p:cNvSpPr/>
            <p:nvPr/>
          </p:nvSpPr>
          <p:spPr>
            <a:xfrm>
              <a:off x="1718129" y="151555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38"/>
            <p:cNvSpPr/>
            <p:nvPr/>
          </p:nvSpPr>
          <p:spPr>
            <a:xfrm>
              <a:off x="1723673" y="151424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38"/>
            <p:cNvSpPr/>
            <p:nvPr/>
          </p:nvSpPr>
          <p:spPr>
            <a:xfrm>
              <a:off x="1722691" y="1514247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0"/>
                  </a:moveTo>
                  <a:cubicBezTo>
                    <a:pt x="70" y="0"/>
                    <a:pt x="36" y="0"/>
                    <a:pt x="1" y="70"/>
                  </a:cubicBezTo>
                  <a:cubicBezTo>
                    <a:pt x="36" y="35"/>
                    <a:pt x="70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38"/>
            <p:cNvSpPr/>
            <p:nvPr/>
          </p:nvSpPr>
          <p:spPr>
            <a:xfrm>
              <a:off x="1721388" y="1514899"/>
              <a:ext cx="1313" cy="718"/>
            </a:xfrm>
            <a:custGeom>
              <a:avLst/>
              <a:gdLst/>
              <a:ahLst/>
              <a:cxnLst/>
              <a:rect l="l" t="t" r="r" b="b"/>
              <a:pathLst>
                <a:path w="139" h="76" extrusionOk="0">
                  <a:moveTo>
                    <a:pt x="139" y="1"/>
                  </a:moveTo>
                  <a:cubicBezTo>
                    <a:pt x="104" y="35"/>
                    <a:pt x="35" y="35"/>
                    <a:pt x="1" y="35"/>
                  </a:cubicBezTo>
                  <a:cubicBezTo>
                    <a:pt x="21" y="55"/>
                    <a:pt x="52" y="75"/>
                    <a:pt x="82" y="75"/>
                  </a:cubicBezTo>
                  <a:cubicBezTo>
                    <a:pt x="104" y="75"/>
                    <a:pt x="124" y="64"/>
                    <a:pt x="139" y="35"/>
                  </a:cubicBezTo>
                  <a:cubicBezTo>
                    <a:pt x="139" y="1"/>
                    <a:pt x="139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38"/>
            <p:cNvSpPr/>
            <p:nvPr/>
          </p:nvSpPr>
          <p:spPr>
            <a:xfrm>
              <a:off x="1718450" y="1513595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3" y="0"/>
                  </a:moveTo>
                  <a:cubicBezTo>
                    <a:pt x="104" y="0"/>
                    <a:pt x="70" y="0"/>
                    <a:pt x="1" y="35"/>
                  </a:cubicBez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lnTo>
                    <a:pt x="1" y="35"/>
                  </a:lnTo>
                  <a:cubicBezTo>
                    <a:pt x="70" y="0"/>
                    <a:pt x="10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38"/>
            <p:cNvSpPr/>
            <p:nvPr/>
          </p:nvSpPr>
          <p:spPr>
            <a:xfrm>
              <a:off x="1724656" y="151163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38"/>
            <p:cNvSpPr/>
            <p:nvPr/>
          </p:nvSpPr>
          <p:spPr>
            <a:xfrm>
              <a:off x="1724656" y="1510979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0" y="35"/>
                    <a:pt x="0" y="70"/>
                  </a:cubicBezTo>
                  <a:cubicBezTo>
                    <a:pt x="69" y="70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38"/>
            <p:cNvSpPr/>
            <p:nvPr/>
          </p:nvSpPr>
          <p:spPr>
            <a:xfrm>
              <a:off x="1725307" y="151097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38"/>
            <p:cNvSpPr/>
            <p:nvPr/>
          </p:nvSpPr>
          <p:spPr>
            <a:xfrm>
              <a:off x="1720415" y="151196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38"/>
            <p:cNvSpPr/>
            <p:nvPr/>
          </p:nvSpPr>
          <p:spPr>
            <a:xfrm>
              <a:off x="1725638" y="1510441"/>
              <a:ext cx="982" cy="548"/>
            </a:xfrm>
            <a:custGeom>
              <a:avLst/>
              <a:gdLst/>
              <a:ahLst/>
              <a:cxnLst/>
              <a:rect l="l" t="t" r="r" b="b"/>
              <a:pathLst>
                <a:path w="104" h="58" extrusionOk="0">
                  <a:moveTo>
                    <a:pt x="36" y="0"/>
                  </a:moveTo>
                  <a:cubicBezTo>
                    <a:pt x="12" y="0"/>
                    <a:pt x="0" y="17"/>
                    <a:pt x="0" y="58"/>
                  </a:cubicBezTo>
                  <a:cubicBezTo>
                    <a:pt x="35" y="58"/>
                    <a:pt x="69" y="58"/>
                    <a:pt x="104" y="23"/>
                  </a:cubicBezTo>
                  <a:cubicBezTo>
                    <a:pt x="75" y="9"/>
                    <a:pt x="52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38"/>
            <p:cNvSpPr/>
            <p:nvPr/>
          </p:nvSpPr>
          <p:spPr>
            <a:xfrm>
              <a:off x="1725307" y="151097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35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38"/>
            <p:cNvSpPr/>
            <p:nvPr/>
          </p:nvSpPr>
          <p:spPr>
            <a:xfrm>
              <a:off x="1726611" y="15106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38"/>
            <p:cNvSpPr/>
            <p:nvPr/>
          </p:nvSpPr>
          <p:spPr>
            <a:xfrm>
              <a:off x="1717147" y="1520773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70"/>
                  </a:moveTo>
                  <a:lnTo>
                    <a:pt x="0" y="70"/>
                  </a:lnTo>
                  <a:cubicBezTo>
                    <a:pt x="35" y="35"/>
                    <a:pt x="104" y="35"/>
                    <a:pt x="139" y="1"/>
                  </a:cubicBezTo>
                  <a:lnTo>
                    <a:pt x="139" y="1"/>
                  </a:lnTo>
                  <a:cubicBezTo>
                    <a:pt x="139" y="1"/>
                    <a:pt x="139" y="1"/>
                    <a:pt x="139" y="1"/>
                  </a:cubicBezTo>
                  <a:lnTo>
                    <a:pt x="139" y="1"/>
                  </a:lnTo>
                  <a:cubicBezTo>
                    <a:pt x="104" y="35"/>
                    <a:pt x="35" y="35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38"/>
            <p:cNvSpPr/>
            <p:nvPr/>
          </p:nvSpPr>
          <p:spPr>
            <a:xfrm>
              <a:off x="1719102" y="1517836"/>
              <a:ext cx="1643" cy="661"/>
            </a:xfrm>
            <a:custGeom>
              <a:avLst/>
              <a:gdLst/>
              <a:ahLst/>
              <a:cxnLst/>
              <a:rect l="l" t="t" r="r" b="b"/>
              <a:pathLst>
                <a:path w="174" h="70" extrusionOk="0">
                  <a:moveTo>
                    <a:pt x="1" y="70"/>
                  </a:moveTo>
                  <a:lnTo>
                    <a:pt x="1" y="70"/>
                  </a:lnTo>
                  <a:lnTo>
                    <a:pt x="1" y="70"/>
                  </a:lnTo>
                  <a:cubicBezTo>
                    <a:pt x="1" y="70"/>
                    <a:pt x="1" y="70"/>
                    <a:pt x="1" y="70"/>
                  </a:cubicBezTo>
                  <a:cubicBezTo>
                    <a:pt x="70" y="35"/>
                    <a:pt x="104" y="35"/>
                    <a:pt x="174" y="1"/>
                  </a:cubicBezTo>
                  <a:lnTo>
                    <a:pt x="174" y="1"/>
                  </a:lnTo>
                  <a:cubicBezTo>
                    <a:pt x="174" y="1"/>
                    <a:pt x="174" y="1"/>
                    <a:pt x="174" y="1"/>
                  </a:cubicBezTo>
                  <a:lnTo>
                    <a:pt x="174" y="1"/>
                  </a:lnTo>
                  <a:cubicBezTo>
                    <a:pt x="104" y="35"/>
                    <a:pt x="70" y="35"/>
                    <a:pt x="1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38"/>
            <p:cNvSpPr/>
            <p:nvPr/>
          </p:nvSpPr>
          <p:spPr>
            <a:xfrm>
              <a:off x="1725638" y="150412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38"/>
            <p:cNvSpPr/>
            <p:nvPr/>
          </p:nvSpPr>
          <p:spPr>
            <a:xfrm>
              <a:off x="1729879" y="1498578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0"/>
                  </a:lnTo>
                  <a:cubicBezTo>
                    <a:pt x="0" y="35"/>
                    <a:pt x="0" y="35"/>
                    <a:pt x="0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38"/>
            <p:cNvSpPr/>
            <p:nvPr/>
          </p:nvSpPr>
          <p:spPr>
            <a:xfrm>
              <a:off x="1721388" y="1509345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38"/>
            <p:cNvSpPr/>
            <p:nvPr/>
          </p:nvSpPr>
          <p:spPr>
            <a:xfrm>
              <a:off x="1724656" y="1504122"/>
              <a:ext cx="992" cy="671"/>
            </a:xfrm>
            <a:custGeom>
              <a:avLst/>
              <a:gdLst/>
              <a:ahLst/>
              <a:cxnLst/>
              <a:rect l="l" t="t" r="r" b="b"/>
              <a:pathLst>
                <a:path w="105" h="71" extrusionOk="0">
                  <a:moveTo>
                    <a:pt x="104" y="1"/>
                  </a:moveTo>
                  <a:cubicBezTo>
                    <a:pt x="70" y="35"/>
                    <a:pt x="35" y="70"/>
                    <a:pt x="0" y="70"/>
                  </a:cubicBezTo>
                  <a:lnTo>
                    <a:pt x="0" y="70"/>
                  </a:lnTo>
                  <a:cubicBezTo>
                    <a:pt x="35" y="70"/>
                    <a:pt x="70" y="35"/>
                    <a:pt x="104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38"/>
            <p:cNvSpPr/>
            <p:nvPr/>
          </p:nvSpPr>
          <p:spPr>
            <a:xfrm>
              <a:off x="1622801" y="1554398"/>
              <a:ext cx="4571" cy="15405"/>
            </a:xfrm>
            <a:custGeom>
              <a:avLst/>
              <a:gdLst/>
              <a:ahLst/>
              <a:cxnLst/>
              <a:rect l="l" t="t" r="r" b="b"/>
              <a:pathLst>
                <a:path w="484" h="1631" extrusionOk="0">
                  <a:moveTo>
                    <a:pt x="311" y="1"/>
                  </a:moveTo>
                  <a:cubicBezTo>
                    <a:pt x="207" y="554"/>
                    <a:pt x="35" y="1072"/>
                    <a:pt x="0" y="1625"/>
                  </a:cubicBezTo>
                  <a:cubicBezTo>
                    <a:pt x="15" y="1629"/>
                    <a:pt x="28" y="1631"/>
                    <a:pt x="41" y="1631"/>
                  </a:cubicBezTo>
                  <a:cubicBezTo>
                    <a:pt x="145" y="1631"/>
                    <a:pt x="173" y="1511"/>
                    <a:pt x="173" y="1418"/>
                  </a:cubicBezTo>
                  <a:cubicBezTo>
                    <a:pt x="207" y="1176"/>
                    <a:pt x="277" y="969"/>
                    <a:pt x="346" y="727"/>
                  </a:cubicBezTo>
                  <a:cubicBezTo>
                    <a:pt x="415" y="554"/>
                    <a:pt x="484" y="381"/>
                    <a:pt x="484" y="174"/>
                  </a:cubicBezTo>
                  <a:cubicBezTo>
                    <a:pt x="484" y="105"/>
                    <a:pt x="484" y="1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38"/>
            <p:cNvSpPr/>
            <p:nvPr/>
          </p:nvSpPr>
          <p:spPr>
            <a:xfrm>
              <a:off x="1622801" y="15697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38"/>
            <p:cNvSpPr/>
            <p:nvPr/>
          </p:nvSpPr>
          <p:spPr>
            <a:xfrm>
              <a:off x="1633568" y="15511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38"/>
            <p:cNvSpPr/>
            <p:nvPr/>
          </p:nvSpPr>
          <p:spPr>
            <a:xfrm>
              <a:off x="1627363" y="1551460"/>
              <a:ext cx="6215" cy="19598"/>
            </a:xfrm>
            <a:custGeom>
              <a:avLst/>
              <a:gdLst/>
              <a:ahLst/>
              <a:cxnLst/>
              <a:rect l="l" t="t" r="r" b="b"/>
              <a:pathLst>
                <a:path w="658" h="2075" extrusionOk="0">
                  <a:moveTo>
                    <a:pt x="658" y="1"/>
                  </a:moveTo>
                  <a:cubicBezTo>
                    <a:pt x="519" y="70"/>
                    <a:pt x="519" y="208"/>
                    <a:pt x="485" y="312"/>
                  </a:cubicBezTo>
                  <a:cubicBezTo>
                    <a:pt x="347" y="692"/>
                    <a:pt x="208" y="1107"/>
                    <a:pt x="70" y="1487"/>
                  </a:cubicBezTo>
                  <a:cubicBezTo>
                    <a:pt x="1" y="1729"/>
                    <a:pt x="1" y="1729"/>
                    <a:pt x="36" y="2075"/>
                  </a:cubicBezTo>
                  <a:cubicBezTo>
                    <a:pt x="312" y="1349"/>
                    <a:pt x="485" y="658"/>
                    <a:pt x="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38"/>
            <p:cNvSpPr/>
            <p:nvPr/>
          </p:nvSpPr>
          <p:spPr>
            <a:xfrm>
              <a:off x="1636251" y="1539663"/>
              <a:ext cx="1898" cy="1691"/>
            </a:xfrm>
            <a:custGeom>
              <a:avLst/>
              <a:gdLst/>
              <a:ahLst/>
              <a:cxnLst/>
              <a:rect l="l" t="t" r="r" b="b"/>
              <a:pathLst>
                <a:path w="201" h="179" extrusionOk="0">
                  <a:moveTo>
                    <a:pt x="68" y="0"/>
                  </a:moveTo>
                  <a:cubicBezTo>
                    <a:pt x="1" y="0"/>
                    <a:pt x="32" y="117"/>
                    <a:pt x="62" y="178"/>
                  </a:cubicBezTo>
                  <a:cubicBezTo>
                    <a:pt x="62" y="178"/>
                    <a:pt x="97" y="144"/>
                    <a:pt x="97" y="144"/>
                  </a:cubicBezTo>
                  <a:cubicBezTo>
                    <a:pt x="131" y="75"/>
                    <a:pt x="201" y="5"/>
                    <a:pt x="97" y="5"/>
                  </a:cubicBezTo>
                  <a:cubicBezTo>
                    <a:pt x="86" y="2"/>
                    <a:pt x="76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38"/>
            <p:cNvSpPr/>
            <p:nvPr/>
          </p:nvSpPr>
          <p:spPr>
            <a:xfrm>
              <a:off x="1634872" y="1543630"/>
              <a:ext cx="1322" cy="2295"/>
            </a:xfrm>
            <a:custGeom>
              <a:avLst/>
              <a:gdLst/>
              <a:ahLst/>
              <a:cxnLst/>
              <a:rect l="l" t="t" r="r" b="b"/>
              <a:pathLst>
                <a:path w="140" h="243" extrusionOk="0">
                  <a:moveTo>
                    <a:pt x="105" y="0"/>
                  </a:moveTo>
                  <a:cubicBezTo>
                    <a:pt x="36" y="104"/>
                    <a:pt x="1" y="173"/>
                    <a:pt x="70" y="242"/>
                  </a:cubicBezTo>
                  <a:cubicBezTo>
                    <a:pt x="70" y="173"/>
                    <a:pt x="139" y="104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38"/>
            <p:cNvSpPr/>
            <p:nvPr/>
          </p:nvSpPr>
          <p:spPr>
            <a:xfrm>
              <a:off x="1633568" y="15511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38"/>
            <p:cNvSpPr/>
            <p:nvPr/>
          </p:nvSpPr>
          <p:spPr>
            <a:xfrm>
              <a:off x="1633568" y="1547550"/>
              <a:ext cx="1313" cy="3599"/>
            </a:xfrm>
            <a:custGeom>
              <a:avLst/>
              <a:gdLst/>
              <a:ahLst/>
              <a:cxnLst/>
              <a:rect l="l" t="t" r="r" b="b"/>
              <a:pathLst>
                <a:path w="139" h="381" extrusionOk="0">
                  <a:moveTo>
                    <a:pt x="139" y="0"/>
                  </a:moveTo>
                  <a:lnTo>
                    <a:pt x="139" y="0"/>
                  </a:lnTo>
                  <a:cubicBezTo>
                    <a:pt x="35" y="138"/>
                    <a:pt x="1" y="242"/>
                    <a:pt x="1" y="380"/>
                  </a:cubicBezTo>
                  <a:cubicBezTo>
                    <a:pt x="70" y="277"/>
                    <a:pt x="139" y="173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38"/>
            <p:cNvSpPr/>
            <p:nvPr/>
          </p:nvSpPr>
          <p:spPr>
            <a:xfrm>
              <a:off x="1651523" y="147898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38"/>
            <p:cNvSpPr/>
            <p:nvPr/>
          </p:nvSpPr>
          <p:spPr>
            <a:xfrm>
              <a:off x="1650550" y="1479310"/>
              <a:ext cx="982" cy="4260"/>
            </a:xfrm>
            <a:custGeom>
              <a:avLst/>
              <a:gdLst/>
              <a:ahLst/>
              <a:cxnLst/>
              <a:rect l="l" t="t" r="r" b="b"/>
              <a:pathLst>
                <a:path w="104" h="451" extrusionOk="0">
                  <a:moveTo>
                    <a:pt x="104" y="1"/>
                  </a:moveTo>
                  <a:cubicBezTo>
                    <a:pt x="0" y="139"/>
                    <a:pt x="35" y="277"/>
                    <a:pt x="35" y="450"/>
                  </a:cubicBezTo>
                  <a:cubicBezTo>
                    <a:pt x="69" y="277"/>
                    <a:pt x="35" y="139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38"/>
            <p:cNvSpPr/>
            <p:nvPr/>
          </p:nvSpPr>
          <p:spPr>
            <a:xfrm>
              <a:off x="1650871" y="148356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38"/>
            <p:cNvSpPr/>
            <p:nvPr/>
          </p:nvSpPr>
          <p:spPr>
            <a:xfrm>
              <a:off x="1622140" y="1569746"/>
              <a:ext cx="1322" cy="2947"/>
            </a:xfrm>
            <a:custGeom>
              <a:avLst/>
              <a:gdLst/>
              <a:ahLst/>
              <a:cxnLst/>
              <a:rect l="l" t="t" r="r" b="b"/>
              <a:pathLst>
                <a:path w="140" h="312" extrusionOk="0">
                  <a:moveTo>
                    <a:pt x="70" y="1"/>
                  </a:moveTo>
                  <a:cubicBezTo>
                    <a:pt x="70" y="104"/>
                    <a:pt x="1" y="208"/>
                    <a:pt x="35" y="312"/>
                  </a:cubicBezTo>
                  <a:cubicBezTo>
                    <a:pt x="139" y="208"/>
                    <a:pt x="70" y="104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38"/>
            <p:cNvSpPr/>
            <p:nvPr/>
          </p:nvSpPr>
          <p:spPr>
            <a:xfrm>
              <a:off x="1622801" y="15697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38"/>
            <p:cNvSpPr/>
            <p:nvPr/>
          </p:nvSpPr>
          <p:spPr>
            <a:xfrm>
              <a:off x="1622470" y="157268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38"/>
            <p:cNvSpPr/>
            <p:nvPr/>
          </p:nvSpPr>
          <p:spPr>
            <a:xfrm>
              <a:off x="1636506" y="155244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35" y="35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38"/>
            <p:cNvSpPr/>
            <p:nvPr/>
          </p:nvSpPr>
          <p:spPr>
            <a:xfrm>
              <a:off x="1637488" y="1548523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35" y="70"/>
                    <a:pt x="35" y="35"/>
                    <a:pt x="35" y="35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38"/>
            <p:cNvSpPr/>
            <p:nvPr/>
          </p:nvSpPr>
          <p:spPr>
            <a:xfrm>
              <a:off x="1621488" y="1582988"/>
              <a:ext cx="661" cy="1133"/>
            </a:xfrm>
            <a:custGeom>
              <a:avLst/>
              <a:gdLst/>
              <a:ahLst/>
              <a:cxnLst/>
              <a:rect l="l" t="t" r="r" b="b"/>
              <a:pathLst>
                <a:path w="70" h="120" extrusionOk="0">
                  <a:moveTo>
                    <a:pt x="44" y="0"/>
                  </a:moveTo>
                  <a:cubicBezTo>
                    <a:pt x="39" y="0"/>
                    <a:pt x="35" y="4"/>
                    <a:pt x="35" y="16"/>
                  </a:cubicBezTo>
                  <a:cubicBezTo>
                    <a:pt x="1" y="50"/>
                    <a:pt x="35" y="85"/>
                    <a:pt x="70" y="119"/>
                  </a:cubicBezTo>
                  <a:cubicBezTo>
                    <a:pt x="70" y="85"/>
                    <a:pt x="70" y="50"/>
                    <a:pt x="70" y="16"/>
                  </a:cubicBezTo>
                  <a:cubicBezTo>
                    <a:pt x="70" y="16"/>
                    <a:pt x="55" y="0"/>
                    <a:pt x="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38"/>
            <p:cNvSpPr/>
            <p:nvPr/>
          </p:nvSpPr>
          <p:spPr>
            <a:xfrm>
              <a:off x="1622140" y="15841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38"/>
            <p:cNvSpPr/>
            <p:nvPr/>
          </p:nvSpPr>
          <p:spPr>
            <a:xfrm>
              <a:off x="1637488" y="1536773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38"/>
            <p:cNvSpPr/>
            <p:nvPr/>
          </p:nvSpPr>
          <p:spPr>
            <a:xfrm>
              <a:off x="1651523" y="147898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cubicBezTo>
                    <a:pt x="1" y="0"/>
                    <a:pt x="1" y="35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38"/>
            <p:cNvSpPr/>
            <p:nvPr/>
          </p:nvSpPr>
          <p:spPr>
            <a:xfrm>
              <a:off x="1806600" y="1710778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104"/>
                  </a:moveTo>
                  <a:lnTo>
                    <a:pt x="0" y="104"/>
                  </a:ln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38"/>
            <p:cNvSpPr/>
            <p:nvPr/>
          </p:nvSpPr>
          <p:spPr>
            <a:xfrm>
              <a:off x="1802680" y="17140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38"/>
            <p:cNvSpPr/>
            <p:nvPr/>
          </p:nvSpPr>
          <p:spPr>
            <a:xfrm>
              <a:off x="1802680" y="1711610"/>
              <a:ext cx="3929" cy="2446"/>
            </a:xfrm>
            <a:custGeom>
              <a:avLst/>
              <a:gdLst/>
              <a:ahLst/>
              <a:cxnLst/>
              <a:rect l="l" t="t" r="r" b="b"/>
              <a:pathLst>
                <a:path w="416" h="259" extrusionOk="0">
                  <a:moveTo>
                    <a:pt x="313" y="1"/>
                  </a:moveTo>
                  <a:cubicBezTo>
                    <a:pt x="151" y="1"/>
                    <a:pt x="88" y="142"/>
                    <a:pt x="0" y="258"/>
                  </a:cubicBezTo>
                  <a:cubicBezTo>
                    <a:pt x="173" y="224"/>
                    <a:pt x="242" y="51"/>
                    <a:pt x="415" y="16"/>
                  </a:cubicBezTo>
                  <a:cubicBezTo>
                    <a:pt x="377" y="5"/>
                    <a:pt x="344" y="1"/>
                    <a:pt x="3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38"/>
            <p:cNvSpPr/>
            <p:nvPr/>
          </p:nvSpPr>
          <p:spPr>
            <a:xfrm>
              <a:off x="1847081" y="167453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38"/>
            <p:cNvSpPr/>
            <p:nvPr/>
          </p:nvSpPr>
          <p:spPr>
            <a:xfrm>
              <a:off x="1846430" y="1673565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35" y="0"/>
                  </a:moveTo>
                  <a:cubicBezTo>
                    <a:pt x="35" y="35"/>
                    <a:pt x="0" y="104"/>
                    <a:pt x="69" y="104"/>
                  </a:cubicBezTo>
                  <a:cubicBezTo>
                    <a:pt x="69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38"/>
            <p:cNvSpPr/>
            <p:nvPr/>
          </p:nvSpPr>
          <p:spPr>
            <a:xfrm>
              <a:off x="1802680" y="171404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38"/>
            <p:cNvSpPr/>
            <p:nvPr/>
          </p:nvSpPr>
          <p:spPr>
            <a:xfrm>
              <a:off x="1802029" y="171535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38"/>
            <p:cNvSpPr/>
            <p:nvPr/>
          </p:nvSpPr>
          <p:spPr>
            <a:xfrm>
              <a:off x="1802029" y="171436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1"/>
                  </a:moveTo>
                  <a:cubicBezTo>
                    <a:pt x="0" y="1"/>
                    <a:pt x="0" y="35"/>
                    <a:pt x="0" y="10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38"/>
            <p:cNvSpPr/>
            <p:nvPr/>
          </p:nvSpPr>
          <p:spPr>
            <a:xfrm>
              <a:off x="1851974" y="1666708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38"/>
            <p:cNvSpPr/>
            <p:nvPr/>
          </p:nvSpPr>
          <p:spPr>
            <a:xfrm>
              <a:off x="1846430" y="167323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38"/>
            <p:cNvSpPr/>
            <p:nvPr/>
          </p:nvSpPr>
          <p:spPr>
            <a:xfrm>
              <a:off x="1847081" y="1673235"/>
              <a:ext cx="1313" cy="9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39" y="1"/>
                  </a:moveTo>
                  <a:lnTo>
                    <a:pt x="139" y="1"/>
                  </a:lnTo>
                  <a:lnTo>
                    <a:pt x="104" y="1"/>
                  </a:lnTo>
                  <a:lnTo>
                    <a:pt x="0" y="1"/>
                  </a:lnTo>
                  <a:cubicBezTo>
                    <a:pt x="35" y="1"/>
                    <a:pt x="69" y="1"/>
                    <a:pt x="104" y="1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38"/>
            <p:cNvSpPr/>
            <p:nvPr/>
          </p:nvSpPr>
          <p:spPr>
            <a:xfrm>
              <a:off x="1848054" y="167291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38"/>
            <p:cNvSpPr/>
            <p:nvPr/>
          </p:nvSpPr>
          <p:spPr>
            <a:xfrm>
              <a:off x="1810189" y="170718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38"/>
            <p:cNvSpPr/>
            <p:nvPr/>
          </p:nvSpPr>
          <p:spPr>
            <a:xfrm>
              <a:off x="1810510" y="170685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lnTo>
                    <a:pt x="36" y="1"/>
                  </a:lnTo>
                  <a:lnTo>
                    <a:pt x="1" y="35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38"/>
            <p:cNvSpPr/>
            <p:nvPr/>
          </p:nvSpPr>
          <p:spPr>
            <a:xfrm>
              <a:off x="1810841" y="170653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38"/>
            <p:cNvSpPr/>
            <p:nvPr/>
          </p:nvSpPr>
          <p:spPr>
            <a:xfrm>
              <a:off x="1812579" y="1704252"/>
              <a:ext cx="557" cy="482"/>
            </a:xfrm>
            <a:custGeom>
              <a:avLst/>
              <a:gdLst/>
              <a:ahLst/>
              <a:cxnLst/>
              <a:rect l="l" t="t" r="r" b="b"/>
              <a:pathLst>
                <a:path w="59" h="51" extrusionOk="0">
                  <a:moveTo>
                    <a:pt x="24" y="0"/>
                  </a:moveTo>
                  <a:lnTo>
                    <a:pt x="24" y="35"/>
                  </a:lnTo>
                  <a:cubicBezTo>
                    <a:pt x="1" y="35"/>
                    <a:pt x="9" y="50"/>
                    <a:pt x="27" y="50"/>
                  </a:cubicBezTo>
                  <a:cubicBezTo>
                    <a:pt x="35" y="50"/>
                    <a:pt x="47" y="46"/>
                    <a:pt x="59" y="35"/>
                  </a:cubicBezTo>
                  <a:cubicBezTo>
                    <a:pt x="59" y="35"/>
                    <a:pt x="24" y="0"/>
                    <a:pt x="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38"/>
            <p:cNvSpPr/>
            <p:nvPr/>
          </p:nvSpPr>
          <p:spPr>
            <a:xfrm>
              <a:off x="1813127" y="1704573"/>
              <a:ext cx="227" cy="161"/>
            </a:xfrm>
            <a:custGeom>
              <a:avLst/>
              <a:gdLst/>
              <a:ahLst/>
              <a:cxnLst/>
              <a:rect l="l" t="t" r="r" b="b"/>
              <a:pathLst>
                <a:path w="24" h="17" extrusionOk="0">
                  <a:moveTo>
                    <a:pt x="1" y="1"/>
                  </a:moveTo>
                  <a:cubicBezTo>
                    <a:pt x="1" y="12"/>
                    <a:pt x="4" y="16"/>
                    <a:pt x="8" y="16"/>
                  </a:cubicBezTo>
                  <a:cubicBezTo>
                    <a:pt x="16" y="16"/>
                    <a:pt x="2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38"/>
            <p:cNvSpPr/>
            <p:nvPr/>
          </p:nvSpPr>
          <p:spPr>
            <a:xfrm>
              <a:off x="1806600" y="1710127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6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38"/>
            <p:cNvSpPr/>
            <p:nvPr/>
          </p:nvSpPr>
          <p:spPr>
            <a:xfrm>
              <a:off x="1807252" y="1710127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69" y="0"/>
                  </a:moveTo>
                  <a:lnTo>
                    <a:pt x="69" y="0"/>
                  </a:lnTo>
                  <a:lnTo>
                    <a:pt x="0" y="0"/>
                  </a:lnTo>
                  <a:lnTo>
                    <a:pt x="69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38"/>
            <p:cNvSpPr/>
            <p:nvPr/>
          </p:nvSpPr>
          <p:spPr>
            <a:xfrm>
              <a:off x="1806600" y="1708823"/>
              <a:ext cx="1643" cy="1313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173" y="0"/>
                  </a:moveTo>
                  <a:lnTo>
                    <a:pt x="173" y="0"/>
                  </a:lnTo>
                  <a:cubicBezTo>
                    <a:pt x="0" y="35"/>
                    <a:pt x="138" y="104"/>
                    <a:pt x="138" y="138"/>
                  </a:cubicBezTo>
                  <a:cubicBezTo>
                    <a:pt x="173" y="104"/>
                    <a:pt x="173" y="35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38"/>
            <p:cNvSpPr/>
            <p:nvPr/>
          </p:nvSpPr>
          <p:spPr>
            <a:xfrm>
              <a:off x="1808234" y="1708823"/>
              <a:ext cx="1313" cy="671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0" y="0"/>
                  </a:moveTo>
                  <a:cubicBezTo>
                    <a:pt x="22" y="22"/>
                    <a:pt x="43" y="70"/>
                    <a:pt x="73" y="70"/>
                  </a:cubicBezTo>
                  <a:cubicBezTo>
                    <a:pt x="91" y="70"/>
                    <a:pt x="112" y="52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38"/>
            <p:cNvSpPr/>
            <p:nvPr/>
          </p:nvSpPr>
          <p:spPr>
            <a:xfrm>
              <a:off x="1809538" y="1707511"/>
              <a:ext cx="982" cy="1322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69" y="1"/>
                  </a:moveTo>
                  <a:cubicBezTo>
                    <a:pt x="35" y="36"/>
                    <a:pt x="0" y="70"/>
                    <a:pt x="0" y="139"/>
                  </a:cubicBezTo>
                  <a:cubicBezTo>
                    <a:pt x="35" y="105"/>
                    <a:pt x="69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38"/>
            <p:cNvSpPr/>
            <p:nvPr/>
          </p:nvSpPr>
          <p:spPr>
            <a:xfrm>
              <a:off x="1826189" y="1690623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30" y="0"/>
                  </a:moveTo>
                  <a:cubicBezTo>
                    <a:pt x="26" y="0"/>
                    <a:pt x="17" y="9"/>
                    <a:pt x="0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38"/>
            <p:cNvSpPr/>
            <p:nvPr/>
          </p:nvSpPr>
          <p:spPr>
            <a:xfrm>
              <a:off x="1832064" y="1684984"/>
              <a:ext cx="661" cy="671"/>
            </a:xfrm>
            <a:custGeom>
              <a:avLst/>
              <a:gdLst/>
              <a:ahLst/>
              <a:cxnLst/>
              <a:rect l="l" t="t" r="r" b="b"/>
              <a:pathLst>
                <a:path w="70" h="71" extrusionOk="0">
                  <a:moveTo>
                    <a:pt x="35" y="1"/>
                  </a:moveTo>
                  <a:cubicBezTo>
                    <a:pt x="35" y="1"/>
                    <a:pt x="35" y="36"/>
                    <a:pt x="35" y="36"/>
                  </a:cubicBezTo>
                  <a:lnTo>
                    <a:pt x="0" y="36"/>
                  </a:lnTo>
                  <a:cubicBezTo>
                    <a:pt x="0" y="36"/>
                    <a:pt x="0" y="70"/>
                    <a:pt x="35" y="70"/>
                  </a:cubicBezTo>
                  <a:cubicBezTo>
                    <a:pt x="35" y="70"/>
                    <a:pt x="69" y="70"/>
                    <a:pt x="69" y="36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38"/>
            <p:cNvSpPr/>
            <p:nvPr/>
          </p:nvSpPr>
          <p:spPr>
            <a:xfrm>
              <a:off x="1815082" y="1702287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1"/>
                  </a:moveTo>
                  <a:cubicBezTo>
                    <a:pt x="1" y="18"/>
                    <a:pt x="10" y="27"/>
                    <a:pt x="18" y="27"/>
                  </a:cubicBezTo>
                  <a:cubicBezTo>
                    <a:pt x="27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38"/>
            <p:cNvSpPr/>
            <p:nvPr/>
          </p:nvSpPr>
          <p:spPr>
            <a:xfrm>
              <a:off x="1824876" y="1691841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35" y="1"/>
                  </a:moveTo>
                  <a:cubicBezTo>
                    <a:pt x="35" y="35"/>
                    <a:pt x="1" y="70"/>
                    <a:pt x="1" y="105"/>
                  </a:cubicBezTo>
                  <a:lnTo>
                    <a:pt x="1" y="139"/>
                  </a:lnTo>
                  <a:cubicBezTo>
                    <a:pt x="35" y="105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38"/>
            <p:cNvSpPr/>
            <p:nvPr/>
          </p:nvSpPr>
          <p:spPr>
            <a:xfrm>
              <a:off x="1825207" y="1690868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0" y="104"/>
                  </a:moveTo>
                  <a:cubicBezTo>
                    <a:pt x="35" y="69"/>
                    <a:pt x="70" y="35"/>
                    <a:pt x="104" y="0"/>
                  </a:cubicBezTo>
                  <a:lnTo>
                    <a:pt x="104" y="0"/>
                  </a:lnTo>
                  <a:cubicBezTo>
                    <a:pt x="70" y="35"/>
                    <a:pt x="35" y="69"/>
                    <a:pt x="0" y="104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38"/>
            <p:cNvSpPr/>
            <p:nvPr/>
          </p:nvSpPr>
          <p:spPr>
            <a:xfrm>
              <a:off x="1718129" y="137451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38"/>
            <p:cNvSpPr/>
            <p:nvPr/>
          </p:nvSpPr>
          <p:spPr>
            <a:xfrm>
              <a:off x="1718129" y="1362768"/>
              <a:ext cx="3268" cy="11759"/>
            </a:xfrm>
            <a:custGeom>
              <a:avLst/>
              <a:gdLst/>
              <a:ahLst/>
              <a:cxnLst/>
              <a:rect l="l" t="t" r="r" b="b"/>
              <a:pathLst>
                <a:path w="346" h="1245" extrusionOk="0">
                  <a:moveTo>
                    <a:pt x="346" y="0"/>
                  </a:moveTo>
                  <a:cubicBezTo>
                    <a:pt x="311" y="0"/>
                    <a:pt x="242" y="0"/>
                    <a:pt x="242" y="35"/>
                  </a:cubicBezTo>
                  <a:cubicBezTo>
                    <a:pt x="138" y="450"/>
                    <a:pt x="0" y="830"/>
                    <a:pt x="0" y="1245"/>
                  </a:cubicBezTo>
                  <a:cubicBezTo>
                    <a:pt x="104" y="1245"/>
                    <a:pt x="138" y="1141"/>
                    <a:pt x="138" y="1072"/>
                  </a:cubicBezTo>
                  <a:cubicBezTo>
                    <a:pt x="207" y="726"/>
                    <a:pt x="277" y="346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38"/>
            <p:cNvSpPr/>
            <p:nvPr/>
          </p:nvSpPr>
          <p:spPr>
            <a:xfrm>
              <a:off x="1721388" y="13627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38"/>
            <p:cNvSpPr/>
            <p:nvPr/>
          </p:nvSpPr>
          <p:spPr>
            <a:xfrm>
              <a:off x="1724004" y="135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38"/>
            <p:cNvSpPr/>
            <p:nvPr/>
          </p:nvSpPr>
          <p:spPr>
            <a:xfrm>
              <a:off x="1721066" y="1351340"/>
              <a:ext cx="2947" cy="11107"/>
            </a:xfrm>
            <a:custGeom>
              <a:avLst/>
              <a:gdLst/>
              <a:ahLst/>
              <a:cxnLst/>
              <a:rect l="l" t="t" r="r" b="b"/>
              <a:pathLst>
                <a:path w="312" h="1176" extrusionOk="0">
                  <a:moveTo>
                    <a:pt x="311" y="0"/>
                  </a:moveTo>
                  <a:lnTo>
                    <a:pt x="311" y="0"/>
                  </a:lnTo>
                  <a:cubicBezTo>
                    <a:pt x="69" y="346"/>
                    <a:pt x="0" y="761"/>
                    <a:pt x="69" y="1176"/>
                  </a:cubicBezTo>
                  <a:cubicBezTo>
                    <a:pt x="69" y="1037"/>
                    <a:pt x="104" y="934"/>
                    <a:pt x="104" y="830"/>
                  </a:cubicBezTo>
                  <a:cubicBezTo>
                    <a:pt x="138" y="519"/>
                    <a:pt x="311" y="277"/>
                    <a:pt x="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38"/>
            <p:cNvSpPr/>
            <p:nvPr/>
          </p:nvSpPr>
          <p:spPr>
            <a:xfrm>
              <a:off x="1721388" y="136243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lnTo>
                    <a:pt x="35" y="35"/>
                  </a:lnTo>
                  <a:lnTo>
                    <a:pt x="35" y="1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38"/>
            <p:cNvSpPr/>
            <p:nvPr/>
          </p:nvSpPr>
          <p:spPr>
            <a:xfrm>
              <a:off x="1724004" y="1344813"/>
              <a:ext cx="2616" cy="5884"/>
            </a:xfrm>
            <a:custGeom>
              <a:avLst/>
              <a:gdLst/>
              <a:ahLst/>
              <a:cxnLst/>
              <a:rect l="l" t="t" r="r" b="b"/>
              <a:pathLst>
                <a:path w="277" h="623" extrusionOk="0">
                  <a:moveTo>
                    <a:pt x="277" y="0"/>
                  </a:moveTo>
                  <a:cubicBezTo>
                    <a:pt x="69" y="173"/>
                    <a:pt x="0" y="380"/>
                    <a:pt x="0" y="622"/>
                  </a:cubicBezTo>
                  <a:cubicBezTo>
                    <a:pt x="104" y="415"/>
                    <a:pt x="208" y="20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38"/>
            <p:cNvSpPr/>
            <p:nvPr/>
          </p:nvSpPr>
          <p:spPr>
            <a:xfrm>
              <a:off x="1726611" y="13448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38"/>
            <p:cNvSpPr/>
            <p:nvPr/>
          </p:nvSpPr>
          <p:spPr>
            <a:xfrm>
              <a:off x="1724004" y="135068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38"/>
            <p:cNvSpPr/>
            <p:nvPr/>
          </p:nvSpPr>
          <p:spPr>
            <a:xfrm>
              <a:off x="1726941" y="1342527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38"/>
            <p:cNvSpPr/>
            <p:nvPr/>
          </p:nvSpPr>
          <p:spPr>
            <a:xfrm>
              <a:off x="1725959" y="1342849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1" y="35"/>
                    <a:pt x="35" y="139"/>
                    <a:pt x="70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38"/>
            <p:cNvSpPr/>
            <p:nvPr/>
          </p:nvSpPr>
          <p:spPr>
            <a:xfrm>
              <a:off x="1726611" y="134481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38"/>
            <p:cNvSpPr/>
            <p:nvPr/>
          </p:nvSpPr>
          <p:spPr>
            <a:xfrm>
              <a:off x="1726941" y="13428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38"/>
            <p:cNvSpPr/>
            <p:nvPr/>
          </p:nvSpPr>
          <p:spPr>
            <a:xfrm>
              <a:off x="1748485" y="154983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35" y="104"/>
                  </a:cubicBezTo>
                  <a:cubicBezTo>
                    <a:pt x="70" y="104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38"/>
            <p:cNvSpPr/>
            <p:nvPr/>
          </p:nvSpPr>
          <p:spPr>
            <a:xfrm>
              <a:off x="1748485" y="15508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38"/>
            <p:cNvSpPr/>
            <p:nvPr/>
          </p:nvSpPr>
          <p:spPr>
            <a:xfrm>
              <a:off x="1749137" y="154885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cubicBezTo>
                    <a:pt x="35" y="35"/>
                    <a:pt x="1" y="35"/>
                    <a:pt x="1" y="104"/>
                  </a:cubicBezTo>
                  <a:cubicBezTo>
                    <a:pt x="70" y="104"/>
                    <a:pt x="70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38"/>
            <p:cNvSpPr/>
            <p:nvPr/>
          </p:nvSpPr>
          <p:spPr>
            <a:xfrm>
              <a:off x="1749789" y="1547871"/>
              <a:ext cx="1322" cy="992"/>
            </a:xfrm>
            <a:custGeom>
              <a:avLst/>
              <a:gdLst/>
              <a:ahLst/>
              <a:cxnLst/>
              <a:rect l="l" t="t" r="r" b="b"/>
              <a:pathLst>
                <a:path w="140" h="105" extrusionOk="0">
                  <a:moveTo>
                    <a:pt x="139" y="1"/>
                  </a:moveTo>
                  <a:cubicBezTo>
                    <a:pt x="70" y="35"/>
                    <a:pt x="35" y="70"/>
                    <a:pt x="1" y="104"/>
                  </a:cubicBezTo>
                  <a:cubicBezTo>
                    <a:pt x="70" y="104"/>
                    <a:pt x="139" y="104"/>
                    <a:pt x="139" y="35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38"/>
            <p:cNvSpPr/>
            <p:nvPr/>
          </p:nvSpPr>
          <p:spPr>
            <a:xfrm>
              <a:off x="1750771" y="15478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38"/>
            <p:cNvSpPr/>
            <p:nvPr/>
          </p:nvSpPr>
          <p:spPr>
            <a:xfrm>
              <a:off x="1722502" y="1583403"/>
              <a:ext cx="859" cy="793"/>
            </a:xfrm>
            <a:custGeom>
              <a:avLst/>
              <a:gdLst/>
              <a:ahLst/>
              <a:cxnLst/>
              <a:rect l="l" t="t" r="r" b="b"/>
              <a:pathLst>
                <a:path w="91" h="84" extrusionOk="0">
                  <a:moveTo>
                    <a:pt x="41" y="1"/>
                  </a:moveTo>
                  <a:cubicBezTo>
                    <a:pt x="17" y="1"/>
                    <a:pt x="0" y="13"/>
                    <a:pt x="21" y="75"/>
                  </a:cubicBezTo>
                  <a:cubicBezTo>
                    <a:pt x="38" y="75"/>
                    <a:pt x="56" y="84"/>
                    <a:pt x="69" y="84"/>
                  </a:cubicBezTo>
                  <a:cubicBezTo>
                    <a:pt x="81" y="84"/>
                    <a:pt x="90" y="75"/>
                    <a:pt x="90" y="41"/>
                  </a:cubicBezTo>
                  <a:lnTo>
                    <a:pt x="90" y="6"/>
                  </a:lnTo>
                  <a:cubicBezTo>
                    <a:pt x="76" y="6"/>
                    <a:pt x="57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38"/>
            <p:cNvSpPr/>
            <p:nvPr/>
          </p:nvSpPr>
          <p:spPr>
            <a:xfrm>
              <a:off x="1721718" y="158574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38"/>
            <p:cNvSpPr/>
            <p:nvPr/>
          </p:nvSpPr>
          <p:spPr>
            <a:xfrm>
              <a:off x="1722039" y="1584112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1" y="35"/>
                    <a:pt x="1" y="104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38"/>
            <p:cNvSpPr/>
            <p:nvPr/>
          </p:nvSpPr>
          <p:spPr>
            <a:xfrm>
              <a:off x="1776565" y="1303642"/>
              <a:ext cx="40812" cy="52599"/>
            </a:xfrm>
            <a:custGeom>
              <a:avLst/>
              <a:gdLst/>
              <a:ahLst/>
              <a:cxnLst/>
              <a:rect l="l" t="t" r="r" b="b"/>
              <a:pathLst>
                <a:path w="4321" h="5569" extrusionOk="0">
                  <a:moveTo>
                    <a:pt x="4184" y="1"/>
                  </a:moveTo>
                  <a:cubicBezTo>
                    <a:pt x="4151" y="1"/>
                    <a:pt x="4122" y="30"/>
                    <a:pt x="4079" y="73"/>
                  </a:cubicBezTo>
                  <a:lnTo>
                    <a:pt x="4113" y="73"/>
                  </a:lnTo>
                  <a:lnTo>
                    <a:pt x="3215" y="1214"/>
                  </a:lnTo>
                  <a:cubicBezTo>
                    <a:pt x="2835" y="1698"/>
                    <a:pt x="2454" y="2216"/>
                    <a:pt x="2074" y="2700"/>
                  </a:cubicBezTo>
                  <a:cubicBezTo>
                    <a:pt x="1901" y="2873"/>
                    <a:pt x="1763" y="3046"/>
                    <a:pt x="1659" y="3288"/>
                  </a:cubicBezTo>
                  <a:cubicBezTo>
                    <a:pt x="1659" y="3288"/>
                    <a:pt x="1659" y="3322"/>
                    <a:pt x="1659" y="3322"/>
                  </a:cubicBezTo>
                  <a:cubicBezTo>
                    <a:pt x="1659" y="3357"/>
                    <a:pt x="1659" y="3357"/>
                    <a:pt x="1659" y="3357"/>
                  </a:cubicBezTo>
                  <a:cubicBezTo>
                    <a:pt x="1590" y="3599"/>
                    <a:pt x="1348" y="3772"/>
                    <a:pt x="1210" y="3979"/>
                  </a:cubicBezTo>
                  <a:cubicBezTo>
                    <a:pt x="864" y="4428"/>
                    <a:pt x="484" y="4878"/>
                    <a:pt x="104" y="5327"/>
                  </a:cubicBezTo>
                  <a:cubicBezTo>
                    <a:pt x="35" y="5396"/>
                    <a:pt x="0" y="5465"/>
                    <a:pt x="69" y="5569"/>
                  </a:cubicBezTo>
                  <a:cubicBezTo>
                    <a:pt x="69" y="5534"/>
                    <a:pt x="104" y="5500"/>
                    <a:pt x="104" y="5465"/>
                  </a:cubicBezTo>
                  <a:cubicBezTo>
                    <a:pt x="933" y="4428"/>
                    <a:pt x="1936" y="3564"/>
                    <a:pt x="2558" y="2354"/>
                  </a:cubicBezTo>
                  <a:cubicBezTo>
                    <a:pt x="2765" y="2009"/>
                    <a:pt x="3077" y="1663"/>
                    <a:pt x="3318" y="1352"/>
                  </a:cubicBezTo>
                  <a:cubicBezTo>
                    <a:pt x="3630" y="972"/>
                    <a:pt x="3941" y="557"/>
                    <a:pt x="4217" y="177"/>
                  </a:cubicBezTo>
                  <a:cubicBezTo>
                    <a:pt x="4252" y="142"/>
                    <a:pt x="4321" y="73"/>
                    <a:pt x="4252" y="38"/>
                  </a:cubicBezTo>
                  <a:cubicBezTo>
                    <a:pt x="4225" y="12"/>
                    <a:pt x="4204" y="1"/>
                    <a:pt x="4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38"/>
            <p:cNvSpPr/>
            <p:nvPr/>
          </p:nvSpPr>
          <p:spPr>
            <a:xfrm>
              <a:off x="1782109" y="13301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38"/>
            <p:cNvSpPr/>
            <p:nvPr/>
          </p:nvSpPr>
          <p:spPr>
            <a:xfrm>
              <a:off x="1781788" y="1327179"/>
              <a:ext cx="2616" cy="2947"/>
            </a:xfrm>
            <a:custGeom>
              <a:avLst/>
              <a:gdLst/>
              <a:ahLst/>
              <a:cxnLst/>
              <a:rect l="l" t="t" r="r" b="b"/>
              <a:pathLst>
                <a:path w="277" h="312" extrusionOk="0">
                  <a:moveTo>
                    <a:pt x="277" y="1"/>
                  </a:moveTo>
                  <a:lnTo>
                    <a:pt x="277" y="1"/>
                  </a:lnTo>
                  <a:cubicBezTo>
                    <a:pt x="173" y="70"/>
                    <a:pt x="0" y="104"/>
                    <a:pt x="35" y="312"/>
                  </a:cubicBezTo>
                  <a:cubicBezTo>
                    <a:pt x="139" y="208"/>
                    <a:pt x="242" y="104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38"/>
            <p:cNvSpPr/>
            <p:nvPr/>
          </p:nvSpPr>
          <p:spPr>
            <a:xfrm>
              <a:off x="1804966" y="1310528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70"/>
                  </a:moveTo>
                  <a:cubicBezTo>
                    <a:pt x="35" y="70"/>
                    <a:pt x="35" y="35"/>
                    <a:pt x="35" y="1"/>
                  </a:cubicBezTo>
                  <a:lnTo>
                    <a:pt x="35" y="70"/>
                  </a:lnTo>
                  <a:lnTo>
                    <a:pt x="0" y="70"/>
                  </a:lnTo>
                  <a:lnTo>
                    <a:pt x="35" y="70"/>
                  </a:lnTo>
                  <a:lnTo>
                    <a:pt x="35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38"/>
            <p:cNvSpPr/>
            <p:nvPr/>
          </p:nvSpPr>
          <p:spPr>
            <a:xfrm>
              <a:off x="1804966" y="1308573"/>
              <a:ext cx="1643" cy="1965"/>
            </a:xfrm>
            <a:custGeom>
              <a:avLst/>
              <a:gdLst/>
              <a:ahLst/>
              <a:cxnLst/>
              <a:rect l="l" t="t" r="r" b="b"/>
              <a:pathLst>
                <a:path w="174" h="208" extrusionOk="0">
                  <a:moveTo>
                    <a:pt x="139" y="0"/>
                  </a:moveTo>
                  <a:cubicBezTo>
                    <a:pt x="0" y="35"/>
                    <a:pt x="35" y="139"/>
                    <a:pt x="35" y="208"/>
                  </a:cubicBezTo>
                  <a:cubicBezTo>
                    <a:pt x="35" y="139"/>
                    <a:pt x="173" y="104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38"/>
            <p:cNvSpPr/>
            <p:nvPr/>
          </p:nvSpPr>
          <p:spPr>
            <a:xfrm>
              <a:off x="1828144" y="1288653"/>
              <a:ext cx="1313" cy="671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139" y="1"/>
                  </a:moveTo>
                  <a:cubicBezTo>
                    <a:pt x="70" y="1"/>
                    <a:pt x="35" y="35"/>
                    <a:pt x="1" y="70"/>
                  </a:cubicBezTo>
                  <a:cubicBezTo>
                    <a:pt x="35" y="35"/>
                    <a:pt x="104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38"/>
            <p:cNvSpPr/>
            <p:nvPr/>
          </p:nvSpPr>
          <p:spPr>
            <a:xfrm>
              <a:off x="1826841" y="1289314"/>
              <a:ext cx="1965" cy="2286"/>
            </a:xfrm>
            <a:custGeom>
              <a:avLst/>
              <a:gdLst/>
              <a:ahLst/>
              <a:cxnLst/>
              <a:rect l="l" t="t" r="r" b="b"/>
              <a:pathLst>
                <a:path w="208" h="242" extrusionOk="0">
                  <a:moveTo>
                    <a:pt x="139" y="0"/>
                  </a:moveTo>
                  <a:cubicBezTo>
                    <a:pt x="104" y="104"/>
                    <a:pt x="0" y="138"/>
                    <a:pt x="69" y="242"/>
                  </a:cubicBezTo>
                  <a:cubicBezTo>
                    <a:pt x="104" y="173"/>
                    <a:pt x="208" y="104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38"/>
            <p:cNvSpPr/>
            <p:nvPr/>
          </p:nvSpPr>
          <p:spPr>
            <a:xfrm>
              <a:off x="1772976" y="1358518"/>
              <a:ext cx="1313" cy="255"/>
            </a:xfrm>
            <a:custGeom>
              <a:avLst/>
              <a:gdLst/>
              <a:ahLst/>
              <a:cxnLst/>
              <a:rect l="l" t="t" r="r" b="b"/>
              <a:pathLst>
                <a:path w="139" h="27" extrusionOk="0">
                  <a:moveTo>
                    <a:pt x="0" y="1"/>
                  </a:moveTo>
                  <a:cubicBezTo>
                    <a:pt x="35" y="18"/>
                    <a:pt x="60" y="27"/>
                    <a:pt x="82" y="27"/>
                  </a:cubicBezTo>
                  <a:cubicBezTo>
                    <a:pt x="104" y="27"/>
                    <a:pt x="121" y="18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38"/>
            <p:cNvSpPr/>
            <p:nvPr/>
          </p:nvSpPr>
          <p:spPr>
            <a:xfrm>
              <a:off x="1772976" y="135884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0" y="0"/>
                  </a:moveTo>
                  <a:lnTo>
                    <a:pt x="0" y="70"/>
                  </a:lnTo>
                  <a:cubicBezTo>
                    <a:pt x="0" y="70"/>
                    <a:pt x="0" y="104"/>
                    <a:pt x="0" y="139"/>
                  </a:cubicBezTo>
                  <a:cubicBezTo>
                    <a:pt x="0" y="139"/>
                    <a:pt x="35" y="139"/>
                    <a:pt x="35" y="104"/>
                  </a:cubicBezTo>
                  <a:cubicBezTo>
                    <a:pt x="35" y="104"/>
                    <a:pt x="69" y="70"/>
                    <a:pt x="35" y="35"/>
                  </a:cubicBezTo>
                  <a:cubicBezTo>
                    <a:pt x="35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38"/>
            <p:cNvSpPr/>
            <p:nvPr/>
          </p:nvSpPr>
          <p:spPr>
            <a:xfrm>
              <a:off x="1774601" y="1357092"/>
              <a:ext cx="1322" cy="1115"/>
            </a:xfrm>
            <a:custGeom>
              <a:avLst/>
              <a:gdLst/>
              <a:ahLst/>
              <a:cxnLst/>
              <a:rect l="l" t="t" r="r" b="b"/>
              <a:pathLst>
                <a:path w="140" h="118" extrusionOk="0">
                  <a:moveTo>
                    <a:pt x="74" y="1"/>
                  </a:moveTo>
                  <a:cubicBezTo>
                    <a:pt x="20" y="1"/>
                    <a:pt x="1" y="40"/>
                    <a:pt x="1" y="117"/>
                  </a:cubicBezTo>
                  <a:cubicBezTo>
                    <a:pt x="70" y="83"/>
                    <a:pt x="70" y="14"/>
                    <a:pt x="139" y="14"/>
                  </a:cubicBezTo>
                  <a:cubicBezTo>
                    <a:pt x="113" y="5"/>
                    <a:pt x="92" y="1"/>
                    <a:pt x="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38"/>
            <p:cNvSpPr/>
            <p:nvPr/>
          </p:nvSpPr>
          <p:spPr>
            <a:xfrm>
              <a:off x="1774601" y="135819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38"/>
            <p:cNvSpPr/>
            <p:nvPr/>
          </p:nvSpPr>
          <p:spPr>
            <a:xfrm>
              <a:off x="1777217" y="13382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0" y="70"/>
                    <a:pt x="35" y="70"/>
                    <a:pt x="69" y="70"/>
                  </a:cubicBezTo>
                  <a:cubicBezTo>
                    <a:pt x="69" y="70"/>
                    <a:pt x="69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38"/>
            <p:cNvSpPr/>
            <p:nvPr/>
          </p:nvSpPr>
          <p:spPr>
            <a:xfrm>
              <a:off x="1777869" y="13395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38"/>
            <p:cNvSpPr/>
            <p:nvPr/>
          </p:nvSpPr>
          <p:spPr>
            <a:xfrm>
              <a:off x="1830099" y="1287350"/>
              <a:ext cx="274" cy="340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1"/>
                  </a:moveTo>
                  <a:cubicBezTo>
                    <a:pt x="4" y="4"/>
                    <a:pt x="7" y="7"/>
                    <a:pt x="9" y="10"/>
                  </a:cubicBezTo>
                  <a:lnTo>
                    <a:pt x="9" y="10"/>
                  </a:lnTo>
                  <a:cubicBezTo>
                    <a:pt x="17" y="1"/>
                    <a:pt x="23" y="1"/>
                    <a:pt x="1" y="1"/>
                  </a:cubicBezTo>
                  <a:close/>
                  <a:moveTo>
                    <a:pt x="9" y="10"/>
                  </a:moveTo>
                  <a:cubicBezTo>
                    <a:pt x="5" y="15"/>
                    <a:pt x="1" y="23"/>
                    <a:pt x="1" y="35"/>
                  </a:cubicBezTo>
                  <a:cubicBezTo>
                    <a:pt x="1" y="35"/>
                    <a:pt x="29" y="35"/>
                    <a:pt x="9" y="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38"/>
            <p:cNvSpPr/>
            <p:nvPr/>
          </p:nvSpPr>
          <p:spPr>
            <a:xfrm>
              <a:off x="1758280" y="1369946"/>
              <a:ext cx="1313" cy="1133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70" y="1"/>
                  </a:moveTo>
                  <a:cubicBezTo>
                    <a:pt x="35" y="35"/>
                    <a:pt x="35" y="70"/>
                    <a:pt x="1" y="104"/>
                  </a:cubicBezTo>
                  <a:cubicBezTo>
                    <a:pt x="24" y="104"/>
                    <a:pt x="47" y="120"/>
                    <a:pt x="70" y="120"/>
                  </a:cubicBezTo>
                  <a:cubicBezTo>
                    <a:pt x="81" y="120"/>
                    <a:pt x="93" y="116"/>
                    <a:pt x="104" y="104"/>
                  </a:cubicBezTo>
                  <a:cubicBezTo>
                    <a:pt x="139" y="35"/>
                    <a:pt x="104" y="35"/>
                    <a:pt x="70" y="35"/>
                  </a:cubicBezTo>
                  <a:cubicBezTo>
                    <a:pt x="104" y="1"/>
                    <a:pt x="104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38"/>
            <p:cNvSpPr/>
            <p:nvPr/>
          </p:nvSpPr>
          <p:spPr>
            <a:xfrm>
              <a:off x="1756646" y="1371911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35"/>
                    <a:pt x="1" y="35"/>
                    <a:pt x="1" y="35"/>
                  </a:cubicBezTo>
                  <a:lnTo>
                    <a:pt x="1" y="69"/>
                  </a:lnTo>
                  <a:cubicBezTo>
                    <a:pt x="1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38"/>
            <p:cNvSpPr/>
            <p:nvPr/>
          </p:nvSpPr>
          <p:spPr>
            <a:xfrm>
              <a:off x="1757628" y="137092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35" y="69"/>
                    <a:pt x="0" y="104"/>
                  </a:cubicBezTo>
                  <a:cubicBezTo>
                    <a:pt x="35" y="69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38"/>
            <p:cNvSpPr/>
            <p:nvPr/>
          </p:nvSpPr>
          <p:spPr>
            <a:xfrm>
              <a:off x="1756325" y="137256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38"/>
            <p:cNvSpPr/>
            <p:nvPr/>
          </p:nvSpPr>
          <p:spPr>
            <a:xfrm>
              <a:off x="1765137" y="1362116"/>
              <a:ext cx="227" cy="151"/>
            </a:xfrm>
            <a:custGeom>
              <a:avLst/>
              <a:gdLst/>
              <a:ahLst/>
              <a:cxnLst/>
              <a:rect l="l" t="t" r="r" b="b"/>
              <a:pathLst>
                <a:path w="24" h="16" extrusionOk="0">
                  <a:moveTo>
                    <a:pt x="0" y="0"/>
                  </a:moveTo>
                  <a:cubicBezTo>
                    <a:pt x="0" y="12"/>
                    <a:pt x="4" y="15"/>
                    <a:pt x="8" y="15"/>
                  </a:cubicBezTo>
                  <a:cubicBezTo>
                    <a:pt x="16" y="15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38"/>
            <p:cNvSpPr/>
            <p:nvPr/>
          </p:nvSpPr>
          <p:spPr>
            <a:xfrm>
              <a:off x="1770029" y="136342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38"/>
            <p:cNvSpPr/>
            <p:nvPr/>
          </p:nvSpPr>
          <p:spPr>
            <a:xfrm>
              <a:off x="1771011" y="134546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lnTo>
                    <a:pt x="3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38"/>
            <p:cNvSpPr/>
            <p:nvPr/>
          </p:nvSpPr>
          <p:spPr>
            <a:xfrm>
              <a:off x="1771342" y="134546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38"/>
            <p:cNvSpPr/>
            <p:nvPr/>
          </p:nvSpPr>
          <p:spPr>
            <a:xfrm>
              <a:off x="1771011" y="1356232"/>
              <a:ext cx="661" cy="671"/>
            </a:xfrm>
            <a:custGeom>
              <a:avLst/>
              <a:gdLst/>
              <a:ahLst/>
              <a:cxnLst/>
              <a:rect l="l" t="t" r="r" b="b"/>
              <a:pathLst>
                <a:path w="70" h="71" extrusionOk="0">
                  <a:moveTo>
                    <a:pt x="35" y="1"/>
                  </a:moveTo>
                  <a:cubicBezTo>
                    <a:pt x="35" y="1"/>
                    <a:pt x="1" y="35"/>
                    <a:pt x="1" y="70"/>
                  </a:cubicBezTo>
                  <a:lnTo>
                    <a:pt x="70" y="70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38"/>
            <p:cNvSpPr/>
            <p:nvPr/>
          </p:nvSpPr>
          <p:spPr>
            <a:xfrm>
              <a:off x="1775913" y="135721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38"/>
            <p:cNvSpPr/>
            <p:nvPr/>
          </p:nvSpPr>
          <p:spPr>
            <a:xfrm>
              <a:off x="1775913" y="1356232"/>
              <a:ext cx="1313" cy="1115"/>
            </a:xfrm>
            <a:custGeom>
              <a:avLst/>
              <a:gdLst/>
              <a:ahLst/>
              <a:cxnLst/>
              <a:rect l="l" t="t" r="r" b="b"/>
              <a:pathLst>
                <a:path w="139" h="118" extrusionOk="0">
                  <a:moveTo>
                    <a:pt x="138" y="1"/>
                  </a:moveTo>
                  <a:cubicBezTo>
                    <a:pt x="69" y="1"/>
                    <a:pt x="35" y="70"/>
                    <a:pt x="0" y="105"/>
                  </a:cubicBezTo>
                  <a:cubicBezTo>
                    <a:pt x="26" y="113"/>
                    <a:pt x="48" y="118"/>
                    <a:pt x="65" y="118"/>
                  </a:cubicBezTo>
                  <a:cubicBezTo>
                    <a:pt x="119" y="118"/>
                    <a:pt x="138" y="79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38"/>
            <p:cNvSpPr/>
            <p:nvPr/>
          </p:nvSpPr>
          <p:spPr>
            <a:xfrm>
              <a:off x="1769708" y="1356997"/>
              <a:ext cx="1313" cy="557"/>
            </a:xfrm>
            <a:custGeom>
              <a:avLst/>
              <a:gdLst/>
              <a:ahLst/>
              <a:cxnLst/>
              <a:rect l="l" t="t" r="r" b="b"/>
              <a:pathLst>
                <a:path w="139" h="59" extrusionOk="0">
                  <a:moveTo>
                    <a:pt x="83" y="1"/>
                  </a:moveTo>
                  <a:cubicBezTo>
                    <a:pt x="53" y="1"/>
                    <a:pt x="21" y="18"/>
                    <a:pt x="0" y="58"/>
                  </a:cubicBezTo>
                  <a:lnTo>
                    <a:pt x="139" y="24"/>
                  </a:lnTo>
                  <a:cubicBezTo>
                    <a:pt x="124" y="9"/>
                    <a:pt x="104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38"/>
            <p:cNvSpPr/>
            <p:nvPr/>
          </p:nvSpPr>
          <p:spPr>
            <a:xfrm>
              <a:off x="1774601" y="135819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38"/>
            <p:cNvSpPr/>
            <p:nvPr/>
          </p:nvSpPr>
          <p:spPr>
            <a:xfrm>
              <a:off x="1766119" y="1359500"/>
              <a:ext cx="1634" cy="1313"/>
            </a:xfrm>
            <a:custGeom>
              <a:avLst/>
              <a:gdLst/>
              <a:ahLst/>
              <a:cxnLst/>
              <a:rect l="l" t="t" r="r" b="b"/>
              <a:pathLst>
                <a:path w="173" h="139" extrusionOk="0">
                  <a:moveTo>
                    <a:pt x="138" y="1"/>
                  </a:moveTo>
                  <a:cubicBezTo>
                    <a:pt x="104" y="1"/>
                    <a:pt x="104" y="70"/>
                    <a:pt x="104" y="104"/>
                  </a:cubicBezTo>
                  <a:cubicBezTo>
                    <a:pt x="138" y="70"/>
                    <a:pt x="173" y="70"/>
                    <a:pt x="173" y="35"/>
                  </a:cubicBezTo>
                  <a:cubicBezTo>
                    <a:pt x="173" y="35"/>
                    <a:pt x="173" y="35"/>
                    <a:pt x="173" y="1"/>
                  </a:cubicBezTo>
                  <a:close/>
                  <a:moveTo>
                    <a:pt x="32" y="56"/>
                  </a:moveTo>
                  <a:cubicBezTo>
                    <a:pt x="11" y="56"/>
                    <a:pt x="0" y="82"/>
                    <a:pt x="0" y="139"/>
                  </a:cubicBezTo>
                  <a:cubicBezTo>
                    <a:pt x="35" y="139"/>
                    <a:pt x="69" y="104"/>
                    <a:pt x="104" y="104"/>
                  </a:cubicBezTo>
                  <a:cubicBezTo>
                    <a:pt x="73" y="73"/>
                    <a:pt x="49" y="56"/>
                    <a:pt x="32" y="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38"/>
            <p:cNvSpPr/>
            <p:nvPr/>
          </p:nvSpPr>
          <p:spPr>
            <a:xfrm>
              <a:off x="1766119" y="13608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38"/>
            <p:cNvSpPr/>
            <p:nvPr/>
          </p:nvSpPr>
          <p:spPr>
            <a:xfrm>
              <a:off x="1764816" y="1360718"/>
              <a:ext cx="1313" cy="1407"/>
            </a:xfrm>
            <a:custGeom>
              <a:avLst/>
              <a:gdLst/>
              <a:ahLst/>
              <a:cxnLst/>
              <a:rect l="l" t="t" r="r" b="b"/>
              <a:pathLst>
                <a:path w="139" h="149" extrusionOk="0">
                  <a:moveTo>
                    <a:pt x="77" y="1"/>
                  </a:moveTo>
                  <a:cubicBezTo>
                    <a:pt x="1" y="1"/>
                    <a:pt x="6" y="63"/>
                    <a:pt x="34" y="148"/>
                  </a:cubicBezTo>
                  <a:cubicBezTo>
                    <a:pt x="104" y="114"/>
                    <a:pt x="138" y="79"/>
                    <a:pt x="138" y="10"/>
                  </a:cubicBezTo>
                  <a:cubicBezTo>
                    <a:pt x="114" y="4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38"/>
            <p:cNvSpPr/>
            <p:nvPr/>
          </p:nvSpPr>
          <p:spPr>
            <a:xfrm>
              <a:off x="1766119" y="13608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38"/>
            <p:cNvSpPr/>
            <p:nvPr/>
          </p:nvSpPr>
          <p:spPr>
            <a:xfrm>
              <a:off x="1772315" y="13549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38"/>
            <p:cNvSpPr/>
            <p:nvPr/>
          </p:nvSpPr>
          <p:spPr>
            <a:xfrm>
              <a:off x="1772315" y="1355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38"/>
            <p:cNvSpPr/>
            <p:nvPr/>
          </p:nvSpPr>
          <p:spPr>
            <a:xfrm>
              <a:off x="1771342" y="135492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cubicBezTo>
                    <a:pt x="35" y="35"/>
                    <a:pt x="0" y="70"/>
                    <a:pt x="0" y="139"/>
                  </a:cubicBezTo>
                  <a:cubicBezTo>
                    <a:pt x="69" y="139"/>
                    <a:pt x="104" y="104"/>
                    <a:pt x="104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38"/>
            <p:cNvSpPr/>
            <p:nvPr/>
          </p:nvSpPr>
          <p:spPr>
            <a:xfrm>
              <a:off x="1818680" y="130204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0" y="0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38"/>
            <p:cNvSpPr/>
            <p:nvPr/>
          </p:nvSpPr>
          <p:spPr>
            <a:xfrm>
              <a:off x="1829448" y="1287350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70" y="1"/>
                  </a:moveTo>
                  <a:cubicBezTo>
                    <a:pt x="1" y="35"/>
                    <a:pt x="1" y="70"/>
                    <a:pt x="1" y="104"/>
                  </a:cubicBezTo>
                  <a:lnTo>
                    <a:pt x="1" y="139"/>
                  </a:lnTo>
                  <a:cubicBezTo>
                    <a:pt x="70" y="139"/>
                    <a:pt x="104" y="104"/>
                    <a:pt x="70" y="3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38"/>
            <p:cNvSpPr/>
            <p:nvPr/>
          </p:nvSpPr>
          <p:spPr>
            <a:xfrm>
              <a:off x="1826189" y="1291921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8" y="1"/>
                  </a:moveTo>
                  <a:cubicBezTo>
                    <a:pt x="69" y="1"/>
                    <a:pt x="35" y="1"/>
                    <a:pt x="0" y="35"/>
                  </a:cubicBezTo>
                  <a:cubicBezTo>
                    <a:pt x="35" y="35"/>
                    <a:pt x="69" y="1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38"/>
            <p:cNvSpPr/>
            <p:nvPr/>
          </p:nvSpPr>
          <p:spPr>
            <a:xfrm>
              <a:off x="1827492" y="12919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38"/>
            <p:cNvSpPr/>
            <p:nvPr/>
          </p:nvSpPr>
          <p:spPr>
            <a:xfrm>
              <a:off x="1826189" y="129225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38"/>
            <p:cNvSpPr/>
            <p:nvPr/>
          </p:nvSpPr>
          <p:spPr>
            <a:xfrm>
              <a:off x="1822921" y="129584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35"/>
                    <a:pt x="35" y="35"/>
                    <a:pt x="35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38"/>
            <p:cNvSpPr/>
            <p:nvPr/>
          </p:nvSpPr>
          <p:spPr>
            <a:xfrm>
              <a:off x="1784395" y="1326764"/>
              <a:ext cx="2229" cy="642"/>
            </a:xfrm>
            <a:custGeom>
              <a:avLst/>
              <a:gdLst/>
              <a:ahLst/>
              <a:cxnLst/>
              <a:rect l="l" t="t" r="r" b="b"/>
              <a:pathLst>
                <a:path w="236" h="68" extrusionOk="0">
                  <a:moveTo>
                    <a:pt x="211" y="0"/>
                  </a:moveTo>
                  <a:cubicBezTo>
                    <a:pt x="210" y="0"/>
                    <a:pt x="208" y="3"/>
                    <a:pt x="208" y="10"/>
                  </a:cubicBezTo>
                  <a:cubicBezTo>
                    <a:pt x="197" y="22"/>
                    <a:pt x="189" y="25"/>
                    <a:pt x="184" y="25"/>
                  </a:cubicBezTo>
                  <a:cubicBezTo>
                    <a:pt x="174" y="25"/>
                    <a:pt x="174" y="10"/>
                    <a:pt x="174" y="10"/>
                  </a:cubicBezTo>
                  <a:lnTo>
                    <a:pt x="1" y="10"/>
                  </a:lnTo>
                  <a:cubicBezTo>
                    <a:pt x="41" y="51"/>
                    <a:pt x="70" y="67"/>
                    <a:pt x="94" y="67"/>
                  </a:cubicBezTo>
                  <a:cubicBezTo>
                    <a:pt x="110" y="67"/>
                    <a:pt x="125" y="59"/>
                    <a:pt x="139" y="45"/>
                  </a:cubicBezTo>
                  <a:lnTo>
                    <a:pt x="208" y="45"/>
                  </a:lnTo>
                  <a:cubicBezTo>
                    <a:pt x="236" y="45"/>
                    <a:pt x="219" y="0"/>
                    <a:pt x="2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38"/>
            <p:cNvSpPr/>
            <p:nvPr/>
          </p:nvSpPr>
          <p:spPr>
            <a:xfrm>
              <a:off x="1784395" y="13268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38"/>
            <p:cNvSpPr/>
            <p:nvPr/>
          </p:nvSpPr>
          <p:spPr>
            <a:xfrm>
              <a:off x="1781136" y="1330117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35"/>
                    <a:pt x="0" y="70"/>
                    <a:pt x="0" y="139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38"/>
            <p:cNvSpPr/>
            <p:nvPr/>
          </p:nvSpPr>
          <p:spPr>
            <a:xfrm>
              <a:off x="1781136" y="13314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38"/>
            <p:cNvSpPr/>
            <p:nvPr/>
          </p:nvSpPr>
          <p:spPr>
            <a:xfrm>
              <a:off x="1790761" y="1334688"/>
              <a:ext cx="1483" cy="661"/>
            </a:xfrm>
            <a:custGeom>
              <a:avLst/>
              <a:gdLst/>
              <a:ahLst/>
              <a:cxnLst/>
              <a:rect l="l" t="t" r="r" b="b"/>
              <a:pathLst>
                <a:path w="157" h="70" extrusionOk="0">
                  <a:moveTo>
                    <a:pt x="18" y="35"/>
                  </a:moveTo>
                  <a:cubicBezTo>
                    <a:pt x="18" y="53"/>
                    <a:pt x="16" y="61"/>
                    <a:pt x="13" y="65"/>
                  </a:cubicBezTo>
                  <a:lnTo>
                    <a:pt x="13" y="65"/>
                  </a:lnTo>
                  <a:cubicBezTo>
                    <a:pt x="8" y="61"/>
                    <a:pt x="6" y="59"/>
                    <a:pt x="4" y="59"/>
                  </a:cubicBezTo>
                  <a:cubicBezTo>
                    <a:pt x="1" y="59"/>
                    <a:pt x="5" y="67"/>
                    <a:pt x="9" y="67"/>
                  </a:cubicBezTo>
                  <a:cubicBezTo>
                    <a:pt x="10" y="67"/>
                    <a:pt x="12" y="67"/>
                    <a:pt x="13" y="65"/>
                  </a:cubicBezTo>
                  <a:lnTo>
                    <a:pt x="13" y="65"/>
                  </a:lnTo>
                  <a:cubicBezTo>
                    <a:pt x="15" y="66"/>
                    <a:pt x="16" y="68"/>
                    <a:pt x="18" y="70"/>
                  </a:cubicBezTo>
                  <a:cubicBezTo>
                    <a:pt x="18" y="70"/>
                    <a:pt x="53" y="70"/>
                    <a:pt x="53" y="35"/>
                  </a:cubicBezTo>
                  <a:lnTo>
                    <a:pt x="53" y="35"/>
                  </a:lnTo>
                  <a:cubicBezTo>
                    <a:pt x="53" y="36"/>
                    <a:pt x="53" y="51"/>
                    <a:pt x="42" y="51"/>
                  </a:cubicBezTo>
                  <a:cubicBezTo>
                    <a:pt x="37" y="51"/>
                    <a:pt x="30" y="47"/>
                    <a:pt x="18" y="35"/>
                  </a:cubicBezTo>
                  <a:close/>
                  <a:moveTo>
                    <a:pt x="156" y="1"/>
                  </a:moveTo>
                  <a:cubicBezTo>
                    <a:pt x="122" y="1"/>
                    <a:pt x="87" y="35"/>
                    <a:pt x="53" y="35"/>
                  </a:cubicBezTo>
                  <a:lnTo>
                    <a:pt x="156" y="70"/>
                  </a:lnTo>
                  <a:lnTo>
                    <a:pt x="1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38"/>
            <p:cNvSpPr/>
            <p:nvPr/>
          </p:nvSpPr>
          <p:spPr>
            <a:xfrm>
              <a:off x="1803984" y="13115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0"/>
                    <a:pt x="1" y="35"/>
                  </a:cubicBez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38"/>
            <p:cNvSpPr/>
            <p:nvPr/>
          </p:nvSpPr>
          <p:spPr>
            <a:xfrm>
              <a:off x="1803663" y="1311179"/>
              <a:ext cx="1313" cy="671"/>
            </a:xfrm>
            <a:custGeom>
              <a:avLst/>
              <a:gdLst/>
              <a:ahLst/>
              <a:cxnLst/>
              <a:rect l="l" t="t" r="r" b="b"/>
              <a:pathLst>
                <a:path w="139" h="71" extrusionOk="0">
                  <a:moveTo>
                    <a:pt x="138" y="1"/>
                  </a:moveTo>
                  <a:lnTo>
                    <a:pt x="35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69" y="35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38"/>
            <p:cNvSpPr/>
            <p:nvPr/>
          </p:nvSpPr>
          <p:spPr>
            <a:xfrm>
              <a:off x="1766440" y="16585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38"/>
            <p:cNvSpPr/>
            <p:nvPr/>
          </p:nvSpPr>
          <p:spPr>
            <a:xfrm>
              <a:off x="1769056" y="16549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38"/>
            <p:cNvSpPr/>
            <p:nvPr/>
          </p:nvSpPr>
          <p:spPr>
            <a:xfrm>
              <a:off x="1769056" y="165462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38"/>
            <p:cNvSpPr/>
            <p:nvPr/>
          </p:nvSpPr>
          <p:spPr>
            <a:xfrm>
              <a:off x="1778199" y="16497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38"/>
            <p:cNvSpPr/>
            <p:nvPr/>
          </p:nvSpPr>
          <p:spPr>
            <a:xfrm>
              <a:off x="1800725" y="1402900"/>
              <a:ext cx="14045" cy="17983"/>
            </a:xfrm>
            <a:custGeom>
              <a:avLst/>
              <a:gdLst/>
              <a:ahLst/>
              <a:cxnLst/>
              <a:rect l="l" t="t" r="r" b="b"/>
              <a:pathLst>
                <a:path w="1487" h="1904" extrusionOk="0">
                  <a:moveTo>
                    <a:pt x="1375" y="1"/>
                  </a:moveTo>
                  <a:cubicBezTo>
                    <a:pt x="1279" y="1"/>
                    <a:pt x="1227" y="98"/>
                    <a:pt x="1175" y="176"/>
                  </a:cubicBezTo>
                  <a:cubicBezTo>
                    <a:pt x="864" y="659"/>
                    <a:pt x="519" y="1143"/>
                    <a:pt x="138" y="1627"/>
                  </a:cubicBezTo>
                  <a:cubicBezTo>
                    <a:pt x="69" y="1696"/>
                    <a:pt x="0" y="1800"/>
                    <a:pt x="69" y="1904"/>
                  </a:cubicBezTo>
                  <a:cubicBezTo>
                    <a:pt x="242" y="1800"/>
                    <a:pt x="311" y="1627"/>
                    <a:pt x="415" y="1489"/>
                  </a:cubicBezTo>
                  <a:cubicBezTo>
                    <a:pt x="795" y="1005"/>
                    <a:pt x="1072" y="487"/>
                    <a:pt x="1486" y="37"/>
                  </a:cubicBezTo>
                  <a:cubicBezTo>
                    <a:pt x="1443" y="11"/>
                    <a:pt x="1406" y="1"/>
                    <a:pt x="13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38"/>
            <p:cNvSpPr/>
            <p:nvPr/>
          </p:nvSpPr>
          <p:spPr>
            <a:xfrm>
              <a:off x="1814761" y="1403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38"/>
            <p:cNvSpPr/>
            <p:nvPr/>
          </p:nvSpPr>
          <p:spPr>
            <a:xfrm>
              <a:off x="1786681" y="1437525"/>
              <a:ext cx="8170" cy="9964"/>
            </a:xfrm>
            <a:custGeom>
              <a:avLst/>
              <a:gdLst/>
              <a:ahLst/>
              <a:cxnLst/>
              <a:rect l="l" t="t" r="r" b="b"/>
              <a:pathLst>
                <a:path w="865" h="1055" extrusionOk="0">
                  <a:moveTo>
                    <a:pt x="865" y="1"/>
                  </a:moveTo>
                  <a:lnTo>
                    <a:pt x="865" y="1"/>
                  </a:lnTo>
                  <a:cubicBezTo>
                    <a:pt x="761" y="35"/>
                    <a:pt x="657" y="70"/>
                    <a:pt x="623" y="173"/>
                  </a:cubicBezTo>
                  <a:cubicBezTo>
                    <a:pt x="450" y="450"/>
                    <a:pt x="208" y="657"/>
                    <a:pt x="1" y="899"/>
                  </a:cubicBezTo>
                  <a:cubicBezTo>
                    <a:pt x="122" y="1003"/>
                    <a:pt x="182" y="1055"/>
                    <a:pt x="230" y="1055"/>
                  </a:cubicBezTo>
                  <a:cubicBezTo>
                    <a:pt x="277" y="1055"/>
                    <a:pt x="312" y="1003"/>
                    <a:pt x="381" y="899"/>
                  </a:cubicBezTo>
                  <a:cubicBezTo>
                    <a:pt x="519" y="692"/>
                    <a:pt x="692" y="519"/>
                    <a:pt x="761" y="277"/>
                  </a:cubicBezTo>
                  <a:cubicBezTo>
                    <a:pt x="830" y="208"/>
                    <a:pt x="830" y="104"/>
                    <a:pt x="8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38"/>
            <p:cNvSpPr/>
            <p:nvPr/>
          </p:nvSpPr>
          <p:spPr>
            <a:xfrm>
              <a:off x="1780806" y="1436090"/>
              <a:ext cx="10786" cy="13308"/>
            </a:xfrm>
            <a:custGeom>
              <a:avLst/>
              <a:gdLst/>
              <a:ahLst/>
              <a:cxnLst/>
              <a:rect l="l" t="t" r="r" b="b"/>
              <a:pathLst>
                <a:path w="1142" h="1409" extrusionOk="0">
                  <a:moveTo>
                    <a:pt x="1014" y="1"/>
                  </a:moveTo>
                  <a:cubicBezTo>
                    <a:pt x="979" y="1"/>
                    <a:pt x="949" y="21"/>
                    <a:pt x="934" y="83"/>
                  </a:cubicBezTo>
                  <a:cubicBezTo>
                    <a:pt x="830" y="291"/>
                    <a:pt x="657" y="429"/>
                    <a:pt x="554" y="602"/>
                  </a:cubicBezTo>
                  <a:cubicBezTo>
                    <a:pt x="415" y="878"/>
                    <a:pt x="243" y="1155"/>
                    <a:pt x="1" y="1362"/>
                  </a:cubicBezTo>
                  <a:cubicBezTo>
                    <a:pt x="50" y="1395"/>
                    <a:pt x="89" y="1408"/>
                    <a:pt x="122" y="1408"/>
                  </a:cubicBezTo>
                  <a:cubicBezTo>
                    <a:pt x="228" y="1408"/>
                    <a:pt x="267" y="1269"/>
                    <a:pt x="346" y="1190"/>
                  </a:cubicBezTo>
                  <a:cubicBezTo>
                    <a:pt x="623" y="809"/>
                    <a:pt x="899" y="429"/>
                    <a:pt x="1141" y="49"/>
                  </a:cubicBezTo>
                  <a:cubicBezTo>
                    <a:pt x="1103" y="30"/>
                    <a:pt x="1055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38"/>
            <p:cNvSpPr/>
            <p:nvPr/>
          </p:nvSpPr>
          <p:spPr>
            <a:xfrm>
              <a:off x="1780485" y="144895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38"/>
            <p:cNvSpPr/>
            <p:nvPr/>
          </p:nvSpPr>
          <p:spPr>
            <a:xfrm>
              <a:off x="1792886" y="1422187"/>
              <a:ext cx="7518" cy="10125"/>
            </a:xfrm>
            <a:custGeom>
              <a:avLst/>
              <a:gdLst/>
              <a:ahLst/>
              <a:cxnLst/>
              <a:rect l="l" t="t" r="r" b="b"/>
              <a:pathLst>
                <a:path w="796" h="1072" extrusionOk="0">
                  <a:moveTo>
                    <a:pt x="795" y="0"/>
                  </a:moveTo>
                  <a:lnTo>
                    <a:pt x="795" y="0"/>
                  </a:lnTo>
                  <a:cubicBezTo>
                    <a:pt x="484" y="242"/>
                    <a:pt x="277" y="553"/>
                    <a:pt x="70" y="864"/>
                  </a:cubicBezTo>
                  <a:cubicBezTo>
                    <a:pt x="0" y="933"/>
                    <a:pt x="70" y="1002"/>
                    <a:pt x="104" y="1072"/>
                  </a:cubicBezTo>
                  <a:cubicBezTo>
                    <a:pt x="346" y="760"/>
                    <a:pt x="623" y="415"/>
                    <a:pt x="7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38"/>
            <p:cNvSpPr/>
            <p:nvPr/>
          </p:nvSpPr>
          <p:spPr>
            <a:xfrm>
              <a:off x="1786681" y="14460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38"/>
            <p:cNvSpPr/>
            <p:nvPr/>
          </p:nvSpPr>
          <p:spPr>
            <a:xfrm>
              <a:off x="1778851" y="1446016"/>
              <a:ext cx="7839" cy="11759"/>
            </a:xfrm>
            <a:custGeom>
              <a:avLst/>
              <a:gdLst/>
              <a:ahLst/>
              <a:cxnLst/>
              <a:rect l="l" t="t" r="r" b="b"/>
              <a:pathLst>
                <a:path w="830" h="1245" extrusionOk="0">
                  <a:moveTo>
                    <a:pt x="830" y="0"/>
                  </a:moveTo>
                  <a:lnTo>
                    <a:pt x="830" y="0"/>
                  </a:lnTo>
                  <a:cubicBezTo>
                    <a:pt x="622" y="311"/>
                    <a:pt x="380" y="588"/>
                    <a:pt x="173" y="899"/>
                  </a:cubicBezTo>
                  <a:cubicBezTo>
                    <a:pt x="104" y="1003"/>
                    <a:pt x="0" y="1072"/>
                    <a:pt x="0" y="1245"/>
                  </a:cubicBezTo>
                  <a:cubicBezTo>
                    <a:pt x="69" y="1245"/>
                    <a:pt x="104" y="1210"/>
                    <a:pt x="138" y="1176"/>
                  </a:cubicBezTo>
                  <a:cubicBezTo>
                    <a:pt x="346" y="899"/>
                    <a:pt x="519" y="588"/>
                    <a:pt x="726" y="311"/>
                  </a:cubicBezTo>
                  <a:lnTo>
                    <a:pt x="761" y="311"/>
                  </a:lnTo>
                  <a:cubicBezTo>
                    <a:pt x="830" y="208"/>
                    <a:pt x="830" y="104"/>
                    <a:pt x="8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38"/>
            <p:cNvSpPr/>
            <p:nvPr/>
          </p:nvSpPr>
          <p:spPr>
            <a:xfrm>
              <a:off x="1778851" y="145776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38"/>
            <p:cNvSpPr/>
            <p:nvPr/>
          </p:nvSpPr>
          <p:spPr>
            <a:xfrm>
              <a:off x="1807904" y="1394758"/>
              <a:ext cx="3599" cy="3599"/>
            </a:xfrm>
            <a:custGeom>
              <a:avLst/>
              <a:gdLst/>
              <a:ahLst/>
              <a:cxnLst/>
              <a:rect l="l" t="t" r="r" b="b"/>
              <a:pathLst>
                <a:path w="381" h="381" extrusionOk="0">
                  <a:moveTo>
                    <a:pt x="381" y="1"/>
                  </a:moveTo>
                  <a:lnTo>
                    <a:pt x="381" y="1"/>
                  </a:lnTo>
                  <a:cubicBezTo>
                    <a:pt x="194" y="63"/>
                    <a:pt x="120" y="236"/>
                    <a:pt x="31" y="346"/>
                  </a:cubicBezTo>
                  <a:lnTo>
                    <a:pt x="31" y="346"/>
                  </a:lnTo>
                  <a:cubicBezTo>
                    <a:pt x="141" y="241"/>
                    <a:pt x="318" y="220"/>
                    <a:pt x="381" y="1"/>
                  </a:cubicBezTo>
                  <a:close/>
                  <a:moveTo>
                    <a:pt x="31" y="346"/>
                  </a:moveTo>
                  <a:cubicBezTo>
                    <a:pt x="20" y="357"/>
                    <a:pt x="10" y="368"/>
                    <a:pt x="0" y="381"/>
                  </a:cubicBezTo>
                  <a:cubicBezTo>
                    <a:pt x="11" y="370"/>
                    <a:pt x="21" y="359"/>
                    <a:pt x="31" y="3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38"/>
            <p:cNvSpPr/>
            <p:nvPr/>
          </p:nvSpPr>
          <p:spPr>
            <a:xfrm>
              <a:off x="1794841" y="14375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38"/>
            <p:cNvSpPr/>
            <p:nvPr/>
          </p:nvSpPr>
          <p:spPr>
            <a:xfrm>
              <a:off x="1794841" y="1433936"/>
              <a:ext cx="3277" cy="3277"/>
            </a:xfrm>
            <a:custGeom>
              <a:avLst/>
              <a:gdLst/>
              <a:ahLst/>
              <a:cxnLst/>
              <a:rect l="l" t="t" r="r" b="b"/>
              <a:pathLst>
                <a:path w="347" h="347" extrusionOk="0">
                  <a:moveTo>
                    <a:pt x="208" y="0"/>
                  </a:moveTo>
                  <a:lnTo>
                    <a:pt x="208" y="0"/>
                  </a:lnTo>
                  <a:cubicBezTo>
                    <a:pt x="70" y="70"/>
                    <a:pt x="1" y="173"/>
                    <a:pt x="1" y="346"/>
                  </a:cubicBezTo>
                  <a:cubicBezTo>
                    <a:pt x="1" y="208"/>
                    <a:pt x="347" y="208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38"/>
            <p:cNvSpPr/>
            <p:nvPr/>
          </p:nvSpPr>
          <p:spPr>
            <a:xfrm>
              <a:off x="1813457" y="13976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38"/>
            <p:cNvSpPr/>
            <p:nvPr/>
          </p:nvSpPr>
          <p:spPr>
            <a:xfrm>
              <a:off x="1812796" y="1397696"/>
              <a:ext cx="671" cy="1313"/>
            </a:xfrm>
            <a:custGeom>
              <a:avLst/>
              <a:gdLst/>
              <a:ahLst/>
              <a:cxnLst/>
              <a:rect l="l" t="t" r="r" b="b"/>
              <a:pathLst>
                <a:path w="71" h="139" extrusionOk="0">
                  <a:moveTo>
                    <a:pt x="70" y="1"/>
                  </a:moveTo>
                  <a:cubicBezTo>
                    <a:pt x="36" y="35"/>
                    <a:pt x="36" y="35"/>
                    <a:pt x="36" y="70"/>
                  </a:cubicBezTo>
                  <a:cubicBezTo>
                    <a:pt x="1" y="104"/>
                    <a:pt x="1" y="104"/>
                    <a:pt x="1" y="139"/>
                  </a:cubicBezTo>
                  <a:lnTo>
                    <a:pt x="36" y="139"/>
                  </a:lnTo>
                  <a:cubicBezTo>
                    <a:pt x="70" y="139"/>
                    <a:pt x="70" y="104"/>
                    <a:pt x="70" y="70"/>
                  </a:cubicBezTo>
                  <a:cubicBezTo>
                    <a:pt x="70" y="35"/>
                    <a:pt x="70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38"/>
            <p:cNvSpPr/>
            <p:nvPr/>
          </p:nvSpPr>
          <p:spPr>
            <a:xfrm>
              <a:off x="1816716" y="1399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38"/>
            <p:cNvSpPr/>
            <p:nvPr/>
          </p:nvSpPr>
          <p:spPr>
            <a:xfrm>
              <a:off x="1817046" y="1398026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cubicBezTo>
                    <a:pt x="35" y="0"/>
                    <a:pt x="0" y="69"/>
                    <a:pt x="0" y="173"/>
                  </a:cubicBezTo>
                  <a:cubicBezTo>
                    <a:pt x="35" y="104"/>
                    <a:pt x="104" y="6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38"/>
            <p:cNvSpPr/>
            <p:nvPr/>
          </p:nvSpPr>
          <p:spPr>
            <a:xfrm>
              <a:off x="1791904" y="1432633"/>
              <a:ext cx="1643" cy="1965"/>
            </a:xfrm>
            <a:custGeom>
              <a:avLst/>
              <a:gdLst/>
              <a:ahLst/>
              <a:cxnLst/>
              <a:rect l="l" t="t" r="r" b="b"/>
              <a:pathLst>
                <a:path w="174" h="208" extrusionOk="0">
                  <a:moveTo>
                    <a:pt x="174" y="0"/>
                  </a:moveTo>
                  <a:cubicBezTo>
                    <a:pt x="70" y="0"/>
                    <a:pt x="1" y="69"/>
                    <a:pt x="35" y="208"/>
                  </a:cubicBezTo>
                  <a:cubicBezTo>
                    <a:pt x="139" y="173"/>
                    <a:pt x="174" y="69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38"/>
            <p:cNvSpPr/>
            <p:nvPr/>
          </p:nvSpPr>
          <p:spPr>
            <a:xfrm>
              <a:off x="1793538" y="1432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38"/>
            <p:cNvSpPr/>
            <p:nvPr/>
          </p:nvSpPr>
          <p:spPr>
            <a:xfrm>
              <a:off x="1780485" y="1448954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0" y="0"/>
                  </a:moveTo>
                  <a:cubicBezTo>
                    <a:pt x="0" y="104"/>
                    <a:pt x="35" y="173"/>
                    <a:pt x="35" y="277"/>
                  </a:cubicBezTo>
                  <a:cubicBezTo>
                    <a:pt x="35" y="173"/>
                    <a:pt x="69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38"/>
            <p:cNvSpPr/>
            <p:nvPr/>
          </p:nvSpPr>
          <p:spPr>
            <a:xfrm>
              <a:off x="1778936" y="1451504"/>
              <a:ext cx="1880" cy="2031"/>
            </a:xfrm>
            <a:custGeom>
              <a:avLst/>
              <a:gdLst/>
              <a:ahLst/>
              <a:cxnLst/>
              <a:rect l="l" t="t" r="r" b="b"/>
              <a:pathLst>
                <a:path w="199" h="215" extrusionOk="0">
                  <a:moveTo>
                    <a:pt x="137" y="0"/>
                  </a:moveTo>
                  <a:cubicBezTo>
                    <a:pt x="18" y="0"/>
                    <a:pt x="0" y="94"/>
                    <a:pt x="60" y="214"/>
                  </a:cubicBezTo>
                  <a:cubicBezTo>
                    <a:pt x="60" y="111"/>
                    <a:pt x="95" y="41"/>
                    <a:pt x="199" y="7"/>
                  </a:cubicBezTo>
                  <a:cubicBezTo>
                    <a:pt x="176" y="2"/>
                    <a:pt x="156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38"/>
            <p:cNvSpPr/>
            <p:nvPr/>
          </p:nvSpPr>
          <p:spPr>
            <a:xfrm>
              <a:off x="1817367" y="1392558"/>
              <a:ext cx="661" cy="1048"/>
            </a:xfrm>
            <a:custGeom>
              <a:avLst/>
              <a:gdLst/>
              <a:ahLst/>
              <a:cxnLst/>
              <a:rect l="l" t="t" r="r" b="b"/>
              <a:pathLst>
                <a:path w="70" h="111" extrusionOk="0">
                  <a:moveTo>
                    <a:pt x="53" y="0"/>
                  </a:moveTo>
                  <a:cubicBezTo>
                    <a:pt x="44" y="0"/>
                    <a:pt x="35" y="9"/>
                    <a:pt x="35" y="26"/>
                  </a:cubicBezTo>
                  <a:cubicBezTo>
                    <a:pt x="1" y="26"/>
                    <a:pt x="1" y="61"/>
                    <a:pt x="1" y="95"/>
                  </a:cubicBezTo>
                  <a:cubicBezTo>
                    <a:pt x="1" y="95"/>
                    <a:pt x="16" y="111"/>
                    <a:pt x="37" y="111"/>
                  </a:cubicBezTo>
                  <a:cubicBezTo>
                    <a:pt x="47" y="111"/>
                    <a:pt x="58" y="107"/>
                    <a:pt x="70" y="95"/>
                  </a:cubicBezTo>
                  <a:cubicBezTo>
                    <a:pt x="70" y="95"/>
                    <a:pt x="70" y="61"/>
                    <a:pt x="70" y="26"/>
                  </a:cubicBezTo>
                  <a:cubicBezTo>
                    <a:pt x="70" y="9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38"/>
            <p:cNvSpPr/>
            <p:nvPr/>
          </p:nvSpPr>
          <p:spPr>
            <a:xfrm>
              <a:off x="1786681" y="1422838"/>
              <a:ext cx="1643" cy="1247"/>
            </a:xfrm>
            <a:custGeom>
              <a:avLst/>
              <a:gdLst/>
              <a:ahLst/>
              <a:cxnLst/>
              <a:rect l="l" t="t" r="r" b="b"/>
              <a:pathLst>
                <a:path w="174" h="132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39" y="35"/>
                    <a:pt x="70" y="69"/>
                    <a:pt x="1" y="104"/>
                  </a:cubicBezTo>
                  <a:cubicBezTo>
                    <a:pt x="39" y="123"/>
                    <a:pt x="70" y="132"/>
                    <a:pt x="94" y="132"/>
                  </a:cubicBezTo>
                  <a:cubicBezTo>
                    <a:pt x="156" y="132"/>
                    <a:pt x="174" y="75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38"/>
            <p:cNvSpPr/>
            <p:nvPr/>
          </p:nvSpPr>
          <p:spPr>
            <a:xfrm>
              <a:off x="1788315" y="142283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38"/>
            <p:cNvSpPr/>
            <p:nvPr/>
          </p:nvSpPr>
          <p:spPr>
            <a:xfrm>
              <a:off x="1810841" y="140096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1" y="0"/>
                  </a:moveTo>
                  <a:cubicBezTo>
                    <a:pt x="1" y="35"/>
                    <a:pt x="1" y="35"/>
                    <a:pt x="1" y="69"/>
                  </a:cubicBezTo>
                  <a:lnTo>
                    <a:pt x="35" y="35"/>
                  </a:lnTo>
                  <a:cubicBezTo>
                    <a:pt x="70" y="0"/>
                    <a:pt x="7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38"/>
            <p:cNvSpPr/>
            <p:nvPr/>
          </p:nvSpPr>
          <p:spPr>
            <a:xfrm>
              <a:off x="1804636" y="140161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38"/>
            <p:cNvSpPr/>
            <p:nvPr/>
          </p:nvSpPr>
          <p:spPr>
            <a:xfrm>
              <a:off x="1804636" y="140128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38"/>
            <p:cNvSpPr/>
            <p:nvPr/>
          </p:nvSpPr>
          <p:spPr>
            <a:xfrm>
              <a:off x="1791583" y="1434588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69" y="1"/>
                  </a:moveTo>
                  <a:cubicBezTo>
                    <a:pt x="35" y="70"/>
                    <a:pt x="35" y="139"/>
                    <a:pt x="0" y="208"/>
                  </a:cubicBezTo>
                  <a:cubicBezTo>
                    <a:pt x="69" y="139"/>
                    <a:pt x="35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38"/>
            <p:cNvSpPr/>
            <p:nvPr/>
          </p:nvSpPr>
          <p:spPr>
            <a:xfrm>
              <a:off x="1791583" y="14365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38"/>
            <p:cNvSpPr/>
            <p:nvPr/>
          </p:nvSpPr>
          <p:spPr>
            <a:xfrm>
              <a:off x="1780485" y="1448954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38"/>
            <p:cNvSpPr/>
            <p:nvPr/>
          </p:nvSpPr>
          <p:spPr>
            <a:xfrm>
              <a:off x="1790931" y="141793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0" y="1"/>
                    <a:pt x="0" y="1"/>
                    <a:pt x="0" y="35"/>
                  </a:cubicBezTo>
                  <a:cubicBezTo>
                    <a:pt x="0" y="35"/>
                    <a:pt x="35" y="70"/>
                    <a:pt x="35" y="70"/>
                  </a:cubicBezTo>
                  <a:lnTo>
                    <a:pt x="69" y="70"/>
                  </a:lnTo>
                  <a:cubicBezTo>
                    <a:pt x="69" y="70"/>
                    <a:pt x="69" y="70"/>
                    <a:pt x="69" y="35"/>
                  </a:cubicBezTo>
                  <a:cubicBezTo>
                    <a:pt x="69" y="35"/>
                    <a:pt x="69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38"/>
            <p:cNvSpPr/>
            <p:nvPr/>
          </p:nvSpPr>
          <p:spPr>
            <a:xfrm>
              <a:off x="1816064" y="139541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35"/>
                  </a:cubicBezTo>
                  <a:lnTo>
                    <a:pt x="1" y="35"/>
                  </a:lnTo>
                  <a:lnTo>
                    <a:pt x="35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38"/>
            <p:cNvSpPr/>
            <p:nvPr/>
          </p:nvSpPr>
          <p:spPr>
            <a:xfrm>
              <a:off x="1786681" y="142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38"/>
            <p:cNvSpPr/>
            <p:nvPr/>
          </p:nvSpPr>
          <p:spPr>
            <a:xfrm>
              <a:off x="1785708" y="1423811"/>
              <a:ext cx="982" cy="1322"/>
            </a:xfrm>
            <a:custGeom>
              <a:avLst/>
              <a:gdLst/>
              <a:ahLst/>
              <a:cxnLst/>
              <a:rect l="l" t="t" r="r" b="b"/>
              <a:pathLst>
                <a:path w="104" h="140" extrusionOk="0">
                  <a:moveTo>
                    <a:pt x="104" y="1"/>
                  </a:moveTo>
                  <a:cubicBezTo>
                    <a:pt x="35" y="1"/>
                    <a:pt x="0" y="70"/>
                    <a:pt x="35" y="139"/>
                  </a:cubicBezTo>
                  <a:cubicBezTo>
                    <a:pt x="69" y="105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38"/>
            <p:cNvSpPr/>
            <p:nvPr/>
          </p:nvSpPr>
          <p:spPr>
            <a:xfrm>
              <a:off x="1773949" y="1458748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38"/>
            <p:cNvSpPr/>
            <p:nvPr/>
          </p:nvSpPr>
          <p:spPr>
            <a:xfrm>
              <a:off x="1777869" y="1453525"/>
              <a:ext cx="992" cy="331"/>
            </a:xfrm>
            <a:custGeom>
              <a:avLst/>
              <a:gdLst/>
              <a:ahLst/>
              <a:cxnLst/>
              <a:rect l="l" t="t" r="r" b="b"/>
              <a:pathLst>
                <a:path w="105" h="35" extrusionOk="0">
                  <a:moveTo>
                    <a:pt x="0" y="0"/>
                  </a:moveTo>
                  <a:lnTo>
                    <a:pt x="0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38"/>
            <p:cNvSpPr/>
            <p:nvPr/>
          </p:nvSpPr>
          <p:spPr>
            <a:xfrm>
              <a:off x="1779172" y="145352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38"/>
            <p:cNvSpPr/>
            <p:nvPr/>
          </p:nvSpPr>
          <p:spPr>
            <a:xfrm>
              <a:off x="1775913" y="1456462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38"/>
            <p:cNvSpPr/>
            <p:nvPr/>
          </p:nvSpPr>
          <p:spPr>
            <a:xfrm>
              <a:off x="1814430" y="140291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1" y="1"/>
                    <a:pt x="35" y="35"/>
                  </a:cubicBez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38"/>
            <p:cNvSpPr/>
            <p:nvPr/>
          </p:nvSpPr>
          <p:spPr>
            <a:xfrm>
              <a:off x="1809538" y="140324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38"/>
            <p:cNvSpPr/>
            <p:nvPr/>
          </p:nvSpPr>
          <p:spPr>
            <a:xfrm>
              <a:off x="1807904" y="1403570"/>
              <a:ext cx="1643" cy="661"/>
            </a:xfrm>
            <a:custGeom>
              <a:avLst/>
              <a:gdLst/>
              <a:ahLst/>
              <a:cxnLst/>
              <a:rect l="l" t="t" r="r" b="b"/>
              <a:pathLst>
                <a:path w="174" h="70" extrusionOk="0">
                  <a:moveTo>
                    <a:pt x="173" y="1"/>
                  </a:moveTo>
                  <a:lnTo>
                    <a:pt x="35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70" y="35"/>
                    <a:pt x="104" y="35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38"/>
            <p:cNvSpPr/>
            <p:nvPr/>
          </p:nvSpPr>
          <p:spPr>
            <a:xfrm>
              <a:off x="1802029" y="1403901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69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38"/>
            <p:cNvSpPr/>
            <p:nvPr/>
          </p:nvSpPr>
          <p:spPr>
            <a:xfrm>
              <a:off x="1808234" y="1404080"/>
              <a:ext cx="227" cy="151"/>
            </a:xfrm>
            <a:custGeom>
              <a:avLst/>
              <a:gdLst/>
              <a:ahLst/>
              <a:cxnLst/>
              <a:rect l="l" t="t" r="r" b="b"/>
              <a:pathLst>
                <a:path w="24" h="16" extrusionOk="0">
                  <a:moveTo>
                    <a:pt x="8" y="1"/>
                  </a:moveTo>
                  <a:cubicBezTo>
                    <a:pt x="4" y="1"/>
                    <a:pt x="0" y="4"/>
                    <a:pt x="0" y="16"/>
                  </a:cubicBezTo>
                  <a:cubicBezTo>
                    <a:pt x="23" y="16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38"/>
            <p:cNvSpPr/>
            <p:nvPr/>
          </p:nvSpPr>
          <p:spPr>
            <a:xfrm>
              <a:off x="1814430" y="1395741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70" y="0"/>
                  </a:moveTo>
                  <a:cubicBezTo>
                    <a:pt x="35" y="0"/>
                    <a:pt x="1" y="35"/>
                    <a:pt x="1" y="104"/>
                  </a:cubicBezTo>
                  <a:lnTo>
                    <a:pt x="35" y="104"/>
                  </a:lnTo>
                  <a:cubicBezTo>
                    <a:pt x="70" y="104"/>
                    <a:pt x="104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38"/>
            <p:cNvSpPr/>
            <p:nvPr/>
          </p:nvSpPr>
          <p:spPr>
            <a:xfrm>
              <a:off x="1813127" y="1396713"/>
              <a:ext cx="1643" cy="992"/>
            </a:xfrm>
            <a:custGeom>
              <a:avLst/>
              <a:gdLst/>
              <a:ahLst/>
              <a:cxnLst/>
              <a:rect l="l" t="t" r="r" b="b"/>
              <a:pathLst>
                <a:path w="174" h="105" extrusionOk="0">
                  <a:moveTo>
                    <a:pt x="139" y="1"/>
                  </a:moveTo>
                  <a:cubicBezTo>
                    <a:pt x="70" y="1"/>
                    <a:pt x="35" y="1"/>
                    <a:pt x="1" y="105"/>
                  </a:cubicBezTo>
                  <a:lnTo>
                    <a:pt x="35" y="105"/>
                  </a:lnTo>
                  <a:cubicBezTo>
                    <a:pt x="70" y="70"/>
                    <a:pt x="104" y="36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38"/>
            <p:cNvSpPr/>
            <p:nvPr/>
          </p:nvSpPr>
          <p:spPr>
            <a:xfrm>
              <a:off x="1818350" y="139769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38"/>
            <p:cNvSpPr/>
            <p:nvPr/>
          </p:nvSpPr>
          <p:spPr>
            <a:xfrm>
              <a:off x="1805618" y="1400066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5" y="0"/>
                  </a:moveTo>
                  <a:cubicBezTo>
                    <a:pt x="1" y="0"/>
                    <a:pt x="1" y="9"/>
                    <a:pt x="1" y="26"/>
                  </a:cubicBezTo>
                  <a:lnTo>
                    <a:pt x="35" y="26"/>
                  </a:lnTo>
                  <a:cubicBezTo>
                    <a:pt x="18" y="9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38"/>
            <p:cNvSpPr/>
            <p:nvPr/>
          </p:nvSpPr>
          <p:spPr>
            <a:xfrm>
              <a:off x="1816716" y="139998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38"/>
            <p:cNvSpPr/>
            <p:nvPr/>
          </p:nvSpPr>
          <p:spPr>
            <a:xfrm>
              <a:off x="1815743" y="14003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38"/>
            <p:cNvSpPr/>
            <p:nvPr/>
          </p:nvSpPr>
          <p:spPr>
            <a:xfrm>
              <a:off x="1804390" y="1400189"/>
              <a:ext cx="1237" cy="1105"/>
            </a:xfrm>
            <a:custGeom>
              <a:avLst/>
              <a:gdLst/>
              <a:ahLst/>
              <a:cxnLst/>
              <a:rect l="l" t="t" r="r" b="b"/>
              <a:pathLst>
                <a:path w="131" h="117" extrusionOk="0">
                  <a:moveTo>
                    <a:pt x="66" y="0"/>
                  </a:moveTo>
                  <a:cubicBezTo>
                    <a:pt x="14" y="0"/>
                    <a:pt x="1" y="39"/>
                    <a:pt x="27" y="117"/>
                  </a:cubicBezTo>
                  <a:lnTo>
                    <a:pt x="131" y="13"/>
                  </a:lnTo>
                  <a:cubicBezTo>
                    <a:pt x="105" y="5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38"/>
            <p:cNvSpPr/>
            <p:nvPr/>
          </p:nvSpPr>
          <p:spPr>
            <a:xfrm>
              <a:off x="1682210" y="1419901"/>
              <a:ext cx="2295" cy="11428"/>
            </a:xfrm>
            <a:custGeom>
              <a:avLst/>
              <a:gdLst/>
              <a:ahLst/>
              <a:cxnLst/>
              <a:rect l="l" t="t" r="r" b="b"/>
              <a:pathLst>
                <a:path w="243" h="1210" extrusionOk="0">
                  <a:moveTo>
                    <a:pt x="1" y="0"/>
                  </a:moveTo>
                  <a:lnTo>
                    <a:pt x="1" y="0"/>
                  </a:lnTo>
                  <a:cubicBezTo>
                    <a:pt x="70" y="449"/>
                    <a:pt x="139" y="830"/>
                    <a:pt x="139" y="1210"/>
                  </a:cubicBezTo>
                  <a:cubicBezTo>
                    <a:pt x="243" y="484"/>
                    <a:pt x="208" y="27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38"/>
            <p:cNvSpPr/>
            <p:nvPr/>
          </p:nvSpPr>
          <p:spPr>
            <a:xfrm>
              <a:off x="1675032" y="138169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0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38"/>
            <p:cNvSpPr/>
            <p:nvPr/>
          </p:nvSpPr>
          <p:spPr>
            <a:xfrm>
              <a:off x="1675362" y="1382026"/>
              <a:ext cx="331" cy="992"/>
            </a:xfrm>
            <a:custGeom>
              <a:avLst/>
              <a:gdLst/>
              <a:ahLst/>
              <a:cxnLst/>
              <a:rect l="l" t="t" r="r" b="b"/>
              <a:pathLst>
                <a:path w="35" h="105" extrusionOk="0">
                  <a:moveTo>
                    <a:pt x="0" y="1"/>
                  </a:moveTo>
                  <a:cubicBezTo>
                    <a:pt x="0" y="35"/>
                    <a:pt x="0" y="70"/>
                    <a:pt x="0" y="104"/>
                  </a:cubicBezTo>
                  <a:cubicBezTo>
                    <a:pt x="35" y="70"/>
                    <a:pt x="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38"/>
            <p:cNvSpPr/>
            <p:nvPr/>
          </p:nvSpPr>
          <p:spPr>
            <a:xfrm>
              <a:off x="1683523" y="147278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38"/>
            <p:cNvSpPr/>
            <p:nvPr/>
          </p:nvSpPr>
          <p:spPr>
            <a:xfrm>
              <a:off x="1694290" y="1695761"/>
              <a:ext cx="7518" cy="12420"/>
            </a:xfrm>
            <a:custGeom>
              <a:avLst/>
              <a:gdLst/>
              <a:ahLst/>
              <a:cxnLst/>
              <a:rect l="l" t="t" r="r" b="b"/>
              <a:pathLst>
                <a:path w="796" h="1315" extrusionOk="0">
                  <a:moveTo>
                    <a:pt x="692" y="1"/>
                  </a:moveTo>
                  <a:cubicBezTo>
                    <a:pt x="588" y="208"/>
                    <a:pt x="416" y="381"/>
                    <a:pt x="346" y="554"/>
                  </a:cubicBezTo>
                  <a:cubicBezTo>
                    <a:pt x="208" y="796"/>
                    <a:pt x="35" y="1038"/>
                    <a:pt x="1" y="1314"/>
                  </a:cubicBezTo>
                  <a:cubicBezTo>
                    <a:pt x="312" y="1003"/>
                    <a:pt x="485" y="588"/>
                    <a:pt x="727" y="243"/>
                  </a:cubicBezTo>
                  <a:cubicBezTo>
                    <a:pt x="761" y="208"/>
                    <a:pt x="796" y="104"/>
                    <a:pt x="6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38"/>
            <p:cNvSpPr/>
            <p:nvPr/>
          </p:nvSpPr>
          <p:spPr>
            <a:xfrm>
              <a:off x="1683192" y="17316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38"/>
            <p:cNvSpPr/>
            <p:nvPr/>
          </p:nvSpPr>
          <p:spPr>
            <a:xfrm>
              <a:off x="1683192" y="1720573"/>
              <a:ext cx="5884" cy="11107"/>
            </a:xfrm>
            <a:custGeom>
              <a:avLst/>
              <a:gdLst/>
              <a:ahLst/>
              <a:cxnLst/>
              <a:rect l="l" t="t" r="r" b="b"/>
              <a:pathLst>
                <a:path w="623" h="1176" extrusionOk="0">
                  <a:moveTo>
                    <a:pt x="623" y="1"/>
                  </a:moveTo>
                  <a:cubicBezTo>
                    <a:pt x="381" y="381"/>
                    <a:pt x="173" y="761"/>
                    <a:pt x="1" y="1176"/>
                  </a:cubicBezTo>
                  <a:cubicBezTo>
                    <a:pt x="346" y="865"/>
                    <a:pt x="450" y="415"/>
                    <a:pt x="6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38"/>
            <p:cNvSpPr/>
            <p:nvPr/>
          </p:nvSpPr>
          <p:spPr>
            <a:xfrm>
              <a:off x="1709959" y="1678137"/>
              <a:ext cx="2956" cy="4571"/>
            </a:xfrm>
            <a:custGeom>
              <a:avLst/>
              <a:gdLst/>
              <a:ahLst/>
              <a:cxnLst/>
              <a:rect l="l" t="t" r="r" b="b"/>
              <a:pathLst>
                <a:path w="313" h="484" extrusionOk="0">
                  <a:moveTo>
                    <a:pt x="312" y="0"/>
                  </a:moveTo>
                  <a:lnTo>
                    <a:pt x="312" y="0"/>
                  </a:lnTo>
                  <a:cubicBezTo>
                    <a:pt x="174" y="173"/>
                    <a:pt x="35" y="277"/>
                    <a:pt x="1" y="484"/>
                  </a:cubicBezTo>
                  <a:cubicBezTo>
                    <a:pt x="312" y="277"/>
                    <a:pt x="312" y="277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38"/>
            <p:cNvSpPr/>
            <p:nvPr/>
          </p:nvSpPr>
          <p:spPr>
            <a:xfrm>
              <a:off x="1704084" y="16921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38"/>
            <p:cNvSpPr/>
            <p:nvPr/>
          </p:nvSpPr>
          <p:spPr>
            <a:xfrm>
              <a:off x="1702129" y="1692106"/>
              <a:ext cx="1965" cy="2361"/>
            </a:xfrm>
            <a:custGeom>
              <a:avLst/>
              <a:gdLst/>
              <a:ahLst/>
              <a:cxnLst/>
              <a:rect l="l" t="t" r="r" b="b"/>
              <a:pathLst>
                <a:path w="208" h="250" extrusionOk="0">
                  <a:moveTo>
                    <a:pt x="158" y="1"/>
                  </a:moveTo>
                  <a:cubicBezTo>
                    <a:pt x="60" y="1"/>
                    <a:pt x="30" y="90"/>
                    <a:pt x="0" y="180"/>
                  </a:cubicBezTo>
                  <a:cubicBezTo>
                    <a:pt x="0" y="180"/>
                    <a:pt x="35" y="249"/>
                    <a:pt x="70" y="249"/>
                  </a:cubicBezTo>
                  <a:cubicBezTo>
                    <a:pt x="173" y="215"/>
                    <a:pt x="173" y="111"/>
                    <a:pt x="208" y="42"/>
                  </a:cubicBezTo>
                  <a:cubicBezTo>
                    <a:pt x="208" y="7"/>
                    <a:pt x="208" y="7"/>
                    <a:pt x="208" y="7"/>
                  </a:cubicBezTo>
                  <a:cubicBezTo>
                    <a:pt x="189" y="3"/>
                    <a:pt x="173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38"/>
            <p:cNvSpPr/>
            <p:nvPr/>
          </p:nvSpPr>
          <p:spPr>
            <a:xfrm>
              <a:off x="1707352" y="1679959"/>
              <a:ext cx="2947" cy="1908"/>
            </a:xfrm>
            <a:custGeom>
              <a:avLst/>
              <a:gdLst/>
              <a:ahLst/>
              <a:cxnLst/>
              <a:rect l="l" t="t" r="r" b="b"/>
              <a:pathLst>
                <a:path w="312" h="202" extrusionOk="0">
                  <a:moveTo>
                    <a:pt x="246" y="0"/>
                  </a:moveTo>
                  <a:cubicBezTo>
                    <a:pt x="128" y="0"/>
                    <a:pt x="89" y="158"/>
                    <a:pt x="0" y="187"/>
                  </a:cubicBezTo>
                  <a:cubicBezTo>
                    <a:pt x="25" y="197"/>
                    <a:pt x="46" y="201"/>
                    <a:pt x="66" y="201"/>
                  </a:cubicBezTo>
                  <a:cubicBezTo>
                    <a:pt x="184" y="201"/>
                    <a:pt x="222" y="44"/>
                    <a:pt x="311" y="14"/>
                  </a:cubicBezTo>
                  <a:cubicBezTo>
                    <a:pt x="287" y="5"/>
                    <a:pt x="265" y="0"/>
                    <a:pt x="2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38"/>
            <p:cNvSpPr/>
            <p:nvPr/>
          </p:nvSpPr>
          <p:spPr>
            <a:xfrm>
              <a:off x="1681889" y="17349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38"/>
            <p:cNvSpPr/>
            <p:nvPr/>
          </p:nvSpPr>
          <p:spPr>
            <a:xfrm>
              <a:off x="1683192" y="17320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38"/>
            <p:cNvSpPr/>
            <p:nvPr/>
          </p:nvSpPr>
          <p:spPr>
            <a:xfrm>
              <a:off x="1681558" y="1732001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74" y="0"/>
                  </a:moveTo>
                  <a:lnTo>
                    <a:pt x="174" y="0"/>
                  </a:lnTo>
                  <a:cubicBezTo>
                    <a:pt x="70" y="69"/>
                    <a:pt x="1" y="173"/>
                    <a:pt x="35" y="311"/>
                  </a:cubicBezTo>
                  <a:cubicBezTo>
                    <a:pt x="104" y="208"/>
                    <a:pt x="174" y="139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38"/>
            <p:cNvSpPr/>
            <p:nvPr/>
          </p:nvSpPr>
          <p:spPr>
            <a:xfrm>
              <a:off x="1705397" y="16898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38"/>
            <p:cNvSpPr/>
            <p:nvPr/>
          </p:nvSpPr>
          <p:spPr>
            <a:xfrm>
              <a:off x="1703112" y="1689556"/>
              <a:ext cx="2295" cy="2295"/>
            </a:xfrm>
            <a:custGeom>
              <a:avLst/>
              <a:gdLst/>
              <a:ahLst/>
              <a:cxnLst/>
              <a:rect l="l" t="t" r="r" b="b"/>
              <a:pathLst>
                <a:path w="243" h="243" extrusionOk="0">
                  <a:moveTo>
                    <a:pt x="207" y="1"/>
                  </a:moveTo>
                  <a:cubicBezTo>
                    <a:pt x="138" y="70"/>
                    <a:pt x="0" y="139"/>
                    <a:pt x="104" y="243"/>
                  </a:cubicBezTo>
                  <a:cubicBezTo>
                    <a:pt x="173" y="208"/>
                    <a:pt x="242" y="105"/>
                    <a:pt x="242" y="35"/>
                  </a:cubicBezTo>
                  <a:cubicBezTo>
                    <a:pt x="207" y="1"/>
                    <a:pt x="207" y="1"/>
                    <a:pt x="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38"/>
            <p:cNvSpPr/>
            <p:nvPr/>
          </p:nvSpPr>
          <p:spPr>
            <a:xfrm>
              <a:off x="1694290" y="17081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38"/>
            <p:cNvSpPr/>
            <p:nvPr/>
          </p:nvSpPr>
          <p:spPr>
            <a:xfrm>
              <a:off x="1692656" y="1708172"/>
              <a:ext cx="1974" cy="2616"/>
            </a:xfrm>
            <a:custGeom>
              <a:avLst/>
              <a:gdLst/>
              <a:ahLst/>
              <a:cxnLst/>
              <a:rect l="l" t="t" r="r" b="b"/>
              <a:pathLst>
                <a:path w="209" h="277" extrusionOk="0">
                  <a:moveTo>
                    <a:pt x="174" y="0"/>
                  </a:moveTo>
                  <a:lnTo>
                    <a:pt x="174" y="0"/>
                  </a:lnTo>
                  <a:cubicBezTo>
                    <a:pt x="36" y="35"/>
                    <a:pt x="105" y="207"/>
                    <a:pt x="1" y="277"/>
                  </a:cubicBezTo>
                  <a:cubicBezTo>
                    <a:pt x="139" y="242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38"/>
            <p:cNvSpPr/>
            <p:nvPr/>
          </p:nvSpPr>
          <p:spPr>
            <a:xfrm>
              <a:off x="1708335" y="1683029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70"/>
                    <a:pt x="0" y="139"/>
                    <a:pt x="0" y="243"/>
                  </a:cubicBezTo>
                  <a:cubicBezTo>
                    <a:pt x="138" y="173"/>
                    <a:pt x="138" y="104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38"/>
            <p:cNvSpPr/>
            <p:nvPr/>
          </p:nvSpPr>
          <p:spPr>
            <a:xfrm>
              <a:off x="1709638" y="1682708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38"/>
            <p:cNvSpPr/>
            <p:nvPr/>
          </p:nvSpPr>
          <p:spPr>
            <a:xfrm>
              <a:off x="1706049" y="1686949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0"/>
                  </a:moveTo>
                  <a:cubicBezTo>
                    <a:pt x="35" y="104"/>
                    <a:pt x="0" y="173"/>
                    <a:pt x="69" y="242"/>
                  </a:cubicBezTo>
                  <a:cubicBezTo>
                    <a:pt x="69" y="139"/>
                    <a:pt x="104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38"/>
            <p:cNvSpPr/>
            <p:nvPr/>
          </p:nvSpPr>
          <p:spPr>
            <a:xfrm>
              <a:off x="1706370" y="1689234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38"/>
            <p:cNvSpPr/>
            <p:nvPr/>
          </p:nvSpPr>
          <p:spPr>
            <a:xfrm>
              <a:off x="1706049" y="1684332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69" y="27"/>
                    <a:pt x="87" y="18"/>
                    <a:pt x="104" y="1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4"/>
                    <a:pt x="17" y="53"/>
                    <a:pt x="0" y="70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38"/>
            <p:cNvSpPr/>
            <p:nvPr/>
          </p:nvSpPr>
          <p:spPr>
            <a:xfrm>
              <a:off x="1706049" y="16849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38"/>
            <p:cNvSpPr/>
            <p:nvPr/>
          </p:nvSpPr>
          <p:spPr>
            <a:xfrm>
              <a:off x="1707352" y="1681726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cubicBezTo>
                    <a:pt x="0" y="104"/>
                    <a:pt x="0" y="3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38"/>
            <p:cNvSpPr/>
            <p:nvPr/>
          </p:nvSpPr>
          <p:spPr>
            <a:xfrm>
              <a:off x="1707352" y="1683029"/>
              <a:ext cx="9" cy="1313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39"/>
                  </a:lnTo>
                  <a:cubicBezTo>
                    <a:pt x="0" y="104"/>
                    <a:pt x="0" y="70"/>
                    <a:pt x="0" y="1"/>
                  </a:cubicBezTo>
                  <a:cubicBezTo>
                    <a:pt x="0" y="35"/>
                    <a:pt x="0" y="104"/>
                    <a:pt x="0" y="139"/>
                  </a:cubicBezTo>
                  <a:lnTo>
                    <a:pt x="0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38"/>
            <p:cNvSpPr/>
            <p:nvPr/>
          </p:nvSpPr>
          <p:spPr>
            <a:xfrm>
              <a:off x="1710620" y="16778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38"/>
            <p:cNvSpPr/>
            <p:nvPr/>
          </p:nvSpPr>
          <p:spPr>
            <a:xfrm>
              <a:off x="1709959" y="1677806"/>
              <a:ext cx="671" cy="2295"/>
            </a:xfrm>
            <a:custGeom>
              <a:avLst/>
              <a:gdLst/>
              <a:ahLst/>
              <a:cxnLst/>
              <a:rect l="l" t="t" r="r" b="b"/>
              <a:pathLst>
                <a:path w="71" h="243" extrusionOk="0">
                  <a:moveTo>
                    <a:pt x="70" y="1"/>
                  </a:moveTo>
                  <a:cubicBezTo>
                    <a:pt x="1" y="70"/>
                    <a:pt x="35" y="173"/>
                    <a:pt x="35" y="242"/>
                  </a:cubicBezTo>
                  <a:cubicBezTo>
                    <a:pt x="35" y="173"/>
                    <a:pt x="70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38"/>
            <p:cNvSpPr/>
            <p:nvPr/>
          </p:nvSpPr>
          <p:spPr>
            <a:xfrm>
              <a:off x="1692335" y="1710778"/>
              <a:ext cx="331" cy="1965"/>
            </a:xfrm>
            <a:custGeom>
              <a:avLst/>
              <a:gdLst/>
              <a:ahLst/>
              <a:cxnLst/>
              <a:rect l="l" t="t" r="r" b="b"/>
              <a:pathLst>
                <a:path w="35" h="208" extrusionOk="0">
                  <a:moveTo>
                    <a:pt x="35" y="1"/>
                  </a:moveTo>
                  <a:cubicBezTo>
                    <a:pt x="0" y="70"/>
                    <a:pt x="0" y="139"/>
                    <a:pt x="0" y="208"/>
                  </a:cubicBezTo>
                  <a:cubicBezTo>
                    <a:pt x="35" y="139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38"/>
            <p:cNvSpPr/>
            <p:nvPr/>
          </p:nvSpPr>
          <p:spPr>
            <a:xfrm>
              <a:off x="1694942" y="1710778"/>
              <a:ext cx="671" cy="992"/>
            </a:xfrm>
            <a:custGeom>
              <a:avLst/>
              <a:gdLst/>
              <a:ahLst/>
              <a:cxnLst/>
              <a:rect l="l" t="t" r="r" b="b"/>
              <a:pathLst>
                <a:path w="71" h="105" extrusionOk="0">
                  <a:moveTo>
                    <a:pt x="70" y="1"/>
                  </a:moveTo>
                  <a:cubicBezTo>
                    <a:pt x="53" y="18"/>
                    <a:pt x="44" y="35"/>
                    <a:pt x="36" y="52"/>
                  </a:cubicBezTo>
                  <a:lnTo>
                    <a:pt x="36" y="52"/>
                  </a:lnTo>
                  <a:lnTo>
                    <a:pt x="70" y="1"/>
                  </a:lnTo>
                  <a:close/>
                  <a:moveTo>
                    <a:pt x="36" y="52"/>
                  </a:moveTo>
                  <a:lnTo>
                    <a:pt x="1" y="104"/>
                  </a:lnTo>
                  <a:cubicBezTo>
                    <a:pt x="18" y="87"/>
                    <a:pt x="27" y="70"/>
                    <a:pt x="36" y="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38"/>
            <p:cNvSpPr/>
            <p:nvPr/>
          </p:nvSpPr>
          <p:spPr>
            <a:xfrm>
              <a:off x="1695603" y="1710127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lnTo>
                    <a:pt x="0" y="70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38"/>
            <p:cNvSpPr/>
            <p:nvPr/>
          </p:nvSpPr>
          <p:spPr>
            <a:xfrm>
              <a:off x="1692335" y="1713716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04" y="1"/>
                  </a:moveTo>
                  <a:lnTo>
                    <a:pt x="104" y="35"/>
                  </a:lnTo>
                  <a:lnTo>
                    <a:pt x="0" y="174"/>
                  </a:lnTo>
                  <a:cubicBezTo>
                    <a:pt x="70" y="139"/>
                    <a:pt x="104" y="70"/>
                    <a:pt x="139" y="35"/>
                  </a:cubicBezTo>
                  <a:cubicBezTo>
                    <a:pt x="139" y="35"/>
                    <a:pt x="139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38"/>
            <p:cNvSpPr/>
            <p:nvPr/>
          </p:nvSpPr>
          <p:spPr>
            <a:xfrm>
              <a:off x="1692004" y="171273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6"/>
                  </a:lnTo>
                  <a:lnTo>
                    <a:pt x="35" y="36"/>
                  </a:lnTo>
                  <a:cubicBezTo>
                    <a:pt x="35" y="36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38"/>
            <p:cNvSpPr/>
            <p:nvPr/>
          </p:nvSpPr>
          <p:spPr>
            <a:xfrm>
              <a:off x="1698210" y="170751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38"/>
            <p:cNvSpPr/>
            <p:nvPr/>
          </p:nvSpPr>
          <p:spPr>
            <a:xfrm>
              <a:off x="1698210" y="170784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38"/>
            <p:cNvSpPr/>
            <p:nvPr/>
          </p:nvSpPr>
          <p:spPr>
            <a:xfrm>
              <a:off x="1705397" y="168923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0" y="69"/>
                  </a:moveTo>
                  <a:cubicBezTo>
                    <a:pt x="35" y="35"/>
                    <a:pt x="69" y="35"/>
                    <a:pt x="104" y="0"/>
                  </a:cubicBezTo>
                  <a:cubicBezTo>
                    <a:pt x="69" y="35"/>
                    <a:pt x="35" y="35"/>
                    <a:pt x="0" y="69"/>
                  </a:cubicBezTo>
                  <a:lnTo>
                    <a:pt x="0" y="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38"/>
            <p:cNvSpPr/>
            <p:nvPr/>
          </p:nvSpPr>
          <p:spPr>
            <a:xfrm>
              <a:off x="1704736" y="16895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38"/>
            <p:cNvSpPr/>
            <p:nvPr/>
          </p:nvSpPr>
          <p:spPr>
            <a:xfrm>
              <a:off x="1706370" y="16869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35" y="35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38"/>
            <p:cNvSpPr/>
            <p:nvPr/>
          </p:nvSpPr>
          <p:spPr>
            <a:xfrm>
              <a:off x="1707674" y="1685315"/>
              <a:ext cx="671" cy="340"/>
            </a:xfrm>
            <a:custGeom>
              <a:avLst/>
              <a:gdLst/>
              <a:ahLst/>
              <a:cxnLst/>
              <a:rect l="l" t="t" r="r" b="b"/>
              <a:pathLst>
                <a:path w="71" h="36" extrusionOk="0">
                  <a:moveTo>
                    <a:pt x="70" y="1"/>
                  </a:moveTo>
                  <a:cubicBezTo>
                    <a:pt x="36" y="1"/>
                    <a:pt x="1" y="1"/>
                    <a:pt x="70" y="35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38"/>
            <p:cNvSpPr/>
            <p:nvPr/>
          </p:nvSpPr>
          <p:spPr>
            <a:xfrm>
              <a:off x="1708335" y="16853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38"/>
            <p:cNvSpPr/>
            <p:nvPr/>
          </p:nvSpPr>
          <p:spPr>
            <a:xfrm>
              <a:off x="1775913" y="166736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38"/>
            <p:cNvSpPr/>
            <p:nvPr/>
          </p:nvSpPr>
          <p:spPr>
            <a:xfrm>
              <a:off x="1775583" y="1666378"/>
              <a:ext cx="1313" cy="1077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70" y="1"/>
                  </a:moveTo>
                  <a:cubicBezTo>
                    <a:pt x="35" y="35"/>
                    <a:pt x="1" y="70"/>
                    <a:pt x="35" y="104"/>
                  </a:cubicBezTo>
                  <a:cubicBezTo>
                    <a:pt x="48" y="111"/>
                    <a:pt x="59" y="114"/>
                    <a:pt x="68" y="114"/>
                  </a:cubicBezTo>
                  <a:cubicBezTo>
                    <a:pt x="104" y="114"/>
                    <a:pt x="104" y="63"/>
                    <a:pt x="104" y="35"/>
                  </a:cubicBezTo>
                  <a:cubicBezTo>
                    <a:pt x="139" y="1"/>
                    <a:pt x="104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38"/>
            <p:cNvSpPr/>
            <p:nvPr/>
          </p:nvSpPr>
          <p:spPr>
            <a:xfrm>
              <a:off x="1712575" y="1741144"/>
              <a:ext cx="1965" cy="661"/>
            </a:xfrm>
            <a:custGeom>
              <a:avLst/>
              <a:gdLst/>
              <a:ahLst/>
              <a:cxnLst/>
              <a:rect l="l" t="t" r="r" b="b"/>
              <a:pathLst>
                <a:path w="208" h="70" extrusionOk="0">
                  <a:moveTo>
                    <a:pt x="70" y="0"/>
                  </a:moveTo>
                  <a:cubicBezTo>
                    <a:pt x="93" y="0"/>
                    <a:pt x="116" y="16"/>
                    <a:pt x="149" y="16"/>
                  </a:cubicBezTo>
                  <a:cubicBezTo>
                    <a:pt x="166" y="16"/>
                    <a:pt x="185" y="12"/>
                    <a:pt x="208" y="0"/>
                  </a:cubicBezTo>
                  <a:close/>
                  <a:moveTo>
                    <a:pt x="35" y="0"/>
                  </a:moveTo>
                  <a:cubicBezTo>
                    <a:pt x="35" y="35"/>
                    <a:pt x="0" y="35"/>
                    <a:pt x="35" y="69"/>
                  </a:cubicBezTo>
                  <a:lnTo>
                    <a:pt x="70" y="69"/>
                  </a:lnTo>
                  <a:cubicBezTo>
                    <a:pt x="104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38"/>
            <p:cNvSpPr/>
            <p:nvPr/>
          </p:nvSpPr>
          <p:spPr>
            <a:xfrm>
              <a:off x="1775252" y="1667690"/>
              <a:ext cx="671" cy="331"/>
            </a:xfrm>
            <a:custGeom>
              <a:avLst/>
              <a:gdLst/>
              <a:ahLst/>
              <a:cxnLst/>
              <a:rect l="l" t="t" r="r" b="b"/>
              <a:pathLst>
                <a:path w="71" h="35" extrusionOk="0">
                  <a:moveTo>
                    <a:pt x="70" y="0"/>
                  </a:moveTo>
                  <a:cubicBezTo>
                    <a:pt x="1" y="0"/>
                    <a:pt x="1" y="0"/>
                    <a:pt x="1" y="35"/>
                  </a:cubicBezTo>
                  <a:cubicBezTo>
                    <a:pt x="36" y="35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38"/>
            <p:cNvSpPr/>
            <p:nvPr/>
          </p:nvSpPr>
          <p:spPr>
            <a:xfrm>
              <a:off x="1775913" y="166736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38"/>
            <p:cNvSpPr/>
            <p:nvPr/>
          </p:nvSpPr>
          <p:spPr>
            <a:xfrm>
              <a:off x="1775252" y="1668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38"/>
            <p:cNvSpPr/>
            <p:nvPr/>
          </p:nvSpPr>
          <p:spPr>
            <a:xfrm>
              <a:off x="1758610" y="16836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35"/>
                    <a:pt x="0" y="35"/>
                    <a:pt x="35" y="35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38"/>
            <p:cNvSpPr/>
            <p:nvPr/>
          </p:nvSpPr>
          <p:spPr>
            <a:xfrm>
              <a:off x="1714531" y="174081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38"/>
            <p:cNvSpPr/>
            <p:nvPr/>
          </p:nvSpPr>
          <p:spPr>
            <a:xfrm>
              <a:off x="1778851" y="166377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38"/>
            <p:cNvSpPr/>
            <p:nvPr/>
          </p:nvSpPr>
          <p:spPr>
            <a:xfrm>
              <a:off x="1730530" y="1463641"/>
              <a:ext cx="14696" cy="17171"/>
            </a:xfrm>
            <a:custGeom>
              <a:avLst/>
              <a:gdLst/>
              <a:ahLst/>
              <a:cxnLst/>
              <a:rect l="l" t="t" r="r" b="b"/>
              <a:pathLst>
                <a:path w="1556" h="1818" extrusionOk="0">
                  <a:moveTo>
                    <a:pt x="1556" y="1"/>
                  </a:moveTo>
                  <a:lnTo>
                    <a:pt x="1556" y="1"/>
                  </a:lnTo>
                  <a:cubicBezTo>
                    <a:pt x="1072" y="416"/>
                    <a:pt x="692" y="900"/>
                    <a:pt x="277" y="1383"/>
                  </a:cubicBezTo>
                  <a:cubicBezTo>
                    <a:pt x="173" y="1522"/>
                    <a:pt x="35" y="1625"/>
                    <a:pt x="1" y="1798"/>
                  </a:cubicBezTo>
                  <a:cubicBezTo>
                    <a:pt x="35" y="1810"/>
                    <a:pt x="74" y="1817"/>
                    <a:pt x="112" y="1817"/>
                  </a:cubicBezTo>
                  <a:cubicBezTo>
                    <a:pt x="189" y="1817"/>
                    <a:pt x="266" y="1787"/>
                    <a:pt x="312" y="1695"/>
                  </a:cubicBezTo>
                  <a:cubicBezTo>
                    <a:pt x="450" y="1418"/>
                    <a:pt x="657" y="1211"/>
                    <a:pt x="865" y="969"/>
                  </a:cubicBezTo>
                  <a:cubicBezTo>
                    <a:pt x="1072" y="761"/>
                    <a:pt x="1176" y="416"/>
                    <a:pt x="1487" y="312"/>
                  </a:cubicBezTo>
                  <a:lnTo>
                    <a:pt x="15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38"/>
            <p:cNvSpPr/>
            <p:nvPr/>
          </p:nvSpPr>
          <p:spPr>
            <a:xfrm>
              <a:off x="1744566" y="146657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38"/>
            <p:cNvSpPr/>
            <p:nvPr/>
          </p:nvSpPr>
          <p:spPr>
            <a:xfrm>
              <a:off x="1730530" y="14806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38"/>
            <p:cNvSpPr/>
            <p:nvPr/>
          </p:nvSpPr>
          <p:spPr>
            <a:xfrm>
              <a:off x="1749137" y="1456784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208" y="1"/>
                  </a:move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208" y="139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38"/>
            <p:cNvSpPr/>
            <p:nvPr/>
          </p:nvSpPr>
          <p:spPr>
            <a:xfrm>
              <a:off x="1757959" y="1446016"/>
              <a:ext cx="2286" cy="1965"/>
            </a:xfrm>
            <a:custGeom>
              <a:avLst/>
              <a:gdLst/>
              <a:ahLst/>
              <a:cxnLst/>
              <a:rect l="l" t="t" r="r" b="b"/>
              <a:pathLst>
                <a:path w="242" h="208" extrusionOk="0">
                  <a:moveTo>
                    <a:pt x="242" y="0"/>
                  </a:moveTo>
                  <a:cubicBezTo>
                    <a:pt x="69" y="35"/>
                    <a:pt x="35" y="104"/>
                    <a:pt x="0" y="208"/>
                  </a:cubicBezTo>
                  <a:cubicBezTo>
                    <a:pt x="104" y="173"/>
                    <a:pt x="173" y="104"/>
                    <a:pt x="2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38"/>
            <p:cNvSpPr/>
            <p:nvPr/>
          </p:nvSpPr>
          <p:spPr>
            <a:xfrm>
              <a:off x="1718129" y="1489104"/>
              <a:ext cx="1313" cy="2626"/>
            </a:xfrm>
            <a:custGeom>
              <a:avLst/>
              <a:gdLst/>
              <a:ahLst/>
              <a:cxnLst/>
              <a:rect l="l" t="t" r="r" b="b"/>
              <a:pathLst>
                <a:path w="139" h="27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105"/>
                    <a:pt x="0" y="174"/>
                    <a:pt x="0" y="277"/>
                  </a:cubicBezTo>
                  <a:cubicBezTo>
                    <a:pt x="104" y="208"/>
                    <a:pt x="138" y="139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38"/>
            <p:cNvSpPr/>
            <p:nvPr/>
          </p:nvSpPr>
          <p:spPr>
            <a:xfrm>
              <a:off x="1719102" y="148910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38"/>
            <p:cNvSpPr/>
            <p:nvPr/>
          </p:nvSpPr>
          <p:spPr>
            <a:xfrm>
              <a:off x="1754039" y="1451891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69" y="0"/>
                    <a:pt x="35" y="70"/>
                    <a:pt x="0" y="104"/>
                  </a:cubicBezTo>
                  <a:cubicBezTo>
                    <a:pt x="35" y="104"/>
                    <a:pt x="104" y="104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38"/>
            <p:cNvSpPr/>
            <p:nvPr/>
          </p:nvSpPr>
          <p:spPr>
            <a:xfrm>
              <a:off x="1746200" y="146657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35"/>
                  </a:ln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38"/>
            <p:cNvSpPr/>
            <p:nvPr/>
          </p:nvSpPr>
          <p:spPr>
            <a:xfrm>
              <a:off x="1744244" y="146789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38"/>
            <p:cNvSpPr/>
            <p:nvPr/>
          </p:nvSpPr>
          <p:spPr>
            <a:xfrm>
              <a:off x="1744566" y="146657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38"/>
            <p:cNvSpPr/>
            <p:nvPr/>
          </p:nvSpPr>
          <p:spPr>
            <a:xfrm>
              <a:off x="1744566" y="1466578"/>
              <a:ext cx="1643" cy="1322"/>
            </a:xfrm>
            <a:custGeom>
              <a:avLst/>
              <a:gdLst/>
              <a:ahLst/>
              <a:cxnLst/>
              <a:rect l="l" t="t" r="r" b="b"/>
              <a:pathLst>
                <a:path w="174" h="140" extrusionOk="0">
                  <a:moveTo>
                    <a:pt x="35" y="1"/>
                  </a:moveTo>
                  <a:cubicBezTo>
                    <a:pt x="35" y="35"/>
                    <a:pt x="35" y="70"/>
                    <a:pt x="1" y="105"/>
                  </a:cubicBezTo>
                  <a:lnTo>
                    <a:pt x="1" y="139"/>
                  </a:lnTo>
                  <a:cubicBezTo>
                    <a:pt x="70" y="105"/>
                    <a:pt x="139" y="105"/>
                    <a:pt x="174" y="35"/>
                  </a:cubicBezTo>
                  <a:cubicBezTo>
                    <a:pt x="139" y="1"/>
                    <a:pt x="7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38"/>
            <p:cNvSpPr/>
            <p:nvPr/>
          </p:nvSpPr>
          <p:spPr>
            <a:xfrm>
              <a:off x="1757297" y="1447971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70" y="1"/>
                  </a:moveTo>
                  <a:cubicBezTo>
                    <a:pt x="35" y="1"/>
                    <a:pt x="1" y="35"/>
                    <a:pt x="1" y="104"/>
                  </a:cubicBezTo>
                  <a:lnTo>
                    <a:pt x="35" y="104"/>
                  </a:lnTo>
                  <a:cubicBezTo>
                    <a:pt x="70" y="70"/>
                    <a:pt x="10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38"/>
            <p:cNvSpPr/>
            <p:nvPr/>
          </p:nvSpPr>
          <p:spPr>
            <a:xfrm>
              <a:off x="1757959" y="1447971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38"/>
            <p:cNvSpPr/>
            <p:nvPr/>
          </p:nvSpPr>
          <p:spPr>
            <a:xfrm>
              <a:off x="1755342" y="145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38"/>
            <p:cNvSpPr/>
            <p:nvPr/>
          </p:nvSpPr>
          <p:spPr>
            <a:xfrm>
              <a:off x="1755342" y="1450767"/>
              <a:ext cx="340" cy="1133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9" y="0"/>
                  </a:moveTo>
                  <a:cubicBezTo>
                    <a:pt x="4" y="0"/>
                    <a:pt x="0" y="4"/>
                    <a:pt x="0" y="16"/>
                  </a:cubicBezTo>
                  <a:cubicBezTo>
                    <a:pt x="0" y="50"/>
                    <a:pt x="0" y="85"/>
                    <a:pt x="0" y="119"/>
                  </a:cubicBezTo>
                  <a:cubicBezTo>
                    <a:pt x="35" y="85"/>
                    <a:pt x="35" y="50"/>
                    <a:pt x="35" y="16"/>
                  </a:cubicBezTo>
                  <a:cubicBezTo>
                    <a:pt x="35" y="16"/>
                    <a:pt x="20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38"/>
            <p:cNvSpPr/>
            <p:nvPr/>
          </p:nvSpPr>
          <p:spPr>
            <a:xfrm>
              <a:off x="1740976" y="1471914"/>
              <a:ext cx="992" cy="973"/>
            </a:xfrm>
            <a:custGeom>
              <a:avLst/>
              <a:gdLst/>
              <a:ahLst/>
              <a:cxnLst/>
              <a:rect l="l" t="t" r="r" b="b"/>
              <a:pathLst>
                <a:path w="105" h="103" extrusionOk="0">
                  <a:moveTo>
                    <a:pt x="61" y="1"/>
                  </a:moveTo>
                  <a:cubicBezTo>
                    <a:pt x="41" y="1"/>
                    <a:pt x="21" y="18"/>
                    <a:pt x="1" y="58"/>
                  </a:cubicBezTo>
                  <a:lnTo>
                    <a:pt x="1" y="93"/>
                  </a:lnTo>
                  <a:cubicBezTo>
                    <a:pt x="14" y="99"/>
                    <a:pt x="25" y="102"/>
                    <a:pt x="33" y="102"/>
                  </a:cubicBezTo>
                  <a:cubicBezTo>
                    <a:pt x="71" y="102"/>
                    <a:pt x="76" y="51"/>
                    <a:pt x="104" y="24"/>
                  </a:cubicBezTo>
                  <a:cubicBezTo>
                    <a:pt x="90" y="9"/>
                    <a:pt x="76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38"/>
            <p:cNvSpPr/>
            <p:nvPr/>
          </p:nvSpPr>
          <p:spPr>
            <a:xfrm>
              <a:off x="1739673" y="147474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38"/>
            <p:cNvSpPr/>
            <p:nvPr/>
          </p:nvSpPr>
          <p:spPr>
            <a:xfrm>
              <a:off x="1739673" y="1474087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70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38"/>
            <p:cNvSpPr/>
            <p:nvPr/>
          </p:nvSpPr>
          <p:spPr>
            <a:xfrm>
              <a:off x="1741959" y="1470498"/>
              <a:ext cx="9" cy="1643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74"/>
                  </a:moveTo>
                  <a:lnTo>
                    <a:pt x="0" y="174"/>
                  </a:lnTo>
                  <a:cubicBezTo>
                    <a:pt x="0" y="174"/>
                    <a:pt x="0" y="174"/>
                    <a:pt x="0" y="174"/>
                  </a:cubicBezTo>
                  <a:lnTo>
                    <a:pt x="0" y="1"/>
                  </a:lnTo>
                  <a:lnTo>
                    <a:pt x="0" y="1"/>
                  </a:lnTo>
                  <a:cubicBezTo>
                    <a:pt x="0" y="70"/>
                    <a:pt x="0" y="104"/>
                    <a:pt x="0" y="1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38"/>
            <p:cNvSpPr/>
            <p:nvPr/>
          </p:nvSpPr>
          <p:spPr>
            <a:xfrm>
              <a:off x="1741959" y="147049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38"/>
            <p:cNvSpPr/>
            <p:nvPr/>
          </p:nvSpPr>
          <p:spPr>
            <a:xfrm>
              <a:off x="1742280" y="1470498"/>
              <a:ext cx="661" cy="302"/>
            </a:xfrm>
            <a:custGeom>
              <a:avLst/>
              <a:gdLst/>
              <a:ahLst/>
              <a:cxnLst/>
              <a:rect l="l" t="t" r="r" b="b"/>
              <a:pathLst>
                <a:path w="70" h="32" extrusionOk="0">
                  <a:moveTo>
                    <a:pt x="1" y="1"/>
                  </a:moveTo>
                  <a:cubicBezTo>
                    <a:pt x="1" y="1"/>
                    <a:pt x="16" y="31"/>
                    <a:pt x="37" y="31"/>
                  </a:cubicBezTo>
                  <a:cubicBezTo>
                    <a:pt x="47" y="31"/>
                    <a:pt x="58" y="24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38"/>
            <p:cNvSpPr/>
            <p:nvPr/>
          </p:nvSpPr>
          <p:spPr>
            <a:xfrm>
              <a:off x="1748164" y="1459069"/>
              <a:ext cx="1634" cy="992"/>
            </a:xfrm>
            <a:custGeom>
              <a:avLst/>
              <a:gdLst/>
              <a:ahLst/>
              <a:cxnLst/>
              <a:rect l="l" t="t" r="r" b="b"/>
              <a:pathLst>
                <a:path w="173" h="105" extrusionOk="0">
                  <a:moveTo>
                    <a:pt x="138" y="1"/>
                  </a:moveTo>
                  <a:lnTo>
                    <a:pt x="138" y="35"/>
                  </a:lnTo>
                  <a:cubicBezTo>
                    <a:pt x="104" y="35"/>
                    <a:pt x="69" y="70"/>
                    <a:pt x="0" y="70"/>
                  </a:cubicBezTo>
                  <a:lnTo>
                    <a:pt x="0" y="105"/>
                  </a:lnTo>
                  <a:cubicBezTo>
                    <a:pt x="69" y="70"/>
                    <a:pt x="104" y="35"/>
                    <a:pt x="173" y="35"/>
                  </a:cubicBezTo>
                  <a:cubicBezTo>
                    <a:pt x="173" y="35"/>
                    <a:pt x="173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38"/>
            <p:cNvSpPr/>
            <p:nvPr/>
          </p:nvSpPr>
          <p:spPr>
            <a:xfrm>
              <a:off x="1753057" y="1452873"/>
              <a:ext cx="992" cy="331"/>
            </a:xfrm>
            <a:custGeom>
              <a:avLst/>
              <a:gdLst/>
              <a:ahLst/>
              <a:cxnLst/>
              <a:rect l="l" t="t" r="r" b="b"/>
              <a:pathLst>
                <a:path w="105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70" y="35"/>
                    <a:pt x="7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38"/>
            <p:cNvSpPr/>
            <p:nvPr/>
          </p:nvSpPr>
          <p:spPr>
            <a:xfrm>
              <a:off x="1747182" y="14659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38"/>
            <p:cNvSpPr/>
            <p:nvPr/>
          </p:nvSpPr>
          <p:spPr>
            <a:xfrm>
              <a:off x="1746200" y="1465926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04" y="35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38"/>
            <p:cNvSpPr/>
            <p:nvPr/>
          </p:nvSpPr>
          <p:spPr>
            <a:xfrm>
              <a:off x="1748485" y="146397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38"/>
            <p:cNvSpPr/>
            <p:nvPr/>
          </p:nvSpPr>
          <p:spPr>
            <a:xfrm>
              <a:off x="1745217" y="1462989"/>
              <a:ext cx="1322" cy="878"/>
            </a:xfrm>
            <a:custGeom>
              <a:avLst/>
              <a:gdLst/>
              <a:ahLst/>
              <a:cxnLst/>
              <a:rect l="l" t="t" r="r" b="b"/>
              <a:pathLst>
                <a:path w="140" h="93" extrusionOk="0">
                  <a:moveTo>
                    <a:pt x="139" y="1"/>
                  </a:moveTo>
                  <a:cubicBezTo>
                    <a:pt x="105" y="35"/>
                    <a:pt x="36" y="35"/>
                    <a:pt x="1" y="70"/>
                  </a:cubicBezTo>
                  <a:lnTo>
                    <a:pt x="36" y="70"/>
                  </a:lnTo>
                  <a:cubicBezTo>
                    <a:pt x="55" y="70"/>
                    <a:pt x="86" y="92"/>
                    <a:pt x="109" y="92"/>
                  </a:cubicBezTo>
                  <a:cubicBezTo>
                    <a:pt x="127" y="92"/>
                    <a:pt x="139" y="80"/>
                    <a:pt x="139" y="35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38"/>
            <p:cNvSpPr/>
            <p:nvPr/>
          </p:nvSpPr>
          <p:spPr>
            <a:xfrm>
              <a:off x="1746200" y="146298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1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38"/>
            <p:cNvSpPr/>
            <p:nvPr/>
          </p:nvSpPr>
          <p:spPr>
            <a:xfrm>
              <a:off x="1721388" y="148748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38"/>
            <p:cNvSpPr/>
            <p:nvPr/>
          </p:nvSpPr>
          <p:spPr>
            <a:xfrm>
              <a:off x="1721388" y="14874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38"/>
            <p:cNvSpPr/>
            <p:nvPr/>
          </p:nvSpPr>
          <p:spPr>
            <a:xfrm>
              <a:off x="1719102" y="148910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38"/>
            <p:cNvSpPr/>
            <p:nvPr/>
          </p:nvSpPr>
          <p:spPr>
            <a:xfrm>
              <a:off x="1719432" y="1489104"/>
              <a:ext cx="331" cy="302"/>
            </a:xfrm>
            <a:custGeom>
              <a:avLst/>
              <a:gdLst/>
              <a:ahLst/>
              <a:cxnLst/>
              <a:rect l="l" t="t" r="r" b="b"/>
              <a:pathLst>
                <a:path w="35" h="32" extrusionOk="0">
                  <a:moveTo>
                    <a:pt x="0" y="1"/>
                  </a:moveTo>
                  <a:cubicBezTo>
                    <a:pt x="0" y="1"/>
                    <a:pt x="16" y="32"/>
                    <a:pt x="26" y="32"/>
                  </a:cubicBezTo>
                  <a:cubicBezTo>
                    <a:pt x="31" y="32"/>
                    <a:pt x="35" y="24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811" name="Google Shape;9811;p38"/>
          <p:cNvSpPr txBox="1"/>
          <p:nvPr/>
        </p:nvSpPr>
        <p:spPr>
          <a:xfrm>
            <a:off x="287025" y="456275"/>
            <a:ext cx="2737800" cy="10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304800" lvl="0" indent="-127000" algn="l" rtl="0">
              <a:spcBef>
                <a:spcPts val="0"/>
              </a:spcBef>
              <a:spcAft>
                <a:spcPts val="0"/>
              </a:spcAft>
              <a:buSzPts val="800"/>
              <a:buFont typeface="Albert Sans Light"/>
              <a:buChar char="●"/>
            </a:pPr>
            <a:r>
              <a:rPr lang="en" sz="800">
                <a:latin typeface="Albert Sans Light"/>
                <a:ea typeface="Albert Sans Light"/>
                <a:cs typeface="Albert Sans Light"/>
                <a:sym typeface="Albert Sans Light"/>
              </a:rPr>
              <a:t>Review your results</a:t>
            </a:r>
            <a:endParaRPr sz="800"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304800" lvl="0" indent="-127000" algn="l" rtl="0">
              <a:spcBef>
                <a:spcPts val="0"/>
              </a:spcBef>
              <a:spcAft>
                <a:spcPts val="0"/>
              </a:spcAft>
              <a:buSzPts val="800"/>
              <a:buFont typeface="Albert Sans Light"/>
              <a:buChar char="●"/>
            </a:pPr>
            <a:r>
              <a:rPr lang="en" sz="800">
                <a:latin typeface="Albert Sans Light"/>
                <a:ea typeface="Albert Sans Light"/>
                <a:cs typeface="Albert Sans Light"/>
                <a:sym typeface="Albert Sans Light"/>
              </a:rPr>
              <a:t>Did any surprise you?</a:t>
            </a:r>
            <a:endParaRPr sz="800"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304800" lvl="0" indent="-127000" algn="l" rtl="0">
              <a:spcBef>
                <a:spcPts val="0"/>
              </a:spcBef>
              <a:spcAft>
                <a:spcPts val="0"/>
              </a:spcAft>
              <a:buSzPts val="800"/>
              <a:buFont typeface="Albert Sans Light"/>
              <a:buChar char="●"/>
            </a:pPr>
            <a:r>
              <a:rPr lang="en" sz="800">
                <a:latin typeface="Albert Sans Light"/>
                <a:ea typeface="Albert Sans Light"/>
                <a:cs typeface="Albert Sans Light"/>
                <a:sym typeface="Albert Sans Light"/>
              </a:rPr>
              <a:t>What were your top 3 strengths?</a:t>
            </a:r>
            <a:endParaRPr sz="800"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304800" lvl="0" indent="-127000" algn="l" rtl="0">
              <a:spcBef>
                <a:spcPts val="0"/>
              </a:spcBef>
              <a:spcAft>
                <a:spcPts val="0"/>
              </a:spcAft>
              <a:buSzPts val="800"/>
              <a:buFont typeface="Albert Sans Light"/>
              <a:buChar char="●"/>
            </a:pPr>
            <a:r>
              <a:rPr lang="en" sz="800">
                <a:latin typeface="Albert Sans Light"/>
                <a:ea typeface="Albert Sans Light"/>
                <a:cs typeface="Albert Sans Light"/>
                <a:sym typeface="Albert Sans Light"/>
              </a:rPr>
              <a:t>Think back to times when your used those strengths. </a:t>
            </a:r>
            <a:endParaRPr sz="800"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304800" lvl="0" indent="-127000" algn="l" rtl="0">
              <a:spcBef>
                <a:spcPts val="0"/>
              </a:spcBef>
              <a:spcAft>
                <a:spcPts val="0"/>
              </a:spcAft>
              <a:buSzPts val="800"/>
              <a:buFont typeface="Albert Sans Light"/>
              <a:buChar char="●"/>
            </a:pPr>
            <a:r>
              <a:rPr lang="en" sz="800">
                <a:latin typeface="Albert Sans Light"/>
                <a:ea typeface="Albert Sans Light"/>
                <a:cs typeface="Albert Sans Light"/>
                <a:sym typeface="Albert Sans Light"/>
              </a:rPr>
              <a:t>What did that look like?</a:t>
            </a:r>
            <a:endParaRPr sz="800">
              <a:latin typeface="Albert Sans Light"/>
              <a:ea typeface="Albert Sans Light"/>
              <a:cs typeface="Albert Sans Light"/>
              <a:sym typeface="Albert Sans Light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>
              <a:latin typeface="Albert Sans Light"/>
              <a:ea typeface="Albert Sans Light"/>
              <a:cs typeface="Albert Sans Light"/>
              <a:sym typeface="Albert Sans Light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6" name="Google Shape;9816;p39"/>
          <p:cNvSpPr txBox="1">
            <a:spLocks noGrp="1"/>
          </p:cNvSpPr>
          <p:nvPr>
            <p:ph type="title"/>
          </p:nvPr>
        </p:nvSpPr>
        <p:spPr>
          <a:xfrm>
            <a:off x="168500" y="131350"/>
            <a:ext cx="2186400" cy="274800"/>
          </a:xfrm>
          <a:prstGeom prst="rect">
            <a:avLst/>
          </a:prstGeom>
        </p:spPr>
        <p:txBody>
          <a:bodyPr spcFirstLastPara="1" wrap="square" lIns="9125" tIns="9125" rIns="9125" bIns="91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Next Module…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9817" name="Google Shape;9817;p39"/>
          <p:cNvSpPr txBox="1"/>
          <p:nvPr/>
        </p:nvSpPr>
        <p:spPr>
          <a:xfrm>
            <a:off x="385575" y="349551"/>
            <a:ext cx="2635500" cy="129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9125" rIns="9125" bIns="9125" anchor="t" anchorCtr="0">
            <a:noAutofit/>
          </a:bodyPr>
          <a:lstStyle/>
          <a:p>
            <a:pPr marL="133350" lvl="0" indent="-12700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ts val="800"/>
              <a:buFont typeface="Albert Sans"/>
              <a:buChar char="●"/>
            </a:pPr>
            <a:r>
              <a:rPr lang="en" sz="800">
                <a:solidFill>
                  <a:srgbClr val="4A615A"/>
                </a:solidFill>
                <a:latin typeface="Albert Sans"/>
                <a:ea typeface="Albert Sans"/>
                <a:cs typeface="Albert Sans"/>
                <a:sym typeface="Albert Sans"/>
              </a:rPr>
              <a:t>In the following lesson we will:</a:t>
            </a:r>
            <a:endParaRPr sz="800">
              <a:solidFill>
                <a:srgbClr val="4A615A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marL="381000" lvl="1" indent="-14605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ts val="800"/>
              <a:buFont typeface="Albert Sans"/>
              <a:buChar char="○"/>
            </a:pPr>
            <a:r>
              <a:rPr lang="en" sz="800">
                <a:solidFill>
                  <a:srgbClr val="4A615A"/>
                </a:solidFill>
                <a:latin typeface="Albert Sans"/>
                <a:ea typeface="Albert Sans"/>
                <a:cs typeface="Albert Sans"/>
                <a:sym typeface="Albert Sans"/>
              </a:rPr>
              <a:t>Dive deeper into how to apply your top 3 strengths.</a:t>
            </a:r>
            <a:endParaRPr sz="800">
              <a:solidFill>
                <a:srgbClr val="4A615A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marL="381000" lvl="1" indent="-146050" algn="l" rtl="0">
              <a:spcBef>
                <a:spcPts val="0"/>
              </a:spcBef>
              <a:spcAft>
                <a:spcPts val="0"/>
              </a:spcAft>
              <a:buClr>
                <a:srgbClr val="4A615A"/>
              </a:buClr>
              <a:buSzPts val="800"/>
              <a:buFont typeface="Albert Sans"/>
              <a:buChar char="○"/>
            </a:pPr>
            <a:r>
              <a:rPr lang="en" sz="800">
                <a:solidFill>
                  <a:srgbClr val="4A615A"/>
                </a:solidFill>
                <a:latin typeface="Albert Sans"/>
                <a:ea typeface="Albert Sans"/>
                <a:cs typeface="Albert Sans"/>
                <a:sym typeface="Albert Sans"/>
              </a:rPr>
              <a:t>Draft a plan of action that can be implemented  immediately to help provide relief from your stress associated with receiving this diagnosis.</a:t>
            </a:r>
            <a:endParaRPr sz="800">
              <a:solidFill>
                <a:srgbClr val="4A615A"/>
              </a:solidFill>
              <a:latin typeface="Albert Sans"/>
              <a:ea typeface="Albert Sans"/>
              <a:cs typeface="Albert Sans"/>
              <a:sym typeface="Albert Sans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>
              <a:solidFill>
                <a:srgbClr val="4A615A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grpSp>
        <p:nvGrpSpPr>
          <p:cNvPr id="9818" name="Google Shape;9818;p39"/>
          <p:cNvGrpSpPr/>
          <p:nvPr/>
        </p:nvGrpSpPr>
        <p:grpSpPr>
          <a:xfrm rot="-1826434">
            <a:off x="-134514" y="1024239"/>
            <a:ext cx="848680" cy="1249114"/>
            <a:chOff x="2069406" y="1203488"/>
            <a:chExt cx="464892" cy="684243"/>
          </a:xfrm>
        </p:grpSpPr>
        <p:sp>
          <p:nvSpPr>
            <p:cNvPr id="9819" name="Google Shape;9819;p39"/>
            <p:cNvSpPr/>
            <p:nvPr/>
          </p:nvSpPr>
          <p:spPr>
            <a:xfrm>
              <a:off x="2304463" y="137550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39"/>
            <p:cNvSpPr/>
            <p:nvPr/>
          </p:nvSpPr>
          <p:spPr>
            <a:xfrm>
              <a:off x="2069406" y="1203488"/>
              <a:ext cx="464892" cy="684243"/>
            </a:xfrm>
            <a:custGeom>
              <a:avLst/>
              <a:gdLst/>
              <a:ahLst/>
              <a:cxnLst/>
              <a:rect l="l" t="t" r="r" b="b"/>
              <a:pathLst>
                <a:path w="49221" h="72445" extrusionOk="0">
                  <a:moveTo>
                    <a:pt x="24094" y="7874"/>
                  </a:moveTo>
                  <a:cubicBezTo>
                    <a:pt x="24104" y="7973"/>
                    <a:pt x="24148" y="8091"/>
                    <a:pt x="24023" y="8154"/>
                  </a:cubicBezTo>
                  <a:cubicBezTo>
                    <a:pt x="24057" y="8050"/>
                    <a:pt x="24092" y="7981"/>
                    <a:pt x="24092" y="7877"/>
                  </a:cubicBezTo>
                  <a:cubicBezTo>
                    <a:pt x="24093" y="7876"/>
                    <a:pt x="24093" y="7875"/>
                    <a:pt x="24094" y="7874"/>
                  </a:cubicBezTo>
                  <a:close/>
                  <a:moveTo>
                    <a:pt x="18525" y="11085"/>
                  </a:moveTo>
                  <a:cubicBezTo>
                    <a:pt x="18581" y="11085"/>
                    <a:pt x="18639" y="11088"/>
                    <a:pt x="18700" y="11092"/>
                  </a:cubicBezTo>
                  <a:cubicBezTo>
                    <a:pt x="18320" y="11326"/>
                    <a:pt x="18088" y="11411"/>
                    <a:pt x="17817" y="11411"/>
                  </a:cubicBezTo>
                  <a:cubicBezTo>
                    <a:pt x="17767" y="11411"/>
                    <a:pt x="17716" y="11408"/>
                    <a:pt x="17663" y="11403"/>
                  </a:cubicBezTo>
                  <a:cubicBezTo>
                    <a:pt x="17844" y="11191"/>
                    <a:pt x="18132" y="11085"/>
                    <a:pt x="18525" y="11085"/>
                  </a:cubicBezTo>
                  <a:close/>
                  <a:moveTo>
                    <a:pt x="19877" y="221"/>
                  </a:moveTo>
                  <a:cubicBezTo>
                    <a:pt x="19957" y="221"/>
                    <a:pt x="20037" y="228"/>
                    <a:pt x="20117" y="238"/>
                  </a:cubicBezTo>
                  <a:cubicBezTo>
                    <a:pt x="20774" y="273"/>
                    <a:pt x="21327" y="584"/>
                    <a:pt x="21984" y="688"/>
                  </a:cubicBezTo>
                  <a:cubicBezTo>
                    <a:pt x="22191" y="722"/>
                    <a:pt x="22364" y="895"/>
                    <a:pt x="22606" y="964"/>
                  </a:cubicBezTo>
                  <a:cubicBezTo>
                    <a:pt x="22744" y="964"/>
                    <a:pt x="22813" y="1103"/>
                    <a:pt x="22848" y="1241"/>
                  </a:cubicBezTo>
                  <a:cubicBezTo>
                    <a:pt x="23073" y="1852"/>
                    <a:pt x="23418" y="2074"/>
                    <a:pt x="24022" y="2074"/>
                  </a:cubicBezTo>
                  <a:cubicBezTo>
                    <a:pt x="24067" y="2074"/>
                    <a:pt x="24113" y="2073"/>
                    <a:pt x="24161" y="2070"/>
                  </a:cubicBezTo>
                  <a:lnTo>
                    <a:pt x="24645" y="2070"/>
                  </a:lnTo>
                  <a:cubicBezTo>
                    <a:pt x="24783" y="2105"/>
                    <a:pt x="24956" y="2139"/>
                    <a:pt x="25025" y="2312"/>
                  </a:cubicBezTo>
                  <a:cubicBezTo>
                    <a:pt x="25267" y="2727"/>
                    <a:pt x="25544" y="3176"/>
                    <a:pt x="25544" y="3729"/>
                  </a:cubicBezTo>
                  <a:cubicBezTo>
                    <a:pt x="25544" y="4386"/>
                    <a:pt x="25371" y="5008"/>
                    <a:pt x="25302" y="5665"/>
                  </a:cubicBezTo>
                  <a:cubicBezTo>
                    <a:pt x="25302" y="5803"/>
                    <a:pt x="25233" y="5942"/>
                    <a:pt x="25129" y="6045"/>
                  </a:cubicBezTo>
                  <a:cubicBezTo>
                    <a:pt x="25094" y="6045"/>
                    <a:pt x="25060" y="6045"/>
                    <a:pt x="25025" y="6011"/>
                  </a:cubicBezTo>
                  <a:cubicBezTo>
                    <a:pt x="24956" y="5941"/>
                    <a:pt x="24897" y="5911"/>
                    <a:pt x="24850" y="5911"/>
                  </a:cubicBezTo>
                  <a:cubicBezTo>
                    <a:pt x="24780" y="5911"/>
                    <a:pt x="24735" y="5977"/>
                    <a:pt x="24714" y="6080"/>
                  </a:cubicBezTo>
                  <a:cubicBezTo>
                    <a:pt x="24645" y="6253"/>
                    <a:pt x="24611" y="6426"/>
                    <a:pt x="24576" y="6598"/>
                  </a:cubicBezTo>
                  <a:cubicBezTo>
                    <a:pt x="24472" y="6979"/>
                    <a:pt x="24369" y="7359"/>
                    <a:pt x="24265" y="7739"/>
                  </a:cubicBezTo>
                  <a:cubicBezTo>
                    <a:pt x="24265" y="7792"/>
                    <a:pt x="24245" y="7866"/>
                    <a:pt x="24173" y="7866"/>
                  </a:cubicBezTo>
                  <a:cubicBezTo>
                    <a:pt x="24154" y="7866"/>
                    <a:pt x="24131" y="7861"/>
                    <a:pt x="24105" y="7849"/>
                  </a:cubicBezTo>
                  <a:lnTo>
                    <a:pt x="24105" y="7849"/>
                  </a:lnTo>
                  <a:cubicBezTo>
                    <a:pt x="24127" y="7798"/>
                    <a:pt x="24127" y="7768"/>
                    <a:pt x="24127" y="7739"/>
                  </a:cubicBezTo>
                  <a:cubicBezTo>
                    <a:pt x="24161" y="7566"/>
                    <a:pt x="23885" y="7497"/>
                    <a:pt x="23988" y="7290"/>
                  </a:cubicBezTo>
                  <a:cubicBezTo>
                    <a:pt x="24057" y="7117"/>
                    <a:pt x="24092" y="6944"/>
                    <a:pt x="24127" y="6771"/>
                  </a:cubicBezTo>
                  <a:cubicBezTo>
                    <a:pt x="24127" y="6771"/>
                    <a:pt x="24127" y="6737"/>
                    <a:pt x="24127" y="6702"/>
                  </a:cubicBezTo>
                  <a:cubicBezTo>
                    <a:pt x="24108" y="6697"/>
                    <a:pt x="24091" y="6695"/>
                    <a:pt x="24076" y="6695"/>
                  </a:cubicBezTo>
                  <a:cubicBezTo>
                    <a:pt x="23980" y="6695"/>
                    <a:pt x="23954" y="6781"/>
                    <a:pt x="23954" y="6840"/>
                  </a:cubicBezTo>
                  <a:cubicBezTo>
                    <a:pt x="23712" y="7462"/>
                    <a:pt x="23574" y="8119"/>
                    <a:pt x="23574" y="8741"/>
                  </a:cubicBezTo>
                  <a:cubicBezTo>
                    <a:pt x="23574" y="9364"/>
                    <a:pt x="23262" y="9813"/>
                    <a:pt x="23159" y="10366"/>
                  </a:cubicBezTo>
                  <a:lnTo>
                    <a:pt x="23124" y="10366"/>
                  </a:lnTo>
                  <a:cubicBezTo>
                    <a:pt x="23090" y="10504"/>
                    <a:pt x="22917" y="10608"/>
                    <a:pt x="22986" y="10815"/>
                  </a:cubicBezTo>
                  <a:cubicBezTo>
                    <a:pt x="22986" y="10919"/>
                    <a:pt x="22882" y="10988"/>
                    <a:pt x="22848" y="11023"/>
                  </a:cubicBezTo>
                  <a:cubicBezTo>
                    <a:pt x="22640" y="11230"/>
                    <a:pt x="22398" y="11368"/>
                    <a:pt x="22191" y="11576"/>
                  </a:cubicBezTo>
                  <a:cubicBezTo>
                    <a:pt x="22139" y="11628"/>
                    <a:pt x="22079" y="11645"/>
                    <a:pt x="22018" y="11645"/>
                  </a:cubicBezTo>
                  <a:cubicBezTo>
                    <a:pt x="21958" y="11645"/>
                    <a:pt x="21897" y="11628"/>
                    <a:pt x="21845" y="11610"/>
                  </a:cubicBezTo>
                  <a:cubicBezTo>
                    <a:pt x="21672" y="11576"/>
                    <a:pt x="21603" y="11368"/>
                    <a:pt x="21431" y="11368"/>
                  </a:cubicBezTo>
                  <a:cubicBezTo>
                    <a:pt x="21292" y="11368"/>
                    <a:pt x="21258" y="11576"/>
                    <a:pt x="21085" y="11576"/>
                  </a:cubicBezTo>
                  <a:cubicBezTo>
                    <a:pt x="20739" y="11576"/>
                    <a:pt x="20394" y="11576"/>
                    <a:pt x="20082" y="11541"/>
                  </a:cubicBezTo>
                  <a:cubicBezTo>
                    <a:pt x="19979" y="11541"/>
                    <a:pt x="19910" y="11541"/>
                    <a:pt x="19841" y="11437"/>
                  </a:cubicBezTo>
                  <a:cubicBezTo>
                    <a:pt x="19928" y="11379"/>
                    <a:pt x="20010" y="11358"/>
                    <a:pt x="20088" y="11358"/>
                  </a:cubicBezTo>
                  <a:cubicBezTo>
                    <a:pt x="20194" y="11358"/>
                    <a:pt x="20294" y="11398"/>
                    <a:pt x="20394" y="11437"/>
                  </a:cubicBezTo>
                  <a:cubicBezTo>
                    <a:pt x="20528" y="11471"/>
                    <a:pt x="20619" y="11494"/>
                    <a:pt x="20685" y="11494"/>
                  </a:cubicBezTo>
                  <a:cubicBezTo>
                    <a:pt x="20823" y="11494"/>
                    <a:pt x="20853" y="11395"/>
                    <a:pt x="20947" y="11092"/>
                  </a:cubicBezTo>
                  <a:cubicBezTo>
                    <a:pt x="20324" y="11023"/>
                    <a:pt x="19668" y="10954"/>
                    <a:pt x="19011" y="10884"/>
                  </a:cubicBezTo>
                  <a:cubicBezTo>
                    <a:pt x="19132" y="10715"/>
                    <a:pt x="19253" y="10630"/>
                    <a:pt x="19386" y="10630"/>
                  </a:cubicBezTo>
                  <a:cubicBezTo>
                    <a:pt x="19443" y="10630"/>
                    <a:pt x="19502" y="10646"/>
                    <a:pt x="19564" y="10677"/>
                  </a:cubicBezTo>
                  <a:cubicBezTo>
                    <a:pt x="19688" y="10751"/>
                    <a:pt x="19803" y="10790"/>
                    <a:pt x="19921" y="10790"/>
                  </a:cubicBezTo>
                  <a:cubicBezTo>
                    <a:pt x="20130" y="10790"/>
                    <a:pt x="20347" y="10666"/>
                    <a:pt x="20636" y="10401"/>
                  </a:cubicBezTo>
                  <a:cubicBezTo>
                    <a:pt x="20602" y="10384"/>
                    <a:pt x="20573" y="10377"/>
                    <a:pt x="20546" y="10377"/>
                  </a:cubicBezTo>
                  <a:cubicBezTo>
                    <a:pt x="20462" y="10377"/>
                    <a:pt x="20403" y="10443"/>
                    <a:pt x="20324" y="10470"/>
                  </a:cubicBezTo>
                  <a:cubicBezTo>
                    <a:pt x="20229" y="10511"/>
                    <a:pt x="20133" y="10535"/>
                    <a:pt x="20044" y="10535"/>
                  </a:cubicBezTo>
                  <a:cubicBezTo>
                    <a:pt x="19907" y="10535"/>
                    <a:pt x="19786" y="10478"/>
                    <a:pt x="19702" y="10331"/>
                  </a:cubicBezTo>
                  <a:cubicBezTo>
                    <a:pt x="19621" y="10250"/>
                    <a:pt x="19554" y="10214"/>
                    <a:pt x="19489" y="10214"/>
                  </a:cubicBezTo>
                  <a:cubicBezTo>
                    <a:pt x="19416" y="10214"/>
                    <a:pt x="19344" y="10258"/>
                    <a:pt x="19253" y="10331"/>
                  </a:cubicBezTo>
                  <a:cubicBezTo>
                    <a:pt x="19148" y="10436"/>
                    <a:pt x="19044" y="10540"/>
                    <a:pt x="18895" y="10540"/>
                  </a:cubicBezTo>
                  <a:cubicBezTo>
                    <a:pt x="18846" y="10540"/>
                    <a:pt x="18794" y="10530"/>
                    <a:pt x="18734" y="10504"/>
                  </a:cubicBezTo>
                  <a:cubicBezTo>
                    <a:pt x="18723" y="10501"/>
                    <a:pt x="18712" y="10499"/>
                    <a:pt x="18700" y="10499"/>
                  </a:cubicBezTo>
                  <a:cubicBezTo>
                    <a:pt x="18602" y="10499"/>
                    <a:pt x="18485" y="10619"/>
                    <a:pt x="18423" y="10712"/>
                  </a:cubicBezTo>
                  <a:cubicBezTo>
                    <a:pt x="18328" y="10831"/>
                    <a:pt x="18232" y="10868"/>
                    <a:pt x="18114" y="10868"/>
                  </a:cubicBezTo>
                  <a:cubicBezTo>
                    <a:pt x="18061" y="10868"/>
                    <a:pt x="18004" y="10861"/>
                    <a:pt x="17939" y="10850"/>
                  </a:cubicBezTo>
                  <a:cubicBezTo>
                    <a:pt x="17732" y="10781"/>
                    <a:pt x="17490" y="10746"/>
                    <a:pt x="17283" y="10642"/>
                  </a:cubicBezTo>
                  <a:cubicBezTo>
                    <a:pt x="17245" y="10630"/>
                    <a:pt x="17211" y="10622"/>
                    <a:pt x="17181" y="10622"/>
                  </a:cubicBezTo>
                  <a:cubicBezTo>
                    <a:pt x="17128" y="10622"/>
                    <a:pt x="17085" y="10646"/>
                    <a:pt x="17041" y="10712"/>
                  </a:cubicBezTo>
                  <a:cubicBezTo>
                    <a:pt x="17006" y="10850"/>
                    <a:pt x="17110" y="10919"/>
                    <a:pt x="17179" y="10954"/>
                  </a:cubicBezTo>
                  <a:cubicBezTo>
                    <a:pt x="17317" y="10988"/>
                    <a:pt x="17456" y="10954"/>
                    <a:pt x="17559" y="11023"/>
                  </a:cubicBezTo>
                  <a:cubicBezTo>
                    <a:pt x="17231" y="11129"/>
                    <a:pt x="16906" y="11170"/>
                    <a:pt x="16583" y="11170"/>
                  </a:cubicBezTo>
                  <a:cubicBezTo>
                    <a:pt x="15853" y="11170"/>
                    <a:pt x="15133" y="10959"/>
                    <a:pt x="14414" y="10815"/>
                  </a:cubicBezTo>
                  <a:cubicBezTo>
                    <a:pt x="13999" y="10746"/>
                    <a:pt x="13723" y="10124"/>
                    <a:pt x="13792" y="9606"/>
                  </a:cubicBezTo>
                  <a:cubicBezTo>
                    <a:pt x="13861" y="9329"/>
                    <a:pt x="13999" y="9087"/>
                    <a:pt x="14172" y="8845"/>
                  </a:cubicBezTo>
                  <a:cubicBezTo>
                    <a:pt x="14276" y="8707"/>
                    <a:pt x="14345" y="8569"/>
                    <a:pt x="14172" y="8430"/>
                  </a:cubicBezTo>
                  <a:cubicBezTo>
                    <a:pt x="14034" y="8292"/>
                    <a:pt x="14034" y="8154"/>
                    <a:pt x="14103" y="7981"/>
                  </a:cubicBezTo>
                  <a:cubicBezTo>
                    <a:pt x="14239" y="7437"/>
                    <a:pt x="14657" y="7131"/>
                    <a:pt x="15115" y="7131"/>
                  </a:cubicBezTo>
                  <a:cubicBezTo>
                    <a:pt x="15354" y="7131"/>
                    <a:pt x="15605" y="7215"/>
                    <a:pt x="15831" y="7393"/>
                  </a:cubicBezTo>
                  <a:cubicBezTo>
                    <a:pt x="16017" y="7510"/>
                    <a:pt x="16188" y="7642"/>
                    <a:pt x="16385" y="7642"/>
                  </a:cubicBezTo>
                  <a:cubicBezTo>
                    <a:pt x="16480" y="7642"/>
                    <a:pt x="16582" y="7611"/>
                    <a:pt x="16695" y="7532"/>
                  </a:cubicBezTo>
                  <a:cubicBezTo>
                    <a:pt x="16730" y="7532"/>
                    <a:pt x="16730" y="7497"/>
                    <a:pt x="16764" y="7462"/>
                  </a:cubicBezTo>
                  <a:cubicBezTo>
                    <a:pt x="16177" y="7428"/>
                    <a:pt x="15866" y="7082"/>
                    <a:pt x="15658" y="6598"/>
                  </a:cubicBezTo>
                  <a:cubicBezTo>
                    <a:pt x="15520" y="6218"/>
                    <a:pt x="15347" y="5838"/>
                    <a:pt x="15416" y="5389"/>
                  </a:cubicBezTo>
                  <a:cubicBezTo>
                    <a:pt x="15416" y="5216"/>
                    <a:pt x="15382" y="5043"/>
                    <a:pt x="15347" y="4870"/>
                  </a:cubicBezTo>
                  <a:cubicBezTo>
                    <a:pt x="15243" y="4352"/>
                    <a:pt x="15313" y="3868"/>
                    <a:pt x="15624" y="3453"/>
                  </a:cubicBezTo>
                  <a:cubicBezTo>
                    <a:pt x="15762" y="3246"/>
                    <a:pt x="16004" y="3107"/>
                    <a:pt x="16177" y="2934"/>
                  </a:cubicBezTo>
                  <a:cubicBezTo>
                    <a:pt x="16349" y="2762"/>
                    <a:pt x="16419" y="2589"/>
                    <a:pt x="16419" y="2381"/>
                  </a:cubicBezTo>
                  <a:cubicBezTo>
                    <a:pt x="16384" y="2105"/>
                    <a:pt x="16419" y="1828"/>
                    <a:pt x="16488" y="1552"/>
                  </a:cubicBezTo>
                  <a:cubicBezTo>
                    <a:pt x="16591" y="1137"/>
                    <a:pt x="16937" y="826"/>
                    <a:pt x="17386" y="757"/>
                  </a:cubicBezTo>
                  <a:cubicBezTo>
                    <a:pt x="17628" y="722"/>
                    <a:pt x="17870" y="688"/>
                    <a:pt x="18078" y="549"/>
                  </a:cubicBezTo>
                  <a:cubicBezTo>
                    <a:pt x="18190" y="482"/>
                    <a:pt x="18332" y="429"/>
                    <a:pt x="18484" y="429"/>
                  </a:cubicBezTo>
                  <a:cubicBezTo>
                    <a:pt x="18566" y="429"/>
                    <a:pt x="18650" y="444"/>
                    <a:pt x="18734" y="480"/>
                  </a:cubicBezTo>
                  <a:cubicBezTo>
                    <a:pt x="18816" y="521"/>
                    <a:pt x="18898" y="541"/>
                    <a:pt x="18978" y="541"/>
                  </a:cubicBezTo>
                  <a:cubicBezTo>
                    <a:pt x="19100" y="541"/>
                    <a:pt x="19217" y="495"/>
                    <a:pt x="19322" y="411"/>
                  </a:cubicBezTo>
                  <a:cubicBezTo>
                    <a:pt x="19494" y="264"/>
                    <a:pt x="19683" y="221"/>
                    <a:pt x="19877" y="221"/>
                  </a:cubicBezTo>
                  <a:close/>
                  <a:moveTo>
                    <a:pt x="22842" y="11359"/>
                  </a:moveTo>
                  <a:cubicBezTo>
                    <a:pt x="22856" y="11359"/>
                    <a:pt x="22870" y="11362"/>
                    <a:pt x="22882" y="11368"/>
                  </a:cubicBezTo>
                  <a:cubicBezTo>
                    <a:pt x="22951" y="11368"/>
                    <a:pt x="22986" y="11472"/>
                    <a:pt x="22951" y="11541"/>
                  </a:cubicBezTo>
                  <a:cubicBezTo>
                    <a:pt x="22917" y="11714"/>
                    <a:pt x="22848" y="11887"/>
                    <a:pt x="22779" y="12060"/>
                  </a:cubicBezTo>
                  <a:cubicBezTo>
                    <a:pt x="22606" y="11852"/>
                    <a:pt x="22709" y="11645"/>
                    <a:pt x="22709" y="11472"/>
                  </a:cubicBezTo>
                  <a:cubicBezTo>
                    <a:pt x="22709" y="11416"/>
                    <a:pt x="22779" y="11359"/>
                    <a:pt x="22842" y="11359"/>
                  </a:cubicBezTo>
                  <a:close/>
                  <a:moveTo>
                    <a:pt x="22329" y="12647"/>
                  </a:moveTo>
                  <a:cubicBezTo>
                    <a:pt x="22329" y="12682"/>
                    <a:pt x="22329" y="12682"/>
                    <a:pt x="22295" y="12682"/>
                  </a:cubicBezTo>
                  <a:cubicBezTo>
                    <a:pt x="22295" y="12682"/>
                    <a:pt x="22295" y="12682"/>
                    <a:pt x="22260" y="12647"/>
                  </a:cubicBezTo>
                  <a:close/>
                  <a:moveTo>
                    <a:pt x="18322" y="13364"/>
                  </a:moveTo>
                  <a:cubicBezTo>
                    <a:pt x="18330" y="13364"/>
                    <a:pt x="18341" y="13367"/>
                    <a:pt x="18354" y="13373"/>
                  </a:cubicBezTo>
                  <a:cubicBezTo>
                    <a:pt x="18354" y="13373"/>
                    <a:pt x="18389" y="13408"/>
                    <a:pt x="18389" y="13408"/>
                  </a:cubicBezTo>
                  <a:cubicBezTo>
                    <a:pt x="18389" y="13477"/>
                    <a:pt x="18354" y="13511"/>
                    <a:pt x="18320" y="13511"/>
                  </a:cubicBezTo>
                  <a:cubicBezTo>
                    <a:pt x="18320" y="13511"/>
                    <a:pt x="18285" y="13477"/>
                    <a:pt x="18285" y="13442"/>
                  </a:cubicBezTo>
                  <a:cubicBezTo>
                    <a:pt x="18285" y="13414"/>
                    <a:pt x="18285" y="13364"/>
                    <a:pt x="18322" y="13364"/>
                  </a:cubicBezTo>
                  <a:close/>
                  <a:moveTo>
                    <a:pt x="24818" y="13373"/>
                  </a:moveTo>
                  <a:lnTo>
                    <a:pt x="24818" y="13373"/>
                  </a:lnTo>
                  <a:cubicBezTo>
                    <a:pt x="25164" y="13408"/>
                    <a:pt x="25509" y="13339"/>
                    <a:pt x="25717" y="13650"/>
                  </a:cubicBezTo>
                  <a:cubicBezTo>
                    <a:pt x="25406" y="13615"/>
                    <a:pt x="25094" y="13615"/>
                    <a:pt x="24818" y="13373"/>
                  </a:cubicBezTo>
                  <a:close/>
                  <a:moveTo>
                    <a:pt x="24753" y="13788"/>
                  </a:moveTo>
                  <a:cubicBezTo>
                    <a:pt x="24783" y="13788"/>
                    <a:pt x="24818" y="13805"/>
                    <a:pt x="24852" y="13822"/>
                  </a:cubicBezTo>
                  <a:cubicBezTo>
                    <a:pt x="24922" y="13822"/>
                    <a:pt x="24991" y="13857"/>
                    <a:pt x="24991" y="13961"/>
                  </a:cubicBezTo>
                  <a:cubicBezTo>
                    <a:pt x="24970" y="14001"/>
                    <a:pt x="24927" y="14018"/>
                    <a:pt x="24880" y="14018"/>
                  </a:cubicBezTo>
                  <a:cubicBezTo>
                    <a:pt x="24847" y="14018"/>
                    <a:pt x="24812" y="14010"/>
                    <a:pt x="24783" y="13995"/>
                  </a:cubicBezTo>
                  <a:cubicBezTo>
                    <a:pt x="24714" y="13995"/>
                    <a:pt x="24645" y="13961"/>
                    <a:pt x="24680" y="13857"/>
                  </a:cubicBezTo>
                  <a:cubicBezTo>
                    <a:pt x="24697" y="13805"/>
                    <a:pt x="24723" y="13788"/>
                    <a:pt x="24753" y="13788"/>
                  </a:cubicBezTo>
                  <a:close/>
                  <a:moveTo>
                    <a:pt x="26493" y="13783"/>
                  </a:moveTo>
                  <a:cubicBezTo>
                    <a:pt x="26529" y="13783"/>
                    <a:pt x="26561" y="13803"/>
                    <a:pt x="26581" y="13822"/>
                  </a:cubicBezTo>
                  <a:cubicBezTo>
                    <a:pt x="26650" y="13857"/>
                    <a:pt x="26684" y="13926"/>
                    <a:pt x="26650" y="13995"/>
                  </a:cubicBezTo>
                  <a:cubicBezTo>
                    <a:pt x="26635" y="14025"/>
                    <a:pt x="26621" y="14035"/>
                    <a:pt x="26606" y="14035"/>
                  </a:cubicBezTo>
                  <a:cubicBezTo>
                    <a:pt x="26586" y="14035"/>
                    <a:pt x="26566" y="14015"/>
                    <a:pt x="26546" y="13995"/>
                  </a:cubicBezTo>
                  <a:cubicBezTo>
                    <a:pt x="26477" y="13961"/>
                    <a:pt x="26442" y="13892"/>
                    <a:pt x="26408" y="13822"/>
                  </a:cubicBezTo>
                  <a:cubicBezTo>
                    <a:pt x="26437" y="13793"/>
                    <a:pt x="26466" y="13783"/>
                    <a:pt x="26493" y="13783"/>
                  </a:cubicBezTo>
                  <a:close/>
                  <a:moveTo>
                    <a:pt x="31040" y="14134"/>
                  </a:moveTo>
                  <a:cubicBezTo>
                    <a:pt x="30936" y="14306"/>
                    <a:pt x="30832" y="14376"/>
                    <a:pt x="30694" y="14376"/>
                  </a:cubicBezTo>
                  <a:cubicBezTo>
                    <a:pt x="30763" y="14237"/>
                    <a:pt x="30832" y="14134"/>
                    <a:pt x="31040" y="14134"/>
                  </a:cubicBezTo>
                  <a:close/>
                  <a:moveTo>
                    <a:pt x="30659" y="14376"/>
                  </a:moveTo>
                  <a:cubicBezTo>
                    <a:pt x="30659" y="14410"/>
                    <a:pt x="30625" y="14445"/>
                    <a:pt x="30590" y="14445"/>
                  </a:cubicBezTo>
                  <a:cubicBezTo>
                    <a:pt x="30625" y="14410"/>
                    <a:pt x="30659" y="14410"/>
                    <a:pt x="30659" y="14376"/>
                  </a:cubicBezTo>
                  <a:close/>
                  <a:moveTo>
                    <a:pt x="25281" y="14119"/>
                  </a:moveTo>
                  <a:cubicBezTo>
                    <a:pt x="25310" y="14119"/>
                    <a:pt x="25341" y="14123"/>
                    <a:pt x="25371" y="14134"/>
                  </a:cubicBezTo>
                  <a:cubicBezTo>
                    <a:pt x="25406" y="14237"/>
                    <a:pt x="25336" y="14306"/>
                    <a:pt x="25302" y="14410"/>
                  </a:cubicBezTo>
                  <a:cubicBezTo>
                    <a:pt x="25287" y="14439"/>
                    <a:pt x="25260" y="14450"/>
                    <a:pt x="25229" y="14450"/>
                  </a:cubicBezTo>
                  <a:cubicBezTo>
                    <a:pt x="25186" y="14450"/>
                    <a:pt x="25134" y="14430"/>
                    <a:pt x="25094" y="14410"/>
                  </a:cubicBezTo>
                  <a:cubicBezTo>
                    <a:pt x="25060" y="14410"/>
                    <a:pt x="24956" y="14376"/>
                    <a:pt x="24956" y="14306"/>
                  </a:cubicBezTo>
                  <a:cubicBezTo>
                    <a:pt x="24991" y="14237"/>
                    <a:pt x="25025" y="14203"/>
                    <a:pt x="25094" y="14168"/>
                  </a:cubicBezTo>
                  <a:cubicBezTo>
                    <a:pt x="25143" y="14144"/>
                    <a:pt x="25209" y="14119"/>
                    <a:pt x="25281" y="14119"/>
                  </a:cubicBezTo>
                  <a:close/>
                  <a:moveTo>
                    <a:pt x="31282" y="14203"/>
                  </a:moveTo>
                  <a:cubicBezTo>
                    <a:pt x="31316" y="14203"/>
                    <a:pt x="31351" y="14237"/>
                    <a:pt x="31385" y="14272"/>
                  </a:cubicBezTo>
                  <a:cubicBezTo>
                    <a:pt x="31385" y="14410"/>
                    <a:pt x="31282" y="14479"/>
                    <a:pt x="31178" y="14514"/>
                  </a:cubicBezTo>
                  <a:cubicBezTo>
                    <a:pt x="31171" y="14520"/>
                    <a:pt x="31165" y="14523"/>
                    <a:pt x="31158" y="14523"/>
                  </a:cubicBezTo>
                  <a:cubicBezTo>
                    <a:pt x="31130" y="14523"/>
                    <a:pt x="31102" y="14473"/>
                    <a:pt x="31074" y="14445"/>
                  </a:cubicBezTo>
                  <a:cubicBezTo>
                    <a:pt x="31074" y="14306"/>
                    <a:pt x="31143" y="14237"/>
                    <a:pt x="31282" y="14203"/>
                  </a:cubicBezTo>
                  <a:close/>
                  <a:moveTo>
                    <a:pt x="29796" y="14673"/>
                  </a:moveTo>
                  <a:cubicBezTo>
                    <a:pt x="29809" y="14673"/>
                    <a:pt x="29821" y="14677"/>
                    <a:pt x="29830" y="14687"/>
                  </a:cubicBezTo>
                  <a:cubicBezTo>
                    <a:pt x="29864" y="14687"/>
                    <a:pt x="29899" y="14721"/>
                    <a:pt x="29864" y="14721"/>
                  </a:cubicBezTo>
                  <a:cubicBezTo>
                    <a:pt x="29836" y="14778"/>
                    <a:pt x="29831" y="14834"/>
                    <a:pt x="29792" y="14834"/>
                  </a:cubicBezTo>
                  <a:cubicBezTo>
                    <a:pt x="29784" y="14834"/>
                    <a:pt x="29773" y="14831"/>
                    <a:pt x="29761" y="14825"/>
                  </a:cubicBezTo>
                  <a:cubicBezTo>
                    <a:pt x="29692" y="14825"/>
                    <a:pt x="29692" y="14790"/>
                    <a:pt x="29692" y="14756"/>
                  </a:cubicBezTo>
                  <a:cubicBezTo>
                    <a:pt x="29717" y="14705"/>
                    <a:pt x="29761" y="14673"/>
                    <a:pt x="29796" y="14673"/>
                  </a:cubicBezTo>
                  <a:close/>
                  <a:moveTo>
                    <a:pt x="28830" y="14077"/>
                  </a:moveTo>
                  <a:cubicBezTo>
                    <a:pt x="28882" y="14077"/>
                    <a:pt x="28929" y="14110"/>
                    <a:pt x="28966" y="14203"/>
                  </a:cubicBezTo>
                  <a:cubicBezTo>
                    <a:pt x="29069" y="14445"/>
                    <a:pt x="29208" y="14652"/>
                    <a:pt x="29588" y="14825"/>
                  </a:cubicBezTo>
                  <a:cubicBezTo>
                    <a:pt x="29227" y="14958"/>
                    <a:pt x="28898" y="15038"/>
                    <a:pt x="28577" y="15038"/>
                  </a:cubicBezTo>
                  <a:cubicBezTo>
                    <a:pt x="28313" y="15038"/>
                    <a:pt x="28055" y="14984"/>
                    <a:pt x="27791" y="14859"/>
                  </a:cubicBezTo>
                  <a:cubicBezTo>
                    <a:pt x="27652" y="14790"/>
                    <a:pt x="27549" y="14721"/>
                    <a:pt x="27410" y="14687"/>
                  </a:cubicBezTo>
                  <a:cubicBezTo>
                    <a:pt x="27099" y="14548"/>
                    <a:pt x="27030" y="14514"/>
                    <a:pt x="26996" y="14134"/>
                  </a:cubicBezTo>
                  <a:cubicBezTo>
                    <a:pt x="27015" y="14127"/>
                    <a:pt x="27035" y="14124"/>
                    <a:pt x="27055" y="14124"/>
                  </a:cubicBezTo>
                  <a:cubicBezTo>
                    <a:pt x="27139" y="14124"/>
                    <a:pt x="27223" y="14175"/>
                    <a:pt x="27307" y="14203"/>
                  </a:cubicBezTo>
                  <a:cubicBezTo>
                    <a:pt x="27521" y="14269"/>
                    <a:pt x="27743" y="14311"/>
                    <a:pt x="27966" y="14311"/>
                  </a:cubicBezTo>
                  <a:cubicBezTo>
                    <a:pt x="28210" y="14311"/>
                    <a:pt x="28454" y="14260"/>
                    <a:pt x="28689" y="14134"/>
                  </a:cubicBezTo>
                  <a:cubicBezTo>
                    <a:pt x="28737" y="14102"/>
                    <a:pt x="28785" y="14077"/>
                    <a:pt x="28830" y="14077"/>
                  </a:cubicBezTo>
                  <a:close/>
                  <a:moveTo>
                    <a:pt x="18622" y="14672"/>
                  </a:moveTo>
                  <a:cubicBezTo>
                    <a:pt x="18671" y="14672"/>
                    <a:pt x="18720" y="14697"/>
                    <a:pt x="18769" y="14721"/>
                  </a:cubicBezTo>
                  <a:cubicBezTo>
                    <a:pt x="18873" y="14825"/>
                    <a:pt x="18907" y="14929"/>
                    <a:pt x="18873" y="15032"/>
                  </a:cubicBezTo>
                  <a:cubicBezTo>
                    <a:pt x="18848" y="15038"/>
                    <a:pt x="18826" y="15041"/>
                    <a:pt x="18805" y="15041"/>
                  </a:cubicBezTo>
                  <a:cubicBezTo>
                    <a:pt x="18710" y="15041"/>
                    <a:pt x="18653" y="14979"/>
                    <a:pt x="18596" y="14894"/>
                  </a:cubicBezTo>
                  <a:cubicBezTo>
                    <a:pt x="18562" y="14859"/>
                    <a:pt x="18493" y="14756"/>
                    <a:pt x="18562" y="14687"/>
                  </a:cubicBezTo>
                  <a:cubicBezTo>
                    <a:pt x="18582" y="14676"/>
                    <a:pt x="18602" y="14672"/>
                    <a:pt x="18622" y="14672"/>
                  </a:cubicBezTo>
                  <a:close/>
                  <a:moveTo>
                    <a:pt x="14656" y="15447"/>
                  </a:moveTo>
                  <a:lnTo>
                    <a:pt x="14690" y="15482"/>
                  </a:lnTo>
                  <a:cubicBezTo>
                    <a:pt x="14690" y="15482"/>
                    <a:pt x="14690" y="15516"/>
                    <a:pt x="14656" y="15516"/>
                  </a:cubicBezTo>
                  <a:cubicBezTo>
                    <a:pt x="14621" y="15516"/>
                    <a:pt x="14621" y="15516"/>
                    <a:pt x="14621" y="15482"/>
                  </a:cubicBezTo>
                  <a:cubicBezTo>
                    <a:pt x="14621" y="15482"/>
                    <a:pt x="14656" y="15447"/>
                    <a:pt x="14656" y="15447"/>
                  </a:cubicBezTo>
                  <a:close/>
                  <a:moveTo>
                    <a:pt x="29411" y="15048"/>
                  </a:moveTo>
                  <a:cubicBezTo>
                    <a:pt x="29485" y="15048"/>
                    <a:pt x="29491" y="15149"/>
                    <a:pt x="29519" y="15205"/>
                  </a:cubicBezTo>
                  <a:cubicBezTo>
                    <a:pt x="29545" y="15283"/>
                    <a:pt x="29571" y="15322"/>
                    <a:pt x="29626" y="15322"/>
                  </a:cubicBezTo>
                  <a:cubicBezTo>
                    <a:pt x="29644" y="15322"/>
                    <a:pt x="29666" y="15317"/>
                    <a:pt x="29692" y="15309"/>
                  </a:cubicBezTo>
                  <a:lnTo>
                    <a:pt x="29726" y="15309"/>
                  </a:lnTo>
                  <a:cubicBezTo>
                    <a:pt x="29779" y="15283"/>
                    <a:pt x="29811" y="15216"/>
                    <a:pt x="29884" y="15216"/>
                  </a:cubicBezTo>
                  <a:cubicBezTo>
                    <a:pt x="29908" y="15216"/>
                    <a:pt x="29935" y="15223"/>
                    <a:pt x="29968" y="15240"/>
                  </a:cubicBezTo>
                  <a:cubicBezTo>
                    <a:pt x="29934" y="15482"/>
                    <a:pt x="29795" y="15620"/>
                    <a:pt x="29622" y="15758"/>
                  </a:cubicBezTo>
                  <a:cubicBezTo>
                    <a:pt x="29519" y="15585"/>
                    <a:pt x="29415" y="15482"/>
                    <a:pt x="29311" y="15309"/>
                  </a:cubicBezTo>
                  <a:cubicBezTo>
                    <a:pt x="29277" y="15240"/>
                    <a:pt x="29242" y="15136"/>
                    <a:pt x="29346" y="15067"/>
                  </a:cubicBezTo>
                  <a:cubicBezTo>
                    <a:pt x="29372" y="15054"/>
                    <a:pt x="29394" y="15048"/>
                    <a:pt x="29411" y="15048"/>
                  </a:cubicBezTo>
                  <a:close/>
                  <a:moveTo>
                    <a:pt x="24956" y="17279"/>
                  </a:moveTo>
                  <a:cubicBezTo>
                    <a:pt x="24991" y="17279"/>
                    <a:pt x="25060" y="17314"/>
                    <a:pt x="25060" y="17314"/>
                  </a:cubicBezTo>
                  <a:cubicBezTo>
                    <a:pt x="25060" y="17383"/>
                    <a:pt x="24991" y="17383"/>
                    <a:pt x="24956" y="17383"/>
                  </a:cubicBezTo>
                  <a:cubicBezTo>
                    <a:pt x="24938" y="17392"/>
                    <a:pt x="24922" y="17396"/>
                    <a:pt x="24909" y="17396"/>
                  </a:cubicBezTo>
                  <a:cubicBezTo>
                    <a:pt x="24873" y="17396"/>
                    <a:pt x="24862" y="17364"/>
                    <a:pt x="24887" y="17314"/>
                  </a:cubicBezTo>
                  <a:lnTo>
                    <a:pt x="24852" y="17314"/>
                  </a:lnTo>
                  <a:cubicBezTo>
                    <a:pt x="24887" y="17314"/>
                    <a:pt x="24922" y="17279"/>
                    <a:pt x="24956" y="17279"/>
                  </a:cubicBezTo>
                  <a:close/>
                  <a:moveTo>
                    <a:pt x="25435" y="17477"/>
                  </a:moveTo>
                  <a:cubicBezTo>
                    <a:pt x="25448" y="17477"/>
                    <a:pt x="25461" y="17480"/>
                    <a:pt x="25475" y="17486"/>
                  </a:cubicBezTo>
                  <a:cubicBezTo>
                    <a:pt x="25440" y="17556"/>
                    <a:pt x="25406" y="17590"/>
                    <a:pt x="25302" y="17590"/>
                  </a:cubicBezTo>
                  <a:cubicBezTo>
                    <a:pt x="25267" y="17590"/>
                    <a:pt x="25267" y="17556"/>
                    <a:pt x="25302" y="17556"/>
                  </a:cubicBezTo>
                  <a:cubicBezTo>
                    <a:pt x="25330" y="17528"/>
                    <a:pt x="25380" y="17477"/>
                    <a:pt x="25435" y="17477"/>
                  </a:cubicBezTo>
                  <a:close/>
                  <a:moveTo>
                    <a:pt x="24127" y="13408"/>
                  </a:moveTo>
                  <a:cubicBezTo>
                    <a:pt x="24369" y="13822"/>
                    <a:pt x="24369" y="14306"/>
                    <a:pt x="24818" y="14548"/>
                  </a:cubicBezTo>
                  <a:cubicBezTo>
                    <a:pt x="25129" y="14687"/>
                    <a:pt x="25406" y="14859"/>
                    <a:pt x="25751" y="14963"/>
                  </a:cubicBezTo>
                  <a:cubicBezTo>
                    <a:pt x="25820" y="14963"/>
                    <a:pt x="25924" y="14963"/>
                    <a:pt x="25993" y="14859"/>
                  </a:cubicBezTo>
                  <a:cubicBezTo>
                    <a:pt x="25613" y="14790"/>
                    <a:pt x="25820" y="14410"/>
                    <a:pt x="25613" y="14237"/>
                  </a:cubicBezTo>
                  <a:lnTo>
                    <a:pt x="25613" y="14237"/>
                  </a:lnTo>
                  <a:cubicBezTo>
                    <a:pt x="26131" y="14272"/>
                    <a:pt x="26684" y="14237"/>
                    <a:pt x="26996" y="14790"/>
                  </a:cubicBezTo>
                  <a:cubicBezTo>
                    <a:pt x="27134" y="14998"/>
                    <a:pt x="27307" y="15205"/>
                    <a:pt x="27514" y="15309"/>
                  </a:cubicBezTo>
                  <a:cubicBezTo>
                    <a:pt x="27563" y="15325"/>
                    <a:pt x="27627" y="15357"/>
                    <a:pt x="27678" y="15357"/>
                  </a:cubicBezTo>
                  <a:cubicBezTo>
                    <a:pt x="27734" y="15357"/>
                    <a:pt x="27774" y="15317"/>
                    <a:pt x="27756" y="15171"/>
                  </a:cubicBezTo>
                  <a:cubicBezTo>
                    <a:pt x="27739" y="15119"/>
                    <a:pt x="27756" y="15101"/>
                    <a:pt x="27782" y="15101"/>
                  </a:cubicBezTo>
                  <a:cubicBezTo>
                    <a:pt x="27808" y="15101"/>
                    <a:pt x="27842" y="15119"/>
                    <a:pt x="27860" y="15136"/>
                  </a:cubicBezTo>
                  <a:cubicBezTo>
                    <a:pt x="28205" y="15240"/>
                    <a:pt x="28551" y="15240"/>
                    <a:pt x="28931" y="15240"/>
                  </a:cubicBezTo>
                  <a:cubicBezTo>
                    <a:pt x="28938" y="15239"/>
                    <a:pt x="28945" y="15238"/>
                    <a:pt x="28951" y="15238"/>
                  </a:cubicBezTo>
                  <a:cubicBezTo>
                    <a:pt x="29156" y="15238"/>
                    <a:pt x="29412" y="15732"/>
                    <a:pt x="29311" y="16000"/>
                  </a:cubicBezTo>
                  <a:cubicBezTo>
                    <a:pt x="29069" y="16449"/>
                    <a:pt x="28724" y="16830"/>
                    <a:pt x="28309" y="17141"/>
                  </a:cubicBezTo>
                  <a:cubicBezTo>
                    <a:pt x="28224" y="17183"/>
                    <a:pt x="28112" y="17213"/>
                    <a:pt x="27998" y="17213"/>
                  </a:cubicBezTo>
                  <a:cubicBezTo>
                    <a:pt x="27928" y="17213"/>
                    <a:pt x="27857" y="17202"/>
                    <a:pt x="27791" y="17175"/>
                  </a:cubicBezTo>
                  <a:cubicBezTo>
                    <a:pt x="27732" y="17146"/>
                    <a:pt x="27678" y="17133"/>
                    <a:pt x="27629" y="17133"/>
                  </a:cubicBezTo>
                  <a:cubicBezTo>
                    <a:pt x="27505" y="17133"/>
                    <a:pt x="27406" y="17214"/>
                    <a:pt x="27307" y="17314"/>
                  </a:cubicBezTo>
                  <a:cubicBezTo>
                    <a:pt x="27065" y="17486"/>
                    <a:pt x="26788" y="17625"/>
                    <a:pt x="26477" y="17625"/>
                  </a:cubicBezTo>
                  <a:cubicBezTo>
                    <a:pt x="26373" y="17625"/>
                    <a:pt x="26235" y="17625"/>
                    <a:pt x="26201" y="17521"/>
                  </a:cubicBezTo>
                  <a:cubicBezTo>
                    <a:pt x="25959" y="17175"/>
                    <a:pt x="25544" y="17072"/>
                    <a:pt x="25164" y="16933"/>
                  </a:cubicBezTo>
                  <a:cubicBezTo>
                    <a:pt x="25060" y="16899"/>
                    <a:pt x="24922" y="16864"/>
                    <a:pt x="24783" y="16830"/>
                  </a:cubicBezTo>
                  <a:cubicBezTo>
                    <a:pt x="24714" y="16830"/>
                    <a:pt x="24611" y="16761"/>
                    <a:pt x="24645" y="16691"/>
                  </a:cubicBezTo>
                  <a:cubicBezTo>
                    <a:pt x="24685" y="16471"/>
                    <a:pt x="24632" y="16425"/>
                    <a:pt x="24541" y="16425"/>
                  </a:cubicBezTo>
                  <a:cubicBezTo>
                    <a:pt x="24474" y="16425"/>
                    <a:pt x="24387" y="16449"/>
                    <a:pt x="24299" y="16449"/>
                  </a:cubicBezTo>
                  <a:cubicBezTo>
                    <a:pt x="24284" y="16451"/>
                    <a:pt x="24268" y="16452"/>
                    <a:pt x="24252" y="16452"/>
                  </a:cubicBezTo>
                  <a:cubicBezTo>
                    <a:pt x="23996" y="16452"/>
                    <a:pt x="23781" y="16192"/>
                    <a:pt x="23781" y="15931"/>
                  </a:cubicBezTo>
                  <a:cubicBezTo>
                    <a:pt x="23781" y="15689"/>
                    <a:pt x="23850" y="15482"/>
                    <a:pt x="23850" y="15240"/>
                  </a:cubicBezTo>
                  <a:cubicBezTo>
                    <a:pt x="23885" y="14652"/>
                    <a:pt x="23850" y="14064"/>
                    <a:pt x="24127" y="13408"/>
                  </a:cubicBezTo>
                  <a:close/>
                  <a:moveTo>
                    <a:pt x="27537" y="17480"/>
                  </a:moveTo>
                  <a:cubicBezTo>
                    <a:pt x="27553" y="17480"/>
                    <a:pt x="27569" y="17482"/>
                    <a:pt x="27583" y="17486"/>
                  </a:cubicBezTo>
                  <a:cubicBezTo>
                    <a:pt x="27618" y="17486"/>
                    <a:pt x="27652" y="17556"/>
                    <a:pt x="27652" y="17556"/>
                  </a:cubicBezTo>
                  <a:cubicBezTo>
                    <a:pt x="27652" y="17663"/>
                    <a:pt x="27463" y="17750"/>
                    <a:pt x="27347" y="17750"/>
                  </a:cubicBezTo>
                  <a:cubicBezTo>
                    <a:pt x="27314" y="17750"/>
                    <a:pt x="27287" y="17743"/>
                    <a:pt x="27272" y="17728"/>
                  </a:cubicBezTo>
                  <a:cubicBezTo>
                    <a:pt x="27237" y="17728"/>
                    <a:pt x="27237" y="17694"/>
                    <a:pt x="27237" y="17659"/>
                  </a:cubicBezTo>
                  <a:cubicBezTo>
                    <a:pt x="27267" y="17569"/>
                    <a:pt x="27427" y="17480"/>
                    <a:pt x="27537" y="17480"/>
                  </a:cubicBezTo>
                  <a:close/>
                  <a:moveTo>
                    <a:pt x="24161" y="16864"/>
                  </a:moveTo>
                  <a:lnTo>
                    <a:pt x="24161" y="16864"/>
                  </a:lnTo>
                  <a:cubicBezTo>
                    <a:pt x="23850" y="17072"/>
                    <a:pt x="24057" y="17556"/>
                    <a:pt x="23677" y="17763"/>
                  </a:cubicBezTo>
                  <a:cubicBezTo>
                    <a:pt x="23677" y="17175"/>
                    <a:pt x="23781" y="16933"/>
                    <a:pt x="24161" y="16864"/>
                  </a:cubicBezTo>
                  <a:close/>
                  <a:moveTo>
                    <a:pt x="25786" y="17797"/>
                  </a:moveTo>
                  <a:cubicBezTo>
                    <a:pt x="25820" y="17797"/>
                    <a:pt x="25855" y="17832"/>
                    <a:pt x="25855" y="17867"/>
                  </a:cubicBezTo>
                  <a:cubicBezTo>
                    <a:pt x="25889" y="17936"/>
                    <a:pt x="25820" y="17970"/>
                    <a:pt x="25786" y="17970"/>
                  </a:cubicBezTo>
                  <a:cubicBezTo>
                    <a:pt x="25765" y="17980"/>
                    <a:pt x="25748" y="17985"/>
                    <a:pt x="25734" y="17985"/>
                  </a:cubicBezTo>
                  <a:cubicBezTo>
                    <a:pt x="25699" y="17985"/>
                    <a:pt x="25682" y="17960"/>
                    <a:pt x="25682" y="17936"/>
                  </a:cubicBezTo>
                  <a:cubicBezTo>
                    <a:pt x="25682" y="17867"/>
                    <a:pt x="25717" y="17797"/>
                    <a:pt x="25786" y="17797"/>
                  </a:cubicBezTo>
                  <a:close/>
                  <a:moveTo>
                    <a:pt x="24438" y="18178"/>
                  </a:moveTo>
                  <a:cubicBezTo>
                    <a:pt x="24472" y="18212"/>
                    <a:pt x="24472" y="18247"/>
                    <a:pt x="24507" y="18281"/>
                  </a:cubicBezTo>
                  <a:lnTo>
                    <a:pt x="24438" y="18385"/>
                  </a:lnTo>
                  <a:cubicBezTo>
                    <a:pt x="24403" y="18351"/>
                    <a:pt x="24369" y="18316"/>
                    <a:pt x="24369" y="18281"/>
                  </a:cubicBezTo>
                  <a:cubicBezTo>
                    <a:pt x="24369" y="18247"/>
                    <a:pt x="24403" y="18212"/>
                    <a:pt x="24438" y="18178"/>
                  </a:cubicBezTo>
                  <a:close/>
                  <a:moveTo>
                    <a:pt x="26581" y="18281"/>
                  </a:moveTo>
                  <a:cubicBezTo>
                    <a:pt x="26581" y="18281"/>
                    <a:pt x="26581" y="18351"/>
                    <a:pt x="26581" y="18351"/>
                  </a:cubicBezTo>
                  <a:cubicBezTo>
                    <a:pt x="26581" y="18385"/>
                    <a:pt x="26581" y="18454"/>
                    <a:pt x="26512" y="18454"/>
                  </a:cubicBezTo>
                  <a:cubicBezTo>
                    <a:pt x="26512" y="18454"/>
                    <a:pt x="26512" y="18385"/>
                    <a:pt x="26512" y="18385"/>
                  </a:cubicBezTo>
                  <a:cubicBezTo>
                    <a:pt x="26512" y="18316"/>
                    <a:pt x="26512" y="18281"/>
                    <a:pt x="26581" y="18281"/>
                  </a:cubicBezTo>
                  <a:close/>
                  <a:moveTo>
                    <a:pt x="23885" y="18074"/>
                  </a:moveTo>
                  <a:lnTo>
                    <a:pt x="23885" y="18074"/>
                  </a:lnTo>
                  <a:cubicBezTo>
                    <a:pt x="23919" y="18281"/>
                    <a:pt x="23850" y="18385"/>
                    <a:pt x="23677" y="18558"/>
                  </a:cubicBezTo>
                  <a:cubicBezTo>
                    <a:pt x="23677" y="18316"/>
                    <a:pt x="23712" y="18212"/>
                    <a:pt x="23885" y="18074"/>
                  </a:cubicBezTo>
                  <a:close/>
                  <a:moveTo>
                    <a:pt x="25198" y="18325"/>
                  </a:moveTo>
                  <a:cubicBezTo>
                    <a:pt x="25224" y="18325"/>
                    <a:pt x="25250" y="18333"/>
                    <a:pt x="25267" y="18351"/>
                  </a:cubicBezTo>
                  <a:cubicBezTo>
                    <a:pt x="25336" y="18351"/>
                    <a:pt x="25371" y="18420"/>
                    <a:pt x="25336" y="18489"/>
                  </a:cubicBezTo>
                  <a:cubicBezTo>
                    <a:pt x="25164" y="18662"/>
                    <a:pt x="25060" y="18904"/>
                    <a:pt x="24714" y="18973"/>
                  </a:cubicBezTo>
                  <a:cubicBezTo>
                    <a:pt x="24887" y="18731"/>
                    <a:pt x="25025" y="18558"/>
                    <a:pt x="25129" y="18351"/>
                  </a:cubicBezTo>
                  <a:cubicBezTo>
                    <a:pt x="25146" y="18333"/>
                    <a:pt x="25172" y="18325"/>
                    <a:pt x="25198" y="18325"/>
                  </a:cubicBezTo>
                  <a:close/>
                  <a:moveTo>
                    <a:pt x="37544" y="19399"/>
                  </a:moveTo>
                  <a:cubicBezTo>
                    <a:pt x="37561" y="19399"/>
                    <a:pt x="37572" y="19416"/>
                    <a:pt x="37572" y="19457"/>
                  </a:cubicBezTo>
                  <a:cubicBezTo>
                    <a:pt x="37538" y="19457"/>
                    <a:pt x="37538" y="19491"/>
                    <a:pt x="37538" y="19526"/>
                  </a:cubicBezTo>
                  <a:cubicBezTo>
                    <a:pt x="37503" y="19526"/>
                    <a:pt x="37469" y="19526"/>
                    <a:pt x="37469" y="19491"/>
                  </a:cubicBezTo>
                  <a:cubicBezTo>
                    <a:pt x="37469" y="19457"/>
                    <a:pt x="37503" y="19422"/>
                    <a:pt x="37503" y="19422"/>
                  </a:cubicBezTo>
                  <a:cubicBezTo>
                    <a:pt x="37518" y="19408"/>
                    <a:pt x="37532" y="19399"/>
                    <a:pt x="37544" y="19399"/>
                  </a:cubicBezTo>
                  <a:close/>
                  <a:moveTo>
                    <a:pt x="26235" y="18247"/>
                  </a:moveTo>
                  <a:cubicBezTo>
                    <a:pt x="26235" y="18696"/>
                    <a:pt x="26097" y="19111"/>
                    <a:pt x="25993" y="19491"/>
                  </a:cubicBezTo>
                  <a:cubicBezTo>
                    <a:pt x="25924" y="19629"/>
                    <a:pt x="25889" y="19733"/>
                    <a:pt x="25889" y="19871"/>
                  </a:cubicBezTo>
                  <a:cubicBezTo>
                    <a:pt x="25786" y="20252"/>
                    <a:pt x="25820" y="20252"/>
                    <a:pt x="25336" y="20252"/>
                  </a:cubicBezTo>
                  <a:cubicBezTo>
                    <a:pt x="25302" y="19975"/>
                    <a:pt x="25440" y="19699"/>
                    <a:pt x="25475" y="19422"/>
                  </a:cubicBezTo>
                  <a:cubicBezTo>
                    <a:pt x="25509" y="19215"/>
                    <a:pt x="25578" y="19007"/>
                    <a:pt x="25647" y="18800"/>
                  </a:cubicBezTo>
                  <a:cubicBezTo>
                    <a:pt x="25717" y="18489"/>
                    <a:pt x="25889" y="18316"/>
                    <a:pt x="26235" y="18247"/>
                  </a:cubicBezTo>
                  <a:close/>
                  <a:moveTo>
                    <a:pt x="25371" y="18834"/>
                  </a:moveTo>
                  <a:cubicBezTo>
                    <a:pt x="25371" y="19422"/>
                    <a:pt x="25164" y="19837"/>
                    <a:pt x="25094" y="20286"/>
                  </a:cubicBezTo>
                  <a:cubicBezTo>
                    <a:pt x="25068" y="20366"/>
                    <a:pt x="24999" y="20447"/>
                    <a:pt x="24922" y="20447"/>
                  </a:cubicBezTo>
                  <a:cubicBezTo>
                    <a:pt x="24899" y="20447"/>
                    <a:pt x="24876" y="20440"/>
                    <a:pt x="24852" y="20424"/>
                  </a:cubicBezTo>
                  <a:cubicBezTo>
                    <a:pt x="24712" y="20331"/>
                    <a:pt x="24579" y="20293"/>
                    <a:pt x="24452" y="20293"/>
                  </a:cubicBezTo>
                  <a:cubicBezTo>
                    <a:pt x="24203" y="20293"/>
                    <a:pt x="23975" y="20437"/>
                    <a:pt x="23746" y="20597"/>
                  </a:cubicBezTo>
                  <a:cubicBezTo>
                    <a:pt x="23712" y="20563"/>
                    <a:pt x="23712" y="20563"/>
                    <a:pt x="23712" y="20563"/>
                  </a:cubicBezTo>
                  <a:cubicBezTo>
                    <a:pt x="23677" y="20390"/>
                    <a:pt x="23574" y="20217"/>
                    <a:pt x="23608" y="20079"/>
                  </a:cubicBezTo>
                  <a:cubicBezTo>
                    <a:pt x="23643" y="19906"/>
                    <a:pt x="23885" y="19871"/>
                    <a:pt x="24023" y="19768"/>
                  </a:cubicBezTo>
                  <a:cubicBezTo>
                    <a:pt x="24438" y="19457"/>
                    <a:pt x="24922" y="19249"/>
                    <a:pt x="25371" y="18834"/>
                  </a:cubicBezTo>
                  <a:close/>
                  <a:moveTo>
                    <a:pt x="35879" y="20770"/>
                  </a:moveTo>
                  <a:cubicBezTo>
                    <a:pt x="35913" y="20770"/>
                    <a:pt x="35913" y="20805"/>
                    <a:pt x="35913" y="20839"/>
                  </a:cubicBezTo>
                  <a:cubicBezTo>
                    <a:pt x="35913" y="20874"/>
                    <a:pt x="35879" y="20874"/>
                    <a:pt x="35844" y="20874"/>
                  </a:cubicBezTo>
                  <a:cubicBezTo>
                    <a:pt x="35844" y="20839"/>
                    <a:pt x="35844" y="20805"/>
                    <a:pt x="35844" y="20805"/>
                  </a:cubicBezTo>
                  <a:cubicBezTo>
                    <a:pt x="35844" y="20770"/>
                    <a:pt x="35879" y="20770"/>
                    <a:pt x="35879" y="20770"/>
                  </a:cubicBezTo>
                  <a:close/>
                  <a:moveTo>
                    <a:pt x="36432" y="20805"/>
                  </a:moveTo>
                  <a:cubicBezTo>
                    <a:pt x="36432" y="20805"/>
                    <a:pt x="36501" y="20839"/>
                    <a:pt x="36501" y="20839"/>
                  </a:cubicBezTo>
                  <a:cubicBezTo>
                    <a:pt x="36501" y="20908"/>
                    <a:pt x="36466" y="20908"/>
                    <a:pt x="36397" y="20908"/>
                  </a:cubicBezTo>
                  <a:cubicBezTo>
                    <a:pt x="36397" y="20908"/>
                    <a:pt x="36397" y="20874"/>
                    <a:pt x="36397" y="20839"/>
                  </a:cubicBezTo>
                  <a:cubicBezTo>
                    <a:pt x="36397" y="20839"/>
                    <a:pt x="36432" y="20805"/>
                    <a:pt x="36432" y="20805"/>
                  </a:cubicBezTo>
                  <a:close/>
                  <a:moveTo>
                    <a:pt x="15408" y="20538"/>
                  </a:moveTo>
                  <a:cubicBezTo>
                    <a:pt x="15449" y="20538"/>
                    <a:pt x="15488" y="20554"/>
                    <a:pt x="15520" y="20597"/>
                  </a:cubicBezTo>
                  <a:cubicBezTo>
                    <a:pt x="15624" y="20735"/>
                    <a:pt x="15727" y="20943"/>
                    <a:pt x="15624" y="21116"/>
                  </a:cubicBezTo>
                  <a:cubicBezTo>
                    <a:pt x="15563" y="21216"/>
                    <a:pt x="15503" y="21270"/>
                    <a:pt x="15429" y="21270"/>
                  </a:cubicBezTo>
                  <a:cubicBezTo>
                    <a:pt x="15376" y="21270"/>
                    <a:pt x="15316" y="21243"/>
                    <a:pt x="15243" y="21185"/>
                  </a:cubicBezTo>
                  <a:cubicBezTo>
                    <a:pt x="15174" y="21150"/>
                    <a:pt x="15140" y="21116"/>
                    <a:pt x="15071" y="21081"/>
                  </a:cubicBezTo>
                  <a:cubicBezTo>
                    <a:pt x="15001" y="21047"/>
                    <a:pt x="14932" y="21012"/>
                    <a:pt x="14863" y="20977"/>
                  </a:cubicBezTo>
                  <a:cubicBezTo>
                    <a:pt x="14932" y="20805"/>
                    <a:pt x="15036" y="20701"/>
                    <a:pt x="15140" y="20666"/>
                  </a:cubicBezTo>
                  <a:cubicBezTo>
                    <a:pt x="15211" y="20619"/>
                    <a:pt x="15316" y="20538"/>
                    <a:pt x="15408" y="20538"/>
                  </a:cubicBezTo>
                  <a:close/>
                  <a:moveTo>
                    <a:pt x="27998" y="17728"/>
                  </a:moveTo>
                  <a:cubicBezTo>
                    <a:pt x="28171" y="17763"/>
                    <a:pt x="28240" y="17901"/>
                    <a:pt x="28378" y="17936"/>
                  </a:cubicBezTo>
                  <a:cubicBezTo>
                    <a:pt x="28447" y="17936"/>
                    <a:pt x="28378" y="18074"/>
                    <a:pt x="28344" y="18143"/>
                  </a:cubicBezTo>
                  <a:cubicBezTo>
                    <a:pt x="28102" y="18627"/>
                    <a:pt x="28205" y="19146"/>
                    <a:pt x="28274" y="19629"/>
                  </a:cubicBezTo>
                  <a:cubicBezTo>
                    <a:pt x="28309" y="19975"/>
                    <a:pt x="28516" y="20217"/>
                    <a:pt x="28758" y="20459"/>
                  </a:cubicBezTo>
                  <a:lnTo>
                    <a:pt x="28724" y="20459"/>
                  </a:lnTo>
                  <a:cubicBezTo>
                    <a:pt x="28931" y="20666"/>
                    <a:pt x="28897" y="20735"/>
                    <a:pt x="28655" y="20770"/>
                  </a:cubicBezTo>
                  <a:cubicBezTo>
                    <a:pt x="28205" y="20770"/>
                    <a:pt x="27860" y="21012"/>
                    <a:pt x="27479" y="21219"/>
                  </a:cubicBezTo>
                  <a:cubicBezTo>
                    <a:pt x="27366" y="21307"/>
                    <a:pt x="27258" y="21350"/>
                    <a:pt x="27164" y="21350"/>
                  </a:cubicBezTo>
                  <a:cubicBezTo>
                    <a:pt x="26999" y="21350"/>
                    <a:pt x="26879" y="21220"/>
                    <a:pt x="26857" y="20977"/>
                  </a:cubicBezTo>
                  <a:cubicBezTo>
                    <a:pt x="26857" y="20597"/>
                    <a:pt x="26650" y="20459"/>
                    <a:pt x="26373" y="20355"/>
                  </a:cubicBezTo>
                  <a:cubicBezTo>
                    <a:pt x="26131" y="20286"/>
                    <a:pt x="26131" y="20182"/>
                    <a:pt x="26201" y="19975"/>
                  </a:cubicBezTo>
                  <a:cubicBezTo>
                    <a:pt x="26408" y="19422"/>
                    <a:pt x="26650" y="18869"/>
                    <a:pt x="26892" y="18351"/>
                  </a:cubicBezTo>
                  <a:cubicBezTo>
                    <a:pt x="26926" y="18281"/>
                    <a:pt x="26961" y="18212"/>
                    <a:pt x="27030" y="18143"/>
                  </a:cubicBezTo>
                  <a:cubicBezTo>
                    <a:pt x="27341" y="17936"/>
                    <a:pt x="27756" y="18039"/>
                    <a:pt x="27998" y="17728"/>
                  </a:cubicBezTo>
                  <a:close/>
                  <a:moveTo>
                    <a:pt x="35810" y="21358"/>
                  </a:moveTo>
                  <a:cubicBezTo>
                    <a:pt x="35810" y="21358"/>
                    <a:pt x="35844" y="21392"/>
                    <a:pt x="35879" y="21392"/>
                  </a:cubicBezTo>
                  <a:cubicBezTo>
                    <a:pt x="35879" y="21461"/>
                    <a:pt x="35844" y="21496"/>
                    <a:pt x="35810" y="21496"/>
                  </a:cubicBezTo>
                  <a:cubicBezTo>
                    <a:pt x="35775" y="21496"/>
                    <a:pt x="35741" y="21461"/>
                    <a:pt x="35741" y="21427"/>
                  </a:cubicBezTo>
                  <a:cubicBezTo>
                    <a:pt x="35706" y="21392"/>
                    <a:pt x="35741" y="21358"/>
                    <a:pt x="35810" y="21358"/>
                  </a:cubicBezTo>
                  <a:close/>
                  <a:moveTo>
                    <a:pt x="36155" y="21703"/>
                  </a:moveTo>
                  <a:cubicBezTo>
                    <a:pt x="36190" y="21703"/>
                    <a:pt x="36259" y="21738"/>
                    <a:pt x="36224" y="21772"/>
                  </a:cubicBezTo>
                  <a:cubicBezTo>
                    <a:pt x="36190" y="21807"/>
                    <a:pt x="36155" y="21842"/>
                    <a:pt x="36086" y="21842"/>
                  </a:cubicBezTo>
                  <a:cubicBezTo>
                    <a:pt x="36080" y="21848"/>
                    <a:pt x="36073" y="21851"/>
                    <a:pt x="36067" y="21851"/>
                  </a:cubicBezTo>
                  <a:cubicBezTo>
                    <a:pt x="36040" y="21851"/>
                    <a:pt x="36017" y="21800"/>
                    <a:pt x="36017" y="21772"/>
                  </a:cubicBezTo>
                  <a:cubicBezTo>
                    <a:pt x="36052" y="21738"/>
                    <a:pt x="36086" y="21703"/>
                    <a:pt x="36155" y="21703"/>
                  </a:cubicBezTo>
                  <a:close/>
                  <a:moveTo>
                    <a:pt x="33429" y="22295"/>
                  </a:moveTo>
                  <a:lnTo>
                    <a:pt x="33459" y="22325"/>
                  </a:lnTo>
                  <a:lnTo>
                    <a:pt x="33425" y="22325"/>
                  </a:lnTo>
                  <a:cubicBezTo>
                    <a:pt x="33425" y="22308"/>
                    <a:pt x="33425" y="22300"/>
                    <a:pt x="33429" y="22295"/>
                  </a:cubicBezTo>
                  <a:close/>
                  <a:moveTo>
                    <a:pt x="9833" y="12588"/>
                  </a:moveTo>
                  <a:cubicBezTo>
                    <a:pt x="10058" y="12588"/>
                    <a:pt x="10283" y="12626"/>
                    <a:pt x="10508" y="12716"/>
                  </a:cubicBezTo>
                  <a:cubicBezTo>
                    <a:pt x="10750" y="12786"/>
                    <a:pt x="10957" y="12924"/>
                    <a:pt x="11096" y="13131"/>
                  </a:cubicBezTo>
                  <a:cubicBezTo>
                    <a:pt x="11199" y="13269"/>
                    <a:pt x="11303" y="13442"/>
                    <a:pt x="11476" y="13546"/>
                  </a:cubicBezTo>
                  <a:cubicBezTo>
                    <a:pt x="12098" y="13892"/>
                    <a:pt x="12582" y="14445"/>
                    <a:pt x="13100" y="14929"/>
                  </a:cubicBezTo>
                  <a:cubicBezTo>
                    <a:pt x="13411" y="15205"/>
                    <a:pt x="13757" y="15447"/>
                    <a:pt x="14103" y="15724"/>
                  </a:cubicBezTo>
                  <a:cubicBezTo>
                    <a:pt x="14414" y="16346"/>
                    <a:pt x="14794" y="16933"/>
                    <a:pt x="15001" y="17590"/>
                  </a:cubicBezTo>
                  <a:cubicBezTo>
                    <a:pt x="15105" y="17867"/>
                    <a:pt x="15243" y="18074"/>
                    <a:pt x="15451" y="18281"/>
                  </a:cubicBezTo>
                  <a:cubicBezTo>
                    <a:pt x="15520" y="18351"/>
                    <a:pt x="15589" y="18420"/>
                    <a:pt x="15693" y="18454"/>
                  </a:cubicBezTo>
                  <a:cubicBezTo>
                    <a:pt x="16004" y="18558"/>
                    <a:pt x="15969" y="18765"/>
                    <a:pt x="15935" y="19007"/>
                  </a:cubicBezTo>
                  <a:cubicBezTo>
                    <a:pt x="15900" y="19180"/>
                    <a:pt x="15796" y="19387"/>
                    <a:pt x="15831" y="19629"/>
                  </a:cubicBezTo>
                  <a:cubicBezTo>
                    <a:pt x="16038" y="19422"/>
                    <a:pt x="16004" y="19146"/>
                    <a:pt x="16211" y="18938"/>
                  </a:cubicBezTo>
                  <a:cubicBezTo>
                    <a:pt x="16349" y="19387"/>
                    <a:pt x="16280" y="19906"/>
                    <a:pt x="16937" y="20044"/>
                  </a:cubicBezTo>
                  <a:cubicBezTo>
                    <a:pt x="16626" y="20286"/>
                    <a:pt x="16280" y="20355"/>
                    <a:pt x="16004" y="20597"/>
                  </a:cubicBezTo>
                  <a:cubicBezTo>
                    <a:pt x="15987" y="20614"/>
                    <a:pt x="15971" y="20620"/>
                    <a:pt x="15954" y="20620"/>
                  </a:cubicBezTo>
                  <a:cubicBezTo>
                    <a:pt x="15901" y="20620"/>
                    <a:pt x="15849" y="20554"/>
                    <a:pt x="15796" y="20528"/>
                  </a:cubicBezTo>
                  <a:cubicBezTo>
                    <a:pt x="15636" y="20385"/>
                    <a:pt x="15521" y="20316"/>
                    <a:pt x="15405" y="20316"/>
                  </a:cubicBezTo>
                  <a:cubicBezTo>
                    <a:pt x="15296" y="20316"/>
                    <a:pt x="15186" y="20377"/>
                    <a:pt x="15036" y="20494"/>
                  </a:cubicBezTo>
                  <a:cubicBezTo>
                    <a:pt x="14759" y="20701"/>
                    <a:pt x="14552" y="20943"/>
                    <a:pt x="14310" y="21219"/>
                  </a:cubicBezTo>
                  <a:cubicBezTo>
                    <a:pt x="14172" y="21358"/>
                    <a:pt x="14103" y="21530"/>
                    <a:pt x="14068" y="21703"/>
                  </a:cubicBezTo>
                  <a:cubicBezTo>
                    <a:pt x="13999" y="22084"/>
                    <a:pt x="13964" y="22084"/>
                    <a:pt x="13584" y="22153"/>
                  </a:cubicBezTo>
                  <a:cubicBezTo>
                    <a:pt x="13515" y="22153"/>
                    <a:pt x="13446" y="22153"/>
                    <a:pt x="13377" y="22187"/>
                  </a:cubicBezTo>
                  <a:cubicBezTo>
                    <a:pt x="13162" y="22319"/>
                    <a:pt x="12932" y="22365"/>
                    <a:pt x="12697" y="22365"/>
                  </a:cubicBezTo>
                  <a:cubicBezTo>
                    <a:pt x="12440" y="22365"/>
                    <a:pt x="12178" y="22311"/>
                    <a:pt x="11925" y="22256"/>
                  </a:cubicBezTo>
                  <a:cubicBezTo>
                    <a:pt x="11441" y="22153"/>
                    <a:pt x="10923" y="22084"/>
                    <a:pt x="10439" y="21911"/>
                  </a:cubicBezTo>
                  <a:cubicBezTo>
                    <a:pt x="9955" y="21738"/>
                    <a:pt x="9609" y="21392"/>
                    <a:pt x="9436" y="20908"/>
                  </a:cubicBezTo>
                  <a:cubicBezTo>
                    <a:pt x="9333" y="20701"/>
                    <a:pt x="9264" y="20494"/>
                    <a:pt x="9194" y="20286"/>
                  </a:cubicBezTo>
                  <a:cubicBezTo>
                    <a:pt x="9091" y="19906"/>
                    <a:pt x="8883" y="19595"/>
                    <a:pt x="8538" y="19422"/>
                  </a:cubicBezTo>
                  <a:cubicBezTo>
                    <a:pt x="8469" y="19422"/>
                    <a:pt x="8399" y="19353"/>
                    <a:pt x="8330" y="19318"/>
                  </a:cubicBezTo>
                  <a:cubicBezTo>
                    <a:pt x="7743" y="19007"/>
                    <a:pt x="7674" y="18800"/>
                    <a:pt x="7743" y="18178"/>
                  </a:cubicBezTo>
                  <a:cubicBezTo>
                    <a:pt x="7777" y="17970"/>
                    <a:pt x="7812" y="17763"/>
                    <a:pt x="7881" y="17556"/>
                  </a:cubicBezTo>
                  <a:cubicBezTo>
                    <a:pt x="8019" y="17210"/>
                    <a:pt x="7950" y="16864"/>
                    <a:pt x="7743" y="16553"/>
                  </a:cubicBezTo>
                  <a:cubicBezTo>
                    <a:pt x="7604" y="16346"/>
                    <a:pt x="7466" y="16138"/>
                    <a:pt x="7397" y="15896"/>
                  </a:cubicBezTo>
                  <a:cubicBezTo>
                    <a:pt x="7363" y="15793"/>
                    <a:pt x="7328" y="15689"/>
                    <a:pt x="7328" y="15585"/>
                  </a:cubicBezTo>
                  <a:cubicBezTo>
                    <a:pt x="7328" y="15101"/>
                    <a:pt x="7501" y="14687"/>
                    <a:pt x="7674" y="14272"/>
                  </a:cubicBezTo>
                  <a:cubicBezTo>
                    <a:pt x="7777" y="14030"/>
                    <a:pt x="7950" y="13892"/>
                    <a:pt x="8227" y="13892"/>
                  </a:cubicBezTo>
                  <a:cubicBezTo>
                    <a:pt x="8538" y="13857"/>
                    <a:pt x="8572" y="13788"/>
                    <a:pt x="8503" y="13442"/>
                  </a:cubicBezTo>
                  <a:cubicBezTo>
                    <a:pt x="8469" y="13097"/>
                    <a:pt x="8607" y="12889"/>
                    <a:pt x="8953" y="12751"/>
                  </a:cubicBezTo>
                  <a:cubicBezTo>
                    <a:pt x="9246" y="12653"/>
                    <a:pt x="9540" y="12588"/>
                    <a:pt x="9833" y="12588"/>
                  </a:cubicBezTo>
                  <a:close/>
                  <a:moveTo>
                    <a:pt x="21874" y="21663"/>
                  </a:moveTo>
                  <a:cubicBezTo>
                    <a:pt x="21951" y="21663"/>
                    <a:pt x="22036" y="21722"/>
                    <a:pt x="22122" y="21807"/>
                  </a:cubicBezTo>
                  <a:cubicBezTo>
                    <a:pt x="21984" y="22049"/>
                    <a:pt x="21811" y="22256"/>
                    <a:pt x="21569" y="22498"/>
                  </a:cubicBezTo>
                  <a:cubicBezTo>
                    <a:pt x="21500" y="22153"/>
                    <a:pt x="21534" y="21911"/>
                    <a:pt x="21742" y="21738"/>
                  </a:cubicBezTo>
                  <a:cubicBezTo>
                    <a:pt x="21781" y="21685"/>
                    <a:pt x="21826" y="21663"/>
                    <a:pt x="21874" y="21663"/>
                  </a:cubicBezTo>
                  <a:close/>
                  <a:moveTo>
                    <a:pt x="14887" y="21215"/>
                  </a:moveTo>
                  <a:cubicBezTo>
                    <a:pt x="14902" y="21215"/>
                    <a:pt x="14917" y="21216"/>
                    <a:pt x="14932" y="21219"/>
                  </a:cubicBezTo>
                  <a:cubicBezTo>
                    <a:pt x="15140" y="21254"/>
                    <a:pt x="15278" y="21496"/>
                    <a:pt x="15278" y="21772"/>
                  </a:cubicBezTo>
                  <a:cubicBezTo>
                    <a:pt x="15278" y="22118"/>
                    <a:pt x="15105" y="22256"/>
                    <a:pt x="14725" y="22429"/>
                  </a:cubicBezTo>
                  <a:cubicBezTo>
                    <a:pt x="14636" y="22473"/>
                    <a:pt x="14505" y="22532"/>
                    <a:pt x="14386" y="22532"/>
                  </a:cubicBezTo>
                  <a:cubicBezTo>
                    <a:pt x="14319" y="22532"/>
                    <a:pt x="14256" y="22513"/>
                    <a:pt x="14206" y="22464"/>
                  </a:cubicBezTo>
                  <a:cubicBezTo>
                    <a:pt x="13999" y="22291"/>
                    <a:pt x="14241" y="22153"/>
                    <a:pt x="14276" y="21980"/>
                  </a:cubicBezTo>
                  <a:cubicBezTo>
                    <a:pt x="14310" y="21842"/>
                    <a:pt x="14379" y="21703"/>
                    <a:pt x="14448" y="21565"/>
                  </a:cubicBezTo>
                  <a:cubicBezTo>
                    <a:pt x="14575" y="21376"/>
                    <a:pt x="14730" y="21215"/>
                    <a:pt x="14887" y="21215"/>
                  </a:cubicBezTo>
                  <a:close/>
                  <a:moveTo>
                    <a:pt x="13515" y="22637"/>
                  </a:moveTo>
                  <a:lnTo>
                    <a:pt x="13515" y="22671"/>
                  </a:lnTo>
                  <a:lnTo>
                    <a:pt x="13481" y="22637"/>
                  </a:lnTo>
                  <a:close/>
                  <a:moveTo>
                    <a:pt x="11101" y="22459"/>
                  </a:moveTo>
                  <a:cubicBezTo>
                    <a:pt x="11134" y="22459"/>
                    <a:pt x="11166" y="22461"/>
                    <a:pt x="11199" y="22464"/>
                  </a:cubicBezTo>
                  <a:cubicBezTo>
                    <a:pt x="10930" y="22613"/>
                    <a:pt x="10661" y="22788"/>
                    <a:pt x="10370" y="22788"/>
                  </a:cubicBezTo>
                  <a:cubicBezTo>
                    <a:pt x="10324" y="22788"/>
                    <a:pt x="10278" y="22784"/>
                    <a:pt x="10231" y="22775"/>
                  </a:cubicBezTo>
                  <a:cubicBezTo>
                    <a:pt x="10484" y="22617"/>
                    <a:pt x="10765" y="22459"/>
                    <a:pt x="11101" y="22459"/>
                  </a:cubicBezTo>
                  <a:close/>
                  <a:moveTo>
                    <a:pt x="11561" y="22581"/>
                  </a:moveTo>
                  <a:cubicBezTo>
                    <a:pt x="11626" y="22581"/>
                    <a:pt x="11706" y="22605"/>
                    <a:pt x="11925" y="22671"/>
                  </a:cubicBezTo>
                  <a:cubicBezTo>
                    <a:pt x="10957" y="22844"/>
                    <a:pt x="10093" y="23190"/>
                    <a:pt x="9367" y="23743"/>
                  </a:cubicBezTo>
                  <a:lnTo>
                    <a:pt x="9333" y="23743"/>
                  </a:lnTo>
                  <a:cubicBezTo>
                    <a:pt x="9229" y="23604"/>
                    <a:pt x="9298" y="23535"/>
                    <a:pt x="9367" y="23466"/>
                  </a:cubicBezTo>
                  <a:cubicBezTo>
                    <a:pt x="10024" y="23086"/>
                    <a:pt x="10681" y="22740"/>
                    <a:pt x="11441" y="22602"/>
                  </a:cubicBezTo>
                  <a:cubicBezTo>
                    <a:pt x="11492" y="22589"/>
                    <a:pt x="11524" y="22581"/>
                    <a:pt x="11561" y="22581"/>
                  </a:cubicBezTo>
                  <a:close/>
                  <a:moveTo>
                    <a:pt x="8918" y="24157"/>
                  </a:moveTo>
                  <a:cubicBezTo>
                    <a:pt x="8918" y="24227"/>
                    <a:pt x="8883" y="24261"/>
                    <a:pt x="8849" y="24261"/>
                  </a:cubicBezTo>
                  <a:cubicBezTo>
                    <a:pt x="8814" y="24261"/>
                    <a:pt x="8780" y="24227"/>
                    <a:pt x="8780" y="24227"/>
                  </a:cubicBezTo>
                  <a:cubicBezTo>
                    <a:pt x="8780" y="24192"/>
                    <a:pt x="8814" y="24157"/>
                    <a:pt x="8849" y="24157"/>
                  </a:cubicBezTo>
                  <a:close/>
                  <a:moveTo>
                    <a:pt x="28878" y="20871"/>
                  </a:moveTo>
                  <a:cubicBezTo>
                    <a:pt x="29197" y="20871"/>
                    <a:pt x="29509" y="20952"/>
                    <a:pt x="29761" y="21116"/>
                  </a:cubicBezTo>
                  <a:cubicBezTo>
                    <a:pt x="30383" y="21530"/>
                    <a:pt x="31109" y="21842"/>
                    <a:pt x="31662" y="22360"/>
                  </a:cubicBezTo>
                  <a:cubicBezTo>
                    <a:pt x="31703" y="22422"/>
                    <a:pt x="31757" y="22435"/>
                    <a:pt x="31816" y="22435"/>
                  </a:cubicBezTo>
                  <a:cubicBezTo>
                    <a:pt x="31855" y="22435"/>
                    <a:pt x="31897" y="22429"/>
                    <a:pt x="31938" y="22429"/>
                  </a:cubicBezTo>
                  <a:cubicBezTo>
                    <a:pt x="32077" y="22429"/>
                    <a:pt x="32215" y="22395"/>
                    <a:pt x="32353" y="22360"/>
                  </a:cubicBezTo>
                  <a:lnTo>
                    <a:pt x="32353" y="22360"/>
                  </a:lnTo>
                  <a:cubicBezTo>
                    <a:pt x="32422" y="22567"/>
                    <a:pt x="32284" y="22637"/>
                    <a:pt x="32215" y="22740"/>
                  </a:cubicBezTo>
                  <a:cubicBezTo>
                    <a:pt x="32007" y="23017"/>
                    <a:pt x="31869" y="23293"/>
                    <a:pt x="31835" y="23604"/>
                  </a:cubicBezTo>
                  <a:cubicBezTo>
                    <a:pt x="31766" y="23915"/>
                    <a:pt x="31593" y="24192"/>
                    <a:pt x="31385" y="24399"/>
                  </a:cubicBezTo>
                  <a:cubicBezTo>
                    <a:pt x="31282" y="24538"/>
                    <a:pt x="31074" y="24641"/>
                    <a:pt x="31040" y="24849"/>
                  </a:cubicBezTo>
                  <a:cubicBezTo>
                    <a:pt x="30798" y="24952"/>
                    <a:pt x="30659" y="25125"/>
                    <a:pt x="30521" y="25298"/>
                  </a:cubicBezTo>
                  <a:cubicBezTo>
                    <a:pt x="30279" y="25505"/>
                    <a:pt x="30037" y="25747"/>
                    <a:pt x="29726" y="25920"/>
                  </a:cubicBezTo>
                  <a:cubicBezTo>
                    <a:pt x="29565" y="26012"/>
                    <a:pt x="29373" y="26074"/>
                    <a:pt x="29171" y="26074"/>
                  </a:cubicBezTo>
                  <a:cubicBezTo>
                    <a:pt x="29069" y="26074"/>
                    <a:pt x="28966" y="26059"/>
                    <a:pt x="28862" y="26024"/>
                  </a:cubicBezTo>
                  <a:cubicBezTo>
                    <a:pt x="28620" y="25920"/>
                    <a:pt x="28482" y="25782"/>
                    <a:pt x="28413" y="25540"/>
                  </a:cubicBezTo>
                  <a:cubicBezTo>
                    <a:pt x="28344" y="25229"/>
                    <a:pt x="28240" y="24987"/>
                    <a:pt x="27998" y="24710"/>
                  </a:cubicBezTo>
                  <a:cubicBezTo>
                    <a:pt x="27652" y="24261"/>
                    <a:pt x="27479" y="23708"/>
                    <a:pt x="27652" y="23120"/>
                  </a:cubicBezTo>
                  <a:cubicBezTo>
                    <a:pt x="27791" y="22706"/>
                    <a:pt x="27791" y="22325"/>
                    <a:pt x="27445" y="22014"/>
                  </a:cubicBezTo>
                  <a:cubicBezTo>
                    <a:pt x="27307" y="21911"/>
                    <a:pt x="27376" y="21772"/>
                    <a:pt x="27445" y="21600"/>
                  </a:cubicBezTo>
                  <a:cubicBezTo>
                    <a:pt x="27752" y="21117"/>
                    <a:pt x="28325" y="20871"/>
                    <a:pt x="28878" y="20871"/>
                  </a:cubicBezTo>
                  <a:close/>
                  <a:moveTo>
                    <a:pt x="20912" y="27441"/>
                  </a:moveTo>
                  <a:cubicBezTo>
                    <a:pt x="20912" y="27579"/>
                    <a:pt x="20877" y="27649"/>
                    <a:pt x="20774" y="27683"/>
                  </a:cubicBezTo>
                  <a:cubicBezTo>
                    <a:pt x="20774" y="27683"/>
                    <a:pt x="20739" y="27649"/>
                    <a:pt x="20739" y="27649"/>
                  </a:cubicBezTo>
                  <a:cubicBezTo>
                    <a:pt x="20739" y="27545"/>
                    <a:pt x="20774" y="27476"/>
                    <a:pt x="20912" y="27441"/>
                  </a:cubicBezTo>
                  <a:close/>
                  <a:moveTo>
                    <a:pt x="20152" y="27856"/>
                  </a:moveTo>
                  <a:cubicBezTo>
                    <a:pt x="20221" y="27856"/>
                    <a:pt x="20255" y="27890"/>
                    <a:pt x="20290" y="27960"/>
                  </a:cubicBezTo>
                  <a:cubicBezTo>
                    <a:pt x="20255" y="27960"/>
                    <a:pt x="20255" y="27994"/>
                    <a:pt x="20255" y="28029"/>
                  </a:cubicBezTo>
                  <a:cubicBezTo>
                    <a:pt x="20186" y="28029"/>
                    <a:pt x="20117" y="27994"/>
                    <a:pt x="20082" y="27960"/>
                  </a:cubicBezTo>
                  <a:cubicBezTo>
                    <a:pt x="20048" y="27890"/>
                    <a:pt x="20117" y="27856"/>
                    <a:pt x="20152" y="27856"/>
                  </a:cubicBezTo>
                  <a:close/>
                  <a:moveTo>
                    <a:pt x="13861" y="28167"/>
                  </a:moveTo>
                  <a:cubicBezTo>
                    <a:pt x="13930" y="28167"/>
                    <a:pt x="13964" y="28202"/>
                    <a:pt x="13999" y="28271"/>
                  </a:cubicBezTo>
                  <a:cubicBezTo>
                    <a:pt x="14034" y="28340"/>
                    <a:pt x="14068" y="28409"/>
                    <a:pt x="13964" y="28444"/>
                  </a:cubicBezTo>
                  <a:cubicBezTo>
                    <a:pt x="13895" y="28444"/>
                    <a:pt x="13895" y="28374"/>
                    <a:pt x="13861" y="28340"/>
                  </a:cubicBezTo>
                  <a:cubicBezTo>
                    <a:pt x="13861" y="28271"/>
                    <a:pt x="13826" y="28236"/>
                    <a:pt x="13861" y="28167"/>
                  </a:cubicBezTo>
                  <a:close/>
                  <a:moveTo>
                    <a:pt x="23531" y="18795"/>
                  </a:moveTo>
                  <a:cubicBezTo>
                    <a:pt x="23544" y="18795"/>
                    <a:pt x="23558" y="18797"/>
                    <a:pt x="23574" y="18800"/>
                  </a:cubicBezTo>
                  <a:cubicBezTo>
                    <a:pt x="23850" y="18869"/>
                    <a:pt x="23988" y="19007"/>
                    <a:pt x="23954" y="19215"/>
                  </a:cubicBezTo>
                  <a:cubicBezTo>
                    <a:pt x="23885" y="19353"/>
                    <a:pt x="23885" y="19526"/>
                    <a:pt x="23608" y="19560"/>
                  </a:cubicBezTo>
                  <a:cubicBezTo>
                    <a:pt x="23401" y="19595"/>
                    <a:pt x="23228" y="19871"/>
                    <a:pt x="23159" y="20113"/>
                  </a:cubicBezTo>
                  <a:cubicBezTo>
                    <a:pt x="22951" y="20563"/>
                    <a:pt x="22606" y="20874"/>
                    <a:pt x="22329" y="21219"/>
                  </a:cubicBezTo>
                  <a:cubicBezTo>
                    <a:pt x="22250" y="21325"/>
                    <a:pt x="22130" y="21370"/>
                    <a:pt x="22001" y="21370"/>
                  </a:cubicBezTo>
                  <a:cubicBezTo>
                    <a:pt x="21961" y="21370"/>
                    <a:pt x="21921" y="21366"/>
                    <a:pt x="21880" y="21358"/>
                  </a:cubicBezTo>
                  <a:cubicBezTo>
                    <a:pt x="21855" y="21354"/>
                    <a:pt x="21831" y="21352"/>
                    <a:pt x="21809" y="21352"/>
                  </a:cubicBezTo>
                  <a:cubicBezTo>
                    <a:pt x="21617" y="21352"/>
                    <a:pt x="21527" y="21483"/>
                    <a:pt x="21465" y="21669"/>
                  </a:cubicBezTo>
                  <a:cubicBezTo>
                    <a:pt x="21465" y="21703"/>
                    <a:pt x="21465" y="21738"/>
                    <a:pt x="21431" y="21772"/>
                  </a:cubicBezTo>
                  <a:cubicBezTo>
                    <a:pt x="21327" y="22256"/>
                    <a:pt x="21016" y="22602"/>
                    <a:pt x="20566" y="22809"/>
                  </a:cubicBezTo>
                  <a:cubicBezTo>
                    <a:pt x="20463" y="22844"/>
                    <a:pt x="20324" y="22844"/>
                    <a:pt x="20186" y="22844"/>
                  </a:cubicBezTo>
                  <a:cubicBezTo>
                    <a:pt x="19564" y="22775"/>
                    <a:pt x="18942" y="22740"/>
                    <a:pt x="18354" y="22533"/>
                  </a:cubicBezTo>
                  <a:cubicBezTo>
                    <a:pt x="18078" y="22429"/>
                    <a:pt x="17801" y="22395"/>
                    <a:pt x="17594" y="22153"/>
                  </a:cubicBezTo>
                  <a:cubicBezTo>
                    <a:pt x="17525" y="22014"/>
                    <a:pt x="17317" y="21980"/>
                    <a:pt x="17179" y="21980"/>
                  </a:cubicBezTo>
                  <a:cubicBezTo>
                    <a:pt x="17097" y="21972"/>
                    <a:pt x="17018" y="21967"/>
                    <a:pt x="16940" y="21967"/>
                  </a:cubicBezTo>
                  <a:cubicBezTo>
                    <a:pt x="16688" y="21967"/>
                    <a:pt x="16457" y="22012"/>
                    <a:pt x="16246" y="22118"/>
                  </a:cubicBezTo>
                  <a:cubicBezTo>
                    <a:pt x="15969" y="22222"/>
                    <a:pt x="15969" y="22256"/>
                    <a:pt x="16211" y="22429"/>
                  </a:cubicBezTo>
                  <a:cubicBezTo>
                    <a:pt x="16246" y="22498"/>
                    <a:pt x="16246" y="22533"/>
                    <a:pt x="16280" y="22602"/>
                  </a:cubicBezTo>
                  <a:cubicBezTo>
                    <a:pt x="16280" y="22677"/>
                    <a:pt x="16316" y="22734"/>
                    <a:pt x="16388" y="22734"/>
                  </a:cubicBezTo>
                  <a:cubicBezTo>
                    <a:pt x="16416" y="22734"/>
                    <a:pt x="16449" y="22725"/>
                    <a:pt x="16488" y="22706"/>
                  </a:cubicBezTo>
                  <a:cubicBezTo>
                    <a:pt x="16680" y="22616"/>
                    <a:pt x="16867" y="22574"/>
                    <a:pt x="17050" y="22574"/>
                  </a:cubicBezTo>
                  <a:cubicBezTo>
                    <a:pt x="17360" y="22574"/>
                    <a:pt x="17657" y="22696"/>
                    <a:pt x="17939" y="22913"/>
                  </a:cubicBezTo>
                  <a:cubicBezTo>
                    <a:pt x="17974" y="22948"/>
                    <a:pt x="18009" y="22982"/>
                    <a:pt x="18078" y="23017"/>
                  </a:cubicBezTo>
                  <a:cubicBezTo>
                    <a:pt x="18700" y="23155"/>
                    <a:pt x="19046" y="23674"/>
                    <a:pt x="19460" y="24088"/>
                  </a:cubicBezTo>
                  <a:cubicBezTo>
                    <a:pt x="19771" y="24365"/>
                    <a:pt x="19841" y="24780"/>
                    <a:pt x="19875" y="25194"/>
                  </a:cubicBezTo>
                  <a:cubicBezTo>
                    <a:pt x="19875" y="25402"/>
                    <a:pt x="19841" y="25575"/>
                    <a:pt x="19875" y="25782"/>
                  </a:cubicBezTo>
                  <a:cubicBezTo>
                    <a:pt x="20152" y="25436"/>
                    <a:pt x="20186" y="24780"/>
                    <a:pt x="19979" y="24261"/>
                  </a:cubicBezTo>
                  <a:cubicBezTo>
                    <a:pt x="19737" y="23743"/>
                    <a:pt x="19218" y="23535"/>
                    <a:pt x="18907" y="23086"/>
                  </a:cubicBezTo>
                  <a:cubicBezTo>
                    <a:pt x="18973" y="23079"/>
                    <a:pt x="19038" y="23077"/>
                    <a:pt x="19102" y="23077"/>
                  </a:cubicBezTo>
                  <a:cubicBezTo>
                    <a:pt x="19372" y="23077"/>
                    <a:pt x="19623" y="23127"/>
                    <a:pt x="19875" y="23155"/>
                  </a:cubicBezTo>
                  <a:cubicBezTo>
                    <a:pt x="19944" y="23155"/>
                    <a:pt x="20013" y="23155"/>
                    <a:pt x="20048" y="23224"/>
                  </a:cubicBezTo>
                  <a:cubicBezTo>
                    <a:pt x="20111" y="23351"/>
                    <a:pt x="20182" y="23398"/>
                    <a:pt x="20261" y="23398"/>
                  </a:cubicBezTo>
                  <a:cubicBezTo>
                    <a:pt x="20352" y="23398"/>
                    <a:pt x="20454" y="23333"/>
                    <a:pt x="20566" y="23259"/>
                  </a:cubicBezTo>
                  <a:cubicBezTo>
                    <a:pt x="20763" y="23118"/>
                    <a:pt x="20937" y="22954"/>
                    <a:pt x="21201" y="22954"/>
                  </a:cubicBezTo>
                  <a:cubicBezTo>
                    <a:pt x="21261" y="22954"/>
                    <a:pt x="21325" y="22963"/>
                    <a:pt x="21396" y="22982"/>
                  </a:cubicBezTo>
                  <a:cubicBezTo>
                    <a:pt x="21292" y="23259"/>
                    <a:pt x="21154" y="23535"/>
                    <a:pt x="21154" y="23881"/>
                  </a:cubicBezTo>
                  <a:cubicBezTo>
                    <a:pt x="21154" y="24192"/>
                    <a:pt x="21361" y="24434"/>
                    <a:pt x="21361" y="24814"/>
                  </a:cubicBezTo>
                  <a:cubicBezTo>
                    <a:pt x="21016" y="24572"/>
                    <a:pt x="20774" y="24296"/>
                    <a:pt x="20532" y="23985"/>
                  </a:cubicBezTo>
                  <a:cubicBezTo>
                    <a:pt x="20463" y="23915"/>
                    <a:pt x="20428" y="23846"/>
                    <a:pt x="20359" y="23777"/>
                  </a:cubicBezTo>
                  <a:cubicBezTo>
                    <a:pt x="20342" y="23760"/>
                    <a:pt x="20316" y="23751"/>
                    <a:pt x="20290" y="23751"/>
                  </a:cubicBezTo>
                  <a:cubicBezTo>
                    <a:pt x="20264" y="23751"/>
                    <a:pt x="20238" y="23760"/>
                    <a:pt x="20221" y="23777"/>
                  </a:cubicBezTo>
                  <a:cubicBezTo>
                    <a:pt x="20186" y="23812"/>
                    <a:pt x="20186" y="23846"/>
                    <a:pt x="20186" y="23881"/>
                  </a:cubicBezTo>
                  <a:cubicBezTo>
                    <a:pt x="20221" y="23985"/>
                    <a:pt x="20290" y="24054"/>
                    <a:pt x="20359" y="24123"/>
                  </a:cubicBezTo>
                  <a:cubicBezTo>
                    <a:pt x="20601" y="24399"/>
                    <a:pt x="20843" y="24676"/>
                    <a:pt x="21050" y="24987"/>
                  </a:cubicBezTo>
                  <a:cubicBezTo>
                    <a:pt x="21223" y="25160"/>
                    <a:pt x="21258" y="25333"/>
                    <a:pt x="21258" y="25575"/>
                  </a:cubicBezTo>
                  <a:cubicBezTo>
                    <a:pt x="21223" y="25920"/>
                    <a:pt x="21223" y="26266"/>
                    <a:pt x="21292" y="26577"/>
                  </a:cubicBezTo>
                  <a:cubicBezTo>
                    <a:pt x="21292" y="26681"/>
                    <a:pt x="21292" y="26819"/>
                    <a:pt x="21223" y="26888"/>
                  </a:cubicBezTo>
                  <a:cubicBezTo>
                    <a:pt x="20947" y="27165"/>
                    <a:pt x="20705" y="27510"/>
                    <a:pt x="20324" y="27718"/>
                  </a:cubicBezTo>
                  <a:cubicBezTo>
                    <a:pt x="20039" y="27873"/>
                    <a:pt x="19735" y="27951"/>
                    <a:pt x="19425" y="27951"/>
                  </a:cubicBezTo>
                  <a:cubicBezTo>
                    <a:pt x="19322" y="27951"/>
                    <a:pt x="19218" y="27942"/>
                    <a:pt x="19115" y="27925"/>
                  </a:cubicBezTo>
                  <a:cubicBezTo>
                    <a:pt x="18976" y="27925"/>
                    <a:pt x="18838" y="27994"/>
                    <a:pt x="18734" y="28063"/>
                  </a:cubicBezTo>
                  <a:cubicBezTo>
                    <a:pt x="18631" y="28132"/>
                    <a:pt x="18527" y="28167"/>
                    <a:pt x="18423" y="28167"/>
                  </a:cubicBezTo>
                  <a:cubicBezTo>
                    <a:pt x="18320" y="28167"/>
                    <a:pt x="18216" y="28132"/>
                    <a:pt x="18112" y="28063"/>
                  </a:cubicBezTo>
                  <a:cubicBezTo>
                    <a:pt x="17931" y="27964"/>
                    <a:pt x="17757" y="27920"/>
                    <a:pt x="17584" y="27920"/>
                  </a:cubicBezTo>
                  <a:cubicBezTo>
                    <a:pt x="17394" y="27920"/>
                    <a:pt x="17205" y="27973"/>
                    <a:pt x="17006" y="28063"/>
                  </a:cubicBezTo>
                  <a:cubicBezTo>
                    <a:pt x="16626" y="28271"/>
                    <a:pt x="16246" y="28478"/>
                    <a:pt x="15796" y="28547"/>
                  </a:cubicBezTo>
                  <a:cubicBezTo>
                    <a:pt x="15658" y="28547"/>
                    <a:pt x="15554" y="28720"/>
                    <a:pt x="15416" y="28789"/>
                  </a:cubicBezTo>
                  <a:cubicBezTo>
                    <a:pt x="15305" y="28868"/>
                    <a:pt x="15231" y="28911"/>
                    <a:pt x="15166" y="28911"/>
                  </a:cubicBezTo>
                  <a:cubicBezTo>
                    <a:pt x="15089" y="28911"/>
                    <a:pt x="15026" y="28851"/>
                    <a:pt x="14932" y="28720"/>
                  </a:cubicBezTo>
                  <a:cubicBezTo>
                    <a:pt x="14794" y="28478"/>
                    <a:pt x="14587" y="28305"/>
                    <a:pt x="14310" y="28167"/>
                  </a:cubicBezTo>
                  <a:cubicBezTo>
                    <a:pt x="14172" y="28098"/>
                    <a:pt x="14103" y="28029"/>
                    <a:pt x="14034" y="27890"/>
                  </a:cubicBezTo>
                  <a:cubicBezTo>
                    <a:pt x="13757" y="27337"/>
                    <a:pt x="13515" y="26750"/>
                    <a:pt x="13688" y="26093"/>
                  </a:cubicBezTo>
                  <a:cubicBezTo>
                    <a:pt x="13757" y="25713"/>
                    <a:pt x="13757" y="25333"/>
                    <a:pt x="13723" y="24952"/>
                  </a:cubicBezTo>
                  <a:cubicBezTo>
                    <a:pt x="13688" y="24641"/>
                    <a:pt x="13757" y="24365"/>
                    <a:pt x="13930" y="24088"/>
                  </a:cubicBezTo>
                  <a:cubicBezTo>
                    <a:pt x="14103" y="23743"/>
                    <a:pt x="14310" y="23397"/>
                    <a:pt x="14483" y="23051"/>
                  </a:cubicBezTo>
                  <a:cubicBezTo>
                    <a:pt x="14656" y="22671"/>
                    <a:pt x="15001" y="22637"/>
                    <a:pt x="15347" y="22567"/>
                  </a:cubicBezTo>
                  <a:cubicBezTo>
                    <a:pt x="15485" y="22567"/>
                    <a:pt x="15520" y="22671"/>
                    <a:pt x="15589" y="22740"/>
                  </a:cubicBezTo>
                  <a:cubicBezTo>
                    <a:pt x="15831" y="23155"/>
                    <a:pt x="16073" y="23570"/>
                    <a:pt x="16246" y="24019"/>
                  </a:cubicBezTo>
                  <a:cubicBezTo>
                    <a:pt x="16419" y="24399"/>
                    <a:pt x="16591" y="24780"/>
                    <a:pt x="16937" y="25160"/>
                  </a:cubicBezTo>
                  <a:cubicBezTo>
                    <a:pt x="16972" y="24918"/>
                    <a:pt x="16833" y="24780"/>
                    <a:pt x="16764" y="24641"/>
                  </a:cubicBezTo>
                  <a:cubicBezTo>
                    <a:pt x="16419" y="23950"/>
                    <a:pt x="16177" y="23190"/>
                    <a:pt x="15727" y="22567"/>
                  </a:cubicBezTo>
                  <a:cubicBezTo>
                    <a:pt x="15554" y="22325"/>
                    <a:pt x="15520" y="22049"/>
                    <a:pt x="15485" y="21807"/>
                  </a:cubicBezTo>
                  <a:cubicBezTo>
                    <a:pt x="15485" y="21664"/>
                    <a:pt x="15518" y="21587"/>
                    <a:pt x="15596" y="21587"/>
                  </a:cubicBezTo>
                  <a:cubicBezTo>
                    <a:pt x="15630" y="21587"/>
                    <a:pt x="15674" y="21602"/>
                    <a:pt x="15727" y="21634"/>
                  </a:cubicBezTo>
                  <a:cubicBezTo>
                    <a:pt x="15780" y="21661"/>
                    <a:pt x="15823" y="21672"/>
                    <a:pt x="15859" y="21672"/>
                  </a:cubicBezTo>
                  <a:cubicBezTo>
                    <a:pt x="15918" y="21672"/>
                    <a:pt x="15961" y="21642"/>
                    <a:pt x="16004" y="21600"/>
                  </a:cubicBezTo>
                  <a:cubicBezTo>
                    <a:pt x="16384" y="21116"/>
                    <a:pt x="16937" y="20839"/>
                    <a:pt x="17421" y="20528"/>
                  </a:cubicBezTo>
                  <a:cubicBezTo>
                    <a:pt x="17421" y="20528"/>
                    <a:pt x="17456" y="20494"/>
                    <a:pt x="17456" y="20459"/>
                  </a:cubicBezTo>
                  <a:cubicBezTo>
                    <a:pt x="17403" y="20427"/>
                    <a:pt x="17357" y="20415"/>
                    <a:pt x="17314" y="20415"/>
                  </a:cubicBezTo>
                  <a:cubicBezTo>
                    <a:pt x="17217" y="20415"/>
                    <a:pt x="17137" y="20480"/>
                    <a:pt x="17041" y="20528"/>
                  </a:cubicBezTo>
                  <a:cubicBezTo>
                    <a:pt x="16903" y="20597"/>
                    <a:pt x="16764" y="20666"/>
                    <a:pt x="16626" y="20735"/>
                  </a:cubicBezTo>
                  <a:cubicBezTo>
                    <a:pt x="16616" y="20746"/>
                    <a:pt x="16603" y="20750"/>
                    <a:pt x="16588" y="20750"/>
                  </a:cubicBezTo>
                  <a:cubicBezTo>
                    <a:pt x="16554" y="20750"/>
                    <a:pt x="16512" y="20725"/>
                    <a:pt x="16488" y="20701"/>
                  </a:cubicBezTo>
                  <a:cubicBezTo>
                    <a:pt x="16488" y="20666"/>
                    <a:pt x="16453" y="20632"/>
                    <a:pt x="16488" y="20597"/>
                  </a:cubicBezTo>
                  <a:cubicBezTo>
                    <a:pt x="16712" y="20373"/>
                    <a:pt x="16966" y="20179"/>
                    <a:pt x="17304" y="20179"/>
                  </a:cubicBezTo>
                  <a:cubicBezTo>
                    <a:pt x="17331" y="20179"/>
                    <a:pt x="17358" y="20180"/>
                    <a:pt x="17386" y="20182"/>
                  </a:cubicBezTo>
                  <a:cubicBezTo>
                    <a:pt x="17732" y="20217"/>
                    <a:pt x="18078" y="20286"/>
                    <a:pt x="18423" y="20424"/>
                  </a:cubicBezTo>
                  <a:cubicBezTo>
                    <a:pt x="18730" y="20566"/>
                    <a:pt x="19021" y="20676"/>
                    <a:pt x="19329" y="20676"/>
                  </a:cubicBezTo>
                  <a:cubicBezTo>
                    <a:pt x="19472" y="20676"/>
                    <a:pt x="19618" y="20652"/>
                    <a:pt x="19771" y="20597"/>
                  </a:cubicBezTo>
                  <a:cubicBezTo>
                    <a:pt x="19847" y="20585"/>
                    <a:pt x="19932" y="20577"/>
                    <a:pt x="20022" y="20577"/>
                  </a:cubicBezTo>
                  <a:cubicBezTo>
                    <a:pt x="20177" y="20577"/>
                    <a:pt x="20344" y="20601"/>
                    <a:pt x="20497" y="20666"/>
                  </a:cubicBezTo>
                  <a:cubicBezTo>
                    <a:pt x="20590" y="20693"/>
                    <a:pt x="20677" y="20704"/>
                    <a:pt x="20763" y="20704"/>
                  </a:cubicBezTo>
                  <a:cubicBezTo>
                    <a:pt x="20903" y="20704"/>
                    <a:pt x="21039" y="20675"/>
                    <a:pt x="21189" y="20632"/>
                  </a:cubicBezTo>
                  <a:cubicBezTo>
                    <a:pt x="21409" y="20534"/>
                    <a:pt x="21629" y="20436"/>
                    <a:pt x="21873" y="20436"/>
                  </a:cubicBezTo>
                  <a:cubicBezTo>
                    <a:pt x="21974" y="20436"/>
                    <a:pt x="22080" y="20453"/>
                    <a:pt x="22191" y="20494"/>
                  </a:cubicBezTo>
                  <a:cubicBezTo>
                    <a:pt x="22215" y="20500"/>
                    <a:pt x="22239" y="20503"/>
                    <a:pt x="22261" y="20503"/>
                  </a:cubicBezTo>
                  <a:cubicBezTo>
                    <a:pt x="22366" y="20503"/>
                    <a:pt x="22451" y="20441"/>
                    <a:pt x="22537" y="20355"/>
                  </a:cubicBezTo>
                  <a:cubicBezTo>
                    <a:pt x="22882" y="19975"/>
                    <a:pt x="23228" y="19560"/>
                    <a:pt x="23332" y="19042"/>
                  </a:cubicBezTo>
                  <a:cubicBezTo>
                    <a:pt x="23363" y="18947"/>
                    <a:pt x="23395" y="18795"/>
                    <a:pt x="23531" y="18795"/>
                  </a:cubicBezTo>
                  <a:close/>
                  <a:moveTo>
                    <a:pt x="21218" y="28593"/>
                  </a:moveTo>
                  <a:cubicBezTo>
                    <a:pt x="21276" y="28593"/>
                    <a:pt x="21309" y="28659"/>
                    <a:pt x="21361" y="28685"/>
                  </a:cubicBezTo>
                  <a:cubicBezTo>
                    <a:pt x="21396" y="28720"/>
                    <a:pt x="21431" y="28720"/>
                    <a:pt x="21465" y="28755"/>
                  </a:cubicBezTo>
                  <a:cubicBezTo>
                    <a:pt x="21465" y="28789"/>
                    <a:pt x="21465" y="28789"/>
                    <a:pt x="21500" y="28789"/>
                  </a:cubicBezTo>
                  <a:cubicBezTo>
                    <a:pt x="21534" y="28824"/>
                    <a:pt x="21603" y="28858"/>
                    <a:pt x="21569" y="28927"/>
                  </a:cubicBezTo>
                  <a:cubicBezTo>
                    <a:pt x="21569" y="28927"/>
                    <a:pt x="21534" y="28962"/>
                    <a:pt x="21534" y="28962"/>
                  </a:cubicBezTo>
                  <a:cubicBezTo>
                    <a:pt x="21431" y="28927"/>
                    <a:pt x="21396" y="28893"/>
                    <a:pt x="21465" y="28789"/>
                  </a:cubicBezTo>
                  <a:cubicBezTo>
                    <a:pt x="21465" y="28789"/>
                    <a:pt x="21465" y="28789"/>
                    <a:pt x="21465" y="28755"/>
                  </a:cubicBezTo>
                  <a:cubicBezTo>
                    <a:pt x="21431" y="28755"/>
                    <a:pt x="21396" y="28789"/>
                    <a:pt x="21361" y="28789"/>
                  </a:cubicBezTo>
                  <a:cubicBezTo>
                    <a:pt x="21258" y="28789"/>
                    <a:pt x="21154" y="28755"/>
                    <a:pt x="21119" y="28651"/>
                  </a:cubicBezTo>
                  <a:cubicBezTo>
                    <a:pt x="21085" y="28651"/>
                    <a:pt x="21119" y="28616"/>
                    <a:pt x="21154" y="28616"/>
                  </a:cubicBezTo>
                  <a:cubicBezTo>
                    <a:pt x="21179" y="28600"/>
                    <a:pt x="21200" y="28593"/>
                    <a:pt x="21218" y="28593"/>
                  </a:cubicBezTo>
                  <a:close/>
                  <a:moveTo>
                    <a:pt x="13930" y="28824"/>
                  </a:moveTo>
                  <a:cubicBezTo>
                    <a:pt x="14034" y="28893"/>
                    <a:pt x="14172" y="28962"/>
                    <a:pt x="14241" y="29066"/>
                  </a:cubicBezTo>
                  <a:cubicBezTo>
                    <a:pt x="14276" y="29100"/>
                    <a:pt x="14241" y="29169"/>
                    <a:pt x="14206" y="29169"/>
                  </a:cubicBezTo>
                  <a:cubicBezTo>
                    <a:pt x="14179" y="29179"/>
                    <a:pt x="14153" y="29183"/>
                    <a:pt x="14130" y="29183"/>
                  </a:cubicBezTo>
                  <a:cubicBezTo>
                    <a:pt x="14066" y="29183"/>
                    <a:pt x="14015" y="29151"/>
                    <a:pt x="13964" y="29100"/>
                  </a:cubicBezTo>
                  <a:cubicBezTo>
                    <a:pt x="13895" y="29066"/>
                    <a:pt x="13861" y="28997"/>
                    <a:pt x="13861" y="28893"/>
                  </a:cubicBezTo>
                  <a:cubicBezTo>
                    <a:pt x="13861" y="28893"/>
                    <a:pt x="13895" y="28858"/>
                    <a:pt x="13930" y="28824"/>
                  </a:cubicBezTo>
                  <a:close/>
                  <a:moveTo>
                    <a:pt x="22156" y="29169"/>
                  </a:moveTo>
                  <a:cubicBezTo>
                    <a:pt x="22156" y="29169"/>
                    <a:pt x="22191" y="29169"/>
                    <a:pt x="22191" y="29204"/>
                  </a:cubicBezTo>
                  <a:lnTo>
                    <a:pt x="22156" y="29239"/>
                  </a:lnTo>
                  <a:lnTo>
                    <a:pt x="22122" y="29169"/>
                  </a:lnTo>
                  <a:close/>
                  <a:moveTo>
                    <a:pt x="35741" y="22395"/>
                  </a:moveTo>
                  <a:cubicBezTo>
                    <a:pt x="36017" y="23155"/>
                    <a:pt x="35948" y="23950"/>
                    <a:pt x="36017" y="24745"/>
                  </a:cubicBezTo>
                  <a:cubicBezTo>
                    <a:pt x="36294" y="24192"/>
                    <a:pt x="36121" y="23570"/>
                    <a:pt x="36121" y="22982"/>
                  </a:cubicBezTo>
                  <a:lnTo>
                    <a:pt x="36121" y="22982"/>
                  </a:lnTo>
                  <a:cubicBezTo>
                    <a:pt x="36639" y="23155"/>
                    <a:pt x="36881" y="23501"/>
                    <a:pt x="36881" y="23985"/>
                  </a:cubicBezTo>
                  <a:cubicBezTo>
                    <a:pt x="36881" y="24054"/>
                    <a:pt x="36916" y="24088"/>
                    <a:pt x="36950" y="24123"/>
                  </a:cubicBezTo>
                  <a:cubicBezTo>
                    <a:pt x="37365" y="24296"/>
                    <a:pt x="37296" y="24745"/>
                    <a:pt x="37400" y="25091"/>
                  </a:cubicBezTo>
                  <a:cubicBezTo>
                    <a:pt x="37503" y="25333"/>
                    <a:pt x="37469" y="25644"/>
                    <a:pt x="37400" y="25920"/>
                  </a:cubicBezTo>
                  <a:cubicBezTo>
                    <a:pt x="37365" y="26024"/>
                    <a:pt x="37331" y="26128"/>
                    <a:pt x="37296" y="26162"/>
                  </a:cubicBezTo>
                  <a:cubicBezTo>
                    <a:pt x="37019" y="26300"/>
                    <a:pt x="37054" y="26542"/>
                    <a:pt x="37089" y="26750"/>
                  </a:cubicBezTo>
                  <a:cubicBezTo>
                    <a:pt x="37158" y="27510"/>
                    <a:pt x="36743" y="27960"/>
                    <a:pt x="36190" y="28340"/>
                  </a:cubicBezTo>
                  <a:cubicBezTo>
                    <a:pt x="35982" y="28478"/>
                    <a:pt x="35775" y="28547"/>
                    <a:pt x="35499" y="28685"/>
                  </a:cubicBezTo>
                  <a:cubicBezTo>
                    <a:pt x="35536" y="28691"/>
                    <a:pt x="35571" y="28694"/>
                    <a:pt x="35606" y="28694"/>
                  </a:cubicBezTo>
                  <a:cubicBezTo>
                    <a:pt x="35989" y="28694"/>
                    <a:pt x="36224" y="28369"/>
                    <a:pt x="36605" y="28305"/>
                  </a:cubicBezTo>
                  <a:lnTo>
                    <a:pt x="36605" y="28305"/>
                  </a:lnTo>
                  <a:cubicBezTo>
                    <a:pt x="36052" y="29100"/>
                    <a:pt x="35360" y="29550"/>
                    <a:pt x="34427" y="29584"/>
                  </a:cubicBezTo>
                  <a:cubicBezTo>
                    <a:pt x="34392" y="29584"/>
                    <a:pt x="34356" y="29585"/>
                    <a:pt x="34320" y="29585"/>
                  </a:cubicBezTo>
                  <a:cubicBezTo>
                    <a:pt x="34101" y="29585"/>
                    <a:pt x="33864" y="29559"/>
                    <a:pt x="33805" y="29204"/>
                  </a:cubicBezTo>
                  <a:cubicBezTo>
                    <a:pt x="33788" y="29152"/>
                    <a:pt x="33753" y="29135"/>
                    <a:pt x="33714" y="29135"/>
                  </a:cubicBezTo>
                  <a:cubicBezTo>
                    <a:pt x="33675" y="29135"/>
                    <a:pt x="33632" y="29152"/>
                    <a:pt x="33597" y="29169"/>
                  </a:cubicBezTo>
                  <a:cubicBezTo>
                    <a:pt x="33551" y="29200"/>
                    <a:pt x="33504" y="29218"/>
                    <a:pt x="33461" y="29218"/>
                  </a:cubicBezTo>
                  <a:cubicBezTo>
                    <a:pt x="33408" y="29218"/>
                    <a:pt x="33359" y="29192"/>
                    <a:pt x="33321" y="29135"/>
                  </a:cubicBezTo>
                  <a:cubicBezTo>
                    <a:pt x="32872" y="28582"/>
                    <a:pt x="32284" y="28167"/>
                    <a:pt x="31800" y="27649"/>
                  </a:cubicBezTo>
                  <a:cubicBezTo>
                    <a:pt x="31524" y="27372"/>
                    <a:pt x="31489" y="27130"/>
                    <a:pt x="31662" y="26784"/>
                  </a:cubicBezTo>
                  <a:cubicBezTo>
                    <a:pt x="31696" y="26681"/>
                    <a:pt x="31766" y="26542"/>
                    <a:pt x="31800" y="26404"/>
                  </a:cubicBezTo>
                  <a:cubicBezTo>
                    <a:pt x="31782" y="26401"/>
                    <a:pt x="31765" y="26400"/>
                    <a:pt x="31749" y="26400"/>
                  </a:cubicBezTo>
                  <a:cubicBezTo>
                    <a:pt x="31592" y="26400"/>
                    <a:pt x="31580" y="26549"/>
                    <a:pt x="31454" y="26612"/>
                  </a:cubicBezTo>
                  <a:cubicBezTo>
                    <a:pt x="31489" y="26784"/>
                    <a:pt x="31351" y="26888"/>
                    <a:pt x="31282" y="26992"/>
                  </a:cubicBezTo>
                  <a:cubicBezTo>
                    <a:pt x="31143" y="27268"/>
                    <a:pt x="31109" y="27372"/>
                    <a:pt x="31351" y="27579"/>
                  </a:cubicBezTo>
                  <a:cubicBezTo>
                    <a:pt x="31766" y="27925"/>
                    <a:pt x="32111" y="28409"/>
                    <a:pt x="32561" y="28755"/>
                  </a:cubicBezTo>
                  <a:cubicBezTo>
                    <a:pt x="32733" y="28893"/>
                    <a:pt x="32906" y="29066"/>
                    <a:pt x="33044" y="29239"/>
                  </a:cubicBezTo>
                  <a:cubicBezTo>
                    <a:pt x="33356" y="29619"/>
                    <a:pt x="33183" y="30103"/>
                    <a:pt x="32699" y="30206"/>
                  </a:cubicBezTo>
                  <a:cubicBezTo>
                    <a:pt x="32447" y="30234"/>
                    <a:pt x="32218" y="30285"/>
                    <a:pt x="31993" y="30285"/>
                  </a:cubicBezTo>
                  <a:cubicBezTo>
                    <a:pt x="31940" y="30285"/>
                    <a:pt x="31887" y="30282"/>
                    <a:pt x="31835" y="30275"/>
                  </a:cubicBezTo>
                  <a:cubicBezTo>
                    <a:pt x="31109" y="30137"/>
                    <a:pt x="30383" y="30275"/>
                    <a:pt x="29692" y="30034"/>
                  </a:cubicBezTo>
                  <a:cubicBezTo>
                    <a:pt x="29646" y="30022"/>
                    <a:pt x="29592" y="30018"/>
                    <a:pt x="29533" y="30018"/>
                  </a:cubicBezTo>
                  <a:cubicBezTo>
                    <a:pt x="29415" y="30018"/>
                    <a:pt x="29277" y="30034"/>
                    <a:pt x="29139" y="30034"/>
                  </a:cubicBezTo>
                  <a:cubicBezTo>
                    <a:pt x="29000" y="30034"/>
                    <a:pt x="28931" y="29964"/>
                    <a:pt x="28931" y="29826"/>
                  </a:cubicBezTo>
                  <a:cubicBezTo>
                    <a:pt x="28966" y="29722"/>
                    <a:pt x="28931" y="29619"/>
                    <a:pt x="28931" y="29515"/>
                  </a:cubicBezTo>
                  <a:cubicBezTo>
                    <a:pt x="28931" y="29334"/>
                    <a:pt x="29010" y="29232"/>
                    <a:pt x="29168" y="29232"/>
                  </a:cubicBezTo>
                  <a:cubicBezTo>
                    <a:pt x="29191" y="29232"/>
                    <a:pt x="29216" y="29234"/>
                    <a:pt x="29242" y="29239"/>
                  </a:cubicBezTo>
                  <a:lnTo>
                    <a:pt x="30003" y="29239"/>
                  </a:lnTo>
                  <a:cubicBezTo>
                    <a:pt x="30055" y="29239"/>
                    <a:pt x="30115" y="29256"/>
                    <a:pt x="30171" y="29256"/>
                  </a:cubicBezTo>
                  <a:cubicBezTo>
                    <a:pt x="30227" y="29256"/>
                    <a:pt x="30279" y="29239"/>
                    <a:pt x="30314" y="29169"/>
                  </a:cubicBezTo>
                  <a:cubicBezTo>
                    <a:pt x="30348" y="29100"/>
                    <a:pt x="30348" y="29031"/>
                    <a:pt x="30279" y="28962"/>
                  </a:cubicBezTo>
                  <a:cubicBezTo>
                    <a:pt x="30232" y="28899"/>
                    <a:pt x="30192" y="28879"/>
                    <a:pt x="30150" y="28879"/>
                  </a:cubicBezTo>
                  <a:cubicBezTo>
                    <a:pt x="30099" y="28879"/>
                    <a:pt x="30044" y="28909"/>
                    <a:pt x="29968" y="28927"/>
                  </a:cubicBezTo>
                  <a:cubicBezTo>
                    <a:pt x="29848" y="28988"/>
                    <a:pt x="29715" y="29025"/>
                    <a:pt x="29572" y="29025"/>
                  </a:cubicBezTo>
                  <a:cubicBezTo>
                    <a:pt x="29468" y="29025"/>
                    <a:pt x="29358" y="29005"/>
                    <a:pt x="29242" y="28962"/>
                  </a:cubicBezTo>
                  <a:cubicBezTo>
                    <a:pt x="29277" y="28616"/>
                    <a:pt x="29484" y="28374"/>
                    <a:pt x="29657" y="28098"/>
                  </a:cubicBezTo>
                  <a:cubicBezTo>
                    <a:pt x="29692" y="28029"/>
                    <a:pt x="29795" y="27994"/>
                    <a:pt x="29761" y="27890"/>
                  </a:cubicBezTo>
                  <a:cubicBezTo>
                    <a:pt x="29657" y="27614"/>
                    <a:pt x="29830" y="27441"/>
                    <a:pt x="29968" y="27268"/>
                  </a:cubicBezTo>
                  <a:cubicBezTo>
                    <a:pt x="30106" y="27130"/>
                    <a:pt x="30210" y="26992"/>
                    <a:pt x="30314" y="26854"/>
                  </a:cubicBezTo>
                  <a:cubicBezTo>
                    <a:pt x="30348" y="26819"/>
                    <a:pt x="30417" y="26750"/>
                    <a:pt x="30487" y="26750"/>
                  </a:cubicBezTo>
                  <a:cubicBezTo>
                    <a:pt x="30518" y="26753"/>
                    <a:pt x="30549" y="26754"/>
                    <a:pt x="30580" y="26754"/>
                  </a:cubicBezTo>
                  <a:cubicBezTo>
                    <a:pt x="30889" y="26754"/>
                    <a:pt x="31172" y="26612"/>
                    <a:pt x="31454" y="26612"/>
                  </a:cubicBezTo>
                  <a:cubicBezTo>
                    <a:pt x="31454" y="26497"/>
                    <a:pt x="31407" y="26430"/>
                    <a:pt x="31312" y="26430"/>
                  </a:cubicBezTo>
                  <a:cubicBezTo>
                    <a:pt x="31292" y="26430"/>
                    <a:pt x="31271" y="26433"/>
                    <a:pt x="31247" y="26439"/>
                  </a:cubicBezTo>
                  <a:cubicBezTo>
                    <a:pt x="30694" y="26473"/>
                    <a:pt x="30106" y="26370"/>
                    <a:pt x="29622" y="26750"/>
                  </a:cubicBezTo>
                  <a:cubicBezTo>
                    <a:pt x="29589" y="26775"/>
                    <a:pt x="29553" y="26786"/>
                    <a:pt x="29514" y="26786"/>
                  </a:cubicBezTo>
                  <a:cubicBezTo>
                    <a:pt x="29393" y="26786"/>
                    <a:pt x="29260" y="26674"/>
                    <a:pt x="29208" y="26542"/>
                  </a:cubicBezTo>
                  <a:cubicBezTo>
                    <a:pt x="29173" y="26439"/>
                    <a:pt x="29277" y="26404"/>
                    <a:pt x="29346" y="26370"/>
                  </a:cubicBezTo>
                  <a:cubicBezTo>
                    <a:pt x="30037" y="26024"/>
                    <a:pt x="30590" y="25505"/>
                    <a:pt x="31040" y="24883"/>
                  </a:cubicBezTo>
                  <a:cubicBezTo>
                    <a:pt x="31178" y="24849"/>
                    <a:pt x="31212" y="24710"/>
                    <a:pt x="31351" y="24676"/>
                  </a:cubicBezTo>
                  <a:cubicBezTo>
                    <a:pt x="31454" y="24745"/>
                    <a:pt x="31385" y="24849"/>
                    <a:pt x="31351" y="24918"/>
                  </a:cubicBezTo>
                  <a:cubicBezTo>
                    <a:pt x="31212" y="25229"/>
                    <a:pt x="31178" y="25540"/>
                    <a:pt x="31109" y="25886"/>
                  </a:cubicBezTo>
                  <a:cubicBezTo>
                    <a:pt x="31109" y="26078"/>
                    <a:pt x="31174" y="26183"/>
                    <a:pt x="31306" y="26183"/>
                  </a:cubicBezTo>
                  <a:cubicBezTo>
                    <a:pt x="31340" y="26183"/>
                    <a:pt x="31378" y="26176"/>
                    <a:pt x="31420" y="26162"/>
                  </a:cubicBezTo>
                  <a:cubicBezTo>
                    <a:pt x="31524" y="26128"/>
                    <a:pt x="31558" y="26093"/>
                    <a:pt x="31558" y="25989"/>
                  </a:cubicBezTo>
                  <a:cubicBezTo>
                    <a:pt x="31593" y="25747"/>
                    <a:pt x="31835" y="25540"/>
                    <a:pt x="31731" y="25264"/>
                  </a:cubicBezTo>
                  <a:cubicBezTo>
                    <a:pt x="31973" y="24503"/>
                    <a:pt x="32180" y="23708"/>
                    <a:pt x="32872" y="23190"/>
                  </a:cubicBezTo>
                  <a:lnTo>
                    <a:pt x="32872" y="23155"/>
                  </a:lnTo>
                  <a:cubicBezTo>
                    <a:pt x="32975" y="23086"/>
                    <a:pt x="33114" y="22982"/>
                    <a:pt x="33286" y="22948"/>
                  </a:cubicBezTo>
                  <a:cubicBezTo>
                    <a:pt x="33305" y="22941"/>
                    <a:pt x="33324" y="22938"/>
                    <a:pt x="33343" y="22938"/>
                  </a:cubicBezTo>
                  <a:cubicBezTo>
                    <a:pt x="33427" y="22938"/>
                    <a:pt x="33506" y="22995"/>
                    <a:pt x="33563" y="23051"/>
                  </a:cubicBezTo>
                  <a:cubicBezTo>
                    <a:pt x="33597" y="23155"/>
                    <a:pt x="33494" y="23190"/>
                    <a:pt x="33459" y="23259"/>
                  </a:cubicBezTo>
                  <a:cubicBezTo>
                    <a:pt x="33425" y="23293"/>
                    <a:pt x="33425" y="23328"/>
                    <a:pt x="33390" y="23362"/>
                  </a:cubicBezTo>
                  <a:cubicBezTo>
                    <a:pt x="33909" y="23224"/>
                    <a:pt x="34358" y="22982"/>
                    <a:pt x="34704" y="22602"/>
                  </a:cubicBezTo>
                  <a:cubicBezTo>
                    <a:pt x="34773" y="22533"/>
                    <a:pt x="34807" y="22498"/>
                    <a:pt x="34876" y="22498"/>
                  </a:cubicBezTo>
                  <a:cubicBezTo>
                    <a:pt x="34980" y="22533"/>
                    <a:pt x="34946" y="22637"/>
                    <a:pt x="34946" y="22706"/>
                  </a:cubicBezTo>
                  <a:cubicBezTo>
                    <a:pt x="34876" y="22982"/>
                    <a:pt x="34738" y="23293"/>
                    <a:pt x="34634" y="23570"/>
                  </a:cubicBezTo>
                  <a:cubicBezTo>
                    <a:pt x="34565" y="23708"/>
                    <a:pt x="34427" y="23881"/>
                    <a:pt x="34427" y="24054"/>
                  </a:cubicBezTo>
                  <a:cubicBezTo>
                    <a:pt x="34773" y="23743"/>
                    <a:pt x="34911" y="23362"/>
                    <a:pt x="35049" y="22948"/>
                  </a:cubicBezTo>
                  <a:cubicBezTo>
                    <a:pt x="35084" y="22775"/>
                    <a:pt x="35118" y="22533"/>
                    <a:pt x="35291" y="22533"/>
                  </a:cubicBezTo>
                  <a:cubicBezTo>
                    <a:pt x="35499" y="22602"/>
                    <a:pt x="35429" y="22844"/>
                    <a:pt x="35395" y="23017"/>
                  </a:cubicBezTo>
                  <a:cubicBezTo>
                    <a:pt x="35360" y="23328"/>
                    <a:pt x="35395" y="23604"/>
                    <a:pt x="35395" y="23915"/>
                  </a:cubicBezTo>
                  <a:cubicBezTo>
                    <a:pt x="35395" y="24019"/>
                    <a:pt x="35360" y="24157"/>
                    <a:pt x="35533" y="24296"/>
                  </a:cubicBezTo>
                  <a:cubicBezTo>
                    <a:pt x="35671" y="23639"/>
                    <a:pt x="35429" y="22982"/>
                    <a:pt x="35741" y="22395"/>
                  </a:cubicBezTo>
                  <a:close/>
                  <a:moveTo>
                    <a:pt x="25196" y="30534"/>
                  </a:moveTo>
                  <a:cubicBezTo>
                    <a:pt x="25256" y="30534"/>
                    <a:pt x="25251" y="30640"/>
                    <a:pt x="25302" y="30690"/>
                  </a:cubicBezTo>
                  <a:cubicBezTo>
                    <a:pt x="25242" y="30751"/>
                    <a:pt x="25193" y="30787"/>
                    <a:pt x="25143" y="30787"/>
                  </a:cubicBezTo>
                  <a:cubicBezTo>
                    <a:pt x="25106" y="30787"/>
                    <a:pt x="25069" y="30768"/>
                    <a:pt x="25025" y="30725"/>
                  </a:cubicBezTo>
                  <a:cubicBezTo>
                    <a:pt x="24991" y="30656"/>
                    <a:pt x="25060" y="30621"/>
                    <a:pt x="25094" y="30587"/>
                  </a:cubicBezTo>
                  <a:cubicBezTo>
                    <a:pt x="25141" y="30549"/>
                    <a:pt x="25173" y="30534"/>
                    <a:pt x="25196" y="30534"/>
                  </a:cubicBezTo>
                  <a:close/>
                  <a:moveTo>
                    <a:pt x="25659" y="30236"/>
                  </a:moveTo>
                  <a:cubicBezTo>
                    <a:pt x="25681" y="30236"/>
                    <a:pt x="25702" y="30246"/>
                    <a:pt x="25717" y="30275"/>
                  </a:cubicBezTo>
                  <a:cubicBezTo>
                    <a:pt x="25786" y="30310"/>
                    <a:pt x="25786" y="30379"/>
                    <a:pt x="25751" y="30414"/>
                  </a:cubicBezTo>
                  <a:cubicBezTo>
                    <a:pt x="25647" y="30552"/>
                    <a:pt x="25578" y="30690"/>
                    <a:pt x="25475" y="30829"/>
                  </a:cubicBezTo>
                  <a:cubicBezTo>
                    <a:pt x="25455" y="30848"/>
                    <a:pt x="25423" y="30868"/>
                    <a:pt x="25394" y="30868"/>
                  </a:cubicBezTo>
                  <a:cubicBezTo>
                    <a:pt x="25372" y="30868"/>
                    <a:pt x="25351" y="30858"/>
                    <a:pt x="25336" y="30829"/>
                  </a:cubicBezTo>
                  <a:cubicBezTo>
                    <a:pt x="25308" y="30800"/>
                    <a:pt x="25303" y="30747"/>
                    <a:pt x="25302" y="30690"/>
                  </a:cubicBezTo>
                  <a:lnTo>
                    <a:pt x="25302" y="30690"/>
                  </a:lnTo>
                  <a:cubicBezTo>
                    <a:pt x="25405" y="30552"/>
                    <a:pt x="25371" y="30310"/>
                    <a:pt x="25578" y="30275"/>
                  </a:cubicBezTo>
                  <a:cubicBezTo>
                    <a:pt x="25598" y="30256"/>
                    <a:pt x="25630" y="30236"/>
                    <a:pt x="25659" y="30236"/>
                  </a:cubicBezTo>
                  <a:close/>
                  <a:moveTo>
                    <a:pt x="21949" y="31347"/>
                  </a:moveTo>
                  <a:cubicBezTo>
                    <a:pt x="21949" y="31347"/>
                    <a:pt x="21984" y="31382"/>
                    <a:pt x="21984" y="31382"/>
                  </a:cubicBezTo>
                  <a:lnTo>
                    <a:pt x="21949" y="31382"/>
                  </a:lnTo>
                  <a:cubicBezTo>
                    <a:pt x="21949" y="31382"/>
                    <a:pt x="21949" y="31347"/>
                    <a:pt x="21949" y="31347"/>
                  </a:cubicBezTo>
                  <a:close/>
                  <a:moveTo>
                    <a:pt x="24783" y="31796"/>
                  </a:moveTo>
                  <a:cubicBezTo>
                    <a:pt x="24818" y="31796"/>
                    <a:pt x="24818" y="31796"/>
                    <a:pt x="24818" y="31831"/>
                  </a:cubicBezTo>
                  <a:cubicBezTo>
                    <a:pt x="24818" y="31831"/>
                    <a:pt x="24818" y="31865"/>
                    <a:pt x="24783" y="31865"/>
                  </a:cubicBezTo>
                  <a:cubicBezTo>
                    <a:pt x="24749" y="31865"/>
                    <a:pt x="24749" y="31831"/>
                    <a:pt x="24749" y="31796"/>
                  </a:cubicBezTo>
                  <a:close/>
                  <a:moveTo>
                    <a:pt x="13135" y="31624"/>
                  </a:moveTo>
                  <a:lnTo>
                    <a:pt x="13135" y="31624"/>
                  </a:lnTo>
                  <a:cubicBezTo>
                    <a:pt x="13308" y="31762"/>
                    <a:pt x="13342" y="31935"/>
                    <a:pt x="13377" y="32107"/>
                  </a:cubicBezTo>
                  <a:cubicBezTo>
                    <a:pt x="13135" y="31935"/>
                    <a:pt x="13135" y="31935"/>
                    <a:pt x="13135" y="31624"/>
                  </a:cubicBezTo>
                  <a:close/>
                  <a:moveTo>
                    <a:pt x="22690" y="31812"/>
                  </a:moveTo>
                  <a:cubicBezTo>
                    <a:pt x="22771" y="31812"/>
                    <a:pt x="22848" y="31819"/>
                    <a:pt x="22917" y="31831"/>
                  </a:cubicBezTo>
                  <a:cubicBezTo>
                    <a:pt x="23124" y="31831"/>
                    <a:pt x="23021" y="32038"/>
                    <a:pt x="22951" y="32142"/>
                  </a:cubicBezTo>
                  <a:cubicBezTo>
                    <a:pt x="22917" y="32107"/>
                    <a:pt x="22882" y="32073"/>
                    <a:pt x="22813" y="32073"/>
                  </a:cubicBezTo>
                  <a:cubicBezTo>
                    <a:pt x="22706" y="32084"/>
                    <a:pt x="22633" y="32091"/>
                    <a:pt x="22573" y="32091"/>
                  </a:cubicBezTo>
                  <a:cubicBezTo>
                    <a:pt x="22441" y="32091"/>
                    <a:pt x="22382" y="32054"/>
                    <a:pt x="22191" y="31935"/>
                  </a:cubicBezTo>
                  <a:cubicBezTo>
                    <a:pt x="22352" y="31842"/>
                    <a:pt x="22529" y="31812"/>
                    <a:pt x="22690" y="31812"/>
                  </a:cubicBezTo>
                  <a:close/>
                  <a:moveTo>
                    <a:pt x="25129" y="31969"/>
                  </a:moveTo>
                  <a:cubicBezTo>
                    <a:pt x="25198" y="31969"/>
                    <a:pt x="25233" y="31969"/>
                    <a:pt x="25198" y="32038"/>
                  </a:cubicBezTo>
                  <a:cubicBezTo>
                    <a:pt x="25198" y="32107"/>
                    <a:pt x="25164" y="32177"/>
                    <a:pt x="25060" y="32177"/>
                  </a:cubicBezTo>
                  <a:cubicBezTo>
                    <a:pt x="25025" y="32142"/>
                    <a:pt x="24991" y="32107"/>
                    <a:pt x="25025" y="32073"/>
                  </a:cubicBezTo>
                  <a:cubicBezTo>
                    <a:pt x="25025" y="32004"/>
                    <a:pt x="25060" y="31969"/>
                    <a:pt x="25129" y="31969"/>
                  </a:cubicBezTo>
                  <a:close/>
                  <a:moveTo>
                    <a:pt x="12063" y="32246"/>
                  </a:moveTo>
                  <a:lnTo>
                    <a:pt x="12063" y="32280"/>
                  </a:lnTo>
                  <a:lnTo>
                    <a:pt x="12029" y="32246"/>
                  </a:lnTo>
                  <a:close/>
                  <a:moveTo>
                    <a:pt x="26373" y="32315"/>
                  </a:moveTo>
                  <a:cubicBezTo>
                    <a:pt x="26408" y="32315"/>
                    <a:pt x="26442" y="32349"/>
                    <a:pt x="26442" y="32418"/>
                  </a:cubicBezTo>
                  <a:cubicBezTo>
                    <a:pt x="26418" y="32443"/>
                    <a:pt x="26411" y="32467"/>
                    <a:pt x="26384" y="32467"/>
                  </a:cubicBezTo>
                  <a:cubicBezTo>
                    <a:pt x="26373" y="32467"/>
                    <a:pt x="26359" y="32463"/>
                    <a:pt x="26339" y="32453"/>
                  </a:cubicBezTo>
                  <a:cubicBezTo>
                    <a:pt x="26304" y="32453"/>
                    <a:pt x="26270" y="32418"/>
                    <a:pt x="26270" y="32384"/>
                  </a:cubicBezTo>
                  <a:cubicBezTo>
                    <a:pt x="26270" y="32349"/>
                    <a:pt x="26304" y="32315"/>
                    <a:pt x="26373" y="32315"/>
                  </a:cubicBezTo>
                  <a:close/>
                  <a:moveTo>
                    <a:pt x="26567" y="31430"/>
                  </a:moveTo>
                  <a:cubicBezTo>
                    <a:pt x="26618" y="31430"/>
                    <a:pt x="26668" y="31438"/>
                    <a:pt x="26719" y="31451"/>
                  </a:cubicBezTo>
                  <a:cubicBezTo>
                    <a:pt x="27272" y="31658"/>
                    <a:pt x="27825" y="31900"/>
                    <a:pt x="28067" y="32626"/>
                  </a:cubicBezTo>
                  <a:cubicBezTo>
                    <a:pt x="27791" y="32522"/>
                    <a:pt x="27618" y="32349"/>
                    <a:pt x="27479" y="32177"/>
                  </a:cubicBezTo>
                  <a:cubicBezTo>
                    <a:pt x="27307" y="32038"/>
                    <a:pt x="27134" y="31935"/>
                    <a:pt x="26926" y="31935"/>
                  </a:cubicBezTo>
                  <a:cubicBezTo>
                    <a:pt x="26899" y="31935"/>
                    <a:pt x="26866" y="31940"/>
                    <a:pt x="26833" y="31940"/>
                  </a:cubicBezTo>
                  <a:cubicBezTo>
                    <a:pt x="26785" y="31940"/>
                    <a:pt x="26740" y="31928"/>
                    <a:pt x="26719" y="31865"/>
                  </a:cubicBezTo>
                  <a:cubicBezTo>
                    <a:pt x="26673" y="31773"/>
                    <a:pt x="26611" y="31727"/>
                    <a:pt x="26535" y="31727"/>
                  </a:cubicBezTo>
                  <a:cubicBezTo>
                    <a:pt x="26496" y="31727"/>
                    <a:pt x="26454" y="31739"/>
                    <a:pt x="26408" y="31762"/>
                  </a:cubicBezTo>
                  <a:cubicBezTo>
                    <a:pt x="26391" y="31770"/>
                    <a:pt x="26371" y="31775"/>
                    <a:pt x="26352" y="31775"/>
                  </a:cubicBezTo>
                  <a:cubicBezTo>
                    <a:pt x="26293" y="31775"/>
                    <a:pt x="26235" y="31736"/>
                    <a:pt x="26235" y="31658"/>
                  </a:cubicBezTo>
                  <a:cubicBezTo>
                    <a:pt x="26201" y="31589"/>
                    <a:pt x="26270" y="31554"/>
                    <a:pt x="26304" y="31520"/>
                  </a:cubicBezTo>
                  <a:cubicBezTo>
                    <a:pt x="26392" y="31454"/>
                    <a:pt x="26480" y="31430"/>
                    <a:pt x="26567" y="31430"/>
                  </a:cubicBezTo>
                  <a:close/>
                  <a:moveTo>
                    <a:pt x="13653" y="32626"/>
                  </a:moveTo>
                  <a:cubicBezTo>
                    <a:pt x="13723" y="32660"/>
                    <a:pt x="13757" y="32695"/>
                    <a:pt x="13757" y="32730"/>
                  </a:cubicBezTo>
                  <a:cubicBezTo>
                    <a:pt x="13757" y="32799"/>
                    <a:pt x="13723" y="32799"/>
                    <a:pt x="13688" y="32799"/>
                  </a:cubicBezTo>
                  <a:cubicBezTo>
                    <a:pt x="13619" y="32799"/>
                    <a:pt x="13584" y="32764"/>
                    <a:pt x="13584" y="32695"/>
                  </a:cubicBezTo>
                  <a:cubicBezTo>
                    <a:pt x="13584" y="32660"/>
                    <a:pt x="13584" y="32626"/>
                    <a:pt x="13653" y="32626"/>
                  </a:cubicBezTo>
                  <a:close/>
                  <a:moveTo>
                    <a:pt x="21133" y="31600"/>
                  </a:moveTo>
                  <a:cubicBezTo>
                    <a:pt x="21226" y="31600"/>
                    <a:pt x="21315" y="31607"/>
                    <a:pt x="21396" y="31624"/>
                  </a:cubicBezTo>
                  <a:cubicBezTo>
                    <a:pt x="20497" y="32142"/>
                    <a:pt x="19564" y="32453"/>
                    <a:pt x="18700" y="32972"/>
                  </a:cubicBezTo>
                  <a:cubicBezTo>
                    <a:pt x="18856" y="32314"/>
                    <a:pt x="20233" y="31600"/>
                    <a:pt x="21133" y="31600"/>
                  </a:cubicBezTo>
                  <a:close/>
                  <a:moveTo>
                    <a:pt x="13584" y="33179"/>
                  </a:moveTo>
                  <a:cubicBezTo>
                    <a:pt x="13619" y="33179"/>
                    <a:pt x="13619" y="33213"/>
                    <a:pt x="13619" y="33248"/>
                  </a:cubicBezTo>
                  <a:cubicBezTo>
                    <a:pt x="13584" y="33248"/>
                    <a:pt x="13550" y="33283"/>
                    <a:pt x="13550" y="33283"/>
                  </a:cubicBezTo>
                  <a:cubicBezTo>
                    <a:pt x="13481" y="33283"/>
                    <a:pt x="13481" y="33248"/>
                    <a:pt x="13515" y="33213"/>
                  </a:cubicBezTo>
                  <a:cubicBezTo>
                    <a:pt x="13515" y="33179"/>
                    <a:pt x="13550" y="33179"/>
                    <a:pt x="13584" y="33179"/>
                  </a:cubicBezTo>
                  <a:close/>
                  <a:moveTo>
                    <a:pt x="12643" y="32041"/>
                  </a:moveTo>
                  <a:cubicBezTo>
                    <a:pt x="12721" y="32041"/>
                    <a:pt x="12817" y="32101"/>
                    <a:pt x="12928" y="32211"/>
                  </a:cubicBezTo>
                  <a:cubicBezTo>
                    <a:pt x="12997" y="32315"/>
                    <a:pt x="13100" y="32384"/>
                    <a:pt x="13135" y="32488"/>
                  </a:cubicBezTo>
                  <a:cubicBezTo>
                    <a:pt x="13135" y="32591"/>
                    <a:pt x="13169" y="32730"/>
                    <a:pt x="13100" y="32730"/>
                  </a:cubicBezTo>
                  <a:cubicBezTo>
                    <a:pt x="12789" y="32833"/>
                    <a:pt x="12720" y="33213"/>
                    <a:pt x="12374" y="33317"/>
                  </a:cubicBezTo>
                  <a:cubicBezTo>
                    <a:pt x="12271" y="32937"/>
                    <a:pt x="12340" y="32626"/>
                    <a:pt x="12444" y="32315"/>
                  </a:cubicBezTo>
                  <a:cubicBezTo>
                    <a:pt x="12481" y="32127"/>
                    <a:pt x="12550" y="32041"/>
                    <a:pt x="12643" y="32041"/>
                  </a:cubicBezTo>
                  <a:close/>
                  <a:moveTo>
                    <a:pt x="14071" y="32992"/>
                  </a:moveTo>
                  <a:cubicBezTo>
                    <a:pt x="14106" y="32992"/>
                    <a:pt x="14147" y="33016"/>
                    <a:pt x="14172" y="33041"/>
                  </a:cubicBezTo>
                  <a:cubicBezTo>
                    <a:pt x="14276" y="33110"/>
                    <a:pt x="14414" y="33110"/>
                    <a:pt x="14483" y="33283"/>
                  </a:cubicBezTo>
                  <a:cubicBezTo>
                    <a:pt x="14379" y="33352"/>
                    <a:pt x="14241" y="33352"/>
                    <a:pt x="14103" y="33352"/>
                  </a:cubicBezTo>
                  <a:cubicBezTo>
                    <a:pt x="14034" y="33352"/>
                    <a:pt x="13964" y="33283"/>
                    <a:pt x="13964" y="33213"/>
                  </a:cubicBezTo>
                  <a:cubicBezTo>
                    <a:pt x="13930" y="33144"/>
                    <a:pt x="13964" y="33075"/>
                    <a:pt x="14034" y="33006"/>
                  </a:cubicBezTo>
                  <a:cubicBezTo>
                    <a:pt x="14044" y="32996"/>
                    <a:pt x="14057" y="32992"/>
                    <a:pt x="14071" y="32992"/>
                  </a:cubicBezTo>
                  <a:close/>
                  <a:moveTo>
                    <a:pt x="25899" y="32784"/>
                  </a:moveTo>
                  <a:cubicBezTo>
                    <a:pt x="25918" y="32784"/>
                    <a:pt x="25938" y="32789"/>
                    <a:pt x="25959" y="32799"/>
                  </a:cubicBezTo>
                  <a:cubicBezTo>
                    <a:pt x="26097" y="32868"/>
                    <a:pt x="26235" y="32937"/>
                    <a:pt x="26373" y="32972"/>
                  </a:cubicBezTo>
                  <a:cubicBezTo>
                    <a:pt x="26581" y="33041"/>
                    <a:pt x="26477" y="33213"/>
                    <a:pt x="26512" y="33317"/>
                  </a:cubicBezTo>
                  <a:cubicBezTo>
                    <a:pt x="26512" y="33386"/>
                    <a:pt x="26581" y="33490"/>
                    <a:pt x="26477" y="33559"/>
                  </a:cubicBezTo>
                  <a:cubicBezTo>
                    <a:pt x="26458" y="33565"/>
                    <a:pt x="26440" y="33568"/>
                    <a:pt x="26423" y="33568"/>
                  </a:cubicBezTo>
                  <a:cubicBezTo>
                    <a:pt x="26348" y="33568"/>
                    <a:pt x="26292" y="33512"/>
                    <a:pt x="26235" y="33455"/>
                  </a:cubicBezTo>
                  <a:cubicBezTo>
                    <a:pt x="26097" y="33317"/>
                    <a:pt x="25959" y="33144"/>
                    <a:pt x="25820" y="32972"/>
                  </a:cubicBezTo>
                  <a:cubicBezTo>
                    <a:pt x="25786" y="32937"/>
                    <a:pt x="25751" y="32902"/>
                    <a:pt x="25786" y="32833"/>
                  </a:cubicBezTo>
                  <a:cubicBezTo>
                    <a:pt x="25810" y="32809"/>
                    <a:pt x="25852" y="32784"/>
                    <a:pt x="25899" y="32784"/>
                  </a:cubicBezTo>
                  <a:close/>
                  <a:moveTo>
                    <a:pt x="19943" y="28208"/>
                  </a:moveTo>
                  <a:cubicBezTo>
                    <a:pt x="20019" y="28208"/>
                    <a:pt x="20091" y="28245"/>
                    <a:pt x="20152" y="28305"/>
                  </a:cubicBezTo>
                  <a:cubicBezTo>
                    <a:pt x="20739" y="28720"/>
                    <a:pt x="21292" y="29100"/>
                    <a:pt x="21914" y="29411"/>
                  </a:cubicBezTo>
                  <a:cubicBezTo>
                    <a:pt x="22191" y="29550"/>
                    <a:pt x="22398" y="29757"/>
                    <a:pt x="22571" y="29999"/>
                  </a:cubicBezTo>
                  <a:cubicBezTo>
                    <a:pt x="22744" y="30241"/>
                    <a:pt x="22917" y="30448"/>
                    <a:pt x="23159" y="30621"/>
                  </a:cubicBezTo>
                  <a:cubicBezTo>
                    <a:pt x="23228" y="30621"/>
                    <a:pt x="23262" y="30690"/>
                    <a:pt x="23228" y="30794"/>
                  </a:cubicBezTo>
                  <a:cubicBezTo>
                    <a:pt x="22951" y="30725"/>
                    <a:pt x="22709" y="30483"/>
                    <a:pt x="22329" y="30448"/>
                  </a:cubicBezTo>
                  <a:lnTo>
                    <a:pt x="22329" y="30448"/>
                  </a:lnTo>
                  <a:cubicBezTo>
                    <a:pt x="22606" y="30621"/>
                    <a:pt x="22813" y="30725"/>
                    <a:pt x="23021" y="30863"/>
                  </a:cubicBezTo>
                  <a:cubicBezTo>
                    <a:pt x="23219" y="30971"/>
                    <a:pt x="23409" y="31023"/>
                    <a:pt x="23588" y="31023"/>
                  </a:cubicBezTo>
                  <a:cubicBezTo>
                    <a:pt x="23753" y="31023"/>
                    <a:pt x="23909" y="30980"/>
                    <a:pt x="24057" y="30898"/>
                  </a:cubicBezTo>
                  <a:lnTo>
                    <a:pt x="24057" y="30898"/>
                  </a:lnTo>
                  <a:cubicBezTo>
                    <a:pt x="24057" y="31036"/>
                    <a:pt x="23954" y="31105"/>
                    <a:pt x="23885" y="31140"/>
                  </a:cubicBezTo>
                  <a:cubicBezTo>
                    <a:pt x="23712" y="31243"/>
                    <a:pt x="23677" y="31382"/>
                    <a:pt x="23608" y="31520"/>
                  </a:cubicBezTo>
                  <a:cubicBezTo>
                    <a:pt x="23608" y="31624"/>
                    <a:pt x="23608" y="31727"/>
                    <a:pt x="23712" y="31762"/>
                  </a:cubicBezTo>
                  <a:cubicBezTo>
                    <a:pt x="23730" y="31768"/>
                    <a:pt x="23746" y="31771"/>
                    <a:pt x="23761" y="31771"/>
                  </a:cubicBezTo>
                  <a:cubicBezTo>
                    <a:pt x="23828" y="31771"/>
                    <a:pt x="23856" y="31709"/>
                    <a:pt x="23885" y="31624"/>
                  </a:cubicBezTo>
                  <a:cubicBezTo>
                    <a:pt x="24023" y="31278"/>
                    <a:pt x="24369" y="31174"/>
                    <a:pt x="24680" y="31036"/>
                  </a:cubicBezTo>
                  <a:cubicBezTo>
                    <a:pt x="24698" y="31027"/>
                    <a:pt x="24719" y="31022"/>
                    <a:pt x="24742" y="31022"/>
                  </a:cubicBezTo>
                  <a:cubicBezTo>
                    <a:pt x="24804" y="31022"/>
                    <a:pt x="24880" y="31054"/>
                    <a:pt x="24956" y="31105"/>
                  </a:cubicBezTo>
                  <a:cubicBezTo>
                    <a:pt x="24714" y="31312"/>
                    <a:pt x="24472" y="31485"/>
                    <a:pt x="24265" y="31727"/>
                  </a:cubicBezTo>
                  <a:cubicBezTo>
                    <a:pt x="24175" y="31818"/>
                    <a:pt x="24046" y="31870"/>
                    <a:pt x="23895" y="31870"/>
                  </a:cubicBezTo>
                  <a:cubicBezTo>
                    <a:pt x="23757" y="31870"/>
                    <a:pt x="23600" y="31826"/>
                    <a:pt x="23435" y="31727"/>
                  </a:cubicBezTo>
                  <a:cubicBezTo>
                    <a:pt x="23124" y="31520"/>
                    <a:pt x="22675" y="31312"/>
                    <a:pt x="22295" y="31278"/>
                  </a:cubicBezTo>
                  <a:cubicBezTo>
                    <a:pt x="22037" y="31248"/>
                    <a:pt x="21773" y="31211"/>
                    <a:pt x="21512" y="31211"/>
                  </a:cubicBezTo>
                  <a:cubicBezTo>
                    <a:pt x="21175" y="31211"/>
                    <a:pt x="20843" y="31272"/>
                    <a:pt x="20532" y="31485"/>
                  </a:cubicBezTo>
                  <a:cubicBezTo>
                    <a:pt x="20463" y="31554"/>
                    <a:pt x="20359" y="31554"/>
                    <a:pt x="20290" y="31589"/>
                  </a:cubicBezTo>
                  <a:cubicBezTo>
                    <a:pt x="19564" y="31762"/>
                    <a:pt x="18942" y="32142"/>
                    <a:pt x="18527" y="32695"/>
                  </a:cubicBezTo>
                  <a:cubicBezTo>
                    <a:pt x="18320" y="33006"/>
                    <a:pt x="18112" y="33213"/>
                    <a:pt x="17767" y="33352"/>
                  </a:cubicBezTo>
                  <a:cubicBezTo>
                    <a:pt x="17559" y="33455"/>
                    <a:pt x="17490" y="33663"/>
                    <a:pt x="17386" y="33870"/>
                  </a:cubicBezTo>
                  <a:cubicBezTo>
                    <a:pt x="17327" y="34008"/>
                    <a:pt x="17291" y="34067"/>
                    <a:pt x="17225" y="34067"/>
                  </a:cubicBezTo>
                  <a:cubicBezTo>
                    <a:pt x="17176" y="34067"/>
                    <a:pt x="17110" y="34033"/>
                    <a:pt x="17006" y="33974"/>
                  </a:cubicBezTo>
                  <a:cubicBezTo>
                    <a:pt x="16557" y="33732"/>
                    <a:pt x="16073" y="33559"/>
                    <a:pt x="15589" y="33421"/>
                  </a:cubicBezTo>
                  <a:cubicBezTo>
                    <a:pt x="15209" y="33283"/>
                    <a:pt x="14829" y="33075"/>
                    <a:pt x="14483" y="32833"/>
                  </a:cubicBezTo>
                  <a:cubicBezTo>
                    <a:pt x="14137" y="32626"/>
                    <a:pt x="13895" y="32349"/>
                    <a:pt x="13757" y="32004"/>
                  </a:cubicBezTo>
                  <a:cubicBezTo>
                    <a:pt x="13688" y="31831"/>
                    <a:pt x="13619" y="31658"/>
                    <a:pt x="13515" y="31520"/>
                  </a:cubicBezTo>
                  <a:cubicBezTo>
                    <a:pt x="13446" y="31382"/>
                    <a:pt x="13342" y="31278"/>
                    <a:pt x="13550" y="31140"/>
                  </a:cubicBezTo>
                  <a:cubicBezTo>
                    <a:pt x="13619" y="31070"/>
                    <a:pt x="13550" y="30967"/>
                    <a:pt x="13550" y="30898"/>
                  </a:cubicBezTo>
                  <a:cubicBezTo>
                    <a:pt x="13584" y="30759"/>
                    <a:pt x="13550" y="30621"/>
                    <a:pt x="13653" y="30517"/>
                  </a:cubicBezTo>
                  <a:cubicBezTo>
                    <a:pt x="13757" y="30448"/>
                    <a:pt x="13964" y="30379"/>
                    <a:pt x="13757" y="30206"/>
                  </a:cubicBezTo>
                  <a:cubicBezTo>
                    <a:pt x="13688" y="30137"/>
                    <a:pt x="13861" y="30068"/>
                    <a:pt x="13895" y="29999"/>
                  </a:cubicBezTo>
                  <a:cubicBezTo>
                    <a:pt x="14172" y="29757"/>
                    <a:pt x="14587" y="29619"/>
                    <a:pt x="14725" y="29204"/>
                  </a:cubicBezTo>
                  <a:cubicBezTo>
                    <a:pt x="14829" y="29239"/>
                    <a:pt x="14863" y="29273"/>
                    <a:pt x="14898" y="29308"/>
                  </a:cubicBezTo>
                  <a:cubicBezTo>
                    <a:pt x="15016" y="29337"/>
                    <a:pt x="15127" y="29367"/>
                    <a:pt x="15233" y="29367"/>
                  </a:cubicBezTo>
                  <a:cubicBezTo>
                    <a:pt x="15374" y="29367"/>
                    <a:pt x="15505" y="29313"/>
                    <a:pt x="15624" y="29135"/>
                  </a:cubicBezTo>
                  <a:cubicBezTo>
                    <a:pt x="15831" y="28893"/>
                    <a:pt x="16142" y="28755"/>
                    <a:pt x="16488" y="28755"/>
                  </a:cubicBezTo>
                  <a:cubicBezTo>
                    <a:pt x="16626" y="28755"/>
                    <a:pt x="16799" y="28755"/>
                    <a:pt x="16937" y="28651"/>
                  </a:cubicBezTo>
                  <a:cubicBezTo>
                    <a:pt x="17006" y="28616"/>
                    <a:pt x="17110" y="28582"/>
                    <a:pt x="17179" y="28582"/>
                  </a:cubicBezTo>
                  <a:cubicBezTo>
                    <a:pt x="17594" y="28582"/>
                    <a:pt x="18009" y="28582"/>
                    <a:pt x="18423" y="28651"/>
                  </a:cubicBezTo>
                  <a:cubicBezTo>
                    <a:pt x="18520" y="28662"/>
                    <a:pt x="18609" y="28669"/>
                    <a:pt x="18694" y="28669"/>
                  </a:cubicBezTo>
                  <a:cubicBezTo>
                    <a:pt x="18884" y="28669"/>
                    <a:pt x="19051" y="28632"/>
                    <a:pt x="19218" y="28513"/>
                  </a:cubicBezTo>
                  <a:cubicBezTo>
                    <a:pt x="19391" y="28444"/>
                    <a:pt x="19599" y="28340"/>
                    <a:pt x="19771" y="28271"/>
                  </a:cubicBezTo>
                  <a:cubicBezTo>
                    <a:pt x="19829" y="28227"/>
                    <a:pt x="19887" y="28208"/>
                    <a:pt x="19943" y="28208"/>
                  </a:cubicBezTo>
                  <a:close/>
                  <a:moveTo>
                    <a:pt x="16246" y="34112"/>
                  </a:moveTo>
                  <a:cubicBezTo>
                    <a:pt x="16557" y="34181"/>
                    <a:pt x="16903" y="34250"/>
                    <a:pt x="17179" y="34527"/>
                  </a:cubicBezTo>
                  <a:cubicBezTo>
                    <a:pt x="17214" y="34596"/>
                    <a:pt x="17248" y="34700"/>
                    <a:pt x="17179" y="34769"/>
                  </a:cubicBezTo>
                  <a:cubicBezTo>
                    <a:pt x="17136" y="34812"/>
                    <a:pt x="17080" y="34841"/>
                    <a:pt x="17019" y="34841"/>
                  </a:cubicBezTo>
                  <a:cubicBezTo>
                    <a:pt x="16982" y="34841"/>
                    <a:pt x="16942" y="34830"/>
                    <a:pt x="16903" y="34803"/>
                  </a:cubicBezTo>
                  <a:cubicBezTo>
                    <a:pt x="16665" y="34600"/>
                    <a:pt x="16428" y="34397"/>
                    <a:pt x="16191" y="34194"/>
                  </a:cubicBezTo>
                  <a:lnTo>
                    <a:pt x="16191" y="34194"/>
                  </a:lnTo>
                  <a:lnTo>
                    <a:pt x="16246" y="34112"/>
                  </a:lnTo>
                  <a:close/>
                  <a:moveTo>
                    <a:pt x="17791" y="36903"/>
                  </a:moveTo>
                  <a:cubicBezTo>
                    <a:pt x="17802" y="36903"/>
                    <a:pt x="17817" y="36906"/>
                    <a:pt x="17836" y="36912"/>
                  </a:cubicBezTo>
                  <a:cubicBezTo>
                    <a:pt x="17905" y="36912"/>
                    <a:pt x="17905" y="36981"/>
                    <a:pt x="17905" y="37050"/>
                  </a:cubicBezTo>
                  <a:cubicBezTo>
                    <a:pt x="17905" y="37078"/>
                    <a:pt x="17882" y="37129"/>
                    <a:pt x="17837" y="37129"/>
                  </a:cubicBezTo>
                  <a:cubicBezTo>
                    <a:pt x="17826" y="37129"/>
                    <a:pt x="17814" y="37126"/>
                    <a:pt x="17801" y="37119"/>
                  </a:cubicBezTo>
                  <a:cubicBezTo>
                    <a:pt x="17732" y="37119"/>
                    <a:pt x="17732" y="37050"/>
                    <a:pt x="17732" y="37016"/>
                  </a:cubicBezTo>
                  <a:cubicBezTo>
                    <a:pt x="17760" y="36959"/>
                    <a:pt x="17742" y="36903"/>
                    <a:pt x="17791" y="36903"/>
                  </a:cubicBezTo>
                  <a:close/>
                  <a:moveTo>
                    <a:pt x="43816" y="37439"/>
                  </a:moveTo>
                  <a:cubicBezTo>
                    <a:pt x="43906" y="37439"/>
                    <a:pt x="44001" y="37452"/>
                    <a:pt x="44105" y="37465"/>
                  </a:cubicBezTo>
                  <a:cubicBezTo>
                    <a:pt x="43938" y="37584"/>
                    <a:pt x="43787" y="37621"/>
                    <a:pt x="43619" y="37621"/>
                  </a:cubicBezTo>
                  <a:cubicBezTo>
                    <a:pt x="43544" y="37621"/>
                    <a:pt x="43465" y="37614"/>
                    <a:pt x="43379" y="37603"/>
                  </a:cubicBezTo>
                  <a:cubicBezTo>
                    <a:pt x="43530" y="37474"/>
                    <a:pt x="43667" y="37439"/>
                    <a:pt x="43816" y="37439"/>
                  </a:cubicBezTo>
                  <a:close/>
                  <a:moveTo>
                    <a:pt x="17490" y="37949"/>
                  </a:moveTo>
                  <a:lnTo>
                    <a:pt x="17490" y="37949"/>
                  </a:lnTo>
                  <a:cubicBezTo>
                    <a:pt x="17594" y="38122"/>
                    <a:pt x="17698" y="38260"/>
                    <a:pt x="17801" y="38398"/>
                  </a:cubicBezTo>
                  <a:cubicBezTo>
                    <a:pt x="17767" y="38398"/>
                    <a:pt x="17767" y="38433"/>
                    <a:pt x="17732" y="38433"/>
                  </a:cubicBezTo>
                  <a:cubicBezTo>
                    <a:pt x="17525" y="38364"/>
                    <a:pt x="17490" y="38191"/>
                    <a:pt x="17490" y="37949"/>
                  </a:cubicBezTo>
                  <a:close/>
                  <a:moveTo>
                    <a:pt x="18251" y="38018"/>
                  </a:moveTo>
                  <a:cubicBezTo>
                    <a:pt x="18389" y="38225"/>
                    <a:pt x="18458" y="38467"/>
                    <a:pt x="18493" y="38709"/>
                  </a:cubicBezTo>
                  <a:cubicBezTo>
                    <a:pt x="18354" y="38606"/>
                    <a:pt x="18320" y="38467"/>
                    <a:pt x="18285" y="38329"/>
                  </a:cubicBezTo>
                  <a:cubicBezTo>
                    <a:pt x="18251" y="38225"/>
                    <a:pt x="18181" y="38156"/>
                    <a:pt x="18251" y="38018"/>
                  </a:cubicBezTo>
                  <a:close/>
                  <a:moveTo>
                    <a:pt x="36155" y="36497"/>
                  </a:moveTo>
                  <a:cubicBezTo>
                    <a:pt x="36397" y="37223"/>
                    <a:pt x="36224" y="37845"/>
                    <a:pt x="35844" y="38433"/>
                  </a:cubicBezTo>
                  <a:cubicBezTo>
                    <a:pt x="35775" y="38571"/>
                    <a:pt x="35671" y="38709"/>
                    <a:pt x="35533" y="38778"/>
                  </a:cubicBezTo>
                  <a:cubicBezTo>
                    <a:pt x="35464" y="38796"/>
                    <a:pt x="35395" y="38822"/>
                    <a:pt x="35334" y="38822"/>
                  </a:cubicBezTo>
                  <a:cubicBezTo>
                    <a:pt x="35274" y="38822"/>
                    <a:pt x="35222" y="38796"/>
                    <a:pt x="35187" y="38709"/>
                  </a:cubicBezTo>
                  <a:cubicBezTo>
                    <a:pt x="35118" y="38606"/>
                    <a:pt x="35015" y="38467"/>
                    <a:pt x="35153" y="38329"/>
                  </a:cubicBezTo>
                  <a:cubicBezTo>
                    <a:pt x="35360" y="38156"/>
                    <a:pt x="35568" y="37949"/>
                    <a:pt x="35775" y="37776"/>
                  </a:cubicBezTo>
                  <a:cubicBezTo>
                    <a:pt x="35844" y="37672"/>
                    <a:pt x="35948" y="37569"/>
                    <a:pt x="36017" y="37465"/>
                  </a:cubicBezTo>
                  <a:cubicBezTo>
                    <a:pt x="36155" y="37327"/>
                    <a:pt x="36121" y="37188"/>
                    <a:pt x="35982" y="37016"/>
                  </a:cubicBezTo>
                  <a:cubicBezTo>
                    <a:pt x="35775" y="36739"/>
                    <a:pt x="35775" y="36705"/>
                    <a:pt x="36155" y="36497"/>
                  </a:cubicBezTo>
                  <a:close/>
                  <a:moveTo>
                    <a:pt x="39244" y="38947"/>
                  </a:moveTo>
                  <a:cubicBezTo>
                    <a:pt x="39274" y="38947"/>
                    <a:pt x="39305" y="38948"/>
                    <a:pt x="39335" y="38951"/>
                  </a:cubicBezTo>
                  <a:cubicBezTo>
                    <a:pt x="39024" y="39124"/>
                    <a:pt x="38644" y="39159"/>
                    <a:pt x="38333" y="39332"/>
                  </a:cubicBezTo>
                  <a:cubicBezTo>
                    <a:pt x="38333" y="39297"/>
                    <a:pt x="38298" y="39228"/>
                    <a:pt x="38367" y="39193"/>
                  </a:cubicBezTo>
                  <a:cubicBezTo>
                    <a:pt x="38651" y="39099"/>
                    <a:pt x="38935" y="38947"/>
                    <a:pt x="39244" y="38947"/>
                  </a:cubicBezTo>
                  <a:close/>
                  <a:moveTo>
                    <a:pt x="30921" y="39564"/>
                  </a:moveTo>
                  <a:cubicBezTo>
                    <a:pt x="30971" y="39564"/>
                    <a:pt x="30901" y="39621"/>
                    <a:pt x="30901" y="39677"/>
                  </a:cubicBezTo>
                  <a:cubicBezTo>
                    <a:pt x="30867" y="39643"/>
                    <a:pt x="30832" y="39573"/>
                    <a:pt x="30867" y="39573"/>
                  </a:cubicBezTo>
                  <a:cubicBezTo>
                    <a:pt x="30892" y="39567"/>
                    <a:pt x="30909" y="39564"/>
                    <a:pt x="30921" y="39564"/>
                  </a:cubicBezTo>
                  <a:close/>
                  <a:moveTo>
                    <a:pt x="25475" y="20494"/>
                  </a:moveTo>
                  <a:cubicBezTo>
                    <a:pt x="25682" y="20494"/>
                    <a:pt x="25717" y="20528"/>
                    <a:pt x="25682" y="20770"/>
                  </a:cubicBezTo>
                  <a:cubicBezTo>
                    <a:pt x="25647" y="20908"/>
                    <a:pt x="25613" y="21081"/>
                    <a:pt x="25509" y="21185"/>
                  </a:cubicBezTo>
                  <a:cubicBezTo>
                    <a:pt x="25475" y="21254"/>
                    <a:pt x="25475" y="21358"/>
                    <a:pt x="25544" y="21392"/>
                  </a:cubicBezTo>
                  <a:cubicBezTo>
                    <a:pt x="25563" y="21399"/>
                    <a:pt x="25581" y="21401"/>
                    <a:pt x="25597" y="21401"/>
                  </a:cubicBezTo>
                  <a:cubicBezTo>
                    <a:pt x="25672" y="21401"/>
                    <a:pt x="25723" y="21345"/>
                    <a:pt x="25751" y="21289"/>
                  </a:cubicBezTo>
                  <a:cubicBezTo>
                    <a:pt x="25820" y="21219"/>
                    <a:pt x="25751" y="21116"/>
                    <a:pt x="25751" y="21047"/>
                  </a:cubicBezTo>
                  <a:cubicBezTo>
                    <a:pt x="25806" y="20718"/>
                    <a:pt x="25990" y="20520"/>
                    <a:pt x="26236" y="20520"/>
                  </a:cubicBezTo>
                  <a:cubicBezTo>
                    <a:pt x="26301" y="20520"/>
                    <a:pt x="26370" y="20534"/>
                    <a:pt x="26442" y="20563"/>
                  </a:cubicBezTo>
                  <a:cubicBezTo>
                    <a:pt x="26581" y="20632"/>
                    <a:pt x="26615" y="20701"/>
                    <a:pt x="26581" y="20839"/>
                  </a:cubicBezTo>
                  <a:cubicBezTo>
                    <a:pt x="26512" y="21150"/>
                    <a:pt x="26650" y="21358"/>
                    <a:pt x="26857" y="21530"/>
                  </a:cubicBezTo>
                  <a:cubicBezTo>
                    <a:pt x="26961" y="21600"/>
                    <a:pt x="27030" y="21669"/>
                    <a:pt x="27030" y="21807"/>
                  </a:cubicBezTo>
                  <a:cubicBezTo>
                    <a:pt x="27065" y="21980"/>
                    <a:pt x="27134" y="22118"/>
                    <a:pt x="27237" y="22187"/>
                  </a:cubicBezTo>
                  <a:cubicBezTo>
                    <a:pt x="27479" y="22395"/>
                    <a:pt x="27514" y="22637"/>
                    <a:pt x="27479" y="22879"/>
                  </a:cubicBezTo>
                  <a:cubicBezTo>
                    <a:pt x="27445" y="23017"/>
                    <a:pt x="27445" y="23155"/>
                    <a:pt x="27410" y="23293"/>
                  </a:cubicBezTo>
                  <a:cubicBezTo>
                    <a:pt x="27272" y="23812"/>
                    <a:pt x="27376" y="24261"/>
                    <a:pt x="27721" y="24676"/>
                  </a:cubicBezTo>
                  <a:cubicBezTo>
                    <a:pt x="27963" y="24952"/>
                    <a:pt x="28136" y="25298"/>
                    <a:pt x="28136" y="25678"/>
                  </a:cubicBezTo>
                  <a:cubicBezTo>
                    <a:pt x="28171" y="25920"/>
                    <a:pt x="28274" y="26128"/>
                    <a:pt x="28516" y="26231"/>
                  </a:cubicBezTo>
                  <a:cubicBezTo>
                    <a:pt x="28655" y="26300"/>
                    <a:pt x="28793" y="26370"/>
                    <a:pt x="28793" y="26577"/>
                  </a:cubicBezTo>
                  <a:cubicBezTo>
                    <a:pt x="28827" y="26681"/>
                    <a:pt x="28966" y="26681"/>
                    <a:pt x="29035" y="26750"/>
                  </a:cubicBezTo>
                  <a:cubicBezTo>
                    <a:pt x="29346" y="27026"/>
                    <a:pt x="29346" y="27234"/>
                    <a:pt x="29277" y="27649"/>
                  </a:cubicBezTo>
                  <a:cubicBezTo>
                    <a:pt x="29173" y="28098"/>
                    <a:pt x="28897" y="28409"/>
                    <a:pt x="28620" y="28789"/>
                  </a:cubicBezTo>
                  <a:cubicBezTo>
                    <a:pt x="28482" y="28927"/>
                    <a:pt x="28413" y="29204"/>
                    <a:pt x="28344" y="29446"/>
                  </a:cubicBezTo>
                  <a:cubicBezTo>
                    <a:pt x="28205" y="29930"/>
                    <a:pt x="27894" y="30241"/>
                    <a:pt x="27376" y="30310"/>
                  </a:cubicBezTo>
                  <a:cubicBezTo>
                    <a:pt x="27341" y="30310"/>
                    <a:pt x="27307" y="30345"/>
                    <a:pt x="27272" y="30379"/>
                  </a:cubicBezTo>
                  <a:cubicBezTo>
                    <a:pt x="27307" y="30517"/>
                    <a:pt x="27445" y="30448"/>
                    <a:pt x="27479" y="30517"/>
                  </a:cubicBezTo>
                  <a:cubicBezTo>
                    <a:pt x="27307" y="30690"/>
                    <a:pt x="27065" y="30863"/>
                    <a:pt x="26823" y="31036"/>
                  </a:cubicBezTo>
                  <a:cubicBezTo>
                    <a:pt x="27410" y="31140"/>
                    <a:pt x="28032" y="31105"/>
                    <a:pt x="28551" y="31347"/>
                  </a:cubicBezTo>
                  <a:cubicBezTo>
                    <a:pt x="29104" y="31589"/>
                    <a:pt x="29622" y="31900"/>
                    <a:pt x="30003" y="32418"/>
                  </a:cubicBezTo>
                  <a:cubicBezTo>
                    <a:pt x="29864" y="31796"/>
                    <a:pt x="29173" y="31312"/>
                    <a:pt x="27791" y="30863"/>
                  </a:cubicBezTo>
                  <a:cubicBezTo>
                    <a:pt x="27860" y="30690"/>
                    <a:pt x="27998" y="30587"/>
                    <a:pt x="28205" y="30587"/>
                  </a:cubicBezTo>
                  <a:cubicBezTo>
                    <a:pt x="28378" y="30587"/>
                    <a:pt x="28516" y="30552"/>
                    <a:pt x="28620" y="30414"/>
                  </a:cubicBezTo>
                  <a:cubicBezTo>
                    <a:pt x="28724" y="30275"/>
                    <a:pt x="28862" y="30241"/>
                    <a:pt x="29069" y="30241"/>
                  </a:cubicBezTo>
                  <a:cubicBezTo>
                    <a:pt x="29121" y="30250"/>
                    <a:pt x="29177" y="30252"/>
                    <a:pt x="29235" y="30252"/>
                  </a:cubicBezTo>
                  <a:cubicBezTo>
                    <a:pt x="29293" y="30252"/>
                    <a:pt x="29352" y="30250"/>
                    <a:pt x="29411" y="30250"/>
                  </a:cubicBezTo>
                  <a:cubicBezTo>
                    <a:pt x="29527" y="30250"/>
                    <a:pt x="29640" y="30258"/>
                    <a:pt x="29726" y="30310"/>
                  </a:cubicBezTo>
                  <a:cubicBezTo>
                    <a:pt x="30141" y="30552"/>
                    <a:pt x="30590" y="30483"/>
                    <a:pt x="30971" y="30587"/>
                  </a:cubicBezTo>
                  <a:cubicBezTo>
                    <a:pt x="31193" y="30627"/>
                    <a:pt x="31416" y="30644"/>
                    <a:pt x="31639" y="30644"/>
                  </a:cubicBezTo>
                  <a:cubicBezTo>
                    <a:pt x="31796" y="30644"/>
                    <a:pt x="31954" y="30635"/>
                    <a:pt x="32111" y="30621"/>
                  </a:cubicBezTo>
                  <a:cubicBezTo>
                    <a:pt x="32153" y="30615"/>
                    <a:pt x="32193" y="30612"/>
                    <a:pt x="32233" y="30612"/>
                  </a:cubicBezTo>
                  <a:cubicBezTo>
                    <a:pt x="32424" y="30612"/>
                    <a:pt x="32596" y="30679"/>
                    <a:pt x="32768" y="30794"/>
                  </a:cubicBezTo>
                  <a:cubicBezTo>
                    <a:pt x="33390" y="31209"/>
                    <a:pt x="33701" y="31831"/>
                    <a:pt x="33978" y="32453"/>
                  </a:cubicBezTo>
                  <a:cubicBezTo>
                    <a:pt x="34185" y="32972"/>
                    <a:pt x="34081" y="33559"/>
                    <a:pt x="33874" y="34078"/>
                  </a:cubicBezTo>
                  <a:lnTo>
                    <a:pt x="33909" y="34078"/>
                  </a:lnTo>
                  <a:cubicBezTo>
                    <a:pt x="33839" y="34216"/>
                    <a:pt x="33770" y="34320"/>
                    <a:pt x="33632" y="34354"/>
                  </a:cubicBezTo>
                  <a:cubicBezTo>
                    <a:pt x="33425" y="34423"/>
                    <a:pt x="33356" y="34562"/>
                    <a:pt x="33356" y="34769"/>
                  </a:cubicBezTo>
                  <a:cubicBezTo>
                    <a:pt x="33286" y="35322"/>
                    <a:pt x="32975" y="35806"/>
                    <a:pt x="32733" y="36290"/>
                  </a:cubicBezTo>
                  <a:cubicBezTo>
                    <a:pt x="32676" y="36376"/>
                    <a:pt x="32642" y="36557"/>
                    <a:pt x="32475" y="36557"/>
                  </a:cubicBezTo>
                  <a:cubicBezTo>
                    <a:pt x="32440" y="36557"/>
                    <a:pt x="32400" y="36549"/>
                    <a:pt x="32353" y="36532"/>
                  </a:cubicBezTo>
                  <a:cubicBezTo>
                    <a:pt x="32344" y="36527"/>
                    <a:pt x="32335" y="36525"/>
                    <a:pt x="32327" y="36525"/>
                  </a:cubicBezTo>
                  <a:cubicBezTo>
                    <a:pt x="32275" y="36525"/>
                    <a:pt x="32245" y="36610"/>
                    <a:pt x="32215" y="36670"/>
                  </a:cubicBezTo>
                  <a:cubicBezTo>
                    <a:pt x="32146" y="36739"/>
                    <a:pt x="32146" y="36843"/>
                    <a:pt x="32111" y="36947"/>
                  </a:cubicBezTo>
                  <a:cubicBezTo>
                    <a:pt x="31926" y="37450"/>
                    <a:pt x="31618" y="37710"/>
                    <a:pt x="31173" y="37710"/>
                  </a:cubicBezTo>
                  <a:cubicBezTo>
                    <a:pt x="31037" y="37710"/>
                    <a:pt x="30890" y="37686"/>
                    <a:pt x="30729" y="37638"/>
                  </a:cubicBezTo>
                  <a:cubicBezTo>
                    <a:pt x="30503" y="37581"/>
                    <a:pt x="30277" y="37525"/>
                    <a:pt x="30051" y="37525"/>
                  </a:cubicBezTo>
                  <a:cubicBezTo>
                    <a:pt x="30000" y="37525"/>
                    <a:pt x="29950" y="37528"/>
                    <a:pt x="29899" y="37534"/>
                  </a:cubicBezTo>
                  <a:cubicBezTo>
                    <a:pt x="29553" y="37569"/>
                    <a:pt x="29346" y="37811"/>
                    <a:pt x="29450" y="38122"/>
                  </a:cubicBezTo>
                  <a:cubicBezTo>
                    <a:pt x="29657" y="38709"/>
                    <a:pt x="29415" y="39193"/>
                    <a:pt x="29242" y="39712"/>
                  </a:cubicBezTo>
                  <a:cubicBezTo>
                    <a:pt x="29208" y="39850"/>
                    <a:pt x="29104" y="39954"/>
                    <a:pt x="29000" y="40057"/>
                  </a:cubicBezTo>
                  <a:cubicBezTo>
                    <a:pt x="28879" y="40158"/>
                    <a:pt x="28747" y="40212"/>
                    <a:pt x="28623" y="40212"/>
                  </a:cubicBezTo>
                  <a:cubicBezTo>
                    <a:pt x="28534" y="40212"/>
                    <a:pt x="28450" y="40184"/>
                    <a:pt x="28378" y="40127"/>
                  </a:cubicBezTo>
                  <a:cubicBezTo>
                    <a:pt x="28171" y="39988"/>
                    <a:pt x="28067" y="39746"/>
                    <a:pt x="28205" y="39470"/>
                  </a:cubicBezTo>
                  <a:cubicBezTo>
                    <a:pt x="28240" y="39332"/>
                    <a:pt x="28274" y="39262"/>
                    <a:pt x="28171" y="39159"/>
                  </a:cubicBezTo>
                  <a:cubicBezTo>
                    <a:pt x="28067" y="39090"/>
                    <a:pt x="28102" y="38986"/>
                    <a:pt x="28102" y="38882"/>
                  </a:cubicBezTo>
                  <a:cubicBezTo>
                    <a:pt x="28102" y="38675"/>
                    <a:pt x="28102" y="38467"/>
                    <a:pt x="28032" y="38329"/>
                  </a:cubicBezTo>
                  <a:cubicBezTo>
                    <a:pt x="27894" y="38053"/>
                    <a:pt x="27929" y="37845"/>
                    <a:pt x="28032" y="37603"/>
                  </a:cubicBezTo>
                  <a:cubicBezTo>
                    <a:pt x="28205" y="37188"/>
                    <a:pt x="28171" y="36774"/>
                    <a:pt x="28171" y="36324"/>
                  </a:cubicBezTo>
                  <a:cubicBezTo>
                    <a:pt x="28205" y="36048"/>
                    <a:pt x="28067" y="35771"/>
                    <a:pt x="27860" y="35529"/>
                  </a:cubicBezTo>
                  <a:cubicBezTo>
                    <a:pt x="27410" y="34976"/>
                    <a:pt x="26996" y="34423"/>
                    <a:pt x="26581" y="33870"/>
                  </a:cubicBezTo>
                  <a:cubicBezTo>
                    <a:pt x="26615" y="33767"/>
                    <a:pt x="26684" y="33767"/>
                    <a:pt x="26754" y="33732"/>
                  </a:cubicBezTo>
                  <a:cubicBezTo>
                    <a:pt x="26823" y="33697"/>
                    <a:pt x="26857" y="33628"/>
                    <a:pt x="26788" y="33559"/>
                  </a:cubicBezTo>
                  <a:cubicBezTo>
                    <a:pt x="26581" y="33386"/>
                    <a:pt x="26684" y="33179"/>
                    <a:pt x="26719" y="32972"/>
                  </a:cubicBezTo>
                  <a:cubicBezTo>
                    <a:pt x="26719" y="32944"/>
                    <a:pt x="26742" y="32893"/>
                    <a:pt x="26787" y="32893"/>
                  </a:cubicBezTo>
                  <a:cubicBezTo>
                    <a:pt x="26798" y="32893"/>
                    <a:pt x="26809" y="32896"/>
                    <a:pt x="26823" y="32902"/>
                  </a:cubicBezTo>
                  <a:cubicBezTo>
                    <a:pt x="26892" y="32902"/>
                    <a:pt x="26926" y="32937"/>
                    <a:pt x="26926" y="33006"/>
                  </a:cubicBezTo>
                  <a:cubicBezTo>
                    <a:pt x="26961" y="33110"/>
                    <a:pt x="26961" y="33213"/>
                    <a:pt x="26961" y="33317"/>
                  </a:cubicBezTo>
                  <a:cubicBezTo>
                    <a:pt x="26961" y="33386"/>
                    <a:pt x="27030" y="33455"/>
                    <a:pt x="27099" y="33455"/>
                  </a:cubicBezTo>
                  <a:cubicBezTo>
                    <a:pt x="27203" y="33455"/>
                    <a:pt x="27237" y="33386"/>
                    <a:pt x="27272" y="33317"/>
                  </a:cubicBezTo>
                  <a:cubicBezTo>
                    <a:pt x="27307" y="33110"/>
                    <a:pt x="27203" y="32972"/>
                    <a:pt x="27099" y="32833"/>
                  </a:cubicBezTo>
                  <a:cubicBezTo>
                    <a:pt x="26961" y="32695"/>
                    <a:pt x="27030" y="32591"/>
                    <a:pt x="27203" y="32557"/>
                  </a:cubicBezTo>
                  <a:cubicBezTo>
                    <a:pt x="27283" y="32525"/>
                    <a:pt x="27363" y="32500"/>
                    <a:pt x="27443" y="32500"/>
                  </a:cubicBezTo>
                  <a:cubicBezTo>
                    <a:pt x="27536" y="32500"/>
                    <a:pt x="27629" y="32533"/>
                    <a:pt x="27721" y="32626"/>
                  </a:cubicBezTo>
                  <a:cubicBezTo>
                    <a:pt x="27929" y="32833"/>
                    <a:pt x="28309" y="32972"/>
                    <a:pt x="28274" y="33386"/>
                  </a:cubicBezTo>
                  <a:cubicBezTo>
                    <a:pt x="28274" y="33386"/>
                    <a:pt x="28309" y="33421"/>
                    <a:pt x="28344" y="33421"/>
                  </a:cubicBezTo>
                  <a:cubicBezTo>
                    <a:pt x="28402" y="33323"/>
                    <a:pt x="28461" y="33289"/>
                    <a:pt x="28519" y="33289"/>
                  </a:cubicBezTo>
                  <a:cubicBezTo>
                    <a:pt x="28651" y="33289"/>
                    <a:pt x="28778" y="33463"/>
                    <a:pt x="28893" y="33463"/>
                  </a:cubicBezTo>
                  <a:cubicBezTo>
                    <a:pt x="28906" y="33463"/>
                    <a:pt x="28918" y="33461"/>
                    <a:pt x="28931" y="33455"/>
                  </a:cubicBezTo>
                  <a:cubicBezTo>
                    <a:pt x="28931" y="33421"/>
                    <a:pt x="28931" y="33421"/>
                    <a:pt x="28931" y="33421"/>
                  </a:cubicBezTo>
                  <a:cubicBezTo>
                    <a:pt x="28447" y="33144"/>
                    <a:pt x="28274" y="32695"/>
                    <a:pt x="28136" y="32142"/>
                  </a:cubicBezTo>
                  <a:lnTo>
                    <a:pt x="28136" y="32142"/>
                  </a:lnTo>
                  <a:cubicBezTo>
                    <a:pt x="28551" y="32211"/>
                    <a:pt x="28793" y="32557"/>
                    <a:pt x="29104" y="32695"/>
                  </a:cubicBezTo>
                  <a:cubicBezTo>
                    <a:pt x="28793" y="32315"/>
                    <a:pt x="28447" y="31935"/>
                    <a:pt x="27998" y="31727"/>
                  </a:cubicBezTo>
                  <a:cubicBezTo>
                    <a:pt x="27514" y="31520"/>
                    <a:pt x="27065" y="31174"/>
                    <a:pt x="26512" y="31174"/>
                  </a:cubicBezTo>
                  <a:cubicBezTo>
                    <a:pt x="26416" y="31158"/>
                    <a:pt x="26320" y="31135"/>
                    <a:pt x="26231" y="31135"/>
                  </a:cubicBezTo>
                  <a:cubicBezTo>
                    <a:pt x="26127" y="31135"/>
                    <a:pt x="26033" y="31166"/>
                    <a:pt x="25959" y="31278"/>
                  </a:cubicBezTo>
                  <a:cubicBezTo>
                    <a:pt x="25929" y="31307"/>
                    <a:pt x="25900" y="31318"/>
                    <a:pt x="25871" y="31318"/>
                  </a:cubicBezTo>
                  <a:cubicBezTo>
                    <a:pt x="25831" y="31318"/>
                    <a:pt x="25791" y="31298"/>
                    <a:pt x="25751" y="31278"/>
                  </a:cubicBezTo>
                  <a:cubicBezTo>
                    <a:pt x="25682" y="31209"/>
                    <a:pt x="25647" y="31140"/>
                    <a:pt x="25717" y="31070"/>
                  </a:cubicBezTo>
                  <a:cubicBezTo>
                    <a:pt x="26097" y="30587"/>
                    <a:pt x="26097" y="29930"/>
                    <a:pt x="26442" y="29446"/>
                  </a:cubicBezTo>
                  <a:cubicBezTo>
                    <a:pt x="26581" y="29273"/>
                    <a:pt x="26650" y="29031"/>
                    <a:pt x="26615" y="28789"/>
                  </a:cubicBezTo>
                  <a:cubicBezTo>
                    <a:pt x="26597" y="28785"/>
                    <a:pt x="26580" y="28784"/>
                    <a:pt x="26565" y="28784"/>
                  </a:cubicBezTo>
                  <a:cubicBezTo>
                    <a:pt x="26442" y="28784"/>
                    <a:pt x="26439" y="28900"/>
                    <a:pt x="26408" y="28962"/>
                  </a:cubicBezTo>
                  <a:cubicBezTo>
                    <a:pt x="26339" y="29273"/>
                    <a:pt x="26201" y="29584"/>
                    <a:pt x="26062" y="29861"/>
                  </a:cubicBezTo>
                  <a:cubicBezTo>
                    <a:pt x="26002" y="29981"/>
                    <a:pt x="25942" y="30075"/>
                    <a:pt x="25814" y="30075"/>
                  </a:cubicBezTo>
                  <a:cubicBezTo>
                    <a:pt x="25795" y="30075"/>
                    <a:pt x="25774" y="30073"/>
                    <a:pt x="25751" y="30068"/>
                  </a:cubicBezTo>
                  <a:cubicBezTo>
                    <a:pt x="25705" y="30060"/>
                    <a:pt x="25660" y="30056"/>
                    <a:pt x="25617" y="30056"/>
                  </a:cubicBezTo>
                  <a:cubicBezTo>
                    <a:pt x="25468" y="30056"/>
                    <a:pt x="25340" y="30107"/>
                    <a:pt x="25233" y="30241"/>
                  </a:cubicBezTo>
                  <a:cubicBezTo>
                    <a:pt x="25198" y="30310"/>
                    <a:pt x="25094" y="30345"/>
                    <a:pt x="25025" y="30345"/>
                  </a:cubicBezTo>
                  <a:cubicBezTo>
                    <a:pt x="24956" y="30345"/>
                    <a:pt x="24922" y="30275"/>
                    <a:pt x="24956" y="30241"/>
                  </a:cubicBezTo>
                  <a:cubicBezTo>
                    <a:pt x="24783" y="30206"/>
                    <a:pt x="24714" y="30137"/>
                    <a:pt x="24818" y="29999"/>
                  </a:cubicBezTo>
                  <a:cubicBezTo>
                    <a:pt x="24922" y="29792"/>
                    <a:pt x="25025" y="29584"/>
                    <a:pt x="25025" y="29377"/>
                  </a:cubicBezTo>
                  <a:lnTo>
                    <a:pt x="25025" y="29377"/>
                  </a:lnTo>
                  <a:cubicBezTo>
                    <a:pt x="24783" y="29550"/>
                    <a:pt x="24714" y="29861"/>
                    <a:pt x="24611" y="30137"/>
                  </a:cubicBezTo>
                  <a:cubicBezTo>
                    <a:pt x="24541" y="30275"/>
                    <a:pt x="24541" y="30448"/>
                    <a:pt x="24369" y="30621"/>
                  </a:cubicBezTo>
                  <a:cubicBezTo>
                    <a:pt x="24369" y="29826"/>
                    <a:pt x="24299" y="29135"/>
                    <a:pt x="24507" y="28374"/>
                  </a:cubicBezTo>
                  <a:lnTo>
                    <a:pt x="24507" y="28374"/>
                  </a:lnTo>
                  <a:cubicBezTo>
                    <a:pt x="24265" y="28513"/>
                    <a:pt x="24265" y="28685"/>
                    <a:pt x="24230" y="28824"/>
                  </a:cubicBezTo>
                  <a:cubicBezTo>
                    <a:pt x="24092" y="29239"/>
                    <a:pt x="24161" y="29688"/>
                    <a:pt x="24127" y="30137"/>
                  </a:cubicBezTo>
                  <a:cubicBezTo>
                    <a:pt x="24127" y="30310"/>
                    <a:pt x="24196" y="30517"/>
                    <a:pt x="23988" y="30621"/>
                  </a:cubicBezTo>
                  <a:cubicBezTo>
                    <a:pt x="23942" y="30641"/>
                    <a:pt x="23900" y="30649"/>
                    <a:pt x="23860" y="30649"/>
                  </a:cubicBezTo>
                  <a:cubicBezTo>
                    <a:pt x="23694" y="30649"/>
                    <a:pt x="23582" y="30498"/>
                    <a:pt x="23470" y="30414"/>
                  </a:cubicBezTo>
                  <a:cubicBezTo>
                    <a:pt x="23055" y="30068"/>
                    <a:pt x="22779" y="29619"/>
                    <a:pt x="22467" y="29204"/>
                  </a:cubicBezTo>
                  <a:cubicBezTo>
                    <a:pt x="22364" y="29031"/>
                    <a:pt x="22364" y="28824"/>
                    <a:pt x="22329" y="28616"/>
                  </a:cubicBezTo>
                  <a:cubicBezTo>
                    <a:pt x="22329" y="28511"/>
                    <a:pt x="22309" y="28466"/>
                    <a:pt x="22238" y="28466"/>
                  </a:cubicBezTo>
                  <a:cubicBezTo>
                    <a:pt x="22216" y="28466"/>
                    <a:pt x="22189" y="28470"/>
                    <a:pt x="22156" y="28478"/>
                  </a:cubicBezTo>
                  <a:cubicBezTo>
                    <a:pt x="22108" y="28490"/>
                    <a:pt x="22064" y="28496"/>
                    <a:pt x="22024" y="28496"/>
                  </a:cubicBezTo>
                  <a:cubicBezTo>
                    <a:pt x="21835" y="28496"/>
                    <a:pt x="21736" y="28367"/>
                    <a:pt x="21707" y="28167"/>
                  </a:cubicBezTo>
                  <a:cubicBezTo>
                    <a:pt x="21638" y="27614"/>
                    <a:pt x="21500" y="27095"/>
                    <a:pt x="21672" y="26542"/>
                  </a:cubicBezTo>
                  <a:cubicBezTo>
                    <a:pt x="21776" y="26300"/>
                    <a:pt x="21742" y="25955"/>
                    <a:pt x="21672" y="25678"/>
                  </a:cubicBezTo>
                  <a:cubicBezTo>
                    <a:pt x="21638" y="25436"/>
                    <a:pt x="21603" y="25194"/>
                    <a:pt x="21742" y="24987"/>
                  </a:cubicBezTo>
                  <a:cubicBezTo>
                    <a:pt x="21811" y="24780"/>
                    <a:pt x="21776" y="24607"/>
                    <a:pt x="21707" y="24434"/>
                  </a:cubicBezTo>
                  <a:cubicBezTo>
                    <a:pt x="21361" y="23915"/>
                    <a:pt x="21431" y="23432"/>
                    <a:pt x="21845" y="22982"/>
                  </a:cubicBezTo>
                  <a:cubicBezTo>
                    <a:pt x="22191" y="22602"/>
                    <a:pt x="22502" y="22291"/>
                    <a:pt x="22917" y="22014"/>
                  </a:cubicBezTo>
                  <a:cubicBezTo>
                    <a:pt x="23124" y="21876"/>
                    <a:pt x="23228" y="21738"/>
                    <a:pt x="23297" y="21496"/>
                  </a:cubicBezTo>
                  <a:cubicBezTo>
                    <a:pt x="23470" y="20943"/>
                    <a:pt x="23954" y="20735"/>
                    <a:pt x="24438" y="20563"/>
                  </a:cubicBezTo>
                  <a:cubicBezTo>
                    <a:pt x="24463" y="20558"/>
                    <a:pt x="24487" y="20556"/>
                    <a:pt x="24508" y="20556"/>
                  </a:cubicBezTo>
                  <a:cubicBezTo>
                    <a:pt x="24661" y="20556"/>
                    <a:pt x="24714" y="20666"/>
                    <a:pt x="24714" y="20908"/>
                  </a:cubicBezTo>
                  <a:cubicBezTo>
                    <a:pt x="24732" y="20920"/>
                    <a:pt x="24747" y="20925"/>
                    <a:pt x="24761" y="20925"/>
                  </a:cubicBezTo>
                  <a:cubicBezTo>
                    <a:pt x="24831" y="20925"/>
                    <a:pt x="24870" y="20805"/>
                    <a:pt x="24956" y="20805"/>
                  </a:cubicBezTo>
                  <a:cubicBezTo>
                    <a:pt x="25094" y="20839"/>
                    <a:pt x="24991" y="21012"/>
                    <a:pt x="25094" y="21047"/>
                  </a:cubicBezTo>
                  <a:cubicBezTo>
                    <a:pt x="25198" y="20943"/>
                    <a:pt x="25198" y="20805"/>
                    <a:pt x="25198" y="20701"/>
                  </a:cubicBezTo>
                  <a:cubicBezTo>
                    <a:pt x="25233" y="20563"/>
                    <a:pt x="25336" y="20528"/>
                    <a:pt x="25475" y="20494"/>
                  </a:cubicBezTo>
                  <a:close/>
                  <a:moveTo>
                    <a:pt x="19011" y="40023"/>
                  </a:moveTo>
                  <a:lnTo>
                    <a:pt x="19011" y="40023"/>
                  </a:lnTo>
                  <a:cubicBezTo>
                    <a:pt x="19149" y="40127"/>
                    <a:pt x="19184" y="40230"/>
                    <a:pt x="19218" y="40368"/>
                  </a:cubicBezTo>
                  <a:cubicBezTo>
                    <a:pt x="19046" y="40299"/>
                    <a:pt x="19046" y="40161"/>
                    <a:pt x="19011" y="40023"/>
                  </a:cubicBezTo>
                  <a:close/>
                  <a:moveTo>
                    <a:pt x="14829" y="33525"/>
                  </a:moveTo>
                  <a:cubicBezTo>
                    <a:pt x="15001" y="33525"/>
                    <a:pt x="15140" y="33559"/>
                    <a:pt x="15174" y="33732"/>
                  </a:cubicBezTo>
                  <a:cubicBezTo>
                    <a:pt x="15278" y="33905"/>
                    <a:pt x="15278" y="34112"/>
                    <a:pt x="15520" y="34181"/>
                  </a:cubicBezTo>
                  <a:cubicBezTo>
                    <a:pt x="15589" y="34181"/>
                    <a:pt x="15520" y="34285"/>
                    <a:pt x="15520" y="34320"/>
                  </a:cubicBezTo>
                  <a:cubicBezTo>
                    <a:pt x="15520" y="34584"/>
                    <a:pt x="15595" y="34673"/>
                    <a:pt x="15786" y="34673"/>
                  </a:cubicBezTo>
                  <a:cubicBezTo>
                    <a:pt x="15820" y="34673"/>
                    <a:pt x="15858" y="34670"/>
                    <a:pt x="15900" y="34665"/>
                  </a:cubicBezTo>
                  <a:cubicBezTo>
                    <a:pt x="15955" y="34661"/>
                    <a:pt x="16006" y="34659"/>
                    <a:pt x="16052" y="34659"/>
                  </a:cubicBezTo>
                  <a:cubicBezTo>
                    <a:pt x="16416" y="34659"/>
                    <a:pt x="16542" y="34789"/>
                    <a:pt x="16695" y="35218"/>
                  </a:cubicBezTo>
                  <a:cubicBezTo>
                    <a:pt x="16676" y="35223"/>
                    <a:pt x="16659" y="35225"/>
                    <a:pt x="16643" y="35225"/>
                  </a:cubicBezTo>
                  <a:cubicBezTo>
                    <a:pt x="16547" y="35225"/>
                    <a:pt x="16513" y="35144"/>
                    <a:pt x="16453" y="35115"/>
                  </a:cubicBezTo>
                  <a:cubicBezTo>
                    <a:pt x="16386" y="35088"/>
                    <a:pt x="16330" y="35071"/>
                    <a:pt x="16279" y="35071"/>
                  </a:cubicBezTo>
                  <a:cubicBezTo>
                    <a:pt x="16200" y="35071"/>
                    <a:pt x="16136" y="35112"/>
                    <a:pt x="16073" y="35218"/>
                  </a:cubicBezTo>
                  <a:cubicBezTo>
                    <a:pt x="15935" y="35495"/>
                    <a:pt x="15727" y="35633"/>
                    <a:pt x="15416" y="35668"/>
                  </a:cubicBezTo>
                  <a:cubicBezTo>
                    <a:pt x="15140" y="35737"/>
                    <a:pt x="14967" y="35979"/>
                    <a:pt x="14863" y="36255"/>
                  </a:cubicBezTo>
                  <a:cubicBezTo>
                    <a:pt x="14863" y="36324"/>
                    <a:pt x="14829" y="36393"/>
                    <a:pt x="14829" y="36463"/>
                  </a:cubicBezTo>
                  <a:cubicBezTo>
                    <a:pt x="14794" y="36947"/>
                    <a:pt x="14587" y="37396"/>
                    <a:pt x="14241" y="37742"/>
                  </a:cubicBezTo>
                  <a:cubicBezTo>
                    <a:pt x="13999" y="37983"/>
                    <a:pt x="13964" y="38364"/>
                    <a:pt x="13723" y="38640"/>
                  </a:cubicBezTo>
                  <a:cubicBezTo>
                    <a:pt x="13723" y="38675"/>
                    <a:pt x="13688" y="38709"/>
                    <a:pt x="13653" y="38744"/>
                  </a:cubicBezTo>
                  <a:cubicBezTo>
                    <a:pt x="13308" y="39090"/>
                    <a:pt x="13273" y="39435"/>
                    <a:pt x="13515" y="39885"/>
                  </a:cubicBezTo>
                  <a:cubicBezTo>
                    <a:pt x="13688" y="40196"/>
                    <a:pt x="13481" y="40472"/>
                    <a:pt x="13308" y="40714"/>
                  </a:cubicBezTo>
                  <a:cubicBezTo>
                    <a:pt x="13248" y="40789"/>
                    <a:pt x="13175" y="40825"/>
                    <a:pt x="13101" y="40825"/>
                  </a:cubicBezTo>
                  <a:cubicBezTo>
                    <a:pt x="13003" y="40825"/>
                    <a:pt x="12902" y="40763"/>
                    <a:pt x="12824" y="40645"/>
                  </a:cubicBezTo>
                  <a:cubicBezTo>
                    <a:pt x="12789" y="40576"/>
                    <a:pt x="12789" y="40507"/>
                    <a:pt x="12755" y="40438"/>
                  </a:cubicBezTo>
                  <a:cubicBezTo>
                    <a:pt x="12720" y="40299"/>
                    <a:pt x="12720" y="40196"/>
                    <a:pt x="12720" y="40057"/>
                  </a:cubicBezTo>
                  <a:cubicBezTo>
                    <a:pt x="12789" y="39504"/>
                    <a:pt x="12616" y="38951"/>
                    <a:pt x="12962" y="38467"/>
                  </a:cubicBezTo>
                  <a:cubicBezTo>
                    <a:pt x="13031" y="38364"/>
                    <a:pt x="12997" y="38122"/>
                    <a:pt x="12962" y="37949"/>
                  </a:cubicBezTo>
                  <a:cubicBezTo>
                    <a:pt x="12893" y="37707"/>
                    <a:pt x="12962" y="37500"/>
                    <a:pt x="13169" y="37361"/>
                  </a:cubicBezTo>
                  <a:cubicBezTo>
                    <a:pt x="13411" y="37154"/>
                    <a:pt x="13653" y="36981"/>
                    <a:pt x="13723" y="36670"/>
                  </a:cubicBezTo>
                  <a:cubicBezTo>
                    <a:pt x="13757" y="36463"/>
                    <a:pt x="13964" y="36324"/>
                    <a:pt x="14068" y="36152"/>
                  </a:cubicBezTo>
                  <a:cubicBezTo>
                    <a:pt x="14206" y="35840"/>
                    <a:pt x="14241" y="35495"/>
                    <a:pt x="14414" y="35184"/>
                  </a:cubicBezTo>
                  <a:cubicBezTo>
                    <a:pt x="14483" y="35045"/>
                    <a:pt x="14345" y="34942"/>
                    <a:pt x="14206" y="34907"/>
                  </a:cubicBezTo>
                  <a:cubicBezTo>
                    <a:pt x="14068" y="34907"/>
                    <a:pt x="13964" y="34976"/>
                    <a:pt x="13895" y="35045"/>
                  </a:cubicBezTo>
                  <a:cubicBezTo>
                    <a:pt x="13799" y="35094"/>
                    <a:pt x="13720" y="35158"/>
                    <a:pt x="13622" y="35158"/>
                  </a:cubicBezTo>
                  <a:cubicBezTo>
                    <a:pt x="13579" y="35158"/>
                    <a:pt x="13533" y="35146"/>
                    <a:pt x="13481" y="35115"/>
                  </a:cubicBezTo>
                  <a:cubicBezTo>
                    <a:pt x="13550" y="34907"/>
                    <a:pt x="13723" y="34838"/>
                    <a:pt x="13861" y="34700"/>
                  </a:cubicBezTo>
                  <a:cubicBezTo>
                    <a:pt x="14068" y="34492"/>
                    <a:pt x="14068" y="34458"/>
                    <a:pt x="13861" y="34216"/>
                  </a:cubicBezTo>
                  <a:cubicBezTo>
                    <a:pt x="13723" y="33974"/>
                    <a:pt x="13826" y="33663"/>
                    <a:pt x="14103" y="33628"/>
                  </a:cubicBezTo>
                  <a:cubicBezTo>
                    <a:pt x="14345" y="33594"/>
                    <a:pt x="14587" y="33559"/>
                    <a:pt x="14829" y="33525"/>
                  </a:cubicBezTo>
                  <a:close/>
                  <a:moveTo>
                    <a:pt x="21140" y="40960"/>
                  </a:moveTo>
                  <a:cubicBezTo>
                    <a:pt x="21241" y="40960"/>
                    <a:pt x="21336" y="40987"/>
                    <a:pt x="21431" y="41025"/>
                  </a:cubicBezTo>
                  <a:cubicBezTo>
                    <a:pt x="21349" y="41107"/>
                    <a:pt x="21267" y="41142"/>
                    <a:pt x="21182" y="41142"/>
                  </a:cubicBezTo>
                  <a:cubicBezTo>
                    <a:pt x="21087" y="41142"/>
                    <a:pt x="20987" y="41098"/>
                    <a:pt x="20877" y="41025"/>
                  </a:cubicBezTo>
                  <a:cubicBezTo>
                    <a:pt x="20971" y="40978"/>
                    <a:pt x="21058" y="40960"/>
                    <a:pt x="21140" y="40960"/>
                  </a:cubicBezTo>
                  <a:close/>
                  <a:moveTo>
                    <a:pt x="24438" y="31935"/>
                  </a:moveTo>
                  <a:lnTo>
                    <a:pt x="24438" y="31935"/>
                  </a:lnTo>
                  <a:cubicBezTo>
                    <a:pt x="24472" y="32177"/>
                    <a:pt x="24334" y="32280"/>
                    <a:pt x="24334" y="32453"/>
                  </a:cubicBezTo>
                  <a:cubicBezTo>
                    <a:pt x="24334" y="32538"/>
                    <a:pt x="24381" y="32600"/>
                    <a:pt x="24455" y="32600"/>
                  </a:cubicBezTo>
                  <a:cubicBezTo>
                    <a:pt x="24471" y="32600"/>
                    <a:pt x="24488" y="32597"/>
                    <a:pt x="24507" y="32591"/>
                  </a:cubicBezTo>
                  <a:cubicBezTo>
                    <a:pt x="24680" y="32522"/>
                    <a:pt x="24749" y="32384"/>
                    <a:pt x="24887" y="32211"/>
                  </a:cubicBezTo>
                  <a:cubicBezTo>
                    <a:pt x="25267" y="32764"/>
                    <a:pt x="25406" y="33386"/>
                    <a:pt x="25855" y="33836"/>
                  </a:cubicBezTo>
                  <a:cubicBezTo>
                    <a:pt x="26996" y="34665"/>
                    <a:pt x="27618" y="35771"/>
                    <a:pt x="27652" y="37188"/>
                  </a:cubicBezTo>
                  <a:cubicBezTo>
                    <a:pt x="27687" y="37500"/>
                    <a:pt x="27652" y="37845"/>
                    <a:pt x="27376" y="38053"/>
                  </a:cubicBezTo>
                  <a:cubicBezTo>
                    <a:pt x="27134" y="38295"/>
                    <a:pt x="27099" y="38606"/>
                    <a:pt x="27065" y="38882"/>
                  </a:cubicBezTo>
                  <a:cubicBezTo>
                    <a:pt x="26996" y="39504"/>
                    <a:pt x="26546" y="39885"/>
                    <a:pt x="26131" y="40299"/>
                  </a:cubicBezTo>
                  <a:cubicBezTo>
                    <a:pt x="26028" y="40403"/>
                    <a:pt x="25924" y="40472"/>
                    <a:pt x="25786" y="40541"/>
                  </a:cubicBezTo>
                  <a:cubicBezTo>
                    <a:pt x="25684" y="40603"/>
                    <a:pt x="25594" y="40676"/>
                    <a:pt x="25502" y="40676"/>
                  </a:cubicBezTo>
                  <a:cubicBezTo>
                    <a:pt x="25438" y="40676"/>
                    <a:pt x="25373" y="40640"/>
                    <a:pt x="25302" y="40541"/>
                  </a:cubicBezTo>
                  <a:cubicBezTo>
                    <a:pt x="25257" y="40496"/>
                    <a:pt x="25205" y="40471"/>
                    <a:pt x="25158" y="40471"/>
                  </a:cubicBezTo>
                  <a:cubicBezTo>
                    <a:pt x="25097" y="40471"/>
                    <a:pt x="25045" y="40513"/>
                    <a:pt x="25025" y="40610"/>
                  </a:cubicBezTo>
                  <a:cubicBezTo>
                    <a:pt x="25025" y="40783"/>
                    <a:pt x="24922" y="40749"/>
                    <a:pt x="24783" y="40783"/>
                  </a:cubicBezTo>
                  <a:cubicBezTo>
                    <a:pt x="24576" y="40852"/>
                    <a:pt x="24369" y="40922"/>
                    <a:pt x="24196" y="41094"/>
                  </a:cubicBezTo>
                  <a:cubicBezTo>
                    <a:pt x="23966" y="41303"/>
                    <a:pt x="23699" y="41373"/>
                    <a:pt x="23424" y="41373"/>
                  </a:cubicBezTo>
                  <a:cubicBezTo>
                    <a:pt x="23244" y="41373"/>
                    <a:pt x="23060" y="41343"/>
                    <a:pt x="22882" y="41302"/>
                  </a:cubicBezTo>
                  <a:cubicBezTo>
                    <a:pt x="22848" y="41094"/>
                    <a:pt x="23124" y="41163"/>
                    <a:pt x="23090" y="40991"/>
                  </a:cubicBezTo>
                  <a:cubicBezTo>
                    <a:pt x="23021" y="40950"/>
                    <a:pt x="22959" y="40930"/>
                    <a:pt x="22899" y="40930"/>
                  </a:cubicBezTo>
                  <a:cubicBezTo>
                    <a:pt x="22808" y="40930"/>
                    <a:pt x="22724" y="40976"/>
                    <a:pt x="22640" y="41060"/>
                  </a:cubicBezTo>
                  <a:cubicBezTo>
                    <a:pt x="22566" y="41134"/>
                    <a:pt x="22512" y="41168"/>
                    <a:pt x="22451" y="41168"/>
                  </a:cubicBezTo>
                  <a:cubicBezTo>
                    <a:pt x="22398" y="41168"/>
                    <a:pt x="22340" y="41142"/>
                    <a:pt x="22260" y="41094"/>
                  </a:cubicBezTo>
                  <a:cubicBezTo>
                    <a:pt x="22122" y="40956"/>
                    <a:pt x="21914" y="40922"/>
                    <a:pt x="21742" y="40783"/>
                  </a:cubicBezTo>
                  <a:cubicBezTo>
                    <a:pt x="21622" y="40664"/>
                    <a:pt x="21470" y="40627"/>
                    <a:pt x="21307" y="40627"/>
                  </a:cubicBezTo>
                  <a:cubicBezTo>
                    <a:pt x="21234" y="40627"/>
                    <a:pt x="21160" y="40634"/>
                    <a:pt x="21085" y="40645"/>
                  </a:cubicBezTo>
                  <a:cubicBezTo>
                    <a:pt x="20808" y="40714"/>
                    <a:pt x="20497" y="40714"/>
                    <a:pt x="20221" y="40714"/>
                  </a:cubicBezTo>
                  <a:cubicBezTo>
                    <a:pt x="19910" y="40680"/>
                    <a:pt x="19702" y="40541"/>
                    <a:pt x="19599" y="40230"/>
                  </a:cubicBezTo>
                  <a:cubicBezTo>
                    <a:pt x="19218" y="39262"/>
                    <a:pt x="18700" y="38364"/>
                    <a:pt x="18423" y="37327"/>
                  </a:cubicBezTo>
                  <a:cubicBezTo>
                    <a:pt x="18285" y="36843"/>
                    <a:pt x="17939" y="36393"/>
                    <a:pt x="17663" y="35944"/>
                  </a:cubicBezTo>
                  <a:cubicBezTo>
                    <a:pt x="17525" y="35737"/>
                    <a:pt x="17352" y="35564"/>
                    <a:pt x="17317" y="35322"/>
                  </a:cubicBezTo>
                  <a:cubicBezTo>
                    <a:pt x="17283" y="35184"/>
                    <a:pt x="17283" y="35080"/>
                    <a:pt x="17456" y="34976"/>
                  </a:cubicBezTo>
                  <a:cubicBezTo>
                    <a:pt x="17698" y="34873"/>
                    <a:pt x="17939" y="34734"/>
                    <a:pt x="18181" y="34596"/>
                  </a:cubicBezTo>
                  <a:cubicBezTo>
                    <a:pt x="18147" y="34596"/>
                    <a:pt x="18112" y="34562"/>
                    <a:pt x="18112" y="34562"/>
                  </a:cubicBezTo>
                  <a:cubicBezTo>
                    <a:pt x="18074" y="34567"/>
                    <a:pt x="18037" y="34570"/>
                    <a:pt x="18000" y="34570"/>
                  </a:cubicBezTo>
                  <a:cubicBezTo>
                    <a:pt x="17807" y="34570"/>
                    <a:pt x="17647" y="34489"/>
                    <a:pt x="17559" y="34285"/>
                  </a:cubicBezTo>
                  <a:cubicBezTo>
                    <a:pt x="17490" y="34078"/>
                    <a:pt x="17559" y="33870"/>
                    <a:pt x="17698" y="33697"/>
                  </a:cubicBezTo>
                  <a:cubicBezTo>
                    <a:pt x="17905" y="33455"/>
                    <a:pt x="18181" y="33386"/>
                    <a:pt x="18527" y="33179"/>
                  </a:cubicBezTo>
                  <a:lnTo>
                    <a:pt x="18527" y="33179"/>
                  </a:lnTo>
                  <a:cubicBezTo>
                    <a:pt x="18354" y="33490"/>
                    <a:pt x="18112" y="33594"/>
                    <a:pt x="17974" y="33767"/>
                  </a:cubicBezTo>
                  <a:cubicBezTo>
                    <a:pt x="17836" y="33939"/>
                    <a:pt x="17698" y="34112"/>
                    <a:pt x="17836" y="34458"/>
                  </a:cubicBezTo>
                  <a:cubicBezTo>
                    <a:pt x="18147" y="33594"/>
                    <a:pt x="18804" y="33248"/>
                    <a:pt x="19495" y="32937"/>
                  </a:cubicBezTo>
                  <a:cubicBezTo>
                    <a:pt x="19979" y="32695"/>
                    <a:pt x="20463" y="32453"/>
                    <a:pt x="21050" y="32384"/>
                  </a:cubicBezTo>
                  <a:cubicBezTo>
                    <a:pt x="21272" y="32384"/>
                    <a:pt x="21471" y="32207"/>
                    <a:pt x="21701" y="32207"/>
                  </a:cubicBezTo>
                  <a:cubicBezTo>
                    <a:pt x="21758" y="32207"/>
                    <a:pt x="21818" y="32218"/>
                    <a:pt x="21880" y="32246"/>
                  </a:cubicBezTo>
                  <a:cubicBezTo>
                    <a:pt x="21949" y="32280"/>
                    <a:pt x="21914" y="32349"/>
                    <a:pt x="21914" y="32384"/>
                  </a:cubicBezTo>
                  <a:cubicBezTo>
                    <a:pt x="21860" y="32548"/>
                    <a:pt x="21935" y="32647"/>
                    <a:pt x="22037" y="32647"/>
                  </a:cubicBezTo>
                  <a:cubicBezTo>
                    <a:pt x="22064" y="32647"/>
                    <a:pt x="22093" y="32640"/>
                    <a:pt x="22122" y="32626"/>
                  </a:cubicBezTo>
                  <a:cubicBezTo>
                    <a:pt x="22299" y="32530"/>
                    <a:pt x="22476" y="32510"/>
                    <a:pt x="22656" y="32510"/>
                  </a:cubicBezTo>
                  <a:cubicBezTo>
                    <a:pt x="22787" y="32510"/>
                    <a:pt x="22919" y="32521"/>
                    <a:pt x="23053" y="32521"/>
                  </a:cubicBezTo>
                  <a:cubicBezTo>
                    <a:pt x="23201" y="32521"/>
                    <a:pt x="23351" y="32508"/>
                    <a:pt x="23504" y="32453"/>
                  </a:cubicBezTo>
                  <a:lnTo>
                    <a:pt x="23504" y="32453"/>
                  </a:lnTo>
                  <a:cubicBezTo>
                    <a:pt x="23435" y="32695"/>
                    <a:pt x="23262" y="32833"/>
                    <a:pt x="23159" y="32972"/>
                  </a:cubicBezTo>
                  <a:cubicBezTo>
                    <a:pt x="22882" y="33317"/>
                    <a:pt x="22571" y="33628"/>
                    <a:pt x="22398" y="34043"/>
                  </a:cubicBezTo>
                  <a:cubicBezTo>
                    <a:pt x="22226" y="34250"/>
                    <a:pt x="22018" y="34389"/>
                    <a:pt x="22087" y="34665"/>
                  </a:cubicBezTo>
                  <a:cubicBezTo>
                    <a:pt x="22156" y="34458"/>
                    <a:pt x="22364" y="34320"/>
                    <a:pt x="22398" y="34078"/>
                  </a:cubicBezTo>
                  <a:cubicBezTo>
                    <a:pt x="22640" y="33974"/>
                    <a:pt x="22744" y="33732"/>
                    <a:pt x="22882" y="33525"/>
                  </a:cubicBezTo>
                  <a:cubicBezTo>
                    <a:pt x="23193" y="33075"/>
                    <a:pt x="23504" y="32695"/>
                    <a:pt x="24092" y="32522"/>
                  </a:cubicBezTo>
                  <a:cubicBezTo>
                    <a:pt x="23850" y="32349"/>
                    <a:pt x="23643" y="32315"/>
                    <a:pt x="23435" y="32315"/>
                  </a:cubicBezTo>
                  <a:cubicBezTo>
                    <a:pt x="23386" y="32315"/>
                    <a:pt x="23337" y="32318"/>
                    <a:pt x="23289" y="32318"/>
                  </a:cubicBezTo>
                  <a:cubicBezTo>
                    <a:pt x="23169" y="32318"/>
                    <a:pt x="23060" y="32300"/>
                    <a:pt x="22986" y="32177"/>
                  </a:cubicBezTo>
                  <a:lnTo>
                    <a:pt x="22986" y="32177"/>
                  </a:lnTo>
                  <a:cubicBezTo>
                    <a:pt x="23048" y="32181"/>
                    <a:pt x="23111" y="32183"/>
                    <a:pt x="23173" y="32183"/>
                  </a:cubicBezTo>
                  <a:cubicBezTo>
                    <a:pt x="23595" y="32183"/>
                    <a:pt x="24016" y="32085"/>
                    <a:pt x="24438" y="31935"/>
                  </a:cubicBezTo>
                  <a:close/>
                  <a:moveTo>
                    <a:pt x="26512" y="41302"/>
                  </a:moveTo>
                  <a:cubicBezTo>
                    <a:pt x="26581" y="41405"/>
                    <a:pt x="26512" y="41475"/>
                    <a:pt x="26442" y="41578"/>
                  </a:cubicBezTo>
                  <a:cubicBezTo>
                    <a:pt x="26408" y="41475"/>
                    <a:pt x="26339" y="41371"/>
                    <a:pt x="26442" y="41302"/>
                  </a:cubicBezTo>
                  <a:close/>
                  <a:moveTo>
                    <a:pt x="39633" y="41792"/>
                  </a:moveTo>
                  <a:cubicBezTo>
                    <a:pt x="39758" y="41792"/>
                    <a:pt x="39858" y="41849"/>
                    <a:pt x="39957" y="41924"/>
                  </a:cubicBezTo>
                  <a:cubicBezTo>
                    <a:pt x="39924" y="41937"/>
                    <a:pt x="39891" y="41943"/>
                    <a:pt x="39860" y="41943"/>
                  </a:cubicBezTo>
                  <a:cubicBezTo>
                    <a:pt x="39729" y="41943"/>
                    <a:pt x="39613" y="41848"/>
                    <a:pt x="39474" y="41820"/>
                  </a:cubicBezTo>
                  <a:cubicBezTo>
                    <a:pt x="39531" y="41801"/>
                    <a:pt x="39584" y="41792"/>
                    <a:pt x="39633" y="41792"/>
                  </a:cubicBezTo>
                  <a:close/>
                  <a:moveTo>
                    <a:pt x="14518" y="42097"/>
                  </a:moveTo>
                  <a:cubicBezTo>
                    <a:pt x="14379" y="42097"/>
                    <a:pt x="14379" y="42235"/>
                    <a:pt x="14345" y="42339"/>
                  </a:cubicBezTo>
                  <a:cubicBezTo>
                    <a:pt x="14448" y="42270"/>
                    <a:pt x="14518" y="42200"/>
                    <a:pt x="14518" y="42097"/>
                  </a:cubicBezTo>
                  <a:close/>
                  <a:moveTo>
                    <a:pt x="27549" y="41233"/>
                  </a:moveTo>
                  <a:cubicBezTo>
                    <a:pt x="27514" y="41751"/>
                    <a:pt x="27168" y="42062"/>
                    <a:pt x="26857" y="42442"/>
                  </a:cubicBezTo>
                  <a:cubicBezTo>
                    <a:pt x="26833" y="42467"/>
                    <a:pt x="26791" y="42491"/>
                    <a:pt x="26744" y="42491"/>
                  </a:cubicBezTo>
                  <a:cubicBezTo>
                    <a:pt x="26725" y="42491"/>
                    <a:pt x="26705" y="42487"/>
                    <a:pt x="26684" y="42477"/>
                  </a:cubicBezTo>
                  <a:cubicBezTo>
                    <a:pt x="26581" y="42442"/>
                    <a:pt x="26581" y="42373"/>
                    <a:pt x="26615" y="42270"/>
                  </a:cubicBezTo>
                  <a:cubicBezTo>
                    <a:pt x="26650" y="42131"/>
                    <a:pt x="26684" y="41958"/>
                    <a:pt x="26719" y="41786"/>
                  </a:cubicBezTo>
                  <a:cubicBezTo>
                    <a:pt x="26779" y="41636"/>
                    <a:pt x="26787" y="41461"/>
                    <a:pt x="26989" y="41461"/>
                  </a:cubicBezTo>
                  <a:cubicBezTo>
                    <a:pt x="27021" y="41461"/>
                    <a:pt x="27057" y="41465"/>
                    <a:pt x="27099" y="41475"/>
                  </a:cubicBezTo>
                  <a:cubicBezTo>
                    <a:pt x="27112" y="41477"/>
                    <a:pt x="27125" y="41478"/>
                    <a:pt x="27137" y="41478"/>
                  </a:cubicBezTo>
                  <a:cubicBezTo>
                    <a:pt x="27288" y="41478"/>
                    <a:pt x="27389" y="41296"/>
                    <a:pt x="27549" y="41233"/>
                  </a:cubicBezTo>
                  <a:close/>
                  <a:moveTo>
                    <a:pt x="20324" y="41578"/>
                  </a:moveTo>
                  <a:lnTo>
                    <a:pt x="20324" y="41578"/>
                  </a:lnTo>
                  <a:cubicBezTo>
                    <a:pt x="20255" y="41889"/>
                    <a:pt x="20186" y="42235"/>
                    <a:pt x="19910" y="42512"/>
                  </a:cubicBezTo>
                  <a:cubicBezTo>
                    <a:pt x="19737" y="41993"/>
                    <a:pt x="20117" y="41855"/>
                    <a:pt x="20324" y="41578"/>
                  </a:cubicBezTo>
                  <a:close/>
                  <a:moveTo>
                    <a:pt x="27621" y="38407"/>
                  </a:moveTo>
                  <a:cubicBezTo>
                    <a:pt x="27667" y="38407"/>
                    <a:pt x="27700" y="38453"/>
                    <a:pt x="27721" y="38537"/>
                  </a:cubicBezTo>
                  <a:cubicBezTo>
                    <a:pt x="27791" y="38675"/>
                    <a:pt x="27791" y="38848"/>
                    <a:pt x="27756" y="38986"/>
                  </a:cubicBezTo>
                  <a:cubicBezTo>
                    <a:pt x="27756" y="39159"/>
                    <a:pt x="27721" y="39262"/>
                    <a:pt x="27549" y="39332"/>
                  </a:cubicBezTo>
                  <a:cubicBezTo>
                    <a:pt x="27410" y="39366"/>
                    <a:pt x="27479" y="39504"/>
                    <a:pt x="27479" y="39608"/>
                  </a:cubicBezTo>
                  <a:cubicBezTo>
                    <a:pt x="27479" y="39988"/>
                    <a:pt x="27410" y="40334"/>
                    <a:pt x="27341" y="40714"/>
                  </a:cubicBezTo>
                  <a:cubicBezTo>
                    <a:pt x="27307" y="40991"/>
                    <a:pt x="27237" y="41233"/>
                    <a:pt x="26926" y="41302"/>
                  </a:cubicBezTo>
                  <a:cubicBezTo>
                    <a:pt x="26783" y="41050"/>
                    <a:pt x="26649" y="40930"/>
                    <a:pt x="26504" y="40930"/>
                  </a:cubicBezTo>
                  <a:cubicBezTo>
                    <a:pt x="26371" y="40930"/>
                    <a:pt x="26228" y="41033"/>
                    <a:pt x="26062" y="41233"/>
                  </a:cubicBezTo>
                  <a:cubicBezTo>
                    <a:pt x="25993" y="41336"/>
                    <a:pt x="26028" y="41405"/>
                    <a:pt x="26062" y="41475"/>
                  </a:cubicBezTo>
                  <a:cubicBezTo>
                    <a:pt x="26339" y="41786"/>
                    <a:pt x="26339" y="42373"/>
                    <a:pt x="26097" y="42719"/>
                  </a:cubicBezTo>
                  <a:cubicBezTo>
                    <a:pt x="26028" y="42788"/>
                    <a:pt x="25993" y="42857"/>
                    <a:pt x="25924" y="42926"/>
                  </a:cubicBezTo>
                  <a:cubicBezTo>
                    <a:pt x="25810" y="42984"/>
                    <a:pt x="25695" y="43159"/>
                    <a:pt x="25561" y="43159"/>
                  </a:cubicBezTo>
                  <a:cubicBezTo>
                    <a:pt x="25533" y="43159"/>
                    <a:pt x="25504" y="43152"/>
                    <a:pt x="25475" y="43134"/>
                  </a:cubicBezTo>
                  <a:cubicBezTo>
                    <a:pt x="25267" y="43030"/>
                    <a:pt x="25475" y="42857"/>
                    <a:pt x="25509" y="42719"/>
                  </a:cubicBezTo>
                  <a:cubicBezTo>
                    <a:pt x="25544" y="42373"/>
                    <a:pt x="25682" y="42062"/>
                    <a:pt x="25786" y="41751"/>
                  </a:cubicBezTo>
                  <a:cubicBezTo>
                    <a:pt x="25820" y="41578"/>
                    <a:pt x="25889" y="41405"/>
                    <a:pt x="25820" y="41233"/>
                  </a:cubicBezTo>
                  <a:cubicBezTo>
                    <a:pt x="25717" y="41025"/>
                    <a:pt x="25820" y="40922"/>
                    <a:pt x="25993" y="40818"/>
                  </a:cubicBezTo>
                  <a:cubicBezTo>
                    <a:pt x="26304" y="40576"/>
                    <a:pt x="26546" y="40265"/>
                    <a:pt x="26823" y="39988"/>
                  </a:cubicBezTo>
                  <a:cubicBezTo>
                    <a:pt x="27065" y="39746"/>
                    <a:pt x="27168" y="39470"/>
                    <a:pt x="27203" y="39159"/>
                  </a:cubicBezTo>
                  <a:cubicBezTo>
                    <a:pt x="27237" y="38882"/>
                    <a:pt x="27341" y="38675"/>
                    <a:pt x="27514" y="38467"/>
                  </a:cubicBezTo>
                  <a:cubicBezTo>
                    <a:pt x="27555" y="38426"/>
                    <a:pt x="27590" y="38407"/>
                    <a:pt x="27621" y="38407"/>
                  </a:cubicBezTo>
                  <a:close/>
                  <a:moveTo>
                    <a:pt x="18838" y="43065"/>
                  </a:moveTo>
                  <a:lnTo>
                    <a:pt x="18838" y="43065"/>
                  </a:lnTo>
                  <a:cubicBezTo>
                    <a:pt x="18907" y="43237"/>
                    <a:pt x="18804" y="43341"/>
                    <a:pt x="18769" y="43479"/>
                  </a:cubicBezTo>
                  <a:cubicBezTo>
                    <a:pt x="18734" y="43341"/>
                    <a:pt x="18734" y="43203"/>
                    <a:pt x="18838" y="43065"/>
                  </a:cubicBezTo>
                  <a:close/>
                  <a:moveTo>
                    <a:pt x="18700" y="43652"/>
                  </a:moveTo>
                  <a:cubicBezTo>
                    <a:pt x="18700" y="43687"/>
                    <a:pt x="18665" y="43721"/>
                    <a:pt x="18631" y="43756"/>
                  </a:cubicBezTo>
                  <a:cubicBezTo>
                    <a:pt x="18631" y="43721"/>
                    <a:pt x="18631" y="43687"/>
                    <a:pt x="18631" y="43652"/>
                  </a:cubicBezTo>
                  <a:close/>
                  <a:moveTo>
                    <a:pt x="28102" y="44274"/>
                  </a:moveTo>
                  <a:cubicBezTo>
                    <a:pt x="28067" y="44447"/>
                    <a:pt x="27894" y="44482"/>
                    <a:pt x="27791" y="44516"/>
                  </a:cubicBezTo>
                  <a:cubicBezTo>
                    <a:pt x="27825" y="44378"/>
                    <a:pt x="27929" y="44309"/>
                    <a:pt x="28102" y="44274"/>
                  </a:cubicBezTo>
                  <a:close/>
                  <a:moveTo>
                    <a:pt x="9125" y="44447"/>
                  </a:moveTo>
                  <a:cubicBezTo>
                    <a:pt x="9125" y="44516"/>
                    <a:pt x="9125" y="44585"/>
                    <a:pt x="9194" y="44620"/>
                  </a:cubicBezTo>
                  <a:cubicBezTo>
                    <a:pt x="9194" y="44551"/>
                    <a:pt x="9194" y="44482"/>
                    <a:pt x="9125" y="44447"/>
                  </a:cubicBezTo>
                  <a:close/>
                  <a:moveTo>
                    <a:pt x="18631" y="44551"/>
                  </a:moveTo>
                  <a:cubicBezTo>
                    <a:pt x="18631" y="44620"/>
                    <a:pt x="18562" y="44620"/>
                    <a:pt x="18527" y="44655"/>
                  </a:cubicBezTo>
                  <a:cubicBezTo>
                    <a:pt x="18562" y="44620"/>
                    <a:pt x="18562" y="44551"/>
                    <a:pt x="18631" y="44551"/>
                  </a:cubicBezTo>
                  <a:close/>
                  <a:moveTo>
                    <a:pt x="9748" y="44620"/>
                  </a:moveTo>
                  <a:lnTo>
                    <a:pt x="9748" y="44620"/>
                  </a:lnTo>
                  <a:cubicBezTo>
                    <a:pt x="9782" y="44655"/>
                    <a:pt x="9782" y="44655"/>
                    <a:pt x="9782" y="44689"/>
                  </a:cubicBezTo>
                  <a:cubicBezTo>
                    <a:pt x="9782" y="44655"/>
                    <a:pt x="9748" y="44655"/>
                    <a:pt x="9748" y="44620"/>
                  </a:cubicBezTo>
                  <a:close/>
                  <a:moveTo>
                    <a:pt x="9194" y="44620"/>
                  </a:moveTo>
                  <a:cubicBezTo>
                    <a:pt x="9194" y="44689"/>
                    <a:pt x="9229" y="44758"/>
                    <a:pt x="9298" y="44793"/>
                  </a:cubicBezTo>
                  <a:cubicBezTo>
                    <a:pt x="9298" y="44724"/>
                    <a:pt x="9264" y="44655"/>
                    <a:pt x="9194" y="44620"/>
                  </a:cubicBezTo>
                  <a:close/>
                  <a:moveTo>
                    <a:pt x="18493" y="44689"/>
                  </a:moveTo>
                  <a:cubicBezTo>
                    <a:pt x="18527" y="44724"/>
                    <a:pt x="18562" y="44724"/>
                    <a:pt x="18527" y="44793"/>
                  </a:cubicBezTo>
                  <a:lnTo>
                    <a:pt x="18493" y="44793"/>
                  </a:lnTo>
                  <a:cubicBezTo>
                    <a:pt x="18493" y="44758"/>
                    <a:pt x="18493" y="44724"/>
                    <a:pt x="18493" y="44689"/>
                  </a:cubicBezTo>
                  <a:close/>
                  <a:moveTo>
                    <a:pt x="9955" y="44793"/>
                  </a:moveTo>
                  <a:lnTo>
                    <a:pt x="9955" y="44793"/>
                  </a:lnTo>
                  <a:cubicBezTo>
                    <a:pt x="9989" y="44862"/>
                    <a:pt x="10024" y="44897"/>
                    <a:pt x="9989" y="44966"/>
                  </a:cubicBezTo>
                  <a:lnTo>
                    <a:pt x="10024" y="44966"/>
                  </a:lnTo>
                  <a:cubicBezTo>
                    <a:pt x="10024" y="44983"/>
                    <a:pt x="10024" y="44992"/>
                    <a:pt x="10020" y="44992"/>
                  </a:cubicBezTo>
                  <a:cubicBezTo>
                    <a:pt x="10015" y="44992"/>
                    <a:pt x="10007" y="44983"/>
                    <a:pt x="9989" y="44966"/>
                  </a:cubicBezTo>
                  <a:cubicBezTo>
                    <a:pt x="9886" y="44931"/>
                    <a:pt x="9886" y="44862"/>
                    <a:pt x="9955" y="44793"/>
                  </a:cubicBezTo>
                  <a:close/>
                  <a:moveTo>
                    <a:pt x="18423" y="45035"/>
                  </a:moveTo>
                  <a:lnTo>
                    <a:pt x="18423" y="45069"/>
                  </a:lnTo>
                  <a:lnTo>
                    <a:pt x="18389" y="45069"/>
                  </a:lnTo>
                  <a:lnTo>
                    <a:pt x="18423" y="45035"/>
                  </a:lnTo>
                  <a:close/>
                  <a:moveTo>
                    <a:pt x="9298" y="44793"/>
                  </a:moveTo>
                  <a:cubicBezTo>
                    <a:pt x="9298" y="44931"/>
                    <a:pt x="9333" y="45069"/>
                    <a:pt x="9471" y="45138"/>
                  </a:cubicBezTo>
                  <a:cubicBezTo>
                    <a:pt x="9436" y="45000"/>
                    <a:pt x="9402" y="44862"/>
                    <a:pt x="9298" y="44793"/>
                  </a:cubicBezTo>
                  <a:close/>
                  <a:moveTo>
                    <a:pt x="18285" y="45277"/>
                  </a:moveTo>
                  <a:cubicBezTo>
                    <a:pt x="18320" y="45277"/>
                    <a:pt x="18354" y="45277"/>
                    <a:pt x="18354" y="45311"/>
                  </a:cubicBezTo>
                  <a:cubicBezTo>
                    <a:pt x="18354" y="45346"/>
                    <a:pt x="18320" y="45380"/>
                    <a:pt x="18320" y="45380"/>
                  </a:cubicBezTo>
                  <a:cubicBezTo>
                    <a:pt x="18302" y="45398"/>
                    <a:pt x="18285" y="45406"/>
                    <a:pt x="18272" y="45406"/>
                  </a:cubicBezTo>
                  <a:cubicBezTo>
                    <a:pt x="18259" y="45406"/>
                    <a:pt x="18251" y="45398"/>
                    <a:pt x="18251" y="45380"/>
                  </a:cubicBezTo>
                  <a:cubicBezTo>
                    <a:pt x="18251" y="45346"/>
                    <a:pt x="18285" y="45311"/>
                    <a:pt x="18285" y="45277"/>
                  </a:cubicBezTo>
                  <a:close/>
                  <a:moveTo>
                    <a:pt x="9471" y="45138"/>
                  </a:moveTo>
                  <a:cubicBezTo>
                    <a:pt x="9471" y="45242"/>
                    <a:pt x="9471" y="45346"/>
                    <a:pt x="9540" y="45415"/>
                  </a:cubicBezTo>
                  <a:cubicBezTo>
                    <a:pt x="9540" y="45311"/>
                    <a:pt x="9540" y="45208"/>
                    <a:pt x="9471" y="45138"/>
                  </a:cubicBezTo>
                  <a:close/>
                  <a:moveTo>
                    <a:pt x="17870" y="38640"/>
                  </a:moveTo>
                  <a:cubicBezTo>
                    <a:pt x="18078" y="39090"/>
                    <a:pt x="18389" y="39470"/>
                    <a:pt x="18527" y="39954"/>
                  </a:cubicBezTo>
                  <a:cubicBezTo>
                    <a:pt x="18562" y="40127"/>
                    <a:pt x="18562" y="40299"/>
                    <a:pt x="18631" y="40472"/>
                  </a:cubicBezTo>
                  <a:cubicBezTo>
                    <a:pt x="18769" y="40783"/>
                    <a:pt x="19011" y="41025"/>
                    <a:pt x="19357" y="41094"/>
                  </a:cubicBezTo>
                  <a:cubicBezTo>
                    <a:pt x="19529" y="41129"/>
                    <a:pt x="19668" y="41129"/>
                    <a:pt x="19841" y="41267"/>
                  </a:cubicBezTo>
                  <a:cubicBezTo>
                    <a:pt x="19460" y="41578"/>
                    <a:pt x="19495" y="42097"/>
                    <a:pt x="19218" y="42442"/>
                  </a:cubicBezTo>
                  <a:cubicBezTo>
                    <a:pt x="19115" y="42442"/>
                    <a:pt x="19080" y="42339"/>
                    <a:pt x="19046" y="42304"/>
                  </a:cubicBezTo>
                  <a:cubicBezTo>
                    <a:pt x="18887" y="42146"/>
                    <a:pt x="18714" y="42076"/>
                    <a:pt x="18526" y="42076"/>
                  </a:cubicBezTo>
                  <a:cubicBezTo>
                    <a:pt x="18427" y="42076"/>
                    <a:pt x="18323" y="42095"/>
                    <a:pt x="18216" y="42131"/>
                  </a:cubicBezTo>
                  <a:cubicBezTo>
                    <a:pt x="17767" y="42304"/>
                    <a:pt x="17421" y="42581"/>
                    <a:pt x="17214" y="43030"/>
                  </a:cubicBezTo>
                  <a:cubicBezTo>
                    <a:pt x="17075" y="43341"/>
                    <a:pt x="16833" y="43583"/>
                    <a:pt x="16557" y="43790"/>
                  </a:cubicBezTo>
                  <a:cubicBezTo>
                    <a:pt x="16349" y="43929"/>
                    <a:pt x="16246" y="44102"/>
                    <a:pt x="16246" y="44343"/>
                  </a:cubicBezTo>
                  <a:cubicBezTo>
                    <a:pt x="16211" y="45000"/>
                    <a:pt x="15727" y="45657"/>
                    <a:pt x="14967" y="45795"/>
                  </a:cubicBezTo>
                  <a:cubicBezTo>
                    <a:pt x="14898" y="45415"/>
                    <a:pt x="14967" y="45035"/>
                    <a:pt x="14967" y="44655"/>
                  </a:cubicBezTo>
                  <a:cubicBezTo>
                    <a:pt x="14932" y="44551"/>
                    <a:pt x="15036" y="44447"/>
                    <a:pt x="15140" y="44378"/>
                  </a:cubicBezTo>
                  <a:cubicBezTo>
                    <a:pt x="15693" y="44067"/>
                    <a:pt x="16004" y="43514"/>
                    <a:pt x="16419" y="43099"/>
                  </a:cubicBezTo>
                  <a:cubicBezTo>
                    <a:pt x="16661" y="42823"/>
                    <a:pt x="16799" y="42581"/>
                    <a:pt x="16661" y="42200"/>
                  </a:cubicBezTo>
                  <a:cubicBezTo>
                    <a:pt x="16591" y="42097"/>
                    <a:pt x="16591" y="41924"/>
                    <a:pt x="16626" y="41820"/>
                  </a:cubicBezTo>
                  <a:cubicBezTo>
                    <a:pt x="16661" y="41578"/>
                    <a:pt x="16695" y="41336"/>
                    <a:pt x="16488" y="41129"/>
                  </a:cubicBezTo>
                  <a:cubicBezTo>
                    <a:pt x="16349" y="40956"/>
                    <a:pt x="16453" y="40610"/>
                    <a:pt x="16695" y="40403"/>
                  </a:cubicBezTo>
                  <a:cubicBezTo>
                    <a:pt x="16868" y="40230"/>
                    <a:pt x="17110" y="40127"/>
                    <a:pt x="16972" y="39815"/>
                  </a:cubicBezTo>
                  <a:cubicBezTo>
                    <a:pt x="16937" y="39712"/>
                    <a:pt x="17041" y="39677"/>
                    <a:pt x="17110" y="39643"/>
                  </a:cubicBezTo>
                  <a:cubicBezTo>
                    <a:pt x="17525" y="39435"/>
                    <a:pt x="17836" y="39159"/>
                    <a:pt x="17870" y="38640"/>
                  </a:cubicBezTo>
                  <a:close/>
                  <a:moveTo>
                    <a:pt x="11441" y="45346"/>
                  </a:moveTo>
                  <a:cubicBezTo>
                    <a:pt x="11441" y="45622"/>
                    <a:pt x="11510" y="45830"/>
                    <a:pt x="11407" y="46072"/>
                  </a:cubicBezTo>
                  <a:cubicBezTo>
                    <a:pt x="11268" y="45830"/>
                    <a:pt x="11303" y="45622"/>
                    <a:pt x="11441" y="45346"/>
                  </a:cubicBezTo>
                  <a:close/>
                  <a:moveTo>
                    <a:pt x="10957" y="46106"/>
                  </a:moveTo>
                  <a:cubicBezTo>
                    <a:pt x="10992" y="46141"/>
                    <a:pt x="11026" y="46141"/>
                    <a:pt x="10992" y="46175"/>
                  </a:cubicBezTo>
                  <a:cubicBezTo>
                    <a:pt x="10992" y="46210"/>
                    <a:pt x="10992" y="46210"/>
                    <a:pt x="10957" y="46210"/>
                  </a:cubicBezTo>
                  <a:lnTo>
                    <a:pt x="10957" y="46106"/>
                  </a:lnTo>
                  <a:close/>
                  <a:moveTo>
                    <a:pt x="12444" y="46175"/>
                  </a:moveTo>
                  <a:lnTo>
                    <a:pt x="12444" y="46175"/>
                  </a:lnTo>
                  <a:cubicBezTo>
                    <a:pt x="12409" y="46210"/>
                    <a:pt x="12409" y="46245"/>
                    <a:pt x="12374" y="46279"/>
                  </a:cubicBezTo>
                  <a:cubicBezTo>
                    <a:pt x="12374" y="46279"/>
                    <a:pt x="12374" y="46245"/>
                    <a:pt x="12374" y="46245"/>
                  </a:cubicBezTo>
                  <a:cubicBezTo>
                    <a:pt x="12409" y="46210"/>
                    <a:pt x="12409" y="46210"/>
                    <a:pt x="12444" y="46175"/>
                  </a:cubicBezTo>
                  <a:close/>
                  <a:moveTo>
                    <a:pt x="18458" y="46452"/>
                  </a:moveTo>
                  <a:lnTo>
                    <a:pt x="18423" y="46556"/>
                  </a:lnTo>
                  <a:cubicBezTo>
                    <a:pt x="18354" y="46486"/>
                    <a:pt x="18423" y="46486"/>
                    <a:pt x="18458" y="46452"/>
                  </a:cubicBezTo>
                  <a:close/>
                  <a:moveTo>
                    <a:pt x="18838" y="43790"/>
                  </a:moveTo>
                  <a:cubicBezTo>
                    <a:pt x="19011" y="43790"/>
                    <a:pt x="19046" y="43894"/>
                    <a:pt x="19046" y="43998"/>
                  </a:cubicBezTo>
                  <a:cubicBezTo>
                    <a:pt x="19080" y="44205"/>
                    <a:pt x="19080" y="44378"/>
                    <a:pt x="19011" y="44551"/>
                  </a:cubicBezTo>
                  <a:cubicBezTo>
                    <a:pt x="18769" y="45104"/>
                    <a:pt x="18527" y="45691"/>
                    <a:pt x="18216" y="46210"/>
                  </a:cubicBezTo>
                  <a:cubicBezTo>
                    <a:pt x="18078" y="46383"/>
                    <a:pt x="18043" y="46625"/>
                    <a:pt x="17836" y="46763"/>
                  </a:cubicBezTo>
                  <a:cubicBezTo>
                    <a:pt x="18181" y="45864"/>
                    <a:pt x="18665" y="45035"/>
                    <a:pt x="19046" y="44067"/>
                  </a:cubicBezTo>
                  <a:lnTo>
                    <a:pt x="19046" y="44067"/>
                  </a:lnTo>
                  <a:cubicBezTo>
                    <a:pt x="18769" y="44171"/>
                    <a:pt x="18769" y="44378"/>
                    <a:pt x="18631" y="44516"/>
                  </a:cubicBezTo>
                  <a:cubicBezTo>
                    <a:pt x="18631" y="44240"/>
                    <a:pt x="18769" y="44032"/>
                    <a:pt x="18838" y="43790"/>
                  </a:cubicBezTo>
                  <a:close/>
                  <a:moveTo>
                    <a:pt x="23712" y="43894"/>
                  </a:moveTo>
                  <a:cubicBezTo>
                    <a:pt x="23608" y="44343"/>
                    <a:pt x="23366" y="44620"/>
                    <a:pt x="23332" y="44966"/>
                  </a:cubicBezTo>
                  <a:cubicBezTo>
                    <a:pt x="23262" y="45035"/>
                    <a:pt x="23262" y="45138"/>
                    <a:pt x="23262" y="45242"/>
                  </a:cubicBezTo>
                  <a:cubicBezTo>
                    <a:pt x="23297" y="45173"/>
                    <a:pt x="23332" y="45069"/>
                    <a:pt x="23366" y="44966"/>
                  </a:cubicBezTo>
                  <a:cubicBezTo>
                    <a:pt x="23386" y="44966"/>
                    <a:pt x="23428" y="44943"/>
                    <a:pt x="23461" y="44943"/>
                  </a:cubicBezTo>
                  <a:cubicBezTo>
                    <a:pt x="23485" y="44943"/>
                    <a:pt x="23504" y="44956"/>
                    <a:pt x="23504" y="45000"/>
                  </a:cubicBezTo>
                  <a:cubicBezTo>
                    <a:pt x="23504" y="45104"/>
                    <a:pt x="23435" y="45277"/>
                    <a:pt x="23366" y="45346"/>
                  </a:cubicBezTo>
                  <a:cubicBezTo>
                    <a:pt x="23346" y="45359"/>
                    <a:pt x="23331" y="45365"/>
                    <a:pt x="23320" y="45365"/>
                  </a:cubicBezTo>
                  <a:cubicBezTo>
                    <a:pt x="23273" y="45365"/>
                    <a:pt x="23290" y="45270"/>
                    <a:pt x="23262" y="45242"/>
                  </a:cubicBezTo>
                  <a:cubicBezTo>
                    <a:pt x="23159" y="45311"/>
                    <a:pt x="23124" y="45450"/>
                    <a:pt x="23090" y="45553"/>
                  </a:cubicBezTo>
                  <a:cubicBezTo>
                    <a:pt x="22917" y="46037"/>
                    <a:pt x="22675" y="46417"/>
                    <a:pt x="22467" y="46901"/>
                  </a:cubicBezTo>
                  <a:cubicBezTo>
                    <a:pt x="22329" y="46763"/>
                    <a:pt x="22364" y="46659"/>
                    <a:pt x="22398" y="46556"/>
                  </a:cubicBezTo>
                  <a:lnTo>
                    <a:pt x="22433" y="46556"/>
                  </a:lnTo>
                  <a:cubicBezTo>
                    <a:pt x="22744" y="45864"/>
                    <a:pt x="23090" y="45138"/>
                    <a:pt x="23435" y="44447"/>
                  </a:cubicBezTo>
                  <a:cubicBezTo>
                    <a:pt x="23504" y="44274"/>
                    <a:pt x="23504" y="44067"/>
                    <a:pt x="23712" y="43894"/>
                  </a:cubicBezTo>
                  <a:close/>
                  <a:moveTo>
                    <a:pt x="27514" y="44447"/>
                  </a:moveTo>
                  <a:lnTo>
                    <a:pt x="27514" y="44447"/>
                  </a:lnTo>
                  <a:cubicBezTo>
                    <a:pt x="27618" y="44793"/>
                    <a:pt x="27549" y="45000"/>
                    <a:pt x="27237" y="45138"/>
                  </a:cubicBezTo>
                  <a:cubicBezTo>
                    <a:pt x="27099" y="45208"/>
                    <a:pt x="26961" y="45311"/>
                    <a:pt x="26823" y="45380"/>
                  </a:cubicBezTo>
                  <a:cubicBezTo>
                    <a:pt x="26097" y="45761"/>
                    <a:pt x="25440" y="46210"/>
                    <a:pt x="24749" y="46659"/>
                  </a:cubicBezTo>
                  <a:cubicBezTo>
                    <a:pt x="24576" y="46763"/>
                    <a:pt x="24403" y="46901"/>
                    <a:pt x="24092" y="46936"/>
                  </a:cubicBezTo>
                  <a:cubicBezTo>
                    <a:pt x="25164" y="45899"/>
                    <a:pt x="26304" y="45138"/>
                    <a:pt x="27514" y="44447"/>
                  </a:cubicBezTo>
                  <a:close/>
                  <a:moveTo>
                    <a:pt x="10335" y="47074"/>
                  </a:moveTo>
                  <a:lnTo>
                    <a:pt x="10335" y="47074"/>
                  </a:lnTo>
                  <a:cubicBezTo>
                    <a:pt x="10370" y="47178"/>
                    <a:pt x="10404" y="47281"/>
                    <a:pt x="10508" y="47316"/>
                  </a:cubicBezTo>
                  <a:cubicBezTo>
                    <a:pt x="10473" y="47212"/>
                    <a:pt x="10439" y="47109"/>
                    <a:pt x="10335" y="47074"/>
                  </a:cubicBezTo>
                  <a:close/>
                  <a:moveTo>
                    <a:pt x="17456" y="47454"/>
                  </a:moveTo>
                  <a:cubicBezTo>
                    <a:pt x="17456" y="47593"/>
                    <a:pt x="17456" y="47731"/>
                    <a:pt x="17352" y="47869"/>
                  </a:cubicBezTo>
                  <a:cubicBezTo>
                    <a:pt x="17317" y="47696"/>
                    <a:pt x="17421" y="47593"/>
                    <a:pt x="17456" y="47454"/>
                  </a:cubicBezTo>
                  <a:close/>
                  <a:moveTo>
                    <a:pt x="12374" y="47420"/>
                  </a:moveTo>
                  <a:lnTo>
                    <a:pt x="12374" y="47420"/>
                  </a:lnTo>
                  <a:cubicBezTo>
                    <a:pt x="12444" y="47731"/>
                    <a:pt x="12444" y="47800"/>
                    <a:pt x="12340" y="47973"/>
                  </a:cubicBezTo>
                  <a:cubicBezTo>
                    <a:pt x="12374" y="47800"/>
                    <a:pt x="12340" y="47593"/>
                    <a:pt x="12374" y="47420"/>
                  </a:cubicBezTo>
                  <a:close/>
                  <a:moveTo>
                    <a:pt x="23124" y="46141"/>
                  </a:moveTo>
                  <a:lnTo>
                    <a:pt x="23124" y="46141"/>
                  </a:lnTo>
                  <a:cubicBezTo>
                    <a:pt x="22951" y="46694"/>
                    <a:pt x="22779" y="47281"/>
                    <a:pt x="22433" y="47765"/>
                  </a:cubicBezTo>
                  <a:cubicBezTo>
                    <a:pt x="22364" y="47904"/>
                    <a:pt x="22295" y="48076"/>
                    <a:pt x="22087" y="48111"/>
                  </a:cubicBezTo>
                  <a:cubicBezTo>
                    <a:pt x="22295" y="47800"/>
                    <a:pt x="22226" y="47351"/>
                    <a:pt x="22571" y="47074"/>
                  </a:cubicBezTo>
                  <a:cubicBezTo>
                    <a:pt x="22709" y="46970"/>
                    <a:pt x="22744" y="46694"/>
                    <a:pt x="22813" y="46521"/>
                  </a:cubicBezTo>
                  <a:cubicBezTo>
                    <a:pt x="22882" y="46383"/>
                    <a:pt x="22917" y="46175"/>
                    <a:pt x="23124" y="46141"/>
                  </a:cubicBezTo>
                  <a:close/>
                  <a:moveTo>
                    <a:pt x="12271" y="48076"/>
                  </a:moveTo>
                  <a:lnTo>
                    <a:pt x="12271" y="48076"/>
                  </a:lnTo>
                  <a:cubicBezTo>
                    <a:pt x="12340" y="48146"/>
                    <a:pt x="12409" y="48215"/>
                    <a:pt x="12305" y="48318"/>
                  </a:cubicBezTo>
                  <a:cubicBezTo>
                    <a:pt x="12236" y="48215"/>
                    <a:pt x="12305" y="48146"/>
                    <a:pt x="12271" y="48076"/>
                  </a:cubicBezTo>
                  <a:close/>
                  <a:moveTo>
                    <a:pt x="9540" y="45415"/>
                  </a:moveTo>
                  <a:cubicBezTo>
                    <a:pt x="9540" y="45622"/>
                    <a:pt x="9436" y="45933"/>
                    <a:pt x="9540" y="46106"/>
                  </a:cubicBezTo>
                  <a:cubicBezTo>
                    <a:pt x="9748" y="46417"/>
                    <a:pt x="9851" y="46832"/>
                    <a:pt x="10059" y="47143"/>
                  </a:cubicBezTo>
                  <a:cubicBezTo>
                    <a:pt x="10128" y="47523"/>
                    <a:pt x="10266" y="47869"/>
                    <a:pt x="10404" y="48180"/>
                  </a:cubicBezTo>
                  <a:cubicBezTo>
                    <a:pt x="10404" y="48284"/>
                    <a:pt x="10439" y="48353"/>
                    <a:pt x="10508" y="48388"/>
                  </a:cubicBezTo>
                  <a:cubicBezTo>
                    <a:pt x="10508" y="48318"/>
                    <a:pt x="10508" y="48249"/>
                    <a:pt x="10439" y="48215"/>
                  </a:cubicBezTo>
                  <a:cubicBezTo>
                    <a:pt x="10370" y="47835"/>
                    <a:pt x="10266" y="47489"/>
                    <a:pt x="10093" y="47178"/>
                  </a:cubicBezTo>
                  <a:cubicBezTo>
                    <a:pt x="10059" y="47109"/>
                    <a:pt x="10024" y="47005"/>
                    <a:pt x="10128" y="46936"/>
                  </a:cubicBezTo>
                  <a:cubicBezTo>
                    <a:pt x="10137" y="46931"/>
                    <a:pt x="10146" y="46929"/>
                    <a:pt x="10155" y="46929"/>
                  </a:cubicBezTo>
                  <a:cubicBezTo>
                    <a:pt x="10207" y="46929"/>
                    <a:pt x="10236" y="47010"/>
                    <a:pt x="10266" y="47040"/>
                  </a:cubicBezTo>
                  <a:cubicBezTo>
                    <a:pt x="10301" y="47074"/>
                    <a:pt x="10301" y="47074"/>
                    <a:pt x="10335" y="47074"/>
                  </a:cubicBezTo>
                  <a:cubicBezTo>
                    <a:pt x="10335" y="46867"/>
                    <a:pt x="10266" y="46659"/>
                    <a:pt x="10059" y="46556"/>
                  </a:cubicBezTo>
                  <a:lnTo>
                    <a:pt x="10093" y="46556"/>
                  </a:lnTo>
                  <a:cubicBezTo>
                    <a:pt x="10093" y="46556"/>
                    <a:pt x="10059" y="46521"/>
                    <a:pt x="10059" y="46521"/>
                  </a:cubicBezTo>
                  <a:lnTo>
                    <a:pt x="10024" y="46452"/>
                  </a:lnTo>
                  <a:lnTo>
                    <a:pt x="9989" y="46521"/>
                  </a:lnTo>
                  <a:lnTo>
                    <a:pt x="9989" y="46556"/>
                  </a:lnTo>
                  <a:cubicBezTo>
                    <a:pt x="9886" y="46521"/>
                    <a:pt x="9851" y="46383"/>
                    <a:pt x="9886" y="46348"/>
                  </a:cubicBezTo>
                  <a:cubicBezTo>
                    <a:pt x="9989" y="45933"/>
                    <a:pt x="9748" y="45691"/>
                    <a:pt x="9540" y="45415"/>
                  </a:cubicBezTo>
                  <a:close/>
                  <a:moveTo>
                    <a:pt x="23954" y="47593"/>
                  </a:moveTo>
                  <a:lnTo>
                    <a:pt x="23954" y="47593"/>
                  </a:lnTo>
                  <a:cubicBezTo>
                    <a:pt x="23608" y="47973"/>
                    <a:pt x="23228" y="48388"/>
                    <a:pt x="22675" y="48457"/>
                  </a:cubicBezTo>
                  <a:cubicBezTo>
                    <a:pt x="22951" y="47973"/>
                    <a:pt x="23504" y="47835"/>
                    <a:pt x="23954" y="47593"/>
                  </a:cubicBezTo>
                  <a:close/>
                  <a:moveTo>
                    <a:pt x="22640" y="48457"/>
                  </a:moveTo>
                  <a:cubicBezTo>
                    <a:pt x="22640" y="48526"/>
                    <a:pt x="22606" y="48526"/>
                    <a:pt x="22571" y="48560"/>
                  </a:cubicBezTo>
                  <a:cubicBezTo>
                    <a:pt x="22551" y="48580"/>
                    <a:pt x="22531" y="48600"/>
                    <a:pt x="22511" y="48600"/>
                  </a:cubicBezTo>
                  <a:cubicBezTo>
                    <a:pt x="22497" y="48600"/>
                    <a:pt x="22482" y="48590"/>
                    <a:pt x="22467" y="48560"/>
                  </a:cubicBezTo>
                  <a:cubicBezTo>
                    <a:pt x="22433" y="48491"/>
                    <a:pt x="22502" y="48491"/>
                    <a:pt x="22537" y="48457"/>
                  </a:cubicBezTo>
                  <a:close/>
                  <a:moveTo>
                    <a:pt x="16557" y="49010"/>
                  </a:moveTo>
                  <a:cubicBezTo>
                    <a:pt x="16488" y="49010"/>
                    <a:pt x="16488" y="49044"/>
                    <a:pt x="16453" y="49113"/>
                  </a:cubicBezTo>
                  <a:cubicBezTo>
                    <a:pt x="16522" y="49079"/>
                    <a:pt x="16522" y="49044"/>
                    <a:pt x="16557" y="49010"/>
                  </a:cubicBezTo>
                  <a:close/>
                  <a:moveTo>
                    <a:pt x="7012" y="31271"/>
                  </a:moveTo>
                  <a:cubicBezTo>
                    <a:pt x="7148" y="31271"/>
                    <a:pt x="7238" y="31365"/>
                    <a:pt x="7328" y="31485"/>
                  </a:cubicBezTo>
                  <a:cubicBezTo>
                    <a:pt x="7501" y="31658"/>
                    <a:pt x="7604" y="31935"/>
                    <a:pt x="7604" y="32177"/>
                  </a:cubicBezTo>
                  <a:cubicBezTo>
                    <a:pt x="7639" y="32730"/>
                    <a:pt x="8296" y="33490"/>
                    <a:pt x="8814" y="33594"/>
                  </a:cubicBezTo>
                  <a:cubicBezTo>
                    <a:pt x="8872" y="33605"/>
                    <a:pt x="8924" y="33611"/>
                    <a:pt x="8970" y="33611"/>
                  </a:cubicBezTo>
                  <a:cubicBezTo>
                    <a:pt x="9201" y="33611"/>
                    <a:pt x="9292" y="33467"/>
                    <a:pt x="9264" y="33179"/>
                  </a:cubicBezTo>
                  <a:cubicBezTo>
                    <a:pt x="9229" y="32902"/>
                    <a:pt x="9125" y="32626"/>
                    <a:pt x="9091" y="32349"/>
                  </a:cubicBezTo>
                  <a:cubicBezTo>
                    <a:pt x="9056" y="32246"/>
                    <a:pt x="8987" y="32107"/>
                    <a:pt x="9160" y="32038"/>
                  </a:cubicBezTo>
                  <a:cubicBezTo>
                    <a:pt x="9294" y="31993"/>
                    <a:pt x="9414" y="31905"/>
                    <a:pt x="9548" y="31905"/>
                  </a:cubicBezTo>
                  <a:cubicBezTo>
                    <a:pt x="9621" y="31905"/>
                    <a:pt x="9697" y="31931"/>
                    <a:pt x="9782" y="32004"/>
                  </a:cubicBezTo>
                  <a:cubicBezTo>
                    <a:pt x="9955" y="32177"/>
                    <a:pt x="10093" y="32384"/>
                    <a:pt x="10059" y="32660"/>
                  </a:cubicBezTo>
                  <a:cubicBezTo>
                    <a:pt x="10059" y="32833"/>
                    <a:pt x="10059" y="33006"/>
                    <a:pt x="10162" y="33179"/>
                  </a:cubicBezTo>
                  <a:cubicBezTo>
                    <a:pt x="10204" y="33200"/>
                    <a:pt x="10246" y="33234"/>
                    <a:pt x="10304" y="33234"/>
                  </a:cubicBezTo>
                  <a:cubicBezTo>
                    <a:pt x="10341" y="33234"/>
                    <a:pt x="10385" y="33220"/>
                    <a:pt x="10439" y="33179"/>
                  </a:cubicBezTo>
                  <a:cubicBezTo>
                    <a:pt x="10266" y="32972"/>
                    <a:pt x="10266" y="32695"/>
                    <a:pt x="10301" y="32418"/>
                  </a:cubicBezTo>
                  <a:cubicBezTo>
                    <a:pt x="10341" y="32398"/>
                    <a:pt x="10379" y="32390"/>
                    <a:pt x="10414" y="32390"/>
                  </a:cubicBezTo>
                  <a:cubicBezTo>
                    <a:pt x="10500" y="32390"/>
                    <a:pt x="10573" y="32439"/>
                    <a:pt x="10646" y="32488"/>
                  </a:cubicBezTo>
                  <a:cubicBezTo>
                    <a:pt x="10885" y="32616"/>
                    <a:pt x="11123" y="32696"/>
                    <a:pt x="11367" y="32696"/>
                  </a:cubicBezTo>
                  <a:cubicBezTo>
                    <a:pt x="11582" y="32696"/>
                    <a:pt x="11802" y="32634"/>
                    <a:pt x="12029" y="32488"/>
                  </a:cubicBezTo>
                  <a:cubicBezTo>
                    <a:pt x="12133" y="32660"/>
                    <a:pt x="12098" y="32833"/>
                    <a:pt x="12029" y="32972"/>
                  </a:cubicBezTo>
                  <a:cubicBezTo>
                    <a:pt x="11960" y="33179"/>
                    <a:pt x="11994" y="33386"/>
                    <a:pt x="12167" y="33525"/>
                  </a:cubicBezTo>
                  <a:cubicBezTo>
                    <a:pt x="12222" y="33580"/>
                    <a:pt x="12283" y="33608"/>
                    <a:pt x="12354" y="33608"/>
                  </a:cubicBezTo>
                  <a:cubicBezTo>
                    <a:pt x="12460" y="33608"/>
                    <a:pt x="12589" y="33545"/>
                    <a:pt x="12755" y="33421"/>
                  </a:cubicBezTo>
                  <a:cubicBezTo>
                    <a:pt x="12824" y="33352"/>
                    <a:pt x="12893" y="33248"/>
                    <a:pt x="12997" y="33213"/>
                  </a:cubicBezTo>
                  <a:cubicBezTo>
                    <a:pt x="13100" y="33421"/>
                    <a:pt x="13169" y="33594"/>
                    <a:pt x="13411" y="33663"/>
                  </a:cubicBezTo>
                  <a:cubicBezTo>
                    <a:pt x="13550" y="33697"/>
                    <a:pt x="13584" y="33836"/>
                    <a:pt x="13446" y="33905"/>
                  </a:cubicBezTo>
                  <a:cubicBezTo>
                    <a:pt x="13239" y="34008"/>
                    <a:pt x="13273" y="34112"/>
                    <a:pt x="13411" y="34250"/>
                  </a:cubicBezTo>
                  <a:cubicBezTo>
                    <a:pt x="13653" y="34527"/>
                    <a:pt x="13653" y="34527"/>
                    <a:pt x="13446" y="34803"/>
                  </a:cubicBezTo>
                  <a:cubicBezTo>
                    <a:pt x="13342" y="34907"/>
                    <a:pt x="13204" y="35011"/>
                    <a:pt x="13100" y="35149"/>
                  </a:cubicBezTo>
                  <a:cubicBezTo>
                    <a:pt x="12962" y="35287"/>
                    <a:pt x="12997" y="35391"/>
                    <a:pt x="13169" y="35460"/>
                  </a:cubicBezTo>
                  <a:cubicBezTo>
                    <a:pt x="13247" y="35499"/>
                    <a:pt x="13320" y="35519"/>
                    <a:pt x="13403" y="35519"/>
                  </a:cubicBezTo>
                  <a:cubicBezTo>
                    <a:pt x="13541" y="35519"/>
                    <a:pt x="13705" y="35465"/>
                    <a:pt x="13964" y="35357"/>
                  </a:cubicBezTo>
                  <a:lnTo>
                    <a:pt x="13964" y="35357"/>
                  </a:lnTo>
                  <a:cubicBezTo>
                    <a:pt x="13999" y="35598"/>
                    <a:pt x="13895" y="35771"/>
                    <a:pt x="13861" y="35944"/>
                  </a:cubicBezTo>
                  <a:cubicBezTo>
                    <a:pt x="13826" y="36186"/>
                    <a:pt x="13653" y="36290"/>
                    <a:pt x="13446" y="36324"/>
                  </a:cubicBezTo>
                  <a:cubicBezTo>
                    <a:pt x="13342" y="36359"/>
                    <a:pt x="13342" y="36463"/>
                    <a:pt x="13342" y="36566"/>
                  </a:cubicBezTo>
                  <a:cubicBezTo>
                    <a:pt x="13377" y="36843"/>
                    <a:pt x="13239" y="37016"/>
                    <a:pt x="13031" y="37154"/>
                  </a:cubicBezTo>
                  <a:cubicBezTo>
                    <a:pt x="12962" y="37223"/>
                    <a:pt x="12893" y="37292"/>
                    <a:pt x="12824" y="37327"/>
                  </a:cubicBezTo>
                  <a:cubicBezTo>
                    <a:pt x="12686" y="37430"/>
                    <a:pt x="12582" y="37569"/>
                    <a:pt x="12616" y="37742"/>
                  </a:cubicBezTo>
                  <a:cubicBezTo>
                    <a:pt x="12651" y="38191"/>
                    <a:pt x="12616" y="38640"/>
                    <a:pt x="12444" y="39090"/>
                  </a:cubicBezTo>
                  <a:cubicBezTo>
                    <a:pt x="12374" y="39193"/>
                    <a:pt x="12409" y="39297"/>
                    <a:pt x="12409" y="39401"/>
                  </a:cubicBezTo>
                  <a:cubicBezTo>
                    <a:pt x="12478" y="39677"/>
                    <a:pt x="12478" y="39919"/>
                    <a:pt x="12409" y="40196"/>
                  </a:cubicBezTo>
                  <a:cubicBezTo>
                    <a:pt x="12340" y="40541"/>
                    <a:pt x="12582" y="40956"/>
                    <a:pt x="12928" y="41163"/>
                  </a:cubicBezTo>
                  <a:cubicBezTo>
                    <a:pt x="12962" y="41198"/>
                    <a:pt x="13066" y="41163"/>
                    <a:pt x="13135" y="41302"/>
                  </a:cubicBezTo>
                  <a:cubicBezTo>
                    <a:pt x="12547" y="42339"/>
                    <a:pt x="12098" y="43445"/>
                    <a:pt x="11683" y="44585"/>
                  </a:cubicBezTo>
                  <a:cubicBezTo>
                    <a:pt x="11510" y="44516"/>
                    <a:pt x="11545" y="44413"/>
                    <a:pt x="11545" y="44309"/>
                  </a:cubicBezTo>
                  <a:cubicBezTo>
                    <a:pt x="11579" y="43721"/>
                    <a:pt x="11476" y="43134"/>
                    <a:pt x="11614" y="42581"/>
                  </a:cubicBezTo>
                  <a:cubicBezTo>
                    <a:pt x="11614" y="42546"/>
                    <a:pt x="11649" y="42546"/>
                    <a:pt x="11614" y="42546"/>
                  </a:cubicBezTo>
                  <a:cubicBezTo>
                    <a:pt x="11407" y="41924"/>
                    <a:pt x="11683" y="41302"/>
                    <a:pt x="11614" y="40680"/>
                  </a:cubicBezTo>
                  <a:cubicBezTo>
                    <a:pt x="11579" y="40196"/>
                    <a:pt x="11579" y="39712"/>
                    <a:pt x="11545" y="39262"/>
                  </a:cubicBezTo>
                  <a:cubicBezTo>
                    <a:pt x="11545" y="39193"/>
                    <a:pt x="11579" y="39090"/>
                    <a:pt x="11545" y="39020"/>
                  </a:cubicBezTo>
                  <a:cubicBezTo>
                    <a:pt x="11372" y="38537"/>
                    <a:pt x="11545" y="38087"/>
                    <a:pt x="11683" y="37638"/>
                  </a:cubicBezTo>
                  <a:cubicBezTo>
                    <a:pt x="11891" y="37016"/>
                    <a:pt x="11994" y="36393"/>
                    <a:pt x="12063" y="35771"/>
                  </a:cubicBezTo>
                  <a:cubicBezTo>
                    <a:pt x="12063" y="35529"/>
                    <a:pt x="12029" y="35322"/>
                    <a:pt x="11994" y="35115"/>
                  </a:cubicBezTo>
                  <a:cubicBezTo>
                    <a:pt x="11960" y="35045"/>
                    <a:pt x="11925" y="34976"/>
                    <a:pt x="11891" y="34942"/>
                  </a:cubicBezTo>
                  <a:cubicBezTo>
                    <a:pt x="11848" y="34899"/>
                    <a:pt x="11805" y="34870"/>
                    <a:pt x="11762" y="34870"/>
                  </a:cubicBezTo>
                  <a:cubicBezTo>
                    <a:pt x="11736" y="34870"/>
                    <a:pt x="11710" y="34881"/>
                    <a:pt x="11683" y="34907"/>
                  </a:cubicBezTo>
                  <a:cubicBezTo>
                    <a:pt x="11614" y="34942"/>
                    <a:pt x="11649" y="35011"/>
                    <a:pt x="11649" y="35045"/>
                  </a:cubicBezTo>
                  <a:cubicBezTo>
                    <a:pt x="11891" y="35910"/>
                    <a:pt x="11683" y="36739"/>
                    <a:pt x="11476" y="37569"/>
                  </a:cubicBezTo>
                  <a:cubicBezTo>
                    <a:pt x="11476" y="37569"/>
                    <a:pt x="11441" y="37603"/>
                    <a:pt x="11407" y="37603"/>
                  </a:cubicBezTo>
                  <a:cubicBezTo>
                    <a:pt x="11338" y="37534"/>
                    <a:pt x="11303" y="37465"/>
                    <a:pt x="11303" y="37327"/>
                  </a:cubicBezTo>
                  <a:cubicBezTo>
                    <a:pt x="11303" y="36635"/>
                    <a:pt x="11165" y="35979"/>
                    <a:pt x="11061" y="35287"/>
                  </a:cubicBezTo>
                  <a:cubicBezTo>
                    <a:pt x="10992" y="34942"/>
                    <a:pt x="11026" y="34562"/>
                    <a:pt x="11130" y="34216"/>
                  </a:cubicBezTo>
                  <a:cubicBezTo>
                    <a:pt x="11234" y="33939"/>
                    <a:pt x="11130" y="33767"/>
                    <a:pt x="10957" y="33628"/>
                  </a:cubicBezTo>
                  <a:cubicBezTo>
                    <a:pt x="10854" y="33663"/>
                    <a:pt x="10854" y="33767"/>
                    <a:pt x="10854" y="33836"/>
                  </a:cubicBezTo>
                  <a:cubicBezTo>
                    <a:pt x="10819" y="35011"/>
                    <a:pt x="10819" y="36186"/>
                    <a:pt x="11026" y="37327"/>
                  </a:cubicBezTo>
                  <a:cubicBezTo>
                    <a:pt x="11061" y="37500"/>
                    <a:pt x="11061" y="37707"/>
                    <a:pt x="11061" y="37880"/>
                  </a:cubicBezTo>
                  <a:cubicBezTo>
                    <a:pt x="11061" y="38225"/>
                    <a:pt x="11096" y="38537"/>
                    <a:pt x="11165" y="38882"/>
                  </a:cubicBezTo>
                  <a:cubicBezTo>
                    <a:pt x="11268" y="39297"/>
                    <a:pt x="11268" y="39712"/>
                    <a:pt x="11234" y="40127"/>
                  </a:cubicBezTo>
                  <a:cubicBezTo>
                    <a:pt x="11199" y="40783"/>
                    <a:pt x="11199" y="41405"/>
                    <a:pt x="11199" y="42062"/>
                  </a:cubicBezTo>
                  <a:cubicBezTo>
                    <a:pt x="11268" y="42961"/>
                    <a:pt x="11165" y="43894"/>
                    <a:pt x="11096" y="44793"/>
                  </a:cubicBezTo>
                  <a:cubicBezTo>
                    <a:pt x="11096" y="44966"/>
                    <a:pt x="11096" y="45173"/>
                    <a:pt x="11096" y="45346"/>
                  </a:cubicBezTo>
                  <a:cubicBezTo>
                    <a:pt x="11061" y="45450"/>
                    <a:pt x="11130" y="45588"/>
                    <a:pt x="10992" y="45691"/>
                  </a:cubicBezTo>
                  <a:cubicBezTo>
                    <a:pt x="10784" y="45277"/>
                    <a:pt x="10612" y="44897"/>
                    <a:pt x="10439" y="44482"/>
                  </a:cubicBezTo>
                  <a:cubicBezTo>
                    <a:pt x="10231" y="43929"/>
                    <a:pt x="9920" y="43445"/>
                    <a:pt x="9575" y="43030"/>
                  </a:cubicBezTo>
                  <a:cubicBezTo>
                    <a:pt x="9402" y="42857"/>
                    <a:pt x="9298" y="42650"/>
                    <a:pt x="9125" y="42477"/>
                  </a:cubicBezTo>
                  <a:cubicBezTo>
                    <a:pt x="8918" y="42304"/>
                    <a:pt x="8883" y="41993"/>
                    <a:pt x="8849" y="41717"/>
                  </a:cubicBezTo>
                  <a:cubicBezTo>
                    <a:pt x="8849" y="41578"/>
                    <a:pt x="8849" y="41405"/>
                    <a:pt x="8849" y="41198"/>
                  </a:cubicBezTo>
                  <a:lnTo>
                    <a:pt x="8849" y="41198"/>
                  </a:lnTo>
                  <a:cubicBezTo>
                    <a:pt x="8607" y="41820"/>
                    <a:pt x="8780" y="42650"/>
                    <a:pt x="9264" y="43030"/>
                  </a:cubicBezTo>
                  <a:cubicBezTo>
                    <a:pt x="9713" y="43341"/>
                    <a:pt x="9989" y="43790"/>
                    <a:pt x="10231" y="44274"/>
                  </a:cubicBezTo>
                  <a:cubicBezTo>
                    <a:pt x="10508" y="44862"/>
                    <a:pt x="10784" y="45450"/>
                    <a:pt x="10957" y="46072"/>
                  </a:cubicBezTo>
                  <a:cubicBezTo>
                    <a:pt x="10646" y="45761"/>
                    <a:pt x="10473" y="45311"/>
                    <a:pt x="10266" y="44931"/>
                  </a:cubicBezTo>
                  <a:cubicBezTo>
                    <a:pt x="9989" y="44343"/>
                    <a:pt x="9540" y="43894"/>
                    <a:pt x="9022" y="43514"/>
                  </a:cubicBezTo>
                  <a:cubicBezTo>
                    <a:pt x="8849" y="43410"/>
                    <a:pt x="8676" y="43272"/>
                    <a:pt x="8538" y="43099"/>
                  </a:cubicBezTo>
                  <a:cubicBezTo>
                    <a:pt x="8330" y="42892"/>
                    <a:pt x="8123" y="42719"/>
                    <a:pt x="7846" y="42581"/>
                  </a:cubicBezTo>
                  <a:cubicBezTo>
                    <a:pt x="7535" y="42442"/>
                    <a:pt x="7259" y="42200"/>
                    <a:pt x="7121" y="41820"/>
                  </a:cubicBezTo>
                  <a:cubicBezTo>
                    <a:pt x="7051" y="41578"/>
                    <a:pt x="6809" y="41371"/>
                    <a:pt x="6706" y="41129"/>
                  </a:cubicBezTo>
                  <a:cubicBezTo>
                    <a:pt x="6706" y="41088"/>
                    <a:pt x="6670" y="41072"/>
                    <a:pt x="6634" y="41072"/>
                  </a:cubicBezTo>
                  <a:cubicBezTo>
                    <a:pt x="6608" y="41072"/>
                    <a:pt x="6582" y="41080"/>
                    <a:pt x="6568" y="41094"/>
                  </a:cubicBezTo>
                  <a:cubicBezTo>
                    <a:pt x="6514" y="41137"/>
                    <a:pt x="6464" y="41153"/>
                    <a:pt x="6417" y="41153"/>
                  </a:cubicBezTo>
                  <a:cubicBezTo>
                    <a:pt x="6312" y="41153"/>
                    <a:pt x="6224" y="41073"/>
                    <a:pt x="6153" y="41025"/>
                  </a:cubicBezTo>
                  <a:cubicBezTo>
                    <a:pt x="5703" y="40749"/>
                    <a:pt x="5289" y="40472"/>
                    <a:pt x="4978" y="40057"/>
                  </a:cubicBezTo>
                  <a:cubicBezTo>
                    <a:pt x="4943" y="39988"/>
                    <a:pt x="4874" y="39954"/>
                    <a:pt x="4839" y="39885"/>
                  </a:cubicBezTo>
                  <a:cubicBezTo>
                    <a:pt x="4792" y="39861"/>
                    <a:pt x="4727" y="39820"/>
                    <a:pt x="4670" y="39820"/>
                  </a:cubicBezTo>
                  <a:cubicBezTo>
                    <a:pt x="4644" y="39820"/>
                    <a:pt x="4619" y="39829"/>
                    <a:pt x="4597" y="39850"/>
                  </a:cubicBezTo>
                  <a:cubicBezTo>
                    <a:pt x="4528" y="39954"/>
                    <a:pt x="4632" y="40023"/>
                    <a:pt x="4666" y="40092"/>
                  </a:cubicBezTo>
                  <a:cubicBezTo>
                    <a:pt x="5047" y="40576"/>
                    <a:pt x="5531" y="40922"/>
                    <a:pt x="6084" y="41233"/>
                  </a:cubicBezTo>
                  <a:cubicBezTo>
                    <a:pt x="6291" y="41371"/>
                    <a:pt x="6498" y="41509"/>
                    <a:pt x="6637" y="41717"/>
                  </a:cubicBezTo>
                  <a:cubicBezTo>
                    <a:pt x="7017" y="42235"/>
                    <a:pt x="7466" y="42684"/>
                    <a:pt x="8019" y="43030"/>
                  </a:cubicBezTo>
                  <a:cubicBezTo>
                    <a:pt x="8088" y="43099"/>
                    <a:pt x="8158" y="43134"/>
                    <a:pt x="8227" y="43203"/>
                  </a:cubicBezTo>
                  <a:cubicBezTo>
                    <a:pt x="7985" y="43203"/>
                    <a:pt x="7777" y="43203"/>
                    <a:pt x="7535" y="43168"/>
                  </a:cubicBezTo>
                  <a:cubicBezTo>
                    <a:pt x="7293" y="43134"/>
                    <a:pt x="7051" y="43099"/>
                    <a:pt x="6844" y="42926"/>
                  </a:cubicBezTo>
                  <a:cubicBezTo>
                    <a:pt x="6706" y="42788"/>
                    <a:pt x="6568" y="42581"/>
                    <a:pt x="6256" y="42512"/>
                  </a:cubicBezTo>
                  <a:lnTo>
                    <a:pt x="6256" y="42512"/>
                  </a:lnTo>
                  <a:cubicBezTo>
                    <a:pt x="6395" y="42753"/>
                    <a:pt x="6602" y="42857"/>
                    <a:pt x="6740" y="42995"/>
                  </a:cubicBezTo>
                  <a:cubicBezTo>
                    <a:pt x="6678" y="43120"/>
                    <a:pt x="6603" y="43145"/>
                    <a:pt x="6524" y="43145"/>
                  </a:cubicBezTo>
                  <a:cubicBezTo>
                    <a:pt x="6471" y="43145"/>
                    <a:pt x="6415" y="43134"/>
                    <a:pt x="6360" y="43134"/>
                  </a:cubicBezTo>
                  <a:cubicBezTo>
                    <a:pt x="6291" y="43134"/>
                    <a:pt x="6222" y="43125"/>
                    <a:pt x="6148" y="43125"/>
                  </a:cubicBezTo>
                  <a:cubicBezTo>
                    <a:pt x="6075" y="43125"/>
                    <a:pt x="5997" y="43134"/>
                    <a:pt x="5911" y="43168"/>
                  </a:cubicBezTo>
                  <a:cubicBezTo>
                    <a:pt x="5964" y="43274"/>
                    <a:pt x="6016" y="43319"/>
                    <a:pt x="6085" y="43319"/>
                  </a:cubicBezTo>
                  <a:cubicBezTo>
                    <a:pt x="6106" y="43319"/>
                    <a:pt x="6128" y="43315"/>
                    <a:pt x="6153" y="43307"/>
                  </a:cubicBezTo>
                  <a:cubicBezTo>
                    <a:pt x="6306" y="43237"/>
                    <a:pt x="6459" y="43201"/>
                    <a:pt x="6610" y="43201"/>
                  </a:cubicBezTo>
                  <a:cubicBezTo>
                    <a:pt x="6834" y="43201"/>
                    <a:pt x="7053" y="43280"/>
                    <a:pt x="7259" y="43445"/>
                  </a:cubicBezTo>
                  <a:cubicBezTo>
                    <a:pt x="7276" y="43462"/>
                    <a:pt x="7302" y="43471"/>
                    <a:pt x="7328" y="43471"/>
                  </a:cubicBezTo>
                  <a:cubicBezTo>
                    <a:pt x="7354" y="43471"/>
                    <a:pt x="7380" y="43462"/>
                    <a:pt x="7397" y="43445"/>
                  </a:cubicBezTo>
                  <a:cubicBezTo>
                    <a:pt x="7363" y="43410"/>
                    <a:pt x="7293" y="43376"/>
                    <a:pt x="7293" y="43307"/>
                  </a:cubicBezTo>
                  <a:cubicBezTo>
                    <a:pt x="7293" y="43237"/>
                    <a:pt x="7363" y="43237"/>
                    <a:pt x="7432" y="43237"/>
                  </a:cubicBezTo>
                  <a:cubicBezTo>
                    <a:pt x="7501" y="43272"/>
                    <a:pt x="7570" y="43307"/>
                    <a:pt x="7674" y="43341"/>
                  </a:cubicBezTo>
                  <a:cubicBezTo>
                    <a:pt x="7950" y="43479"/>
                    <a:pt x="8227" y="43618"/>
                    <a:pt x="8503" y="43756"/>
                  </a:cubicBezTo>
                  <a:cubicBezTo>
                    <a:pt x="8641" y="43825"/>
                    <a:pt x="8711" y="43929"/>
                    <a:pt x="8814" y="44032"/>
                  </a:cubicBezTo>
                  <a:cubicBezTo>
                    <a:pt x="8918" y="44171"/>
                    <a:pt x="8953" y="44343"/>
                    <a:pt x="9125" y="44447"/>
                  </a:cubicBezTo>
                  <a:lnTo>
                    <a:pt x="9056" y="44136"/>
                  </a:lnTo>
                  <a:lnTo>
                    <a:pt x="9056" y="44136"/>
                  </a:lnTo>
                  <a:cubicBezTo>
                    <a:pt x="9471" y="44343"/>
                    <a:pt x="9609" y="44724"/>
                    <a:pt x="9782" y="45035"/>
                  </a:cubicBezTo>
                  <a:cubicBezTo>
                    <a:pt x="9955" y="45380"/>
                    <a:pt x="10059" y="45761"/>
                    <a:pt x="10266" y="46072"/>
                  </a:cubicBezTo>
                  <a:cubicBezTo>
                    <a:pt x="10370" y="45968"/>
                    <a:pt x="10231" y="45864"/>
                    <a:pt x="10266" y="45795"/>
                  </a:cubicBezTo>
                  <a:lnTo>
                    <a:pt x="10266" y="45795"/>
                  </a:lnTo>
                  <a:cubicBezTo>
                    <a:pt x="10957" y="46556"/>
                    <a:pt x="11165" y="47109"/>
                    <a:pt x="10957" y="47696"/>
                  </a:cubicBezTo>
                  <a:cubicBezTo>
                    <a:pt x="10750" y="47558"/>
                    <a:pt x="10819" y="47281"/>
                    <a:pt x="10646" y="47109"/>
                  </a:cubicBezTo>
                  <a:lnTo>
                    <a:pt x="10646" y="47109"/>
                  </a:lnTo>
                  <a:cubicBezTo>
                    <a:pt x="10615" y="47172"/>
                    <a:pt x="10669" y="47321"/>
                    <a:pt x="10549" y="47321"/>
                  </a:cubicBezTo>
                  <a:cubicBezTo>
                    <a:pt x="10537" y="47321"/>
                    <a:pt x="10523" y="47319"/>
                    <a:pt x="10508" y="47316"/>
                  </a:cubicBezTo>
                  <a:lnTo>
                    <a:pt x="10508" y="47316"/>
                  </a:lnTo>
                  <a:cubicBezTo>
                    <a:pt x="10543" y="47523"/>
                    <a:pt x="10750" y="47593"/>
                    <a:pt x="10819" y="47765"/>
                  </a:cubicBezTo>
                  <a:cubicBezTo>
                    <a:pt x="11061" y="48215"/>
                    <a:pt x="10888" y="48630"/>
                    <a:pt x="10819" y="49148"/>
                  </a:cubicBezTo>
                  <a:cubicBezTo>
                    <a:pt x="10577" y="48906"/>
                    <a:pt x="10681" y="48595"/>
                    <a:pt x="10508" y="48388"/>
                  </a:cubicBezTo>
                  <a:lnTo>
                    <a:pt x="10508" y="48388"/>
                  </a:lnTo>
                  <a:cubicBezTo>
                    <a:pt x="10508" y="48560"/>
                    <a:pt x="10612" y="48768"/>
                    <a:pt x="10612" y="48941"/>
                  </a:cubicBezTo>
                  <a:cubicBezTo>
                    <a:pt x="10439" y="48941"/>
                    <a:pt x="10439" y="48837"/>
                    <a:pt x="10404" y="48733"/>
                  </a:cubicBezTo>
                  <a:cubicBezTo>
                    <a:pt x="10301" y="48560"/>
                    <a:pt x="10231" y="48353"/>
                    <a:pt x="10128" y="48180"/>
                  </a:cubicBezTo>
                  <a:cubicBezTo>
                    <a:pt x="9920" y="47869"/>
                    <a:pt x="9748" y="47558"/>
                    <a:pt x="9713" y="47178"/>
                  </a:cubicBezTo>
                  <a:cubicBezTo>
                    <a:pt x="9644" y="46590"/>
                    <a:pt x="9194" y="46245"/>
                    <a:pt x="8572" y="46210"/>
                  </a:cubicBezTo>
                  <a:lnTo>
                    <a:pt x="8538" y="46210"/>
                  </a:lnTo>
                  <a:cubicBezTo>
                    <a:pt x="8054" y="46175"/>
                    <a:pt x="7639" y="46037"/>
                    <a:pt x="7259" y="45657"/>
                  </a:cubicBezTo>
                  <a:cubicBezTo>
                    <a:pt x="6982" y="45380"/>
                    <a:pt x="6671" y="45000"/>
                    <a:pt x="6222" y="44931"/>
                  </a:cubicBezTo>
                  <a:cubicBezTo>
                    <a:pt x="6084" y="44897"/>
                    <a:pt x="5980" y="44793"/>
                    <a:pt x="5911" y="44689"/>
                  </a:cubicBezTo>
                  <a:cubicBezTo>
                    <a:pt x="5842" y="44516"/>
                    <a:pt x="5738" y="44378"/>
                    <a:pt x="5634" y="44240"/>
                  </a:cubicBezTo>
                  <a:cubicBezTo>
                    <a:pt x="5498" y="43990"/>
                    <a:pt x="5436" y="43904"/>
                    <a:pt x="5293" y="43904"/>
                  </a:cubicBezTo>
                  <a:cubicBezTo>
                    <a:pt x="5217" y="43904"/>
                    <a:pt x="5120" y="43928"/>
                    <a:pt x="4978" y="43963"/>
                  </a:cubicBezTo>
                  <a:cubicBezTo>
                    <a:pt x="4736" y="44032"/>
                    <a:pt x="4528" y="44102"/>
                    <a:pt x="4252" y="44136"/>
                  </a:cubicBezTo>
                  <a:cubicBezTo>
                    <a:pt x="4044" y="44136"/>
                    <a:pt x="3906" y="44067"/>
                    <a:pt x="3837" y="43860"/>
                  </a:cubicBezTo>
                  <a:cubicBezTo>
                    <a:pt x="3768" y="43618"/>
                    <a:pt x="3768" y="43376"/>
                    <a:pt x="3733" y="43134"/>
                  </a:cubicBezTo>
                  <a:cubicBezTo>
                    <a:pt x="3733" y="42961"/>
                    <a:pt x="3837" y="42753"/>
                    <a:pt x="3664" y="42581"/>
                  </a:cubicBezTo>
                  <a:cubicBezTo>
                    <a:pt x="3422" y="42373"/>
                    <a:pt x="3215" y="42097"/>
                    <a:pt x="2834" y="42097"/>
                  </a:cubicBezTo>
                  <a:cubicBezTo>
                    <a:pt x="2731" y="42097"/>
                    <a:pt x="2627" y="42131"/>
                    <a:pt x="2523" y="42131"/>
                  </a:cubicBezTo>
                  <a:cubicBezTo>
                    <a:pt x="2109" y="42097"/>
                    <a:pt x="2039" y="42028"/>
                    <a:pt x="1936" y="41717"/>
                  </a:cubicBezTo>
                  <a:cubicBezTo>
                    <a:pt x="1867" y="41405"/>
                    <a:pt x="2005" y="41094"/>
                    <a:pt x="2281" y="40956"/>
                  </a:cubicBezTo>
                  <a:cubicBezTo>
                    <a:pt x="2454" y="40887"/>
                    <a:pt x="2627" y="40783"/>
                    <a:pt x="2765" y="40645"/>
                  </a:cubicBezTo>
                  <a:cubicBezTo>
                    <a:pt x="3007" y="40403"/>
                    <a:pt x="2973" y="40196"/>
                    <a:pt x="2662" y="39988"/>
                  </a:cubicBezTo>
                  <a:cubicBezTo>
                    <a:pt x="2454" y="39850"/>
                    <a:pt x="2281" y="39815"/>
                    <a:pt x="2039" y="39815"/>
                  </a:cubicBezTo>
                  <a:cubicBezTo>
                    <a:pt x="1763" y="39815"/>
                    <a:pt x="1452" y="39815"/>
                    <a:pt x="1175" y="39677"/>
                  </a:cubicBezTo>
                  <a:cubicBezTo>
                    <a:pt x="933" y="39539"/>
                    <a:pt x="830" y="39332"/>
                    <a:pt x="933" y="39055"/>
                  </a:cubicBezTo>
                  <a:cubicBezTo>
                    <a:pt x="1106" y="38709"/>
                    <a:pt x="1383" y="38433"/>
                    <a:pt x="1659" y="38191"/>
                  </a:cubicBezTo>
                  <a:cubicBezTo>
                    <a:pt x="1737" y="38113"/>
                    <a:pt x="1873" y="38074"/>
                    <a:pt x="2009" y="38074"/>
                  </a:cubicBezTo>
                  <a:cubicBezTo>
                    <a:pt x="2055" y="38074"/>
                    <a:pt x="2100" y="38079"/>
                    <a:pt x="2143" y="38087"/>
                  </a:cubicBezTo>
                  <a:cubicBezTo>
                    <a:pt x="2247" y="38122"/>
                    <a:pt x="2316" y="38156"/>
                    <a:pt x="2420" y="38156"/>
                  </a:cubicBezTo>
                  <a:cubicBezTo>
                    <a:pt x="2558" y="38156"/>
                    <a:pt x="2662" y="38087"/>
                    <a:pt x="2696" y="37949"/>
                  </a:cubicBezTo>
                  <a:cubicBezTo>
                    <a:pt x="2731" y="37811"/>
                    <a:pt x="2627" y="37776"/>
                    <a:pt x="2523" y="37742"/>
                  </a:cubicBezTo>
                  <a:cubicBezTo>
                    <a:pt x="2454" y="37707"/>
                    <a:pt x="2351" y="37672"/>
                    <a:pt x="2281" y="37638"/>
                  </a:cubicBezTo>
                  <a:cubicBezTo>
                    <a:pt x="1970" y="37430"/>
                    <a:pt x="1936" y="37258"/>
                    <a:pt x="2212" y="37016"/>
                  </a:cubicBezTo>
                  <a:cubicBezTo>
                    <a:pt x="2247" y="36981"/>
                    <a:pt x="2247" y="36947"/>
                    <a:pt x="2281" y="36912"/>
                  </a:cubicBezTo>
                  <a:cubicBezTo>
                    <a:pt x="2247" y="36739"/>
                    <a:pt x="2109" y="36705"/>
                    <a:pt x="2039" y="36601"/>
                  </a:cubicBezTo>
                  <a:cubicBezTo>
                    <a:pt x="1867" y="36324"/>
                    <a:pt x="1970" y="36082"/>
                    <a:pt x="2247" y="36013"/>
                  </a:cubicBezTo>
                  <a:cubicBezTo>
                    <a:pt x="2308" y="35993"/>
                    <a:pt x="2368" y="35985"/>
                    <a:pt x="2429" y="35985"/>
                  </a:cubicBezTo>
                  <a:cubicBezTo>
                    <a:pt x="2576" y="35985"/>
                    <a:pt x="2722" y="36034"/>
                    <a:pt x="2869" y="36082"/>
                  </a:cubicBezTo>
                  <a:cubicBezTo>
                    <a:pt x="3019" y="36117"/>
                    <a:pt x="3119" y="36140"/>
                    <a:pt x="3194" y="36140"/>
                  </a:cubicBezTo>
                  <a:cubicBezTo>
                    <a:pt x="3345" y="36140"/>
                    <a:pt x="3399" y="36048"/>
                    <a:pt x="3560" y="35771"/>
                  </a:cubicBezTo>
                  <a:cubicBezTo>
                    <a:pt x="3629" y="35668"/>
                    <a:pt x="3664" y="35564"/>
                    <a:pt x="3802" y="35564"/>
                  </a:cubicBezTo>
                  <a:cubicBezTo>
                    <a:pt x="4528" y="35598"/>
                    <a:pt x="5185" y="35840"/>
                    <a:pt x="5634" y="36463"/>
                  </a:cubicBezTo>
                  <a:cubicBezTo>
                    <a:pt x="5669" y="36532"/>
                    <a:pt x="5703" y="36635"/>
                    <a:pt x="5738" y="36739"/>
                  </a:cubicBezTo>
                  <a:cubicBezTo>
                    <a:pt x="5773" y="36981"/>
                    <a:pt x="5876" y="37258"/>
                    <a:pt x="5876" y="37500"/>
                  </a:cubicBezTo>
                  <a:cubicBezTo>
                    <a:pt x="5945" y="37880"/>
                    <a:pt x="6118" y="38191"/>
                    <a:pt x="6429" y="38433"/>
                  </a:cubicBezTo>
                  <a:cubicBezTo>
                    <a:pt x="6533" y="38502"/>
                    <a:pt x="6637" y="38640"/>
                    <a:pt x="6740" y="38778"/>
                  </a:cubicBezTo>
                  <a:cubicBezTo>
                    <a:pt x="6766" y="38829"/>
                    <a:pt x="6828" y="38861"/>
                    <a:pt x="6887" y="38861"/>
                  </a:cubicBezTo>
                  <a:cubicBezTo>
                    <a:pt x="6908" y="38861"/>
                    <a:pt x="6929" y="38857"/>
                    <a:pt x="6948" y="38848"/>
                  </a:cubicBezTo>
                  <a:cubicBezTo>
                    <a:pt x="7051" y="38813"/>
                    <a:pt x="7086" y="38744"/>
                    <a:pt x="7086" y="38640"/>
                  </a:cubicBezTo>
                  <a:cubicBezTo>
                    <a:pt x="7086" y="38398"/>
                    <a:pt x="7017" y="38122"/>
                    <a:pt x="7086" y="37845"/>
                  </a:cubicBezTo>
                  <a:cubicBezTo>
                    <a:pt x="7086" y="37742"/>
                    <a:pt x="7051" y="37603"/>
                    <a:pt x="7190" y="37569"/>
                  </a:cubicBezTo>
                  <a:cubicBezTo>
                    <a:pt x="7219" y="37563"/>
                    <a:pt x="7248" y="37560"/>
                    <a:pt x="7275" y="37560"/>
                  </a:cubicBezTo>
                  <a:cubicBezTo>
                    <a:pt x="7408" y="37560"/>
                    <a:pt x="7513" y="37627"/>
                    <a:pt x="7570" y="37742"/>
                  </a:cubicBezTo>
                  <a:cubicBezTo>
                    <a:pt x="7812" y="38122"/>
                    <a:pt x="8019" y="38537"/>
                    <a:pt x="7916" y="39055"/>
                  </a:cubicBezTo>
                  <a:cubicBezTo>
                    <a:pt x="7881" y="39228"/>
                    <a:pt x="7846" y="39401"/>
                    <a:pt x="7812" y="39573"/>
                  </a:cubicBezTo>
                  <a:cubicBezTo>
                    <a:pt x="7777" y="39919"/>
                    <a:pt x="7812" y="40230"/>
                    <a:pt x="8054" y="40507"/>
                  </a:cubicBezTo>
                  <a:cubicBezTo>
                    <a:pt x="8165" y="40640"/>
                    <a:pt x="8247" y="40702"/>
                    <a:pt x="8356" y="40702"/>
                  </a:cubicBezTo>
                  <a:cubicBezTo>
                    <a:pt x="8416" y="40702"/>
                    <a:pt x="8485" y="40682"/>
                    <a:pt x="8572" y="40645"/>
                  </a:cubicBezTo>
                  <a:cubicBezTo>
                    <a:pt x="8572" y="40645"/>
                    <a:pt x="8607" y="40610"/>
                    <a:pt x="8607" y="40610"/>
                  </a:cubicBezTo>
                  <a:cubicBezTo>
                    <a:pt x="8826" y="40507"/>
                    <a:pt x="8996" y="40452"/>
                    <a:pt x="9146" y="40452"/>
                  </a:cubicBezTo>
                  <a:cubicBezTo>
                    <a:pt x="9399" y="40452"/>
                    <a:pt x="9591" y="40609"/>
                    <a:pt x="9851" y="40956"/>
                  </a:cubicBezTo>
                  <a:cubicBezTo>
                    <a:pt x="9907" y="41040"/>
                    <a:pt x="9964" y="41148"/>
                    <a:pt x="10076" y="41148"/>
                  </a:cubicBezTo>
                  <a:cubicBezTo>
                    <a:pt x="10101" y="41148"/>
                    <a:pt x="10130" y="41142"/>
                    <a:pt x="10162" y="41129"/>
                  </a:cubicBezTo>
                  <a:cubicBezTo>
                    <a:pt x="10370" y="41094"/>
                    <a:pt x="10335" y="40922"/>
                    <a:pt x="10335" y="40783"/>
                  </a:cubicBezTo>
                  <a:cubicBezTo>
                    <a:pt x="10335" y="40230"/>
                    <a:pt x="10439" y="39712"/>
                    <a:pt x="10370" y="39159"/>
                  </a:cubicBezTo>
                  <a:cubicBezTo>
                    <a:pt x="10301" y="38882"/>
                    <a:pt x="10197" y="38640"/>
                    <a:pt x="9920" y="38467"/>
                  </a:cubicBezTo>
                  <a:cubicBezTo>
                    <a:pt x="9644" y="38295"/>
                    <a:pt x="9333" y="38156"/>
                    <a:pt x="9125" y="37880"/>
                  </a:cubicBezTo>
                  <a:cubicBezTo>
                    <a:pt x="8883" y="37569"/>
                    <a:pt x="8849" y="37500"/>
                    <a:pt x="9056" y="37188"/>
                  </a:cubicBezTo>
                  <a:cubicBezTo>
                    <a:pt x="9229" y="36947"/>
                    <a:pt x="9194" y="36774"/>
                    <a:pt x="9022" y="36566"/>
                  </a:cubicBezTo>
                  <a:cubicBezTo>
                    <a:pt x="8918" y="36428"/>
                    <a:pt x="8849" y="36255"/>
                    <a:pt x="8745" y="36117"/>
                  </a:cubicBezTo>
                  <a:cubicBezTo>
                    <a:pt x="8503" y="35737"/>
                    <a:pt x="8158" y="35495"/>
                    <a:pt x="7674" y="35460"/>
                  </a:cubicBezTo>
                  <a:cubicBezTo>
                    <a:pt x="7363" y="35426"/>
                    <a:pt x="7086" y="35253"/>
                    <a:pt x="6982" y="34942"/>
                  </a:cubicBezTo>
                  <a:cubicBezTo>
                    <a:pt x="6879" y="34734"/>
                    <a:pt x="6948" y="34596"/>
                    <a:pt x="7155" y="34492"/>
                  </a:cubicBezTo>
                  <a:cubicBezTo>
                    <a:pt x="7224" y="34492"/>
                    <a:pt x="7293" y="34492"/>
                    <a:pt x="7363" y="34458"/>
                  </a:cubicBezTo>
                  <a:cubicBezTo>
                    <a:pt x="7674" y="34320"/>
                    <a:pt x="7950" y="33939"/>
                    <a:pt x="7916" y="33628"/>
                  </a:cubicBezTo>
                  <a:cubicBezTo>
                    <a:pt x="7916" y="33455"/>
                    <a:pt x="7812" y="33386"/>
                    <a:pt x="7743" y="33283"/>
                  </a:cubicBezTo>
                  <a:cubicBezTo>
                    <a:pt x="7432" y="33006"/>
                    <a:pt x="7086" y="32695"/>
                    <a:pt x="6809" y="32384"/>
                  </a:cubicBezTo>
                  <a:cubicBezTo>
                    <a:pt x="6637" y="32142"/>
                    <a:pt x="6533" y="31935"/>
                    <a:pt x="6637" y="31658"/>
                  </a:cubicBezTo>
                  <a:cubicBezTo>
                    <a:pt x="6671" y="31451"/>
                    <a:pt x="6775" y="31347"/>
                    <a:pt x="6948" y="31278"/>
                  </a:cubicBezTo>
                  <a:cubicBezTo>
                    <a:pt x="6970" y="31273"/>
                    <a:pt x="6992" y="31271"/>
                    <a:pt x="7012" y="31271"/>
                  </a:cubicBezTo>
                  <a:close/>
                  <a:moveTo>
                    <a:pt x="11476" y="49217"/>
                  </a:moveTo>
                  <a:cubicBezTo>
                    <a:pt x="11579" y="49321"/>
                    <a:pt x="11545" y="49390"/>
                    <a:pt x="11545" y="49494"/>
                  </a:cubicBezTo>
                  <a:cubicBezTo>
                    <a:pt x="11441" y="49390"/>
                    <a:pt x="11476" y="49321"/>
                    <a:pt x="11476" y="49217"/>
                  </a:cubicBezTo>
                  <a:close/>
                  <a:moveTo>
                    <a:pt x="11067" y="49402"/>
                  </a:moveTo>
                  <a:cubicBezTo>
                    <a:pt x="11084" y="49402"/>
                    <a:pt x="11096" y="49419"/>
                    <a:pt x="11096" y="49459"/>
                  </a:cubicBezTo>
                  <a:cubicBezTo>
                    <a:pt x="11096" y="49494"/>
                    <a:pt x="11096" y="49528"/>
                    <a:pt x="11061" y="49563"/>
                  </a:cubicBezTo>
                  <a:cubicBezTo>
                    <a:pt x="11061" y="49573"/>
                    <a:pt x="11058" y="49577"/>
                    <a:pt x="11054" y="49577"/>
                  </a:cubicBezTo>
                  <a:cubicBezTo>
                    <a:pt x="11044" y="49577"/>
                    <a:pt x="11026" y="49553"/>
                    <a:pt x="11026" y="49528"/>
                  </a:cubicBezTo>
                  <a:cubicBezTo>
                    <a:pt x="11026" y="49494"/>
                    <a:pt x="11026" y="49459"/>
                    <a:pt x="11026" y="49425"/>
                  </a:cubicBezTo>
                  <a:cubicBezTo>
                    <a:pt x="11041" y="49410"/>
                    <a:pt x="11055" y="49402"/>
                    <a:pt x="11067" y="49402"/>
                  </a:cubicBezTo>
                  <a:close/>
                  <a:moveTo>
                    <a:pt x="11026" y="49839"/>
                  </a:moveTo>
                  <a:cubicBezTo>
                    <a:pt x="11026" y="49839"/>
                    <a:pt x="11026" y="49874"/>
                    <a:pt x="11061" y="49874"/>
                  </a:cubicBezTo>
                  <a:cubicBezTo>
                    <a:pt x="11061" y="49908"/>
                    <a:pt x="11061" y="49943"/>
                    <a:pt x="11026" y="49943"/>
                  </a:cubicBezTo>
                  <a:cubicBezTo>
                    <a:pt x="10992" y="49908"/>
                    <a:pt x="10992" y="49908"/>
                    <a:pt x="10992" y="49874"/>
                  </a:cubicBezTo>
                  <a:cubicBezTo>
                    <a:pt x="10992" y="49857"/>
                    <a:pt x="10992" y="49848"/>
                    <a:pt x="10996" y="49848"/>
                  </a:cubicBezTo>
                  <a:cubicBezTo>
                    <a:pt x="11001" y="49848"/>
                    <a:pt x="11009" y="49857"/>
                    <a:pt x="11026" y="49874"/>
                  </a:cubicBezTo>
                  <a:lnTo>
                    <a:pt x="11026" y="49839"/>
                  </a:lnTo>
                  <a:close/>
                  <a:moveTo>
                    <a:pt x="16345" y="35508"/>
                  </a:moveTo>
                  <a:cubicBezTo>
                    <a:pt x="16420" y="35508"/>
                    <a:pt x="16471" y="35582"/>
                    <a:pt x="16591" y="35702"/>
                  </a:cubicBezTo>
                  <a:cubicBezTo>
                    <a:pt x="17041" y="36117"/>
                    <a:pt x="16868" y="36532"/>
                    <a:pt x="16730" y="36947"/>
                  </a:cubicBezTo>
                  <a:cubicBezTo>
                    <a:pt x="16522" y="37500"/>
                    <a:pt x="16246" y="38018"/>
                    <a:pt x="16038" y="38571"/>
                  </a:cubicBezTo>
                  <a:cubicBezTo>
                    <a:pt x="15935" y="38882"/>
                    <a:pt x="15831" y="39159"/>
                    <a:pt x="15693" y="39470"/>
                  </a:cubicBezTo>
                  <a:cubicBezTo>
                    <a:pt x="15624" y="39643"/>
                    <a:pt x="15589" y="39850"/>
                    <a:pt x="15382" y="39919"/>
                  </a:cubicBezTo>
                  <a:cubicBezTo>
                    <a:pt x="15313" y="39954"/>
                    <a:pt x="15278" y="40023"/>
                    <a:pt x="15278" y="40092"/>
                  </a:cubicBezTo>
                  <a:cubicBezTo>
                    <a:pt x="15105" y="40749"/>
                    <a:pt x="14587" y="41198"/>
                    <a:pt x="14276" y="41751"/>
                  </a:cubicBezTo>
                  <a:cubicBezTo>
                    <a:pt x="14206" y="41855"/>
                    <a:pt x="14103" y="41924"/>
                    <a:pt x="14068" y="42028"/>
                  </a:cubicBezTo>
                  <a:cubicBezTo>
                    <a:pt x="13515" y="43168"/>
                    <a:pt x="12928" y="44274"/>
                    <a:pt x="12374" y="45415"/>
                  </a:cubicBezTo>
                  <a:cubicBezTo>
                    <a:pt x="12236" y="45657"/>
                    <a:pt x="12236" y="45933"/>
                    <a:pt x="12167" y="46175"/>
                  </a:cubicBezTo>
                  <a:cubicBezTo>
                    <a:pt x="12063" y="46625"/>
                    <a:pt x="11994" y="47109"/>
                    <a:pt x="11925" y="47593"/>
                  </a:cubicBezTo>
                  <a:cubicBezTo>
                    <a:pt x="11891" y="47731"/>
                    <a:pt x="11891" y="47869"/>
                    <a:pt x="11960" y="48042"/>
                  </a:cubicBezTo>
                  <a:cubicBezTo>
                    <a:pt x="12133" y="47904"/>
                    <a:pt x="11994" y="47593"/>
                    <a:pt x="12236" y="47454"/>
                  </a:cubicBezTo>
                  <a:lnTo>
                    <a:pt x="12236" y="47454"/>
                  </a:lnTo>
                  <a:cubicBezTo>
                    <a:pt x="12133" y="48318"/>
                    <a:pt x="12133" y="49148"/>
                    <a:pt x="11856" y="49978"/>
                  </a:cubicBezTo>
                  <a:cubicBezTo>
                    <a:pt x="11787" y="49908"/>
                    <a:pt x="11752" y="49805"/>
                    <a:pt x="11752" y="49736"/>
                  </a:cubicBezTo>
                  <a:cubicBezTo>
                    <a:pt x="11752" y="48768"/>
                    <a:pt x="11649" y="47835"/>
                    <a:pt x="11718" y="46901"/>
                  </a:cubicBezTo>
                  <a:cubicBezTo>
                    <a:pt x="11752" y="46590"/>
                    <a:pt x="11787" y="46314"/>
                    <a:pt x="11718" y="46003"/>
                  </a:cubicBezTo>
                  <a:cubicBezTo>
                    <a:pt x="11614" y="45588"/>
                    <a:pt x="11821" y="45173"/>
                    <a:pt x="11960" y="44758"/>
                  </a:cubicBezTo>
                  <a:cubicBezTo>
                    <a:pt x="12236" y="44689"/>
                    <a:pt x="12271" y="44378"/>
                    <a:pt x="12409" y="44205"/>
                  </a:cubicBezTo>
                  <a:lnTo>
                    <a:pt x="12409" y="44205"/>
                  </a:lnTo>
                  <a:cubicBezTo>
                    <a:pt x="12547" y="44240"/>
                    <a:pt x="12374" y="44343"/>
                    <a:pt x="12478" y="44413"/>
                  </a:cubicBezTo>
                  <a:cubicBezTo>
                    <a:pt x="12651" y="44240"/>
                    <a:pt x="12616" y="43963"/>
                    <a:pt x="12858" y="43860"/>
                  </a:cubicBezTo>
                  <a:cubicBezTo>
                    <a:pt x="12893" y="43825"/>
                    <a:pt x="12893" y="43756"/>
                    <a:pt x="12858" y="43687"/>
                  </a:cubicBezTo>
                  <a:cubicBezTo>
                    <a:pt x="12686" y="43445"/>
                    <a:pt x="12858" y="43237"/>
                    <a:pt x="12962" y="42995"/>
                  </a:cubicBezTo>
                  <a:cubicBezTo>
                    <a:pt x="13031" y="42857"/>
                    <a:pt x="13135" y="42719"/>
                    <a:pt x="13135" y="42512"/>
                  </a:cubicBezTo>
                  <a:lnTo>
                    <a:pt x="13135" y="42512"/>
                  </a:lnTo>
                  <a:cubicBezTo>
                    <a:pt x="12928" y="42650"/>
                    <a:pt x="12893" y="42857"/>
                    <a:pt x="12824" y="43030"/>
                  </a:cubicBezTo>
                  <a:cubicBezTo>
                    <a:pt x="12616" y="43376"/>
                    <a:pt x="12444" y="43756"/>
                    <a:pt x="12167" y="44102"/>
                  </a:cubicBezTo>
                  <a:cubicBezTo>
                    <a:pt x="12202" y="43929"/>
                    <a:pt x="12202" y="43756"/>
                    <a:pt x="12271" y="43618"/>
                  </a:cubicBezTo>
                  <a:cubicBezTo>
                    <a:pt x="12444" y="43168"/>
                    <a:pt x="12651" y="42719"/>
                    <a:pt x="12858" y="42270"/>
                  </a:cubicBezTo>
                  <a:cubicBezTo>
                    <a:pt x="13169" y="41613"/>
                    <a:pt x="13481" y="40956"/>
                    <a:pt x="13895" y="40368"/>
                  </a:cubicBezTo>
                  <a:cubicBezTo>
                    <a:pt x="14068" y="40127"/>
                    <a:pt x="13895" y="39919"/>
                    <a:pt x="13792" y="39781"/>
                  </a:cubicBezTo>
                  <a:cubicBezTo>
                    <a:pt x="13584" y="39504"/>
                    <a:pt x="13619" y="39297"/>
                    <a:pt x="13757" y="39020"/>
                  </a:cubicBezTo>
                  <a:cubicBezTo>
                    <a:pt x="13999" y="38502"/>
                    <a:pt x="14310" y="38053"/>
                    <a:pt x="14690" y="37603"/>
                  </a:cubicBezTo>
                  <a:cubicBezTo>
                    <a:pt x="14932" y="37327"/>
                    <a:pt x="15071" y="36981"/>
                    <a:pt x="15105" y="36601"/>
                  </a:cubicBezTo>
                  <a:cubicBezTo>
                    <a:pt x="15105" y="36290"/>
                    <a:pt x="15243" y="36048"/>
                    <a:pt x="15554" y="35944"/>
                  </a:cubicBezTo>
                  <a:cubicBezTo>
                    <a:pt x="15762" y="35875"/>
                    <a:pt x="15935" y="35737"/>
                    <a:pt x="16108" y="35633"/>
                  </a:cubicBezTo>
                  <a:cubicBezTo>
                    <a:pt x="16223" y="35546"/>
                    <a:pt x="16291" y="35508"/>
                    <a:pt x="16345" y="35508"/>
                  </a:cubicBezTo>
                  <a:close/>
                  <a:moveTo>
                    <a:pt x="17352" y="48699"/>
                  </a:moveTo>
                  <a:lnTo>
                    <a:pt x="17352" y="48699"/>
                  </a:lnTo>
                  <a:cubicBezTo>
                    <a:pt x="17283" y="48975"/>
                    <a:pt x="16661" y="50496"/>
                    <a:pt x="16488" y="50669"/>
                  </a:cubicBezTo>
                  <a:cubicBezTo>
                    <a:pt x="16557" y="50047"/>
                    <a:pt x="17041" y="48941"/>
                    <a:pt x="17352" y="48699"/>
                  </a:cubicBezTo>
                  <a:close/>
                  <a:moveTo>
                    <a:pt x="11476" y="49874"/>
                  </a:moveTo>
                  <a:lnTo>
                    <a:pt x="11476" y="49874"/>
                  </a:lnTo>
                  <a:cubicBezTo>
                    <a:pt x="11579" y="50220"/>
                    <a:pt x="11579" y="50565"/>
                    <a:pt x="11510" y="50945"/>
                  </a:cubicBezTo>
                  <a:cubicBezTo>
                    <a:pt x="11441" y="50565"/>
                    <a:pt x="11338" y="50220"/>
                    <a:pt x="11476" y="49874"/>
                  </a:cubicBezTo>
                  <a:close/>
                  <a:moveTo>
                    <a:pt x="16038" y="50773"/>
                  </a:moveTo>
                  <a:cubicBezTo>
                    <a:pt x="16073" y="51015"/>
                    <a:pt x="16004" y="51187"/>
                    <a:pt x="15796" y="51326"/>
                  </a:cubicBezTo>
                  <a:cubicBezTo>
                    <a:pt x="15762" y="51084"/>
                    <a:pt x="15900" y="50911"/>
                    <a:pt x="16038" y="50773"/>
                  </a:cubicBezTo>
                  <a:close/>
                  <a:moveTo>
                    <a:pt x="11821" y="50876"/>
                  </a:moveTo>
                  <a:cubicBezTo>
                    <a:pt x="11891" y="50980"/>
                    <a:pt x="11891" y="51222"/>
                    <a:pt x="11821" y="51602"/>
                  </a:cubicBezTo>
                  <a:lnTo>
                    <a:pt x="11821" y="50876"/>
                  </a:lnTo>
                  <a:close/>
                  <a:moveTo>
                    <a:pt x="27415" y="51830"/>
                  </a:moveTo>
                  <a:lnTo>
                    <a:pt x="27415" y="51830"/>
                  </a:lnTo>
                  <a:cubicBezTo>
                    <a:pt x="27414" y="51835"/>
                    <a:pt x="27413" y="51840"/>
                    <a:pt x="27410" y="51844"/>
                  </a:cubicBezTo>
                  <a:lnTo>
                    <a:pt x="27445" y="51844"/>
                  </a:lnTo>
                  <a:cubicBezTo>
                    <a:pt x="27436" y="51839"/>
                    <a:pt x="27426" y="51835"/>
                    <a:pt x="27415" y="51830"/>
                  </a:cubicBezTo>
                  <a:close/>
                  <a:moveTo>
                    <a:pt x="21867" y="41410"/>
                  </a:moveTo>
                  <a:cubicBezTo>
                    <a:pt x="22040" y="41410"/>
                    <a:pt x="22098" y="41531"/>
                    <a:pt x="22122" y="41820"/>
                  </a:cubicBezTo>
                  <a:cubicBezTo>
                    <a:pt x="22122" y="41889"/>
                    <a:pt x="22122" y="41958"/>
                    <a:pt x="22122" y="41993"/>
                  </a:cubicBezTo>
                  <a:cubicBezTo>
                    <a:pt x="22226" y="42304"/>
                    <a:pt x="22156" y="42546"/>
                    <a:pt x="21845" y="42753"/>
                  </a:cubicBezTo>
                  <a:cubicBezTo>
                    <a:pt x="21672" y="42857"/>
                    <a:pt x="21534" y="42995"/>
                    <a:pt x="21707" y="43237"/>
                  </a:cubicBezTo>
                  <a:cubicBezTo>
                    <a:pt x="21776" y="43341"/>
                    <a:pt x="21742" y="43445"/>
                    <a:pt x="21638" y="43479"/>
                  </a:cubicBezTo>
                  <a:cubicBezTo>
                    <a:pt x="21500" y="43583"/>
                    <a:pt x="21361" y="43618"/>
                    <a:pt x="21189" y="43652"/>
                  </a:cubicBezTo>
                  <a:cubicBezTo>
                    <a:pt x="20912" y="43721"/>
                    <a:pt x="20912" y="43756"/>
                    <a:pt x="21016" y="43998"/>
                  </a:cubicBezTo>
                  <a:cubicBezTo>
                    <a:pt x="21119" y="44274"/>
                    <a:pt x="21154" y="44551"/>
                    <a:pt x="21119" y="44827"/>
                  </a:cubicBezTo>
                  <a:cubicBezTo>
                    <a:pt x="21085" y="44966"/>
                    <a:pt x="21050" y="45069"/>
                    <a:pt x="20877" y="45173"/>
                  </a:cubicBezTo>
                  <a:cubicBezTo>
                    <a:pt x="20359" y="45415"/>
                    <a:pt x="20255" y="45726"/>
                    <a:pt x="20359" y="46279"/>
                  </a:cubicBezTo>
                  <a:cubicBezTo>
                    <a:pt x="20497" y="46832"/>
                    <a:pt x="20532" y="47420"/>
                    <a:pt x="20428" y="48007"/>
                  </a:cubicBezTo>
                  <a:cubicBezTo>
                    <a:pt x="20394" y="48111"/>
                    <a:pt x="20324" y="48215"/>
                    <a:pt x="20290" y="48318"/>
                  </a:cubicBezTo>
                  <a:cubicBezTo>
                    <a:pt x="19806" y="49113"/>
                    <a:pt x="19391" y="49978"/>
                    <a:pt x="18942" y="50807"/>
                  </a:cubicBezTo>
                  <a:cubicBezTo>
                    <a:pt x="18873" y="50945"/>
                    <a:pt x="18804" y="51084"/>
                    <a:pt x="18838" y="51256"/>
                  </a:cubicBezTo>
                  <a:cubicBezTo>
                    <a:pt x="18873" y="51326"/>
                    <a:pt x="18838" y="51429"/>
                    <a:pt x="18769" y="51429"/>
                  </a:cubicBezTo>
                  <a:cubicBezTo>
                    <a:pt x="18354" y="51568"/>
                    <a:pt x="18216" y="51982"/>
                    <a:pt x="17939" y="52224"/>
                  </a:cubicBezTo>
                  <a:cubicBezTo>
                    <a:pt x="17352" y="52743"/>
                    <a:pt x="16868" y="53365"/>
                    <a:pt x="16315" y="53953"/>
                  </a:cubicBezTo>
                  <a:cubicBezTo>
                    <a:pt x="16211" y="54091"/>
                    <a:pt x="16177" y="54264"/>
                    <a:pt x="15935" y="54367"/>
                  </a:cubicBezTo>
                  <a:cubicBezTo>
                    <a:pt x="15935" y="54091"/>
                    <a:pt x="16004" y="53814"/>
                    <a:pt x="16073" y="53572"/>
                  </a:cubicBezTo>
                  <a:cubicBezTo>
                    <a:pt x="16177" y="53123"/>
                    <a:pt x="16280" y="52674"/>
                    <a:pt x="16384" y="52224"/>
                  </a:cubicBezTo>
                  <a:cubicBezTo>
                    <a:pt x="16453" y="51844"/>
                    <a:pt x="16591" y="51498"/>
                    <a:pt x="16730" y="51153"/>
                  </a:cubicBezTo>
                  <a:cubicBezTo>
                    <a:pt x="17110" y="50220"/>
                    <a:pt x="17456" y="49286"/>
                    <a:pt x="17767" y="48318"/>
                  </a:cubicBezTo>
                  <a:cubicBezTo>
                    <a:pt x="17836" y="48111"/>
                    <a:pt x="17939" y="47904"/>
                    <a:pt x="18043" y="47731"/>
                  </a:cubicBezTo>
                  <a:cubicBezTo>
                    <a:pt x="18838" y="46348"/>
                    <a:pt x="19426" y="44897"/>
                    <a:pt x="19875" y="43410"/>
                  </a:cubicBezTo>
                  <a:cubicBezTo>
                    <a:pt x="20048" y="42823"/>
                    <a:pt x="20290" y="42304"/>
                    <a:pt x="20566" y="41751"/>
                  </a:cubicBezTo>
                  <a:cubicBezTo>
                    <a:pt x="20620" y="41643"/>
                    <a:pt x="20695" y="41556"/>
                    <a:pt x="20808" y="41556"/>
                  </a:cubicBezTo>
                  <a:cubicBezTo>
                    <a:pt x="20840" y="41556"/>
                    <a:pt x="20874" y="41563"/>
                    <a:pt x="20912" y="41578"/>
                  </a:cubicBezTo>
                  <a:cubicBezTo>
                    <a:pt x="20956" y="41585"/>
                    <a:pt x="21000" y="41587"/>
                    <a:pt x="21042" y="41587"/>
                  </a:cubicBezTo>
                  <a:cubicBezTo>
                    <a:pt x="21230" y="41587"/>
                    <a:pt x="21399" y="41531"/>
                    <a:pt x="21569" y="41475"/>
                  </a:cubicBezTo>
                  <a:cubicBezTo>
                    <a:pt x="21694" y="41433"/>
                    <a:pt x="21791" y="41410"/>
                    <a:pt x="21867" y="41410"/>
                  </a:cubicBezTo>
                  <a:close/>
                  <a:moveTo>
                    <a:pt x="10370" y="54471"/>
                  </a:moveTo>
                  <a:cubicBezTo>
                    <a:pt x="10404" y="54506"/>
                    <a:pt x="10404" y="54506"/>
                    <a:pt x="10439" y="54506"/>
                  </a:cubicBezTo>
                  <a:cubicBezTo>
                    <a:pt x="10473" y="54540"/>
                    <a:pt x="10543" y="54575"/>
                    <a:pt x="10473" y="54644"/>
                  </a:cubicBezTo>
                  <a:cubicBezTo>
                    <a:pt x="10473" y="54644"/>
                    <a:pt x="10404" y="54609"/>
                    <a:pt x="10370" y="54575"/>
                  </a:cubicBezTo>
                  <a:cubicBezTo>
                    <a:pt x="10370" y="54575"/>
                    <a:pt x="10370" y="54540"/>
                    <a:pt x="10370" y="54471"/>
                  </a:cubicBezTo>
                  <a:close/>
                  <a:moveTo>
                    <a:pt x="3075" y="46378"/>
                  </a:moveTo>
                  <a:cubicBezTo>
                    <a:pt x="3108" y="46378"/>
                    <a:pt x="3143" y="46379"/>
                    <a:pt x="3180" y="46383"/>
                  </a:cubicBezTo>
                  <a:cubicBezTo>
                    <a:pt x="3353" y="46383"/>
                    <a:pt x="3526" y="46486"/>
                    <a:pt x="3664" y="46556"/>
                  </a:cubicBezTo>
                  <a:cubicBezTo>
                    <a:pt x="4204" y="46765"/>
                    <a:pt x="4743" y="46949"/>
                    <a:pt x="5305" y="46949"/>
                  </a:cubicBezTo>
                  <a:cubicBezTo>
                    <a:pt x="5391" y="46949"/>
                    <a:pt x="5478" y="46945"/>
                    <a:pt x="5565" y="46936"/>
                  </a:cubicBezTo>
                  <a:cubicBezTo>
                    <a:pt x="5603" y="46932"/>
                    <a:pt x="5639" y="46929"/>
                    <a:pt x="5672" y="46929"/>
                  </a:cubicBezTo>
                  <a:cubicBezTo>
                    <a:pt x="5910" y="46929"/>
                    <a:pt x="6027" y="47039"/>
                    <a:pt x="6118" y="47281"/>
                  </a:cubicBezTo>
                  <a:cubicBezTo>
                    <a:pt x="6118" y="47351"/>
                    <a:pt x="6153" y="47420"/>
                    <a:pt x="6153" y="47489"/>
                  </a:cubicBezTo>
                  <a:cubicBezTo>
                    <a:pt x="6247" y="47820"/>
                    <a:pt x="6293" y="47924"/>
                    <a:pt x="6468" y="47924"/>
                  </a:cubicBezTo>
                  <a:cubicBezTo>
                    <a:pt x="6548" y="47924"/>
                    <a:pt x="6656" y="47902"/>
                    <a:pt x="6809" y="47869"/>
                  </a:cubicBezTo>
                  <a:cubicBezTo>
                    <a:pt x="6836" y="47865"/>
                    <a:pt x="6861" y="47862"/>
                    <a:pt x="6885" y="47862"/>
                  </a:cubicBezTo>
                  <a:cubicBezTo>
                    <a:pt x="7043" y="47862"/>
                    <a:pt x="7125" y="47961"/>
                    <a:pt x="7155" y="48111"/>
                  </a:cubicBezTo>
                  <a:cubicBezTo>
                    <a:pt x="7190" y="48491"/>
                    <a:pt x="7328" y="48871"/>
                    <a:pt x="7466" y="49252"/>
                  </a:cubicBezTo>
                  <a:cubicBezTo>
                    <a:pt x="7654" y="49791"/>
                    <a:pt x="7873" y="50028"/>
                    <a:pt x="8242" y="50028"/>
                  </a:cubicBezTo>
                  <a:cubicBezTo>
                    <a:pt x="8418" y="50028"/>
                    <a:pt x="8627" y="49974"/>
                    <a:pt x="8883" y="49874"/>
                  </a:cubicBezTo>
                  <a:cubicBezTo>
                    <a:pt x="9333" y="49701"/>
                    <a:pt x="9402" y="49148"/>
                    <a:pt x="9091" y="48837"/>
                  </a:cubicBezTo>
                  <a:cubicBezTo>
                    <a:pt x="9056" y="48802"/>
                    <a:pt x="8987" y="48768"/>
                    <a:pt x="8953" y="48664"/>
                  </a:cubicBezTo>
                  <a:cubicBezTo>
                    <a:pt x="9229" y="48526"/>
                    <a:pt x="9575" y="48353"/>
                    <a:pt x="9644" y="47973"/>
                  </a:cubicBezTo>
                  <a:cubicBezTo>
                    <a:pt x="9851" y="48007"/>
                    <a:pt x="9920" y="48146"/>
                    <a:pt x="9989" y="48284"/>
                  </a:cubicBezTo>
                  <a:cubicBezTo>
                    <a:pt x="10266" y="48837"/>
                    <a:pt x="10508" y="49355"/>
                    <a:pt x="10715" y="49943"/>
                  </a:cubicBezTo>
                  <a:cubicBezTo>
                    <a:pt x="10715" y="50012"/>
                    <a:pt x="10750" y="50081"/>
                    <a:pt x="10750" y="50150"/>
                  </a:cubicBezTo>
                  <a:cubicBezTo>
                    <a:pt x="10715" y="50738"/>
                    <a:pt x="11026" y="51187"/>
                    <a:pt x="11234" y="51671"/>
                  </a:cubicBezTo>
                  <a:cubicBezTo>
                    <a:pt x="11510" y="52259"/>
                    <a:pt x="11683" y="52846"/>
                    <a:pt x="11614" y="53503"/>
                  </a:cubicBezTo>
                  <a:cubicBezTo>
                    <a:pt x="11614" y="53641"/>
                    <a:pt x="11614" y="53780"/>
                    <a:pt x="11614" y="53918"/>
                  </a:cubicBezTo>
                  <a:cubicBezTo>
                    <a:pt x="11614" y="53918"/>
                    <a:pt x="11545" y="53953"/>
                    <a:pt x="11545" y="53953"/>
                  </a:cubicBezTo>
                  <a:cubicBezTo>
                    <a:pt x="11234" y="53572"/>
                    <a:pt x="10819" y="53365"/>
                    <a:pt x="10508" y="53019"/>
                  </a:cubicBezTo>
                  <a:cubicBezTo>
                    <a:pt x="9817" y="52190"/>
                    <a:pt x="8814" y="51810"/>
                    <a:pt x="8019" y="51118"/>
                  </a:cubicBezTo>
                  <a:cubicBezTo>
                    <a:pt x="7604" y="50738"/>
                    <a:pt x="7017" y="50669"/>
                    <a:pt x="6498" y="50531"/>
                  </a:cubicBezTo>
                  <a:cubicBezTo>
                    <a:pt x="5980" y="50392"/>
                    <a:pt x="5392" y="50289"/>
                    <a:pt x="4839" y="50150"/>
                  </a:cubicBezTo>
                  <a:cubicBezTo>
                    <a:pt x="4747" y="50127"/>
                    <a:pt x="4659" y="50116"/>
                    <a:pt x="4572" y="50116"/>
                  </a:cubicBezTo>
                  <a:cubicBezTo>
                    <a:pt x="4398" y="50116"/>
                    <a:pt x="4229" y="50162"/>
                    <a:pt x="4044" y="50254"/>
                  </a:cubicBezTo>
                  <a:cubicBezTo>
                    <a:pt x="4321" y="50358"/>
                    <a:pt x="4597" y="50358"/>
                    <a:pt x="4839" y="50427"/>
                  </a:cubicBezTo>
                  <a:cubicBezTo>
                    <a:pt x="5392" y="50634"/>
                    <a:pt x="5945" y="50807"/>
                    <a:pt x="6533" y="50945"/>
                  </a:cubicBezTo>
                  <a:cubicBezTo>
                    <a:pt x="7708" y="51187"/>
                    <a:pt x="8676" y="51844"/>
                    <a:pt x="9506" y="52674"/>
                  </a:cubicBezTo>
                  <a:cubicBezTo>
                    <a:pt x="9575" y="52708"/>
                    <a:pt x="9644" y="52777"/>
                    <a:pt x="9644" y="52881"/>
                  </a:cubicBezTo>
                  <a:cubicBezTo>
                    <a:pt x="9644" y="52950"/>
                    <a:pt x="9678" y="52985"/>
                    <a:pt x="9748" y="52985"/>
                  </a:cubicBezTo>
                  <a:cubicBezTo>
                    <a:pt x="10266" y="53158"/>
                    <a:pt x="10681" y="53469"/>
                    <a:pt x="10957" y="53953"/>
                  </a:cubicBezTo>
                  <a:cubicBezTo>
                    <a:pt x="10992" y="53987"/>
                    <a:pt x="11026" y="53987"/>
                    <a:pt x="11061" y="54022"/>
                  </a:cubicBezTo>
                  <a:cubicBezTo>
                    <a:pt x="11545" y="54160"/>
                    <a:pt x="11718" y="54540"/>
                    <a:pt x="11856" y="54920"/>
                  </a:cubicBezTo>
                  <a:cubicBezTo>
                    <a:pt x="11925" y="55231"/>
                    <a:pt x="11960" y="55543"/>
                    <a:pt x="11960" y="55854"/>
                  </a:cubicBezTo>
                  <a:cubicBezTo>
                    <a:pt x="11510" y="55543"/>
                    <a:pt x="11061" y="55266"/>
                    <a:pt x="10543" y="55059"/>
                  </a:cubicBezTo>
                  <a:cubicBezTo>
                    <a:pt x="10636" y="54942"/>
                    <a:pt x="10714" y="54856"/>
                    <a:pt x="10808" y="54856"/>
                  </a:cubicBezTo>
                  <a:cubicBezTo>
                    <a:pt x="10853" y="54856"/>
                    <a:pt x="10901" y="54876"/>
                    <a:pt x="10957" y="54920"/>
                  </a:cubicBezTo>
                  <a:cubicBezTo>
                    <a:pt x="11061" y="55024"/>
                    <a:pt x="11199" y="55128"/>
                    <a:pt x="11338" y="55162"/>
                  </a:cubicBezTo>
                  <a:cubicBezTo>
                    <a:pt x="11363" y="55171"/>
                    <a:pt x="11387" y="55175"/>
                    <a:pt x="11409" y="55175"/>
                  </a:cubicBezTo>
                  <a:cubicBezTo>
                    <a:pt x="11476" y="55175"/>
                    <a:pt x="11528" y="55136"/>
                    <a:pt x="11579" y="55059"/>
                  </a:cubicBezTo>
                  <a:cubicBezTo>
                    <a:pt x="11614" y="54955"/>
                    <a:pt x="11614" y="54886"/>
                    <a:pt x="11545" y="54817"/>
                  </a:cubicBezTo>
                  <a:cubicBezTo>
                    <a:pt x="11441" y="54748"/>
                    <a:pt x="11338" y="54678"/>
                    <a:pt x="11234" y="54609"/>
                  </a:cubicBezTo>
                  <a:cubicBezTo>
                    <a:pt x="10612" y="54229"/>
                    <a:pt x="9955" y="53953"/>
                    <a:pt x="9229" y="53711"/>
                  </a:cubicBezTo>
                  <a:cubicBezTo>
                    <a:pt x="8875" y="53609"/>
                    <a:pt x="8521" y="53545"/>
                    <a:pt x="8166" y="53545"/>
                  </a:cubicBezTo>
                  <a:cubicBezTo>
                    <a:pt x="8037" y="53545"/>
                    <a:pt x="7907" y="53554"/>
                    <a:pt x="7777" y="53572"/>
                  </a:cubicBezTo>
                  <a:cubicBezTo>
                    <a:pt x="7743" y="53572"/>
                    <a:pt x="7708" y="53607"/>
                    <a:pt x="7674" y="53641"/>
                  </a:cubicBezTo>
                  <a:cubicBezTo>
                    <a:pt x="7731" y="53718"/>
                    <a:pt x="7799" y="53742"/>
                    <a:pt x="7866" y="53742"/>
                  </a:cubicBezTo>
                  <a:cubicBezTo>
                    <a:pt x="7920" y="53742"/>
                    <a:pt x="7973" y="53726"/>
                    <a:pt x="8019" y="53711"/>
                  </a:cubicBezTo>
                  <a:cubicBezTo>
                    <a:pt x="8503" y="53711"/>
                    <a:pt x="8987" y="53780"/>
                    <a:pt x="9402" y="54022"/>
                  </a:cubicBezTo>
                  <a:cubicBezTo>
                    <a:pt x="9540" y="54091"/>
                    <a:pt x="9713" y="54160"/>
                    <a:pt x="9851" y="54195"/>
                  </a:cubicBezTo>
                  <a:cubicBezTo>
                    <a:pt x="9955" y="54264"/>
                    <a:pt x="10093" y="54264"/>
                    <a:pt x="10162" y="54402"/>
                  </a:cubicBezTo>
                  <a:cubicBezTo>
                    <a:pt x="10231" y="54402"/>
                    <a:pt x="10301" y="54436"/>
                    <a:pt x="10335" y="54471"/>
                  </a:cubicBezTo>
                  <a:cubicBezTo>
                    <a:pt x="10301" y="54471"/>
                    <a:pt x="10266" y="54488"/>
                    <a:pt x="10236" y="54488"/>
                  </a:cubicBezTo>
                  <a:cubicBezTo>
                    <a:pt x="10206" y="54488"/>
                    <a:pt x="10180" y="54471"/>
                    <a:pt x="10162" y="54402"/>
                  </a:cubicBezTo>
                  <a:cubicBezTo>
                    <a:pt x="9851" y="54277"/>
                    <a:pt x="9528" y="54215"/>
                    <a:pt x="9199" y="54215"/>
                  </a:cubicBezTo>
                  <a:cubicBezTo>
                    <a:pt x="8980" y="54215"/>
                    <a:pt x="8759" y="54243"/>
                    <a:pt x="8538" y="54298"/>
                  </a:cubicBezTo>
                  <a:cubicBezTo>
                    <a:pt x="8417" y="54315"/>
                    <a:pt x="8296" y="54333"/>
                    <a:pt x="8175" y="54333"/>
                  </a:cubicBezTo>
                  <a:cubicBezTo>
                    <a:pt x="8054" y="54333"/>
                    <a:pt x="7933" y="54315"/>
                    <a:pt x="7812" y="54264"/>
                  </a:cubicBezTo>
                  <a:cubicBezTo>
                    <a:pt x="7720" y="54229"/>
                    <a:pt x="7631" y="54214"/>
                    <a:pt x="7546" y="54214"/>
                  </a:cubicBezTo>
                  <a:cubicBezTo>
                    <a:pt x="7374" y="54214"/>
                    <a:pt x="7213" y="54275"/>
                    <a:pt x="7051" y="54367"/>
                  </a:cubicBezTo>
                  <a:cubicBezTo>
                    <a:pt x="6740" y="54540"/>
                    <a:pt x="6395" y="54713"/>
                    <a:pt x="6084" y="54955"/>
                  </a:cubicBezTo>
                  <a:cubicBezTo>
                    <a:pt x="5842" y="55128"/>
                    <a:pt x="5565" y="55197"/>
                    <a:pt x="5289" y="55266"/>
                  </a:cubicBezTo>
                  <a:cubicBezTo>
                    <a:pt x="5247" y="55270"/>
                    <a:pt x="5208" y="55272"/>
                    <a:pt x="5172" y="55272"/>
                  </a:cubicBezTo>
                  <a:cubicBezTo>
                    <a:pt x="4903" y="55272"/>
                    <a:pt x="4762" y="55156"/>
                    <a:pt x="4701" y="54851"/>
                  </a:cubicBezTo>
                  <a:cubicBezTo>
                    <a:pt x="4666" y="54713"/>
                    <a:pt x="4666" y="54540"/>
                    <a:pt x="4632" y="54402"/>
                  </a:cubicBezTo>
                  <a:cubicBezTo>
                    <a:pt x="4549" y="54181"/>
                    <a:pt x="4488" y="54114"/>
                    <a:pt x="4325" y="54114"/>
                  </a:cubicBezTo>
                  <a:cubicBezTo>
                    <a:pt x="4285" y="54114"/>
                    <a:pt x="4238" y="54118"/>
                    <a:pt x="4183" y="54125"/>
                  </a:cubicBezTo>
                  <a:cubicBezTo>
                    <a:pt x="4044" y="54160"/>
                    <a:pt x="3906" y="54195"/>
                    <a:pt x="3802" y="54229"/>
                  </a:cubicBezTo>
                  <a:cubicBezTo>
                    <a:pt x="3715" y="54266"/>
                    <a:pt x="3624" y="54286"/>
                    <a:pt x="3535" y="54286"/>
                  </a:cubicBezTo>
                  <a:cubicBezTo>
                    <a:pt x="3375" y="54286"/>
                    <a:pt x="3222" y="54224"/>
                    <a:pt x="3111" y="54091"/>
                  </a:cubicBezTo>
                  <a:cubicBezTo>
                    <a:pt x="2940" y="53877"/>
                    <a:pt x="2742" y="53782"/>
                    <a:pt x="2517" y="53782"/>
                  </a:cubicBezTo>
                  <a:cubicBezTo>
                    <a:pt x="2380" y="53782"/>
                    <a:pt x="2232" y="53818"/>
                    <a:pt x="2074" y="53883"/>
                  </a:cubicBezTo>
                  <a:cubicBezTo>
                    <a:pt x="1943" y="53949"/>
                    <a:pt x="1797" y="53973"/>
                    <a:pt x="1647" y="53973"/>
                  </a:cubicBezTo>
                  <a:cubicBezTo>
                    <a:pt x="1560" y="53973"/>
                    <a:pt x="1471" y="53965"/>
                    <a:pt x="1383" y="53953"/>
                  </a:cubicBezTo>
                  <a:cubicBezTo>
                    <a:pt x="830" y="53953"/>
                    <a:pt x="415" y="53434"/>
                    <a:pt x="449" y="53019"/>
                  </a:cubicBezTo>
                  <a:cubicBezTo>
                    <a:pt x="449" y="52743"/>
                    <a:pt x="519" y="52605"/>
                    <a:pt x="761" y="52501"/>
                  </a:cubicBezTo>
                  <a:cubicBezTo>
                    <a:pt x="968" y="52432"/>
                    <a:pt x="1210" y="52397"/>
                    <a:pt x="1417" y="52397"/>
                  </a:cubicBezTo>
                  <a:cubicBezTo>
                    <a:pt x="1625" y="52397"/>
                    <a:pt x="1798" y="52328"/>
                    <a:pt x="1936" y="52155"/>
                  </a:cubicBezTo>
                  <a:cubicBezTo>
                    <a:pt x="1867" y="51982"/>
                    <a:pt x="1728" y="51982"/>
                    <a:pt x="1625" y="51948"/>
                  </a:cubicBezTo>
                  <a:cubicBezTo>
                    <a:pt x="1417" y="51844"/>
                    <a:pt x="1244" y="51740"/>
                    <a:pt x="1106" y="51568"/>
                  </a:cubicBezTo>
                  <a:cubicBezTo>
                    <a:pt x="899" y="51291"/>
                    <a:pt x="933" y="51187"/>
                    <a:pt x="1175" y="50980"/>
                  </a:cubicBezTo>
                  <a:cubicBezTo>
                    <a:pt x="1279" y="50911"/>
                    <a:pt x="1383" y="50842"/>
                    <a:pt x="1452" y="50773"/>
                  </a:cubicBezTo>
                  <a:cubicBezTo>
                    <a:pt x="1659" y="50600"/>
                    <a:pt x="1659" y="50496"/>
                    <a:pt x="1452" y="50358"/>
                  </a:cubicBezTo>
                  <a:cubicBezTo>
                    <a:pt x="1279" y="50254"/>
                    <a:pt x="1106" y="50150"/>
                    <a:pt x="968" y="49978"/>
                  </a:cubicBezTo>
                  <a:cubicBezTo>
                    <a:pt x="795" y="49805"/>
                    <a:pt x="622" y="49666"/>
                    <a:pt x="726" y="49390"/>
                  </a:cubicBezTo>
                  <a:cubicBezTo>
                    <a:pt x="864" y="49079"/>
                    <a:pt x="1037" y="48802"/>
                    <a:pt x="1417" y="48802"/>
                  </a:cubicBezTo>
                  <a:cubicBezTo>
                    <a:pt x="1625" y="48802"/>
                    <a:pt x="1798" y="48768"/>
                    <a:pt x="1936" y="48595"/>
                  </a:cubicBezTo>
                  <a:cubicBezTo>
                    <a:pt x="1901" y="48491"/>
                    <a:pt x="1798" y="48422"/>
                    <a:pt x="1728" y="48318"/>
                  </a:cubicBezTo>
                  <a:cubicBezTo>
                    <a:pt x="1417" y="47869"/>
                    <a:pt x="1659" y="47385"/>
                    <a:pt x="2178" y="47316"/>
                  </a:cubicBezTo>
                  <a:cubicBezTo>
                    <a:pt x="2247" y="47316"/>
                    <a:pt x="2316" y="47325"/>
                    <a:pt x="2381" y="47325"/>
                  </a:cubicBezTo>
                  <a:cubicBezTo>
                    <a:pt x="2446" y="47325"/>
                    <a:pt x="2506" y="47316"/>
                    <a:pt x="2558" y="47281"/>
                  </a:cubicBezTo>
                  <a:cubicBezTo>
                    <a:pt x="2800" y="47212"/>
                    <a:pt x="2834" y="47109"/>
                    <a:pt x="2765" y="46867"/>
                  </a:cubicBezTo>
                  <a:cubicBezTo>
                    <a:pt x="2672" y="46524"/>
                    <a:pt x="2775" y="46378"/>
                    <a:pt x="3075" y="46378"/>
                  </a:cubicBezTo>
                  <a:close/>
                  <a:moveTo>
                    <a:pt x="16937" y="36774"/>
                  </a:moveTo>
                  <a:cubicBezTo>
                    <a:pt x="17110" y="36808"/>
                    <a:pt x="17075" y="36947"/>
                    <a:pt x="17110" y="37016"/>
                  </a:cubicBezTo>
                  <a:cubicBezTo>
                    <a:pt x="17352" y="37361"/>
                    <a:pt x="17352" y="37361"/>
                    <a:pt x="17075" y="37672"/>
                  </a:cubicBezTo>
                  <a:cubicBezTo>
                    <a:pt x="17006" y="37776"/>
                    <a:pt x="16972" y="37880"/>
                    <a:pt x="16903" y="37983"/>
                  </a:cubicBezTo>
                  <a:cubicBezTo>
                    <a:pt x="16903" y="38053"/>
                    <a:pt x="16868" y="38122"/>
                    <a:pt x="16937" y="38191"/>
                  </a:cubicBezTo>
                  <a:lnTo>
                    <a:pt x="16937" y="38156"/>
                  </a:lnTo>
                  <a:cubicBezTo>
                    <a:pt x="17179" y="38260"/>
                    <a:pt x="17248" y="38537"/>
                    <a:pt x="17456" y="38675"/>
                  </a:cubicBezTo>
                  <a:cubicBezTo>
                    <a:pt x="17594" y="38778"/>
                    <a:pt x="17559" y="39020"/>
                    <a:pt x="17386" y="39159"/>
                  </a:cubicBezTo>
                  <a:cubicBezTo>
                    <a:pt x="17214" y="39332"/>
                    <a:pt x="16972" y="39435"/>
                    <a:pt x="16730" y="39470"/>
                  </a:cubicBezTo>
                  <a:cubicBezTo>
                    <a:pt x="16522" y="39504"/>
                    <a:pt x="16384" y="39781"/>
                    <a:pt x="16488" y="39954"/>
                  </a:cubicBezTo>
                  <a:cubicBezTo>
                    <a:pt x="16557" y="40057"/>
                    <a:pt x="16522" y="40092"/>
                    <a:pt x="16453" y="40127"/>
                  </a:cubicBezTo>
                  <a:cubicBezTo>
                    <a:pt x="15969" y="40334"/>
                    <a:pt x="15866" y="40852"/>
                    <a:pt x="16177" y="41302"/>
                  </a:cubicBezTo>
                  <a:cubicBezTo>
                    <a:pt x="16280" y="41440"/>
                    <a:pt x="16349" y="41613"/>
                    <a:pt x="16315" y="41820"/>
                  </a:cubicBezTo>
                  <a:cubicBezTo>
                    <a:pt x="16315" y="42028"/>
                    <a:pt x="16349" y="42235"/>
                    <a:pt x="16384" y="42442"/>
                  </a:cubicBezTo>
                  <a:cubicBezTo>
                    <a:pt x="16419" y="42650"/>
                    <a:pt x="16349" y="42823"/>
                    <a:pt x="16177" y="42961"/>
                  </a:cubicBezTo>
                  <a:cubicBezTo>
                    <a:pt x="15935" y="43099"/>
                    <a:pt x="15796" y="43307"/>
                    <a:pt x="15693" y="43548"/>
                  </a:cubicBezTo>
                  <a:cubicBezTo>
                    <a:pt x="15520" y="43860"/>
                    <a:pt x="15243" y="44032"/>
                    <a:pt x="15001" y="44205"/>
                  </a:cubicBezTo>
                  <a:cubicBezTo>
                    <a:pt x="14552" y="44551"/>
                    <a:pt x="14518" y="44585"/>
                    <a:pt x="14656" y="45104"/>
                  </a:cubicBezTo>
                  <a:cubicBezTo>
                    <a:pt x="14690" y="45242"/>
                    <a:pt x="14725" y="45380"/>
                    <a:pt x="14656" y="45484"/>
                  </a:cubicBezTo>
                  <a:cubicBezTo>
                    <a:pt x="14621" y="45622"/>
                    <a:pt x="14621" y="45726"/>
                    <a:pt x="14621" y="45830"/>
                  </a:cubicBezTo>
                  <a:cubicBezTo>
                    <a:pt x="14647" y="46008"/>
                    <a:pt x="14729" y="46112"/>
                    <a:pt x="14854" y="46112"/>
                  </a:cubicBezTo>
                  <a:cubicBezTo>
                    <a:pt x="14898" y="46112"/>
                    <a:pt x="14947" y="46099"/>
                    <a:pt x="15001" y="46072"/>
                  </a:cubicBezTo>
                  <a:cubicBezTo>
                    <a:pt x="15693" y="45830"/>
                    <a:pt x="16211" y="45380"/>
                    <a:pt x="16419" y="44620"/>
                  </a:cubicBezTo>
                  <a:cubicBezTo>
                    <a:pt x="16522" y="44309"/>
                    <a:pt x="16626" y="44067"/>
                    <a:pt x="16868" y="43825"/>
                  </a:cubicBezTo>
                  <a:cubicBezTo>
                    <a:pt x="17179" y="43548"/>
                    <a:pt x="17386" y="43203"/>
                    <a:pt x="17663" y="42892"/>
                  </a:cubicBezTo>
                  <a:cubicBezTo>
                    <a:pt x="17767" y="42753"/>
                    <a:pt x="17836" y="42615"/>
                    <a:pt x="18043" y="42581"/>
                  </a:cubicBezTo>
                  <a:lnTo>
                    <a:pt x="18043" y="42581"/>
                  </a:lnTo>
                  <a:cubicBezTo>
                    <a:pt x="18043" y="42788"/>
                    <a:pt x="17939" y="42961"/>
                    <a:pt x="17836" y="43134"/>
                  </a:cubicBezTo>
                  <a:cubicBezTo>
                    <a:pt x="17144" y="44343"/>
                    <a:pt x="16384" y="45553"/>
                    <a:pt x="15485" y="46625"/>
                  </a:cubicBezTo>
                  <a:cubicBezTo>
                    <a:pt x="15416" y="46694"/>
                    <a:pt x="15347" y="46832"/>
                    <a:pt x="15243" y="46901"/>
                  </a:cubicBezTo>
                  <a:cubicBezTo>
                    <a:pt x="15001" y="47074"/>
                    <a:pt x="14932" y="47316"/>
                    <a:pt x="14967" y="47593"/>
                  </a:cubicBezTo>
                  <a:cubicBezTo>
                    <a:pt x="15174" y="47454"/>
                    <a:pt x="15382" y="47316"/>
                    <a:pt x="15451" y="47040"/>
                  </a:cubicBezTo>
                  <a:cubicBezTo>
                    <a:pt x="15658" y="46901"/>
                    <a:pt x="15762" y="46694"/>
                    <a:pt x="15900" y="46521"/>
                  </a:cubicBezTo>
                  <a:cubicBezTo>
                    <a:pt x="16730" y="45311"/>
                    <a:pt x="17490" y="44067"/>
                    <a:pt x="18251" y="42823"/>
                  </a:cubicBezTo>
                  <a:cubicBezTo>
                    <a:pt x="18320" y="42719"/>
                    <a:pt x="18389" y="42615"/>
                    <a:pt x="18493" y="42512"/>
                  </a:cubicBezTo>
                  <a:cubicBezTo>
                    <a:pt x="18544" y="42477"/>
                    <a:pt x="18596" y="42460"/>
                    <a:pt x="18648" y="42460"/>
                  </a:cubicBezTo>
                  <a:cubicBezTo>
                    <a:pt x="18700" y="42460"/>
                    <a:pt x="18752" y="42477"/>
                    <a:pt x="18804" y="42512"/>
                  </a:cubicBezTo>
                  <a:cubicBezTo>
                    <a:pt x="18907" y="42615"/>
                    <a:pt x="18907" y="42719"/>
                    <a:pt x="18838" y="42823"/>
                  </a:cubicBezTo>
                  <a:cubicBezTo>
                    <a:pt x="18665" y="43030"/>
                    <a:pt x="18493" y="43272"/>
                    <a:pt x="18389" y="43514"/>
                  </a:cubicBezTo>
                  <a:cubicBezTo>
                    <a:pt x="18389" y="43618"/>
                    <a:pt x="18251" y="43687"/>
                    <a:pt x="18389" y="43790"/>
                  </a:cubicBezTo>
                  <a:cubicBezTo>
                    <a:pt x="18412" y="43813"/>
                    <a:pt x="18439" y="43821"/>
                    <a:pt x="18468" y="43821"/>
                  </a:cubicBezTo>
                  <a:cubicBezTo>
                    <a:pt x="18527" y="43821"/>
                    <a:pt x="18596" y="43790"/>
                    <a:pt x="18665" y="43790"/>
                  </a:cubicBezTo>
                  <a:cubicBezTo>
                    <a:pt x="18665" y="43860"/>
                    <a:pt x="18665" y="43929"/>
                    <a:pt x="18631" y="44032"/>
                  </a:cubicBezTo>
                  <a:cubicBezTo>
                    <a:pt x="18043" y="45622"/>
                    <a:pt x="17456" y="47247"/>
                    <a:pt x="16626" y="48733"/>
                  </a:cubicBezTo>
                  <a:cubicBezTo>
                    <a:pt x="16557" y="48802"/>
                    <a:pt x="16522" y="48906"/>
                    <a:pt x="16557" y="49010"/>
                  </a:cubicBezTo>
                  <a:cubicBezTo>
                    <a:pt x="16799" y="48768"/>
                    <a:pt x="16903" y="48491"/>
                    <a:pt x="17075" y="48215"/>
                  </a:cubicBezTo>
                  <a:cubicBezTo>
                    <a:pt x="17144" y="48111"/>
                    <a:pt x="17144" y="47904"/>
                    <a:pt x="17352" y="47904"/>
                  </a:cubicBezTo>
                  <a:cubicBezTo>
                    <a:pt x="17317" y="48284"/>
                    <a:pt x="17041" y="48560"/>
                    <a:pt x="16833" y="48871"/>
                  </a:cubicBezTo>
                  <a:cubicBezTo>
                    <a:pt x="16315" y="49666"/>
                    <a:pt x="15900" y="50531"/>
                    <a:pt x="15520" y="51395"/>
                  </a:cubicBezTo>
                  <a:cubicBezTo>
                    <a:pt x="15243" y="51982"/>
                    <a:pt x="14863" y="52466"/>
                    <a:pt x="14414" y="52916"/>
                  </a:cubicBezTo>
                  <a:cubicBezTo>
                    <a:pt x="14345" y="52777"/>
                    <a:pt x="14414" y="52708"/>
                    <a:pt x="14483" y="52639"/>
                  </a:cubicBezTo>
                  <a:cubicBezTo>
                    <a:pt x="14690" y="52293"/>
                    <a:pt x="14932" y="51948"/>
                    <a:pt x="15140" y="51602"/>
                  </a:cubicBezTo>
                  <a:cubicBezTo>
                    <a:pt x="15174" y="51533"/>
                    <a:pt x="15243" y="51498"/>
                    <a:pt x="15209" y="51429"/>
                  </a:cubicBezTo>
                  <a:cubicBezTo>
                    <a:pt x="15105" y="51256"/>
                    <a:pt x="15243" y="51187"/>
                    <a:pt x="15313" y="51084"/>
                  </a:cubicBezTo>
                  <a:cubicBezTo>
                    <a:pt x="15624" y="50565"/>
                    <a:pt x="16004" y="50081"/>
                    <a:pt x="16280" y="49528"/>
                  </a:cubicBezTo>
                  <a:cubicBezTo>
                    <a:pt x="16315" y="49425"/>
                    <a:pt x="16419" y="49321"/>
                    <a:pt x="16384" y="49183"/>
                  </a:cubicBezTo>
                  <a:cubicBezTo>
                    <a:pt x="16360" y="49176"/>
                    <a:pt x="16337" y="49174"/>
                    <a:pt x="16317" y="49174"/>
                  </a:cubicBezTo>
                  <a:cubicBezTo>
                    <a:pt x="16222" y="49174"/>
                    <a:pt x="16171" y="49236"/>
                    <a:pt x="16142" y="49321"/>
                  </a:cubicBezTo>
                  <a:cubicBezTo>
                    <a:pt x="15727" y="50185"/>
                    <a:pt x="15140" y="50980"/>
                    <a:pt x="14552" y="51775"/>
                  </a:cubicBezTo>
                  <a:cubicBezTo>
                    <a:pt x="14587" y="51775"/>
                    <a:pt x="14621" y="51775"/>
                    <a:pt x="14656" y="51740"/>
                  </a:cubicBezTo>
                  <a:lnTo>
                    <a:pt x="14656" y="51740"/>
                  </a:lnTo>
                  <a:cubicBezTo>
                    <a:pt x="14759" y="51913"/>
                    <a:pt x="14656" y="52017"/>
                    <a:pt x="14552" y="52121"/>
                  </a:cubicBezTo>
                  <a:cubicBezTo>
                    <a:pt x="14310" y="52501"/>
                    <a:pt x="14034" y="52916"/>
                    <a:pt x="13792" y="53330"/>
                  </a:cubicBezTo>
                  <a:cubicBezTo>
                    <a:pt x="13550" y="53780"/>
                    <a:pt x="13377" y="54229"/>
                    <a:pt x="13239" y="54713"/>
                  </a:cubicBezTo>
                  <a:cubicBezTo>
                    <a:pt x="13100" y="55197"/>
                    <a:pt x="12686" y="55508"/>
                    <a:pt x="12444" y="55957"/>
                  </a:cubicBezTo>
                  <a:cubicBezTo>
                    <a:pt x="12374" y="55888"/>
                    <a:pt x="12340" y="55888"/>
                    <a:pt x="12340" y="55854"/>
                  </a:cubicBezTo>
                  <a:cubicBezTo>
                    <a:pt x="12409" y="54955"/>
                    <a:pt x="12547" y="54056"/>
                    <a:pt x="13204" y="53365"/>
                  </a:cubicBezTo>
                  <a:cubicBezTo>
                    <a:pt x="13619" y="52881"/>
                    <a:pt x="13930" y="52293"/>
                    <a:pt x="14483" y="51913"/>
                  </a:cubicBezTo>
                  <a:cubicBezTo>
                    <a:pt x="14518" y="51879"/>
                    <a:pt x="14518" y="51844"/>
                    <a:pt x="14552" y="51775"/>
                  </a:cubicBezTo>
                  <a:lnTo>
                    <a:pt x="14552" y="51775"/>
                  </a:lnTo>
                  <a:cubicBezTo>
                    <a:pt x="14310" y="51879"/>
                    <a:pt x="14103" y="52121"/>
                    <a:pt x="13895" y="52293"/>
                  </a:cubicBezTo>
                  <a:cubicBezTo>
                    <a:pt x="13723" y="52397"/>
                    <a:pt x="13619" y="52501"/>
                    <a:pt x="13411" y="52501"/>
                  </a:cubicBezTo>
                  <a:cubicBezTo>
                    <a:pt x="13411" y="52674"/>
                    <a:pt x="13377" y="52846"/>
                    <a:pt x="13239" y="52985"/>
                  </a:cubicBezTo>
                  <a:cubicBezTo>
                    <a:pt x="12720" y="53434"/>
                    <a:pt x="12340" y="53987"/>
                    <a:pt x="12202" y="54678"/>
                  </a:cubicBezTo>
                  <a:cubicBezTo>
                    <a:pt x="12202" y="54713"/>
                    <a:pt x="12167" y="54782"/>
                    <a:pt x="12098" y="54851"/>
                  </a:cubicBezTo>
                  <a:cubicBezTo>
                    <a:pt x="12063" y="54402"/>
                    <a:pt x="11925" y="54022"/>
                    <a:pt x="11925" y="53641"/>
                  </a:cubicBezTo>
                  <a:cubicBezTo>
                    <a:pt x="11925" y="53538"/>
                    <a:pt x="11994" y="53469"/>
                    <a:pt x="12029" y="53400"/>
                  </a:cubicBezTo>
                  <a:cubicBezTo>
                    <a:pt x="12236" y="53054"/>
                    <a:pt x="12374" y="52708"/>
                    <a:pt x="12444" y="52293"/>
                  </a:cubicBezTo>
                  <a:cubicBezTo>
                    <a:pt x="12547" y="52224"/>
                    <a:pt x="12547" y="52051"/>
                    <a:pt x="12616" y="51948"/>
                  </a:cubicBezTo>
                  <a:cubicBezTo>
                    <a:pt x="12643" y="51895"/>
                    <a:pt x="12690" y="51821"/>
                    <a:pt x="12757" y="51821"/>
                  </a:cubicBezTo>
                  <a:cubicBezTo>
                    <a:pt x="12777" y="51821"/>
                    <a:pt x="12800" y="51828"/>
                    <a:pt x="12824" y="51844"/>
                  </a:cubicBezTo>
                  <a:lnTo>
                    <a:pt x="12824" y="51810"/>
                  </a:lnTo>
                  <a:lnTo>
                    <a:pt x="12858" y="51810"/>
                  </a:lnTo>
                  <a:cubicBezTo>
                    <a:pt x="12720" y="52086"/>
                    <a:pt x="12789" y="52363"/>
                    <a:pt x="12789" y="52639"/>
                  </a:cubicBezTo>
                  <a:cubicBezTo>
                    <a:pt x="12768" y="52747"/>
                    <a:pt x="12800" y="52801"/>
                    <a:pt x="12861" y="52801"/>
                  </a:cubicBezTo>
                  <a:cubicBezTo>
                    <a:pt x="12898" y="52801"/>
                    <a:pt x="12945" y="52782"/>
                    <a:pt x="12997" y="52743"/>
                  </a:cubicBezTo>
                  <a:cubicBezTo>
                    <a:pt x="13135" y="52639"/>
                    <a:pt x="13204" y="52501"/>
                    <a:pt x="13377" y="52466"/>
                  </a:cubicBezTo>
                  <a:cubicBezTo>
                    <a:pt x="13826" y="51879"/>
                    <a:pt x="14310" y="51326"/>
                    <a:pt x="14725" y="50703"/>
                  </a:cubicBezTo>
                  <a:cubicBezTo>
                    <a:pt x="15036" y="50220"/>
                    <a:pt x="15416" y="49805"/>
                    <a:pt x="15658" y="49286"/>
                  </a:cubicBezTo>
                  <a:cubicBezTo>
                    <a:pt x="15935" y="48802"/>
                    <a:pt x="16142" y="48249"/>
                    <a:pt x="16488" y="47800"/>
                  </a:cubicBezTo>
                  <a:cubicBezTo>
                    <a:pt x="16591" y="47627"/>
                    <a:pt x="16695" y="47385"/>
                    <a:pt x="16799" y="47212"/>
                  </a:cubicBezTo>
                  <a:cubicBezTo>
                    <a:pt x="16833" y="47143"/>
                    <a:pt x="16868" y="47040"/>
                    <a:pt x="16764" y="47005"/>
                  </a:cubicBezTo>
                  <a:cubicBezTo>
                    <a:pt x="16752" y="46999"/>
                    <a:pt x="16740" y="46996"/>
                    <a:pt x="16729" y="46996"/>
                  </a:cubicBezTo>
                  <a:cubicBezTo>
                    <a:pt x="16682" y="46996"/>
                    <a:pt x="16654" y="47052"/>
                    <a:pt x="16626" y="47109"/>
                  </a:cubicBezTo>
                  <a:cubicBezTo>
                    <a:pt x="16315" y="47662"/>
                    <a:pt x="16004" y="48180"/>
                    <a:pt x="15727" y="48733"/>
                  </a:cubicBezTo>
                  <a:cubicBezTo>
                    <a:pt x="15554" y="49044"/>
                    <a:pt x="15416" y="49355"/>
                    <a:pt x="15209" y="49666"/>
                  </a:cubicBezTo>
                  <a:cubicBezTo>
                    <a:pt x="14690" y="50358"/>
                    <a:pt x="14206" y="51049"/>
                    <a:pt x="13688" y="51740"/>
                  </a:cubicBezTo>
                  <a:cubicBezTo>
                    <a:pt x="13515" y="51982"/>
                    <a:pt x="13308" y="52224"/>
                    <a:pt x="12997" y="52397"/>
                  </a:cubicBezTo>
                  <a:cubicBezTo>
                    <a:pt x="12928" y="52086"/>
                    <a:pt x="12962" y="51844"/>
                    <a:pt x="13031" y="51602"/>
                  </a:cubicBezTo>
                  <a:cubicBezTo>
                    <a:pt x="13169" y="51256"/>
                    <a:pt x="13308" y="50911"/>
                    <a:pt x="13481" y="50565"/>
                  </a:cubicBezTo>
                  <a:cubicBezTo>
                    <a:pt x="13688" y="50185"/>
                    <a:pt x="13964" y="49839"/>
                    <a:pt x="14103" y="49425"/>
                  </a:cubicBezTo>
                  <a:cubicBezTo>
                    <a:pt x="14172" y="49148"/>
                    <a:pt x="14276" y="48871"/>
                    <a:pt x="14448" y="48630"/>
                  </a:cubicBezTo>
                  <a:cubicBezTo>
                    <a:pt x="14656" y="48284"/>
                    <a:pt x="14863" y="47973"/>
                    <a:pt x="14967" y="47593"/>
                  </a:cubicBezTo>
                  <a:lnTo>
                    <a:pt x="14967" y="47593"/>
                  </a:lnTo>
                  <a:cubicBezTo>
                    <a:pt x="14587" y="47938"/>
                    <a:pt x="14379" y="48388"/>
                    <a:pt x="14137" y="48837"/>
                  </a:cubicBezTo>
                  <a:cubicBezTo>
                    <a:pt x="13584" y="49770"/>
                    <a:pt x="13204" y="50807"/>
                    <a:pt x="12582" y="51740"/>
                  </a:cubicBezTo>
                  <a:cubicBezTo>
                    <a:pt x="12478" y="51913"/>
                    <a:pt x="12409" y="52086"/>
                    <a:pt x="12409" y="52293"/>
                  </a:cubicBezTo>
                  <a:cubicBezTo>
                    <a:pt x="12305" y="52328"/>
                    <a:pt x="12340" y="52501"/>
                    <a:pt x="12202" y="52535"/>
                  </a:cubicBezTo>
                  <a:cubicBezTo>
                    <a:pt x="12063" y="52259"/>
                    <a:pt x="12202" y="51982"/>
                    <a:pt x="12305" y="51706"/>
                  </a:cubicBezTo>
                  <a:cubicBezTo>
                    <a:pt x="12686" y="50600"/>
                    <a:pt x="13100" y="49528"/>
                    <a:pt x="13653" y="48491"/>
                  </a:cubicBezTo>
                  <a:cubicBezTo>
                    <a:pt x="13639" y="48487"/>
                    <a:pt x="13626" y="48484"/>
                    <a:pt x="13615" y="48484"/>
                  </a:cubicBezTo>
                  <a:cubicBezTo>
                    <a:pt x="13540" y="48484"/>
                    <a:pt x="13510" y="48570"/>
                    <a:pt x="13481" y="48630"/>
                  </a:cubicBezTo>
                  <a:cubicBezTo>
                    <a:pt x="13066" y="49390"/>
                    <a:pt x="12686" y="50185"/>
                    <a:pt x="12409" y="51015"/>
                  </a:cubicBezTo>
                  <a:cubicBezTo>
                    <a:pt x="12374" y="51153"/>
                    <a:pt x="12340" y="51291"/>
                    <a:pt x="12167" y="51464"/>
                  </a:cubicBezTo>
                  <a:cubicBezTo>
                    <a:pt x="12063" y="50738"/>
                    <a:pt x="12167" y="50081"/>
                    <a:pt x="12409" y="49390"/>
                  </a:cubicBezTo>
                  <a:cubicBezTo>
                    <a:pt x="12651" y="48768"/>
                    <a:pt x="12997" y="48215"/>
                    <a:pt x="13377" y="47627"/>
                  </a:cubicBezTo>
                  <a:lnTo>
                    <a:pt x="13377" y="47627"/>
                  </a:lnTo>
                  <a:cubicBezTo>
                    <a:pt x="12962" y="47835"/>
                    <a:pt x="12824" y="48249"/>
                    <a:pt x="12547" y="48560"/>
                  </a:cubicBezTo>
                  <a:cubicBezTo>
                    <a:pt x="12478" y="48491"/>
                    <a:pt x="12513" y="48422"/>
                    <a:pt x="12513" y="48353"/>
                  </a:cubicBezTo>
                  <a:cubicBezTo>
                    <a:pt x="12997" y="47005"/>
                    <a:pt x="13481" y="45657"/>
                    <a:pt x="13964" y="44309"/>
                  </a:cubicBezTo>
                  <a:cubicBezTo>
                    <a:pt x="14068" y="43998"/>
                    <a:pt x="14241" y="43721"/>
                    <a:pt x="14276" y="43410"/>
                  </a:cubicBezTo>
                  <a:lnTo>
                    <a:pt x="14276" y="43410"/>
                  </a:lnTo>
                  <a:cubicBezTo>
                    <a:pt x="14103" y="43479"/>
                    <a:pt x="14103" y="43652"/>
                    <a:pt x="14034" y="43790"/>
                  </a:cubicBezTo>
                  <a:cubicBezTo>
                    <a:pt x="13861" y="44067"/>
                    <a:pt x="13688" y="44309"/>
                    <a:pt x="13515" y="44585"/>
                  </a:cubicBezTo>
                  <a:cubicBezTo>
                    <a:pt x="13411" y="44689"/>
                    <a:pt x="13273" y="44793"/>
                    <a:pt x="13342" y="44966"/>
                  </a:cubicBezTo>
                  <a:cubicBezTo>
                    <a:pt x="13446" y="44862"/>
                    <a:pt x="13515" y="44724"/>
                    <a:pt x="13619" y="44585"/>
                  </a:cubicBezTo>
                  <a:cubicBezTo>
                    <a:pt x="13653" y="44655"/>
                    <a:pt x="13653" y="44724"/>
                    <a:pt x="13619" y="44827"/>
                  </a:cubicBezTo>
                  <a:cubicBezTo>
                    <a:pt x="13273" y="45726"/>
                    <a:pt x="12962" y="46625"/>
                    <a:pt x="12616" y="47523"/>
                  </a:cubicBezTo>
                  <a:cubicBezTo>
                    <a:pt x="12616" y="47523"/>
                    <a:pt x="12582" y="47558"/>
                    <a:pt x="12582" y="47558"/>
                  </a:cubicBezTo>
                  <a:cubicBezTo>
                    <a:pt x="12572" y="47568"/>
                    <a:pt x="12562" y="47572"/>
                    <a:pt x="12552" y="47572"/>
                  </a:cubicBezTo>
                  <a:cubicBezTo>
                    <a:pt x="12530" y="47572"/>
                    <a:pt x="12513" y="47548"/>
                    <a:pt x="12513" y="47523"/>
                  </a:cubicBezTo>
                  <a:cubicBezTo>
                    <a:pt x="12582" y="46901"/>
                    <a:pt x="12582" y="46279"/>
                    <a:pt x="12893" y="45691"/>
                  </a:cubicBezTo>
                  <a:cubicBezTo>
                    <a:pt x="12928" y="45622"/>
                    <a:pt x="12962" y="45519"/>
                    <a:pt x="13066" y="45484"/>
                  </a:cubicBezTo>
                  <a:cubicBezTo>
                    <a:pt x="12962" y="45415"/>
                    <a:pt x="12858" y="45415"/>
                    <a:pt x="12893" y="45208"/>
                  </a:cubicBezTo>
                  <a:cubicBezTo>
                    <a:pt x="13100" y="44516"/>
                    <a:pt x="13377" y="43860"/>
                    <a:pt x="13757" y="43237"/>
                  </a:cubicBezTo>
                  <a:cubicBezTo>
                    <a:pt x="13964" y="42995"/>
                    <a:pt x="14172" y="42753"/>
                    <a:pt x="14276" y="42442"/>
                  </a:cubicBezTo>
                  <a:cubicBezTo>
                    <a:pt x="14310" y="42442"/>
                    <a:pt x="14345" y="42408"/>
                    <a:pt x="14345" y="42339"/>
                  </a:cubicBezTo>
                  <a:cubicBezTo>
                    <a:pt x="14310" y="42339"/>
                    <a:pt x="14276" y="42373"/>
                    <a:pt x="14241" y="42442"/>
                  </a:cubicBezTo>
                  <a:cubicBezTo>
                    <a:pt x="14172" y="42442"/>
                    <a:pt x="14172" y="42477"/>
                    <a:pt x="14137" y="42546"/>
                  </a:cubicBezTo>
                  <a:cubicBezTo>
                    <a:pt x="14103" y="42339"/>
                    <a:pt x="14206" y="42166"/>
                    <a:pt x="14345" y="42028"/>
                  </a:cubicBezTo>
                  <a:cubicBezTo>
                    <a:pt x="14376" y="41996"/>
                    <a:pt x="14401" y="41984"/>
                    <a:pt x="14422" y="41984"/>
                  </a:cubicBezTo>
                  <a:cubicBezTo>
                    <a:pt x="14469" y="41984"/>
                    <a:pt x="14493" y="42049"/>
                    <a:pt x="14518" y="42097"/>
                  </a:cubicBezTo>
                  <a:cubicBezTo>
                    <a:pt x="14794" y="41786"/>
                    <a:pt x="15105" y="41475"/>
                    <a:pt x="15174" y="41025"/>
                  </a:cubicBezTo>
                  <a:cubicBezTo>
                    <a:pt x="15243" y="40783"/>
                    <a:pt x="15382" y="40541"/>
                    <a:pt x="15485" y="40299"/>
                  </a:cubicBezTo>
                  <a:cubicBezTo>
                    <a:pt x="15866" y="39643"/>
                    <a:pt x="16142" y="38917"/>
                    <a:pt x="16419" y="38191"/>
                  </a:cubicBezTo>
                  <a:cubicBezTo>
                    <a:pt x="16591" y="37811"/>
                    <a:pt x="16833" y="37430"/>
                    <a:pt x="16833" y="36981"/>
                  </a:cubicBezTo>
                  <a:cubicBezTo>
                    <a:pt x="16833" y="36877"/>
                    <a:pt x="16868" y="36808"/>
                    <a:pt x="16937" y="36774"/>
                  </a:cubicBezTo>
                  <a:close/>
                  <a:moveTo>
                    <a:pt x="16634" y="54034"/>
                  </a:moveTo>
                  <a:cubicBezTo>
                    <a:pt x="16655" y="54034"/>
                    <a:pt x="16675" y="54050"/>
                    <a:pt x="16695" y="54091"/>
                  </a:cubicBezTo>
                  <a:cubicBezTo>
                    <a:pt x="16591" y="54229"/>
                    <a:pt x="16557" y="54402"/>
                    <a:pt x="16419" y="54540"/>
                  </a:cubicBezTo>
                  <a:cubicBezTo>
                    <a:pt x="16315" y="54748"/>
                    <a:pt x="15796" y="55577"/>
                    <a:pt x="15520" y="56303"/>
                  </a:cubicBezTo>
                  <a:cubicBezTo>
                    <a:pt x="15554" y="55404"/>
                    <a:pt x="15969" y="54678"/>
                    <a:pt x="16591" y="54056"/>
                  </a:cubicBezTo>
                  <a:cubicBezTo>
                    <a:pt x="16606" y="54042"/>
                    <a:pt x="16620" y="54034"/>
                    <a:pt x="16634" y="54034"/>
                  </a:cubicBezTo>
                  <a:close/>
                  <a:moveTo>
                    <a:pt x="15485" y="52190"/>
                  </a:moveTo>
                  <a:cubicBezTo>
                    <a:pt x="15624" y="52259"/>
                    <a:pt x="15589" y="52328"/>
                    <a:pt x="15554" y="52397"/>
                  </a:cubicBezTo>
                  <a:cubicBezTo>
                    <a:pt x="15209" y="53469"/>
                    <a:pt x="14967" y="54609"/>
                    <a:pt x="14518" y="55715"/>
                  </a:cubicBezTo>
                  <a:cubicBezTo>
                    <a:pt x="14345" y="56199"/>
                    <a:pt x="14241" y="56718"/>
                    <a:pt x="14172" y="57236"/>
                  </a:cubicBezTo>
                  <a:cubicBezTo>
                    <a:pt x="14103" y="57582"/>
                    <a:pt x="13999" y="57962"/>
                    <a:pt x="13930" y="58342"/>
                  </a:cubicBezTo>
                  <a:cubicBezTo>
                    <a:pt x="13930" y="58411"/>
                    <a:pt x="13895" y="58515"/>
                    <a:pt x="13861" y="58584"/>
                  </a:cubicBezTo>
                  <a:cubicBezTo>
                    <a:pt x="13515" y="58826"/>
                    <a:pt x="13481" y="59206"/>
                    <a:pt x="13342" y="59656"/>
                  </a:cubicBezTo>
                  <a:cubicBezTo>
                    <a:pt x="13239" y="59310"/>
                    <a:pt x="13135" y="59034"/>
                    <a:pt x="13066" y="58792"/>
                  </a:cubicBezTo>
                  <a:cubicBezTo>
                    <a:pt x="12928" y="58135"/>
                    <a:pt x="12824" y="57478"/>
                    <a:pt x="12478" y="56891"/>
                  </a:cubicBezTo>
                  <a:cubicBezTo>
                    <a:pt x="12374" y="56718"/>
                    <a:pt x="12374" y="56545"/>
                    <a:pt x="12478" y="56407"/>
                  </a:cubicBezTo>
                  <a:cubicBezTo>
                    <a:pt x="12651" y="56199"/>
                    <a:pt x="12616" y="55888"/>
                    <a:pt x="12928" y="55715"/>
                  </a:cubicBezTo>
                  <a:cubicBezTo>
                    <a:pt x="12928" y="55750"/>
                    <a:pt x="12962" y="55785"/>
                    <a:pt x="12962" y="55819"/>
                  </a:cubicBezTo>
                  <a:cubicBezTo>
                    <a:pt x="12962" y="55854"/>
                    <a:pt x="12928" y="55923"/>
                    <a:pt x="12997" y="55957"/>
                  </a:cubicBezTo>
                  <a:cubicBezTo>
                    <a:pt x="13016" y="55964"/>
                    <a:pt x="13032" y="55967"/>
                    <a:pt x="13047" y="55967"/>
                  </a:cubicBezTo>
                  <a:cubicBezTo>
                    <a:pt x="13112" y="55967"/>
                    <a:pt x="13135" y="55910"/>
                    <a:pt x="13135" y="55854"/>
                  </a:cubicBezTo>
                  <a:cubicBezTo>
                    <a:pt x="13169" y="55612"/>
                    <a:pt x="13308" y="55370"/>
                    <a:pt x="13411" y="55162"/>
                  </a:cubicBezTo>
                  <a:cubicBezTo>
                    <a:pt x="13550" y="54817"/>
                    <a:pt x="13723" y="54471"/>
                    <a:pt x="13930" y="54160"/>
                  </a:cubicBezTo>
                  <a:cubicBezTo>
                    <a:pt x="14448" y="53503"/>
                    <a:pt x="14967" y="52846"/>
                    <a:pt x="15485" y="52190"/>
                  </a:cubicBezTo>
                  <a:close/>
                  <a:moveTo>
                    <a:pt x="12824" y="59034"/>
                  </a:moveTo>
                  <a:cubicBezTo>
                    <a:pt x="12997" y="59172"/>
                    <a:pt x="13031" y="59345"/>
                    <a:pt x="13066" y="59518"/>
                  </a:cubicBezTo>
                  <a:cubicBezTo>
                    <a:pt x="13066" y="59587"/>
                    <a:pt x="13031" y="59690"/>
                    <a:pt x="13100" y="59725"/>
                  </a:cubicBezTo>
                  <a:cubicBezTo>
                    <a:pt x="13446" y="60036"/>
                    <a:pt x="13169" y="60347"/>
                    <a:pt x="13100" y="60762"/>
                  </a:cubicBezTo>
                  <a:cubicBezTo>
                    <a:pt x="12893" y="60416"/>
                    <a:pt x="12962" y="60140"/>
                    <a:pt x="12928" y="59898"/>
                  </a:cubicBezTo>
                  <a:cubicBezTo>
                    <a:pt x="12893" y="59587"/>
                    <a:pt x="12858" y="59310"/>
                    <a:pt x="12824" y="59034"/>
                  </a:cubicBezTo>
                  <a:close/>
                  <a:moveTo>
                    <a:pt x="16384" y="51153"/>
                  </a:moveTo>
                  <a:cubicBezTo>
                    <a:pt x="16453" y="51222"/>
                    <a:pt x="16453" y="51326"/>
                    <a:pt x="16419" y="51360"/>
                  </a:cubicBezTo>
                  <a:cubicBezTo>
                    <a:pt x="16211" y="51948"/>
                    <a:pt x="16108" y="52605"/>
                    <a:pt x="15866" y="53158"/>
                  </a:cubicBezTo>
                  <a:cubicBezTo>
                    <a:pt x="15796" y="53296"/>
                    <a:pt x="15727" y="53434"/>
                    <a:pt x="15831" y="53572"/>
                  </a:cubicBezTo>
                  <a:cubicBezTo>
                    <a:pt x="15866" y="53607"/>
                    <a:pt x="15866" y="53676"/>
                    <a:pt x="15866" y="53745"/>
                  </a:cubicBezTo>
                  <a:cubicBezTo>
                    <a:pt x="15727" y="54333"/>
                    <a:pt x="15658" y="54990"/>
                    <a:pt x="15382" y="55543"/>
                  </a:cubicBezTo>
                  <a:cubicBezTo>
                    <a:pt x="15209" y="55854"/>
                    <a:pt x="15071" y="56130"/>
                    <a:pt x="14932" y="56441"/>
                  </a:cubicBezTo>
                  <a:cubicBezTo>
                    <a:pt x="14829" y="56614"/>
                    <a:pt x="14794" y="56787"/>
                    <a:pt x="14759" y="56994"/>
                  </a:cubicBezTo>
                  <a:cubicBezTo>
                    <a:pt x="15001" y="56821"/>
                    <a:pt x="14967" y="56476"/>
                    <a:pt x="15209" y="56338"/>
                  </a:cubicBezTo>
                  <a:lnTo>
                    <a:pt x="15209" y="56338"/>
                  </a:lnTo>
                  <a:cubicBezTo>
                    <a:pt x="15209" y="56752"/>
                    <a:pt x="15071" y="57167"/>
                    <a:pt x="14967" y="57547"/>
                  </a:cubicBezTo>
                  <a:cubicBezTo>
                    <a:pt x="14690" y="58411"/>
                    <a:pt x="14448" y="59310"/>
                    <a:pt x="14068" y="60140"/>
                  </a:cubicBezTo>
                  <a:cubicBezTo>
                    <a:pt x="13930" y="60485"/>
                    <a:pt x="13792" y="60866"/>
                    <a:pt x="13723" y="61280"/>
                  </a:cubicBezTo>
                  <a:cubicBezTo>
                    <a:pt x="13723" y="61315"/>
                    <a:pt x="13723" y="61384"/>
                    <a:pt x="13619" y="61384"/>
                  </a:cubicBezTo>
                  <a:cubicBezTo>
                    <a:pt x="13584" y="61246"/>
                    <a:pt x="13619" y="61073"/>
                    <a:pt x="13653" y="60900"/>
                  </a:cubicBezTo>
                  <a:cubicBezTo>
                    <a:pt x="13826" y="60036"/>
                    <a:pt x="14034" y="59206"/>
                    <a:pt x="14206" y="58342"/>
                  </a:cubicBezTo>
                  <a:cubicBezTo>
                    <a:pt x="14345" y="57686"/>
                    <a:pt x="14483" y="57029"/>
                    <a:pt x="14621" y="56338"/>
                  </a:cubicBezTo>
                  <a:cubicBezTo>
                    <a:pt x="14621" y="56268"/>
                    <a:pt x="14621" y="56199"/>
                    <a:pt x="14656" y="56130"/>
                  </a:cubicBezTo>
                  <a:cubicBezTo>
                    <a:pt x="15036" y="55197"/>
                    <a:pt x="15209" y="54195"/>
                    <a:pt x="15589" y="53227"/>
                  </a:cubicBezTo>
                  <a:cubicBezTo>
                    <a:pt x="15727" y="52846"/>
                    <a:pt x="15796" y="52432"/>
                    <a:pt x="15935" y="52017"/>
                  </a:cubicBezTo>
                  <a:cubicBezTo>
                    <a:pt x="16038" y="51706"/>
                    <a:pt x="16142" y="51395"/>
                    <a:pt x="16384" y="51153"/>
                  </a:cubicBezTo>
                  <a:close/>
                  <a:moveTo>
                    <a:pt x="13342" y="61280"/>
                  </a:moveTo>
                  <a:lnTo>
                    <a:pt x="13342" y="61280"/>
                  </a:lnTo>
                  <a:cubicBezTo>
                    <a:pt x="13411" y="61626"/>
                    <a:pt x="13342" y="61937"/>
                    <a:pt x="13308" y="62283"/>
                  </a:cubicBezTo>
                  <a:cubicBezTo>
                    <a:pt x="13239" y="62870"/>
                    <a:pt x="13204" y="63458"/>
                    <a:pt x="13204" y="64046"/>
                  </a:cubicBezTo>
                  <a:cubicBezTo>
                    <a:pt x="13204" y="64253"/>
                    <a:pt x="13204" y="64460"/>
                    <a:pt x="12962" y="64564"/>
                  </a:cubicBezTo>
                  <a:cubicBezTo>
                    <a:pt x="12858" y="64011"/>
                    <a:pt x="12997" y="63458"/>
                    <a:pt x="13031" y="62905"/>
                  </a:cubicBezTo>
                  <a:cubicBezTo>
                    <a:pt x="13066" y="62352"/>
                    <a:pt x="13135" y="61799"/>
                    <a:pt x="13342" y="61280"/>
                  </a:cubicBezTo>
                  <a:close/>
                  <a:moveTo>
                    <a:pt x="13135" y="64737"/>
                  </a:moveTo>
                  <a:cubicBezTo>
                    <a:pt x="13204" y="64944"/>
                    <a:pt x="13135" y="65117"/>
                    <a:pt x="13135" y="65324"/>
                  </a:cubicBezTo>
                  <a:cubicBezTo>
                    <a:pt x="13031" y="65013"/>
                    <a:pt x="13031" y="65013"/>
                    <a:pt x="13135" y="64737"/>
                  </a:cubicBezTo>
                  <a:close/>
                  <a:moveTo>
                    <a:pt x="19858" y="0"/>
                  </a:moveTo>
                  <a:cubicBezTo>
                    <a:pt x="19690" y="0"/>
                    <a:pt x="19529" y="24"/>
                    <a:pt x="19357" y="100"/>
                  </a:cubicBezTo>
                  <a:cubicBezTo>
                    <a:pt x="19154" y="201"/>
                    <a:pt x="18952" y="266"/>
                    <a:pt x="18736" y="266"/>
                  </a:cubicBezTo>
                  <a:cubicBezTo>
                    <a:pt x="18657" y="266"/>
                    <a:pt x="18576" y="257"/>
                    <a:pt x="18493" y="238"/>
                  </a:cubicBezTo>
                  <a:cubicBezTo>
                    <a:pt x="18423" y="221"/>
                    <a:pt x="18363" y="212"/>
                    <a:pt x="18307" y="212"/>
                  </a:cubicBezTo>
                  <a:cubicBezTo>
                    <a:pt x="18251" y="212"/>
                    <a:pt x="18199" y="221"/>
                    <a:pt x="18147" y="238"/>
                  </a:cubicBezTo>
                  <a:cubicBezTo>
                    <a:pt x="17801" y="342"/>
                    <a:pt x="17456" y="446"/>
                    <a:pt x="17110" y="515"/>
                  </a:cubicBezTo>
                  <a:cubicBezTo>
                    <a:pt x="16868" y="549"/>
                    <a:pt x="16695" y="722"/>
                    <a:pt x="16522" y="895"/>
                  </a:cubicBezTo>
                  <a:cubicBezTo>
                    <a:pt x="16280" y="1241"/>
                    <a:pt x="16142" y="1656"/>
                    <a:pt x="16108" y="2036"/>
                  </a:cubicBezTo>
                  <a:cubicBezTo>
                    <a:pt x="16108" y="2520"/>
                    <a:pt x="15866" y="2865"/>
                    <a:pt x="15554" y="3107"/>
                  </a:cubicBezTo>
                  <a:cubicBezTo>
                    <a:pt x="15209" y="3349"/>
                    <a:pt x="15105" y="3660"/>
                    <a:pt x="15036" y="4041"/>
                  </a:cubicBezTo>
                  <a:cubicBezTo>
                    <a:pt x="14932" y="4939"/>
                    <a:pt x="14932" y="5803"/>
                    <a:pt x="15382" y="6633"/>
                  </a:cubicBezTo>
                  <a:cubicBezTo>
                    <a:pt x="15416" y="6702"/>
                    <a:pt x="15451" y="6737"/>
                    <a:pt x="15416" y="6840"/>
                  </a:cubicBezTo>
                  <a:cubicBezTo>
                    <a:pt x="15243" y="6840"/>
                    <a:pt x="15071" y="6875"/>
                    <a:pt x="14863" y="6875"/>
                  </a:cubicBezTo>
                  <a:cubicBezTo>
                    <a:pt x="14552" y="6875"/>
                    <a:pt x="14310" y="7048"/>
                    <a:pt x="14103" y="7324"/>
                  </a:cubicBezTo>
                  <a:cubicBezTo>
                    <a:pt x="13999" y="7462"/>
                    <a:pt x="13930" y="7601"/>
                    <a:pt x="13826" y="7739"/>
                  </a:cubicBezTo>
                  <a:cubicBezTo>
                    <a:pt x="13688" y="7981"/>
                    <a:pt x="13619" y="8257"/>
                    <a:pt x="13792" y="8499"/>
                  </a:cubicBezTo>
                  <a:cubicBezTo>
                    <a:pt x="13861" y="8638"/>
                    <a:pt x="13826" y="8741"/>
                    <a:pt x="13792" y="8845"/>
                  </a:cubicBezTo>
                  <a:cubicBezTo>
                    <a:pt x="13723" y="8949"/>
                    <a:pt x="13653" y="9052"/>
                    <a:pt x="13584" y="9156"/>
                  </a:cubicBezTo>
                  <a:cubicBezTo>
                    <a:pt x="13342" y="9675"/>
                    <a:pt x="13446" y="10297"/>
                    <a:pt x="13826" y="10712"/>
                  </a:cubicBezTo>
                  <a:cubicBezTo>
                    <a:pt x="14034" y="10919"/>
                    <a:pt x="14276" y="11057"/>
                    <a:pt x="14552" y="11161"/>
                  </a:cubicBezTo>
                  <a:cubicBezTo>
                    <a:pt x="13964" y="11645"/>
                    <a:pt x="13792" y="12163"/>
                    <a:pt x="14206" y="12371"/>
                  </a:cubicBezTo>
                  <a:cubicBezTo>
                    <a:pt x="14137" y="12129"/>
                    <a:pt x="14068" y="11887"/>
                    <a:pt x="14276" y="11679"/>
                  </a:cubicBezTo>
                  <a:cubicBezTo>
                    <a:pt x="14518" y="11437"/>
                    <a:pt x="14829" y="11299"/>
                    <a:pt x="15140" y="11299"/>
                  </a:cubicBezTo>
                  <a:cubicBezTo>
                    <a:pt x="15796" y="11299"/>
                    <a:pt x="16453" y="11507"/>
                    <a:pt x="17075" y="11576"/>
                  </a:cubicBezTo>
                  <a:cubicBezTo>
                    <a:pt x="17110" y="11645"/>
                    <a:pt x="17110" y="11679"/>
                    <a:pt x="17075" y="11714"/>
                  </a:cubicBezTo>
                  <a:cubicBezTo>
                    <a:pt x="16453" y="12198"/>
                    <a:pt x="16038" y="12958"/>
                    <a:pt x="15140" y="13062"/>
                  </a:cubicBezTo>
                  <a:cubicBezTo>
                    <a:pt x="15071" y="13062"/>
                    <a:pt x="15001" y="13131"/>
                    <a:pt x="14967" y="13166"/>
                  </a:cubicBezTo>
                  <a:cubicBezTo>
                    <a:pt x="14875" y="13200"/>
                    <a:pt x="14802" y="13220"/>
                    <a:pt x="14742" y="13220"/>
                  </a:cubicBezTo>
                  <a:cubicBezTo>
                    <a:pt x="14621" y="13220"/>
                    <a:pt x="14552" y="13143"/>
                    <a:pt x="14483" y="12958"/>
                  </a:cubicBezTo>
                  <a:cubicBezTo>
                    <a:pt x="14483" y="12855"/>
                    <a:pt x="14448" y="12786"/>
                    <a:pt x="14448" y="12682"/>
                  </a:cubicBezTo>
                  <a:cubicBezTo>
                    <a:pt x="14448" y="12596"/>
                    <a:pt x="14448" y="12535"/>
                    <a:pt x="14371" y="12535"/>
                  </a:cubicBezTo>
                  <a:cubicBezTo>
                    <a:pt x="14355" y="12535"/>
                    <a:pt x="14335" y="12537"/>
                    <a:pt x="14310" y="12544"/>
                  </a:cubicBezTo>
                  <a:cubicBezTo>
                    <a:pt x="14206" y="12544"/>
                    <a:pt x="14137" y="12613"/>
                    <a:pt x="14137" y="12751"/>
                  </a:cubicBezTo>
                  <a:cubicBezTo>
                    <a:pt x="14172" y="12889"/>
                    <a:pt x="14206" y="13027"/>
                    <a:pt x="14276" y="13166"/>
                  </a:cubicBezTo>
                  <a:cubicBezTo>
                    <a:pt x="14379" y="13339"/>
                    <a:pt x="14345" y="13442"/>
                    <a:pt x="14241" y="13615"/>
                  </a:cubicBezTo>
                  <a:cubicBezTo>
                    <a:pt x="13999" y="13995"/>
                    <a:pt x="13826" y="14376"/>
                    <a:pt x="13895" y="14825"/>
                  </a:cubicBezTo>
                  <a:cubicBezTo>
                    <a:pt x="13930" y="14998"/>
                    <a:pt x="13964" y="15171"/>
                    <a:pt x="14172" y="15274"/>
                  </a:cubicBezTo>
                  <a:cubicBezTo>
                    <a:pt x="14241" y="15205"/>
                    <a:pt x="14206" y="15171"/>
                    <a:pt x="14206" y="15101"/>
                  </a:cubicBezTo>
                  <a:cubicBezTo>
                    <a:pt x="13999" y="14756"/>
                    <a:pt x="14103" y="14410"/>
                    <a:pt x="14241" y="14064"/>
                  </a:cubicBezTo>
                  <a:cubicBezTo>
                    <a:pt x="14324" y="13843"/>
                    <a:pt x="14429" y="13644"/>
                    <a:pt x="14645" y="13644"/>
                  </a:cubicBezTo>
                  <a:cubicBezTo>
                    <a:pt x="14699" y="13644"/>
                    <a:pt x="14759" y="13657"/>
                    <a:pt x="14829" y="13684"/>
                  </a:cubicBezTo>
                  <a:cubicBezTo>
                    <a:pt x="14898" y="13684"/>
                    <a:pt x="14967" y="13684"/>
                    <a:pt x="14967" y="13581"/>
                  </a:cubicBezTo>
                  <a:cubicBezTo>
                    <a:pt x="14912" y="13359"/>
                    <a:pt x="15033" y="13204"/>
                    <a:pt x="15190" y="13204"/>
                  </a:cubicBezTo>
                  <a:cubicBezTo>
                    <a:pt x="15230" y="13204"/>
                    <a:pt x="15271" y="13214"/>
                    <a:pt x="15313" y="13235"/>
                  </a:cubicBezTo>
                  <a:cubicBezTo>
                    <a:pt x="15406" y="13288"/>
                    <a:pt x="15494" y="13316"/>
                    <a:pt x="15581" y="13316"/>
                  </a:cubicBezTo>
                  <a:cubicBezTo>
                    <a:pt x="15719" y="13316"/>
                    <a:pt x="15855" y="13245"/>
                    <a:pt x="16004" y="13097"/>
                  </a:cubicBezTo>
                  <a:lnTo>
                    <a:pt x="16004" y="13097"/>
                  </a:lnTo>
                  <a:cubicBezTo>
                    <a:pt x="15796" y="13615"/>
                    <a:pt x="15347" y="13892"/>
                    <a:pt x="15416" y="14410"/>
                  </a:cubicBezTo>
                  <a:cubicBezTo>
                    <a:pt x="15554" y="14376"/>
                    <a:pt x="15554" y="14272"/>
                    <a:pt x="15589" y="14203"/>
                  </a:cubicBezTo>
                  <a:cubicBezTo>
                    <a:pt x="15693" y="13857"/>
                    <a:pt x="15900" y="13546"/>
                    <a:pt x="16177" y="13304"/>
                  </a:cubicBezTo>
                  <a:cubicBezTo>
                    <a:pt x="16522" y="12924"/>
                    <a:pt x="16833" y="12544"/>
                    <a:pt x="17317" y="12302"/>
                  </a:cubicBezTo>
                  <a:cubicBezTo>
                    <a:pt x="17352" y="12302"/>
                    <a:pt x="17386" y="12267"/>
                    <a:pt x="17386" y="12267"/>
                  </a:cubicBezTo>
                  <a:cubicBezTo>
                    <a:pt x="17456" y="12198"/>
                    <a:pt x="17490" y="12129"/>
                    <a:pt x="17421" y="12060"/>
                  </a:cubicBezTo>
                  <a:cubicBezTo>
                    <a:pt x="17404" y="12042"/>
                    <a:pt x="17378" y="12034"/>
                    <a:pt x="17352" y="12034"/>
                  </a:cubicBezTo>
                  <a:cubicBezTo>
                    <a:pt x="17326" y="12034"/>
                    <a:pt x="17300" y="12042"/>
                    <a:pt x="17283" y="12060"/>
                  </a:cubicBezTo>
                  <a:cubicBezTo>
                    <a:pt x="17144" y="12198"/>
                    <a:pt x="16937" y="12232"/>
                    <a:pt x="16799" y="12371"/>
                  </a:cubicBezTo>
                  <a:cubicBezTo>
                    <a:pt x="16730" y="12232"/>
                    <a:pt x="16868" y="12163"/>
                    <a:pt x="16937" y="12094"/>
                  </a:cubicBezTo>
                  <a:cubicBezTo>
                    <a:pt x="17490" y="11645"/>
                    <a:pt x="18112" y="11507"/>
                    <a:pt x="18769" y="11507"/>
                  </a:cubicBezTo>
                  <a:cubicBezTo>
                    <a:pt x="18838" y="11507"/>
                    <a:pt x="18873" y="11507"/>
                    <a:pt x="18907" y="11610"/>
                  </a:cubicBezTo>
                  <a:cubicBezTo>
                    <a:pt x="18700" y="11783"/>
                    <a:pt x="18493" y="11956"/>
                    <a:pt x="18285" y="12129"/>
                  </a:cubicBezTo>
                  <a:cubicBezTo>
                    <a:pt x="18181" y="12232"/>
                    <a:pt x="18009" y="12302"/>
                    <a:pt x="17939" y="12474"/>
                  </a:cubicBezTo>
                  <a:cubicBezTo>
                    <a:pt x="17870" y="12647"/>
                    <a:pt x="17974" y="12786"/>
                    <a:pt x="18112" y="12924"/>
                  </a:cubicBezTo>
                  <a:cubicBezTo>
                    <a:pt x="18112" y="12924"/>
                    <a:pt x="18147" y="12958"/>
                    <a:pt x="18147" y="12958"/>
                  </a:cubicBezTo>
                  <a:cubicBezTo>
                    <a:pt x="18112" y="13131"/>
                    <a:pt x="17939" y="13235"/>
                    <a:pt x="17939" y="13442"/>
                  </a:cubicBezTo>
                  <a:cubicBezTo>
                    <a:pt x="17905" y="13615"/>
                    <a:pt x="18251" y="13684"/>
                    <a:pt x="18078" y="13926"/>
                  </a:cubicBezTo>
                  <a:cubicBezTo>
                    <a:pt x="18078" y="13926"/>
                    <a:pt x="18078" y="13926"/>
                    <a:pt x="18078" y="13961"/>
                  </a:cubicBezTo>
                  <a:cubicBezTo>
                    <a:pt x="18112" y="14306"/>
                    <a:pt x="18285" y="14652"/>
                    <a:pt x="18320" y="14998"/>
                  </a:cubicBezTo>
                  <a:cubicBezTo>
                    <a:pt x="18320" y="15067"/>
                    <a:pt x="18423" y="15136"/>
                    <a:pt x="18493" y="15171"/>
                  </a:cubicBezTo>
                  <a:cubicBezTo>
                    <a:pt x="18665" y="15240"/>
                    <a:pt x="18838" y="15309"/>
                    <a:pt x="19011" y="15309"/>
                  </a:cubicBezTo>
                  <a:cubicBezTo>
                    <a:pt x="19149" y="15309"/>
                    <a:pt x="19287" y="15343"/>
                    <a:pt x="19426" y="15378"/>
                  </a:cubicBezTo>
                  <a:cubicBezTo>
                    <a:pt x="19702" y="15447"/>
                    <a:pt x="19841" y="15551"/>
                    <a:pt x="19806" y="15827"/>
                  </a:cubicBezTo>
                  <a:cubicBezTo>
                    <a:pt x="19806" y="15880"/>
                    <a:pt x="19786" y="15954"/>
                    <a:pt x="19823" y="15954"/>
                  </a:cubicBezTo>
                  <a:cubicBezTo>
                    <a:pt x="19834" y="15954"/>
                    <a:pt x="19851" y="15947"/>
                    <a:pt x="19875" y="15931"/>
                  </a:cubicBezTo>
                  <a:cubicBezTo>
                    <a:pt x="19903" y="15920"/>
                    <a:pt x="19926" y="15915"/>
                    <a:pt x="19946" y="15915"/>
                  </a:cubicBezTo>
                  <a:cubicBezTo>
                    <a:pt x="20050" y="15915"/>
                    <a:pt x="20059" y="16046"/>
                    <a:pt x="20117" y="16104"/>
                  </a:cubicBezTo>
                  <a:cubicBezTo>
                    <a:pt x="20202" y="16189"/>
                    <a:pt x="20264" y="16251"/>
                    <a:pt x="20361" y="16251"/>
                  </a:cubicBezTo>
                  <a:cubicBezTo>
                    <a:pt x="20381" y="16251"/>
                    <a:pt x="20404" y="16248"/>
                    <a:pt x="20428" y="16242"/>
                  </a:cubicBezTo>
                  <a:cubicBezTo>
                    <a:pt x="20500" y="16226"/>
                    <a:pt x="20571" y="16219"/>
                    <a:pt x="20640" y="16219"/>
                  </a:cubicBezTo>
                  <a:cubicBezTo>
                    <a:pt x="20868" y="16219"/>
                    <a:pt x="21080" y="16293"/>
                    <a:pt x="21292" y="16346"/>
                  </a:cubicBezTo>
                  <a:cubicBezTo>
                    <a:pt x="21363" y="16360"/>
                    <a:pt x="21434" y="16365"/>
                    <a:pt x="21505" y="16365"/>
                  </a:cubicBezTo>
                  <a:cubicBezTo>
                    <a:pt x="21740" y="16365"/>
                    <a:pt x="21975" y="16306"/>
                    <a:pt x="22211" y="16306"/>
                  </a:cubicBezTo>
                  <a:cubicBezTo>
                    <a:pt x="22250" y="16306"/>
                    <a:pt x="22290" y="16307"/>
                    <a:pt x="22329" y="16311"/>
                  </a:cubicBezTo>
                  <a:cubicBezTo>
                    <a:pt x="22433" y="16311"/>
                    <a:pt x="22537" y="16207"/>
                    <a:pt x="22606" y="16173"/>
                  </a:cubicBezTo>
                  <a:cubicBezTo>
                    <a:pt x="22709" y="16069"/>
                    <a:pt x="22813" y="15966"/>
                    <a:pt x="22951" y="15896"/>
                  </a:cubicBezTo>
                  <a:cubicBezTo>
                    <a:pt x="23159" y="15689"/>
                    <a:pt x="23193" y="15447"/>
                    <a:pt x="23193" y="15171"/>
                  </a:cubicBezTo>
                  <a:cubicBezTo>
                    <a:pt x="23187" y="15169"/>
                    <a:pt x="23180" y="15169"/>
                    <a:pt x="23174" y="15169"/>
                  </a:cubicBezTo>
                  <a:cubicBezTo>
                    <a:pt x="23036" y="15169"/>
                    <a:pt x="23013" y="15428"/>
                    <a:pt x="22888" y="15428"/>
                  </a:cubicBezTo>
                  <a:cubicBezTo>
                    <a:pt x="22844" y="15428"/>
                    <a:pt x="22788" y="15396"/>
                    <a:pt x="22709" y="15309"/>
                  </a:cubicBezTo>
                  <a:cubicBezTo>
                    <a:pt x="22709" y="15309"/>
                    <a:pt x="22640" y="15378"/>
                    <a:pt x="22606" y="15378"/>
                  </a:cubicBezTo>
                  <a:cubicBezTo>
                    <a:pt x="22537" y="15482"/>
                    <a:pt x="22502" y="15551"/>
                    <a:pt x="22398" y="15620"/>
                  </a:cubicBezTo>
                  <a:cubicBezTo>
                    <a:pt x="22164" y="15767"/>
                    <a:pt x="21929" y="15988"/>
                    <a:pt x="21630" y="15988"/>
                  </a:cubicBezTo>
                  <a:cubicBezTo>
                    <a:pt x="21577" y="15988"/>
                    <a:pt x="21522" y="15981"/>
                    <a:pt x="21465" y="15966"/>
                  </a:cubicBezTo>
                  <a:cubicBezTo>
                    <a:pt x="21189" y="15896"/>
                    <a:pt x="20843" y="15827"/>
                    <a:pt x="20566" y="15689"/>
                  </a:cubicBezTo>
                  <a:cubicBezTo>
                    <a:pt x="20359" y="15585"/>
                    <a:pt x="20117" y="15447"/>
                    <a:pt x="20152" y="15136"/>
                  </a:cubicBezTo>
                  <a:lnTo>
                    <a:pt x="20152" y="15136"/>
                  </a:lnTo>
                  <a:cubicBezTo>
                    <a:pt x="20119" y="15152"/>
                    <a:pt x="20089" y="15159"/>
                    <a:pt x="20062" y="15159"/>
                  </a:cubicBezTo>
                  <a:cubicBezTo>
                    <a:pt x="19929" y="15159"/>
                    <a:pt x="19853" y="14995"/>
                    <a:pt x="19703" y="14995"/>
                  </a:cubicBezTo>
                  <a:cubicBezTo>
                    <a:pt x="19692" y="14995"/>
                    <a:pt x="19680" y="14996"/>
                    <a:pt x="19668" y="14998"/>
                  </a:cubicBezTo>
                  <a:cubicBezTo>
                    <a:pt x="19460" y="14998"/>
                    <a:pt x="19287" y="14859"/>
                    <a:pt x="19184" y="14687"/>
                  </a:cubicBezTo>
                  <a:cubicBezTo>
                    <a:pt x="19080" y="14479"/>
                    <a:pt x="18942" y="14306"/>
                    <a:pt x="18734" y="14203"/>
                  </a:cubicBezTo>
                  <a:cubicBezTo>
                    <a:pt x="18527" y="14134"/>
                    <a:pt x="18493" y="13995"/>
                    <a:pt x="18562" y="13788"/>
                  </a:cubicBezTo>
                  <a:cubicBezTo>
                    <a:pt x="18596" y="13684"/>
                    <a:pt x="18631" y="13581"/>
                    <a:pt x="18665" y="13477"/>
                  </a:cubicBezTo>
                  <a:cubicBezTo>
                    <a:pt x="18804" y="13131"/>
                    <a:pt x="18734" y="12820"/>
                    <a:pt x="18527" y="12509"/>
                  </a:cubicBezTo>
                  <a:cubicBezTo>
                    <a:pt x="18423" y="12405"/>
                    <a:pt x="18423" y="12336"/>
                    <a:pt x="18493" y="12267"/>
                  </a:cubicBezTo>
                  <a:cubicBezTo>
                    <a:pt x="18742" y="12017"/>
                    <a:pt x="18964" y="11739"/>
                    <a:pt x="19311" y="11739"/>
                  </a:cubicBezTo>
                  <a:cubicBezTo>
                    <a:pt x="19348" y="11739"/>
                    <a:pt x="19386" y="11742"/>
                    <a:pt x="19426" y="11749"/>
                  </a:cubicBezTo>
                  <a:cubicBezTo>
                    <a:pt x="19564" y="11749"/>
                    <a:pt x="19599" y="11679"/>
                    <a:pt x="19633" y="11645"/>
                  </a:cubicBezTo>
                  <a:cubicBezTo>
                    <a:pt x="19726" y="11636"/>
                    <a:pt x="19816" y="11631"/>
                    <a:pt x="19905" y="11631"/>
                  </a:cubicBezTo>
                  <a:cubicBezTo>
                    <a:pt x="20148" y="11631"/>
                    <a:pt x="20383" y="11663"/>
                    <a:pt x="20636" y="11714"/>
                  </a:cubicBezTo>
                  <a:cubicBezTo>
                    <a:pt x="20566" y="11852"/>
                    <a:pt x="20532" y="11921"/>
                    <a:pt x="20497" y="11991"/>
                  </a:cubicBezTo>
                  <a:cubicBezTo>
                    <a:pt x="20605" y="11883"/>
                    <a:pt x="20734" y="11796"/>
                    <a:pt x="20884" y="11796"/>
                  </a:cubicBezTo>
                  <a:cubicBezTo>
                    <a:pt x="20926" y="11796"/>
                    <a:pt x="20970" y="11803"/>
                    <a:pt x="21016" y="11818"/>
                  </a:cubicBezTo>
                  <a:cubicBezTo>
                    <a:pt x="21465" y="11887"/>
                    <a:pt x="21845" y="12060"/>
                    <a:pt x="22260" y="12302"/>
                  </a:cubicBezTo>
                  <a:cubicBezTo>
                    <a:pt x="22109" y="12410"/>
                    <a:pt x="21985" y="12464"/>
                    <a:pt x="21854" y="12464"/>
                  </a:cubicBezTo>
                  <a:cubicBezTo>
                    <a:pt x="21775" y="12464"/>
                    <a:pt x="21694" y="12444"/>
                    <a:pt x="21603" y="12405"/>
                  </a:cubicBezTo>
                  <a:cubicBezTo>
                    <a:pt x="21361" y="12336"/>
                    <a:pt x="21119" y="12232"/>
                    <a:pt x="20877" y="12129"/>
                  </a:cubicBezTo>
                  <a:cubicBezTo>
                    <a:pt x="20808" y="12129"/>
                    <a:pt x="20705" y="12129"/>
                    <a:pt x="20636" y="12198"/>
                  </a:cubicBezTo>
                  <a:cubicBezTo>
                    <a:pt x="20601" y="12302"/>
                    <a:pt x="20670" y="12371"/>
                    <a:pt x="20739" y="12405"/>
                  </a:cubicBezTo>
                  <a:cubicBezTo>
                    <a:pt x="21016" y="12613"/>
                    <a:pt x="21016" y="12716"/>
                    <a:pt x="20774" y="12924"/>
                  </a:cubicBezTo>
                  <a:cubicBezTo>
                    <a:pt x="20705" y="12958"/>
                    <a:pt x="20636" y="12993"/>
                    <a:pt x="20566" y="13062"/>
                  </a:cubicBezTo>
                  <a:cubicBezTo>
                    <a:pt x="20394" y="13304"/>
                    <a:pt x="20117" y="13442"/>
                    <a:pt x="20013" y="13753"/>
                  </a:cubicBezTo>
                  <a:cubicBezTo>
                    <a:pt x="20036" y="13757"/>
                    <a:pt x="20056" y="13759"/>
                    <a:pt x="20075" y="13759"/>
                  </a:cubicBezTo>
                  <a:cubicBezTo>
                    <a:pt x="20229" y="13759"/>
                    <a:pt x="20263" y="13642"/>
                    <a:pt x="20324" y="13581"/>
                  </a:cubicBezTo>
                  <a:cubicBezTo>
                    <a:pt x="20670" y="13235"/>
                    <a:pt x="20981" y="12855"/>
                    <a:pt x="21534" y="12786"/>
                  </a:cubicBezTo>
                  <a:cubicBezTo>
                    <a:pt x="21566" y="12779"/>
                    <a:pt x="21598" y="12776"/>
                    <a:pt x="21629" y="12776"/>
                  </a:cubicBezTo>
                  <a:cubicBezTo>
                    <a:pt x="21769" y="12776"/>
                    <a:pt x="21905" y="12833"/>
                    <a:pt x="22018" y="12889"/>
                  </a:cubicBezTo>
                  <a:cubicBezTo>
                    <a:pt x="22156" y="12958"/>
                    <a:pt x="22087" y="13062"/>
                    <a:pt x="22087" y="13166"/>
                  </a:cubicBezTo>
                  <a:cubicBezTo>
                    <a:pt x="22109" y="13231"/>
                    <a:pt x="22145" y="13256"/>
                    <a:pt x="22195" y="13256"/>
                  </a:cubicBezTo>
                  <a:cubicBezTo>
                    <a:pt x="22223" y="13256"/>
                    <a:pt x="22257" y="13248"/>
                    <a:pt x="22295" y="13235"/>
                  </a:cubicBezTo>
                  <a:cubicBezTo>
                    <a:pt x="22537" y="13097"/>
                    <a:pt x="22606" y="12855"/>
                    <a:pt x="22571" y="12613"/>
                  </a:cubicBezTo>
                  <a:cubicBezTo>
                    <a:pt x="22571" y="12509"/>
                    <a:pt x="22640" y="12474"/>
                    <a:pt x="22709" y="12474"/>
                  </a:cubicBezTo>
                  <a:cubicBezTo>
                    <a:pt x="22848" y="12474"/>
                    <a:pt x="22813" y="12544"/>
                    <a:pt x="22779" y="12613"/>
                  </a:cubicBezTo>
                  <a:cubicBezTo>
                    <a:pt x="22779" y="12716"/>
                    <a:pt x="22779" y="12786"/>
                    <a:pt x="22882" y="12820"/>
                  </a:cubicBezTo>
                  <a:cubicBezTo>
                    <a:pt x="22901" y="12826"/>
                    <a:pt x="22918" y="12829"/>
                    <a:pt x="22934" y="12829"/>
                  </a:cubicBezTo>
                  <a:cubicBezTo>
                    <a:pt x="23009" y="12829"/>
                    <a:pt x="23061" y="12767"/>
                    <a:pt x="23090" y="12682"/>
                  </a:cubicBezTo>
                  <a:cubicBezTo>
                    <a:pt x="23090" y="12682"/>
                    <a:pt x="23090" y="12647"/>
                    <a:pt x="23124" y="12613"/>
                  </a:cubicBezTo>
                  <a:cubicBezTo>
                    <a:pt x="23176" y="12574"/>
                    <a:pt x="23228" y="12554"/>
                    <a:pt x="23274" y="12554"/>
                  </a:cubicBezTo>
                  <a:cubicBezTo>
                    <a:pt x="23352" y="12554"/>
                    <a:pt x="23414" y="12608"/>
                    <a:pt x="23435" y="12716"/>
                  </a:cubicBezTo>
                  <a:cubicBezTo>
                    <a:pt x="23504" y="12889"/>
                    <a:pt x="23574" y="12958"/>
                    <a:pt x="23746" y="12958"/>
                  </a:cubicBezTo>
                  <a:cubicBezTo>
                    <a:pt x="23781" y="12958"/>
                    <a:pt x="23824" y="12941"/>
                    <a:pt x="23872" y="12941"/>
                  </a:cubicBezTo>
                  <a:cubicBezTo>
                    <a:pt x="23919" y="12941"/>
                    <a:pt x="23971" y="12958"/>
                    <a:pt x="24023" y="13027"/>
                  </a:cubicBezTo>
                  <a:cubicBezTo>
                    <a:pt x="23746" y="13373"/>
                    <a:pt x="23677" y="13788"/>
                    <a:pt x="23643" y="14237"/>
                  </a:cubicBezTo>
                  <a:cubicBezTo>
                    <a:pt x="23608" y="14514"/>
                    <a:pt x="23643" y="14825"/>
                    <a:pt x="23608" y="15136"/>
                  </a:cubicBezTo>
                  <a:cubicBezTo>
                    <a:pt x="23574" y="15343"/>
                    <a:pt x="23608" y="15620"/>
                    <a:pt x="23332" y="15724"/>
                  </a:cubicBezTo>
                  <a:cubicBezTo>
                    <a:pt x="23193" y="15793"/>
                    <a:pt x="23262" y="15896"/>
                    <a:pt x="23332" y="15966"/>
                  </a:cubicBezTo>
                  <a:cubicBezTo>
                    <a:pt x="23539" y="16173"/>
                    <a:pt x="23435" y="16415"/>
                    <a:pt x="23366" y="16622"/>
                  </a:cubicBezTo>
                  <a:cubicBezTo>
                    <a:pt x="23332" y="16864"/>
                    <a:pt x="22986" y="16864"/>
                    <a:pt x="22986" y="17072"/>
                  </a:cubicBezTo>
                  <a:cubicBezTo>
                    <a:pt x="22986" y="17244"/>
                    <a:pt x="23262" y="17348"/>
                    <a:pt x="23193" y="17590"/>
                  </a:cubicBezTo>
                  <a:cubicBezTo>
                    <a:pt x="23159" y="17832"/>
                    <a:pt x="23159" y="18074"/>
                    <a:pt x="23159" y="18316"/>
                  </a:cubicBezTo>
                  <a:cubicBezTo>
                    <a:pt x="23090" y="18904"/>
                    <a:pt x="22917" y="19422"/>
                    <a:pt x="22537" y="19906"/>
                  </a:cubicBezTo>
                  <a:cubicBezTo>
                    <a:pt x="22480" y="19990"/>
                    <a:pt x="22424" y="20097"/>
                    <a:pt x="22312" y="20097"/>
                  </a:cubicBezTo>
                  <a:cubicBezTo>
                    <a:pt x="22287" y="20097"/>
                    <a:pt x="22258" y="20092"/>
                    <a:pt x="22226" y="20079"/>
                  </a:cubicBezTo>
                  <a:cubicBezTo>
                    <a:pt x="22137" y="20049"/>
                    <a:pt x="22052" y="20037"/>
                    <a:pt x="21969" y="20037"/>
                  </a:cubicBezTo>
                  <a:cubicBezTo>
                    <a:pt x="21760" y="20037"/>
                    <a:pt x="21569" y="20118"/>
                    <a:pt x="21396" y="20217"/>
                  </a:cubicBezTo>
                  <a:cubicBezTo>
                    <a:pt x="21223" y="20303"/>
                    <a:pt x="21050" y="20347"/>
                    <a:pt x="20877" y="20347"/>
                  </a:cubicBezTo>
                  <a:cubicBezTo>
                    <a:pt x="20705" y="20347"/>
                    <a:pt x="20532" y="20303"/>
                    <a:pt x="20359" y="20217"/>
                  </a:cubicBezTo>
                  <a:cubicBezTo>
                    <a:pt x="20255" y="20182"/>
                    <a:pt x="20160" y="20165"/>
                    <a:pt x="20065" y="20165"/>
                  </a:cubicBezTo>
                  <a:cubicBezTo>
                    <a:pt x="19970" y="20165"/>
                    <a:pt x="19875" y="20182"/>
                    <a:pt x="19771" y="20217"/>
                  </a:cubicBezTo>
                  <a:cubicBezTo>
                    <a:pt x="19623" y="20273"/>
                    <a:pt x="19466" y="20308"/>
                    <a:pt x="19308" y="20308"/>
                  </a:cubicBezTo>
                  <a:cubicBezTo>
                    <a:pt x="19172" y="20308"/>
                    <a:pt x="19036" y="20281"/>
                    <a:pt x="18907" y="20217"/>
                  </a:cubicBezTo>
                  <a:cubicBezTo>
                    <a:pt x="18423" y="20010"/>
                    <a:pt x="17939" y="19906"/>
                    <a:pt x="17421" y="19837"/>
                  </a:cubicBezTo>
                  <a:cubicBezTo>
                    <a:pt x="16799" y="19733"/>
                    <a:pt x="16591" y="19491"/>
                    <a:pt x="16591" y="18869"/>
                  </a:cubicBezTo>
                  <a:cubicBezTo>
                    <a:pt x="16557" y="18731"/>
                    <a:pt x="16557" y="18592"/>
                    <a:pt x="16557" y="18454"/>
                  </a:cubicBezTo>
                  <a:cubicBezTo>
                    <a:pt x="16557" y="18385"/>
                    <a:pt x="16557" y="18247"/>
                    <a:pt x="16488" y="18212"/>
                  </a:cubicBezTo>
                  <a:cubicBezTo>
                    <a:pt x="16280" y="18109"/>
                    <a:pt x="16315" y="17936"/>
                    <a:pt x="16349" y="17763"/>
                  </a:cubicBezTo>
                  <a:cubicBezTo>
                    <a:pt x="16349" y="17694"/>
                    <a:pt x="16384" y="17590"/>
                    <a:pt x="16246" y="17556"/>
                  </a:cubicBezTo>
                  <a:cubicBezTo>
                    <a:pt x="16108" y="17659"/>
                    <a:pt x="16142" y="17832"/>
                    <a:pt x="16108" y="18005"/>
                  </a:cubicBezTo>
                  <a:cubicBezTo>
                    <a:pt x="16066" y="18089"/>
                    <a:pt x="16024" y="18134"/>
                    <a:pt x="15959" y="18134"/>
                  </a:cubicBezTo>
                  <a:cubicBezTo>
                    <a:pt x="15917" y="18134"/>
                    <a:pt x="15865" y="18115"/>
                    <a:pt x="15796" y="18074"/>
                  </a:cubicBezTo>
                  <a:cubicBezTo>
                    <a:pt x="15520" y="17901"/>
                    <a:pt x="15382" y="17625"/>
                    <a:pt x="15278" y="17314"/>
                  </a:cubicBezTo>
                  <a:cubicBezTo>
                    <a:pt x="15243" y="17141"/>
                    <a:pt x="15243" y="17002"/>
                    <a:pt x="15278" y="16830"/>
                  </a:cubicBezTo>
                  <a:cubicBezTo>
                    <a:pt x="15347" y="16691"/>
                    <a:pt x="15520" y="16761"/>
                    <a:pt x="15624" y="16657"/>
                  </a:cubicBezTo>
                  <a:cubicBezTo>
                    <a:pt x="15658" y="16657"/>
                    <a:pt x="15658" y="16622"/>
                    <a:pt x="15658" y="16588"/>
                  </a:cubicBezTo>
                  <a:cubicBezTo>
                    <a:pt x="14967" y="16380"/>
                    <a:pt x="15313" y="15862"/>
                    <a:pt x="15382" y="15378"/>
                  </a:cubicBezTo>
                  <a:lnTo>
                    <a:pt x="15382" y="15378"/>
                  </a:lnTo>
                  <a:cubicBezTo>
                    <a:pt x="15140" y="15516"/>
                    <a:pt x="15140" y="15758"/>
                    <a:pt x="14932" y="15931"/>
                  </a:cubicBezTo>
                  <a:cubicBezTo>
                    <a:pt x="14863" y="15482"/>
                    <a:pt x="15001" y="15136"/>
                    <a:pt x="15140" y="14756"/>
                  </a:cubicBezTo>
                  <a:lnTo>
                    <a:pt x="15140" y="14756"/>
                  </a:lnTo>
                  <a:cubicBezTo>
                    <a:pt x="14932" y="15032"/>
                    <a:pt x="14656" y="15205"/>
                    <a:pt x="14345" y="15309"/>
                  </a:cubicBezTo>
                  <a:cubicBezTo>
                    <a:pt x="14206" y="15343"/>
                    <a:pt x="14276" y="15516"/>
                    <a:pt x="14241" y="15620"/>
                  </a:cubicBezTo>
                  <a:cubicBezTo>
                    <a:pt x="14172" y="15654"/>
                    <a:pt x="14137" y="15654"/>
                    <a:pt x="14068" y="15654"/>
                  </a:cubicBezTo>
                  <a:cubicBezTo>
                    <a:pt x="13964" y="15343"/>
                    <a:pt x="13688" y="15101"/>
                    <a:pt x="13411" y="14894"/>
                  </a:cubicBezTo>
                  <a:cubicBezTo>
                    <a:pt x="13169" y="14721"/>
                    <a:pt x="12858" y="14548"/>
                    <a:pt x="12651" y="14306"/>
                  </a:cubicBezTo>
                  <a:cubicBezTo>
                    <a:pt x="12340" y="13961"/>
                    <a:pt x="11994" y="13581"/>
                    <a:pt x="11545" y="13339"/>
                  </a:cubicBezTo>
                  <a:cubicBezTo>
                    <a:pt x="11441" y="13304"/>
                    <a:pt x="11338" y="13200"/>
                    <a:pt x="11268" y="13062"/>
                  </a:cubicBezTo>
                  <a:cubicBezTo>
                    <a:pt x="11096" y="12682"/>
                    <a:pt x="10715" y="12544"/>
                    <a:pt x="10335" y="12474"/>
                  </a:cubicBezTo>
                  <a:cubicBezTo>
                    <a:pt x="10066" y="12412"/>
                    <a:pt x="9796" y="12400"/>
                    <a:pt x="9526" y="12400"/>
                  </a:cubicBezTo>
                  <a:cubicBezTo>
                    <a:pt x="9347" y="12400"/>
                    <a:pt x="9167" y="12405"/>
                    <a:pt x="8987" y="12405"/>
                  </a:cubicBezTo>
                  <a:cubicBezTo>
                    <a:pt x="8572" y="12405"/>
                    <a:pt x="8227" y="12751"/>
                    <a:pt x="8192" y="13200"/>
                  </a:cubicBezTo>
                  <a:cubicBezTo>
                    <a:pt x="8158" y="13408"/>
                    <a:pt x="8088" y="13581"/>
                    <a:pt x="7846" y="13650"/>
                  </a:cubicBezTo>
                  <a:cubicBezTo>
                    <a:pt x="7743" y="13719"/>
                    <a:pt x="7604" y="13753"/>
                    <a:pt x="7535" y="13892"/>
                  </a:cubicBezTo>
                  <a:cubicBezTo>
                    <a:pt x="6913" y="14756"/>
                    <a:pt x="6740" y="15482"/>
                    <a:pt x="7363" y="16415"/>
                  </a:cubicBezTo>
                  <a:cubicBezTo>
                    <a:pt x="7397" y="16519"/>
                    <a:pt x="7466" y="16588"/>
                    <a:pt x="7501" y="16691"/>
                  </a:cubicBezTo>
                  <a:cubicBezTo>
                    <a:pt x="7639" y="16933"/>
                    <a:pt x="7674" y="17175"/>
                    <a:pt x="7604" y="17452"/>
                  </a:cubicBezTo>
                  <a:cubicBezTo>
                    <a:pt x="7501" y="17763"/>
                    <a:pt x="7432" y="18074"/>
                    <a:pt x="7397" y="18420"/>
                  </a:cubicBezTo>
                  <a:cubicBezTo>
                    <a:pt x="7363" y="18765"/>
                    <a:pt x="7501" y="19042"/>
                    <a:pt x="7777" y="19249"/>
                  </a:cubicBezTo>
                  <a:cubicBezTo>
                    <a:pt x="7916" y="19353"/>
                    <a:pt x="8088" y="19457"/>
                    <a:pt x="8227" y="19595"/>
                  </a:cubicBezTo>
                  <a:cubicBezTo>
                    <a:pt x="7812" y="19664"/>
                    <a:pt x="7397" y="19699"/>
                    <a:pt x="7051" y="19871"/>
                  </a:cubicBezTo>
                  <a:cubicBezTo>
                    <a:pt x="6740" y="20010"/>
                    <a:pt x="6464" y="20148"/>
                    <a:pt x="6187" y="20286"/>
                  </a:cubicBezTo>
                  <a:cubicBezTo>
                    <a:pt x="5980" y="20390"/>
                    <a:pt x="5773" y="20494"/>
                    <a:pt x="5773" y="20735"/>
                  </a:cubicBezTo>
                  <a:cubicBezTo>
                    <a:pt x="5738" y="20839"/>
                    <a:pt x="5669" y="20908"/>
                    <a:pt x="5565" y="20977"/>
                  </a:cubicBezTo>
                  <a:cubicBezTo>
                    <a:pt x="5461" y="21047"/>
                    <a:pt x="5358" y="21116"/>
                    <a:pt x="5254" y="21219"/>
                  </a:cubicBezTo>
                  <a:cubicBezTo>
                    <a:pt x="4943" y="21600"/>
                    <a:pt x="4943" y="21842"/>
                    <a:pt x="5254" y="22222"/>
                  </a:cubicBezTo>
                  <a:cubicBezTo>
                    <a:pt x="5323" y="22325"/>
                    <a:pt x="5323" y="22360"/>
                    <a:pt x="5323" y="22464"/>
                  </a:cubicBezTo>
                  <a:cubicBezTo>
                    <a:pt x="5185" y="22879"/>
                    <a:pt x="5289" y="23155"/>
                    <a:pt x="5669" y="23362"/>
                  </a:cubicBezTo>
                  <a:cubicBezTo>
                    <a:pt x="5876" y="23466"/>
                    <a:pt x="6084" y="23570"/>
                    <a:pt x="6326" y="23604"/>
                  </a:cubicBezTo>
                  <a:cubicBezTo>
                    <a:pt x="6706" y="23604"/>
                    <a:pt x="7086" y="23639"/>
                    <a:pt x="7432" y="23708"/>
                  </a:cubicBezTo>
                  <a:cubicBezTo>
                    <a:pt x="7482" y="23725"/>
                    <a:pt x="7532" y="23734"/>
                    <a:pt x="7581" y="23734"/>
                  </a:cubicBezTo>
                  <a:cubicBezTo>
                    <a:pt x="7734" y="23734"/>
                    <a:pt x="7872" y="23649"/>
                    <a:pt x="7950" y="23466"/>
                  </a:cubicBezTo>
                  <a:cubicBezTo>
                    <a:pt x="7743" y="23432"/>
                    <a:pt x="7570" y="23466"/>
                    <a:pt x="7397" y="23397"/>
                  </a:cubicBezTo>
                  <a:cubicBezTo>
                    <a:pt x="7352" y="23379"/>
                    <a:pt x="7307" y="23373"/>
                    <a:pt x="7261" y="23373"/>
                  </a:cubicBezTo>
                  <a:cubicBezTo>
                    <a:pt x="7160" y="23373"/>
                    <a:pt x="7058" y="23404"/>
                    <a:pt x="6957" y="23404"/>
                  </a:cubicBezTo>
                  <a:cubicBezTo>
                    <a:pt x="6931" y="23404"/>
                    <a:pt x="6905" y="23402"/>
                    <a:pt x="6879" y="23397"/>
                  </a:cubicBezTo>
                  <a:cubicBezTo>
                    <a:pt x="6754" y="23397"/>
                    <a:pt x="6635" y="23403"/>
                    <a:pt x="6520" y="23403"/>
                  </a:cubicBezTo>
                  <a:cubicBezTo>
                    <a:pt x="6346" y="23403"/>
                    <a:pt x="6180" y="23390"/>
                    <a:pt x="6014" y="23328"/>
                  </a:cubicBezTo>
                  <a:cubicBezTo>
                    <a:pt x="5565" y="23155"/>
                    <a:pt x="5461" y="22740"/>
                    <a:pt x="5773" y="22395"/>
                  </a:cubicBezTo>
                  <a:cubicBezTo>
                    <a:pt x="5807" y="22325"/>
                    <a:pt x="5911" y="22291"/>
                    <a:pt x="5842" y="22187"/>
                  </a:cubicBezTo>
                  <a:cubicBezTo>
                    <a:pt x="5807" y="22153"/>
                    <a:pt x="5773" y="22118"/>
                    <a:pt x="5738" y="22118"/>
                  </a:cubicBezTo>
                  <a:cubicBezTo>
                    <a:pt x="5254" y="22049"/>
                    <a:pt x="5150" y="21772"/>
                    <a:pt x="5461" y="21392"/>
                  </a:cubicBezTo>
                  <a:cubicBezTo>
                    <a:pt x="5531" y="21323"/>
                    <a:pt x="5565" y="21289"/>
                    <a:pt x="5634" y="21219"/>
                  </a:cubicBezTo>
                  <a:cubicBezTo>
                    <a:pt x="5842" y="21047"/>
                    <a:pt x="6118" y="20943"/>
                    <a:pt x="6153" y="20597"/>
                  </a:cubicBezTo>
                  <a:cubicBezTo>
                    <a:pt x="6153" y="20528"/>
                    <a:pt x="6256" y="20459"/>
                    <a:pt x="6326" y="20390"/>
                  </a:cubicBezTo>
                  <a:cubicBezTo>
                    <a:pt x="6706" y="20148"/>
                    <a:pt x="7121" y="19906"/>
                    <a:pt x="7570" y="19802"/>
                  </a:cubicBezTo>
                  <a:cubicBezTo>
                    <a:pt x="7708" y="19785"/>
                    <a:pt x="7838" y="19776"/>
                    <a:pt x="7963" y="19776"/>
                  </a:cubicBezTo>
                  <a:cubicBezTo>
                    <a:pt x="8088" y="19776"/>
                    <a:pt x="8209" y="19785"/>
                    <a:pt x="8330" y="19802"/>
                  </a:cubicBezTo>
                  <a:cubicBezTo>
                    <a:pt x="8538" y="19871"/>
                    <a:pt x="8745" y="19975"/>
                    <a:pt x="8814" y="20217"/>
                  </a:cubicBezTo>
                  <a:cubicBezTo>
                    <a:pt x="8883" y="20355"/>
                    <a:pt x="8918" y="20494"/>
                    <a:pt x="8987" y="20632"/>
                  </a:cubicBezTo>
                  <a:cubicBezTo>
                    <a:pt x="9229" y="21358"/>
                    <a:pt x="9609" y="21911"/>
                    <a:pt x="10404" y="22118"/>
                  </a:cubicBezTo>
                  <a:cubicBezTo>
                    <a:pt x="10473" y="22153"/>
                    <a:pt x="10577" y="22153"/>
                    <a:pt x="10646" y="22325"/>
                  </a:cubicBezTo>
                  <a:cubicBezTo>
                    <a:pt x="10059" y="22533"/>
                    <a:pt x="9609" y="22982"/>
                    <a:pt x="9091" y="23293"/>
                  </a:cubicBezTo>
                  <a:cubicBezTo>
                    <a:pt x="8953" y="23397"/>
                    <a:pt x="8849" y="23466"/>
                    <a:pt x="8883" y="23639"/>
                  </a:cubicBezTo>
                  <a:cubicBezTo>
                    <a:pt x="8918" y="23777"/>
                    <a:pt x="8883" y="23915"/>
                    <a:pt x="8780" y="23950"/>
                  </a:cubicBezTo>
                  <a:cubicBezTo>
                    <a:pt x="8518" y="24048"/>
                    <a:pt x="8380" y="24333"/>
                    <a:pt x="8072" y="24333"/>
                  </a:cubicBezTo>
                  <a:cubicBezTo>
                    <a:pt x="8055" y="24333"/>
                    <a:pt x="8037" y="24332"/>
                    <a:pt x="8019" y="24330"/>
                  </a:cubicBezTo>
                  <a:cubicBezTo>
                    <a:pt x="8006" y="24324"/>
                    <a:pt x="7994" y="24321"/>
                    <a:pt x="7983" y="24321"/>
                  </a:cubicBezTo>
                  <a:cubicBezTo>
                    <a:pt x="7937" y="24321"/>
                    <a:pt x="7909" y="24371"/>
                    <a:pt x="7881" y="24399"/>
                  </a:cubicBezTo>
                  <a:cubicBezTo>
                    <a:pt x="7674" y="24849"/>
                    <a:pt x="7363" y="25229"/>
                    <a:pt x="7363" y="25713"/>
                  </a:cubicBezTo>
                  <a:cubicBezTo>
                    <a:pt x="7328" y="25955"/>
                    <a:pt x="7259" y="26093"/>
                    <a:pt x="7051" y="26197"/>
                  </a:cubicBezTo>
                  <a:cubicBezTo>
                    <a:pt x="7155" y="26266"/>
                    <a:pt x="7190" y="26266"/>
                    <a:pt x="7224" y="26300"/>
                  </a:cubicBezTo>
                  <a:cubicBezTo>
                    <a:pt x="7280" y="26306"/>
                    <a:pt x="7328" y="26308"/>
                    <a:pt x="7371" y="26308"/>
                  </a:cubicBezTo>
                  <a:cubicBezTo>
                    <a:pt x="7622" y="26308"/>
                    <a:pt x="7664" y="26211"/>
                    <a:pt x="7604" y="25886"/>
                  </a:cubicBezTo>
                  <a:cubicBezTo>
                    <a:pt x="7535" y="25575"/>
                    <a:pt x="7570" y="25298"/>
                    <a:pt x="7708" y="25056"/>
                  </a:cubicBezTo>
                  <a:cubicBezTo>
                    <a:pt x="7777" y="24952"/>
                    <a:pt x="7812" y="24849"/>
                    <a:pt x="7950" y="24849"/>
                  </a:cubicBezTo>
                  <a:cubicBezTo>
                    <a:pt x="8261" y="24849"/>
                    <a:pt x="8538" y="24710"/>
                    <a:pt x="8780" y="24572"/>
                  </a:cubicBezTo>
                  <a:cubicBezTo>
                    <a:pt x="9091" y="24399"/>
                    <a:pt x="9471" y="24330"/>
                    <a:pt x="9506" y="23881"/>
                  </a:cubicBezTo>
                  <a:cubicBezTo>
                    <a:pt x="9506" y="23743"/>
                    <a:pt x="9644" y="23708"/>
                    <a:pt x="9748" y="23639"/>
                  </a:cubicBezTo>
                  <a:cubicBezTo>
                    <a:pt x="10301" y="23259"/>
                    <a:pt x="10888" y="23017"/>
                    <a:pt x="11545" y="22844"/>
                  </a:cubicBezTo>
                  <a:cubicBezTo>
                    <a:pt x="11716" y="22795"/>
                    <a:pt x="11904" y="22746"/>
                    <a:pt x="12098" y="22746"/>
                  </a:cubicBezTo>
                  <a:cubicBezTo>
                    <a:pt x="12178" y="22746"/>
                    <a:pt x="12259" y="22755"/>
                    <a:pt x="12340" y="22775"/>
                  </a:cubicBezTo>
                  <a:cubicBezTo>
                    <a:pt x="12389" y="22804"/>
                    <a:pt x="12446" y="22811"/>
                    <a:pt x="12506" y="22811"/>
                  </a:cubicBezTo>
                  <a:cubicBezTo>
                    <a:pt x="12566" y="22811"/>
                    <a:pt x="12629" y="22804"/>
                    <a:pt x="12692" y="22804"/>
                  </a:cubicBezTo>
                  <a:cubicBezTo>
                    <a:pt x="12790" y="22804"/>
                    <a:pt x="12886" y="22822"/>
                    <a:pt x="12962" y="22913"/>
                  </a:cubicBezTo>
                  <a:cubicBezTo>
                    <a:pt x="12972" y="22923"/>
                    <a:pt x="12985" y="22927"/>
                    <a:pt x="13000" y="22927"/>
                  </a:cubicBezTo>
                  <a:cubicBezTo>
                    <a:pt x="13034" y="22927"/>
                    <a:pt x="13076" y="22903"/>
                    <a:pt x="13100" y="22879"/>
                  </a:cubicBezTo>
                  <a:cubicBezTo>
                    <a:pt x="13191" y="22742"/>
                    <a:pt x="13295" y="22699"/>
                    <a:pt x="13404" y="22699"/>
                  </a:cubicBezTo>
                  <a:cubicBezTo>
                    <a:pt x="13543" y="22699"/>
                    <a:pt x="13690" y="22771"/>
                    <a:pt x="13826" y="22809"/>
                  </a:cubicBezTo>
                  <a:cubicBezTo>
                    <a:pt x="14103" y="22913"/>
                    <a:pt x="14137" y="23017"/>
                    <a:pt x="13999" y="23293"/>
                  </a:cubicBezTo>
                  <a:cubicBezTo>
                    <a:pt x="13895" y="23466"/>
                    <a:pt x="13757" y="23674"/>
                    <a:pt x="13653" y="23846"/>
                  </a:cubicBezTo>
                  <a:cubicBezTo>
                    <a:pt x="13411" y="24192"/>
                    <a:pt x="13308" y="24538"/>
                    <a:pt x="13377" y="24952"/>
                  </a:cubicBezTo>
                  <a:cubicBezTo>
                    <a:pt x="13411" y="25229"/>
                    <a:pt x="13481" y="25540"/>
                    <a:pt x="13411" y="25817"/>
                  </a:cubicBezTo>
                  <a:cubicBezTo>
                    <a:pt x="13239" y="26300"/>
                    <a:pt x="13308" y="26750"/>
                    <a:pt x="13481" y="27234"/>
                  </a:cubicBezTo>
                  <a:cubicBezTo>
                    <a:pt x="13515" y="27337"/>
                    <a:pt x="13584" y="27441"/>
                    <a:pt x="13515" y="27545"/>
                  </a:cubicBezTo>
                  <a:cubicBezTo>
                    <a:pt x="13411" y="27856"/>
                    <a:pt x="13515" y="28132"/>
                    <a:pt x="13619" y="28409"/>
                  </a:cubicBezTo>
                  <a:cubicBezTo>
                    <a:pt x="13653" y="28478"/>
                    <a:pt x="13723" y="28547"/>
                    <a:pt x="13653" y="28651"/>
                  </a:cubicBezTo>
                  <a:cubicBezTo>
                    <a:pt x="13584" y="28755"/>
                    <a:pt x="13481" y="28824"/>
                    <a:pt x="13515" y="28997"/>
                  </a:cubicBezTo>
                  <a:cubicBezTo>
                    <a:pt x="13550" y="29135"/>
                    <a:pt x="13688" y="29204"/>
                    <a:pt x="13826" y="29273"/>
                  </a:cubicBezTo>
                  <a:cubicBezTo>
                    <a:pt x="13895" y="29342"/>
                    <a:pt x="13930" y="29446"/>
                    <a:pt x="13861" y="29515"/>
                  </a:cubicBezTo>
                  <a:cubicBezTo>
                    <a:pt x="13792" y="29584"/>
                    <a:pt x="13757" y="29653"/>
                    <a:pt x="13688" y="29688"/>
                  </a:cubicBezTo>
                  <a:cubicBezTo>
                    <a:pt x="13273" y="29895"/>
                    <a:pt x="13169" y="30310"/>
                    <a:pt x="13066" y="30725"/>
                  </a:cubicBezTo>
                  <a:cubicBezTo>
                    <a:pt x="13031" y="30898"/>
                    <a:pt x="12962" y="31036"/>
                    <a:pt x="12824" y="31140"/>
                  </a:cubicBezTo>
                  <a:cubicBezTo>
                    <a:pt x="12686" y="31278"/>
                    <a:pt x="12547" y="31416"/>
                    <a:pt x="12547" y="31658"/>
                  </a:cubicBezTo>
                  <a:cubicBezTo>
                    <a:pt x="12516" y="31753"/>
                    <a:pt x="12456" y="31905"/>
                    <a:pt x="12340" y="31905"/>
                  </a:cubicBezTo>
                  <a:cubicBezTo>
                    <a:pt x="12329" y="31905"/>
                    <a:pt x="12318" y="31903"/>
                    <a:pt x="12305" y="31900"/>
                  </a:cubicBezTo>
                  <a:cubicBezTo>
                    <a:pt x="12240" y="31880"/>
                    <a:pt x="12180" y="31872"/>
                    <a:pt x="12124" y="31872"/>
                  </a:cubicBezTo>
                  <a:cubicBezTo>
                    <a:pt x="11882" y="31872"/>
                    <a:pt x="11713" y="32030"/>
                    <a:pt x="11545" y="32142"/>
                  </a:cubicBezTo>
                  <a:cubicBezTo>
                    <a:pt x="11423" y="32223"/>
                    <a:pt x="11314" y="32257"/>
                    <a:pt x="11202" y="32257"/>
                  </a:cubicBezTo>
                  <a:cubicBezTo>
                    <a:pt x="11123" y="32257"/>
                    <a:pt x="11043" y="32240"/>
                    <a:pt x="10957" y="32211"/>
                  </a:cubicBezTo>
                  <a:cubicBezTo>
                    <a:pt x="10577" y="32073"/>
                    <a:pt x="10197" y="31935"/>
                    <a:pt x="9920" y="31589"/>
                  </a:cubicBezTo>
                  <a:cubicBezTo>
                    <a:pt x="9875" y="31521"/>
                    <a:pt x="9800" y="31453"/>
                    <a:pt x="9696" y="31453"/>
                  </a:cubicBezTo>
                  <a:cubicBezTo>
                    <a:pt x="9641" y="31453"/>
                    <a:pt x="9577" y="31472"/>
                    <a:pt x="9506" y="31520"/>
                  </a:cubicBezTo>
                  <a:cubicBezTo>
                    <a:pt x="9424" y="31585"/>
                    <a:pt x="9350" y="31620"/>
                    <a:pt x="9273" y="31620"/>
                  </a:cubicBezTo>
                  <a:cubicBezTo>
                    <a:pt x="9187" y="31620"/>
                    <a:pt x="9097" y="31576"/>
                    <a:pt x="8987" y="31485"/>
                  </a:cubicBezTo>
                  <a:cubicBezTo>
                    <a:pt x="8936" y="31441"/>
                    <a:pt x="8892" y="31423"/>
                    <a:pt x="8853" y="31423"/>
                  </a:cubicBezTo>
                  <a:cubicBezTo>
                    <a:pt x="8703" y="31423"/>
                    <a:pt x="8617" y="31681"/>
                    <a:pt x="8452" y="31681"/>
                  </a:cubicBezTo>
                  <a:cubicBezTo>
                    <a:pt x="8425" y="31681"/>
                    <a:pt x="8396" y="31674"/>
                    <a:pt x="8365" y="31658"/>
                  </a:cubicBezTo>
                  <a:cubicBezTo>
                    <a:pt x="8296" y="31658"/>
                    <a:pt x="8227" y="31796"/>
                    <a:pt x="8192" y="31900"/>
                  </a:cubicBezTo>
                  <a:cubicBezTo>
                    <a:pt x="8158" y="32073"/>
                    <a:pt x="8296" y="32073"/>
                    <a:pt x="8399" y="32073"/>
                  </a:cubicBezTo>
                  <a:cubicBezTo>
                    <a:pt x="8711" y="32073"/>
                    <a:pt x="8814" y="32246"/>
                    <a:pt x="8883" y="32522"/>
                  </a:cubicBezTo>
                  <a:cubicBezTo>
                    <a:pt x="8883" y="32660"/>
                    <a:pt x="8918" y="32764"/>
                    <a:pt x="8953" y="32868"/>
                  </a:cubicBezTo>
                  <a:cubicBezTo>
                    <a:pt x="8987" y="33006"/>
                    <a:pt x="9022" y="33179"/>
                    <a:pt x="8883" y="33283"/>
                  </a:cubicBezTo>
                  <a:cubicBezTo>
                    <a:pt x="8843" y="33303"/>
                    <a:pt x="8802" y="33311"/>
                    <a:pt x="8763" y="33311"/>
                  </a:cubicBezTo>
                  <a:cubicBezTo>
                    <a:pt x="8667" y="33311"/>
                    <a:pt x="8576" y="33262"/>
                    <a:pt x="8503" y="33213"/>
                  </a:cubicBezTo>
                  <a:cubicBezTo>
                    <a:pt x="8123" y="32902"/>
                    <a:pt x="7777" y="32557"/>
                    <a:pt x="7812" y="32038"/>
                  </a:cubicBezTo>
                  <a:cubicBezTo>
                    <a:pt x="7812" y="31900"/>
                    <a:pt x="7743" y="31762"/>
                    <a:pt x="7777" y="31624"/>
                  </a:cubicBezTo>
                  <a:cubicBezTo>
                    <a:pt x="7812" y="31485"/>
                    <a:pt x="8019" y="31624"/>
                    <a:pt x="8088" y="31451"/>
                  </a:cubicBezTo>
                  <a:cubicBezTo>
                    <a:pt x="7570" y="31347"/>
                    <a:pt x="7363" y="30932"/>
                    <a:pt x="7190" y="30517"/>
                  </a:cubicBezTo>
                  <a:cubicBezTo>
                    <a:pt x="6809" y="29792"/>
                    <a:pt x="6671" y="28997"/>
                    <a:pt x="6533" y="28202"/>
                  </a:cubicBezTo>
                  <a:cubicBezTo>
                    <a:pt x="6429" y="27476"/>
                    <a:pt x="6498" y="26819"/>
                    <a:pt x="6913" y="26162"/>
                  </a:cubicBezTo>
                  <a:cubicBezTo>
                    <a:pt x="6870" y="26152"/>
                    <a:pt x="6832" y="26147"/>
                    <a:pt x="6797" y="26147"/>
                  </a:cubicBezTo>
                  <a:cubicBezTo>
                    <a:pt x="6605" y="26147"/>
                    <a:pt x="6522" y="26293"/>
                    <a:pt x="6464" y="26439"/>
                  </a:cubicBezTo>
                  <a:cubicBezTo>
                    <a:pt x="6153" y="27026"/>
                    <a:pt x="6118" y="27649"/>
                    <a:pt x="6256" y="28271"/>
                  </a:cubicBezTo>
                  <a:cubicBezTo>
                    <a:pt x="6429" y="29135"/>
                    <a:pt x="6429" y="30068"/>
                    <a:pt x="6982" y="30898"/>
                  </a:cubicBezTo>
                  <a:cubicBezTo>
                    <a:pt x="6879" y="30932"/>
                    <a:pt x="6844" y="30967"/>
                    <a:pt x="6775" y="30967"/>
                  </a:cubicBezTo>
                  <a:cubicBezTo>
                    <a:pt x="6222" y="31312"/>
                    <a:pt x="6118" y="31727"/>
                    <a:pt x="6464" y="32280"/>
                  </a:cubicBezTo>
                  <a:cubicBezTo>
                    <a:pt x="6568" y="32522"/>
                    <a:pt x="6740" y="32695"/>
                    <a:pt x="6948" y="32833"/>
                  </a:cubicBezTo>
                  <a:cubicBezTo>
                    <a:pt x="7121" y="32972"/>
                    <a:pt x="7259" y="33179"/>
                    <a:pt x="7432" y="33352"/>
                  </a:cubicBezTo>
                  <a:cubicBezTo>
                    <a:pt x="7639" y="33559"/>
                    <a:pt x="7604" y="33663"/>
                    <a:pt x="7466" y="33905"/>
                  </a:cubicBezTo>
                  <a:cubicBezTo>
                    <a:pt x="7328" y="34078"/>
                    <a:pt x="7190" y="34181"/>
                    <a:pt x="7017" y="34250"/>
                  </a:cubicBezTo>
                  <a:cubicBezTo>
                    <a:pt x="6533" y="34423"/>
                    <a:pt x="6533" y="34423"/>
                    <a:pt x="6637" y="34873"/>
                  </a:cubicBezTo>
                  <a:cubicBezTo>
                    <a:pt x="6706" y="35253"/>
                    <a:pt x="6913" y="35564"/>
                    <a:pt x="7293" y="35633"/>
                  </a:cubicBezTo>
                  <a:cubicBezTo>
                    <a:pt x="7846" y="35702"/>
                    <a:pt x="8261" y="35979"/>
                    <a:pt x="8572" y="36463"/>
                  </a:cubicBezTo>
                  <a:cubicBezTo>
                    <a:pt x="8780" y="36739"/>
                    <a:pt x="8849" y="36947"/>
                    <a:pt x="8641" y="37223"/>
                  </a:cubicBezTo>
                  <a:cubicBezTo>
                    <a:pt x="8469" y="37500"/>
                    <a:pt x="8503" y="37603"/>
                    <a:pt x="8676" y="37811"/>
                  </a:cubicBezTo>
                  <a:cubicBezTo>
                    <a:pt x="8953" y="38156"/>
                    <a:pt x="9298" y="38329"/>
                    <a:pt x="9644" y="38571"/>
                  </a:cubicBezTo>
                  <a:cubicBezTo>
                    <a:pt x="9748" y="38640"/>
                    <a:pt x="9886" y="38744"/>
                    <a:pt x="9920" y="38848"/>
                  </a:cubicBezTo>
                  <a:cubicBezTo>
                    <a:pt x="10093" y="39435"/>
                    <a:pt x="10059" y="40023"/>
                    <a:pt x="9955" y="40680"/>
                  </a:cubicBezTo>
                  <a:cubicBezTo>
                    <a:pt x="9782" y="40541"/>
                    <a:pt x="9644" y="40472"/>
                    <a:pt x="9540" y="40368"/>
                  </a:cubicBezTo>
                  <a:cubicBezTo>
                    <a:pt x="9425" y="40184"/>
                    <a:pt x="9279" y="40123"/>
                    <a:pt x="9113" y="40123"/>
                  </a:cubicBezTo>
                  <a:cubicBezTo>
                    <a:pt x="9029" y="40123"/>
                    <a:pt x="8941" y="40138"/>
                    <a:pt x="8849" y="40161"/>
                  </a:cubicBezTo>
                  <a:cubicBezTo>
                    <a:pt x="8745" y="40230"/>
                    <a:pt x="8641" y="40230"/>
                    <a:pt x="8538" y="40265"/>
                  </a:cubicBezTo>
                  <a:cubicBezTo>
                    <a:pt x="8440" y="40294"/>
                    <a:pt x="8361" y="40310"/>
                    <a:pt x="8297" y="40310"/>
                  </a:cubicBezTo>
                  <a:cubicBezTo>
                    <a:pt x="8136" y="40310"/>
                    <a:pt x="8069" y="40211"/>
                    <a:pt x="8019" y="39988"/>
                  </a:cubicBezTo>
                  <a:cubicBezTo>
                    <a:pt x="8019" y="39815"/>
                    <a:pt x="8019" y="39643"/>
                    <a:pt x="8054" y="39470"/>
                  </a:cubicBezTo>
                  <a:cubicBezTo>
                    <a:pt x="8088" y="39193"/>
                    <a:pt x="8088" y="38917"/>
                    <a:pt x="8123" y="38675"/>
                  </a:cubicBezTo>
                  <a:cubicBezTo>
                    <a:pt x="8227" y="38156"/>
                    <a:pt x="7916" y="37811"/>
                    <a:pt x="7604" y="37500"/>
                  </a:cubicBezTo>
                  <a:cubicBezTo>
                    <a:pt x="7501" y="37396"/>
                    <a:pt x="7328" y="37327"/>
                    <a:pt x="7190" y="37292"/>
                  </a:cubicBezTo>
                  <a:cubicBezTo>
                    <a:pt x="7147" y="37278"/>
                    <a:pt x="7108" y="37271"/>
                    <a:pt x="7072" y="37271"/>
                  </a:cubicBezTo>
                  <a:cubicBezTo>
                    <a:pt x="6932" y="37271"/>
                    <a:pt x="6844" y="37376"/>
                    <a:pt x="6844" y="37569"/>
                  </a:cubicBezTo>
                  <a:cubicBezTo>
                    <a:pt x="6809" y="37811"/>
                    <a:pt x="6809" y="38087"/>
                    <a:pt x="6775" y="38364"/>
                  </a:cubicBezTo>
                  <a:cubicBezTo>
                    <a:pt x="6464" y="38260"/>
                    <a:pt x="6256" y="38087"/>
                    <a:pt x="6187" y="37811"/>
                  </a:cubicBezTo>
                  <a:cubicBezTo>
                    <a:pt x="6084" y="37465"/>
                    <a:pt x="5945" y="37119"/>
                    <a:pt x="5945" y="36774"/>
                  </a:cubicBezTo>
                  <a:cubicBezTo>
                    <a:pt x="5945" y="36670"/>
                    <a:pt x="5911" y="36532"/>
                    <a:pt x="5842" y="36463"/>
                  </a:cubicBezTo>
                  <a:cubicBezTo>
                    <a:pt x="5341" y="35761"/>
                    <a:pt x="4710" y="35286"/>
                    <a:pt x="3826" y="35286"/>
                  </a:cubicBezTo>
                  <a:cubicBezTo>
                    <a:pt x="3796" y="35286"/>
                    <a:pt x="3765" y="35286"/>
                    <a:pt x="3733" y="35287"/>
                  </a:cubicBezTo>
                  <a:cubicBezTo>
                    <a:pt x="3526" y="35287"/>
                    <a:pt x="3353" y="35322"/>
                    <a:pt x="3284" y="35564"/>
                  </a:cubicBezTo>
                  <a:cubicBezTo>
                    <a:pt x="3211" y="35733"/>
                    <a:pt x="3105" y="35818"/>
                    <a:pt x="2964" y="35818"/>
                  </a:cubicBezTo>
                  <a:cubicBezTo>
                    <a:pt x="2904" y="35818"/>
                    <a:pt x="2838" y="35802"/>
                    <a:pt x="2765" y="35771"/>
                  </a:cubicBezTo>
                  <a:cubicBezTo>
                    <a:pt x="2647" y="35719"/>
                    <a:pt x="2528" y="35696"/>
                    <a:pt x="2411" y="35696"/>
                  </a:cubicBezTo>
                  <a:cubicBezTo>
                    <a:pt x="2222" y="35696"/>
                    <a:pt x="2038" y="35755"/>
                    <a:pt x="1867" y="35840"/>
                  </a:cubicBezTo>
                  <a:cubicBezTo>
                    <a:pt x="1659" y="35944"/>
                    <a:pt x="1556" y="36013"/>
                    <a:pt x="1625" y="36255"/>
                  </a:cubicBezTo>
                  <a:cubicBezTo>
                    <a:pt x="1694" y="36463"/>
                    <a:pt x="1694" y="36705"/>
                    <a:pt x="1625" y="36947"/>
                  </a:cubicBezTo>
                  <a:cubicBezTo>
                    <a:pt x="1590" y="37119"/>
                    <a:pt x="1659" y="37292"/>
                    <a:pt x="1798" y="37465"/>
                  </a:cubicBezTo>
                  <a:cubicBezTo>
                    <a:pt x="1867" y="37534"/>
                    <a:pt x="1970" y="37603"/>
                    <a:pt x="1970" y="37776"/>
                  </a:cubicBezTo>
                  <a:cubicBezTo>
                    <a:pt x="1348" y="37811"/>
                    <a:pt x="1072" y="38295"/>
                    <a:pt x="761" y="38709"/>
                  </a:cubicBezTo>
                  <a:cubicBezTo>
                    <a:pt x="346" y="39262"/>
                    <a:pt x="484" y="39712"/>
                    <a:pt x="1106" y="39885"/>
                  </a:cubicBezTo>
                  <a:cubicBezTo>
                    <a:pt x="1348" y="39954"/>
                    <a:pt x="1590" y="40023"/>
                    <a:pt x="1832" y="40023"/>
                  </a:cubicBezTo>
                  <a:cubicBezTo>
                    <a:pt x="2005" y="40023"/>
                    <a:pt x="2178" y="40057"/>
                    <a:pt x="2316" y="40127"/>
                  </a:cubicBezTo>
                  <a:cubicBezTo>
                    <a:pt x="2420" y="40196"/>
                    <a:pt x="2489" y="40299"/>
                    <a:pt x="2489" y="40438"/>
                  </a:cubicBezTo>
                  <a:cubicBezTo>
                    <a:pt x="2454" y="40541"/>
                    <a:pt x="2385" y="40645"/>
                    <a:pt x="2247" y="40645"/>
                  </a:cubicBezTo>
                  <a:cubicBezTo>
                    <a:pt x="2212" y="40645"/>
                    <a:pt x="2178" y="40680"/>
                    <a:pt x="2109" y="40680"/>
                  </a:cubicBezTo>
                  <a:cubicBezTo>
                    <a:pt x="1486" y="40887"/>
                    <a:pt x="1279" y="41613"/>
                    <a:pt x="1728" y="42131"/>
                  </a:cubicBezTo>
                  <a:cubicBezTo>
                    <a:pt x="1902" y="42305"/>
                    <a:pt x="2100" y="42382"/>
                    <a:pt x="2343" y="42382"/>
                  </a:cubicBezTo>
                  <a:cubicBezTo>
                    <a:pt x="2390" y="42382"/>
                    <a:pt x="2438" y="42379"/>
                    <a:pt x="2489" y="42373"/>
                  </a:cubicBezTo>
                  <a:cubicBezTo>
                    <a:pt x="2561" y="42365"/>
                    <a:pt x="2627" y="42360"/>
                    <a:pt x="2689" y="42360"/>
                  </a:cubicBezTo>
                  <a:cubicBezTo>
                    <a:pt x="3132" y="42360"/>
                    <a:pt x="3318" y="42583"/>
                    <a:pt x="3318" y="43099"/>
                  </a:cubicBezTo>
                  <a:cubicBezTo>
                    <a:pt x="3318" y="43341"/>
                    <a:pt x="3388" y="43618"/>
                    <a:pt x="3457" y="43860"/>
                  </a:cubicBezTo>
                  <a:cubicBezTo>
                    <a:pt x="3544" y="44207"/>
                    <a:pt x="3727" y="44360"/>
                    <a:pt x="4029" y="44360"/>
                  </a:cubicBezTo>
                  <a:cubicBezTo>
                    <a:pt x="4087" y="44360"/>
                    <a:pt x="4150" y="44355"/>
                    <a:pt x="4217" y="44343"/>
                  </a:cubicBezTo>
                  <a:cubicBezTo>
                    <a:pt x="4424" y="44309"/>
                    <a:pt x="4597" y="44274"/>
                    <a:pt x="4770" y="44205"/>
                  </a:cubicBezTo>
                  <a:cubicBezTo>
                    <a:pt x="4888" y="44184"/>
                    <a:pt x="4975" y="44169"/>
                    <a:pt x="5047" y="44169"/>
                  </a:cubicBezTo>
                  <a:cubicBezTo>
                    <a:pt x="5206" y="44169"/>
                    <a:pt x="5284" y="44243"/>
                    <a:pt x="5427" y="44482"/>
                  </a:cubicBezTo>
                  <a:cubicBezTo>
                    <a:pt x="5634" y="44897"/>
                    <a:pt x="5911" y="45173"/>
                    <a:pt x="6326" y="45277"/>
                  </a:cubicBezTo>
                  <a:cubicBezTo>
                    <a:pt x="6464" y="45311"/>
                    <a:pt x="6568" y="45415"/>
                    <a:pt x="6637" y="45519"/>
                  </a:cubicBezTo>
                  <a:cubicBezTo>
                    <a:pt x="7166" y="46015"/>
                    <a:pt x="7696" y="46385"/>
                    <a:pt x="8438" y="46385"/>
                  </a:cubicBezTo>
                  <a:cubicBezTo>
                    <a:pt x="8471" y="46385"/>
                    <a:pt x="8504" y="46384"/>
                    <a:pt x="8538" y="46383"/>
                  </a:cubicBezTo>
                  <a:cubicBezTo>
                    <a:pt x="8918" y="46383"/>
                    <a:pt x="9160" y="46625"/>
                    <a:pt x="9298" y="46970"/>
                  </a:cubicBezTo>
                  <a:cubicBezTo>
                    <a:pt x="9367" y="47143"/>
                    <a:pt x="9264" y="47281"/>
                    <a:pt x="9298" y="47454"/>
                  </a:cubicBezTo>
                  <a:cubicBezTo>
                    <a:pt x="9402" y="47938"/>
                    <a:pt x="9125" y="48318"/>
                    <a:pt x="8641" y="48422"/>
                  </a:cubicBezTo>
                  <a:lnTo>
                    <a:pt x="8503" y="48422"/>
                  </a:lnTo>
                  <a:cubicBezTo>
                    <a:pt x="8330" y="48491"/>
                    <a:pt x="8296" y="48595"/>
                    <a:pt x="8434" y="48733"/>
                  </a:cubicBezTo>
                  <a:cubicBezTo>
                    <a:pt x="8538" y="48802"/>
                    <a:pt x="8676" y="48871"/>
                    <a:pt x="8780" y="48975"/>
                  </a:cubicBezTo>
                  <a:cubicBezTo>
                    <a:pt x="8987" y="49113"/>
                    <a:pt x="9022" y="49355"/>
                    <a:pt x="8814" y="49528"/>
                  </a:cubicBezTo>
                  <a:cubicBezTo>
                    <a:pt x="8670" y="49673"/>
                    <a:pt x="8489" y="49739"/>
                    <a:pt x="8310" y="49739"/>
                  </a:cubicBezTo>
                  <a:cubicBezTo>
                    <a:pt x="8060" y="49739"/>
                    <a:pt x="7814" y="49611"/>
                    <a:pt x="7674" y="49390"/>
                  </a:cubicBezTo>
                  <a:cubicBezTo>
                    <a:pt x="7432" y="49010"/>
                    <a:pt x="7363" y="48560"/>
                    <a:pt x="7328" y="48146"/>
                  </a:cubicBezTo>
                  <a:cubicBezTo>
                    <a:pt x="7300" y="47749"/>
                    <a:pt x="7225" y="47608"/>
                    <a:pt x="6932" y="47608"/>
                  </a:cubicBezTo>
                  <a:cubicBezTo>
                    <a:pt x="6868" y="47608"/>
                    <a:pt x="6793" y="47615"/>
                    <a:pt x="6706" y="47627"/>
                  </a:cubicBezTo>
                  <a:cubicBezTo>
                    <a:pt x="6677" y="47633"/>
                    <a:pt x="6650" y="47636"/>
                    <a:pt x="6625" y="47636"/>
                  </a:cubicBezTo>
                  <a:cubicBezTo>
                    <a:pt x="6499" y="47636"/>
                    <a:pt x="6418" y="47564"/>
                    <a:pt x="6360" y="47420"/>
                  </a:cubicBezTo>
                  <a:cubicBezTo>
                    <a:pt x="6326" y="47351"/>
                    <a:pt x="6291" y="47281"/>
                    <a:pt x="6256" y="47178"/>
                  </a:cubicBezTo>
                  <a:cubicBezTo>
                    <a:pt x="6144" y="46842"/>
                    <a:pt x="5919" y="46664"/>
                    <a:pt x="5598" y="46664"/>
                  </a:cubicBezTo>
                  <a:cubicBezTo>
                    <a:pt x="5523" y="46664"/>
                    <a:pt x="5443" y="46674"/>
                    <a:pt x="5358" y="46694"/>
                  </a:cubicBezTo>
                  <a:cubicBezTo>
                    <a:pt x="5289" y="46703"/>
                    <a:pt x="5217" y="46707"/>
                    <a:pt x="5145" y="46707"/>
                  </a:cubicBezTo>
                  <a:cubicBezTo>
                    <a:pt x="4928" y="46707"/>
                    <a:pt x="4701" y="46668"/>
                    <a:pt x="4494" y="46590"/>
                  </a:cubicBezTo>
                  <a:cubicBezTo>
                    <a:pt x="4148" y="46452"/>
                    <a:pt x="3768" y="46383"/>
                    <a:pt x="3388" y="46210"/>
                  </a:cubicBezTo>
                  <a:cubicBezTo>
                    <a:pt x="3278" y="46144"/>
                    <a:pt x="3155" y="46120"/>
                    <a:pt x="3026" y="46120"/>
                  </a:cubicBezTo>
                  <a:cubicBezTo>
                    <a:pt x="2952" y="46120"/>
                    <a:pt x="2876" y="46128"/>
                    <a:pt x="2800" y="46141"/>
                  </a:cubicBezTo>
                  <a:cubicBezTo>
                    <a:pt x="2523" y="46175"/>
                    <a:pt x="2351" y="46348"/>
                    <a:pt x="2351" y="46659"/>
                  </a:cubicBezTo>
                  <a:cubicBezTo>
                    <a:pt x="2351" y="46936"/>
                    <a:pt x="2351" y="47040"/>
                    <a:pt x="1970" y="47109"/>
                  </a:cubicBezTo>
                  <a:cubicBezTo>
                    <a:pt x="1417" y="47247"/>
                    <a:pt x="1244" y="47489"/>
                    <a:pt x="1279" y="48042"/>
                  </a:cubicBezTo>
                  <a:cubicBezTo>
                    <a:pt x="1279" y="48111"/>
                    <a:pt x="1279" y="48146"/>
                    <a:pt x="1314" y="48180"/>
                  </a:cubicBezTo>
                  <a:cubicBezTo>
                    <a:pt x="1383" y="48422"/>
                    <a:pt x="1279" y="48526"/>
                    <a:pt x="1072" y="48630"/>
                  </a:cubicBezTo>
                  <a:cubicBezTo>
                    <a:pt x="795" y="48768"/>
                    <a:pt x="588" y="48941"/>
                    <a:pt x="415" y="49183"/>
                  </a:cubicBezTo>
                  <a:cubicBezTo>
                    <a:pt x="242" y="49459"/>
                    <a:pt x="208" y="49494"/>
                    <a:pt x="415" y="49736"/>
                  </a:cubicBezTo>
                  <a:cubicBezTo>
                    <a:pt x="553" y="49943"/>
                    <a:pt x="761" y="50116"/>
                    <a:pt x="933" y="50323"/>
                  </a:cubicBezTo>
                  <a:cubicBezTo>
                    <a:pt x="1175" y="50565"/>
                    <a:pt x="1175" y="50634"/>
                    <a:pt x="864" y="50773"/>
                  </a:cubicBezTo>
                  <a:cubicBezTo>
                    <a:pt x="588" y="50945"/>
                    <a:pt x="519" y="51084"/>
                    <a:pt x="657" y="51360"/>
                  </a:cubicBezTo>
                  <a:cubicBezTo>
                    <a:pt x="726" y="51533"/>
                    <a:pt x="795" y="51671"/>
                    <a:pt x="968" y="51810"/>
                  </a:cubicBezTo>
                  <a:cubicBezTo>
                    <a:pt x="1072" y="51879"/>
                    <a:pt x="1210" y="51948"/>
                    <a:pt x="1279" y="52121"/>
                  </a:cubicBezTo>
                  <a:cubicBezTo>
                    <a:pt x="1037" y="52224"/>
                    <a:pt x="795" y="52224"/>
                    <a:pt x="553" y="52328"/>
                  </a:cubicBezTo>
                  <a:cubicBezTo>
                    <a:pt x="138" y="52501"/>
                    <a:pt x="0" y="52743"/>
                    <a:pt x="104" y="53158"/>
                  </a:cubicBezTo>
                  <a:cubicBezTo>
                    <a:pt x="208" y="53641"/>
                    <a:pt x="657" y="54056"/>
                    <a:pt x="1141" y="54091"/>
                  </a:cubicBezTo>
                  <a:cubicBezTo>
                    <a:pt x="1280" y="54103"/>
                    <a:pt x="1419" y="54111"/>
                    <a:pt x="1558" y="54111"/>
                  </a:cubicBezTo>
                  <a:cubicBezTo>
                    <a:pt x="1799" y="54111"/>
                    <a:pt x="2040" y="54087"/>
                    <a:pt x="2281" y="54022"/>
                  </a:cubicBezTo>
                  <a:cubicBezTo>
                    <a:pt x="2335" y="54011"/>
                    <a:pt x="2388" y="54004"/>
                    <a:pt x="2441" y="54004"/>
                  </a:cubicBezTo>
                  <a:cubicBezTo>
                    <a:pt x="2558" y="54004"/>
                    <a:pt x="2670" y="54041"/>
                    <a:pt x="2765" y="54160"/>
                  </a:cubicBezTo>
                  <a:cubicBezTo>
                    <a:pt x="2939" y="54383"/>
                    <a:pt x="3165" y="54481"/>
                    <a:pt x="3407" y="54481"/>
                  </a:cubicBezTo>
                  <a:cubicBezTo>
                    <a:pt x="3502" y="54481"/>
                    <a:pt x="3600" y="54466"/>
                    <a:pt x="3699" y="54436"/>
                  </a:cubicBezTo>
                  <a:cubicBezTo>
                    <a:pt x="3913" y="54377"/>
                    <a:pt x="4058" y="54338"/>
                    <a:pt x="4158" y="54338"/>
                  </a:cubicBezTo>
                  <a:cubicBezTo>
                    <a:pt x="4349" y="54338"/>
                    <a:pt x="4379" y="54478"/>
                    <a:pt x="4424" y="54886"/>
                  </a:cubicBezTo>
                  <a:cubicBezTo>
                    <a:pt x="4459" y="55266"/>
                    <a:pt x="4666" y="55439"/>
                    <a:pt x="5047" y="55473"/>
                  </a:cubicBezTo>
                  <a:cubicBezTo>
                    <a:pt x="5358" y="55473"/>
                    <a:pt x="5634" y="55370"/>
                    <a:pt x="5876" y="55197"/>
                  </a:cubicBezTo>
                  <a:cubicBezTo>
                    <a:pt x="6222" y="54990"/>
                    <a:pt x="6533" y="54782"/>
                    <a:pt x="6879" y="54609"/>
                  </a:cubicBezTo>
                  <a:cubicBezTo>
                    <a:pt x="7034" y="54532"/>
                    <a:pt x="7170" y="54493"/>
                    <a:pt x="7316" y="54493"/>
                  </a:cubicBezTo>
                  <a:cubicBezTo>
                    <a:pt x="7365" y="54493"/>
                    <a:pt x="7414" y="54497"/>
                    <a:pt x="7466" y="54506"/>
                  </a:cubicBezTo>
                  <a:cubicBezTo>
                    <a:pt x="7691" y="54523"/>
                    <a:pt x="7916" y="54540"/>
                    <a:pt x="8140" y="54540"/>
                  </a:cubicBezTo>
                  <a:cubicBezTo>
                    <a:pt x="8365" y="54540"/>
                    <a:pt x="8590" y="54523"/>
                    <a:pt x="8814" y="54471"/>
                  </a:cubicBezTo>
                  <a:cubicBezTo>
                    <a:pt x="8904" y="54457"/>
                    <a:pt x="8994" y="54450"/>
                    <a:pt x="9083" y="54450"/>
                  </a:cubicBezTo>
                  <a:cubicBezTo>
                    <a:pt x="9441" y="54450"/>
                    <a:pt x="9789" y="54561"/>
                    <a:pt x="10093" y="54782"/>
                  </a:cubicBezTo>
                  <a:cubicBezTo>
                    <a:pt x="10162" y="54782"/>
                    <a:pt x="10231" y="54851"/>
                    <a:pt x="10197" y="54886"/>
                  </a:cubicBezTo>
                  <a:cubicBezTo>
                    <a:pt x="10024" y="55231"/>
                    <a:pt x="10335" y="55162"/>
                    <a:pt x="10473" y="55197"/>
                  </a:cubicBezTo>
                  <a:cubicBezTo>
                    <a:pt x="11510" y="55612"/>
                    <a:pt x="12133" y="56338"/>
                    <a:pt x="12236" y="57444"/>
                  </a:cubicBezTo>
                  <a:cubicBezTo>
                    <a:pt x="12271" y="57720"/>
                    <a:pt x="12305" y="57962"/>
                    <a:pt x="12374" y="58239"/>
                  </a:cubicBezTo>
                  <a:cubicBezTo>
                    <a:pt x="12616" y="59137"/>
                    <a:pt x="12686" y="60071"/>
                    <a:pt x="12858" y="61004"/>
                  </a:cubicBezTo>
                  <a:cubicBezTo>
                    <a:pt x="12893" y="61349"/>
                    <a:pt x="12858" y="61661"/>
                    <a:pt x="12824" y="62006"/>
                  </a:cubicBezTo>
                  <a:cubicBezTo>
                    <a:pt x="12720" y="62767"/>
                    <a:pt x="12651" y="63527"/>
                    <a:pt x="12616" y="64288"/>
                  </a:cubicBezTo>
                  <a:cubicBezTo>
                    <a:pt x="12547" y="65152"/>
                    <a:pt x="12374" y="65981"/>
                    <a:pt x="12305" y="66845"/>
                  </a:cubicBezTo>
                  <a:cubicBezTo>
                    <a:pt x="12202" y="67813"/>
                    <a:pt x="12167" y="68781"/>
                    <a:pt x="12305" y="69749"/>
                  </a:cubicBezTo>
                  <a:cubicBezTo>
                    <a:pt x="12409" y="70578"/>
                    <a:pt x="12616" y="71373"/>
                    <a:pt x="12582" y="72237"/>
                  </a:cubicBezTo>
                  <a:cubicBezTo>
                    <a:pt x="12547" y="72341"/>
                    <a:pt x="12582" y="72445"/>
                    <a:pt x="12720" y="72445"/>
                  </a:cubicBezTo>
                  <a:cubicBezTo>
                    <a:pt x="12824" y="72410"/>
                    <a:pt x="12928" y="72341"/>
                    <a:pt x="12858" y="72203"/>
                  </a:cubicBezTo>
                  <a:cubicBezTo>
                    <a:pt x="12720" y="71926"/>
                    <a:pt x="12755" y="71615"/>
                    <a:pt x="12789" y="71339"/>
                  </a:cubicBezTo>
                  <a:cubicBezTo>
                    <a:pt x="12824" y="70820"/>
                    <a:pt x="12755" y="70302"/>
                    <a:pt x="12651" y="69783"/>
                  </a:cubicBezTo>
                  <a:cubicBezTo>
                    <a:pt x="12582" y="69541"/>
                    <a:pt x="12547" y="69265"/>
                    <a:pt x="12547" y="69023"/>
                  </a:cubicBezTo>
                  <a:cubicBezTo>
                    <a:pt x="12547" y="68470"/>
                    <a:pt x="12547" y="67917"/>
                    <a:pt x="12547" y="67398"/>
                  </a:cubicBezTo>
                  <a:cubicBezTo>
                    <a:pt x="12547" y="66742"/>
                    <a:pt x="12651" y="66119"/>
                    <a:pt x="12858" y="65394"/>
                  </a:cubicBezTo>
                  <a:cubicBezTo>
                    <a:pt x="12928" y="65808"/>
                    <a:pt x="13031" y="66119"/>
                    <a:pt x="12928" y="66465"/>
                  </a:cubicBezTo>
                  <a:cubicBezTo>
                    <a:pt x="12893" y="66673"/>
                    <a:pt x="12893" y="66914"/>
                    <a:pt x="12858" y="67156"/>
                  </a:cubicBezTo>
                  <a:cubicBezTo>
                    <a:pt x="12858" y="67329"/>
                    <a:pt x="12858" y="67502"/>
                    <a:pt x="12962" y="67640"/>
                  </a:cubicBezTo>
                  <a:cubicBezTo>
                    <a:pt x="13100" y="67640"/>
                    <a:pt x="12997" y="67433"/>
                    <a:pt x="13169" y="67433"/>
                  </a:cubicBezTo>
                  <a:cubicBezTo>
                    <a:pt x="13204" y="67675"/>
                    <a:pt x="13204" y="67951"/>
                    <a:pt x="13239" y="68193"/>
                  </a:cubicBezTo>
                  <a:cubicBezTo>
                    <a:pt x="13377" y="69334"/>
                    <a:pt x="13584" y="70475"/>
                    <a:pt x="13550" y="71615"/>
                  </a:cubicBezTo>
                  <a:cubicBezTo>
                    <a:pt x="13550" y="71788"/>
                    <a:pt x="13550" y="71926"/>
                    <a:pt x="13550" y="72099"/>
                  </a:cubicBezTo>
                  <a:cubicBezTo>
                    <a:pt x="13550" y="72203"/>
                    <a:pt x="13619" y="72307"/>
                    <a:pt x="13723" y="72307"/>
                  </a:cubicBezTo>
                  <a:cubicBezTo>
                    <a:pt x="13861" y="72307"/>
                    <a:pt x="13861" y="72203"/>
                    <a:pt x="13861" y="72099"/>
                  </a:cubicBezTo>
                  <a:cubicBezTo>
                    <a:pt x="13757" y="71512"/>
                    <a:pt x="13757" y="70889"/>
                    <a:pt x="13723" y="70302"/>
                  </a:cubicBezTo>
                  <a:cubicBezTo>
                    <a:pt x="13584" y="69161"/>
                    <a:pt x="13446" y="68021"/>
                    <a:pt x="13308" y="66880"/>
                  </a:cubicBezTo>
                  <a:cubicBezTo>
                    <a:pt x="13273" y="66465"/>
                    <a:pt x="13204" y="66085"/>
                    <a:pt x="13273" y="65636"/>
                  </a:cubicBezTo>
                  <a:cubicBezTo>
                    <a:pt x="13411" y="65013"/>
                    <a:pt x="13481" y="64391"/>
                    <a:pt x="13515" y="63734"/>
                  </a:cubicBezTo>
                  <a:cubicBezTo>
                    <a:pt x="13515" y="63147"/>
                    <a:pt x="13619" y="62559"/>
                    <a:pt x="13792" y="62006"/>
                  </a:cubicBezTo>
                  <a:cubicBezTo>
                    <a:pt x="13964" y="61557"/>
                    <a:pt x="13930" y="61073"/>
                    <a:pt x="14103" y="60624"/>
                  </a:cubicBezTo>
                  <a:cubicBezTo>
                    <a:pt x="14587" y="59448"/>
                    <a:pt x="15001" y="58204"/>
                    <a:pt x="15347" y="56994"/>
                  </a:cubicBezTo>
                  <a:lnTo>
                    <a:pt x="15416" y="56787"/>
                  </a:lnTo>
                  <a:cubicBezTo>
                    <a:pt x="15762" y="56268"/>
                    <a:pt x="16557" y="54817"/>
                    <a:pt x="16591" y="54471"/>
                  </a:cubicBezTo>
                  <a:cubicBezTo>
                    <a:pt x="16591" y="54471"/>
                    <a:pt x="16591" y="54436"/>
                    <a:pt x="16626" y="54436"/>
                  </a:cubicBezTo>
                  <a:cubicBezTo>
                    <a:pt x="16695" y="54333"/>
                    <a:pt x="16764" y="54229"/>
                    <a:pt x="16833" y="54125"/>
                  </a:cubicBezTo>
                  <a:cubicBezTo>
                    <a:pt x="17248" y="53434"/>
                    <a:pt x="17663" y="52743"/>
                    <a:pt x="18285" y="52190"/>
                  </a:cubicBezTo>
                  <a:cubicBezTo>
                    <a:pt x="18631" y="51879"/>
                    <a:pt x="18942" y="51498"/>
                    <a:pt x="19391" y="51326"/>
                  </a:cubicBezTo>
                  <a:cubicBezTo>
                    <a:pt x="19633" y="51395"/>
                    <a:pt x="19910" y="51498"/>
                    <a:pt x="20117" y="51533"/>
                  </a:cubicBezTo>
                  <a:cubicBezTo>
                    <a:pt x="20394" y="51602"/>
                    <a:pt x="21189" y="51948"/>
                    <a:pt x="21914" y="52328"/>
                  </a:cubicBezTo>
                  <a:lnTo>
                    <a:pt x="21949" y="52363"/>
                  </a:lnTo>
                  <a:lnTo>
                    <a:pt x="21949" y="52328"/>
                  </a:lnTo>
                  <a:cubicBezTo>
                    <a:pt x="21949" y="52328"/>
                    <a:pt x="21984" y="52363"/>
                    <a:pt x="21984" y="52363"/>
                  </a:cubicBezTo>
                  <a:lnTo>
                    <a:pt x="21949" y="52363"/>
                  </a:lnTo>
                  <a:cubicBezTo>
                    <a:pt x="22329" y="52708"/>
                    <a:pt x="22467" y="53192"/>
                    <a:pt x="22502" y="53711"/>
                  </a:cubicBezTo>
                  <a:cubicBezTo>
                    <a:pt x="22502" y="53849"/>
                    <a:pt x="22537" y="54022"/>
                    <a:pt x="22606" y="54160"/>
                  </a:cubicBezTo>
                  <a:cubicBezTo>
                    <a:pt x="22640" y="54298"/>
                    <a:pt x="22675" y="54436"/>
                    <a:pt x="22779" y="54471"/>
                  </a:cubicBezTo>
                  <a:cubicBezTo>
                    <a:pt x="22813" y="54575"/>
                    <a:pt x="22882" y="54713"/>
                    <a:pt x="22917" y="54748"/>
                  </a:cubicBezTo>
                  <a:cubicBezTo>
                    <a:pt x="23435" y="55370"/>
                    <a:pt x="23954" y="55750"/>
                    <a:pt x="24611" y="56199"/>
                  </a:cubicBezTo>
                  <a:cubicBezTo>
                    <a:pt x="24818" y="56372"/>
                    <a:pt x="25267" y="56580"/>
                    <a:pt x="25440" y="56821"/>
                  </a:cubicBezTo>
                  <a:cubicBezTo>
                    <a:pt x="25578" y="56960"/>
                    <a:pt x="25786" y="57167"/>
                    <a:pt x="25889" y="57305"/>
                  </a:cubicBezTo>
                  <a:cubicBezTo>
                    <a:pt x="26201" y="57686"/>
                    <a:pt x="26442" y="57824"/>
                    <a:pt x="26892" y="57928"/>
                  </a:cubicBezTo>
                  <a:cubicBezTo>
                    <a:pt x="27030" y="57962"/>
                    <a:pt x="27203" y="57997"/>
                    <a:pt x="27341" y="57997"/>
                  </a:cubicBezTo>
                  <a:cubicBezTo>
                    <a:pt x="27510" y="58053"/>
                    <a:pt x="27650" y="58080"/>
                    <a:pt x="27779" y="58080"/>
                  </a:cubicBezTo>
                  <a:cubicBezTo>
                    <a:pt x="28047" y="58080"/>
                    <a:pt x="28271" y="57964"/>
                    <a:pt x="28620" y="57755"/>
                  </a:cubicBezTo>
                  <a:cubicBezTo>
                    <a:pt x="28745" y="57677"/>
                    <a:pt x="28876" y="57641"/>
                    <a:pt x="29002" y="57641"/>
                  </a:cubicBezTo>
                  <a:cubicBezTo>
                    <a:pt x="29156" y="57641"/>
                    <a:pt x="29301" y="57694"/>
                    <a:pt x="29415" y="57789"/>
                  </a:cubicBezTo>
                  <a:cubicBezTo>
                    <a:pt x="29588" y="57945"/>
                    <a:pt x="29769" y="57988"/>
                    <a:pt x="29955" y="57988"/>
                  </a:cubicBezTo>
                  <a:cubicBezTo>
                    <a:pt x="30141" y="57988"/>
                    <a:pt x="30331" y="57945"/>
                    <a:pt x="30521" y="57928"/>
                  </a:cubicBezTo>
                  <a:cubicBezTo>
                    <a:pt x="30729" y="57928"/>
                    <a:pt x="30867" y="57962"/>
                    <a:pt x="31005" y="58135"/>
                  </a:cubicBezTo>
                  <a:cubicBezTo>
                    <a:pt x="31109" y="58239"/>
                    <a:pt x="31212" y="58342"/>
                    <a:pt x="31316" y="58481"/>
                  </a:cubicBezTo>
                  <a:cubicBezTo>
                    <a:pt x="31422" y="58586"/>
                    <a:pt x="31527" y="58631"/>
                    <a:pt x="31648" y="58631"/>
                  </a:cubicBezTo>
                  <a:cubicBezTo>
                    <a:pt x="31686" y="58631"/>
                    <a:pt x="31725" y="58627"/>
                    <a:pt x="31766" y="58619"/>
                  </a:cubicBezTo>
                  <a:cubicBezTo>
                    <a:pt x="32215" y="58481"/>
                    <a:pt x="32664" y="58342"/>
                    <a:pt x="32906" y="57858"/>
                  </a:cubicBezTo>
                  <a:cubicBezTo>
                    <a:pt x="33217" y="57375"/>
                    <a:pt x="33252" y="57098"/>
                    <a:pt x="32906" y="56614"/>
                  </a:cubicBezTo>
                  <a:cubicBezTo>
                    <a:pt x="32872" y="56580"/>
                    <a:pt x="32837" y="56545"/>
                    <a:pt x="32837" y="56510"/>
                  </a:cubicBezTo>
                  <a:cubicBezTo>
                    <a:pt x="32768" y="56441"/>
                    <a:pt x="32768" y="56372"/>
                    <a:pt x="32837" y="56303"/>
                  </a:cubicBezTo>
                  <a:cubicBezTo>
                    <a:pt x="33114" y="56199"/>
                    <a:pt x="33217" y="55923"/>
                    <a:pt x="33390" y="55715"/>
                  </a:cubicBezTo>
                  <a:cubicBezTo>
                    <a:pt x="33632" y="55473"/>
                    <a:pt x="33874" y="55197"/>
                    <a:pt x="34012" y="54886"/>
                  </a:cubicBezTo>
                  <a:cubicBezTo>
                    <a:pt x="34220" y="54333"/>
                    <a:pt x="34151" y="53814"/>
                    <a:pt x="33736" y="53400"/>
                  </a:cubicBezTo>
                  <a:cubicBezTo>
                    <a:pt x="33321" y="52985"/>
                    <a:pt x="32941" y="52535"/>
                    <a:pt x="32561" y="52051"/>
                  </a:cubicBezTo>
                  <a:cubicBezTo>
                    <a:pt x="32457" y="51913"/>
                    <a:pt x="32353" y="51775"/>
                    <a:pt x="32215" y="51706"/>
                  </a:cubicBezTo>
                  <a:cubicBezTo>
                    <a:pt x="31835" y="51533"/>
                    <a:pt x="31558" y="51256"/>
                    <a:pt x="31282" y="51015"/>
                  </a:cubicBezTo>
                  <a:cubicBezTo>
                    <a:pt x="31074" y="50807"/>
                    <a:pt x="30867" y="50600"/>
                    <a:pt x="30694" y="50392"/>
                  </a:cubicBezTo>
                  <a:cubicBezTo>
                    <a:pt x="30382" y="50018"/>
                    <a:pt x="29985" y="49869"/>
                    <a:pt x="29530" y="49869"/>
                  </a:cubicBezTo>
                  <a:cubicBezTo>
                    <a:pt x="29481" y="49869"/>
                    <a:pt x="29431" y="49871"/>
                    <a:pt x="29381" y="49874"/>
                  </a:cubicBezTo>
                  <a:cubicBezTo>
                    <a:pt x="29295" y="49888"/>
                    <a:pt x="29209" y="49897"/>
                    <a:pt x="29125" y="49897"/>
                  </a:cubicBezTo>
                  <a:cubicBezTo>
                    <a:pt x="29007" y="49897"/>
                    <a:pt x="28894" y="49880"/>
                    <a:pt x="28793" y="49839"/>
                  </a:cubicBezTo>
                  <a:cubicBezTo>
                    <a:pt x="28482" y="49736"/>
                    <a:pt x="28240" y="49286"/>
                    <a:pt x="28274" y="49044"/>
                  </a:cubicBezTo>
                  <a:cubicBezTo>
                    <a:pt x="28333" y="48809"/>
                    <a:pt x="28592" y="48649"/>
                    <a:pt x="28902" y="48649"/>
                  </a:cubicBezTo>
                  <a:cubicBezTo>
                    <a:pt x="28957" y="48649"/>
                    <a:pt x="29013" y="48654"/>
                    <a:pt x="29069" y="48664"/>
                  </a:cubicBezTo>
                  <a:cubicBezTo>
                    <a:pt x="29139" y="48664"/>
                    <a:pt x="29208" y="48699"/>
                    <a:pt x="29277" y="48699"/>
                  </a:cubicBezTo>
                  <a:cubicBezTo>
                    <a:pt x="29381" y="48768"/>
                    <a:pt x="29484" y="48768"/>
                    <a:pt x="29588" y="48768"/>
                  </a:cubicBezTo>
                  <a:cubicBezTo>
                    <a:pt x="29352" y="48616"/>
                    <a:pt x="29109" y="48539"/>
                    <a:pt x="28865" y="48539"/>
                  </a:cubicBezTo>
                  <a:cubicBezTo>
                    <a:pt x="28607" y="48539"/>
                    <a:pt x="28350" y="48625"/>
                    <a:pt x="28102" y="48802"/>
                  </a:cubicBezTo>
                  <a:cubicBezTo>
                    <a:pt x="27860" y="48941"/>
                    <a:pt x="27825" y="49044"/>
                    <a:pt x="27963" y="49286"/>
                  </a:cubicBezTo>
                  <a:cubicBezTo>
                    <a:pt x="27998" y="49425"/>
                    <a:pt x="28102" y="49563"/>
                    <a:pt x="28136" y="49701"/>
                  </a:cubicBezTo>
                  <a:cubicBezTo>
                    <a:pt x="28171" y="49805"/>
                    <a:pt x="28102" y="49805"/>
                    <a:pt x="27998" y="49805"/>
                  </a:cubicBezTo>
                  <a:cubicBezTo>
                    <a:pt x="28350" y="49965"/>
                    <a:pt x="28731" y="50154"/>
                    <a:pt x="29142" y="50154"/>
                  </a:cubicBezTo>
                  <a:cubicBezTo>
                    <a:pt x="29175" y="50154"/>
                    <a:pt x="29209" y="50153"/>
                    <a:pt x="29242" y="50150"/>
                  </a:cubicBezTo>
                  <a:cubicBezTo>
                    <a:pt x="29275" y="50148"/>
                    <a:pt x="29308" y="50147"/>
                    <a:pt x="29340" y="50147"/>
                  </a:cubicBezTo>
                  <a:cubicBezTo>
                    <a:pt x="29880" y="50147"/>
                    <a:pt x="30303" y="50416"/>
                    <a:pt x="30694" y="50807"/>
                  </a:cubicBezTo>
                  <a:cubicBezTo>
                    <a:pt x="31074" y="51222"/>
                    <a:pt x="31420" y="51637"/>
                    <a:pt x="31938" y="51948"/>
                  </a:cubicBezTo>
                  <a:cubicBezTo>
                    <a:pt x="32077" y="52017"/>
                    <a:pt x="32180" y="52121"/>
                    <a:pt x="32249" y="52224"/>
                  </a:cubicBezTo>
                  <a:cubicBezTo>
                    <a:pt x="32630" y="52708"/>
                    <a:pt x="33044" y="53123"/>
                    <a:pt x="33459" y="53572"/>
                  </a:cubicBezTo>
                  <a:cubicBezTo>
                    <a:pt x="33770" y="53883"/>
                    <a:pt x="33978" y="54264"/>
                    <a:pt x="33839" y="54678"/>
                  </a:cubicBezTo>
                  <a:cubicBezTo>
                    <a:pt x="33632" y="55335"/>
                    <a:pt x="33148" y="55750"/>
                    <a:pt x="32595" y="56096"/>
                  </a:cubicBezTo>
                  <a:cubicBezTo>
                    <a:pt x="32249" y="56268"/>
                    <a:pt x="32215" y="56338"/>
                    <a:pt x="32491" y="56614"/>
                  </a:cubicBezTo>
                  <a:cubicBezTo>
                    <a:pt x="32491" y="56649"/>
                    <a:pt x="32561" y="56683"/>
                    <a:pt x="32561" y="56683"/>
                  </a:cubicBezTo>
                  <a:cubicBezTo>
                    <a:pt x="32906" y="57098"/>
                    <a:pt x="32906" y="57305"/>
                    <a:pt x="32630" y="57755"/>
                  </a:cubicBezTo>
                  <a:cubicBezTo>
                    <a:pt x="32457" y="58031"/>
                    <a:pt x="32215" y="58204"/>
                    <a:pt x="31973" y="58342"/>
                  </a:cubicBezTo>
                  <a:cubicBezTo>
                    <a:pt x="31853" y="58396"/>
                    <a:pt x="31754" y="58423"/>
                    <a:pt x="31665" y="58423"/>
                  </a:cubicBezTo>
                  <a:cubicBezTo>
                    <a:pt x="31524" y="58423"/>
                    <a:pt x="31409" y="58353"/>
                    <a:pt x="31282" y="58204"/>
                  </a:cubicBezTo>
                  <a:cubicBezTo>
                    <a:pt x="31178" y="58100"/>
                    <a:pt x="31074" y="57997"/>
                    <a:pt x="31005" y="57858"/>
                  </a:cubicBezTo>
                  <a:cubicBezTo>
                    <a:pt x="30893" y="57724"/>
                    <a:pt x="30767" y="57648"/>
                    <a:pt x="30618" y="57648"/>
                  </a:cubicBezTo>
                  <a:cubicBezTo>
                    <a:pt x="30536" y="57648"/>
                    <a:pt x="30446" y="57671"/>
                    <a:pt x="30348" y="57720"/>
                  </a:cubicBezTo>
                  <a:cubicBezTo>
                    <a:pt x="30210" y="57772"/>
                    <a:pt x="30063" y="57807"/>
                    <a:pt x="29921" y="57807"/>
                  </a:cubicBezTo>
                  <a:cubicBezTo>
                    <a:pt x="29778" y="57807"/>
                    <a:pt x="29640" y="57772"/>
                    <a:pt x="29519" y="57686"/>
                  </a:cubicBezTo>
                  <a:cubicBezTo>
                    <a:pt x="29308" y="57556"/>
                    <a:pt x="29113" y="57495"/>
                    <a:pt x="28925" y="57495"/>
                  </a:cubicBezTo>
                  <a:cubicBezTo>
                    <a:pt x="28713" y="57495"/>
                    <a:pt x="28511" y="57573"/>
                    <a:pt x="28309" y="57720"/>
                  </a:cubicBezTo>
                  <a:cubicBezTo>
                    <a:pt x="28094" y="57840"/>
                    <a:pt x="27863" y="57876"/>
                    <a:pt x="27637" y="57876"/>
                  </a:cubicBezTo>
                  <a:cubicBezTo>
                    <a:pt x="27537" y="57876"/>
                    <a:pt x="27437" y="57869"/>
                    <a:pt x="27341" y="57858"/>
                  </a:cubicBezTo>
                  <a:cubicBezTo>
                    <a:pt x="27237" y="57824"/>
                    <a:pt x="27168" y="57824"/>
                    <a:pt x="27065" y="57789"/>
                  </a:cubicBezTo>
                  <a:cubicBezTo>
                    <a:pt x="26719" y="57651"/>
                    <a:pt x="26373" y="57478"/>
                    <a:pt x="26131" y="57167"/>
                  </a:cubicBezTo>
                  <a:cubicBezTo>
                    <a:pt x="26062" y="57063"/>
                    <a:pt x="25993" y="56960"/>
                    <a:pt x="25924" y="56891"/>
                  </a:cubicBezTo>
                  <a:cubicBezTo>
                    <a:pt x="25889" y="56718"/>
                    <a:pt x="25820" y="56614"/>
                    <a:pt x="25613" y="56545"/>
                  </a:cubicBezTo>
                  <a:cubicBezTo>
                    <a:pt x="25509" y="56510"/>
                    <a:pt x="25440" y="56476"/>
                    <a:pt x="25336" y="56407"/>
                  </a:cubicBezTo>
                  <a:cubicBezTo>
                    <a:pt x="25129" y="56303"/>
                    <a:pt x="24956" y="56199"/>
                    <a:pt x="24783" y="56061"/>
                  </a:cubicBezTo>
                  <a:cubicBezTo>
                    <a:pt x="24749" y="56026"/>
                    <a:pt x="24749" y="56026"/>
                    <a:pt x="24749" y="55992"/>
                  </a:cubicBezTo>
                  <a:cubicBezTo>
                    <a:pt x="24749" y="55992"/>
                    <a:pt x="24749" y="56026"/>
                    <a:pt x="24749" y="56061"/>
                  </a:cubicBezTo>
                  <a:cubicBezTo>
                    <a:pt x="24714" y="56026"/>
                    <a:pt x="24680" y="55992"/>
                    <a:pt x="24611" y="55957"/>
                  </a:cubicBezTo>
                  <a:cubicBezTo>
                    <a:pt x="24196" y="55681"/>
                    <a:pt x="23781" y="55335"/>
                    <a:pt x="23435" y="54955"/>
                  </a:cubicBezTo>
                  <a:cubicBezTo>
                    <a:pt x="23297" y="54817"/>
                    <a:pt x="23124" y="54540"/>
                    <a:pt x="22951" y="54436"/>
                  </a:cubicBezTo>
                  <a:lnTo>
                    <a:pt x="22917" y="54436"/>
                  </a:lnTo>
                  <a:cubicBezTo>
                    <a:pt x="22813" y="53953"/>
                    <a:pt x="22606" y="53538"/>
                    <a:pt x="22571" y="53019"/>
                  </a:cubicBezTo>
                  <a:cubicBezTo>
                    <a:pt x="22537" y="52812"/>
                    <a:pt x="22467" y="52605"/>
                    <a:pt x="22295" y="52466"/>
                  </a:cubicBezTo>
                  <a:cubicBezTo>
                    <a:pt x="22053" y="52051"/>
                    <a:pt x="20255" y="51291"/>
                    <a:pt x="19460" y="51256"/>
                  </a:cubicBezTo>
                  <a:cubicBezTo>
                    <a:pt x="19529" y="51118"/>
                    <a:pt x="19599" y="50945"/>
                    <a:pt x="19737" y="50876"/>
                  </a:cubicBezTo>
                  <a:cubicBezTo>
                    <a:pt x="20048" y="50738"/>
                    <a:pt x="20255" y="50496"/>
                    <a:pt x="20497" y="50289"/>
                  </a:cubicBezTo>
                  <a:cubicBezTo>
                    <a:pt x="20636" y="50185"/>
                    <a:pt x="20774" y="50116"/>
                    <a:pt x="20947" y="50047"/>
                  </a:cubicBezTo>
                  <a:cubicBezTo>
                    <a:pt x="21243" y="49954"/>
                    <a:pt x="21530" y="49921"/>
                    <a:pt x="21818" y="49921"/>
                  </a:cubicBezTo>
                  <a:cubicBezTo>
                    <a:pt x="22066" y="49921"/>
                    <a:pt x="22315" y="49946"/>
                    <a:pt x="22571" y="49978"/>
                  </a:cubicBezTo>
                  <a:cubicBezTo>
                    <a:pt x="23332" y="50047"/>
                    <a:pt x="24092" y="50150"/>
                    <a:pt x="24818" y="50427"/>
                  </a:cubicBezTo>
                  <a:cubicBezTo>
                    <a:pt x="25440" y="50634"/>
                    <a:pt x="26062" y="50945"/>
                    <a:pt x="26650" y="51256"/>
                  </a:cubicBezTo>
                  <a:cubicBezTo>
                    <a:pt x="26892" y="51360"/>
                    <a:pt x="27168" y="51395"/>
                    <a:pt x="27237" y="51740"/>
                  </a:cubicBezTo>
                  <a:cubicBezTo>
                    <a:pt x="27267" y="51770"/>
                    <a:pt x="27349" y="51800"/>
                    <a:pt x="27415" y="51830"/>
                  </a:cubicBezTo>
                  <a:lnTo>
                    <a:pt x="27415" y="51830"/>
                  </a:lnTo>
                  <a:cubicBezTo>
                    <a:pt x="27430" y="51772"/>
                    <a:pt x="27372" y="51699"/>
                    <a:pt x="27435" y="51699"/>
                  </a:cubicBezTo>
                  <a:cubicBezTo>
                    <a:pt x="27446" y="51699"/>
                    <a:pt x="27461" y="51701"/>
                    <a:pt x="27479" y="51706"/>
                  </a:cubicBezTo>
                  <a:cubicBezTo>
                    <a:pt x="27652" y="51775"/>
                    <a:pt x="27860" y="51844"/>
                    <a:pt x="27998" y="51982"/>
                  </a:cubicBezTo>
                  <a:cubicBezTo>
                    <a:pt x="28758" y="52501"/>
                    <a:pt x="29484" y="53054"/>
                    <a:pt x="30106" y="53745"/>
                  </a:cubicBezTo>
                  <a:cubicBezTo>
                    <a:pt x="30201" y="53840"/>
                    <a:pt x="30267" y="53992"/>
                    <a:pt x="30435" y="53992"/>
                  </a:cubicBezTo>
                  <a:cubicBezTo>
                    <a:pt x="30451" y="53992"/>
                    <a:pt x="30468" y="53990"/>
                    <a:pt x="30487" y="53987"/>
                  </a:cubicBezTo>
                  <a:cubicBezTo>
                    <a:pt x="30487" y="53953"/>
                    <a:pt x="30452" y="53918"/>
                    <a:pt x="30417" y="53849"/>
                  </a:cubicBezTo>
                  <a:cubicBezTo>
                    <a:pt x="29622" y="52881"/>
                    <a:pt x="28620" y="52121"/>
                    <a:pt x="27514" y="51498"/>
                  </a:cubicBezTo>
                  <a:cubicBezTo>
                    <a:pt x="27134" y="51291"/>
                    <a:pt x="26754" y="51153"/>
                    <a:pt x="26373" y="50945"/>
                  </a:cubicBezTo>
                  <a:cubicBezTo>
                    <a:pt x="25509" y="50531"/>
                    <a:pt x="24611" y="50150"/>
                    <a:pt x="23677" y="49943"/>
                  </a:cubicBezTo>
                  <a:cubicBezTo>
                    <a:pt x="23470" y="49874"/>
                    <a:pt x="23262" y="49839"/>
                    <a:pt x="23090" y="49805"/>
                  </a:cubicBezTo>
                  <a:cubicBezTo>
                    <a:pt x="22986" y="49805"/>
                    <a:pt x="22951" y="49770"/>
                    <a:pt x="22951" y="49666"/>
                  </a:cubicBezTo>
                  <a:lnTo>
                    <a:pt x="22951" y="49666"/>
                  </a:lnTo>
                  <a:cubicBezTo>
                    <a:pt x="23297" y="49736"/>
                    <a:pt x="23643" y="49770"/>
                    <a:pt x="23988" y="49839"/>
                  </a:cubicBezTo>
                  <a:cubicBezTo>
                    <a:pt x="24334" y="49908"/>
                    <a:pt x="24645" y="50012"/>
                    <a:pt x="24991" y="50116"/>
                  </a:cubicBezTo>
                  <a:lnTo>
                    <a:pt x="25025" y="50012"/>
                  </a:lnTo>
                  <a:cubicBezTo>
                    <a:pt x="24541" y="49874"/>
                    <a:pt x="24057" y="49666"/>
                    <a:pt x="23608" y="49425"/>
                  </a:cubicBezTo>
                  <a:lnTo>
                    <a:pt x="23504" y="49425"/>
                  </a:lnTo>
                  <a:cubicBezTo>
                    <a:pt x="23412" y="49547"/>
                    <a:pt x="23306" y="49582"/>
                    <a:pt x="23196" y="49582"/>
                  </a:cubicBezTo>
                  <a:cubicBezTo>
                    <a:pt x="23058" y="49582"/>
                    <a:pt x="22913" y="49528"/>
                    <a:pt x="22779" y="49528"/>
                  </a:cubicBezTo>
                  <a:cubicBezTo>
                    <a:pt x="22537" y="49528"/>
                    <a:pt x="22295" y="49459"/>
                    <a:pt x="22018" y="49459"/>
                  </a:cubicBezTo>
                  <a:cubicBezTo>
                    <a:pt x="21990" y="49445"/>
                    <a:pt x="21961" y="49436"/>
                    <a:pt x="21930" y="49436"/>
                  </a:cubicBezTo>
                  <a:cubicBezTo>
                    <a:pt x="21886" y="49436"/>
                    <a:pt x="21837" y="49453"/>
                    <a:pt x="21776" y="49494"/>
                  </a:cubicBezTo>
                  <a:cubicBezTo>
                    <a:pt x="21573" y="49651"/>
                    <a:pt x="21473" y="49706"/>
                    <a:pt x="21323" y="49706"/>
                  </a:cubicBezTo>
                  <a:cubicBezTo>
                    <a:pt x="21243" y="49706"/>
                    <a:pt x="21148" y="49691"/>
                    <a:pt x="21016" y="49666"/>
                  </a:cubicBezTo>
                  <a:cubicBezTo>
                    <a:pt x="21189" y="49563"/>
                    <a:pt x="21223" y="49390"/>
                    <a:pt x="21396" y="49390"/>
                  </a:cubicBezTo>
                  <a:cubicBezTo>
                    <a:pt x="21414" y="49394"/>
                    <a:pt x="21432" y="49395"/>
                    <a:pt x="21449" y="49395"/>
                  </a:cubicBezTo>
                  <a:cubicBezTo>
                    <a:pt x="21591" y="49395"/>
                    <a:pt x="21684" y="49275"/>
                    <a:pt x="21776" y="49183"/>
                  </a:cubicBezTo>
                  <a:cubicBezTo>
                    <a:pt x="22018" y="48975"/>
                    <a:pt x="22260" y="48871"/>
                    <a:pt x="22537" y="48733"/>
                  </a:cubicBezTo>
                  <a:cubicBezTo>
                    <a:pt x="22882" y="48526"/>
                    <a:pt x="23297" y="48457"/>
                    <a:pt x="23608" y="48146"/>
                  </a:cubicBezTo>
                  <a:cubicBezTo>
                    <a:pt x="23665" y="48089"/>
                    <a:pt x="23790" y="48033"/>
                    <a:pt x="23891" y="48033"/>
                  </a:cubicBezTo>
                  <a:cubicBezTo>
                    <a:pt x="23913" y="48033"/>
                    <a:pt x="23935" y="48036"/>
                    <a:pt x="23954" y="48042"/>
                  </a:cubicBezTo>
                  <a:cubicBezTo>
                    <a:pt x="23982" y="48047"/>
                    <a:pt x="24010" y="48049"/>
                    <a:pt x="24037" y="48049"/>
                  </a:cubicBezTo>
                  <a:cubicBezTo>
                    <a:pt x="24208" y="48049"/>
                    <a:pt x="24353" y="47963"/>
                    <a:pt x="24472" y="47904"/>
                  </a:cubicBezTo>
                  <a:cubicBezTo>
                    <a:pt x="24887" y="47731"/>
                    <a:pt x="25267" y="47627"/>
                    <a:pt x="25717" y="47593"/>
                  </a:cubicBezTo>
                  <a:cubicBezTo>
                    <a:pt x="26201" y="47558"/>
                    <a:pt x="26684" y="47454"/>
                    <a:pt x="27168" y="47316"/>
                  </a:cubicBezTo>
                  <a:cubicBezTo>
                    <a:pt x="27832" y="47095"/>
                    <a:pt x="28496" y="46931"/>
                    <a:pt x="29212" y="46931"/>
                  </a:cubicBezTo>
                  <a:cubicBezTo>
                    <a:pt x="29279" y="46931"/>
                    <a:pt x="29347" y="46933"/>
                    <a:pt x="29415" y="46936"/>
                  </a:cubicBezTo>
                  <a:cubicBezTo>
                    <a:pt x="29899" y="46936"/>
                    <a:pt x="30383" y="46867"/>
                    <a:pt x="30867" y="46867"/>
                  </a:cubicBezTo>
                  <a:cubicBezTo>
                    <a:pt x="31420" y="46867"/>
                    <a:pt x="31973" y="46867"/>
                    <a:pt x="32491" y="47178"/>
                  </a:cubicBezTo>
                  <a:cubicBezTo>
                    <a:pt x="32595" y="47247"/>
                    <a:pt x="32699" y="47281"/>
                    <a:pt x="32837" y="47316"/>
                  </a:cubicBezTo>
                  <a:cubicBezTo>
                    <a:pt x="33252" y="47385"/>
                    <a:pt x="33632" y="47558"/>
                    <a:pt x="34012" y="47765"/>
                  </a:cubicBezTo>
                  <a:cubicBezTo>
                    <a:pt x="34101" y="47795"/>
                    <a:pt x="34191" y="47876"/>
                    <a:pt x="34302" y="47876"/>
                  </a:cubicBezTo>
                  <a:cubicBezTo>
                    <a:pt x="34320" y="47876"/>
                    <a:pt x="34339" y="47874"/>
                    <a:pt x="34358" y="47869"/>
                  </a:cubicBezTo>
                  <a:cubicBezTo>
                    <a:pt x="34358" y="47835"/>
                    <a:pt x="34323" y="47765"/>
                    <a:pt x="34289" y="47765"/>
                  </a:cubicBezTo>
                  <a:cubicBezTo>
                    <a:pt x="33563" y="47420"/>
                    <a:pt x="32872" y="47005"/>
                    <a:pt x="32077" y="46798"/>
                  </a:cubicBezTo>
                  <a:cubicBezTo>
                    <a:pt x="31667" y="46703"/>
                    <a:pt x="31257" y="46551"/>
                    <a:pt x="30822" y="46551"/>
                  </a:cubicBezTo>
                  <a:cubicBezTo>
                    <a:pt x="30779" y="46551"/>
                    <a:pt x="30737" y="46553"/>
                    <a:pt x="30694" y="46556"/>
                  </a:cubicBezTo>
                  <a:cubicBezTo>
                    <a:pt x="29864" y="46625"/>
                    <a:pt x="29035" y="46694"/>
                    <a:pt x="28205" y="46832"/>
                  </a:cubicBezTo>
                  <a:cubicBezTo>
                    <a:pt x="27307" y="47005"/>
                    <a:pt x="26373" y="47178"/>
                    <a:pt x="25509" y="47420"/>
                  </a:cubicBezTo>
                  <a:cubicBezTo>
                    <a:pt x="25457" y="47437"/>
                    <a:pt x="25414" y="47454"/>
                    <a:pt x="25375" y="47454"/>
                  </a:cubicBezTo>
                  <a:cubicBezTo>
                    <a:pt x="25336" y="47454"/>
                    <a:pt x="25302" y="47437"/>
                    <a:pt x="25267" y="47385"/>
                  </a:cubicBezTo>
                  <a:cubicBezTo>
                    <a:pt x="25302" y="47316"/>
                    <a:pt x="25440" y="47316"/>
                    <a:pt x="25440" y="47178"/>
                  </a:cubicBezTo>
                  <a:lnTo>
                    <a:pt x="25440" y="47178"/>
                  </a:lnTo>
                  <a:cubicBezTo>
                    <a:pt x="25060" y="47212"/>
                    <a:pt x="24818" y="47523"/>
                    <a:pt x="24472" y="47558"/>
                  </a:cubicBezTo>
                  <a:cubicBezTo>
                    <a:pt x="25440" y="46763"/>
                    <a:pt x="26650" y="46521"/>
                    <a:pt x="27756" y="46106"/>
                  </a:cubicBezTo>
                  <a:cubicBezTo>
                    <a:pt x="28931" y="45657"/>
                    <a:pt x="30106" y="45415"/>
                    <a:pt x="31316" y="45242"/>
                  </a:cubicBezTo>
                  <a:cubicBezTo>
                    <a:pt x="31218" y="45218"/>
                    <a:pt x="31103" y="45193"/>
                    <a:pt x="30995" y="45193"/>
                  </a:cubicBezTo>
                  <a:cubicBezTo>
                    <a:pt x="30951" y="45193"/>
                    <a:pt x="30907" y="45197"/>
                    <a:pt x="30867" y="45208"/>
                  </a:cubicBezTo>
                  <a:cubicBezTo>
                    <a:pt x="30452" y="45242"/>
                    <a:pt x="30072" y="45311"/>
                    <a:pt x="29657" y="45415"/>
                  </a:cubicBezTo>
                  <a:cubicBezTo>
                    <a:pt x="28724" y="45622"/>
                    <a:pt x="27791" y="45933"/>
                    <a:pt x="26892" y="46245"/>
                  </a:cubicBezTo>
                  <a:cubicBezTo>
                    <a:pt x="26796" y="46293"/>
                    <a:pt x="26699" y="46358"/>
                    <a:pt x="26603" y="46358"/>
                  </a:cubicBezTo>
                  <a:cubicBezTo>
                    <a:pt x="26561" y="46358"/>
                    <a:pt x="26519" y="46345"/>
                    <a:pt x="26477" y="46314"/>
                  </a:cubicBezTo>
                  <a:cubicBezTo>
                    <a:pt x="26546" y="46175"/>
                    <a:pt x="26650" y="46106"/>
                    <a:pt x="26754" y="46072"/>
                  </a:cubicBezTo>
                  <a:cubicBezTo>
                    <a:pt x="26892" y="46037"/>
                    <a:pt x="26996" y="45933"/>
                    <a:pt x="26996" y="45761"/>
                  </a:cubicBezTo>
                  <a:lnTo>
                    <a:pt x="26996" y="45761"/>
                  </a:lnTo>
                  <a:cubicBezTo>
                    <a:pt x="26719" y="45933"/>
                    <a:pt x="26408" y="46003"/>
                    <a:pt x="26166" y="46210"/>
                  </a:cubicBezTo>
                  <a:cubicBezTo>
                    <a:pt x="26235" y="46245"/>
                    <a:pt x="26339" y="46245"/>
                    <a:pt x="26304" y="46348"/>
                  </a:cubicBezTo>
                  <a:cubicBezTo>
                    <a:pt x="26278" y="46375"/>
                    <a:pt x="26246" y="46386"/>
                    <a:pt x="26214" y="46386"/>
                  </a:cubicBezTo>
                  <a:cubicBezTo>
                    <a:pt x="26161" y="46386"/>
                    <a:pt x="26105" y="46356"/>
                    <a:pt x="26062" y="46314"/>
                  </a:cubicBezTo>
                  <a:cubicBezTo>
                    <a:pt x="25751" y="46417"/>
                    <a:pt x="25475" y="46556"/>
                    <a:pt x="25267" y="46763"/>
                  </a:cubicBezTo>
                  <a:cubicBezTo>
                    <a:pt x="24956" y="47040"/>
                    <a:pt x="24611" y="47074"/>
                    <a:pt x="24265" y="47143"/>
                  </a:cubicBezTo>
                  <a:cubicBezTo>
                    <a:pt x="24852" y="46798"/>
                    <a:pt x="25336" y="46348"/>
                    <a:pt x="25959" y="46003"/>
                  </a:cubicBezTo>
                  <a:cubicBezTo>
                    <a:pt x="27030" y="45415"/>
                    <a:pt x="28102" y="44827"/>
                    <a:pt x="29035" y="43998"/>
                  </a:cubicBezTo>
                  <a:cubicBezTo>
                    <a:pt x="29484" y="43618"/>
                    <a:pt x="30037" y="43583"/>
                    <a:pt x="30590" y="43548"/>
                  </a:cubicBezTo>
                  <a:lnTo>
                    <a:pt x="30590" y="43548"/>
                  </a:lnTo>
                  <a:cubicBezTo>
                    <a:pt x="30417" y="43721"/>
                    <a:pt x="30210" y="43825"/>
                    <a:pt x="30037" y="43963"/>
                  </a:cubicBezTo>
                  <a:cubicBezTo>
                    <a:pt x="29761" y="44171"/>
                    <a:pt x="29622" y="44343"/>
                    <a:pt x="29588" y="44482"/>
                  </a:cubicBezTo>
                  <a:cubicBezTo>
                    <a:pt x="30003" y="44067"/>
                    <a:pt x="30487" y="43860"/>
                    <a:pt x="30971" y="43618"/>
                  </a:cubicBezTo>
                  <a:cubicBezTo>
                    <a:pt x="31524" y="43341"/>
                    <a:pt x="32111" y="43065"/>
                    <a:pt x="32733" y="42995"/>
                  </a:cubicBezTo>
                  <a:cubicBezTo>
                    <a:pt x="33101" y="42934"/>
                    <a:pt x="33442" y="42846"/>
                    <a:pt x="33780" y="42778"/>
                  </a:cubicBezTo>
                  <a:lnTo>
                    <a:pt x="33780" y="42778"/>
                  </a:lnTo>
                  <a:cubicBezTo>
                    <a:pt x="33812" y="42780"/>
                    <a:pt x="33843" y="42784"/>
                    <a:pt x="33874" y="42788"/>
                  </a:cubicBezTo>
                  <a:cubicBezTo>
                    <a:pt x="33882" y="42776"/>
                    <a:pt x="33890" y="42765"/>
                    <a:pt x="33899" y="42755"/>
                  </a:cubicBezTo>
                  <a:lnTo>
                    <a:pt x="33899" y="42755"/>
                  </a:lnTo>
                  <a:cubicBezTo>
                    <a:pt x="33859" y="42763"/>
                    <a:pt x="33820" y="42770"/>
                    <a:pt x="33780" y="42778"/>
                  </a:cubicBezTo>
                  <a:lnTo>
                    <a:pt x="33780" y="42778"/>
                  </a:lnTo>
                  <a:cubicBezTo>
                    <a:pt x="33739" y="42775"/>
                    <a:pt x="33696" y="42774"/>
                    <a:pt x="33653" y="42774"/>
                  </a:cubicBezTo>
                  <a:cubicBezTo>
                    <a:pt x="33470" y="42774"/>
                    <a:pt x="33275" y="42798"/>
                    <a:pt x="33079" y="42823"/>
                  </a:cubicBezTo>
                  <a:cubicBezTo>
                    <a:pt x="34220" y="42373"/>
                    <a:pt x="35395" y="42200"/>
                    <a:pt x="36605" y="41993"/>
                  </a:cubicBezTo>
                  <a:lnTo>
                    <a:pt x="36605" y="41993"/>
                  </a:lnTo>
                  <a:cubicBezTo>
                    <a:pt x="36086" y="42235"/>
                    <a:pt x="35533" y="42373"/>
                    <a:pt x="34980" y="42477"/>
                  </a:cubicBezTo>
                  <a:cubicBezTo>
                    <a:pt x="34704" y="42546"/>
                    <a:pt x="34392" y="42615"/>
                    <a:pt x="34081" y="42684"/>
                  </a:cubicBezTo>
                  <a:cubicBezTo>
                    <a:pt x="34020" y="42684"/>
                    <a:pt x="33960" y="42684"/>
                    <a:pt x="33899" y="42755"/>
                  </a:cubicBezTo>
                  <a:lnTo>
                    <a:pt x="33899" y="42755"/>
                  </a:lnTo>
                  <a:cubicBezTo>
                    <a:pt x="33902" y="42755"/>
                    <a:pt x="33905" y="42754"/>
                    <a:pt x="33909" y="42753"/>
                  </a:cubicBezTo>
                  <a:cubicBezTo>
                    <a:pt x="34047" y="42719"/>
                    <a:pt x="34151" y="42719"/>
                    <a:pt x="34289" y="42684"/>
                  </a:cubicBezTo>
                  <a:cubicBezTo>
                    <a:pt x="34634" y="42615"/>
                    <a:pt x="34946" y="42512"/>
                    <a:pt x="35291" y="42477"/>
                  </a:cubicBezTo>
                  <a:cubicBezTo>
                    <a:pt x="35948" y="42373"/>
                    <a:pt x="36570" y="42235"/>
                    <a:pt x="37192" y="41993"/>
                  </a:cubicBezTo>
                  <a:cubicBezTo>
                    <a:pt x="37529" y="41862"/>
                    <a:pt x="37877" y="41802"/>
                    <a:pt x="38229" y="41802"/>
                  </a:cubicBezTo>
                  <a:cubicBezTo>
                    <a:pt x="38526" y="41802"/>
                    <a:pt x="38827" y="41845"/>
                    <a:pt x="39128" y="41924"/>
                  </a:cubicBezTo>
                  <a:cubicBezTo>
                    <a:pt x="39577" y="42028"/>
                    <a:pt x="39992" y="42235"/>
                    <a:pt x="40476" y="42235"/>
                  </a:cubicBezTo>
                  <a:cubicBezTo>
                    <a:pt x="40515" y="42235"/>
                    <a:pt x="40555" y="42238"/>
                    <a:pt x="40592" y="42238"/>
                  </a:cubicBezTo>
                  <a:cubicBezTo>
                    <a:pt x="40685" y="42238"/>
                    <a:pt x="40762" y="42220"/>
                    <a:pt x="40787" y="42097"/>
                  </a:cubicBezTo>
                  <a:cubicBezTo>
                    <a:pt x="40856" y="41924"/>
                    <a:pt x="40683" y="41889"/>
                    <a:pt x="40580" y="41820"/>
                  </a:cubicBezTo>
                  <a:cubicBezTo>
                    <a:pt x="40065" y="41608"/>
                    <a:pt x="39525" y="41503"/>
                    <a:pt x="38958" y="41503"/>
                  </a:cubicBezTo>
                  <a:cubicBezTo>
                    <a:pt x="38877" y="41503"/>
                    <a:pt x="38795" y="41505"/>
                    <a:pt x="38713" y="41509"/>
                  </a:cubicBezTo>
                  <a:cubicBezTo>
                    <a:pt x="38056" y="41544"/>
                    <a:pt x="37400" y="41682"/>
                    <a:pt x="36743" y="41751"/>
                  </a:cubicBezTo>
                  <a:cubicBezTo>
                    <a:pt x="36397" y="41786"/>
                    <a:pt x="36086" y="41855"/>
                    <a:pt x="35775" y="41924"/>
                  </a:cubicBezTo>
                  <a:cubicBezTo>
                    <a:pt x="35049" y="42062"/>
                    <a:pt x="34323" y="42235"/>
                    <a:pt x="33563" y="42408"/>
                  </a:cubicBezTo>
                  <a:cubicBezTo>
                    <a:pt x="33503" y="42428"/>
                    <a:pt x="33443" y="42448"/>
                    <a:pt x="33377" y="42448"/>
                  </a:cubicBezTo>
                  <a:cubicBezTo>
                    <a:pt x="33328" y="42448"/>
                    <a:pt x="33276" y="42437"/>
                    <a:pt x="33217" y="42408"/>
                  </a:cubicBezTo>
                  <a:cubicBezTo>
                    <a:pt x="33494" y="42270"/>
                    <a:pt x="33701" y="42097"/>
                    <a:pt x="33978" y="42062"/>
                  </a:cubicBezTo>
                  <a:cubicBezTo>
                    <a:pt x="33839" y="42028"/>
                    <a:pt x="33736" y="41924"/>
                    <a:pt x="33701" y="41786"/>
                  </a:cubicBezTo>
                  <a:cubicBezTo>
                    <a:pt x="33667" y="41855"/>
                    <a:pt x="33597" y="41889"/>
                    <a:pt x="33528" y="41924"/>
                  </a:cubicBezTo>
                  <a:cubicBezTo>
                    <a:pt x="33079" y="42166"/>
                    <a:pt x="32595" y="42408"/>
                    <a:pt x="32180" y="42684"/>
                  </a:cubicBezTo>
                  <a:cubicBezTo>
                    <a:pt x="31627" y="43099"/>
                    <a:pt x="31005" y="43272"/>
                    <a:pt x="30348" y="43410"/>
                  </a:cubicBezTo>
                  <a:cubicBezTo>
                    <a:pt x="30309" y="43410"/>
                    <a:pt x="30258" y="43433"/>
                    <a:pt x="30202" y="43433"/>
                  </a:cubicBezTo>
                  <a:cubicBezTo>
                    <a:pt x="30161" y="43433"/>
                    <a:pt x="30116" y="43420"/>
                    <a:pt x="30072" y="43376"/>
                  </a:cubicBezTo>
                  <a:cubicBezTo>
                    <a:pt x="30106" y="43237"/>
                    <a:pt x="30245" y="43168"/>
                    <a:pt x="30348" y="43134"/>
                  </a:cubicBezTo>
                  <a:cubicBezTo>
                    <a:pt x="30694" y="42961"/>
                    <a:pt x="31005" y="42788"/>
                    <a:pt x="31351" y="42615"/>
                  </a:cubicBezTo>
                  <a:cubicBezTo>
                    <a:pt x="32388" y="42131"/>
                    <a:pt x="33356" y="41613"/>
                    <a:pt x="34323" y="41060"/>
                  </a:cubicBezTo>
                  <a:cubicBezTo>
                    <a:pt x="34911" y="40714"/>
                    <a:pt x="35464" y="40368"/>
                    <a:pt x="36155" y="40230"/>
                  </a:cubicBezTo>
                  <a:cubicBezTo>
                    <a:pt x="36570" y="40127"/>
                    <a:pt x="36985" y="39919"/>
                    <a:pt x="37400" y="39746"/>
                  </a:cubicBezTo>
                  <a:cubicBezTo>
                    <a:pt x="37538" y="39677"/>
                    <a:pt x="37676" y="39608"/>
                    <a:pt x="37814" y="39573"/>
                  </a:cubicBezTo>
                  <a:cubicBezTo>
                    <a:pt x="38298" y="39435"/>
                    <a:pt x="38817" y="39297"/>
                    <a:pt x="39301" y="39124"/>
                  </a:cubicBezTo>
                  <a:cubicBezTo>
                    <a:pt x="40372" y="38709"/>
                    <a:pt x="41478" y="38398"/>
                    <a:pt x="42550" y="37949"/>
                  </a:cubicBezTo>
                  <a:cubicBezTo>
                    <a:pt x="43207" y="37672"/>
                    <a:pt x="43967" y="37603"/>
                    <a:pt x="44693" y="37603"/>
                  </a:cubicBezTo>
                  <a:cubicBezTo>
                    <a:pt x="44693" y="37465"/>
                    <a:pt x="44520" y="37465"/>
                    <a:pt x="44520" y="37361"/>
                  </a:cubicBezTo>
                  <a:cubicBezTo>
                    <a:pt x="44472" y="37146"/>
                    <a:pt x="44341" y="37113"/>
                    <a:pt x="44197" y="37113"/>
                  </a:cubicBezTo>
                  <a:cubicBezTo>
                    <a:pt x="44132" y="37113"/>
                    <a:pt x="44065" y="37119"/>
                    <a:pt x="44002" y="37119"/>
                  </a:cubicBezTo>
                  <a:cubicBezTo>
                    <a:pt x="43898" y="37119"/>
                    <a:pt x="43760" y="37119"/>
                    <a:pt x="43656" y="37154"/>
                  </a:cubicBezTo>
                  <a:cubicBezTo>
                    <a:pt x="42895" y="37430"/>
                    <a:pt x="42100" y="37707"/>
                    <a:pt x="41340" y="38018"/>
                  </a:cubicBezTo>
                  <a:cubicBezTo>
                    <a:pt x="40752" y="38225"/>
                    <a:pt x="40199" y="38433"/>
                    <a:pt x="39612" y="38537"/>
                  </a:cubicBezTo>
                  <a:cubicBezTo>
                    <a:pt x="38886" y="38709"/>
                    <a:pt x="38195" y="38986"/>
                    <a:pt x="37503" y="39262"/>
                  </a:cubicBezTo>
                  <a:cubicBezTo>
                    <a:pt x="36294" y="39712"/>
                    <a:pt x="35153" y="40368"/>
                    <a:pt x="33943" y="40887"/>
                  </a:cubicBezTo>
                  <a:cubicBezTo>
                    <a:pt x="33563" y="41060"/>
                    <a:pt x="33183" y="41302"/>
                    <a:pt x="32802" y="41509"/>
                  </a:cubicBezTo>
                  <a:cubicBezTo>
                    <a:pt x="32249" y="41889"/>
                    <a:pt x="31662" y="42200"/>
                    <a:pt x="31074" y="42512"/>
                  </a:cubicBezTo>
                  <a:cubicBezTo>
                    <a:pt x="31003" y="42535"/>
                    <a:pt x="30948" y="42576"/>
                    <a:pt x="30886" y="42576"/>
                  </a:cubicBezTo>
                  <a:cubicBezTo>
                    <a:pt x="30859" y="42576"/>
                    <a:pt x="30830" y="42568"/>
                    <a:pt x="30798" y="42546"/>
                  </a:cubicBezTo>
                  <a:cubicBezTo>
                    <a:pt x="30729" y="42373"/>
                    <a:pt x="30971" y="42304"/>
                    <a:pt x="30971" y="42131"/>
                  </a:cubicBezTo>
                  <a:lnTo>
                    <a:pt x="30971" y="42131"/>
                  </a:lnTo>
                  <a:cubicBezTo>
                    <a:pt x="30763" y="42200"/>
                    <a:pt x="30659" y="42408"/>
                    <a:pt x="30556" y="42581"/>
                  </a:cubicBezTo>
                  <a:cubicBezTo>
                    <a:pt x="30383" y="42857"/>
                    <a:pt x="30106" y="42961"/>
                    <a:pt x="29795" y="43030"/>
                  </a:cubicBezTo>
                  <a:cubicBezTo>
                    <a:pt x="29761" y="43030"/>
                    <a:pt x="29761" y="42961"/>
                    <a:pt x="29761" y="42926"/>
                  </a:cubicBezTo>
                  <a:lnTo>
                    <a:pt x="29761" y="42961"/>
                  </a:lnTo>
                  <a:cubicBezTo>
                    <a:pt x="29588" y="42961"/>
                    <a:pt x="29553" y="43099"/>
                    <a:pt x="29415" y="43203"/>
                  </a:cubicBezTo>
                  <a:cubicBezTo>
                    <a:pt x="29295" y="43293"/>
                    <a:pt x="29176" y="43382"/>
                    <a:pt x="28989" y="43382"/>
                  </a:cubicBezTo>
                  <a:cubicBezTo>
                    <a:pt x="28960" y="43382"/>
                    <a:pt x="28929" y="43380"/>
                    <a:pt x="28897" y="43376"/>
                  </a:cubicBezTo>
                  <a:cubicBezTo>
                    <a:pt x="29000" y="43203"/>
                    <a:pt x="29035" y="43099"/>
                    <a:pt x="29104" y="42995"/>
                  </a:cubicBezTo>
                  <a:cubicBezTo>
                    <a:pt x="29692" y="42097"/>
                    <a:pt x="30314" y="41198"/>
                    <a:pt x="30798" y="40265"/>
                  </a:cubicBezTo>
                  <a:cubicBezTo>
                    <a:pt x="31005" y="39919"/>
                    <a:pt x="31178" y="39573"/>
                    <a:pt x="31143" y="39159"/>
                  </a:cubicBezTo>
                  <a:lnTo>
                    <a:pt x="31143" y="39159"/>
                  </a:lnTo>
                  <a:cubicBezTo>
                    <a:pt x="30936" y="39193"/>
                    <a:pt x="30832" y="39262"/>
                    <a:pt x="30798" y="39470"/>
                  </a:cubicBezTo>
                  <a:cubicBezTo>
                    <a:pt x="30798" y="39539"/>
                    <a:pt x="30763" y="39573"/>
                    <a:pt x="30729" y="39643"/>
                  </a:cubicBezTo>
                  <a:cubicBezTo>
                    <a:pt x="30729" y="39677"/>
                    <a:pt x="30694" y="39746"/>
                    <a:pt x="30694" y="39815"/>
                  </a:cubicBezTo>
                  <a:cubicBezTo>
                    <a:pt x="30590" y="39815"/>
                    <a:pt x="30590" y="39919"/>
                    <a:pt x="30556" y="39988"/>
                  </a:cubicBezTo>
                  <a:cubicBezTo>
                    <a:pt x="30176" y="40956"/>
                    <a:pt x="29726" y="41889"/>
                    <a:pt x="29069" y="42719"/>
                  </a:cubicBezTo>
                  <a:cubicBezTo>
                    <a:pt x="29000" y="42823"/>
                    <a:pt x="28897" y="42961"/>
                    <a:pt x="28827" y="43099"/>
                  </a:cubicBezTo>
                  <a:cubicBezTo>
                    <a:pt x="28689" y="43410"/>
                    <a:pt x="28482" y="43618"/>
                    <a:pt x="28205" y="43756"/>
                  </a:cubicBezTo>
                  <a:cubicBezTo>
                    <a:pt x="27963" y="43894"/>
                    <a:pt x="27721" y="43963"/>
                    <a:pt x="27549" y="44136"/>
                  </a:cubicBezTo>
                  <a:cubicBezTo>
                    <a:pt x="27307" y="44343"/>
                    <a:pt x="27099" y="44413"/>
                    <a:pt x="26754" y="44447"/>
                  </a:cubicBezTo>
                  <a:cubicBezTo>
                    <a:pt x="26857" y="44343"/>
                    <a:pt x="26926" y="44274"/>
                    <a:pt x="26996" y="44171"/>
                  </a:cubicBezTo>
                  <a:cubicBezTo>
                    <a:pt x="27030" y="44136"/>
                    <a:pt x="27065" y="44067"/>
                    <a:pt x="26996" y="44032"/>
                  </a:cubicBezTo>
                  <a:cubicBezTo>
                    <a:pt x="26975" y="43992"/>
                    <a:pt x="26943" y="43975"/>
                    <a:pt x="26906" y="43975"/>
                  </a:cubicBezTo>
                  <a:cubicBezTo>
                    <a:pt x="26880" y="43975"/>
                    <a:pt x="26851" y="43983"/>
                    <a:pt x="26823" y="43998"/>
                  </a:cubicBezTo>
                  <a:cubicBezTo>
                    <a:pt x="26754" y="44067"/>
                    <a:pt x="26684" y="44102"/>
                    <a:pt x="26615" y="44171"/>
                  </a:cubicBezTo>
                  <a:cubicBezTo>
                    <a:pt x="25924" y="44897"/>
                    <a:pt x="25164" y="45553"/>
                    <a:pt x="24472" y="46279"/>
                  </a:cubicBezTo>
                  <a:cubicBezTo>
                    <a:pt x="24334" y="46452"/>
                    <a:pt x="24161" y="46625"/>
                    <a:pt x="23885" y="46625"/>
                  </a:cubicBezTo>
                  <a:cubicBezTo>
                    <a:pt x="24092" y="46210"/>
                    <a:pt x="24299" y="45795"/>
                    <a:pt x="24541" y="45380"/>
                  </a:cubicBezTo>
                  <a:lnTo>
                    <a:pt x="24541" y="45380"/>
                  </a:lnTo>
                  <a:cubicBezTo>
                    <a:pt x="24127" y="45795"/>
                    <a:pt x="23850" y="46279"/>
                    <a:pt x="23643" y="46763"/>
                  </a:cubicBezTo>
                  <a:cubicBezTo>
                    <a:pt x="23470" y="47109"/>
                    <a:pt x="23193" y="47316"/>
                    <a:pt x="22848" y="47454"/>
                  </a:cubicBezTo>
                  <a:cubicBezTo>
                    <a:pt x="23021" y="47040"/>
                    <a:pt x="23124" y="46625"/>
                    <a:pt x="23262" y="46210"/>
                  </a:cubicBezTo>
                  <a:cubicBezTo>
                    <a:pt x="23401" y="45795"/>
                    <a:pt x="23504" y="45346"/>
                    <a:pt x="23746" y="44966"/>
                  </a:cubicBezTo>
                  <a:cubicBezTo>
                    <a:pt x="23781" y="44897"/>
                    <a:pt x="23816" y="44827"/>
                    <a:pt x="23816" y="44758"/>
                  </a:cubicBezTo>
                  <a:cubicBezTo>
                    <a:pt x="23781" y="44447"/>
                    <a:pt x="23919" y="44171"/>
                    <a:pt x="24057" y="43894"/>
                  </a:cubicBezTo>
                  <a:cubicBezTo>
                    <a:pt x="24265" y="43445"/>
                    <a:pt x="24334" y="42995"/>
                    <a:pt x="24438" y="42546"/>
                  </a:cubicBezTo>
                  <a:cubicBezTo>
                    <a:pt x="24507" y="42339"/>
                    <a:pt x="24541" y="42062"/>
                    <a:pt x="24438" y="41786"/>
                  </a:cubicBezTo>
                  <a:cubicBezTo>
                    <a:pt x="24369" y="42339"/>
                    <a:pt x="24230" y="42788"/>
                    <a:pt x="24023" y="43237"/>
                  </a:cubicBezTo>
                  <a:cubicBezTo>
                    <a:pt x="23988" y="43341"/>
                    <a:pt x="23954" y="43479"/>
                    <a:pt x="23850" y="43479"/>
                  </a:cubicBezTo>
                  <a:cubicBezTo>
                    <a:pt x="23830" y="43477"/>
                    <a:pt x="23811" y="43476"/>
                    <a:pt x="23793" y="43476"/>
                  </a:cubicBezTo>
                  <a:cubicBezTo>
                    <a:pt x="23500" y="43476"/>
                    <a:pt x="23466" y="43733"/>
                    <a:pt x="23401" y="43929"/>
                  </a:cubicBezTo>
                  <a:cubicBezTo>
                    <a:pt x="23124" y="44724"/>
                    <a:pt x="22709" y="45450"/>
                    <a:pt x="22433" y="46245"/>
                  </a:cubicBezTo>
                  <a:cubicBezTo>
                    <a:pt x="22398" y="46348"/>
                    <a:pt x="22364" y="46486"/>
                    <a:pt x="22226" y="46521"/>
                  </a:cubicBezTo>
                  <a:cubicBezTo>
                    <a:pt x="22191" y="46106"/>
                    <a:pt x="22295" y="45726"/>
                    <a:pt x="22329" y="45311"/>
                  </a:cubicBezTo>
                  <a:cubicBezTo>
                    <a:pt x="22364" y="45069"/>
                    <a:pt x="22364" y="44758"/>
                    <a:pt x="22467" y="44516"/>
                  </a:cubicBezTo>
                  <a:cubicBezTo>
                    <a:pt x="22537" y="44447"/>
                    <a:pt x="22675" y="44343"/>
                    <a:pt x="22502" y="44274"/>
                  </a:cubicBezTo>
                  <a:cubicBezTo>
                    <a:pt x="22482" y="44261"/>
                    <a:pt x="22464" y="44255"/>
                    <a:pt x="22446" y="44255"/>
                  </a:cubicBezTo>
                  <a:cubicBezTo>
                    <a:pt x="22373" y="44255"/>
                    <a:pt x="22323" y="44357"/>
                    <a:pt x="22295" y="44413"/>
                  </a:cubicBezTo>
                  <a:cubicBezTo>
                    <a:pt x="22226" y="44516"/>
                    <a:pt x="22226" y="44620"/>
                    <a:pt x="22226" y="44724"/>
                  </a:cubicBezTo>
                  <a:cubicBezTo>
                    <a:pt x="22191" y="45691"/>
                    <a:pt x="22122" y="46659"/>
                    <a:pt x="21914" y="47627"/>
                  </a:cubicBezTo>
                  <a:cubicBezTo>
                    <a:pt x="21811" y="48042"/>
                    <a:pt x="21707" y="48422"/>
                    <a:pt x="21431" y="48768"/>
                  </a:cubicBezTo>
                  <a:cubicBezTo>
                    <a:pt x="21189" y="49044"/>
                    <a:pt x="20947" y="49321"/>
                    <a:pt x="20774" y="49632"/>
                  </a:cubicBezTo>
                  <a:cubicBezTo>
                    <a:pt x="20670" y="49770"/>
                    <a:pt x="20566" y="49908"/>
                    <a:pt x="20394" y="50012"/>
                  </a:cubicBezTo>
                  <a:cubicBezTo>
                    <a:pt x="20082" y="50220"/>
                    <a:pt x="19806" y="50531"/>
                    <a:pt x="19495" y="50807"/>
                  </a:cubicBezTo>
                  <a:cubicBezTo>
                    <a:pt x="19391" y="50911"/>
                    <a:pt x="19322" y="51015"/>
                    <a:pt x="19149" y="51015"/>
                  </a:cubicBezTo>
                  <a:cubicBezTo>
                    <a:pt x="19115" y="50842"/>
                    <a:pt x="19184" y="50738"/>
                    <a:pt x="19253" y="50600"/>
                  </a:cubicBezTo>
                  <a:cubicBezTo>
                    <a:pt x="19668" y="49839"/>
                    <a:pt x="20048" y="49044"/>
                    <a:pt x="20532" y="48318"/>
                  </a:cubicBezTo>
                  <a:cubicBezTo>
                    <a:pt x="20601" y="48215"/>
                    <a:pt x="20636" y="48111"/>
                    <a:pt x="20670" y="48007"/>
                  </a:cubicBezTo>
                  <a:cubicBezTo>
                    <a:pt x="20670" y="47385"/>
                    <a:pt x="20843" y="46728"/>
                    <a:pt x="20601" y="46106"/>
                  </a:cubicBezTo>
                  <a:cubicBezTo>
                    <a:pt x="20532" y="45899"/>
                    <a:pt x="20566" y="45726"/>
                    <a:pt x="20774" y="45622"/>
                  </a:cubicBezTo>
                  <a:cubicBezTo>
                    <a:pt x="21292" y="45415"/>
                    <a:pt x="21396" y="44966"/>
                    <a:pt x="21327" y="44482"/>
                  </a:cubicBezTo>
                  <a:cubicBezTo>
                    <a:pt x="21258" y="44102"/>
                    <a:pt x="21396" y="43860"/>
                    <a:pt x="21742" y="43721"/>
                  </a:cubicBezTo>
                  <a:cubicBezTo>
                    <a:pt x="22053" y="43618"/>
                    <a:pt x="22087" y="43548"/>
                    <a:pt x="21984" y="43272"/>
                  </a:cubicBezTo>
                  <a:cubicBezTo>
                    <a:pt x="21949" y="43134"/>
                    <a:pt x="21949" y="42995"/>
                    <a:pt x="22053" y="42926"/>
                  </a:cubicBezTo>
                  <a:cubicBezTo>
                    <a:pt x="22329" y="42788"/>
                    <a:pt x="22433" y="42581"/>
                    <a:pt x="22433" y="42270"/>
                  </a:cubicBezTo>
                  <a:cubicBezTo>
                    <a:pt x="22433" y="42200"/>
                    <a:pt x="22398" y="42028"/>
                    <a:pt x="22537" y="42028"/>
                  </a:cubicBezTo>
                  <a:cubicBezTo>
                    <a:pt x="22675" y="42028"/>
                    <a:pt x="22744" y="42166"/>
                    <a:pt x="22709" y="42304"/>
                  </a:cubicBezTo>
                  <a:cubicBezTo>
                    <a:pt x="22709" y="42339"/>
                    <a:pt x="22709" y="42408"/>
                    <a:pt x="22779" y="42442"/>
                  </a:cubicBezTo>
                  <a:cubicBezTo>
                    <a:pt x="22951" y="42304"/>
                    <a:pt x="23021" y="42097"/>
                    <a:pt x="23090" y="41889"/>
                  </a:cubicBezTo>
                  <a:cubicBezTo>
                    <a:pt x="23124" y="41786"/>
                    <a:pt x="23193" y="41717"/>
                    <a:pt x="23332" y="41682"/>
                  </a:cubicBezTo>
                  <a:cubicBezTo>
                    <a:pt x="23746" y="41613"/>
                    <a:pt x="24196" y="41647"/>
                    <a:pt x="24472" y="41233"/>
                  </a:cubicBezTo>
                  <a:cubicBezTo>
                    <a:pt x="24541" y="41129"/>
                    <a:pt x="24680" y="41129"/>
                    <a:pt x="24783" y="41129"/>
                  </a:cubicBezTo>
                  <a:lnTo>
                    <a:pt x="25129" y="41129"/>
                  </a:lnTo>
                  <a:cubicBezTo>
                    <a:pt x="25157" y="41125"/>
                    <a:pt x="25183" y="41124"/>
                    <a:pt x="25209" y="41124"/>
                  </a:cubicBezTo>
                  <a:cubicBezTo>
                    <a:pt x="25432" y="41124"/>
                    <a:pt x="25540" y="41261"/>
                    <a:pt x="25509" y="41509"/>
                  </a:cubicBezTo>
                  <a:cubicBezTo>
                    <a:pt x="25440" y="41786"/>
                    <a:pt x="25371" y="42028"/>
                    <a:pt x="25233" y="42304"/>
                  </a:cubicBezTo>
                  <a:cubicBezTo>
                    <a:pt x="25094" y="42581"/>
                    <a:pt x="25094" y="42892"/>
                    <a:pt x="25025" y="43168"/>
                  </a:cubicBezTo>
                  <a:cubicBezTo>
                    <a:pt x="24991" y="43341"/>
                    <a:pt x="25060" y="43410"/>
                    <a:pt x="25233" y="43445"/>
                  </a:cubicBezTo>
                  <a:cubicBezTo>
                    <a:pt x="25285" y="43445"/>
                    <a:pt x="25345" y="43453"/>
                    <a:pt x="25401" y="43453"/>
                  </a:cubicBezTo>
                  <a:cubicBezTo>
                    <a:pt x="25457" y="43453"/>
                    <a:pt x="25509" y="43445"/>
                    <a:pt x="25544" y="43410"/>
                  </a:cubicBezTo>
                  <a:cubicBezTo>
                    <a:pt x="25786" y="43237"/>
                    <a:pt x="26028" y="43168"/>
                    <a:pt x="26201" y="42961"/>
                  </a:cubicBezTo>
                  <a:cubicBezTo>
                    <a:pt x="26290" y="42901"/>
                    <a:pt x="26354" y="42816"/>
                    <a:pt x="26459" y="42816"/>
                  </a:cubicBezTo>
                  <a:cubicBezTo>
                    <a:pt x="26475" y="42816"/>
                    <a:pt x="26493" y="42818"/>
                    <a:pt x="26512" y="42823"/>
                  </a:cubicBezTo>
                  <a:cubicBezTo>
                    <a:pt x="26535" y="42825"/>
                    <a:pt x="26557" y="42826"/>
                    <a:pt x="26579" y="42826"/>
                  </a:cubicBezTo>
                  <a:cubicBezTo>
                    <a:pt x="26848" y="42826"/>
                    <a:pt x="27008" y="42634"/>
                    <a:pt x="27168" y="42442"/>
                  </a:cubicBezTo>
                  <a:cubicBezTo>
                    <a:pt x="27341" y="42235"/>
                    <a:pt x="27479" y="41993"/>
                    <a:pt x="27618" y="41717"/>
                  </a:cubicBezTo>
                  <a:cubicBezTo>
                    <a:pt x="27791" y="41405"/>
                    <a:pt x="27860" y="41094"/>
                    <a:pt x="27825" y="40749"/>
                  </a:cubicBezTo>
                  <a:cubicBezTo>
                    <a:pt x="27791" y="40541"/>
                    <a:pt x="27756" y="40334"/>
                    <a:pt x="27825" y="40092"/>
                  </a:cubicBezTo>
                  <a:cubicBezTo>
                    <a:pt x="28032" y="40230"/>
                    <a:pt x="28102" y="40438"/>
                    <a:pt x="28309" y="40507"/>
                  </a:cubicBezTo>
                  <a:cubicBezTo>
                    <a:pt x="28348" y="40513"/>
                    <a:pt x="28389" y="40516"/>
                    <a:pt x="28431" y="40516"/>
                  </a:cubicBezTo>
                  <a:cubicBezTo>
                    <a:pt x="28831" y="40516"/>
                    <a:pt x="29321" y="40229"/>
                    <a:pt x="29415" y="39885"/>
                  </a:cubicBezTo>
                  <a:cubicBezTo>
                    <a:pt x="29588" y="39297"/>
                    <a:pt x="29761" y="38744"/>
                    <a:pt x="29795" y="38122"/>
                  </a:cubicBezTo>
                  <a:cubicBezTo>
                    <a:pt x="29795" y="37910"/>
                    <a:pt x="29876" y="37820"/>
                    <a:pt x="30037" y="37820"/>
                  </a:cubicBezTo>
                  <a:cubicBezTo>
                    <a:pt x="30087" y="37820"/>
                    <a:pt x="30145" y="37829"/>
                    <a:pt x="30210" y="37845"/>
                  </a:cubicBezTo>
                  <a:cubicBezTo>
                    <a:pt x="30383" y="37914"/>
                    <a:pt x="30521" y="37983"/>
                    <a:pt x="30694" y="37983"/>
                  </a:cubicBezTo>
                  <a:cubicBezTo>
                    <a:pt x="30738" y="37989"/>
                    <a:pt x="30783" y="37991"/>
                    <a:pt x="30827" y="37991"/>
                  </a:cubicBezTo>
                  <a:cubicBezTo>
                    <a:pt x="30939" y="37991"/>
                    <a:pt x="31052" y="37978"/>
                    <a:pt x="31164" y="37978"/>
                  </a:cubicBezTo>
                  <a:cubicBezTo>
                    <a:pt x="31284" y="37978"/>
                    <a:pt x="31404" y="37993"/>
                    <a:pt x="31524" y="38053"/>
                  </a:cubicBezTo>
                  <a:cubicBezTo>
                    <a:pt x="31593" y="38053"/>
                    <a:pt x="31696" y="38018"/>
                    <a:pt x="31731" y="37983"/>
                  </a:cubicBezTo>
                  <a:cubicBezTo>
                    <a:pt x="32146" y="37500"/>
                    <a:pt x="32630" y="37119"/>
                    <a:pt x="32906" y="36532"/>
                  </a:cubicBezTo>
                  <a:cubicBezTo>
                    <a:pt x="33079" y="36221"/>
                    <a:pt x="33183" y="35875"/>
                    <a:pt x="33390" y="35564"/>
                  </a:cubicBezTo>
                  <a:cubicBezTo>
                    <a:pt x="33494" y="35426"/>
                    <a:pt x="33563" y="35253"/>
                    <a:pt x="33597" y="35080"/>
                  </a:cubicBezTo>
                  <a:cubicBezTo>
                    <a:pt x="33597" y="34907"/>
                    <a:pt x="33667" y="34700"/>
                    <a:pt x="33839" y="34562"/>
                  </a:cubicBezTo>
                  <a:cubicBezTo>
                    <a:pt x="34185" y="34285"/>
                    <a:pt x="34358" y="33905"/>
                    <a:pt x="34358" y="33455"/>
                  </a:cubicBezTo>
                  <a:cubicBezTo>
                    <a:pt x="34358" y="33283"/>
                    <a:pt x="34392" y="33110"/>
                    <a:pt x="34496" y="32972"/>
                  </a:cubicBezTo>
                  <a:cubicBezTo>
                    <a:pt x="34738" y="32591"/>
                    <a:pt x="34704" y="32177"/>
                    <a:pt x="34600" y="31796"/>
                  </a:cubicBezTo>
                  <a:cubicBezTo>
                    <a:pt x="34565" y="31693"/>
                    <a:pt x="34531" y="31589"/>
                    <a:pt x="34565" y="31485"/>
                  </a:cubicBezTo>
                  <a:cubicBezTo>
                    <a:pt x="34650" y="31231"/>
                    <a:pt x="35128" y="30999"/>
                    <a:pt x="35470" y="30999"/>
                  </a:cubicBezTo>
                  <a:cubicBezTo>
                    <a:pt x="35546" y="30999"/>
                    <a:pt x="35615" y="31011"/>
                    <a:pt x="35671" y="31036"/>
                  </a:cubicBezTo>
                  <a:cubicBezTo>
                    <a:pt x="36155" y="31278"/>
                    <a:pt x="36294" y="31589"/>
                    <a:pt x="36155" y="32107"/>
                  </a:cubicBezTo>
                  <a:cubicBezTo>
                    <a:pt x="36155" y="32142"/>
                    <a:pt x="36121" y="32177"/>
                    <a:pt x="36121" y="32246"/>
                  </a:cubicBezTo>
                  <a:cubicBezTo>
                    <a:pt x="36086" y="32453"/>
                    <a:pt x="36155" y="32557"/>
                    <a:pt x="36363" y="32591"/>
                  </a:cubicBezTo>
                  <a:cubicBezTo>
                    <a:pt x="36501" y="32626"/>
                    <a:pt x="36674" y="32591"/>
                    <a:pt x="36777" y="32660"/>
                  </a:cubicBezTo>
                  <a:cubicBezTo>
                    <a:pt x="36812" y="32730"/>
                    <a:pt x="36812" y="32833"/>
                    <a:pt x="36777" y="32868"/>
                  </a:cubicBezTo>
                  <a:cubicBezTo>
                    <a:pt x="36536" y="33110"/>
                    <a:pt x="36639" y="33317"/>
                    <a:pt x="36812" y="33525"/>
                  </a:cubicBezTo>
                  <a:cubicBezTo>
                    <a:pt x="37019" y="33767"/>
                    <a:pt x="36985" y="33974"/>
                    <a:pt x="36777" y="34250"/>
                  </a:cubicBezTo>
                  <a:cubicBezTo>
                    <a:pt x="36605" y="34423"/>
                    <a:pt x="36397" y="34596"/>
                    <a:pt x="36190" y="34769"/>
                  </a:cubicBezTo>
                  <a:cubicBezTo>
                    <a:pt x="35982" y="34942"/>
                    <a:pt x="36017" y="34976"/>
                    <a:pt x="36190" y="35149"/>
                  </a:cubicBezTo>
                  <a:cubicBezTo>
                    <a:pt x="36224" y="35184"/>
                    <a:pt x="36294" y="35218"/>
                    <a:pt x="36328" y="35253"/>
                  </a:cubicBezTo>
                  <a:cubicBezTo>
                    <a:pt x="36605" y="35460"/>
                    <a:pt x="36605" y="35564"/>
                    <a:pt x="36397" y="35806"/>
                  </a:cubicBezTo>
                  <a:cubicBezTo>
                    <a:pt x="36190" y="36048"/>
                    <a:pt x="35948" y="36255"/>
                    <a:pt x="35706" y="36428"/>
                  </a:cubicBezTo>
                  <a:cubicBezTo>
                    <a:pt x="35395" y="36705"/>
                    <a:pt x="35360" y="36739"/>
                    <a:pt x="35637" y="37119"/>
                  </a:cubicBezTo>
                  <a:cubicBezTo>
                    <a:pt x="35741" y="37258"/>
                    <a:pt x="35706" y="37396"/>
                    <a:pt x="35602" y="37534"/>
                  </a:cubicBezTo>
                  <a:cubicBezTo>
                    <a:pt x="35429" y="37742"/>
                    <a:pt x="35187" y="37949"/>
                    <a:pt x="34946" y="38087"/>
                  </a:cubicBezTo>
                  <a:cubicBezTo>
                    <a:pt x="34738" y="38191"/>
                    <a:pt x="34669" y="38329"/>
                    <a:pt x="34738" y="38537"/>
                  </a:cubicBezTo>
                  <a:cubicBezTo>
                    <a:pt x="34773" y="38640"/>
                    <a:pt x="34807" y="38744"/>
                    <a:pt x="34842" y="38848"/>
                  </a:cubicBezTo>
                  <a:cubicBezTo>
                    <a:pt x="34929" y="39088"/>
                    <a:pt x="35031" y="39204"/>
                    <a:pt x="35190" y="39204"/>
                  </a:cubicBezTo>
                  <a:cubicBezTo>
                    <a:pt x="35282" y="39204"/>
                    <a:pt x="35394" y="39166"/>
                    <a:pt x="35533" y="39090"/>
                  </a:cubicBezTo>
                  <a:cubicBezTo>
                    <a:pt x="35844" y="38917"/>
                    <a:pt x="36086" y="38709"/>
                    <a:pt x="36190" y="38329"/>
                  </a:cubicBezTo>
                  <a:cubicBezTo>
                    <a:pt x="36363" y="37880"/>
                    <a:pt x="36639" y="37430"/>
                    <a:pt x="36536" y="36912"/>
                  </a:cubicBezTo>
                  <a:cubicBezTo>
                    <a:pt x="36397" y="36290"/>
                    <a:pt x="36639" y="35875"/>
                    <a:pt x="37123" y="35529"/>
                  </a:cubicBezTo>
                  <a:cubicBezTo>
                    <a:pt x="37572" y="35218"/>
                    <a:pt x="38022" y="34873"/>
                    <a:pt x="38298" y="34389"/>
                  </a:cubicBezTo>
                  <a:cubicBezTo>
                    <a:pt x="38382" y="34255"/>
                    <a:pt x="38564" y="34185"/>
                    <a:pt x="38744" y="34185"/>
                  </a:cubicBezTo>
                  <a:cubicBezTo>
                    <a:pt x="38936" y="34185"/>
                    <a:pt x="39126" y="34263"/>
                    <a:pt x="39197" y="34423"/>
                  </a:cubicBezTo>
                  <a:cubicBezTo>
                    <a:pt x="39335" y="34769"/>
                    <a:pt x="39577" y="35045"/>
                    <a:pt x="39681" y="35426"/>
                  </a:cubicBezTo>
                  <a:cubicBezTo>
                    <a:pt x="39774" y="35728"/>
                    <a:pt x="39867" y="35858"/>
                    <a:pt x="40045" y="35858"/>
                  </a:cubicBezTo>
                  <a:cubicBezTo>
                    <a:pt x="40131" y="35858"/>
                    <a:pt x="40237" y="35828"/>
                    <a:pt x="40372" y="35771"/>
                  </a:cubicBezTo>
                  <a:cubicBezTo>
                    <a:pt x="40925" y="35564"/>
                    <a:pt x="41340" y="35218"/>
                    <a:pt x="41651" y="34700"/>
                  </a:cubicBezTo>
                  <a:cubicBezTo>
                    <a:pt x="41799" y="34467"/>
                    <a:pt x="41986" y="34351"/>
                    <a:pt x="42195" y="34351"/>
                  </a:cubicBezTo>
                  <a:cubicBezTo>
                    <a:pt x="42328" y="34351"/>
                    <a:pt x="42471" y="34398"/>
                    <a:pt x="42619" y="34492"/>
                  </a:cubicBezTo>
                  <a:cubicBezTo>
                    <a:pt x="42861" y="34665"/>
                    <a:pt x="43034" y="34838"/>
                    <a:pt x="43172" y="35080"/>
                  </a:cubicBezTo>
                  <a:cubicBezTo>
                    <a:pt x="43289" y="35314"/>
                    <a:pt x="43455" y="35399"/>
                    <a:pt x="43671" y="35399"/>
                  </a:cubicBezTo>
                  <a:cubicBezTo>
                    <a:pt x="43710" y="35399"/>
                    <a:pt x="43751" y="35396"/>
                    <a:pt x="43794" y="35391"/>
                  </a:cubicBezTo>
                  <a:cubicBezTo>
                    <a:pt x="43967" y="35357"/>
                    <a:pt x="44140" y="35287"/>
                    <a:pt x="44347" y="35253"/>
                  </a:cubicBezTo>
                  <a:cubicBezTo>
                    <a:pt x="44400" y="35232"/>
                    <a:pt x="44446" y="35220"/>
                    <a:pt x="44485" y="35220"/>
                  </a:cubicBezTo>
                  <a:cubicBezTo>
                    <a:pt x="44577" y="35220"/>
                    <a:pt x="44634" y="35281"/>
                    <a:pt x="44658" y="35426"/>
                  </a:cubicBezTo>
                  <a:cubicBezTo>
                    <a:pt x="44762" y="35806"/>
                    <a:pt x="44831" y="35840"/>
                    <a:pt x="45211" y="35840"/>
                  </a:cubicBezTo>
                  <a:lnTo>
                    <a:pt x="45592" y="35840"/>
                  </a:lnTo>
                  <a:cubicBezTo>
                    <a:pt x="45834" y="35840"/>
                    <a:pt x="46110" y="35840"/>
                    <a:pt x="46317" y="36013"/>
                  </a:cubicBezTo>
                  <a:cubicBezTo>
                    <a:pt x="46525" y="36186"/>
                    <a:pt x="46767" y="36221"/>
                    <a:pt x="47043" y="36221"/>
                  </a:cubicBezTo>
                  <a:cubicBezTo>
                    <a:pt x="47424" y="36255"/>
                    <a:pt x="47804" y="36324"/>
                    <a:pt x="48184" y="36463"/>
                  </a:cubicBezTo>
                  <a:cubicBezTo>
                    <a:pt x="48668" y="36601"/>
                    <a:pt x="48944" y="37258"/>
                    <a:pt x="48772" y="37707"/>
                  </a:cubicBezTo>
                  <a:cubicBezTo>
                    <a:pt x="48599" y="38156"/>
                    <a:pt x="48219" y="38329"/>
                    <a:pt x="47838" y="38537"/>
                  </a:cubicBezTo>
                  <a:cubicBezTo>
                    <a:pt x="47631" y="38640"/>
                    <a:pt x="47320" y="38537"/>
                    <a:pt x="47216" y="38778"/>
                  </a:cubicBezTo>
                  <a:cubicBezTo>
                    <a:pt x="47147" y="39020"/>
                    <a:pt x="47320" y="39228"/>
                    <a:pt x="47389" y="39435"/>
                  </a:cubicBezTo>
                  <a:cubicBezTo>
                    <a:pt x="47493" y="39677"/>
                    <a:pt x="47424" y="39885"/>
                    <a:pt x="47216" y="40023"/>
                  </a:cubicBezTo>
                  <a:cubicBezTo>
                    <a:pt x="47216" y="40023"/>
                    <a:pt x="47182" y="40057"/>
                    <a:pt x="47147" y="40057"/>
                  </a:cubicBezTo>
                  <a:cubicBezTo>
                    <a:pt x="46870" y="40334"/>
                    <a:pt x="46870" y="40368"/>
                    <a:pt x="47078" y="40680"/>
                  </a:cubicBezTo>
                  <a:cubicBezTo>
                    <a:pt x="47182" y="40852"/>
                    <a:pt x="47285" y="41025"/>
                    <a:pt x="47424" y="41198"/>
                  </a:cubicBezTo>
                  <a:cubicBezTo>
                    <a:pt x="47493" y="41302"/>
                    <a:pt x="47596" y="41405"/>
                    <a:pt x="47493" y="41544"/>
                  </a:cubicBezTo>
                  <a:cubicBezTo>
                    <a:pt x="47447" y="41636"/>
                    <a:pt x="47354" y="41651"/>
                    <a:pt x="47267" y="41651"/>
                  </a:cubicBezTo>
                  <a:cubicBezTo>
                    <a:pt x="47224" y="41651"/>
                    <a:pt x="47182" y="41647"/>
                    <a:pt x="47147" y="41647"/>
                  </a:cubicBezTo>
                  <a:cubicBezTo>
                    <a:pt x="46767" y="41613"/>
                    <a:pt x="46387" y="41544"/>
                    <a:pt x="46041" y="41440"/>
                  </a:cubicBezTo>
                  <a:cubicBezTo>
                    <a:pt x="45793" y="41358"/>
                    <a:pt x="45562" y="41314"/>
                    <a:pt x="45335" y="41314"/>
                  </a:cubicBezTo>
                  <a:cubicBezTo>
                    <a:pt x="45086" y="41314"/>
                    <a:pt x="44842" y="41366"/>
                    <a:pt x="44589" y="41475"/>
                  </a:cubicBezTo>
                  <a:cubicBezTo>
                    <a:pt x="44416" y="41544"/>
                    <a:pt x="44209" y="41613"/>
                    <a:pt x="44036" y="41613"/>
                  </a:cubicBezTo>
                  <a:cubicBezTo>
                    <a:pt x="43552" y="41647"/>
                    <a:pt x="43103" y="41751"/>
                    <a:pt x="43172" y="42408"/>
                  </a:cubicBezTo>
                  <a:cubicBezTo>
                    <a:pt x="43172" y="42475"/>
                    <a:pt x="43129" y="42513"/>
                    <a:pt x="43070" y="42513"/>
                  </a:cubicBezTo>
                  <a:cubicBezTo>
                    <a:pt x="43038" y="42513"/>
                    <a:pt x="43001" y="42501"/>
                    <a:pt x="42965" y="42477"/>
                  </a:cubicBezTo>
                  <a:cubicBezTo>
                    <a:pt x="42930" y="42477"/>
                    <a:pt x="42895" y="42408"/>
                    <a:pt x="42826" y="42408"/>
                  </a:cubicBezTo>
                  <a:cubicBezTo>
                    <a:pt x="42746" y="42367"/>
                    <a:pt x="42677" y="42348"/>
                    <a:pt x="42619" y="42348"/>
                  </a:cubicBezTo>
                  <a:cubicBezTo>
                    <a:pt x="42478" y="42348"/>
                    <a:pt x="42401" y="42464"/>
                    <a:pt x="42377" y="42684"/>
                  </a:cubicBezTo>
                  <a:cubicBezTo>
                    <a:pt x="42377" y="42926"/>
                    <a:pt x="42481" y="43134"/>
                    <a:pt x="42654" y="43272"/>
                  </a:cubicBezTo>
                  <a:cubicBezTo>
                    <a:pt x="42930" y="43548"/>
                    <a:pt x="43207" y="43790"/>
                    <a:pt x="43552" y="43963"/>
                  </a:cubicBezTo>
                  <a:cubicBezTo>
                    <a:pt x="43794" y="44102"/>
                    <a:pt x="43863" y="44274"/>
                    <a:pt x="43725" y="44482"/>
                  </a:cubicBezTo>
                  <a:cubicBezTo>
                    <a:pt x="43538" y="44776"/>
                    <a:pt x="43165" y="45090"/>
                    <a:pt x="42718" y="45090"/>
                  </a:cubicBezTo>
                  <a:cubicBezTo>
                    <a:pt x="42587" y="45090"/>
                    <a:pt x="42449" y="45063"/>
                    <a:pt x="42308" y="45000"/>
                  </a:cubicBezTo>
                  <a:cubicBezTo>
                    <a:pt x="41997" y="44862"/>
                    <a:pt x="41720" y="44655"/>
                    <a:pt x="41478" y="44447"/>
                  </a:cubicBezTo>
                  <a:cubicBezTo>
                    <a:pt x="41261" y="44199"/>
                    <a:pt x="40987" y="44062"/>
                    <a:pt x="40658" y="44062"/>
                  </a:cubicBezTo>
                  <a:cubicBezTo>
                    <a:pt x="40621" y="44062"/>
                    <a:pt x="40583" y="44063"/>
                    <a:pt x="40545" y="44067"/>
                  </a:cubicBezTo>
                  <a:cubicBezTo>
                    <a:pt x="40510" y="44070"/>
                    <a:pt x="40476" y="44072"/>
                    <a:pt x="40443" y="44072"/>
                  </a:cubicBezTo>
                  <a:cubicBezTo>
                    <a:pt x="40151" y="44072"/>
                    <a:pt x="39933" y="43935"/>
                    <a:pt x="39715" y="43687"/>
                  </a:cubicBezTo>
                  <a:cubicBezTo>
                    <a:pt x="39476" y="43447"/>
                    <a:pt x="39175" y="43249"/>
                    <a:pt x="38845" y="43249"/>
                  </a:cubicBezTo>
                  <a:cubicBezTo>
                    <a:pt x="38746" y="43249"/>
                    <a:pt x="38644" y="43267"/>
                    <a:pt x="38540" y="43307"/>
                  </a:cubicBezTo>
                  <a:cubicBezTo>
                    <a:pt x="38160" y="43479"/>
                    <a:pt x="37814" y="43514"/>
                    <a:pt x="37434" y="43548"/>
                  </a:cubicBezTo>
                  <a:cubicBezTo>
                    <a:pt x="37158" y="43548"/>
                    <a:pt x="36847" y="43583"/>
                    <a:pt x="36570" y="43687"/>
                  </a:cubicBezTo>
                  <a:cubicBezTo>
                    <a:pt x="35982" y="43894"/>
                    <a:pt x="35395" y="43929"/>
                    <a:pt x="34807" y="44067"/>
                  </a:cubicBezTo>
                  <a:cubicBezTo>
                    <a:pt x="34634" y="44102"/>
                    <a:pt x="34427" y="44067"/>
                    <a:pt x="34392" y="44274"/>
                  </a:cubicBezTo>
                  <a:cubicBezTo>
                    <a:pt x="34392" y="44447"/>
                    <a:pt x="34392" y="44689"/>
                    <a:pt x="34565" y="44827"/>
                  </a:cubicBezTo>
                  <a:cubicBezTo>
                    <a:pt x="34669" y="44931"/>
                    <a:pt x="34807" y="45035"/>
                    <a:pt x="34980" y="45035"/>
                  </a:cubicBezTo>
                  <a:cubicBezTo>
                    <a:pt x="35063" y="45035"/>
                    <a:pt x="35152" y="45040"/>
                    <a:pt x="35241" y="45040"/>
                  </a:cubicBezTo>
                  <a:cubicBezTo>
                    <a:pt x="35375" y="45040"/>
                    <a:pt x="35512" y="45028"/>
                    <a:pt x="35637" y="44966"/>
                  </a:cubicBezTo>
                  <a:cubicBezTo>
                    <a:pt x="35881" y="44878"/>
                    <a:pt x="36128" y="44848"/>
                    <a:pt x="36377" y="44848"/>
                  </a:cubicBezTo>
                  <a:cubicBezTo>
                    <a:pt x="36905" y="44848"/>
                    <a:pt x="37438" y="44983"/>
                    <a:pt x="37961" y="44983"/>
                  </a:cubicBezTo>
                  <a:cubicBezTo>
                    <a:pt x="38062" y="44983"/>
                    <a:pt x="38163" y="44978"/>
                    <a:pt x="38264" y="44966"/>
                  </a:cubicBezTo>
                  <a:lnTo>
                    <a:pt x="38333" y="44966"/>
                  </a:lnTo>
                  <a:cubicBezTo>
                    <a:pt x="38609" y="45104"/>
                    <a:pt x="38920" y="45138"/>
                    <a:pt x="39232" y="45208"/>
                  </a:cubicBezTo>
                  <a:cubicBezTo>
                    <a:pt x="39681" y="45277"/>
                    <a:pt x="40096" y="45415"/>
                    <a:pt x="40441" y="45761"/>
                  </a:cubicBezTo>
                  <a:cubicBezTo>
                    <a:pt x="40580" y="45933"/>
                    <a:pt x="40545" y="46003"/>
                    <a:pt x="40407" y="46072"/>
                  </a:cubicBezTo>
                  <a:cubicBezTo>
                    <a:pt x="39854" y="46383"/>
                    <a:pt x="39370" y="46763"/>
                    <a:pt x="38748" y="46936"/>
                  </a:cubicBezTo>
                  <a:cubicBezTo>
                    <a:pt x="38367" y="47040"/>
                    <a:pt x="38333" y="47143"/>
                    <a:pt x="38333" y="47523"/>
                  </a:cubicBezTo>
                  <a:cubicBezTo>
                    <a:pt x="38367" y="48042"/>
                    <a:pt x="38540" y="48457"/>
                    <a:pt x="38886" y="48802"/>
                  </a:cubicBezTo>
                  <a:cubicBezTo>
                    <a:pt x="38990" y="48871"/>
                    <a:pt x="39059" y="48975"/>
                    <a:pt x="39093" y="49044"/>
                  </a:cubicBezTo>
                  <a:cubicBezTo>
                    <a:pt x="39404" y="49425"/>
                    <a:pt x="39404" y="49701"/>
                    <a:pt x="39024" y="50012"/>
                  </a:cubicBezTo>
                  <a:cubicBezTo>
                    <a:pt x="38886" y="50116"/>
                    <a:pt x="38782" y="50220"/>
                    <a:pt x="38644" y="50289"/>
                  </a:cubicBezTo>
                  <a:cubicBezTo>
                    <a:pt x="38298" y="50427"/>
                    <a:pt x="38056" y="50669"/>
                    <a:pt x="37849" y="50945"/>
                  </a:cubicBezTo>
                  <a:cubicBezTo>
                    <a:pt x="37669" y="51171"/>
                    <a:pt x="37459" y="51278"/>
                    <a:pt x="37230" y="51278"/>
                  </a:cubicBezTo>
                  <a:cubicBezTo>
                    <a:pt x="37107" y="51278"/>
                    <a:pt x="36979" y="51248"/>
                    <a:pt x="36847" y="51187"/>
                  </a:cubicBezTo>
                  <a:cubicBezTo>
                    <a:pt x="36699" y="51132"/>
                    <a:pt x="36541" y="51096"/>
                    <a:pt x="36384" y="51096"/>
                  </a:cubicBezTo>
                  <a:cubicBezTo>
                    <a:pt x="36247" y="51096"/>
                    <a:pt x="36111" y="51123"/>
                    <a:pt x="35982" y="51187"/>
                  </a:cubicBezTo>
                  <a:cubicBezTo>
                    <a:pt x="35818" y="51251"/>
                    <a:pt x="35662" y="51282"/>
                    <a:pt x="35514" y="51282"/>
                  </a:cubicBezTo>
                  <a:cubicBezTo>
                    <a:pt x="35259" y="51282"/>
                    <a:pt x="35026" y="51190"/>
                    <a:pt x="34807" y="51015"/>
                  </a:cubicBezTo>
                  <a:cubicBezTo>
                    <a:pt x="34634" y="50876"/>
                    <a:pt x="34392" y="50773"/>
                    <a:pt x="34220" y="50669"/>
                  </a:cubicBezTo>
                  <a:cubicBezTo>
                    <a:pt x="34135" y="50612"/>
                    <a:pt x="34050" y="50556"/>
                    <a:pt x="33947" y="50556"/>
                  </a:cubicBezTo>
                  <a:cubicBezTo>
                    <a:pt x="33924" y="50556"/>
                    <a:pt x="33899" y="50559"/>
                    <a:pt x="33874" y="50565"/>
                  </a:cubicBezTo>
                  <a:cubicBezTo>
                    <a:pt x="33494" y="50565"/>
                    <a:pt x="33114" y="50531"/>
                    <a:pt x="32733" y="50427"/>
                  </a:cubicBezTo>
                  <a:lnTo>
                    <a:pt x="32733" y="50427"/>
                  </a:lnTo>
                  <a:cubicBezTo>
                    <a:pt x="32898" y="50619"/>
                    <a:pt x="33106" y="50680"/>
                    <a:pt x="33323" y="50680"/>
                  </a:cubicBezTo>
                  <a:cubicBezTo>
                    <a:pt x="33379" y="50680"/>
                    <a:pt x="33437" y="50676"/>
                    <a:pt x="33494" y="50669"/>
                  </a:cubicBezTo>
                  <a:cubicBezTo>
                    <a:pt x="33909" y="50669"/>
                    <a:pt x="34220" y="50807"/>
                    <a:pt x="34531" y="51049"/>
                  </a:cubicBezTo>
                  <a:cubicBezTo>
                    <a:pt x="34669" y="51118"/>
                    <a:pt x="34773" y="51222"/>
                    <a:pt x="34911" y="51291"/>
                  </a:cubicBezTo>
                  <a:cubicBezTo>
                    <a:pt x="35101" y="51418"/>
                    <a:pt x="35291" y="51493"/>
                    <a:pt x="35488" y="51493"/>
                  </a:cubicBezTo>
                  <a:cubicBezTo>
                    <a:pt x="35615" y="51493"/>
                    <a:pt x="35744" y="51462"/>
                    <a:pt x="35879" y="51395"/>
                  </a:cubicBezTo>
                  <a:cubicBezTo>
                    <a:pt x="36027" y="51321"/>
                    <a:pt x="36175" y="51286"/>
                    <a:pt x="36329" y="51286"/>
                  </a:cubicBezTo>
                  <a:cubicBezTo>
                    <a:pt x="36462" y="51286"/>
                    <a:pt x="36599" y="51312"/>
                    <a:pt x="36743" y="51360"/>
                  </a:cubicBezTo>
                  <a:cubicBezTo>
                    <a:pt x="36916" y="51429"/>
                    <a:pt x="37123" y="51464"/>
                    <a:pt x="37331" y="51533"/>
                  </a:cubicBezTo>
                  <a:cubicBezTo>
                    <a:pt x="37401" y="51553"/>
                    <a:pt x="37468" y="51564"/>
                    <a:pt x="37532" y="51564"/>
                  </a:cubicBezTo>
                  <a:cubicBezTo>
                    <a:pt x="37687" y="51564"/>
                    <a:pt x="37820" y="51497"/>
                    <a:pt x="37918" y="51326"/>
                  </a:cubicBezTo>
                  <a:cubicBezTo>
                    <a:pt x="38125" y="51015"/>
                    <a:pt x="38437" y="50807"/>
                    <a:pt x="38748" y="50600"/>
                  </a:cubicBezTo>
                  <a:cubicBezTo>
                    <a:pt x="39059" y="50392"/>
                    <a:pt x="39335" y="50116"/>
                    <a:pt x="39577" y="49805"/>
                  </a:cubicBezTo>
                  <a:cubicBezTo>
                    <a:pt x="39785" y="49563"/>
                    <a:pt x="39819" y="49425"/>
                    <a:pt x="39646" y="49148"/>
                  </a:cubicBezTo>
                  <a:cubicBezTo>
                    <a:pt x="39439" y="48871"/>
                    <a:pt x="39266" y="48595"/>
                    <a:pt x="39024" y="48353"/>
                  </a:cubicBezTo>
                  <a:cubicBezTo>
                    <a:pt x="38817" y="48146"/>
                    <a:pt x="38748" y="47904"/>
                    <a:pt x="38713" y="47627"/>
                  </a:cubicBezTo>
                  <a:cubicBezTo>
                    <a:pt x="38713" y="47316"/>
                    <a:pt x="38782" y="47212"/>
                    <a:pt x="39093" y="47143"/>
                  </a:cubicBezTo>
                  <a:cubicBezTo>
                    <a:pt x="39301" y="47109"/>
                    <a:pt x="39543" y="47074"/>
                    <a:pt x="39681" y="46901"/>
                  </a:cubicBezTo>
                  <a:cubicBezTo>
                    <a:pt x="39888" y="46659"/>
                    <a:pt x="40165" y="46521"/>
                    <a:pt x="40441" y="46383"/>
                  </a:cubicBezTo>
                  <a:cubicBezTo>
                    <a:pt x="40683" y="46279"/>
                    <a:pt x="40891" y="46106"/>
                    <a:pt x="41064" y="45864"/>
                  </a:cubicBezTo>
                  <a:cubicBezTo>
                    <a:pt x="41029" y="45795"/>
                    <a:pt x="40994" y="45726"/>
                    <a:pt x="40925" y="45691"/>
                  </a:cubicBezTo>
                  <a:cubicBezTo>
                    <a:pt x="40476" y="45277"/>
                    <a:pt x="39957" y="45000"/>
                    <a:pt x="39370" y="44862"/>
                  </a:cubicBezTo>
                  <a:cubicBezTo>
                    <a:pt x="39093" y="44793"/>
                    <a:pt x="38817" y="44793"/>
                    <a:pt x="38540" y="44620"/>
                  </a:cubicBezTo>
                  <a:cubicBezTo>
                    <a:pt x="38476" y="44577"/>
                    <a:pt x="38399" y="44548"/>
                    <a:pt x="38317" y="44548"/>
                  </a:cubicBezTo>
                  <a:cubicBezTo>
                    <a:pt x="38266" y="44548"/>
                    <a:pt x="38213" y="44559"/>
                    <a:pt x="38160" y="44585"/>
                  </a:cubicBezTo>
                  <a:cubicBezTo>
                    <a:pt x="38014" y="44644"/>
                    <a:pt x="37874" y="44665"/>
                    <a:pt x="37738" y="44665"/>
                  </a:cubicBezTo>
                  <a:cubicBezTo>
                    <a:pt x="37551" y="44665"/>
                    <a:pt x="37372" y="44625"/>
                    <a:pt x="37192" y="44585"/>
                  </a:cubicBezTo>
                  <a:cubicBezTo>
                    <a:pt x="36933" y="44534"/>
                    <a:pt x="36674" y="44490"/>
                    <a:pt x="36415" y="44490"/>
                  </a:cubicBezTo>
                  <a:cubicBezTo>
                    <a:pt x="36155" y="44490"/>
                    <a:pt x="35896" y="44534"/>
                    <a:pt x="35637" y="44655"/>
                  </a:cubicBezTo>
                  <a:cubicBezTo>
                    <a:pt x="35499" y="44724"/>
                    <a:pt x="35326" y="44724"/>
                    <a:pt x="35153" y="44724"/>
                  </a:cubicBezTo>
                  <a:cubicBezTo>
                    <a:pt x="35127" y="44732"/>
                    <a:pt x="35103" y="44737"/>
                    <a:pt x="35081" y="44737"/>
                  </a:cubicBezTo>
                  <a:cubicBezTo>
                    <a:pt x="35012" y="44737"/>
                    <a:pt x="34954" y="44698"/>
                    <a:pt x="34876" y="44620"/>
                  </a:cubicBezTo>
                  <a:cubicBezTo>
                    <a:pt x="34738" y="44482"/>
                    <a:pt x="34773" y="44343"/>
                    <a:pt x="34980" y="44309"/>
                  </a:cubicBezTo>
                  <a:cubicBezTo>
                    <a:pt x="35187" y="44240"/>
                    <a:pt x="35429" y="44205"/>
                    <a:pt x="35637" y="44136"/>
                  </a:cubicBezTo>
                  <a:cubicBezTo>
                    <a:pt x="36121" y="43998"/>
                    <a:pt x="36570" y="43825"/>
                    <a:pt x="37054" y="43756"/>
                  </a:cubicBezTo>
                  <a:cubicBezTo>
                    <a:pt x="37229" y="43712"/>
                    <a:pt x="37404" y="43668"/>
                    <a:pt x="37579" y="43668"/>
                  </a:cubicBezTo>
                  <a:cubicBezTo>
                    <a:pt x="37680" y="43668"/>
                    <a:pt x="37782" y="43683"/>
                    <a:pt x="37884" y="43721"/>
                  </a:cubicBezTo>
                  <a:cubicBezTo>
                    <a:pt x="37983" y="43759"/>
                    <a:pt x="38078" y="43778"/>
                    <a:pt x="38170" y="43778"/>
                  </a:cubicBezTo>
                  <a:cubicBezTo>
                    <a:pt x="38334" y="43778"/>
                    <a:pt x="38489" y="43716"/>
                    <a:pt x="38644" y="43583"/>
                  </a:cubicBezTo>
                  <a:cubicBezTo>
                    <a:pt x="38722" y="43486"/>
                    <a:pt x="38811" y="43443"/>
                    <a:pt x="38911" y="43443"/>
                  </a:cubicBezTo>
                  <a:cubicBezTo>
                    <a:pt x="38988" y="43443"/>
                    <a:pt x="39072" y="43469"/>
                    <a:pt x="39162" y="43514"/>
                  </a:cubicBezTo>
                  <a:cubicBezTo>
                    <a:pt x="39404" y="43618"/>
                    <a:pt x="39612" y="43790"/>
                    <a:pt x="39785" y="43998"/>
                  </a:cubicBezTo>
                  <a:cubicBezTo>
                    <a:pt x="39936" y="44210"/>
                    <a:pt x="40140" y="44315"/>
                    <a:pt x="40351" y="44315"/>
                  </a:cubicBezTo>
                  <a:cubicBezTo>
                    <a:pt x="40381" y="44315"/>
                    <a:pt x="40411" y="44313"/>
                    <a:pt x="40441" y="44309"/>
                  </a:cubicBezTo>
                  <a:cubicBezTo>
                    <a:pt x="40513" y="44297"/>
                    <a:pt x="40580" y="44291"/>
                    <a:pt x="40643" y="44291"/>
                  </a:cubicBezTo>
                  <a:cubicBezTo>
                    <a:pt x="40950" y="44291"/>
                    <a:pt x="41174" y="44425"/>
                    <a:pt x="41375" y="44655"/>
                  </a:cubicBezTo>
                  <a:cubicBezTo>
                    <a:pt x="41547" y="44827"/>
                    <a:pt x="41789" y="44966"/>
                    <a:pt x="41997" y="45104"/>
                  </a:cubicBezTo>
                  <a:cubicBezTo>
                    <a:pt x="42170" y="45242"/>
                    <a:pt x="42342" y="45277"/>
                    <a:pt x="42550" y="45277"/>
                  </a:cubicBezTo>
                  <a:cubicBezTo>
                    <a:pt x="42607" y="45284"/>
                    <a:pt x="42663" y="45287"/>
                    <a:pt x="42717" y="45287"/>
                  </a:cubicBezTo>
                  <a:cubicBezTo>
                    <a:pt x="43181" y="45287"/>
                    <a:pt x="43519" y="45030"/>
                    <a:pt x="43829" y="44689"/>
                  </a:cubicBezTo>
                  <a:cubicBezTo>
                    <a:pt x="44209" y="44274"/>
                    <a:pt x="44140" y="43998"/>
                    <a:pt x="43656" y="43721"/>
                  </a:cubicBezTo>
                  <a:cubicBezTo>
                    <a:pt x="43345" y="43583"/>
                    <a:pt x="43068" y="43410"/>
                    <a:pt x="42861" y="43134"/>
                  </a:cubicBezTo>
                  <a:cubicBezTo>
                    <a:pt x="42792" y="42995"/>
                    <a:pt x="42654" y="42892"/>
                    <a:pt x="42757" y="42684"/>
                  </a:cubicBezTo>
                  <a:cubicBezTo>
                    <a:pt x="42861" y="42684"/>
                    <a:pt x="42895" y="42719"/>
                    <a:pt x="42965" y="42788"/>
                  </a:cubicBezTo>
                  <a:cubicBezTo>
                    <a:pt x="43027" y="42872"/>
                    <a:pt x="43116" y="42917"/>
                    <a:pt x="43206" y="42917"/>
                  </a:cubicBezTo>
                  <a:cubicBezTo>
                    <a:pt x="43265" y="42917"/>
                    <a:pt x="43325" y="42898"/>
                    <a:pt x="43379" y="42857"/>
                  </a:cubicBezTo>
                  <a:cubicBezTo>
                    <a:pt x="43587" y="42788"/>
                    <a:pt x="43483" y="42615"/>
                    <a:pt x="43483" y="42477"/>
                  </a:cubicBezTo>
                  <a:cubicBezTo>
                    <a:pt x="43449" y="42062"/>
                    <a:pt x="43552" y="41993"/>
                    <a:pt x="43967" y="41855"/>
                  </a:cubicBezTo>
                  <a:cubicBezTo>
                    <a:pt x="44313" y="41751"/>
                    <a:pt x="44693" y="41682"/>
                    <a:pt x="45039" y="41509"/>
                  </a:cubicBezTo>
                  <a:cubicBezTo>
                    <a:pt x="45148" y="41468"/>
                    <a:pt x="45257" y="41449"/>
                    <a:pt x="45364" y="41449"/>
                  </a:cubicBezTo>
                  <a:cubicBezTo>
                    <a:pt x="45528" y="41449"/>
                    <a:pt x="45687" y="41495"/>
                    <a:pt x="45834" y="41578"/>
                  </a:cubicBezTo>
                  <a:cubicBezTo>
                    <a:pt x="46283" y="41786"/>
                    <a:pt x="46801" y="41855"/>
                    <a:pt x="47285" y="41889"/>
                  </a:cubicBezTo>
                  <a:cubicBezTo>
                    <a:pt x="47316" y="41895"/>
                    <a:pt x="47346" y="41898"/>
                    <a:pt x="47377" y="41898"/>
                  </a:cubicBezTo>
                  <a:cubicBezTo>
                    <a:pt x="47518" y="41898"/>
                    <a:pt x="47655" y="41836"/>
                    <a:pt x="47769" y="41751"/>
                  </a:cubicBezTo>
                  <a:cubicBezTo>
                    <a:pt x="48011" y="41613"/>
                    <a:pt x="48046" y="41405"/>
                    <a:pt x="47838" y="41198"/>
                  </a:cubicBezTo>
                  <a:cubicBezTo>
                    <a:pt x="47700" y="41060"/>
                    <a:pt x="47562" y="40887"/>
                    <a:pt x="47458" y="40714"/>
                  </a:cubicBezTo>
                  <a:cubicBezTo>
                    <a:pt x="47285" y="40334"/>
                    <a:pt x="47285" y="40334"/>
                    <a:pt x="47596" y="40057"/>
                  </a:cubicBezTo>
                  <a:cubicBezTo>
                    <a:pt x="47873" y="39746"/>
                    <a:pt x="47873" y="39643"/>
                    <a:pt x="47700" y="39262"/>
                  </a:cubicBezTo>
                  <a:cubicBezTo>
                    <a:pt x="47665" y="39228"/>
                    <a:pt x="47631" y="39193"/>
                    <a:pt x="47631" y="39159"/>
                  </a:cubicBezTo>
                  <a:cubicBezTo>
                    <a:pt x="47493" y="38882"/>
                    <a:pt x="47493" y="38848"/>
                    <a:pt x="47769" y="38744"/>
                  </a:cubicBezTo>
                  <a:cubicBezTo>
                    <a:pt x="48046" y="38606"/>
                    <a:pt x="48322" y="38502"/>
                    <a:pt x="48564" y="38295"/>
                  </a:cubicBezTo>
                  <a:cubicBezTo>
                    <a:pt x="48944" y="38018"/>
                    <a:pt x="49221" y="37603"/>
                    <a:pt x="49083" y="37188"/>
                  </a:cubicBezTo>
                  <a:cubicBezTo>
                    <a:pt x="48910" y="36532"/>
                    <a:pt x="48668" y="36186"/>
                    <a:pt x="48080" y="36117"/>
                  </a:cubicBezTo>
                  <a:cubicBezTo>
                    <a:pt x="47700" y="36082"/>
                    <a:pt x="47285" y="35944"/>
                    <a:pt x="46905" y="35910"/>
                  </a:cubicBezTo>
                  <a:cubicBezTo>
                    <a:pt x="46732" y="35910"/>
                    <a:pt x="46629" y="35840"/>
                    <a:pt x="46490" y="35737"/>
                  </a:cubicBezTo>
                  <a:cubicBezTo>
                    <a:pt x="46385" y="35631"/>
                    <a:pt x="46239" y="35586"/>
                    <a:pt x="46083" y="35586"/>
                  </a:cubicBezTo>
                  <a:cubicBezTo>
                    <a:pt x="46035" y="35586"/>
                    <a:pt x="45986" y="35590"/>
                    <a:pt x="45937" y="35598"/>
                  </a:cubicBezTo>
                  <a:cubicBezTo>
                    <a:pt x="45822" y="35598"/>
                    <a:pt x="45707" y="35583"/>
                    <a:pt x="45592" y="35583"/>
                  </a:cubicBezTo>
                  <a:cubicBezTo>
                    <a:pt x="45534" y="35583"/>
                    <a:pt x="45476" y="35587"/>
                    <a:pt x="45419" y="35598"/>
                  </a:cubicBezTo>
                  <a:cubicBezTo>
                    <a:pt x="45391" y="35602"/>
                    <a:pt x="45364" y="35604"/>
                    <a:pt x="45338" y="35604"/>
                  </a:cubicBezTo>
                  <a:cubicBezTo>
                    <a:pt x="45115" y="35604"/>
                    <a:pt x="44997" y="35470"/>
                    <a:pt x="44935" y="35253"/>
                  </a:cubicBezTo>
                  <a:cubicBezTo>
                    <a:pt x="44849" y="34975"/>
                    <a:pt x="44804" y="34869"/>
                    <a:pt x="44684" y="34869"/>
                  </a:cubicBezTo>
                  <a:cubicBezTo>
                    <a:pt x="44609" y="34869"/>
                    <a:pt x="44506" y="34910"/>
                    <a:pt x="44347" y="34976"/>
                  </a:cubicBezTo>
                  <a:cubicBezTo>
                    <a:pt x="44313" y="35011"/>
                    <a:pt x="44244" y="35011"/>
                    <a:pt x="44209" y="35045"/>
                  </a:cubicBezTo>
                  <a:cubicBezTo>
                    <a:pt x="44024" y="35095"/>
                    <a:pt x="43901" y="35127"/>
                    <a:pt x="43804" y="35127"/>
                  </a:cubicBezTo>
                  <a:cubicBezTo>
                    <a:pt x="43631" y="35127"/>
                    <a:pt x="43545" y="35023"/>
                    <a:pt x="43345" y="34734"/>
                  </a:cubicBezTo>
                  <a:cubicBezTo>
                    <a:pt x="43021" y="34313"/>
                    <a:pt x="42636" y="34074"/>
                    <a:pt x="42106" y="34074"/>
                  </a:cubicBezTo>
                  <a:cubicBezTo>
                    <a:pt x="42070" y="34074"/>
                    <a:pt x="42034" y="34075"/>
                    <a:pt x="41997" y="34078"/>
                  </a:cubicBezTo>
                  <a:lnTo>
                    <a:pt x="41824" y="34078"/>
                  </a:lnTo>
                  <a:cubicBezTo>
                    <a:pt x="41513" y="34147"/>
                    <a:pt x="41478" y="34147"/>
                    <a:pt x="41409" y="34492"/>
                  </a:cubicBezTo>
                  <a:cubicBezTo>
                    <a:pt x="41409" y="34596"/>
                    <a:pt x="41375" y="34665"/>
                    <a:pt x="41340" y="34734"/>
                  </a:cubicBezTo>
                  <a:cubicBezTo>
                    <a:pt x="41064" y="35045"/>
                    <a:pt x="40822" y="35357"/>
                    <a:pt x="40441" y="35495"/>
                  </a:cubicBezTo>
                  <a:cubicBezTo>
                    <a:pt x="40336" y="35534"/>
                    <a:pt x="40256" y="35559"/>
                    <a:pt x="40192" y="35559"/>
                  </a:cubicBezTo>
                  <a:cubicBezTo>
                    <a:pt x="40086" y="35559"/>
                    <a:pt x="40022" y="35493"/>
                    <a:pt x="39957" y="35322"/>
                  </a:cubicBezTo>
                  <a:cubicBezTo>
                    <a:pt x="39854" y="34907"/>
                    <a:pt x="39612" y="34562"/>
                    <a:pt x="39474" y="34147"/>
                  </a:cubicBezTo>
                  <a:cubicBezTo>
                    <a:pt x="39439" y="34008"/>
                    <a:pt x="39335" y="33939"/>
                    <a:pt x="39232" y="33939"/>
                  </a:cubicBezTo>
                  <a:cubicBezTo>
                    <a:pt x="39059" y="33905"/>
                    <a:pt x="38877" y="33879"/>
                    <a:pt x="38696" y="33879"/>
                  </a:cubicBezTo>
                  <a:cubicBezTo>
                    <a:pt x="38514" y="33879"/>
                    <a:pt x="38333" y="33905"/>
                    <a:pt x="38160" y="33974"/>
                  </a:cubicBezTo>
                  <a:cubicBezTo>
                    <a:pt x="38056" y="34008"/>
                    <a:pt x="37953" y="34112"/>
                    <a:pt x="37953" y="34216"/>
                  </a:cubicBezTo>
                  <a:cubicBezTo>
                    <a:pt x="37884" y="34527"/>
                    <a:pt x="37676" y="34700"/>
                    <a:pt x="37469" y="34907"/>
                  </a:cubicBezTo>
                  <a:cubicBezTo>
                    <a:pt x="37253" y="35141"/>
                    <a:pt x="37121" y="35253"/>
                    <a:pt x="36976" y="35253"/>
                  </a:cubicBezTo>
                  <a:cubicBezTo>
                    <a:pt x="36843" y="35253"/>
                    <a:pt x="36698" y="35158"/>
                    <a:pt x="36466" y="34976"/>
                  </a:cubicBezTo>
                  <a:cubicBezTo>
                    <a:pt x="36466" y="34976"/>
                    <a:pt x="36466" y="34976"/>
                    <a:pt x="36466" y="34942"/>
                  </a:cubicBezTo>
                  <a:cubicBezTo>
                    <a:pt x="36501" y="34769"/>
                    <a:pt x="36639" y="34734"/>
                    <a:pt x="36743" y="34631"/>
                  </a:cubicBezTo>
                  <a:cubicBezTo>
                    <a:pt x="36881" y="34458"/>
                    <a:pt x="37054" y="34285"/>
                    <a:pt x="37192" y="34112"/>
                  </a:cubicBezTo>
                  <a:cubicBezTo>
                    <a:pt x="37296" y="33905"/>
                    <a:pt x="37331" y="33732"/>
                    <a:pt x="37192" y="33525"/>
                  </a:cubicBezTo>
                  <a:cubicBezTo>
                    <a:pt x="37019" y="33283"/>
                    <a:pt x="37019" y="33075"/>
                    <a:pt x="37123" y="32799"/>
                  </a:cubicBezTo>
                  <a:cubicBezTo>
                    <a:pt x="37227" y="32488"/>
                    <a:pt x="37123" y="32384"/>
                    <a:pt x="36777" y="32349"/>
                  </a:cubicBezTo>
                  <a:lnTo>
                    <a:pt x="36708" y="32349"/>
                  </a:lnTo>
                  <a:cubicBezTo>
                    <a:pt x="36682" y="32354"/>
                    <a:pt x="36657" y="32356"/>
                    <a:pt x="36635" y="32356"/>
                  </a:cubicBezTo>
                  <a:cubicBezTo>
                    <a:pt x="36485" y="32356"/>
                    <a:pt x="36436" y="32258"/>
                    <a:pt x="36466" y="32107"/>
                  </a:cubicBezTo>
                  <a:cubicBezTo>
                    <a:pt x="36466" y="32038"/>
                    <a:pt x="36466" y="31935"/>
                    <a:pt x="36501" y="31865"/>
                  </a:cubicBezTo>
                  <a:cubicBezTo>
                    <a:pt x="36570" y="31520"/>
                    <a:pt x="36536" y="31209"/>
                    <a:pt x="36155" y="31036"/>
                  </a:cubicBezTo>
                  <a:cubicBezTo>
                    <a:pt x="36052" y="31001"/>
                    <a:pt x="35982" y="30898"/>
                    <a:pt x="35879" y="30829"/>
                  </a:cubicBezTo>
                  <a:cubicBezTo>
                    <a:pt x="35738" y="30708"/>
                    <a:pt x="35598" y="30634"/>
                    <a:pt x="35450" y="30634"/>
                  </a:cubicBezTo>
                  <a:cubicBezTo>
                    <a:pt x="35344" y="30634"/>
                    <a:pt x="35234" y="30673"/>
                    <a:pt x="35118" y="30759"/>
                  </a:cubicBezTo>
                  <a:cubicBezTo>
                    <a:pt x="34911" y="30898"/>
                    <a:pt x="34669" y="31036"/>
                    <a:pt x="34462" y="31174"/>
                  </a:cubicBezTo>
                  <a:cubicBezTo>
                    <a:pt x="34289" y="31278"/>
                    <a:pt x="34254" y="31416"/>
                    <a:pt x="34323" y="31589"/>
                  </a:cubicBezTo>
                  <a:cubicBezTo>
                    <a:pt x="34358" y="31796"/>
                    <a:pt x="34392" y="32004"/>
                    <a:pt x="34427" y="32177"/>
                  </a:cubicBezTo>
                  <a:cubicBezTo>
                    <a:pt x="34462" y="32280"/>
                    <a:pt x="34462" y="32384"/>
                    <a:pt x="34358" y="32453"/>
                  </a:cubicBezTo>
                  <a:cubicBezTo>
                    <a:pt x="34116" y="32073"/>
                    <a:pt x="33839" y="31693"/>
                    <a:pt x="33736" y="31278"/>
                  </a:cubicBezTo>
                  <a:cubicBezTo>
                    <a:pt x="33459" y="31001"/>
                    <a:pt x="33079" y="30898"/>
                    <a:pt x="32837" y="30552"/>
                  </a:cubicBezTo>
                  <a:cubicBezTo>
                    <a:pt x="33114" y="30414"/>
                    <a:pt x="33252" y="30172"/>
                    <a:pt x="33356" y="29930"/>
                  </a:cubicBezTo>
                  <a:cubicBezTo>
                    <a:pt x="33422" y="29797"/>
                    <a:pt x="33488" y="29735"/>
                    <a:pt x="33582" y="29735"/>
                  </a:cubicBezTo>
                  <a:cubicBezTo>
                    <a:pt x="33635" y="29735"/>
                    <a:pt x="33696" y="29754"/>
                    <a:pt x="33770" y="29792"/>
                  </a:cubicBezTo>
                  <a:cubicBezTo>
                    <a:pt x="33966" y="29840"/>
                    <a:pt x="34161" y="29889"/>
                    <a:pt x="34369" y="29889"/>
                  </a:cubicBezTo>
                  <a:cubicBezTo>
                    <a:pt x="34455" y="29889"/>
                    <a:pt x="34543" y="29881"/>
                    <a:pt x="34634" y="29861"/>
                  </a:cubicBezTo>
                  <a:cubicBezTo>
                    <a:pt x="35187" y="29757"/>
                    <a:pt x="35671" y="29550"/>
                    <a:pt x="36052" y="29135"/>
                  </a:cubicBezTo>
                  <a:cubicBezTo>
                    <a:pt x="36224" y="28927"/>
                    <a:pt x="36432" y="28789"/>
                    <a:pt x="36605" y="28582"/>
                  </a:cubicBezTo>
                  <a:cubicBezTo>
                    <a:pt x="37054" y="28029"/>
                    <a:pt x="37365" y="27441"/>
                    <a:pt x="37296" y="26681"/>
                  </a:cubicBezTo>
                  <a:cubicBezTo>
                    <a:pt x="37296" y="26542"/>
                    <a:pt x="37296" y="26439"/>
                    <a:pt x="37400" y="26300"/>
                  </a:cubicBezTo>
                  <a:cubicBezTo>
                    <a:pt x="37676" y="25851"/>
                    <a:pt x="37676" y="25367"/>
                    <a:pt x="37538" y="24883"/>
                  </a:cubicBezTo>
                  <a:cubicBezTo>
                    <a:pt x="37469" y="24641"/>
                    <a:pt x="37400" y="24434"/>
                    <a:pt x="37400" y="24157"/>
                  </a:cubicBezTo>
                  <a:lnTo>
                    <a:pt x="37400" y="24157"/>
                  </a:lnTo>
                  <a:cubicBezTo>
                    <a:pt x="37849" y="24365"/>
                    <a:pt x="38229" y="24641"/>
                    <a:pt x="38333" y="25125"/>
                  </a:cubicBezTo>
                  <a:cubicBezTo>
                    <a:pt x="38402" y="25471"/>
                    <a:pt x="38437" y="25817"/>
                    <a:pt x="38437" y="26162"/>
                  </a:cubicBezTo>
                  <a:cubicBezTo>
                    <a:pt x="38402" y="26508"/>
                    <a:pt x="38333" y="26888"/>
                    <a:pt x="38506" y="27199"/>
                  </a:cubicBezTo>
                  <a:cubicBezTo>
                    <a:pt x="38938" y="27837"/>
                    <a:pt x="39479" y="28217"/>
                    <a:pt x="40073" y="28217"/>
                  </a:cubicBezTo>
                  <a:cubicBezTo>
                    <a:pt x="40478" y="28217"/>
                    <a:pt x="40906" y="28041"/>
                    <a:pt x="41340" y="27649"/>
                  </a:cubicBezTo>
                  <a:cubicBezTo>
                    <a:pt x="41513" y="27510"/>
                    <a:pt x="41651" y="27303"/>
                    <a:pt x="41651" y="27026"/>
                  </a:cubicBezTo>
                  <a:lnTo>
                    <a:pt x="41651" y="27026"/>
                  </a:lnTo>
                  <a:cubicBezTo>
                    <a:pt x="41547" y="27165"/>
                    <a:pt x="41409" y="27303"/>
                    <a:pt x="41305" y="27441"/>
                  </a:cubicBezTo>
                  <a:cubicBezTo>
                    <a:pt x="40941" y="27821"/>
                    <a:pt x="40548" y="27976"/>
                    <a:pt x="40175" y="27976"/>
                  </a:cubicBezTo>
                  <a:cubicBezTo>
                    <a:pt x="39735" y="27976"/>
                    <a:pt x="39324" y="27759"/>
                    <a:pt x="39024" y="27441"/>
                  </a:cubicBezTo>
                  <a:cubicBezTo>
                    <a:pt x="38713" y="27095"/>
                    <a:pt x="38644" y="26715"/>
                    <a:pt x="38609" y="26300"/>
                  </a:cubicBezTo>
                  <a:cubicBezTo>
                    <a:pt x="38609" y="25817"/>
                    <a:pt x="38644" y="25298"/>
                    <a:pt x="38437" y="24814"/>
                  </a:cubicBezTo>
                  <a:cubicBezTo>
                    <a:pt x="38333" y="24538"/>
                    <a:pt x="38195" y="24296"/>
                    <a:pt x="37918" y="24157"/>
                  </a:cubicBezTo>
                  <a:cubicBezTo>
                    <a:pt x="37780" y="24088"/>
                    <a:pt x="37642" y="24019"/>
                    <a:pt x="37572" y="23812"/>
                  </a:cubicBezTo>
                  <a:cubicBezTo>
                    <a:pt x="37745" y="23708"/>
                    <a:pt x="37918" y="23604"/>
                    <a:pt x="38091" y="23535"/>
                  </a:cubicBezTo>
                  <a:cubicBezTo>
                    <a:pt x="38367" y="23397"/>
                    <a:pt x="38609" y="23259"/>
                    <a:pt x="38817" y="23051"/>
                  </a:cubicBezTo>
                  <a:cubicBezTo>
                    <a:pt x="38990" y="22913"/>
                    <a:pt x="39059" y="22740"/>
                    <a:pt x="39024" y="22498"/>
                  </a:cubicBezTo>
                  <a:cubicBezTo>
                    <a:pt x="39024" y="22406"/>
                    <a:pt x="38978" y="22345"/>
                    <a:pt x="38906" y="22345"/>
                  </a:cubicBezTo>
                  <a:cubicBezTo>
                    <a:pt x="38871" y="22345"/>
                    <a:pt x="38828" y="22360"/>
                    <a:pt x="38782" y="22395"/>
                  </a:cubicBezTo>
                  <a:cubicBezTo>
                    <a:pt x="38713" y="22429"/>
                    <a:pt x="38644" y="22464"/>
                    <a:pt x="38609" y="22533"/>
                  </a:cubicBezTo>
                  <a:cubicBezTo>
                    <a:pt x="38494" y="22677"/>
                    <a:pt x="38355" y="22749"/>
                    <a:pt x="38192" y="22749"/>
                  </a:cubicBezTo>
                  <a:cubicBezTo>
                    <a:pt x="38159" y="22749"/>
                    <a:pt x="38125" y="22746"/>
                    <a:pt x="38091" y="22740"/>
                  </a:cubicBezTo>
                  <a:cubicBezTo>
                    <a:pt x="38022" y="22740"/>
                    <a:pt x="37953" y="22775"/>
                    <a:pt x="37884" y="22775"/>
                  </a:cubicBezTo>
                  <a:cubicBezTo>
                    <a:pt x="37814" y="22809"/>
                    <a:pt x="37780" y="22844"/>
                    <a:pt x="37780" y="22913"/>
                  </a:cubicBezTo>
                  <a:cubicBezTo>
                    <a:pt x="37780" y="22982"/>
                    <a:pt x="37849" y="22982"/>
                    <a:pt x="37884" y="22982"/>
                  </a:cubicBezTo>
                  <a:cubicBezTo>
                    <a:pt x="37935" y="23000"/>
                    <a:pt x="37989" y="23006"/>
                    <a:pt x="38044" y="23006"/>
                  </a:cubicBezTo>
                  <a:cubicBezTo>
                    <a:pt x="38210" y="23006"/>
                    <a:pt x="38385" y="22948"/>
                    <a:pt x="38540" y="22948"/>
                  </a:cubicBezTo>
                  <a:cubicBezTo>
                    <a:pt x="38367" y="23224"/>
                    <a:pt x="37642" y="23674"/>
                    <a:pt x="37434" y="23674"/>
                  </a:cubicBezTo>
                  <a:cubicBezTo>
                    <a:pt x="37365" y="23674"/>
                    <a:pt x="37296" y="23639"/>
                    <a:pt x="37261" y="23570"/>
                  </a:cubicBezTo>
                  <a:cubicBezTo>
                    <a:pt x="37158" y="23466"/>
                    <a:pt x="37089" y="23397"/>
                    <a:pt x="37019" y="23259"/>
                  </a:cubicBezTo>
                  <a:cubicBezTo>
                    <a:pt x="36950" y="23017"/>
                    <a:pt x="36777" y="22879"/>
                    <a:pt x="36605" y="22740"/>
                  </a:cubicBezTo>
                  <a:cubicBezTo>
                    <a:pt x="36536" y="22671"/>
                    <a:pt x="36466" y="22602"/>
                    <a:pt x="36397" y="22533"/>
                  </a:cubicBezTo>
                  <a:cubicBezTo>
                    <a:pt x="36328" y="22464"/>
                    <a:pt x="36328" y="22360"/>
                    <a:pt x="36466" y="22325"/>
                  </a:cubicBezTo>
                  <a:cubicBezTo>
                    <a:pt x="36639" y="22256"/>
                    <a:pt x="36777" y="22187"/>
                    <a:pt x="36985" y="22118"/>
                  </a:cubicBezTo>
                  <a:cubicBezTo>
                    <a:pt x="36916" y="22066"/>
                    <a:pt x="36855" y="22049"/>
                    <a:pt x="36799" y="22049"/>
                  </a:cubicBezTo>
                  <a:cubicBezTo>
                    <a:pt x="36743" y="22049"/>
                    <a:pt x="36691" y="22066"/>
                    <a:pt x="36639" y="22084"/>
                  </a:cubicBezTo>
                  <a:cubicBezTo>
                    <a:pt x="36547" y="22084"/>
                    <a:pt x="36470" y="22099"/>
                    <a:pt x="36378" y="22099"/>
                  </a:cubicBezTo>
                  <a:cubicBezTo>
                    <a:pt x="36332" y="22099"/>
                    <a:pt x="36282" y="22095"/>
                    <a:pt x="36224" y="22084"/>
                  </a:cubicBezTo>
                  <a:cubicBezTo>
                    <a:pt x="36397" y="21980"/>
                    <a:pt x="36674" y="22014"/>
                    <a:pt x="36639" y="21842"/>
                  </a:cubicBezTo>
                  <a:cubicBezTo>
                    <a:pt x="36605" y="21565"/>
                    <a:pt x="36777" y="21427"/>
                    <a:pt x="36881" y="21219"/>
                  </a:cubicBezTo>
                  <a:cubicBezTo>
                    <a:pt x="36985" y="21081"/>
                    <a:pt x="36950" y="20943"/>
                    <a:pt x="36916" y="20770"/>
                  </a:cubicBezTo>
                  <a:cubicBezTo>
                    <a:pt x="36743" y="20321"/>
                    <a:pt x="36881" y="20044"/>
                    <a:pt x="37296" y="19768"/>
                  </a:cubicBezTo>
                  <a:lnTo>
                    <a:pt x="37296" y="19768"/>
                  </a:lnTo>
                  <a:cubicBezTo>
                    <a:pt x="37365" y="19975"/>
                    <a:pt x="37123" y="20148"/>
                    <a:pt x="37261" y="20424"/>
                  </a:cubicBezTo>
                  <a:cubicBezTo>
                    <a:pt x="37331" y="20252"/>
                    <a:pt x="37538" y="20217"/>
                    <a:pt x="37538" y="20044"/>
                  </a:cubicBezTo>
                  <a:cubicBezTo>
                    <a:pt x="37503" y="19837"/>
                    <a:pt x="37607" y="19664"/>
                    <a:pt x="37711" y="19491"/>
                  </a:cubicBezTo>
                  <a:cubicBezTo>
                    <a:pt x="37814" y="19249"/>
                    <a:pt x="37953" y="19007"/>
                    <a:pt x="38056" y="18731"/>
                  </a:cubicBezTo>
                  <a:lnTo>
                    <a:pt x="38056" y="18731"/>
                  </a:lnTo>
                  <a:cubicBezTo>
                    <a:pt x="37918" y="18765"/>
                    <a:pt x="37884" y="18938"/>
                    <a:pt x="37711" y="18938"/>
                  </a:cubicBezTo>
                  <a:cubicBezTo>
                    <a:pt x="37745" y="18627"/>
                    <a:pt x="37849" y="18351"/>
                    <a:pt x="37780" y="18005"/>
                  </a:cubicBezTo>
                  <a:lnTo>
                    <a:pt x="37780" y="18005"/>
                  </a:lnTo>
                  <a:cubicBezTo>
                    <a:pt x="37745" y="18143"/>
                    <a:pt x="37676" y="18247"/>
                    <a:pt x="37676" y="18351"/>
                  </a:cubicBezTo>
                  <a:cubicBezTo>
                    <a:pt x="37572" y="18938"/>
                    <a:pt x="37296" y="19422"/>
                    <a:pt x="36881" y="19871"/>
                  </a:cubicBezTo>
                  <a:cubicBezTo>
                    <a:pt x="36812" y="19975"/>
                    <a:pt x="36743" y="20079"/>
                    <a:pt x="36674" y="20182"/>
                  </a:cubicBezTo>
                  <a:cubicBezTo>
                    <a:pt x="36552" y="20344"/>
                    <a:pt x="36490" y="20412"/>
                    <a:pt x="36390" y="20412"/>
                  </a:cubicBezTo>
                  <a:cubicBezTo>
                    <a:pt x="36319" y="20412"/>
                    <a:pt x="36229" y="20378"/>
                    <a:pt x="36086" y="20321"/>
                  </a:cubicBezTo>
                  <a:cubicBezTo>
                    <a:pt x="36015" y="20292"/>
                    <a:pt x="35943" y="20275"/>
                    <a:pt x="35874" y="20275"/>
                  </a:cubicBezTo>
                  <a:cubicBezTo>
                    <a:pt x="35776" y="20275"/>
                    <a:pt x="35683" y="20309"/>
                    <a:pt x="35602" y="20390"/>
                  </a:cubicBezTo>
                  <a:cubicBezTo>
                    <a:pt x="35572" y="20450"/>
                    <a:pt x="35543" y="20535"/>
                    <a:pt x="35446" y="20535"/>
                  </a:cubicBezTo>
                  <a:cubicBezTo>
                    <a:pt x="35431" y="20535"/>
                    <a:pt x="35414" y="20533"/>
                    <a:pt x="35395" y="20528"/>
                  </a:cubicBezTo>
                  <a:cubicBezTo>
                    <a:pt x="35326" y="20252"/>
                    <a:pt x="35637" y="20079"/>
                    <a:pt x="35671" y="19733"/>
                  </a:cubicBezTo>
                  <a:lnTo>
                    <a:pt x="35671" y="19733"/>
                  </a:lnTo>
                  <a:cubicBezTo>
                    <a:pt x="35360" y="20010"/>
                    <a:pt x="35257" y="20355"/>
                    <a:pt x="35049" y="20632"/>
                  </a:cubicBezTo>
                  <a:cubicBezTo>
                    <a:pt x="34975" y="20558"/>
                    <a:pt x="34972" y="20324"/>
                    <a:pt x="34874" y="20324"/>
                  </a:cubicBezTo>
                  <a:cubicBezTo>
                    <a:pt x="34836" y="20324"/>
                    <a:pt x="34782" y="20361"/>
                    <a:pt x="34704" y="20459"/>
                  </a:cubicBezTo>
                  <a:cubicBezTo>
                    <a:pt x="34686" y="20476"/>
                    <a:pt x="34660" y="20485"/>
                    <a:pt x="34630" y="20485"/>
                  </a:cubicBezTo>
                  <a:cubicBezTo>
                    <a:pt x="34600" y="20485"/>
                    <a:pt x="34565" y="20476"/>
                    <a:pt x="34531" y="20459"/>
                  </a:cubicBezTo>
                  <a:cubicBezTo>
                    <a:pt x="34185" y="20355"/>
                    <a:pt x="33805" y="20286"/>
                    <a:pt x="33494" y="20079"/>
                  </a:cubicBezTo>
                  <a:lnTo>
                    <a:pt x="33494" y="20079"/>
                  </a:lnTo>
                  <a:cubicBezTo>
                    <a:pt x="33425" y="20217"/>
                    <a:pt x="33528" y="20286"/>
                    <a:pt x="33632" y="20321"/>
                  </a:cubicBezTo>
                  <a:cubicBezTo>
                    <a:pt x="33839" y="20390"/>
                    <a:pt x="34012" y="20459"/>
                    <a:pt x="34220" y="20528"/>
                  </a:cubicBezTo>
                  <a:cubicBezTo>
                    <a:pt x="34323" y="20563"/>
                    <a:pt x="34427" y="20597"/>
                    <a:pt x="34496" y="20701"/>
                  </a:cubicBezTo>
                  <a:cubicBezTo>
                    <a:pt x="34534" y="20851"/>
                    <a:pt x="34592" y="20909"/>
                    <a:pt x="34664" y="20909"/>
                  </a:cubicBezTo>
                  <a:cubicBezTo>
                    <a:pt x="34725" y="20909"/>
                    <a:pt x="34797" y="20868"/>
                    <a:pt x="34876" y="20805"/>
                  </a:cubicBezTo>
                  <a:cubicBezTo>
                    <a:pt x="34894" y="20787"/>
                    <a:pt x="34920" y="20779"/>
                    <a:pt x="34946" y="20779"/>
                  </a:cubicBezTo>
                  <a:cubicBezTo>
                    <a:pt x="34971" y="20779"/>
                    <a:pt x="34997" y="20787"/>
                    <a:pt x="35015" y="20805"/>
                  </a:cubicBezTo>
                  <a:cubicBezTo>
                    <a:pt x="35084" y="20874"/>
                    <a:pt x="35084" y="20908"/>
                    <a:pt x="35049" y="21012"/>
                  </a:cubicBezTo>
                  <a:cubicBezTo>
                    <a:pt x="35024" y="21087"/>
                    <a:pt x="34981" y="21144"/>
                    <a:pt x="34895" y="21144"/>
                  </a:cubicBezTo>
                  <a:cubicBezTo>
                    <a:pt x="34861" y="21144"/>
                    <a:pt x="34821" y="21135"/>
                    <a:pt x="34773" y="21116"/>
                  </a:cubicBezTo>
                  <a:cubicBezTo>
                    <a:pt x="34660" y="21051"/>
                    <a:pt x="34533" y="21025"/>
                    <a:pt x="34404" y="21025"/>
                  </a:cubicBezTo>
                  <a:cubicBezTo>
                    <a:pt x="34256" y="21025"/>
                    <a:pt x="34107" y="21060"/>
                    <a:pt x="33978" y="21116"/>
                  </a:cubicBezTo>
                  <a:cubicBezTo>
                    <a:pt x="33938" y="21132"/>
                    <a:pt x="33901" y="21139"/>
                    <a:pt x="33867" y="21139"/>
                  </a:cubicBezTo>
                  <a:cubicBezTo>
                    <a:pt x="33755" y="21139"/>
                    <a:pt x="33669" y="21065"/>
                    <a:pt x="33563" y="21012"/>
                  </a:cubicBezTo>
                  <a:cubicBezTo>
                    <a:pt x="33494" y="21185"/>
                    <a:pt x="33494" y="21323"/>
                    <a:pt x="33563" y="21496"/>
                  </a:cubicBezTo>
                  <a:cubicBezTo>
                    <a:pt x="33736" y="21461"/>
                    <a:pt x="33805" y="21358"/>
                    <a:pt x="33909" y="21289"/>
                  </a:cubicBezTo>
                  <a:cubicBezTo>
                    <a:pt x="34020" y="21193"/>
                    <a:pt x="34167" y="21149"/>
                    <a:pt x="34317" y="21149"/>
                  </a:cubicBezTo>
                  <a:cubicBezTo>
                    <a:pt x="34495" y="21149"/>
                    <a:pt x="34676" y="21211"/>
                    <a:pt x="34807" y="21323"/>
                  </a:cubicBezTo>
                  <a:cubicBezTo>
                    <a:pt x="34842" y="21358"/>
                    <a:pt x="34911" y="21427"/>
                    <a:pt x="34911" y="21496"/>
                  </a:cubicBezTo>
                  <a:cubicBezTo>
                    <a:pt x="34880" y="21715"/>
                    <a:pt x="34651" y="21990"/>
                    <a:pt x="34403" y="21990"/>
                  </a:cubicBezTo>
                  <a:cubicBezTo>
                    <a:pt x="34377" y="21990"/>
                    <a:pt x="34350" y="21987"/>
                    <a:pt x="34323" y="21980"/>
                  </a:cubicBezTo>
                  <a:cubicBezTo>
                    <a:pt x="34220" y="21957"/>
                    <a:pt x="34116" y="21949"/>
                    <a:pt x="34012" y="21949"/>
                  </a:cubicBezTo>
                  <a:cubicBezTo>
                    <a:pt x="33805" y="21949"/>
                    <a:pt x="33597" y="21980"/>
                    <a:pt x="33390" y="21980"/>
                  </a:cubicBezTo>
                  <a:cubicBezTo>
                    <a:pt x="33252" y="21980"/>
                    <a:pt x="33114" y="21980"/>
                    <a:pt x="33010" y="21911"/>
                  </a:cubicBezTo>
                  <a:cubicBezTo>
                    <a:pt x="33079" y="21772"/>
                    <a:pt x="33217" y="21807"/>
                    <a:pt x="33321" y="21703"/>
                  </a:cubicBezTo>
                  <a:cubicBezTo>
                    <a:pt x="33148" y="21703"/>
                    <a:pt x="33044" y="21600"/>
                    <a:pt x="32906" y="21600"/>
                  </a:cubicBezTo>
                  <a:cubicBezTo>
                    <a:pt x="32892" y="21596"/>
                    <a:pt x="32878" y="21594"/>
                    <a:pt x="32865" y="21594"/>
                  </a:cubicBezTo>
                  <a:cubicBezTo>
                    <a:pt x="32754" y="21594"/>
                    <a:pt x="32695" y="21718"/>
                    <a:pt x="32664" y="21842"/>
                  </a:cubicBezTo>
                  <a:cubicBezTo>
                    <a:pt x="32639" y="21967"/>
                    <a:pt x="32578" y="22056"/>
                    <a:pt x="32520" y="22056"/>
                  </a:cubicBezTo>
                  <a:cubicBezTo>
                    <a:pt x="32497" y="22056"/>
                    <a:pt x="32476" y="22043"/>
                    <a:pt x="32457" y="22014"/>
                  </a:cubicBezTo>
                  <a:cubicBezTo>
                    <a:pt x="32414" y="21915"/>
                    <a:pt x="32371" y="21885"/>
                    <a:pt x="32329" y="21885"/>
                  </a:cubicBezTo>
                  <a:cubicBezTo>
                    <a:pt x="32268" y="21885"/>
                    <a:pt x="32207" y="21945"/>
                    <a:pt x="32146" y="21945"/>
                  </a:cubicBezTo>
                  <a:cubicBezTo>
                    <a:pt x="32027" y="21975"/>
                    <a:pt x="31933" y="22056"/>
                    <a:pt x="31844" y="22056"/>
                  </a:cubicBezTo>
                  <a:cubicBezTo>
                    <a:pt x="31829" y="22056"/>
                    <a:pt x="31815" y="22054"/>
                    <a:pt x="31800" y="22049"/>
                  </a:cubicBezTo>
                  <a:cubicBezTo>
                    <a:pt x="31282" y="21772"/>
                    <a:pt x="30798" y="21496"/>
                    <a:pt x="30314" y="21150"/>
                  </a:cubicBezTo>
                  <a:cubicBezTo>
                    <a:pt x="30279" y="21150"/>
                    <a:pt x="30279" y="21116"/>
                    <a:pt x="30279" y="21116"/>
                  </a:cubicBezTo>
                  <a:cubicBezTo>
                    <a:pt x="30176" y="20770"/>
                    <a:pt x="29864" y="20701"/>
                    <a:pt x="29553" y="20666"/>
                  </a:cubicBezTo>
                  <a:cubicBezTo>
                    <a:pt x="29381" y="20666"/>
                    <a:pt x="29242" y="20563"/>
                    <a:pt x="29104" y="20424"/>
                  </a:cubicBezTo>
                  <a:cubicBezTo>
                    <a:pt x="29035" y="20355"/>
                    <a:pt x="28966" y="20286"/>
                    <a:pt x="28862" y="20217"/>
                  </a:cubicBezTo>
                  <a:cubicBezTo>
                    <a:pt x="28655" y="20079"/>
                    <a:pt x="28551" y="19871"/>
                    <a:pt x="28516" y="19664"/>
                  </a:cubicBezTo>
                  <a:cubicBezTo>
                    <a:pt x="28413" y="19180"/>
                    <a:pt x="28378" y="18696"/>
                    <a:pt x="28516" y="18247"/>
                  </a:cubicBezTo>
                  <a:cubicBezTo>
                    <a:pt x="28551" y="18074"/>
                    <a:pt x="28586" y="17936"/>
                    <a:pt x="28724" y="17797"/>
                  </a:cubicBezTo>
                  <a:cubicBezTo>
                    <a:pt x="28966" y="17590"/>
                    <a:pt x="29139" y="17348"/>
                    <a:pt x="29450" y="17175"/>
                  </a:cubicBezTo>
                  <a:cubicBezTo>
                    <a:pt x="29692" y="17072"/>
                    <a:pt x="29830" y="16864"/>
                    <a:pt x="29830" y="16553"/>
                  </a:cubicBezTo>
                  <a:cubicBezTo>
                    <a:pt x="29805" y="16550"/>
                    <a:pt x="29782" y="16549"/>
                    <a:pt x="29760" y="16549"/>
                  </a:cubicBezTo>
                  <a:cubicBezTo>
                    <a:pt x="29529" y="16549"/>
                    <a:pt x="29400" y="16701"/>
                    <a:pt x="29242" y="16795"/>
                  </a:cubicBezTo>
                  <a:cubicBezTo>
                    <a:pt x="29135" y="16849"/>
                    <a:pt x="29027" y="16966"/>
                    <a:pt x="28903" y="16966"/>
                  </a:cubicBezTo>
                  <a:cubicBezTo>
                    <a:pt x="28868" y="16966"/>
                    <a:pt x="28831" y="16956"/>
                    <a:pt x="28793" y="16933"/>
                  </a:cubicBezTo>
                  <a:cubicBezTo>
                    <a:pt x="28957" y="16802"/>
                    <a:pt x="29058" y="16516"/>
                    <a:pt x="29334" y="16516"/>
                  </a:cubicBezTo>
                  <a:cubicBezTo>
                    <a:pt x="29349" y="16516"/>
                    <a:pt x="29364" y="16517"/>
                    <a:pt x="29381" y="16519"/>
                  </a:cubicBezTo>
                  <a:cubicBezTo>
                    <a:pt x="29450" y="16519"/>
                    <a:pt x="29484" y="16449"/>
                    <a:pt x="29553" y="16380"/>
                  </a:cubicBezTo>
                  <a:cubicBezTo>
                    <a:pt x="29795" y="16069"/>
                    <a:pt x="30072" y="15793"/>
                    <a:pt x="30314" y="15482"/>
                  </a:cubicBezTo>
                  <a:cubicBezTo>
                    <a:pt x="30417" y="15482"/>
                    <a:pt x="30383" y="15551"/>
                    <a:pt x="30417" y="15585"/>
                  </a:cubicBezTo>
                  <a:cubicBezTo>
                    <a:pt x="30729" y="16000"/>
                    <a:pt x="30729" y="16173"/>
                    <a:pt x="30348" y="16519"/>
                  </a:cubicBezTo>
                  <a:cubicBezTo>
                    <a:pt x="30245" y="16622"/>
                    <a:pt x="30141" y="16726"/>
                    <a:pt x="30037" y="16795"/>
                  </a:cubicBezTo>
                  <a:cubicBezTo>
                    <a:pt x="29934" y="16899"/>
                    <a:pt x="29934" y="17002"/>
                    <a:pt x="30037" y="17072"/>
                  </a:cubicBezTo>
                  <a:cubicBezTo>
                    <a:pt x="30064" y="17098"/>
                    <a:pt x="30095" y="17109"/>
                    <a:pt x="30126" y="17109"/>
                  </a:cubicBezTo>
                  <a:cubicBezTo>
                    <a:pt x="30176" y="17109"/>
                    <a:pt x="30223" y="17080"/>
                    <a:pt x="30245" y="17037"/>
                  </a:cubicBezTo>
                  <a:cubicBezTo>
                    <a:pt x="30314" y="17002"/>
                    <a:pt x="30348" y="16933"/>
                    <a:pt x="30348" y="16899"/>
                  </a:cubicBezTo>
                  <a:cubicBezTo>
                    <a:pt x="30487" y="16622"/>
                    <a:pt x="30659" y="16380"/>
                    <a:pt x="30867" y="16173"/>
                  </a:cubicBezTo>
                  <a:cubicBezTo>
                    <a:pt x="30971" y="16069"/>
                    <a:pt x="31005" y="15931"/>
                    <a:pt x="31005" y="15793"/>
                  </a:cubicBezTo>
                  <a:cubicBezTo>
                    <a:pt x="30971" y="15447"/>
                    <a:pt x="31178" y="15205"/>
                    <a:pt x="31316" y="14963"/>
                  </a:cubicBezTo>
                  <a:cubicBezTo>
                    <a:pt x="31420" y="14756"/>
                    <a:pt x="31627" y="14548"/>
                    <a:pt x="31800" y="14410"/>
                  </a:cubicBezTo>
                  <a:cubicBezTo>
                    <a:pt x="31973" y="14272"/>
                    <a:pt x="32180" y="14099"/>
                    <a:pt x="32353" y="13961"/>
                  </a:cubicBezTo>
                  <a:cubicBezTo>
                    <a:pt x="32464" y="13882"/>
                    <a:pt x="32553" y="13839"/>
                    <a:pt x="32637" y="13839"/>
                  </a:cubicBezTo>
                  <a:cubicBezTo>
                    <a:pt x="32736" y="13839"/>
                    <a:pt x="32828" y="13899"/>
                    <a:pt x="32941" y="14030"/>
                  </a:cubicBezTo>
                  <a:cubicBezTo>
                    <a:pt x="33114" y="14237"/>
                    <a:pt x="33321" y="14445"/>
                    <a:pt x="33563" y="14479"/>
                  </a:cubicBezTo>
                  <a:cubicBezTo>
                    <a:pt x="34081" y="14514"/>
                    <a:pt x="34358" y="14825"/>
                    <a:pt x="34634" y="15205"/>
                  </a:cubicBezTo>
                  <a:cubicBezTo>
                    <a:pt x="34669" y="15240"/>
                    <a:pt x="34704" y="15309"/>
                    <a:pt x="34738" y="15343"/>
                  </a:cubicBezTo>
                  <a:cubicBezTo>
                    <a:pt x="34763" y="15368"/>
                    <a:pt x="34787" y="15392"/>
                    <a:pt x="34824" y="15392"/>
                  </a:cubicBezTo>
                  <a:cubicBezTo>
                    <a:pt x="34839" y="15392"/>
                    <a:pt x="34856" y="15388"/>
                    <a:pt x="34876" y="15378"/>
                  </a:cubicBezTo>
                  <a:cubicBezTo>
                    <a:pt x="34946" y="15343"/>
                    <a:pt x="34980" y="15240"/>
                    <a:pt x="34946" y="15205"/>
                  </a:cubicBezTo>
                  <a:cubicBezTo>
                    <a:pt x="34600" y="14790"/>
                    <a:pt x="34392" y="14272"/>
                    <a:pt x="33770" y="14203"/>
                  </a:cubicBezTo>
                  <a:cubicBezTo>
                    <a:pt x="33425" y="14203"/>
                    <a:pt x="33183" y="14030"/>
                    <a:pt x="33010" y="13719"/>
                  </a:cubicBezTo>
                  <a:cubicBezTo>
                    <a:pt x="32931" y="13561"/>
                    <a:pt x="32852" y="13482"/>
                    <a:pt x="32747" y="13482"/>
                  </a:cubicBezTo>
                  <a:cubicBezTo>
                    <a:pt x="32668" y="13482"/>
                    <a:pt x="32575" y="13526"/>
                    <a:pt x="32457" y="13615"/>
                  </a:cubicBezTo>
                  <a:cubicBezTo>
                    <a:pt x="32319" y="13684"/>
                    <a:pt x="32215" y="13857"/>
                    <a:pt x="32042" y="13892"/>
                  </a:cubicBezTo>
                  <a:cubicBezTo>
                    <a:pt x="31973" y="13719"/>
                    <a:pt x="32180" y="13581"/>
                    <a:pt x="32007" y="13408"/>
                  </a:cubicBezTo>
                  <a:lnTo>
                    <a:pt x="32007" y="13408"/>
                  </a:lnTo>
                  <a:cubicBezTo>
                    <a:pt x="31904" y="13511"/>
                    <a:pt x="31800" y="13615"/>
                    <a:pt x="31696" y="13719"/>
                  </a:cubicBezTo>
                  <a:cubicBezTo>
                    <a:pt x="31662" y="13753"/>
                    <a:pt x="31593" y="13822"/>
                    <a:pt x="31524" y="13822"/>
                  </a:cubicBezTo>
                  <a:cubicBezTo>
                    <a:pt x="31489" y="13822"/>
                    <a:pt x="31420" y="13788"/>
                    <a:pt x="31385" y="13753"/>
                  </a:cubicBezTo>
                  <a:cubicBezTo>
                    <a:pt x="31385" y="13753"/>
                    <a:pt x="31385" y="13719"/>
                    <a:pt x="31385" y="13684"/>
                  </a:cubicBezTo>
                  <a:cubicBezTo>
                    <a:pt x="31593" y="13511"/>
                    <a:pt x="31766" y="13339"/>
                    <a:pt x="31973" y="13166"/>
                  </a:cubicBezTo>
                  <a:cubicBezTo>
                    <a:pt x="31997" y="13142"/>
                    <a:pt x="32019" y="13133"/>
                    <a:pt x="32040" y="13133"/>
                  </a:cubicBezTo>
                  <a:cubicBezTo>
                    <a:pt x="32110" y="13133"/>
                    <a:pt x="32170" y="13235"/>
                    <a:pt x="32249" y="13235"/>
                  </a:cubicBezTo>
                  <a:cubicBezTo>
                    <a:pt x="32319" y="13235"/>
                    <a:pt x="32388" y="13200"/>
                    <a:pt x="32457" y="13131"/>
                  </a:cubicBezTo>
                  <a:cubicBezTo>
                    <a:pt x="32630" y="12924"/>
                    <a:pt x="32837" y="12716"/>
                    <a:pt x="33010" y="12509"/>
                  </a:cubicBezTo>
                  <a:cubicBezTo>
                    <a:pt x="33494" y="12025"/>
                    <a:pt x="33632" y="11472"/>
                    <a:pt x="33494" y="10815"/>
                  </a:cubicBezTo>
                  <a:cubicBezTo>
                    <a:pt x="33425" y="10539"/>
                    <a:pt x="33390" y="10228"/>
                    <a:pt x="33390" y="9917"/>
                  </a:cubicBezTo>
                  <a:cubicBezTo>
                    <a:pt x="33390" y="9606"/>
                    <a:pt x="33321" y="9294"/>
                    <a:pt x="33217" y="9018"/>
                  </a:cubicBezTo>
                  <a:cubicBezTo>
                    <a:pt x="33114" y="8707"/>
                    <a:pt x="32975" y="8396"/>
                    <a:pt x="32975" y="8050"/>
                  </a:cubicBezTo>
                  <a:cubicBezTo>
                    <a:pt x="32975" y="7704"/>
                    <a:pt x="33079" y="7359"/>
                    <a:pt x="32941" y="7013"/>
                  </a:cubicBezTo>
                  <a:cubicBezTo>
                    <a:pt x="32906" y="6944"/>
                    <a:pt x="32941" y="6840"/>
                    <a:pt x="32975" y="6737"/>
                  </a:cubicBezTo>
                  <a:cubicBezTo>
                    <a:pt x="33079" y="6529"/>
                    <a:pt x="32975" y="6391"/>
                    <a:pt x="32837" y="6287"/>
                  </a:cubicBezTo>
                  <a:cubicBezTo>
                    <a:pt x="32699" y="6218"/>
                    <a:pt x="32561" y="6149"/>
                    <a:pt x="32422" y="6114"/>
                  </a:cubicBezTo>
                  <a:cubicBezTo>
                    <a:pt x="31938" y="5907"/>
                    <a:pt x="31938" y="5907"/>
                    <a:pt x="32111" y="5423"/>
                  </a:cubicBezTo>
                  <a:cubicBezTo>
                    <a:pt x="32180" y="5078"/>
                    <a:pt x="32146" y="4801"/>
                    <a:pt x="31904" y="4628"/>
                  </a:cubicBezTo>
                  <a:cubicBezTo>
                    <a:pt x="31628" y="4435"/>
                    <a:pt x="31352" y="4198"/>
                    <a:pt x="31023" y="4198"/>
                  </a:cubicBezTo>
                  <a:cubicBezTo>
                    <a:pt x="30940" y="4198"/>
                    <a:pt x="30854" y="4213"/>
                    <a:pt x="30763" y="4248"/>
                  </a:cubicBezTo>
                  <a:cubicBezTo>
                    <a:pt x="30659" y="4248"/>
                    <a:pt x="30556" y="4248"/>
                    <a:pt x="30487" y="4213"/>
                  </a:cubicBezTo>
                  <a:cubicBezTo>
                    <a:pt x="30072" y="4075"/>
                    <a:pt x="29588" y="4179"/>
                    <a:pt x="29242" y="3833"/>
                  </a:cubicBezTo>
                  <a:cubicBezTo>
                    <a:pt x="29208" y="3799"/>
                    <a:pt x="29139" y="3799"/>
                    <a:pt x="29104" y="3799"/>
                  </a:cubicBezTo>
                  <a:cubicBezTo>
                    <a:pt x="28539" y="3769"/>
                    <a:pt x="27974" y="3688"/>
                    <a:pt x="27387" y="3688"/>
                  </a:cubicBezTo>
                  <a:cubicBezTo>
                    <a:pt x="27292" y="3688"/>
                    <a:pt x="27196" y="3690"/>
                    <a:pt x="27099" y="3695"/>
                  </a:cubicBezTo>
                  <a:cubicBezTo>
                    <a:pt x="26615" y="3695"/>
                    <a:pt x="26201" y="3937"/>
                    <a:pt x="25924" y="4386"/>
                  </a:cubicBezTo>
                  <a:cubicBezTo>
                    <a:pt x="25855" y="4524"/>
                    <a:pt x="25820" y="4663"/>
                    <a:pt x="25993" y="4766"/>
                  </a:cubicBezTo>
                  <a:cubicBezTo>
                    <a:pt x="26280" y="4166"/>
                    <a:pt x="26686" y="3940"/>
                    <a:pt x="27150" y="3940"/>
                  </a:cubicBezTo>
                  <a:cubicBezTo>
                    <a:pt x="27301" y="3940"/>
                    <a:pt x="27457" y="3964"/>
                    <a:pt x="27618" y="4006"/>
                  </a:cubicBezTo>
                  <a:cubicBezTo>
                    <a:pt x="28032" y="4110"/>
                    <a:pt x="28482" y="4179"/>
                    <a:pt x="28931" y="4213"/>
                  </a:cubicBezTo>
                  <a:cubicBezTo>
                    <a:pt x="29622" y="4317"/>
                    <a:pt x="30245" y="4490"/>
                    <a:pt x="30901" y="4732"/>
                  </a:cubicBezTo>
                  <a:cubicBezTo>
                    <a:pt x="30972" y="4755"/>
                    <a:pt x="31043" y="4811"/>
                    <a:pt x="31114" y="4811"/>
                  </a:cubicBezTo>
                  <a:cubicBezTo>
                    <a:pt x="31147" y="4811"/>
                    <a:pt x="31180" y="4799"/>
                    <a:pt x="31212" y="4766"/>
                  </a:cubicBezTo>
                  <a:cubicBezTo>
                    <a:pt x="31290" y="4676"/>
                    <a:pt x="31353" y="4644"/>
                    <a:pt x="31410" y="4644"/>
                  </a:cubicBezTo>
                  <a:cubicBezTo>
                    <a:pt x="31507" y="4644"/>
                    <a:pt x="31588" y="4736"/>
                    <a:pt x="31696" y="4801"/>
                  </a:cubicBezTo>
                  <a:cubicBezTo>
                    <a:pt x="31904" y="5008"/>
                    <a:pt x="31938" y="5250"/>
                    <a:pt x="31835" y="5492"/>
                  </a:cubicBezTo>
                  <a:cubicBezTo>
                    <a:pt x="31800" y="5631"/>
                    <a:pt x="31731" y="5734"/>
                    <a:pt x="31696" y="5838"/>
                  </a:cubicBezTo>
                  <a:cubicBezTo>
                    <a:pt x="31593" y="6080"/>
                    <a:pt x="31627" y="6149"/>
                    <a:pt x="31869" y="6218"/>
                  </a:cubicBezTo>
                  <a:cubicBezTo>
                    <a:pt x="32077" y="6253"/>
                    <a:pt x="32284" y="6322"/>
                    <a:pt x="32457" y="6426"/>
                  </a:cubicBezTo>
                  <a:cubicBezTo>
                    <a:pt x="32733" y="6564"/>
                    <a:pt x="32733" y="6564"/>
                    <a:pt x="32561" y="6806"/>
                  </a:cubicBezTo>
                  <a:cubicBezTo>
                    <a:pt x="32491" y="6909"/>
                    <a:pt x="32561" y="7048"/>
                    <a:pt x="32457" y="7151"/>
                  </a:cubicBezTo>
                  <a:cubicBezTo>
                    <a:pt x="32427" y="7151"/>
                    <a:pt x="32423" y="7228"/>
                    <a:pt x="32466" y="7228"/>
                  </a:cubicBezTo>
                  <a:cubicBezTo>
                    <a:pt x="32473" y="7228"/>
                    <a:pt x="32482" y="7225"/>
                    <a:pt x="32491" y="7221"/>
                  </a:cubicBezTo>
                  <a:cubicBezTo>
                    <a:pt x="32509" y="7219"/>
                    <a:pt x="32526" y="7218"/>
                    <a:pt x="32541" y="7218"/>
                  </a:cubicBezTo>
                  <a:cubicBezTo>
                    <a:pt x="32791" y="7218"/>
                    <a:pt x="32699" y="7471"/>
                    <a:pt x="32699" y="7601"/>
                  </a:cubicBezTo>
                  <a:cubicBezTo>
                    <a:pt x="32664" y="8016"/>
                    <a:pt x="32699" y="8465"/>
                    <a:pt x="32906" y="8845"/>
                  </a:cubicBezTo>
                  <a:cubicBezTo>
                    <a:pt x="33010" y="9087"/>
                    <a:pt x="33079" y="9364"/>
                    <a:pt x="33010" y="9640"/>
                  </a:cubicBezTo>
                  <a:cubicBezTo>
                    <a:pt x="33010" y="9675"/>
                    <a:pt x="33010" y="9778"/>
                    <a:pt x="33044" y="9847"/>
                  </a:cubicBezTo>
                  <a:cubicBezTo>
                    <a:pt x="33183" y="10228"/>
                    <a:pt x="33183" y="10642"/>
                    <a:pt x="33252" y="11023"/>
                  </a:cubicBezTo>
                  <a:cubicBezTo>
                    <a:pt x="33321" y="11403"/>
                    <a:pt x="33252" y="11749"/>
                    <a:pt x="33010" y="12025"/>
                  </a:cubicBezTo>
                  <a:cubicBezTo>
                    <a:pt x="32733" y="12371"/>
                    <a:pt x="32595" y="12855"/>
                    <a:pt x="32042" y="12889"/>
                  </a:cubicBezTo>
                  <a:cubicBezTo>
                    <a:pt x="32007" y="12889"/>
                    <a:pt x="31938" y="12958"/>
                    <a:pt x="31869" y="12993"/>
                  </a:cubicBezTo>
                  <a:cubicBezTo>
                    <a:pt x="31316" y="13477"/>
                    <a:pt x="30729" y="13857"/>
                    <a:pt x="30106" y="14203"/>
                  </a:cubicBezTo>
                  <a:cubicBezTo>
                    <a:pt x="29913" y="14313"/>
                    <a:pt x="29764" y="14374"/>
                    <a:pt x="29639" y="14374"/>
                  </a:cubicBezTo>
                  <a:cubicBezTo>
                    <a:pt x="29451" y="14374"/>
                    <a:pt x="29318" y="14237"/>
                    <a:pt x="29173" y="13926"/>
                  </a:cubicBezTo>
                  <a:cubicBezTo>
                    <a:pt x="29091" y="13761"/>
                    <a:pt x="29033" y="13682"/>
                    <a:pt x="28941" y="13682"/>
                  </a:cubicBezTo>
                  <a:cubicBezTo>
                    <a:pt x="28878" y="13682"/>
                    <a:pt x="28801" y="13718"/>
                    <a:pt x="28689" y="13788"/>
                  </a:cubicBezTo>
                  <a:cubicBezTo>
                    <a:pt x="28482" y="13909"/>
                    <a:pt x="28274" y="13961"/>
                    <a:pt x="28063" y="13961"/>
                  </a:cubicBezTo>
                  <a:cubicBezTo>
                    <a:pt x="27851" y="13961"/>
                    <a:pt x="27635" y="13909"/>
                    <a:pt x="27410" y="13822"/>
                  </a:cubicBezTo>
                  <a:cubicBezTo>
                    <a:pt x="26996" y="13650"/>
                    <a:pt x="26615" y="13442"/>
                    <a:pt x="26235" y="13200"/>
                  </a:cubicBezTo>
                  <a:cubicBezTo>
                    <a:pt x="26086" y="13141"/>
                    <a:pt x="25911" y="13055"/>
                    <a:pt x="25755" y="13055"/>
                  </a:cubicBezTo>
                  <a:cubicBezTo>
                    <a:pt x="25730" y="13055"/>
                    <a:pt x="25706" y="13057"/>
                    <a:pt x="25682" y="13062"/>
                  </a:cubicBezTo>
                  <a:cubicBezTo>
                    <a:pt x="25639" y="13066"/>
                    <a:pt x="25597" y="13068"/>
                    <a:pt x="25555" y="13068"/>
                  </a:cubicBezTo>
                  <a:cubicBezTo>
                    <a:pt x="25266" y="13068"/>
                    <a:pt x="24992" y="12987"/>
                    <a:pt x="24703" y="12987"/>
                  </a:cubicBezTo>
                  <a:cubicBezTo>
                    <a:pt x="24661" y="12987"/>
                    <a:pt x="24619" y="12989"/>
                    <a:pt x="24576" y="12993"/>
                  </a:cubicBezTo>
                  <a:cubicBezTo>
                    <a:pt x="24511" y="12999"/>
                    <a:pt x="24459" y="13003"/>
                    <a:pt x="24419" y="13003"/>
                  </a:cubicBezTo>
                  <a:cubicBezTo>
                    <a:pt x="24242" y="13003"/>
                    <a:pt x="24265" y="12928"/>
                    <a:pt x="24265" y="12647"/>
                  </a:cubicBezTo>
                  <a:cubicBezTo>
                    <a:pt x="24299" y="12336"/>
                    <a:pt x="24472" y="12302"/>
                    <a:pt x="24680" y="12198"/>
                  </a:cubicBezTo>
                  <a:cubicBezTo>
                    <a:pt x="24887" y="12129"/>
                    <a:pt x="25094" y="12060"/>
                    <a:pt x="25302" y="11956"/>
                  </a:cubicBezTo>
                  <a:cubicBezTo>
                    <a:pt x="25406" y="11956"/>
                    <a:pt x="25509" y="11921"/>
                    <a:pt x="25509" y="11818"/>
                  </a:cubicBezTo>
                  <a:cubicBezTo>
                    <a:pt x="25509" y="11472"/>
                    <a:pt x="25786" y="11368"/>
                    <a:pt x="25993" y="11230"/>
                  </a:cubicBezTo>
                  <a:cubicBezTo>
                    <a:pt x="26235" y="11023"/>
                    <a:pt x="26512" y="10884"/>
                    <a:pt x="26823" y="10781"/>
                  </a:cubicBezTo>
                  <a:cubicBezTo>
                    <a:pt x="26961" y="10712"/>
                    <a:pt x="27099" y="10642"/>
                    <a:pt x="27307" y="10470"/>
                  </a:cubicBezTo>
                  <a:lnTo>
                    <a:pt x="27307" y="10470"/>
                  </a:lnTo>
                  <a:cubicBezTo>
                    <a:pt x="26857" y="10539"/>
                    <a:pt x="26615" y="10712"/>
                    <a:pt x="26304" y="10815"/>
                  </a:cubicBezTo>
                  <a:cubicBezTo>
                    <a:pt x="25855" y="11023"/>
                    <a:pt x="25440" y="11334"/>
                    <a:pt x="25094" y="11679"/>
                  </a:cubicBezTo>
                  <a:cubicBezTo>
                    <a:pt x="24956" y="11783"/>
                    <a:pt x="24852" y="11887"/>
                    <a:pt x="24680" y="11921"/>
                  </a:cubicBezTo>
                  <a:cubicBezTo>
                    <a:pt x="24628" y="11939"/>
                    <a:pt x="24585" y="11956"/>
                    <a:pt x="24546" y="11956"/>
                  </a:cubicBezTo>
                  <a:cubicBezTo>
                    <a:pt x="24507" y="11956"/>
                    <a:pt x="24472" y="11939"/>
                    <a:pt x="24438" y="11887"/>
                  </a:cubicBezTo>
                  <a:cubicBezTo>
                    <a:pt x="24369" y="11749"/>
                    <a:pt x="24438" y="11679"/>
                    <a:pt x="24507" y="11610"/>
                  </a:cubicBezTo>
                  <a:cubicBezTo>
                    <a:pt x="24680" y="11437"/>
                    <a:pt x="24852" y="11230"/>
                    <a:pt x="25060" y="11161"/>
                  </a:cubicBezTo>
                  <a:cubicBezTo>
                    <a:pt x="25406" y="11023"/>
                    <a:pt x="25682" y="10815"/>
                    <a:pt x="25959" y="10642"/>
                  </a:cubicBezTo>
                  <a:cubicBezTo>
                    <a:pt x="25932" y="10640"/>
                    <a:pt x="25905" y="10639"/>
                    <a:pt x="25879" y="10639"/>
                  </a:cubicBezTo>
                  <a:cubicBezTo>
                    <a:pt x="25499" y="10639"/>
                    <a:pt x="25176" y="10863"/>
                    <a:pt x="24852" y="11057"/>
                  </a:cubicBezTo>
                  <a:cubicBezTo>
                    <a:pt x="24541" y="11265"/>
                    <a:pt x="24299" y="11541"/>
                    <a:pt x="24023" y="11783"/>
                  </a:cubicBezTo>
                  <a:cubicBezTo>
                    <a:pt x="23922" y="11869"/>
                    <a:pt x="23845" y="11914"/>
                    <a:pt x="23785" y="11914"/>
                  </a:cubicBezTo>
                  <a:cubicBezTo>
                    <a:pt x="23701" y="11914"/>
                    <a:pt x="23648" y="11826"/>
                    <a:pt x="23608" y="11645"/>
                  </a:cubicBezTo>
                  <a:cubicBezTo>
                    <a:pt x="23550" y="11664"/>
                    <a:pt x="23459" y="11738"/>
                    <a:pt x="23409" y="11738"/>
                  </a:cubicBezTo>
                  <a:cubicBezTo>
                    <a:pt x="23370" y="11738"/>
                    <a:pt x="23355" y="11693"/>
                    <a:pt x="23401" y="11541"/>
                  </a:cubicBezTo>
                  <a:cubicBezTo>
                    <a:pt x="23435" y="11403"/>
                    <a:pt x="23401" y="11299"/>
                    <a:pt x="23297" y="11230"/>
                  </a:cubicBezTo>
                  <a:cubicBezTo>
                    <a:pt x="23193" y="11161"/>
                    <a:pt x="23159" y="11057"/>
                    <a:pt x="23262" y="10988"/>
                  </a:cubicBezTo>
                  <a:cubicBezTo>
                    <a:pt x="23348" y="10903"/>
                    <a:pt x="23480" y="10841"/>
                    <a:pt x="23601" y="10841"/>
                  </a:cubicBezTo>
                  <a:cubicBezTo>
                    <a:pt x="23627" y="10841"/>
                    <a:pt x="23653" y="10844"/>
                    <a:pt x="23677" y="10850"/>
                  </a:cubicBezTo>
                  <a:cubicBezTo>
                    <a:pt x="23816" y="10884"/>
                    <a:pt x="23816" y="10988"/>
                    <a:pt x="23816" y="11092"/>
                  </a:cubicBezTo>
                  <a:cubicBezTo>
                    <a:pt x="23781" y="11299"/>
                    <a:pt x="23608" y="11437"/>
                    <a:pt x="23608" y="11645"/>
                  </a:cubicBezTo>
                  <a:cubicBezTo>
                    <a:pt x="23816" y="11472"/>
                    <a:pt x="23885" y="11230"/>
                    <a:pt x="23954" y="10988"/>
                  </a:cubicBezTo>
                  <a:cubicBezTo>
                    <a:pt x="24023" y="10712"/>
                    <a:pt x="23885" y="10573"/>
                    <a:pt x="23574" y="10573"/>
                  </a:cubicBezTo>
                  <a:lnTo>
                    <a:pt x="23332" y="10608"/>
                  </a:lnTo>
                  <a:cubicBezTo>
                    <a:pt x="23539" y="10193"/>
                    <a:pt x="23954" y="9951"/>
                    <a:pt x="24196" y="9536"/>
                  </a:cubicBezTo>
                  <a:cubicBezTo>
                    <a:pt x="24167" y="9517"/>
                    <a:pt x="24141" y="9511"/>
                    <a:pt x="24117" y="9511"/>
                  </a:cubicBezTo>
                  <a:cubicBezTo>
                    <a:pt x="24078" y="9511"/>
                    <a:pt x="24044" y="9527"/>
                    <a:pt x="24012" y="9527"/>
                  </a:cubicBezTo>
                  <a:cubicBezTo>
                    <a:pt x="23992" y="9527"/>
                    <a:pt x="23973" y="9521"/>
                    <a:pt x="23954" y="9502"/>
                  </a:cubicBezTo>
                  <a:cubicBezTo>
                    <a:pt x="23988" y="9156"/>
                    <a:pt x="24265" y="8914"/>
                    <a:pt x="24369" y="8603"/>
                  </a:cubicBezTo>
                  <a:cubicBezTo>
                    <a:pt x="24265" y="8569"/>
                    <a:pt x="24196" y="8534"/>
                    <a:pt x="24265" y="8361"/>
                  </a:cubicBezTo>
                  <a:cubicBezTo>
                    <a:pt x="24472" y="7808"/>
                    <a:pt x="24645" y="7221"/>
                    <a:pt x="24852" y="6633"/>
                  </a:cubicBezTo>
                  <a:cubicBezTo>
                    <a:pt x="24887" y="6529"/>
                    <a:pt x="24922" y="6426"/>
                    <a:pt x="25025" y="6356"/>
                  </a:cubicBezTo>
                  <a:cubicBezTo>
                    <a:pt x="25302" y="6114"/>
                    <a:pt x="25371" y="5769"/>
                    <a:pt x="25475" y="5423"/>
                  </a:cubicBezTo>
                  <a:cubicBezTo>
                    <a:pt x="25544" y="5112"/>
                    <a:pt x="25544" y="4836"/>
                    <a:pt x="25613" y="4559"/>
                  </a:cubicBezTo>
                  <a:cubicBezTo>
                    <a:pt x="25786" y="3833"/>
                    <a:pt x="25751" y="3142"/>
                    <a:pt x="25406" y="2485"/>
                  </a:cubicBezTo>
                  <a:cubicBezTo>
                    <a:pt x="25149" y="2036"/>
                    <a:pt x="24862" y="1825"/>
                    <a:pt x="24351" y="1825"/>
                  </a:cubicBezTo>
                  <a:cubicBezTo>
                    <a:pt x="24312" y="1825"/>
                    <a:pt x="24272" y="1826"/>
                    <a:pt x="24230" y="1828"/>
                  </a:cubicBezTo>
                  <a:cubicBezTo>
                    <a:pt x="24150" y="1832"/>
                    <a:pt x="24076" y="1834"/>
                    <a:pt x="24008" y="1834"/>
                  </a:cubicBezTo>
                  <a:cubicBezTo>
                    <a:pt x="23431" y="1834"/>
                    <a:pt x="23261" y="1683"/>
                    <a:pt x="22951" y="1033"/>
                  </a:cubicBezTo>
                  <a:cubicBezTo>
                    <a:pt x="22882" y="895"/>
                    <a:pt x="22848" y="757"/>
                    <a:pt x="22675" y="688"/>
                  </a:cubicBezTo>
                  <a:cubicBezTo>
                    <a:pt x="22398" y="584"/>
                    <a:pt x="22156" y="515"/>
                    <a:pt x="21880" y="446"/>
                  </a:cubicBezTo>
                  <a:cubicBezTo>
                    <a:pt x="21361" y="308"/>
                    <a:pt x="20843" y="135"/>
                    <a:pt x="20290" y="31"/>
                  </a:cubicBezTo>
                  <a:cubicBezTo>
                    <a:pt x="20135" y="16"/>
                    <a:pt x="19995" y="0"/>
                    <a:pt x="19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39"/>
            <p:cNvSpPr/>
            <p:nvPr/>
          </p:nvSpPr>
          <p:spPr>
            <a:xfrm>
              <a:off x="2390318" y="16014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39"/>
            <p:cNvSpPr/>
            <p:nvPr/>
          </p:nvSpPr>
          <p:spPr>
            <a:xfrm>
              <a:off x="2224153" y="17182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39"/>
            <p:cNvSpPr/>
            <p:nvPr/>
          </p:nvSpPr>
          <p:spPr>
            <a:xfrm>
              <a:off x="2324373" y="16360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39"/>
            <p:cNvSpPr/>
            <p:nvPr/>
          </p:nvSpPr>
          <p:spPr>
            <a:xfrm>
              <a:off x="2309687" y="164940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39"/>
            <p:cNvSpPr/>
            <p:nvPr/>
          </p:nvSpPr>
          <p:spPr>
            <a:xfrm>
              <a:off x="2305436" y="14802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39"/>
            <p:cNvSpPr/>
            <p:nvPr/>
          </p:nvSpPr>
          <p:spPr>
            <a:xfrm>
              <a:off x="2305115" y="148845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39"/>
            <p:cNvSpPr/>
            <p:nvPr/>
          </p:nvSpPr>
          <p:spPr>
            <a:xfrm>
              <a:off x="2260063" y="13467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39"/>
            <p:cNvSpPr/>
            <p:nvPr/>
          </p:nvSpPr>
          <p:spPr>
            <a:xfrm>
              <a:off x="2349185" y="1664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39"/>
            <p:cNvSpPr/>
            <p:nvPr/>
          </p:nvSpPr>
          <p:spPr>
            <a:xfrm>
              <a:off x="2402077" y="1334953"/>
              <a:ext cx="68240" cy="118903"/>
            </a:xfrm>
            <a:custGeom>
              <a:avLst/>
              <a:gdLst/>
              <a:ahLst/>
              <a:cxnLst/>
              <a:rect l="l" t="t" r="r" b="b"/>
              <a:pathLst>
                <a:path w="7225" h="12589" extrusionOk="0">
                  <a:moveTo>
                    <a:pt x="1673" y="1"/>
                  </a:moveTo>
                  <a:cubicBezTo>
                    <a:pt x="1061" y="1"/>
                    <a:pt x="263" y="444"/>
                    <a:pt x="69" y="768"/>
                  </a:cubicBezTo>
                  <a:cubicBezTo>
                    <a:pt x="0" y="906"/>
                    <a:pt x="69" y="975"/>
                    <a:pt x="173" y="1010"/>
                  </a:cubicBezTo>
                  <a:lnTo>
                    <a:pt x="173" y="1044"/>
                  </a:lnTo>
                  <a:cubicBezTo>
                    <a:pt x="207" y="1056"/>
                    <a:pt x="234" y="1063"/>
                    <a:pt x="255" y="1063"/>
                  </a:cubicBezTo>
                  <a:cubicBezTo>
                    <a:pt x="296" y="1063"/>
                    <a:pt x="311" y="1033"/>
                    <a:pt x="311" y="940"/>
                  </a:cubicBezTo>
                  <a:cubicBezTo>
                    <a:pt x="311" y="837"/>
                    <a:pt x="380" y="733"/>
                    <a:pt x="484" y="664"/>
                  </a:cubicBezTo>
                  <a:cubicBezTo>
                    <a:pt x="764" y="415"/>
                    <a:pt x="1099" y="278"/>
                    <a:pt x="1491" y="278"/>
                  </a:cubicBezTo>
                  <a:cubicBezTo>
                    <a:pt x="1535" y="278"/>
                    <a:pt x="1579" y="280"/>
                    <a:pt x="1625" y="284"/>
                  </a:cubicBezTo>
                  <a:cubicBezTo>
                    <a:pt x="2350" y="284"/>
                    <a:pt x="2869" y="768"/>
                    <a:pt x="3457" y="1044"/>
                  </a:cubicBezTo>
                  <a:cubicBezTo>
                    <a:pt x="3526" y="1079"/>
                    <a:pt x="3526" y="1148"/>
                    <a:pt x="3595" y="1217"/>
                  </a:cubicBezTo>
                  <a:cubicBezTo>
                    <a:pt x="3871" y="1493"/>
                    <a:pt x="4010" y="1874"/>
                    <a:pt x="4321" y="2116"/>
                  </a:cubicBezTo>
                  <a:cubicBezTo>
                    <a:pt x="4632" y="2358"/>
                    <a:pt x="4805" y="2669"/>
                    <a:pt x="4735" y="3083"/>
                  </a:cubicBezTo>
                  <a:cubicBezTo>
                    <a:pt x="4701" y="3395"/>
                    <a:pt x="4805" y="3602"/>
                    <a:pt x="5047" y="3844"/>
                  </a:cubicBezTo>
                  <a:cubicBezTo>
                    <a:pt x="5530" y="4190"/>
                    <a:pt x="5565" y="4535"/>
                    <a:pt x="5323" y="5054"/>
                  </a:cubicBezTo>
                  <a:cubicBezTo>
                    <a:pt x="5221" y="5308"/>
                    <a:pt x="5157" y="5394"/>
                    <a:pt x="4965" y="5394"/>
                  </a:cubicBezTo>
                  <a:cubicBezTo>
                    <a:pt x="4896" y="5394"/>
                    <a:pt x="4810" y="5383"/>
                    <a:pt x="4701" y="5365"/>
                  </a:cubicBezTo>
                  <a:lnTo>
                    <a:pt x="4701" y="5365"/>
                  </a:lnTo>
                  <a:cubicBezTo>
                    <a:pt x="4943" y="5641"/>
                    <a:pt x="4839" y="5849"/>
                    <a:pt x="4632" y="6021"/>
                  </a:cubicBezTo>
                  <a:cubicBezTo>
                    <a:pt x="4632" y="6056"/>
                    <a:pt x="4632" y="6091"/>
                    <a:pt x="4632" y="6125"/>
                  </a:cubicBezTo>
                  <a:cubicBezTo>
                    <a:pt x="4684" y="6125"/>
                    <a:pt x="4755" y="6067"/>
                    <a:pt x="4816" y="6067"/>
                  </a:cubicBezTo>
                  <a:cubicBezTo>
                    <a:pt x="4837" y="6067"/>
                    <a:pt x="4856" y="6073"/>
                    <a:pt x="4874" y="6091"/>
                  </a:cubicBezTo>
                  <a:cubicBezTo>
                    <a:pt x="4977" y="6160"/>
                    <a:pt x="4908" y="6263"/>
                    <a:pt x="4874" y="6367"/>
                  </a:cubicBezTo>
                  <a:cubicBezTo>
                    <a:pt x="4874" y="6367"/>
                    <a:pt x="4874" y="6367"/>
                    <a:pt x="4874" y="6402"/>
                  </a:cubicBezTo>
                  <a:cubicBezTo>
                    <a:pt x="4459" y="7024"/>
                    <a:pt x="4044" y="7646"/>
                    <a:pt x="3180" y="7715"/>
                  </a:cubicBezTo>
                  <a:cubicBezTo>
                    <a:pt x="2938" y="7750"/>
                    <a:pt x="2696" y="7819"/>
                    <a:pt x="2420" y="8026"/>
                  </a:cubicBezTo>
                  <a:cubicBezTo>
                    <a:pt x="2451" y="8034"/>
                    <a:pt x="2481" y="8038"/>
                    <a:pt x="2511" y="8038"/>
                  </a:cubicBezTo>
                  <a:cubicBezTo>
                    <a:pt x="2684" y="8038"/>
                    <a:pt x="2819" y="7918"/>
                    <a:pt x="2969" y="7918"/>
                  </a:cubicBezTo>
                  <a:cubicBezTo>
                    <a:pt x="3014" y="7918"/>
                    <a:pt x="3061" y="7929"/>
                    <a:pt x="3111" y="7957"/>
                  </a:cubicBezTo>
                  <a:cubicBezTo>
                    <a:pt x="2885" y="8083"/>
                    <a:pt x="2696" y="8244"/>
                    <a:pt x="2463" y="8244"/>
                  </a:cubicBezTo>
                  <a:cubicBezTo>
                    <a:pt x="2376" y="8244"/>
                    <a:pt x="2282" y="8221"/>
                    <a:pt x="2178" y="8165"/>
                  </a:cubicBezTo>
                  <a:cubicBezTo>
                    <a:pt x="2178" y="8147"/>
                    <a:pt x="2134" y="8130"/>
                    <a:pt x="2100" y="8130"/>
                  </a:cubicBezTo>
                  <a:cubicBezTo>
                    <a:pt x="2065" y="8130"/>
                    <a:pt x="2039" y="8147"/>
                    <a:pt x="2074" y="8199"/>
                  </a:cubicBezTo>
                  <a:cubicBezTo>
                    <a:pt x="2143" y="8406"/>
                    <a:pt x="2039" y="8372"/>
                    <a:pt x="1936" y="8406"/>
                  </a:cubicBezTo>
                  <a:cubicBezTo>
                    <a:pt x="1867" y="8406"/>
                    <a:pt x="1763" y="8406"/>
                    <a:pt x="1763" y="8545"/>
                  </a:cubicBezTo>
                  <a:cubicBezTo>
                    <a:pt x="1826" y="8583"/>
                    <a:pt x="1885" y="8598"/>
                    <a:pt x="1943" y="8598"/>
                  </a:cubicBezTo>
                  <a:cubicBezTo>
                    <a:pt x="2042" y="8598"/>
                    <a:pt x="2137" y="8554"/>
                    <a:pt x="2247" y="8510"/>
                  </a:cubicBezTo>
                  <a:cubicBezTo>
                    <a:pt x="2869" y="8337"/>
                    <a:pt x="3491" y="8026"/>
                    <a:pt x="4010" y="7646"/>
                  </a:cubicBezTo>
                  <a:cubicBezTo>
                    <a:pt x="4181" y="7532"/>
                    <a:pt x="4329" y="7464"/>
                    <a:pt x="4513" y="7464"/>
                  </a:cubicBezTo>
                  <a:cubicBezTo>
                    <a:pt x="4551" y="7464"/>
                    <a:pt x="4590" y="7467"/>
                    <a:pt x="4632" y="7473"/>
                  </a:cubicBezTo>
                  <a:cubicBezTo>
                    <a:pt x="4805" y="7508"/>
                    <a:pt x="4977" y="7508"/>
                    <a:pt x="5150" y="7542"/>
                  </a:cubicBezTo>
                  <a:cubicBezTo>
                    <a:pt x="5358" y="7577"/>
                    <a:pt x="5600" y="7646"/>
                    <a:pt x="5738" y="7784"/>
                  </a:cubicBezTo>
                  <a:cubicBezTo>
                    <a:pt x="6187" y="8234"/>
                    <a:pt x="6464" y="8787"/>
                    <a:pt x="6637" y="9374"/>
                  </a:cubicBezTo>
                  <a:cubicBezTo>
                    <a:pt x="6706" y="9478"/>
                    <a:pt x="6706" y="9651"/>
                    <a:pt x="6498" y="9720"/>
                  </a:cubicBezTo>
                  <a:cubicBezTo>
                    <a:pt x="6325" y="9755"/>
                    <a:pt x="6325" y="9858"/>
                    <a:pt x="6429" y="9996"/>
                  </a:cubicBezTo>
                  <a:cubicBezTo>
                    <a:pt x="6740" y="10377"/>
                    <a:pt x="6844" y="10861"/>
                    <a:pt x="6913" y="11345"/>
                  </a:cubicBezTo>
                  <a:cubicBezTo>
                    <a:pt x="6982" y="11863"/>
                    <a:pt x="6844" y="12312"/>
                    <a:pt x="6291" y="12520"/>
                  </a:cubicBezTo>
                  <a:cubicBezTo>
                    <a:pt x="6256" y="12554"/>
                    <a:pt x="6256" y="12589"/>
                    <a:pt x="6256" y="12589"/>
                  </a:cubicBezTo>
                  <a:cubicBezTo>
                    <a:pt x="6878" y="12589"/>
                    <a:pt x="7224" y="11932"/>
                    <a:pt x="7155" y="11414"/>
                  </a:cubicBezTo>
                  <a:cubicBezTo>
                    <a:pt x="7086" y="11033"/>
                    <a:pt x="7086" y="10619"/>
                    <a:pt x="6878" y="10273"/>
                  </a:cubicBezTo>
                  <a:cubicBezTo>
                    <a:pt x="6740" y="10066"/>
                    <a:pt x="6706" y="9858"/>
                    <a:pt x="6844" y="9616"/>
                  </a:cubicBezTo>
                  <a:cubicBezTo>
                    <a:pt x="6913" y="9478"/>
                    <a:pt x="6913" y="9271"/>
                    <a:pt x="6809" y="9098"/>
                  </a:cubicBezTo>
                  <a:cubicBezTo>
                    <a:pt x="6775" y="8994"/>
                    <a:pt x="6740" y="8856"/>
                    <a:pt x="6706" y="8752"/>
                  </a:cubicBezTo>
                  <a:cubicBezTo>
                    <a:pt x="6498" y="8337"/>
                    <a:pt x="6325" y="7888"/>
                    <a:pt x="5876" y="7611"/>
                  </a:cubicBezTo>
                  <a:cubicBezTo>
                    <a:pt x="5669" y="7439"/>
                    <a:pt x="5427" y="7335"/>
                    <a:pt x="5150" y="7300"/>
                  </a:cubicBezTo>
                  <a:cubicBezTo>
                    <a:pt x="4563" y="7197"/>
                    <a:pt x="4563" y="7197"/>
                    <a:pt x="4874" y="6713"/>
                  </a:cubicBezTo>
                  <a:cubicBezTo>
                    <a:pt x="5012" y="6505"/>
                    <a:pt x="5150" y="6229"/>
                    <a:pt x="5116" y="5952"/>
                  </a:cubicBezTo>
                  <a:cubicBezTo>
                    <a:pt x="5116" y="5745"/>
                    <a:pt x="5219" y="5572"/>
                    <a:pt x="5323" y="5399"/>
                  </a:cubicBezTo>
                  <a:cubicBezTo>
                    <a:pt x="5911" y="4673"/>
                    <a:pt x="5911" y="4328"/>
                    <a:pt x="5288" y="3602"/>
                  </a:cubicBezTo>
                  <a:cubicBezTo>
                    <a:pt x="5081" y="3395"/>
                    <a:pt x="4977" y="3153"/>
                    <a:pt x="4943" y="2842"/>
                  </a:cubicBezTo>
                  <a:cubicBezTo>
                    <a:pt x="4943" y="2703"/>
                    <a:pt x="4908" y="2530"/>
                    <a:pt x="4839" y="2427"/>
                  </a:cubicBezTo>
                  <a:cubicBezTo>
                    <a:pt x="4424" y="1943"/>
                    <a:pt x="4079" y="1459"/>
                    <a:pt x="3733" y="940"/>
                  </a:cubicBezTo>
                  <a:cubicBezTo>
                    <a:pt x="3698" y="906"/>
                    <a:pt x="3664" y="837"/>
                    <a:pt x="3595" y="802"/>
                  </a:cubicBezTo>
                  <a:cubicBezTo>
                    <a:pt x="3042" y="422"/>
                    <a:pt x="2489" y="76"/>
                    <a:pt x="1797" y="7"/>
                  </a:cubicBezTo>
                  <a:cubicBezTo>
                    <a:pt x="1757" y="3"/>
                    <a:pt x="1715" y="1"/>
                    <a:pt x="16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39"/>
            <p:cNvSpPr/>
            <p:nvPr/>
          </p:nvSpPr>
          <p:spPr>
            <a:xfrm>
              <a:off x="2363872" y="1360662"/>
              <a:ext cx="56491" cy="46838"/>
            </a:xfrm>
            <a:custGeom>
              <a:avLst/>
              <a:gdLst/>
              <a:ahLst/>
              <a:cxnLst/>
              <a:rect l="l" t="t" r="r" b="b"/>
              <a:pathLst>
                <a:path w="5981" h="4959" extrusionOk="0">
                  <a:moveTo>
                    <a:pt x="4534" y="0"/>
                  </a:moveTo>
                  <a:cubicBezTo>
                    <a:pt x="4475" y="0"/>
                    <a:pt x="4437" y="62"/>
                    <a:pt x="4460" y="154"/>
                  </a:cubicBezTo>
                  <a:cubicBezTo>
                    <a:pt x="4564" y="396"/>
                    <a:pt x="4391" y="500"/>
                    <a:pt x="4218" y="569"/>
                  </a:cubicBezTo>
                  <a:cubicBezTo>
                    <a:pt x="3939" y="724"/>
                    <a:pt x="3633" y="851"/>
                    <a:pt x="3299" y="851"/>
                  </a:cubicBezTo>
                  <a:cubicBezTo>
                    <a:pt x="3260" y="851"/>
                    <a:pt x="3221" y="849"/>
                    <a:pt x="3181" y="845"/>
                  </a:cubicBezTo>
                  <a:cubicBezTo>
                    <a:pt x="2904" y="845"/>
                    <a:pt x="2904" y="880"/>
                    <a:pt x="2904" y="1191"/>
                  </a:cubicBezTo>
                  <a:cubicBezTo>
                    <a:pt x="2904" y="1398"/>
                    <a:pt x="2801" y="1606"/>
                    <a:pt x="2593" y="1640"/>
                  </a:cubicBezTo>
                  <a:cubicBezTo>
                    <a:pt x="2248" y="1640"/>
                    <a:pt x="1971" y="1779"/>
                    <a:pt x="1729" y="2021"/>
                  </a:cubicBezTo>
                  <a:cubicBezTo>
                    <a:pt x="1695" y="2021"/>
                    <a:pt x="1660" y="2021"/>
                    <a:pt x="1625" y="2055"/>
                  </a:cubicBezTo>
                  <a:cubicBezTo>
                    <a:pt x="1418" y="2090"/>
                    <a:pt x="1280" y="2228"/>
                    <a:pt x="1142" y="2332"/>
                  </a:cubicBezTo>
                  <a:cubicBezTo>
                    <a:pt x="969" y="2539"/>
                    <a:pt x="796" y="2746"/>
                    <a:pt x="623" y="2954"/>
                  </a:cubicBezTo>
                  <a:cubicBezTo>
                    <a:pt x="312" y="3403"/>
                    <a:pt x="70" y="3922"/>
                    <a:pt x="35" y="4509"/>
                  </a:cubicBezTo>
                  <a:cubicBezTo>
                    <a:pt x="1" y="4889"/>
                    <a:pt x="70" y="4959"/>
                    <a:pt x="519" y="4959"/>
                  </a:cubicBezTo>
                  <a:cubicBezTo>
                    <a:pt x="208" y="4786"/>
                    <a:pt x="243" y="4544"/>
                    <a:pt x="277" y="4302"/>
                  </a:cubicBezTo>
                  <a:cubicBezTo>
                    <a:pt x="381" y="3714"/>
                    <a:pt x="692" y="3230"/>
                    <a:pt x="1072" y="2781"/>
                  </a:cubicBezTo>
                  <a:cubicBezTo>
                    <a:pt x="1129" y="2696"/>
                    <a:pt x="1186" y="2634"/>
                    <a:pt x="1282" y="2634"/>
                  </a:cubicBezTo>
                  <a:cubicBezTo>
                    <a:pt x="1302" y="2634"/>
                    <a:pt x="1324" y="2637"/>
                    <a:pt x="1349" y="2643"/>
                  </a:cubicBezTo>
                  <a:cubicBezTo>
                    <a:pt x="1387" y="2654"/>
                    <a:pt x="1422" y="2658"/>
                    <a:pt x="1456" y="2658"/>
                  </a:cubicBezTo>
                  <a:cubicBezTo>
                    <a:pt x="1635" y="2658"/>
                    <a:pt x="1756" y="2517"/>
                    <a:pt x="1902" y="2401"/>
                  </a:cubicBezTo>
                  <a:cubicBezTo>
                    <a:pt x="1867" y="2401"/>
                    <a:pt x="1833" y="2409"/>
                    <a:pt x="1807" y="2409"/>
                  </a:cubicBezTo>
                  <a:cubicBezTo>
                    <a:pt x="1781" y="2409"/>
                    <a:pt x="1764" y="2401"/>
                    <a:pt x="1764" y="2366"/>
                  </a:cubicBezTo>
                  <a:cubicBezTo>
                    <a:pt x="1695" y="2297"/>
                    <a:pt x="1798" y="2263"/>
                    <a:pt x="1833" y="2263"/>
                  </a:cubicBezTo>
                  <a:cubicBezTo>
                    <a:pt x="2179" y="2055"/>
                    <a:pt x="2593" y="2021"/>
                    <a:pt x="2939" y="1779"/>
                  </a:cubicBezTo>
                  <a:cubicBezTo>
                    <a:pt x="3043" y="1710"/>
                    <a:pt x="3077" y="1675"/>
                    <a:pt x="3077" y="1571"/>
                  </a:cubicBezTo>
                  <a:cubicBezTo>
                    <a:pt x="3077" y="1329"/>
                    <a:pt x="3181" y="1122"/>
                    <a:pt x="3423" y="1087"/>
                  </a:cubicBezTo>
                  <a:cubicBezTo>
                    <a:pt x="3838" y="1053"/>
                    <a:pt x="4149" y="880"/>
                    <a:pt x="4494" y="673"/>
                  </a:cubicBezTo>
                  <a:cubicBezTo>
                    <a:pt x="4534" y="646"/>
                    <a:pt x="4574" y="635"/>
                    <a:pt x="4613" y="635"/>
                  </a:cubicBezTo>
                  <a:cubicBezTo>
                    <a:pt x="4677" y="635"/>
                    <a:pt x="4741" y="664"/>
                    <a:pt x="4805" y="707"/>
                  </a:cubicBezTo>
                  <a:cubicBezTo>
                    <a:pt x="5566" y="1364"/>
                    <a:pt x="5842" y="2228"/>
                    <a:pt x="5324" y="3058"/>
                  </a:cubicBezTo>
                  <a:cubicBezTo>
                    <a:pt x="5255" y="3161"/>
                    <a:pt x="5186" y="3265"/>
                    <a:pt x="5220" y="3472"/>
                  </a:cubicBezTo>
                  <a:cubicBezTo>
                    <a:pt x="5877" y="2746"/>
                    <a:pt x="5981" y="2021"/>
                    <a:pt x="5566" y="1226"/>
                  </a:cubicBezTo>
                  <a:cubicBezTo>
                    <a:pt x="5393" y="880"/>
                    <a:pt x="5082" y="603"/>
                    <a:pt x="4909" y="258"/>
                  </a:cubicBezTo>
                  <a:cubicBezTo>
                    <a:pt x="4875" y="154"/>
                    <a:pt x="4736" y="85"/>
                    <a:pt x="4633" y="50"/>
                  </a:cubicBezTo>
                  <a:cubicBezTo>
                    <a:pt x="4598" y="16"/>
                    <a:pt x="4564" y="0"/>
                    <a:pt x="45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39"/>
            <p:cNvSpPr/>
            <p:nvPr/>
          </p:nvSpPr>
          <p:spPr>
            <a:xfrm>
              <a:off x="2383461" y="155374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39"/>
            <p:cNvSpPr/>
            <p:nvPr/>
          </p:nvSpPr>
          <p:spPr>
            <a:xfrm>
              <a:off x="2352453" y="1553746"/>
              <a:ext cx="34937" cy="50701"/>
            </a:xfrm>
            <a:custGeom>
              <a:avLst/>
              <a:gdLst/>
              <a:ahLst/>
              <a:cxnLst/>
              <a:rect l="l" t="t" r="r" b="b"/>
              <a:pathLst>
                <a:path w="3699" h="5368" extrusionOk="0">
                  <a:moveTo>
                    <a:pt x="1834" y="3665"/>
                  </a:moveTo>
                  <a:cubicBezTo>
                    <a:pt x="1833" y="3676"/>
                    <a:pt x="1832" y="3687"/>
                    <a:pt x="1832" y="3699"/>
                  </a:cubicBezTo>
                  <a:lnTo>
                    <a:pt x="1867" y="3665"/>
                  </a:lnTo>
                  <a:close/>
                  <a:moveTo>
                    <a:pt x="3318" y="1"/>
                  </a:moveTo>
                  <a:lnTo>
                    <a:pt x="3318" y="1"/>
                  </a:lnTo>
                  <a:cubicBezTo>
                    <a:pt x="2731" y="1522"/>
                    <a:pt x="1521" y="3630"/>
                    <a:pt x="1072" y="3872"/>
                  </a:cubicBezTo>
                  <a:cubicBezTo>
                    <a:pt x="1175" y="3596"/>
                    <a:pt x="1383" y="3354"/>
                    <a:pt x="1417" y="3077"/>
                  </a:cubicBezTo>
                  <a:lnTo>
                    <a:pt x="1417" y="3077"/>
                  </a:lnTo>
                  <a:cubicBezTo>
                    <a:pt x="1210" y="3146"/>
                    <a:pt x="1175" y="3354"/>
                    <a:pt x="1106" y="3492"/>
                  </a:cubicBezTo>
                  <a:cubicBezTo>
                    <a:pt x="830" y="4045"/>
                    <a:pt x="622" y="4598"/>
                    <a:pt x="173" y="5013"/>
                  </a:cubicBezTo>
                  <a:cubicBezTo>
                    <a:pt x="138" y="5047"/>
                    <a:pt x="104" y="5082"/>
                    <a:pt x="104" y="5151"/>
                  </a:cubicBezTo>
                  <a:cubicBezTo>
                    <a:pt x="104" y="5151"/>
                    <a:pt x="69" y="5186"/>
                    <a:pt x="69" y="5186"/>
                  </a:cubicBezTo>
                  <a:lnTo>
                    <a:pt x="0" y="5255"/>
                  </a:lnTo>
                  <a:lnTo>
                    <a:pt x="104" y="5255"/>
                  </a:lnTo>
                  <a:cubicBezTo>
                    <a:pt x="69" y="5289"/>
                    <a:pt x="35" y="5324"/>
                    <a:pt x="0" y="5324"/>
                  </a:cubicBezTo>
                  <a:lnTo>
                    <a:pt x="0" y="5358"/>
                  </a:lnTo>
                  <a:cubicBezTo>
                    <a:pt x="25" y="5365"/>
                    <a:pt x="47" y="5367"/>
                    <a:pt x="67" y="5367"/>
                  </a:cubicBezTo>
                  <a:cubicBezTo>
                    <a:pt x="162" y="5367"/>
                    <a:pt x="214" y="5305"/>
                    <a:pt x="242" y="5220"/>
                  </a:cubicBezTo>
                  <a:cubicBezTo>
                    <a:pt x="380" y="5047"/>
                    <a:pt x="484" y="4874"/>
                    <a:pt x="622" y="4667"/>
                  </a:cubicBezTo>
                  <a:cubicBezTo>
                    <a:pt x="726" y="4494"/>
                    <a:pt x="864" y="4287"/>
                    <a:pt x="1141" y="4149"/>
                  </a:cubicBezTo>
                  <a:lnTo>
                    <a:pt x="1141" y="4149"/>
                  </a:lnTo>
                  <a:cubicBezTo>
                    <a:pt x="1037" y="4494"/>
                    <a:pt x="726" y="4633"/>
                    <a:pt x="691" y="4944"/>
                  </a:cubicBezTo>
                  <a:cubicBezTo>
                    <a:pt x="795" y="4944"/>
                    <a:pt x="830" y="4909"/>
                    <a:pt x="864" y="4840"/>
                  </a:cubicBezTo>
                  <a:cubicBezTo>
                    <a:pt x="1210" y="4494"/>
                    <a:pt x="1452" y="4010"/>
                    <a:pt x="1832" y="3665"/>
                  </a:cubicBezTo>
                  <a:lnTo>
                    <a:pt x="1834" y="3665"/>
                  </a:lnTo>
                  <a:cubicBezTo>
                    <a:pt x="1844" y="3549"/>
                    <a:pt x="1910" y="3486"/>
                    <a:pt x="2005" y="3423"/>
                  </a:cubicBezTo>
                  <a:cubicBezTo>
                    <a:pt x="2074" y="3250"/>
                    <a:pt x="2143" y="3077"/>
                    <a:pt x="2212" y="2939"/>
                  </a:cubicBezTo>
                  <a:cubicBezTo>
                    <a:pt x="2696" y="2075"/>
                    <a:pt x="3215" y="1211"/>
                    <a:pt x="3699" y="312"/>
                  </a:cubicBezTo>
                  <a:cubicBezTo>
                    <a:pt x="3526" y="312"/>
                    <a:pt x="3526" y="588"/>
                    <a:pt x="3353" y="588"/>
                  </a:cubicBezTo>
                  <a:cubicBezTo>
                    <a:pt x="3284" y="381"/>
                    <a:pt x="3353" y="174"/>
                    <a:pt x="3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39"/>
            <p:cNvSpPr/>
            <p:nvPr/>
          </p:nvSpPr>
          <p:spPr>
            <a:xfrm>
              <a:off x="2365837" y="15828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39"/>
            <p:cNvSpPr/>
            <p:nvPr/>
          </p:nvSpPr>
          <p:spPr>
            <a:xfrm>
              <a:off x="2309687" y="1636021"/>
              <a:ext cx="54857" cy="13393"/>
            </a:xfrm>
            <a:custGeom>
              <a:avLst/>
              <a:gdLst/>
              <a:ahLst/>
              <a:cxnLst/>
              <a:rect l="l" t="t" r="r" b="b"/>
              <a:pathLst>
                <a:path w="5808" h="1418" extrusionOk="0">
                  <a:moveTo>
                    <a:pt x="5807" y="0"/>
                  </a:moveTo>
                  <a:lnTo>
                    <a:pt x="5807" y="0"/>
                  </a:lnTo>
                  <a:cubicBezTo>
                    <a:pt x="5185" y="69"/>
                    <a:pt x="4597" y="208"/>
                    <a:pt x="4010" y="311"/>
                  </a:cubicBezTo>
                  <a:cubicBezTo>
                    <a:pt x="2834" y="484"/>
                    <a:pt x="1694" y="726"/>
                    <a:pt x="588" y="1106"/>
                  </a:cubicBezTo>
                  <a:cubicBezTo>
                    <a:pt x="380" y="1175"/>
                    <a:pt x="173" y="1245"/>
                    <a:pt x="0" y="1417"/>
                  </a:cubicBezTo>
                  <a:cubicBezTo>
                    <a:pt x="138" y="1417"/>
                    <a:pt x="242" y="1383"/>
                    <a:pt x="380" y="1348"/>
                  </a:cubicBezTo>
                  <a:cubicBezTo>
                    <a:pt x="761" y="1175"/>
                    <a:pt x="1141" y="1003"/>
                    <a:pt x="1521" y="933"/>
                  </a:cubicBezTo>
                  <a:cubicBezTo>
                    <a:pt x="2627" y="691"/>
                    <a:pt x="3733" y="484"/>
                    <a:pt x="4839" y="277"/>
                  </a:cubicBezTo>
                  <a:cubicBezTo>
                    <a:pt x="5185" y="208"/>
                    <a:pt x="5531" y="208"/>
                    <a:pt x="58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39"/>
            <p:cNvSpPr/>
            <p:nvPr/>
          </p:nvSpPr>
          <p:spPr>
            <a:xfrm>
              <a:off x="2309687" y="164940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39"/>
            <p:cNvSpPr/>
            <p:nvPr/>
          </p:nvSpPr>
          <p:spPr>
            <a:xfrm>
              <a:off x="2306419" y="1252743"/>
              <a:ext cx="12411" cy="34295"/>
            </a:xfrm>
            <a:custGeom>
              <a:avLst/>
              <a:gdLst/>
              <a:ahLst/>
              <a:cxnLst/>
              <a:rect l="l" t="t" r="r" b="b"/>
              <a:pathLst>
                <a:path w="1314" h="3631" extrusionOk="0">
                  <a:moveTo>
                    <a:pt x="1314" y="1"/>
                  </a:moveTo>
                  <a:lnTo>
                    <a:pt x="1314" y="1"/>
                  </a:lnTo>
                  <a:cubicBezTo>
                    <a:pt x="1141" y="104"/>
                    <a:pt x="1107" y="277"/>
                    <a:pt x="1037" y="416"/>
                  </a:cubicBezTo>
                  <a:cubicBezTo>
                    <a:pt x="830" y="899"/>
                    <a:pt x="657" y="1383"/>
                    <a:pt x="450" y="1867"/>
                  </a:cubicBezTo>
                  <a:cubicBezTo>
                    <a:pt x="242" y="2282"/>
                    <a:pt x="139" y="2766"/>
                    <a:pt x="35" y="3181"/>
                  </a:cubicBezTo>
                  <a:cubicBezTo>
                    <a:pt x="0" y="3319"/>
                    <a:pt x="35" y="3423"/>
                    <a:pt x="35" y="3561"/>
                  </a:cubicBezTo>
                  <a:cubicBezTo>
                    <a:pt x="35" y="3561"/>
                    <a:pt x="70" y="3596"/>
                    <a:pt x="104" y="3630"/>
                  </a:cubicBezTo>
                  <a:cubicBezTo>
                    <a:pt x="139" y="3630"/>
                    <a:pt x="173" y="3596"/>
                    <a:pt x="173" y="3561"/>
                  </a:cubicBezTo>
                  <a:cubicBezTo>
                    <a:pt x="208" y="3526"/>
                    <a:pt x="242" y="3457"/>
                    <a:pt x="242" y="3423"/>
                  </a:cubicBezTo>
                  <a:cubicBezTo>
                    <a:pt x="484" y="2420"/>
                    <a:pt x="761" y="1452"/>
                    <a:pt x="1141" y="519"/>
                  </a:cubicBezTo>
                  <a:cubicBezTo>
                    <a:pt x="1210" y="346"/>
                    <a:pt x="1314" y="208"/>
                    <a:pt x="13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39"/>
            <p:cNvSpPr/>
            <p:nvPr/>
          </p:nvSpPr>
          <p:spPr>
            <a:xfrm>
              <a:off x="2318820" y="12527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39"/>
            <p:cNvSpPr/>
            <p:nvPr/>
          </p:nvSpPr>
          <p:spPr>
            <a:xfrm>
              <a:off x="2274428" y="1676824"/>
              <a:ext cx="29062" cy="5884"/>
            </a:xfrm>
            <a:custGeom>
              <a:avLst/>
              <a:gdLst/>
              <a:ahLst/>
              <a:cxnLst/>
              <a:rect l="l" t="t" r="r" b="b"/>
              <a:pathLst>
                <a:path w="3077" h="623" extrusionOk="0">
                  <a:moveTo>
                    <a:pt x="173" y="1"/>
                  </a:moveTo>
                  <a:cubicBezTo>
                    <a:pt x="104" y="1"/>
                    <a:pt x="0" y="1"/>
                    <a:pt x="0" y="139"/>
                  </a:cubicBezTo>
                  <a:cubicBezTo>
                    <a:pt x="104" y="174"/>
                    <a:pt x="277" y="208"/>
                    <a:pt x="277" y="208"/>
                  </a:cubicBezTo>
                  <a:cubicBezTo>
                    <a:pt x="256" y="395"/>
                    <a:pt x="322" y="432"/>
                    <a:pt x="416" y="432"/>
                  </a:cubicBezTo>
                  <a:cubicBezTo>
                    <a:pt x="478" y="432"/>
                    <a:pt x="553" y="416"/>
                    <a:pt x="622" y="416"/>
                  </a:cubicBezTo>
                  <a:cubicBezTo>
                    <a:pt x="899" y="416"/>
                    <a:pt x="1210" y="416"/>
                    <a:pt x="1486" y="485"/>
                  </a:cubicBezTo>
                  <a:cubicBezTo>
                    <a:pt x="1517" y="423"/>
                    <a:pt x="1466" y="306"/>
                    <a:pt x="1601" y="306"/>
                  </a:cubicBezTo>
                  <a:cubicBezTo>
                    <a:pt x="1618" y="306"/>
                    <a:pt x="1637" y="308"/>
                    <a:pt x="1659" y="312"/>
                  </a:cubicBezTo>
                  <a:cubicBezTo>
                    <a:pt x="2143" y="381"/>
                    <a:pt x="2592" y="519"/>
                    <a:pt x="3076" y="623"/>
                  </a:cubicBezTo>
                  <a:cubicBezTo>
                    <a:pt x="2973" y="519"/>
                    <a:pt x="2834" y="450"/>
                    <a:pt x="2696" y="416"/>
                  </a:cubicBezTo>
                  <a:cubicBezTo>
                    <a:pt x="1901" y="174"/>
                    <a:pt x="1037" y="35"/>
                    <a:pt x="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39"/>
            <p:cNvSpPr/>
            <p:nvPr/>
          </p:nvSpPr>
          <p:spPr>
            <a:xfrm>
              <a:off x="2299562" y="1283109"/>
              <a:ext cx="16661" cy="17927"/>
            </a:xfrm>
            <a:custGeom>
              <a:avLst/>
              <a:gdLst/>
              <a:ahLst/>
              <a:cxnLst/>
              <a:rect l="l" t="t" r="r" b="b"/>
              <a:pathLst>
                <a:path w="1764" h="1898" extrusionOk="0">
                  <a:moveTo>
                    <a:pt x="1763" y="0"/>
                  </a:moveTo>
                  <a:lnTo>
                    <a:pt x="1763" y="0"/>
                  </a:lnTo>
                  <a:cubicBezTo>
                    <a:pt x="1072" y="415"/>
                    <a:pt x="588" y="1037"/>
                    <a:pt x="70" y="1625"/>
                  </a:cubicBezTo>
                  <a:cubicBezTo>
                    <a:pt x="1" y="1694"/>
                    <a:pt x="1" y="1763"/>
                    <a:pt x="70" y="1832"/>
                  </a:cubicBezTo>
                  <a:cubicBezTo>
                    <a:pt x="117" y="1879"/>
                    <a:pt x="156" y="1898"/>
                    <a:pt x="192" y="1898"/>
                  </a:cubicBezTo>
                  <a:cubicBezTo>
                    <a:pt x="236" y="1898"/>
                    <a:pt x="274" y="1870"/>
                    <a:pt x="312" y="1832"/>
                  </a:cubicBezTo>
                  <a:cubicBezTo>
                    <a:pt x="381" y="1729"/>
                    <a:pt x="450" y="1625"/>
                    <a:pt x="484" y="1521"/>
                  </a:cubicBezTo>
                  <a:lnTo>
                    <a:pt x="484" y="1556"/>
                  </a:lnTo>
                  <a:cubicBezTo>
                    <a:pt x="657" y="1210"/>
                    <a:pt x="899" y="899"/>
                    <a:pt x="1176" y="657"/>
                  </a:cubicBezTo>
                  <a:cubicBezTo>
                    <a:pt x="1383" y="415"/>
                    <a:pt x="1556" y="208"/>
                    <a:pt x="17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39"/>
            <p:cNvSpPr/>
            <p:nvPr/>
          </p:nvSpPr>
          <p:spPr>
            <a:xfrm>
              <a:off x="2310008" y="1279520"/>
              <a:ext cx="17643" cy="15027"/>
            </a:xfrm>
            <a:custGeom>
              <a:avLst/>
              <a:gdLst/>
              <a:ahLst/>
              <a:cxnLst/>
              <a:rect l="l" t="t" r="r" b="b"/>
              <a:pathLst>
                <a:path w="1868" h="1591" extrusionOk="0">
                  <a:moveTo>
                    <a:pt x="1867" y="0"/>
                  </a:moveTo>
                  <a:lnTo>
                    <a:pt x="1867" y="0"/>
                  </a:lnTo>
                  <a:cubicBezTo>
                    <a:pt x="1107" y="277"/>
                    <a:pt x="588" y="864"/>
                    <a:pt x="35" y="1417"/>
                  </a:cubicBezTo>
                  <a:cubicBezTo>
                    <a:pt x="1" y="1452"/>
                    <a:pt x="35" y="1521"/>
                    <a:pt x="35" y="1556"/>
                  </a:cubicBezTo>
                  <a:cubicBezTo>
                    <a:pt x="70" y="1590"/>
                    <a:pt x="139" y="1590"/>
                    <a:pt x="173" y="1590"/>
                  </a:cubicBezTo>
                  <a:cubicBezTo>
                    <a:pt x="208" y="1556"/>
                    <a:pt x="277" y="1521"/>
                    <a:pt x="312" y="1452"/>
                  </a:cubicBezTo>
                  <a:cubicBezTo>
                    <a:pt x="796" y="933"/>
                    <a:pt x="1314" y="449"/>
                    <a:pt x="18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39"/>
            <p:cNvSpPr/>
            <p:nvPr/>
          </p:nvSpPr>
          <p:spPr>
            <a:xfrm>
              <a:off x="2300865" y="1290287"/>
              <a:ext cx="21232" cy="17492"/>
            </a:xfrm>
            <a:custGeom>
              <a:avLst/>
              <a:gdLst/>
              <a:ahLst/>
              <a:cxnLst/>
              <a:rect l="l" t="t" r="r" b="b"/>
              <a:pathLst>
                <a:path w="2248" h="1852" extrusionOk="0">
                  <a:moveTo>
                    <a:pt x="2213" y="1"/>
                  </a:moveTo>
                  <a:cubicBezTo>
                    <a:pt x="1764" y="243"/>
                    <a:pt x="1349" y="519"/>
                    <a:pt x="934" y="830"/>
                  </a:cubicBezTo>
                  <a:cubicBezTo>
                    <a:pt x="658" y="1038"/>
                    <a:pt x="416" y="1314"/>
                    <a:pt x="139" y="1556"/>
                  </a:cubicBezTo>
                  <a:cubicBezTo>
                    <a:pt x="70" y="1660"/>
                    <a:pt x="1" y="1729"/>
                    <a:pt x="105" y="1833"/>
                  </a:cubicBezTo>
                  <a:cubicBezTo>
                    <a:pt x="124" y="1846"/>
                    <a:pt x="143" y="1852"/>
                    <a:pt x="160" y="1852"/>
                  </a:cubicBezTo>
                  <a:cubicBezTo>
                    <a:pt x="233" y="1852"/>
                    <a:pt x="284" y="1750"/>
                    <a:pt x="312" y="1694"/>
                  </a:cubicBezTo>
                  <a:cubicBezTo>
                    <a:pt x="519" y="1383"/>
                    <a:pt x="761" y="1141"/>
                    <a:pt x="1072" y="899"/>
                  </a:cubicBezTo>
                  <a:cubicBezTo>
                    <a:pt x="1383" y="657"/>
                    <a:pt x="1729" y="450"/>
                    <a:pt x="2075" y="208"/>
                  </a:cubicBezTo>
                  <a:cubicBezTo>
                    <a:pt x="2144" y="139"/>
                    <a:pt x="2248" y="139"/>
                    <a:pt x="22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39"/>
            <p:cNvSpPr/>
            <p:nvPr/>
          </p:nvSpPr>
          <p:spPr>
            <a:xfrm>
              <a:off x="2276714" y="1698377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39"/>
            <p:cNvSpPr/>
            <p:nvPr/>
          </p:nvSpPr>
          <p:spPr>
            <a:xfrm>
              <a:off x="2371381" y="1400831"/>
              <a:ext cx="12420" cy="8302"/>
            </a:xfrm>
            <a:custGeom>
              <a:avLst/>
              <a:gdLst/>
              <a:ahLst/>
              <a:cxnLst/>
              <a:rect l="l" t="t" r="r" b="b"/>
              <a:pathLst>
                <a:path w="1315" h="879" extrusionOk="0">
                  <a:moveTo>
                    <a:pt x="1058" y="0"/>
                  </a:moveTo>
                  <a:cubicBezTo>
                    <a:pt x="998" y="0"/>
                    <a:pt x="934" y="28"/>
                    <a:pt x="865" y="83"/>
                  </a:cubicBezTo>
                  <a:cubicBezTo>
                    <a:pt x="692" y="222"/>
                    <a:pt x="519" y="256"/>
                    <a:pt x="347" y="325"/>
                  </a:cubicBezTo>
                  <a:cubicBezTo>
                    <a:pt x="1" y="464"/>
                    <a:pt x="1" y="498"/>
                    <a:pt x="174" y="878"/>
                  </a:cubicBezTo>
                  <a:cubicBezTo>
                    <a:pt x="381" y="775"/>
                    <a:pt x="450" y="533"/>
                    <a:pt x="658" y="429"/>
                  </a:cubicBezTo>
                  <a:cubicBezTo>
                    <a:pt x="865" y="360"/>
                    <a:pt x="1107" y="395"/>
                    <a:pt x="1314" y="187"/>
                  </a:cubicBezTo>
                  <a:cubicBezTo>
                    <a:pt x="1231" y="63"/>
                    <a:pt x="1148" y="0"/>
                    <a:pt x="10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39"/>
            <p:cNvSpPr/>
            <p:nvPr/>
          </p:nvSpPr>
          <p:spPr>
            <a:xfrm>
              <a:off x="2386399" y="1487338"/>
              <a:ext cx="9483" cy="12005"/>
            </a:xfrm>
            <a:custGeom>
              <a:avLst/>
              <a:gdLst/>
              <a:ahLst/>
              <a:cxnLst/>
              <a:rect l="l" t="t" r="r" b="b"/>
              <a:pathLst>
                <a:path w="1004" h="1271" extrusionOk="0">
                  <a:moveTo>
                    <a:pt x="109" y="1"/>
                  </a:moveTo>
                  <a:cubicBezTo>
                    <a:pt x="84" y="1"/>
                    <a:pt x="60" y="25"/>
                    <a:pt x="35" y="50"/>
                  </a:cubicBezTo>
                  <a:cubicBezTo>
                    <a:pt x="1" y="119"/>
                    <a:pt x="35" y="153"/>
                    <a:pt x="70" y="188"/>
                  </a:cubicBezTo>
                  <a:cubicBezTo>
                    <a:pt x="208" y="257"/>
                    <a:pt x="312" y="292"/>
                    <a:pt x="450" y="326"/>
                  </a:cubicBezTo>
                  <a:cubicBezTo>
                    <a:pt x="658" y="361"/>
                    <a:pt x="830" y="464"/>
                    <a:pt x="761" y="672"/>
                  </a:cubicBezTo>
                  <a:cubicBezTo>
                    <a:pt x="658" y="914"/>
                    <a:pt x="554" y="1225"/>
                    <a:pt x="174" y="1225"/>
                  </a:cubicBezTo>
                  <a:cubicBezTo>
                    <a:pt x="245" y="1253"/>
                    <a:pt x="317" y="1270"/>
                    <a:pt x="386" y="1270"/>
                  </a:cubicBezTo>
                  <a:cubicBezTo>
                    <a:pt x="484" y="1270"/>
                    <a:pt x="577" y="1237"/>
                    <a:pt x="658" y="1156"/>
                  </a:cubicBezTo>
                  <a:cubicBezTo>
                    <a:pt x="830" y="948"/>
                    <a:pt x="1003" y="776"/>
                    <a:pt x="969" y="499"/>
                  </a:cubicBezTo>
                  <a:cubicBezTo>
                    <a:pt x="969" y="395"/>
                    <a:pt x="934" y="292"/>
                    <a:pt x="830" y="257"/>
                  </a:cubicBezTo>
                  <a:cubicBezTo>
                    <a:pt x="623" y="119"/>
                    <a:pt x="381" y="50"/>
                    <a:pt x="139" y="15"/>
                  </a:cubicBezTo>
                  <a:cubicBezTo>
                    <a:pt x="129" y="5"/>
                    <a:pt x="119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39"/>
            <p:cNvSpPr/>
            <p:nvPr/>
          </p:nvSpPr>
          <p:spPr>
            <a:xfrm>
              <a:off x="2388033" y="14988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39"/>
            <p:cNvSpPr/>
            <p:nvPr/>
          </p:nvSpPr>
          <p:spPr>
            <a:xfrm>
              <a:off x="2352453" y="162557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39"/>
            <p:cNvSpPr/>
            <p:nvPr/>
          </p:nvSpPr>
          <p:spPr>
            <a:xfrm>
              <a:off x="2327963" y="163470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39"/>
            <p:cNvSpPr/>
            <p:nvPr/>
          </p:nvSpPr>
          <p:spPr>
            <a:xfrm>
              <a:off x="2327963" y="1625575"/>
              <a:ext cx="24500" cy="9228"/>
            </a:xfrm>
            <a:custGeom>
              <a:avLst/>
              <a:gdLst/>
              <a:ahLst/>
              <a:cxnLst/>
              <a:rect l="l" t="t" r="r" b="b"/>
              <a:pathLst>
                <a:path w="2594" h="977" extrusionOk="0">
                  <a:moveTo>
                    <a:pt x="2593" y="0"/>
                  </a:moveTo>
                  <a:cubicBezTo>
                    <a:pt x="2420" y="0"/>
                    <a:pt x="2317" y="35"/>
                    <a:pt x="2178" y="69"/>
                  </a:cubicBezTo>
                  <a:cubicBezTo>
                    <a:pt x="1660" y="277"/>
                    <a:pt x="1176" y="449"/>
                    <a:pt x="692" y="622"/>
                  </a:cubicBezTo>
                  <a:cubicBezTo>
                    <a:pt x="450" y="726"/>
                    <a:pt x="208" y="795"/>
                    <a:pt x="1" y="968"/>
                  </a:cubicBezTo>
                  <a:cubicBezTo>
                    <a:pt x="37" y="974"/>
                    <a:pt x="73" y="977"/>
                    <a:pt x="108" y="977"/>
                  </a:cubicBezTo>
                  <a:cubicBezTo>
                    <a:pt x="268" y="977"/>
                    <a:pt x="405" y="915"/>
                    <a:pt x="519" y="830"/>
                  </a:cubicBezTo>
                  <a:cubicBezTo>
                    <a:pt x="1072" y="553"/>
                    <a:pt x="1660" y="415"/>
                    <a:pt x="2213" y="208"/>
                  </a:cubicBezTo>
                  <a:cubicBezTo>
                    <a:pt x="2351" y="138"/>
                    <a:pt x="2489" y="138"/>
                    <a:pt x="25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39"/>
            <p:cNvSpPr/>
            <p:nvPr/>
          </p:nvSpPr>
          <p:spPr>
            <a:xfrm>
              <a:off x="2453005" y="157823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39"/>
            <p:cNvSpPr/>
            <p:nvPr/>
          </p:nvSpPr>
          <p:spPr>
            <a:xfrm>
              <a:off x="2423621" y="158639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39"/>
            <p:cNvSpPr/>
            <p:nvPr/>
          </p:nvSpPr>
          <p:spPr>
            <a:xfrm>
              <a:off x="2423621" y="1578558"/>
              <a:ext cx="29393" cy="7849"/>
            </a:xfrm>
            <a:custGeom>
              <a:avLst/>
              <a:gdLst/>
              <a:ahLst/>
              <a:cxnLst/>
              <a:rect l="l" t="t" r="r" b="b"/>
              <a:pathLst>
                <a:path w="3112" h="831" extrusionOk="0">
                  <a:moveTo>
                    <a:pt x="3111" y="1"/>
                  </a:moveTo>
                  <a:lnTo>
                    <a:pt x="3111" y="1"/>
                  </a:lnTo>
                  <a:cubicBezTo>
                    <a:pt x="2074" y="70"/>
                    <a:pt x="1106" y="450"/>
                    <a:pt x="104" y="692"/>
                  </a:cubicBezTo>
                  <a:cubicBezTo>
                    <a:pt x="35" y="727"/>
                    <a:pt x="0" y="761"/>
                    <a:pt x="35" y="830"/>
                  </a:cubicBezTo>
                  <a:cubicBezTo>
                    <a:pt x="1003" y="588"/>
                    <a:pt x="1971" y="277"/>
                    <a:pt x="2973" y="70"/>
                  </a:cubicBezTo>
                  <a:cubicBezTo>
                    <a:pt x="3042" y="70"/>
                    <a:pt x="3077" y="35"/>
                    <a:pt x="3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39"/>
            <p:cNvSpPr/>
            <p:nvPr/>
          </p:nvSpPr>
          <p:spPr>
            <a:xfrm>
              <a:off x="2373346" y="15906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39"/>
            <p:cNvSpPr/>
            <p:nvPr/>
          </p:nvSpPr>
          <p:spPr>
            <a:xfrm>
              <a:off x="2371381" y="158606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39"/>
            <p:cNvSpPr/>
            <p:nvPr/>
          </p:nvSpPr>
          <p:spPr>
            <a:xfrm>
              <a:off x="2311642" y="1659313"/>
              <a:ext cx="18295" cy="14583"/>
            </a:xfrm>
            <a:custGeom>
              <a:avLst/>
              <a:gdLst/>
              <a:ahLst/>
              <a:cxnLst/>
              <a:rect l="l" t="t" r="r" b="b"/>
              <a:pathLst>
                <a:path w="1937" h="1544" extrusionOk="0">
                  <a:moveTo>
                    <a:pt x="81" y="0"/>
                  </a:moveTo>
                  <a:cubicBezTo>
                    <a:pt x="59" y="0"/>
                    <a:pt x="33" y="7"/>
                    <a:pt x="0" y="23"/>
                  </a:cubicBezTo>
                  <a:cubicBezTo>
                    <a:pt x="0" y="127"/>
                    <a:pt x="35" y="161"/>
                    <a:pt x="104" y="230"/>
                  </a:cubicBezTo>
                  <a:cubicBezTo>
                    <a:pt x="554" y="887"/>
                    <a:pt x="1176" y="1302"/>
                    <a:pt x="1936" y="1544"/>
                  </a:cubicBezTo>
                  <a:cubicBezTo>
                    <a:pt x="1936" y="1371"/>
                    <a:pt x="1763" y="1371"/>
                    <a:pt x="1660" y="1302"/>
                  </a:cubicBezTo>
                  <a:cubicBezTo>
                    <a:pt x="1072" y="1060"/>
                    <a:pt x="554" y="714"/>
                    <a:pt x="208" y="127"/>
                  </a:cubicBezTo>
                  <a:cubicBezTo>
                    <a:pt x="181" y="74"/>
                    <a:pt x="155" y="0"/>
                    <a:pt x="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39"/>
            <p:cNvSpPr/>
            <p:nvPr/>
          </p:nvSpPr>
          <p:spPr>
            <a:xfrm>
              <a:off x="2329927" y="16738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39"/>
            <p:cNvSpPr/>
            <p:nvPr/>
          </p:nvSpPr>
          <p:spPr>
            <a:xfrm>
              <a:off x="2142208" y="1412713"/>
              <a:ext cx="16330" cy="4250"/>
            </a:xfrm>
            <a:custGeom>
              <a:avLst/>
              <a:gdLst/>
              <a:ahLst/>
              <a:cxnLst/>
              <a:rect l="l" t="t" r="r" b="b"/>
              <a:pathLst>
                <a:path w="1729" h="450" extrusionOk="0">
                  <a:moveTo>
                    <a:pt x="1728" y="1"/>
                  </a:moveTo>
                  <a:lnTo>
                    <a:pt x="1728" y="1"/>
                  </a:lnTo>
                  <a:cubicBezTo>
                    <a:pt x="1417" y="35"/>
                    <a:pt x="1072" y="104"/>
                    <a:pt x="761" y="173"/>
                  </a:cubicBezTo>
                  <a:cubicBezTo>
                    <a:pt x="638" y="198"/>
                    <a:pt x="516" y="222"/>
                    <a:pt x="382" y="222"/>
                  </a:cubicBezTo>
                  <a:cubicBezTo>
                    <a:pt x="326" y="222"/>
                    <a:pt x="268" y="218"/>
                    <a:pt x="208" y="208"/>
                  </a:cubicBezTo>
                  <a:cubicBezTo>
                    <a:pt x="183" y="200"/>
                    <a:pt x="159" y="196"/>
                    <a:pt x="135" y="196"/>
                  </a:cubicBezTo>
                  <a:cubicBezTo>
                    <a:pt x="61" y="196"/>
                    <a:pt x="0" y="241"/>
                    <a:pt x="0" y="346"/>
                  </a:cubicBezTo>
                  <a:cubicBezTo>
                    <a:pt x="0" y="450"/>
                    <a:pt x="104" y="450"/>
                    <a:pt x="173" y="450"/>
                  </a:cubicBezTo>
                  <a:lnTo>
                    <a:pt x="277" y="450"/>
                  </a:lnTo>
                  <a:cubicBezTo>
                    <a:pt x="761" y="346"/>
                    <a:pt x="1279" y="277"/>
                    <a:pt x="17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39"/>
            <p:cNvSpPr/>
            <p:nvPr/>
          </p:nvSpPr>
          <p:spPr>
            <a:xfrm>
              <a:off x="2187582" y="1422838"/>
              <a:ext cx="10456" cy="11107"/>
            </a:xfrm>
            <a:custGeom>
              <a:avLst/>
              <a:gdLst/>
              <a:ahLst/>
              <a:cxnLst/>
              <a:rect l="l" t="t" r="r" b="b"/>
              <a:pathLst>
                <a:path w="1107" h="1176" extrusionOk="0">
                  <a:moveTo>
                    <a:pt x="1107" y="0"/>
                  </a:moveTo>
                  <a:cubicBezTo>
                    <a:pt x="865" y="69"/>
                    <a:pt x="727" y="277"/>
                    <a:pt x="519" y="380"/>
                  </a:cubicBezTo>
                  <a:cubicBezTo>
                    <a:pt x="208" y="553"/>
                    <a:pt x="1" y="761"/>
                    <a:pt x="139" y="1175"/>
                  </a:cubicBezTo>
                  <a:cubicBezTo>
                    <a:pt x="346" y="864"/>
                    <a:pt x="554" y="553"/>
                    <a:pt x="899" y="380"/>
                  </a:cubicBezTo>
                  <a:cubicBezTo>
                    <a:pt x="969" y="311"/>
                    <a:pt x="1107" y="173"/>
                    <a:pt x="1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39"/>
            <p:cNvSpPr/>
            <p:nvPr/>
          </p:nvSpPr>
          <p:spPr>
            <a:xfrm>
              <a:off x="2419371" y="1396062"/>
              <a:ext cx="9804" cy="12741"/>
            </a:xfrm>
            <a:custGeom>
              <a:avLst/>
              <a:gdLst/>
              <a:ahLst/>
              <a:cxnLst/>
              <a:rect l="l" t="t" r="r" b="b"/>
              <a:pathLst>
                <a:path w="1038" h="1349" extrusionOk="0">
                  <a:moveTo>
                    <a:pt x="831" y="1"/>
                  </a:moveTo>
                  <a:cubicBezTo>
                    <a:pt x="796" y="105"/>
                    <a:pt x="727" y="174"/>
                    <a:pt x="658" y="277"/>
                  </a:cubicBezTo>
                  <a:cubicBezTo>
                    <a:pt x="450" y="519"/>
                    <a:pt x="312" y="796"/>
                    <a:pt x="139" y="1072"/>
                  </a:cubicBezTo>
                  <a:cubicBezTo>
                    <a:pt x="105" y="1141"/>
                    <a:pt x="1" y="1245"/>
                    <a:pt x="105" y="1349"/>
                  </a:cubicBezTo>
                  <a:cubicBezTo>
                    <a:pt x="174" y="1314"/>
                    <a:pt x="208" y="1280"/>
                    <a:pt x="243" y="1211"/>
                  </a:cubicBezTo>
                  <a:cubicBezTo>
                    <a:pt x="347" y="969"/>
                    <a:pt x="450" y="727"/>
                    <a:pt x="761" y="623"/>
                  </a:cubicBezTo>
                  <a:cubicBezTo>
                    <a:pt x="865" y="588"/>
                    <a:pt x="1038" y="416"/>
                    <a:pt x="900" y="243"/>
                  </a:cubicBezTo>
                  <a:cubicBezTo>
                    <a:pt x="831" y="174"/>
                    <a:pt x="831" y="70"/>
                    <a:pt x="8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39"/>
            <p:cNvSpPr/>
            <p:nvPr/>
          </p:nvSpPr>
          <p:spPr>
            <a:xfrm>
              <a:off x="2387381" y="1590969"/>
              <a:ext cx="20250" cy="8085"/>
            </a:xfrm>
            <a:custGeom>
              <a:avLst/>
              <a:gdLst/>
              <a:ahLst/>
              <a:cxnLst/>
              <a:rect l="l" t="t" r="r" b="b"/>
              <a:pathLst>
                <a:path w="2144" h="856" extrusionOk="0">
                  <a:moveTo>
                    <a:pt x="2144" y="0"/>
                  </a:moveTo>
                  <a:lnTo>
                    <a:pt x="2144" y="0"/>
                  </a:lnTo>
                  <a:cubicBezTo>
                    <a:pt x="1833" y="35"/>
                    <a:pt x="1556" y="138"/>
                    <a:pt x="1280" y="277"/>
                  </a:cubicBezTo>
                  <a:cubicBezTo>
                    <a:pt x="865" y="484"/>
                    <a:pt x="450" y="657"/>
                    <a:pt x="1" y="830"/>
                  </a:cubicBezTo>
                  <a:cubicBezTo>
                    <a:pt x="52" y="847"/>
                    <a:pt x="96" y="856"/>
                    <a:pt x="139" y="856"/>
                  </a:cubicBezTo>
                  <a:cubicBezTo>
                    <a:pt x="182" y="856"/>
                    <a:pt x="225" y="847"/>
                    <a:pt x="277" y="830"/>
                  </a:cubicBezTo>
                  <a:cubicBezTo>
                    <a:pt x="899" y="588"/>
                    <a:pt x="1487" y="346"/>
                    <a:pt x="2075" y="104"/>
                  </a:cubicBezTo>
                  <a:cubicBezTo>
                    <a:pt x="2144" y="69"/>
                    <a:pt x="2144" y="35"/>
                    <a:pt x="2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39"/>
            <p:cNvSpPr/>
            <p:nvPr/>
          </p:nvSpPr>
          <p:spPr>
            <a:xfrm>
              <a:off x="2407621" y="159096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39"/>
            <p:cNvSpPr/>
            <p:nvPr/>
          </p:nvSpPr>
          <p:spPr>
            <a:xfrm>
              <a:off x="2265286" y="1678751"/>
              <a:ext cx="14696" cy="5535"/>
            </a:xfrm>
            <a:custGeom>
              <a:avLst/>
              <a:gdLst/>
              <a:ahLst/>
              <a:cxnLst/>
              <a:rect l="l" t="t" r="r" b="b"/>
              <a:pathLst>
                <a:path w="1556" h="586" extrusionOk="0">
                  <a:moveTo>
                    <a:pt x="185" y="1"/>
                  </a:moveTo>
                  <a:cubicBezTo>
                    <a:pt x="129" y="1"/>
                    <a:pt x="68" y="12"/>
                    <a:pt x="0" y="39"/>
                  </a:cubicBezTo>
                  <a:cubicBezTo>
                    <a:pt x="380" y="212"/>
                    <a:pt x="761" y="350"/>
                    <a:pt x="1141" y="488"/>
                  </a:cubicBezTo>
                  <a:cubicBezTo>
                    <a:pt x="1239" y="537"/>
                    <a:pt x="1336" y="586"/>
                    <a:pt x="1434" y="586"/>
                  </a:cubicBezTo>
                  <a:cubicBezTo>
                    <a:pt x="1475" y="586"/>
                    <a:pt x="1515" y="578"/>
                    <a:pt x="1556" y="557"/>
                  </a:cubicBezTo>
                  <a:cubicBezTo>
                    <a:pt x="1314" y="419"/>
                    <a:pt x="1072" y="315"/>
                    <a:pt x="795" y="246"/>
                  </a:cubicBezTo>
                  <a:cubicBezTo>
                    <a:pt x="573" y="191"/>
                    <a:pt x="417" y="1"/>
                    <a:pt x="1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39"/>
            <p:cNvSpPr/>
            <p:nvPr/>
          </p:nvSpPr>
          <p:spPr>
            <a:xfrm>
              <a:off x="2279973" y="16840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39"/>
            <p:cNvSpPr/>
            <p:nvPr/>
          </p:nvSpPr>
          <p:spPr>
            <a:xfrm>
              <a:off x="2265607" y="1328483"/>
              <a:ext cx="9804" cy="6356"/>
            </a:xfrm>
            <a:custGeom>
              <a:avLst/>
              <a:gdLst/>
              <a:ahLst/>
              <a:cxnLst/>
              <a:rect l="l" t="t" r="r" b="b"/>
              <a:pathLst>
                <a:path w="1038" h="673" extrusionOk="0">
                  <a:moveTo>
                    <a:pt x="899" y="1"/>
                  </a:moveTo>
                  <a:cubicBezTo>
                    <a:pt x="692" y="1"/>
                    <a:pt x="485" y="105"/>
                    <a:pt x="346" y="277"/>
                  </a:cubicBezTo>
                  <a:cubicBezTo>
                    <a:pt x="208" y="381"/>
                    <a:pt x="139" y="554"/>
                    <a:pt x="1" y="658"/>
                  </a:cubicBezTo>
                  <a:cubicBezTo>
                    <a:pt x="1" y="658"/>
                    <a:pt x="16" y="673"/>
                    <a:pt x="37" y="673"/>
                  </a:cubicBezTo>
                  <a:cubicBezTo>
                    <a:pt x="47" y="673"/>
                    <a:pt x="58" y="669"/>
                    <a:pt x="70" y="658"/>
                  </a:cubicBezTo>
                  <a:cubicBezTo>
                    <a:pt x="346" y="485"/>
                    <a:pt x="588" y="174"/>
                    <a:pt x="969" y="174"/>
                  </a:cubicBezTo>
                  <a:cubicBezTo>
                    <a:pt x="1003" y="174"/>
                    <a:pt x="1038" y="70"/>
                    <a:pt x="1003" y="70"/>
                  </a:cubicBezTo>
                  <a:cubicBezTo>
                    <a:pt x="1003" y="35"/>
                    <a:pt x="934" y="1"/>
                    <a:pt x="8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39"/>
            <p:cNvSpPr/>
            <p:nvPr/>
          </p:nvSpPr>
          <p:spPr>
            <a:xfrm>
              <a:off x="2349185" y="1664422"/>
              <a:ext cx="12741" cy="6867"/>
            </a:xfrm>
            <a:custGeom>
              <a:avLst/>
              <a:gdLst/>
              <a:ahLst/>
              <a:cxnLst/>
              <a:rect l="l" t="t" r="r" b="b"/>
              <a:pathLst>
                <a:path w="1349" h="727" extrusionOk="0">
                  <a:moveTo>
                    <a:pt x="0" y="0"/>
                  </a:moveTo>
                  <a:lnTo>
                    <a:pt x="0" y="0"/>
                  </a:lnTo>
                  <a:cubicBezTo>
                    <a:pt x="70" y="173"/>
                    <a:pt x="208" y="208"/>
                    <a:pt x="312" y="277"/>
                  </a:cubicBezTo>
                  <a:cubicBezTo>
                    <a:pt x="657" y="450"/>
                    <a:pt x="1037" y="519"/>
                    <a:pt x="1349" y="726"/>
                  </a:cubicBezTo>
                  <a:cubicBezTo>
                    <a:pt x="1349" y="692"/>
                    <a:pt x="1349" y="623"/>
                    <a:pt x="1314" y="623"/>
                  </a:cubicBezTo>
                  <a:cubicBezTo>
                    <a:pt x="899" y="415"/>
                    <a:pt x="484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39"/>
            <p:cNvSpPr/>
            <p:nvPr/>
          </p:nvSpPr>
          <p:spPr>
            <a:xfrm>
              <a:off x="2349185" y="1664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39"/>
            <p:cNvSpPr/>
            <p:nvPr/>
          </p:nvSpPr>
          <p:spPr>
            <a:xfrm>
              <a:off x="2361917" y="16716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39"/>
            <p:cNvSpPr/>
            <p:nvPr/>
          </p:nvSpPr>
          <p:spPr>
            <a:xfrm>
              <a:off x="2379220" y="15779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39"/>
            <p:cNvSpPr/>
            <p:nvPr/>
          </p:nvSpPr>
          <p:spPr>
            <a:xfrm>
              <a:off x="2378890" y="1567460"/>
              <a:ext cx="7518" cy="10456"/>
            </a:xfrm>
            <a:custGeom>
              <a:avLst/>
              <a:gdLst/>
              <a:ahLst/>
              <a:cxnLst/>
              <a:rect l="l" t="t" r="r" b="b"/>
              <a:pathLst>
                <a:path w="796" h="1107" extrusionOk="0">
                  <a:moveTo>
                    <a:pt x="796" y="1"/>
                  </a:moveTo>
                  <a:cubicBezTo>
                    <a:pt x="485" y="277"/>
                    <a:pt x="243" y="657"/>
                    <a:pt x="35" y="1003"/>
                  </a:cubicBezTo>
                  <a:cubicBezTo>
                    <a:pt x="1" y="1037"/>
                    <a:pt x="35" y="1072"/>
                    <a:pt x="35" y="1107"/>
                  </a:cubicBezTo>
                  <a:cubicBezTo>
                    <a:pt x="347" y="761"/>
                    <a:pt x="623" y="415"/>
                    <a:pt x="7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39"/>
            <p:cNvSpPr/>
            <p:nvPr/>
          </p:nvSpPr>
          <p:spPr>
            <a:xfrm>
              <a:off x="2386399" y="156713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cubicBezTo>
                    <a:pt x="1" y="36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39"/>
            <p:cNvSpPr/>
            <p:nvPr/>
          </p:nvSpPr>
          <p:spPr>
            <a:xfrm>
              <a:off x="2284875" y="1333385"/>
              <a:ext cx="3599" cy="6347"/>
            </a:xfrm>
            <a:custGeom>
              <a:avLst/>
              <a:gdLst/>
              <a:ahLst/>
              <a:cxnLst/>
              <a:rect l="l" t="t" r="r" b="b"/>
              <a:pathLst>
                <a:path w="381" h="672" extrusionOk="0">
                  <a:moveTo>
                    <a:pt x="346" y="0"/>
                  </a:moveTo>
                  <a:lnTo>
                    <a:pt x="346" y="0"/>
                  </a:lnTo>
                  <a:cubicBezTo>
                    <a:pt x="104" y="104"/>
                    <a:pt x="104" y="381"/>
                    <a:pt x="0" y="553"/>
                  </a:cubicBezTo>
                  <a:lnTo>
                    <a:pt x="0" y="588"/>
                  </a:lnTo>
                  <a:cubicBezTo>
                    <a:pt x="0" y="588"/>
                    <a:pt x="0" y="623"/>
                    <a:pt x="0" y="657"/>
                  </a:cubicBezTo>
                  <a:cubicBezTo>
                    <a:pt x="20" y="667"/>
                    <a:pt x="41" y="671"/>
                    <a:pt x="60" y="671"/>
                  </a:cubicBezTo>
                  <a:cubicBezTo>
                    <a:pt x="107" y="671"/>
                    <a:pt x="149" y="647"/>
                    <a:pt x="173" y="623"/>
                  </a:cubicBezTo>
                  <a:cubicBezTo>
                    <a:pt x="277" y="415"/>
                    <a:pt x="380" y="242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39"/>
            <p:cNvSpPr/>
            <p:nvPr/>
          </p:nvSpPr>
          <p:spPr>
            <a:xfrm>
              <a:off x="2306088" y="1683360"/>
              <a:ext cx="10786" cy="4581"/>
            </a:xfrm>
            <a:custGeom>
              <a:avLst/>
              <a:gdLst/>
              <a:ahLst/>
              <a:cxnLst/>
              <a:rect l="l" t="t" r="r" b="b"/>
              <a:pathLst>
                <a:path w="1142" h="485" extrusionOk="0">
                  <a:moveTo>
                    <a:pt x="1" y="0"/>
                  </a:moveTo>
                  <a:lnTo>
                    <a:pt x="1" y="0"/>
                  </a:lnTo>
                  <a:cubicBezTo>
                    <a:pt x="312" y="311"/>
                    <a:pt x="761" y="311"/>
                    <a:pt x="1142" y="484"/>
                  </a:cubicBezTo>
                  <a:cubicBezTo>
                    <a:pt x="796" y="242"/>
                    <a:pt x="381" y="13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39"/>
            <p:cNvSpPr/>
            <p:nvPr/>
          </p:nvSpPr>
          <p:spPr>
            <a:xfrm>
              <a:off x="2368123" y="1675199"/>
              <a:ext cx="10125" cy="4571"/>
            </a:xfrm>
            <a:custGeom>
              <a:avLst/>
              <a:gdLst/>
              <a:ahLst/>
              <a:cxnLst/>
              <a:rect l="l" t="t" r="r" b="b"/>
              <a:pathLst>
                <a:path w="1072" h="484" extrusionOk="0">
                  <a:moveTo>
                    <a:pt x="0" y="0"/>
                  </a:moveTo>
                  <a:cubicBezTo>
                    <a:pt x="311" y="311"/>
                    <a:pt x="657" y="449"/>
                    <a:pt x="1072" y="484"/>
                  </a:cubicBezTo>
                  <a:cubicBezTo>
                    <a:pt x="692" y="346"/>
                    <a:pt x="346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39"/>
            <p:cNvSpPr/>
            <p:nvPr/>
          </p:nvSpPr>
          <p:spPr>
            <a:xfrm>
              <a:off x="2378238" y="167976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35" y="35"/>
                  </a:lnTo>
                  <a:cubicBezTo>
                    <a:pt x="35" y="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39"/>
            <p:cNvSpPr/>
            <p:nvPr/>
          </p:nvSpPr>
          <p:spPr>
            <a:xfrm>
              <a:off x="2180725" y="1438508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cubicBezTo>
                    <a:pt x="1" y="35"/>
                    <a:pt x="35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39"/>
            <p:cNvSpPr/>
            <p:nvPr/>
          </p:nvSpPr>
          <p:spPr>
            <a:xfrm>
              <a:off x="2177466" y="1438829"/>
              <a:ext cx="3268" cy="10134"/>
            </a:xfrm>
            <a:custGeom>
              <a:avLst/>
              <a:gdLst/>
              <a:ahLst/>
              <a:cxnLst/>
              <a:rect l="l" t="t" r="r" b="b"/>
              <a:pathLst>
                <a:path w="346" h="1073" extrusionOk="0">
                  <a:moveTo>
                    <a:pt x="346" y="1"/>
                  </a:moveTo>
                  <a:cubicBezTo>
                    <a:pt x="69" y="277"/>
                    <a:pt x="0" y="658"/>
                    <a:pt x="0" y="1072"/>
                  </a:cubicBezTo>
                  <a:cubicBezTo>
                    <a:pt x="138" y="692"/>
                    <a:pt x="242" y="347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39"/>
            <p:cNvSpPr/>
            <p:nvPr/>
          </p:nvSpPr>
          <p:spPr>
            <a:xfrm>
              <a:off x="2143181" y="1429034"/>
              <a:ext cx="7197" cy="2295"/>
            </a:xfrm>
            <a:custGeom>
              <a:avLst/>
              <a:gdLst/>
              <a:ahLst/>
              <a:cxnLst/>
              <a:rect l="l" t="t" r="r" b="b"/>
              <a:pathLst>
                <a:path w="762" h="243" extrusionOk="0">
                  <a:moveTo>
                    <a:pt x="761" y="1"/>
                  </a:moveTo>
                  <a:cubicBezTo>
                    <a:pt x="595" y="1"/>
                    <a:pt x="429" y="45"/>
                    <a:pt x="264" y="45"/>
                  </a:cubicBezTo>
                  <a:cubicBezTo>
                    <a:pt x="222" y="45"/>
                    <a:pt x="181" y="42"/>
                    <a:pt x="139" y="35"/>
                  </a:cubicBezTo>
                  <a:cubicBezTo>
                    <a:pt x="122" y="27"/>
                    <a:pt x="105" y="23"/>
                    <a:pt x="88" y="23"/>
                  </a:cubicBezTo>
                  <a:cubicBezTo>
                    <a:pt x="40" y="23"/>
                    <a:pt x="1" y="61"/>
                    <a:pt x="1" y="139"/>
                  </a:cubicBezTo>
                  <a:cubicBezTo>
                    <a:pt x="1" y="208"/>
                    <a:pt x="70" y="243"/>
                    <a:pt x="139" y="243"/>
                  </a:cubicBezTo>
                  <a:cubicBezTo>
                    <a:pt x="347" y="208"/>
                    <a:pt x="588" y="139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39"/>
            <p:cNvSpPr/>
            <p:nvPr/>
          </p:nvSpPr>
          <p:spPr>
            <a:xfrm>
              <a:off x="2260384" y="1334688"/>
              <a:ext cx="5563" cy="9804"/>
            </a:xfrm>
            <a:custGeom>
              <a:avLst/>
              <a:gdLst/>
              <a:ahLst/>
              <a:cxnLst/>
              <a:rect l="l" t="t" r="r" b="b"/>
              <a:pathLst>
                <a:path w="589" h="1038" extrusionOk="0">
                  <a:moveTo>
                    <a:pt x="554" y="1"/>
                  </a:moveTo>
                  <a:cubicBezTo>
                    <a:pt x="416" y="346"/>
                    <a:pt x="208" y="692"/>
                    <a:pt x="1" y="1038"/>
                  </a:cubicBezTo>
                  <a:cubicBezTo>
                    <a:pt x="312" y="865"/>
                    <a:pt x="381" y="519"/>
                    <a:pt x="554" y="243"/>
                  </a:cubicBezTo>
                  <a:cubicBezTo>
                    <a:pt x="588" y="173"/>
                    <a:pt x="554" y="70"/>
                    <a:pt x="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39"/>
            <p:cNvSpPr/>
            <p:nvPr/>
          </p:nvSpPr>
          <p:spPr>
            <a:xfrm>
              <a:off x="2260384" y="13444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39"/>
            <p:cNvSpPr/>
            <p:nvPr/>
          </p:nvSpPr>
          <p:spPr>
            <a:xfrm>
              <a:off x="2316534" y="1311576"/>
              <a:ext cx="6215" cy="1577"/>
            </a:xfrm>
            <a:custGeom>
              <a:avLst/>
              <a:gdLst/>
              <a:ahLst/>
              <a:cxnLst/>
              <a:rect l="l" t="t" r="r" b="b"/>
              <a:pathLst>
                <a:path w="658" h="167" extrusionOk="0">
                  <a:moveTo>
                    <a:pt x="204" y="1"/>
                  </a:moveTo>
                  <a:cubicBezTo>
                    <a:pt x="142" y="1"/>
                    <a:pt x="75" y="10"/>
                    <a:pt x="1" y="28"/>
                  </a:cubicBezTo>
                  <a:cubicBezTo>
                    <a:pt x="174" y="166"/>
                    <a:pt x="416" y="166"/>
                    <a:pt x="658" y="166"/>
                  </a:cubicBezTo>
                  <a:cubicBezTo>
                    <a:pt x="506" y="65"/>
                    <a:pt x="373" y="1"/>
                    <a:pt x="2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39"/>
            <p:cNvSpPr/>
            <p:nvPr/>
          </p:nvSpPr>
          <p:spPr>
            <a:xfrm>
              <a:off x="2415461" y="1588683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39"/>
            <p:cNvSpPr/>
            <p:nvPr/>
          </p:nvSpPr>
          <p:spPr>
            <a:xfrm>
              <a:off x="2415782" y="1586312"/>
              <a:ext cx="7849" cy="2380"/>
            </a:xfrm>
            <a:custGeom>
              <a:avLst/>
              <a:gdLst/>
              <a:ahLst/>
              <a:cxnLst/>
              <a:rect l="l" t="t" r="r" b="b"/>
              <a:pathLst>
                <a:path w="831" h="252" extrusionOk="0">
                  <a:moveTo>
                    <a:pt x="656" y="1"/>
                  </a:moveTo>
                  <a:cubicBezTo>
                    <a:pt x="372" y="1"/>
                    <a:pt x="174" y="78"/>
                    <a:pt x="1" y="251"/>
                  </a:cubicBezTo>
                  <a:cubicBezTo>
                    <a:pt x="277" y="148"/>
                    <a:pt x="588" y="182"/>
                    <a:pt x="830" y="9"/>
                  </a:cubicBezTo>
                  <a:cubicBezTo>
                    <a:pt x="769" y="4"/>
                    <a:pt x="711" y="1"/>
                    <a:pt x="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39"/>
            <p:cNvSpPr/>
            <p:nvPr/>
          </p:nvSpPr>
          <p:spPr>
            <a:xfrm>
              <a:off x="2415461" y="1588683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39"/>
            <p:cNvSpPr/>
            <p:nvPr/>
          </p:nvSpPr>
          <p:spPr>
            <a:xfrm>
              <a:off x="2407952" y="1588674"/>
              <a:ext cx="7518" cy="2352"/>
            </a:xfrm>
            <a:custGeom>
              <a:avLst/>
              <a:gdLst/>
              <a:ahLst/>
              <a:cxnLst/>
              <a:rect l="l" t="t" r="r" b="b"/>
              <a:pathLst>
                <a:path w="796" h="249" extrusionOk="0">
                  <a:moveTo>
                    <a:pt x="583" y="0"/>
                  </a:moveTo>
                  <a:cubicBezTo>
                    <a:pt x="369" y="0"/>
                    <a:pt x="184" y="112"/>
                    <a:pt x="0" y="243"/>
                  </a:cubicBezTo>
                  <a:cubicBezTo>
                    <a:pt x="30" y="247"/>
                    <a:pt x="59" y="249"/>
                    <a:pt x="89" y="249"/>
                  </a:cubicBezTo>
                  <a:cubicBezTo>
                    <a:pt x="335" y="249"/>
                    <a:pt x="579" y="128"/>
                    <a:pt x="795" y="36"/>
                  </a:cubicBezTo>
                  <a:cubicBezTo>
                    <a:pt x="721" y="11"/>
                    <a:pt x="651" y="0"/>
                    <a:pt x="5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39"/>
            <p:cNvSpPr/>
            <p:nvPr/>
          </p:nvSpPr>
          <p:spPr>
            <a:xfrm>
              <a:off x="2407621" y="159096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39"/>
            <p:cNvSpPr/>
            <p:nvPr/>
          </p:nvSpPr>
          <p:spPr>
            <a:xfrm>
              <a:off x="2333837" y="1291269"/>
              <a:ext cx="3608" cy="2947"/>
            </a:xfrm>
            <a:custGeom>
              <a:avLst/>
              <a:gdLst/>
              <a:ahLst/>
              <a:cxnLst/>
              <a:rect l="l" t="t" r="r" b="b"/>
              <a:pathLst>
                <a:path w="382" h="312" extrusionOk="0">
                  <a:moveTo>
                    <a:pt x="243" y="0"/>
                  </a:moveTo>
                  <a:cubicBezTo>
                    <a:pt x="139" y="0"/>
                    <a:pt x="35" y="35"/>
                    <a:pt x="1" y="173"/>
                  </a:cubicBezTo>
                  <a:cubicBezTo>
                    <a:pt x="1" y="277"/>
                    <a:pt x="70" y="277"/>
                    <a:pt x="139" y="312"/>
                  </a:cubicBezTo>
                  <a:cubicBezTo>
                    <a:pt x="243" y="277"/>
                    <a:pt x="347" y="242"/>
                    <a:pt x="381" y="104"/>
                  </a:cubicBezTo>
                  <a:cubicBezTo>
                    <a:pt x="381" y="35"/>
                    <a:pt x="312" y="0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39"/>
            <p:cNvSpPr/>
            <p:nvPr/>
          </p:nvSpPr>
          <p:spPr>
            <a:xfrm>
              <a:off x="2336784" y="1247473"/>
              <a:ext cx="4250" cy="2673"/>
            </a:xfrm>
            <a:custGeom>
              <a:avLst/>
              <a:gdLst/>
              <a:ahLst/>
              <a:cxnLst/>
              <a:rect l="l" t="t" r="r" b="b"/>
              <a:pathLst>
                <a:path w="450" h="283" extrusionOk="0">
                  <a:moveTo>
                    <a:pt x="311" y="0"/>
                  </a:moveTo>
                  <a:cubicBezTo>
                    <a:pt x="258" y="0"/>
                    <a:pt x="198" y="20"/>
                    <a:pt x="138" y="40"/>
                  </a:cubicBezTo>
                  <a:cubicBezTo>
                    <a:pt x="69" y="75"/>
                    <a:pt x="0" y="109"/>
                    <a:pt x="35" y="213"/>
                  </a:cubicBezTo>
                  <a:cubicBezTo>
                    <a:pt x="52" y="265"/>
                    <a:pt x="86" y="282"/>
                    <a:pt x="125" y="282"/>
                  </a:cubicBezTo>
                  <a:cubicBezTo>
                    <a:pt x="164" y="282"/>
                    <a:pt x="207" y="265"/>
                    <a:pt x="242" y="248"/>
                  </a:cubicBezTo>
                  <a:cubicBezTo>
                    <a:pt x="346" y="213"/>
                    <a:pt x="449" y="179"/>
                    <a:pt x="415" y="40"/>
                  </a:cubicBezTo>
                  <a:cubicBezTo>
                    <a:pt x="386" y="11"/>
                    <a:pt x="350" y="0"/>
                    <a:pt x="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39"/>
            <p:cNvSpPr/>
            <p:nvPr/>
          </p:nvSpPr>
          <p:spPr>
            <a:xfrm>
              <a:off x="2279321" y="1330447"/>
              <a:ext cx="5233" cy="3599"/>
            </a:xfrm>
            <a:custGeom>
              <a:avLst/>
              <a:gdLst/>
              <a:ahLst/>
              <a:cxnLst/>
              <a:rect l="l" t="t" r="r" b="b"/>
              <a:pathLst>
                <a:path w="554" h="381" extrusionOk="0">
                  <a:moveTo>
                    <a:pt x="554" y="0"/>
                  </a:moveTo>
                  <a:lnTo>
                    <a:pt x="554" y="0"/>
                  </a:lnTo>
                  <a:cubicBezTo>
                    <a:pt x="381" y="35"/>
                    <a:pt x="242" y="35"/>
                    <a:pt x="139" y="104"/>
                  </a:cubicBezTo>
                  <a:lnTo>
                    <a:pt x="173" y="104"/>
                  </a:lnTo>
                  <a:cubicBezTo>
                    <a:pt x="1" y="139"/>
                    <a:pt x="1" y="242"/>
                    <a:pt x="208" y="380"/>
                  </a:cubicBezTo>
                  <a:lnTo>
                    <a:pt x="5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39"/>
            <p:cNvSpPr/>
            <p:nvPr/>
          </p:nvSpPr>
          <p:spPr>
            <a:xfrm>
              <a:off x="2453005" y="1577613"/>
              <a:ext cx="7518" cy="1936"/>
            </a:xfrm>
            <a:custGeom>
              <a:avLst/>
              <a:gdLst/>
              <a:ahLst/>
              <a:cxnLst/>
              <a:rect l="l" t="t" r="r" b="b"/>
              <a:pathLst>
                <a:path w="796" h="205" extrusionOk="0">
                  <a:moveTo>
                    <a:pt x="381" y="1"/>
                  </a:moveTo>
                  <a:cubicBezTo>
                    <a:pt x="257" y="1"/>
                    <a:pt x="134" y="24"/>
                    <a:pt x="0" y="101"/>
                  </a:cubicBezTo>
                  <a:cubicBezTo>
                    <a:pt x="47" y="124"/>
                    <a:pt x="98" y="132"/>
                    <a:pt x="150" y="132"/>
                  </a:cubicBezTo>
                  <a:cubicBezTo>
                    <a:pt x="243" y="132"/>
                    <a:pt x="340" y="108"/>
                    <a:pt x="432" y="108"/>
                  </a:cubicBezTo>
                  <a:cubicBezTo>
                    <a:pt x="515" y="108"/>
                    <a:pt x="593" y="128"/>
                    <a:pt x="657" y="204"/>
                  </a:cubicBezTo>
                  <a:cubicBezTo>
                    <a:pt x="657" y="204"/>
                    <a:pt x="761" y="170"/>
                    <a:pt x="761" y="135"/>
                  </a:cubicBezTo>
                  <a:cubicBezTo>
                    <a:pt x="795" y="101"/>
                    <a:pt x="726" y="32"/>
                    <a:pt x="691" y="32"/>
                  </a:cubicBezTo>
                  <a:cubicBezTo>
                    <a:pt x="583" y="16"/>
                    <a:pt x="482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39"/>
            <p:cNvSpPr/>
            <p:nvPr/>
          </p:nvSpPr>
          <p:spPr>
            <a:xfrm>
              <a:off x="2453005" y="157823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ubicBezTo>
                    <a:pt x="0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39"/>
            <p:cNvSpPr/>
            <p:nvPr/>
          </p:nvSpPr>
          <p:spPr>
            <a:xfrm>
              <a:off x="2332534" y="1280493"/>
              <a:ext cx="2947" cy="2947"/>
            </a:xfrm>
            <a:custGeom>
              <a:avLst/>
              <a:gdLst/>
              <a:ahLst/>
              <a:cxnLst/>
              <a:rect l="l" t="t" r="r" b="b"/>
              <a:pathLst>
                <a:path w="312" h="312" extrusionOk="0">
                  <a:moveTo>
                    <a:pt x="173" y="1"/>
                  </a:moveTo>
                  <a:cubicBezTo>
                    <a:pt x="70" y="35"/>
                    <a:pt x="1" y="70"/>
                    <a:pt x="1" y="174"/>
                  </a:cubicBezTo>
                  <a:cubicBezTo>
                    <a:pt x="1" y="243"/>
                    <a:pt x="70" y="312"/>
                    <a:pt x="173" y="312"/>
                  </a:cubicBezTo>
                  <a:cubicBezTo>
                    <a:pt x="277" y="277"/>
                    <a:pt x="312" y="208"/>
                    <a:pt x="312" y="104"/>
                  </a:cubicBezTo>
                  <a:cubicBezTo>
                    <a:pt x="312" y="35"/>
                    <a:pt x="243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39"/>
            <p:cNvSpPr/>
            <p:nvPr/>
          </p:nvSpPr>
          <p:spPr>
            <a:xfrm>
              <a:off x="2394890" y="140618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39"/>
            <p:cNvSpPr/>
            <p:nvPr/>
          </p:nvSpPr>
          <p:spPr>
            <a:xfrm>
              <a:off x="2390649" y="1406102"/>
              <a:ext cx="4250" cy="2569"/>
            </a:xfrm>
            <a:custGeom>
              <a:avLst/>
              <a:gdLst/>
              <a:ahLst/>
              <a:cxnLst/>
              <a:rect l="l" t="t" r="r" b="b"/>
              <a:pathLst>
                <a:path w="450" h="272" extrusionOk="0">
                  <a:moveTo>
                    <a:pt x="294" y="1"/>
                  </a:moveTo>
                  <a:cubicBezTo>
                    <a:pt x="242" y="1"/>
                    <a:pt x="190" y="9"/>
                    <a:pt x="139" y="9"/>
                  </a:cubicBezTo>
                  <a:cubicBezTo>
                    <a:pt x="69" y="44"/>
                    <a:pt x="0" y="78"/>
                    <a:pt x="0" y="182"/>
                  </a:cubicBezTo>
                  <a:cubicBezTo>
                    <a:pt x="22" y="248"/>
                    <a:pt x="72" y="272"/>
                    <a:pt x="123" y="272"/>
                  </a:cubicBezTo>
                  <a:cubicBezTo>
                    <a:pt x="152" y="272"/>
                    <a:pt x="182" y="264"/>
                    <a:pt x="208" y="251"/>
                  </a:cubicBezTo>
                  <a:cubicBezTo>
                    <a:pt x="346" y="251"/>
                    <a:pt x="380" y="78"/>
                    <a:pt x="450" y="44"/>
                  </a:cubicBezTo>
                  <a:cubicBezTo>
                    <a:pt x="398" y="9"/>
                    <a:pt x="346" y="1"/>
                    <a:pt x="2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39"/>
            <p:cNvSpPr/>
            <p:nvPr/>
          </p:nvSpPr>
          <p:spPr>
            <a:xfrm>
              <a:off x="2318820" y="1272984"/>
              <a:ext cx="2947" cy="2626"/>
            </a:xfrm>
            <a:custGeom>
              <a:avLst/>
              <a:gdLst/>
              <a:ahLst/>
              <a:cxnLst/>
              <a:rect l="l" t="t" r="r" b="b"/>
              <a:pathLst>
                <a:path w="312" h="278" extrusionOk="0">
                  <a:moveTo>
                    <a:pt x="174" y="1"/>
                  </a:moveTo>
                  <a:cubicBezTo>
                    <a:pt x="70" y="1"/>
                    <a:pt x="1" y="70"/>
                    <a:pt x="1" y="174"/>
                  </a:cubicBezTo>
                  <a:cubicBezTo>
                    <a:pt x="35" y="243"/>
                    <a:pt x="105" y="277"/>
                    <a:pt x="174" y="277"/>
                  </a:cubicBezTo>
                  <a:cubicBezTo>
                    <a:pt x="243" y="243"/>
                    <a:pt x="312" y="208"/>
                    <a:pt x="312" y="104"/>
                  </a:cubicBezTo>
                  <a:cubicBezTo>
                    <a:pt x="277" y="35"/>
                    <a:pt x="243" y="1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39"/>
            <p:cNvSpPr/>
            <p:nvPr/>
          </p:nvSpPr>
          <p:spPr>
            <a:xfrm>
              <a:off x="2374980" y="1578237"/>
              <a:ext cx="3920" cy="5233"/>
            </a:xfrm>
            <a:custGeom>
              <a:avLst/>
              <a:gdLst/>
              <a:ahLst/>
              <a:cxnLst/>
              <a:rect l="l" t="t" r="r" b="b"/>
              <a:pathLst>
                <a:path w="415" h="554" extrusionOk="0">
                  <a:moveTo>
                    <a:pt x="415" y="0"/>
                  </a:moveTo>
                  <a:cubicBezTo>
                    <a:pt x="173" y="104"/>
                    <a:pt x="35" y="277"/>
                    <a:pt x="0" y="553"/>
                  </a:cubicBezTo>
                  <a:cubicBezTo>
                    <a:pt x="208" y="415"/>
                    <a:pt x="311" y="208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39"/>
            <p:cNvSpPr/>
            <p:nvPr/>
          </p:nvSpPr>
          <p:spPr>
            <a:xfrm>
              <a:off x="2378890" y="157790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39"/>
            <p:cNvSpPr/>
            <p:nvPr/>
          </p:nvSpPr>
          <p:spPr>
            <a:xfrm>
              <a:off x="2374649" y="158346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39"/>
            <p:cNvSpPr/>
            <p:nvPr/>
          </p:nvSpPr>
          <p:spPr>
            <a:xfrm>
              <a:off x="2352453" y="1623941"/>
              <a:ext cx="5884" cy="1757"/>
            </a:xfrm>
            <a:custGeom>
              <a:avLst/>
              <a:gdLst/>
              <a:ahLst/>
              <a:cxnLst/>
              <a:rect l="l" t="t" r="r" b="b"/>
              <a:pathLst>
                <a:path w="623" h="186" extrusionOk="0">
                  <a:moveTo>
                    <a:pt x="622" y="0"/>
                  </a:moveTo>
                  <a:cubicBezTo>
                    <a:pt x="346" y="0"/>
                    <a:pt x="173" y="69"/>
                    <a:pt x="0" y="173"/>
                  </a:cubicBezTo>
                  <a:cubicBezTo>
                    <a:pt x="47" y="181"/>
                    <a:pt x="93" y="185"/>
                    <a:pt x="140" y="185"/>
                  </a:cubicBezTo>
                  <a:cubicBezTo>
                    <a:pt x="301" y="185"/>
                    <a:pt x="462" y="134"/>
                    <a:pt x="6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39"/>
            <p:cNvSpPr/>
            <p:nvPr/>
          </p:nvSpPr>
          <p:spPr>
            <a:xfrm>
              <a:off x="2352453" y="162557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39"/>
            <p:cNvSpPr/>
            <p:nvPr/>
          </p:nvSpPr>
          <p:spPr>
            <a:xfrm>
              <a:off x="2393256" y="15557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39"/>
            <p:cNvSpPr/>
            <p:nvPr/>
          </p:nvSpPr>
          <p:spPr>
            <a:xfrm>
              <a:off x="2389336" y="1555644"/>
              <a:ext cx="3929" cy="4968"/>
            </a:xfrm>
            <a:custGeom>
              <a:avLst/>
              <a:gdLst/>
              <a:ahLst/>
              <a:cxnLst/>
              <a:rect l="l" t="t" r="r" b="b"/>
              <a:pathLst>
                <a:path w="416" h="526" extrusionOk="0">
                  <a:moveTo>
                    <a:pt x="377" y="0"/>
                  </a:moveTo>
                  <a:cubicBezTo>
                    <a:pt x="303" y="0"/>
                    <a:pt x="273" y="86"/>
                    <a:pt x="243" y="145"/>
                  </a:cubicBezTo>
                  <a:cubicBezTo>
                    <a:pt x="139" y="249"/>
                    <a:pt x="139" y="457"/>
                    <a:pt x="1" y="526"/>
                  </a:cubicBezTo>
                  <a:cubicBezTo>
                    <a:pt x="105" y="526"/>
                    <a:pt x="174" y="491"/>
                    <a:pt x="208" y="387"/>
                  </a:cubicBezTo>
                  <a:cubicBezTo>
                    <a:pt x="278" y="249"/>
                    <a:pt x="347" y="145"/>
                    <a:pt x="416" y="7"/>
                  </a:cubicBezTo>
                  <a:cubicBezTo>
                    <a:pt x="402" y="2"/>
                    <a:pt x="389" y="0"/>
                    <a:pt x="3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39"/>
            <p:cNvSpPr/>
            <p:nvPr/>
          </p:nvSpPr>
          <p:spPr>
            <a:xfrm>
              <a:off x="2389015" y="15606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39"/>
            <p:cNvSpPr/>
            <p:nvPr/>
          </p:nvSpPr>
          <p:spPr>
            <a:xfrm>
              <a:off x="2184975" y="143066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39"/>
            <p:cNvSpPr/>
            <p:nvPr/>
          </p:nvSpPr>
          <p:spPr>
            <a:xfrm>
              <a:off x="2184975" y="1426097"/>
              <a:ext cx="3268" cy="4581"/>
            </a:xfrm>
            <a:custGeom>
              <a:avLst/>
              <a:gdLst/>
              <a:ahLst/>
              <a:cxnLst/>
              <a:rect l="l" t="t" r="r" b="b"/>
              <a:pathLst>
                <a:path w="346" h="485" extrusionOk="0">
                  <a:moveTo>
                    <a:pt x="346" y="1"/>
                  </a:moveTo>
                  <a:lnTo>
                    <a:pt x="346" y="1"/>
                  </a:lnTo>
                  <a:cubicBezTo>
                    <a:pt x="173" y="139"/>
                    <a:pt x="69" y="277"/>
                    <a:pt x="0" y="485"/>
                  </a:cubicBezTo>
                  <a:cubicBezTo>
                    <a:pt x="208" y="381"/>
                    <a:pt x="311" y="208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39"/>
            <p:cNvSpPr/>
            <p:nvPr/>
          </p:nvSpPr>
          <p:spPr>
            <a:xfrm>
              <a:off x="2188234" y="142609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39"/>
            <p:cNvSpPr/>
            <p:nvPr/>
          </p:nvSpPr>
          <p:spPr>
            <a:xfrm>
              <a:off x="2253857" y="1357866"/>
              <a:ext cx="1965" cy="3277"/>
            </a:xfrm>
            <a:custGeom>
              <a:avLst/>
              <a:gdLst/>
              <a:ahLst/>
              <a:cxnLst/>
              <a:rect l="l" t="t" r="r" b="b"/>
              <a:pathLst>
                <a:path w="208" h="347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04" y="104"/>
                    <a:pt x="0" y="208"/>
                    <a:pt x="104" y="346"/>
                  </a:cubicBezTo>
                  <a:lnTo>
                    <a:pt x="2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39"/>
            <p:cNvSpPr/>
            <p:nvPr/>
          </p:nvSpPr>
          <p:spPr>
            <a:xfrm>
              <a:off x="2184975" y="143066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39"/>
            <p:cNvSpPr/>
            <p:nvPr/>
          </p:nvSpPr>
          <p:spPr>
            <a:xfrm>
              <a:off x="2182689" y="1430999"/>
              <a:ext cx="2295" cy="3599"/>
            </a:xfrm>
            <a:custGeom>
              <a:avLst/>
              <a:gdLst/>
              <a:ahLst/>
              <a:cxnLst/>
              <a:rect l="l" t="t" r="r" b="b"/>
              <a:pathLst>
                <a:path w="243" h="381" extrusionOk="0">
                  <a:moveTo>
                    <a:pt x="242" y="0"/>
                  </a:moveTo>
                  <a:cubicBezTo>
                    <a:pt x="69" y="69"/>
                    <a:pt x="35" y="242"/>
                    <a:pt x="0" y="381"/>
                  </a:cubicBezTo>
                  <a:cubicBezTo>
                    <a:pt x="139" y="311"/>
                    <a:pt x="242" y="173"/>
                    <a:pt x="2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39"/>
            <p:cNvSpPr/>
            <p:nvPr/>
          </p:nvSpPr>
          <p:spPr>
            <a:xfrm>
              <a:off x="2182359" y="143458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39"/>
            <p:cNvSpPr/>
            <p:nvPr/>
          </p:nvSpPr>
          <p:spPr>
            <a:xfrm>
              <a:off x="2184645" y="1419240"/>
              <a:ext cx="2947" cy="2021"/>
            </a:xfrm>
            <a:custGeom>
              <a:avLst/>
              <a:gdLst/>
              <a:ahLst/>
              <a:cxnLst/>
              <a:rect l="l" t="t" r="r" b="b"/>
              <a:pathLst>
                <a:path w="312" h="214" extrusionOk="0">
                  <a:moveTo>
                    <a:pt x="173" y="1"/>
                  </a:moveTo>
                  <a:cubicBezTo>
                    <a:pt x="104" y="36"/>
                    <a:pt x="1" y="36"/>
                    <a:pt x="35" y="139"/>
                  </a:cubicBezTo>
                  <a:cubicBezTo>
                    <a:pt x="35" y="201"/>
                    <a:pt x="73" y="214"/>
                    <a:pt x="125" y="214"/>
                  </a:cubicBezTo>
                  <a:cubicBezTo>
                    <a:pt x="160" y="214"/>
                    <a:pt x="201" y="208"/>
                    <a:pt x="243" y="208"/>
                  </a:cubicBezTo>
                  <a:cubicBezTo>
                    <a:pt x="277" y="174"/>
                    <a:pt x="312" y="174"/>
                    <a:pt x="312" y="139"/>
                  </a:cubicBezTo>
                  <a:cubicBezTo>
                    <a:pt x="277" y="36"/>
                    <a:pt x="208" y="36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39"/>
            <p:cNvSpPr/>
            <p:nvPr/>
          </p:nvSpPr>
          <p:spPr>
            <a:xfrm>
              <a:off x="2288464" y="1680970"/>
              <a:ext cx="4902" cy="1086"/>
            </a:xfrm>
            <a:custGeom>
              <a:avLst/>
              <a:gdLst/>
              <a:ahLst/>
              <a:cxnLst/>
              <a:rect l="l" t="t" r="r" b="b"/>
              <a:pathLst>
                <a:path w="519" h="115" extrusionOk="0">
                  <a:moveTo>
                    <a:pt x="286" y="1"/>
                  </a:moveTo>
                  <a:cubicBezTo>
                    <a:pt x="181" y="1"/>
                    <a:pt x="79" y="46"/>
                    <a:pt x="0" y="46"/>
                  </a:cubicBezTo>
                  <a:cubicBezTo>
                    <a:pt x="139" y="80"/>
                    <a:pt x="311" y="80"/>
                    <a:pt x="519" y="115"/>
                  </a:cubicBezTo>
                  <a:cubicBezTo>
                    <a:pt x="445" y="26"/>
                    <a:pt x="364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39"/>
            <p:cNvSpPr/>
            <p:nvPr/>
          </p:nvSpPr>
          <p:spPr>
            <a:xfrm>
              <a:off x="2386729" y="1560934"/>
              <a:ext cx="2947" cy="3920"/>
            </a:xfrm>
            <a:custGeom>
              <a:avLst/>
              <a:gdLst/>
              <a:ahLst/>
              <a:cxnLst/>
              <a:rect l="l" t="t" r="r" b="b"/>
              <a:pathLst>
                <a:path w="312" h="415" extrusionOk="0">
                  <a:moveTo>
                    <a:pt x="242" y="0"/>
                  </a:moveTo>
                  <a:cubicBezTo>
                    <a:pt x="242" y="173"/>
                    <a:pt x="139" y="311"/>
                    <a:pt x="0" y="415"/>
                  </a:cubicBezTo>
                  <a:cubicBezTo>
                    <a:pt x="242" y="380"/>
                    <a:pt x="312" y="311"/>
                    <a:pt x="2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39"/>
            <p:cNvSpPr/>
            <p:nvPr/>
          </p:nvSpPr>
          <p:spPr>
            <a:xfrm>
              <a:off x="2386729" y="1564853"/>
              <a:ext cx="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39"/>
            <p:cNvSpPr/>
            <p:nvPr/>
          </p:nvSpPr>
          <p:spPr>
            <a:xfrm>
              <a:off x="2389015" y="156060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39"/>
            <p:cNvSpPr/>
            <p:nvPr/>
          </p:nvSpPr>
          <p:spPr>
            <a:xfrm>
              <a:off x="2283562" y="1685645"/>
              <a:ext cx="3929" cy="1625"/>
            </a:xfrm>
            <a:custGeom>
              <a:avLst/>
              <a:gdLst/>
              <a:ahLst/>
              <a:cxnLst/>
              <a:rect l="l" t="t" r="r" b="b"/>
              <a:pathLst>
                <a:path w="416" h="172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118"/>
                    <a:pt x="159" y="172"/>
                    <a:pt x="262" y="172"/>
                  </a:cubicBezTo>
                  <a:cubicBezTo>
                    <a:pt x="310" y="172"/>
                    <a:pt x="361" y="160"/>
                    <a:pt x="416" y="13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39"/>
            <p:cNvSpPr/>
            <p:nvPr/>
          </p:nvSpPr>
          <p:spPr>
            <a:xfrm>
              <a:off x="2281276" y="1333517"/>
              <a:ext cx="2947" cy="1492"/>
            </a:xfrm>
            <a:custGeom>
              <a:avLst/>
              <a:gdLst/>
              <a:ahLst/>
              <a:cxnLst/>
              <a:rect l="l" t="t" r="r" b="b"/>
              <a:pathLst>
                <a:path w="312" h="158" extrusionOk="0">
                  <a:moveTo>
                    <a:pt x="182" y="1"/>
                  </a:moveTo>
                  <a:cubicBezTo>
                    <a:pt x="127" y="1"/>
                    <a:pt x="64" y="34"/>
                    <a:pt x="1" y="55"/>
                  </a:cubicBezTo>
                  <a:cubicBezTo>
                    <a:pt x="81" y="55"/>
                    <a:pt x="120" y="158"/>
                    <a:pt x="196" y="158"/>
                  </a:cubicBezTo>
                  <a:cubicBezTo>
                    <a:pt x="219" y="158"/>
                    <a:pt x="246" y="149"/>
                    <a:pt x="277" y="125"/>
                  </a:cubicBezTo>
                  <a:cubicBezTo>
                    <a:pt x="277" y="125"/>
                    <a:pt x="312" y="55"/>
                    <a:pt x="277" y="55"/>
                  </a:cubicBezTo>
                  <a:cubicBezTo>
                    <a:pt x="250" y="15"/>
                    <a:pt x="218" y="1"/>
                    <a:pt x="1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39"/>
            <p:cNvSpPr/>
            <p:nvPr/>
          </p:nvSpPr>
          <p:spPr>
            <a:xfrm>
              <a:off x="2398809" y="1382357"/>
              <a:ext cx="1643" cy="1776"/>
            </a:xfrm>
            <a:custGeom>
              <a:avLst/>
              <a:gdLst/>
              <a:ahLst/>
              <a:cxnLst/>
              <a:rect l="l" t="t" r="r" b="b"/>
              <a:pathLst>
                <a:path w="174" h="188" extrusionOk="0">
                  <a:moveTo>
                    <a:pt x="104" y="0"/>
                  </a:moveTo>
                  <a:cubicBezTo>
                    <a:pt x="35" y="0"/>
                    <a:pt x="0" y="0"/>
                    <a:pt x="0" y="69"/>
                  </a:cubicBezTo>
                  <a:cubicBezTo>
                    <a:pt x="0" y="138"/>
                    <a:pt x="35" y="173"/>
                    <a:pt x="104" y="173"/>
                  </a:cubicBezTo>
                  <a:cubicBezTo>
                    <a:pt x="114" y="183"/>
                    <a:pt x="124" y="187"/>
                    <a:pt x="134" y="187"/>
                  </a:cubicBezTo>
                  <a:cubicBezTo>
                    <a:pt x="156" y="187"/>
                    <a:pt x="173" y="163"/>
                    <a:pt x="173" y="138"/>
                  </a:cubicBezTo>
                  <a:cubicBezTo>
                    <a:pt x="173" y="69"/>
                    <a:pt x="173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39"/>
            <p:cNvSpPr/>
            <p:nvPr/>
          </p:nvSpPr>
          <p:spPr>
            <a:xfrm>
              <a:off x="2188234" y="142577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39"/>
            <p:cNvSpPr/>
            <p:nvPr/>
          </p:nvSpPr>
          <p:spPr>
            <a:xfrm>
              <a:off x="2188234" y="1423122"/>
              <a:ext cx="2947" cy="2663"/>
            </a:xfrm>
            <a:custGeom>
              <a:avLst/>
              <a:gdLst/>
              <a:ahLst/>
              <a:cxnLst/>
              <a:rect l="l" t="t" r="r" b="b"/>
              <a:pathLst>
                <a:path w="312" h="282" extrusionOk="0">
                  <a:moveTo>
                    <a:pt x="254" y="0"/>
                  </a:moveTo>
                  <a:cubicBezTo>
                    <a:pt x="69" y="0"/>
                    <a:pt x="64" y="155"/>
                    <a:pt x="1" y="281"/>
                  </a:cubicBezTo>
                  <a:cubicBezTo>
                    <a:pt x="174" y="247"/>
                    <a:pt x="208" y="108"/>
                    <a:pt x="312" y="5"/>
                  </a:cubicBezTo>
                  <a:cubicBezTo>
                    <a:pt x="291" y="2"/>
                    <a:pt x="271" y="0"/>
                    <a:pt x="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39"/>
            <p:cNvSpPr/>
            <p:nvPr/>
          </p:nvSpPr>
          <p:spPr>
            <a:xfrm>
              <a:off x="2321767" y="1290287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39"/>
            <p:cNvSpPr/>
            <p:nvPr/>
          </p:nvSpPr>
          <p:spPr>
            <a:xfrm>
              <a:off x="2321767" y="1289248"/>
              <a:ext cx="3599" cy="1379"/>
            </a:xfrm>
            <a:custGeom>
              <a:avLst/>
              <a:gdLst/>
              <a:ahLst/>
              <a:cxnLst/>
              <a:rect l="l" t="t" r="r" b="b"/>
              <a:pathLst>
                <a:path w="381" h="146" extrusionOk="0">
                  <a:moveTo>
                    <a:pt x="312" y="0"/>
                  </a:moveTo>
                  <a:cubicBezTo>
                    <a:pt x="178" y="0"/>
                    <a:pt x="89" y="81"/>
                    <a:pt x="0" y="111"/>
                  </a:cubicBezTo>
                  <a:cubicBezTo>
                    <a:pt x="46" y="134"/>
                    <a:pt x="88" y="145"/>
                    <a:pt x="129" y="145"/>
                  </a:cubicBezTo>
                  <a:cubicBezTo>
                    <a:pt x="211" y="145"/>
                    <a:pt x="288" y="99"/>
                    <a:pt x="380" y="7"/>
                  </a:cubicBezTo>
                  <a:cubicBezTo>
                    <a:pt x="356" y="2"/>
                    <a:pt x="333" y="0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39"/>
            <p:cNvSpPr/>
            <p:nvPr/>
          </p:nvSpPr>
          <p:spPr>
            <a:xfrm>
              <a:off x="2394238" y="1541014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70" y="1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35" y="104"/>
                    <a:pt x="104" y="104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39"/>
            <p:cNvSpPr/>
            <p:nvPr/>
          </p:nvSpPr>
          <p:spPr>
            <a:xfrm>
              <a:off x="2393586" y="154199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0" y="35"/>
                    <a:pt x="0" y="70"/>
                  </a:cubicBezTo>
                  <a:cubicBezTo>
                    <a:pt x="35" y="70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39"/>
            <p:cNvSpPr/>
            <p:nvPr/>
          </p:nvSpPr>
          <p:spPr>
            <a:xfrm>
              <a:off x="2365506" y="1580192"/>
              <a:ext cx="1643" cy="2626"/>
            </a:xfrm>
            <a:custGeom>
              <a:avLst/>
              <a:gdLst/>
              <a:ahLst/>
              <a:cxnLst/>
              <a:rect l="l" t="t" r="r" b="b"/>
              <a:pathLst>
                <a:path w="174" h="278" extrusionOk="0">
                  <a:moveTo>
                    <a:pt x="174" y="1"/>
                  </a:moveTo>
                  <a:lnTo>
                    <a:pt x="174" y="1"/>
                  </a:lnTo>
                  <a:cubicBezTo>
                    <a:pt x="70" y="70"/>
                    <a:pt x="1" y="139"/>
                    <a:pt x="35" y="277"/>
                  </a:cubicBezTo>
                  <a:cubicBezTo>
                    <a:pt x="139" y="243"/>
                    <a:pt x="174" y="139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39"/>
            <p:cNvSpPr/>
            <p:nvPr/>
          </p:nvSpPr>
          <p:spPr>
            <a:xfrm>
              <a:off x="2392604" y="1543300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04" y="1"/>
                  </a:moveTo>
                  <a:cubicBezTo>
                    <a:pt x="70" y="70"/>
                    <a:pt x="1" y="139"/>
                    <a:pt x="70" y="208"/>
                  </a:cubicBezTo>
                  <a:cubicBezTo>
                    <a:pt x="139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39"/>
            <p:cNvSpPr/>
            <p:nvPr/>
          </p:nvSpPr>
          <p:spPr>
            <a:xfrm>
              <a:off x="2393256" y="1542648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35"/>
                    <a:pt x="1" y="70"/>
                    <a:pt x="35" y="70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39"/>
            <p:cNvSpPr/>
            <p:nvPr/>
          </p:nvSpPr>
          <p:spPr>
            <a:xfrm>
              <a:off x="2395541" y="1548202"/>
              <a:ext cx="992" cy="1965"/>
            </a:xfrm>
            <a:custGeom>
              <a:avLst/>
              <a:gdLst/>
              <a:ahLst/>
              <a:cxnLst/>
              <a:rect l="l" t="t" r="r" b="b"/>
              <a:pathLst>
                <a:path w="105" h="208" extrusionOk="0">
                  <a:moveTo>
                    <a:pt x="35" y="0"/>
                  </a:moveTo>
                  <a:cubicBezTo>
                    <a:pt x="35" y="69"/>
                    <a:pt x="1" y="138"/>
                    <a:pt x="1" y="208"/>
                  </a:cubicBezTo>
                  <a:cubicBezTo>
                    <a:pt x="104" y="138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39"/>
            <p:cNvSpPr/>
            <p:nvPr/>
          </p:nvSpPr>
          <p:spPr>
            <a:xfrm>
              <a:off x="2389667" y="1549505"/>
              <a:ext cx="1313" cy="2616"/>
            </a:xfrm>
            <a:custGeom>
              <a:avLst/>
              <a:gdLst/>
              <a:ahLst/>
              <a:cxnLst/>
              <a:rect l="l" t="t" r="r" b="b"/>
              <a:pathLst>
                <a:path w="139" h="277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" y="70"/>
                    <a:pt x="1" y="173"/>
                    <a:pt x="35" y="277"/>
                  </a:cubicBezTo>
                  <a:cubicBezTo>
                    <a:pt x="70" y="208"/>
                    <a:pt x="139" y="13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39"/>
            <p:cNvSpPr/>
            <p:nvPr/>
          </p:nvSpPr>
          <p:spPr>
            <a:xfrm>
              <a:off x="2389997" y="155211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39"/>
            <p:cNvSpPr/>
            <p:nvPr/>
          </p:nvSpPr>
          <p:spPr>
            <a:xfrm>
              <a:off x="2319481" y="1688904"/>
              <a:ext cx="1965" cy="1313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0" y="1"/>
                  </a:moveTo>
                  <a:cubicBezTo>
                    <a:pt x="35" y="104"/>
                    <a:pt x="138" y="104"/>
                    <a:pt x="207" y="139"/>
                  </a:cubicBezTo>
                  <a:cubicBezTo>
                    <a:pt x="173" y="35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39"/>
            <p:cNvSpPr/>
            <p:nvPr/>
          </p:nvSpPr>
          <p:spPr>
            <a:xfrm>
              <a:off x="2279973" y="168401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39"/>
            <p:cNvSpPr/>
            <p:nvPr/>
          </p:nvSpPr>
          <p:spPr>
            <a:xfrm>
              <a:off x="2280303" y="1684011"/>
              <a:ext cx="2947" cy="1757"/>
            </a:xfrm>
            <a:custGeom>
              <a:avLst/>
              <a:gdLst/>
              <a:ahLst/>
              <a:cxnLst/>
              <a:rect l="l" t="t" r="r" b="b"/>
              <a:pathLst>
                <a:path w="312" h="186" extrusionOk="0">
                  <a:moveTo>
                    <a:pt x="0" y="0"/>
                  </a:moveTo>
                  <a:lnTo>
                    <a:pt x="0" y="0"/>
                  </a:lnTo>
                  <a:cubicBezTo>
                    <a:pt x="27" y="134"/>
                    <a:pt x="116" y="185"/>
                    <a:pt x="219" y="185"/>
                  </a:cubicBezTo>
                  <a:cubicBezTo>
                    <a:pt x="249" y="185"/>
                    <a:pt x="280" y="181"/>
                    <a:pt x="311" y="17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39"/>
            <p:cNvSpPr/>
            <p:nvPr/>
          </p:nvSpPr>
          <p:spPr>
            <a:xfrm>
              <a:off x="2283241" y="168564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39"/>
            <p:cNvSpPr/>
            <p:nvPr/>
          </p:nvSpPr>
          <p:spPr>
            <a:xfrm>
              <a:off x="2390649" y="1391490"/>
              <a:ext cx="1643" cy="340"/>
            </a:xfrm>
            <a:custGeom>
              <a:avLst/>
              <a:gdLst/>
              <a:ahLst/>
              <a:cxnLst/>
              <a:rect l="l" t="t" r="r" b="b"/>
              <a:pathLst>
                <a:path w="174" h="36" extrusionOk="0">
                  <a:moveTo>
                    <a:pt x="35" y="1"/>
                  </a:moveTo>
                  <a:cubicBezTo>
                    <a:pt x="0" y="35"/>
                    <a:pt x="35" y="35"/>
                    <a:pt x="69" y="35"/>
                  </a:cubicBezTo>
                  <a:lnTo>
                    <a:pt x="173" y="35"/>
                  </a:lnTo>
                  <a:cubicBezTo>
                    <a:pt x="139" y="35"/>
                    <a:pt x="139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39"/>
            <p:cNvSpPr/>
            <p:nvPr/>
          </p:nvSpPr>
          <p:spPr>
            <a:xfrm>
              <a:off x="2363872" y="159912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39"/>
            <p:cNvSpPr/>
            <p:nvPr/>
          </p:nvSpPr>
          <p:spPr>
            <a:xfrm>
              <a:off x="2361587" y="160173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39"/>
            <p:cNvSpPr/>
            <p:nvPr/>
          </p:nvSpPr>
          <p:spPr>
            <a:xfrm>
              <a:off x="2361587" y="1599450"/>
              <a:ext cx="2295" cy="2295"/>
            </a:xfrm>
            <a:custGeom>
              <a:avLst/>
              <a:gdLst/>
              <a:ahLst/>
              <a:cxnLst/>
              <a:rect l="l" t="t" r="r" b="b"/>
              <a:pathLst>
                <a:path w="243" h="243" extrusionOk="0">
                  <a:moveTo>
                    <a:pt x="243" y="1"/>
                  </a:moveTo>
                  <a:cubicBezTo>
                    <a:pt x="105" y="1"/>
                    <a:pt x="1" y="70"/>
                    <a:pt x="1" y="243"/>
                  </a:cubicBezTo>
                  <a:cubicBezTo>
                    <a:pt x="139" y="208"/>
                    <a:pt x="243" y="139"/>
                    <a:pt x="2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39"/>
            <p:cNvSpPr/>
            <p:nvPr/>
          </p:nvSpPr>
          <p:spPr>
            <a:xfrm>
              <a:off x="2260714" y="1317300"/>
              <a:ext cx="2295" cy="1728"/>
            </a:xfrm>
            <a:custGeom>
              <a:avLst/>
              <a:gdLst/>
              <a:ahLst/>
              <a:cxnLst/>
              <a:rect l="l" t="t" r="r" b="b"/>
              <a:pathLst>
                <a:path w="243" h="183" extrusionOk="0">
                  <a:moveTo>
                    <a:pt x="177" y="1"/>
                  </a:moveTo>
                  <a:cubicBezTo>
                    <a:pt x="81" y="1"/>
                    <a:pt x="29" y="68"/>
                    <a:pt x="0" y="182"/>
                  </a:cubicBezTo>
                  <a:cubicBezTo>
                    <a:pt x="69" y="79"/>
                    <a:pt x="139" y="10"/>
                    <a:pt x="242" y="10"/>
                  </a:cubicBezTo>
                  <a:cubicBezTo>
                    <a:pt x="219" y="4"/>
                    <a:pt x="197" y="1"/>
                    <a:pt x="1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39"/>
            <p:cNvSpPr/>
            <p:nvPr/>
          </p:nvSpPr>
          <p:spPr>
            <a:xfrm>
              <a:off x="2263000" y="131738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39"/>
            <p:cNvSpPr/>
            <p:nvPr/>
          </p:nvSpPr>
          <p:spPr>
            <a:xfrm>
              <a:off x="2380203" y="1584433"/>
              <a:ext cx="2616" cy="1464"/>
            </a:xfrm>
            <a:custGeom>
              <a:avLst/>
              <a:gdLst/>
              <a:ahLst/>
              <a:cxnLst/>
              <a:rect l="l" t="t" r="r" b="b"/>
              <a:pathLst>
                <a:path w="277" h="155" extrusionOk="0">
                  <a:moveTo>
                    <a:pt x="277" y="1"/>
                  </a:moveTo>
                  <a:cubicBezTo>
                    <a:pt x="173" y="1"/>
                    <a:pt x="104" y="105"/>
                    <a:pt x="0" y="105"/>
                  </a:cubicBezTo>
                  <a:cubicBezTo>
                    <a:pt x="46" y="139"/>
                    <a:pt x="88" y="155"/>
                    <a:pt x="126" y="155"/>
                  </a:cubicBezTo>
                  <a:cubicBezTo>
                    <a:pt x="200" y="155"/>
                    <a:pt x="254" y="93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39"/>
            <p:cNvSpPr/>
            <p:nvPr/>
          </p:nvSpPr>
          <p:spPr>
            <a:xfrm>
              <a:off x="2382810" y="158443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39"/>
            <p:cNvSpPr/>
            <p:nvPr/>
          </p:nvSpPr>
          <p:spPr>
            <a:xfrm>
              <a:off x="2379551" y="15870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39"/>
            <p:cNvSpPr/>
            <p:nvPr/>
          </p:nvSpPr>
          <p:spPr>
            <a:xfrm>
              <a:off x="2377265" y="1587049"/>
              <a:ext cx="2295" cy="992"/>
            </a:xfrm>
            <a:custGeom>
              <a:avLst/>
              <a:gdLst/>
              <a:ahLst/>
              <a:cxnLst/>
              <a:rect l="l" t="t" r="r" b="b"/>
              <a:pathLst>
                <a:path w="243" h="105" extrusionOk="0">
                  <a:moveTo>
                    <a:pt x="242" y="0"/>
                  </a:moveTo>
                  <a:cubicBezTo>
                    <a:pt x="173" y="0"/>
                    <a:pt x="104" y="104"/>
                    <a:pt x="0" y="104"/>
                  </a:cubicBezTo>
                  <a:cubicBezTo>
                    <a:pt x="104" y="104"/>
                    <a:pt x="207" y="104"/>
                    <a:pt x="2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39"/>
            <p:cNvSpPr/>
            <p:nvPr/>
          </p:nvSpPr>
          <p:spPr>
            <a:xfrm>
              <a:off x="2260714" y="13190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39"/>
            <p:cNvSpPr/>
            <p:nvPr/>
          </p:nvSpPr>
          <p:spPr>
            <a:xfrm>
              <a:off x="2258750" y="1318773"/>
              <a:ext cx="1643" cy="907"/>
            </a:xfrm>
            <a:custGeom>
              <a:avLst/>
              <a:gdLst/>
              <a:ahLst/>
              <a:cxnLst/>
              <a:rect l="l" t="t" r="r" b="b"/>
              <a:pathLst>
                <a:path w="174" h="96" extrusionOk="0">
                  <a:moveTo>
                    <a:pt x="100" y="1"/>
                  </a:moveTo>
                  <a:cubicBezTo>
                    <a:pt x="70" y="1"/>
                    <a:pt x="35" y="9"/>
                    <a:pt x="1" y="26"/>
                  </a:cubicBezTo>
                  <a:lnTo>
                    <a:pt x="1" y="96"/>
                  </a:lnTo>
                  <a:lnTo>
                    <a:pt x="174" y="26"/>
                  </a:lnTo>
                  <a:cubicBezTo>
                    <a:pt x="156" y="9"/>
                    <a:pt x="131" y="1"/>
                    <a:pt x="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39"/>
            <p:cNvSpPr/>
            <p:nvPr/>
          </p:nvSpPr>
          <p:spPr>
            <a:xfrm>
              <a:off x="2329927" y="1673537"/>
              <a:ext cx="3599" cy="822"/>
            </a:xfrm>
            <a:custGeom>
              <a:avLst/>
              <a:gdLst/>
              <a:ahLst/>
              <a:cxnLst/>
              <a:rect l="l" t="t" r="r" b="b"/>
              <a:pathLst>
                <a:path w="381" h="87" extrusionOk="0">
                  <a:moveTo>
                    <a:pt x="157" y="0"/>
                  </a:moveTo>
                  <a:cubicBezTo>
                    <a:pt x="106" y="0"/>
                    <a:pt x="53" y="11"/>
                    <a:pt x="0" y="38"/>
                  </a:cubicBezTo>
                  <a:cubicBezTo>
                    <a:pt x="98" y="62"/>
                    <a:pt x="196" y="87"/>
                    <a:pt x="281" y="87"/>
                  </a:cubicBezTo>
                  <a:cubicBezTo>
                    <a:pt x="317" y="87"/>
                    <a:pt x="350" y="82"/>
                    <a:pt x="380" y="72"/>
                  </a:cubicBezTo>
                  <a:cubicBezTo>
                    <a:pt x="316" y="30"/>
                    <a:pt x="239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39"/>
            <p:cNvSpPr/>
            <p:nvPr/>
          </p:nvSpPr>
          <p:spPr>
            <a:xfrm>
              <a:off x="2329927" y="167388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39"/>
            <p:cNvSpPr/>
            <p:nvPr/>
          </p:nvSpPr>
          <p:spPr>
            <a:xfrm>
              <a:off x="2333516" y="167421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39"/>
            <p:cNvSpPr/>
            <p:nvPr/>
          </p:nvSpPr>
          <p:spPr>
            <a:xfrm>
              <a:off x="2361917" y="1671176"/>
              <a:ext cx="2626" cy="1086"/>
            </a:xfrm>
            <a:custGeom>
              <a:avLst/>
              <a:gdLst/>
              <a:ahLst/>
              <a:cxnLst/>
              <a:rect l="l" t="t" r="r" b="b"/>
              <a:pathLst>
                <a:path w="278" h="115" extrusionOk="0">
                  <a:moveTo>
                    <a:pt x="116" y="0"/>
                  </a:moveTo>
                  <a:cubicBezTo>
                    <a:pt x="80" y="0"/>
                    <a:pt x="43" y="17"/>
                    <a:pt x="1" y="46"/>
                  </a:cubicBezTo>
                  <a:cubicBezTo>
                    <a:pt x="70" y="46"/>
                    <a:pt x="139" y="80"/>
                    <a:pt x="277" y="115"/>
                  </a:cubicBezTo>
                  <a:cubicBezTo>
                    <a:pt x="216" y="34"/>
                    <a:pt x="167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39"/>
            <p:cNvSpPr/>
            <p:nvPr/>
          </p:nvSpPr>
          <p:spPr>
            <a:xfrm>
              <a:off x="2361917" y="167128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39"/>
            <p:cNvSpPr/>
            <p:nvPr/>
          </p:nvSpPr>
          <p:spPr>
            <a:xfrm>
              <a:off x="2297276" y="1692909"/>
              <a:ext cx="992" cy="576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40" y="0"/>
                  </a:moveTo>
                  <a:cubicBezTo>
                    <a:pt x="35" y="0"/>
                    <a:pt x="35" y="9"/>
                    <a:pt x="35" y="26"/>
                  </a:cubicBezTo>
                  <a:lnTo>
                    <a:pt x="1" y="26"/>
                  </a:lnTo>
                  <a:cubicBezTo>
                    <a:pt x="1" y="26"/>
                    <a:pt x="35" y="61"/>
                    <a:pt x="35" y="61"/>
                  </a:cubicBezTo>
                  <a:lnTo>
                    <a:pt x="104" y="61"/>
                  </a:lnTo>
                  <a:cubicBezTo>
                    <a:pt x="104" y="61"/>
                    <a:pt x="70" y="26"/>
                    <a:pt x="70" y="26"/>
                  </a:cubicBezTo>
                  <a:cubicBezTo>
                    <a:pt x="52" y="9"/>
                    <a:pt x="44" y="0"/>
                    <a:pt x="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39"/>
            <p:cNvSpPr/>
            <p:nvPr/>
          </p:nvSpPr>
          <p:spPr>
            <a:xfrm>
              <a:off x="2444183" y="1393124"/>
              <a:ext cx="1643" cy="1322"/>
            </a:xfrm>
            <a:custGeom>
              <a:avLst/>
              <a:gdLst/>
              <a:ahLst/>
              <a:cxnLst/>
              <a:rect l="l" t="t" r="r" b="b"/>
              <a:pathLst>
                <a:path w="174" h="140" extrusionOk="0">
                  <a:moveTo>
                    <a:pt x="174" y="1"/>
                  </a:moveTo>
                  <a:cubicBezTo>
                    <a:pt x="139" y="1"/>
                    <a:pt x="105" y="1"/>
                    <a:pt x="70" y="35"/>
                  </a:cubicBezTo>
                  <a:cubicBezTo>
                    <a:pt x="35" y="35"/>
                    <a:pt x="1" y="70"/>
                    <a:pt x="35" y="139"/>
                  </a:cubicBezTo>
                  <a:cubicBezTo>
                    <a:pt x="35" y="139"/>
                    <a:pt x="105" y="104"/>
                    <a:pt x="105" y="104"/>
                  </a:cubicBezTo>
                  <a:cubicBezTo>
                    <a:pt x="139" y="70"/>
                    <a:pt x="139" y="35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39"/>
            <p:cNvSpPr/>
            <p:nvPr/>
          </p:nvSpPr>
          <p:spPr>
            <a:xfrm>
              <a:off x="2445817" y="139280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39"/>
            <p:cNvSpPr/>
            <p:nvPr/>
          </p:nvSpPr>
          <p:spPr>
            <a:xfrm>
              <a:off x="2381176" y="138855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" y="70"/>
                    <a:pt x="35" y="70"/>
                    <a:pt x="35" y="70"/>
                  </a:cubicBezTo>
                  <a:cubicBezTo>
                    <a:pt x="7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39"/>
            <p:cNvSpPr/>
            <p:nvPr/>
          </p:nvSpPr>
          <p:spPr>
            <a:xfrm>
              <a:off x="2325356" y="16350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39"/>
            <p:cNvSpPr/>
            <p:nvPr/>
          </p:nvSpPr>
          <p:spPr>
            <a:xfrm>
              <a:off x="2324373" y="1635039"/>
              <a:ext cx="1965" cy="1455"/>
            </a:xfrm>
            <a:custGeom>
              <a:avLst/>
              <a:gdLst/>
              <a:ahLst/>
              <a:cxnLst/>
              <a:rect l="l" t="t" r="r" b="b"/>
              <a:pathLst>
                <a:path w="208" h="154" extrusionOk="0">
                  <a:moveTo>
                    <a:pt x="139" y="0"/>
                  </a:moveTo>
                  <a:cubicBezTo>
                    <a:pt x="70" y="35"/>
                    <a:pt x="35" y="70"/>
                    <a:pt x="1" y="104"/>
                  </a:cubicBezTo>
                  <a:cubicBezTo>
                    <a:pt x="25" y="129"/>
                    <a:pt x="67" y="153"/>
                    <a:pt x="101" y="153"/>
                  </a:cubicBezTo>
                  <a:cubicBezTo>
                    <a:pt x="116" y="153"/>
                    <a:pt x="129" y="149"/>
                    <a:pt x="139" y="139"/>
                  </a:cubicBezTo>
                  <a:cubicBezTo>
                    <a:pt x="208" y="104"/>
                    <a:pt x="139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39"/>
            <p:cNvSpPr/>
            <p:nvPr/>
          </p:nvSpPr>
          <p:spPr>
            <a:xfrm>
              <a:off x="2348855" y="1590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39"/>
            <p:cNvSpPr/>
            <p:nvPr/>
          </p:nvSpPr>
          <p:spPr>
            <a:xfrm>
              <a:off x="2348855" y="1589004"/>
              <a:ext cx="1643" cy="1322"/>
            </a:xfrm>
            <a:custGeom>
              <a:avLst/>
              <a:gdLst/>
              <a:ahLst/>
              <a:cxnLst/>
              <a:rect l="l" t="t" r="r" b="b"/>
              <a:pathLst>
                <a:path w="174" h="140" extrusionOk="0">
                  <a:moveTo>
                    <a:pt x="174" y="1"/>
                  </a:moveTo>
                  <a:cubicBezTo>
                    <a:pt x="70" y="1"/>
                    <a:pt x="35" y="35"/>
                    <a:pt x="1" y="139"/>
                  </a:cubicBezTo>
                  <a:cubicBezTo>
                    <a:pt x="35" y="35"/>
                    <a:pt x="139" y="70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39"/>
            <p:cNvSpPr/>
            <p:nvPr/>
          </p:nvSpPr>
          <p:spPr>
            <a:xfrm>
              <a:off x="2394569" y="159945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39"/>
            <p:cNvSpPr/>
            <p:nvPr/>
          </p:nvSpPr>
          <p:spPr>
            <a:xfrm>
              <a:off x="2394569" y="1598799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1"/>
                  </a:moveTo>
                  <a:cubicBezTo>
                    <a:pt x="23" y="12"/>
                    <a:pt x="19" y="24"/>
                    <a:pt x="18" y="34"/>
                  </a:cubicBezTo>
                  <a:lnTo>
                    <a:pt x="18" y="34"/>
                  </a:lnTo>
                  <a:lnTo>
                    <a:pt x="35" y="1"/>
                  </a:lnTo>
                  <a:close/>
                  <a:moveTo>
                    <a:pt x="18" y="34"/>
                  </a:moveTo>
                  <a:lnTo>
                    <a:pt x="0" y="70"/>
                  </a:lnTo>
                  <a:cubicBezTo>
                    <a:pt x="23" y="70"/>
                    <a:pt x="15" y="55"/>
                    <a:pt x="18" y="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39"/>
            <p:cNvSpPr/>
            <p:nvPr/>
          </p:nvSpPr>
          <p:spPr>
            <a:xfrm>
              <a:off x="2360935" y="1622638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39"/>
            <p:cNvSpPr/>
            <p:nvPr/>
          </p:nvSpPr>
          <p:spPr>
            <a:xfrm>
              <a:off x="2383792" y="155309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35" y="35"/>
                    <a:pt x="0" y="35"/>
                    <a:pt x="0" y="70"/>
                  </a:cubicBezTo>
                  <a:cubicBezTo>
                    <a:pt x="29" y="70"/>
                    <a:pt x="57" y="70"/>
                    <a:pt x="66" y="32"/>
                  </a:cubicBezTo>
                  <a:lnTo>
                    <a:pt x="66" y="32"/>
                  </a:lnTo>
                  <a:lnTo>
                    <a:pt x="70" y="35"/>
                  </a:lnTo>
                  <a:lnTo>
                    <a:pt x="70" y="1"/>
                  </a:lnTo>
                  <a:cubicBezTo>
                    <a:pt x="70" y="13"/>
                    <a:pt x="68" y="24"/>
                    <a:pt x="66" y="32"/>
                  </a:cubicBezTo>
                  <a:lnTo>
                    <a:pt x="66" y="32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39"/>
            <p:cNvSpPr/>
            <p:nvPr/>
          </p:nvSpPr>
          <p:spPr>
            <a:xfrm>
              <a:off x="2383461" y="155374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39"/>
            <p:cNvSpPr/>
            <p:nvPr/>
          </p:nvSpPr>
          <p:spPr>
            <a:xfrm>
              <a:off x="2393907" y="1553094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1"/>
                  </a:moveTo>
                  <a:lnTo>
                    <a:pt x="1" y="70"/>
                  </a:lnTo>
                  <a:cubicBezTo>
                    <a:pt x="1" y="70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39"/>
            <p:cNvSpPr/>
            <p:nvPr/>
          </p:nvSpPr>
          <p:spPr>
            <a:xfrm>
              <a:off x="2393907" y="15537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39"/>
            <p:cNvSpPr/>
            <p:nvPr/>
          </p:nvSpPr>
          <p:spPr>
            <a:xfrm>
              <a:off x="2387711" y="1552773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69" y="0"/>
                  </a:moveTo>
                  <a:cubicBezTo>
                    <a:pt x="69" y="69"/>
                    <a:pt x="35" y="104"/>
                    <a:pt x="0" y="138"/>
                  </a:cubicBezTo>
                  <a:cubicBezTo>
                    <a:pt x="104" y="104"/>
                    <a:pt x="104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39"/>
            <p:cNvSpPr/>
            <p:nvPr/>
          </p:nvSpPr>
          <p:spPr>
            <a:xfrm>
              <a:off x="2393586" y="155374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35" y="1"/>
                  </a:lnTo>
                  <a:lnTo>
                    <a:pt x="0" y="35"/>
                  </a:ln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39"/>
            <p:cNvSpPr/>
            <p:nvPr/>
          </p:nvSpPr>
          <p:spPr>
            <a:xfrm>
              <a:off x="2392935" y="1553746"/>
              <a:ext cx="661" cy="1974"/>
            </a:xfrm>
            <a:custGeom>
              <a:avLst/>
              <a:gdLst/>
              <a:ahLst/>
              <a:cxnLst/>
              <a:rect l="l" t="t" r="r" b="b"/>
              <a:pathLst>
                <a:path w="70" h="209" extrusionOk="0">
                  <a:moveTo>
                    <a:pt x="69" y="1"/>
                  </a:moveTo>
                  <a:cubicBezTo>
                    <a:pt x="0" y="70"/>
                    <a:pt x="0" y="104"/>
                    <a:pt x="35" y="208"/>
                  </a:cubicBezTo>
                  <a:cubicBezTo>
                    <a:pt x="35" y="139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39"/>
            <p:cNvSpPr/>
            <p:nvPr/>
          </p:nvSpPr>
          <p:spPr>
            <a:xfrm>
              <a:off x="2325356" y="16350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39"/>
            <p:cNvSpPr/>
            <p:nvPr/>
          </p:nvSpPr>
          <p:spPr>
            <a:xfrm>
              <a:off x="2325677" y="1634708"/>
              <a:ext cx="1974" cy="557"/>
            </a:xfrm>
            <a:custGeom>
              <a:avLst/>
              <a:gdLst/>
              <a:ahLst/>
              <a:cxnLst/>
              <a:rect l="l" t="t" r="r" b="b"/>
              <a:pathLst>
                <a:path w="209" h="59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39" y="35"/>
                    <a:pt x="70" y="35"/>
                    <a:pt x="1" y="35"/>
                  </a:cubicBezTo>
                  <a:cubicBezTo>
                    <a:pt x="40" y="35"/>
                    <a:pt x="80" y="58"/>
                    <a:pt x="119" y="58"/>
                  </a:cubicBezTo>
                  <a:cubicBezTo>
                    <a:pt x="149" y="58"/>
                    <a:pt x="179" y="4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39"/>
            <p:cNvSpPr/>
            <p:nvPr/>
          </p:nvSpPr>
          <p:spPr>
            <a:xfrm>
              <a:off x="2327641" y="163470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0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39"/>
            <p:cNvSpPr/>
            <p:nvPr/>
          </p:nvSpPr>
          <p:spPr>
            <a:xfrm>
              <a:off x="2342659" y="1596843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lnTo>
                    <a:pt x="0" y="139"/>
                  </a:lnTo>
                  <a:cubicBezTo>
                    <a:pt x="69" y="104"/>
                    <a:pt x="69" y="7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39"/>
            <p:cNvSpPr/>
            <p:nvPr/>
          </p:nvSpPr>
          <p:spPr>
            <a:xfrm>
              <a:off x="2343311" y="15965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39"/>
            <p:cNvSpPr/>
            <p:nvPr/>
          </p:nvSpPr>
          <p:spPr>
            <a:xfrm>
              <a:off x="2386729" y="1564853"/>
              <a:ext cx="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39"/>
            <p:cNvSpPr/>
            <p:nvPr/>
          </p:nvSpPr>
          <p:spPr>
            <a:xfrm>
              <a:off x="2386399" y="15671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39"/>
            <p:cNvSpPr/>
            <p:nvPr/>
          </p:nvSpPr>
          <p:spPr>
            <a:xfrm>
              <a:off x="2386399" y="1564853"/>
              <a:ext cx="992" cy="2286"/>
            </a:xfrm>
            <a:custGeom>
              <a:avLst/>
              <a:gdLst/>
              <a:ahLst/>
              <a:cxnLst/>
              <a:rect l="l" t="t" r="r" b="b"/>
              <a:pathLst>
                <a:path w="105" h="242" extrusionOk="0">
                  <a:moveTo>
                    <a:pt x="35" y="0"/>
                  </a:moveTo>
                  <a:cubicBezTo>
                    <a:pt x="35" y="104"/>
                    <a:pt x="1" y="173"/>
                    <a:pt x="1" y="242"/>
                  </a:cubicBezTo>
                  <a:cubicBezTo>
                    <a:pt x="105" y="173"/>
                    <a:pt x="70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39"/>
            <p:cNvSpPr/>
            <p:nvPr/>
          </p:nvSpPr>
          <p:spPr>
            <a:xfrm>
              <a:off x="2373346" y="1590223"/>
              <a:ext cx="2295" cy="510"/>
            </a:xfrm>
            <a:custGeom>
              <a:avLst/>
              <a:gdLst/>
              <a:ahLst/>
              <a:cxnLst/>
              <a:rect l="l" t="t" r="r" b="b"/>
              <a:pathLst>
                <a:path w="243" h="54" extrusionOk="0">
                  <a:moveTo>
                    <a:pt x="200" y="0"/>
                  </a:moveTo>
                  <a:cubicBezTo>
                    <a:pt x="144" y="0"/>
                    <a:pt x="83" y="45"/>
                    <a:pt x="0" y="45"/>
                  </a:cubicBezTo>
                  <a:cubicBezTo>
                    <a:pt x="52" y="45"/>
                    <a:pt x="95" y="53"/>
                    <a:pt x="134" y="53"/>
                  </a:cubicBezTo>
                  <a:cubicBezTo>
                    <a:pt x="173" y="53"/>
                    <a:pt x="208" y="45"/>
                    <a:pt x="242" y="10"/>
                  </a:cubicBezTo>
                  <a:cubicBezTo>
                    <a:pt x="228" y="3"/>
                    <a:pt x="215" y="0"/>
                    <a:pt x="2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39"/>
            <p:cNvSpPr/>
            <p:nvPr/>
          </p:nvSpPr>
          <p:spPr>
            <a:xfrm>
              <a:off x="2373346" y="15906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39"/>
            <p:cNvSpPr/>
            <p:nvPr/>
          </p:nvSpPr>
          <p:spPr>
            <a:xfrm>
              <a:off x="2375631" y="159031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39"/>
            <p:cNvSpPr/>
            <p:nvPr/>
          </p:nvSpPr>
          <p:spPr>
            <a:xfrm>
              <a:off x="2383461" y="1582667"/>
              <a:ext cx="661" cy="718"/>
            </a:xfrm>
            <a:custGeom>
              <a:avLst/>
              <a:gdLst/>
              <a:ahLst/>
              <a:cxnLst/>
              <a:rect l="l" t="t" r="r" b="b"/>
              <a:pathLst>
                <a:path w="70" h="76" extrusionOk="0">
                  <a:moveTo>
                    <a:pt x="13" y="1"/>
                  </a:moveTo>
                  <a:cubicBezTo>
                    <a:pt x="1" y="1"/>
                    <a:pt x="1" y="25"/>
                    <a:pt x="1" y="50"/>
                  </a:cubicBezTo>
                  <a:cubicBezTo>
                    <a:pt x="1" y="67"/>
                    <a:pt x="9" y="76"/>
                    <a:pt x="18" y="76"/>
                  </a:cubicBezTo>
                  <a:cubicBezTo>
                    <a:pt x="27" y="76"/>
                    <a:pt x="35" y="67"/>
                    <a:pt x="35" y="50"/>
                  </a:cubicBezTo>
                  <a:cubicBezTo>
                    <a:pt x="70" y="50"/>
                    <a:pt x="70" y="15"/>
                    <a:pt x="35" y="15"/>
                  </a:cubicBezTo>
                  <a:cubicBezTo>
                    <a:pt x="25" y="5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39"/>
            <p:cNvSpPr/>
            <p:nvPr/>
          </p:nvSpPr>
          <p:spPr>
            <a:xfrm>
              <a:off x="2387381" y="1554728"/>
              <a:ext cx="340" cy="1965"/>
            </a:xfrm>
            <a:custGeom>
              <a:avLst/>
              <a:gdLst/>
              <a:ahLst/>
              <a:cxnLst/>
              <a:rect l="l" t="t" r="r" b="b"/>
              <a:pathLst>
                <a:path w="36" h="208" extrusionOk="0">
                  <a:moveTo>
                    <a:pt x="35" y="0"/>
                  </a:moveTo>
                  <a:lnTo>
                    <a:pt x="18" y="104"/>
                  </a:lnTo>
                  <a:lnTo>
                    <a:pt x="18" y="104"/>
                  </a:lnTo>
                  <a:cubicBezTo>
                    <a:pt x="27" y="70"/>
                    <a:pt x="35" y="35"/>
                    <a:pt x="35" y="0"/>
                  </a:cubicBezTo>
                  <a:close/>
                  <a:moveTo>
                    <a:pt x="18" y="104"/>
                  </a:moveTo>
                  <a:lnTo>
                    <a:pt x="18" y="104"/>
                  </a:lnTo>
                  <a:cubicBezTo>
                    <a:pt x="9" y="139"/>
                    <a:pt x="1" y="173"/>
                    <a:pt x="1" y="208"/>
                  </a:cubicBezTo>
                  <a:lnTo>
                    <a:pt x="18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39"/>
            <p:cNvSpPr/>
            <p:nvPr/>
          </p:nvSpPr>
          <p:spPr>
            <a:xfrm>
              <a:off x="2387711" y="155407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0"/>
                  </a:moveTo>
                  <a:lnTo>
                    <a:pt x="0" y="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39"/>
            <p:cNvSpPr/>
            <p:nvPr/>
          </p:nvSpPr>
          <p:spPr>
            <a:xfrm>
              <a:off x="2393586" y="1599450"/>
              <a:ext cx="992" cy="340"/>
            </a:xfrm>
            <a:custGeom>
              <a:avLst/>
              <a:gdLst/>
              <a:ahLst/>
              <a:cxnLst/>
              <a:rect l="l" t="t" r="r" b="b"/>
              <a:pathLst>
                <a:path w="105" h="36" extrusionOk="0">
                  <a:moveTo>
                    <a:pt x="0" y="1"/>
                  </a:moveTo>
                  <a:lnTo>
                    <a:pt x="104" y="35"/>
                  </a:lnTo>
                  <a:lnTo>
                    <a:pt x="104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39"/>
            <p:cNvSpPr/>
            <p:nvPr/>
          </p:nvSpPr>
          <p:spPr>
            <a:xfrm>
              <a:off x="2398158" y="1597741"/>
              <a:ext cx="331" cy="416"/>
            </a:xfrm>
            <a:custGeom>
              <a:avLst/>
              <a:gdLst/>
              <a:ahLst/>
              <a:cxnLst/>
              <a:rect l="l" t="t" r="r" b="b"/>
              <a:pathLst>
                <a:path w="35" h="44" extrusionOk="0">
                  <a:moveTo>
                    <a:pt x="18" y="0"/>
                  </a:moveTo>
                  <a:cubicBezTo>
                    <a:pt x="9" y="0"/>
                    <a:pt x="0" y="9"/>
                    <a:pt x="0" y="44"/>
                  </a:cubicBezTo>
                  <a:lnTo>
                    <a:pt x="35" y="9"/>
                  </a:lnTo>
                  <a:cubicBezTo>
                    <a:pt x="35" y="9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39"/>
            <p:cNvSpPr/>
            <p:nvPr/>
          </p:nvSpPr>
          <p:spPr>
            <a:xfrm>
              <a:off x="2398479" y="1597495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35" y="1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1" y="35"/>
                  </a:lnTo>
                  <a:cubicBezTo>
                    <a:pt x="1" y="35"/>
                    <a:pt x="35" y="35"/>
                    <a:pt x="35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39"/>
            <p:cNvSpPr/>
            <p:nvPr/>
          </p:nvSpPr>
          <p:spPr>
            <a:xfrm>
              <a:off x="2321436" y="1690217"/>
              <a:ext cx="331" cy="0"/>
            </a:xfrm>
            <a:custGeom>
              <a:avLst/>
              <a:gdLst/>
              <a:ahLst/>
              <a:cxnLst/>
              <a:rect l="l" t="t" r="r" b="b"/>
              <a:pathLst>
                <a:path w="35" extrusionOk="0">
                  <a:moveTo>
                    <a:pt x="35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39"/>
            <p:cNvSpPr/>
            <p:nvPr/>
          </p:nvSpPr>
          <p:spPr>
            <a:xfrm>
              <a:off x="2322088" y="169021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35" y="35"/>
                    <a:pt x="35" y="35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39"/>
            <p:cNvSpPr/>
            <p:nvPr/>
          </p:nvSpPr>
          <p:spPr>
            <a:xfrm>
              <a:off x="2290098" y="168858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cubicBezTo>
                    <a:pt x="0" y="35"/>
                    <a:pt x="0" y="35"/>
                    <a:pt x="35" y="69"/>
                  </a:cubicBezTo>
                  <a:cubicBezTo>
                    <a:pt x="35" y="69"/>
                    <a:pt x="69" y="69"/>
                    <a:pt x="69" y="35"/>
                  </a:cubicBezTo>
                  <a:cubicBezTo>
                    <a:pt x="69" y="35"/>
                    <a:pt x="69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39"/>
            <p:cNvSpPr/>
            <p:nvPr/>
          </p:nvSpPr>
          <p:spPr>
            <a:xfrm>
              <a:off x="2288133" y="1688488"/>
              <a:ext cx="2295" cy="482"/>
            </a:xfrm>
            <a:custGeom>
              <a:avLst/>
              <a:gdLst/>
              <a:ahLst/>
              <a:cxnLst/>
              <a:rect l="l" t="t" r="r" b="b"/>
              <a:pathLst>
                <a:path w="243" h="51" extrusionOk="0">
                  <a:moveTo>
                    <a:pt x="49" y="0"/>
                  </a:moveTo>
                  <a:cubicBezTo>
                    <a:pt x="32" y="0"/>
                    <a:pt x="15" y="3"/>
                    <a:pt x="1" y="10"/>
                  </a:cubicBezTo>
                  <a:cubicBezTo>
                    <a:pt x="30" y="39"/>
                    <a:pt x="65" y="50"/>
                    <a:pt x="102" y="50"/>
                  </a:cubicBezTo>
                  <a:cubicBezTo>
                    <a:pt x="151" y="50"/>
                    <a:pt x="203" y="30"/>
                    <a:pt x="243" y="10"/>
                  </a:cubicBezTo>
                  <a:lnTo>
                    <a:pt x="243" y="10"/>
                  </a:lnTo>
                  <a:cubicBezTo>
                    <a:pt x="228" y="17"/>
                    <a:pt x="212" y="20"/>
                    <a:pt x="195" y="20"/>
                  </a:cubicBezTo>
                  <a:cubicBezTo>
                    <a:pt x="148" y="20"/>
                    <a:pt x="95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39"/>
            <p:cNvSpPr/>
            <p:nvPr/>
          </p:nvSpPr>
          <p:spPr>
            <a:xfrm>
              <a:off x="2288133" y="16885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39"/>
            <p:cNvSpPr/>
            <p:nvPr/>
          </p:nvSpPr>
          <p:spPr>
            <a:xfrm>
              <a:off x="2308053" y="1687270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39"/>
            <p:cNvSpPr/>
            <p:nvPr/>
          </p:nvSpPr>
          <p:spPr>
            <a:xfrm>
              <a:off x="2305115" y="1686051"/>
              <a:ext cx="661" cy="255"/>
            </a:xfrm>
            <a:custGeom>
              <a:avLst/>
              <a:gdLst/>
              <a:ahLst/>
              <a:cxnLst/>
              <a:rect l="l" t="t" r="r" b="b"/>
              <a:pathLst>
                <a:path w="70" h="27" extrusionOk="0">
                  <a:moveTo>
                    <a:pt x="48" y="0"/>
                  </a:moveTo>
                  <a:cubicBezTo>
                    <a:pt x="35" y="0"/>
                    <a:pt x="17" y="9"/>
                    <a:pt x="0" y="26"/>
                  </a:cubicBezTo>
                  <a:lnTo>
                    <a:pt x="69" y="26"/>
                  </a:lnTo>
                  <a:cubicBezTo>
                    <a:pt x="69" y="9"/>
                    <a:pt x="61" y="0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39"/>
            <p:cNvSpPr/>
            <p:nvPr/>
          </p:nvSpPr>
          <p:spPr>
            <a:xfrm>
              <a:off x="2301196" y="16846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39"/>
            <p:cNvSpPr/>
            <p:nvPr/>
          </p:nvSpPr>
          <p:spPr>
            <a:xfrm>
              <a:off x="2298258" y="1683029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0" y="1"/>
                  </a:moveTo>
                  <a:cubicBezTo>
                    <a:pt x="0" y="18"/>
                    <a:pt x="0" y="26"/>
                    <a:pt x="5" y="26"/>
                  </a:cubicBezTo>
                  <a:cubicBezTo>
                    <a:pt x="9" y="26"/>
                    <a:pt x="18" y="18"/>
                    <a:pt x="35" y="1"/>
                  </a:cubicBezTo>
                  <a:close/>
                  <a:moveTo>
                    <a:pt x="35" y="1"/>
                  </a:moveTo>
                  <a:cubicBezTo>
                    <a:pt x="35" y="1"/>
                    <a:pt x="35" y="35"/>
                    <a:pt x="35" y="35"/>
                  </a:cubicBezTo>
                  <a:lnTo>
                    <a:pt x="69" y="35"/>
                  </a:lnTo>
                  <a:lnTo>
                    <a:pt x="69" y="1"/>
                  </a:lnTo>
                  <a:cubicBezTo>
                    <a:pt x="69" y="1"/>
                    <a:pt x="69" y="16"/>
                    <a:pt x="59" y="16"/>
                  </a:cubicBezTo>
                  <a:cubicBezTo>
                    <a:pt x="54" y="16"/>
                    <a:pt x="46" y="1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39"/>
            <p:cNvSpPr/>
            <p:nvPr/>
          </p:nvSpPr>
          <p:spPr>
            <a:xfrm>
              <a:off x="2303151" y="1682708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39"/>
            <p:cNvSpPr/>
            <p:nvPr/>
          </p:nvSpPr>
          <p:spPr>
            <a:xfrm>
              <a:off x="2303802" y="1682708"/>
              <a:ext cx="1974" cy="548"/>
            </a:xfrm>
            <a:custGeom>
              <a:avLst/>
              <a:gdLst/>
              <a:ahLst/>
              <a:cxnLst/>
              <a:rect l="l" t="t" r="r" b="b"/>
              <a:pathLst>
                <a:path w="209" h="58" extrusionOk="0">
                  <a:moveTo>
                    <a:pt x="1" y="0"/>
                  </a:moveTo>
                  <a:cubicBezTo>
                    <a:pt x="41" y="40"/>
                    <a:pt x="82" y="57"/>
                    <a:pt x="122" y="57"/>
                  </a:cubicBezTo>
                  <a:cubicBezTo>
                    <a:pt x="151" y="57"/>
                    <a:pt x="180" y="49"/>
                    <a:pt x="208" y="35"/>
                  </a:cubicBezTo>
                  <a:cubicBezTo>
                    <a:pt x="139" y="0"/>
                    <a:pt x="70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39"/>
            <p:cNvSpPr/>
            <p:nvPr/>
          </p:nvSpPr>
          <p:spPr>
            <a:xfrm>
              <a:off x="2305767" y="168302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39"/>
            <p:cNvSpPr/>
            <p:nvPr/>
          </p:nvSpPr>
          <p:spPr>
            <a:xfrm>
              <a:off x="2385747" y="139345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39"/>
            <p:cNvSpPr/>
            <p:nvPr/>
          </p:nvSpPr>
          <p:spPr>
            <a:xfrm>
              <a:off x="2384113" y="1393124"/>
              <a:ext cx="1643" cy="557"/>
            </a:xfrm>
            <a:custGeom>
              <a:avLst/>
              <a:gdLst/>
              <a:ahLst/>
              <a:cxnLst/>
              <a:rect l="l" t="t" r="r" b="b"/>
              <a:pathLst>
                <a:path w="174" h="59" extrusionOk="0">
                  <a:moveTo>
                    <a:pt x="1" y="1"/>
                  </a:moveTo>
                  <a:cubicBezTo>
                    <a:pt x="41" y="41"/>
                    <a:pt x="70" y="58"/>
                    <a:pt x="101" y="58"/>
                  </a:cubicBezTo>
                  <a:cubicBezTo>
                    <a:pt x="122" y="58"/>
                    <a:pt x="145" y="50"/>
                    <a:pt x="174" y="35"/>
                  </a:cubicBezTo>
                  <a:cubicBezTo>
                    <a:pt x="105" y="35"/>
                    <a:pt x="70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39"/>
            <p:cNvSpPr/>
            <p:nvPr/>
          </p:nvSpPr>
          <p:spPr>
            <a:xfrm>
              <a:off x="2383792" y="139312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39"/>
            <p:cNvSpPr/>
            <p:nvPr/>
          </p:nvSpPr>
          <p:spPr>
            <a:xfrm>
              <a:off x="2387381" y="1390839"/>
              <a:ext cx="992" cy="340"/>
            </a:xfrm>
            <a:custGeom>
              <a:avLst/>
              <a:gdLst/>
              <a:ahLst/>
              <a:cxnLst/>
              <a:rect l="l" t="t" r="r" b="b"/>
              <a:pathLst>
                <a:path w="105" h="36" extrusionOk="0">
                  <a:moveTo>
                    <a:pt x="1" y="1"/>
                  </a:moveTo>
                  <a:lnTo>
                    <a:pt x="35" y="35"/>
                  </a:lnTo>
                  <a:cubicBezTo>
                    <a:pt x="70" y="35"/>
                    <a:pt x="70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39"/>
            <p:cNvSpPr/>
            <p:nvPr/>
          </p:nvSpPr>
          <p:spPr>
            <a:xfrm>
              <a:off x="2381827" y="1383330"/>
              <a:ext cx="671" cy="472"/>
            </a:xfrm>
            <a:custGeom>
              <a:avLst/>
              <a:gdLst/>
              <a:ahLst/>
              <a:cxnLst/>
              <a:rect l="l" t="t" r="r" b="b"/>
              <a:pathLst>
                <a:path w="71" h="50" extrusionOk="0">
                  <a:moveTo>
                    <a:pt x="1" y="1"/>
                  </a:moveTo>
                  <a:cubicBezTo>
                    <a:pt x="25" y="25"/>
                    <a:pt x="33" y="50"/>
                    <a:pt x="47" y="50"/>
                  </a:cubicBezTo>
                  <a:cubicBezTo>
                    <a:pt x="53" y="50"/>
                    <a:pt x="60" y="45"/>
                    <a:pt x="70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39"/>
            <p:cNvSpPr/>
            <p:nvPr/>
          </p:nvSpPr>
          <p:spPr>
            <a:xfrm>
              <a:off x="2260063" y="1344483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1"/>
                  </a:moveTo>
                  <a:cubicBezTo>
                    <a:pt x="35" y="70"/>
                    <a:pt x="35" y="139"/>
                    <a:pt x="0" y="243"/>
                  </a:cubicBezTo>
                  <a:cubicBezTo>
                    <a:pt x="104" y="173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39"/>
            <p:cNvSpPr/>
            <p:nvPr/>
          </p:nvSpPr>
          <p:spPr>
            <a:xfrm>
              <a:off x="2260063" y="13467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39"/>
            <p:cNvSpPr/>
            <p:nvPr/>
          </p:nvSpPr>
          <p:spPr>
            <a:xfrm>
              <a:off x="2260384" y="13444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39"/>
            <p:cNvSpPr/>
            <p:nvPr/>
          </p:nvSpPr>
          <p:spPr>
            <a:xfrm>
              <a:off x="2318820" y="12527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39"/>
            <p:cNvSpPr/>
            <p:nvPr/>
          </p:nvSpPr>
          <p:spPr>
            <a:xfrm>
              <a:off x="2318820" y="1251770"/>
              <a:ext cx="671" cy="982"/>
            </a:xfrm>
            <a:custGeom>
              <a:avLst/>
              <a:gdLst/>
              <a:ahLst/>
              <a:cxnLst/>
              <a:rect l="l" t="t" r="r" b="b"/>
              <a:pathLst>
                <a:path w="71" h="104" extrusionOk="0">
                  <a:moveTo>
                    <a:pt x="35" y="0"/>
                  </a:moveTo>
                  <a:cubicBezTo>
                    <a:pt x="1" y="35"/>
                    <a:pt x="1" y="69"/>
                    <a:pt x="1" y="104"/>
                  </a:cubicBezTo>
                  <a:cubicBezTo>
                    <a:pt x="35" y="104"/>
                    <a:pt x="70" y="69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39"/>
            <p:cNvSpPr/>
            <p:nvPr/>
          </p:nvSpPr>
          <p:spPr>
            <a:xfrm>
              <a:off x="2181055" y="143817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39"/>
            <p:cNvSpPr/>
            <p:nvPr/>
          </p:nvSpPr>
          <p:spPr>
            <a:xfrm>
              <a:off x="2181055" y="1437525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1"/>
                  </a:moveTo>
                  <a:lnTo>
                    <a:pt x="70" y="1"/>
                  </a:lnTo>
                  <a:cubicBezTo>
                    <a:pt x="35" y="35"/>
                    <a:pt x="0" y="35"/>
                    <a:pt x="0" y="70"/>
                  </a:cubicBezTo>
                  <a:cubicBezTo>
                    <a:pt x="35" y="70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39"/>
            <p:cNvSpPr/>
            <p:nvPr/>
          </p:nvSpPr>
          <p:spPr>
            <a:xfrm>
              <a:off x="2181707" y="1437204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35" y="0"/>
                    <a:pt x="1" y="35"/>
                    <a:pt x="1" y="35"/>
                  </a:cubicBezTo>
                  <a:cubicBezTo>
                    <a:pt x="35" y="35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39"/>
            <p:cNvSpPr/>
            <p:nvPr/>
          </p:nvSpPr>
          <p:spPr>
            <a:xfrm>
              <a:off x="2182038" y="143687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39"/>
            <p:cNvSpPr/>
            <p:nvPr/>
          </p:nvSpPr>
          <p:spPr>
            <a:xfrm>
              <a:off x="2181707" y="1434918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69"/>
                    <a:pt x="1" y="138"/>
                    <a:pt x="35" y="242"/>
                  </a:cubicBezTo>
                  <a:cubicBezTo>
                    <a:pt x="70" y="138"/>
                    <a:pt x="104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39"/>
            <p:cNvSpPr/>
            <p:nvPr/>
          </p:nvSpPr>
          <p:spPr>
            <a:xfrm>
              <a:off x="2182359" y="143491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39"/>
            <p:cNvSpPr/>
            <p:nvPr/>
          </p:nvSpPr>
          <p:spPr>
            <a:xfrm>
              <a:off x="2328614" y="169347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39"/>
            <p:cNvSpPr/>
            <p:nvPr/>
          </p:nvSpPr>
          <p:spPr>
            <a:xfrm>
              <a:off x="2328614" y="169315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39"/>
            <p:cNvSpPr/>
            <p:nvPr/>
          </p:nvSpPr>
          <p:spPr>
            <a:xfrm>
              <a:off x="2292704" y="1690868"/>
              <a:ext cx="661" cy="463"/>
            </a:xfrm>
            <a:custGeom>
              <a:avLst/>
              <a:gdLst/>
              <a:ahLst/>
              <a:cxnLst/>
              <a:rect l="l" t="t" r="r" b="b"/>
              <a:pathLst>
                <a:path w="70" h="49" extrusionOk="0">
                  <a:moveTo>
                    <a:pt x="1" y="0"/>
                  </a:moveTo>
                  <a:cubicBezTo>
                    <a:pt x="1" y="25"/>
                    <a:pt x="18" y="49"/>
                    <a:pt x="28" y="49"/>
                  </a:cubicBezTo>
                  <a:cubicBezTo>
                    <a:pt x="32" y="49"/>
                    <a:pt x="35" y="45"/>
                    <a:pt x="35" y="35"/>
                  </a:cubicBezTo>
                  <a:cubicBezTo>
                    <a:pt x="35" y="35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39"/>
            <p:cNvSpPr/>
            <p:nvPr/>
          </p:nvSpPr>
          <p:spPr>
            <a:xfrm>
              <a:off x="2308374" y="168760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39"/>
            <p:cNvSpPr/>
            <p:nvPr/>
          </p:nvSpPr>
          <p:spPr>
            <a:xfrm>
              <a:off x="2287812" y="1687270"/>
              <a:ext cx="331" cy="1322"/>
            </a:xfrm>
            <a:custGeom>
              <a:avLst/>
              <a:gdLst/>
              <a:ahLst/>
              <a:cxnLst/>
              <a:rect l="l" t="t" r="r" b="b"/>
              <a:pathLst>
                <a:path w="35" h="140" extrusionOk="0">
                  <a:moveTo>
                    <a:pt x="0" y="1"/>
                  </a:moveTo>
                  <a:cubicBezTo>
                    <a:pt x="0" y="70"/>
                    <a:pt x="0" y="105"/>
                    <a:pt x="35" y="139"/>
                  </a:cubicBezTo>
                  <a:cubicBezTo>
                    <a:pt x="35" y="105"/>
                    <a:pt x="0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39"/>
            <p:cNvSpPr/>
            <p:nvPr/>
          </p:nvSpPr>
          <p:spPr>
            <a:xfrm>
              <a:off x="2287481" y="168694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0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39"/>
            <p:cNvSpPr/>
            <p:nvPr/>
          </p:nvSpPr>
          <p:spPr>
            <a:xfrm>
              <a:off x="2357346" y="1714046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35" y="18"/>
                    <a:pt x="18" y="18"/>
                    <a:pt x="9" y="18"/>
                  </a:cubicBezTo>
                  <a:cubicBezTo>
                    <a:pt x="1" y="18"/>
                    <a:pt x="1" y="18"/>
                    <a:pt x="35" y="35"/>
                  </a:cubicBezTo>
                  <a:lnTo>
                    <a:pt x="70" y="35"/>
                  </a:lnTo>
                  <a:cubicBezTo>
                    <a:pt x="70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39"/>
            <p:cNvSpPr/>
            <p:nvPr/>
          </p:nvSpPr>
          <p:spPr>
            <a:xfrm>
              <a:off x="2357346" y="171404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39"/>
            <p:cNvSpPr/>
            <p:nvPr/>
          </p:nvSpPr>
          <p:spPr>
            <a:xfrm>
              <a:off x="2395872" y="1546889"/>
              <a:ext cx="2295" cy="992"/>
            </a:xfrm>
            <a:custGeom>
              <a:avLst/>
              <a:gdLst/>
              <a:ahLst/>
              <a:cxnLst/>
              <a:rect l="l" t="t" r="r" b="b"/>
              <a:pathLst>
                <a:path w="243" h="105" extrusionOk="0">
                  <a:moveTo>
                    <a:pt x="173" y="1"/>
                  </a:moveTo>
                  <a:cubicBezTo>
                    <a:pt x="139" y="35"/>
                    <a:pt x="139" y="35"/>
                    <a:pt x="173" y="35"/>
                  </a:cubicBezTo>
                  <a:cubicBezTo>
                    <a:pt x="208" y="35"/>
                    <a:pt x="242" y="35"/>
                    <a:pt x="208" y="1"/>
                  </a:cubicBezTo>
                  <a:close/>
                  <a:moveTo>
                    <a:pt x="173" y="35"/>
                  </a:moveTo>
                  <a:cubicBezTo>
                    <a:pt x="104" y="70"/>
                    <a:pt x="69" y="105"/>
                    <a:pt x="0" y="105"/>
                  </a:cubicBezTo>
                  <a:cubicBezTo>
                    <a:pt x="69" y="105"/>
                    <a:pt x="139" y="70"/>
                    <a:pt x="173" y="70"/>
                  </a:cubicBezTo>
                  <a:lnTo>
                    <a:pt x="173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39"/>
            <p:cNvSpPr/>
            <p:nvPr/>
          </p:nvSpPr>
          <p:spPr>
            <a:xfrm>
              <a:off x="2388363" y="155277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39"/>
            <p:cNvSpPr/>
            <p:nvPr/>
          </p:nvSpPr>
          <p:spPr>
            <a:xfrm>
              <a:off x="2388363" y="1552112"/>
              <a:ext cx="1643" cy="671"/>
            </a:xfrm>
            <a:custGeom>
              <a:avLst/>
              <a:gdLst/>
              <a:ahLst/>
              <a:cxnLst/>
              <a:rect l="l" t="t" r="r" b="b"/>
              <a:pathLst>
                <a:path w="174" h="71" extrusionOk="0">
                  <a:moveTo>
                    <a:pt x="173" y="1"/>
                  </a:moveTo>
                  <a:cubicBezTo>
                    <a:pt x="104" y="36"/>
                    <a:pt x="35" y="36"/>
                    <a:pt x="0" y="70"/>
                  </a:cubicBezTo>
                  <a:cubicBezTo>
                    <a:pt x="35" y="36"/>
                    <a:pt x="104" y="36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39"/>
            <p:cNvSpPr/>
            <p:nvPr/>
          </p:nvSpPr>
          <p:spPr>
            <a:xfrm>
              <a:off x="2191171" y="142283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39"/>
            <p:cNvSpPr/>
            <p:nvPr/>
          </p:nvSpPr>
          <p:spPr>
            <a:xfrm>
              <a:off x="2407300" y="138920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39"/>
            <p:cNvSpPr/>
            <p:nvPr/>
          </p:nvSpPr>
          <p:spPr>
            <a:xfrm>
              <a:off x="2381176" y="1389205"/>
              <a:ext cx="1643" cy="2956"/>
            </a:xfrm>
            <a:custGeom>
              <a:avLst/>
              <a:gdLst/>
              <a:ahLst/>
              <a:cxnLst/>
              <a:rect l="l" t="t" r="r" b="b"/>
              <a:pathLst>
                <a:path w="174" h="313" extrusionOk="0">
                  <a:moveTo>
                    <a:pt x="70" y="1"/>
                  </a:moveTo>
                  <a:cubicBezTo>
                    <a:pt x="1" y="70"/>
                    <a:pt x="35" y="139"/>
                    <a:pt x="70" y="208"/>
                  </a:cubicBezTo>
                  <a:cubicBezTo>
                    <a:pt x="35" y="139"/>
                    <a:pt x="139" y="70"/>
                    <a:pt x="70" y="1"/>
                  </a:cubicBezTo>
                  <a:close/>
                  <a:moveTo>
                    <a:pt x="70" y="208"/>
                  </a:moveTo>
                  <a:cubicBezTo>
                    <a:pt x="70" y="312"/>
                    <a:pt x="105" y="312"/>
                    <a:pt x="174" y="312"/>
                  </a:cubicBezTo>
                  <a:lnTo>
                    <a:pt x="174" y="277"/>
                  </a:lnTo>
                  <a:cubicBezTo>
                    <a:pt x="139" y="277"/>
                    <a:pt x="105" y="243"/>
                    <a:pt x="70" y="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39"/>
            <p:cNvSpPr/>
            <p:nvPr/>
          </p:nvSpPr>
          <p:spPr>
            <a:xfrm>
              <a:off x="2382810" y="1391821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" y="0"/>
                  </a:moveTo>
                  <a:lnTo>
                    <a:pt x="1" y="35"/>
                  </a:lnTo>
                  <a:lnTo>
                    <a:pt x="104" y="139"/>
                  </a:lnTo>
                  <a:lnTo>
                    <a:pt x="139" y="1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39"/>
            <p:cNvSpPr/>
            <p:nvPr/>
          </p:nvSpPr>
          <p:spPr>
            <a:xfrm>
              <a:off x="2427210" y="13957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39"/>
            <p:cNvSpPr/>
            <p:nvPr/>
          </p:nvSpPr>
          <p:spPr>
            <a:xfrm>
              <a:off x="2364533" y="1636021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39"/>
            <p:cNvSpPr/>
            <p:nvPr/>
          </p:nvSpPr>
          <p:spPr>
            <a:xfrm>
              <a:off x="2393586" y="1656111"/>
              <a:ext cx="661" cy="482"/>
            </a:xfrm>
            <a:custGeom>
              <a:avLst/>
              <a:gdLst/>
              <a:ahLst/>
              <a:cxnLst/>
              <a:rect l="l" t="t" r="r" b="b"/>
              <a:pathLst>
                <a:path w="70" h="51" extrusionOk="0">
                  <a:moveTo>
                    <a:pt x="53" y="1"/>
                  </a:moveTo>
                  <a:cubicBezTo>
                    <a:pt x="50" y="1"/>
                    <a:pt x="58" y="16"/>
                    <a:pt x="35" y="16"/>
                  </a:cubicBezTo>
                  <a:cubicBezTo>
                    <a:pt x="35" y="34"/>
                    <a:pt x="18" y="34"/>
                    <a:pt x="9" y="34"/>
                  </a:cubicBezTo>
                  <a:cubicBezTo>
                    <a:pt x="0" y="34"/>
                    <a:pt x="0" y="34"/>
                    <a:pt x="35" y="51"/>
                  </a:cubicBezTo>
                  <a:cubicBezTo>
                    <a:pt x="69" y="51"/>
                    <a:pt x="69" y="51"/>
                    <a:pt x="69" y="16"/>
                  </a:cubicBezTo>
                  <a:cubicBezTo>
                    <a:pt x="58" y="5"/>
                    <a:pt x="54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39"/>
            <p:cNvSpPr/>
            <p:nvPr/>
          </p:nvSpPr>
          <p:spPr>
            <a:xfrm>
              <a:off x="2393907" y="165626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39"/>
            <p:cNvSpPr/>
            <p:nvPr/>
          </p:nvSpPr>
          <p:spPr>
            <a:xfrm>
              <a:off x="2347230" y="1590100"/>
              <a:ext cx="1634" cy="878"/>
            </a:xfrm>
            <a:custGeom>
              <a:avLst/>
              <a:gdLst/>
              <a:ahLst/>
              <a:cxnLst/>
              <a:rect l="l" t="t" r="r" b="b"/>
              <a:pathLst>
                <a:path w="173" h="93" extrusionOk="0">
                  <a:moveTo>
                    <a:pt x="89" y="0"/>
                  </a:moveTo>
                  <a:cubicBezTo>
                    <a:pt x="52" y="0"/>
                    <a:pt x="20" y="17"/>
                    <a:pt x="0" y="58"/>
                  </a:cubicBezTo>
                  <a:lnTo>
                    <a:pt x="0" y="92"/>
                  </a:lnTo>
                  <a:lnTo>
                    <a:pt x="35" y="92"/>
                  </a:lnTo>
                  <a:lnTo>
                    <a:pt x="173" y="23"/>
                  </a:lnTo>
                  <a:cubicBezTo>
                    <a:pt x="144" y="9"/>
                    <a:pt x="116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39"/>
            <p:cNvSpPr/>
            <p:nvPr/>
          </p:nvSpPr>
          <p:spPr>
            <a:xfrm>
              <a:off x="2348855" y="15903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39"/>
            <p:cNvSpPr/>
            <p:nvPr/>
          </p:nvSpPr>
          <p:spPr>
            <a:xfrm>
              <a:off x="2375631" y="1589656"/>
              <a:ext cx="661" cy="671"/>
            </a:xfrm>
            <a:custGeom>
              <a:avLst/>
              <a:gdLst/>
              <a:ahLst/>
              <a:cxnLst/>
              <a:rect l="l" t="t" r="r" b="b"/>
              <a:pathLst>
                <a:path w="70" h="71" extrusionOk="0">
                  <a:moveTo>
                    <a:pt x="69" y="1"/>
                  </a:moveTo>
                  <a:cubicBezTo>
                    <a:pt x="35" y="1"/>
                    <a:pt x="0" y="1"/>
                    <a:pt x="35" y="70"/>
                  </a:cubicBezTo>
                  <a:cubicBezTo>
                    <a:pt x="35" y="36"/>
                    <a:pt x="69" y="1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39"/>
            <p:cNvSpPr/>
            <p:nvPr/>
          </p:nvSpPr>
          <p:spPr>
            <a:xfrm>
              <a:off x="2375631" y="159031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39"/>
            <p:cNvSpPr/>
            <p:nvPr/>
          </p:nvSpPr>
          <p:spPr>
            <a:xfrm>
              <a:off x="2376283" y="15893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39"/>
            <p:cNvSpPr/>
            <p:nvPr/>
          </p:nvSpPr>
          <p:spPr>
            <a:xfrm>
              <a:off x="2376604" y="158933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39"/>
            <p:cNvSpPr/>
            <p:nvPr/>
          </p:nvSpPr>
          <p:spPr>
            <a:xfrm>
              <a:off x="2376604" y="1588031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6" y="0"/>
                  </a:moveTo>
                  <a:cubicBezTo>
                    <a:pt x="35" y="69"/>
                    <a:pt x="1" y="104"/>
                    <a:pt x="1" y="138"/>
                  </a:cubicBezTo>
                  <a:cubicBezTo>
                    <a:pt x="35" y="104"/>
                    <a:pt x="36" y="69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39"/>
            <p:cNvSpPr/>
            <p:nvPr/>
          </p:nvSpPr>
          <p:spPr>
            <a:xfrm>
              <a:off x="2376935" y="158803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39"/>
            <p:cNvSpPr/>
            <p:nvPr/>
          </p:nvSpPr>
          <p:spPr>
            <a:xfrm>
              <a:off x="2379551" y="158671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5"/>
                  </a:cubicBez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39"/>
            <p:cNvSpPr/>
            <p:nvPr/>
          </p:nvSpPr>
          <p:spPr>
            <a:xfrm>
              <a:off x="2380203" y="15854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39"/>
            <p:cNvSpPr/>
            <p:nvPr/>
          </p:nvSpPr>
          <p:spPr>
            <a:xfrm>
              <a:off x="2379872" y="1585415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70"/>
                    <a:pt x="1" y="104"/>
                    <a:pt x="1" y="139"/>
                  </a:cubicBezTo>
                  <a:cubicBezTo>
                    <a:pt x="35" y="104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39"/>
            <p:cNvSpPr/>
            <p:nvPr/>
          </p:nvSpPr>
          <p:spPr>
            <a:xfrm>
              <a:off x="2350168" y="1585415"/>
              <a:ext cx="1313" cy="3599"/>
            </a:xfrm>
            <a:custGeom>
              <a:avLst/>
              <a:gdLst/>
              <a:ahLst/>
              <a:cxnLst/>
              <a:rect l="l" t="t" r="r" b="b"/>
              <a:pathLst>
                <a:path w="139" h="381" extrusionOk="0">
                  <a:moveTo>
                    <a:pt x="138" y="1"/>
                  </a:moveTo>
                  <a:lnTo>
                    <a:pt x="104" y="35"/>
                  </a:lnTo>
                  <a:cubicBezTo>
                    <a:pt x="0" y="70"/>
                    <a:pt x="69" y="139"/>
                    <a:pt x="69" y="173"/>
                  </a:cubicBezTo>
                  <a:cubicBezTo>
                    <a:pt x="69" y="243"/>
                    <a:pt x="0" y="312"/>
                    <a:pt x="35" y="381"/>
                  </a:cubicBezTo>
                  <a:cubicBezTo>
                    <a:pt x="104" y="346"/>
                    <a:pt x="35" y="243"/>
                    <a:pt x="69" y="208"/>
                  </a:cubicBezTo>
                  <a:cubicBezTo>
                    <a:pt x="104" y="139"/>
                    <a:pt x="104" y="70"/>
                    <a:pt x="138" y="35"/>
                  </a:cubicBezTo>
                  <a:lnTo>
                    <a:pt x="1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39"/>
            <p:cNvSpPr/>
            <p:nvPr/>
          </p:nvSpPr>
          <p:spPr>
            <a:xfrm>
              <a:off x="2351471" y="158574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39"/>
            <p:cNvSpPr/>
            <p:nvPr/>
          </p:nvSpPr>
          <p:spPr>
            <a:xfrm>
              <a:off x="2383140" y="1583129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35" y="1"/>
                  </a:moveTo>
                  <a:cubicBezTo>
                    <a:pt x="35" y="35"/>
                    <a:pt x="0" y="70"/>
                    <a:pt x="0" y="139"/>
                  </a:cubicBezTo>
                  <a:cubicBezTo>
                    <a:pt x="69" y="104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39"/>
            <p:cNvSpPr/>
            <p:nvPr/>
          </p:nvSpPr>
          <p:spPr>
            <a:xfrm>
              <a:off x="2383140" y="158443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39"/>
            <p:cNvSpPr/>
            <p:nvPr/>
          </p:nvSpPr>
          <p:spPr>
            <a:xfrm>
              <a:off x="2299562" y="128441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1" y="1"/>
                    <a:pt x="1" y="35"/>
                    <a:pt x="35" y="35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39"/>
            <p:cNvSpPr/>
            <p:nvPr/>
          </p:nvSpPr>
          <p:spPr>
            <a:xfrm>
              <a:off x="2299892" y="128474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39"/>
            <p:cNvSpPr/>
            <p:nvPr/>
          </p:nvSpPr>
          <p:spPr>
            <a:xfrm>
              <a:off x="2363221" y="157366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39"/>
            <p:cNvSpPr/>
            <p:nvPr/>
          </p:nvSpPr>
          <p:spPr>
            <a:xfrm>
              <a:off x="2363060" y="1573335"/>
              <a:ext cx="501" cy="482"/>
            </a:xfrm>
            <a:custGeom>
              <a:avLst/>
              <a:gdLst/>
              <a:ahLst/>
              <a:cxnLst/>
              <a:rect l="l" t="t" r="r" b="b"/>
              <a:pathLst>
                <a:path w="53" h="51" extrusionOk="0">
                  <a:moveTo>
                    <a:pt x="18" y="1"/>
                  </a:moveTo>
                  <a:cubicBezTo>
                    <a:pt x="0" y="18"/>
                    <a:pt x="0" y="18"/>
                    <a:pt x="5" y="18"/>
                  </a:cubicBezTo>
                  <a:cubicBezTo>
                    <a:pt x="9" y="18"/>
                    <a:pt x="18" y="18"/>
                    <a:pt x="18" y="35"/>
                  </a:cubicBezTo>
                  <a:cubicBezTo>
                    <a:pt x="41" y="35"/>
                    <a:pt x="33" y="51"/>
                    <a:pt x="36" y="51"/>
                  </a:cubicBezTo>
                  <a:cubicBezTo>
                    <a:pt x="37" y="51"/>
                    <a:pt x="41" y="47"/>
                    <a:pt x="52" y="35"/>
                  </a:cubicBezTo>
                  <a:cubicBezTo>
                    <a:pt x="52" y="1"/>
                    <a:pt x="52" y="1"/>
                    <a:pt x="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39"/>
            <p:cNvSpPr/>
            <p:nvPr/>
          </p:nvSpPr>
          <p:spPr>
            <a:xfrm>
              <a:off x="2314579" y="13036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39"/>
            <p:cNvSpPr/>
            <p:nvPr/>
          </p:nvSpPr>
          <p:spPr>
            <a:xfrm>
              <a:off x="2314910" y="130400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39"/>
            <p:cNvSpPr/>
            <p:nvPr/>
          </p:nvSpPr>
          <p:spPr>
            <a:xfrm>
              <a:off x="2352775" y="160337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39"/>
            <p:cNvSpPr/>
            <p:nvPr/>
          </p:nvSpPr>
          <p:spPr>
            <a:xfrm>
              <a:off x="2389997" y="160141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39"/>
            <p:cNvSpPr/>
            <p:nvPr/>
          </p:nvSpPr>
          <p:spPr>
            <a:xfrm>
              <a:off x="2389667" y="1600763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0"/>
                    <a:pt x="35" y="35"/>
                    <a:pt x="35" y="69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0"/>
                    <a:pt x="35" y="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39"/>
            <p:cNvSpPr/>
            <p:nvPr/>
          </p:nvSpPr>
          <p:spPr>
            <a:xfrm>
              <a:off x="2363872" y="1599129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39"/>
            <p:cNvSpPr/>
            <p:nvPr/>
          </p:nvSpPr>
          <p:spPr>
            <a:xfrm>
              <a:off x="2342328" y="159814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39"/>
            <p:cNvSpPr/>
            <p:nvPr/>
          </p:nvSpPr>
          <p:spPr>
            <a:xfrm>
              <a:off x="2364855" y="159847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39"/>
            <p:cNvSpPr/>
            <p:nvPr/>
          </p:nvSpPr>
          <p:spPr>
            <a:xfrm>
              <a:off x="2364855" y="1583781"/>
              <a:ext cx="9804" cy="14706"/>
            </a:xfrm>
            <a:custGeom>
              <a:avLst/>
              <a:gdLst/>
              <a:ahLst/>
              <a:cxnLst/>
              <a:rect l="l" t="t" r="r" b="b"/>
              <a:pathLst>
                <a:path w="1038" h="1557" extrusionOk="0">
                  <a:moveTo>
                    <a:pt x="1038" y="1"/>
                  </a:moveTo>
                  <a:cubicBezTo>
                    <a:pt x="865" y="1"/>
                    <a:pt x="865" y="243"/>
                    <a:pt x="726" y="243"/>
                  </a:cubicBezTo>
                  <a:cubicBezTo>
                    <a:pt x="726" y="381"/>
                    <a:pt x="657" y="450"/>
                    <a:pt x="554" y="519"/>
                  </a:cubicBezTo>
                  <a:cubicBezTo>
                    <a:pt x="381" y="830"/>
                    <a:pt x="243" y="1141"/>
                    <a:pt x="70" y="1453"/>
                  </a:cubicBezTo>
                  <a:cubicBezTo>
                    <a:pt x="35" y="1487"/>
                    <a:pt x="1" y="1522"/>
                    <a:pt x="35" y="1556"/>
                  </a:cubicBezTo>
                  <a:cubicBezTo>
                    <a:pt x="70" y="1556"/>
                    <a:pt x="104" y="1522"/>
                    <a:pt x="104" y="1487"/>
                  </a:cubicBezTo>
                  <a:cubicBezTo>
                    <a:pt x="415" y="1349"/>
                    <a:pt x="623" y="1107"/>
                    <a:pt x="899" y="899"/>
                  </a:cubicBezTo>
                  <a:cubicBezTo>
                    <a:pt x="934" y="830"/>
                    <a:pt x="934" y="761"/>
                    <a:pt x="899" y="727"/>
                  </a:cubicBezTo>
                  <a:cubicBezTo>
                    <a:pt x="830" y="830"/>
                    <a:pt x="726" y="899"/>
                    <a:pt x="588" y="934"/>
                  </a:cubicBezTo>
                  <a:cubicBezTo>
                    <a:pt x="623" y="727"/>
                    <a:pt x="692" y="588"/>
                    <a:pt x="796" y="450"/>
                  </a:cubicBezTo>
                  <a:cubicBezTo>
                    <a:pt x="899" y="312"/>
                    <a:pt x="1003" y="174"/>
                    <a:pt x="10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39"/>
            <p:cNvSpPr/>
            <p:nvPr/>
          </p:nvSpPr>
          <p:spPr>
            <a:xfrm>
              <a:off x="2350168" y="160924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39"/>
            <p:cNvSpPr/>
            <p:nvPr/>
          </p:nvSpPr>
          <p:spPr>
            <a:xfrm>
              <a:off x="2309687" y="1452873"/>
              <a:ext cx="2616" cy="31017"/>
            </a:xfrm>
            <a:custGeom>
              <a:avLst/>
              <a:gdLst/>
              <a:ahLst/>
              <a:cxnLst/>
              <a:rect l="l" t="t" r="r" b="b"/>
              <a:pathLst>
                <a:path w="277" h="3284" extrusionOk="0">
                  <a:moveTo>
                    <a:pt x="69" y="0"/>
                  </a:moveTo>
                  <a:cubicBezTo>
                    <a:pt x="35" y="0"/>
                    <a:pt x="0" y="35"/>
                    <a:pt x="0" y="104"/>
                  </a:cubicBezTo>
                  <a:cubicBezTo>
                    <a:pt x="35" y="1141"/>
                    <a:pt x="138" y="2212"/>
                    <a:pt x="0" y="3284"/>
                  </a:cubicBezTo>
                  <a:cubicBezTo>
                    <a:pt x="242" y="2593"/>
                    <a:pt x="277" y="38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39"/>
            <p:cNvSpPr/>
            <p:nvPr/>
          </p:nvSpPr>
          <p:spPr>
            <a:xfrm>
              <a:off x="2284544" y="1460052"/>
              <a:ext cx="5233" cy="7773"/>
            </a:xfrm>
            <a:custGeom>
              <a:avLst/>
              <a:gdLst/>
              <a:ahLst/>
              <a:cxnLst/>
              <a:rect l="l" t="t" r="r" b="b"/>
              <a:pathLst>
                <a:path w="554" h="823" extrusionOk="0">
                  <a:moveTo>
                    <a:pt x="450" y="1"/>
                  </a:moveTo>
                  <a:cubicBezTo>
                    <a:pt x="104" y="35"/>
                    <a:pt x="1" y="70"/>
                    <a:pt x="1" y="243"/>
                  </a:cubicBezTo>
                  <a:cubicBezTo>
                    <a:pt x="1" y="415"/>
                    <a:pt x="104" y="554"/>
                    <a:pt x="173" y="657"/>
                  </a:cubicBezTo>
                  <a:cubicBezTo>
                    <a:pt x="249" y="759"/>
                    <a:pt x="325" y="823"/>
                    <a:pt x="428" y="823"/>
                  </a:cubicBezTo>
                  <a:cubicBezTo>
                    <a:pt x="466" y="823"/>
                    <a:pt x="507" y="814"/>
                    <a:pt x="554" y="796"/>
                  </a:cubicBezTo>
                  <a:cubicBezTo>
                    <a:pt x="381" y="519"/>
                    <a:pt x="312" y="277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39"/>
            <p:cNvSpPr/>
            <p:nvPr/>
          </p:nvSpPr>
          <p:spPr>
            <a:xfrm>
              <a:off x="2289115" y="1480623"/>
              <a:ext cx="2295" cy="1965"/>
            </a:xfrm>
            <a:custGeom>
              <a:avLst/>
              <a:gdLst/>
              <a:ahLst/>
              <a:cxnLst/>
              <a:rect l="l" t="t" r="r" b="b"/>
              <a:pathLst>
                <a:path w="243" h="208" extrusionOk="0">
                  <a:moveTo>
                    <a:pt x="173" y="0"/>
                  </a:moveTo>
                  <a:cubicBezTo>
                    <a:pt x="70" y="0"/>
                    <a:pt x="35" y="35"/>
                    <a:pt x="0" y="138"/>
                  </a:cubicBezTo>
                  <a:cubicBezTo>
                    <a:pt x="0" y="173"/>
                    <a:pt x="35" y="208"/>
                    <a:pt x="70" y="208"/>
                  </a:cubicBezTo>
                  <a:cubicBezTo>
                    <a:pt x="173" y="208"/>
                    <a:pt x="208" y="173"/>
                    <a:pt x="242" y="104"/>
                  </a:cubicBezTo>
                  <a:cubicBezTo>
                    <a:pt x="242" y="35"/>
                    <a:pt x="208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39"/>
            <p:cNvSpPr/>
            <p:nvPr/>
          </p:nvSpPr>
          <p:spPr>
            <a:xfrm>
              <a:off x="2323070" y="1492042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69" y="1"/>
                  </a:moveTo>
                  <a:lnTo>
                    <a:pt x="0" y="105"/>
                  </a:lnTo>
                  <a:cubicBezTo>
                    <a:pt x="35" y="105"/>
                    <a:pt x="69" y="139"/>
                    <a:pt x="69" y="139"/>
                  </a:cubicBezTo>
                  <a:cubicBezTo>
                    <a:pt x="104" y="139"/>
                    <a:pt x="139" y="105"/>
                    <a:pt x="139" y="36"/>
                  </a:cubicBezTo>
                  <a:cubicBezTo>
                    <a:pt x="139" y="36"/>
                    <a:pt x="104" y="36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39"/>
            <p:cNvSpPr/>
            <p:nvPr/>
          </p:nvSpPr>
          <p:spPr>
            <a:xfrm>
              <a:off x="2305436" y="1479640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1"/>
                  </a:moveTo>
                  <a:cubicBezTo>
                    <a:pt x="1" y="35"/>
                    <a:pt x="35" y="70"/>
                    <a:pt x="35" y="70"/>
                  </a:cubicBezTo>
                  <a:cubicBezTo>
                    <a:pt x="35" y="70"/>
                    <a:pt x="70" y="35"/>
                    <a:pt x="70" y="35"/>
                  </a:cubicBezTo>
                  <a:cubicBezTo>
                    <a:pt x="7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39"/>
            <p:cNvSpPr/>
            <p:nvPr/>
          </p:nvSpPr>
          <p:spPr>
            <a:xfrm>
              <a:off x="2342659" y="151913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39"/>
            <p:cNvSpPr/>
            <p:nvPr/>
          </p:nvSpPr>
          <p:spPr>
            <a:xfrm>
              <a:off x="2304785" y="1488453"/>
              <a:ext cx="340" cy="161"/>
            </a:xfrm>
            <a:custGeom>
              <a:avLst/>
              <a:gdLst/>
              <a:ahLst/>
              <a:cxnLst/>
              <a:rect l="l" t="t" r="r" b="b"/>
              <a:pathLst>
                <a:path w="36" h="17" extrusionOk="0">
                  <a:moveTo>
                    <a:pt x="1" y="1"/>
                  </a:moveTo>
                  <a:cubicBezTo>
                    <a:pt x="1" y="1"/>
                    <a:pt x="1" y="16"/>
                    <a:pt x="11" y="16"/>
                  </a:cubicBezTo>
                  <a:cubicBezTo>
                    <a:pt x="16" y="16"/>
                    <a:pt x="24" y="1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39"/>
            <p:cNvSpPr/>
            <p:nvPr/>
          </p:nvSpPr>
          <p:spPr>
            <a:xfrm>
              <a:off x="2179752" y="1582478"/>
              <a:ext cx="1634" cy="6867"/>
            </a:xfrm>
            <a:custGeom>
              <a:avLst/>
              <a:gdLst/>
              <a:ahLst/>
              <a:cxnLst/>
              <a:rect l="l" t="t" r="r" b="b"/>
              <a:pathLst>
                <a:path w="173" h="727" extrusionOk="0">
                  <a:moveTo>
                    <a:pt x="69" y="1"/>
                  </a:moveTo>
                  <a:cubicBezTo>
                    <a:pt x="0" y="242"/>
                    <a:pt x="69" y="484"/>
                    <a:pt x="173" y="726"/>
                  </a:cubicBezTo>
                  <a:cubicBezTo>
                    <a:pt x="173" y="484"/>
                    <a:pt x="138" y="242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39"/>
            <p:cNvSpPr/>
            <p:nvPr/>
          </p:nvSpPr>
          <p:spPr>
            <a:xfrm>
              <a:off x="2121968" y="1566808"/>
              <a:ext cx="2295" cy="5554"/>
            </a:xfrm>
            <a:custGeom>
              <a:avLst/>
              <a:gdLst/>
              <a:ahLst/>
              <a:cxnLst/>
              <a:rect l="l" t="t" r="r" b="b"/>
              <a:pathLst>
                <a:path w="243" h="588" extrusionOk="0">
                  <a:moveTo>
                    <a:pt x="69" y="0"/>
                  </a:moveTo>
                  <a:cubicBezTo>
                    <a:pt x="69" y="208"/>
                    <a:pt x="0" y="450"/>
                    <a:pt x="242" y="588"/>
                  </a:cubicBezTo>
                  <a:cubicBezTo>
                    <a:pt x="173" y="381"/>
                    <a:pt x="173" y="173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39"/>
            <p:cNvSpPr/>
            <p:nvPr/>
          </p:nvSpPr>
          <p:spPr>
            <a:xfrm>
              <a:off x="2182038" y="1593906"/>
              <a:ext cx="331" cy="982"/>
            </a:xfrm>
            <a:custGeom>
              <a:avLst/>
              <a:gdLst/>
              <a:ahLst/>
              <a:cxnLst/>
              <a:rect l="l" t="t" r="r" b="b"/>
              <a:pathLst>
                <a:path w="35" h="104" extrusionOk="0">
                  <a:moveTo>
                    <a:pt x="0" y="0"/>
                  </a:moveTo>
                  <a:cubicBezTo>
                    <a:pt x="0" y="35"/>
                    <a:pt x="0" y="35"/>
                    <a:pt x="0" y="69"/>
                  </a:cubicBezTo>
                  <a:cubicBezTo>
                    <a:pt x="0" y="69"/>
                    <a:pt x="0" y="104"/>
                    <a:pt x="0" y="104"/>
                  </a:cubicBez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39"/>
            <p:cNvSpPr/>
            <p:nvPr/>
          </p:nvSpPr>
          <p:spPr>
            <a:xfrm>
              <a:off x="2129146" y="15782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39"/>
            <p:cNvSpPr/>
            <p:nvPr/>
          </p:nvSpPr>
          <p:spPr>
            <a:xfrm>
              <a:off x="2129146" y="1578237"/>
              <a:ext cx="1643" cy="1681"/>
            </a:xfrm>
            <a:custGeom>
              <a:avLst/>
              <a:gdLst/>
              <a:ahLst/>
              <a:cxnLst/>
              <a:rect l="l" t="t" r="r" b="b"/>
              <a:pathLst>
                <a:path w="174" h="178" extrusionOk="0">
                  <a:moveTo>
                    <a:pt x="1" y="0"/>
                  </a:moveTo>
                  <a:cubicBezTo>
                    <a:pt x="95" y="32"/>
                    <a:pt x="46" y="178"/>
                    <a:pt x="141" y="178"/>
                  </a:cubicBezTo>
                  <a:cubicBezTo>
                    <a:pt x="150" y="178"/>
                    <a:pt x="161" y="176"/>
                    <a:pt x="173" y="173"/>
                  </a:cubicBezTo>
                  <a:cubicBezTo>
                    <a:pt x="173" y="69"/>
                    <a:pt x="139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39"/>
            <p:cNvSpPr/>
            <p:nvPr/>
          </p:nvSpPr>
          <p:spPr>
            <a:xfrm>
              <a:off x="2129146" y="15782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39"/>
            <p:cNvSpPr/>
            <p:nvPr/>
          </p:nvSpPr>
          <p:spPr>
            <a:xfrm>
              <a:off x="2128825" y="1575951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0" y="0"/>
                  </a:moveTo>
                  <a:lnTo>
                    <a:pt x="35" y="242"/>
                  </a:lnTo>
                  <a:cubicBezTo>
                    <a:pt x="69" y="173"/>
                    <a:pt x="138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39"/>
            <p:cNvSpPr/>
            <p:nvPr/>
          </p:nvSpPr>
          <p:spPr>
            <a:xfrm>
              <a:off x="2140895" y="1616432"/>
              <a:ext cx="1974" cy="2616"/>
            </a:xfrm>
            <a:custGeom>
              <a:avLst/>
              <a:gdLst/>
              <a:ahLst/>
              <a:cxnLst/>
              <a:rect l="l" t="t" r="r" b="b"/>
              <a:pathLst>
                <a:path w="209" h="277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104"/>
                    <a:pt x="139" y="173"/>
                    <a:pt x="174" y="277"/>
                  </a:cubicBezTo>
                  <a:cubicBezTo>
                    <a:pt x="208" y="173"/>
                    <a:pt x="139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39"/>
            <p:cNvSpPr/>
            <p:nvPr/>
          </p:nvSpPr>
          <p:spPr>
            <a:xfrm>
              <a:off x="2124253" y="15723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6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39"/>
            <p:cNvSpPr/>
            <p:nvPr/>
          </p:nvSpPr>
          <p:spPr>
            <a:xfrm>
              <a:off x="2123923" y="157268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1" y="70"/>
                    <a:pt x="1" y="104"/>
                  </a:cubicBezTo>
                  <a:cubicBezTo>
                    <a:pt x="1" y="139"/>
                    <a:pt x="1" y="173"/>
                    <a:pt x="70" y="173"/>
                  </a:cubicBezTo>
                  <a:cubicBezTo>
                    <a:pt x="70" y="173"/>
                    <a:pt x="70" y="139"/>
                    <a:pt x="70" y="104"/>
                  </a:cubicBezTo>
                  <a:cubicBezTo>
                    <a:pt x="70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39"/>
            <p:cNvSpPr/>
            <p:nvPr/>
          </p:nvSpPr>
          <p:spPr>
            <a:xfrm>
              <a:off x="2150690" y="1628182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1"/>
                  </a:moveTo>
                  <a:cubicBezTo>
                    <a:pt x="35" y="1"/>
                    <a:pt x="1" y="1"/>
                    <a:pt x="35" y="35"/>
                  </a:cubicBezTo>
                  <a:lnTo>
                    <a:pt x="70" y="35"/>
                  </a:lnTo>
                  <a:cubicBezTo>
                    <a:pt x="70" y="1"/>
                    <a:pt x="70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39"/>
            <p:cNvSpPr/>
            <p:nvPr/>
          </p:nvSpPr>
          <p:spPr>
            <a:xfrm>
              <a:off x="2163752" y="160011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39"/>
            <p:cNvSpPr/>
            <p:nvPr/>
          </p:nvSpPr>
          <p:spPr>
            <a:xfrm>
              <a:off x="2164735" y="160467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39"/>
            <p:cNvSpPr/>
            <p:nvPr/>
          </p:nvSpPr>
          <p:spPr>
            <a:xfrm>
              <a:off x="2164735" y="1604673"/>
              <a:ext cx="982" cy="1218"/>
            </a:xfrm>
            <a:custGeom>
              <a:avLst/>
              <a:gdLst/>
              <a:ahLst/>
              <a:cxnLst/>
              <a:rect l="l" t="t" r="r" b="b"/>
              <a:pathLst>
                <a:path w="104" h="129" extrusionOk="0">
                  <a:moveTo>
                    <a:pt x="0" y="1"/>
                  </a:moveTo>
                  <a:cubicBezTo>
                    <a:pt x="35" y="36"/>
                    <a:pt x="35" y="36"/>
                    <a:pt x="69" y="70"/>
                  </a:cubicBezTo>
                  <a:cubicBezTo>
                    <a:pt x="69" y="70"/>
                    <a:pt x="69" y="128"/>
                    <a:pt x="84" y="128"/>
                  </a:cubicBezTo>
                  <a:cubicBezTo>
                    <a:pt x="89" y="128"/>
                    <a:pt x="95" y="122"/>
                    <a:pt x="104" y="105"/>
                  </a:cubicBezTo>
                  <a:cubicBezTo>
                    <a:pt x="104" y="105"/>
                    <a:pt x="104" y="36"/>
                    <a:pt x="69" y="36"/>
                  </a:cubicBezTo>
                  <a:cubicBezTo>
                    <a:pt x="35" y="36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39"/>
            <p:cNvSpPr/>
            <p:nvPr/>
          </p:nvSpPr>
          <p:spPr>
            <a:xfrm>
              <a:off x="2167993" y="1614147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69"/>
                    <a:pt x="1" y="69"/>
                    <a:pt x="35" y="69"/>
                  </a:cubicBezTo>
                  <a:cubicBezTo>
                    <a:pt x="35" y="69"/>
                    <a:pt x="35" y="35"/>
                    <a:pt x="35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39"/>
            <p:cNvSpPr/>
            <p:nvPr/>
          </p:nvSpPr>
          <p:spPr>
            <a:xfrm>
              <a:off x="2163101" y="159619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39"/>
            <p:cNvSpPr/>
            <p:nvPr/>
          </p:nvSpPr>
          <p:spPr>
            <a:xfrm>
              <a:off x="2161797" y="1594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39"/>
            <p:cNvSpPr/>
            <p:nvPr/>
          </p:nvSpPr>
          <p:spPr>
            <a:xfrm>
              <a:off x="2161797" y="1594558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0" y="0"/>
                  </a:moveTo>
                  <a:cubicBezTo>
                    <a:pt x="35" y="70"/>
                    <a:pt x="0" y="173"/>
                    <a:pt x="138" y="173"/>
                  </a:cubicBezTo>
                  <a:cubicBezTo>
                    <a:pt x="69" y="139"/>
                    <a:pt x="138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39"/>
            <p:cNvSpPr/>
            <p:nvPr/>
          </p:nvSpPr>
          <p:spPr>
            <a:xfrm>
              <a:off x="2166359" y="1608593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104"/>
                    <a:pt x="36" y="104"/>
                    <a:pt x="105" y="104"/>
                  </a:cubicBezTo>
                  <a:cubicBezTo>
                    <a:pt x="36" y="70"/>
                    <a:pt x="70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39"/>
            <p:cNvSpPr/>
            <p:nvPr/>
          </p:nvSpPr>
          <p:spPr>
            <a:xfrm>
              <a:off x="2167020" y="160957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39"/>
            <p:cNvSpPr/>
            <p:nvPr/>
          </p:nvSpPr>
          <p:spPr>
            <a:xfrm>
              <a:off x="2163101" y="15965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39"/>
            <p:cNvSpPr/>
            <p:nvPr/>
          </p:nvSpPr>
          <p:spPr>
            <a:xfrm>
              <a:off x="2162770" y="1596513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39"/>
            <p:cNvSpPr/>
            <p:nvPr/>
          </p:nvSpPr>
          <p:spPr>
            <a:xfrm>
              <a:off x="2161136" y="1593254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70" y="0"/>
                  </a:moveTo>
                  <a:cubicBezTo>
                    <a:pt x="70" y="0"/>
                    <a:pt x="36" y="0"/>
                    <a:pt x="36" y="35"/>
                  </a:cubicBezTo>
                  <a:cubicBezTo>
                    <a:pt x="1" y="69"/>
                    <a:pt x="36" y="104"/>
                    <a:pt x="70" y="104"/>
                  </a:cubicBezTo>
                  <a:cubicBezTo>
                    <a:pt x="105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39"/>
            <p:cNvSpPr/>
            <p:nvPr/>
          </p:nvSpPr>
          <p:spPr>
            <a:xfrm>
              <a:off x="2161797" y="1594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39"/>
            <p:cNvSpPr/>
            <p:nvPr/>
          </p:nvSpPr>
          <p:spPr>
            <a:xfrm>
              <a:off x="2127512" y="15834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39"/>
            <p:cNvSpPr/>
            <p:nvPr/>
          </p:nvSpPr>
          <p:spPr>
            <a:xfrm>
              <a:off x="2126539" y="1580523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0"/>
                    <a:pt x="0" y="35"/>
                    <a:pt x="35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39"/>
            <p:cNvSpPr/>
            <p:nvPr/>
          </p:nvSpPr>
          <p:spPr>
            <a:xfrm>
              <a:off x="2126539" y="15801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39"/>
            <p:cNvSpPr/>
            <p:nvPr/>
          </p:nvSpPr>
          <p:spPr>
            <a:xfrm>
              <a:off x="2125878" y="157986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6"/>
                  </a:lnTo>
                  <a:cubicBezTo>
                    <a:pt x="35" y="36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39"/>
            <p:cNvSpPr/>
            <p:nvPr/>
          </p:nvSpPr>
          <p:spPr>
            <a:xfrm>
              <a:off x="2126209" y="158019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cubicBezTo>
                    <a:pt x="0" y="1"/>
                    <a:pt x="0" y="35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39"/>
            <p:cNvSpPr/>
            <p:nvPr/>
          </p:nvSpPr>
          <p:spPr>
            <a:xfrm>
              <a:off x="2124905" y="1576603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lnTo>
                    <a:pt x="0" y="35"/>
                  </a:lnTo>
                  <a:cubicBezTo>
                    <a:pt x="0" y="35"/>
                    <a:pt x="0" y="35"/>
                    <a:pt x="35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39"/>
            <p:cNvSpPr/>
            <p:nvPr/>
          </p:nvSpPr>
          <p:spPr>
            <a:xfrm>
              <a:off x="2166690" y="1609575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cubicBezTo>
                    <a:pt x="35" y="35"/>
                    <a:pt x="1" y="70"/>
                    <a:pt x="35" y="104"/>
                  </a:cubicBezTo>
                  <a:cubicBezTo>
                    <a:pt x="35" y="104"/>
                    <a:pt x="70" y="104"/>
                    <a:pt x="70" y="70"/>
                  </a:cubicBezTo>
                  <a:cubicBezTo>
                    <a:pt x="70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39"/>
            <p:cNvSpPr/>
            <p:nvPr/>
          </p:nvSpPr>
          <p:spPr>
            <a:xfrm>
              <a:off x="2167341" y="160957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39"/>
            <p:cNvSpPr/>
            <p:nvPr/>
          </p:nvSpPr>
          <p:spPr>
            <a:xfrm>
              <a:off x="2164735" y="1603455"/>
              <a:ext cx="331" cy="1228"/>
            </a:xfrm>
            <a:custGeom>
              <a:avLst/>
              <a:gdLst/>
              <a:ahLst/>
              <a:cxnLst/>
              <a:rect l="l" t="t" r="r" b="b"/>
              <a:pathLst>
                <a:path w="35" h="130" extrusionOk="0">
                  <a:moveTo>
                    <a:pt x="17" y="0"/>
                  </a:moveTo>
                  <a:cubicBezTo>
                    <a:pt x="9" y="0"/>
                    <a:pt x="0" y="9"/>
                    <a:pt x="0" y="26"/>
                  </a:cubicBezTo>
                  <a:cubicBezTo>
                    <a:pt x="0" y="61"/>
                    <a:pt x="0" y="95"/>
                    <a:pt x="0" y="130"/>
                  </a:cubicBezTo>
                  <a:cubicBezTo>
                    <a:pt x="0" y="95"/>
                    <a:pt x="35" y="61"/>
                    <a:pt x="35" y="26"/>
                  </a:cubicBezTo>
                  <a:cubicBezTo>
                    <a:pt x="35" y="9"/>
                    <a:pt x="26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39"/>
            <p:cNvSpPr/>
            <p:nvPr/>
          </p:nvSpPr>
          <p:spPr>
            <a:xfrm>
              <a:off x="2164735" y="160467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39"/>
            <p:cNvSpPr/>
            <p:nvPr/>
          </p:nvSpPr>
          <p:spPr>
            <a:xfrm>
              <a:off x="2155592" y="163470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39"/>
            <p:cNvSpPr/>
            <p:nvPr/>
          </p:nvSpPr>
          <p:spPr>
            <a:xfrm>
              <a:off x="2140574" y="1615781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0" y="0"/>
                  </a:moveTo>
                  <a:cubicBezTo>
                    <a:pt x="0" y="69"/>
                    <a:pt x="69" y="69"/>
                    <a:pt x="104" y="69"/>
                  </a:cubicBezTo>
                  <a:cubicBezTo>
                    <a:pt x="69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39"/>
            <p:cNvSpPr/>
            <p:nvPr/>
          </p:nvSpPr>
          <p:spPr>
            <a:xfrm>
              <a:off x="2141557" y="161610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39"/>
            <p:cNvSpPr/>
            <p:nvPr/>
          </p:nvSpPr>
          <p:spPr>
            <a:xfrm>
              <a:off x="2139923" y="161479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0" y="0"/>
                  </a:moveTo>
                  <a:cubicBezTo>
                    <a:pt x="0" y="35"/>
                    <a:pt x="0" y="70"/>
                    <a:pt x="69" y="104"/>
                  </a:cubicBezTo>
                  <a:cubicBezTo>
                    <a:pt x="35" y="70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39"/>
            <p:cNvSpPr/>
            <p:nvPr/>
          </p:nvSpPr>
          <p:spPr>
            <a:xfrm>
              <a:off x="2140574" y="161545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39"/>
            <p:cNvSpPr/>
            <p:nvPr/>
          </p:nvSpPr>
          <p:spPr>
            <a:xfrm>
              <a:off x="2138940" y="161349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cubicBezTo>
                    <a:pt x="35" y="0"/>
                    <a:pt x="1" y="0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39"/>
            <p:cNvSpPr/>
            <p:nvPr/>
          </p:nvSpPr>
          <p:spPr>
            <a:xfrm>
              <a:off x="2139923" y="161446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39"/>
            <p:cNvSpPr/>
            <p:nvPr/>
          </p:nvSpPr>
          <p:spPr>
            <a:xfrm>
              <a:off x="2139025" y="1613816"/>
              <a:ext cx="907" cy="793"/>
            </a:xfrm>
            <a:custGeom>
              <a:avLst/>
              <a:gdLst/>
              <a:ahLst/>
              <a:cxnLst/>
              <a:rect l="l" t="t" r="r" b="b"/>
              <a:pathLst>
                <a:path w="96" h="84" extrusionOk="0">
                  <a:moveTo>
                    <a:pt x="26" y="1"/>
                  </a:moveTo>
                  <a:lnTo>
                    <a:pt x="26" y="1"/>
                  </a:lnTo>
                  <a:cubicBezTo>
                    <a:pt x="1" y="51"/>
                    <a:pt x="13" y="83"/>
                    <a:pt x="48" y="83"/>
                  </a:cubicBezTo>
                  <a:cubicBezTo>
                    <a:pt x="61" y="83"/>
                    <a:pt x="77" y="79"/>
                    <a:pt x="95" y="70"/>
                  </a:cubicBezTo>
                  <a:cubicBezTo>
                    <a:pt x="61" y="70"/>
                    <a:pt x="26" y="35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39"/>
            <p:cNvSpPr/>
            <p:nvPr/>
          </p:nvSpPr>
          <p:spPr>
            <a:xfrm>
              <a:off x="2146449" y="16226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39"/>
            <p:cNvSpPr/>
            <p:nvPr/>
          </p:nvSpPr>
          <p:spPr>
            <a:xfrm>
              <a:off x="2146119" y="162230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lnTo>
                    <a:pt x="1" y="35"/>
                  </a:lnTo>
                  <a:lnTo>
                    <a:pt x="36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39"/>
            <p:cNvSpPr/>
            <p:nvPr/>
          </p:nvSpPr>
          <p:spPr>
            <a:xfrm>
              <a:off x="2146119" y="162230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lnTo>
                    <a:pt x="1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39"/>
            <p:cNvSpPr/>
            <p:nvPr/>
          </p:nvSpPr>
          <p:spPr>
            <a:xfrm>
              <a:off x="2143512" y="1620107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18" y="0"/>
                  </a:moveTo>
                  <a:cubicBezTo>
                    <a:pt x="9" y="0"/>
                    <a:pt x="0" y="9"/>
                    <a:pt x="0" y="26"/>
                  </a:cubicBezTo>
                  <a:lnTo>
                    <a:pt x="35" y="26"/>
                  </a:lnTo>
                  <a:cubicBezTo>
                    <a:pt x="35" y="9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39"/>
            <p:cNvSpPr/>
            <p:nvPr/>
          </p:nvSpPr>
          <p:spPr>
            <a:xfrm>
              <a:off x="2142529" y="1619370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0"/>
                  </a:moveTo>
                  <a:cubicBezTo>
                    <a:pt x="35" y="35"/>
                    <a:pt x="70" y="70"/>
                    <a:pt x="104" y="104"/>
                  </a:cubicBezTo>
                  <a:cubicBezTo>
                    <a:pt x="104" y="35"/>
                    <a:pt x="70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39"/>
            <p:cNvSpPr/>
            <p:nvPr/>
          </p:nvSpPr>
          <p:spPr>
            <a:xfrm>
              <a:off x="2265286" y="1239690"/>
              <a:ext cx="23187" cy="64651"/>
            </a:xfrm>
            <a:custGeom>
              <a:avLst/>
              <a:gdLst/>
              <a:ahLst/>
              <a:cxnLst/>
              <a:rect l="l" t="t" r="r" b="b"/>
              <a:pathLst>
                <a:path w="2455" h="6845" extrusionOk="0">
                  <a:moveTo>
                    <a:pt x="208" y="0"/>
                  </a:moveTo>
                  <a:cubicBezTo>
                    <a:pt x="0" y="380"/>
                    <a:pt x="69" y="761"/>
                    <a:pt x="104" y="1175"/>
                  </a:cubicBezTo>
                  <a:cubicBezTo>
                    <a:pt x="138" y="1728"/>
                    <a:pt x="242" y="2247"/>
                    <a:pt x="346" y="2765"/>
                  </a:cubicBezTo>
                  <a:cubicBezTo>
                    <a:pt x="553" y="3768"/>
                    <a:pt x="830" y="4701"/>
                    <a:pt x="1245" y="5634"/>
                  </a:cubicBezTo>
                  <a:cubicBezTo>
                    <a:pt x="1348" y="5807"/>
                    <a:pt x="1417" y="6014"/>
                    <a:pt x="1590" y="6049"/>
                  </a:cubicBezTo>
                  <a:cubicBezTo>
                    <a:pt x="1867" y="6118"/>
                    <a:pt x="1832" y="6256"/>
                    <a:pt x="1832" y="6464"/>
                  </a:cubicBezTo>
                  <a:cubicBezTo>
                    <a:pt x="1798" y="6533"/>
                    <a:pt x="1798" y="6602"/>
                    <a:pt x="1798" y="6671"/>
                  </a:cubicBezTo>
                  <a:cubicBezTo>
                    <a:pt x="1798" y="6740"/>
                    <a:pt x="1832" y="6809"/>
                    <a:pt x="1901" y="6844"/>
                  </a:cubicBezTo>
                  <a:cubicBezTo>
                    <a:pt x="2005" y="6844"/>
                    <a:pt x="2040" y="6775"/>
                    <a:pt x="2040" y="6671"/>
                  </a:cubicBezTo>
                  <a:cubicBezTo>
                    <a:pt x="2074" y="5945"/>
                    <a:pt x="2178" y="5254"/>
                    <a:pt x="2282" y="4528"/>
                  </a:cubicBezTo>
                  <a:cubicBezTo>
                    <a:pt x="2351" y="4217"/>
                    <a:pt x="2351" y="3871"/>
                    <a:pt x="2420" y="3526"/>
                  </a:cubicBezTo>
                  <a:cubicBezTo>
                    <a:pt x="2454" y="3422"/>
                    <a:pt x="2454" y="3318"/>
                    <a:pt x="2316" y="3318"/>
                  </a:cubicBezTo>
                  <a:lnTo>
                    <a:pt x="2282" y="3318"/>
                  </a:lnTo>
                  <a:cubicBezTo>
                    <a:pt x="2143" y="3318"/>
                    <a:pt x="2143" y="3422"/>
                    <a:pt x="2178" y="3526"/>
                  </a:cubicBezTo>
                  <a:cubicBezTo>
                    <a:pt x="2178" y="3699"/>
                    <a:pt x="2212" y="3906"/>
                    <a:pt x="2109" y="4010"/>
                  </a:cubicBezTo>
                  <a:cubicBezTo>
                    <a:pt x="1901" y="4183"/>
                    <a:pt x="1970" y="4390"/>
                    <a:pt x="1936" y="4597"/>
                  </a:cubicBezTo>
                  <a:cubicBezTo>
                    <a:pt x="1936" y="4736"/>
                    <a:pt x="1970" y="4908"/>
                    <a:pt x="1936" y="5081"/>
                  </a:cubicBezTo>
                  <a:cubicBezTo>
                    <a:pt x="1936" y="5150"/>
                    <a:pt x="1936" y="5219"/>
                    <a:pt x="1832" y="5219"/>
                  </a:cubicBezTo>
                  <a:cubicBezTo>
                    <a:pt x="1798" y="5219"/>
                    <a:pt x="1728" y="5185"/>
                    <a:pt x="1694" y="5150"/>
                  </a:cubicBezTo>
                  <a:cubicBezTo>
                    <a:pt x="1659" y="5081"/>
                    <a:pt x="1590" y="4978"/>
                    <a:pt x="1556" y="4874"/>
                  </a:cubicBezTo>
                  <a:cubicBezTo>
                    <a:pt x="1417" y="4424"/>
                    <a:pt x="1245" y="3941"/>
                    <a:pt x="1141" y="3457"/>
                  </a:cubicBezTo>
                  <a:cubicBezTo>
                    <a:pt x="1106" y="3180"/>
                    <a:pt x="1072" y="2904"/>
                    <a:pt x="1072" y="2593"/>
                  </a:cubicBezTo>
                  <a:cubicBezTo>
                    <a:pt x="1072" y="2178"/>
                    <a:pt x="1141" y="1763"/>
                    <a:pt x="1452" y="1452"/>
                  </a:cubicBezTo>
                  <a:cubicBezTo>
                    <a:pt x="1521" y="1417"/>
                    <a:pt x="1487" y="1348"/>
                    <a:pt x="1452" y="1314"/>
                  </a:cubicBezTo>
                  <a:cubicBezTo>
                    <a:pt x="1175" y="1383"/>
                    <a:pt x="1072" y="1625"/>
                    <a:pt x="1037" y="1832"/>
                  </a:cubicBezTo>
                  <a:cubicBezTo>
                    <a:pt x="761" y="2973"/>
                    <a:pt x="1003" y="4044"/>
                    <a:pt x="1417" y="5081"/>
                  </a:cubicBezTo>
                  <a:cubicBezTo>
                    <a:pt x="1452" y="5185"/>
                    <a:pt x="1556" y="5254"/>
                    <a:pt x="1659" y="5323"/>
                  </a:cubicBezTo>
                  <a:cubicBezTo>
                    <a:pt x="1867" y="5461"/>
                    <a:pt x="1901" y="5703"/>
                    <a:pt x="1832" y="5980"/>
                  </a:cubicBezTo>
                  <a:cubicBezTo>
                    <a:pt x="1590" y="5911"/>
                    <a:pt x="1521" y="5738"/>
                    <a:pt x="1452" y="5565"/>
                  </a:cubicBezTo>
                  <a:cubicBezTo>
                    <a:pt x="933" y="4563"/>
                    <a:pt x="588" y="3491"/>
                    <a:pt x="380" y="2385"/>
                  </a:cubicBezTo>
                  <a:cubicBezTo>
                    <a:pt x="242" y="1625"/>
                    <a:pt x="35" y="830"/>
                    <a:pt x="277" y="35"/>
                  </a:cubicBezTo>
                  <a:cubicBezTo>
                    <a:pt x="277" y="0"/>
                    <a:pt x="242" y="0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39"/>
            <p:cNvSpPr/>
            <p:nvPr/>
          </p:nvSpPr>
          <p:spPr>
            <a:xfrm>
              <a:off x="2253527" y="1283761"/>
              <a:ext cx="24170" cy="22536"/>
            </a:xfrm>
            <a:custGeom>
              <a:avLst/>
              <a:gdLst/>
              <a:ahLst/>
              <a:cxnLst/>
              <a:rect l="l" t="t" r="r" b="b"/>
              <a:pathLst>
                <a:path w="2559" h="2386" extrusionOk="0">
                  <a:moveTo>
                    <a:pt x="1453" y="1141"/>
                  </a:moveTo>
                  <a:lnTo>
                    <a:pt x="1453" y="1141"/>
                  </a:lnTo>
                  <a:cubicBezTo>
                    <a:pt x="1764" y="1279"/>
                    <a:pt x="1625" y="1556"/>
                    <a:pt x="1625" y="1798"/>
                  </a:cubicBezTo>
                  <a:cubicBezTo>
                    <a:pt x="1280" y="1487"/>
                    <a:pt x="1245" y="1487"/>
                    <a:pt x="1453" y="1141"/>
                  </a:cubicBezTo>
                  <a:close/>
                  <a:moveTo>
                    <a:pt x="1591" y="0"/>
                  </a:moveTo>
                  <a:lnTo>
                    <a:pt x="1591" y="0"/>
                  </a:lnTo>
                  <a:cubicBezTo>
                    <a:pt x="1729" y="346"/>
                    <a:pt x="1833" y="692"/>
                    <a:pt x="1591" y="1037"/>
                  </a:cubicBezTo>
                  <a:cubicBezTo>
                    <a:pt x="1418" y="968"/>
                    <a:pt x="1280" y="865"/>
                    <a:pt x="1142" y="761"/>
                  </a:cubicBezTo>
                  <a:cubicBezTo>
                    <a:pt x="1003" y="657"/>
                    <a:pt x="900" y="588"/>
                    <a:pt x="761" y="553"/>
                  </a:cubicBezTo>
                  <a:cubicBezTo>
                    <a:pt x="705" y="535"/>
                    <a:pt x="648" y="505"/>
                    <a:pt x="597" y="505"/>
                  </a:cubicBezTo>
                  <a:cubicBezTo>
                    <a:pt x="555" y="505"/>
                    <a:pt x="516" y="525"/>
                    <a:pt x="485" y="588"/>
                  </a:cubicBezTo>
                  <a:cubicBezTo>
                    <a:pt x="416" y="726"/>
                    <a:pt x="554" y="726"/>
                    <a:pt x="623" y="761"/>
                  </a:cubicBezTo>
                  <a:cubicBezTo>
                    <a:pt x="900" y="899"/>
                    <a:pt x="1142" y="1003"/>
                    <a:pt x="1418" y="1141"/>
                  </a:cubicBezTo>
                  <a:cubicBezTo>
                    <a:pt x="1375" y="1147"/>
                    <a:pt x="1332" y="1150"/>
                    <a:pt x="1289" y="1150"/>
                  </a:cubicBezTo>
                  <a:cubicBezTo>
                    <a:pt x="859" y="1150"/>
                    <a:pt x="473" y="855"/>
                    <a:pt x="1" y="761"/>
                  </a:cubicBezTo>
                  <a:lnTo>
                    <a:pt x="1" y="761"/>
                  </a:lnTo>
                  <a:cubicBezTo>
                    <a:pt x="139" y="968"/>
                    <a:pt x="312" y="1003"/>
                    <a:pt x="450" y="1037"/>
                  </a:cubicBezTo>
                  <a:cubicBezTo>
                    <a:pt x="796" y="1107"/>
                    <a:pt x="1072" y="1279"/>
                    <a:pt x="1211" y="1660"/>
                  </a:cubicBezTo>
                  <a:cubicBezTo>
                    <a:pt x="1280" y="1902"/>
                    <a:pt x="1522" y="2074"/>
                    <a:pt x="1660" y="2316"/>
                  </a:cubicBezTo>
                  <a:cubicBezTo>
                    <a:pt x="1695" y="2368"/>
                    <a:pt x="1729" y="2385"/>
                    <a:pt x="1768" y="2385"/>
                  </a:cubicBezTo>
                  <a:cubicBezTo>
                    <a:pt x="1807" y="2385"/>
                    <a:pt x="1850" y="2368"/>
                    <a:pt x="1902" y="2351"/>
                  </a:cubicBezTo>
                  <a:cubicBezTo>
                    <a:pt x="1971" y="2316"/>
                    <a:pt x="2006" y="2247"/>
                    <a:pt x="1971" y="2178"/>
                  </a:cubicBezTo>
                  <a:cubicBezTo>
                    <a:pt x="1937" y="2040"/>
                    <a:pt x="1937" y="1936"/>
                    <a:pt x="1902" y="1798"/>
                  </a:cubicBezTo>
                  <a:cubicBezTo>
                    <a:pt x="1798" y="1556"/>
                    <a:pt x="1764" y="1348"/>
                    <a:pt x="1867" y="1107"/>
                  </a:cubicBezTo>
                  <a:lnTo>
                    <a:pt x="1867" y="1107"/>
                  </a:lnTo>
                  <a:cubicBezTo>
                    <a:pt x="2144" y="1314"/>
                    <a:pt x="2144" y="1383"/>
                    <a:pt x="1971" y="1625"/>
                  </a:cubicBezTo>
                  <a:cubicBezTo>
                    <a:pt x="1937" y="1660"/>
                    <a:pt x="1902" y="1729"/>
                    <a:pt x="1902" y="1798"/>
                  </a:cubicBezTo>
                  <a:cubicBezTo>
                    <a:pt x="1932" y="1788"/>
                    <a:pt x="1963" y="1784"/>
                    <a:pt x="1994" y="1784"/>
                  </a:cubicBezTo>
                  <a:cubicBezTo>
                    <a:pt x="2069" y="1784"/>
                    <a:pt x="2150" y="1808"/>
                    <a:pt x="2248" y="1832"/>
                  </a:cubicBezTo>
                  <a:cubicBezTo>
                    <a:pt x="2289" y="1832"/>
                    <a:pt x="2331" y="1838"/>
                    <a:pt x="2368" y="1838"/>
                  </a:cubicBezTo>
                  <a:cubicBezTo>
                    <a:pt x="2423" y="1838"/>
                    <a:pt x="2469" y="1825"/>
                    <a:pt x="2490" y="1763"/>
                  </a:cubicBezTo>
                  <a:cubicBezTo>
                    <a:pt x="2559" y="1625"/>
                    <a:pt x="2490" y="1556"/>
                    <a:pt x="2420" y="1487"/>
                  </a:cubicBezTo>
                  <a:cubicBezTo>
                    <a:pt x="2386" y="1383"/>
                    <a:pt x="2317" y="1314"/>
                    <a:pt x="2282" y="1245"/>
                  </a:cubicBezTo>
                  <a:cubicBezTo>
                    <a:pt x="2178" y="1037"/>
                    <a:pt x="1971" y="865"/>
                    <a:pt x="1971" y="623"/>
                  </a:cubicBezTo>
                  <a:cubicBezTo>
                    <a:pt x="1937" y="312"/>
                    <a:pt x="1729" y="173"/>
                    <a:pt x="15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39"/>
            <p:cNvSpPr/>
            <p:nvPr/>
          </p:nvSpPr>
          <p:spPr>
            <a:xfrm>
              <a:off x="2245697" y="1271350"/>
              <a:ext cx="4250" cy="12090"/>
            </a:xfrm>
            <a:custGeom>
              <a:avLst/>
              <a:gdLst/>
              <a:ahLst/>
              <a:cxnLst/>
              <a:rect l="l" t="t" r="r" b="b"/>
              <a:pathLst>
                <a:path w="450" h="1280" extrusionOk="0">
                  <a:moveTo>
                    <a:pt x="450" y="1"/>
                  </a:moveTo>
                  <a:cubicBezTo>
                    <a:pt x="242" y="1"/>
                    <a:pt x="173" y="70"/>
                    <a:pt x="139" y="174"/>
                  </a:cubicBezTo>
                  <a:cubicBezTo>
                    <a:pt x="139" y="519"/>
                    <a:pt x="0" y="900"/>
                    <a:pt x="139" y="1280"/>
                  </a:cubicBezTo>
                  <a:cubicBezTo>
                    <a:pt x="277" y="865"/>
                    <a:pt x="277" y="416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39"/>
            <p:cNvSpPr/>
            <p:nvPr/>
          </p:nvSpPr>
          <p:spPr>
            <a:xfrm>
              <a:off x="2240143" y="1290939"/>
              <a:ext cx="5233" cy="5176"/>
            </a:xfrm>
            <a:custGeom>
              <a:avLst/>
              <a:gdLst/>
              <a:ahLst/>
              <a:cxnLst/>
              <a:rect l="l" t="t" r="r" b="b"/>
              <a:pathLst>
                <a:path w="554" h="548" extrusionOk="0">
                  <a:moveTo>
                    <a:pt x="243" y="1"/>
                  </a:moveTo>
                  <a:cubicBezTo>
                    <a:pt x="70" y="35"/>
                    <a:pt x="1" y="139"/>
                    <a:pt x="70" y="277"/>
                  </a:cubicBezTo>
                  <a:cubicBezTo>
                    <a:pt x="126" y="390"/>
                    <a:pt x="182" y="547"/>
                    <a:pt x="386" y="547"/>
                  </a:cubicBezTo>
                  <a:cubicBezTo>
                    <a:pt x="433" y="547"/>
                    <a:pt x="489" y="539"/>
                    <a:pt x="554" y="519"/>
                  </a:cubicBezTo>
                  <a:cubicBezTo>
                    <a:pt x="346" y="381"/>
                    <a:pt x="346" y="174"/>
                    <a:pt x="2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39"/>
            <p:cNvSpPr/>
            <p:nvPr/>
          </p:nvSpPr>
          <p:spPr>
            <a:xfrm>
              <a:off x="2241125" y="1298448"/>
              <a:ext cx="4581" cy="2947"/>
            </a:xfrm>
            <a:custGeom>
              <a:avLst/>
              <a:gdLst/>
              <a:ahLst/>
              <a:cxnLst/>
              <a:rect l="l" t="t" r="r" b="b"/>
              <a:pathLst>
                <a:path w="485" h="312" extrusionOk="0">
                  <a:moveTo>
                    <a:pt x="242" y="1"/>
                  </a:moveTo>
                  <a:cubicBezTo>
                    <a:pt x="139" y="35"/>
                    <a:pt x="0" y="70"/>
                    <a:pt x="35" y="208"/>
                  </a:cubicBezTo>
                  <a:cubicBezTo>
                    <a:pt x="70" y="277"/>
                    <a:pt x="139" y="312"/>
                    <a:pt x="242" y="312"/>
                  </a:cubicBezTo>
                  <a:cubicBezTo>
                    <a:pt x="346" y="277"/>
                    <a:pt x="450" y="277"/>
                    <a:pt x="484" y="139"/>
                  </a:cubicBezTo>
                  <a:cubicBezTo>
                    <a:pt x="415" y="35"/>
                    <a:pt x="346" y="1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39"/>
            <p:cNvSpPr/>
            <p:nvPr/>
          </p:nvSpPr>
          <p:spPr>
            <a:xfrm>
              <a:off x="2247652" y="1286367"/>
              <a:ext cx="992" cy="1322"/>
            </a:xfrm>
            <a:custGeom>
              <a:avLst/>
              <a:gdLst/>
              <a:ahLst/>
              <a:cxnLst/>
              <a:rect l="l" t="t" r="r" b="b"/>
              <a:pathLst>
                <a:path w="105" h="140" extrusionOk="0">
                  <a:moveTo>
                    <a:pt x="70" y="1"/>
                  </a:moveTo>
                  <a:cubicBezTo>
                    <a:pt x="70" y="1"/>
                    <a:pt x="35" y="36"/>
                    <a:pt x="35" y="70"/>
                  </a:cubicBezTo>
                  <a:cubicBezTo>
                    <a:pt x="35" y="105"/>
                    <a:pt x="1" y="139"/>
                    <a:pt x="70" y="139"/>
                  </a:cubicBezTo>
                  <a:cubicBezTo>
                    <a:pt x="70" y="139"/>
                    <a:pt x="104" y="105"/>
                    <a:pt x="104" y="70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39"/>
            <p:cNvSpPr/>
            <p:nvPr/>
          </p:nvSpPr>
          <p:spPr>
            <a:xfrm>
              <a:off x="2248634" y="129093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1"/>
                    <a:pt x="0" y="35"/>
                    <a:pt x="0" y="35"/>
                  </a:cubicBezTo>
                  <a:cubicBezTo>
                    <a:pt x="0" y="70"/>
                    <a:pt x="0" y="70"/>
                    <a:pt x="35" y="105"/>
                  </a:cubicBezTo>
                  <a:lnTo>
                    <a:pt x="70" y="70"/>
                  </a:lnTo>
                  <a:cubicBezTo>
                    <a:pt x="70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39"/>
            <p:cNvSpPr/>
            <p:nvPr/>
          </p:nvSpPr>
          <p:spPr>
            <a:xfrm>
              <a:off x="2282589" y="1518573"/>
              <a:ext cx="12090" cy="33879"/>
            </a:xfrm>
            <a:custGeom>
              <a:avLst/>
              <a:gdLst/>
              <a:ahLst/>
              <a:cxnLst/>
              <a:rect l="l" t="t" r="r" b="b"/>
              <a:pathLst>
                <a:path w="1280" h="3587" extrusionOk="0">
                  <a:moveTo>
                    <a:pt x="1141" y="0"/>
                  </a:moveTo>
                  <a:cubicBezTo>
                    <a:pt x="1106" y="0"/>
                    <a:pt x="1072" y="9"/>
                    <a:pt x="1037" y="26"/>
                  </a:cubicBezTo>
                  <a:cubicBezTo>
                    <a:pt x="968" y="95"/>
                    <a:pt x="899" y="199"/>
                    <a:pt x="864" y="303"/>
                  </a:cubicBezTo>
                  <a:cubicBezTo>
                    <a:pt x="726" y="683"/>
                    <a:pt x="588" y="1029"/>
                    <a:pt x="450" y="1374"/>
                  </a:cubicBezTo>
                  <a:cubicBezTo>
                    <a:pt x="208" y="2066"/>
                    <a:pt x="69" y="2792"/>
                    <a:pt x="0" y="3587"/>
                  </a:cubicBezTo>
                  <a:cubicBezTo>
                    <a:pt x="173" y="3448"/>
                    <a:pt x="138" y="3310"/>
                    <a:pt x="138" y="3172"/>
                  </a:cubicBezTo>
                  <a:cubicBezTo>
                    <a:pt x="311" y="2100"/>
                    <a:pt x="588" y="1063"/>
                    <a:pt x="1210" y="165"/>
                  </a:cubicBezTo>
                  <a:cubicBezTo>
                    <a:pt x="1245" y="130"/>
                    <a:pt x="1279" y="95"/>
                    <a:pt x="1245" y="26"/>
                  </a:cubicBezTo>
                  <a:cubicBezTo>
                    <a:pt x="1210" y="9"/>
                    <a:pt x="1175" y="0"/>
                    <a:pt x="1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39"/>
            <p:cNvSpPr/>
            <p:nvPr/>
          </p:nvSpPr>
          <p:spPr>
            <a:xfrm>
              <a:off x="2251241" y="1518488"/>
              <a:ext cx="22536" cy="21232"/>
            </a:xfrm>
            <a:custGeom>
              <a:avLst/>
              <a:gdLst/>
              <a:ahLst/>
              <a:cxnLst/>
              <a:rect l="l" t="t" r="r" b="b"/>
              <a:pathLst>
                <a:path w="2386" h="2248" extrusionOk="0">
                  <a:moveTo>
                    <a:pt x="2213" y="1"/>
                  </a:moveTo>
                  <a:cubicBezTo>
                    <a:pt x="1384" y="312"/>
                    <a:pt x="727" y="830"/>
                    <a:pt x="208" y="1556"/>
                  </a:cubicBezTo>
                  <a:cubicBezTo>
                    <a:pt x="105" y="1729"/>
                    <a:pt x="1" y="1936"/>
                    <a:pt x="105" y="2247"/>
                  </a:cubicBezTo>
                  <a:cubicBezTo>
                    <a:pt x="450" y="1038"/>
                    <a:pt x="1349" y="519"/>
                    <a:pt x="2386" y="70"/>
                  </a:cubicBezTo>
                  <a:cubicBezTo>
                    <a:pt x="2317" y="1"/>
                    <a:pt x="2248" y="1"/>
                    <a:pt x="22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39"/>
            <p:cNvSpPr/>
            <p:nvPr/>
          </p:nvSpPr>
          <p:spPr>
            <a:xfrm>
              <a:off x="2265286" y="1554728"/>
              <a:ext cx="4581" cy="5620"/>
            </a:xfrm>
            <a:custGeom>
              <a:avLst/>
              <a:gdLst/>
              <a:ahLst/>
              <a:cxnLst/>
              <a:rect l="l" t="t" r="r" b="b"/>
              <a:pathLst>
                <a:path w="485" h="595" extrusionOk="0">
                  <a:moveTo>
                    <a:pt x="484" y="0"/>
                  </a:moveTo>
                  <a:lnTo>
                    <a:pt x="484" y="0"/>
                  </a:lnTo>
                  <a:cubicBezTo>
                    <a:pt x="277" y="70"/>
                    <a:pt x="138" y="139"/>
                    <a:pt x="69" y="312"/>
                  </a:cubicBezTo>
                  <a:cubicBezTo>
                    <a:pt x="0" y="450"/>
                    <a:pt x="69" y="554"/>
                    <a:pt x="208" y="588"/>
                  </a:cubicBezTo>
                  <a:cubicBezTo>
                    <a:pt x="222" y="593"/>
                    <a:pt x="234" y="595"/>
                    <a:pt x="246" y="595"/>
                  </a:cubicBezTo>
                  <a:cubicBezTo>
                    <a:pt x="320" y="595"/>
                    <a:pt x="346" y="505"/>
                    <a:pt x="346" y="415"/>
                  </a:cubicBezTo>
                  <a:cubicBezTo>
                    <a:pt x="311" y="277"/>
                    <a:pt x="484" y="208"/>
                    <a:pt x="4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39"/>
            <p:cNvSpPr/>
            <p:nvPr/>
          </p:nvSpPr>
          <p:spPr>
            <a:xfrm>
              <a:off x="2270509" y="1536707"/>
              <a:ext cx="3599" cy="9870"/>
            </a:xfrm>
            <a:custGeom>
              <a:avLst/>
              <a:gdLst/>
              <a:ahLst/>
              <a:cxnLst/>
              <a:rect l="l" t="t" r="r" b="b"/>
              <a:pathLst>
                <a:path w="381" h="1045" extrusionOk="0">
                  <a:moveTo>
                    <a:pt x="343" y="1"/>
                  </a:moveTo>
                  <a:cubicBezTo>
                    <a:pt x="276" y="1"/>
                    <a:pt x="272" y="86"/>
                    <a:pt x="242" y="146"/>
                  </a:cubicBezTo>
                  <a:cubicBezTo>
                    <a:pt x="104" y="422"/>
                    <a:pt x="69" y="733"/>
                    <a:pt x="0" y="1044"/>
                  </a:cubicBezTo>
                  <a:cubicBezTo>
                    <a:pt x="208" y="733"/>
                    <a:pt x="277" y="353"/>
                    <a:pt x="380" y="7"/>
                  </a:cubicBezTo>
                  <a:cubicBezTo>
                    <a:pt x="366" y="3"/>
                    <a:pt x="354" y="1"/>
                    <a:pt x="3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39"/>
            <p:cNvSpPr/>
            <p:nvPr/>
          </p:nvSpPr>
          <p:spPr>
            <a:xfrm>
              <a:off x="2274098" y="153677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39"/>
            <p:cNvSpPr/>
            <p:nvPr/>
          </p:nvSpPr>
          <p:spPr>
            <a:xfrm>
              <a:off x="2269857" y="1568112"/>
              <a:ext cx="3599" cy="4014"/>
            </a:xfrm>
            <a:custGeom>
              <a:avLst/>
              <a:gdLst/>
              <a:ahLst/>
              <a:cxnLst/>
              <a:rect l="l" t="t" r="r" b="b"/>
              <a:pathLst>
                <a:path w="381" h="425" extrusionOk="0">
                  <a:moveTo>
                    <a:pt x="242" y="1"/>
                  </a:moveTo>
                  <a:cubicBezTo>
                    <a:pt x="138" y="104"/>
                    <a:pt x="35" y="208"/>
                    <a:pt x="0" y="346"/>
                  </a:cubicBezTo>
                  <a:cubicBezTo>
                    <a:pt x="52" y="398"/>
                    <a:pt x="104" y="424"/>
                    <a:pt x="151" y="424"/>
                  </a:cubicBezTo>
                  <a:cubicBezTo>
                    <a:pt x="199" y="424"/>
                    <a:pt x="242" y="398"/>
                    <a:pt x="277" y="346"/>
                  </a:cubicBezTo>
                  <a:cubicBezTo>
                    <a:pt x="346" y="243"/>
                    <a:pt x="380" y="104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39"/>
            <p:cNvSpPr/>
            <p:nvPr/>
          </p:nvSpPr>
          <p:spPr>
            <a:xfrm>
              <a:off x="2290523" y="1538077"/>
              <a:ext cx="3825" cy="3976"/>
            </a:xfrm>
            <a:custGeom>
              <a:avLst/>
              <a:gdLst/>
              <a:ahLst/>
              <a:cxnLst/>
              <a:rect l="l" t="t" r="r" b="b"/>
              <a:pathLst>
                <a:path w="405" h="421" extrusionOk="0">
                  <a:moveTo>
                    <a:pt x="93" y="1"/>
                  </a:moveTo>
                  <a:cubicBezTo>
                    <a:pt x="0" y="281"/>
                    <a:pt x="75" y="421"/>
                    <a:pt x="317" y="421"/>
                  </a:cubicBezTo>
                  <a:cubicBezTo>
                    <a:pt x="344" y="421"/>
                    <a:pt x="373" y="419"/>
                    <a:pt x="405" y="415"/>
                  </a:cubicBezTo>
                  <a:cubicBezTo>
                    <a:pt x="232" y="312"/>
                    <a:pt x="59" y="277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39"/>
            <p:cNvSpPr/>
            <p:nvPr/>
          </p:nvSpPr>
          <p:spPr>
            <a:xfrm>
              <a:off x="2308704" y="1522521"/>
              <a:ext cx="4581" cy="2626"/>
            </a:xfrm>
            <a:custGeom>
              <a:avLst/>
              <a:gdLst/>
              <a:ahLst/>
              <a:cxnLst/>
              <a:rect l="l" t="t" r="r" b="b"/>
              <a:pathLst>
                <a:path w="485" h="278" extrusionOk="0">
                  <a:moveTo>
                    <a:pt x="279" y="1"/>
                  </a:moveTo>
                  <a:cubicBezTo>
                    <a:pt x="223" y="1"/>
                    <a:pt x="163" y="13"/>
                    <a:pt x="104" y="58"/>
                  </a:cubicBezTo>
                  <a:cubicBezTo>
                    <a:pt x="35" y="92"/>
                    <a:pt x="0" y="127"/>
                    <a:pt x="35" y="196"/>
                  </a:cubicBezTo>
                  <a:cubicBezTo>
                    <a:pt x="70" y="230"/>
                    <a:pt x="104" y="230"/>
                    <a:pt x="139" y="265"/>
                  </a:cubicBezTo>
                  <a:cubicBezTo>
                    <a:pt x="164" y="274"/>
                    <a:pt x="186" y="277"/>
                    <a:pt x="206" y="277"/>
                  </a:cubicBezTo>
                  <a:cubicBezTo>
                    <a:pt x="348" y="277"/>
                    <a:pt x="363" y="84"/>
                    <a:pt x="484" y="23"/>
                  </a:cubicBezTo>
                  <a:cubicBezTo>
                    <a:pt x="425" y="23"/>
                    <a:pt x="355" y="1"/>
                    <a:pt x="2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39"/>
            <p:cNvSpPr/>
            <p:nvPr/>
          </p:nvSpPr>
          <p:spPr>
            <a:xfrm>
              <a:off x="2298579" y="1520122"/>
              <a:ext cx="2626" cy="2947"/>
            </a:xfrm>
            <a:custGeom>
              <a:avLst/>
              <a:gdLst/>
              <a:ahLst/>
              <a:cxnLst/>
              <a:rect l="l" t="t" r="r" b="b"/>
              <a:pathLst>
                <a:path w="278" h="312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243"/>
                    <a:pt x="70" y="312"/>
                    <a:pt x="277" y="312"/>
                  </a:cubicBezTo>
                  <a:cubicBezTo>
                    <a:pt x="174" y="243"/>
                    <a:pt x="208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39"/>
            <p:cNvSpPr/>
            <p:nvPr/>
          </p:nvSpPr>
          <p:spPr>
            <a:xfrm>
              <a:off x="2283241" y="1560282"/>
              <a:ext cx="2295" cy="4373"/>
            </a:xfrm>
            <a:custGeom>
              <a:avLst/>
              <a:gdLst/>
              <a:ahLst/>
              <a:cxnLst/>
              <a:rect l="l" t="t" r="r" b="b"/>
              <a:pathLst>
                <a:path w="243" h="463" extrusionOk="0">
                  <a:moveTo>
                    <a:pt x="139" y="0"/>
                  </a:moveTo>
                  <a:cubicBezTo>
                    <a:pt x="35" y="104"/>
                    <a:pt x="0" y="242"/>
                    <a:pt x="35" y="380"/>
                  </a:cubicBezTo>
                  <a:cubicBezTo>
                    <a:pt x="35" y="431"/>
                    <a:pt x="53" y="463"/>
                    <a:pt x="90" y="463"/>
                  </a:cubicBezTo>
                  <a:cubicBezTo>
                    <a:pt x="104" y="463"/>
                    <a:pt x="120" y="459"/>
                    <a:pt x="139" y="449"/>
                  </a:cubicBezTo>
                  <a:cubicBezTo>
                    <a:pt x="208" y="449"/>
                    <a:pt x="242" y="415"/>
                    <a:pt x="208" y="346"/>
                  </a:cubicBezTo>
                  <a:cubicBezTo>
                    <a:pt x="173" y="242"/>
                    <a:pt x="173" y="13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39"/>
            <p:cNvSpPr/>
            <p:nvPr/>
          </p:nvSpPr>
          <p:spPr>
            <a:xfrm>
              <a:off x="2275732" y="153350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39"/>
            <p:cNvSpPr/>
            <p:nvPr/>
          </p:nvSpPr>
          <p:spPr>
            <a:xfrm>
              <a:off x="2274098" y="153644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39"/>
            <p:cNvSpPr/>
            <p:nvPr/>
          </p:nvSpPr>
          <p:spPr>
            <a:xfrm>
              <a:off x="2274098" y="1533505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73" y="1"/>
                  </a:moveTo>
                  <a:lnTo>
                    <a:pt x="173" y="1"/>
                  </a:lnTo>
                  <a:cubicBezTo>
                    <a:pt x="0" y="35"/>
                    <a:pt x="0" y="174"/>
                    <a:pt x="35" y="312"/>
                  </a:cubicBezTo>
                  <a:cubicBezTo>
                    <a:pt x="104" y="243"/>
                    <a:pt x="173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39"/>
            <p:cNvSpPr/>
            <p:nvPr/>
          </p:nvSpPr>
          <p:spPr>
            <a:xfrm>
              <a:off x="2270509" y="1546568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35"/>
                    <a:pt x="0" y="69"/>
                    <a:pt x="0" y="6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39"/>
            <p:cNvSpPr/>
            <p:nvPr/>
          </p:nvSpPr>
          <p:spPr>
            <a:xfrm>
              <a:off x="2276053" y="15312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39"/>
            <p:cNvSpPr/>
            <p:nvPr/>
          </p:nvSpPr>
          <p:spPr>
            <a:xfrm>
              <a:off x="2276053" y="153318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39"/>
            <p:cNvSpPr/>
            <p:nvPr/>
          </p:nvSpPr>
          <p:spPr>
            <a:xfrm>
              <a:off x="2275732" y="1531220"/>
              <a:ext cx="982" cy="1974"/>
            </a:xfrm>
            <a:custGeom>
              <a:avLst/>
              <a:gdLst/>
              <a:ahLst/>
              <a:cxnLst/>
              <a:rect l="l" t="t" r="r" b="b"/>
              <a:pathLst>
                <a:path w="104" h="209" extrusionOk="0">
                  <a:moveTo>
                    <a:pt x="35" y="1"/>
                  </a:moveTo>
                  <a:cubicBezTo>
                    <a:pt x="35" y="70"/>
                    <a:pt x="0" y="139"/>
                    <a:pt x="35" y="208"/>
                  </a:cubicBezTo>
                  <a:cubicBezTo>
                    <a:pt x="104" y="139"/>
                    <a:pt x="104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39"/>
            <p:cNvSpPr/>
            <p:nvPr/>
          </p:nvSpPr>
          <p:spPr>
            <a:xfrm>
              <a:off x="2276053" y="1530568"/>
              <a:ext cx="1974" cy="661"/>
            </a:xfrm>
            <a:custGeom>
              <a:avLst/>
              <a:gdLst/>
              <a:ahLst/>
              <a:cxnLst/>
              <a:rect l="l" t="t" r="r" b="b"/>
              <a:pathLst>
                <a:path w="209" h="70" extrusionOk="0">
                  <a:moveTo>
                    <a:pt x="174" y="1"/>
                  </a:moveTo>
                  <a:cubicBezTo>
                    <a:pt x="174" y="35"/>
                    <a:pt x="174" y="35"/>
                    <a:pt x="174" y="35"/>
                  </a:cubicBezTo>
                  <a:cubicBezTo>
                    <a:pt x="139" y="35"/>
                    <a:pt x="70" y="70"/>
                    <a:pt x="1" y="70"/>
                  </a:cubicBezTo>
                  <a:cubicBezTo>
                    <a:pt x="70" y="70"/>
                    <a:pt x="139" y="35"/>
                    <a:pt x="208" y="35"/>
                  </a:cubicBezTo>
                  <a:cubicBezTo>
                    <a:pt x="208" y="35"/>
                    <a:pt x="208" y="35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39"/>
            <p:cNvSpPr/>
            <p:nvPr/>
          </p:nvSpPr>
          <p:spPr>
            <a:xfrm>
              <a:off x="2117066" y="1697395"/>
              <a:ext cx="30696" cy="8501"/>
            </a:xfrm>
            <a:custGeom>
              <a:avLst/>
              <a:gdLst/>
              <a:ahLst/>
              <a:cxnLst/>
              <a:rect l="l" t="t" r="r" b="b"/>
              <a:pathLst>
                <a:path w="3250" h="900" extrusionOk="0">
                  <a:moveTo>
                    <a:pt x="3008" y="0"/>
                  </a:moveTo>
                  <a:cubicBezTo>
                    <a:pt x="2351" y="104"/>
                    <a:pt x="1694" y="173"/>
                    <a:pt x="1072" y="381"/>
                  </a:cubicBezTo>
                  <a:cubicBezTo>
                    <a:pt x="727" y="484"/>
                    <a:pt x="346" y="623"/>
                    <a:pt x="1" y="899"/>
                  </a:cubicBezTo>
                  <a:cubicBezTo>
                    <a:pt x="312" y="899"/>
                    <a:pt x="312" y="899"/>
                    <a:pt x="450" y="795"/>
                  </a:cubicBezTo>
                  <a:cubicBezTo>
                    <a:pt x="1003" y="450"/>
                    <a:pt x="1591" y="312"/>
                    <a:pt x="2213" y="277"/>
                  </a:cubicBezTo>
                  <a:cubicBezTo>
                    <a:pt x="2465" y="249"/>
                    <a:pt x="2694" y="198"/>
                    <a:pt x="2918" y="198"/>
                  </a:cubicBezTo>
                  <a:cubicBezTo>
                    <a:pt x="2971" y="198"/>
                    <a:pt x="3024" y="201"/>
                    <a:pt x="3077" y="208"/>
                  </a:cubicBezTo>
                  <a:cubicBezTo>
                    <a:pt x="3096" y="214"/>
                    <a:pt x="3114" y="217"/>
                    <a:pt x="3130" y="217"/>
                  </a:cubicBezTo>
                  <a:cubicBezTo>
                    <a:pt x="3204" y="217"/>
                    <a:pt x="3250" y="161"/>
                    <a:pt x="3250" y="104"/>
                  </a:cubicBezTo>
                  <a:cubicBezTo>
                    <a:pt x="3250" y="0"/>
                    <a:pt x="3146" y="35"/>
                    <a:pt x="30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39"/>
            <p:cNvSpPr/>
            <p:nvPr/>
          </p:nvSpPr>
          <p:spPr>
            <a:xfrm>
              <a:off x="2086379" y="1671147"/>
              <a:ext cx="6867" cy="4052"/>
            </a:xfrm>
            <a:custGeom>
              <a:avLst/>
              <a:gdLst/>
              <a:ahLst/>
              <a:cxnLst/>
              <a:rect l="l" t="t" r="r" b="b"/>
              <a:pathLst>
                <a:path w="727" h="429" extrusionOk="0">
                  <a:moveTo>
                    <a:pt x="435" y="1"/>
                  </a:moveTo>
                  <a:cubicBezTo>
                    <a:pt x="418" y="1"/>
                    <a:pt x="399" y="5"/>
                    <a:pt x="381" y="14"/>
                  </a:cubicBezTo>
                  <a:cubicBezTo>
                    <a:pt x="346" y="26"/>
                    <a:pt x="304" y="26"/>
                    <a:pt x="259" y="26"/>
                  </a:cubicBezTo>
                  <a:lnTo>
                    <a:pt x="259" y="26"/>
                  </a:lnTo>
                  <a:cubicBezTo>
                    <a:pt x="170" y="26"/>
                    <a:pt x="70" y="26"/>
                    <a:pt x="1" y="118"/>
                  </a:cubicBezTo>
                  <a:cubicBezTo>
                    <a:pt x="242" y="360"/>
                    <a:pt x="242" y="360"/>
                    <a:pt x="726" y="429"/>
                  </a:cubicBezTo>
                  <a:cubicBezTo>
                    <a:pt x="692" y="291"/>
                    <a:pt x="381" y="325"/>
                    <a:pt x="519" y="83"/>
                  </a:cubicBezTo>
                  <a:cubicBezTo>
                    <a:pt x="519" y="33"/>
                    <a:pt x="482" y="1"/>
                    <a:pt x="4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39"/>
            <p:cNvSpPr/>
            <p:nvPr/>
          </p:nvSpPr>
          <p:spPr>
            <a:xfrm>
              <a:off x="2093888" y="1671062"/>
              <a:ext cx="3277" cy="765"/>
            </a:xfrm>
            <a:custGeom>
              <a:avLst/>
              <a:gdLst/>
              <a:ahLst/>
              <a:cxnLst/>
              <a:rect l="l" t="t" r="r" b="b"/>
              <a:pathLst>
                <a:path w="347" h="81" extrusionOk="0">
                  <a:moveTo>
                    <a:pt x="157" y="1"/>
                  </a:moveTo>
                  <a:cubicBezTo>
                    <a:pt x="109" y="1"/>
                    <a:pt x="58" y="9"/>
                    <a:pt x="1" y="23"/>
                  </a:cubicBezTo>
                  <a:cubicBezTo>
                    <a:pt x="82" y="64"/>
                    <a:pt x="151" y="80"/>
                    <a:pt x="215" y="80"/>
                  </a:cubicBezTo>
                  <a:cubicBezTo>
                    <a:pt x="260" y="80"/>
                    <a:pt x="303" y="72"/>
                    <a:pt x="346" y="58"/>
                  </a:cubicBezTo>
                  <a:cubicBezTo>
                    <a:pt x="285" y="17"/>
                    <a:pt x="225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39"/>
            <p:cNvSpPr/>
            <p:nvPr/>
          </p:nvSpPr>
          <p:spPr>
            <a:xfrm>
              <a:off x="2111843" y="1674538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35" y="1"/>
                  </a:moveTo>
                  <a:lnTo>
                    <a:pt x="70" y="1"/>
                  </a:lnTo>
                  <a:lnTo>
                    <a:pt x="35" y="1"/>
                  </a:ln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39"/>
            <p:cNvSpPr/>
            <p:nvPr/>
          </p:nvSpPr>
          <p:spPr>
            <a:xfrm>
              <a:off x="2112173" y="16745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39"/>
            <p:cNvSpPr/>
            <p:nvPr/>
          </p:nvSpPr>
          <p:spPr>
            <a:xfrm>
              <a:off x="2186930" y="1391774"/>
              <a:ext cx="14375" cy="16708"/>
            </a:xfrm>
            <a:custGeom>
              <a:avLst/>
              <a:gdLst/>
              <a:ahLst/>
              <a:cxnLst/>
              <a:rect l="l" t="t" r="r" b="b"/>
              <a:pathLst>
                <a:path w="1522" h="1769" extrusionOk="0">
                  <a:moveTo>
                    <a:pt x="92" y="0"/>
                  </a:moveTo>
                  <a:cubicBezTo>
                    <a:pt x="71" y="0"/>
                    <a:pt x="50" y="11"/>
                    <a:pt x="35" y="40"/>
                  </a:cubicBezTo>
                  <a:cubicBezTo>
                    <a:pt x="1" y="75"/>
                    <a:pt x="1" y="109"/>
                    <a:pt x="35" y="144"/>
                  </a:cubicBezTo>
                  <a:cubicBezTo>
                    <a:pt x="415" y="731"/>
                    <a:pt x="796" y="1284"/>
                    <a:pt x="1314" y="1768"/>
                  </a:cubicBezTo>
                  <a:cubicBezTo>
                    <a:pt x="1452" y="1526"/>
                    <a:pt x="1487" y="1284"/>
                    <a:pt x="1521" y="1077"/>
                  </a:cubicBezTo>
                  <a:cubicBezTo>
                    <a:pt x="1485" y="1059"/>
                    <a:pt x="1454" y="1051"/>
                    <a:pt x="1427" y="1051"/>
                  </a:cubicBezTo>
                  <a:cubicBezTo>
                    <a:pt x="1299" y="1051"/>
                    <a:pt x="1255" y="1221"/>
                    <a:pt x="1141" y="1250"/>
                  </a:cubicBezTo>
                  <a:cubicBezTo>
                    <a:pt x="899" y="1077"/>
                    <a:pt x="796" y="835"/>
                    <a:pt x="623" y="628"/>
                  </a:cubicBezTo>
                  <a:cubicBezTo>
                    <a:pt x="485" y="420"/>
                    <a:pt x="312" y="247"/>
                    <a:pt x="173" y="40"/>
                  </a:cubicBezTo>
                  <a:cubicBezTo>
                    <a:pt x="153" y="2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39"/>
            <p:cNvSpPr/>
            <p:nvPr/>
          </p:nvSpPr>
          <p:spPr>
            <a:xfrm>
              <a:off x="2195421" y="1382735"/>
              <a:ext cx="7839" cy="16274"/>
            </a:xfrm>
            <a:custGeom>
              <a:avLst/>
              <a:gdLst/>
              <a:ahLst/>
              <a:cxnLst/>
              <a:rect l="l" t="t" r="r" b="b"/>
              <a:pathLst>
                <a:path w="830" h="1723" extrusionOk="0">
                  <a:moveTo>
                    <a:pt x="186" y="1"/>
                  </a:moveTo>
                  <a:cubicBezTo>
                    <a:pt x="162" y="1"/>
                    <a:pt x="134" y="9"/>
                    <a:pt x="104" y="29"/>
                  </a:cubicBezTo>
                  <a:cubicBezTo>
                    <a:pt x="35" y="98"/>
                    <a:pt x="0" y="202"/>
                    <a:pt x="104" y="271"/>
                  </a:cubicBezTo>
                  <a:cubicBezTo>
                    <a:pt x="242" y="409"/>
                    <a:pt x="311" y="617"/>
                    <a:pt x="381" y="790"/>
                  </a:cubicBezTo>
                  <a:cubicBezTo>
                    <a:pt x="519" y="1101"/>
                    <a:pt x="588" y="1446"/>
                    <a:pt x="830" y="1723"/>
                  </a:cubicBezTo>
                  <a:cubicBezTo>
                    <a:pt x="761" y="1170"/>
                    <a:pt x="588" y="617"/>
                    <a:pt x="311" y="98"/>
                  </a:cubicBezTo>
                  <a:cubicBezTo>
                    <a:pt x="287" y="49"/>
                    <a:pt x="245" y="1"/>
                    <a:pt x="1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39"/>
            <p:cNvSpPr/>
            <p:nvPr/>
          </p:nvSpPr>
          <p:spPr>
            <a:xfrm>
              <a:off x="2176154" y="1360482"/>
              <a:ext cx="13724" cy="15027"/>
            </a:xfrm>
            <a:custGeom>
              <a:avLst/>
              <a:gdLst/>
              <a:ahLst/>
              <a:cxnLst/>
              <a:rect l="l" t="t" r="r" b="b"/>
              <a:pathLst>
                <a:path w="1453" h="1591" extrusionOk="0">
                  <a:moveTo>
                    <a:pt x="174" y="0"/>
                  </a:moveTo>
                  <a:cubicBezTo>
                    <a:pt x="105" y="0"/>
                    <a:pt x="70" y="35"/>
                    <a:pt x="36" y="69"/>
                  </a:cubicBezTo>
                  <a:cubicBezTo>
                    <a:pt x="1" y="104"/>
                    <a:pt x="36" y="173"/>
                    <a:pt x="105" y="173"/>
                  </a:cubicBezTo>
                  <a:cubicBezTo>
                    <a:pt x="589" y="450"/>
                    <a:pt x="865" y="864"/>
                    <a:pt x="1176" y="1279"/>
                  </a:cubicBezTo>
                  <a:cubicBezTo>
                    <a:pt x="1245" y="1383"/>
                    <a:pt x="1314" y="1521"/>
                    <a:pt x="1453" y="1590"/>
                  </a:cubicBezTo>
                  <a:cubicBezTo>
                    <a:pt x="1245" y="968"/>
                    <a:pt x="831" y="553"/>
                    <a:pt x="381" y="104"/>
                  </a:cubicBezTo>
                  <a:cubicBezTo>
                    <a:pt x="347" y="35"/>
                    <a:pt x="243" y="0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39"/>
            <p:cNvSpPr/>
            <p:nvPr/>
          </p:nvSpPr>
          <p:spPr>
            <a:xfrm>
              <a:off x="2189868" y="137516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35" y="35"/>
                  </a:lnTo>
                  <a:cubicBezTo>
                    <a:pt x="35" y="35"/>
                    <a:pt x="1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39"/>
            <p:cNvSpPr/>
            <p:nvPr/>
          </p:nvSpPr>
          <p:spPr>
            <a:xfrm>
              <a:off x="2189868" y="137550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ubicBezTo>
                    <a:pt x="1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39"/>
            <p:cNvSpPr/>
            <p:nvPr/>
          </p:nvSpPr>
          <p:spPr>
            <a:xfrm>
              <a:off x="2189868" y="1375500"/>
              <a:ext cx="2626" cy="4902"/>
            </a:xfrm>
            <a:custGeom>
              <a:avLst/>
              <a:gdLst/>
              <a:ahLst/>
              <a:cxnLst/>
              <a:rect l="l" t="t" r="r" b="b"/>
              <a:pathLst>
                <a:path w="278" h="519" extrusionOk="0">
                  <a:moveTo>
                    <a:pt x="35" y="0"/>
                  </a:moveTo>
                  <a:cubicBezTo>
                    <a:pt x="1" y="242"/>
                    <a:pt x="174" y="346"/>
                    <a:pt x="277" y="519"/>
                  </a:cubicBezTo>
                  <a:cubicBezTo>
                    <a:pt x="243" y="311"/>
                    <a:pt x="174" y="13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39"/>
            <p:cNvSpPr/>
            <p:nvPr/>
          </p:nvSpPr>
          <p:spPr>
            <a:xfrm>
              <a:off x="2244063" y="1440113"/>
              <a:ext cx="16009" cy="20401"/>
            </a:xfrm>
            <a:custGeom>
              <a:avLst/>
              <a:gdLst/>
              <a:ahLst/>
              <a:cxnLst/>
              <a:rect l="l" t="t" r="r" b="b"/>
              <a:pathLst>
                <a:path w="1695" h="2160" extrusionOk="0">
                  <a:moveTo>
                    <a:pt x="121" y="0"/>
                  </a:moveTo>
                  <a:cubicBezTo>
                    <a:pt x="101" y="0"/>
                    <a:pt x="83" y="11"/>
                    <a:pt x="70" y="38"/>
                  </a:cubicBezTo>
                  <a:cubicBezTo>
                    <a:pt x="1" y="72"/>
                    <a:pt x="35" y="141"/>
                    <a:pt x="70" y="211"/>
                  </a:cubicBezTo>
                  <a:cubicBezTo>
                    <a:pt x="139" y="280"/>
                    <a:pt x="208" y="349"/>
                    <a:pt x="277" y="418"/>
                  </a:cubicBezTo>
                  <a:cubicBezTo>
                    <a:pt x="726" y="902"/>
                    <a:pt x="1141" y="1386"/>
                    <a:pt x="1418" y="1973"/>
                  </a:cubicBezTo>
                  <a:cubicBezTo>
                    <a:pt x="1418" y="2042"/>
                    <a:pt x="1487" y="2112"/>
                    <a:pt x="1521" y="2146"/>
                  </a:cubicBezTo>
                  <a:cubicBezTo>
                    <a:pt x="1539" y="2155"/>
                    <a:pt x="1556" y="2159"/>
                    <a:pt x="1573" y="2159"/>
                  </a:cubicBezTo>
                  <a:cubicBezTo>
                    <a:pt x="1623" y="2159"/>
                    <a:pt x="1668" y="2120"/>
                    <a:pt x="1694" y="2042"/>
                  </a:cubicBezTo>
                  <a:cubicBezTo>
                    <a:pt x="1694" y="2008"/>
                    <a:pt x="1660" y="1973"/>
                    <a:pt x="1625" y="1904"/>
                  </a:cubicBezTo>
                  <a:cubicBezTo>
                    <a:pt x="1487" y="1628"/>
                    <a:pt x="1314" y="1351"/>
                    <a:pt x="1141" y="1109"/>
                  </a:cubicBezTo>
                  <a:cubicBezTo>
                    <a:pt x="865" y="729"/>
                    <a:pt x="519" y="418"/>
                    <a:pt x="208" y="72"/>
                  </a:cubicBezTo>
                  <a:cubicBezTo>
                    <a:pt x="187" y="30"/>
                    <a:pt x="15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39"/>
            <p:cNvSpPr/>
            <p:nvPr/>
          </p:nvSpPr>
          <p:spPr>
            <a:xfrm>
              <a:off x="2231331" y="1418588"/>
              <a:ext cx="7849" cy="20666"/>
            </a:xfrm>
            <a:custGeom>
              <a:avLst/>
              <a:gdLst/>
              <a:ahLst/>
              <a:cxnLst/>
              <a:rect l="l" t="t" r="r" b="b"/>
              <a:pathLst>
                <a:path w="831" h="2188" extrusionOk="0">
                  <a:moveTo>
                    <a:pt x="173" y="1"/>
                  </a:moveTo>
                  <a:cubicBezTo>
                    <a:pt x="104" y="35"/>
                    <a:pt x="70" y="35"/>
                    <a:pt x="0" y="35"/>
                  </a:cubicBezTo>
                  <a:cubicBezTo>
                    <a:pt x="70" y="381"/>
                    <a:pt x="104" y="727"/>
                    <a:pt x="139" y="1072"/>
                  </a:cubicBezTo>
                  <a:cubicBezTo>
                    <a:pt x="173" y="1453"/>
                    <a:pt x="381" y="1764"/>
                    <a:pt x="554" y="2075"/>
                  </a:cubicBezTo>
                  <a:cubicBezTo>
                    <a:pt x="602" y="2123"/>
                    <a:pt x="650" y="2188"/>
                    <a:pt x="721" y="2188"/>
                  </a:cubicBezTo>
                  <a:cubicBezTo>
                    <a:pt x="752" y="2188"/>
                    <a:pt x="788" y="2175"/>
                    <a:pt x="830" y="2144"/>
                  </a:cubicBezTo>
                  <a:cubicBezTo>
                    <a:pt x="415" y="1522"/>
                    <a:pt x="312" y="76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39"/>
            <p:cNvSpPr/>
            <p:nvPr/>
          </p:nvSpPr>
          <p:spPr>
            <a:xfrm>
              <a:off x="2233938" y="1477024"/>
              <a:ext cx="11438" cy="2446"/>
            </a:xfrm>
            <a:custGeom>
              <a:avLst/>
              <a:gdLst/>
              <a:ahLst/>
              <a:cxnLst/>
              <a:rect l="l" t="t" r="r" b="b"/>
              <a:pathLst>
                <a:path w="1211" h="259" extrusionOk="0">
                  <a:moveTo>
                    <a:pt x="139" y="1"/>
                  </a:moveTo>
                  <a:cubicBezTo>
                    <a:pt x="70" y="1"/>
                    <a:pt x="1" y="36"/>
                    <a:pt x="1" y="139"/>
                  </a:cubicBezTo>
                  <a:cubicBezTo>
                    <a:pt x="1" y="208"/>
                    <a:pt x="70" y="243"/>
                    <a:pt x="139" y="243"/>
                  </a:cubicBezTo>
                  <a:cubicBezTo>
                    <a:pt x="230" y="252"/>
                    <a:pt x="320" y="259"/>
                    <a:pt x="411" y="259"/>
                  </a:cubicBezTo>
                  <a:cubicBezTo>
                    <a:pt x="668" y="259"/>
                    <a:pt x="930" y="205"/>
                    <a:pt x="1211" y="1"/>
                  </a:cubicBezTo>
                  <a:lnTo>
                    <a:pt x="1211" y="1"/>
                  </a:lnTo>
                  <a:cubicBezTo>
                    <a:pt x="952" y="23"/>
                    <a:pt x="734" y="71"/>
                    <a:pt x="523" y="71"/>
                  </a:cubicBezTo>
                  <a:cubicBezTo>
                    <a:pt x="395" y="71"/>
                    <a:pt x="270" y="53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39"/>
            <p:cNvSpPr/>
            <p:nvPr/>
          </p:nvSpPr>
          <p:spPr>
            <a:xfrm>
              <a:off x="2270830" y="148421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39"/>
            <p:cNvSpPr/>
            <p:nvPr/>
          </p:nvSpPr>
          <p:spPr>
            <a:xfrm>
              <a:off x="2271482" y="148551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39"/>
            <p:cNvSpPr/>
            <p:nvPr/>
          </p:nvSpPr>
          <p:spPr>
            <a:xfrm>
              <a:off x="2270830" y="148421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39"/>
            <p:cNvSpPr/>
            <p:nvPr/>
          </p:nvSpPr>
          <p:spPr>
            <a:xfrm>
              <a:off x="2271482" y="148551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39"/>
            <p:cNvSpPr/>
            <p:nvPr/>
          </p:nvSpPr>
          <p:spPr>
            <a:xfrm>
              <a:off x="2270830" y="1484533"/>
              <a:ext cx="661" cy="671"/>
            </a:xfrm>
            <a:custGeom>
              <a:avLst/>
              <a:gdLst/>
              <a:ahLst/>
              <a:cxnLst/>
              <a:rect l="l" t="t" r="r" b="b"/>
              <a:pathLst>
                <a:path w="70" h="71" extrusionOk="0">
                  <a:moveTo>
                    <a:pt x="1" y="1"/>
                  </a:moveTo>
                  <a:cubicBezTo>
                    <a:pt x="1" y="36"/>
                    <a:pt x="35" y="70"/>
                    <a:pt x="70" y="70"/>
                  </a:cubicBezTo>
                  <a:cubicBezTo>
                    <a:pt x="70" y="36"/>
                    <a:pt x="70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39"/>
            <p:cNvSpPr/>
            <p:nvPr/>
          </p:nvSpPr>
          <p:spPr>
            <a:xfrm>
              <a:off x="2384443" y="1424142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cubicBezTo>
                    <a:pt x="35" y="0"/>
                    <a:pt x="35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39"/>
            <p:cNvSpPr/>
            <p:nvPr/>
          </p:nvSpPr>
          <p:spPr>
            <a:xfrm>
              <a:off x="2377917" y="1424472"/>
              <a:ext cx="6867" cy="3315"/>
            </a:xfrm>
            <a:custGeom>
              <a:avLst/>
              <a:gdLst/>
              <a:ahLst/>
              <a:cxnLst/>
              <a:rect l="l" t="t" r="r" b="b"/>
              <a:pathLst>
                <a:path w="727" h="351" extrusionOk="0">
                  <a:moveTo>
                    <a:pt x="726" y="0"/>
                  </a:moveTo>
                  <a:lnTo>
                    <a:pt x="726" y="0"/>
                  </a:lnTo>
                  <a:cubicBezTo>
                    <a:pt x="450" y="69"/>
                    <a:pt x="242" y="277"/>
                    <a:pt x="0" y="346"/>
                  </a:cubicBezTo>
                  <a:cubicBezTo>
                    <a:pt x="32" y="349"/>
                    <a:pt x="63" y="351"/>
                    <a:pt x="92" y="351"/>
                  </a:cubicBezTo>
                  <a:cubicBezTo>
                    <a:pt x="354" y="351"/>
                    <a:pt x="540" y="217"/>
                    <a:pt x="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39"/>
            <p:cNvSpPr/>
            <p:nvPr/>
          </p:nvSpPr>
          <p:spPr>
            <a:xfrm>
              <a:off x="2392935" y="143328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39"/>
            <p:cNvSpPr/>
            <p:nvPr/>
          </p:nvSpPr>
          <p:spPr>
            <a:xfrm>
              <a:off x="2390970" y="1433606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208" y="1"/>
                  </a:moveTo>
                  <a:lnTo>
                    <a:pt x="208" y="1"/>
                  </a:lnTo>
                  <a:cubicBezTo>
                    <a:pt x="70" y="70"/>
                    <a:pt x="1" y="174"/>
                    <a:pt x="1" y="416"/>
                  </a:cubicBezTo>
                  <a:cubicBezTo>
                    <a:pt x="105" y="243"/>
                    <a:pt x="139" y="10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39"/>
            <p:cNvSpPr/>
            <p:nvPr/>
          </p:nvSpPr>
          <p:spPr>
            <a:xfrm>
              <a:off x="2394569" y="143066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39"/>
            <p:cNvSpPr/>
            <p:nvPr/>
          </p:nvSpPr>
          <p:spPr>
            <a:xfrm>
              <a:off x="2392935" y="143328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39"/>
            <p:cNvSpPr/>
            <p:nvPr/>
          </p:nvSpPr>
          <p:spPr>
            <a:xfrm>
              <a:off x="2392935" y="1430999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173" y="0"/>
                  </a:moveTo>
                  <a:lnTo>
                    <a:pt x="173" y="0"/>
                  </a:lnTo>
                  <a:cubicBezTo>
                    <a:pt x="35" y="35"/>
                    <a:pt x="0" y="139"/>
                    <a:pt x="0" y="242"/>
                  </a:cubicBezTo>
                  <a:cubicBezTo>
                    <a:pt x="138" y="208"/>
                    <a:pt x="173" y="104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39"/>
            <p:cNvSpPr/>
            <p:nvPr/>
          </p:nvSpPr>
          <p:spPr>
            <a:xfrm>
              <a:off x="2200965" y="165756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39"/>
            <p:cNvSpPr/>
            <p:nvPr/>
          </p:nvSpPr>
          <p:spPr>
            <a:xfrm>
              <a:off x="2198359" y="166115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39"/>
            <p:cNvSpPr/>
            <p:nvPr/>
          </p:nvSpPr>
          <p:spPr>
            <a:xfrm>
              <a:off x="2198359" y="1657565"/>
              <a:ext cx="2616" cy="3599"/>
            </a:xfrm>
            <a:custGeom>
              <a:avLst/>
              <a:gdLst/>
              <a:ahLst/>
              <a:cxnLst/>
              <a:rect l="l" t="t" r="r" b="b"/>
              <a:pathLst>
                <a:path w="277" h="381" extrusionOk="0">
                  <a:moveTo>
                    <a:pt x="277" y="0"/>
                  </a:moveTo>
                  <a:lnTo>
                    <a:pt x="277" y="0"/>
                  </a:lnTo>
                  <a:cubicBezTo>
                    <a:pt x="70" y="35"/>
                    <a:pt x="35" y="208"/>
                    <a:pt x="0" y="381"/>
                  </a:cubicBezTo>
                  <a:cubicBezTo>
                    <a:pt x="104" y="242"/>
                    <a:pt x="208" y="139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39"/>
            <p:cNvSpPr/>
            <p:nvPr/>
          </p:nvSpPr>
          <p:spPr>
            <a:xfrm>
              <a:off x="2203903" y="161316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39"/>
            <p:cNvSpPr/>
            <p:nvPr/>
          </p:nvSpPr>
          <p:spPr>
            <a:xfrm>
              <a:off x="2203903" y="1610227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74" y="1"/>
                  </a:moveTo>
                  <a:lnTo>
                    <a:pt x="174" y="1"/>
                  </a:lnTo>
                  <a:cubicBezTo>
                    <a:pt x="36" y="139"/>
                    <a:pt x="1" y="208"/>
                    <a:pt x="1" y="312"/>
                  </a:cubicBezTo>
                  <a:cubicBezTo>
                    <a:pt x="139" y="277"/>
                    <a:pt x="105" y="173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39"/>
            <p:cNvSpPr/>
            <p:nvPr/>
          </p:nvSpPr>
          <p:spPr>
            <a:xfrm>
              <a:off x="2208474" y="1600366"/>
              <a:ext cx="1322" cy="1190"/>
            </a:xfrm>
            <a:custGeom>
              <a:avLst/>
              <a:gdLst/>
              <a:ahLst/>
              <a:cxnLst/>
              <a:rect l="l" t="t" r="r" b="b"/>
              <a:pathLst>
                <a:path w="140" h="126" extrusionOk="0">
                  <a:moveTo>
                    <a:pt x="113" y="1"/>
                  </a:moveTo>
                  <a:cubicBezTo>
                    <a:pt x="69" y="1"/>
                    <a:pt x="60" y="77"/>
                    <a:pt x="1" y="77"/>
                  </a:cubicBezTo>
                  <a:cubicBezTo>
                    <a:pt x="25" y="101"/>
                    <a:pt x="50" y="126"/>
                    <a:pt x="86" y="126"/>
                  </a:cubicBezTo>
                  <a:cubicBezTo>
                    <a:pt x="102" y="126"/>
                    <a:pt x="119" y="121"/>
                    <a:pt x="139" y="111"/>
                  </a:cubicBezTo>
                  <a:cubicBezTo>
                    <a:pt x="139" y="77"/>
                    <a:pt x="139" y="42"/>
                    <a:pt x="139" y="8"/>
                  </a:cubicBezTo>
                  <a:cubicBezTo>
                    <a:pt x="129" y="3"/>
                    <a:pt x="121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39"/>
            <p:cNvSpPr/>
            <p:nvPr/>
          </p:nvSpPr>
          <p:spPr>
            <a:xfrm>
              <a:off x="2208474" y="1601084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35"/>
                    <a:pt x="1" y="70"/>
                    <a:pt x="1" y="10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39"/>
            <p:cNvSpPr/>
            <p:nvPr/>
          </p:nvSpPr>
          <p:spPr>
            <a:xfrm>
              <a:off x="2192805" y="163275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39"/>
            <p:cNvSpPr/>
            <p:nvPr/>
          </p:nvSpPr>
          <p:spPr>
            <a:xfrm>
              <a:off x="2205867" y="1608272"/>
              <a:ext cx="661" cy="9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35" y="0"/>
                  </a:moveTo>
                  <a:cubicBezTo>
                    <a:pt x="35" y="0"/>
                    <a:pt x="70" y="0"/>
                    <a:pt x="70" y="0"/>
                  </a:cubicBezTo>
                  <a:lnTo>
                    <a:pt x="70" y="0"/>
                  </a:lnTo>
                  <a:cubicBezTo>
                    <a:pt x="35" y="0"/>
                    <a:pt x="0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39"/>
            <p:cNvSpPr/>
            <p:nvPr/>
          </p:nvSpPr>
          <p:spPr>
            <a:xfrm>
              <a:off x="2206519" y="160663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cubicBezTo>
                    <a:pt x="35" y="35"/>
                    <a:pt x="1" y="69"/>
                    <a:pt x="35" y="104"/>
                  </a:cubicBezTo>
                  <a:cubicBezTo>
                    <a:pt x="35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39"/>
            <p:cNvSpPr/>
            <p:nvPr/>
          </p:nvSpPr>
          <p:spPr>
            <a:xfrm>
              <a:off x="2207501" y="160630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39"/>
            <p:cNvSpPr/>
            <p:nvPr/>
          </p:nvSpPr>
          <p:spPr>
            <a:xfrm>
              <a:off x="2206519" y="160762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39"/>
            <p:cNvSpPr/>
            <p:nvPr/>
          </p:nvSpPr>
          <p:spPr>
            <a:xfrm>
              <a:off x="2207823" y="1605656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1"/>
                  </a:moveTo>
                  <a:lnTo>
                    <a:pt x="1" y="70"/>
                  </a:lnTo>
                  <a:cubicBezTo>
                    <a:pt x="1" y="35"/>
                    <a:pt x="1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39"/>
            <p:cNvSpPr/>
            <p:nvPr/>
          </p:nvSpPr>
          <p:spPr>
            <a:xfrm>
              <a:off x="2207823" y="160630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39"/>
            <p:cNvSpPr/>
            <p:nvPr/>
          </p:nvSpPr>
          <p:spPr>
            <a:xfrm>
              <a:off x="2201296" y="1653976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cubicBezTo>
                    <a:pt x="35" y="0"/>
                    <a:pt x="35" y="35"/>
                    <a:pt x="0" y="69"/>
                  </a:cubicBezTo>
                  <a:cubicBezTo>
                    <a:pt x="35" y="69"/>
                    <a:pt x="7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39"/>
            <p:cNvSpPr/>
            <p:nvPr/>
          </p:nvSpPr>
          <p:spPr>
            <a:xfrm>
              <a:off x="2201627" y="1653325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0"/>
                  </a:moveTo>
                  <a:lnTo>
                    <a:pt x="0" y="69"/>
                  </a:lnTo>
                  <a:cubicBezTo>
                    <a:pt x="0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39"/>
            <p:cNvSpPr/>
            <p:nvPr/>
          </p:nvSpPr>
          <p:spPr>
            <a:xfrm>
              <a:off x="2202930" y="1651360"/>
              <a:ext cx="982" cy="1974"/>
            </a:xfrm>
            <a:custGeom>
              <a:avLst/>
              <a:gdLst/>
              <a:ahLst/>
              <a:cxnLst/>
              <a:rect l="l" t="t" r="r" b="b"/>
              <a:pathLst>
                <a:path w="104" h="209" extrusionOk="0">
                  <a:moveTo>
                    <a:pt x="104" y="1"/>
                  </a:moveTo>
                  <a:cubicBezTo>
                    <a:pt x="0" y="35"/>
                    <a:pt x="69" y="139"/>
                    <a:pt x="104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39"/>
            <p:cNvSpPr/>
            <p:nvPr/>
          </p:nvSpPr>
          <p:spPr>
            <a:xfrm>
              <a:off x="2203903" y="16533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39"/>
            <p:cNvSpPr/>
            <p:nvPr/>
          </p:nvSpPr>
          <p:spPr>
            <a:xfrm>
              <a:off x="2203903" y="16510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39"/>
            <p:cNvSpPr/>
            <p:nvPr/>
          </p:nvSpPr>
          <p:spPr>
            <a:xfrm>
              <a:off x="2204885" y="164875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173"/>
                  </a:cubicBezTo>
                  <a:cubicBezTo>
                    <a:pt x="70" y="138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39"/>
            <p:cNvSpPr/>
            <p:nvPr/>
          </p:nvSpPr>
          <p:spPr>
            <a:xfrm>
              <a:off x="2205537" y="164875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39"/>
            <p:cNvSpPr/>
            <p:nvPr/>
          </p:nvSpPr>
          <p:spPr>
            <a:xfrm>
              <a:off x="2204885" y="16503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39"/>
            <p:cNvSpPr/>
            <p:nvPr/>
          </p:nvSpPr>
          <p:spPr>
            <a:xfrm>
              <a:off x="2206519" y="1647771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35" y="1"/>
                  </a:moveTo>
                  <a:cubicBezTo>
                    <a:pt x="1" y="35"/>
                    <a:pt x="35" y="70"/>
                    <a:pt x="70" y="70"/>
                  </a:cubicBezTo>
                  <a:cubicBezTo>
                    <a:pt x="104" y="35"/>
                    <a:pt x="104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39"/>
            <p:cNvSpPr/>
            <p:nvPr/>
          </p:nvSpPr>
          <p:spPr>
            <a:xfrm>
              <a:off x="2200965" y="1657235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lnTo>
                    <a:pt x="35" y="35"/>
                  </a:lnTo>
                  <a:cubicBezTo>
                    <a:pt x="35" y="35"/>
                    <a:pt x="35" y="35"/>
                    <a:pt x="35" y="1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39"/>
            <p:cNvSpPr/>
            <p:nvPr/>
          </p:nvSpPr>
          <p:spPr>
            <a:xfrm>
              <a:off x="2201296" y="165462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39"/>
            <p:cNvSpPr/>
            <p:nvPr/>
          </p:nvSpPr>
          <p:spPr>
            <a:xfrm>
              <a:off x="2200965" y="1655280"/>
              <a:ext cx="340" cy="2295"/>
            </a:xfrm>
            <a:custGeom>
              <a:avLst/>
              <a:gdLst/>
              <a:ahLst/>
              <a:cxnLst/>
              <a:rect l="l" t="t" r="r" b="b"/>
              <a:pathLst>
                <a:path w="36" h="243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70"/>
                    <a:pt x="1" y="139"/>
                    <a:pt x="1" y="242"/>
                  </a:cubicBezTo>
                  <a:cubicBezTo>
                    <a:pt x="35" y="139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39"/>
            <p:cNvSpPr/>
            <p:nvPr/>
          </p:nvSpPr>
          <p:spPr>
            <a:xfrm>
              <a:off x="2205867" y="1648347"/>
              <a:ext cx="1313" cy="416"/>
            </a:xfrm>
            <a:custGeom>
              <a:avLst/>
              <a:gdLst/>
              <a:ahLst/>
              <a:cxnLst/>
              <a:rect l="l" t="t" r="r" b="b"/>
              <a:pathLst>
                <a:path w="139" h="44" extrusionOk="0">
                  <a:moveTo>
                    <a:pt x="44" y="0"/>
                  </a:moveTo>
                  <a:cubicBezTo>
                    <a:pt x="18" y="0"/>
                    <a:pt x="0" y="9"/>
                    <a:pt x="0" y="43"/>
                  </a:cubicBezTo>
                  <a:cubicBezTo>
                    <a:pt x="35" y="43"/>
                    <a:pt x="70" y="9"/>
                    <a:pt x="139" y="9"/>
                  </a:cubicBezTo>
                  <a:cubicBezTo>
                    <a:pt x="104" y="9"/>
                    <a:pt x="70" y="0"/>
                    <a:pt x="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39"/>
            <p:cNvSpPr/>
            <p:nvPr/>
          </p:nvSpPr>
          <p:spPr>
            <a:xfrm>
              <a:off x="2205537" y="164875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39"/>
            <p:cNvSpPr/>
            <p:nvPr/>
          </p:nvSpPr>
          <p:spPr>
            <a:xfrm>
              <a:off x="2207171" y="16484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39"/>
            <p:cNvSpPr/>
            <p:nvPr/>
          </p:nvSpPr>
          <p:spPr>
            <a:xfrm>
              <a:off x="2195091" y="162818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39"/>
            <p:cNvSpPr/>
            <p:nvPr/>
          </p:nvSpPr>
          <p:spPr>
            <a:xfrm>
              <a:off x="2192805" y="1630147"/>
              <a:ext cx="9" cy="2616"/>
            </a:xfrm>
            <a:custGeom>
              <a:avLst/>
              <a:gdLst/>
              <a:ahLst/>
              <a:cxnLst/>
              <a:rect l="l" t="t" r="r" b="b"/>
              <a:pathLst>
                <a:path w="1" h="277" extrusionOk="0">
                  <a:moveTo>
                    <a:pt x="1" y="0"/>
                  </a:moveTo>
                  <a:cubicBezTo>
                    <a:pt x="1" y="104"/>
                    <a:pt x="1" y="173"/>
                    <a:pt x="1" y="277"/>
                  </a:cubicBezTo>
                  <a:cubicBezTo>
                    <a:pt x="1" y="173"/>
                    <a:pt x="1" y="104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39"/>
            <p:cNvSpPr/>
            <p:nvPr/>
          </p:nvSpPr>
          <p:spPr>
            <a:xfrm>
              <a:off x="2192805" y="1630147"/>
              <a:ext cx="661" cy="293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1" y="0"/>
                  </a:moveTo>
                  <a:cubicBezTo>
                    <a:pt x="1" y="0"/>
                    <a:pt x="16" y="31"/>
                    <a:pt x="37" y="31"/>
                  </a:cubicBezTo>
                  <a:cubicBezTo>
                    <a:pt x="47" y="31"/>
                    <a:pt x="58" y="23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39"/>
            <p:cNvSpPr/>
            <p:nvPr/>
          </p:nvSpPr>
          <p:spPr>
            <a:xfrm>
              <a:off x="2201627" y="1653325"/>
              <a:ext cx="2286" cy="9"/>
            </a:xfrm>
            <a:custGeom>
              <a:avLst/>
              <a:gdLst/>
              <a:ahLst/>
              <a:cxnLst/>
              <a:rect l="l" t="t" r="r" b="b"/>
              <a:pathLst>
                <a:path w="242" h="1" extrusionOk="0">
                  <a:moveTo>
                    <a:pt x="24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7" y="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39"/>
            <p:cNvSpPr/>
            <p:nvPr/>
          </p:nvSpPr>
          <p:spPr>
            <a:xfrm>
              <a:off x="2203903" y="16510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39"/>
            <p:cNvSpPr/>
            <p:nvPr/>
          </p:nvSpPr>
          <p:spPr>
            <a:xfrm>
              <a:off x="2203903" y="1650387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0"/>
                  </a:moveTo>
                  <a:cubicBezTo>
                    <a:pt x="36" y="0"/>
                    <a:pt x="1" y="35"/>
                    <a:pt x="1" y="69"/>
                  </a:cubicBezTo>
                  <a:cubicBezTo>
                    <a:pt x="70" y="69"/>
                    <a:pt x="105" y="69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39"/>
            <p:cNvSpPr/>
            <p:nvPr/>
          </p:nvSpPr>
          <p:spPr>
            <a:xfrm>
              <a:off x="2204885" y="16503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39"/>
            <p:cNvSpPr/>
            <p:nvPr/>
          </p:nvSpPr>
          <p:spPr>
            <a:xfrm>
              <a:off x="2235572" y="1625896"/>
              <a:ext cx="5233" cy="12741"/>
            </a:xfrm>
            <a:custGeom>
              <a:avLst/>
              <a:gdLst/>
              <a:ahLst/>
              <a:cxnLst/>
              <a:rect l="l" t="t" r="r" b="b"/>
              <a:pathLst>
                <a:path w="554" h="1349" extrusionOk="0">
                  <a:moveTo>
                    <a:pt x="450" y="1"/>
                  </a:moveTo>
                  <a:lnTo>
                    <a:pt x="450" y="1"/>
                  </a:lnTo>
                  <a:cubicBezTo>
                    <a:pt x="312" y="450"/>
                    <a:pt x="35" y="865"/>
                    <a:pt x="1" y="1349"/>
                  </a:cubicBezTo>
                  <a:cubicBezTo>
                    <a:pt x="208" y="1107"/>
                    <a:pt x="277" y="761"/>
                    <a:pt x="381" y="485"/>
                  </a:cubicBezTo>
                  <a:cubicBezTo>
                    <a:pt x="450" y="312"/>
                    <a:pt x="554" y="174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39"/>
            <p:cNvSpPr/>
            <p:nvPr/>
          </p:nvSpPr>
          <p:spPr>
            <a:xfrm>
              <a:off x="2235251" y="163862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0" y="1"/>
                    <a:pt x="0" y="1"/>
                  </a:cubicBez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39"/>
            <p:cNvSpPr/>
            <p:nvPr/>
          </p:nvSpPr>
          <p:spPr>
            <a:xfrm>
              <a:off x="2232634" y="1640593"/>
              <a:ext cx="1974" cy="1634"/>
            </a:xfrm>
            <a:custGeom>
              <a:avLst/>
              <a:gdLst/>
              <a:ahLst/>
              <a:cxnLst/>
              <a:rect l="l" t="t" r="r" b="b"/>
              <a:pathLst>
                <a:path w="209" h="173" extrusionOk="0">
                  <a:moveTo>
                    <a:pt x="208" y="0"/>
                  </a:moveTo>
                  <a:lnTo>
                    <a:pt x="208" y="0"/>
                  </a:lnTo>
                  <a:cubicBezTo>
                    <a:pt x="173" y="69"/>
                    <a:pt x="1" y="35"/>
                    <a:pt x="70" y="173"/>
                  </a:cubicBezTo>
                  <a:cubicBezTo>
                    <a:pt x="139" y="138"/>
                    <a:pt x="174" y="69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39"/>
            <p:cNvSpPr/>
            <p:nvPr/>
          </p:nvSpPr>
          <p:spPr>
            <a:xfrm>
              <a:off x="2234599" y="16405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39"/>
            <p:cNvSpPr/>
            <p:nvPr/>
          </p:nvSpPr>
          <p:spPr>
            <a:xfrm>
              <a:off x="2235251" y="163862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39"/>
            <p:cNvSpPr/>
            <p:nvPr/>
          </p:nvSpPr>
          <p:spPr>
            <a:xfrm>
              <a:off x="2234599" y="163895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104"/>
                    <a:pt x="0" y="173"/>
                  </a:cubicBezTo>
                  <a:cubicBezTo>
                    <a:pt x="69" y="139"/>
                    <a:pt x="69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39"/>
            <p:cNvSpPr/>
            <p:nvPr/>
          </p:nvSpPr>
          <p:spPr>
            <a:xfrm>
              <a:off x="2233286" y="164221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cubicBezTo>
                    <a:pt x="35" y="1"/>
                    <a:pt x="35" y="1"/>
                    <a:pt x="1" y="1"/>
                  </a:cubicBezTo>
                  <a:lnTo>
                    <a:pt x="1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39"/>
            <p:cNvSpPr/>
            <p:nvPr/>
          </p:nvSpPr>
          <p:spPr>
            <a:xfrm>
              <a:off x="2239822" y="162589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39"/>
            <p:cNvSpPr/>
            <p:nvPr/>
          </p:nvSpPr>
          <p:spPr>
            <a:xfrm>
              <a:off x="2205867" y="1551791"/>
              <a:ext cx="10786" cy="20571"/>
            </a:xfrm>
            <a:custGeom>
              <a:avLst/>
              <a:gdLst/>
              <a:ahLst/>
              <a:cxnLst/>
              <a:rect l="l" t="t" r="r" b="b"/>
              <a:pathLst>
                <a:path w="1142" h="2178" extrusionOk="0">
                  <a:moveTo>
                    <a:pt x="1106" y="0"/>
                  </a:moveTo>
                  <a:cubicBezTo>
                    <a:pt x="830" y="519"/>
                    <a:pt x="519" y="1072"/>
                    <a:pt x="208" y="1556"/>
                  </a:cubicBezTo>
                  <a:cubicBezTo>
                    <a:pt x="0" y="1832"/>
                    <a:pt x="35" y="1867"/>
                    <a:pt x="277" y="2178"/>
                  </a:cubicBezTo>
                  <a:cubicBezTo>
                    <a:pt x="450" y="1971"/>
                    <a:pt x="450" y="1971"/>
                    <a:pt x="450" y="1694"/>
                  </a:cubicBezTo>
                  <a:cubicBezTo>
                    <a:pt x="450" y="1625"/>
                    <a:pt x="484" y="1556"/>
                    <a:pt x="519" y="1487"/>
                  </a:cubicBezTo>
                  <a:cubicBezTo>
                    <a:pt x="657" y="1210"/>
                    <a:pt x="795" y="934"/>
                    <a:pt x="934" y="692"/>
                  </a:cubicBezTo>
                  <a:cubicBezTo>
                    <a:pt x="1072" y="450"/>
                    <a:pt x="1141" y="242"/>
                    <a:pt x="1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39"/>
            <p:cNvSpPr/>
            <p:nvPr/>
          </p:nvSpPr>
          <p:spPr>
            <a:xfrm>
              <a:off x="2193136" y="1594558"/>
              <a:ext cx="5233" cy="10456"/>
            </a:xfrm>
            <a:custGeom>
              <a:avLst/>
              <a:gdLst/>
              <a:ahLst/>
              <a:cxnLst/>
              <a:rect l="l" t="t" r="r" b="b"/>
              <a:pathLst>
                <a:path w="554" h="1107" extrusionOk="0">
                  <a:moveTo>
                    <a:pt x="553" y="0"/>
                  </a:moveTo>
                  <a:lnTo>
                    <a:pt x="553" y="0"/>
                  </a:lnTo>
                  <a:cubicBezTo>
                    <a:pt x="381" y="346"/>
                    <a:pt x="208" y="657"/>
                    <a:pt x="35" y="1003"/>
                  </a:cubicBezTo>
                  <a:cubicBezTo>
                    <a:pt x="0" y="1003"/>
                    <a:pt x="35" y="1072"/>
                    <a:pt x="35" y="1107"/>
                  </a:cubicBezTo>
                  <a:cubicBezTo>
                    <a:pt x="242" y="865"/>
                    <a:pt x="519" y="346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39"/>
            <p:cNvSpPr/>
            <p:nvPr/>
          </p:nvSpPr>
          <p:spPr>
            <a:xfrm>
              <a:off x="2193136" y="160500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39"/>
            <p:cNvSpPr/>
            <p:nvPr/>
          </p:nvSpPr>
          <p:spPr>
            <a:xfrm>
              <a:off x="2302829" y="1345786"/>
              <a:ext cx="2947" cy="9152"/>
            </a:xfrm>
            <a:custGeom>
              <a:avLst/>
              <a:gdLst/>
              <a:ahLst/>
              <a:cxnLst/>
              <a:rect l="l" t="t" r="r" b="b"/>
              <a:pathLst>
                <a:path w="312" h="969" extrusionOk="0">
                  <a:moveTo>
                    <a:pt x="242" y="1"/>
                  </a:moveTo>
                  <a:lnTo>
                    <a:pt x="242" y="1"/>
                  </a:lnTo>
                  <a:cubicBezTo>
                    <a:pt x="0" y="450"/>
                    <a:pt x="0" y="588"/>
                    <a:pt x="173" y="969"/>
                  </a:cubicBezTo>
                  <a:cubicBezTo>
                    <a:pt x="208" y="796"/>
                    <a:pt x="208" y="623"/>
                    <a:pt x="208" y="485"/>
                  </a:cubicBezTo>
                  <a:cubicBezTo>
                    <a:pt x="208" y="346"/>
                    <a:pt x="311" y="208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39"/>
            <p:cNvSpPr/>
            <p:nvPr/>
          </p:nvSpPr>
          <p:spPr>
            <a:xfrm>
              <a:off x="2167672" y="164221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39"/>
            <p:cNvSpPr/>
            <p:nvPr/>
          </p:nvSpPr>
          <p:spPr>
            <a:xfrm>
              <a:off x="2167672" y="1642548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0" y="0"/>
                  </a:moveTo>
                  <a:cubicBezTo>
                    <a:pt x="0" y="35"/>
                    <a:pt x="35" y="70"/>
                    <a:pt x="35" y="104"/>
                  </a:cubicBezTo>
                  <a:cubicBezTo>
                    <a:pt x="35" y="104"/>
                    <a:pt x="69" y="104"/>
                    <a:pt x="69" y="70"/>
                  </a:cubicBezTo>
                  <a:cubicBezTo>
                    <a:pt x="69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39"/>
            <p:cNvSpPr/>
            <p:nvPr/>
          </p:nvSpPr>
          <p:spPr>
            <a:xfrm>
              <a:off x="2167672" y="164221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39"/>
            <p:cNvSpPr/>
            <p:nvPr/>
          </p:nvSpPr>
          <p:spPr>
            <a:xfrm>
              <a:off x="2167341" y="164189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2" name="Google Shape;10222;p40"/>
          <p:cNvSpPr txBox="1">
            <a:spLocks noGrp="1"/>
          </p:cNvSpPr>
          <p:nvPr>
            <p:ph type="title"/>
          </p:nvPr>
        </p:nvSpPr>
        <p:spPr>
          <a:xfrm>
            <a:off x="180100" y="181275"/>
            <a:ext cx="2840400" cy="21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References</a:t>
            </a:r>
            <a:endParaRPr/>
          </a:p>
        </p:txBody>
      </p:sp>
      <p:sp>
        <p:nvSpPr>
          <p:cNvPr id="10223" name="Google Shape;10223;p40"/>
          <p:cNvSpPr txBox="1">
            <a:spLocks noGrp="1"/>
          </p:cNvSpPr>
          <p:nvPr>
            <p:ph type="subTitle" idx="1"/>
          </p:nvPr>
        </p:nvSpPr>
        <p:spPr>
          <a:xfrm>
            <a:off x="180000" y="394275"/>
            <a:ext cx="28404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3716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224" name="Google Shape;10224;p40"/>
          <p:cNvGrpSpPr/>
          <p:nvPr/>
        </p:nvGrpSpPr>
        <p:grpSpPr>
          <a:xfrm rot="-1229145">
            <a:off x="-158042" y="1129619"/>
            <a:ext cx="778552" cy="1357431"/>
            <a:chOff x="2601867" y="118229"/>
            <a:chExt cx="418546" cy="729711"/>
          </a:xfrm>
        </p:grpSpPr>
        <p:sp>
          <p:nvSpPr>
            <p:cNvPr id="10225" name="Google Shape;10225;p40"/>
            <p:cNvSpPr/>
            <p:nvPr/>
          </p:nvSpPr>
          <p:spPr>
            <a:xfrm>
              <a:off x="2833986" y="599716"/>
              <a:ext cx="122436" cy="85317"/>
            </a:xfrm>
            <a:custGeom>
              <a:avLst/>
              <a:gdLst/>
              <a:ahLst/>
              <a:cxnLst/>
              <a:rect l="l" t="t" r="r" b="b"/>
              <a:pathLst>
                <a:path w="12963" h="9033" extrusionOk="0">
                  <a:moveTo>
                    <a:pt x="12921" y="1"/>
                  </a:moveTo>
                  <a:cubicBezTo>
                    <a:pt x="12866" y="1"/>
                    <a:pt x="12811" y="45"/>
                    <a:pt x="12755" y="45"/>
                  </a:cubicBezTo>
                  <a:cubicBezTo>
                    <a:pt x="12306" y="322"/>
                    <a:pt x="11891" y="633"/>
                    <a:pt x="11511" y="1013"/>
                  </a:cubicBezTo>
                  <a:cubicBezTo>
                    <a:pt x="10992" y="1497"/>
                    <a:pt x="10543" y="2015"/>
                    <a:pt x="10059" y="2534"/>
                  </a:cubicBezTo>
                  <a:cubicBezTo>
                    <a:pt x="9333" y="3294"/>
                    <a:pt x="8607" y="4055"/>
                    <a:pt x="7882" y="4815"/>
                  </a:cubicBezTo>
                  <a:cubicBezTo>
                    <a:pt x="7605" y="5092"/>
                    <a:pt x="7294" y="5403"/>
                    <a:pt x="6948" y="5576"/>
                  </a:cubicBezTo>
                  <a:cubicBezTo>
                    <a:pt x="6395" y="5852"/>
                    <a:pt x="5842" y="6094"/>
                    <a:pt x="5255" y="6301"/>
                  </a:cubicBezTo>
                  <a:cubicBezTo>
                    <a:pt x="4460" y="6578"/>
                    <a:pt x="3630" y="6854"/>
                    <a:pt x="2835" y="7235"/>
                  </a:cubicBezTo>
                  <a:cubicBezTo>
                    <a:pt x="2178" y="7511"/>
                    <a:pt x="1452" y="7684"/>
                    <a:pt x="899" y="8202"/>
                  </a:cubicBezTo>
                  <a:cubicBezTo>
                    <a:pt x="727" y="8375"/>
                    <a:pt x="519" y="8548"/>
                    <a:pt x="312" y="8721"/>
                  </a:cubicBezTo>
                  <a:cubicBezTo>
                    <a:pt x="208" y="8790"/>
                    <a:pt x="104" y="8894"/>
                    <a:pt x="1" y="9032"/>
                  </a:cubicBezTo>
                  <a:cubicBezTo>
                    <a:pt x="174" y="9032"/>
                    <a:pt x="312" y="8894"/>
                    <a:pt x="450" y="8825"/>
                  </a:cubicBezTo>
                  <a:cubicBezTo>
                    <a:pt x="1176" y="8272"/>
                    <a:pt x="1902" y="7719"/>
                    <a:pt x="2766" y="7373"/>
                  </a:cubicBezTo>
                  <a:cubicBezTo>
                    <a:pt x="3112" y="7269"/>
                    <a:pt x="3423" y="7166"/>
                    <a:pt x="3837" y="7166"/>
                  </a:cubicBezTo>
                  <a:cubicBezTo>
                    <a:pt x="4667" y="7166"/>
                    <a:pt x="5531" y="7166"/>
                    <a:pt x="6361" y="7200"/>
                  </a:cubicBezTo>
                  <a:cubicBezTo>
                    <a:pt x="6775" y="7212"/>
                    <a:pt x="7186" y="7219"/>
                    <a:pt x="7595" y="7219"/>
                  </a:cubicBezTo>
                  <a:cubicBezTo>
                    <a:pt x="8412" y="7219"/>
                    <a:pt x="9218" y="7189"/>
                    <a:pt x="10025" y="7096"/>
                  </a:cubicBezTo>
                  <a:cubicBezTo>
                    <a:pt x="10820" y="7027"/>
                    <a:pt x="11580" y="6820"/>
                    <a:pt x="12340" y="6578"/>
                  </a:cubicBezTo>
                  <a:cubicBezTo>
                    <a:pt x="12582" y="6509"/>
                    <a:pt x="12790" y="6371"/>
                    <a:pt x="12928" y="6198"/>
                  </a:cubicBezTo>
                  <a:lnTo>
                    <a:pt x="12928" y="6198"/>
                  </a:lnTo>
                  <a:cubicBezTo>
                    <a:pt x="12340" y="6474"/>
                    <a:pt x="11753" y="6612"/>
                    <a:pt x="11131" y="6785"/>
                  </a:cubicBezTo>
                  <a:cubicBezTo>
                    <a:pt x="10094" y="7062"/>
                    <a:pt x="9022" y="6993"/>
                    <a:pt x="7951" y="7027"/>
                  </a:cubicBezTo>
                  <a:cubicBezTo>
                    <a:pt x="7706" y="7052"/>
                    <a:pt x="7445" y="7076"/>
                    <a:pt x="7178" y="7076"/>
                  </a:cubicBezTo>
                  <a:cubicBezTo>
                    <a:pt x="7067" y="7076"/>
                    <a:pt x="6956" y="7072"/>
                    <a:pt x="6845" y="7062"/>
                  </a:cubicBezTo>
                  <a:cubicBezTo>
                    <a:pt x="6201" y="7034"/>
                    <a:pt x="5558" y="6983"/>
                    <a:pt x="4915" y="6983"/>
                  </a:cubicBezTo>
                  <a:cubicBezTo>
                    <a:pt x="4763" y="6983"/>
                    <a:pt x="4611" y="6986"/>
                    <a:pt x="4460" y="6993"/>
                  </a:cubicBezTo>
                  <a:cubicBezTo>
                    <a:pt x="4390" y="6993"/>
                    <a:pt x="4321" y="7001"/>
                    <a:pt x="4252" y="7001"/>
                  </a:cubicBezTo>
                  <a:cubicBezTo>
                    <a:pt x="4183" y="7001"/>
                    <a:pt x="4114" y="6993"/>
                    <a:pt x="4045" y="6958"/>
                  </a:cubicBezTo>
                  <a:cubicBezTo>
                    <a:pt x="4114" y="6785"/>
                    <a:pt x="4252" y="6785"/>
                    <a:pt x="4356" y="6751"/>
                  </a:cubicBezTo>
                  <a:cubicBezTo>
                    <a:pt x="4632" y="6647"/>
                    <a:pt x="4944" y="6612"/>
                    <a:pt x="5185" y="6474"/>
                  </a:cubicBezTo>
                  <a:cubicBezTo>
                    <a:pt x="5946" y="6163"/>
                    <a:pt x="6741" y="5817"/>
                    <a:pt x="7501" y="5506"/>
                  </a:cubicBezTo>
                  <a:cubicBezTo>
                    <a:pt x="8607" y="5057"/>
                    <a:pt x="9679" y="4539"/>
                    <a:pt x="10681" y="3882"/>
                  </a:cubicBezTo>
                  <a:cubicBezTo>
                    <a:pt x="11234" y="3571"/>
                    <a:pt x="11753" y="3156"/>
                    <a:pt x="12306" y="2845"/>
                  </a:cubicBezTo>
                  <a:cubicBezTo>
                    <a:pt x="12582" y="2672"/>
                    <a:pt x="12790" y="2499"/>
                    <a:pt x="12928" y="2223"/>
                  </a:cubicBezTo>
                  <a:cubicBezTo>
                    <a:pt x="12915" y="2216"/>
                    <a:pt x="12902" y="2213"/>
                    <a:pt x="12889" y="2213"/>
                  </a:cubicBezTo>
                  <a:cubicBezTo>
                    <a:pt x="12834" y="2213"/>
                    <a:pt x="12783" y="2264"/>
                    <a:pt x="12755" y="2292"/>
                  </a:cubicBezTo>
                  <a:cubicBezTo>
                    <a:pt x="12099" y="2776"/>
                    <a:pt x="11476" y="3260"/>
                    <a:pt x="10785" y="3640"/>
                  </a:cubicBezTo>
                  <a:cubicBezTo>
                    <a:pt x="10336" y="3916"/>
                    <a:pt x="9886" y="4227"/>
                    <a:pt x="9437" y="4469"/>
                  </a:cubicBezTo>
                  <a:cubicBezTo>
                    <a:pt x="8953" y="4746"/>
                    <a:pt x="8435" y="4919"/>
                    <a:pt x="7951" y="5195"/>
                  </a:cubicBezTo>
                  <a:cubicBezTo>
                    <a:pt x="7916" y="5213"/>
                    <a:pt x="7882" y="5230"/>
                    <a:pt x="7847" y="5230"/>
                  </a:cubicBezTo>
                  <a:cubicBezTo>
                    <a:pt x="7812" y="5230"/>
                    <a:pt x="7778" y="5213"/>
                    <a:pt x="7743" y="5161"/>
                  </a:cubicBezTo>
                  <a:cubicBezTo>
                    <a:pt x="8124" y="4711"/>
                    <a:pt x="8504" y="4297"/>
                    <a:pt x="8919" y="3882"/>
                  </a:cubicBezTo>
                  <a:cubicBezTo>
                    <a:pt x="9264" y="3502"/>
                    <a:pt x="9644" y="3156"/>
                    <a:pt x="9990" y="2776"/>
                  </a:cubicBezTo>
                  <a:cubicBezTo>
                    <a:pt x="10854" y="1843"/>
                    <a:pt x="11684" y="875"/>
                    <a:pt x="12790" y="218"/>
                  </a:cubicBezTo>
                  <a:cubicBezTo>
                    <a:pt x="12859" y="183"/>
                    <a:pt x="12963" y="114"/>
                    <a:pt x="12963" y="11"/>
                  </a:cubicBezTo>
                  <a:cubicBezTo>
                    <a:pt x="12949" y="4"/>
                    <a:pt x="12935" y="1"/>
                    <a:pt x="129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40"/>
            <p:cNvSpPr/>
            <p:nvPr/>
          </p:nvSpPr>
          <p:spPr>
            <a:xfrm>
              <a:off x="2833986" y="6850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40"/>
            <p:cNvSpPr/>
            <p:nvPr/>
          </p:nvSpPr>
          <p:spPr>
            <a:xfrm>
              <a:off x="2985465" y="461715"/>
              <a:ext cx="29393" cy="151819"/>
            </a:xfrm>
            <a:custGeom>
              <a:avLst/>
              <a:gdLst/>
              <a:ahLst/>
              <a:cxnLst/>
              <a:rect l="l" t="t" r="r" b="b"/>
              <a:pathLst>
                <a:path w="3112" h="16074" extrusionOk="0">
                  <a:moveTo>
                    <a:pt x="3043" y="1"/>
                  </a:moveTo>
                  <a:cubicBezTo>
                    <a:pt x="2974" y="208"/>
                    <a:pt x="2939" y="312"/>
                    <a:pt x="2904" y="415"/>
                  </a:cubicBezTo>
                  <a:cubicBezTo>
                    <a:pt x="2662" y="726"/>
                    <a:pt x="2662" y="1107"/>
                    <a:pt x="2697" y="1487"/>
                  </a:cubicBezTo>
                  <a:cubicBezTo>
                    <a:pt x="2766" y="1971"/>
                    <a:pt x="2697" y="2386"/>
                    <a:pt x="2593" y="2869"/>
                  </a:cubicBezTo>
                  <a:cubicBezTo>
                    <a:pt x="2455" y="3422"/>
                    <a:pt x="2282" y="3976"/>
                    <a:pt x="2317" y="4529"/>
                  </a:cubicBezTo>
                  <a:cubicBezTo>
                    <a:pt x="2317" y="4805"/>
                    <a:pt x="2282" y="5047"/>
                    <a:pt x="2248" y="5289"/>
                  </a:cubicBezTo>
                  <a:cubicBezTo>
                    <a:pt x="2179" y="5669"/>
                    <a:pt x="2075" y="6084"/>
                    <a:pt x="2075" y="6464"/>
                  </a:cubicBezTo>
                  <a:cubicBezTo>
                    <a:pt x="2075" y="6983"/>
                    <a:pt x="2006" y="7467"/>
                    <a:pt x="1902" y="7916"/>
                  </a:cubicBezTo>
                  <a:cubicBezTo>
                    <a:pt x="1833" y="8227"/>
                    <a:pt x="1798" y="8573"/>
                    <a:pt x="1729" y="8884"/>
                  </a:cubicBezTo>
                  <a:cubicBezTo>
                    <a:pt x="1695" y="9195"/>
                    <a:pt x="1625" y="9471"/>
                    <a:pt x="1625" y="9782"/>
                  </a:cubicBezTo>
                  <a:cubicBezTo>
                    <a:pt x="1625" y="10128"/>
                    <a:pt x="1556" y="10439"/>
                    <a:pt x="1487" y="10785"/>
                  </a:cubicBezTo>
                  <a:cubicBezTo>
                    <a:pt x="1418" y="11165"/>
                    <a:pt x="1349" y="11545"/>
                    <a:pt x="1245" y="11925"/>
                  </a:cubicBezTo>
                  <a:cubicBezTo>
                    <a:pt x="1142" y="12237"/>
                    <a:pt x="1038" y="12513"/>
                    <a:pt x="969" y="12790"/>
                  </a:cubicBezTo>
                  <a:cubicBezTo>
                    <a:pt x="761" y="13757"/>
                    <a:pt x="554" y="14725"/>
                    <a:pt x="139" y="15659"/>
                  </a:cubicBezTo>
                  <a:cubicBezTo>
                    <a:pt x="70" y="15797"/>
                    <a:pt x="1" y="15935"/>
                    <a:pt x="1" y="16073"/>
                  </a:cubicBezTo>
                  <a:cubicBezTo>
                    <a:pt x="139" y="16039"/>
                    <a:pt x="174" y="15935"/>
                    <a:pt x="208" y="15831"/>
                  </a:cubicBezTo>
                  <a:cubicBezTo>
                    <a:pt x="381" y="15382"/>
                    <a:pt x="589" y="14933"/>
                    <a:pt x="727" y="14483"/>
                  </a:cubicBezTo>
                  <a:cubicBezTo>
                    <a:pt x="1038" y="13619"/>
                    <a:pt x="1107" y="12686"/>
                    <a:pt x="1453" y="11822"/>
                  </a:cubicBezTo>
                  <a:cubicBezTo>
                    <a:pt x="1798" y="10889"/>
                    <a:pt x="1764" y="9852"/>
                    <a:pt x="2006" y="8884"/>
                  </a:cubicBezTo>
                  <a:cubicBezTo>
                    <a:pt x="2040" y="8849"/>
                    <a:pt x="2040" y="8815"/>
                    <a:pt x="2006" y="8780"/>
                  </a:cubicBezTo>
                  <a:cubicBezTo>
                    <a:pt x="1937" y="8469"/>
                    <a:pt x="2040" y="8192"/>
                    <a:pt x="2109" y="7881"/>
                  </a:cubicBezTo>
                  <a:cubicBezTo>
                    <a:pt x="2179" y="7639"/>
                    <a:pt x="2213" y="7363"/>
                    <a:pt x="2213" y="7086"/>
                  </a:cubicBezTo>
                  <a:cubicBezTo>
                    <a:pt x="2248" y="6672"/>
                    <a:pt x="2282" y="6291"/>
                    <a:pt x="2282" y="5877"/>
                  </a:cubicBezTo>
                  <a:cubicBezTo>
                    <a:pt x="2317" y="5496"/>
                    <a:pt x="2490" y="5151"/>
                    <a:pt x="2490" y="4770"/>
                  </a:cubicBezTo>
                  <a:cubicBezTo>
                    <a:pt x="2490" y="3976"/>
                    <a:pt x="2593" y="3181"/>
                    <a:pt x="2835" y="2420"/>
                  </a:cubicBezTo>
                  <a:cubicBezTo>
                    <a:pt x="2904" y="2144"/>
                    <a:pt x="2904" y="1832"/>
                    <a:pt x="2870" y="1556"/>
                  </a:cubicBezTo>
                  <a:cubicBezTo>
                    <a:pt x="2801" y="1210"/>
                    <a:pt x="2801" y="865"/>
                    <a:pt x="2974" y="554"/>
                  </a:cubicBezTo>
                  <a:cubicBezTo>
                    <a:pt x="3043" y="415"/>
                    <a:pt x="3112" y="277"/>
                    <a:pt x="30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40"/>
            <p:cNvSpPr/>
            <p:nvPr/>
          </p:nvSpPr>
          <p:spPr>
            <a:xfrm>
              <a:off x="2981224" y="476733"/>
              <a:ext cx="17964" cy="32604"/>
            </a:xfrm>
            <a:custGeom>
              <a:avLst/>
              <a:gdLst/>
              <a:ahLst/>
              <a:cxnLst/>
              <a:rect l="l" t="t" r="r" b="b"/>
              <a:pathLst>
                <a:path w="1902" h="3452" extrusionOk="0">
                  <a:moveTo>
                    <a:pt x="1833" y="1"/>
                  </a:moveTo>
                  <a:cubicBezTo>
                    <a:pt x="1625" y="277"/>
                    <a:pt x="1521" y="588"/>
                    <a:pt x="1383" y="899"/>
                  </a:cubicBezTo>
                  <a:cubicBezTo>
                    <a:pt x="1176" y="1418"/>
                    <a:pt x="865" y="1867"/>
                    <a:pt x="623" y="2386"/>
                  </a:cubicBezTo>
                  <a:cubicBezTo>
                    <a:pt x="485" y="2662"/>
                    <a:pt x="346" y="2973"/>
                    <a:pt x="139" y="3250"/>
                  </a:cubicBezTo>
                  <a:cubicBezTo>
                    <a:pt x="104" y="3284"/>
                    <a:pt x="1" y="3353"/>
                    <a:pt x="104" y="3422"/>
                  </a:cubicBezTo>
                  <a:cubicBezTo>
                    <a:pt x="135" y="3443"/>
                    <a:pt x="162" y="3451"/>
                    <a:pt x="187" y="3451"/>
                  </a:cubicBezTo>
                  <a:cubicBezTo>
                    <a:pt x="248" y="3451"/>
                    <a:pt x="297" y="3402"/>
                    <a:pt x="346" y="3353"/>
                  </a:cubicBezTo>
                  <a:cubicBezTo>
                    <a:pt x="346" y="3319"/>
                    <a:pt x="346" y="3319"/>
                    <a:pt x="381" y="3284"/>
                  </a:cubicBezTo>
                  <a:cubicBezTo>
                    <a:pt x="796" y="2489"/>
                    <a:pt x="1210" y="1729"/>
                    <a:pt x="1591" y="934"/>
                  </a:cubicBezTo>
                  <a:cubicBezTo>
                    <a:pt x="1729" y="657"/>
                    <a:pt x="1798" y="346"/>
                    <a:pt x="1902" y="70"/>
                  </a:cubicBezTo>
                  <a:cubicBezTo>
                    <a:pt x="1902" y="35"/>
                    <a:pt x="1902" y="1"/>
                    <a:pt x="18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40"/>
            <p:cNvSpPr/>
            <p:nvPr/>
          </p:nvSpPr>
          <p:spPr>
            <a:xfrm>
              <a:off x="2837575" y="603078"/>
              <a:ext cx="8179" cy="29393"/>
            </a:xfrm>
            <a:custGeom>
              <a:avLst/>
              <a:gdLst/>
              <a:ahLst/>
              <a:cxnLst/>
              <a:rect l="l" t="t" r="r" b="b"/>
              <a:pathLst>
                <a:path w="866" h="3112" extrusionOk="0">
                  <a:moveTo>
                    <a:pt x="865" y="0"/>
                  </a:moveTo>
                  <a:cubicBezTo>
                    <a:pt x="589" y="69"/>
                    <a:pt x="554" y="277"/>
                    <a:pt x="519" y="484"/>
                  </a:cubicBezTo>
                  <a:cubicBezTo>
                    <a:pt x="381" y="1072"/>
                    <a:pt x="312" y="1694"/>
                    <a:pt x="139" y="2247"/>
                  </a:cubicBezTo>
                  <a:cubicBezTo>
                    <a:pt x="35" y="2523"/>
                    <a:pt x="1" y="2800"/>
                    <a:pt x="105" y="3111"/>
                  </a:cubicBezTo>
                  <a:cubicBezTo>
                    <a:pt x="208" y="2973"/>
                    <a:pt x="208" y="2800"/>
                    <a:pt x="243" y="2627"/>
                  </a:cubicBezTo>
                  <a:cubicBezTo>
                    <a:pt x="450" y="1763"/>
                    <a:pt x="519" y="864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40"/>
            <p:cNvSpPr/>
            <p:nvPr/>
          </p:nvSpPr>
          <p:spPr>
            <a:xfrm>
              <a:off x="2876432" y="548883"/>
              <a:ext cx="8822" cy="31348"/>
            </a:xfrm>
            <a:custGeom>
              <a:avLst/>
              <a:gdLst/>
              <a:ahLst/>
              <a:cxnLst/>
              <a:rect l="l" t="t" r="r" b="b"/>
              <a:pathLst>
                <a:path w="934" h="3319" extrusionOk="0">
                  <a:moveTo>
                    <a:pt x="864" y="0"/>
                  </a:moveTo>
                  <a:cubicBezTo>
                    <a:pt x="761" y="139"/>
                    <a:pt x="795" y="311"/>
                    <a:pt x="761" y="484"/>
                  </a:cubicBezTo>
                  <a:cubicBezTo>
                    <a:pt x="519" y="1279"/>
                    <a:pt x="277" y="2109"/>
                    <a:pt x="35" y="2938"/>
                  </a:cubicBezTo>
                  <a:cubicBezTo>
                    <a:pt x="0" y="3077"/>
                    <a:pt x="0" y="3215"/>
                    <a:pt x="35" y="3319"/>
                  </a:cubicBezTo>
                  <a:cubicBezTo>
                    <a:pt x="173" y="2800"/>
                    <a:pt x="311" y="2282"/>
                    <a:pt x="519" y="1798"/>
                  </a:cubicBezTo>
                  <a:cubicBezTo>
                    <a:pt x="691" y="1279"/>
                    <a:pt x="830" y="761"/>
                    <a:pt x="933" y="208"/>
                  </a:cubicBezTo>
                  <a:cubicBezTo>
                    <a:pt x="933" y="139"/>
                    <a:pt x="933" y="70"/>
                    <a:pt x="8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40"/>
            <p:cNvSpPr/>
            <p:nvPr/>
          </p:nvSpPr>
          <p:spPr>
            <a:xfrm>
              <a:off x="2871870" y="580222"/>
              <a:ext cx="4893" cy="33634"/>
            </a:xfrm>
            <a:custGeom>
              <a:avLst/>
              <a:gdLst/>
              <a:ahLst/>
              <a:cxnLst/>
              <a:rect l="l" t="t" r="r" b="b"/>
              <a:pathLst>
                <a:path w="518" h="3561" extrusionOk="0">
                  <a:moveTo>
                    <a:pt x="518" y="1"/>
                  </a:moveTo>
                  <a:cubicBezTo>
                    <a:pt x="241" y="104"/>
                    <a:pt x="276" y="346"/>
                    <a:pt x="241" y="554"/>
                  </a:cubicBezTo>
                  <a:cubicBezTo>
                    <a:pt x="138" y="1072"/>
                    <a:pt x="103" y="1625"/>
                    <a:pt x="34" y="2178"/>
                  </a:cubicBezTo>
                  <a:cubicBezTo>
                    <a:pt x="6" y="2543"/>
                    <a:pt x="1" y="2907"/>
                    <a:pt x="18" y="3290"/>
                  </a:cubicBezTo>
                  <a:lnTo>
                    <a:pt x="18" y="3290"/>
                  </a:lnTo>
                  <a:cubicBezTo>
                    <a:pt x="13" y="2775"/>
                    <a:pt x="148" y="2299"/>
                    <a:pt x="207" y="1798"/>
                  </a:cubicBezTo>
                  <a:cubicBezTo>
                    <a:pt x="276" y="1245"/>
                    <a:pt x="414" y="692"/>
                    <a:pt x="449" y="104"/>
                  </a:cubicBezTo>
                  <a:cubicBezTo>
                    <a:pt x="449" y="70"/>
                    <a:pt x="483" y="35"/>
                    <a:pt x="518" y="1"/>
                  </a:cubicBezTo>
                  <a:close/>
                  <a:moveTo>
                    <a:pt x="18" y="3290"/>
                  </a:moveTo>
                  <a:lnTo>
                    <a:pt x="18" y="3290"/>
                  </a:lnTo>
                  <a:cubicBezTo>
                    <a:pt x="19" y="3379"/>
                    <a:pt x="24" y="3469"/>
                    <a:pt x="34" y="3561"/>
                  </a:cubicBezTo>
                  <a:cubicBezTo>
                    <a:pt x="27" y="3469"/>
                    <a:pt x="22" y="3379"/>
                    <a:pt x="18" y="3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40"/>
            <p:cNvSpPr/>
            <p:nvPr/>
          </p:nvSpPr>
          <p:spPr>
            <a:xfrm>
              <a:off x="2830397" y="658247"/>
              <a:ext cx="19920" cy="25473"/>
            </a:xfrm>
            <a:custGeom>
              <a:avLst/>
              <a:gdLst/>
              <a:ahLst/>
              <a:cxnLst/>
              <a:rect l="l" t="t" r="r" b="b"/>
              <a:pathLst>
                <a:path w="2109" h="2697" extrusionOk="0">
                  <a:moveTo>
                    <a:pt x="2109" y="1"/>
                  </a:moveTo>
                  <a:lnTo>
                    <a:pt x="2109" y="1"/>
                  </a:lnTo>
                  <a:cubicBezTo>
                    <a:pt x="1902" y="35"/>
                    <a:pt x="1832" y="174"/>
                    <a:pt x="1729" y="243"/>
                  </a:cubicBezTo>
                  <a:cubicBezTo>
                    <a:pt x="1383" y="657"/>
                    <a:pt x="1072" y="1141"/>
                    <a:pt x="726" y="1591"/>
                  </a:cubicBezTo>
                  <a:cubicBezTo>
                    <a:pt x="519" y="1867"/>
                    <a:pt x="346" y="2178"/>
                    <a:pt x="70" y="2386"/>
                  </a:cubicBezTo>
                  <a:cubicBezTo>
                    <a:pt x="35" y="2489"/>
                    <a:pt x="35" y="2593"/>
                    <a:pt x="0" y="2697"/>
                  </a:cubicBezTo>
                  <a:cubicBezTo>
                    <a:pt x="35" y="2628"/>
                    <a:pt x="104" y="2593"/>
                    <a:pt x="139" y="2559"/>
                  </a:cubicBezTo>
                  <a:cubicBezTo>
                    <a:pt x="692" y="1867"/>
                    <a:pt x="1210" y="1210"/>
                    <a:pt x="1729" y="554"/>
                  </a:cubicBezTo>
                  <a:cubicBezTo>
                    <a:pt x="1867" y="381"/>
                    <a:pt x="1971" y="208"/>
                    <a:pt x="2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10233;p40"/>
            <p:cNvSpPr/>
            <p:nvPr/>
          </p:nvSpPr>
          <p:spPr>
            <a:xfrm>
              <a:off x="2831049" y="68077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10234;p40"/>
            <p:cNvSpPr/>
            <p:nvPr/>
          </p:nvSpPr>
          <p:spPr>
            <a:xfrm>
              <a:off x="2830397" y="68371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40"/>
            <p:cNvSpPr/>
            <p:nvPr/>
          </p:nvSpPr>
          <p:spPr>
            <a:xfrm>
              <a:off x="2875780" y="581204"/>
              <a:ext cx="12080" cy="16009"/>
            </a:xfrm>
            <a:custGeom>
              <a:avLst/>
              <a:gdLst/>
              <a:ahLst/>
              <a:cxnLst/>
              <a:rect l="l" t="t" r="r" b="b"/>
              <a:pathLst>
                <a:path w="1279" h="1695" extrusionOk="0">
                  <a:moveTo>
                    <a:pt x="1244" y="0"/>
                  </a:moveTo>
                  <a:cubicBezTo>
                    <a:pt x="1002" y="104"/>
                    <a:pt x="830" y="277"/>
                    <a:pt x="657" y="450"/>
                  </a:cubicBezTo>
                  <a:cubicBezTo>
                    <a:pt x="415" y="726"/>
                    <a:pt x="380" y="1106"/>
                    <a:pt x="104" y="1314"/>
                  </a:cubicBezTo>
                  <a:cubicBezTo>
                    <a:pt x="0" y="1383"/>
                    <a:pt x="35" y="1590"/>
                    <a:pt x="207" y="1694"/>
                  </a:cubicBezTo>
                  <a:cubicBezTo>
                    <a:pt x="207" y="1383"/>
                    <a:pt x="415" y="1141"/>
                    <a:pt x="553" y="934"/>
                  </a:cubicBezTo>
                  <a:cubicBezTo>
                    <a:pt x="795" y="623"/>
                    <a:pt x="1037" y="346"/>
                    <a:pt x="1279" y="35"/>
                  </a:cubicBezTo>
                  <a:lnTo>
                    <a:pt x="124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40"/>
            <p:cNvSpPr/>
            <p:nvPr/>
          </p:nvSpPr>
          <p:spPr>
            <a:xfrm>
              <a:off x="2950868" y="592264"/>
              <a:ext cx="27098" cy="2135"/>
            </a:xfrm>
            <a:custGeom>
              <a:avLst/>
              <a:gdLst/>
              <a:ahLst/>
              <a:cxnLst/>
              <a:rect l="l" t="t" r="r" b="b"/>
              <a:pathLst>
                <a:path w="2869" h="226" extrusionOk="0">
                  <a:moveTo>
                    <a:pt x="97" y="1"/>
                  </a:moveTo>
                  <a:cubicBezTo>
                    <a:pt x="46" y="1"/>
                    <a:pt x="0" y="16"/>
                    <a:pt x="0" y="108"/>
                  </a:cubicBezTo>
                  <a:cubicBezTo>
                    <a:pt x="0" y="177"/>
                    <a:pt x="104" y="177"/>
                    <a:pt x="173" y="177"/>
                  </a:cubicBezTo>
                  <a:cubicBezTo>
                    <a:pt x="311" y="170"/>
                    <a:pt x="451" y="168"/>
                    <a:pt x="592" y="168"/>
                  </a:cubicBezTo>
                  <a:cubicBezTo>
                    <a:pt x="1155" y="168"/>
                    <a:pt x="1735" y="212"/>
                    <a:pt x="2316" y="212"/>
                  </a:cubicBezTo>
                  <a:cubicBezTo>
                    <a:pt x="2393" y="212"/>
                    <a:pt x="2476" y="226"/>
                    <a:pt x="2561" y="226"/>
                  </a:cubicBezTo>
                  <a:cubicBezTo>
                    <a:pt x="2666" y="226"/>
                    <a:pt x="2773" y="204"/>
                    <a:pt x="2869" y="108"/>
                  </a:cubicBezTo>
                  <a:cubicBezTo>
                    <a:pt x="1970" y="74"/>
                    <a:pt x="1072" y="39"/>
                    <a:pt x="173" y="5"/>
                  </a:cubicBezTo>
                  <a:cubicBezTo>
                    <a:pt x="150" y="5"/>
                    <a:pt x="123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40"/>
            <p:cNvSpPr/>
            <p:nvPr/>
          </p:nvSpPr>
          <p:spPr>
            <a:xfrm>
              <a:off x="2977635" y="59328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40"/>
            <p:cNvSpPr/>
            <p:nvPr/>
          </p:nvSpPr>
          <p:spPr>
            <a:xfrm>
              <a:off x="2863049" y="611891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40"/>
            <p:cNvSpPr/>
            <p:nvPr/>
          </p:nvSpPr>
          <p:spPr>
            <a:xfrm>
              <a:off x="2852593" y="611891"/>
              <a:ext cx="10456" cy="23971"/>
            </a:xfrm>
            <a:custGeom>
              <a:avLst/>
              <a:gdLst/>
              <a:ahLst/>
              <a:cxnLst/>
              <a:rect l="l" t="t" r="r" b="b"/>
              <a:pathLst>
                <a:path w="1107" h="2538" extrusionOk="0">
                  <a:moveTo>
                    <a:pt x="1107" y="0"/>
                  </a:moveTo>
                  <a:cubicBezTo>
                    <a:pt x="969" y="0"/>
                    <a:pt x="969" y="104"/>
                    <a:pt x="934" y="208"/>
                  </a:cubicBezTo>
                  <a:cubicBezTo>
                    <a:pt x="623" y="1003"/>
                    <a:pt x="312" y="1763"/>
                    <a:pt x="1" y="2524"/>
                  </a:cubicBezTo>
                  <a:cubicBezTo>
                    <a:pt x="19" y="2533"/>
                    <a:pt x="35" y="2537"/>
                    <a:pt x="50" y="2537"/>
                  </a:cubicBezTo>
                  <a:cubicBezTo>
                    <a:pt x="89" y="2537"/>
                    <a:pt x="114" y="2505"/>
                    <a:pt x="139" y="2455"/>
                  </a:cubicBezTo>
                  <a:cubicBezTo>
                    <a:pt x="277" y="2282"/>
                    <a:pt x="347" y="2040"/>
                    <a:pt x="416" y="1832"/>
                  </a:cubicBezTo>
                  <a:cubicBezTo>
                    <a:pt x="658" y="1245"/>
                    <a:pt x="865" y="623"/>
                    <a:pt x="1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40"/>
            <p:cNvSpPr/>
            <p:nvPr/>
          </p:nvSpPr>
          <p:spPr>
            <a:xfrm>
              <a:off x="2935850" y="661515"/>
              <a:ext cx="24160" cy="24170"/>
            </a:xfrm>
            <a:custGeom>
              <a:avLst/>
              <a:gdLst/>
              <a:ahLst/>
              <a:cxnLst/>
              <a:rect l="l" t="t" r="r" b="b"/>
              <a:pathLst>
                <a:path w="2558" h="2559" extrusionOk="0">
                  <a:moveTo>
                    <a:pt x="2558" y="0"/>
                  </a:moveTo>
                  <a:cubicBezTo>
                    <a:pt x="2350" y="0"/>
                    <a:pt x="2316" y="173"/>
                    <a:pt x="2212" y="311"/>
                  </a:cubicBezTo>
                  <a:cubicBezTo>
                    <a:pt x="1867" y="692"/>
                    <a:pt x="1486" y="1037"/>
                    <a:pt x="1175" y="1487"/>
                  </a:cubicBezTo>
                  <a:cubicBezTo>
                    <a:pt x="795" y="1729"/>
                    <a:pt x="519" y="2143"/>
                    <a:pt x="104" y="2351"/>
                  </a:cubicBezTo>
                  <a:cubicBezTo>
                    <a:pt x="0" y="2420"/>
                    <a:pt x="69" y="2489"/>
                    <a:pt x="69" y="2558"/>
                  </a:cubicBezTo>
                  <a:cubicBezTo>
                    <a:pt x="104" y="2420"/>
                    <a:pt x="207" y="2420"/>
                    <a:pt x="311" y="2351"/>
                  </a:cubicBezTo>
                  <a:cubicBezTo>
                    <a:pt x="622" y="2109"/>
                    <a:pt x="1002" y="1867"/>
                    <a:pt x="1210" y="1487"/>
                  </a:cubicBezTo>
                  <a:cubicBezTo>
                    <a:pt x="1728" y="1141"/>
                    <a:pt x="2074" y="588"/>
                    <a:pt x="2489" y="139"/>
                  </a:cubicBezTo>
                  <a:cubicBezTo>
                    <a:pt x="2523" y="104"/>
                    <a:pt x="2523" y="35"/>
                    <a:pt x="2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40"/>
            <p:cNvSpPr/>
            <p:nvPr/>
          </p:nvSpPr>
          <p:spPr>
            <a:xfrm>
              <a:off x="2959680" y="66151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40"/>
            <p:cNvSpPr/>
            <p:nvPr/>
          </p:nvSpPr>
          <p:spPr>
            <a:xfrm>
              <a:off x="2906467" y="55737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40"/>
            <p:cNvSpPr/>
            <p:nvPr/>
          </p:nvSpPr>
          <p:spPr>
            <a:xfrm>
              <a:off x="2894387" y="5730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40"/>
            <p:cNvSpPr/>
            <p:nvPr/>
          </p:nvSpPr>
          <p:spPr>
            <a:xfrm>
              <a:off x="2894387" y="557374"/>
              <a:ext cx="12090" cy="15679"/>
            </a:xfrm>
            <a:custGeom>
              <a:avLst/>
              <a:gdLst/>
              <a:ahLst/>
              <a:cxnLst/>
              <a:rect l="l" t="t" r="r" b="b"/>
              <a:pathLst>
                <a:path w="1280" h="1660" extrusionOk="0">
                  <a:moveTo>
                    <a:pt x="1279" y="0"/>
                  </a:moveTo>
                  <a:cubicBezTo>
                    <a:pt x="1210" y="0"/>
                    <a:pt x="1175" y="35"/>
                    <a:pt x="1141" y="69"/>
                  </a:cubicBezTo>
                  <a:cubicBezTo>
                    <a:pt x="830" y="657"/>
                    <a:pt x="380" y="1141"/>
                    <a:pt x="0" y="1659"/>
                  </a:cubicBezTo>
                  <a:cubicBezTo>
                    <a:pt x="139" y="1659"/>
                    <a:pt x="208" y="1590"/>
                    <a:pt x="277" y="1486"/>
                  </a:cubicBezTo>
                  <a:cubicBezTo>
                    <a:pt x="519" y="1210"/>
                    <a:pt x="795" y="933"/>
                    <a:pt x="968" y="588"/>
                  </a:cubicBezTo>
                  <a:cubicBezTo>
                    <a:pt x="1072" y="380"/>
                    <a:pt x="1245" y="242"/>
                    <a:pt x="12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40"/>
            <p:cNvSpPr/>
            <p:nvPr/>
          </p:nvSpPr>
          <p:spPr>
            <a:xfrm>
              <a:off x="2887530" y="573043"/>
              <a:ext cx="6867" cy="8491"/>
            </a:xfrm>
            <a:custGeom>
              <a:avLst/>
              <a:gdLst/>
              <a:ahLst/>
              <a:cxnLst/>
              <a:rect l="l" t="t" r="r" b="b"/>
              <a:pathLst>
                <a:path w="727" h="899" extrusionOk="0">
                  <a:moveTo>
                    <a:pt x="726" y="0"/>
                  </a:moveTo>
                  <a:lnTo>
                    <a:pt x="726" y="0"/>
                  </a:lnTo>
                  <a:cubicBezTo>
                    <a:pt x="450" y="277"/>
                    <a:pt x="173" y="519"/>
                    <a:pt x="0" y="864"/>
                  </a:cubicBezTo>
                  <a:lnTo>
                    <a:pt x="35" y="899"/>
                  </a:lnTo>
                  <a:cubicBezTo>
                    <a:pt x="311" y="761"/>
                    <a:pt x="450" y="450"/>
                    <a:pt x="657" y="242"/>
                  </a:cubicBezTo>
                  <a:cubicBezTo>
                    <a:pt x="692" y="173"/>
                    <a:pt x="726" y="104"/>
                    <a:pt x="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40"/>
            <p:cNvSpPr/>
            <p:nvPr/>
          </p:nvSpPr>
          <p:spPr>
            <a:xfrm>
              <a:off x="2894387" y="5730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40"/>
            <p:cNvSpPr/>
            <p:nvPr/>
          </p:nvSpPr>
          <p:spPr>
            <a:xfrm>
              <a:off x="2698177" y="34647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40"/>
            <p:cNvSpPr/>
            <p:nvPr/>
          </p:nvSpPr>
          <p:spPr>
            <a:xfrm>
              <a:off x="2688062" y="3490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40"/>
            <p:cNvSpPr/>
            <p:nvPr/>
          </p:nvSpPr>
          <p:spPr>
            <a:xfrm>
              <a:off x="2874798" y="37487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40"/>
            <p:cNvSpPr/>
            <p:nvPr/>
          </p:nvSpPr>
          <p:spPr>
            <a:xfrm>
              <a:off x="2708302" y="34484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40"/>
            <p:cNvSpPr/>
            <p:nvPr/>
          </p:nvSpPr>
          <p:spPr>
            <a:xfrm>
              <a:off x="2675330" y="52831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40"/>
            <p:cNvSpPr/>
            <p:nvPr/>
          </p:nvSpPr>
          <p:spPr>
            <a:xfrm>
              <a:off x="2730177" y="651390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40"/>
            <p:cNvSpPr/>
            <p:nvPr/>
          </p:nvSpPr>
          <p:spPr>
            <a:xfrm>
              <a:off x="2692633" y="588382"/>
              <a:ext cx="0" cy="340"/>
            </a:xfrm>
            <a:custGeom>
              <a:avLst/>
              <a:gdLst/>
              <a:ahLst/>
              <a:cxnLst/>
              <a:rect l="l" t="t" r="r" b="b"/>
              <a:pathLst>
                <a:path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40"/>
            <p:cNvSpPr/>
            <p:nvPr/>
          </p:nvSpPr>
          <p:spPr>
            <a:xfrm>
              <a:off x="2741926" y="39413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40"/>
            <p:cNvSpPr/>
            <p:nvPr/>
          </p:nvSpPr>
          <p:spPr>
            <a:xfrm>
              <a:off x="2762167" y="42417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40"/>
            <p:cNvSpPr/>
            <p:nvPr/>
          </p:nvSpPr>
          <p:spPr>
            <a:xfrm>
              <a:off x="2921806" y="25538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35" y="70"/>
                    <a:pt x="1" y="104"/>
                    <a:pt x="1" y="173"/>
                  </a:cubicBezTo>
                  <a:cubicBezTo>
                    <a:pt x="70" y="139"/>
                    <a:pt x="35" y="70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40"/>
            <p:cNvSpPr/>
            <p:nvPr/>
          </p:nvSpPr>
          <p:spPr>
            <a:xfrm>
              <a:off x="2737024" y="34679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40"/>
            <p:cNvSpPr/>
            <p:nvPr/>
          </p:nvSpPr>
          <p:spPr>
            <a:xfrm>
              <a:off x="2743560" y="35006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40"/>
            <p:cNvSpPr/>
            <p:nvPr/>
          </p:nvSpPr>
          <p:spPr>
            <a:xfrm>
              <a:off x="2709927" y="4212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40"/>
            <p:cNvSpPr/>
            <p:nvPr/>
          </p:nvSpPr>
          <p:spPr>
            <a:xfrm>
              <a:off x="2736703" y="40785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40"/>
            <p:cNvSpPr/>
            <p:nvPr/>
          </p:nvSpPr>
          <p:spPr>
            <a:xfrm>
              <a:off x="2907770" y="5113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40"/>
            <p:cNvSpPr/>
            <p:nvPr/>
          </p:nvSpPr>
          <p:spPr>
            <a:xfrm>
              <a:off x="2722337" y="338637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40"/>
            <p:cNvSpPr/>
            <p:nvPr/>
          </p:nvSpPr>
          <p:spPr>
            <a:xfrm>
              <a:off x="2973715" y="51623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40"/>
            <p:cNvSpPr/>
            <p:nvPr/>
          </p:nvSpPr>
          <p:spPr>
            <a:xfrm>
              <a:off x="2824192" y="66445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40"/>
            <p:cNvSpPr/>
            <p:nvPr/>
          </p:nvSpPr>
          <p:spPr>
            <a:xfrm>
              <a:off x="2951520" y="59034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40"/>
            <p:cNvSpPr/>
            <p:nvPr/>
          </p:nvSpPr>
          <p:spPr>
            <a:xfrm>
              <a:off x="2898958" y="7111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40"/>
            <p:cNvSpPr/>
            <p:nvPr/>
          </p:nvSpPr>
          <p:spPr>
            <a:xfrm>
              <a:off x="2952171" y="25963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40"/>
            <p:cNvSpPr/>
            <p:nvPr/>
          </p:nvSpPr>
          <p:spPr>
            <a:xfrm>
              <a:off x="2956412" y="48097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40"/>
            <p:cNvSpPr/>
            <p:nvPr/>
          </p:nvSpPr>
          <p:spPr>
            <a:xfrm>
              <a:off x="2966858" y="27269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ubicBezTo>
                    <a:pt x="1" y="35"/>
                    <a:pt x="1" y="35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40"/>
            <p:cNvSpPr/>
            <p:nvPr/>
          </p:nvSpPr>
          <p:spPr>
            <a:xfrm>
              <a:off x="2970447" y="26681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40"/>
            <p:cNvSpPr/>
            <p:nvPr/>
          </p:nvSpPr>
          <p:spPr>
            <a:xfrm>
              <a:off x="2914628" y="528642"/>
              <a:ext cx="5554" cy="7518"/>
            </a:xfrm>
            <a:custGeom>
              <a:avLst/>
              <a:gdLst/>
              <a:ahLst/>
              <a:cxnLst/>
              <a:rect l="l" t="t" r="r" b="b"/>
              <a:pathLst>
                <a:path w="588" h="796" extrusionOk="0">
                  <a:moveTo>
                    <a:pt x="588" y="0"/>
                  </a:moveTo>
                  <a:cubicBezTo>
                    <a:pt x="242" y="173"/>
                    <a:pt x="208" y="553"/>
                    <a:pt x="0" y="795"/>
                  </a:cubicBezTo>
                  <a:cubicBezTo>
                    <a:pt x="69" y="761"/>
                    <a:pt x="173" y="795"/>
                    <a:pt x="208" y="692"/>
                  </a:cubicBezTo>
                  <a:cubicBezTo>
                    <a:pt x="346" y="450"/>
                    <a:pt x="450" y="242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40"/>
            <p:cNvSpPr/>
            <p:nvPr/>
          </p:nvSpPr>
          <p:spPr>
            <a:xfrm>
              <a:off x="2914297" y="53615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40"/>
            <p:cNvSpPr/>
            <p:nvPr/>
          </p:nvSpPr>
          <p:spPr>
            <a:xfrm>
              <a:off x="2960001" y="653675"/>
              <a:ext cx="6215" cy="7518"/>
            </a:xfrm>
            <a:custGeom>
              <a:avLst/>
              <a:gdLst/>
              <a:ahLst/>
              <a:cxnLst/>
              <a:rect l="l" t="t" r="r" b="b"/>
              <a:pathLst>
                <a:path w="658" h="796" extrusionOk="0">
                  <a:moveTo>
                    <a:pt x="623" y="1"/>
                  </a:moveTo>
                  <a:cubicBezTo>
                    <a:pt x="347" y="208"/>
                    <a:pt x="105" y="450"/>
                    <a:pt x="1" y="796"/>
                  </a:cubicBezTo>
                  <a:cubicBezTo>
                    <a:pt x="277" y="588"/>
                    <a:pt x="450" y="312"/>
                    <a:pt x="658" y="35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40"/>
            <p:cNvSpPr/>
            <p:nvPr/>
          </p:nvSpPr>
          <p:spPr>
            <a:xfrm>
              <a:off x="2960001" y="6611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1"/>
                  </a:cubicBezTo>
                  <a:cubicBezTo>
                    <a:pt x="1" y="1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40"/>
            <p:cNvSpPr/>
            <p:nvPr/>
          </p:nvSpPr>
          <p:spPr>
            <a:xfrm>
              <a:off x="2861084" y="593605"/>
              <a:ext cx="6215" cy="6215"/>
            </a:xfrm>
            <a:custGeom>
              <a:avLst/>
              <a:gdLst/>
              <a:ahLst/>
              <a:cxnLst/>
              <a:rect l="l" t="t" r="r" b="b"/>
              <a:pathLst>
                <a:path w="658" h="658" extrusionOk="0">
                  <a:moveTo>
                    <a:pt x="1" y="1"/>
                  </a:moveTo>
                  <a:cubicBezTo>
                    <a:pt x="104" y="312"/>
                    <a:pt x="381" y="485"/>
                    <a:pt x="657" y="658"/>
                  </a:cubicBezTo>
                  <a:cubicBezTo>
                    <a:pt x="485" y="416"/>
                    <a:pt x="243" y="243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40"/>
            <p:cNvSpPr/>
            <p:nvPr/>
          </p:nvSpPr>
          <p:spPr>
            <a:xfrm>
              <a:off x="2866959" y="59981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35" y="1"/>
                    <a:pt x="35" y="35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40"/>
            <p:cNvSpPr/>
            <p:nvPr/>
          </p:nvSpPr>
          <p:spPr>
            <a:xfrm>
              <a:off x="2861084" y="59328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40"/>
            <p:cNvSpPr/>
            <p:nvPr/>
          </p:nvSpPr>
          <p:spPr>
            <a:xfrm>
              <a:off x="2906467" y="549535"/>
              <a:ext cx="4250" cy="7518"/>
            </a:xfrm>
            <a:custGeom>
              <a:avLst/>
              <a:gdLst/>
              <a:ahLst/>
              <a:cxnLst/>
              <a:rect l="l" t="t" r="r" b="b"/>
              <a:pathLst>
                <a:path w="450" h="796" extrusionOk="0">
                  <a:moveTo>
                    <a:pt x="450" y="1"/>
                  </a:moveTo>
                  <a:lnTo>
                    <a:pt x="450" y="1"/>
                  </a:lnTo>
                  <a:cubicBezTo>
                    <a:pt x="242" y="242"/>
                    <a:pt x="69" y="484"/>
                    <a:pt x="0" y="796"/>
                  </a:cubicBezTo>
                  <a:cubicBezTo>
                    <a:pt x="242" y="588"/>
                    <a:pt x="346" y="277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40"/>
            <p:cNvSpPr/>
            <p:nvPr/>
          </p:nvSpPr>
          <p:spPr>
            <a:xfrm>
              <a:off x="2906467" y="55704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1"/>
                    <a:pt x="0" y="1"/>
                  </a:cubicBezTo>
                  <a:cubicBezTo>
                    <a:pt x="0" y="1"/>
                    <a:pt x="0" y="1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40"/>
            <p:cNvSpPr/>
            <p:nvPr/>
          </p:nvSpPr>
          <p:spPr>
            <a:xfrm>
              <a:off x="2836603" y="634748"/>
              <a:ext cx="1965" cy="6857"/>
            </a:xfrm>
            <a:custGeom>
              <a:avLst/>
              <a:gdLst/>
              <a:ahLst/>
              <a:cxnLst/>
              <a:rect l="l" t="t" r="r" b="b"/>
              <a:pathLst>
                <a:path w="208" h="726" extrusionOk="0">
                  <a:moveTo>
                    <a:pt x="173" y="0"/>
                  </a:moveTo>
                  <a:cubicBezTo>
                    <a:pt x="35" y="69"/>
                    <a:pt x="35" y="138"/>
                    <a:pt x="35" y="207"/>
                  </a:cubicBezTo>
                  <a:cubicBezTo>
                    <a:pt x="35" y="380"/>
                    <a:pt x="69" y="553"/>
                    <a:pt x="0" y="726"/>
                  </a:cubicBezTo>
                  <a:cubicBezTo>
                    <a:pt x="208" y="518"/>
                    <a:pt x="173" y="277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40"/>
            <p:cNvSpPr/>
            <p:nvPr/>
          </p:nvSpPr>
          <p:spPr>
            <a:xfrm>
              <a:off x="2836603" y="64159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40"/>
            <p:cNvSpPr/>
            <p:nvPr/>
          </p:nvSpPr>
          <p:spPr>
            <a:xfrm>
              <a:off x="2944663" y="517866"/>
              <a:ext cx="2947" cy="6545"/>
            </a:xfrm>
            <a:custGeom>
              <a:avLst/>
              <a:gdLst/>
              <a:ahLst/>
              <a:cxnLst/>
              <a:rect l="l" t="t" r="r" b="b"/>
              <a:pathLst>
                <a:path w="312" h="693" extrusionOk="0">
                  <a:moveTo>
                    <a:pt x="311" y="1"/>
                  </a:moveTo>
                  <a:lnTo>
                    <a:pt x="311" y="1"/>
                  </a:lnTo>
                  <a:cubicBezTo>
                    <a:pt x="208" y="208"/>
                    <a:pt x="104" y="450"/>
                    <a:pt x="0" y="692"/>
                  </a:cubicBezTo>
                  <a:cubicBezTo>
                    <a:pt x="242" y="519"/>
                    <a:pt x="277" y="277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40"/>
            <p:cNvSpPr/>
            <p:nvPr/>
          </p:nvSpPr>
          <p:spPr>
            <a:xfrm>
              <a:off x="2960332" y="58740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40"/>
            <p:cNvSpPr/>
            <p:nvPr/>
          </p:nvSpPr>
          <p:spPr>
            <a:xfrm>
              <a:off x="2951841" y="587409"/>
              <a:ext cx="8501" cy="2947"/>
            </a:xfrm>
            <a:custGeom>
              <a:avLst/>
              <a:gdLst/>
              <a:ahLst/>
              <a:cxnLst/>
              <a:rect l="l" t="t" r="r" b="b"/>
              <a:pathLst>
                <a:path w="900" h="312" extrusionOk="0">
                  <a:moveTo>
                    <a:pt x="899" y="0"/>
                  </a:moveTo>
                  <a:cubicBezTo>
                    <a:pt x="588" y="69"/>
                    <a:pt x="277" y="138"/>
                    <a:pt x="1" y="311"/>
                  </a:cubicBezTo>
                  <a:cubicBezTo>
                    <a:pt x="312" y="311"/>
                    <a:pt x="623" y="242"/>
                    <a:pt x="8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40"/>
            <p:cNvSpPr/>
            <p:nvPr/>
          </p:nvSpPr>
          <p:spPr>
            <a:xfrm>
              <a:off x="2857495" y="587730"/>
              <a:ext cx="3599" cy="5563"/>
            </a:xfrm>
            <a:custGeom>
              <a:avLst/>
              <a:gdLst/>
              <a:ahLst/>
              <a:cxnLst/>
              <a:rect l="l" t="t" r="r" b="b"/>
              <a:pathLst>
                <a:path w="381" h="589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243"/>
                    <a:pt x="139" y="485"/>
                    <a:pt x="381" y="588"/>
                  </a:cubicBezTo>
                  <a:cubicBezTo>
                    <a:pt x="381" y="312"/>
                    <a:pt x="139" y="2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40"/>
            <p:cNvSpPr/>
            <p:nvPr/>
          </p:nvSpPr>
          <p:spPr>
            <a:xfrm>
              <a:off x="2861084" y="59328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40"/>
            <p:cNvSpPr/>
            <p:nvPr/>
          </p:nvSpPr>
          <p:spPr>
            <a:xfrm>
              <a:off x="2983179" y="5746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40"/>
            <p:cNvSpPr/>
            <p:nvPr/>
          </p:nvSpPr>
          <p:spPr>
            <a:xfrm>
              <a:off x="2977956" y="550545"/>
              <a:ext cx="4260" cy="2588"/>
            </a:xfrm>
            <a:custGeom>
              <a:avLst/>
              <a:gdLst/>
              <a:ahLst/>
              <a:cxnLst/>
              <a:rect l="l" t="t" r="r" b="b"/>
              <a:pathLst>
                <a:path w="451" h="274" extrusionOk="0">
                  <a:moveTo>
                    <a:pt x="315" y="0"/>
                  </a:moveTo>
                  <a:cubicBezTo>
                    <a:pt x="165" y="0"/>
                    <a:pt x="83" y="137"/>
                    <a:pt x="1" y="274"/>
                  </a:cubicBezTo>
                  <a:cubicBezTo>
                    <a:pt x="139" y="170"/>
                    <a:pt x="312" y="101"/>
                    <a:pt x="450" y="32"/>
                  </a:cubicBezTo>
                  <a:cubicBezTo>
                    <a:pt x="400" y="10"/>
                    <a:pt x="355" y="0"/>
                    <a:pt x="3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40"/>
            <p:cNvSpPr/>
            <p:nvPr/>
          </p:nvSpPr>
          <p:spPr>
            <a:xfrm>
              <a:off x="2965885" y="648783"/>
              <a:ext cx="3599" cy="5233"/>
            </a:xfrm>
            <a:custGeom>
              <a:avLst/>
              <a:gdLst/>
              <a:ahLst/>
              <a:cxnLst/>
              <a:rect l="l" t="t" r="r" b="b"/>
              <a:pathLst>
                <a:path w="381" h="554" extrusionOk="0">
                  <a:moveTo>
                    <a:pt x="380" y="0"/>
                  </a:moveTo>
                  <a:lnTo>
                    <a:pt x="380" y="0"/>
                  </a:lnTo>
                  <a:cubicBezTo>
                    <a:pt x="207" y="139"/>
                    <a:pt x="69" y="277"/>
                    <a:pt x="0" y="519"/>
                  </a:cubicBezTo>
                  <a:lnTo>
                    <a:pt x="35" y="553"/>
                  </a:lnTo>
                  <a:cubicBezTo>
                    <a:pt x="207" y="381"/>
                    <a:pt x="346" y="208"/>
                    <a:pt x="3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40"/>
            <p:cNvSpPr/>
            <p:nvPr/>
          </p:nvSpPr>
          <p:spPr>
            <a:xfrm>
              <a:off x="2969474" y="64845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35"/>
                  </a:cubicBez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40"/>
            <p:cNvSpPr/>
            <p:nvPr/>
          </p:nvSpPr>
          <p:spPr>
            <a:xfrm>
              <a:off x="2968492" y="580873"/>
              <a:ext cx="4902" cy="2947"/>
            </a:xfrm>
            <a:custGeom>
              <a:avLst/>
              <a:gdLst/>
              <a:ahLst/>
              <a:cxnLst/>
              <a:rect l="l" t="t" r="r" b="b"/>
              <a:pathLst>
                <a:path w="519" h="312" extrusionOk="0">
                  <a:moveTo>
                    <a:pt x="519" y="1"/>
                  </a:moveTo>
                  <a:cubicBezTo>
                    <a:pt x="312" y="1"/>
                    <a:pt x="104" y="70"/>
                    <a:pt x="1" y="312"/>
                  </a:cubicBezTo>
                  <a:cubicBezTo>
                    <a:pt x="208" y="243"/>
                    <a:pt x="381" y="139"/>
                    <a:pt x="5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40"/>
            <p:cNvSpPr/>
            <p:nvPr/>
          </p:nvSpPr>
          <p:spPr>
            <a:xfrm>
              <a:off x="2968492" y="5838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40"/>
            <p:cNvSpPr/>
            <p:nvPr/>
          </p:nvSpPr>
          <p:spPr>
            <a:xfrm>
              <a:off x="2966537" y="273013"/>
              <a:ext cx="1634" cy="3929"/>
            </a:xfrm>
            <a:custGeom>
              <a:avLst/>
              <a:gdLst/>
              <a:ahLst/>
              <a:cxnLst/>
              <a:rect l="l" t="t" r="r" b="b"/>
              <a:pathLst>
                <a:path w="173" h="416" extrusionOk="0">
                  <a:moveTo>
                    <a:pt x="35" y="1"/>
                  </a:moveTo>
                  <a:cubicBezTo>
                    <a:pt x="0" y="139"/>
                    <a:pt x="35" y="312"/>
                    <a:pt x="173" y="416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40"/>
            <p:cNvSpPr/>
            <p:nvPr/>
          </p:nvSpPr>
          <p:spPr>
            <a:xfrm>
              <a:off x="2890467" y="704905"/>
              <a:ext cx="3599" cy="1341"/>
            </a:xfrm>
            <a:custGeom>
              <a:avLst/>
              <a:gdLst/>
              <a:ahLst/>
              <a:cxnLst/>
              <a:rect l="l" t="t" r="r" b="b"/>
              <a:pathLst>
                <a:path w="381" h="142" extrusionOk="0">
                  <a:moveTo>
                    <a:pt x="264" y="0"/>
                  </a:moveTo>
                  <a:cubicBezTo>
                    <a:pt x="203" y="0"/>
                    <a:pt x="147" y="30"/>
                    <a:pt x="104" y="73"/>
                  </a:cubicBezTo>
                  <a:cubicBezTo>
                    <a:pt x="104" y="73"/>
                    <a:pt x="0" y="73"/>
                    <a:pt x="70" y="142"/>
                  </a:cubicBezTo>
                  <a:cubicBezTo>
                    <a:pt x="173" y="107"/>
                    <a:pt x="277" y="73"/>
                    <a:pt x="381" y="38"/>
                  </a:cubicBezTo>
                  <a:cubicBezTo>
                    <a:pt x="341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40"/>
            <p:cNvSpPr/>
            <p:nvPr/>
          </p:nvSpPr>
          <p:spPr>
            <a:xfrm>
              <a:off x="2951189" y="5802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40"/>
            <p:cNvSpPr/>
            <p:nvPr/>
          </p:nvSpPr>
          <p:spPr>
            <a:xfrm>
              <a:off x="2947600" y="580222"/>
              <a:ext cx="3599" cy="3599"/>
            </a:xfrm>
            <a:custGeom>
              <a:avLst/>
              <a:gdLst/>
              <a:ahLst/>
              <a:cxnLst/>
              <a:rect l="l" t="t" r="r" b="b"/>
              <a:pathLst>
                <a:path w="381" h="381" extrusionOk="0">
                  <a:moveTo>
                    <a:pt x="381" y="1"/>
                  </a:moveTo>
                  <a:lnTo>
                    <a:pt x="381" y="1"/>
                  </a:lnTo>
                  <a:cubicBezTo>
                    <a:pt x="139" y="35"/>
                    <a:pt x="35" y="104"/>
                    <a:pt x="0" y="381"/>
                  </a:cubicBezTo>
                  <a:cubicBezTo>
                    <a:pt x="104" y="243"/>
                    <a:pt x="208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40"/>
            <p:cNvSpPr/>
            <p:nvPr/>
          </p:nvSpPr>
          <p:spPr>
            <a:xfrm>
              <a:off x="2873495" y="708522"/>
              <a:ext cx="3599" cy="1001"/>
            </a:xfrm>
            <a:custGeom>
              <a:avLst/>
              <a:gdLst/>
              <a:ahLst/>
              <a:cxnLst/>
              <a:rect l="l" t="t" r="r" b="b"/>
              <a:pathLst>
                <a:path w="381" h="106" extrusionOk="0">
                  <a:moveTo>
                    <a:pt x="380" y="1"/>
                  </a:moveTo>
                  <a:cubicBezTo>
                    <a:pt x="348" y="33"/>
                    <a:pt x="309" y="42"/>
                    <a:pt x="268" y="42"/>
                  </a:cubicBezTo>
                  <a:cubicBezTo>
                    <a:pt x="217" y="42"/>
                    <a:pt x="163" y="29"/>
                    <a:pt x="113" y="29"/>
                  </a:cubicBezTo>
                  <a:cubicBezTo>
                    <a:pt x="71" y="29"/>
                    <a:pt x="32" y="38"/>
                    <a:pt x="0" y="70"/>
                  </a:cubicBezTo>
                  <a:cubicBezTo>
                    <a:pt x="61" y="94"/>
                    <a:pt x="114" y="106"/>
                    <a:pt x="161" y="106"/>
                  </a:cubicBezTo>
                  <a:cubicBezTo>
                    <a:pt x="246" y="106"/>
                    <a:pt x="313" y="68"/>
                    <a:pt x="3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40"/>
            <p:cNvSpPr/>
            <p:nvPr/>
          </p:nvSpPr>
          <p:spPr>
            <a:xfrm>
              <a:off x="2726257" y="331780"/>
              <a:ext cx="2295" cy="2295"/>
            </a:xfrm>
            <a:custGeom>
              <a:avLst/>
              <a:gdLst/>
              <a:ahLst/>
              <a:cxnLst/>
              <a:rect l="l" t="t" r="r" b="b"/>
              <a:pathLst>
                <a:path w="243" h="243" extrusionOk="0">
                  <a:moveTo>
                    <a:pt x="242" y="1"/>
                  </a:moveTo>
                  <a:cubicBezTo>
                    <a:pt x="104" y="70"/>
                    <a:pt x="0" y="104"/>
                    <a:pt x="0" y="243"/>
                  </a:cubicBezTo>
                  <a:cubicBezTo>
                    <a:pt x="104" y="208"/>
                    <a:pt x="173" y="139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40"/>
            <p:cNvSpPr/>
            <p:nvPr/>
          </p:nvSpPr>
          <p:spPr>
            <a:xfrm>
              <a:off x="2877084" y="708201"/>
              <a:ext cx="3268" cy="387"/>
            </a:xfrm>
            <a:custGeom>
              <a:avLst/>
              <a:gdLst/>
              <a:ahLst/>
              <a:cxnLst/>
              <a:rect l="l" t="t" r="r" b="b"/>
              <a:pathLst>
                <a:path w="346" h="41" extrusionOk="0">
                  <a:moveTo>
                    <a:pt x="0" y="0"/>
                  </a:moveTo>
                  <a:cubicBezTo>
                    <a:pt x="60" y="20"/>
                    <a:pt x="132" y="40"/>
                    <a:pt x="201" y="40"/>
                  </a:cubicBezTo>
                  <a:cubicBezTo>
                    <a:pt x="252" y="40"/>
                    <a:pt x="302" y="29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40"/>
            <p:cNvSpPr/>
            <p:nvPr/>
          </p:nvSpPr>
          <p:spPr>
            <a:xfrm>
              <a:off x="2836272" y="641926"/>
              <a:ext cx="992" cy="3277"/>
            </a:xfrm>
            <a:custGeom>
              <a:avLst/>
              <a:gdLst/>
              <a:ahLst/>
              <a:cxnLst/>
              <a:rect l="l" t="t" r="r" b="b"/>
              <a:pathLst>
                <a:path w="105" h="347" extrusionOk="0">
                  <a:moveTo>
                    <a:pt x="35" y="0"/>
                  </a:moveTo>
                  <a:cubicBezTo>
                    <a:pt x="35" y="104"/>
                    <a:pt x="1" y="208"/>
                    <a:pt x="35" y="346"/>
                  </a:cubicBezTo>
                  <a:cubicBezTo>
                    <a:pt x="104" y="208"/>
                    <a:pt x="70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40"/>
            <p:cNvSpPr/>
            <p:nvPr/>
          </p:nvSpPr>
          <p:spPr>
            <a:xfrm>
              <a:off x="2836603" y="6419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40"/>
            <p:cNvSpPr/>
            <p:nvPr/>
          </p:nvSpPr>
          <p:spPr>
            <a:xfrm>
              <a:off x="2943029" y="584661"/>
              <a:ext cx="3277" cy="1936"/>
            </a:xfrm>
            <a:custGeom>
              <a:avLst/>
              <a:gdLst/>
              <a:ahLst/>
              <a:cxnLst/>
              <a:rect l="l" t="t" r="r" b="b"/>
              <a:pathLst>
                <a:path w="347" h="205" extrusionOk="0">
                  <a:moveTo>
                    <a:pt x="291" y="0"/>
                  </a:moveTo>
                  <a:cubicBezTo>
                    <a:pt x="187" y="0"/>
                    <a:pt x="119" y="153"/>
                    <a:pt x="0" y="153"/>
                  </a:cubicBezTo>
                  <a:cubicBezTo>
                    <a:pt x="35" y="187"/>
                    <a:pt x="70" y="205"/>
                    <a:pt x="104" y="205"/>
                  </a:cubicBezTo>
                  <a:cubicBezTo>
                    <a:pt x="139" y="205"/>
                    <a:pt x="173" y="187"/>
                    <a:pt x="208" y="153"/>
                  </a:cubicBezTo>
                  <a:cubicBezTo>
                    <a:pt x="242" y="118"/>
                    <a:pt x="312" y="49"/>
                    <a:pt x="346" y="15"/>
                  </a:cubicBezTo>
                  <a:cubicBezTo>
                    <a:pt x="326" y="5"/>
                    <a:pt x="308" y="0"/>
                    <a:pt x="2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40"/>
            <p:cNvSpPr/>
            <p:nvPr/>
          </p:nvSpPr>
          <p:spPr>
            <a:xfrm>
              <a:off x="2897645" y="702317"/>
              <a:ext cx="2295" cy="1643"/>
            </a:xfrm>
            <a:custGeom>
              <a:avLst/>
              <a:gdLst/>
              <a:ahLst/>
              <a:cxnLst/>
              <a:rect l="l" t="t" r="r" b="b"/>
              <a:pathLst>
                <a:path w="243" h="174" extrusionOk="0">
                  <a:moveTo>
                    <a:pt x="208" y="1"/>
                  </a:moveTo>
                  <a:cubicBezTo>
                    <a:pt x="105" y="1"/>
                    <a:pt x="1" y="1"/>
                    <a:pt x="105" y="174"/>
                  </a:cubicBezTo>
                  <a:cubicBezTo>
                    <a:pt x="105" y="105"/>
                    <a:pt x="243" y="10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40"/>
            <p:cNvSpPr/>
            <p:nvPr/>
          </p:nvSpPr>
          <p:spPr>
            <a:xfrm>
              <a:off x="2943359" y="524723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38" y="1"/>
                  </a:moveTo>
                  <a:cubicBezTo>
                    <a:pt x="69" y="104"/>
                    <a:pt x="0" y="173"/>
                    <a:pt x="0" y="312"/>
                  </a:cubicBezTo>
                  <a:cubicBezTo>
                    <a:pt x="138" y="243"/>
                    <a:pt x="138" y="104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40"/>
            <p:cNvSpPr/>
            <p:nvPr/>
          </p:nvSpPr>
          <p:spPr>
            <a:xfrm>
              <a:off x="2944663" y="52440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40"/>
            <p:cNvSpPr/>
            <p:nvPr/>
          </p:nvSpPr>
          <p:spPr>
            <a:xfrm>
              <a:off x="2839861" y="707219"/>
              <a:ext cx="2626" cy="661"/>
            </a:xfrm>
            <a:custGeom>
              <a:avLst/>
              <a:gdLst/>
              <a:ahLst/>
              <a:cxnLst/>
              <a:rect l="l" t="t" r="r" b="b"/>
              <a:pathLst>
                <a:path w="278" h="70" extrusionOk="0">
                  <a:moveTo>
                    <a:pt x="277" y="0"/>
                  </a:moveTo>
                  <a:lnTo>
                    <a:pt x="277" y="0"/>
                  </a:lnTo>
                  <a:cubicBezTo>
                    <a:pt x="208" y="35"/>
                    <a:pt x="105" y="0"/>
                    <a:pt x="1" y="70"/>
                  </a:cubicBezTo>
                  <a:cubicBezTo>
                    <a:pt x="139" y="70"/>
                    <a:pt x="208" y="7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40"/>
            <p:cNvSpPr/>
            <p:nvPr/>
          </p:nvSpPr>
          <p:spPr>
            <a:xfrm>
              <a:off x="2977304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40"/>
            <p:cNvSpPr/>
            <p:nvPr/>
          </p:nvSpPr>
          <p:spPr>
            <a:xfrm>
              <a:off x="2977304" y="511585"/>
              <a:ext cx="2295" cy="2050"/>
            </a:xfrm>
            <a:custGeom>
              <a:avLst/>
              <a:gdLst/>
              <a:ahLst/>
              <a:cxnLst/>
              <a:rect l="l" t="t" r="r" b="b"/>
              <a:pathLst>
                <a:path w="243" h="217" extrusionOk="0">
                  <a:moveTo>
                    <a:pt x="179" y="0"/>
                  </a:moveTo>
                  <a:cubicBezTo>
                    <a:pt x="82" y="0"/>
                    <a:pt x="30" y="72"/>
                    <a:pt x="1" y="216"/>
                  </a:cubicBezTo>
                  <a:cubicBezTo>
                    <a:pt x="105" y="182"/>
                    <a:pt x="174" y="78"/>
                    <a:pt x="243" y="9"/>
                  </a:cubicBezTo>
                  <a:cubicBezTo>
                    <a:pt x="220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40"/>
            <p:cNvSpPr/>
            <p:nvPr/>
          </p:nvSpPr>
          <p:spPr>
            <a:xfrm>
              <a:off x="2979921" y="5113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40"/>
            <p:cNvSpPr/>
            <p:nvPr/>
          </p:nvSpPr>
          <p:spPr>
            <a:xfrm>
              <a:off x="2941725" y="58838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40"/>
            <p:cNvSpPr/>
            <p:nvPr/>
          </p:nvSpPr>
          <p:spPr>
            <a:xfrm>
              <a:off x="2940412" y="588382"/>
              <a:ext cx="1322" cy="992"/>
            </a:xfrm>
            <a:custGeom>
              <a:avLst/>
              <a:gdLst/>
              <a:ahLst/>
              <a:cxnLst/>
              <a:rect l="l" t="t" r="r" b="b"/>
              <a:pathLst>
                <a:path w="140" h="105" extrusionOk="0">
                  <a:moveTo>
                    <a:pt x="139" y="1"/>
                  </a:moveTo>
                  <a:cubicBezTo>
                    <a:pt x="70" y="1"/>
                    <a:pt x="1" y="35"/>
                    <a:pt x="1" y="104"/>
                  </a:cubicBezTo>
                  <a:cubicBezTo>
                    <a:pt x="36" y="70"/>
                    <a:pt x="105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40"/>
            <p:cNvSpPr/>
            <p:nvPr/>
          </p:nvSpPr>
          <p:spPr>
            <a:xfrm>
              <a:off x="2960653" y="585445"/>
              <a:ext cx="2626" cy="1974"/>
            </a:xfrm>
            <a:custGeom>
              <a:avLst/>
              <a:gdLst/>
              <a:ahLst/>
              <a:cxnLst/>
              <a:rect l="l" t="t" r="r" b="b"/>
              <a:pathLst>
                <a:path w="278" h="209" extrusionOk="0">
                  <a:moveTo>
                    <a:pt x="243" y="1"/>
                  </a:moveTo>
                  <a:lnTo>
                    <a:pt x="243" y="1"/>
                  </a:lnTo>
                  <a:cubicBezTo>
                    <a:pt x="208" y="104"/>
                    <a:pt x="70" y="104"/>
                    <a:pt x="1" y="208"/>
                  </a:cubicBezTo>
                  <a:cubicBezTo>
                    <a:pt x="139" y="208"/>
                    <a:pt x="278" y="208"/>
                    <a:pt x="2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40"/>
            <p:cNvSpPr/>
            <p:nvPr/>
          </p:nvSpPr>
          <p:spPr>
            <a:xfrm>
              <a:off x="2962939" y="58544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40"/>
            <p:cNvSpPr/>
            <p:nvPr/>
          </p:nvSpPr>
          <p:spPr>
            <a:xfrm>
              <a:off x="2960653" y="5874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40"/>
            <p:cNvSpPr/>
            <p:nvPr/>
          </p:nvSpPr>
          <p:spPr>
            <a:xfrm>
              <a:off x="2968162" y="58381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40"/>
            <p:cNvSpPr/>
            <p:nvPr/>
          </p:nvSpPr>
          <p:spPr>
            <a:xfrm>
              <a:off x="2824522" y="6615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40"/>
            <p:cNvSpPr/>
            <p:nvPr/>
          </p:nvSpPr>
          <p:spPr>
            <a:xfrm>
              <a:off x="2824522" y="658898"/>
              <a:ext cx="2295" cy="2626"/>
            </a:xfrm>
            <a:custGeom>
              <a:avLst/>
              <a:gdLst/>
              <a:ahLst/>
              <a:cxnLst/>
              <a:rect l="l" t="t" r="r" b="b"/>
              <a:pathLst>
                <a:path w="243" h="278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39" y="105"/>
                    <a:pt x="104" y="208"/>
                    <a:pt x="0" y="277"/>
                  </a:cubicBezTo>
                  <a:cubicBezTo>
                    <a:pt x="208" y="277"/>
                    <a:pt x="242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40"/>
            <p:cNvSpPr/>
            <p:nvPr/>
          </p:nvSpPr>
          <p:spPr>
            <a:xfrm>
              <a:off x="2826156" y="6585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40"/>
            <p:cNvSpPr/>
            <p:nvPr/>
          </p:nvSpPr>
          <p:spPr>
            <a:xfrm>
              <a:off x="2971760" y="2700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40"/>
            <p:cNvSpPr/>
            <p:nvPr/>
          </p:nvSpPr>
          <p:spPr>
            <a:xfrm>
              <a:off x="2970447" y="267139"/>
              <a:ext cx="1643" cy="2947"/>
            </a:xfrm>
            <a:custGeom>
              <a:avLst/>
              <a:gdLst/>
              <a:ahLst/>
              <a:cxnLst/>
              <a:rect l="l" t="t" r="r" b="b"/>
              <a:pathLst>
                <a:path w="174" h="312" extrusionOk="0">
                  <a:moveTo>
                    <a:pt x="1" y="1"/>
                  </a:moveTo>
                  <a:cubicBezTo>
                    <a:pt x="1" y="104"/>
                    <a:pt x="70" y="208"/>
                    <a:pt x="139" y="312"/>
                  </a:cubicBezTo>
                  <a:cubicBezTo>
                    <a:pt x="174" y="174"/>
                    <a:pt x="10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40"/>
            <p:cNvSpPr/>
            <p:nvPr/>
          </p:nvSpPr>
          <p:spPr>
            <a:xfrm>
              <a:off x="2970447" y="26681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40"/>
            <p:cNvSpPr/>
            <p:nvPr/>
          </p:nvSpPr>
          <p:spPr>
            <a:xfrm>
              <a:off x="2931931" y="318397"/>
              <a:ext cx="1643" cy="1209"/>
            </a:xfrm>
            <a:custGeom>
              <a:avLst/>
              <a:gdLst/>
              <a:ahLst/>
              <a:cxnLst/>
              <a:rect l="l" t="t" r="r" b="b"/>
              <a:pathLst>
                <a:path w="174" h="128" extrusionOk="0">
                  <a:moveTo>
                    <a:pt x="104" y="0"/>
                  </a:moveTo>
                  <a:cubicBezTo>
                    <a:pt x="78" y="0"/>
                    <a:pt x="52" y="18"/>
                    <a:pt x="35" y="35"/>
                  </a:cubicBezTo>
                  <a:lnTo>
                    <a:pt x="0" y="35"/>
                  </a:lnTo>
                  <a:cubicBezTo>
                    <a:pt x="27" y="61"/>
                    <a:pt x="33" y="127"/>
                    <a:pt x="80" y="127"/>
                  </a:cubicBezTo>
                  <a:cubicBezTo>
                    <a:pt x="95" y="127"/>
                    <a:pt x="114" y="121"/>
                    <a:pt x="139" y="104"/>
                  </a:cubicBezTo>
                  <a:cubicBezTo>
                    <a:pt x="139" y="104"/>
                    <a:pt x="173" y="70"/>
                    <a:pt x="173" y="70"/>
                  </a:cubicBezTo>
                  <a:cubicBezTo>
                    <a:pt x="156" y="18"/>
                    <a:pt x="13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40"/>
            <p:cNvSpPr/>
            <p:nvPr/>
          </p:nvSpPr>
          <p:spPr>
            <a:xfrm>
              <a:off x="2951520" y="577284"/>
              <a:ext cx="2295" cy="1643"/>
            </a:xfrm>
            <a:custGeom>
              <a:avLst/>
              <a:gdLst/>
              <a:ahLst/>
              <a:cxnLst/>
              <a:rect l="l" t="t" r="r" b="b"/>
              <a:pathLst>
                <a:path w="243" h="174" extrusionOk="0">
                  <a:moveTo>
                    <a:pt x="242" y="1"/>
                  </a:moveTo>
                  <a:cubicBezTo>
                    <a:pt x="104" y="1"/>
                    <a:pt x="35" y="70"/>
                    <a:pt x="0" y="173"/>
                  </a:cubicBezTo>
                  <a:cubicBezTo>
                    <a:pt x="138" y="173"/>
                    <a:pt x="138" y="35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40"/>
            <p:cNvSpPr/>
            <p:nvPr/>
          </p:nvSpPr>
          <p:spPr>
            <a:xfrm>
              <a:off x="2951520" y="57891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40"/>
            <p:cNvSpPr/>
            <p:nvPr/>
          </p:nvSpPr>
          <p:spPr>
            <a:xfrm>
              <a:off x="2724292" y="33536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40"/>
            <p:cNvSpPr/>
            <p:nvPr/>
          </p:nvSpPr>
          <p:spPr>
            <a:xfrm>
              <a:off x="2723641" y="335369"/>
              <a:ext cx="992" cy="2626"/>
            </a:xfrm>
            <a:custGeom>
              <a:avLst/>
              <a:gdLst/>
              <a:ahLst/>
              <a:cxnLst/>
              <a:rect l="l" t="t" r="r" b="b"/>
              <a:pathLst>
                <a:path w="105" h="278" extrusionOk="0">
                  <a:moveTo>
                    <a:pt x="70" y="1"/>
                  </a:moveTo>
                  <a:cubicBezTo>
                    <a:pt x="70" y="105"/>
                    <a:pt x="1" y="174"/>
                    <a:pt x="1" y="277"/>
                  </a:cubicBezTo>
                  <a:cubicBezTo>
                    <a:pt x="1" y="174"/>
                    <a:pt x="104" y="10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40"/>
            <p:cNvSpPr/>
            <p:nvPr/>
          </p:nvSpPr>
          <p:spPr>
            <a:xfrm>
              <a:off x="2723641" y="33798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40"/>
            <p:cNvSpPr/>
            <p:nvPr/>
          </p:nvSpPr>
          <p:spPr>
            <a:xfrm>
              <a:off x="2940743" y="531249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1"/>
                  </a:moveTo>
                  <a:cubicBezTo>
                    <a:pt x="1" y="1"/>
                    <a:pt x="1" y="70"/>
                    <a:pt x="1" y="174"/>
                  </a:cubicBezTo>
                  <a:cubicBezTo>
                    <a:pt x="104" y="139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40"/>
            <p:cNvSpPr/>
            <p:nvPr/>
          </p:nvSpPr>
          <p:spPr>
            <a:xfrm>
              <a:off x="2939109" y="534187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70" y="1"/>
                  </a:moveTo>
                  <a:cubicBezTo>
                    <a:pt x="70" y="36"/>
                    <a:pt x="35" y="70"/>
                    <a:pt x="1" y="105"/>
                  </a:cubicBezTo>
                  <a:cubicBezTo>
                    <a:pt x="1" y="105"/>
                    <a:pt x="1" y="139"/>
                    <a:pt x="35" y="174"/>
                  </a:cubicBezTo>
                  <a:lnTo>
                    <a:pt x="104" y="105"/>
                  </a:lnTo>
                  <a:cubicBezTo>
                    <a:pt x="104" y="70"/>
                    <a:pt x="104" y="36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40"/>
            <p:cNvSpPr/>
            <p:nvPr/>
          </p:nvSpPr>
          <p:spPr>
            <a:xfrm>
              <a:off x="2969474" y="646167"/>
              <a:ext cx="1965" cy="2295"/>
            </a:xfrm>
            <a:custGeom>
              <a:avLst/>
              <a:gdLst/>
              <a:ahLst/>
              <a:cxnLst/>
              <a:rect l="l" t="t" r="r" b="b"/>
              <a:pathLst>
                <a:path w="208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104" y="70"/>
                    <a:pt x="0" y="139"/>
                    <a:pt x="35" y="243"/>
                  </a:cubicBezTo>
                  <a:cubicBezTo>
                    <a:pt x="139" y="208"/>
                    <a:pt x="208" y="104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40"/>
            <p:cNvSpPr/>
            <p:nvPr/>
          </p:nvSpPr>
          <p:spPr>
            <a:xfrm>
              <a:off x="2969796" y="64845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40"/>
            <p:cNvSpPr/>
            <p:nvPr/>
          </p:nvSpPr>
          <p:spPr>
            <a:xfrm>
              <a:off x="2933565" y="685580"/>
              <a:ext cx="2616" cy="1133"/>
            </a:xfrm>
            <a:custGeom>
              <a:avLst/>
              <a:gdLst/>
              <a:ahLst/>
              <a:cxnLst/>
              <a:rect l="l" t="t" r="r" b="b"/>
              <a:pathLst>
                <a:path w="277" h="120" extrusionOk="0">
                  <a:moveTo>
                    <a:pt x="220" y="1"/>
                  </a:moveTo>
                  <a:cubicBezTo>
                    <a:pt x="136" y="1"/>
                    <a:pt x="57" y="57"/>
                    <a:pt x="0" y="114"/>
                  </a:cubicBezTo>
                  <a:cubicBezTo>
                    <a:pt x="12" y="118"/>
                    <a:pt x="23" y="119"/>
                    <a:pt x="33" y="119"/>
                  </a:cubicBezTo>
                  <a:cubicBezTo>
                    <a:pt x="120" y="119"/>
                    <a:pt x="184" y="10"/>
                    <a:pt x="277" y="10"/>
                  </a:cubicBezTo>
                  <a:cubicBezTo>
                    <a:pt x="258" y="4"/>
                    <a:pt x="239" y="1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40"/>
            <p:cNvSpPr/>
            <p:nvPr/>
          </p:nvSpPr>
          <p:spPr>
            <a:xfrm>
              <a:off x="2933565" y="68664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40"/>
            <p:cNvSpPr/>
            <p:nvPr/>
          </p:nvSpPr>
          <p:spPr>
            <a:xfrm>
              <a:off x="2846397" y="706567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69" y="0"/>
                  </a:moveTo>
                  <a:cubicBezTo>
                    <a:pt x="35" y="0"/>
                    <a:pt x="0" y="0"/>
                    <a:pt x="0" y="35"/>
                  </a:cubicBezTo>
                  <a:cubicBezTo>
                    <a:pt x="0" y="35"/>
                    <a:pt x="0" y="69"/>
                    <a:pt x="35" y="69"/>
                  </a:cubicBezTo>
                  <a:cubicBezTo>
                    <a:pt x="69" y="69"/>
                    <a:pt x="69" y="35"/>
                    <a:pt x="104" y="35"/>
                  </a:cubicBezTo>
                  <a:cubicBezTo>
                    <a:pt x="104" y="0"/>
                    <a:pt x="104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40"/>
            <p:cNvSpPr/>
            <p:nvPr/>
          </p:nvSpPr>
          <p:spPr>
            <a:xfrm>
              <a:off x="2978938" y="27334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cubicBezTo>
                    <a:pt x="1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40"/>
            <p:cNvSpPr/>
            <p:nvPr/>
          </p:nvSpPr>
          <p:spPr>
            <a:xfrm>
              <a:off x="2887851" y="706888"/>
              <a:ext cx="671" cy="9"/>
            </a:xfrm>
            <a:custGeom>
              <a:avLst/>
              <a:gdLst/>
              <a:ahLst/>
              <a:cxnLst/>
              <a:rect l="l" t="t" r="r" b="b"/>
              <a:pathLst>
                <a:path w="7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36" y="1"/>
                    <a:pt x="70" y="1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40"/>
            <p:cNvSpPr/>
            <p:nvPr/>
          </p:nvSpPr>
          <p:spPr>
            <a:xfrm>
              <a:off x="2896994" y="703630"/>
              <a:ext cx="1643" cy="416"/>
            </a:xfrm>
            <a:custGeom>
              <a:avLst/>
              <a:gdLst/>
              <a:ahLst/>
              <a:cxnLst/>
              <a:rect l="l" t="t" r="r" b="b"/>
              <a:pathLst>
                <a:path w="174" h="44" extrusionOk="0">
                  <a:moveTo>
                    <a:pt x="1" y="0"/>
                  </a:moveTo>
                  <a:cubicBezTo>
                    <a:pt x="18" y="35"/>
                    <a:pt x="35" y="43"/>
                    <a:pt x="53" y="43"/>
                  </a:cubicBezTo>
                  <a:cubicBezTo>
                    <a:pt x="70" y="43"/>
                    <a:pt x="87" y="35"/>
                    <a:pt x="104" y="35"/>
                  </a:cubicBezTo>
                  <a:lnTo>
                    <a:pt x="174" y="35"/>
                  </a:lnTo>
                  <a:cubicBezTo>
                    <a:pt x="139" y="35"/>
                    <a:pt x="139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40"/>
            <p:cNvSpPr/>
            <p:nvPr/>
          </p:nvSpPr>
          <p:spPr>
            <a:xfrm>
              <a:off x="2833986" y="6850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40"/>
            <p:cNvSpPr/>
            <p:nvPr/>
          </p:nvSpPr>
          <p:spPr>
            <a:xfrm>
              <a:off x="2833335" y="68534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1"/>
                  </a:moveTo>
                  <a:cubicBezTo>
                    <a:pt x="35" y="1"/>
                    <a:pt x="1" y="35"/>
                    <a:pt x="1" y="70"/>
                  </a:cubicBezTo>
                  <a:cubicBezTo>
                    <a:pt x="1" y="70"/>
                    <a:pt x="35" y="104"/>
                    <a:pt x="35" y="104"/>
                  </a:cubicBezTo>
                  <a:cubicBezTo>
                    <a:pt x="70" y="70"/>
                    <a:pt x="70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40"/>
            <p:cNvSpPr/>
            <p:nvPr/>
          </p:nvSpPr>
          <p:spPr>
            <a:xfrm>
              <a:off x="2975670" y="513625"/>
              <a:ext cx="1643" cy="1313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174" y="0"/>
                  </a:moveTo>
                  <a:cubicBezTo>
                    <a:pt x="70" y="0"/>
                    <a:pt x="36" y="69"/>
                    <a:pt x="1" y="139"/>
                  </a:cubicBezTo>
                  <a:cubicBezTo>
                    <a:pt x="105" y="139"/>
                    <a:pt x="139" y="104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40"/>
            <p:cNvSpPr/>
            <p:nvPr/>
          </p:nvSpPr>
          <p:spPr>
            <a:xfrm>
              <a:off x="2975670" y="5149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40"/>
            <p:cNvSpPr/>
            <p:nvPr/>
          </p:nvSpPr>
          <p:spPr>
            <a:xfrm>
              <a:off x="2985465" y="61352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40"/>
            <p:cNvSpPr/>
            <p:nvPr/>
          </p:nvSpPr>
          <p:spPr>
            <a:xfrm>
              <a:off x="2984813" y="613846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70" y="1"/>
                  </a:moveTo>
                  <a:cubicBezTo>
                    <a:pt x="1" y="1"/>
                    <a:pt x="1" y="35"/>
                    <a:pt x="1" y="70"/>
                  </a:cubicBezTo>
                  <a:cubicBezTo>
                    <a:pt x="1" y="105"/>
                    <a:pt x="35" y="105"/>
                    <a:pt x="70" y="105"/>
                  </a:cubicBezTo>
                  <a:cubicBezTo>
                    <a:pt x="70" y="70"/>
                    <a:pt x="10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40"/>
            <p:cNvSpPr/>
            <p:nvPr/>
          </p:nvSpPr>
          <p:spPr>
            <a:xfrm>
              <a:off x="2862387" y="609605"/>
              <a:ext cx="1322" cy="2295"/>
            </a:xfrm>
            <a:custGeom>
              <a:avLst/>
              <a:gdLst/>
              <a:ahLst/>
              <a:cxnLst/>
              <a:rect l="l" t="t" r="r" b="b"/>
              <a:pathLst>
                <a:path w="140" h="243" extrusionOk="0">
                  <a:moveTo>
                    <a:pt x="105" y="1"/>
                  </a:moveTo>
                  <a:cubicBezTo>
                    <a:pt x="1" y="70"/>
                    <a:pt x="35" y="139"/>
                    <a:pt x="70" y="242"/>
                  </a:cubicBezTo>
                  <a:cubicBezTo>
                    <a:pt x="70" y="173"/>
                    <a:pt x="105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40"/>
            <p:cNvSpPr/>
            <p:nvPr/>
          </p:nvSpPr>
          <p:spPr>
            <a:xfrm>
              <a:off x="2863049" y="611891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40"/>
            <p:cNvSpPr/>
            <p:nvPr/>
          </p:nvSpPr>
          <p:spPr>
            <a:xfrm>
              <a:off x="2864352" y="60568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40"/>
            <p:cNvSpPr/>
            <p:nvPr/>
          </p:nvSpPr>
          <p:spPr>
            <a:xfrm>
              <a:off x="2977956" y="592953"/>
              <a:ext cx="1322" cy="586"/>
            </a:xfrm>
            <a:custGeom>
              <a:avLst/>
              <a:gdLst/>
              <a:ahLst/>
              <a:cxnLst/>
              <a:rect l="l" t="t" r="r" b="b"/>
              <a:pathLst>
                <a:path w="140" h="62" extrusionOk="0">
                  <a:moveTo>
                    <a:pt x="105" y="1"/>
                  </a:moveTo>
                  <a:cubicBezTo>
                    <a:pt x="70" y="1"/>
                    <a:pt x="36" y="1"/>
                    <a:pt x="1" y="35"/>
                  </a:cubicBezTo>
                  <a:cubicBezTo>
                    <a:pt x="18" y="53"/>
                    <a:pt x="44" y="61"/>
                    <a:pt x="70" y="61"/>
                  </a:cubicBezTo>
                  <a:cubicBezTo>
                    <a:pt x="96" y="61"/>
                    <a:pt x="122" y="53"/>
                    <a:pt x="139" y="35"/>
                  </a:cubicBezTo>
                  <a:cubicBezTo>
                    <a:pt x="139" y="35"/>
                    <a:pt x="139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40"/>
            <p:cNvSpPr/>
            <p:nvPr/>
          </p:nvSpPr>
          <p:spPr>
            <a:xfrm>
              <a:off x="2824522" y="6615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40"/>
            <p:cNvSpPr/>
            <p:nvPr/>
          </p:nvSpPr>
          <p:spPr>
            <a:xfrm>
              <a:off x="2823871" y="661515"/>
              <a:ext cx="1634" cy="2616"/>
            </a:xfrm>
            <a:custGeom>
              <a:avLst/>
              <a:gdLst/>
              <a:ahLst/>
              <a:cxnLst/>
              <a:rect l="l" t="t" r="r" b="b"/>
              <a:pathLst>
                <a:path w="173" h="277" extrusionOk="0">
                  <a:moveTo>
                    <a:pt x="69" y="0"/>
                  </a:moveTo>
                  <a:lnTo>
                    <a:pt x="69" y="0"/>
                  </a:lnTo>
                  <a:cubicBezTo>
                    <a:pt x="104" y="104"/>
                    <a:pt x="0" y="173"/>
                    <a:pt x="35" y="277"/>
                  </a:cubicBezTo>
                  <a:cubicBezTo>
                    <a:pt x="173" y="208"/>
                    <a:pt x="104" y="104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40"/>
            <p:cNvSpPr/>
            <p:nvPr/>
          </p:nvSpPr>
          <p:spPr>
            <a:xfrm>
              <a:off x="2824192" y="66412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40"/>
            <p:cNvSpPr/>
            <p:nvPr/>
          </p:nvSpPr>
          <p:spPr>
            <a:xfrm>
              <a:off x="2960983" y="567169"/>
              <a:ext cx="1530" cy="1162"/>
            </a:xfrm>
            <a:custGeom>
              <a:avLst/>
              <a:gdLst/>
              <a:ahLst/>
              <a:cxnLst/>
              <a:rect l="l" t="t" r="r" b="b"/>
              <a:pathLst>
                <a:path w="162" h="123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04" y="35"/>
                    <a:pt x="70" y="104"/>
                    <a:pt x="1" y="104"/>
                  </a:cubicBezTo>
                  <a:cubicBezTo>
                    <a:pt x="35" y="115"/>
                    <a:pt x="66" y="123"/>
                    <a:pt x="90" y="123"/>
                  </a:cubicBezTo>
                  <a:cubicBezTo>
                    <a:pt x="139" y="123"/>
                    <a:pt x="162" y="92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40"/>
            <p:cNvSpPr/>
            <p:nvPr/>
          </p:nvSpPr>
          <p:spPr>
            <a:xfrm>
              <a:off x="2960983" y="5681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40"/>
            <p:cNvSpPr/>
            <p:nvPr/>
          </p:nvSpPr>
          <p:spPr>
            <a:xfrm>
              <a:off x="2923770" y="342557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0"/>
                    <a:pt x="0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40"/>
            <p:cNvSpPr/>
            <p:nvPr/>
          </p:nvSpPr>
          <p:spPr>
            <a:xfrm>
              <a:off x="2923109" y="342557"/>
              <a:ext cx="671" cy="472"/>
            </a:xfrm>
            <a:custGeom>
              <a:avLst/>
              <a:gdLst/>
              <a:ahLst/>
              <a:cxnLst/>
              <a:rect l="l" t="t" r="r" b="b"/>
              <a:pathLst>
                <a:path w="71" h="50" extrusionOk="0">
                  <a:moveTo>
                    <a:pt x="1" y="0"/>
                  </a:moveTo>
                  <a:lnTo>
                    <a:pt x="1" y="35"/>
                  </a:lnTo>
                  <a:cubicBezTo>
                    <a:pt x="11" y="45"/>
                    <a:pt x="18" y="49"/>
                    <a:pt x="24" y="49"/>
                  </a:cubicBezTo>
                  <a:cubicBezTo>
                    <a:pt x="39" y="49"/>
                    <a:pt x="46" y="2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40"/>
            <p:cNvSpPr/>
            <p:nvPr/>
          </p:nvSpPr>
          <p:spPr>
            <a:xfrm>
              <a:off x="2971760" y="2700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lnTo>
                    <a:pt x="35" y="1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40"/>
            <p:cNvSpPr/>
            <p:nvPr/>
          </p:nvSpPr>
          <p:spPr>
            <a:xfrm>
              <a:off x="2972081" y="270076"/>
              <a:ext cx="340" cy="434"/>
            </a:xfrm>
            <a:custGeom>
              <a:avLst/>
              <a:gdLst/>
              <a:ahLst/>
              <a:cxnLst/>
              <a:rect l="l" t="t" r="r" b="b"/>
              <a:pathLst>
                <a:path w="36" h="46" extrusionOk="0">
                  <a:moveTo>
                    <a:pt x="1" y="1"/>
                  </a:moveTo>
                  <a:cubicBezTo>
                    <a:pt x="1" y="1"/>
                    <a:pt x="1" y="45"/>
                    <a:pt x="18" y="45"/>
                  </a:cubicBezTo>
                  <a:cubicBezTo>
                    <a:pt x="23" y="45"/>
                    <a:pt x="28" y="42"/>
                    <a:pt x="35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40"/>
            <p:cNvSpPr/>
            <p:nvPr/>
          </p:nvSpPr>
          <p:spPr>
            <a:xfrm>
              <a:off x="2973394" y="257344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35"/>
                    <a:pt x="69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40"/>
            <p:cNvSpPr/>
            <p:nvPr/>
          </p:nvSpPr>
          <p:spPr>
            <a:xfrm>
              <a:off x="2973715" y="2570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40"/>
            <p:cNvSpPr/>
            <p:nvPr/>
          </p:nvSpPr>
          <p:spPr>
            <a:xfrm>
              <a:off x="2976001" y="265184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0"/>
                  </a:moveTo>
                  <a:cubicBezTo>
                    <a:pt x="1" y="0"/>
                    <a:pt x="1" y="35"/>
                    <a:pt x="1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40"/>
            <p:cNvSpPr/>
            <p:nvPr/>
          </p:nvSpPr>
          <p:spPr>
            <a:xfrm>
              <a:off x="2942698" y="527660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35" y="36"/>
                    <a:pt x="1" y="70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40"/>
            <p:cNvSpPr/>
            <p:nvPr/>
          </p:nvSpPr>
          <p:spPr>
            <a:xfrm>
              <a:off x="2942046" y="528312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1"/>
                  </a:moveTo>
                  <a:cubicBezTo>
                    <a:pt x="35" y="1"/>
                    <a:pt x="1" y="1"/>
                    <a:pt x="1" y="35"/>
                  </a:cubicBezTo>
                  <a:cubicBezTo>
                    <a:pt x="35" y="35"/>
                    <a:pt x="70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40"/>
            <p:cNvSpPr/>
            <p:nvPr/>
          </p:nvSpPr>
          <p:spPr>
            <a:xfrm>
              <a:off x="2943029" y="52766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40"/>
            <p:cNvSpPr/>
            <p:nvPr/>
          </p:nvSpPr>
          <p:spPr>
            <a:xfrm>
              <a:off x="2942046" y="528964"/>
              <a:ext cx="340" cy="1974"/>
            </a:xfrm>
            <a:custGeom>
              <a:avLst/>
              <a:gdLst/>
              <a:ahLst/>
              <a:cxnLst/>
              <a:rect l="l" t="t" r="r" b="b"/>
              <a:pathLst>
                <a:path w="36" h="209" extrusionOk="0">
                  <a:moveTo>
                    <a:pt x="1" y="1"/>
                  </a:moveTo>
                  <a:lnTo>
                    <a:pt x="1" y="208"/>
                  </a:lnTo>
                  <a:cubicBezTo>
                    <a:pt x="35" y="139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40"/>
            <p:cNvSpPr/>
            <p:nvPr/>
          </p:nvSpPr>
          <p:spPr>
            <a:xfrm>
              <a:off x="2942046" y="53092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40"/>
            <p:cNvSpPr/>
            <p:nvPr/>
          </p:nvSpPr>
          <p:spPr>
            <a:xfrm>
              <a:off x="2928011" y="69024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40"/>
            <p:cNvSpPr/>
            <p:nvPr/>
          </p:nvSpPr>
          <p:spPr>
            <a:xfrm>
              <a:off x="2912342" y="54561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40"/>
            <p:cNvSpPr/>
            <p:nvPr/>
          </p:nvSpPr>
          <p:spPr>
            <a:xfrm>
              <a:off x="2912342" y="545294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40"/>
            <p:cNvSpPr/>
            <p:nvPr/>
          </p:nvSpPr>
          <p:spPr>
            <a:xfrm>
              <a:off x="2911690" y="545946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0" y="69"/>
                    <a:pt x="0" y="139"/>
                  </a:cubicBezTo>
                  <a:cubicBezTo>
                    <a:pt x="35" y="104"/>
                    <a:pt x="69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40"/>
            <p:cNvSpPr/>
            <p:nvPr/>
          </p:nvSpPr>
          <p:spPr>
            <a:xfrm>
              <a:off x="2912342" y="545615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40"/>
            <p:cNvSpPr/>
            <p:nvPr/>
          </p:nvSpPr>
          <p:spPr>
            <a:xfrm>
              <a:off x="2911690" y="54724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40"/>
            <p:cNvSpPr/>
            <p:nvPr/>
          </p:nvSpPr>
          <p:spPr>
            <a:xfrm>
              <a:off x="2911038" y="547580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69"/>
                    <a:pt x="0" y="138"/>
                  </a:cubicBezTo>
                  <a:cubicBezTo>
                    <a:pt x="69" y="104"/>
                    <a:pt x="69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40"/>
            <p:cNvSpPr/>
            <p:nvPr/>
          </p:nvSpPr>
          <p:spPr>
            <a:xfrm>
              <a:off x="2911690" y="54724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40"/>
            <p:cNvSpPr/>
            <p:nvPr/>
          </p:nvSpPr>
          <p:spPr>
            <a:xfrm>
              <a:off x="2911038" y="54888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35"/>
                  </a:moveTo>
                  <a:lnTo>
                    <a:pt x="0" y="70"/>
                  </a:lnTo>
                  <a:cubicBezTo>
                    <a:pt x="0" y="70"/>
                    <a:pt x="0" y="35"/>
                    <a:pt x="0" y="35"/>
                  </a:cubicBez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40"/>
            <p:cNvSpPr/>
            <p:nvPr/>
          </p:nvSpPr>
          <p:spPr>
            <a:xfrm>
              <a:off x="2867289" y="600141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lnTo>
                    <a:pt x="69" y="104"/>
                  </a:ln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40"/>
            <p:cNvSpPr/>
            <p:nvPr/>
          </p:nvSpPr>
          <p:spPr>
            <a:xfrm>
              <a:off x="2851290" y="70591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40"/>
            <p:cNvSpPr/>
            <p:nvPr/>
          </p:nvSpPr>
          <p:spPr>
            <a:xfrm>
              <a:off x="2836603" y="708201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40"/>
            <p:cNvSpPr/>
            <p:nvPr/>
          </p:nvSpPr>
          <p:spPr>
            <a:xfrm>
              <a:off x="2936502" y="539089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35" y="0"/>
                  </a:moveTo>
                  <a:cubicBezTo>
                    <a:pt x="35" y="35"/>
                    <a:pt x="35" y="104"/>
                    <a:pt x="0" y="139"/>
                  </a:cubicBezTo>
                  <a:cubicBezTo>
                    <a:pt x="69" y="104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40"/>
            <p:cNvSpPr/>
            <p:nvPr/>
          </p:nvSpPr>
          <p:spPr>
            <a:xfrm>
              <a:off x="2936502" y="54039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40"/>
            <p:cNvSpPr/>
            <p:nvPr/>
          </p:nvSpPr>
          <p:spPr>
            <a:xfrm>
              <a:off x="2934868" y="541695"/>
              <a:ext cx="661" cy="793"/>
            </a:xfrm>
            <a:custGeom>
              <a:avLst/>
              <a:gdLst/>
              <a:ahLst/>
              <a:cxnLst/>
              <a:rect l="l" t="t" r="r" b="b"/>
              <a:pathLst>
                <a:path w="70" h="84" extrusionOk="0">
                  <a:moveTo>
                    <a:pt x="69" y="1"/>
                  </a:moveTo>
                  <a:lnTo>
                    <a:pt x="69" y="1"/>
                  </a:lnTo>
                  <a:cubicBezTo>
                    <a:pt x="35" y="36"/>
                    <a:pt x="35" y="70"/>
                    <a:pt x="0" y="70"/>
                  </a:cubicBezTo>
                  <a:cubicBezTo>
                    <a:pt x="19" y="79"/>
                    <a:pt x="32" y="84"/>
                    <a:pt x="42" y="84"/>
                  </a:cubicBezTo>
                  <a:cubicBezTo>
                    <a:pt x="69" y="84"/>
                    <a:pt x="69" y="52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40"/>
            <p:cNvSpPr/>
            <p:nvPr/>
          </p:nvSpPr>
          <p:spPr>
            <a:xfrm>
              <a:off x="2935520" y="54137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40"/>
            <p:cNvSpPr/>
            <p:nvPr/>
          </p:nvSpPr>
          <p:spPr>
            <a:xfrm>
              <a:off x="2934538" y="54267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40"/>
            <p:cNvSpPr/>
            <p:nvPr/>
          </p:nvSpPr>
          <p:spPr>
            <a:xfrm>
              <a:off x="2904503" y="35920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70" y="0"/>
                  </a:moveTo>
                  <a:cubicBezTo>
                    <a:pt x="35" y="0"/>
                    <a:pt x="1" y="0"/>
                    <a:pt x="35" y="35"/>
                  </a:cubicBezTo>
                  <a:lnTo>
                    <a:pt x="70" y="35"/>
                  </a:ln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40"/>
            <p:cNvSpPr/>
            <p:nvPr/>
          </p:nvSpPr>
          <p:spPr>
            <a:xfrm>
              <a:off x="2851620" y="635720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104" y="1"/>
                  </a:moveTo>
                  <a:cubicBezTo>
                    <a:pt x="69" y="70"/>
                    <a:pt x="35" y="104"/>
                    <a:pt x="0" y="174"/>
                  </a:cubicBezTo>
                  <a:cubicBezTo>
                    <a:pt x="69" y="139"/>
                    <a:pt x="104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40"/>
            <p:cNvSpPr/>
            <p:nvPr/>
          </p:nvSpPr>
          <p:spPr>
            <a:xfrm>
              <a:off x="2852593" y="6357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40"/>
            <p:cNvSpPr/>
            <p:nvPr/>
          </p:nvSpPr>
          <p:spPr>
            <a:xfrm>
              <a:off x="2962939" y="58544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40"/>
            <p:cNvSpPr/>
            <p:nvPr/>
          </p:nvSpPr>
          <p:spPr>
            <a:xfrm>
              <a:off x="2962939" y="583697"/>
              <a:ext cx="5233" cy="1974"/>
            </a:xfrm>
            <a:custGeom>
              <a:avLst/>
              <a:gdLst/>
              <a:ahLst/>
              <a:cxnLst/>
              <a:rect l="l" t="t" r="r" b="b"/>
              <a:pathLst>
                <a:path w="554" h="209" extrusionOk="0">
                  <a:moveTo>
                    <a:pt x="462" y="0"/>
                  </a:moveTo>
                  <a:cubicBezTo>
                    <a:pt x="369" y="0"/>
                    <a:pt x="296" y="46"/>
                    <a:pt x="243" y="151"/>
                  </a:cubicBezTo>
                  <a:cubicBezTo>
                    <a:pt x="262" y="156"/>
                    <a:pt x="279" y="158"/>
                    <a:pt x="296" y="158"/>
                  </a:cubicBezTo>
                  <a:cubicBezTo>
                    <a:pt x="401" y="158"/>
                    <a:pt x="464" y="73"/>
                    <a:pt x="554" y="13"/>
                  </a:cubicBezTo>
                  <a:cubicBezTo>
                    <a:pt x="521" y="5"/>
                    <a:pt x="491" y="0"/>
                    <a:pt x="462" y="0"/>
                  </a:cubicBezTo>
                  <a:close/>
                  <a:moveTo>
                    <a:pt x="243" y="151"/>
                  </a:moveTo>
                  <a:cubicBezTo>
                    <a:pt x="174" y="151"/>
                    <a:pt x="70" y="151"/>
                    <a:pt x="1" y="186"/>
                  </a:cubicBezTo>
                  <a:cubicBezTo>
                    <a:pt x="60" y="186"/>
                    <a:pt x="108" y="208"/>
                    <a:pt x="151" y="208"/>
                  </a:cubicBezTo>
                  <a:cubicBezTo>
                    <a:pt x="184" y="208"/>
                    <a:pt x="213" y="196"/>
                    <a:pt x="243" y="1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40"/>
            <p:cNvSpPr/>
            <p:nvPr/>
          </p:nvSpPr>
          <p:spPr>
            <a:xfrm>
              <a:off x="2975670" y="578540"/>
              <a:ext cx="1974" cy="387"/>
            </a:xfrm>
            <a:custGeom>
              <a:avLst/>
              <a:gdLst/>
              <a:ahLst/>
              <a:cxnLst/>
              <a:rect l="l" t="t" r="r" b="b"/>
              <a:pathLst>
                <a:path w="209" h="41" extrusionOk="0">
                  <a:moveTo>
                    <a:pt x="89" y="0"/>
                  </a:moveTo>
                  <a:cubicBezTo>
                    <a:pt x="59" y="0"/>
                    <a:pt x="30" y="11"/>
                    <a:pt x="1" y="40"/>
                  </a:cubicBezTo>
                  <a:lnTo>
                    <a:pt x="208" y="40"/>
                  </a:lnTo>
                  <a:cubicBezTo>
                    <a:pt x="168" y="20"/>
                    <a:pt x="129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40"/>
            <p:cNvSpPr/>
            <p:nvPr/>
          </p:nvSpPr>
          <p:spPr>
            <a:xfrm>
              <a:off x="2977304" y="574961"/>
              <a:ext cx="5884" cy="3967"/>
            </a:xfrm>
            <a:custGeom>
              <a:avLst/>
              <a:gdLst/>
              <a:ahLst/>
              <a:cxnLst/>
              <a:rect l="l" t="t" r="r" b="b"/>
              <a:pathLst>
                <a:path w="623" h="420" extrusionOk="0">
                  <a:moveTo>
                    <a:pt x="562" y="0"/>
                  </a:moveTo>
                  <a:cubicBezTo>
                    <a:pt x="356" y="0"/>
                    <a:pt x="228" y="155"/>
                    <a:pt x="70" y="281"/>
                  </a:cubicBezTo>
                  <a:cubicBezTo>
                    <a:pt x="1" y="316"/>
                    <a:pt x="35" y="385"/>
                    <a:pt x="35" y="419"/>
                  </a:cubicBezTo>
                  <a:cubicBezTo>
                    <a:pt x="208" y="247"/>
                    <a:pt x="450" y="143"/>
                    <a:pt x="623" y="5"/>
                  </a:cubicBezTo>
                  <a:cubicBezTo>
                    <a:pt x="602" y="2"/>
                    <a:pt x="581" y="0"/>
                    <a:pt x="5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40"/>
            <p:cNvSpPr/>
            <p:nvPr/>
          </p:nvSpPr>
          <p:spPr>
            <a:xfrm>
              <a:off x="2975349" y="57891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40"/>
            <p:cNvSpPr/>
            <p:nvPr/>
          </p:nvSpPr>
          <p:spPr>
            <a:xfrm>
              <a:off x="2850968" y="638988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0" y="35"/>
                    <a:pt x="0" y="35"/>
                  </a:cubicBez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40"/>
            <p:cNvSpPr/>
            <p:nvPr/>
          </p:nvSpPr>
          <p:spPr>
            <a:xfrm>
              <a:off x="2851290" y="63735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70"/>
                    <a:pt x="35" y="104"/>
                    <a:pt x="1" y="173"/>
                  </a:cubicBezTo>
                  <a:cubicBezTo>
                    <a:pt x="70" y="104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40"/>
            <p:cNvSpPr/>
            <p:nvPr/>
          </p:nvSpPr>
          <p:spPr>
            <a:xfrm>
              <a:off x="2982858" y="620382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35"/>
                  </a:moveTo>
                  <a:cubicBezTo>
                    <a:pt x="0" y="35"/>
                    <a:pt x="0" y="35"/>
                    <a:pt x="0" y="6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40"/>
            <p:cNvSpPr/>
            <p:nvPr/>
          </p:nvSpPr>
          <p:spPr>
            <a:xfrm>
              <a:off x="2973394" y="58055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40"/>
            <p:cNvSpPr/>
            <p:nvPr/>
          </p:nvSpPr>
          <p:spPr>
            <a:xfrm>
              <a:off x="2973394" y="58022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35" y="35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40"/>
            <p:cNvSpPr/>
            <p:nvPr/>
          </p:nvSpPr>
          <p:spPr>
            <a:xfrm>
              <a:off x="2937475" y="59197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40"/>
            <p:cNvSpPr/>
            <p:nvPr/>
          </p:nvSpPr>
          <p:spPr>
            <a:xfrm>
              <a:off x="2937475" y="590998"/>
              <a:ext cx="340" cy="982"/>
            </a:xfrm>
            <a:custGeom>
              <a:avLst/>
              <a:gdLst/>
              <a:ahLst/>
              <a:cxnLst/>
              <a:rect l="l" t="t" r="r" b="b"/>
              <a:pathLst>
                <a:path w="36" h="104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35"/>
                    <a:pt x="1" y="69"/>
                    <a:pt x="1" y="104"/>
                  </a:cubicBezTo>
                  <a:cubicBezTo>
                    <a:pt x="35" y="69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40"/>
            <p:cNvSpPr/>
            <p:nvPr/>
          </p:nvSpPr>
          <p:spPr>
            <a:xfrm>
              <a:off x="2937805" y="59099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40"/>
            <p:cNvSpPr/>
            <p:nvPr/>
          </p:nvSpPr>
          <p:spPr>
            <a:xfrm>
              <a:off x="2937154" y="59197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40"/>
            <p:cNvSpPr/>
            <p:nvPr/>
          </p:nvSpPr>
          <p:spPr>
            <a:xfrm>
              <a:off x="2942377" y="58740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40"/>
            <p:cNvSpPr/>
            <p:nvPr/>
          </p:nvSpPr>
          <p:spPr>
            <a:xfrm>
              <a:off x="2942046" y="58773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40"/>
            <p:cNvSpPr/>
            <p:nvPr/>
          </p:nvSpPr>
          <p:spPr>
            <a:xfrm>
              <a:off x="2941725" y="588061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0" y="0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40"/>
            <p:cNvSpPr/>
            <p:nvPr/>
          </p:nvSpPr>
          <p:spPr>
            <a:xfrm>
              <a:off x="2942377" y="586096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cubicBezTo>
                    <a:pt x="35" y="35"/>
                    <a:pt x="0" y="105"/>
                    <a:pt x="0" y="139"/>
                  </a:cubicBezTo>
                  <a:cubicBezTo>
                    <a:pt x="35" y="105"/>
                    <a:pt x="69" y="70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40"/>
            <p:cNvSpPr/>
            <p:nvPr/>
          </p:nvSpPr>
          <p:spPr>
            <a:xfrm>
              <a:off x="2943029" y="5860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40"/>
            <p:cNvSpPr/>
            <p:nvPr/>
          </p:nvSpPr>
          <p:spPr>
            <a:xfrm>
              <a:off x="2947269" y="58381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40"/>
            <p:cNvSpPr/>
            <p:nvPr/>
          </p:nvSpPr>
          <p:spPr>
            <a:xfrm>
              <a:off x="2946618" y="583811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1"/>
                  </a:moveTo>
                  <a:cubicBezTo>
                    <a:pt x="49" y="1"/>
                    <a:pt x="41" y="13"/>
                    <a:pt x="30" y="30"/>
                  </a:cubicBezTo>
                  <a:lnTo>
                    <a:pt x="30" y="30"/>
                  </a:lnTo>
                  <a:cubicBezTo>
                    <a:pt x="42" y="23"/>
                    <a:pt x="56" y="15"/>
                    <a:pt x="70" y="1"/>
                  </a:cubicBezTo>
                  <a:close/>
                  <a:moveTo>
                    <a:pt x="30" y="30"/>
                  </a:moveTo>
                  <a:lnTo>
                    <a:pt x="30" y="30"/>
                  </a:lnTo>
                  <a:cubicBezTo>
                    <a:pt x="13" y="41"/>
                    <a:pt x="1" y="49"/>
                    <a:pt x="1" y="70"/>
                  </a:cubicBezTo>
                  <a:cubicBezTo>
                    <a:pt x="15" y="56"/>
                    <a:pt x="23" y="42"/>
                    <a:pt x="30" y="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40"/>
            <p:cNvSpPr/>
            <p:nvPr/>
          </p:nvSpPr>
          <p:spPr>
            <a:xfrm>
              <a:off x="2946297" y="58446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35" y="1"/>
                    <a:pt x="0" y="36"/>
                  </a:cubicBezTo>
                  <a:lnTo>
                    <a:pt x="35" y="36"/>
                  </a:lnTo>
                  <a:cubicBezTo>
                    <a:pt x="35" y="36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40"/>
            <p:cNvSpPr/>
            <p:nvPr/>
          </p:nvSpPr>
          <p:spPr>
            <a:xfrm>
              <a:off x="2955430" y="619399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5" y="0"/>
                  </a:moveTo>
                  <a:cubicBezTo>
                    <a:pt x="1" y="35"/>
                    <a:pt x="105" y="104"/>
                    <a:pt x="105" y="139"/>
                  </a:cubicBezTo>
                  <a:cubicBezTo>
                    <a:pt x="105" y="82"/>
                    <a:pt x="105" y="29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40"/>
            <p:cNvSpPr/>
            <p:nvPr/>
          </p:nvSpPr>
          <p:spPr>
            <a:xfrm>
              <a:off x="2957715" y="618748"/>
              <a:ext cx="340" cy="425"/>
            </a:xfrm>
            <a:custGeom>
              <a:avLst/>
              <a:gdLst/>
              <a:ahLst/>
              <a:cxnLst/>
              <a:rect l="l" t="t" r="r" b="b"/>
              <a:pathLst>
                <a:path w="36" h="45" extrusionOk="0">
                  <a:moveTo>
                    <a:pt x="35" y="0"/>
                  </a:moveTo>
                  <a:cubicBezTo>
                    <a:pt x="1" y="0"/>
                    <a:pt x="1" y="0"/>
                    <a:pt x="1" y="35"/>
                  </a:cubicBezTo>
                  <a:cubicBezTo>
                    <a:pt x="8" y="28"/>
                    <a:pt x="12" y="25"/>
                    <a:pt x="15" y="25"/>
                  </a:cubicBezTo>
                  <a:cubicBezTo>
                    <a:pt x="22" y="25"/>
                    <a:pt x="15" y="45"/>
                    <a:pt x="22" y="45"/>
                  </a:cubicBezTo>
                  <a:cubicBezTo>
                    <a:pt x="24" y="45"/>
                    <a:pt x="28" y="42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40"/>
            <p:cNvSpPr/>
            <p:nvPr/>
          </p:nvSpPr>
          <p:spPr>
            <a:xfrm>
              <a:off x="2957715" y="61906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40"/>
            <p:cNvSpPr/>
            <p:nvPr/>
          </p:nvSpPr>
          <p:spPr>
            <a:xfrm>
              <a:off x="2957715" y="61906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40"/>
            <p:cNvSpPr/>
            <p:nvPr/>
          </p:nvSpPr>
          <p:spPr>
            <a:xfrm>
              <a:off x="2956412" y="6193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40"/>
            <p:cNvSpPr/>
            <p:nvPr/>
          </p:nvSpPr>
          <p:spPr>
            <a:xfrm>
              <a:off x="2956412" y="619069"/>
              <a:ext cx="1313" cy="557"/>
            </a:xfrm>
            <a:custGeom>
              <a:avLst/>
              <a:gdLst/>
              <a:ahLst/>
              <a:cxnLst/>
              <a:rect l="l" t="t" r="r" b="b"/>
              <a:pathLst>
                <a:path w="139" h="59" extrusionOk="0">
                  <a:moveTo>
                    <a:pt x="139" y="1"/>
                  </a:moveTo>
                  <a:lnTo>
                    <a:pt x="1" y="35"/>
                  </a:lnTo>
                  <a:cubicBezTo>
                    <a:pt x="15" y="50"/>
                    <a:pt x="35" y="58"/>
                    <a:pt x="56" y="58"/>
                  </a:cubicBezTo>
                  <a:cubicBezTo>
                    <a:pt x="87" y="58"/>
                    <a:pt x="119" y="4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40"/>
            <p:cNvSpPr/>
            <p:nvPr/>
          </p:nvSpPr>
          <p:spPr>
            <a:xfrm>
              <a:off x="2850968" y="63930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cubicBezTo>
                    <a:pt x="0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40"/>
            <p:cNvSpPr/>
            <p:nvPr/>
          </p:nvSpPr>
          <p:spPr>
            <a:xfrm>
              <a:off x="2863370" y="609274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6"/>
                  </a:lnTo>
                  <a:lnTo>
                    <a:pt x="35" y="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40"/>
            <p:cNvSpPr/>
            <p:nvPr/>
          </p:nvSpPr>
          <p:spPr>
            <a:xfrm>
              <a:off x="2983840" y="617444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6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40"/>
            <p:cNvSpPr/>
            <p:nvPr/>
          </p:nvSpPr>
          <p:spPr>
            <a:xfrm>
              <a:off x="2979921" y="5113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40"/>
            <p:cNvSpPr/>
            <p:nvPr/>
          </p:nvSpPr>
          <p:spPr>
            <a:xfrm>
              <a:off x="2979590" y="51133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40"/>
            <p:cNvSpPr/>
            <p:nvPr/>
          </p:nvSpPr>
          <p:spPr>
            <a:xfrm>
              <a:off x="2975019" y="515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40"/>
            <p:cNvSpPr/>
            <p:nvPr/>
          </p:nvSpPr>
          <p:spPr>
            <a:xfrm>
              <a:off x="2975670" y="51492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40"/>
            <p:cNvSpPr/>
            <p:nvPr/>
          </p:nvSpPr>
          <p:spPr>
            <a:xfrm>
              <a:off x="2975019" y="51525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70" y="0"/>
                  </a:moveTo>
                  <a:cubicBezTo>
                    <a:pt x="70" y="0"/>
                    <a:pt x="35" y="35"/>
                    <a:pt x="1" y="35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40"/>
            <p:cNvSpPr/>
            <p:nvPr/>
          </p:nvSpPr>
          <p:spPr>
            <a:xfrm>
              <a:off x="2974046" y="515911"/>
              <a:ext cx="982" cy="472"/>
            </a:xfrm>
            <a:custGeom>
              <a:avLst/>
              <a:gdLst/>
              <a:ahLst/>
              <a:cxnLst/>
              <a:rect l="l" t="t" r="r" b="b"/>
              <a:pathLst>
                <a:path w="104" h="50" extrusionOk="0">
                  <a:moveTo>
                    <a:pt x="104" y="0"/>
                  </a:moveTo>
                  <a:lnTo>
                    <a:pt x="0" y="35"/>
                  </a:lnTo>
                  <a:cubicBezTo>
                    <a:pt x="10" y="45"/>
                    <a:pt x="20" y="49"/>
                    <a:pt x="31" y="49"/>
                  </a:cubicBezTo>
                  <a:cubicBezTo>
                    <a:pt x="55" y="49"/>
                    <a:pt x="79" y="2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40"/>
            <p:cNvSpPr/>
            <p:nvPr/>
          </p:nvSpPr>
          <p:spPr>
            <a:xfrm>
              <a:off x="2975019" y="515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40"/>
            <p:cNvSpPr/>
            <p:nvPr/>
          </p:nvSpPr>
          <p:spPr>
            <a:xfrm>
              <a:off x="2914297" y="53615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40"/>
            <p:cNvSpPr/>
            <p:nvPr/>
          </p:nvSpPr>
          <p:spPr>
            <a:xfrm>
              <a:off x="2913976" y="53647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40"/>
            <p:cNvSpPr/>
            <p:nvPr/>
          </p:nvSpPr>
          <p:spPr>
            <a:xfrm>
              <a:off x="2936823" y="53875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35" y="1"/>
                    <a:pt x="35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40"/>
            <p:cNvSpPr/>
            <p:nvPr/>
          </p:nvSpPr>
          <p:spPr>
            <a:xfrm>
              <a:off x="2937154" y="53875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35" y="35"/>
                    <a:pt x="35" y="35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40"/>
            <p:cNvSpPr/>
            <p:nvPr/>
          </p:nvSpPr>
          <p:spPr>
            <a:xfrm>
              <a:off x="2960983" y="56814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cubicBezTo>
                    <a:pt x="35" y="1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40"/>
            <p:cNvSpPr/>
            <p:nvPr/>
          </p:nvSpPr>
          <p:spPr>
            <a:xfrm>
              <a:off x="2960001" y="57075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40"/>
            <p:cNvSpPr/>
            <p:nvPr/>
          </p:nvSpPr>
          <p:spPr>
            <a:xfrm>
              <a:off x="2959680" y="570758"/>
              <a:ext cx="331" cy="982"/>
            </a:xfrm>
            <a:custGeom>
              <a:avLst/>
              <a:gdLst/>
              <a:ahLst/>
              <a:cxnLst/>
              <a:rect l="l" t="t" r="r" b="b"/>
              <a:pathLst>
                <a:path w="35" h="104" extrusionOk="0">
                  <a:moveTo>
                    <a:pt x="0" y="104"/>
                  </a:moveTo>
                  <a:lnTo>
                    <a:pt x="0" y="104"/>
                  </a:lnTo>
                  <a:cubicBezTo>
                    <a:pt x="0" y="69"/>
                    <a:pt x="35" y="35"/>
                    <a:pt x="35" y="0"/>
                  </a:cubicBezTo>
                  <a:lnTo>
                    <a:pt x="35" y="0"/>
                  </a:lnTo>
                  <a:cubicBezTo>
                    <a:pt x="35" y="35"/>
                    <a:pt x="0" y="69"/>
                    <a:pt x="0" y="104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40"/>
            <p:cNvSpPr/>
            <p:nvPr/>
          </p:nvSpPr>
          <p:spPr>
            <a:xfrm>
              <a:off x="2958698" y="57239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40"/>
            <p:cNvSpPr/>
            <p:nvPr/>
          </p:nvSpPr>
          <p:spPr>
            <a:xfrm>
              <a:off x="2958698" y="571730"/>
              <a:ext cx="661" cy="671"/>
            </a:xfrm>
            <a:custGeom>
              <a:avLst/>
              <a:gdLst/>
              <a:ahLst/>
              <a:cxnLst/>
              <a:rect l="l" t="t" r="r" b="b"/>
              <a:pathLst>
                <a:path w="70" h="71" extrusionOk="0">
                  <a:moveTo>
                    <a:pt x="70" y="1"/>
                  </a:moveTo>
                  <a:cubicBezTo>
                    <a:pt x="35" y="1"/>
                    <a:pt x="35" y="36"/>
                    <a:pt x="1" y="70"/>
                  </a:cubicBezTo>
                  <a:cubicBezTo>
                    <a:pt x="35" y="36"/>
                    <a:pt x="70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40"/>
            <p:cNvSpPr/>
            <p:nvPr/>
          </p:nvSpPr>
          <p:spPr>
            <a:xfrm>
              <a:off x="2985465" y="57173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6"/>
                  </a:moveTo>
                  <a:lnTo>
                    <a:pt x="1" y="36"/>
                  </a:lnTo>
                  <a:cubicBezTo>
                    <a:pt x="1" y="36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36"/>
                    <a:pt x="1" y="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40"/>
            <p:cNvSpPr/>
            <p:nvPr/>
          </p:nvSpPr>
          <p:spPr>
            <a:xfrm>
              <a:off x="2964573" y="564222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lnTo>
                    <a:pt x="35" y="36"/>
                  </a:lnTo>
                  <a:cubicBezTo>
                    <a:pt x="70" y="36"/>
                    <a:pt x="70" y="36"/>
                    <a:pt x="70" y="1"/>
                  </a:cubicBezTo>
                  <a:lnTo>
                    <a:pt x="70" y="1"/>
                  </a:lnTo>
                  <a:cubicBezTo>
                    <a:pt x="70" y="1"/>
                    <a:pt x="70" y="16"/>
                    <a:pt x="60" y="16"/>
                  </a:cubicBezTo>
                  <a:cubicBezTo>
                    <a:pt x="55" y="16"/>
                    <a:pt x="47" y="12"/>
                    <a:pt x="35" y="1"/>
                  </a:cubicBezTo>
                  <a:close/>
                  <a:moveTo>
                    <a:pt x="35" y="36"/>
                  </a:moveTo>
                  <a:cubicBezTo>
                    <a:pt x="35" y="70"/>
                    <a:pt x="35" y="105"/>
                    <a:pt x="1" y="174"/>
                  </a:cubicBezTo>
                  <a:lnTo>
                    <a:pt x="35" y="174"/>
                  </a:lnTo>
                  <a:cubicBezTo>
                    <a:pt x="70" y="105"/>
                    <a:pt x="70" y="70"/>
                    <a:pt x="35" y="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40"/>
            <p:cNvSpPr/>
            <p:nvPr/>
          </p:nvSpPr>
          <p:spPr>
            <a:xfrm>
              <a:off x="2964903" y="56455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40"/>
            <p:cNvSpPr/>
            <p:nvPr/>
          </p:nvSpPr>
          <p:spPr>
            <a:xfrm>
              <a:off x="2965224" y="56390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40"/>
            <p:cNvSpPr/>
            <p:nvPr/>
          </p:nvSpPr>
          <p:spPr>
            <a:xfrm>
              <a:off x="2962287" y="565100"/>
              <a:ext cx="2295" cy="2078"/>
            </a:xfrm>
            <a:custGeom>
              <a:avLst/>
              <a:gdLst/>
              <a:ahLst/>
              <a:cxnLst/>
              <a:rect l="l" t="t" r="r" b="b"/>
              <a:pathLst>
                <a:path w="243" h="220" extrusionOk="0">
                  <a:moveTo>
                    <a:pt x="183" y="1"/>
                  </a:moveTo>
                  <a:cubicBezTo>
                    <a:pt x="168" y="1"/>
                    <a:pt x="154" y="22"/>
                    <a:pt x="139" y="81"/>
                  </a:cubicBezTo>
                  <a:lnTo>
                    <a:pt x="243" y="81"/>
                  </a:lnTo>
                  <a:cubicBezTo>
                    <a:pt x="223" y="41"/>
                    <a:pt x="203" y="1"/>
                    <a:pt x="183" y="1"/>
                  </a:cubicBezTo>
                  <a:close/>
                  <a:moveTo>
                    <a:pt x="139" y="81"/>
                  </a:moveTo>
                  <a:cubicBezTo>
                    <a:pt x="70" y="115"/>
                    <a:pt x="70" y="150"/>
                    <a:pt x="1" y="184"/>
                  </a:cubicBezTo>
                  <a:lnTo>
                    <a:pt x="1" y="219"/>
                  </a:lnTo>
                  <a:lnTo>
                    <a:pt x="35" y="184"/>
                  </a:lnTo>
                  <a:cubicBezTo>
                    <a:pt x="70" y="184"/>
                    <a:pt x="105" y="150"/>
                    <a:pt x="139" y="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40"/>
            <p:cNvSpPr/>
            <p:nvPr/>
          </p:nvSpPr>
          <p:spPr>
            <a:xfrm>
              <a:off x="2954778" y="575329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cubicBezTo>
                    <a:pt x="1" y="35"/>
                    <a:pt x="1" y="35"/>
                    <a:pt x="1" y="104"/>
                  </a:cubicBezTo>
                  <a:cubicBezTo>
                    <a:pt x="35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40"/>
            <p:cNvSpPr/>
            <p:nvPr/>
          </p:nvSpPr>
          <p:spPr>
            <a:xfrm>
              <a:off x="2953805" y="57695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35" y="1"/>
                    <a:pt x="0" y="36"/>
                    <a:pt x="0" y="36"/>
                  </a:cubicBezTo>
                  <a:lnTo>
                    <a:pt x="35" y="36"/>
                  </a:lnTo>
                  <a:cubicBezTo>
                    <a:pt x="35" y="36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40"/>
            <p:cNvSpPr/>
            <p:nvPr/>
          </p:nvSpPr>
          <p:spPr>
            <a:xfrm>
              <a:off x="2954126" y="576302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1"/>
                  </a:moveTo>
                  <a:cubicBezTo>
                    <a:pt x="35" y="1"/>
                    <a:pt x="1" y="35"/>
                    <a:pt x="1" y="70"/>
                  </a:cubicBezTo>
                  <a:cubicBezTo>
                    <a:pt x="1" y="35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40"/>
            <p:cNvSpPr/>
            <p:nvPr/>
          </p:nvSpPr>
          <p:spPr>
            <a:xfrm>
              <a:off x="2954778" y="57630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40"/>
            <p:cNvSpPr/>
            <p:nvPr/>
          </p:nvSpPr>
          <p:spPr>
            <a:xfrm>
              <a:off x="2951189" y="5802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40"/>
            <p:cNvSpPr/>
            <p:nvPr/>
          </p:nvSpPr>
          <p:spPr>
            <a:xfrm>
              <a:off x="2951189" y="579239"/>
              <a:ext cx="340" cy="992"/>
            </a:xfrm>
            <a:custGeom>
              <a:avLst/>
              <a:gdLst/>
              <a:ahLst/>
              <a:cxnLst/>
              <a:rect l="l" t="t" r="r" b="b"/>
              <a:pathLst>
                <a:path w="36" h="105" extrusionOk="0">
                  <a:moveTo>
                    <a:pt x="35" y="1"/>
                  </a:moveTo>
                  <a:cubicBezTo>
                    <a:pt x="1" y="1"/>
                    <a:pt x="1" y="70"/>
                    <a:pt x="1" y="105"/>
                  </a:cubicBezTo>
                  <a:cubicBezTo>
                    <a:pt x="1" y="70"/>
                    <a:pt x="35" y="36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40"/>
            <p:cNvSpPr/>
            <p:nvPr/>
          </p:nvSpPr>
          <p:spPr>
            <a:xfrm>
              <a:off x="2951520" y="57891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35"/>
                  </a:ln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40"/>
            <p:cNvSpPr/>
            <p:nvPr/>
          </p:nvSpPr>
          <p:spPr>
            <a:xfrm>
              <a:off x="2957715" y="572496"/>
              <a:ext cx="992" cy="557"/>
            </a:xfrm>
            <a:custGeom>
              <a:avLst/>
              <a:gdLst/>
              <a:ahLst/>
              <a:cxnLst/>
              <a:rect l="l" t="t" r="r" b="b"/>
              <a:pathLst>
                <a:path w="105" h="59" extrusionOk="0">
                  <a:moveTo>
                    <a:pt x="36" y="1"/>
                  </a:moveTo>
                  <a:cubicBezTo>
                    <a:pt x="13" y="1"/>
                    <a:pt x="1" y="18"/>
                    <a:pt x="1" y="58"/>
                  </a:cubicBezTo>
                  <a:cubicBezTo>
                    <a:pt x="35" y="58"/>
                    <a:pt x="70" y="24"/>
                    <a:pt x="105" y="24"/>
                  </a:cubicBezTo>
                  <a:cubicBezTo>
                    <a:pt x="76" y="9"/>
                    <a:pt x="53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40"/>
            <p:cNvSpPr/>
            <p:nvPr/>
          </p:nvSpPr>
          <p:spPr>
            <a:xfrm>
              <a:off x="2958698" y="5727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40"/>
            <p:cNvSpPr/>
            <p:nvPr/>
          </p:nvSpPr>
          <p:spPr>
            <a:xfrm>
              <a:off x="2957715" y="5730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40"/>
            <p:cNvSpPr/>
            <p:nvPr/>
          </p:nvSpPr>
          <p:spPr>
            <a:xfrm>
              <a:off x="2956743" y="573043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cubicBezTo>
                    <a:pt x="35" y="0"/>
                    <a:pt x="0" y="35"/>
                    <a:pt x="35" y="69"/>
                  </a:cubicBezTo>
                  <a:cubicBezTo>
                    <a:pt x="69" y="69"/>
                    <a:pt x="104" y="69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40"/>
            <p:cNvSpPr/>
            <p:nvPr/>
          </p:nvSpPr>
          <p:spPr>
            <a:xfrm>
              <a:off x="2957715" y="5730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40"/>
            <p:cNvSpPr/>
            <p:nvPr/>
          </p:nvSpPr>
          <p:spPr>
            <a:xfrm>
              <a:off x="2956743" y="57369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40"/>
            <p:cNvSpPr/>
            <p:nvPr/>
          </p:nvSpPr>
          <p:spPr>
            <a:xfrm>
              <a:off x="2984161" y="571730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104" y="36"/>
                    <a:pt x="70" y="70"/>
                    <a:pt x="35" y="105"/>
                  </a:cubicBezTo>
                  <a:lnTo>
                    <a:pt x="14" y="169"/>
                  </a:lnTo>
                  <a:lnTo>
                    <a:pt x="14" y="169"/>
                  </a:lnTo>
                  <a:cubicBezTo>
                    <a:pt x="27" y="147"/>
                    <a:pt x="48" y="126"/>
                    <a:pt x="70" y="105"/>
                  </a:cubicBezTo>
                  <a:cubicBezTo>
                    <a:pt x="70" y="105"/>
                    <a:pt x="104" y="70"/>
                    <a:pt x="104" y="36"/>
                  </a:cubicBezTo>
                  <a:lnTo>
                    <a:pt x="104" y="1"/>
                  </a:lnTo>
                  <a:close/>
                  <a:moveTo>
                    <a:pt x="14" y="169"/>
                  </a:moveTo>
                  <a:lnTo>
                    <a:pt x="14" y="169"/>
                  </a:lnTo>
                  <a:cubicBezTo>
                    <a:pt x="6" y="182"/>
                    <a:pt x="1" y="195"/>
                    <a:pt x="1" y="208"/>
                  </a:cubicBezTo>
                  <a:lnTo>
                    <a:pt x="14" y="1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40"/>
            <p:cNvSpPr/>
            <p:nvPr/>
          </p:nvSpPr>
          <p:spPr>
            <a:xfrm>
              <a:off x="2956091" y="57467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40"/>
            <p:cNvSpPr/>
            <p:nvPr/>
          </p:nvSpPr>
          <p:spPr>
            <a:xfrm>
              <a:off x="2956743" y="57369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40"/>
            <p:cNvSpPr/>
            <p:nvPr/>
          </p:nvSpPr>
          <p:spPr>
            <a:xfrm>
              <a:off x="2956091" y="574016"/>
              <a:ext cx="661" cy="671"/>
            </a:xfrm>
            <a:custGeom>
              <a:avLst/>
              <a:gdLst/>
              <a:ahLst/>
              <a:cxnLst/>
              <a:rect l="l" t="t" r="r" b="b"/>
              <a:pathLst>
                <a:path w="70" h="71" extrusionOk="0">
                  <a:moveTo>
                    <a:pt x="69" y="1"/>
                  </a:moveTo>
                  <a:cubicBezTo>
                    <a:pt x="35" y="1"/>
                    <a:pt x="0" y="35"/>
                    <a:pt x="35" y="70"/>
                  </a:cubicBezTo>
                  <a:cubicBezTo>
                    <a:pt x="69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40"/>
            <p:cNvSpPr/>
            <p:nvPr/>
          </p:nvSpPr>
          <p:spPr>
            <a:xfrm>
              <a:off x="2983179" y="573704"/>
              <a:ext cx="982" cy="1303"/>
            </a:xfrm>
            <a:custGeom>
              <a:avLst/>
              <a:gdLst/>
              <a:ahLst/>
              <a:cxnLst/>
              <a:rect l="l" t="t" r="r" b="b"/>
              <a:pathLst>
                <a:path w="104" h="138" extrusionOk="0">
                  <a:moveTo>
                    <a:pt x="104" y="0"/>
                  </a:moveTo>
                  <a:cubicBezTo>
                    <a:pt x="70" y="34"/>
                    <a:pt x="35" y="69"/>
                    <a:pt x="1" y="103"/>
                  </a:cubicBezTo>
                  <a:lnTo>
                    <a:pt x="36" y="138"/>
                  </a:lnTo>
                  <a:cubicBezTo>
                    <a:pt x="36" y="69"/>
                    <a:pt x="70" y="34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40"/>
            <p:cNvSpPr/>
            <p:nvPr/>
          </p:nvSpPr>
          <p:spPr>
            <a:xfrm>
              <a:off x="2955430" y="575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40"/>
            <p:cNvSpPr/>
            <p:nvPr/>
          </p:nvSpPr>
          <p:spPr>
            <a:xfrm>
              <a:off x="2955430" y="574677"/>
              <a:ext cx="671" cy="661"/>
            </a:xfrm>
            <a:custGeom>
              <a:avLst/>
              <a:gdLst/>
              <a:ahLst/>
              <a:cxnLst/>
              <a:rect l="l" t="t" r="r" b="b"/>
              <a:pathLst>
                <a:path w="71" h="70" extrusionOk="0">
                  <a:moveTo>
                    <a:pt x="70" y="0"/>
                  </a:moveTo>
                  <a:cubicBezTo>
                    <a:pt x="36" y="0"/>
                    <a:pt x="1" y="0"/>
                    <a:pt x="1" y="69"/>
                  </a:cubicBezTo>
                  <a:cubicBezTo>
                    <a:pt x="36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40"/>
            <p:cNvSpPr/>
            <p:nvPr/>
          </p:nvSpPr>
          <p:spPr>
            <a:xfrm>
              <a:off x="2956091" y="574677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40"/>
            <p:cNvSpPr/>
            <p:nvPr/>
          </p:nvSpPr>
          <p:spPr>
            <a:xfrm>
              <a:off x="2932582" y="54659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40"/>
            <p:cNvSpPr/>
            <p:nvPr/>
          </p:nvSpPr>
          <p:spPr>
            <a:xfrm>
              <a:off x="2935520" y="540392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1"/>
                  </a:moveTo>
                  <a:cubicBezTo>
                    <a:pt x="70" y="35"/>
                    <a:pt x="0" y="35"/>
                    <a:pt x="0" y="104"/>
                  </a:cubicBezTo>
                  <a:lnTo>
                    <a:pt x="0" y="139"/>
                  </a:lnTo>
                  <a:cubicBezTo>
                    <a:pt x="35" y="104"/>
                    <a:pt x="70" y="70"/>
                    <a:pt x="104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40"/>
            <p:cNvSpPr/>
            <p:nvPr/>
          </p:nvSpPr>
          <p:spPr>
            <a:xfrm>
              <a:off x="2933886" y="5449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40"/>
            <p:cNvSpPr/>
            <p:nvPr/>
          </p:nvSpPr>
          <p:spPr>
            <a:xfrm>
              <a:off x="2933565" y="5449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40"/>
            <p:cNvSpPr/>
            <p:nvPr/>
          </p:nvSpPr>
          <p:spPr>
            <a:xfrm>
              <a:off x="2932582" y="545294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35"/>
                    <a:pt x="0" y="69"/>
                    <a:pt x="0" y="138"/>
                  </a:cubicBezTo>
                  <a:cubicBezTo>
                    <a:pt x="35" y="104"/>
                    <a:pt x="104" y="6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40"/>
            <p:cNvSpPr/>
            <p:nvPr/>
          </p:nvSpPr>
          <p:spPr>
            <a:xfrm>
              <a:off x="2973715" y="55606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cubicBezTo>
                    <a:pt x="1" y="1"/>
                    <a:pt x="1" y="1"/>
                    <a:pt x="1" y="35"/>
                  </a:cubicBezTo>
                  <a:cubicBezTo>
                    <a:pt x="1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40"/>
            <p:cNvSpPr/>
            <p:nvPr/>
          </p:nvSpPr>
          <p:spPr>
            <a:xfrm>
              <a:off x="2973394" y="55639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3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40"/>
            <p:cNvSpPr/>
            <p:nvPr/>
          </p:nvSpPr>
          <p:spPr>
            <a:xfrm>
              <a:off x="2975349" y="553776"/>
              <a:ext cx="331" cy="1322"/>
            </a:xfrm>
            <a:custGeom>
              <a:avLst/>
              <a:gdLst/>
              <a:ahLst/>
              <a:cxnLst/>
              <a:rect l="l" t="t" r="r" b="b"/>
              <a:pathLst>
                <a:path w="35" h="140" extrusionOk="0">
                  <a:moveTo>
                    <a:pt x="35" y="1"/>
                  </a:moveTo>
                  <a:cubicBezTo>
                    <a:pt x="35" y="35"/>
                    <a:pt x="0" y="105"/>
                    <a:pt x="0" y="139"/>
                  </a:cubicBezTo>
                  <a:cubicBezTo>
                    <a:pt x="35" y="105"/>
                    <a:pt x="35" y="70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40"/>
            <p:cNvSpPr/>
            <p:nvPr/>
          </p:nvSpPr>
          <p:spPr>
            <a:xfrm>
              <a:off x="2974046" y="555088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lnTo>
                    <a:pt x="0" y="69"/>
                  </a:lnTo>
                  <a:cubicBezTo>
                    <a:pt x="0" y="69"/>
                    <a:pt x="0" y="104"/>
                    <a:pt x="0" y="104"/>
                  </a:cubicBezTo>
                  <a:cubicBezTo>
                    <a:pt x="69" y="69"/>
                    <a:pt x="104" y="35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40"/>
            <p:cNvSpPr/>
            <p:nvPr/>
          </p:nvSpPr>
          <p:spPr>
            <a:xfrm>
              <a:off x="2952492" y="25963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1" y="35"/>
                    <a:pt x="1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40"/>
            <p:cNvSpPr/>
            <p:nvPr/>
          </p:nvSpPr>
          <p:spPr>
            <a:xfrm>
              <a:off x="2952171" y="259630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40"/>
            <p:cNvSpPr/>
            <p:nvPr/>
          </p:nvSpPr>
          <p:spPr>
            <a:xfrm>
              <a:off x="2724292" y="335048"/>
              <a:ext cx="992" cy="416"/>
            </a:xfrm>
            <a:custGeom>
              <a:avLst/>
              <a:gdLst/>
              <a:ahLst/>
              <a:cxnLst/>
              <a:rect l="l" t="t" r="r" b="b"/>
              <a:pathLst>
                <a:path w="105" h="44" extrusionOk="0">
                  <a:moveTo>
                    <a:pt x="105" y="0"/>
                  </a:moveTo>
                  <a:cubicBezTo>
                    <a:pt x="70" y="0"/>
                    <a:pt x="35" y="0"/>
                    <a:pt x="1" y="35"/>
                  </a:cubicBezTo>
                  <a:cubicBezTo>
                    <a:pt x="18" y="35"/>
                    <a:pt x="44" y="43"/>
                    <a:pt x="66" y="43"/>
                  </a:cubicBezTo>
                  <a:cubicBezTo>
                    <a:pt x="87" y="43"/>
                    <a:pt x="105" y="35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40"/>
            <p:cNvSpPr/>
            <p:nvPr/>
          </p:nvSpPr>
          <p:spPr>
            <a:xfrm>
              <a:off x="2724292" y="33536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40"/>
            <p:cNvSpPr/>
            <p:nvPr/>
          </p:nvSpPr>
          <p:spPr>
            <a:xfrm>
              <a:off x="2725275" y="33471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35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40"/>
            <p:cNvSpPr/>
            <p:nvPr/>
          </p:nvSpPr>
          <p:spPr>
            <a:xfrm>
              <a:off x="2726257" y="33406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40"/>
            <p:cNvSpPr/>
            <p:nvPr/>
          </p:nvSpPr>
          <p:spPr>
            <a:xfrm>
              <a:off x="2725275" y="334066"/>
              <a:ext cx="992" cy="793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104" y="1"/>
                  </a:moveTo>
                  <a:cubicBezTo>
                    <a:pt x="35" y="1"/>
                    <a:pt x="35" y="35"/>
                    <a:pt x="1" y="70"/>
                  </a:cubicBezTo>
                  <a:cubicBezTo>
                    <a:pt x="19" y="79"/>
                    <a:pt x="35" y="83"/>
                    <a:pt x="49" y="83"/>
                  </a:cubicBezTo>
                  <a:cubicBezTo>
                    <a:pt x="86" y="83"/>
                    <a:pt x="104" y="5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40"/>
            <p:cNvSpPr/>
            <p:nvPr/>
          </p:nvSpPr>
          <p:spPr>
            <a:xfrm>
              <a:off x="2725275" y="33471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40"/>
            <p:cNvSpPr/>
            <p:nvPr/>
          </p:nvSpPr>
          <p:spPr>
            <a:xfrm>
              <a:off x="2919520" y="33406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40"/>
            <p:cNvSpPr/>
            <p:nvPr/>
          </p:nvSpPr>
          <p:spPr>
            <a:xfrm>
              <a:off x="2927680" y="69056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40"/>
            <p:cNvSpPr/>
            <p:nvPr/>
          </p:nvSpPr>
          <p:spPr>
            <a:xfrm>
              <a:off x="2927680" y="690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40"/>
            <p:cNvSpPr/>
            <p:nvPr/>
          </p:nvSpPr>
          <p:spPr>
            <a:xfrm>
              <a:off x="2927680" y="69056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40"/>
            <p:cNvSpPr/>
            <p:nvPr/>
          </p:nvSpPr>
          <p:spPr>
            <a:xfrm>
              <a:off x="2830067" y="68371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8" y="18"/>
                  </a:lnTo>
                  <a:lnTo>
                    <a:pt x="35" y="1"/>
                  </a:lnTo>
                  <a:close/>
                  <a:moveTo>
                    <a:pt x="18" y="18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40"/>
            <p:cNvSpPr/>
            <p:nvPr/>
          </p:nvSpPr>
          <p:spPr>
            <a:xfrm>
              <a:off x="2829746" y="684041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35"/>
                  </a:moveTo>
                  <a:lnTo>
                    <a:pt x="35" y="0"/>
                  </a:lnTo>
                  <a:cubicBezTo>
                    <a:pt x="35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40"/>
            <p:cNvSpPr/>
            <p:nvPr/>
          </p:nvSpPr>
          <p:spPr>
            <a:xfrm>
              <a:off x="2932582" y="687961"/>
              <a:ext cx="661" cy="576"/>
            </a:xfrm>
            <a:custGeom>
              <a:avLst/>
              <a:gdLst/>
              <a:ahLst/>
              <a:cxnLst/>
              <a:rect l="l" t="t" r="r" b="b"/>
              <a:pathLst>
                <a:path w="70" h="61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18" y="52"/>
                    <a:pt x="26" y="61"/>
                    <a:pt x="35" y="61"/>
                  </a:cubicBezTo>
                  <a:cubicBezTo>
                    <a:pt x="44" y="61"/>
                    <a:pt x="52" y="52"/>
                    <a:pt x="70" y="35"/>
                  </a:cubicBezTo>
                  <a:lnTo>
                    <a:pt x="70" y="0"/>
                  </a:lnTo>
                  <a:lnTo>
                    <a:pt x="35" y="35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40"/>
            <p:cNvSpPr/>
            <p:nvPr/>
          </p:nvSpPr>
          <p:spPr>
            <a:xfrm>
              <a:off x="2933234" y="686978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1" y="0"/>
                  </a:moveTo>
                  <a:cubicBezTo>
                    <a:pt x="1" y="35"/>
                    <a:pt x="1" y="70"/>
                    <a:pt x="1" y="104"/>
                  </a:cubicBezTo>
                  <a:cubicBezTo>
                    <a:pt x="1" y="70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40"/>
            <p:cNvSpPr/>
            <p:nvPr/>
          </p:nvSpPr>
          <p:spPr>
            <a:xfrm>
              <a:off x="2933234" y="68664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40"/>
            <p:cNvSpPr/>
            <p:nvPr/>
          </p:nvSpPr>
          <p:spPr>
            <a:xfrm>
              <a:off x="2916262" y="35463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40"/>
            <p:cNvSpPr/>
            <p:nvPr/>
          </p:nvSpPr>
          <p:spPr>
            <a:xfrm>
              <a:off x="2915931" y="354307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35" y="1"/>
                  </a:moveTo>
                  <a:cubicBezTo>
                    <a:pt x="35" y="1"/>
                    <a:pt x="1" y="1"/>
                    <a:pt x="1" y="35"/>
                  </a:cubicBezTo>
                  <a:lnTo>
                    <a:pt x="35" y="35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40"/>
            <p:cNvSpPr/>
            <p:nvPr/>
          </p:nvSpPr>
          <p:spPr>
            <a:xfrm>
              <a:off x="2918547" y="35300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40"/>
            <p:cNvSpPr/>
            <p:nvPr/>
          </p:nvSpPr>
          <p:spPr>
            <a:xfrm>
              <a:off x="2918547" y="35300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40"/>
            <p:cNvSpPr/>
            <p:nvPr/>
          </p:nvSpPr>
          <p:spPr>
            <a:xfrm>
              <a:off x="2601867" y="118229"/>
              <a:ext cx="418546" cy="729711"/>
            </a:xfrm>
            <a:custGeom>
              <a:avLst/>
              <a:gdLst/>
              <a:ahLst/>
              <a:cxnLst/>
              <a:rect l="l" t="t" r="r" b="b"/>
              <a:pathLst>
                <a:path w="44314" h="77259" extrusionOk="0">
                  <a:moveTo>
                    <a:pt x="21896" y="374"/>
                  </a:moveTo>
                  <a:cubicBezTo>
                    <a:pt x="22401" y="374"/>
                    <a:pt x="22885" y="544"/>
                    <a:pt x="23332" y="869"/>
                  </a:cubicBezTo>
                  <a:cubicBezTo>
                    <a:pt x="23678" y="1111"/>
                    <a:pt x="23885" y="1457"/>
                    <a:pt x="23851" y="1906"/>
                  </a:cubicBezTo>
                  <a:cubicBezTo>
                    <a:pt x="23851" y="2010"/>
                    <a:pt x="23851" y="2113"/>
                    <a:pt x="23713" y="2113"/>
                  </a:cubicBezTo>
                  <a:cubicBezTo>
                    <a:pt x="23540" y="2113"/>
                    <a:pt x="23471" y="2217"/>
                    <a:pt x="23436" y="2355"/>
                  </a:cubicBezTo>
                  <a:cubicBezTo>
                    <a:pt x="23436" y="2494"/>
                    <a:pt x="23332" y="2563"/>
                    <a:pt x="23298" y="2667"/>
                  </a:cubicBezTo>
                  <a:cubicBezTo>
                    <a:pt x="23231" y="2801"/>
                    <a:pt x="23178" y="2892"/>
                    <a:pt x="23092" y="2892"/>
                  </a:cubicBezTo>
                  <a:cubicBezTo>
                    <a:pt x="23046" y="2892"/>
                    <a:pt x="22990" y="2865"/>
                    <a:pt x="22918" y="2805"/>
                  </a:cubicBezTo>
                  <a:cubicBezTo>
                    <a:pt x="22883" y="2770"/>
                    <a:pt x="22814" y="2770"/>
                    <a:pt x="22745" y="2770"/>
                  </a:cubicBezTo>
                  <a:cubicBezTo>
                    <a:pt x="22675" y="2778"/>
                    <a:pt x="22614" y="2782"/>
                    <a:pt x="22557" y="2782"/>
                  </a:cubicBezTo>
                  <a:cubicBezTo>
                    <a:pt x="22361" y="2782"/>
                    <a:pt x="22218" y="2731"/>
                    <a:pt x="21950" y="2597"/>
                  </a:cubicBezTo>
                  <a:cubicBezTo>
                    <a:pt x="21727" y="2514"/>
                    <a:pt x="21571" y="2452"/>
                    <a:pt x="21455" y="2452"/>
                  </a:cubicBezTo>
                  <a:cubicBezTo>
                    <a:pt x="21285" y="2452"/>
                    <a:pt x="21203" y="2586"/>
                    <a:pt x="21120" y="2978"/>
                  </a:cubicBezTo>
                  <a:cubicBezTo>
                    <a:pt x="21086" y="3116"/>
                    <a:pt x="21051" y="3289"/>
                    <a:pt x="21017" y="3427"/>
                  </a:cubicBezTo>
                  <a:cubicBezTo>
                    <a:pt x="20989" y="3590"/>
                    <a:pt x="20941" y="3646"/>
                    <a:pt x="20838" y="3646"/>
                  </a:cubicBezTo>
                  <a:cubicBezTo>
                    <a:pt x="20810" y="3646"/>
                    <a:pt x="20777" y="3642"/>
                    <a:pt x="20740" y="3634"/>
                  </a:cubicBezTo>
                  <a:cubicBezTo>
                    <a:pt x="20492" y="3535"/>
                    <a:pt x="20262" y="3454"/>
                    <a:pt x="20012" y="3454"/>
                  </a:cubicBezTo>
                  <a:cubicBezTo>
                    <a:pt x="19913" y="3454"/>
                    <a:pt x="19811" y="3467"/>
                    <a:pt x="19703" y="3496"/>
                  </a:cubicBezTo>
                  <a:cubicBezTo>
                    <a:pt x="19691" y="3502"/>
                    <a:pt x="19679" y="3505"/>
                    <a:pt x="19667" y="3505"/>
                  </a:cubicBezTo>
                  <a:cubicBezTo>
                    <a:pt x="19612" y="3505"/>
                    <a:pt x="19565" y="3443"/>
                    <a:pt x="19565" y="3358"/>
                  </a:cubicBezTo>
                  <a:cubicBezTo>
                    <a:pt x="19530" y="3220"/>
                    <a:pt x="19530" y="3081"/>
                    <a:pt x="19530" y="2943"/>
                  </a:cubicBezTo>
                  <a:cubicBezTo>
                    <a:pt x="19565" y="2217"/>
                    <a:pt x="19772" y="1560"/>
                    <a:pt x="20256" y="1007"/>
                  </a:cubicBezTo>
                  <a:cubicBezTo>
                    <a:pt x="20429" y="835"/>
                    <a:pt x="20602" y="696"/>
                    <a:pt x="20809" y="627"/>
                  </a:cubicBezTo>
                  <a:cubicBezTo>
                    <a:pt x="21179" y="457"/>
                    <a:pt x="21542" y="374"/>
                    <a:pt x="21896" y="374"/>
                  </a:cubicBezTo>
                  <a:close/>
                  <a:moveTo>
                    <a:pt x="27388" y="1997"/>
                  </a:moveTo>
                  <a:cubicBezTo>
                    <a:pt x="27460" y="1997"/>
                    <a:pt x="27537" y="2001"/>
                    <a:pt x="27618" y="2010"/>
                  </a:cubicBezTo>
                  <a:cubicBezTo>
                    <a:pt x="28137" y="2079"/>
                    <a:pt x="28517" y="2563"/>
                    <a:pt x="28413" y="3081"/>
                  </a:cubicBezTo>
                  <a:cubicBezTo>
                    <a:pt x="28413" y="3150"/>
                    <a:pt x="28379" y="3220"/>
                    <a:pt x="28310" y="3220"/>
                  </a:cubicBezTo>
                  <a:cubicBezTo>
                    <a:pt x="27895" y="3323"/>
                    <a:pt x="27618" y="3600"/>
                    <a:pt x="27273" y="3842"/>
                  </a:cubicBezTo>
                  <a:cubicBezTo>
                    <a:pt x="27119" y="3949"/>
                    <a:pt x="27020" y="4009"/>
                    <a:pt x="26937" y="4009"/>
                  </a:cubicBezTo>
                  <a:cubicBezTo>
                    <a:pt x="26832" y="4009"/>
                    <a:pt x="26751" y="3915"/>
                    <a:pt x="26616" y="3703"/>
                  </a:cubicBezTo>
                  <a:cubicBezTo>
                    <a:pt x="26512" y="3565"/>
                    <a:pt x="26409" y="3427"/>
                    <a:pt x="26305" y="3289"/>
                  </a:cubicBezTo>
                  <a:cubicBezTo>
                    <a:pt x="26270" y="3220"/>
                    <a:pt x="26167" y="3116"/>
                    <a:pt x="26270" y="3047"/>
                  </a:cubicBezTo>
                  <a:cubicBezTo>
                    <a:pt x="26308" y="3034"/>
                    <a:pt x="26346" y="3026"/>
                    <a:pt x="26383" y="3026"/>
                  </a:cubicBezTo>
                  <a:cubicBezTo>
                    <a:pt x="26445" y="3026"/>
                    <a:pt x="26503" y="3050"/>
                    <a:pt x="26547" y="3116"/>
                  </a:cubicBezTo>
                  <a:cubicBezTo>
                    <a:pt x="26616" y="3185"/>
                    <a:pt x="26651" y="3289"/>
                    <a:pt x="26720" y="3358"/>
                  </a:cubicBezTo>
                  <a:cubicBezTo>
                    <a:pt x="26773" y="3463"/>
                    <a:pt x="26866" y="3509"/>
                    <a:pt x="26968" y="3509"/>
                  </a:cubicBezTo>
                  <a:cubicBezTo>
                    <a:pt x="27000" y="3509"/>
                    <a:pt x="27033" y="3504"/>
                    <a:pt x="27065" y="3496"/>
                  </a:cubicBezTo>
                  <a:cubicBezTo>
                    <a:pt x="27135" y="3392"/>
                    <a:pt x="27065" y="3358"/>
                    <a:pt x="26996" y="3358"/>
                  </a:cubicBezTo>
                  <a:cubicBezTo>
                    <a:pt x="26858" y="3289"/>
                    <a:pt x="26789" y="3185"/>
                    <a:pt x="26754" y="3047"/>
                  </a:cubicBezTo>
                  <a:cubicBezTo>
                    <a:pt x="26731" y="2929"/>
                    <a:pt x="26675" y="2860"/>
                    <a:pt x="26566" y="2860"/>
                  </a:cubicBezTo>
                  <a:cubicBezTo>
                    <a:pt x="26515" y="2860"/>
                    <a:pt x="26452" y="2875"/>
                    <a:pt x="26374" y="2908"/>
                  </a:cubicBezTo>
                  <a:cubicBezTo>
                    <a:pt x="26443" y="2770"/>
                    <a:pt x="26478" y="2736"/>
                    <a:pt x="26478" y="2667"/>
                  </a:cubicBezTo>
                  <a:cubicBezTo>
                    <a:pt x="26599" y="2212"/>
                    <a:pt x="26879" y="1997"/>
                    <a:pt x="27388" y="1997"/>
                  </a:cubicBezTo>
                  <a:close/>
                  <a:moveTo>
                    <a:pt x="28534" y="1927"/>
                  </a:moveTo>
                  <a:cubicBezTo>
                    <a:pt x="29311" y="1927"/>
                    <a:pt x="29834" y="2421"/>
                    <a:pt x="29865" y="3116"/>
                  </a:cubicBezTo>
                  <a:cubicBezTo>
                    <a:pt x="29865" y="3289"/>
                    <a:pt x="29865" y="3427"/>
                    <a:pt x="29934" y="3600"/>
                  </a:cubicBezTo>
                  <a:cubicBezTo>
                    <a:pt x="29969" y="3807"/>
                    <a:pt x="29969" y="4015"/>
                    <a:pt x="29831" y="4222"/>
                  </a:cubicBezTo>
                  <a:cubicBezTo>
                    <a:pt x="29727" y="4360"/>
                    <a:pt x="29623" y="4429"/>
                    <a:pt x="29450" y="4429"/>
                  </a:cubicBezTo>
                  <a:cubicBezTo>
                    <a:pt x="29312" y="4429"/>
                    <a:pt x="29174" y="4429"/>
                    <a:pt x="29036" y="4464"/>
                  </a:cubicBezTo>
                  <a:cubicBezTo>
                    <a:pt x="28996" y="4472"/>
                    <a:pt x="28958" y="4476"/>
                    <a:pt x="28922" y="4476"/>
                  </a:cubicBezTo>
                  <a:cubicBezTo>
                    <a:pt x="28646" y="4476"/>
                    <a:pt x="28495" y="4251"/>
                    <a:pt x="28586" y="3945"/>
                  </a:cubicBezTo>
                  <a:cubicBezTo>
                    <a:pt x="28655" y="3669"/>
                    <a:pt x="28690" y="3427"/>
                    <a:pt x="28655" y="3116"/>
                  </a:cubicBezTo>
                  <a:cubicBezTo>
                    <a:pt x="28621" y="2736"/>
                    <a:pt x="28655" y="2321"/>
                    <a:pt x="28310" y="1941"/>
                  </a:cubicBezTo>
                  <a:cubicBezTo>
                    <a:pt x="28387" y="1932"/>
                    <a:pt x="28462" y="1927"/>
                    <a:pt x="28534" y="1927"/>
                  </a:cubicBezTo>
                  <a:close/>
                  <a:moveTo>
                    <a:pt x="22434" y="6158"/>
                  </a:moveTo>
                  <a:lnTo>
                    <a:pt x="22434" y="6158"/>
                  </a:lnTo>
                  <a:cubicBezTo>
                    <a:pt x="22641" y="6434"/>
                    <a:pt x="22848" y="6676"/>
                    <a:pt x="22918" y="7091"/>
                  </a:cubicBezTo>
                  <a:cubicBezTo>
                    <a:pt x="22468" y="6849"/>
                    <a:pt x="22537" y="6469"/>
                    <a:pt x="22434" y="6158"/>
                  </a:cubicBezTo>
                  <a:close/>
                  <a:moveTo>
                    <a:pt x="23718" y="2637"/>
                  </a:moveTo>
                  <a:cubicBezTo>
                    <a:pt x="23739" y="2637"/>
                    <a:pt x="23760" y="2645"/>
                    <a:pt x="23782" y="2667"/>
                  </a:cubicBezTo>
                  <a:cubicBezTo>
                    <a:pt x="23851" y="2736"/>
                    <a:pt x="23920" y="2839"/>
                    <a:pt x="23816" y="2874"/>
                  </a:cubicBezTo>
                  <a:cubicBezTo>
                    <a:pt x="23574" y="3047"/>
                    <a:pt x="23643" y="3358"/>
                    <a:pt x="23505" y="3565"/>
                  </a:cubicBezTo>
                  <a:cubicBezTo>
                    <a:pt x="23401" y="3703"/>
                    <a:pt x="23540" y="3876"/>
                    <a:pt x="23540" y="4049"/>
                  </a:cubicBezTo>
                  <a:cubicBezTo>
                    <a:pt x="23540" y="4257"/>
                    <a:pt x="23713" y="4464"/>
                    <a:pt x="23367" y="4533"/>
                  </a:cubicBezTo>
                  <a:cubicBezTo>
                    <a:pt x="23263" y="4568"/>
                    <a:pt x="23298" y="4706"/>
                    <a:pt x="23367" y="4775"/>
                  </a:cubicBezTo>
                  <a:cubicBezTo>
                    <a:pt x="23678" y="5328"/>
                    <a:pt x="23851" y="5916"/>
                    <a:pt x="23885" y="6538"/>
                  </a:cubicBezTo>
                  <a:cubicBezTo>
                    <a:pt x="23747" y="6469"/>
                    <a:pt x="23713" y="6330"/>
                    <a:pt x="23678" y="6227"/>
                  </a:cubicBezTo>
                  <a:cubicBezTo>
                    <a:pt x="23609" y="5985"/>
                    <a:pt x="23471" y="5812"/>
                    <a:pt x="23298" y="5605"/>
                  </a:cubicBezTo>
                  <a:cubicBezTo>
                    <a:pt x="23276" y="5562"/>
                    <a:pt x="23242" y="5532"/>
                    <a:pt x="23194" y="5532"/>
                  </a:cubicBezTo>
                  <a:cubicBezTo>
                    <a:pt x="23165" y="5532"/>
                    <a:pt x="23130" y="5544"/>
                    <a:pt x="23090" y="5570"/>
                  </a:cubicBezTo>
                  <a:cubicBezTo>
                    <a:pt x="23505" y="6192"/>
                    <a:pt x="23436" y="6883"/>
                    <a:pt x="23574" y="7609"/>
                  </a:cubicBezTo>
                  <a:cubicBezTo>
                    <a:pt x="23436" y="7471"/>
                    <a:pt x="23401" y="7367"/>
                    <a:pt x="23367" y="7264"/>
                  </a:cubicBezTo>
                  <a:cubicBezTo>
                    <a:pt x="23229" y="6953"/>
                    <a:pt x="23194" y="6607"/>
                    <a:pt x="23056" y="6365"/>
                  </a:cubicBezTo>
                  <a:cubicBezTo>
                    <a:pt x="22918" y="6088"/>
                    <a:pt x="22745" y="5812"/>
                    <a:pt x="22676" y="5501"/>
                  </a:cubicBezTo>
                  <a:cubicBezTo>
                    <a:pt x="22641" y="5432"/>
                    <a:pt x="22607" y="5328"/>
                    <a:pt x="22537" y="5328"/>
                  </a:cubicBezTo>
                  <a:cubicBezTo>
                    <a:pt x="22458" y="5275"/>
                    <a:pt x="22378" y="5202"/>
                    <a:pt x="22283" y="5202"/>
                  </a:cubicBezTo>
                  <a:cubicBezTo>
                    <a:pt x="22254" y="5202"/>
                    <a:pt x="22224" y="5208"/>
                    <a:pt x="22192" y="5224"/>
                  </a:cubicBezTo>
                  <a:cubicBezTo>
                    <a:pt x="22053" y="5293"/>
                    <a:pt x="22088" y="5432"/>
                    <a:pt x="22123" y="5535"/>
                  </a:cubicBezTo>
                  <a:cubicBezTo>
                    <a:pt x="22157" y="5812"/>
                    <a:pt x="22157" y="6054"/>
                    <a:pt x="22295" y="6261"/>
                  </a:cubicBezTo>
                  <a:cubicBezTo>
                    <a:pt x="22365" y="6365"/>
                    <a:pt x="22330" y="6434"/>
                    <a:pt x="22330" y="6572"/>
                  </a:cubicBezTo>
                  <a:cubicBezTo>
                    <a:pt x="22226" y="6365"/>
                    <a:pt x="22123" y="6192"/>
                    <a:pt x="22053" y="6019"/>
                  </a:cubicBezTo>
                  <a:cubicBezTo>
                    <a:pt x="21881" y="5466"/>
                    <a:pt x="21535" y="5017"/>
                    <a:pt x="21224" y="4568"/>
                  </a:cubicBezTo>
                  <a:cubicBezTo>
                    <a:pt x="21179" y="4501"/>
                    <a:pt x="21120" y="4463"/>
                    <a:pt x="21047" y="4463"/>
                  </a:cubicBezTo>
                  <a:cubicBezTo>
                    <a:pt x="21006" y="4463"/>
                    <a:pt x="20962" y="4474"/>
                    <a:pt x="20913" y="4498"/>
                  </a:cubicBezTo>
                  <a:cubicBezTo>
                    <a:pt x="20870" y="4513"/>
                    <a:pt x="20827" y="4521"/>
                    <a:pt x="20786" y="4521"/>
                  </a:cubicBezTo>
                  <a:cubicBezTo>
                    <a:pt x="20729" y="4521"/>
                    <a:pt x="20677" y="4504"/>
                    <a:pt x="20636" y="4464"/>
                  </a:cubicBezTo>
                  <a:cubicBezTo>
                    <a:pt x="20394" y="4257"/>
                    <a:pt x="20083" y="4187"/>
                    <a:pt x="19772" y="4084"/>
                  </a:cubicBezTo>
                  <a:cubicBezTo>
                    <a:pt x="19703" y="4084"/>
                    <a:pt x="19634" y="4049"/>
                    <a:pt x="19634" y="3980"/>
                  </a:cubicBezTo>
                  <a:cubicBezTo>
                    <a:pt x="19599" y="3876"/>
                    <a:pt x="19703" y="3842"/>
                    <a:pt x="19738" y="3807"/>
                  </a:cubicBezTo>
                  <a:cubicBezTo>
                    <a:pt x="19814" y="3757"/>
                    <a:pt x="19871" y="3724"/>
                    <a:pt x="19937" y="3724"/>
                  </a:cubicBezTo>
                  <a:cubicBezTo>
                    <a:pt x="19961" y="3724"/>
                    <a:pt x="19986" y="3729"/>
                    <a:pt x="20014" y="3738"/>
                  </a:cubicBezTo>
                  <a:cubicBezTo>
                    <a:pt x="20394" y="3807"/>
                    <a:pt x="20809" y="3842"/>
                    <a:pt x="21189" y="4049"/>
                  </a:cubicBezTo>
                  <a:cubicBezTo>
                    <a:pt x="21245" y="4082"/>
                    <a:pt x="21293" y="4098"/>
                    <a:pt x="21333" y="4098"/>
                  </a:cubicBezTo>
                  <a:cubicBezTo>
                    <a:pt x="21418" y="4098"/>
                    <a:pt x="21466" y="4028"/>
                    <a:pt x="21466" y="3911"/>
                  </a:cubicBezTo>
                  <a:cubicBezTo>
                    <a:pt x="21466" y="3876"/>
                    <a:pt x="21500" y="3807"/>
                    <a:pt x="21466" y="3807"/>
                  </a:cubicBezTo>
                  <a:cubicBezTo>
                    <a:pt x="21224" y="3565"/>
                    <a:pt x="21397" y="3358"/>
                    <a:pt x="21500" y="3150"/>
                  </a:cubicBezTo>
                  <a:cubicBezTo>
                    <a:pt x="21576" y="2981"/>
                    <a:pt x="21671" y="2894"/>
                    <a:pt x="21782" y="2894"/>
                  </a:cubicBezTo>
                  <a:cubicBezTo>
                    <a:pt x="21875" y="2894"/>
                    <a:pt x="21978" y="2955"/>
                    <a:pt x="22088" y="3081"/>
                  </a:cubicBezTo>
                  <a:cubicBezTo>
                    <a:pt x="22203" y="3225"/>
                    <a:pt x="22366" y="3297"/>
                    <a:pt x="22538" y="3297"/>
                  </a:cubicBezTo>
                  <a:cubicBezTo>
                    <a:pt x="22572" y="3297"/>
                    <a:pt x="22607" y="3294"/>
                    <a:pt x="22641" y="3289"/>
                  </a:cubicBezTo>
                  <a:cubicBezTo>
                    <a:pt x="22814" y="3496"/>
                    <a:pt x="22641" y="3842"/>
                    <a:pt x="22952" y="3980"/>
                  </a:cubicBezTo>
                  <a:cubicBezTo>
                    <a:pt x="22987" y="3876"/>
                    <a:pt x="22952" y="3773"/>
                    <a:pt x="22952" y="3669"/>
                  </a:cubicBezTo>
                  <a:cubicBezTo>
                    <a:pt x="22987" y="3531"/>
                    <a:pt x="22918" y="3358"/>
                    <a:pt x="23160" y="3358"/>
                  </a:cubicBezTo>
                  <a:cubicBezTo>
                    <a:pt x="23263" y="3358"/>
                    <a:pt x="23332" y="3220"/>
                    <a:pt x="23332" y="3116"/>
                  </a:cubicBezTo>
                  <a:cubicBezTo>
                    <a:pt x="23401" y="2943"/>
                    <a:pt x="23505" y="2839"/>
                    <a:pt x="23609" y="2701"/>
                  </a:cubicBezTo>
                  <a:cubicBezTo>
                    <a:pt x="23633" y="2677"/>
                    <a:pt x="23673" y="2637"/>
                    <a:pt x="23718" y="2637"/>
                  </a:cubicBezTo>
                  <a:close/>
                  <a:moveTo>
                    <a:pt x="23713" y="7091"/>
                  </a:moveTo>
                  <a:lnTo>
                    <a:pt x="23713" y="7091"/>
                  </a:lnTo>
                  <a:cubicBezTo>
                    <a:pt x="23989" y="7402"/>
                    <a:pt x="24024" y="7782"/>
                    <a:pt x="23885" y="8162"/>
                  </a:cubicBezTo>
                  <a:cubicBezTo>
                    <a:pt x="23678" y="7851"/>
                    <a:pt x="23643" y="7471"/>
                    <a:pt x="23713" y="7091"/>
                  </a:cubicBezTo>
                  <a:close/>
                  <a:moveTo>
                    <a:pt x="6707" y="7886"/>
                  </a:moveTo>
                  <a:lnTo>
                    <a:pt x="6707" y="7886"/>
                  </a:lnTo>
                  <a:cubicBezTo>
                    <a:pt x="6845" y="8301"/>
                    <a:pt x="6845" y="8370"/>
                    <a:pt x="6465" y="8715"/>
                  </a:cubicBezTo>
                  <a:cubicBezTo>
                    <a:pt x="6430" y="8370"/>
                    <a:pt x="6499" y="8197"/>
                    <a:pt x="6707" y="7886"/>
                  </a:cubicBezTo>
                  <a:close/>
                  <a:moveTo>
                    <a:pt x="14933" y="8577"/>
                  </a:moveTo>
                  <a:cubicBezTo>
                    <a:pt x="15071" y="8612"/>
                    <a:pt x="15244" y="8646"/>
                    <a:pt x="15210" y="8785"/>
                  </a:cubicBezTo>
                  <a:cubicBezTo>
                    <a:pt x="15210" y="8877"/>
                    <a:pt x="15148" y="8892"/>
                    <a:pt x="15076" y="8892"/>
                  </a:cubicBezTo>
                  <a:cubicBezTo>
                    <a:pt x="15041" y="8892"/>
                    <a:pt x="15002" y="8888"/>
                    <a:pt x="14968" y="8888"/>
                  </a:cubicBezTo>
                  <a:cubicBezTo>
                    <a:pt x="14933" y="8888"/>
                    <a:pt x="14864" y="8888"/>
                    <a:pt x="14829" y="8923"/>
                  </a:cubicBezTo>
                  <a:cubicBezTo>
                    <a:pt x="14760" y="8888"/>
                    <a:pt x="14622" y="8923"/>
                    <a:pt x="14622" y="8819"/>
                  </a:cubicBezTo>
                  <a:cubicBezTo>
                    <a:pt x="14587" y="8646"/>
                    <a:pt x="14726" y="8612"/>
                    <a:pt x="14829" y="8577"/>
                  </a:cubicBezTo>
                  <a:close/>
                  <a:moveTo>
                    <a:pt x="26098" y="3565"/>
                  </a:moveTo>
                  <a:cubicBezTo>
                    <a:pt x="26236" y="3703"/>
                    <a:pt x="26374" y="3842"/>
                    <a:pt x="26374" y="4049"/>
                  </a:cubicBezTo>
                  <a:cubicBezTo>
                    <a:pt x="26409" y="4222"/>
                    <a:pt x="26512" y="4291"/>
                    <a:pt x="26685" y="4326"/>
                  </a:cubicBezTo>
                  <a:cubicBezTo>
                    <a:pt x="26748" y="4344"/>
                    <a:pt x="26813" y="4352"/>
                    <a:pt x="26878" y="4352"/>
                  </a:cubicBezTo>
                  <a:cubicBezTo>
                    <a:pt x="27065" y="4352"/>
                    <a:pt x="27257" y="4281"/>
                    <a:pt x="27411" y="4153"/>
                  </a:cubicBezTo>
                  <a:cubicBezTo>
                    <a:pt x="27653" y="4015"/>
                    <a:pt x="27791" y="3773"/>
                    <a:pt x="28068" y="3669"/>
                  </a:cubicBezTo>
                  <a:cubicBezTo>
                    <a:pt x="28108" y="3649"/>
                    <a:pt x="28148" y="3629"/>
                    <a:pt x="28188" y="3629"/>
                  </a:cubicBezTo>
                  <a:cubicBezTo>
                    <a:pt x="28217" y="3629"/>
                    <a:pt x="28246" y="3640"/>
                    <a:pt x="28275" y="3669"/>
                  </a:cubicBezTo>
                  <a:cubicBezTo>
                    <a:pt x="28344" y="3703"/>
                    <a:pt x="28344" y="3807"/>
                    <a:pt x="28310" y="3876"/>
                  </a:cubicBezTo>
                  <a:cubicBezTo>
                    <a:pt x="28275" y="3980"/>
                    <a:pt x="28206" y="4118"/>
                    <a:pt x="28206" y="4222"/>
                  </a:cubicBezTo>
                  <a:cubicBezTo>
                    <a:pt x="28137" y="4533"/>
                    <a:pt x="28310" y="4740"/>
                    <a:pt x="28621" y="4775"/>
                  </a:cubicBezTo>
                  <a:lnTo>
                    <a:pt x="29036" y="4775"/>
                  </a:lnTo>
                  <a:cubicBezTo>
                    <a:pt x="29063" y="4775"/>
                    <a:pt x="29096" y="4769"/>
                    <a:pt x="29129" y="4769"/>
                  </a:cubicBezTo>
                  <a:cubicBezTo>
                    <a:pt x="29177" y="4769"/>
                    <a:pt x="29222" y="4782"/>
                    <a:pt x="29243" y="4844"/>
                  </a:cubicBezTo>
                  <a:cubicBezTo>
                    <a:pt x="29243" y="4913"/>
                    <a:pt x="29278" y="5017"/>
                    <a:pt x="29208" y="5052"/>
                  </a:cubicBezTo>
                  <a:cubicBezTo>
                    <a:pt x="28690" y="5501"/>
                    <a:pt x="28483" y="6088"/>
                    <a:pt x="28171" y="6642"/>
                  </a:cubicBezTo>
                  <a:cubicBezTo>
                    <a:pt x="28033" y="6883"/>
                    <a:pt x="27895" y="7160"/>
                    <a:pt x="27688" y="7367"/>
                  </a:cubicBezTo>
                  <a:cubicBezTo>
                    <a:pt x="27411" y="7713"/>
                    <a:pt x="27169" y="8093"/>
                    <a:pt x="26996" y="8473"/>
                  </a:cubicBezTo>
                  <a:cubicBezTo>
                    <a:pt x="26789" y="8992"/>
                    <a:pt x="26478" y="9407"/>
                    <a:pt x="26028" y="9718"/>
                  </a:cubicBezTo>
                  <a:cubicBezTo>
                    <a:pt x="25946" y="9769"/>
                    <a:pt x="25861" y="9793"/>
                    <a:pt x="25781" y="9793"/>
                  </a:cubicBezTo>
                  <a:cubicBezTo>
                    <a:pt x="25591" y="9793"/>
                    <a:pt x="25431" y="9660"/>
                    <a:pt x="25406" y="9441"/>
                  </a:cubicBezTo>
                  <a:cubicBezTo>
                    <a:pt x="25406" y="8923"/>
                    <a:pt x="25406" y="8439"/>
                    <a:pt x="25614" y="7955"/>
                  </a:cubicBezTo>
                  <a:cubicBezTo>
                    <a:pt x="25717" y="7713"/>
                    <a:pt x="25683" y="7402"/>
                    <a:pt x="25683" y="7125"/>
                  </a:cubicBezTo>
                  <a:lnTo>
                    <a:pt x="25683" y="7125"/>
                  </a:lnTo>
                  <a:cubicBezTo>
                    <a:pt x="25406" y="7644"/>
                    <a:pt x="25372" y="8232"/>
                    <a:pt x="25164" y="8785"/>
                  </a:cubicBezTo>
                  <a:cubicBezTo>
                    <a:pt x="25130" y="8473"/>
                    <a:pt x="25164" y="8197"/>
                    <a:pt x="25199" y="7920"/>
                  </a:cubicBezTo>
                  <a:cubicBezTo>
                    <a:pt x="25337" y="7229"/>
                    <a:pt x="25683" y="6607"/>
                    <a:pt x="25890" y="5916"/>
                  </a:cubicBezTo>
                  <a:cubicBezTo>
                    <a:pt x="25994" y="5535"/>
                    <a:pt x="26098" y="5155"/>
                    <a:pt x="26028" y="4775"/>
                  </a:cubicBezTo>
                  <a:cubicBezTo>
                    <a:pt x="26028" y="4706"/>
                    <a:pt x="25994" y="4671"/>
                    <a:pt x="26028" y="4637"/>
                  </a:cubicBezTo>
                  <a:cubicBezTo>
                    <a:pt x="26305" y="4429"/>
                    <a:pt x="26063" y="4153"/>
                    <a:pt x="26028" y="3945"/>
                  </a:cubicBezTo>
                  <a:cubicBezTo>
                    <a:pt x="26028" y="3807"/>
                    <a:pt x="25994" y="3703"/>
                    <a:pt x="26098" y="3565"/>
                  </a:cubicBezTo>
                  <a:close/>
                  <a:moveTo>
                    <a:pt x="20193" y="9289"/>
                  </a:moveTo>
                  <a:cubicBezTo>
                    <a:pt x="20219" y="9289"/>
                    <a:pt x="20250" y="9293"/>
                    <a:pt x="20291" y="9303"/>
                  </a:cubicBezTo>
                  <a:cubicBezTo>
                    <a:pt x="20602" y="9372"/>
                    <a:pt x="20913" y="9476"/>
                    <a:pt x="21224" y="9649"/>
                  </a:cubicBezTo>
                  <a:cubicBezTo>
                    <a:pt x="21258" y="9683"/>
                    <a:pt x="21293" y="9718"/>
                    <a:pt x="21293" y="9787"/>
                  </a:cubicBezTo>
                  <a:cubicBezTo>
                    <a:pt x="21293" y="9856"/>
                    <a:pt x="21224" y="9856"/>
                    <a:pt x="21155" y="9856"/>
                  </a:cubicBezTo>
                  <a:cubicBezTo>
                    <a:pt x="20809" y="9822"/>
                    <a:pt x="20463" y="9752"/>
                    <a:pt x="20187" y="9510"/>
                  </a:cubicBezTo>
                  <a:cubicBezTo>
                    <a:pt x="20118" y="9476"/>
                    <a:pt x="20083" y="9407"/>
                    <a:pt x="20083" y="9338"/>
                  </a:cubicBezTo>
                  <a:cubicBezTo>
                    <a:pt x="20108" y="9313"/>
                    <a:pt x="20132" y="9289"/>
                    <a:pt x="20193" y="9289"/>
                  </a:cubicBezTo>
                  <a:close/>
                  <a:moveTo>
                    <a:pt x="22330" y="9718"/>
                  </a:moveTo>
                  <a:cubicBezTo>
                    <a:pt x="22365" y="9718"/>
                    <a:pt x="22434" y="9752"/>
                    <a:pt x="22434" y="9787"/>
                  </a:cubicBezTo>
                  <a:cubicBezTo>
                    <a:pt x="22468" y="9891"/>
                    <a:pt x="22399" y="9925"/>
                    <a:pt x="22295" y="9960"/>
                  </a:cubicBezTo>
                  <a:cubicBezTo>
                    <a:pt x="22261" y="9960"/>
                    <a:pt x="22192" y="9960"/>
                    <a:pt x="22192" y="9891"/>
                  </a:cubicBezTo>
                  <a:cubicBezTo>
                    <a:pt x="22192" y="9787"/>
                    <a:pt x="22226" y="9718"/>
                    <a:pt x="22330" y="9718"/>
                  </a:cubicBezTo>
                  <a:close/>
                  <a:moveTo>
                    <a:pt x="34393" y="9234"/>
                  </a:moveTo>
                  <a:cubicBezTo>
                    <a:pt x="34497" y="9580"/>
                    <a:pt x="34531" y="10409"/>
                    <a:pt x="34428" y="10893"/>
                  </a:cubicBezTo>
                  <a:cubicBezTo>
                    <a:pt x="34220" y="10340"/>
                    <a:pt x="34220" y="9822"/>
                    <a:pt x="34393" y="9234"/>
                  </a:cubicBezTo>
                  <a:close/>
                  <a:moveTo>
                    <a:pt x="36294" y="8301"/>
                  </a:moveTo>
                  <a:lnTo>
                    <a:pt x="36294" y="8301"/>
                  </a:lnTo>
                  <a:cubicBezTo>
                    <a:pt x="35914" y="9234"/>
                    <a:pt x="35741" y="10236"/>
                    <a:pt x="35465" y="11239"/>
                  </a:cubicBezTo>
                  <a:cubicBezTo>
                    <a:pt x="35326" y="10962"/>
                    <a:pt x="35326" y="10686"/>
                    <a:pt x="35465" y="10444"/>
                  </a:cubicBezTo>
                  <a:cubicBezTo>
                    <a:pt x="35499" y="10375"/>
                    <a:pt x="35568" y="10340"/>
                    <a:pt x="35534" y="10236"/>
                  </a:cubicBezTo>
                  <a:cubicBezTo>
                    <a:pt x="35430" y="9787"/>
                    <a:pt x="35603" y="9372"/>
                    <a:pt x="35776" y="8992"/>
                  </a:cubicBezTo>
                  <a:cubicBezTo>
                    <a:pt x="35914" y="8750"/>
                    <a:pt x="35983" y="8439"/>
                    <a:pt x="36294" y="8301"/>
                  </a:cubicBezTo>
                  <a:close/>
                  <a:moveTo>
                    <a:pt x="25231" y="9884"/>
                  </a:moveTo>
                  <a:cubicBezTo>
                    <a:pt x="25242" y="9884"/>
                    <a:pt x="25254" y="9886"/>
                    <a:pt x="25268" y="9891"/>
                  </a:cubicBezTo>
                  <a:cubicBezTo>
                    <a:pt x="25372" y="9891"/>
                    <a:pt x="25372" y="9994"/>
                    <a:pt x="25372" y="10133"/>
                  </a:cubicBezTo>
                  <a:cubicBezTo>
                    <a:pt x="25268" y="10444"/>
                    <a:pt x="25233" y="10755"/>
                    <a:pt x="25164" y="11100"/>
                  </a:cubicBezTo>
                  <a:cubicBezTo>
                    <a:pt x="25134" y="11160"/>
                    <a:pt x="25130" y="11246"/>
                    <a:pt x="25063" y="11246"/>
                  </a:cubicBezTo>
                  <a:cubicBezTo>
                    <a:pt x="25052" y="11246"/>
                    <a:pt x="25040" y="11243"/>
                    <a:pt x="25026" y="11239"/>
                  </a:cubicBezTo>
                  <a:cubicBezTo>
                    <a:pt x="24853" y="11239"/>
                    <a:pt x="24922" y="11100"/>
                    <a:pt x="24922" y="11031"/>
                  </a:cubicBezTo>
                  <a:cubicBezTo>
                    <a:pt x="24991" y="10720"/>
                    <a:pt x="25061" y="10375"/>
                    <a:pt x="25130" y="10029"/>
                  </a:cubicBezTo>
                  <a:cubicBezTo>
                    <a:pt x="25160" y="9969"/>
                    <a:pt x="25164" y="9884"/>
                    <a:pt x="25231" y="9884"/>
                  </a:cubicBezTo>
                  <a:close/>
                  <a:moveTo>
                    <a:pt x="33149" y="11446"/>
                  </a:moveTo>
                  <a:lnTo>
                    <a:pt x="33149" y="11446"/>
                  </a:lnTo>
                  <a:cubicBezTo>
                    <a:pt x="33425" y="11584"/>
                    <a:pt x="33564" y="11723"/>
                    <a:pt x="33633" y="11930"/>
                  </a:cubicBezTo>
                  <a:cubicBezTo>
                    <a:pt x="33253" y="11930"/>
                    <a:pt x="33149" y="11826"/>
                    <a:pt x="33149" y="11446"/>
                  </a:cubicBezTo>
                  <a:close/>
                  <a:moveTo>
                    <a:pt x="15789" y="5729"/>
                  </a:moveTo>
                  <a:cubicBezTo>
                    <a:pt x="15882" y="5729"/>
                    <a:pt x="16009" y="5759"/>
                    <a:pt x="16177" y="5812"/>
                  </a:cubicBezTo>
                  <a:cubicBezTo>
                    <a:pt x="16281" y="5847"/>
                    <a:pt x="16419" y="5881"/>
                    <a:pt x="16558" y="5916"/>
                  </a:cubicBezTo>
                  <a:cubicBezTo>
                    <a:pt x="16834" y="6019"/>
                    <a:pt x="17076" y="6123"/>
                    <a:pt x="17111" y="6503"/>
                  </a:cubicBezTo>
                  <a:cubicBezTo>
                    <a:pt x="17111" y="6607"/>
                    <a:pt x="17180" y="6711"/>
                    <a:pt x="17283" y="6711"/>
                  </a:cubicBezTo>
                  <a:cubicBezTo>
                    <a:pt x="17302" y="6717"/>
                    <a:pt x="17320" y="6720"/>
                    <a:pt x="17338" y="6720"/>
                  </a:cubicBezTo>
                  <a:cubicBezTo>
                    <a:pt x="17423" y="6720"/>
                    <a:pt x="17503" y="6658"/>
                    <a:pt x="17560" y="6572"/>
                  </a:cubicBezTo>
                  <a:cubicBezTo>
                    <a:pt x="17595" y="6538"/>
                    <a:pt x="17629" y="6434"/>
                    <a:pt x="17664" y="6365"/>
                  </a:cubicBezTo>
                  <a:cubicBezTo>
                    <a:pt x="17779" y="6181"/>
                    <a:pt x="17879" y="6104"/>
                    <a:pt x="18045" y="6104"/>
                  </a:cubicBezTo>
                  <a:cubicBezTo>
                    <a:pt x="18128" y="6104"/>
                    <a:pt x="18228" y="6123"/>
                    <a:pt x="18355" y="6158"/>
                  </a:cubicBezTo>
                  <a:cubicBezTo>
                    <a:pt x="18286" y="6330"/>
                    <a:pt x="18182" y="6503"/>
                    <a:pt x="18148" y="6711"/>
                  </a:cubicBezTo>
                  <a:cubicBezTo>
                    <a:pt x="18078" y="7333"/>
                    <a:pt x="18182" y="7955"/>
                    <a:pt x="18562" y="8473"/>
                  </a:cubicBezTo>
                  <a:cubicBezTo>
                    <a:pt x="19046" y="9130"/>
                    <a:pt x="19461" y="9787"/>
                    <a:pt x="19945" y="10478"/>
                  </a:cubicBezTo>
                  <a:cubicBezTo>
                    <a:pt x="20049" y="10617"/>
                    <a:pt x="20118" y="10824"/>
                    <a:pt x="20222" y="10997"/>
                  </a:cubicBezTo>
                  <a:cubicBezTo>
                    <a:pt x="20463" y="11481"/>
                    <a:pt x="20463" y="11550"/>
                    <a:pt x="20222" y="11965"/>
                  </a:cubicBezTo>
                  <a:cubicBezTo>
                    <a:pt x="20102" y="12018"/>
                    <a:pt x="20018" y="12045"/>
                    <a:pt x="19948" y="12045"/>
                  </a:cubicBezTo>
                  <a:cubicBezTo>
                    <a:pt x="19837" y="12045"/>
                    <a:pt x="19761" y="11975"/>
                    <a:pt x="19634" y="11826"/>
                  </a:cubicBezTo>
                  <a:cubicBezTo>
                    <a:pt x="19392" y="11550"/>
                    <a:pt x="19115" y="11273"/>
                    <a:pt x="18839" y="10997"/>
                  </a:cubicBezTo>
                  <a:cubicBezTo>
                    <a:pt x="18839" y="10979"/>
                    <a:pt x="18830" y="10971"/>
                    <a:pt x="18817" y="10971"/>
                  </a:cubicBezTo>
                  <a:cubicBezTo>
                    <a:pt x="18804" y="10971"/>
                    <a:pt x="18787" y="10979"/>
                    <a:pt x="18770" y="10997"/>
                  </a:cubicBezTo>
                  <a:cubicBezTo>
                    <a:pt x="18873" y="11239"/>
                    <a:pt x="19115" y="11412"/>
                    <a:pt x="19323" y="11653"/>
                  </a:cubicBezTo>
                  <a:cubicBezTo>
                    <a:pt x="19392" y="11757"/>
                    <a:pt x="19496" y="11826"/>
                    <a:pt x="19565" y="11999"/>
                  </a:cubicBezTo>
                  <a:cubicBezTo>
                    <a:pt x="19254" y="11999"/>
                    <a:pt x="19012" y="11895"/>
                    <a:pt x="18873" y="11653"/>
                  </a:cubicBezTo>
                  <a:cubicBezTo>
                    <a:pt x="18804" y="11550"/>
                    <a:pt x="18735" y="11446"/>
                    <a:pt x="18632" y="11377"/>
                  </a:cubicBezTo>
                  <a:cubicBezTo>
                    <a:pt x="18251" y="10962"/>
                    <a:pt x="17940" y="10547"/>
                    <a:pt x="17595" y="10098"/>
                  </a:cubicBezTo>
                  <a:cubicBezTo>
                    <a:pt x="17387" y="9822"/>
                    <a:pt x="17076" y="9545"/>
                    <a:pt x="16800" y="9268"/>
                  </a:cubicBezTo>
                  <a:cubicBezTo>
                    <a:pt x="16775" y="9244"/>
                    <a:pt x="16733" y="9220"/>
                    <a:pt x="16687" y="9220"/>
                  </a:cubicBezTo>
                  <a:cubicBezTo>
                    <a:pt x="16667" y="9220"/>
                    <a:pt x="16647" y="9224"/>
                    <a:pt x="16627" y="9234"/>
                  </a:cubicBezTo>
                  <a:cubicBezTo>
                    <a:pt x="16592" y="9338"/>
                    <a:pt x="16661" y="9372"/>
                    <a:pt x="16730" y="9407"/>
                  </a:cubicBezTo>
                  <a:cubicBezTo>
                    <a:pt x="16938" y="9649"/>
                    <a:pt x="17145" y="9856"/>
                    <a:pt x="17353" y="10063"/>
                  </a:cubicBezTo>
                  <a:cubicBezTo>
                    <a:pt x="17422" y="10133"/>
                    <a:pt x="17525" y="10202"/>
                    <a:pt x="17491" y="10305"/>
                  </a:cubicBezTo>
                  <a:cubicBezTo>
                    <a:pt x="17422" y="10513"/>
                    <a:pt x="17525" y="10617"/>
                    <a:pt x="17664" y="10755"/>
                  </a:cubicBezTo>
                  <a:cubicBezTo>
                    <a:pt x="17871" y="10962"/>
                    <a:pt x="18044" y="11135"/>
                    <a:pt x="18251" y="11342"/>
                  </a:cubicBezTo>
                  <a:cubicBezTo>
                    <a:pt x="18320" y="11412"/>
                    <a:pt x="18459" y="11481"/>
                    <a:pt x="18390" y="11619"/>
                  </a:cubicBezTo>
                  <a:cubicBezTo>
                    <a:pt x="17767" y="11239"/>
                    <a:pt x="17283" y="10686"/>
                    <a:pt x="16800" y="10167"/>
                  </a:cubicBezTo>
                  <a:cubicBezTo>
                    <a:pt x="16454" y="9822"/>
                    <a:pt x="16247" y="9407"/>
                    <a:pt x="15935" y="9061"/>
                  </a:cubicBezTo>
                  <a:cubicBezTo>
                    <a:pt x="15832" y="8957"/>
                    <a:pt x="15901" y="8888"/>
                    <a:pt x="16005" y="8854"/>
                  </a:cubicBezTo>
                  <a:cubicBezTo>
                    <a:pt x="16065" y="8844"/>
                    <a:pt x="16129" y="8839"/>
                    <a:pt x="16196" y="8839"/>
                  </a:cubicBezTo>
                  <a:cubicBezTo>
                    <a:pt x="16357" y="8839"/>
                    <a:pt x="16535" y="8864"/>
                    <a:pt x="16730" y="8888"/>
                  </a:cubicBezTo>
                  <a:cubicBezTo>
                    <a:pt x="16519" y="8707"/>
                    <a:pt x="16361" y="8605"/>
                    <a:pt x="16163" y="8605"/>
                  </a:cubicBezTo>
                  <a:cubicBezTo>
                    <a:pt x="16134" y="8605"/>
                    <a:pt x="16104" y="8607"/>
                    <a:pt x="16074" y="8612"/>
                  </a:cubicBezTo>
                  <a:cubicBezTo>
                    <a:pt x="15935" y="8646"/>
                    <a:pt x="15797" y="8681"/>
                    <a:pt x="15693" y="8681"/>
                  </a:cubicBezTo>
                  <a:cubicBezTo>
                    <a:pt x="15521" y="8681"/>
                    <a:pt x="15348" y="8612"/>
                    <a:pt x="15348" y="8508"/>
                  </a:cubicBezTo>
                  <a:cubicBezTo>
                    <a:pt x="15348" y="8266"/>
                    <a:pt x="15175" y="8093"/>
                    <a:pt x="15210" y="7851"/>
                  </a:cubicBezTo>
                  <a:cubicBezTo>
                    <a:pt x="15210" y="7402"/>
                    <a:pt x="15279" y="7298"/>
                    <a:pt x="15693" y="7125"/>
                  </a:cubicBezTo>
                  <a:cubicBezTo>
                    <a:pt x="15970" y="7022"/>
                    <a:pt x="16281" y="6987"/>
                    <a:pt x="16523" y="6780"/>
                  </a:cubicBezTo>
                  <a:cubicBezTo>
                    <a:pt x="16421" y="6678"/>
                    <a:pt x="16318" y="6648"/>
                    <a:pt x="16209" y="6648"/>
                  </a:cubicBezTo>
                  <a:cubicBezTo>
                    <a:pt x="16134" y="6648"/>
                    <a:pt x="16055" y="6662"/>
                    <a:pt x="15970" y="6676"/>
                  </a:cubicBezTo>
                  <a:cubicBezTo>
                    <a:pt x="15905" y="6683"/>
                    <a:pt x="15851" y="6687"/>
                    <a:pt x="15806" y="6687"/>
                  </a:cubicBezTo>
                  <a:cubicBezTo>
                    <a:pt x="15611" y="6687"/>
                    <a:pt x="15583" y="6611"/>
                    <a:pt x="15555" y="6330"/>
                  </a:cubicBezTo>
                  <a:lnTo>
                    <a:pt x="15555" y="6296"/>
                  </a:lnTo>
                  <a:cubicBezTo>
                    <a:pt x="15531" y="5887"/>
                    <a:pt x="15574" y="5729"/>
                    <a:pt x="15789" y="5729"/>
                  </a:cubicBezTo>
                  <a:close/>
                  <a:moveTo>
                    <a:pt x="33897" y="12430"/>
                  </a:moveTo>
                  <a:cubicBezTo>
                    <a:pt x="33988" y="12430"/>
                    <a:pt x="34069" y="12467"/>
                    <a:pt x="34117" y="12587"/>
                  </a:cubicBezTo>
                  <a:lnTo>
                    <a:pt x="34151" y="12587"/>
                  </a:lnTo>
                  <a:cubicBezTo>
                    <a:pt x="34186" y="12621"/>
                    <a:pt x="34151" y="12725"/>
                    <a:pt x="34117" y="12760"/>
                  </a:cubicBezTo>
                  <a:cubicBezTo>
                    <a:pt x="34096" y="12770"/>
                    <a:pt x="34079" y="12774"/>
                    <a:pt x="34064" y="12774"/>
                  </a:cubicBezTo>
                  <a:cubicBezTo>
                    <a:pt x="34027" y="12774"/>
                    <a:pt x="34003" y="12749"/>
                    <a:pt x="33978" y="12725"/>
                  </a:cubicBezTo>
                  <a:cubicBezTo>
                    <a:pt x="33909" y="12621"/>
                    <a:pt x="33771" y="12587"/>
                    <a:pt x="33771" y="12448"/>
                  </a:cubicBezTo>
                  <a:cubicBezTo>
                    <a:pt x="33814" y="12438"/>
                    <a:pt x="33856" y="12430"/>
                    <a:pt x="33897" y="12430"/>
                  </a:cubicBezTo>
                  <a:close/>
                  <a:moveTo>
                    <a:pt x="33371" y="12437"/>
                  </a:moveTo>
                  <a:cubicBezTo>
                    <a:pt x="33510" y="12437"/>
                    <a:pt x="33606" y="12564"/>
                    <a:pt x="33806" y="12863"/>
                  </a:cubicBezTo>
                  <a:cubicBezTo>
                    <a:pt x="33727" y="12870"/>
                    <a:pt x="33657" y="12875"/>
                    <a:pt x="33593" y="12875"/>
                  </a:cubicBezTo>
                  <a:cubicBezTo>
                    <a:pt x="33348" y="12875"/>
                    <a:pt x="33188" y="12813"/>
                    <a:pt x="32941" y="12621"/>
                  </a:cubicBezTo>
                  <a:cubicBezTo>
                    <a:pt x="33146" y="12505"/>
                    <a:pt x="33270" y="12437"/>
                    <a:pt x="33371" y="12437"/>
                  </a:cubicBezTo>
                  <a:close/>
                  <a:moveTo>
                    <a:pt x="35880" y="12760"/>
                  </a:moveTo>
                  <a:cubicBezTo>
                    <a:pt x="36156" y="12829"/>
                    <a:pt x="36433" y="12829"/>
                    <a:pt x="36675" y="13002"/>
                  </a:cubicBezTo>
                  <a:cubicBezTo>
                    <a:pt x="36744" y="13071"/>
                    <a:pt x="36744" y="13140"/>
                    <a:pt x="36675" y="13243"/>
                  </a:cubicBezTo>
                  <a:cubicBezTo>
                    <a:pt x="36398" y="13140"/>
                    <a:pt x="36156" y="13036"/>
                    <a:pt x="35880" y="12932"/>
                  </a:cubicBezTo>
                  <a:cubicBezTo>
                    <a:pt x="35845" y="12932"/>
                    <a:pt x="35810" y="12863"/>
                    <a:pt x="35810" y="12829"/>
                  </a:cubicBezTo>
                  <a:cubicBezTo>
                    <a:pt x="35810" y="12794"/>
                    <a:pt x="35845" y="12760"/>
                    <a:pt x="35880" y="12760"/>
                  </a:cubicBezTo>
                  <a:close/>
                  <a:moveTo>
                    <a:pt x="33355" y="13145"/>
                  </a:moveTo>
                  <a:cubicBezTo>
                    <a:pt x="33460" y="13145"/>
                    <a:pt x="33572" y="13185"/>
                    <a:pt x="33667" y="13209"/>
                  </a:cubicBezTo>
                  <a:cubicBezTo>
                    <a:pt x="33570" y="13525"/>
                    <a:pt x="33456" y="13653"/>
                    <a:pt x="33252" y="13653"/>
                  </a:cubicBezTo>
                  <a:cubicBezTo>
                    <a:pt x="33166" y="13653"/>
                    <a:pt x="33065" y="13630"/>
                    <a:pt x="32941" y="13589"/>
                  </a:cubicBezTo>
                  <a:cubicBezTo>
                    <a:pt x="32803" y="13555"/>
                    <a:pt x="32803" y="13485"/>
                    <a:pt x="32907" y="13382"/>
                  </a:cubicBezTo>
                  <a:cubicBezTo>
                    <a:pt x="33011" y="13278"/>
                    <a:pt x="33114" y="13209"/>
                    <a:pt x="33218" y="13174"/>
                  </a:cubicBezTo>
                  <a:cubicBezTo>
                    <a:pt x="33261" y="13153"/>
                    <a:pt x="33307" y="13145"/>
                    <a:pt x="33355" y="13145"/>
                  </a:cubicBezTo>
                  <a:close/>
                  <a:moveTo>
                    <a:pt x="24888" y="11653"/>
                  </a:moveTo>
                  <a:cubicBezTo>
                    <a:pt x="25061" y="11965"/>
                    <a:pt x="25095" y="13002"/>
                    <a:pt x="24957" y="13727"/>
                  </a:cubicBezTo>
                  <a:cubicBezTo>
                    <a:pt x="24715" y="13036"/>
                    <a:pt x="24680" y="12172"/>
                    <a:pt x="24888" y="11653"/>
                  </a:cubicBezTo>
                  <a:close/>
                  <a:moveTo>
                    <a:pt x="35188" y="13520"/>
                  </a:moveTo>
                  <a:cubicBezTo>
                    <a:pt x="35223" y="13520"/>
                    <a:pt x="35292" y="13555"/>
                    <a:pt x="35292" y="13624"/>
                  </a:cubicBezTo>
                  <a:cubicBezTo>
                    <a:pt x="35257" y="13762"/>
                    <a:pt x="35119" y="13797"/>
                    <a:pt x="35015" y="13866"/>
                  </a:cubicBezTo>
                  <a:cubicBezTo>
                    <a:pt x="34946" y="13831"/>
                    <a:pt x="34877" y="13831"/>
                    <a:pt x="34877" y="13762"/>
                  </a:cubicBezTo>
                  <a:cubicBezTo>
                    <a:pt x="34912" y="13589"/>
                    <a:pt x="35050" y="13555"/>
                    <a:pt x="35188" y="13520"/>
                  </a:cubicBezTo>
                  <a:close/>
                  <a:moveTo>
                    <a:pt x="34511" y="13062"/>
                  </a:moveTo>
                  <a:cubicBezTo>
                    <a:pt x="34577" y="13062"/>
                    <a:pt x="34601" y="13124"/>
                    <a:pt x="34601" y="13209"/>
                  </a:cubicBezTo>
                  <a:cubicBezTo>
                    <a:pt x="34566" y="13313"/>
                    <a:pt x="34566" y="13382"/>
                    <a:pt x="34531" y="13485"/>
                  </a:cubicBezTo>
                  <a:cubicBezTo>
                    <a:pt x="34601" y="13382"/>
                    <a:pt x="34670" y="13278"/>
                    <a:pt x="34739" y="13174"/>
                  </a:cubicBezTo>
                  <a:lnTo>
                    <a:pt x="34739" y="13174"/>
                  </a:lnTo>
                  <a:cubicBezTo>
                    <a:pt x="34843" y="13382"/>
                    <a:pt x="34843" y="13589"/>
                    <a:pt x="34670" y="13658"/>
                  </a:cubicBezTo>
                  <a:cubicBezTo>
                    <a:pt x="34642" y="13669"/>
                    <a:pt x="34620" y="13674"/>
                    <a:pt x="34603" y="13674"/>
                  </a:cubicBezTo>
                  <a:cubicBezTo>
                    <a:pt x="34517" y="13674"/>
                    <a:pt x="34560" y="13543"/>
                    <a:pt x="34531" y="13485"/>
                  </a:cubicBezTo>
                  <a:lnTo>
                    <a:pt x="34531" y="13485"/>
                  </a:lnTo>
                  <a:cubicBezTo>
                    <a:pt x="34380" y="13767"/>
                    <a:pt x="34378" y="13899"/>
                    <a:pt x="34252" y="13899"/>
                  </a:cubicBezTo>
                  <a:cubicBezTo>
                    <a:pt x="34178" y="13899"/>
                    <a:pt x="34060" y="13852"/>
                    <a:pt x="33840" y="13762"/>
                  </a:cubicBezTo>
                  <a:cubicBezTo>
                    <a:pt x="33771" y="13727"/>
                    <a:pt x="33736" y="13727"/>
                    <a:pt x="33667" y="13693"/>
                  </a:cubicBezTo>
                  <a:cubicBezTo>
                    <a:pt x="33806" y="13278"/>
                    <a:pt x="34151" y="13174"/>
                    <a:pt x="34462" y="13071"/>
                  </a:cubicBezTo>
                  <a:cubicBezTo>
                    <a:pt x="34481" y="13065"/>
                    <a:pt x="34497" y="13062"/>
                    <a:pt x="34511" y="13062"/>
                  </a:cubicBezTo>
                  <a:close/>
                  <a:moveTo>
                    <a:pt x="32554" y="12977"/>
                  </a:moveTo>
                  <a:cubicBezTo>
                    <a:pt x="32618" y="12977"/>
                    <a:pt x="32679" y="12985"/>
                    <a:pt x="32734" y="13002"/>
                  </a:cubicBezTo>
                  <a:cubicBezTo>
                    <a:pt x="32872" y="13036"/>
                    <a:pt x="32838" y="13105"/>
                    <a:pt x="32803" y="13209"/>
                  </a:cubicBezTo>
                  <a:cubicBezTo>
                    <a:pt x="32734" y="13278"/>
                    <a:pt x="32630" y="13347"/>
                    <a:pt x="32527" y="13382"/>
                  </a:cubicBezTo>
                  <a:cubicBezTo>
                    <a:pt x="32458" y="13416"/>
                    <a:pt x="32388" y="13451"/>
                    <a:pt x="32285" y="13485"/>
                  </a:cubicBezTo>
                  <a:cubicBezTo>
                    <a:pt x="32285" y="13520"/>
                    <a:pt x="32285" y="13520"/>
                    <a:pt x="32285" y="13520"/>
                  </a:cubicBezTo>
                  <a:cubicBezTo>
                    <a:pt x="32285" y="13555"/>
                    <a:pt x="32250" y="13555"/>
                    <a:pt x="32250" y="13589"/>
                  </a:cubicBezTo>
                  <a:cubicBezTo>
                    <a:pt x="32285" y="13693"/>
                    <a:pt x="32492" y="13831"/>
                    <a:pt x="32319" y="14004"/>
                  </a:cubicBezTo>
                  <a:lnTo>
                    <a:pt x="32319" y="13969"/>
                  </a:lnTo>
                  <a:cubicBezTo>
                    <a:pt x="32293" y="13996"/>
                    <a:pt x="32216" y="14007"/>
                    <a:pt x="32125" y="14007"/>
                  </a:cubicBezTo>
                  <a:cubicBezTo>
                    <a:pt x="31979" y="14007"/>
                    <a:pt x="31796" y="13977"/>
                    <a:pt x="31732" y="13935"/>
                  </a:cubicBezTo>
                  <a:cubicBezTo>
                    <a:pt x="31628" y="13866"/>
                    <a:pt x="31593" y="13589"/>
                    <a:pt x="31663" y="13451"/>
                  </a:cubicBezTo>
                  <a:cubicBezTo>
                    <a:pt x="31808" y="13190"/>
                    <a:pt x="32221" y="12977"/>
                    <a:pt x="32554" y="12977"/>
                  </a:cubicBezTo>
                  <a:close/>
                  <a:moveTo>
                    <a:pt x="32761" y="13853"/>
                  </a:moveTo>
                  <a:cubicBezTo>
                    <a:pt x="32892" y="13853"/>
                    <a:pt x="33028" y="13892"/>
                    <a:pt x="33183" y="13969"/>
                  </a:cubicBezTo>
                  <a:cubicBezTo>
                    <a:pt x="33035" y="14093"/>
                    <a:pt x="32905" y="14110"/>
                    <a:pt x="32779" y="14110"/>
                  </a:cubicBezTo>
                  <a:cubicBezTo>
                    <a:pt x="32729" y="14110"/>
                    <a:pt x="32680" y="14108"/>
                    <a:pt x="32630" y="14108"/>
                  </a:cubicBezTo>
                  <a:cubicBezTo>
                    <a:pt x="32561" y="14108"/>
                    <a:pt x="32527" y="14073"/>
                    <a:pt x="32527" y="14004"/>
                  </a:cubicBezTo>
                  <a:cubicBezTo>
                    <a:pt x="32527" y="13935"/>
                    <a:pt x="32561" y="13866"/>
                    <a:pt x="32630" y="13866"/>
                  </a:cubicBezTo>
                  <a:cubicBezTo>
                    <a:pt x="32674" y="13857"/>
                    <a:pt x="32717" y="13853"/>
                    <a:pt x="32761" y="13853"/>
                  </a:cubicBezTo>
                  <a:close/>
                  <a:moveTo>
                    <a:pt x="35534" y="13347"/>
                  </a:moveTo>
                  <a:lnTo>
                    <a:pt x="35534" y="13347"/>
                  </a:lnTo>
                  <a:cubicBezTo>
                    <a:pt x="35914" y="13589"/>
                    <a:pt x="36225" y="13866"/>
                    <a:pt x="36502" y="14246"/>
                  </a:cubicBezTo>
                  <a:lnTo>
                    <a:pt x="36467" y="14246"/>
                  </a:lnTo>
                  <a:cubicBezTo>
                    <a:pt x="36294" y="14246"/>
                    <a:pt x="36225" y="14142"/>
                    <a:pt x="36156" y="14004"/>
                  </a:cubicBezTo>
                  <a:cubicBezTo>
                    <a:pt x="36087" y="13866"/>
                    <a:pt x="36018" y="13762"/>
                    <a:pt x="35810" y="13727"/>
                  </a:cubicBezTo>
                  <a:cubicBezTo>
                    <a:pt x="35672" y="13693"/>
                    <a:pt x="35568" y="13520"/>
                    <a:pt x="35534" y="13347"/>
                  </a:cubicBezTo>
                  <a:close/>
                  <a:moveTo>
                    <a:pt x="21496" y="6847"/>
                  </a:moveTo>
                  <a:cubicBezTo>
                    <a:pt x="21612" y="6847"/>
                    <a:pt x="21721" y="6869"/>
                    <a:pt x="21812" y="6918"/>
                  </a:cubicBezTo>
                  <a:cubicBezTo>
                    <a:pt x="22088" y="7056"/>
                    <a:pt x="22330" y="7264"/>
                    <a:pt x="22537" y="7506"/>
                  </a:cubicBezTo>
                  <a:cubicBezTo>
                    <a:pt x="22641" y="7678"/>
                    <a:pt x="22710" y="7851"/>
                    <a:pt x="22918" y="7920"/>
                  </a:cubicBezTo>
                  <a:cubicBezTo>
                    <a:pt x="23056" y="7782"/>
                    <a:pt x="22848" y="7644"/>
                    <a:pt x="22987" y="7506"/>
                  </a:cubicBezTo>
                  <a:lnTo>
                    <a:pt x="22987" y="7506"/>
                  </a:lnTo>
                  <a:cubicBezTo>
                    <a:pt x="23263" y="7644"/>
                    <a:pt x="23263" y="7920"/>
                    <a:pt x="23298" y="8162"/>
                  </a:cubicBezTo>
                  <a:cubicBezTo>
                    <a:pt x="23367" y="8404"/>
                    <a:pt x="23332" y="8681"/>
                    <a:pt x="23401" y="8888"/>
                  </a:cubicBezTo>
                  <a:cubicBezTo>
                    <a:pt x="23429" y="8902"/>
                    <a:pt x="23454" y="8908"/>
                    <a:pt x="23477" y="8908"/>
                  </a:cubicBezTo>
                  <a:cubicBezTo>
                    <a:pt x="23569" y="8908"/>
                    <a:pt x="23630" y="8819"/>
                    <a:pt x="23713" y="8819"/>
                  </a:cubicBezTo>
                  <a:cubicBezTo>
                    <a:pt x="23713" y="8681"/>
                    <a:pt x="23747" y="8577"/>
                    <a:pt x="23885" y="8577"/>
                  </a:cubicBezTo>
                  <a:cubicBezTo>
                    <a:pt x="23925" y="8577"/>
                    <a:pt x="23964" y="8555"/>
                    <a:pt x="23997" y="8555"/>
                  </a:cubicBezTo>
                  <a:cubicBezTo>
                    <a:pt x="24022" y="8555"/>
                    <a:pt x="24043" y="8567"/>
                    <a:pt x="24058" y="8612"/>
                  </a:cubicBezTo>
                  <a:cubicBezTo>
                    <a:pt x="24093" y="8646"/>
                    <a:pt x="24058" y="8715"/>
                    <a:pt x="23989" y="8715"/>
                  </a:cubicBezTo>
                  <a:cubicBezTo>
                    <a:pt x="23938" y="8767"/>
                    <a:pt x="23886" y="8856"/>
                    <a:pt x="23807" y="8856"/>
                  </a:cubicBezTo>
                  <a:cubicBezTo>
                    <a:pt x="23779" y="8856"/>
                    <a:pt x="23748" y="8846"/>
                    <a:pt x="23713" y="8819"/>
                  </a:cubicBezTo>
                  <a:lnTo>
                    <a:pt x="23713" y="8819"/>
                  </a:lnTo>
                  <a:cubicBezTo>
                    <a:pt x="23678" y="8923"/>
                    <a:pt x="23678" y="9061"/>
                    <a:pt x="23816" y="9096"/>
                  </a:cubicBezTo>
                  <a:cubicBezTo>
                    <a:pt x="24024" y="9165"/>
                    <a:pt x="23955" y="9303"/>
                    <a:pt x="23885" y="9407"/>
                  </a:cubicBezTo>
                  <a:cubicBezTo>
                    <a:pt x="23816" y="9510"/>
                    <a:pt x="23782" y="9649"/>
                    <a:pt x="23782" y="9787"/>
                  </a:cubicBezTo>
                  <a:cubicBezTo>
                    <a:pt x="23782" y="9960"/>
                    <a:pt x="23713" y="10133"/>
                    <a:pt x="23540" y="10271"/>
                  </a:cubicBezTo>
                  <a:cubicBezTo>
                    <a:pt x="23471" y="10305"/>
                    <a:pt x="23436" y="10340"/>
                    <a:pt x="23471" y="10409"/>
                  </a:cubicBezTo>
                  <a:cubicBezTo>
                    <a:pt x="23505" y="10478"/>
                    <a:pt x="23574" y="10478"/>
                    <a:pt x="23609" y="10478"/>
                  </a:cubicBezTo>
                  <a:cubicBezTo>
                    <a:pt x="23655" y="10460"/>
                    <a:pt x="23694" y="10451"/>
                    <a:pt x="23727" y="10451"/>
                  </a:cubicBezTo>
                  <a:cubicBezTo>
                    <a:pt x="23816" y="10451"/>
                    <a:pt x="23860" y="10515"/>
                    <a:pt x="23885" y="10617"/>
                  </a:cubicBezTo>
                  <a:cubicBezTo>
                    <a:pt x="23955" y="11377"/>
                    <a:pt x="24300" y="12103"/>
                    <a:pt x="24438" y="12863"/>
                  </a:cubicBezTo>
                  <a:cubicBezTo>
                    <a:pt x="24508" y="13174"/>
                    <a:pt x="24577" y="13485"/>
                    <a:pt x="24611" y="13831"/>
                  </a:cubicBezTo>
                  <a:cubicBezTo>
                    <a:pt x="24680" y="14108"/>
                    <a:pt x="24577" y="14384"/>
                    <a:pt x="24335" y="14557"/>
                  </a:cubicBezTo>
                  <a:cubicBezTo>
                    <a:pt x="24278" y="14595"/>
                    <a:pt x="24221" y="14622"/>
                    <a:pt x="24170" y="14622"/>
                  </a:cubicBezTo>
                  <a:cubicBezTo>
                    <a:pt x="24128" y="14622"/>
                    <a:pt x="24089" y="14604"/>
                    <a:pt x="24058" y="14557"/>
                  </a:cubicBezTo>
                  <a:cubicBezTo>
                    <a:pt x="23955" y="14384"/>
                    <a:pt x="23816" y="14384"/>
                    <a:pt x="23643" y="14384"/>
                  </a:cubicBezTo>
                  <a:cubicBezTo>
                    <a:pt x="23540" y="14350"/>
                    <a:pt x="23471" y="14315"/>
                    <a:pt x="23401" y="14211"/>
                  </a:cubicBezTo>
                  <a:cubicBezTo>
                    <a:pt x="23194" y="13831"/>
                    <a:pt x="22918" y="13451"/>
                    <a:pt x="22814" y="13036"/>
                  </a:cubicBezTo>
                  <a:cubicBezTo>
                    <a:pt x="22710" y="12656"/>
                    <a:pt x="22572" y="12310"/>
                    <a:pt x="22468" y="11930"/>
                  </a:cubicBezTo>
                  <a:lnTo>
                    <a:pt x="22468" y="11930"/>
                  </a:lnTo>
                  <a:cubicBezTo>
                    <a:pt x="22814" y="12276"/>
                    <a:pt x="22918" y="12760"/>
                    <a:pt x="23229" y="13105"/>
                  </a:cubicBezTo>
                  <a:cubicBezTo>
                    <a:pt x="23263" y="12967"/>
                    <a:pt x="23090" y="12863"/>
                    <a:pt x="23160" y="12690"/>
                  </a:cubicBezTo>
                  <a:lnTo>
                    <a:pt x="23160" y="12690"/>
                  </a:lnTo>
                  <a:cubicBezTo>
                    <a:pt x="23298" y="12760"/>
                    <a:pt x="23332" y="12898"/>
                    <a:pt x="23367" y="13036"/>
                  </a:cubicBezTo>
                  <a:cubicBezTo>
                    <a:pt x="23389" y="13102"/>
                    <a:pt x="23355" y="13126"/>
                    <a:pt x="23310" y="13126"/>
                  </a:cubicBezTo>
                  <a:cubicBezTo>
                    <a:pt x="23284" y="13126"/>
                    <a:pt x="23254" y="13118"/>
                    <a:pt x="23229" y="13105"/>
                  </a:cubicBezTo>
                  <a:lnTo>
                    <a:pt x="23229" y="13105"/>
                  </a:lnTo>
                  <a:cubicBezTo>
                    <a:pt x="23367" y="13416"/>
                    <a:pt x="23471" y="13797"/>
                    <a:pt x="23851" y="13969"/>
                  </a:cubicBezTo>
                  <a:lnTo>
                    <a:pt x="23920" y="13969"/>
                  </a:lnTo>
                  <a:cubicBezTo>
                    <a:pt x="23955" y="13831"/>
                    <a:pt x="23955" y="13727"/>
                    <a:pt x="23885" y="13589"/>
                  </a:cubicBezTo>
                  <a:cubicBezTo>
                    <a:pt x="23574" y="13036"/>
                    <a:pt x="23298" y="12448"/>
                    <a:pt x="23056" y="11826"/>
                  </a:cubicBezTo>
                  <a:cubicBezTo>
                    <a:pt x="23056" y="11773"/>
                    <a:pt x="23035" y="11700"/>
                    <a:pt x="22979" y="11700"/>
                  </a:cubicBezTo>
                  <a:cubicBezTo>
                    <a:pt x="22962" y="11700"/>
                    <a:pt x="22942" y="11707"/>
                    <a:pt x="22918" y="11723"/>
                  </a:cubicBezTo>
                  <a:cubicBezTo>
                    <a:pt x="22814" y="11757"/>
                    <a:pt x="22848" y="11826"/>
                    <a:pt x="22848" y="11930"/>
                  </a:cubicBezTo>
                  <a:cubicBezTo>
                    <a:pt x="22883" y="12103"/>
                    <a:pt x="23090" y="12207"/>
                    <a:pt x="23021" y="12448"/>
                  </a:cubicBezTo>
                  <a:cubicBezTo>
                    <a:pt x="22848" y="12137"/>
                    <a:pt x="22745" y="11826"/>
                    <a:pt x="22572" y="11515"/>
                  </a:cubicBezTo>
                  <a:cubicBezTo>
                    <a:pt x="22517" y="11406"/>
                    <a:pt x="22506" y="11232"/>
                    <a:pt x="22333" y="11232"/>
                  </a:cubicBezTo>
                  <a:cubicBezTo>
                    <a:pt x="22287" y="11232"/>
                    <a:pt x="22230" y="11244"/>
                    <a:pt x="22157" y="11273"/>
                  </a:cubicBezTo>
                  <a:cubicBezTo>
                    <a:pt x="22133" y="11283"/>
                    <a:pt x="22108" y="11287"/>
                    <a:pt x="22082" y="11287"/>
                  </a:cubicBezTo>
                  <a:cubicBezTo>
                    <a:pt x="21919" y="11287"/>
                    <a:pt x="21719" y="11121"/>
                    <a:pt x="21570" y="11031"/>
                  </a:cubicBezTo>
                  <a:cubicBezTo>
                    <a:pt x="21362" y="10962"/>
                    <a:pt x="21189" y="10755"/>
                    <a:pt x="21051" y="10582"/>
                  </a:cubicBezTo>
                  <a:cubicBezTo>
                    <a:pt x="21051" y="10582"/>
                    <a:pt x="21051" y="10582"/>
                    <a:pt x="21017" y="10547"/>
                  </a:cubicBezTo>
                  <a:cubicBezTo>
                    <a:pt x="20982" y="10444"/>
                    <a:pt x="20982" y="10202"/>
                    <a:pt x="21086" y="10167"/>
                  </a:cubicBezTo>
                  <a:cubicBezTo>
                    <a:pt x="21099" y="10154"/>
                    <a:pt x="21120" y="10149"/>
                    <a:pt x="21146" y="10149"/>
                  </a:cubicBezTo>
                  <a:cubicBezTo>
                    <a:pt x="21261" y="10149"/>
                    <a:pt x="21472" y="10256"/>
                    <a:pt x="21500" y="10340"/>
                  </a:cubicBezTo>
                  <a:cubicBezTo>
                    <a:pt x="21535" y="10375"/>
                    <a:pt x="21500" y="10409"/>
                    <a:pt x="21500" y="10444"/>
                  </a:cubicBezTo>
                  <a:cubicBezTo>
                    <a:pt x="21535" y="10582"/>
                    <a:pt x="21570" y="10686"/>
                    <a:pt x="21708" y="10686"/>
                  </a:cubicBezTo>
                  <a:cubicBezTo>
                    <a:pt x="21846" y="10686"/>
                    <a:pt x="21812" y="10547"/>
                    <a:pt x="21812" y="10444"/>
                  </a:cubicBezTo>
                  <a:cubicBezTo>
                    <a:pt x="21777" y="10305"/>
                    <a:pt x="21846" y="10236"/>
                    <a:pt x="21984" y="10236"/>
                  </a:cubicBezTo>
                  <a:cubicBezTo>
                    <a:pt x="22024" y="10243"/>
                    <a:pt x="22062" y="10246"/>
                    <a:pt x="22100" y="10246"/>
                  </a:cubicBezTo>
                  <a:cubicBezTo>
                    <a:pt x="22259" y="10246"/>
                    <a:pt x="22404" y="10195"/>
                    <a:pt x="22572" y="10167"/>
                  </a:cubicBezTo>
                  <a:cubicBezTo>
                    <a:pt x="22710" y="10167"/>
                    <a:pt x="22848" y="10167"/>
                    <a:pt x="22883" y="9994"/>
                  </a:cubicBezTo>
                  <a:cubicBezTo>
                    <a:pt x="22911" y="9938"/>
                    <a:pt x="22963" y="9881"/>
                    <a:pt x="23037" y="9881"/>
                  </a:cubicBezTo>
                  <a:cubicBezTo>
                    <a:pt x="23054" y="9881"/>
                    <a:pt x="23071" y="9884"/>
                    <a:pt x="23090" y="9891"/>
                  </a:cubicBezTo>
                  <a:cubicBezTo>
                    <a:pt x="23136" y="9910"/>
                    <a:pt x="23173" y="9919"/>
                    <a:pt x="23204" y="9919"/>
                  </a:cubicBezTo>
                  <a:cubicBezTo>
                    <a:pt x="23336" y="9919"/>
                    <a:pt x="23352" y="9761"/>
                    <a:pt x="23436" y="9649"/>
                  </a:cubicBezTo>
                  <a:cubicBezTo>
                    <a:pt x="23409" y="9631"/>
                    <a:pt x="23384" y="9624"/>
                    <a:pt x="23361" y="9624"/>
                  </a:cubicBezTo>
                  <a:cubicBezTo>
                    <a:pt x="23309" y="9624"/>
                    <a:pt x="23267" y="9656"/>
                    <a:pt x="23225" y="9656"/>
                  </a:cubicBezTo>
                  <a:cubicBezTo>
                    <a:pt x="23215" y="9656"/>
                    <a:pt x="23205" y="9654"/>
                    <a:pt x="23194" y="9649"/>
                  </a:cubicBezTo>
                  <a:cubicBezTo>
                    <a:pt x="23090" y="9441"/>
                    <a:pt x="23367" y="9268"/>
                    <a:pt x="23194" y="8992"/>
                  </a:cubicBezTo>
                  <a:lnTo>
                    <a:pt x="23194" y="8992"/>
                  </a:lnTo>
                  <a:cubicBezTo>
                    <a:pt x="23021" y="9130"/>
                    <a:pt x="23021" y="9338"/>
                    <a:pt x="22883" y="9476"/>
                  </a:cubicBezTo>
                  <a:cubicBezTo>
                    <a:pt x="22825" y="9554"/>
                    <a:pt x="22777" y="9598"/>
                    <a:pt x="22723" y="9598"/>
                  </a:cubicBezTo>
                  <a:cubicBezTo>
                    <a:pt x="22680" y="9598"/>
                    <a:pt x="22633" y="9571"/>
                    <a:pt x="22572" y="9510"/>
                  </a:cubicBezTo>
                  <a:cubicBezTo>
                    <a:pt x="22537" y="9441"/>
                    <a:pt x="22503" y="9407"/>
                    <a:pt x="22468" y="9338"/>
                  </a:cubicBezTo>
                  <a:cubicBezTo>
                    <a:pt x="22362" y="9195"/>
                    <a:pt x="22273" y="9117"/>
                    <a:pt x="22184" y="9117"/>
                  </a:cubicBezTo>
                  <a:cubicBezTo>
                    <a:pt x="22100" y="9117"/>
                    <a:pt x="22016" y="9187"/>
                    <a:pt x="21915" y="9338"/>
                  </a:cubicBezTo>
                  <a:cubicBezTo>
                    <a:pt x="21822" y="9449"/>
                    <a:pt x="21739" y="9481"/>
                    <a:pt x="21650" y="9481"/>
                  </a:cubicBezTo>
                  <a:cubicBezTo>
                    <a:pt x="21574" y="9481"/>
                    <a:pt x="21493" y="9457"/>
                    <a:pt x="21397" y="9441"/>
                  </a:cubicBezTo>
                  <a:cubicBezTo>
                    <a:pt x="21051" y="9372"/>
                    <a:pt x="20809" y="9096"/>
                    <a:pt x="20498" y="8992"/>
                  </a:cubicBezTo>
                  <a:cubicBezTo>
                    <a:pt x="20463" y="8957"/>
                    <a:pt x="20429" y="8923"/>
                    <a:pt x="20429" y="8888"/>
                  </a:cubicBezTo>
                  <a:cubicBezTo>
                    <a:pt x="20222" y="8370"/>
                    <a:pt x="20118" y="7851"/>
                    <a:pt x="20463" y="7333"/>
                  </a:cubicBezTo>
                  <a:cubicBezTo>
                    <a:pt x="20674" y="7070"/>
                    <a:pt x="21125" y="6847"/>
                    <a:pt x="21496" y="6847"/>
                  </a:cubicBezTo>
                  <a:close/>
                  <a:moveTo>
                    <a:pt x="19703" y="9545"/>
                  </a:moveTo>
                  <a:cubicBezTo>
                    <a:pt x="19807" y="9545"/>
                    <a:pt x="19876" y="9580"/>
                    <a:pt x="19910" y="9649"/>
                  </a:cubicBezTo>
                  <a:cubicBezTo>
                    <a:pt x="20049" y="9856"/>
                    <a:pt x="20222" y="10029"/>
                    <a:pt x="20463" y="10098"/>
                  </a:cubicBezTo>
                  <a:cubicBezTo>
                    <a:pt x="20533" y="10098"/>
                    <a:pt x="20602" y="10167"/>
                    <a:pt x="20602" y="10271"/>
                  </a:cubicBezTo>
                  <a:cubicBezTo>
                    <a:pt x="20671" y="10789"/>
                    <a:pt x="21086" y="11031"/>
                    <a:pt x="21466" y="11308"/>
                  </a:cubicBezTo>
                  <a:cubicBezTo>
                    <a:pt x="21639" y="11446"/>
                    <a:pt x="21846" y="11515"/>
                    <a:pt x="21984" y="11723"/>
                  </a:cubicBezTo>
                  <a:cubicBezTo>
                    <a:pt x="22053" y="11826"/>
                    <a:pt x="22157" y="11930"/>
                    <a:pt x="21984" y="12068"/>
                  </a:cubicBezTo>
                  <a:cubicBezTo>
                    <a:pt x="21915" y="12103"/>
                    <a:pt x="21915" y="12207"/>
                    <a:pt x="21950" y="12276"/>
                  </a:cubicBezTo>
                  <a:cubicBezTo>
                    <a:pt x="22192" y="12760"/>
                    <a:pt x="22434" y="13209"/>
                    <a:pt x="22710" y="13658"/>
                  </a:cubicBezTo>
                  <a:cubicBezTo>
                    <a:pt x="22848" y="13866"/>
                    <a:pt x="23056" y="14004"/>
                    <a:pt x="23194" y="14211"/>
                  </a:cubicBezTo>
                  <a:cubicBezTo>
                    <a:pt x="23263" y="14350"/>
                    <a:pt x="23332" y="14453"/>
                    <a:pt x="23263" y="14626"/>
                  </a:cubicBezTo>
                  <a:cubicBezTo>
                    <a:pt x="23021" y="14522"/>
                    <a:pt x="22814" y="14384"/>
                    <a:pt x="22607" y="14211"/>
                  </a:cubicBezTo>
                  <a:cubicBezTo>
                    <a:pt x="21915" y="13589"/>
                    <a:pt x="21224" y="13036"/>
                    <a:pt x="20809" y="12207"/>
                  </a:cubicBezTo>
                  <a:cubicBezTo>
                    <a:pt x="20740" y="12103"/>
                    <a:pt x="20671" y="11999"/>
                    <a:pt x="20671" y="11861"/>
                  </a:cubicBezTo>
                  <a:cubicBezTo>
                    <a:pt x="20567" y="11100"/>
                    <a:pt x="20291" y="10409"/>
                    <a:pt x="19807" y="9787"/>
                  </a:cubicBezTo>
                  <a:cubicBezTo>
                    <a:pt x="19772" y="9718"/>
                    <a:pt x="19703" y="9683"/>
                    <a:pt x="19703" y="9545"/>
                  </a:cubicBezTo>
                  <a:close/>
                  <a:moveTo>
                    <a:pt x="29439" y="13473"/>
                  </a:moveTo>
                  <a:cubicBezTo>
                    <a:pt x="29765" y="13473"/>
                    <a:pt x="30043" y="13649"/>
                    <a:pt x="30176" y="13969"/>
                  </a:cubicBezTo>
                  <a:cubicBezTo>
                    <a:pt x="30315" y="14246"/>
                    <a:pt x="30453" y="14557"/>
                    <a:pt x="30142" y="14833"/>
                  </a:cubicBezTo>
                  <a:cubicBezTo>
                    <a:pt x="29831" y="14419"/>
                    <a:pt x="29381" y="14315"/>
                    <a:pt x="28966" y="14246"/>
                  </a:cubicBezTo>
                  <a:cubicBezTo>
                    <a:pt x="28912" y="14230"/>
                    <a:pt x="28854" y="14223"/>
                    <a:pt x="28794" y="14223"/>
                  </a:cubicBezTo>
                  <a:cubicBezTo>
                    <a:pt x="28588" y="14223"/>
                    <a:pt x="28359" y="14304"/>
                    <a:pt x="28171" y="14384"/>
                  </a:cubicBezTo>
                  <a:cubicBezTo>
                    <a:pt x="27999" y="14453"/>
                    <a:pt x="28033" y="14695"/>
                    <a:pt x="27999" y="14868"/>
                  </a:cubicBezTo>
                  <a:cubicBezTo>
                    <a:pt x="27584" y="14764"/>
                    <a:pt x="27515" y="14626"/>
                    <a:pt x="27757" y="14315"/>
                  </a:cubicBezTo>
                  <a:cubicBezTo>
                    <a:pt x="27791" y="14246"/>
                    <a:pt x="27860" y="14177"/>
                    <a:pt x="27964" y="14142"/>
                  </a:cubicBezTo>
                  <a:cubicBezTo>
                    <a:pt x="28344" y="13935"/>
                    <a:pt x="28725" y="13693"/>
                    <a:pt x="29139" y="13520"/>
                  </a:cubicBezTo>
                  <a:cubicBezTo>
                    <a:pt x="29242" y="13488"/>
                    <a:pt x="29342" y="13473"/>
                    <a:pt x="29439" y="13473"/>
                  </a:cubicBezTo>
                  <a:close/>
                  <a:moveTo>
                    <a:pt x="14553" y="14522"/>
                  </a:moveTo>
                  <a:lnTo>
                    <a:pt x="14553" y="14522"/>
                  </a:lnTo>
                  <a:cubicBezTo>
                    <a:pt x="14760" y="14592"/>
                    <a:pt x="14864" y="14730"/>
                    <a:pt x="14898" y="14972"/>
                  </a:cubicBezTo>
                  <a:cubicBezTo>
                    <a:pt x="14518" y="14903"/>
                    <a:pt x="14484" y="14868"/>
                    <a:pt x="14553" y="14522"/>
                  </a:cubicBezTo>
                  <a:close/>
                  <a:moveTo>
                    <a:pt x="27635" y="15184"/>
                  </a:moveTo>
                  <a:cubicBezTo>
                    <a:pt x="27661" y="15184"/>
                    <a:pt x="27690" y="15192"/>
                    <a:pt x="27722" y="15214"/>
                  </a:cubicBezTo>
                  <a:cubicBezTo>
                    <a:pt x="27826" y="15283"/>
                    <a:pt x="27895" y="15386"/>
                    <a:pt x="27895" y="15525"/>
                  </a:cubicBezTo>
                  <a:cubicBezTo>
                    <a:pt x="27895" y="15559"/>
                    <a:pt x="27860" y="15628"/>
                    <a:pt x="27791" y="15628"/>
                  </a:cubicBezTo>
                  <a:cubicBezTo>
                    <a:pt x="27653" y="15628"/>
                    <a:pt x="27515" y="15628"/>
                    <a:pt x="27411" y="15698"/>
                  </a:cubicBezTo>
                  <a:cubicBezTo>
                    <a:pt x="27307" y="15663"/>
                    <a:pt x="27238" y="15663"/>
                    <a:pt x="27204" y="15594"/>
                  </a:cubicBezTo>
                  <a:cubicBezTo>
                    <a:pt x="27169" y="15525"/>
                    <a:pt x="27238" y="15456"/>
                    <a:pt x="27273" y="15421"/>
                  </a:cubicBezTo>
                  <a:cubicBezTo>
                    <a:pt x="27342" y="15352"/>
                    <a:pt x="27411" y="15317"/>
                    <a:pt x="27480" y="15248"/>
                  </a:cubicBezTo>
                  <a:cubicBezTo>
                    <a:pt x="27528" y="15224"/>
                    <a:pt x="27576" y="15184"/>
                    <a:pt x="27635" y="15184"/>
                  </a:cubicBezTo>
                  <a:close/>
                  <a:moveTo>
                    <a:pt x="35492" y="14254"/>
                  </a:moveTo>
                  <a:cubicBezTo>
                    <a:pt x="35535" y="14254"/>
                    <a:pt x="35584" y="14263"/>
                    <a:pt x="35638" y="14280"/>
                  </a:cubicBezTo>
                  <a:cubicBezTo>
                    <a:pt x="35810" y="14315"/>
                    <a:pt x="35845" y="14419"/>
                    <a:pt x="35776" y="14557"/>
                  </a:cubicBezTo>
                  <a:cubicBezTo>
                    <a:pt x="35638" y="14972"/>
                    <a:pt x="35534" y="15421"/>
                    <a:pt x="35396" y="15836"/>
                  </a:cubicBezTo>
                  <a:lnTo>
                    <a:pt x="35292" y="15801"/>
                  </a:lnTo>
                  <a:cubicBezTo>
                    <a:pt x="35257" y="15352"/>
                    <a:pt x="35292" y="14903"/>
                    <a:pt x="35292" y="14488"/>
                  </a:cubicBezTo>
                  <a:lnTo>
                    <a:pt x="35292" y="14453"/>
                  </a:lnTo>
                  <a:cubicBezTo>
                    <a:pt x="35292" y="14325"/>
                    <a:pt x="35368" y="14254"/>
                    <a:pt x="35492" y="14254"/>
                  </a:cubicBezTo>
                  <a:close/>
                  <a:moveTo>
                    <a:pt x="13334" y="14265"/>
                  </a:moveTo>
                  <a:cubicBezTo>
                    <a:pt x="13351" y="14265"/>
                    <a:pt x="13366" y="14269"/>
                    <a:pt x="13378" y="14280"/>
                  </a:cubicBezTo>
                  <a:cubicBezTo>
                    <a:pt x="13550" y="14384"/>
                    <a:pt x="13758" y="14384"/>
                    <a:pt x="13931" y="14453"/>
                  </a:cubicBezTo>
                  <a:cubicBezTo>
                    <a:pt x="14103" y="14522"/>
                    <a:pt x="14103" y="14592"/>
                    <a:pt x="13931" y="14695"/>
                  </a:cubicBezTo>
                  <a:cubicBezTo>
                    <a:pt x="13585" y="14937"/>
                    <a:pt x="13378" y="15283"/>
                    <a:pt x="13170" y="15628"/>
                  </a:cubicBezTo>
                  <a:cubicBezTo>
                    <a:pt x="13114" y="15741"/>
                    <a:pt x="13080" y="15854"/>
                    <a:pt x="12957" y="15854"/>
                  </a:cubicBezTo>
                  <a:cubicBezTo>
                    <a:pt x="12929" y="15854"/>
                    <a:pt x="12897" y="15849"/>
                    <a:pt x="12859" y="15836"/>
                  </a:cubicBezTo>
                  <a:cubicBezTo>
                    <a:pt x="12721" y="15801"/>
                    <a:pt x="12583" y="15767"/>
                    <a:pt x="12548" y="15559"/>
                  </a:cubicBezTo>
                  <a:cubicBezTo>
                    <a:pt x="12548" y="15490"/>
                    <a:pt x="12513" y="15456"/>
                    <a:pt x="12513" y="15386"/>
                  </a:cubicBezTo>
                  <a:cubicBezTo>
                    <a:pt x="12652" y="14972"/>
                    <a:pt x="12825" y="14557"/>
                    <a:pt x="13239" y="14280"/>
                  </a:cubicBezTo>
                  <a:cubicBezTo>
                    <a:pt x="13262" y="14280"/>
                    <a:pt x="13301" y="14265"/>
                    <a:pt x="13334" y="14265"/>
                  </a:cubicBezTo>
                  <a:close/>
                  <a:moveTo>
                    <a:pt x="19703" y="14592"/>
                  </a:moveTo>
                  <a:lnTo>
                    <a:pt x="19703" y="14592"/>
                  </a:lnTo>
                  <a:cubicBezTo>
                    <a:pt x="19496" y="15110"/>
                    <a:pt x="19530" y="15628"/>
                    <a:pt x="19461" y="16181"/>
                  </a:cubicBezTo>
                  <a:cubicBezTo>
                    <a:pt x="19254" y="16009"/>
                    <a:pt x="19115" y="15801"/>
                    <a:pt x="18908" y="15732"/>
                  </a:cubicBezTo>
                  <a:cubicBezTo>
                    <a:pt x="18804" y="15663"/>
                    <a:pt x="18839" y="15594"/>
                    <a:pt x="18839" y="15490"/>
                  </a:cubicBezTo>
                  <a:cubicBezTo>
                    <a:pt x="18977" y="15041"/>
                    <a:pt x="19288" y="14799"/>
                    <a:pt x="19703" y="14592"/>
                  </a:cubicBezTo>
                  <a:close/>
                  <a:moveTo>
                    <a:pt x="18424" y="15836"/>
                  </a:moveTo>
                  <a:lnTo>
                    <a:pt x="18424" y="15836"/>
                  </a:lnTo>
                  <a:cubicBezTo>
                    <a:pt x="18562" y="16043"/>
                    <a:pt x="18217" y="16181"/>
                    <a:pt x="18320" y="16389"/>
                  </a:cubicBezTo>
                  <a:cubicBezTo>
                    <a:pt x="18339" y="16394"/>
                    <a:pt x="18356" y="16396"/>
                    <a:pt x="18372" y="16396"/>
                  </a:cubicBezTo>
                  <a:cubicBezTo>
                    <a:pt x="18469" y="16396"/>
                    <a:pt x="18503" y="16310"/>
                    <a:pt x="18562" y="16251"/>
                  </a:cubicBezTo>
                  <a:cubicBezTo>
                    <a:pt x="18588" y="16199"/>
                    <a:pt x="18614" y="16110"/>
                    <a:pt x="18682" y="16110"/>
                  </a:cubicBezTo>
                  <a:cubicBezTo>
                    <a:pt x="18706" y="16110"/>
                    <a:pt x="18734" y="16120"/>
                    <a:pt x="18770" y="16147"/>
                  </a:cubicBezTo>
                  <a:cubicBezTo>
                    <a:pt x="18873" y="16216"/>
                    <a:pt x="18943" y="16320"/>
                    <a:pt x="18873" y="16423"/>
                  </a:cubicBezTo>
                  <a:cubicBezTo>
                    <a:pt x="18770" y="16631"/>
                    <a:pt x="18632" y="16838"/>
                    <a:pt x="18562" y="17080"/>
                  </a:cubicBezTo>
                  <a:cubicBezTo>
                    <a:pt x="18562" y="17115"/>
                    <a:pt x="18536" y="17132"/>
                    <a:pt x="18502" y="17132"/>
                  </a:cubicBezTo>
                  <a:cubicBezTo>
                    <a:pt x="18467" y="17132"/>
                    <a:pt x="18424" y="17115"/>
                    <a:pt x="18390" y="17080"/>
                  </a:cubicBezTo>
                  <a:cubicBezTo>
                    <a:pt x="18217" y="16942"/>
                    <a:pt x="18148" y="16735"/>
                    <a:pt x="18009" y="16562"/>
                  </a:cubicBezTo>
                  <a:cubicBezTo>
                    <a:pt x="17975" y="16527"/>
                    <a:pt x="17975" y="16458"/>
                    <a:pt x="18009" y="16458"/>
                  </a:cubicBezTo>
                  <a:lnTo>
                    <a:pt x="18009" y="16423"/>
                  </a:lnTo>
                  <a:cubicBezTo>
                    <a:pt x="18113" y="16216"/>
                    <a:pt x="18182" y="15974"/>
                    <a:pt x="18424" y="15836"/>
                  </a:cubicBezTo>
                  <a:close/>
                  <a:moveTo>
                    <a:pt x="5531" y="11653"/>
                  </a:moveTo>
                  <a:lnTo>
                    <a:pt x="5531" y="11653"/>
                  </a:lnTo>
                  <a:cubicBezTo>
                    <a:pt x="5186" y="13693"/>
                    <a:pt x="4563" y="15628"/>
                    <a:pt x="3768" y="17495"/>
                  </a:cubicBezTo>
                  <a:cubicBezTo>
                    <a:pt x="3734" y="17218"/>
                    <a:pt x="3803" y="16976"/>
                    <a:pt x="3872" y="16700"/>
                  </a:cubicBezTo>
                  <a:cubicBezTo>
                    <a:pt x="4149" y="15801"/>
                    <a:pt x="4391" y="14868"/>
                    <a:pt x="4667" y="13969"/>
                  </a:cubicBezTo>
                  <a:cubicBezTo>
                    <a:pt x="4875" y="13278"/>
                    <a:pt x="5117" y="12587"/>
                    <a:pt x="5324" y="11930"/>
                  </a:cubicBezTo>
                  <a:cubicBezTo>
                    <a:pt x="5358" y="11826"/>
                    <a:pt x="5393" y="11688"/>
                    <a:pt x="5531" y="11653"/>
                  </a:cubicBezTo>
                  <a:close/>
                  <a:moveTo>
                    <a:pt x="17516" y="16681"/>
                  </a:moveTo>
                  <a:cubicBezTo>
                    <a:pt x="17542" y="16681"/>
                    <a:pt x="17568" y="16687"/>
                    <a:pt x="17595" y="16700"/>
                  </a:cubicBezTo>
                  <a:cubicBezTo>
                    <a:pt x="17837" y="16804"/>
                    <a:pt x="18009" y="16976"/>
                    <a:pt x="18148" y="17149"/>
                  </a:cubicBezTo>
                  <a:cubicBezTo>
                    <a:pt x="18182" y="17218"/>
                    <a:pt x="18182" y="17288"/>
                    <a:pt x="18148" y="17288"/>
                  </a:cubicBezTo>
                  <a:cubicBezTo>
                    <a:pt x="17837" y="17426"/>
                    <a:pt x="17629" y="17702"/>
                    <a:pt x="17318" y="17737"/>
                  </a:cubicBezTo>
                  <a:cubicBezTo>
                    <a:pt x="17283" y="17737"/>
                    <a:pt x="17249" y="17771"/>
                    <a:pt x="17180" y="17771"/>
                  </a:cubicBezTo>
                  <a:cubicBezTo>
                    <a:pt x="17007" y="17771"/>
                    <a:pt x="16730" y="17564"/>
                    <a:pt x="16696" y="17391"/>
                  </a:cubicBezTo>
                  <a:cubicBezTo>
                    <a:pt x="16627" y="17218"/>
                    <a:pt x="16661" y="17080"/>
                    <a:pt x="16834" y="17011"/>
                  </a:cubicBezTo>
                  <a:cubicBezTo>
                    <a:pt x="16972" y="16942"/>
                    <a:pt x="17076" y="16873"/>
                    <a:pt x="17214" y="16838"/>
                  </a:cubicBezTo>
                  <a:cubicBezTo>
                    <a:pt x="17298" y="16782"/>
                    <a:pt x="17405" y="16681"/>
                    <a:pt x="17516" y="16681"/>
                  </a:cubicBezTo>
                  <a:close/>
                  <a:moveTo>
                    <a:pt x="35845" y="15421"/>
                  </a:moveTo>
                  <a:lnTo>
                    <a:pt x="35845" y="15421"/>
                  </a:lnTo>
                  <a:cubicBezTo>
                    <a:pt x="35880" y="16078"/>
                    <a:pt x="35534" y="17495"/>
                    <a:pt x="35119" y="18152"/>
                  </a:cubicBezTo>
                  <a:cubicBezTo>
                    <a:pt x="35326" y="17218"/>
                    <a:pt x="35465" y="16285"/>
                    <a:pt x="35845" y="15421"/>
                  </a:cubicBezTo>
                  <a:close/>
                  <a:moveTo>
                    <a:pt x="3665" y="17806"/>
                  </a:moveTo>
                  <a:cubicBezTo>
                    <a:pt x="3665" y="18048"/>
                    <a:pt x="3665" y="18083"/>
                    <a:pt x="3527" y="18359"/>
                  </a:cubicBezTo>
                  <a:cubicBezTo>
                    <a:pt x="3457" y="18117"/>
                    <a:pt x="3457" y="18117"/>
                    <a:pt x="3665" y="17806"/>
                  </a:cubicBezTo>
                  <a:close/>
                  <a:moveTo>
                    <a:pt x="12237" y="16147"/>
                  </a:moveTo>
                  <a:cubicBezTo>
                    <a:pt x="12237" y="16251"/>
                    <a:pt x="12237" y="16320"/>
                    <a:pt x="12237" y="16389"/>
                  </a:cubicBezTo>
                  <a:cubicBezTo>
                    <a:pt x="12265" y="16386"/>
                    <a:pt x="12292" y="16385"/>
                    <a:pt x="12318" y="16385"/>
                  </a:cubicBezTo>
                  <a:cubicBezTo>
                    <a:pt x="12648" y="16385"/>
                    <a:pt x="12842" y="16580"/>
                    <a:pt x="13067" y="16804"/>
                  </a:cubicBezTo>
                  <a:cubicBezTo>
                    <a:pt x="13516" y="17288"/>
                    <a:pt x="13931" y="17841"/>
                    <a:pt x="14449" y="18290"/>
                  </a:cubicBezTo>
                  <a:cubicBezTo>
                    <a:pt x="14484" y="18359"/>
                    <a:pt x="14587" y="18394"/>
                    <a:pt x="14587" y="18532"/>
                  </a:cubicBezTo>
                  <a:cubicBezTo>
                    <a:pt x="14069" y="18255"/>
                    <a:pt x="13654" y="17910"/>
                    <a:pt x="13274" y="17530"/>
                  </a:cubicBezTo>
                  <a:cubicBezTo>
                    <a:pt x="12997" y="17288"/>
                    <a:pt x="12825" y="16942"/>
                    <a:pt x="12444" y="16838"/>
                  </a:cubicBezTo>
                  <a:cubicBezTo>
                    <a:pt x="12410" y="16769"/>
                    <a:pt x="12341" y="16735"/>
                    <a:pt x="12237" y="16735"/>
                  </a:cubicBezTo>
                  <a:cubicBezTo>
                    <a:pt x="12237" y="16700"/>
                    <a:pt x="12202" y="16665"/>
                    <a:pt x="12168" y="16665"/>
                  </a:cubicBezTo>
                  <a:cubicBezTo>
                    <a:pt x="12168" y="16700"/>
                    <a:pt x="12168" y="16700"/>
                    <a:pt x="12133" y="16700"/>
                  </a:cubicBezTo>
                  <a:cubicBezTo>
                    <a:pt x="12030" y="16665"/>
                    <a:pt x="11995" y="16527"/>
                    <a:pt x="11995" y="16389"/>
                  </a:cubicBezTo>
                  <a:cubicBezTo>
                    <a:pt x="11995" y="16216"/>
                    <a:pt x="12099" y="16147"/>
                    <a:pt x="12237" y="16147"/>
                  </a:cubicBezTo>
                  <a:close/>
                  <a:moveTo>
                    <a:pt x="16078" y="18861"/>
                  </a:moveTo>
                  <a:cubicBezTo>
                    <a:pt x="16120" y="18861"/>
                    <a:pt x="16164" y="18876"/>
                    <a:pt x="16212" y="18912"/>
                  </a:cubicBezTo>
                  <a:cubicBezTo>
                    <a:pt x="16316" y="18981"/>
                    <a:pt x="16247" y="19085"/>
                    <a:pt x="16212" y="19189"/>
                  </a:cubicBezTo>
                  <a:cubicBezTo>
                    <a:pt x="16143" y="19327"/>
                    <a:pt x="16074" y="19465"/>
                    <a:pt x="16005" y="19569"/>
                  </a:cubicBezTo>
                  <a:cubicBezTo>
                    <a:pt x="15970" y="19673"/>
                    <a:pt x="15866" y="19673"/>
                    <a:pt x="15763" y="19673"/>
                  </a:cubicBezTo>
                  <a:cubicBezTo>
                    <a:pt x="15659" y="19638"/>
                    <a:pt x="15659" y="19534"/>
                    <a:pt x="15659" y="19465"/>
                  </a:cubicBezTo>
                  <a:cubicBezTo>
                    <a:pt x="15728" y="19292"/>
                    <a:pt x="15728" y="19085"/>
                    <a:pt x="15866" y="18981"/>
                  </a:cubicBezTo>
                  <a:cubicBezTo>
                    <a:pt x="15934" y="18914"/>
                    <a:pt x="16001" y="18861"/>
                    <a:pt x="16078" y="18861"/>
                  </a:cubicBezTo>
                  <a:close/>
                  <a:moveTo>
                    <a:pt x="14105" y="14879"/>
                  </a:moveTo>
                  <a:cubicBezTo>
                    <a:pt x="14165" y="14879"/>
                    <a:pt x="14233" y="14898"/>
                    <a:pt x="14311" y="14937"/>
                  </a:cubicBezTo>
                  <a:cubicBezTo>
                    <a:pt x="14898" y="15283"/>
                    <a:pt x="15486" y="15663"/>
                    <a:pt x="15901" y="16181"/>
                  </a:cubicBezTo>
                  <a:cubicBezTo>
                    <a:pt x="16074" y="16389"/>
                    <a:pt x="16177" y="16596"/>
                    <a:pt x="16316" y="16769"/>
                  </a:cubicBezTo>
                  <a:cubicBezTo>
                    <a:pt x="16454" y="16976"/>
                    <a:pt x="16419" y="17046"/>
                    <a:pt x="16212" y="17184"/>
                  </a:cubicBezTo>
                  <a:cubicBezTo>
                    <a:pt x="16108" y="17253"/>
                    <a:pt x="15970" y="17322"/>
                    <a:pt x="15901" y="17460"/>
                  </a:cubicBezTo>
                  <a:cubicBezTo>
                    <a:pt x="15797" y="17564"/>
                    <a:pt x="15832" y="17737"/>
                    <a:pt x="15970" y="17737"/>
                  </a:cubicBezTo>
                  <a:cubicBezTo>
                    <a:pt x="16143" y="17771"/>
                    <a:pt x="16316" y="17875"/>
                    <a:pt x="16454" y="17875"/>
                  </a:cubicBezTo>
                  <a:cubicBezTo>
                    <a:pt x="16869" y="17944"/>
                    <a:pt x="17111" y="18186"/>
                    <a:pt x="17353" y="18497"/>
                  </a:cubicBezTo>
                  <a:cubicBezTo>
                    <a:pt x="17525" y="18774"/>
                    <a:pt x="17664" y="19016"/>
                    <a:pt x="17837" y="19258"/>
                  </a:cubicBezTo>
                  <a:cubicBezTo>
                    <a:pt x="17940" y="19465"/>
                    <a:pt x="17871" y="19638"/>
                    <a:pt x="17664" y="19673"/>
                  </a:cubicBezTo>
                  <a:cubicBezTo>
                    <a:pt x="17602" y="19678"/>
                    <a:pt x="17541" y="19681"/>
                    <a:pt x="17481" y="19681"/>
                  </a:cubicBezTo>
                  <a:cubicBezTo>
                    <a:pt x="17172" y="19681"/>
                    <a:pt x="16887" y="19604"/>
                    <a:pt x="16627" y="19431"/>
                  </a:cubicBezTo>
                  <a:cubicBezTo>
                    <a:pt x="16523" y="19361"/>
                    <a:pt x="16454" y="19292"/>
                    <a:pt x="16523" y="19154"/>
                  </a:cubicBezTo>
                  <a:cubicBezTo>
                    <a:pt x="16523" y="19085"/>
                    <a:pt x="16558" y="18981"/>
                    <a:pt x="16558" y="18912"/>
                  </a:cubicBezTo>
                  <a:cubicBezTo>
                    <a:pt x="16558" y="18670"/>
                    <a:pt x="16523" y="18670"/>
                    <a:pt x="16281" y="18636"/>
                  </a:cubicBezTo>
                  <a:cubicBezTo>
                    <a:pt x="16220" y="18625"/>
                    <a:pt x="16160" y="18621"/>
                    <a:pt x="16098" y="18621"/>
                  </a:cubicBezTo>
                  <a:cubicBezTo>
                    <a:pt x="15949" y="18621"/>
                    <a:pt x="15795" y="18646"/>
                    <a:pt x="15624" y="18670"/>
                  </a:cubicBezTo>
                  <a:cubicBezTo>
                    <a:pt x="15279" y="18670"/>
                    <a:pt x="15037" y="18497"/>
                    <a:pt x="14760" y="18359"/>
                  </a:cubicBezTo>
                  <a:cubicBezTo>
                    <a:pt x="14276" y="18083"/>
                    <a:pt x="14000" y="17668"/>
                    <a:pt x="13689" y="17253"/>
                  </a:cubicBezTo>
                  <a:cubicBezTo>
                    <a:pt x="13516" y="17080"/>
                    <a:pt x="13378" y="16873"/>
                    <a:pt x="13205" y="16665"/>
                  </a:cubicBezTo>
                  <a:cubicBezTo>
                    <a:pt x="13136" y="16631"/>
                    <a:pt x="13067" y="16562"/>
                    <a:pt x="13101" y="16493"/>
                  </a:cubicBezTo>
                  <a:cubicBezTo>
                    <a:pt x="13120" y="16473"/>
                    <a:pt x="13142" y="16468"/>
                    <a:pt x="13165" y="16468"/>
                  </a:cubicBezTo>
                  <a:cubicBezTo>
                    <a:pt x="13202" y="16468"/>
                    <a:pt x="13242" y="16483"/>
                    <a:pt x="13279" y="16483"/>
                  </a:cubicBezTo>
                  <a:cubicBezTo>
                    <a:pt x="13302" y="16483"/>
                    <a:pt x="13324" y="16477"/>
                    <a:pt x="13343" y="16458"/>
                  </a:cubicBezTo>
                  <a:cubicBezTo>
                    <a:pt x="13170" y="15870"/>
                    <a:pt x="13516" y="15456"/>
                    <a:pt x="13862" y="15041"/>
                  </a:cubicBezTo>
                  <a:cubicBezTo>
                    <a:pt x="13926" y="14933"/>
                    <a:pt x="14005" y="14879"/>
                    <a:pt x="14105" y="14879"/>
                  </a:cubicBezTo>
                  <a:close/>
                  <a:moveTo>
                    <a:pt x="16314" y="19512"/>
                  </a:moveTo>
                  <a:cubicBezTo>
                    <a:pt x="16333" y="19512"/>
                    <a:pt x="16356" y="19520"/>
                    <a:pt x="16385" y="19534"/>
                  </a:cubicBezTo>
                  <a:cubicBezTo>
                    <a:pt x="16523" y="19638"/>
                    <a:pt x="16696" y="19742"/>
                    <a:pt x="16834" y="19811"/>
                  </a:cubicBezTo>
                  <a:cubicBezTo>
                    <a:pt x="16810" y="19816"/>
                    <a:pt x="16786" y="19818"/>
                    <a:pt x="16762" y="19818"/>
                  </a:cubicBezTo>
                  <a:cubicBezTo>
                    <a:pt x="16613" y="19818"/>
                    <a:pt x="16464" y="19737"/>
                    <a:pt x="16316" y="19707"/>
                  </a:cubicBezTo>
                  <a:cubicBezTo>
                    <a:pt x="16247" y="19707"/>
                    <a:pt x="16212" y="19638"/>
                    <a:pt x="16247" y="19569"/>
                  </a:cubicBezTo>
                  <a:cubicBezTo>
                    <a:pt x="16267" y="19528"/>
                    <a:pt x="16287" y="19512"/>
                    <a:pt x="16314" y="19512"/>
                  </a:cubicBezTo>
                  <a:close/>
                  <a:moveTo>
                    <a:pt x="28759" y="18566"/>
                  </a:moveTo>
                  <a:cubicBezTo>
                    <a:pt x="28932" y="19120"/>
                    <a:pt x="28932" y="19707"/>
                    <a:pt x="28828" y="20260"/>
                  </a:cubicBezTo>
                  <a:cubicBezTo>
                    <a:pt x="28621" y="19707"/>
                    <a:pt x="28794" y="19120"/>
                    <a:pt x="28759" y="18566"/>
                  </a:cubicBezTo>
                  <a:close/>
                  <a:moveTo>
                    <a:pt x="16942" y="19843"/>
                  </a:moveTo>
                  <a:cubicBezTo>
                    <a:pt x="17486" y="19843"/>
                    <a:pt x="17815" y="20209"/>
                    <a:pt x="18113" y="20606"/>
                  </a:cubicBezTo>
                  <a:cubicBezTo>
                    <a:pt x="17733" y="20295"/>
                    <a:pt x="17214" y="20191"/>
                    <a:pt x="16869" y="19845"/>
                  </a:cubicBezTo>
                  <a:cubicBezTo>
                    <a:pt x="16894" y="19844"/>
                    <a:pt x="16918" y="19843"/>
                    <a:pt x="16942" y="19843"/>
                  </a:cubicBezTo>
                  <a:close/>
                  <a:moveTo>
                    <a:pt x="18286" y="19534"/>
                  </a:moveTo>
                  <a:cubicBezTo>
                    <a:pt x="18597" y="19915"/>
                    <a:pt x="18804" y="20364"/>
                    <a:pt x="18977" y="20813"/>
                  </a:cubicBezTo>
                  <a:cubicBezTo>
                    <a:pt x="18597" y="20606"/>
                    <a:pt x="18251" y="20329"/>
                    <a:pt x="17906" y="20018"/>
                  </a:cubicBezTo>
                  <a:cubicBezTo>
                    <a:pt x="17871" y="19949"/>
                    <a:pt x="17837" y="19880"/>
                    <a:pt x="17871" y="19811"/>
                  </a:cubicBezTo>
                  <a:cubicBezTo>
                    <a:pt x="17898" y="19770"/>
                    <a:pt x="17925" y="19756"/>
                    <a:pt x="17952" y="19756"/>
                  </a:cubicBezTo>
                  <a:cubicBezTo>
                    <a:pt x="17994" y="19756"/>
                    <a:pt x="18036" y="19790"/>
                    <a:pt x="18078" y="19811"/>
                  </a:cubicBezTo>
                  <a:cubicBezTo>
                    <a:pt x="18116" y="19827"/>
                    <a:pt x="18143" y="19834"/>
                    <a:pt x="18163" y="19834"/>
                  </a:cubicBezTo>
                  <a:cubicBezTo>
                    <a:pt x="18275" y="19834"/>
                    <a:pt x="18169" y="19622"/>
                    <a:pt x="18286" y="19534"/>
                  </a:cubicBezTo>
                  <a:close/>
                  <a:moveTo>
                    <a:pt x="29016" y="14503"/>
                  </a:moveTo>
                  <a:cubicBezTo>
                    <a:pt x="29163" y="14503"/>
                    <a:pt x="29305" y="14531"/>
                    <a:pt x="29381" y="14592"/>
                  </a:cubicBezTo>
                  <a:cubicBezTo>
                    <a:pt x="29623" y="14799"/>
                    <a:pt x="29934" y="14937"/>
                    <a:pt x="29969" y="15317"/>
                  </a:cubicBezTo>
                  <a:cubicBezTo>
                    <a:pt x="30003" y="15421"/>
                    <a:pt x="30073" y="15559"/>
                    <a:pt x="30107" y="15663"/>
                  </a:cubicBezTo>
                  <a:cubicBezTo>
                    <a:pt x="30280" y="15974"/>
                    <a:pt x="30349" y="16285"/>
                    <a:pt x="30315" y="16665"/>
                  </a:cubicBezTo>
                  <a:cubicBezTo>
                    <a:pt x="30280" y="17011"/>
                    <a:pt x="30280" y="17357"/>
                    <a:pt x="30245" y="17737"/>
                  </a:cubicBezTo>
                  <a:cubicBezTo>
                    <a:pt x="30487" y="17633"/>
                    <a:pt x="30349" y="17391"/>
                    <a:pt x="30556" y="17322"/>
                  </a:cubicBezTo>
                  <a:cubicBezTo>
                    <a:pt x="30626" y="17599"/>
                    <a:pt x="30591" y="17875"/>
                    <a:pt x="30556" y="18117"/>
                  </a:cubicBezTo>
                  <a:cubicBezTo>
                    <a:pt x="30487" y="18878"/>
                    <a:pt x="30280" y="19603"/>
                    <a:pt x="29934" y="20295"/>
                  </a:cubicBezTo>
                  <a:cubicBezTo>
                    <a:pt x="29831" y="20468"/>
                    <a:pt x="29692" y="20606"/>
                    <a:pt x="29554" y="20779"/>
                  </a:cubicBezTo>
                  <a:cubicBezTo>
                    <a:pt x="29511" y="20821"/>
                    <a:pt x="29469" y="20851"/>
                    <a:pt x="29418" y="20851"/>
                  </a:cubicBezTo>
                  <a:cubicBezTo>
                    <a:pt x="29386" y="20851"/>
                    <a:pt x="29352" y="20840"/>
                    <a:pt x="29312" y="20813"/>
                  </a:cubicBezTo>
                  <a:cubicBezTo>
                    <a:pt x="29208" y="20779"/>
                    <a:pt x="29208" y="20675"/>
                    <a:pt x="29208" y="20606"/>
                  </a:cubicBezTo>
                  <a:cubicBezTo>
                    <a:pt x="29278" y="20329"/>
                    <a:pt x="29278" y="20053"/>
                    <a:pt x="29347" y="19811"/>
                  </a:cubicBezTo>
                  <a:cubicBezTo>
                    <a:pt x="29416" y="19292"/>
                    <a:pt x="29416" y="18739"/>
                    <a:pt x="29520" y="18221"/>
                  </a:cubicBezTo>
                  <a:cubicBezTo>
                    <a:pt x="29520" y="18117"/>
                    <a:pt x="29554" y="18013"/>
                    <a:pt x="29381" y="17910"/>
                  </a:cubicBezTo>
                  <a:cubicBezTo>
                    <a:pt x="29278" y="18463"/>
                    <a:pt x="29381" y="19016"/>
                    <a:pt x="29139" y="19603"/>
                  </a:cubicBezTo>
                  <a:cubicBezTo>
                    <a:pt x="29105" y="19189"/>
                    <a:pt x="29070" y="18843"/>
                    <a:pt x="29036" y="18497"/>
                  </a:cubicBezTo>
                  <a:cubicBezTo>
                    <a:pt x="29036" y="18255"/>
                    <a:pt x="29036" y="18013"/>
                    <a:pt x="28932" y="17771"/>
                  </a:cubicBezTo>
                  <a:cubicBezTo>
                    <a:pt x="28897" y="17668"/>
                    <a:pt x="28863" y="17564"/>
                    <a:pt x="28863" y="17460"/>
                  </a:cubicBezTo>
                  <a:cubicBezTo>
                    <a:pt x="28863" y="17149"/>
                    <a:pt x="28794" y="16907"/>
                    <a:pt x="28517" y="16769"/>
                  </a:cubicBezTo>
                  <a:cubicBezTo>
                    <a:pt x="28413" y="16700"/>
                    <a:pt x="28379" y="16562"/>
                    <a:pt x="28379" y="16458"/>
                  </a:cubicBezTo>
                  <a:cubicBezTo>
                    <a:pt x="28310" y="16147"/>
                    <a:pt x="28241" y="15836"/>
                    <a:pt x="28206" y="15525"/>
                  </a:cubicBezTo>
                  <a:cubicBezTo>
                    <a:pt x="28137" y="15145"/>
                    <a:pt x="28275" y="14868"/>
                    <a:pt x="28552" y="14626"/>
                  </a:cubicBezTo>
                  <a:cubicBezTo>
                    <a:pt x="28629" y="14548"/>
                    <a:pt x="28827" y="14503"/>
                    <a:pt x="29016" y="14503"/>
                  </a:cubicBezTo>
                  <a:close/>
                  <a:moveTo>
                    <a:pt x="14724" y="18944"/>
                  </a:moveTo>
                  <a:cubicBezTo>
                    <a:pt x="14748" y="18944"/>
                    <a:pt x="14771" y="18945"/>
                    <a:pt x="14795" y="18947"/>
                  </a:cubicBezTo>
                  <a:cubicBezTo>
                    <a:pt x="14968" y="18981"/>
                    <a:pt x="15140" y="19050"/>
                    <a:pt x="15313" y="19189"/>
                  </a:cubicBezTo>
                  <a:cubicBezTo>
                    <a:pt x="15486" y="19361"/>
                    <a:pt x="15382" y="19673"/>
                    <a:pt x="15175" y="19742"/>
                  </a:cubicBezTo>
                  <a:cubicBezTo>
                    <a:pt x="15002" y="19811"/>
                    <a:pt x="14933" y="19845"/>
                    <a:pt x="14968" y="20053"/>
                  </a:cubicBezTo>
                  <a:cubicBezTo>
                    <a:pt x="15002" y="20226"/>
                    <a:pt x="14864" y="20398"/>
                    <a:pt x="14726" y="20537"/>
                  </a:cubicBezTo>
                  <a:cubicBezTo>
                    <a:pt x="14587" y="20675"/>
                    <a:pt x="14415" y="20813"/>
                    <a:pt x="14207" y="20986"/>
                  </a:cubicBezTo>
                  <a:cubicBezTo>
                    <a:pt x="14181" y="21012"/>
                    <a:pt x="14154" y="21024"/>
                    <a:pt x="14126" y="21024"/>
                  </a:cubicBezTo>
                  <a:cubicBezTo>
                    <a:pt x="14080" y="21024"/>
                    <a:pt x="14029" y="20994"/>
                    <a:pt x="13965" y="20951"/>
                  </a:cubicBezTo>
                  <a:cubicBezTo>
                    <a:pt x="13896" y="20882"/>
                    <a:pt x="13862" y="20813"/>
                    <a:pt x="13827" y="20710"/>
                  </a:cubicBezTo>
                  <a:cubicBezTo>
                    <a:pt x="13723" y="20329"/>
                    <a:pt x="13723" y="19915"/>
                    <a:pt x="13827" y="19534"/>
                  </a:cubicBezTo>
                  <a:cubicBezTo>
                    <a:pt x="13925" y="19208"/>
                    <a:pt x="14330" y="18944"/>
                    <a:pt x="14724" y="18944"/>
                  </a:cubicBezTo>
                  <a:close/>
                  <a:moveTo>
                    <a:pt x="33495" y="14004"/>
                  </a:moveTo>
                  <a:cubicBezTo>
                    <a:pt x="33667" y="14004"/>
                    <a:pt x="33840" y="14073"/>
                    <a:pt x="34013" y="14177"/>
                  </a:cubicBezTo>
                  <a:cubicBezTo>
                    <a:pt x="34082" y="14211"/>
                    <a:pt x="34082" y="14280"/>
                    <a:pt x="34048" y="14350"/>
                  </a:cubicBezTo>
                  <a:cubicBezTo>
                    <a:pt x="33978" y="14419"/>
                    <a:pt x="33944" y="14453"/>
                    <a:pt x="33909" y="14522"/>
                  </a:cubicBezTo>
                  <a:cubicBezTo>
                    <a:pt x="34013" y="14557"/>
                    <a:pt x="34048" y="14661"/>
                    <a:pt x="34048" y="14764"/>
                  </a:cubicBezTo>
                  <a:cubicBezTo>
                    <a:pt x="34013" y="14972"/>
                    <a:pt x="33978" y="15179"/>
                    <a:pt x="33944" y="15386"/>
                  </a:cubicBezTo>
                  <a:cubicBezTo>
                    <a:pt x="33875" y="15767"/>
                    <a:pt x="33909" y="15974"/>
                    <a:pt x="34048" y="16354"/>
                  </a:cubicBezTo>
                  <a:cubicBezTo>
                    <a:pt x="34117" y="15698"/>
                    <a:pt x="34151" y="15041"/>
                    <a:pt x="34359" y="14384"/>
                  </a:cubicBezTo>
                  <a:lnTo>
                    <a:pt x="34359" y="14384"/>
                  </a:lnTo>
                  <a:cubicBezTo>
                    <a:pt x="34497" y="14626"/>
                    <a:pt x="34255" y="14868"/>
                    <a:pt x="34359" y="15110"/>
                  </a:cubicBezTo>
                  <a:cubicBezTo>
                    <a:pt x="34497" y="15006"/>
                    <a:pt x="34428" y="14833"/>
                    <a:pt x="34462" y="14730"/>
                  </a:cubicBezTo>
                  <a:cubicBezTo>
                    <a:pt x="34526" y="14602"/>
                    <a:pt x="34502" y="14415"/>
                    <a:pt x="34662" y="14415"/>
                  </a:cubicBezTo>
                  <a:cubicBezTo>
                    <a:pt x="34675" y="14415"/>
                    <a:pt x="34689" y="14416"/>
                    <a:pt x="34704" y="14419"/>
                  </a:cubicBezTo>
                  <a:cubicBezTo>
                    <a:pt x="34912" y="14488"/>
                    <a:pt x="34877" y="14626"/>
                    <a:pt x="34843" y="14799"/>
                  </a:cubicBezTo>
                  <a:lnTo>
                    <a:pt x="34566" y="15801"/>
                  </a:lnTo>
                  <a:cubicBezTo>
                    <a:pt x="34531" y="15870"/>
                    <a:pt x="34531" y="15974"/>
                    <a:pt x="34531" y="16043"/>
                  </a:cubicBezTo>
                  <a:cubicBezTo>
                    <a:pt x="34773" y="15801"/>
                    <a:pt x="34739" y="15490"/>
                    <a:pt x="34843" y="15214"/>
                  </a:cubicBezTo>
                  <a:cubicBezTo>
                    <a:pt x="34912" y="15006"/>
                    <a:pt x="34912" y="14764"/>
                    <a:pt x="35085" y="14522"/>
                  </a:cubicBezTo>
                  <a:cubicBezTo>
                    <a:pt x="35188" y="14833"/>
                    <a:pt x="35188" y="15075"/>
                    <a:pt x="35188" y="15352"/>
                  </a:cubicBezTo>
                  <a:cubicBezTo>
                    <a:pt x="35292" y="16735"/>
                    <a:pt x="34946" y="18048"/>
                    <a:pt x="34462" y="19327"/>
                  </a:cubicBezTo>
                  <a:cubicBezTo>
                    <a:pt x="34255" y="19845"/>
                    <a:pt x="33875" y="20295"/>
                    <a:pt x="33495" y="20675"/>
                  </a:cubicBezTo>
                  <a:cubicBezTo>
                    <a:pt x="33356" y="20779"/>
                    <a:pt x="33253" y="20848"/>
                    <a:pt x="33045" y="20848"/>
                  </a:cubicBezTo>
                  <a:cubicBezTo>
                    <a:pt x="33080" y="20364"/>
                    <a:pt x="33425" y="19984"/>
                    <a:pt x="33391" y="19465"/>
                  </a:cubicBezTo>
                  <a:lnTo>
                    <a:pt x="33391" y="19465"/>
                  </a:lnTo>
                  <a:cubicBezTo>
                    <a:pt x="33218" y="19673"/>
                    <a:pt x="33183" y="19880"/>
                    <a:pt x="33114" y="20053"/>
                  </a:cubicBezTo>
                  <a:cubicBezTo>
                    <a:pt x="33011" y="20260"/>
                    <a:pt x="32941" y="20502"/>
                    <a:pt x="32838" y="20675"/>
                  </a:cubicBezTo>
                  <a:cubicBezTo>
                    <a:pt x="32741" y="20894"/>
                    <a:pt x="32490" y="21027"/>
                    <a:pt x="32254" y="21027"/>
                  </a:cubicBezTo>
                  <a:cubicBezTo>
                    <a:pt x="32153" y="21027"/>
                    <a:pt x="32056" y="21003"/>
                    <a:pt x="31974" y="20951"/>
                  </a:cubicBezTo>
                  <a:cubicBezTo>
                    <a:pt x="31870" y="20917"/>
                    <a:pt x="31801" y="20571"/>
                    <a:pt x="31870" y="20502"/>
                  </a:cubicBezTo>
                  <a:lnTo>
                    <a:pt x="31939" y="20502"/>
                  </a:lnTo>
                  <a:cubicBezTo>
                    <a:pt x="31970" y="20518"/>
                    <a:pt x="31998" y="20525"/>
                    <a:pt x="32022" y="20525"/>
                  </a:cubicBezTo>
                  <a:cubicBezTo>
                    <a:pt x="32105" y="20525"/>
                    <a:pt x="32146" y="20444"/>
                    <a:pt x="32146" y="20364"/>
                  </a:cubicBezTo>
                  <a:cubicBezTo>
                    <a:pt x="32354" y="19500"/>
                    <a:pt x="32665" y="18705"/>
                    <a:pt x="32976" y="17910"/>
                  </a:cubicBezTo>
                  <a:cubicBezTo>
                    <a:pt x="32976" y="17875"/>
                    <a:pt x="32941" y="17841"/>
                    <a:pt x="32941" y="17806"/>
                  </a:cubicBezTo>
                  <a:cubicBezTo>
                    <a:pt x="32527" y="18290"/>
                    <a:pt x="32458" y="18878"/>
                    <a:pt x="32112" y="19361"/>
                  </a:cubicBezTo>
                  <a:cubicBezTo>
                    <a:pt x="32181" y="18808"/>
                    <a:pt x="32112" y="18221"/>
                    <a:pt x="32146" y="17668"/>
                  </a:cubicBezTo>
                  <a:cubicBezTo>
                    <a:pt x="32146" y="17564"/>
                    <a:pt x="32146" y="17460"/>
                    <a:pt x="32181" y="17357"/>
                  </a:cubicBezTo>
                  <a:cubicBezTo>
                    <a:pt x="32458" y="16527"/>
                    <a:pt x="32630" y="15628"/>
                    <a:pt x="33183" y="14903"/>
                  </a:cubicBezTo>
                  <a:cubicBezTo>
                    <a:pt x="33287" y="14730"/>
                    <a:pt x="33495" y="14557"/>
                    <a:pt x="33218" y="14315"/>
                  </a:cubicBezTo>
                  <a:cubicBezTo>
                    <a:pt x="33114" y="14246"/>
                    <a:pt x="33322" y="14004"/>
                    <a:pt x="33495" y="14004"/>
                  </a:cubicBezTo>
                  <a:close/>
                  <a:moveTo>
                    <a:pt x="29334" y="21107"/>
                  </a:moveTo>
                  <a:cubicBezTo>
                    <a:pt x="29416" y="21107"/>
                    <a:pt x="29502" y="21124"/>
                    <a:pt x="29589" y="21124"/>
                  </a:cubicBezTo>
                  <a:cubicBezTo>
                    <a:pt x="29623" y="21124"/>
                    <a:pt x="29658" y="21159"/>
                    <a:pt x="29658" y="21193"/>
                  </a:cubicBezTo>
                  <a:cubicBezTo>
                    <a:pt x="29658" y="21228"/>
                    <a:pt x="29623" y="21263"/>
                    <a:pt x="29589" y="21263"/>
                  </a:cubicBezTo>
                  <a:cubicBezTo>
                    <a:pt x="29416" y="21263"/>
                    <a:pt x="29243" y="21263"/>
                    <a:pt x="29105" y="21193"/>
                  </a:cubicBezTo>
                  <a:cubicBezTo>
                    <a:pt x="29174" y="21124"/>
                    <a:pt x="29252" y="21107"/>
                    <a:pt x="29334" y="21107"/>
                  </a:cubicBezTo>
                  <a:close/>
                  <a:moveTo>
                    <a:pt x="19230" y="16644"/>
                  </a:moveTo>
                  <a:cubicBezTo>
                    <a:pt x="19276" y="16644"/>
                    <a:pt x="19326" y="16687"/>
                    <a:pt x="19392" y="16769"/>
                  </a:cubicBezTo>
                  <a:cubicBezTo>
                    <a:pt x="19599" y="17080"/>
                    <a:pt x="19807" y="17426"/>
                    <a:pt x="20014" y="17771"/>
                  </a:cubicBezTo>
                  <a:cubicBezTo>
                    <a:pt x="20152" y="18048"/>
                    <a:pt x="20394" y="18325"/>
                    <a:pt x="20463" y="18670"/>
                  </a:cubicBezTo>
                  <a:cubicBezTo>
                    <a:pt x="20493" y="18730"/>
                    <a:pt x="20523" y="18815"/>
                    <a:pt x="20597" y="18815"/>
                  </a:cubicBezTo>
                  <a:cubicBezTo>
                    <a:pt x="20609" y="18815"/>
                    <a:pt x="20622" y="18813"/>
                    <a:pt x="20636" y="18808"/>
                  </a:cubicBezTo>
                  <a:cubicBezTo>
                    <a:pt x="20669" y="18797"/>
                    <a:pt x="20699" y="18793"/>
                    <a:pt x="20725" y="18793"/>
                  </a:cubicBezTo>
                  <a:cubicBezTo>
                    <a:pt x="20867" y="18793"/>
                    <a:pt x="20929" y="18929"/>
                    <a:pt x="21017" y="19016"/>
                  </a:cubicBezTo>
                  <a:cubicBezTo>
                    <a:pt x="21397" y="19431"/>
                    <a:pt x="21639" y="19915"/>
                    <a:pt x="21846" y="20433"/>
                  </a:cubicBezTo>
                  <a:cubicBezTo>
                    <a:pt x="21915" y="20640"/>
                    <a:pt x="21881" y="20882"/>
                    <a:pt x="21846" y="21090"/>
                  </a:cubicBezTo>
                  <a:cubicBezTo>
                    <a:pt x="21846" y="21124"/>
                    <a:pt x="21846" y="21159"/>
                    <a:pt x="21812" y="21159"/>
                  </a:cubicBezTo>
                  <a:cubicBezTo>
                    <a:pt x="21604" y="21193"/>
                    <a:pt x="21431" y="21435"/>
                    <a:pt x="21189" y="21435"/>
                  </a:cubicBezTo>
                  <a:cubicBezTo>
                    <a:pt x="20947" y="21435"/>
                    <a:pt x="20740" y="21332"/>
                    <a:pt x="20567" y="21159"/>
                  </a:cubicBezTo>
                  <a:cubicBezTo>
                    <a:pt x="20740" y="21021"/>
                    <a:pt x="20982" y="21159"/>
                    <a:pt x="21086" y="20917"/>
                  </a:cubicBezTo>
                  <a:cubicBezTo>
                    <a:pt x="20740" y="20882"/>
                    <a:pt x="20463" y="20813"/>
                    <a:pt x="20152" y="20675"/>
                  </a:cubicBezTo>
                  <a:cubicBezTo>
                    <a:pt x="20083" y="20675"/>
                    <a:pt x="20049" y="20640"/>
                    <a:pt x="19980" y="20640"/>
                  </a:cubicBezTo>
                  <a:cubicBezTo>
                    <a:pt x="19801" y="20581"/>
                    <a:pt x="19827" y="20267"/>
                    <a:pt x="19619" y="20267"/>
                  </a:cubicBezTo>
                  <a:cubicBezTo>
                    <a:pt x="19585" y="20267"/>
                    <a:pt x="19544" y="20275"/>
                    <a:pt x="19496" y="20295"/>
                  </a:cubicBezTo>
                  <a:cubicBezTo>
                    <a:pt x="19288" y="20156"/>
                    <a:pt x="19115" y="20053"/>
                    <a:pt x="18977" y="19880"/>
                  </a:cubicBezTo>
                  <a:cubicBezTo>
                    <a:pt x="18839" y="19707"/>
                    <a:pt x="18701" y="19534"/>
                    <a:pt x="18562" y="19361"/>
                  </a:cubicBezTo>
                  <a:cubicBezTo>
                    <a:pt x="18459" y="19189"/>
                    <a:pt x="18355" y="18981"/>
                    <a:pt x="18251" y="18774"/>
                  </a:cubicBezTo>
                  <a:cubicBezTo>
                    <a:pt x="18148" y="18532"/>
                    <a:pt x="17975" y="18325"/>
                    <a:pt x="17802" y="18117"/>
                  </a:cubicBezTo>
                  <a:cubicBezTo>
                    <a:pt x="17664" y="17910"/>
                    <a:pt x="17664" y="17910"/>
                    <a:pt x="17906" y="17806"/>
                  </a:cubicBezTo>
                  <a:cubicBezTo>
                    <a:pt x="18044" y="17702"/>
                    <a:pt x="18217" y="17633"/>
                    <a:pt x="18390" y="17530"/>
                  </a:cubicBezTo>
                  <a:cubicBezTo>
                    <a:pt x="18735" y="17391"/>
                    <a:pt x="18908" y="17115"/>
                    <a:pt x="19081" y="16804"/>
                  </a:cubicBezTo>
                  <a:cubicBezTo>
                    <a:pt x="19135" y="16695"/>
                    <a:pt x="19180" y="16644"/>
                    <a:pt x="19230" y="16644"/>
                  </a:cubicBezTo>
                  <a:close/>
                  <a:moveTo>
                    <a:pt x="14518" y="21263"/>
                  </a:moveTo>
                  <a:cubicBezTo>
                    <a:pt x="14544" y="21263"/>
                    <a:pt x="14570" y="21280"/>
                    <a:pt x="14587" y="21332"/>
                  </a:cubicBezTo>
                  <a:cubicBezTo>
                    <a:pt x="14657" y="21401"/>
                    <a:pt x="14691" y="21470"/>
                    <a:pt x="14726" y="21539"/>
                  </a:cubicBezTo>
                  <a:cubicBezTo>
                    <a:pt x="14685" y="21559"/>
                    <a:pt x="14651" y="21568"/>
                    <a:pt x="14619" y="21568"/>
                  </a:cubicBezTo>
                  <a:cubicBezTo>
                    <a:pt x="14544" y="21568"/>
                    <a:pt x="14488" y="21519"/>
                    <a:pt x="14415" y="21470"/>
                  </a:cubicBezTo>
                  <a:cubicBezTo>
                    <a:pt x="14345" y="21435"/>
                    <a:pt x="14380" y="21366"/>
                    <a:pt x="14449" y="21297"/>
                  </a:cubicBezTo>
                  <a:cubicBezTo>
                    <a:pt x="14466" y="21280"/>
                    <a:pt x="14492" y="21263"/>
                    <a:pt x="14518" y="21263"/>
                  </a:cubicBezTo>
                  <a:close/>
                  <a:moveTo>
                    <a:pt x="19323" y="20640"/>
                  </a:moveTo>
                  <a:lnTo>
                    <a:pt x="19323" y="20640"/>
                  </a:lnTo>
                  <a:cubicBezTo>
                    <a:pt x="19945" y="20813"/>
                    <a:pt x="20394" y="21332"/>
                    <a:pt x="20982" y="21677"/>
                  </a:cubicBezTo>
                  <a:cubicBezTo>
                    <a:pt x="20917" y="21693"/>
                    <a:pt x="20850" y="21700"/>
                    <a:pt x="20781" y="21700"/>
                  </a:cubicBezTo>
                  <a:cubicBezTo>
                    <a:pt x="20226" y="21700"/>
                    <a:pt x="19569" y="21225"/>
                    <a:pt x="19323" y="20640"/>
                  </a:cubicBezTo>
                  <a:close/>
                  <a:moveTo>
                    <a:pt x="28995" y="21459"/>
                  </a:moveTo>
                  <a:cubicBezTo>
                    <a:pt x="29061" y="21459"/>
                    <a:pt x="29119" y="21484"/>
                    <a:pt x="29139" y="21608"/>
                  </a:cubicBezTo>
                  <a:cubicBezTo>
                    <a:pt x="29139" y="21768"/>
                    <a:pt x="28962" y="21958"/>
                    <a:pt x="28826" y="21958"/>
                  </a:cubicBezTo>
                  <a:cubicBezTo>
                    <a:pt x="28815" y="21958"/>
                    <a:pt x="28804" y="21956"/>
                    <a:pt x="28794" y="21954"/>
                  </a:cubicBezTo>
                  <a:cubicBezTo>
                    <a:pt x="28517" y="21885"/>
                    <a:pt x="28275" y="21850"/>
                    <a:pt x="28033" y="21746"/>
                  </a:cubicBezTo>
                  <a:cubicBezTo>
                    <a:pt x="27964" y="21712"/>
                    <a:pt x="27930" y="21677"/>
                    <a:pt x="27930" y="21608"/>
                  </a:cubicBezTo>
                  <a:cubicBezTo>
                    <a:pt x="27930" y="21539"/>
                    <a:pt x="27999" y="21505"/>
                    <a:pt x="28068" y="21505"/>
                  </a:cubicBezTo>
                  <a:cubicBezTo>
                    <a:pt x="28241" y="21505"/>
                    <a:pt x="28413" y="21470"/>
                    <a:pt x="28586" y="21470"/>
                  </a:cubicBezTo>
                  <a:lnTo>
                    <a:pt x="28863" y="21470"/>
                  </a:lnTo>
                  <a:cubicBezTo>
                    <a:pt x="28904" y="21470"/>
                    <a:pt x="28951" y="21459"/>
                    <a:pt x="28995" y="21459"/>
                  </a:cubicBezTo>
                  <a:close/>
                  <a:moveTo>
                    <a:pt x="3250" y="19500"/>
                  </a:moveTo>
                  <a:cubicBezTo>
                    <a:pt x="3112" y="20433"/>
                    <a:pt x="3077" y="21401"/>
                    <a:pt x="2593" y="22265"/>
                  </a:cubicBezTo>
                  <a:cubicBezTo>
                    <a:pt x="2801" y="21332"/>
                    <a:pt x="2939" y="20398"/>
                    <a:pt x="3250" y="19500"/>
                  </a:cubicBezTo>
                  <a:close/>
                  <a:moveTo>
                    <a:pt x="14345" y="21816"/>
                  </a:moveTo>
                  <a:cubicBezTo>
                    <a:pt x="14449" y="21885"/>
                    <a:pt x="14657" y="21850"/>
                    <a:pt x="14622" y="22023"/>
                  </a:cubicBezTo>
                  <a:cubicBezTo>
                    <a:pt x="14622" y="22161"/>
                    <a:pt x="14553" y="22300"/>
                    <a:pt x="14415" y="22334"/>
                  </a:cubicBezTo>
                  <a:cubicBezTo>
                    <a:pt x="14311" y="22334"/>
                    <a:pt x="14207" y="22196"/>
                    <a:pt x="14242" y="21988"/>
                  </a:cubicBezTo>
                  <a:cubicBezTo>
                    <a:pt x="14242" y="21850"/>
                    <a:pt x="14276" y="21816"/>
                    <a:pt x="14345" y="21816"/>
                  </a:cubicBezTo>
                  <a:close/>
                  <a:moveTo>
                    <a:pt x="38816" y="19000"/>
                  </a:moveTo>
                  <a:cubicBezTo>
                    <a:pt x="39135" y="19000"/>
                    <a:pt x="39449" y="19053"/>
                    <a:pt x="39751" y="19154"/>
                  </a:cubicBezTo>
                  <a:cubicBezTo>
                    <a:pt x="39958" y="19189"/>
                    <a:pt x="40096" y="19327"/>
                    <a:pt x="40200" y="19500"/>
                  </a:cubicBezTo>
                  <a:cubicBezTo>
                    <a:pt x="40719" y="20468"/>
                    <a:pt x="40546" y="21366"/>
                    <a:pt x="39924" y="22196"/>
                  </a:cubicBezTo>
                  <a:cubicBezTo>
                    <a:pt x="39820" y="22300"/>
                    <a:pt x="39716" y="22369"/>
                    <a:pt x="39613" y="22438"/>
                  </a:cubicBezTo>
                  <a:cubicBezTo>
                    <a:pt x="39452" y="22534"/>
                    <a:pt x="39366" y="22586"/>
                    <a:pt x="39289" y="22586"/>
                  </a:cubicBezTo>
                  <a:cubicBezTo>
                    <a:pt x="39200" y="22586"/>
                    <a:pt x="39123" y="22517"/>
                    <a:pt x="38956" y="22369"/>
                  </a:cubicBezTo>
                  <a:cubicBezTo>
                    <a:pt x="38748" y="22196"/>
                    <a:pt x="38541" y="22058"/>
                    <a:pt x="38334" y="21885"/>
                  </a:cubicBezTo>
                  <a:cubicBezTo>
                    <a:pt x="38472" y="21781"/>
                    <a:pt x="38576" y="21746"/>
                    <a:pt x="38645" y="21643"/>
                  </a:cubicBezTo>
                  <a:cubicBezTo>
                    <a:pt x="38852" y="21435"/>
                    <a:pt x="38783" y="21228"/>
                    <a:pt x="38506" y="21124"/>
                  </a:cubicBezTo>
                  <a:cubicBezTo>
                    <a:pt x="38195" y="21021"/>
                    <a:pt x="37919" y="20882"/>
                    <a:pt x="37608" y="20744"/>
                  </a:cubicBezTo>
                  <a:cubicBezTo>
                    <a:pt x="37297" y="20571"/>
                    <a:pt x="37262" y="20260"/>
                    <a:pt x="37055" y="20018"/>
                  </a:cubicBezTo>
                  <a:cubicBezTo>
                    <a:pt x="36986" y="19949"/>
                    <a:pt x="37124" y="19673"/>
                    <a:pt x="37262" y="19673"/>
                  </a:cubicBezTo>
                  <a:cubicBezTo>
                    <a:pt x="37400" y="19638"/>
                    <a:pt x="37470" y="19603"/>
                    <a:pt x="37539" y="19465"/>
                  </a:cubicBezTo>
                  <a:cubicBezTo>
                    <a:pt x="37642" y="19258"/>
                    <a:pt x="37884" y="19154"/>
                    <a:pt x="38126" y="19085"/>
                  </a:cubicBezTo>
                  <a:cubicBezTo>
                    <a:pt x="38357" y="19027"/>
                    <a:pt x="38588" y="19000"/>
                    <a:pt x="38816" y="19000"/>
                  </a:cubicBezTo>
                  <a:close/>
                  <a:moveTo>
                    <a:pt x="30682" y="20926"/>
                  </a:moveTo>
                  <a:cubicBezTo>
                    <a:pt x="30817" y="20926"/>
                    <a:pt x="30948" y="20957"/>
                    <a:pt x="31075" y="21021"/>
                  </a:cubicBezTo>
                  <a:cubicBezTo>
                    <a:pt x="31351" y="21193"/>
                    <a:pt x="31663" y="21263"/>
                    <a:pt x="31974" y="21332"/>
                  </a:cubicBezTo>
                  <a:cubicBezTo>
                    <a:pt x="32665" y="21435"/>
                    <a:pt x="32941" y="21919"/>
                    <a:pt x="32665" y="22611"/>
                  </a:cubicBezTo>
                  <a:cubicBezTo>
                    <a:pt x="32527" y="22576"/>
                    <a:pt x="32354" y="22576"/>
                    <a:pt x="32250" y="22438"/>
                  </a:cubicBezTo>
                  <a:cubicBezTo>
                    <a:pt x="32043" y="22265"/>
                    <a:pt x="31801" y="22127"/>
                    <a:pt x="31559" y="22058"/>
                  </a:cubicBezTo>
                  <a:cubicBezTo>
                    <a:pt x="31317" y="21988"/>
                    <a:pt x="31179" y="21850"/>
                    <a:pt x="31075" y="21608"/>
                  </a:cubicBezTo>
                  <a:cubicBezTo>
                    <a:pt x="31092" y="21539"/>
                    <a:pt x="31144" y="21539"/>
                    <a:pt x="31196" y="21539"/>
                  </a:cubicBezTo>
                  <a:cubicBezTo>
                    <a:pt x="31248" y="21539"/>
                    <a:pt x="31300" y="21539"/>
                    <a:pt x="31317" y="21470"/>
                  </a:cubicBezTo>
                  <a:cubicBezTo>
                    <a:pt x="30937" y="21228"/>
                    <a:pt x="30487" y="21332"/>
                    <a:pt x="29969" y="21193"/>
                  </a:cubicBezTo>
                  <a:cubicBezTo>
                    <a:pt x="30210" y="21018"/>
                    <a:pt x="30450" y="20926"/>
                    <a:pt x="30682" y="20926"/>
                  </a:cubicBezTo>
                  <a:close/>
                  <a:moveTo>
                    <a:pt x="21846" y="21574"/>
                  </a:moveTo>
                  <a:cubicBezTo>
                    <a:pt x="21915" y="21574"/>
                    <a:pt x="21915" y="21643"/>
                    <a:pt x="21950" y="21712"/>
                  </a:cubicBezTo>
                  <a:cubicBezTo>
                    <a:pt x="22053" y="22023"/>
                    <a:pt x="22157" y="22369"/>
                    <a:pt x="22157" y="22783"/>
                  </a:cubicBezTo>
                  <a:cubicBezTo>
                    <a:pt x="21950" y="22541"/>
                    <a:pt x="21846" y="22334"/>
                    <a:pt x="21777" y="22092"/>
                  </a:cubicBezTo>
                  <a:cubicBezTo>
                    <a:pt x="21777" y="22023"/>
                    <a:pt x="21777" y="21919"/>
                    <a:pt x="21673" y="21885"/>
                  </a:cubicBezTo>
                  <a:cubicBezTo>
                    <a:pt x="21604" y="21850"/>
                    <a:pt x="21570" y="21746"/>
                    <a:pt x="21639" y="21677"/>
                  </a:cubicBezTo>
                  <a:cubicBezTo>
                    <a:pt x="21673" y="21608"/>
                    <a:pt x="21742" y="21574"/>
                    <a:pt x="21846" y="21574"/>
                  </a:cubicBezTo>
                  <a:close/>
                  <a:moveTo>
                    <a:pt x="32861" y="22977"/>
                  </a:moveTo>
                  <a:cubicBezTo>
                    <a:pt x="32906" y="22977"/>
                    <a:pt x="32955" y="23005"/>
                    <a:pt x="33011" y="23060"/>
                  </a:cubicBezTo>
                  <a:cubicBezTo>
                    <a:pt x="33253" y="23233"/>
                    <a:pt x="33253" y="23855"/>
                    <a:pt x="33045" y="24028"/>
                  </a:cubicBezTo>
                  <a:cubicBezTo>
                    <a:pt x="32981" y="24070"/>
                    <a:pt x="32930" y="24100"/>
                    <a:pt x="32876" y="24100"/>
                  </a:cubicBezTo>
                  <a:cubicBezTo>
                    <a:pt x="32843" y="24100"/>
                    <a:pt x="32808" y="24089"/>
                    <a:pt x="32769" y="24062"/>
                  </a:cubicBezTo>
                  <a:cubicBezTo>
                    <a:pt x="32665" y="24028"/>
                    <a:pt x="32561" y="23959"/>
                    <a:pt x="32423" y="23924"/>
                  </a:cubicBezTo>
                  <a:cubicBezTo>
                    <a:pt x="32527" y="23682"/>
                    <a:pt x="32630" y="23406"/>
                    <a:pt x="32700" y="23164"/>
                  </a:cubicBezTo>
                  <a:cubicBezTo>
                    <a:pt x="32741" y="23039"/>
                    <a:pt x="32795" y="22977"/>
                    <a:pt x="32861" y="22977"/>
                  </a:cubicBezTo>
                  <a:close/>
                  <a:moveTo>
                    <a:pt x="15563" y="19940"/>
                  </a:moveTo>
                  <a:cubicBezTo>
                    <a:pt x="15574" y="19940"/>
                    <a:pt x="15583" y="19942"/>
                    <a:pt x="15590" y="19949"/>
                  </a:cubicBezTo>
                  <a:cubicBezTo>
                    <a:pt x="15655" y="19962"/>
                    <a:pt x="15720" y="19967"/>
                    <a:pt x="15785" y="19967"/>
                  </a:cubicBezTo>
                  <a:cubicBezTo>
                    <a:pt x="15924" y="19967"/>
                    <a:pt x="16062" y="19947"/>
                    <a:pt x="16201" y="19947"/>
                  </a:cubicBezTo>
                  <a:cubicBezTo>
                    <a:pt x="16343" y="19947"/>
                    <a:pt x="16485" y="19968"/>
                    <a:pt x="16627" y="20053"/>
                  </a:cubicBezTo>
                  <a:cubicBezTo>
                    <a:pt x="16800" y="20191"/>
                    <a:pt x="17007" y="20295"/>
                    <a:pt x="17214" y="20398"/>
                  </a:cubicBezTo>
                  <a:cubicBezTo>
                    <a:pt x="17491" y="20502"/>
                    <a:pt x="17629" y="20744"/>
                    <a:pt x="17871" y="20917"/>
                  </a:cubicBezTo>
                  <a:cubicBezTo>
                    <a:pt x="18217" y="21193"/>
                    <a:pt x="18597" y="21332"/>
                    <a:pt x="18977" y="21505"/>
                  </a:cubicBezTo>
                  <a:cubicBezTo>
                    <a:pt x="19150" y="21608"/>
                    <a:pt x="19357" y="21677"/>
                    <a:pt x="19496" y="21850"/>
                  </a:cubicBezTo>
                  <a:cubicBezTo>
                    <a:pt x="19738" y="22196"/>
                    <a:pt x="20083" y="22300"/>
                    <a:pt x="20463" y="22438"/>
                  </a:cubicBezTo>
                  <a:cubicBezTo>
                    <a:pt x="20844" y="22645"/>
                    <a:pt x="21120" y="22956"/>
                    <a:pt x="21293" y="23371"/>
                  </a:cubicBezTo>
                  <a:cubicBezTo>
                    <a:pt x="21328" y="23509"/>
                    <a:pt x="21258" y="23475"/>
                    <a:pt x="21120" y="23544"/>
                  </a:cubicBezTo>
                  <a:cubicBezTo>
                    <a:pt x="20947" y="23648"/>
                    <a:pt x="20740" y="23717"/>
                    <a:pt x="20671" y="23924"/>
                  </a:cubicBezTo>
                  <a:cubicBezTo>
                    <a:pt x="20600" y="24042"/>
                    <a:pt x="20498" y="24111"/>
                    <a:pt x="20418" y="24111"/>
                  </a:cubicBezTo>
                  <a:cubicBezTo>
                    <a:pt x="20380" y="24111"/>
                    <a:pt x="20347" y="24096"/>
                    <a:pt x="20325" y="24062"/>
                  </a:cubicBezTo>
                  <a:cubicBezTo>
                    <a:pt x="20152" y="23820"/>
                    <a:pt x="19945" y="23890"/>
                    <a:pt x="19772" y="23855"/>
                  </a:cubicBezTo>
                  <a:cubicBezTo>
                    <a:pt x="19496" y="23855"/>
                    <a:pt x="19219" y="23820"/>
                    <a:pt x="18977" y="23717"/>
                  </a:cubicBezTo>
                  <a:cubicBezTo>
                    <a:pt x="18251" y="23440"/>
                    <a:pt x="17525" y="23129"/>
                    <a:pt x="16869" y="22645"/>
                  </a:cubicBezTo>
                  <a:cubicBezTo>
                    <a:pt x="16765" y="22541"/>
                    <a:pt x="16661" y="22472"/>
                    <a:pt x="16558" y="22369"/>
                  </a:cubicBezTo>
                  <a:cubicBezTo>
                    <a:pt x="16385" y="22161"/>
                    <a:pt x="16281" y="22058"/>
                    <a:pt x="16074" y="21954"/>
                  </a:cubicBezTo>
                  <a:cubicBezTo>
                    <a:pt x="15728" y="21816"/>
                    <a:pt x="15521" y="21505"/>
                    <a:pt x="15140" y="21470"/>
                  </a:cubicBezTo>
                  <a:cubicBezTo>
                    <a:pt x="15071" y="21470"/>
                    <a:pt x="15002" y="21401"/>
                    <a:pt x="15002" y="21332"/>
                  </a:cubicBezTo>
                  <a:cubicBezTo>
                    <a:pt x="15002" y="21228"/>
                    <a:pt x="14933" y="21159"/>
                    <a:pt x="14829" y="21090"/>
                  </a:cubicBezTo>
                  <a:cubicBezTo>
                    <a:pt x="14657" y="20882"/>
                    <a:pt x="14657" y="20848"/>
                    <a:pt x="14864" y="20640"/>
                  </a:cubicBezTo>
                  <a:lnTo>
                    <a:pt x="14864" y="20675"/>
                  </a:lnTo>
                  <a:cubicBezTo>
                    <a:pt x="14919" y="20601"/>
                    <a:pt x="14965" y="20566"/>
                    <a:pt x="15017" y="20566"/>
                  </a:cubicBezTo>
                  <a:cubicBezTo>
                    <a:pt x="15062" y="20566"/>
                    <a:pt x="15111" y="20592"/>
                    <a:pt x="15175" y="20640"/>
                  </a:cubicBezTo>
                  <a:cubicBezTo>
                    <a:pt x="15486" y="20882"/>
                    <a:pt x="15832" y="21124"/>
                    <a:pt x="16143" y="21366"/>
                  </a:cubicBezTo>
                  <a:cubicBezTo>
                    <a:pt x="16558" y="21712"/>
                    <a:pt x="17007" y="21988"/>
                    <a:pt x="17456" y="22300"/>
                  </a:cubicBezTo>
                  <a:cubicBezTo>
                    <a:pt x="17664" y="22472"/>
                    <a:pt x="17940" y="22541"/>
                    <a:pt x="18217" y="22645"/>
                  </a:cubicBezTo>
                  <a:cubicBezTo>
                    <a:pt x="18248" y="22661"/>
                    <a:pt x="18285" y="22676"/>
                    <a:pt x="18321" y="22676"/>
                  </a:cubicBezTo>
                  <a:cubicBezTo>
                    <a:pt x="18365" y="22676"/>
                    <a:pt x="18405" y="22652"/>
                    <a:pt x="18424" y="22576"/>
                  </a:cubicBezTo>
                  <a:cubicBezTo>
                    <a:pt x="18459" y="22472"/>
                    <a:pt x="18390" y="22403"/>
                    <a:pt x="18286" y="22403"/>
                  </a:cubicBezTo>
                  <a:cubicBezTo>
                    <a:pt x="18009" y="22334"/>
                    <a:pt x="17733" y="22265"/>
                    <a:pt x="17525" y="22092"/>
                  </a:cubicBezTo>
                  <a:cubicBezTo>
                    <a:pt x="17076" y="21816"/>
                    <a:pt x="16627" y="21505"/>
                    <a:pt x="16212" y="21193"/>
                  </a:cubicBezTo>
                  <a:cubicBezTo>
                    <a:pt x="15866" y="20917"/>
                    <a:pt x="15521" y="20606"/>
                    <a:pt x="15106" y="20398"/>
                  </a:cubicBezTo>
                  <a:cubicBezTo>
                    <a:pt x="15175" y="20226"/>
                    <a:pt x="15313" y="20122"/>
                    <a:pt x="15417" y="20018"/>
                  </a:cubicBezTo>
                  <a:cubicBezTo>
                    <a:pt x="15445" y="19990"/>
                    <a:pt x="15518" y="19940"/>
                    <a:pt x="15563" y="19940"/>
                  </a:cubicBezTo>
                  <a:close/>
                  <a:moveTo>
                    <a:pt x="10447" y="24227"/>
                  </a:moveTo>
                  <a:cubicBezTo>
                    <a:pt x="10445" y="24230"/>
                    <a:pt x="10442" y="24233"/>
                    <a:pt x="10440" y="24235"/>
                  </a:cubicBezTo>
                  <a:cubicBezTo>
                    <a:pt x="10441" y="24239"/>
                    <a:pt x="10442" y="24244"/>
                    <a:pt x="10443" y="24248"/>
                  </a:cubicBezTo>
                  <a:lnTo>
                    <a:pt x="10443" y="24248"/>
                  </a:lnTo>
                  <a:cubicBezTo>
                    <a:pt x="10445" y="24241"/>
                    <a:pt x="10446" y="24234"/>
                    <a:pt x="10447" y="24227"/>
                  </a:cubicBezTo>
                  <a:close/>
                  <a:moveTo>
                    <a:pt x="21155" y="21954"/>
                  </a:moveTo>
                  <a:cubicBezTo>
                    <a:pt x="21293" y="21954"/>
                    <a:pt x="21362" y="22023"/>
                    <a:pt x="21431" y="22092"/>
                  </a:cubicBezTo>
                  <a:cubicBezTo>
                    <a:pt x="21673" y="22369"/>
                    <a:pt x="21846" y="22714"/>
                    <a:pt x="21984" y="23060"/>
                  </a:cubicBezTo>
                  <a:cubicBezTo>
                    <a:pt x="22019" y="23095"/>
                    <a:pt x="22053" y="23164"/>
                    <a:pt x="21984" y="23198"/>
                  </a:cubicBezTo>
                  <a:cubicBezTo>
                    <a:pt x="21777" y="23371"/>
                    <a:pt x="21915" y="23544"/>
                    <a:pt x="21984" y="23717"/>
                  </a:cubicBezTo>
                  <a:cubicBezTo>
                    <a:pt x="22053" y="23993"/>
                    <a:pt x="22157" y="24270"/>
                    <a:pt x="22226" y="24581"/>
                  </a:cubicBezTo>
                  <a:cubicBezTo>
                    <a:pt x="22226" y="24615"/>
                    <a:pt x="22261" y="24685"/>
                    <a:pt x="22192" y="24788"/>
                  </a:cubicBezTo>
                  <a:lnTo>
                    <a:pt x="22157" y="24788"/>
                  </a:lnTo>
                  <a:cubicBezTo>
                    <a:pt x="21984" y="24615"/>
                    <a:pt x="21742" y="24477"/>
                    <a:pt x="21708" y="24166"/>
                  </a:cubicBezTo>
                  <a:cubicBezTo>
                    <a:pt x="21708" y="24131"/>
                    <a:pt x="21708" y="24062"/>
                    <a:pt x="21708" y="24062"/>
                  </a:cubicBezTo>
                  <a:cubicBezTo>
                    <a:pt x="21362" y="23924"/>
                    <a:pt x="21500" y="23648"/>
                    <a:pt x="21535" y="23406"/>
                  </a:cubicBezTo>
                  <a:cubicBezTo>
                    <a:pt x="21570" y="23164"/>
                    <a:pt x="21500" y="22991"/>
                    <a:pt x="21328" y="22818"/>
                  </a:cubicBezTo>
                  <a:cubicBezTo>
                    <a:pt x="21120" y="22611"/>
                    <a:pt x="20947" y="22438"/>
                    <a:pt x="20775" y="22230"/>
                  </a:cubicBezTo>
                  <a:cubicBezTo>
                    <a:pt x="20705" y="22196"/>
                    <a:pt x="20636" y="22161"/>
                    <a:pt x="20671" y="22023"/>
                  </a:cubicBezTo>
                  <a:cubicBezTo>
                    <a:pt x="20844" y="22023"/>
                    <a:pt x="20982" y="21988"/>
                    <a:pt x="21155" y="21954"/>
                  </a:cubicBezTo>
                  <a:close/>
                  <a:moveTo>
                    <a:pt x="10370" y="24926"/>
                  </a:moveTo>
                  <a:cubicBezTo>
                    <a:pt x="10509" y="25168"/>
                    <a:pt x="10578" y="25410"/>
                    <a:pt x="10509" y="25687"/>
                  </a:cubicBezTo>
                  <a:cubicBezTo>
                    <a:pt x="10301" y="25445"/>
                    <a:pt x="10232" y="25203"/>
                    <a:pt x="10370" y="24926"/>
                  </a:cubicBezTo>
                  <a:close/>
                  <a:moveTo>
                    <a:pt x="14691" y="25445"/>
                  </a:moveTo>
                  <a:lnTo>
                    <a:pt x="14691" y="25445"/>
                  </a:lnTo>
                  <a:cubicBezTo>
                    <a:pt x="14518" y="25652"/>
                    <a:pt x="14345" y="25756"/>
                    <a:pt x="14138" y="25791"/>
                  </a:cubicBezTo>
                  <a:cubicBezTo>
                    <a:pt x="14242" y="25480"/>
                    <a:pt x="14242" y="25480"/>
                    <a:pt x="14691" y="25445"/>
                  </a:cubicBezTo>
                  <a:close/>
                  <a:moveTo>
                    <a:pt x="10163" y="25480"/>
                  </a:moveTo>
                  <a:lnTo>
                    <a:pt x="10163" y="25480"/>
                  </a:lnTo>
                  <a:cubicBezTo>
                    <a:pt x="10336" y="25618"/>
                    <a:pt x="10370" y="25756"/>
                    <a:pt x="10336" y="25929"/>
                  </a:cubicBezTo>
                  <a:cubicBezTo>
                    <a:pt x="10094" y="25860"/>
                    <a:pt x="10094" y="25687"/>
                    <a:pt x="10163" y="25480"/>
                  </a:cubicBezTo>
                  <a:close/>
                  <a:moveTo>
                    <a:pt x="9680" y="25825"/>
                  </a:moveTo>
                  <a:cubicBezTo>
                    <a:pt x="9852" y="25894"/>
                    <a:pt x="9887" y="26033"/>
                    <a:pt x="9921" y="26205"/>
                  </a:cubicBezTo>
                  <a:cubicBezTo>
                    <a:pt x="9887" y="26240"/>
                    <a:pt x="9887" y="26275"/>
                    <a:pt x="9852" y="26275"/>
                  </a:cubicBezTo>
                  <a:cubicBezTo>
                    <a:pt x="9832" y="26285"/>
                    <a:pt x="9814" y="26289"/>
                    <a:pt x="9799" y="26289"/>
                  </a:cubicBezTo>
                  <a:cubicBezTo>
                    <a:pt x="9763" y="26289"/>
                    <a:pt x="9738" y="26264"/>
                    <a:pt x="9714" y="26240"/>
                  </a:cubicBezTo>
                  <a:cubicBezTo>
                    <a:pt x="9679" y="26136"/>
                    <a:pt x="9645" y="26067"/>
                    <a:pt x="9541" y="25998"/>
                  </a:cubicBezTo>
                  <a:cubicBezTo>
                    <a:pt x="9506" y="25963"/>
                    <a:pt x="9506" y="25894"/>
                    <a:pt x="9541" y="25860"/>
                  </a:cubicBezTo>
                  <a:cubicBezTo>
                    <a:pt x="9570" y="25831"/>
                    <a:pt x="9623" y="25826"/>
                    <a:pt x="9680" y="25825"/>
                  </a:cubicBezTo>
                  <a:close/>
                  <a:moveTo>
                    <a:pt x="11580" y="24892"/>
                  </a:moveTo>
                  <a:lnTo>
                    <a:pt x="11580" y="24892"/>
                  </a:lnTo>
                  <a:cubicBezTo>
                    <a:pt x="11649" y="25203"/>
                    <a:pt x="11580" y="25445"/>
                    <a:pt x="11511" y="25687"/>
                  </a:cubicBezTo>
                  <a:cubicBezTo>
                    <a:pt x="11442" y="25929"/>
                    <a:pt x="11304" y="26102"/>
                    <a:pt x="11304" y="26344"/>
                  </a:cubicBezTo>
                  <a:cubicBezTo>
                    <a:pt x="11304" y="26413"/>
                    <a:pt x="11338" y="26482"/>
                    <a:pt x="11269" y="26482"/>
                  </a:cubicBezTo>
                  <a:cubicBezTo>
                    <a:pt x="11200" y="26482"/>
                    <a:pt x="11131" y="26447"/>
                    <a:pt x="11096" y="26378"/>
                  </a:cubicBezTo>
                  <a:cubicBezTo>
                    <a:pt x="11062" y="25998"/>
                    <a:pt x="11062" y="25652"/>
                    <a:pt x="11235" y="25307"/>
                  </a:cubicBezTo>
                  <a:cubicBezTo>
                    <a:pt x="11304" y="25134"/>
                    <a:pt x="11338" y="24961"/>
                    <a:pt x="11580" y="24892"/>
                  </a:cubicBezTo>
                  <a:close/>
                  <a:moveTo>
                    <a:pt x="13481" y="25756"/>
                  </a:moveTo>
                  <a:lnTo>
                    <a:pt x="13481" y="25756"/>
                  </a:lnTo>
                  <a:cubicBezTo>
                    <a:pt x="13447" y="26136"/>
                    <a:pt x="13136" y="26378"/>
                    <a:pt x="12513" y="26482"/>
                  </a:cubicBezTo>
                  <a:cubicBezTo>
                    <a:pt x="12755" y="26102"/>
                    <a:pt x="13170" y="25998"/>
                    <a:pt x="13481" y="25756"/>
                  </a:cubicBezTo>
                  <a:close/>
                  <a:moveTo>
                    <a:pt x="12168" y="26102"/>
                  </a:moveTo>
                  <a:cubicBezTo>
                    <a:pt x="12272" y="26344"/>
                    <a:pt x="12133" y="26482"/>
                    <a:pt x="12030" y="26655"/>
                  </a:cubicBezTo>
                  <a:cubicBezTo>
                    <a:pt x="12030" y="26724"/>
                    <a:pt x="11960" y="26724"/>
                    <a:pt x="11891" y="26724"/>
                  </a:cubicBezTo>
                  <a:cubicBezTo>
                    <a:pt x="11857" y="26689"/>
                    <a:pt x="11822" y="26655"/>
                    <a:pt x="11822" y="26586"/>
                  </a:cubicBezTo>
                  <a:cubicBezTo>
                    <a:pt x="11891" y="26378"/>
                    <a:pt x="11960" y="26205"/>
                    <a:pt x="12168" y="26102"/>
                  </a:cubicBezTo>
                  <a:close/>
                  <a:moveTo>
                    <a:pt x="14000" y="26482"/>
                  </a:moveTo>
                  <a:cubicBezTo>
                    <a:pt x="14000" y="26516"/>
                    <a:pt x="14000" y="26516"/>
                    <a:pt x="14000" y="26516"/>
                  </a:cubicBezTo>
                  <a:cubicBezTo>
                    <a:pt x="13931" y="26655"/>
                    <a:pt x="13862" y="26793"/>
                    <a:pt x="13689" y="26793"/>
                  </a:cubicBezTo>
                  <a:cubicBezTo>
                    <a:pt x="13654" y="26793"/>
                    <a:pt x="13620" y="26724"/>
                    <a:pt x="13620" y="26724"/>
                  </a:cubicBezTo>
                  <a:cubicBezTo>
                    <a:pt x="13654" y="26516"/>
                    <a:pt x="13827" y="26482"/>
                    <a:pt x="14000" y="26482"/>
                  </a:cubicBezTo>
                  <a:close/>
                  <a:moveTo>
                    <a:pt x="12825" y="26620"/>
                  </a:moveTo>
                  <a:lnTo>
                    <a:pt x="12894" y="26689"/>
                  </a:lnTo>
                  <a:cubicBezTo>
                    <a:pt x="12790" y="26897"/>
                    <a:pt x="12652" y="27070"/>
                    <a:pt x="12479" y="27208"/>
                  </a:cubicBezTo>
                  <a:cubicBezTo>
                    <a:pt x="12422" y="27246"/>
                    <a:pt x="12355" y="27273"/>
                    <a:pt x="12294" y="27273"/>
                  </a:cubicBezTo>
                  <a:cubicBezTo>
                    <a:pt x="12244" y="27273"/>
                    <a:pt x="12199" y="27255"/>
                    <a:pt x="12168" y="27208"/>
                  </a:cubicBezTo>
                  <a:cubicBezTo>
                    <a:pt x="12099" y="27070"/>
                    <a:pt x="12133" y="26966"/>
                    <a:pt x="12272" y="26897"/>
                  </a:cubicBezTo>
                  <a:cubicBezTo>
                    <a:pt x="12444" y="26793"/>
                    <a:pt x="12652" y="26724"/>
                    <a:pt x="12825" y="26620"/>
                  </a:cubicBezTo>
                  <a:close/>
                  <a:moveTo>
                    <a:pt x="10059" y="26275"/>
                  </a:moveTo>
                  <a:cubicBezTo>
                    <a:pt x="10198" y="26275"/>
                    <a:pt x="10267" y="26344"/>
                    <a:pt x="10336" y="26413"/>
                  </a:cubicBezTo>
                  <a:cubicBezTo>
                    <a:pt x="10353" y="26430"/>
                    <a:pt x="10370" y="26430"/>
                    <a:pt x="10388" y="26430"/>
                  </a:cubicBezTo>
                  <a:cubicBezTo>
                    <a:pt x="10405" y="26430"/>
                    <a:pt x="10422" y="26430"/>
                    <a:pt x="10440" y="26447"/>
                  </a:cubicBezTo>
                  <a:lnTo>
                    <a:pt x="10336" y="26447"/>
                  </a:lnTo>
                  <a:cubicBezTo>
                    <a:pt x="10440" y="26689"/>
                    <a:pt x="10543" y="27000"/>
                    <a:pt x="10716" y="27242"/>
                  </a:cubicBezTo>
                  <a:cubicBezTo>
                    <a:pt x="10751" y="27311"/>
                    <a:pt x="10751" y="27381"/>
                    <a:pt x="10682" y="27415"/>
                  </a:cubicBezTo>
                  <a:cubicBezTo>
                    <a:pt x="10655" y="27442"/>
                    <a:pt x="10629" y="27453"/>
                    <a:pt x="10604" y="27453"/>
                  </a:cubicBezTo>
                  <a:cubicBezTo>
                    <a:pt x="10565" y="27453"/>
                    <a:pt x="10530" y="27423"/>
                    <a:pt x="10509" y="27381"/>
                  </a:cubicBezTo>
                  <a:cubicBezTo>
                    <a:pt x="10370" y="27070"/>
                    <a:pt x="10128" y="26793"/>
                    <a:pt x="10025" y="26482"/>
                  </a:cubicBezTo>
                  <a:cubicBezTo>
                    <a:pt x="10025" y="26413"/>
                    <a:pt x="10059" y="26344"/>
                    <a:pt x="10059" y="26275"/>
                  </a:cubicBezTo>
                  <a:close/>
                  <a:moveTo>
                    <a:pt x="9403" y="26102"/>
                  </a:moveTo>
                  <a:cubicBezTo>
                    <a:pt x="9403" y="26378"/>
                    <a:pt x="9472" y="26551"/>
                    <a:pt x="9714" y="26620"/>
                  </a:cubicBezTo>
                  <a:cubicBezTo>
                    <a:pt x="9887" y="26655"/>
                    <a:pt x="9921" y="26862"/>
                    <a:pt x="10059" y="27035"/>
                  </a:cubicBezTo>
                  <a:cubicBezTo>
                    <a:pt x="10040" y="27040"/>
                    <a:pt x="10021" y="27042"/>
                    <a:pt x="10002" y="27042"/>
                  </a:cubicBezTo>
                  <a:cubicBezTo>
                    <a:pt x="9891" y="27042"/>
                    <a:pt x="9803" y="26966"/>
                    <a:pt x="9714" y="26966"/>
                  </a:cubicBezTo>
                  <a:cubicBezTo>
                    <a:pt x="9679" y="26949"/>
                    <a:pt x="9645" y="26931"/>
                    <a:pt x="9610" y="26931"/>
                  </a:cubicBezTo>
                  <a:cubicBezTo>
                    <a:pt x="9575" y="26931"/>
                    <a:pt x="9541" y="26949"/>
                    <a:pt x="9506" y="27000"/>
                  </a:cubicBezTo>
                  <a:cubicBezTo>
                    <a:pt x="9506" y="27070"/>
                    <a:pt x="9472" y="27139"/>
                    <a:pt x="9541" y="27208"/>
                  </a:cubicBezTo>
                  <a:cubicBezTo>
                    <a:pt x="9575" y="27242"/>
                    <a:pt x="9610" y="27242"/>
                    <a:pt x="9645" y="27277"/>
                  </a:cubicBezTo>
                  <a:cubicBezTo>
                    <a:pt x="9714" y="27346"/>
                    <a:pt x="9748" y="27450"/>
                    <a:pt x="9679" y="27519"/>
                  </a:cubicBezTo>
                  <a:cubicBezTo>
                    <a:pt x="9658" y="27540"/>
                    <a:pt x="9633" y="27548"/>
                    <a:pt x="9607" y="27548"/>
                  </a:cubicBezTo>
                  <a:cubicBezTo>
                    <a:pt x="9549" y="27548"/>
                    <a:pt x="9485" y="27508"/>
                    <a:pt x="9437" y="27484"/>
                  </a:cubicBezTo>
                  <a:cubicBezTo>
                    <a:pt x="9299" y="27346"/>
                    <a:pt x="9126" y="26931"/>
                    <a:pt x="9161" y="26689"/>
                  </a:cubicBezTo>
                  <a:cubicBezTo>
                    <a:pt x="9195" y="26516"/>
                    <a:pt x="9195" y="26309"/>
                    <a:pt x="9403" y="26102"/>
                  </a:cubicBezTo>
                  <a:close/>
                  <a:moveTo>
                    <a:pt x="14239" y="27300"/>
                  </a:moveTo>
                  <a:cubicBezTo>
                    <a:pt x="14320" y="27300"/>
                    <a:pt x="14402" y="27304"/>
                    <a:pt x="14484" y="27311"/>
                  </a:cubicBezTo>
                  <a:cubicBezTo>
                    <a:pt x="14553" y="27311"/>
                    <a:pt x="14657" y="27311"/>
                    <a:pt x="14622" y="27381"/>
                  </a:cubicBezTo>
                  <a:cubicBezTo>
                    <a:pt x="14553" y="27623"/>
                    <a:pt x="14795" y="27726"/>
                    <a:pt x="14829" y="27934"/>
                  </a:cubicBezTo>
                  <a:cubicBezTo>
                    <a:pt x="14794" y="27936"/>
                    <a:pt x="14757" y="27937"/>
                    <a:pt x="14719" y="27937"/>
                  </a:cubicBezTo>
                  <a:cubicBezTo>
                    <a:pt x="14241" y="27937"/>
                    <a:pt x="13602" y="27743"/>
                    <a:pt x="13378" y="27519"/>
                  </a:cubicBezTo>
                  <a:cubicBezTo>
                    <a:pt x="13649" y="27356"/>
                    <a:pt x="13941" y="27300"/>
                    <a:pt x="14239" y="27300"/>
                  </a:cubicBezTo>
                  <a:close/>
                  <a:moveTo>
                    <a:pt x="39386" y="27878"/>
                  </a:moveTo>
                  <a:cubicBezTo>
                    <a:pt x="39437" y="27878"/>
                    <a:pt x="39487" y="27902"/>
                    <a:pt x="39509" y="27968"/>
                  </a:cubicBezTo>
                  <a:cubicBezTo>
                    <a:pt x="39543" y="28003"/>
                    <a:pt x="39543" y="28072"/>
                    <a:pt x="39509" y="28141"/>
                  </a:cubicBezTo>
                  <a:cubicBezTo>
                    <a:pt x="39481" y="28197"/>
                    <a:pt x="39452" y="28254"/>
                    <a:pt x="39387" y="28254"/>
                  </a:cubicBezTo>
                  <a:cubicBezTo>
                    <a:pt x="39372" y="28254"/>
                    <a:pt x="39355" y="28251"/>
                    <a:pt x="39336" y="28245"/>
                  </a:cubicBezTo>
                  <a:cubicBezTo>
                    <a:pt x="39232" y="28210"/>
                    <a:pt x="39129" y="28245"/>
                    <a:pt x="39060" y="28106"/>
                  </a:cubicBezTo>
                  <a:cubicBezTo>
                    <a:pt x="39129" y="28003"/>
                    <a:pt x="39232" y="27934"/>
                    <a:pt x="39301" y="27899"/>
                  </a:cubicBezTo>
                  <a:cubicBezTo>
                    <a:pt x="39327" y="27886"/>
                    <a:pt x="39357" y="27878"/>
                    <a:pt x="39386" y="27878"/>
                  </a:cubicBezTo>
                  <a:close/>
                  <a:moveTo>
                    <a:pt x="12928" y="27795"/>
                  </a:moveTo>
                  <a:cubicBezTo>
                    <a:pt x="13067" y="27795"/>
                    <a:pt x="13170" y="27968"/>
                    <a:pt x="13170" y="28141"/>
                  </a:cubicBezTo>
                  <a:cubicBezTo>
                    <a:pt x="13136" y="28245"/>
                    <a:pt x="13239" y="28383"/>
                    <a:pt x="13032" y="28418"/>
                  </a:cubicBezTo>
                  <a:cubicBezTo>
                    <a:pt x="12928" y="28418"/>
                    <a:pt x="12790" y="28176"/>
                    <a:pt x="12790" y="27968"/>
                  </a:cubicBezTo>
                  <a:cubicBezTo>
                    <a:pt x="12790" y="27899"/>
                    <a:pt x="12825" y="27795"/>
                    <a:pt x="12928" y="27795"/>
                  </a:cubicBezTo>
                  <a:close/>
                  <a:moveTo>
                    <a:pt x="13511" y="28221"/>
                  </a:moveTo>
                  <a:cubicBezTo>
                    <a:pt x="13569" y="28221"/>
                    <a:pt x="13602" y="28288"/>
                    <a:pt x="13654" y="28314"/>
                  </a:cubicBezTo>
                  <a:cubicBezTo>
                    <a:pt x="13689" y="28383"/>
                    <a:pt x="13758" y="28418"/>
                    <a:pt x="13758" y="28487"/>
                  </a:cubicBezTo>
                  <a:cubicBezTo>
                    <a:pt x="13729" y="28516"/>
                    <a:pt x="13699" y="28527"/>
                    <a:pt x="13670" y="28527"/>
                  </a:cubicBezTo>
                  <a:cubicBezTo>
                    <a:pt x="13630" y="28527"/>
                    <a:pt x="13590" y="28507"/>
                    <a:pt x="13550" y="28487"/>
                  </a:cubicBezTo>
                  <a:cubicBezTo>
                    <a:pt x="13481" y="28487"/>
                    <a:pt x="13412" y="28418"/>
                    <a:pt x="13412" y="28348"/>
                  </a:cubicBezTo>
                  <a:cubicBezTo>
                    <a:pt x="13412" y="28314"/>
                    <a:pt x="13447" y="28245"/>
                    <a:pt x="13447" y="28245"/>
                  </a:cubicBezTo>
                  <a:cubicBezTo>
                    <a:pt x="13472" y="28228"/>
                    <a:pt x="13493" y="28221"/>
                    <a:pt x="13511" y="28221"/>
                  </a:cubicBezTo>
                  <a:close/>
                  <a:moveTo>
                    <a:pt x="10141" y="28120"/>
                  </a:moveTo>
                  <a:cubicBezTo>
                    <a:pt x="10170" y="28120"/>
                    <a:pt x="10198" y="28144"/>
                    <a:pt x="10198" y="28210"/>
                  </a:cubicBezTo>
                  <a:cubicBezTo>
                    <a:pt x="10198" y="28279"/>
                    <a:pt x="10128" y="28383"/>
                    <a:pt x="10059" y="28452"/>
                  </a:cubicBezTo>
                  <a:cubicBezTo>
                    <a:pt x="10014" y="28520"/>
                    <a:pt x="9940" y="28573"/>
                    <a:pt x="9865" y="28573"/>
                  </a:cubicBezTo>
                  <a:cubicBezTo>
                    <a:pt x="9825" y="28573"/>
                    <a:pt x="9784" y="28557"/>
                    <a:pt x="9748" y="28521"/>
                  </a:cubicBezTo>
                  <a:cubicBezTo>
                    <a:pt x="9645" y="28418"/>
                    <a:pt x="9783" y="28348"/>
                    <a:pt x="9852" y="28279"/>
                  </a:cubicBezTo>
                  <a:cubicBezTo>
                    <a:pt x="9921" y="28210"/>
                    <a:pt x="9990" y="28176"/>
                    <a:pt x="10094" y="28141"/>
                  </a:cubicBezTo>
                  <a:cubicBezTo>
                    <a:pt x="10107" y="28128"/>
                    <a:pt x="10124" y="28120"/>
                    <a:pt x="10141" y="28120"/>
                  </a:cubicBezTo>
                  <a:close/>
                  <a:moveTo>
                    <a:pt x="10716" y="28176"/>
                  </a:moveTo>
                  <a:lnTo>
                    <a:pt x="10716" y="28176"/>
                  </a:lnTo>
                  <a:cubicBezTo>
                    <a:pt x="10647" y="28452"/>
                    <a:pt x="10509" y="28556"/>
                    <a:pt x="10336" y="28729"/>
                  </a:cubicBezTo>
                  <a:cubicBezTo>
                    <a:pt x="10301" y="28418"/>
                    <a:pt x="10440" y="28279"/>
                    <a:pt x="10716" y="28176"/>
                  </a:cubicBezTo>
                  <a:close/>
                  <a:moveTo>
                    <a:pt x="12486" y="28422"/>
                  </a:moveTo>
                  <a:cubicBezTo>
                    <a:pt x="12600" y="28422"/>
                    <a:pt x="12681" y="28524"/>
                    <a:pt x="12790" y="28763"/>
                  </a:cubicBezTo>
                  <a:cubicBezTo>
                    <a:pt x="12548" y="28694"/>
                    <a:pt x="12375" y="28625"/>
                    <a:pt x="12237" y="28521"/>
                  </a:cubicBezTo>
                  <a:cubicBezTo>
                    <a:pt x="12340" y="28457"/>
                    <a:pt x="12418" y="28422"/>
                    <a:pt x="12486" y="28422"/>
                  </a:cubicBezTo>
                  <a:close/>
                  <a:moveTo>
                    <a:pt x="30383" y="21567"/>
                  </a:moveTo>
                  <a:cubicBezTo>
                    <a:pt x="30539" y="21567"/>
                    <a:pt x="30708" y="21665"/>
                    <a:pt x="30798" y="21816"/>
                  </a:cubicBezTo>
                  <a:cubicBezTo>
                    <a:pt x="31006" y="22196"/>
                    <a:pt x="31351" y="22403"/>
                    <a:pt x="31766" y="22576"/>
                  </a:cubicBezTo>
                  <a:cubicBezTo>
                    <a:pt x="31939" y="22645"/>
                    <a:pt x="32043" y="22818"/>
                    <a:pt x="32112" y="22991"/>
                  </a:cubicBezTo>
                  <a:cubicBezTo>
                    <a:pt x="32250" y="23509"/>
                    <a:pt x="32077" y="23924"/>
                    <a:pt x="31766" y="24339"/>
                  </a:cubicBezTo>
                  <a:cubicBezTo>
                    <a:pt x="31593" y="24546"/>
                    <a:pt x="31455" y="24754"/>
                    <a:pt x="31317" y="25030"/>
                  </a:cubicBezTo>
                  <a:cubicBezTo>
                    <a:pt x="31040" y="25687"/>
                    <a:pt x="30868" y="26413"/>
                    <a:pt x="30418" y="27000"/>
                  </a:cubicBezTo>
                  <a:cubicBezTo>
                    <a:pt x="29934" y="27692"/>
                    <a:pt x="29450" y="28418"/>
                    <a:pt x="28655" y="28832"/>
                  </a:cubicBezTo>
                  <a:cubicBezTo>
                    <a:pt x="28517" y="28936"/>
                    <a:pt x="28344" y="29005"/>
                    <a:pt x="28171" y="29005"/>
                  </a:cubicBezTo>
                  <a:cubicBezTo>
                    <a:pt x="28171" y="28763"/>
                    <a:pt x="28310" y="28590"/>
                    <a:pt x="28379" y="28418"/>
                  </a:cubicBezTo>
                  <a:cubicBezTo>
                    <a:pt x="28552" y="28072"/>
                    <a:pt x="28690" y="27692"/>
                    <a:pt x="28863" y="27346"/>
                  </a:cubicBezTo>
                  <a:cubicBezTo>
                    <a:pt x="28897" y="27311"/>
                    <a:pt x="28863" y="27242"/>
                    <a:pt x="28863" y="27173"/>
                  </a:cubicBezTo>
                  <a:cubicBezTo>
                    <a:pt x="28621" y="27484"/>
                    <a:pt x="28517" y="27899"/>
                    <a:pt x="28310" y="28245"/>
                  </a:cubicBezTo>
                  <a:cubicBezTo>
                    <a:pt x="28206" y="28452"/>
                    <a:pt x="28102" y="28659"/>
                    <a:pt x="27999" y="28867"/>
                  </a:cubicBezTo>
                  <a:cubicBezTo>
                    <a:pt x="27964" y="28936"/>
                    <a:pt x="27895" y="29005"/>
                    <a:pt x="27826" y="29040"/>
                  </a:cubicBezTo>
                  <a:cubicBezTo>
                    <a:pt x="27791" y="29074"/>
                    <a:pt x="27757" y="29092"/>
                    <a:pt x="27722" y="29092"/>
                  </a:cubicBezTo>
                  <a:cubicBezTo>
                    <a:pt x="27688" y="29092"/>
                    <a:pt x="27653" y="29074"/>
                    <a:pt x="27618" y="29040"/>
                  </a:cubicBezTo>
                  <a:cubicBezTo>
                    <a:pt x="27515" y="29005"/>
                    <a:pt x="27584" y="28901"/>
                    <a:pt x="27584" y="28832"/>
                  </a:cubicBezTo>
                  <a:cubicBezTo>
                    <a:pt x="27791" y="28106"/>
                    <a:pt x="27999" y="27415"/>
                    <a:pt x="28275" y="26724"/>
                  </a:cubicBezTo>
                  <a:cubicBezTo>
                    <a:pt x="28344" y="26551"/>
                    <a:pt x="28517" y="26378"/>
                    <a:pt x="28517" y="26136"/>
                  </a:cubicBezTo>
                  <a:lnTo>
                    <a:pt x="28517" y="26136"/>
                  </a:lnTo>
                  <a:cubicBezTo>
                    <a:pt x="27999" y="26828"/>
                    <a:pt x="27860" y="27692"/>
                    <a:pt x="27446" y="28487"/>
                  </a:cubicBezTo>
                  <a:cubicBezTo>
                    <a:pt x="27411" y="28279"/>
                    <a:pt x="27480" y="28106"/>
                    <a:pt x="27411" y="27968"/>
                  </a:cubicBezTo>
                  <a:cubicBezTo>
                    <a:pt x="27135" y="27968"/>
                    <a:pt x="27307" y="28279"/>
                    <a:pt x="27100" y="28383"/>
                  </a:cubicBezTo>
                  <a:cubicBezTo>
                    <a:pt x="26927" y="28141"/>
                    <a:pt x="26823" y="27899"/>
                    <a:pt x="26823" y="27588"/>
                  </a:cubicBezTo>
                  <a:cubicBezTo>
                    <a:pt x="26823" y="27208"/>
                    <a:pt x="26927" y="26897"/>
                    <a:pt x="27135" y="26586"/>
                  </a:cubicBezTo>
                  <a:cubicBezTo>
                    <a:pt x="27273" y="26378"/>
                    <a:pt x="27342" y="26136"/>
                    <a:pt x="27342" y="25825"/>
                  </a:cubicBezTo>
                  <a:cubicBezTo>
                    <a:pt x="27342" y="25618"/>
                    <a:pt x="27446" y="25410"/>
                    <a:pt x="27549" y="25203"/>
                  </a:cubicBezTo>
                  <a:cubicBezTo>
                    <a:pt x="27579" y="25143"/>
                    <a:pt x="27609" y="25058"/>
                    <a:pt x="27639" y="25058"/>
                  </a:cubicBezTo>
                  <a:cubicBezTo>
                    <a:pt x="27644" y="25058"/>
                    <a:pt x="27648" y="25060"/>
                    <a:pt x="27653" y="25065"/>
                  </a:cubicBezTo>
                  <a:cubicBezTo>
                    <a:pt x="27686" y="25073"/>
                    <a:pt x="27716" y="25077"/>
                    <a:pt x="27742" y="25077"/>
                  </a:cubicBezTo>
                  <a:cubicBezTo>
                    <a:pt x="27931" y="25077"/>
                    <a:pt x="27938" y="24875"/>
                    <a:pt x="27999" y="24754"/>
                  </a:cubicBezTo>
                  <a:cubicBezTo>
                    <a:pt x="28275" y="24131"/>
                    <a:pt x="28517" y="23509"/>
                    <a:pt x="28794" y="22853"/>
                  </a:cubicBezTo>
                  <a:cubicBezTo>
                    <a:pt x="28863" y="22714"/>
                    <a:pt x="29001" y="22611"/>
                    <a:pt x="28932" y="22438"/>
                  </a:cubicBezTo>
                  <a:cubicBezTo>
                    <a:pt x="28897" y="22369"/>
                    <a:pt x="28966" y="22265"/>
                    <a:pt x="29070" y="22196"/>
                  </a:cubicBezTo>
                  <a:cubicBezTo>
                    <a:pt x="29105" y="22161"/>
                    <a:pt x="29208" y="22161"/>
                    <a:pt x="29208" y="22092"/>
                  </a:cubicBezTo>
                  <a:cubicBezTo>
                    <a:pt x="29416" y="21574"/>
                    <a:pt x="29934" y="21643"/>
                    <a:pt x="30315" y="21574"/>
                  </a:cubicBezTo>
                  <a:cubicBezTo>
                    <a:pt x="30337" y="21569"/>
                    <a:pt x="30360" y="21567"/>
                    <a:pt x="30383" y="21567"/>
                  </a:cubicBezTo>
                  <a:close/>
                  <a:moveTo>
                    <a:pt x="13769" y="27963"/>
                  </a:moveTo>
                  <a:cubicBezTo>
                    <a:pt x="13813" y="27963"/>
                    <a:pt x="13855" y="27968"/>
                    <a:pt x="13896" y="27968"/>
                  </a:cubicBezTo>
                  <a:cubicBezTo>
                    <a:pt x="14207" y="28037"/>
                    <a:pt x="14518" y="28106"/>
                    <a:pt x="14829" y="28176"/>
                  </a:cubicBezTo>
                  <a:cubicBezTo>
                    <a:pt x="15106" y="28245"/>
                    <a:pt x="15590" y="28729"/>
                    <a:pt x="15659" y="29005"/>
                  </a:cubicBezTo>
                  <a:cubicBezTo>
                    <a:pt x="15659" y="29074"/>
                    <a:pt x="15659" y="29109"/>
                    <a:pt x="15590" y="29109"/>
                  </a:cubicBezTo>
                  <a:cubicBezTo>
                    <a:pt x="15486" y="29074"/>
                    <a:pt x="15417" y="29040"/>
                    <a:pt x="15348" y="29040"/>
                  </a:cubicBezTo>
                  <a:cubicBezTo>
                    <a:pt x="15002" y="28901"/>
                    <a:pt x="14657" y="28798"/>
                    <a:pt x="14345" y="28659"/>
                  </a:cubicBezTo>
                  <a:cubicBezTo>
                    <a:pt x="14000" y="28556"/>
                    <a:pt x="13827" y="28245"/>
                    <a:pt x="13550" y="28037"/>
                  </a:cubicBezTo>
                  <a:cubicBezTo>
                    <a:pt x="13633" y="27975"/>
                    <a:pt x="13704" y="27963"/>
                    <a:pt x="13769" y="27963"/>
                  </a:cubicBezTo>
                  <a:close/>
                  <a:moveTo>
                    <a:pt x="12617" y="28901"/>
                  </a:moveTo>
                  <a:cubicBezTo>
                    <a:pt x="12721" y="28936"/>
                    <a:pt x="12790" y="28971"/>
                    <a:pt x="12790" y="29074"/>
                  </a:cubicBezTo>
                  <a:cubicBezTo>
                    <a:pt x="12790" y="29143"/>
                    <a:pt x="12790" y="29247"/>
                    <a:pt x="12721" y="29247"/>
                  </a:cubicBezTo>
                  <a:cubicBezTo>
                    <a:pt x="12583" y="29247"/>
                    <a:pt x="12583" y="29109"/>
                    <a:pt x="12548" y="29040"/>
                  </a:cubicBezTo>
                  <a:cubicBezTo>
                    <a:pt x="12513" y="28971"/>
                    <a:pt x="12548" y="28936"/>
                    <a:pt x="12617" y="28901"/>
                  </a:cubicBezTo>
                  <a:close/>
                  <a:moveTo>
                    <a:pt x="9025" y="29023"/>
                  </a:moveTo>
                  <a:cubicBezTo>
                    <a:pt x="9054" y="29276"/>
                    <a:pt x="9019" y="29347"/>
                    <a:pt x="8773" y="29413"/>
                  </a:cubicBezTo>
                  <a:lnTo>
                    <a:pt x="8773" y="29413"/>
                  </a:lnTo>
                  <a:cubicBezTo>
                    <a:pt x="8847" y="29286"/>
                    <a:pt x="8867" y="29120"/>
                    <a:pt x="9025" y="29023"/>
                  </a:cubicBezTo>
                  <a:close/>
                  <a:moveTo>
                    <a:pt x="15711" y="28348"/>
                  </a:moveTo>
                  <a:cubicBezTo>
                    <a:pt x="15771" y="28348"/>
                    <a:pt x="15832" y="28366"/>
                    <a:pt x="15901" y="28383"/>
                  </a:cubicBezTo>
                  <a:cubicBezTo>
                    <a:pt x="16385" y="28556"/>
                    <a:pt x="16834" y="28832"/>
                    <a:pt x="17283" y="29143"/>
                  </a:cubicBezTo>
                  <a:cubicBezTo>
                    <a:pt x="17422" y="29282"/>
                    <a:pt x="17422" y="29385"/>
                    <a:pt x="17249" y="29454"/>
                  </a:cubicBezTo>
                  <a:cubicBezTo>
                    <a:pt x="17110" y="29482"/>
                    <a:pt x="16971" y="29622"/>
                    <a:pt x="16815" y="29622"/>
                  </a:cubicBezTo>
                  <a:cubicBezTo>
                    <a:pt x="16776" y="29622"/>
                    <a:pt x="16737" y="29613"/>
                    <a:pt x="16696" y="29593"/>
                  </a:cubicBezTo>
                  <a:cubicBezTo>
                    <a:pt x="16419" y="29454"/>
                    <a:pt x="16039" y="29420"/>
                    <a:pt x="15866" y="29074"/>
                  </a:cubicBezTo>
                  <a:cubicBezTo>
                    <a:pt x="15763" y="28832"/>
                    <a:pt x="15624" y="28625"/>
                    <a:pt x="15521" y="28418"/>
                  </a:cubicBezTo>
                  <a:cubicBezTo>
                    <a:pt x="15590" y="28366"/>
                    <a:pt x="15650" y="28348"/>
                    <a:pt x="15711" y="28348"/>
                  </a:cubicBezTo>
                  <a:close/>
                  <a:moveTo>
                    <a:pt x="17664" y="29558"/>
                  </a:moveTo>
                  <a:cubicBezTo>
                    <a:pt x="17629" y="29766"/>
                    <a:pt x="17525" y="29835"/>
                    <a:pt x="17318" y="29938"/>
                  </a:cubicBezTo>
                  <a:cubicBezTo>
                    <a:pt x="17318" y="29662"/>
                    <a:pt x="17422" y="29558"/>
                    <a:pt x="17664" y="29558"/>
                  </a:cubicBezTo>
                  <a:close/>
                  <a:moveTo>
                    <a:pt x="39751" y="29869"/>
                  </a:moveTo>
                  <a:cubicBezTo>
                    <a:pt x="39820" y="29904"/>
                    <a:pt x="39855" y="29938"/>
                    <a:pt x="39855" y="30008"/>
                  </a:cubicBezTo>
                  <a:cubicBezTo>
                    <a:pt x="39820" y="30077"/>
                    <a:pt x="39751" y="30111"/>
                    <a:pt x="39682" y="30111"/>
                  </a:cubicBezTo>
                  <a:cubicBezTo>
                    <a:pt x="39613" y="30111"/>
                    <a:pt x="39578" y="30077"/>
                    <a:pt x="39578" y="30008"/>
                  </a:cubicBezTo>
                  <a:cubicBezTo>
                    <a:pt x="39606" y="29951"/>
                    <a:pt x="39634" y="29895"/>
                    <a:pt x="39700" y="29895"/>
                  </a:cubicBezTo>
                  <a:cubicBezTo>
                    <a:pt x="39715" y="29895"/>
                    <a:pt x="39732" y="29897"/>
                    <a:pt x="39751" y="29904"/>
                  </a:cubicBezTo>
                  <a:lnTo>
                    <a:pt x="39751" y="29869"/>
                  </a:lnTo>
                  <a:close/>
                  <a:moveTo>
                    <a:pt x="13516" y="29696"/>
                  </a:moveTo>
                  <a:lnTo>
                    <a:pt x="13516" y="29696"/>
                  </a:lnTo>
                  <a:cubicBezTo>
                    <a:pt x="13758" y="29835"/>
                    <a:pt x="13758" y="29869"/>
                    <a:pt x="13758" y="30180"/>
                  </a:cubicBezTo>
                  <a:cubicBezTo>
                    <a:pt x="13654" y="30042"/>
                    <a:pt x="13481" y="29938"/>
                    <a:pt x="13516" y="29696"/>
                  </a:cubicBezTo>
                  <a:close/>
                  <a:moveTo>
                    <a:pt x="16074" y="29558"/>
                  </a:moveTo>
                  <a:lnTo>
                    <a:pt x="16074" y="29558"/>
                  </a:lnTo>
                  <a:cubicBezTo>
                    <a:pt x="16350" y="29593"/>
                    <a:pt x="16558" y="29731"/>
                    <a:pt x="16730" y="29835"/>
                  </a:cubicBezTo>
                  <a:cubicBezTo>
                    <a:pt x="16938" y="29973"/>
                    <a:pt x="16938" y="30077"/>
                    <a:pt x="16765" y="30215"/>
                  </a:cubicBezTo>
                  <a:cubicBezTo>
                    <a:pt x="16592" y="30319"/>
                    <a:pt x="16627" y="30491"/>
                    <a:pt x="16592" y="30664"/>
                  </a:cubicBezTo>
                  <a:cubicBezTo>
                    <a:pt x="16212" y="30388"/>
                    <a:pt x="16212" y="29973"/>
                    <a:pt x="16074" y="29558"/>
                  </a:cubicBezTo>
                  <a:close/>
                  <a:moveTo>
                    <a:pt x="9887" y="30077"/>
                  </a:moveTo>
                  <a:lnTo>
                    <a:pt x="9887" y="30077"/>
                  </a:lnTo>
                  <a:cubicBezTo>
                    <a:pt x="9921" y="30319"/>
                    <a:pt x="9817" y="30526"/>
                    <a:pt x="9748" y="30768"/>
                  </a:cubicBezTo>
                  <a:cubicBezTo>
                    <a:pt x="9783" y="30526"/>
                    <a:pt x="9645" y="30249"/>
                    <a:pt x="9887" y="30077"/>
                  </a:cubicBezTo>
                  <a:close/>
                  <a:moveTo>
                    <a:pt x="12133" y="28729"/>
                  </a:moveTo>
                  <a:cubicBezTo>
                    <a:pt x="12410" y="29143"/>
                    <a:pt x="12790" y="29454"/>
                    <a:pt x="12755" y="29973"/>
                  </a:cubicBezTo>
                  <a:cubicBezTo>
                    <a:pt x="12755" y="30111"/>
                    <a:pt x="12721" y="30319"/>
                    <a:pt x="12859" y="30319"/>
                  </a:cubicBezTo>
                  <a:cubicBezTo>
                    <a:pt x="13067" y="30319"/>
                    <a:pt x="12859" y="30111"/>
                    <a:pt x="12928" y="30008"/>
                  </a:cubicBezTo>
                  <a:cubicBezTo>
                    <a:pt x="12928" y="29973"/>
                    <a:pt x="12963" y="29973"/>
                    <a:pt x="12963" y="29938"/>
                  </a:cubicBezTo>
                  <a:cubicBezTo>
                    <a:pt x="13274" y="30111"/>
                    <a:pt x="13343" y="30422"/>
                    <a:pt x="13378" y="30733"/>
                  </a:cubicBezTo>
                  <a:cubicBezTo>
                    <a:pt x="13378" y="30811"/>
                    <a:pt x="13339" y="30850"/>
                    <a:pt x="13276" y="30850"/>
                  </a:cubicBezTo>
                  <a:cubicBezTo>
                    <a:pt x="13254" y="30850"/>
                    <a:pt x="13231" y="30846"/>
                    <a:pt x="13205" y="30837"/>
                  </a:cubicBezTo>
                  <a:cubicBezTo>
                    <a:pt x="12686" y="30699"/>
                    <a:pt x="12064" y="29904"/>
                    <a:pt x="12064" y="29316"/>
                  </a:cubicBezTo>
                  <a:cubicBezTo>
                    <a:pt x="12064" y="29143"/>
                    <a:pt x="12030" y="28971"/>
                    <a:pt x="12133" y="28729"/>
                  </a:cubicBezTo>
                  <a:close/>
                  <a:moveTo>
                    <a:pt x="10682" y="30077"/>
                  </a:moveTo>
                  <a:cubicBezTo>
                    <a:pt x="10820" y="30388"/>
                    <a:pt x="10820" y="30664"/>
                    <a:pt x="10785" y="30975"/>
                  </a:cubicBezTo>
                  <a:cubicBezTo>
                    <a:pt x="10785" y="31044"/>
                    <a:pt x="10785" y="31148"/>
                    <a:pt x="10682" y="31148"/>
                  </a:cubicBezTo>
                  <a:cubicBezTo>
                    <a:pt x="10543" y="31114"/>
                    <a:pt x="10509" y="31044"/>
                    <a:pt x="10543" y="30941"/>
                  </a:cubicBezTo>
                  <a:cubicBezTo>
                    <a:pt x="10612" y="30664"/>
                    <a:pt x="10647" y="30388"/>
                    <a:pt x="10682" y="30077"/>
                  </a:cubicBezTo>
                  <a:close/>
                  <a:moveTo>
                    <a:pt x="31386" y="30008"/>
                  </a:moveTo>
                  <a:cubicBezTo>
                    <a:pt x="31490" y="30215"/>
                    <a:pt x="31490" y="30457"/>
                    <a:pt x="31490" y="30630"/>
                  </a:cubicBezTo>
                  <a:cubicBezTo>
                    <a:pt x="31490" y="30906"/>
                    <a:pt x="31248" y="31044"/>
                    <a:pt x="31040" y="31114"/>
                  </a:cubicBezTo>
                  <a:cubicBezTo>
                    <a:pt x="30729" y="31217"/>
                    <a:pt x="30418" y="31321"/>
                    <a:pt x="30073" y="31425"/>
                  </a:cubicBezTo>
                  <a:cubicBezTo>
                    <a:pt x="30058" y="31439"/>
                    <a:pt x="30032" y="31447"/>
                    <a:pt x="30004" y="31447"/>
                  </a:cubicBezTo>
                  <a:cubicBezTo>
                    <a:pt x="29964" y="31447"/>
                    <a:pt x="29920" y="31431"/>
                    <a:pt x="29900" y="31390"/>
                  </a:cubicBezTo>
                  <a:cubicBezTo>
                    <a:pt x="29900" y="31321"/>
                    <a:pt x="29900" y="31252"/>
                    <a:pt x="29934" y="31217"/>
                  </a:cubicBezTo>
                  <a:cubicBezTo>
                    <a:pt x="30349" y="30733"/>
                    <a:pt x="30729" y="30215"/>
                    <a:pt x="31386" y="30008"/>
                  </a:cubicBezTo>
                  <a:close/>
                  <a:moveTo>
                    <a:pt x="11407" y="28521"/>
                  </a:moveTo>
                  <a:lnTo>
                    <a:pt x="11407" y="28521"/>
                  </a:lnTo>
                  <a:cubicBezTo>
                    <a:pt x="11338" y="29005"/>
                    <a:pt x="11511" y="29489"/>
                    <a:pt x="11235" y="29904"/>
                  </a:cubicBezTo>
                  <a:cubicBezTo>
                    <a:pt x="11165" y="29973"/>
                    <a:pt x="11200" y="30077"/>
                    <a:pt x="11200" y="30180"/>
                  </a:cubicBezTo>
                  <a:cubicBezTo>
                    <a:pt x="11165" y="30526"/>
                    <a:pt x="11235" y="30906"/>
                    <a:pt x="11200" y="31286"/>
                  </a:cubicBezTo>
                  <a:cubicBezTo>
                    <a:pt x="11165" y="31356"/>
                    <a:pt x="11200" y="31425"/>
                    <a:pt x="11131" y="31494"/>
                  </a:cubicBezTo>
                  <a:cubicBezTo>
                    <a:pt x="11062" y="31321"/>
                    <a:pt x="11027" y="31148"/>
                    <a:pt x="11027" y="30975"/>
                  </a:cubicBezTo>
                  <a:cubicBezTo>
                    <a:pt x="11027" y="30353"/>
                    <a:pt x="10993" y="29696"/>
                    <a:pt x="11027" y="29074"/>
                  </a:cubicBezTo>
                  <a:cubicBezTo>
                    <a:pt x="11027" y="28978"/>
                    <a:pt x="10968" y="28794"/>
                    <a:pt x="11150" y="28794"/>
                  </a:cubicBezTo>
                  <a:cubicBezTo>
                    <a:pt x="11165" y="28794"/>
                    <a:pt x="11182" y="28795"/>
                    <a:pt x="11200" y="28798"/>
                  </a:cubicBezTo>
                  <a:lnTo>
                    <a:pt x="11200" y="28832"/>
                  </a:lnTo>
                  <a:cubicBezTo>
                    <a:pt x="11304" y="28832"/>
                    <a:pt x="11235" y="28625"/>
                    <a:pt x="11407" y="28521"/>
                  </a:cubicBezTo>
                  <a:close/>
                  <a:moveTo>
                    <a:pt x="29083" y="31857"/>
                  </a:moveTo>
                  <a:cubicBezTo>
                    <a:pt x="29131" y="31857"/>
                    <a:pt x="29174" y="31874"/>
                    <a:pt x="29208" y="31909"/>
                  </a:cubicBezTo>
                  <a:cubicBezTo>
                    <a:pt x="29278" y="31943"/>
                    <a:pt x="29347" y="31978"/>
                    <a:pt x="29312" y="32047"/>
                  </a:cubicBezTo>
                  <a:cubicBezTo>
                    <a:pt x="29278" y="32116"/>
                    <a:pt x="29243" y="32116"/>
                    <a:pt x="29174" y="32116"/>
                  </a:cubicBezTo>
                  <a:lnTo>
                    <a:pt x="29139" y="32116"/>
                  </a:lnTo>
                  <a:cubicBezTo>
                    <a:pt x="29036" y="32081"/>
                    <a:pt x="28966" y="32081"/>
                    <a:pt x="28897" y="32012"/>
                  </a:cubicBezTo>
                  <a:cubicBezTo>
                    <a:pt x="28897" y="31978"/>
                    <a:pt x="28897" y="31909"/>
                    <a:pt x="28932" y="31909"/>
                  </a:cubicBezTo>
                  <a:cubicBezTo>
                    <a:pt x="28984" y="31874"/>
                    <a:pt x="29036" y="31857"/>
                    <a:pt x="29083" y="31857"/>
                  </a:cubicBezTo>
                  <a:close/>
                  <a:moveTo>
                    <a:pt x="18985" y="29209"/>
                  </a:moveTo>
                  <a:cubicBezTo>
                    <a:pt x="19269" y="29209"/>
                    <a:pt x="19553" y="29270"/>
                    <a:pt x="19807" y="29454"/>
                  </a:cubicBezTo>
                  <a:cubicBezTo>
                    <a:pt x="19980" y="29593"/>
                    <a:pt x="20118" y="29731"/>
                    <a:pt x="20187" y="29938"/>
                  </a:cubicBezTo>
                  <a:cubicBezTo>
                    <a:pt x="20325" y="30319"/>
                    <a:pt x="20394" y="30664"/>
                    <a:pt x="20705" y="30941"/>
                  </a:cubicBezTo>
                  <a:cubicBezTo>
                    <a:pt x="20878" y="31079"/>
                    <a:pt x="20844" y="31356"/>
                    <a:pt x="20809" y="31563"/>
                  </a:cubicBezTo>
                  <a:cubicBezTo>
                    <a:pt x="20809" y="31632"/>
                    <a:pt x="20775" y="31701"/>
                    <a:pt x="20740" y="31770"/>
                  </a:cubicBezTo>
                  <a:cubicBezTo>
                    <a:pt x="20577" y="32217"/>
                    <a:pt x="20498" y="32378"/>
                    <a:pt x="20306" y="32378"/>
                  </a:cubicBezTo>
                  <a:cubicBezTo>
                    <a:pt x="20172" y="32378"/>
                    <a:pt x="19982" y="32299"/>
                    <a:pt x="19668" y="32185"/>
                  </a:cubicBezTo>
                  <a:cubicBezTo>
                    <a:pt x="19496" y="32151"/>
                    <a:pt x="19427" y="32012"/>
                    <a:pt x="19461" y="31839"/>
                  </a:cubicBezTo>
                  <a:cubicBezTo>
                    <a:pt x="19496" y="31736"/>
                    <a:pt x="19530" y="31632"/>
                    <a:pt x="19565" y="31528"/>
                  </a:cubicBezTo>
                  <a:cubicBezTo>
                    <a:pt x="19634" y="31356"/>
                    <a:pt x="19634" y="31183"/>
                    <a:pt x="19496" y="31079"/>
                  </a:cubicBezTo>
                  <a:cubicBezTo>
                    <a:pt x="19433" y="31032"/>
                    <a:pt x="19364" y="31014"/>
                    <a:pt x="19297" y="31014"/>
                  </a:cubicBezTo>
                  <a:cubicBezTo>
                    <a:pt x="19215" y="31014"/>
                    <a:pt x="19138" y="31041"/>
                    <a:pt x="19081" y="31079"/>
                  </a:cubicBezTo>
                  <a:cubicBezTo>
                    <a:pt x="18839" y="31252"/>
                    <a:pt x="18562" y="31286"/>
                    <a:pt x="18320" y="31425"/>
                  </a:cubicBezTo>
                  <a:cubicBezTo>
                    <a:pt x="18266" y="31447"/>
                    <a:pt x="18221" y="31458"/>
                    <a:pt x="18186" y="31458"/>
                  </a:cubicBezTo>
                  <a:cubicBezTo>
                    <a:pt x="18111" y="31458"/>
                    <a:pt x="18078" y="31405"/>
                    <a:pt x="18078" y="31286"/>
                  </a:cubicBezTo>
                  <a:cubicBezTo>
                    <a:pt x="18078" y="31114"/>
                    <a:pt x="18044" y="30906"/>
                    <a:pt x="18044" y="30733"/>
                  </a:cubicBezTo>
                  <a:cubicBezTo>
                    <a:pt x="18044" y="30491"/>
                    <a:pt x="18078" y="30249"/>
                    <a:pt x="17906" y="30008"/>
                  </a:cubicBezTo>
                  <a:cubicBezTo>
                    <a:pt x="17837" y="29938"/>
                    <a:pt x="17871" y="29800"/>
                    <a:pt x="17940" y="29731"/>
                  </a:cubicBezTo>
                  <a:cubicBezTo>
                    <a:pt x="18078" y="29489"/>
                    <a:pt x="18286" y="29316"/>
                    <a:pt x="18562" y="29247"/>
                  </a:cubicBezTo>
                  <a:cubicBezTo>
                    <a:pt x="18701" y="29224"/>
                    <a:pt x="18843" y="29209"/>
                    <a:pt x="18985" y="29209"/>
                  </a:cubicBezTo>
                  <a:close/>
                  <a:moveTo>
                    <a:pt x="24819" y="14315"/>
                  </a:moveTo>
                  <a:cubicBezTo>
                    <a:pt x="24957" y="14557"/>
                    <a:pt x="24888" y="14695"/>
                    <a:pt x="24888" y="14833"/>
                  </a:cubicBezTo>
                  <a:cubicBezTo>
                    <a:pt x="24853" y="15110"/>
                    <a:pt x="24888" y="15421"/>
                    <a:pt x="24922" y="15732"/>
                  </a:cubicBezTo>
                  <a:cubicBezTo>
                    <a:pt x="24991" y="16112"/>
                    <a:pt x="25026" y="16527"/>
                    <a:pt x="25026" y="16907"/>
                  </a:cubicBezTo>
                  <a:cubicBezTo>
                    <a:pt x="25026" y="17322"/>
                    <a:pt x="24991" y="17737"/>
                    <a:pt x="25061" y="18186"/>
                  </a:cubicBezTo>
                  <a:cubicBezTo>
                    <a:pt x="25061" y="18394"/>
                    <a:pt x="24991" y="18601"/>
                    <a:pt x="24991" y="18808"/>
                  </a:cubicBezTo>
                  <a:cubicBezTo>
                    <a:pt x="24853" y="19845"/>
                    <a:pt x="24680" y="20917"/>
                    <a:pt x="24508" y="21954"/>
                  </a:cubicBezTo>
                  <a:cubicBezTo>
                    <a:pt x="24438" y="22403"/>
                    <a:pt x="24438" y="22887"/>
                    <a:pt x="24335" y="23371"/>
                  </a:cubicBezTo>
                  <a:cubicBezTo>
                    <a:pt x="24162" y="24235"/>
                    <a:pt x="24127" y="25134"/>
                    <a:pt x="24058" y="25998"/>
                  </a:cubicBezTo>
                  <a:cubicBezTo>
                    <a:pt x="24058" y="26171"/>
                    <a:pt x="24024" y="26309"/>
                    <a:pt x="24093" y="26447"/>
                  </a:cubicBezTo>
                  <a:cubicBezTo>
                    <a:pt x="24127" y="26516"/>
                    <a:pt x="24127" y="26620"/>
                    <a:pt x="24093" y="26724"/>
                  </a:cubicBezTo>
                  <a:cubicBezTo>
                    <a:pt x="23851" y="27899"/>
                    <a:pt x="23851" y="29143"/>
                    <a:pt x="23643" y="30353"/>
                  </a:cubicBezTo>
                  <a:cubicBezTo>
                    <a:pt x="23540" y="31044"/>
                    <a:pt x="23471" y="31736"/>
                    <a:pt x="23229" y="32427"/>
                  </a:cubicBezTo>
                  <a:cubicBezTo>
                    <a:pt x="23229" y="32462"/>
                    <a:pt x="23229" y="32531"/>
                    <a:pt x="23194" y="32600"/>
                  </a:cubicBezTo>
                  <a:cubicBezTo>
                    <a:pt x="23194" y="32634"/>
                    <a:pt x="23125" y="32669"/>
                    <a:pt x="23090" y="32669"/>
                  </a:cubicBezTo>
                  <a:cubicBezTo>
                    <a:pt x="23056" y="32634"/>
                    <a:pt x="23021" y="32600"/>
                    <a:pt x="23021" y="32565"/>
                  </a:cubicBezTo>
                  <a:cubicBezTo>
                    <a:pt x="22987" y="32427"/>
                    <a:pt x="23021" y="32323"/>
                    <a:pt x="23021" y="32185"/>
                  </a:cubicBezTo>
                  <a:cubicBezTo>
                    <a:pt x="23125" y="31632"/>
                    <a:pt x="23229" y="31079"/>
                    <a:pt x="23125" y="30526"/>
                  </a:cubicBezTo>
                  <a:cubicBezTo>
                    <a:pt x="23056" y="30284"/>
                    <a:pt x="23194" y="30008"/>
                    <a:pt x="23229" y="29731"/>
                  </a:cubicBezTo>
                  <a:cubicBezTo>
                    <a:pt x="23263" y="28901"/>
                    <a:pt x="23505" y="28141"/>
                    <a:pt x="23643" y="27311"/>
                  </a:cubicBezTo>
                  <a:cubicBezTo>
                    <a:pt x="23782" y="26620"/>
                    <a:pt x="23955" y="25894"/>
                    <a:pt x="23955" y="25168"/>
                  </a:cubicBezTo>
                  <a:cubicBezTo>
                    <a:pt x="23955" y="24996"/>
                    <a:pt x="23989" y="24823"/>
                    <a:pt x="24024" y="24650"/>
                  </a:cubicBezTo>
                  <a:cubicBezTo>
                    <a:pt x="24127" y="24166"/>
                    <a:pt x="24093" y="23648"/>
                    <a:pt x="24093" y="23129"/>
                  </a:cubicBezTo>
                  <a:cubicBezTo>
                    <a:pt x="24093" y="22472"/>
                    <a:pt x="24093" y="21816"/>
                    <a:pt x="24300" y="21193"/>
                  </a:cubicBezTo>
                  <a:cubicBezTo>
                    <a:pt x="24542" y="20571"/>
                    <a:pt x="24611" y="19915"/>
                    <a:pt x="24680" y="19292"/>
                  </a:cubicBezTo>
                  <a:cubicBezTo>
                    <a:pt x="24784" y="18428"/>
                    <a:pt x="24853" y="17564"/>
                    <a:pt x="24750" y="16700"/>
                  </a:cubicBezTo>
                  <a:cubicBezTo>
                    <a:pt x="24715" y="16285"/>
                    <a:pt x="24750" y="15836"/>
                    <a:pt x="24646" y="15421"/>
                  </a:cubicBezTo>
                  <a:cubicBezTo>
                    <a:pt x="24646" y="15323"/>
                    <a:pt x="24646" y="15072"/>
                    <a:pt x="24530" y="15072"/>
                  </a:cubicBezTo>
                  <a:cubicBezTo>
                    <a:pt x="24523" y="15072"/>
                    <a:pt x="24516" y="15073"/>
                    <a:pt x="24508" y="15075"/>
                  </a:cubicBezTo>
                  <a:cubicBezTo>
                    <a:pt x="24300" y="15110"/>
                    <a:pt x="24404" y="15352"/>
                    <a:pt x="24404" y="15490"/>
                  </a:cubicBezTo>
                  <a:cubicBezTo>
                    <a:pt x="24404" y="15559"/>
                    <a:pt x="24404" y="15663"/>
                    <a:pt x="24438" y="15732"/>
                  </a:cubicBezTo>
                  <a:cubicBezTo>
                    <a:pt x="24266" y="15525"/>
                    <a:pt x="24266" y="15248"/>
                    <a:pt x="24196" y="15006"/>
                  </a:cubicBezTo>
                  <a:cubicBezTo>
                    <a:pt x="24162" y="14903"/>
                    <a:pt x="24196" y="14833"/>
                    <a:pt x="24300" y="14799"/>
                  </a:cubicBezTo>
                  <a:cubicBezTo>
                    <a:pt x="24508" y="14730"/>
                    <a:pt x="24715" y="14626"/>
                    <a:pt x="24819" y="14315"/>
                  </a:cubicBezTo>
                  <a:close/>
                  <a:moveTo>
                    <a:pt x="36294" y="32220"/>
                  </a:moveTo>
                  <a:lnTo>
                    <a:pt x="36294" y="32220"/>
                  </a:lnTo>
                  <a:cubicBezTo>
                    <a:pt x="36363" y="32496"/>
                    <a:pt x="36225" y="32704"/>
                    <a:pt x="36191" y="32911"/>
                  </a:cubicBezTo>
                  <a:cubicBezTo>
                    <a:pt x="36191" y="32980"/>
                    <a:pt x="36156" y="33015"/>
                    <a:pt x="36087" y="33015"/>
                  </a:cubicBezTo>
                  <a:cubicBezTo>
                    <a:pt x="36018" y="33015"/>
                    <a:pt x="35983" y="32946"/>
                    <a:pt x="35983" y="32876"/>
                  </a:cubicBezTo>
                  <a:cubicBezTo>
                    <a:pt x="36018" y="32634"/>
                    <a:pt x="36087" y="32427"/>
                    <a:pt x="36294" y="32220"/>
                  </a:cubicBezTo>
                  <a:close/>
                  <a:moveTo>
                    <a:pt x="37838" y="28150"/>
                  </a:moveTo>
                  <a:cubicBezTo>
                    <a:pt x="37916" y="28150"/>
                    <a:pt x="38001" y="28170"/>
                    <a:pt x="38092" y="28210"/>
                  </a:cubicBezTo>
                  <a:cubicBezTo>
                    <a:pt x="38241" y="28285"/>
                    <a:pt x="38355" y="28342"/>
                    <a:pt x="38497" y="28342"/>
                  </a:cubicBezTo>
                  <a:cubicBezTo>
                    <a:pt x="38552" y="28342"/>
                    <a:pt x="38612" y="28333"/>
                    <a:pt x="38679" y="28314"/>
                  </a:cubicBezTo>
                  <a:cubicBezTo>
                    <a:pt x="38695" y="28311"/>
                    <a:pt x="38710" y="28309"/>
                    <a:pt x="38726" y="28309"/>
                  </a:cubicBezTo>
                  <a:cubicBezTo>
                    <a:pt x="38889" y="28309"/>
                    <a:pt x="39075" y="28461"/>
                    <a:pt x="39232" y="28556"/>
                  </a:cubicBezTo>
                  <a:cubicBezTo>
                    <a:pt x="39301" y="28625"/>
                    <a:pt x="39267" y="28729"/>
                    <a:pt x="39232" y="28832"/>
                  </a:cubicBezTo>
                  <a:cubicBezTo>
                    <a:pt x="39198" y="29074"/>
                    <a:pt x="39060" y="29316"/>
                    <a:pt x="39267" y="29593"/>
                  </a:cubicBezTo>
                  <a:cubicBezTo>
                    <a:pt x="39336" y="29731"/>
                    <a:pt x="39232" y="29938"/>
                    <a:pt x="39163" y="30077"/>
                  </a:cubicBezTo>
                  <a:cubicBezTo>
                    <a:pt x="38783" y="30768"/>
                    <a:pt x="38403" y="31459"/>
                    <a:pt x="38023" y="32151"/>
                  </a:cubicBezTo>
                  <a:cubicBezTo>
                    <a:pt x="37919" y="32358"/>
                    <a:pt x="37815" y="32531"/>
                    <a:pt x="37677" y="32738"/>
                  </a:cubicBezTo>
                  <a:cubicBezTo>
                    <a:pt x="37608" y="32876"/>
                    <a:pt x="37539" y="33049"/>
                    <a:pt x="37366" y="33118"/>
                  </a:cubicBezTo>
                  <a:cubicBezTo>
                    <a:pt x="37262" y="33188"/>
                    <a:pt x="37228" y="33257"/>
                    <a:pt x="37158" y="33360"/>
                  </a:cubicBezTo>
                  <a:cubicBezTo>
                    <a:pt x="37055" y="33671"/>
                    <a:pt x="36847" y="33810"/>
                    <a:pt x="36571" y="33948"/>
                  </a:cubicBezTo>
                  <a:cubicBezTo>
                    <a:pt x="36363" y="33499"/>
                    <a:pt x="36778" y="33257"/>
                    <a:pt x="36813" y="32876"/>
                  </a:cubicBezTo>
                  <a:cubicBezTo>
                    <a:pt x="36813" y="32496"/>
                    <a:pt x="37193" y="32254"/>
                    <a:pt x="37331" y="31839"/>
                  </a:cubicBezTo>
                  <a:lnTo>
                    <a:pt x="37331" y="31839"/>
                  </a:lnTo>
                  <a:cubicBezTo>
                    <a:pt x="36986" y="32012"/>
                    <a:pt x="36916" y="32323"/>
                    <a:pt x="36744" y="32531"/>
                  </a:cubicBezTo>
                  <a:cubicBezTo>
                    <a:pt x="36571" y="32738"/>
                    <a:pt x="36571" y="33049"/>
                    <a:pt x="36329" y="33291"/>
                  </a:cubicBezTo>
                  <a:cubicBezTo>
                    <a:pt x="36260" y="33049"/>
                    <a:pt x="36363" y="32911"/>
                    <a:pt x="36398" y="32773"/>
                  </a:cubicBezTo>
                  <a:cubicBezTo>
                    <a:pt x="36536" y="32496"/>
                    <a:pt x="36536" y="32185"/>
                    <a:pt x="36675" y="31909"/>
                  </a:cubicBezTo>
                  <a:cubicBezTo>
                    <a:pt x="36709" y="31874"/>
                    <a:pt x="36709" y="31839"/>
                    <a:pt x="36709" y="31805"/>
                  </a:cubicBezTo>
                  <a:cubicBezTo>
                    <a:pt x="36640" y="31494"/>
                    <a:pt x="36744" y="31217"/>
                    <a:pt x="36882" y="30941"/>
                  </a:cubicBezTo>
                  <a:cubicBezTo>
                    <a:pt x="36882" y="30872"/>
                    <a:pt x="36916" y="30803"/>
                    <a:pt x="36813" y="30768"/>
                  </a:cubicBezTo>
                  <a:cubicBezTo>
                    <a:pt x="36744" y="30768"/>
                    <a:pt x="36709" y="30837"/>
                    <a:pt x="36675" y="30906"/>
                  </a:cubicBezTo>
                  <a:cubicBezTo>
                    <a:pt x="36502" y="31425"/>
                    <a:pt x="36294" y="31909"/>
                    <a:pt x="36018" y="32393"/>
                  </a:cubicBezTo>
                  <a:cubicBezTo>
                    <a:pt x="35983" y="32462"/>
                    <a:pt x="35983" y="32565"/>
                    <a:pt x="35880" y="32600"/>
                  </a:cubicBezTo>
                  <a:cubicBezTo>
                    <a:pt x="35776" y="32427"/>
                    <a:pt x="35810" y="32323"/>
                    <a:pt x="35949" y="31943"/>
                  </a:cubicBezTo>
                  <a:cubicBezTo>
                    <a:pt x="36052" y="31701"/>
                    <a:pt x="36225" y="31528"/>
                    <a:pt x="36225" y="31217"/>
                  </a:cubicBezTo>
                  <a:lnTo>
                    <a:pt x="36225" y="31217"/>
                  </a:lnTo>
                  <a:cubicBezTo>
                    <a:pt x="36018" y="31252"/>
                    <a:pt x="36052" y="31425"/>
                    <a:pt x="35983" y="31528"/>
                  </a:cubicBezTo>
                  <a:cubicBezTo>
                    <a:pt x="35914" y="31632"/>
                    <a:pt x="35880" y="31736"/>
                    <a:pt x="35707" y="31874"/>
                  </a:cubicBezTo>
                  <a:cubicBezTo>
                    <a:pt x="35810" y="31356"/>
                    <a:pt x="36018" y="30975"/>
                    <a:pt x="36225" y="30561"/>
                  </a:cubicBezTo>
                  <a:lnTo>
                    <a:pt x="36225" y="30595"/>
                  </a:lnTo>
                  <a:cubicBezTo>
                    <a:pt x="36433" y="30180"/>
                    <a:pt x="36571" y="29766"/>
                    <a:pt x="36882" y="29420"/>
                  </a:cubicBezTo>
                  <a:cubicBezTo>
                    <a:pt x="36916" y="29385"/>
                    <a:pt x="36916" y="29351"/>
                    <a:pt x="36916" y="29316"/>
                  </a:cubicBezTo>
                  <a:cubicBezTo>
                    <a:pt x="36847" y="29040"/>
                    <a:pt x="37055" y="28901"/>
                    <a:pt x="37228" y="28729"/>
                  </a:cubicBezTo>
                  <a:cubicBezTo>
                    <a:pt x="37297" y="28659"/>
                    <a:pt x="37366" y="28590"/>
                    <a:pt x="37400" y="28487"/>
                  </a:cubicBezTo>
                  <a:cubicBezTo>
                    <a:pt x="37498" y="28266"/>
                    <a:pt x="37648" y="28150"/>
                    <a:pt x="37838" y="28150"/>
                  </a:cubicBezTo>
                  <a:close/>
                  <a:moveTo>
                    <a:pt x="33287" y="28936"/>
                  </a:moveTo>
                  <a:cubicBezTo>
                    <a:pt x="33495" y="29143"/>
                    <a:pt x="33460" y="29351"/>
                    <a:pt x="33460" y="29524"/>
                  </a:cubicBezTo>
                  <a:cubicBezTo>
                    <a:pt x="33460" y="29662"/>
                    <a:pt x="33425" y="29766"/>
                    <a:pt x="33425" y="29904"/>
                  </a:cubicBezTo>
                  <a:cubicBezTo>
                    <a:pt x="33425" y="30008"/>
                    <a:pt x="33460" y="30146"/>
                    <a:pt x="33598" y="30180"/>
                  </a:cubicBezTo>
                  <a:cubicBezTo>
                    <a:pt x="33627" y="30200"/>
                    <a:pt x="33656" y="30208"/>
                    <a:pt x="33685" y="30208"/>
                  </a:cubicBezTo>
                  <a:cubicBezTo>
                    <a:pt x="33760" y="30208"/>
                    <a:pt x="33835" y="30151"/>
                    <a:pt x="33909" y="30077"/>
                  </a:cubicBezTo>
                  <a:cubicBezTo>
                    <a:pt x="33978" y="29938"/>
                    <a:pt x="34048" y="29835"/>
                    <a:pt x="34151" y="29696"/>
                  </a:cubicBezTo>
                  <a:cubicBezTo>
                    <a:pt x="34186" y="29627"/>
                    <a:pt x="34255" y="29558"/>
                    <a:pt x="34324" y="29489"/>
                  </a:cubicBezTo>
                  <a:cubicBezTo>
                    <a:pt x="34381" y="29451"/>
                    <a:pt x="34438" y="29424"/>
                    <a:pt x="34489" y="29424"/>
                  </a:cubicBezTo>
                  <a:cubicBezTo>
                    <a:pt x="34531" y="29424"/>
                    <a:pt x="34569" y="29442"/>
                    <a:pt x="34601" y="29489"/>
                  </a:cubicBezTo>
                  <a:cubicBezTo>
                    <a:pt x="34704" y="29593"/>
                    <a:pt x="34635" y="29662"/>
                    <a:pt x="34566" y="29731"/>
                  </a:cubicBezTo>
                  <a:cubicBezTo>
                    <a:pt x="34359" y="30008"/>
                    <a:pt x="34151" y="30249"/>
                    <a:pt x="33909" y="30491"/>
                  </a:cubicBezTo>
                  <a:cubicBezTo>
                    <a:pt x="33840" y="30561"/>
                    <a:pt x="33736" y="30664"/>
                    <a:pt x="33736" y="30768"/>
                  </a:cubicBezTo>
                  <a:cubicBezTo>
                    <a:pt x="33702" y="30975"/>
                    <a:pt x="33667" y="31183"/>
                    <a:pt x="33495" y="31356"/>
                  </a:cubicBezTo>
                  <a:cubicBezTo>
                    <a:pt x="33391" y="31425"/>
                    <a:pt x="33425" y="31563"/>
                    <a:pt x="33425" y="31701"/>
                  </a:cubicBezTo>
                  <a:cubicBezTo>
                    <a:pt x="33425" y="32012"/>
                    <a:pt x="33425" y="32289"/>
                    <a:pt x="33425" y="32600"/>
                  </a:cubicBezTo>
                  <a:cubicBezTo>
                    <a:pt x="33425" y="32738"/>
                    <a:pt x="33391" y="32842"/>
                    <a:pt x="33253" y="32946"/>
                  </a:cubicBezTo>
                  <a:cubicBezTo>
                    <a:pt x="33011" y="33084"/>
                    <a:pt x="32803" y="33291"/>
                    <a:pt x="32561" y="33464"/>
                  </a:cubicBezTo>
                  <a:cubicBezTo>
                    <a:pt x="32492" y="33118"/>
                    <a:pt x="32630" y="32807"/>
                    <a:pt x="32665" y="32496"/>
                  </a:cubicBezTo>
                  <a:lnTo>
                    <a:pt x="32665" y="32496"/>
                  </a:lnTo>
                  <a:cubicBezTo>
                    <a:pt x="32527" y="32531"/>
                    <a:pt x="32492" y="32634"/>
                    <a:pt x="32458" y="32704"/>
                  </a:cubicBezTo>
                  <a:cubicBezTo>
                    <a:pt x="32354" y="33015"/>
                    <a:pt x="32285" y="33360"/>
                    <a:pt x="32250" y="33671"/>
                  </a:cubicBezTo>
                  <a:cubicBezTo>
                    <a:pt x="32250" y="33879"/>
                    <a:pt x="32216" y="34052"/>
                    <a:pt x="32112" y="34224"/>
                  </a:cubicBezTo>
                  <a:cubicBezTo>
                    <a:pt x="32043" y="34328"/>
                    <a:pt x="31974" y="34466"/>
                    <a:pt x="32112" y="34674"/>
                  </a:cubicBezTo>
                  <a:cubicBezTo>
                    <a:pt x="32216" y="34397"/>
                    <a:pt x="32423" y="34224"/>
                    <a:pt x="32561" y="33983"/>
                  </a:cubicBezTo>
                  <a:cubicBezTo>
                    <a:pt x="32838" y="33499"/>
                    <a:pt x="33253" y="33257"/>
                    <a:pt x="33702" y="33049"/>
                  </a:cubicBezTo>
                  <a:cubicBezTo>
                    <a:pt x="33815" y="32993"/>
                    <a:pt x="33928" y="32936"/>
                    <a:pt x="34022" y="32936"/>
                  </a:cubicBezTo>
                  <a:cubicBezTo>
                    <a:pt x="34043" y="32936"/>
                    <a:pt x="34063" y="32939"/>
                    <a:pt x="34082" y="32946"/>
                  </a:cubicBezTo>
                  <a:cubicBezTo>
                    <a:pt x="34462" y="32980"/>
                    <a:pt x="34808" y="33015"/>
                    <a:pt x="35154" y="33084"/>
                  </a:cubicBezTo>
                  <a:cubicBezTo>
                    <a:pt x="35603" y="33153"/>
                    <a:pt x="35914" y="33429"/>
                    <a:pt x="36121" y="33810"/>
                  </a:cubicBezTo>
                  <a:cubicBezTo>
                    <a:pt x="36398" y="34294"/>
                    <a:pt x="36502" y="34812"/>
                    <a:pt x="36156" y="35331"/>
                  </a:cubicBezTo>
                  <a:cubicBezTo>
                    <a:pt x="36079" y="35459"/>
                    <a:pt x="36002" y="35530"/>
                    <a:pt x="35897" y="35530"/>
                  </a:cubicBezTo>
                  <a:cubicBezTo>
                    <a:pt x="35861" y="35530"/>
                    <a:pt x="35820" y="35521"/>
                    <a:pt x="35776" y="35503"/>
                  </a:cubicBezTo>
                  <a:cubicBezTo>
                    <a:pt x="35672" y="35469"/>
                    <a:pt x="35577" y="35460"/>
                    <a:pt x="35478" y="35460"/>
                  </a:cubicBezTo>
                  <a:cubicBezTo>
                    <a:pt x="35378" y="35460"/>
                    <a:pt x="35275" y="35469"/>
                    <a:pt x="35154" y="35469"/>
                  </a:cubicBezTo>
                  <a:cubicBezTo>
                    <a:pt x="35223" y="35089"/>
                    <a:pt x="35326" y="34778"/>
                    <a:pt x="35603" y="34536"/>
                  </a:cubicBezTo>
                  <a:cubicBezTo>
                    <a:pt x="35672" y="34466"/>
                    <a:pt x="35776" y="34397"/>
                    <a:pt x="35707" y="34259"/>
                  </a:cubicBezTo>
                  <a:cubicBezTo>
                    <a:pt x="35660" y="34212"/>
                    <a:pt x="35606" y="34194"/>
                    <a:pt x="35551" y="34194"/>
                  </a:cubicBezTo>
                  <a:cubicBezTo>
                    <a:pt x="35485" y="34194"/>
                    <a:pt x="35418" y="34221"/>
                    <a:pt x="35361" y="34259"/>
                  </a:cubicBezTo>
                  <a:cubicBezTo>
                    <a:pt x="35119" y="34432"/>
                    <a:pt x="34912" y="34605"/>
                    <a:pt x="34670" y="34778"/>
                  </a:cubicBezTo>
                  <a:cubicBezTo>
                    <a:pt x="34462" y="34916"/>
                    <a:pt x="34290" y="35089"/>
                    <a:pt x="34048" y="35261"/>
                  </a:cubicBezTo>
                  <a:cubicBezTo>
                    <a:pt x="34013" y="34950"/>
                    <a:pt x="34082" y="34708"/>
                    <a:pt x="34151" y="34466"/>
                  </a:cubicBezTo>
                  <a:cubicBezTo>
                    <a:pt x="34220" y="34017"/>
                    <a:pt x="34220" y="33948"/>
                    <a:pt x="33702" y="33948"/>
                  </a:cubicBezTo>
                  <a:cubicBezTo>
                    <a:pt x="33287" y="33948"/>
                    <a:pt x="32941" y="34086"/>
                    <a:pt x="32734" y="34536"/>
                  </a:cubicBezTo>
                  <a:cubicBezTo>
                    <a:pt x="32700" y="34605"/>
                    <a:pt x="32630" y="34674"/>
                    <a:pt x="32527" y="34778"/>
                  </a:cubicBezTo>
                  <a:cubicBezTo>
                    <a:pt x="32466" y="34838"/>
                    <a:pt x="32459" y="35032"/>
                    <a:pt x="32341" y="35032"/>
                  </a:cubicBezTo>
                  <a:cubicBezTo>
                    <a:pt x="32325" y="35032"/>
                    <a:pt x="32306" y="35028"/>
                    <a:pt x="32285" y="35019"/>
                  </a:cubicBezTo>
                  <a:cubicBezTo>
                    <a:pt x="32112" y="34950"/>
                    <a:pt x="31939" y="34950"/>
                    <a:pt x="31801" y="34743"/>
                  </a:cubicBezTo>
                  <a:cubicBezTo>
                    <a:pt x="31559" y="34466"/>
                    <a:pt x="31559" y="34155"/>
                    <a:pt x="31524" y="33844"/>
                  </a:cubicBezTo>
                  <a:cubicBezTo>
                    <a:pt x="31490" y="33499"/>
                    <a:pt x="31317" y="33188"/>
                    <a:pt x="31386" y="32807"/>
                  </a:cubicBezTo>
                  <a:cubicBezTo>
                    <a:pt x="31179" y="32634"/>
                    <a:pt x="31144" y="32323"/>
                    <a:pt x="30937" y="32151"/>
                  </a:cubicBezTo>
                  <a:cubicBezTo>
                    <a:pt x="30833" y="32081"/>
                    <a:pt x="30764" y="32047"/>
                    <a:pt x="30660" y="32047"/>
                  </a:cubicBezTo>
                  <a:cubicBezTo>
                    <a:pt x="30453" y="32047"/>
                    <a:pt x="30280" y="32047"/>
                    <a:pt x="30073" y="32116"/>
                  </a:cubicBezTo>
                  <a:cubicBezTo>
                    <a:pt x="30003" y="32116"/>
                    <a:pt x="29950" y="32131"/>
                    <a:pt x="29891" y="32131"/>
                  </a:cubicBezTo>
                  <a:cubicBezTo>
                    <a:pt x="29861" y="32131"/>
                    <a:pt x="29831" y="32128"/>
                    <a:pt x="29796" y="32116"/>
                  </a:cubicBezTo>
                  <a:cubicBezTo>
                    <a:pt x="29692" y="32081"/>
                    <a:pt x="29623" y="32047"/>
                    <a:pt x="29589" y="31943"/>
                  </a:cubicBezTo>
                  <a:cubicBezTo>
                    <a:pt x="29589" y="31839"/>
                    <a:pt x="29623" y="31770"/>
                    <a:pt x="29727" y="31736"/>
                  </a:cubicBezTo>
                  <a:cubicBezTo>
                    <a:pt x="30006" y="31581"/>
                    <a:pt x="30312" y="31454"/>
                    <a:pt x="30646" y="31454"/>
                  </a:cubicBezTo>
                  <a:cubicBezTo>
                    <a:pt x="30685" y="31454"/>
                    <a:pt x="30724" y="31456"/>
                    <a:pt x="30764" y="31459"/>
                  </a:cubicBezTo>
                  <a:cubicBezTo>
                    <a:pt x="30810" y="31459"/>
                    <a:pt x="30856" y="31475"/>
                    <a:pt x="30902" y="31475"/>
                  </a:cubicBezTo>
                  <a:cubicBezTo>
                    <a:pt x="30925" y="31475"/>
                    <a:pt x="30948" y="31471"/>
                    <a:pt x="30971" y="31459"/>
                  </a:cubicBezTo>
                  <a:cubicBezTo>
                    <a:pt x="31559" y="31183"/>
                    <a:pt x="32181" y="30975"/>
                    <a:pt x="32630" y="30457"/>
                  </a:cubicBezTo>
                  <a:cubicBezTo>
                    <a:pt x="32803" y="30249"/>
                    <a:pt x="32907" y="29973"/>
                    <a:pt x="32872" y="29662"/>
                  </a:cubicBezTo>
                  <a:cubicBezTo>
                    <a:pt x="32838" y="29351"/>
                    <a:pt x="33080" y="29143"/>
                    <a:pt x="33287" y="28936"/>
                  </a:cubicBezTo>
                  <a:close/>
                  <a:moveTo>
                    <a:pt x="7260" y="32980"/>
                  </a:moveTo>
                  <a:cubicBezTo>
                    <a:pt x="7640" y="33084"/>
                    <a:pt x="7985" y="33153"/>
                    <a:pt x="8262" y="33429"/>
                  </a:cubicBezTo>
                  <a:cubicBezTo>
                    <a:pt x="8400" y="33602"/>
                    <a:pt x="8435" y="33741"/>
                    <a:pt x="8227" y="33844"/>
                  </a:cubicBezTo>
                  <a:cubicBezTo>
                    <a:pt x="7882" y="34052"/>
                    <a:pt x="7743" y="34363"/>
                    <a:pt x="7502" y="34639"/>
                  </a:cubicBezTo>
                  <a:cubicBezTo>
                    <a:pt x="7445" y="34725"/>
                    <a:pt x="7364" y="34787"/>
                    <a:pt x="7261" y="34787"/>
                  </a:cubicBezTo>
                  <a:cubicBezTo>
                    <a:pt x="7238" y="34787"/>
                    <a:pt x="7215" y="34784"/>
                    <a:pt x="7190" y="34778"/>
                  </a:cubicBezTo>
                  <a:cubicBezTo>
                    <a:pt x="7087" y="34778"/>
                    <a:pt x="6983" y="34812"/>
                    <a:pt x="6879" y="34812"/>
                  </a:cubicBezTo>
                  <a:cubicBezTo>
                    <a:pt x="6603" y="34847"/>
                    <a:pt x="6395" y="34950"/>
                    <a:pt x="6326" y="35296"/>
                  </a:cubicBezTo>
                  <a:cubicBezTo>
                    <a:pt x="6292" y="35469"/>
                    <a:pt x="6188" y="35642"/>
                    <a:pt x="6119" y="35814"/>
                  </a:cubicBezTo>
                  <a:cubicBezTo>
                    <a:pt x="6094" y="35863"/>
                    <a:pt x="6053" y="35912"/>
                    <a:pt x="5994" y="35912"/>
                  </a:cubicBezTo>
                  <a:cubicBezTo>
                    <a:pt x="5969" y="35912"/>
                    <a:pt x="5942" y="35904"/>
                    <a:pt x="5912" y="35884"/>
                  </a:cubicBezTo>
                  <a:cubicBezTo>
                    <a:pt x="5773" y="35849"/>
                    <a:pt x="5635" y="35745"/>
                    <a:pt x="5739" y="35642"/>
                  </a:cubicBezTo>
                  <a:cubicBezTo>
                    <a:pt x="5877" y="35469"/>
                    <a:pt x="5773" y="35365"/>
                    <a:pt x="5739" y="35227"/>
                  </a:cubicBezTo>
                  <a:lnTo>
                    <a:pt x="5773" y="35227"/>
                  </a:lnTo>
                  <a:cubicBezTo>
                    <a:pt x="5635" y="34466"/>
                    <a:pt x="5808" y="33775"/>
                    <a:pt x="6465" y="33257"/>
                  </a:cubicBezTo>
                  <a:cubicBezTo>
                    <a:pt x="6707" y="33084"/>
                    <a:pt x="7018" y="33084"/>
                    <a:pt x="7260" y="32980"/>
                  </a:cubicBezTo>
                  <a:close/>
                  <a:moveTo>
                    <a:pt x="42472" y="35985"/>
                  </a:moveTo>
                  <a:lnTo>
                    <a:pt x="42472" y="35985"/>
                  </a:lnTo>
                  <a:cubicBezTo>
                    <a:pt x="42463" y="35986"/>
                    <a:pt x="42455" y="35987"/>
                    <a:pt x="42447" y="35987"/>
                  </a:cubicBezTo>
                  <a:cubicBezTo>
                    <a:pt x="42435" y="35999"/>
                    <a:pt x="42423" y="36011"/>
                    <a:pt x="42411" y="36022"/>
                  </a:cubicBezTo>
                  <a:lnTo>
                    <a:pt x="42447" y="36022"/>
                  </a:lnTo>
                  <a:cubicBezTo>
                    <a:pt x="42455" y="36009"/>
                    <a:pt x="42463" y="35996"/>
                    <a:pt x="42472" y="35985"/>
                  </a:cubicBezTo>
                  <a:close/>
                  <a:moveTo>
                    <a:pt x="11662" y="29445"/>
                  </a:moveTo>
                  <a:cubicBezTo>
                    <a:pt x="11720" y="29445"/>
                    <a:pt x="11725" y="29502"/>
                    <a:pt x="11753" y="29558"/>
                  </a:cubicBezTo>
                  <a:cubicBezTo>
                    <a:pt x="11960" y="30008"/>
                    <a:pt x="11960" y="30491"/>
                    <a:pt x="12030" y="30975"/>
                  </a:cubicBezTo>
                  <a:lnTo>
                    <a:pt x="12064" y="30975"/>
                  </a:lnTo>
                  <a:cubicBezTo>
                    <a:pt x="12133" y="31390"/>
                    <a:pt x="12168" y="31805"/>
                    <a:pt x="12237" y="32254"/>
                  </a:cubicBezTo>
                  <a:cubicBezTo>
                    <a:pt x="12272" y="32358"/>
                    <a:pt x="12272" y="32496"/>
                    <a:pt x="12410" y="32600"/>
                  </a:cubicBezTo>
                  <a:cubicBezTo>
                    <a:pt x="12375" y="32220"/>
                    <a:pt x="12341" y="31839"/>
                    <a:pt x="12306" y="31425"/>
                  </a:cubicBezTo>
                  <a:lnTo>
                    <a:pt x="12306" y="31425"/>
                  </a:lnTo>
                  <a:cubicBezTo>
                    <a:pt x="12513" y="31598"/>
                    <a:pt x="12444" y="31874"/>
                    <a:pt x="12617" y="32012"/>
                  </a:cubicBezTo>
                  <a:cubicBezTo>
                    <a:pt x="12617" y="31874"/>
                    <a:pt x="12583" y="31770"/>
                    <a:pt x="12548" y="31598"/>
                  </a:cubicBezTo>
                  <a:lnTo>
                    <a:pt x="12548" y="31598"/>
                  </a:lnTo>
                  <a:cubicBezTo>
                    <a:pt x="12859" y="32012"/>
                    <a:pt x="12997" y="32462"/>
                    <a:pt x="13378" y="32842"/>
                  </a:cubicBezTo>
                  <a:cubicBezTo>
                    <a:pt x="13343" y="32600"/>
                    <a:pt x="13274" y="32496"/>
                    <a:pt x="13205" y="32393"/>
                  </a:cubicBezTo>
                  <a:cubicBezTo>
                    <a:pt x="12825" y="31874"/>
                    <a:pt x="12583" y="31321"/>
                    <a:pt x="12341" y="30768"/>
                  </a:cubicBezTo>
                  <a:cubicBezTo>
                    <a:pt x="12272" y="30630"/>
                    <a:pt x="12237" y="30457"/>
                    <a:pt x="12272" y="30249"/>
                  </a:cubicBezTo>
                  <a:lnTo>
                    <a:pt x="12272" y="30249"/>
                  </a:lnTo>
                  <a:cubicBezTo>
                    <a:pt x="12583" y="30595"/>
                    <a:pt x="12894" y="30872"/>
                    <a:pt x="13205" y="31114"/>
                  </a:cubicBezTo>
                  <a:cubicBezTo>
                    <a:pt x="13412" y="31321"/>
                    <a:pt x="13689" y="31321"/>
                    <a:pt x="13896" y="31528"/>
                  </a:cubicBezTo>
                  <a:cubicBezTo>
                    <a:pt x="14000" y="31632"/>
                    <a:pt x="14103" y="31701"/>
                    <a:pt x="14138" y="31839"/>
                  </a:cubicBezTo>
                  <a:cubicBezTo>
                    <a:pt x="14173" y="32462"/>
                    <a:pt x="14449" y="33049"/>
                    <a:pt x="14449" y="33637"/>
                  </a:cubicBezTo>
                  <a:cubicBezTo>
                    <a:pt x="14449" y="34363"/>
                    <a:pt x="14311" y="35019"/>
                    <a:pt x="13827" y="35573"/>
                  </a:cubicBezTo>
                  <a:cubicBezTo>
                    <a:pt x="13749" y="35635"/>
                    <a:pt x="13707" y="35669"/>
                    <a:pt x="13670" y="35669"/>
                  </a:cubicBezTo>
                  <a:cubicBezTo>
                    <a:pt x="13626" y="35669"/>
                    <a:pt x="13592" y="35618"/>
                    <a:pt x="13516" y="35503"/>
                  </a:cubicBezTo>
                  <a:cubicBezTo>
                    <a:pt x="13378" y="35573"/>
                    <a:pt x="13412" y="35711"/>
                    <a:pt x="13343" y="35814"/>
                  </a:cubicBezTo>
                  <a:cubicBezTo>
                    <a:pt x="13275" y="35973"/>
                    <a:pt x="13192" y="36042"/>
                    <a:pt x="13085" y="36042"/>
                  </a:cubicBezTo>
                  <a:cubicBezTo>
                    <a:pt x="13029" y="36042"/>
                    <a:pt x="12965" y="36023"/>
                    <a:pt x="12894" y="35987"/>
                  </a:cubicBezTo>
                  <a:cubicBezTo>
                    <a:pt x="12845" y="35963"/>
                    <a:pt x="12796" y="35938"/>
                    <a:pt x="12735" y="35938"/>
                  </a:cubicBezTo>
                  <a:cubicBezTo>
                    <a:pt x="12710" y="35938"/>
                    <a:pt x="12682" y="35943"/>
                    <a:pt x="12652" y="35953"/>
                  </a:cubicBezTo>
                  <a:cubicBezTo>
                    <a:pt x="12566" y="35974"/>
                    <a:pt x="12507" y="35989"/>
                    <a:pt x="12464" y="35989"/>
                  </a:cubicBezTo>
                  <a:cubicBezTo>
                    <a:pt x="12369" y="35989"/>
                    <a:pt x="12354" y="35915"/>
                    <a:pt x="12306" y="35676"/>
                  </a:cubicBezTo>
                  <a:lnTo>
                    <a:pt x="12479" y="35676"/>
                  </a:lnTo>
                  <a:cubicBezTo>
                    <a:pt x="12479" y="35676"/>
                    <a:pt x="12479" y="35642"/>
                    <a:pt x="12479" y="35642"/>
                  </a:cubicBezTo>
                  <a:cubicBezTo>
                    <a:pt x="12306" y="35573"/>
                    <a:pt x="12375" y="35331"/>
                    <a:pt x="12272" y="35227"/>
                  </a:cubicBezTo>
                  <a:cubicBezTo>
                    <a:pt x="11857" y="34847"/>
                    <a:pt x="11718" y="34363"/>
                    <a:pt x="11546" y="33844"/>
                  </a:cubicBezTo>
                  <a:cubicBezTo>
                    <a:pt x="11407" y="33395"/>
                    <a:pt x="11269" y="32946"/>
                    <a:pt x="11200" y="32496"/>
                  </a:cubicBezTo>
                  <a:cubicBezTo>
                    <a:pt x="11165" y="32185"/>
                    <a:pt x="11165" y="32185"/>
                    <a:pt x="11442" y="32081"/>
                  </a:cubicBezTo>
                  <a:cubicBezTo>
                    <a:pt x="11304" y="31528"/>
                    <a:pt x="11338" y="30975"/>
                    <a:pt x="11407" y="30319"/>
                  </a:cubicBezTo>
                  <a:lnTo>
                    <a:pt x="11407" y="30319"/>
                  </a:lnTo>
                  <a:cubicBezTo>
                    <a:pt x="11684" y="30664"/>
                    <a:pt x="11580" y="31114"/>
                    <a:pt x="11857" y="31459"/>
                  </a:cubicBezTo>
                  <a:cubicBezTo>
                    <a:pt x="11857" y="31148"/>
                    <a:pt x="11753" y="30941"/>
                    <a:pt x="11718" y="30733"/>
                  </a:cubicBezTo>
                  <a:cubicBezTo>
                    <a:pt x="11649" y="30353"/>
                    <a:pt x="11511" y="30008"/>
                    <a:pt x="11546" y="29593"/>
                  </a:cubicBezTo>
                  <a:cubicBezTo>
                    <a:pt x="11546" y="29524"/>
                    <a:pt x="11546" y="29454"/>
                    <a:pt x="11615" y="29454"/>
                  </a:cubicBezTo>
                  <a:cubicBezTo>
                    <a:pt x="11634" y="29448"/>
                    <a:pt x="11649" y="29445"/>
                    <a:pt x="11662" y="29445"/>
                  </a:cubicBezTo>
                  <a:close/>
                  <a:moveTo>
                    <a:pt x="6395" y="36298"/>
                  </a:moveTo>
                  <a:cubicBezTo>
                    <a:pt x="6534" y="36333"/>
                    <a:pt x="6672" y="36368"/>
                    <a:pt x="6810" y="36402"/>
                  </a:cubicBezTo>
                  <a:lnTo>
                    <a:pt x="6810" y="36471"/>
                  </a:lnTo>
                  <a:cubicBezTo>
                    <a:pt x="6741" y="36454"/>
                    <a:pt x="6672" y="36437"/>
                    <a:pt x="6607" y="36437"/>
                  </a:cubicBezTo>
                  <a:cubicBezTo>
                    <a:pt x="6542" y="36437"/>
                    <a:pt x="6482" y="36454"/>
                    <a:pt x="6430" y="36506"/>
                  </a:cubicBezTo>
                  <a:cubicBezTo>
                    <a:pt x="6404" y="36532"/>
                    <a:pt x="6377" y="36543"/>
                    <a:pt x="6353" y="36543"/>
                  </a:cubicBezTo>
                  <a:cubicBezTo>
                    <a:pt x="6313" y="36543"/>
                    <a:pt x="6279" y="36514"/>
                    <a:pt x="6257" y="36471"/>
                  </a:cubicBezTo>
                  <a:cubicBezTo>
                    <a:pt x="6223" y="36437"/>
                    <a:pt x="6223" y="36402"/>
                    <a:pt x="6257" y="36368"/>
                  </a:cubicBezTo>
                  <a:cubicBezTo>
                    <a:pt x="6292" y="36298"/>
                    <a:pt x="6361" y="36298"/>
                    <a:pt x="6395" y="36298"/>
                  </a:cubicBezTo>
                  <a:close/>
                  <a:moveTo>
                    <a:pt x="13876" y="36225"/>
                  </a:moveTo>
                  <a:cubicBezTo>
                    <a:pt x="14054" y="36225"/>
                    <a:pt x="13968" y="36410"/>
                    <a:pt x="14000" y="36506"/>
                  </a:cubicBezTo>
                  <a:cubicBezTo>
                    <a:pt x="14069" y="36817"/>
                    <a:pt x="14103" y="37093"/>
                    <a:pt x="14138" y="37370"/>
                  </a:cubicBezTo>
                  <a:cubicBezTo>
                    <a:pt x="14173" y="37577"/>
                    <a:pt x="14069" y="37612"/>
                    <a:pt x="13896" y="37646"/>
                  </a:cubicBezTo>
                  <a:cubicBezTo>
                    <a:pt x="13840" y="37661"/>
                    <a:pt x="13789" y="37675"/>
                    <a:pt x="13744" y="37675"/>
                  </a:cubicBezTo>
                  <a:cubicBezTo>
                    <a:pt x="13679" y="37675"/>
                    <a:pt x="13626" y="37645"/>
                    <a:pt x="13585" y="37543"/>
                  </a:cubicBezTo>
                  <a:cubicBezTo>
                    <a:pt x="13481" y="37266"/>
                    <a:pt x="13343" y="37024"/>
                    <a:pt x="13239" y="36782"/>
                  </a:cubicBezTo>
                  <a:cubicBezTo>
                    <a:pt x="13205" y="36679"/>
                    <a:pt x="13205" y="36575"/>
                    <a:pt x="13308" y="36506"/>
                  </a:cubicBezTo>
                  <a:cubicBezTo>
                    <a:pt x="13341" y="36493"/>
                    <a:pt x="13369" y="36487"/>
                    <a:pt x="13393" y="36487"/>
                  </a:cubicBezTo>
                  <a:cubicBezTo>
                    <a:pt x="13495" y="36487"/>
                    <a:pt x="13522" y="36588"/>
                    <a:pt x="13550" y="36644"/>
                  </a:cubicBezTo>
                  <a:cubicBezTo>
                    <a:pt x="13620" y="36817"/>
                    <a:pt x="13654" y="36955"/>
                    <a:pt x="13689" y="37128"/>
                  </a:cubicBezTo>
                  <a:cubicBezTo>
                    <a:pt x="13827" y="37093"/>
                    <a:pt x="13792" y="36990"/>
                    <a:pt x="13792" y="36921"/>
                  </a:cubicBezTo>
                  <a:cubicBezTo>
                    <a:pt x="13792" y="36817"/>
                    <a:pt x="13758" y="36679"/>
                    <a:pt x="13723" y="36575"/>
                  </a:cubicBezTo>
                  <a:cubicBezTo>
                    <a:pt x="13723" y="36437"/>
                    <a:pt x="13654" y="36264"/>
                    <a:pt x="13827" y="36229"/>
                  </a:cubicBezTo>
                  <a:cubicBezTo>
                    <a:pt x="13845" y="36227"/>
                    <a:pt x="13862" y="36225"/>
                    <a:pt x="13876" y="36225"/>
                  </a:cubicBezTo>
                  <a:close/>
                  <a:moveTo>
                    <a:pt x="29679" y="34003"/>
                  </a:moveTo>
                  <a:cubicBezTo>
                    <a:pt x="29814" y="34003"/>
                    <a:pt x="29949" y="34030"/>
                    <a:pt x="30073" y="34086"/>
                  </a:cubicBezTo>
                  <a:cubicBezTo>
                    <a:pt x="30418" y="34259"/>
                    <a:pt x="30695" y="34501"/>
                    <a:pt x="30971" y="34778"/>
                  </a:cubicBezTo>
                  <a:cubicBezTo>
                    <a:pt x="31040" y="34812"/>
                    <a:pt x="31110" y="34881"/>
                    <a:pt x="31040" y="35019"/>
                  </a:cubicBezTo>
                  <a:cubicBezTo>
                    <a:pt x="30971" y="35158"/>
                    <a:pt x="31110" y="35261"/>
                    <a:pt x="31213" y="35296"/>
                  </a:cubicBezTo>
                  <a:cubicBezTo>
                    <a:pt x="31351" y="35365"/>
                    <a:pt x="31524" y="35434"/>
                    <a:pt x="31628" y="35538"/>
                  </a:cubicBezTo>
                  <a:cubicBezTo>
                    <a:pt x="31870" y="35711"/>
                    <a:pt x="31870" y="35918"/>
                    <a:pt x="31593" y="36056"/>
                  </a:cubicBezTo>
                  <a:cubicBezTo>
                    <a:pt x="31317" y="36229"/>
                    <a:pt x="31386" y="36506"/>
                    <a:pt x="31282" y="36817"/>
                  </a:cubicBezTo>
                  <a:cubicBezTo>
                    <a:pt x="31559" y="36644"/>
                    <a:pt x="31628" y="36437"/>
                    <a:pt x="31766" y="36264"/>
                  </a:cubicBezTo>
                  <a:lnTo>
                    <a:pt x="31766" y="36264"/>
                  </a:lnTo>
                  <a:cubicBezTo>
                    <a:pt x="31974" y="36748"/>
                    <a:pt x="31559" y="37474"/>
                    <a:pt x="31075" y="37923"/>
                  </a:cubicBezTo>
                  <a:cubicBezTo>
                    <a:pt x="31006" y="37854"/>
                    <a:pt x="31040" y="37750"/>
                    <a:pt x="31040" y="37681"/>
                  </a:cubicBezTo>
                  <a:cubicBezTo>
                    <a:pt x="31110" y="37232"/>
                    <a:pt x="31144" y="36748"/>
                    <a:pt x="31213" y="36298"/>
                  </a:cubicBezTo>
                  <a:cubicBezTo>
                    <a:pt x="31248" y="35953"/>
                    <a:pt x="31144" y="35676"/>
                    <a:pt x="30868" y="35434"/>
                  </a:cubicBezTo>
                  <a:cubicBezTo>
                    <a:pt x="30753" y="35320"/>
                    <a:pt x="30615" y="35253"/>
                    <a:pt x="30472" y="35253"/>
                  </a:cubicBezTo>
                  <a:cubicBezTo>
                    <a:pt x="30443" y="35253"/>
                    <a:pt x="30413" y="35256"/>
                    <a:pt x="30384" y="35261"/>
                  </a:cubicBezTo>
                  <a:cubicBezTo>
                    <a:pt x="30286" y="35286"/>
                    <a:pt x="30188" y="35310"/>
                    <a:pt x="30090" y="35310"/>
                  </a:cubicBezTo>
                  <a:cubicBezTo>
                    <a:pt x="30050" y="35310"/>
                    <a:pt x="30009" y="35306"/>
                    <a:pt x="29969" y="35296"/>
                  </a:cubicBezTo>
                  <a:cubicBezTo>
                    <a:pt x="29761" y="35296"/>
                    <a:pt x="29623" y="35296"/>
                    <a:pt x="29520" y="35503"/>
                  </a:cubicBezTo>
                  <a:cubicBezTo>
                    <a:pt x="29477" y="35609"/>
                    <a:pt x="29396" y="35650"/>
                    <a:pt x="29308" y="35650"/>
                  </a:cubicBezTo>
                  <a:cubicBezTo>
                    <a:pt x="29252" y="35650"/>
                    <a:pt x="29193" y="35634"/>
                    <a:pt x="29139" y="35607"/>
                  </a:cubicBezTo>
                  <a:cubicBezTo>
                    <a:pt x="28863" y="35469"/>
                    <a:pt x="28552" y="35400"/>
                    <a:pt x="28275" y="35365"/>
                  </a:cubicBezTo>
                  <a:cubicBezTo>
                    <a:pt x="28206" y="35158"/>
                    <a:pt x="28344" y="35054"/>
                    <a:pt x="28448" y="34950"/>
                  </a:cubicBezTo>
                  <a:lnTo>
                    <a:pt x="28413" y="34950"/>
                  </a:lnTo>
                  <a:cubicBezTo>
                    <a:pt x="28586" y="34743"/>
                    <a:pt x="28759" y="34536"/>
                    <a:pt x="28932" y="34328"/>
                  </a:cubicBezTo>
                  <a:cubicBezTo>
                    <a:pt x="29118" y="34118"/>
                    <a:pt x="29399" y="34003"/>
                    <a:pt x="29679" y="34003"/>
                  </a:cubicBezTo>
                  <a:close/>
                  <a:moveTo>
                    <a:pt x="10507" y="29272"/>
                  </a:moveTo>
                  <a:cubicBezTo>
                    <a:pt x="10543" y="29272"/>
                    <a:pt x="10543" y="29323"/>
                    <a:pt x="10543" y="29351"/>
                  </a:cubicBezTo>
                  <a:cubicBezTo>
                    <a:pt x="10474" y="29904"/>
                    <a:pt x="10578" y="30491"/>
                    <a:pt x="10474" y="31079"/>
                  </a:cubicBezTo>
                  <a:cubicBezTo>
                    <a:pt x="10440" y="31252"/>
                    <a:pt x="10612" y="31286"/>
                    <a:pt x="10612" y="31459"/>
                  </a:cubicBezTo>
                  <a:cubicBezTo>
                    <a:pt x="10612" y="31805"/>
                    <a:pt x="10682" y="32151"/>
                    <a:pt x="10716" y="32462"/>
                  </a:cubicBezTo>
                  <a:cubicBezTo>
                    <a:pt x="10751" y="32738"/>
                    <a:pt x="10889" y="33015"/>
                    <a:pt x="11027" y="33291"/>
                  </a:cubicBezTo>
                  <a:cubicBezTo>
                    <a:pt x="11096" y="33429"/>
                    <a:pt x="11200" y="33568"/>
                    <a:pt x="11235" y="33706"/>
                  </a:cubicBezTo>
                  <a:cubicBezTo>
                    <a:pt x="11373" y="34328"/>
                    <a:pt x="11649" y="34916"/>
                    <a:pt x="11857" y="35503"/>
                  </a:cubicBezTo>
                  <a:cubicBezTo>
                    <a:pt x="11960" y="35849"/>
                    <a:pt x="12168" y="36160"/>
                    <a:pt x="12444" y="36368"/>
                  </a:cubicBezTo>
                  <a:cubicBezTo>
                    <a:pt x="12894" y="36713"/>
                    <a:pt x="13170" y="37128"/>
                    <a:pt x="13378" y="37612"/>
                  </a:cubicBezTo>
                  <a:cubicBezTo>
                    <a:pt x="13412" y="37716"/>
                    <a:pt x="13412" y="37750"/>
                    <a:pt x="13343" y="37819"/>
                  </a:cubicBezTo>
                  <a:cubicBezTo>
                    <a:pt x="13215" y="37905"/>
                    <a:pt x="13100" y="37964"/>
                    <a:pt x="12982" y="37964"/>
                  </a:cubicBezTo>
                  <a:cubicBezTo>
                    <a:pt x="12909" y="37964"/>
                    <a:pt x="12835" y="37941"/>
                    <a:pt x="12755" y="37888"/>
                  </a:cubicBezTo>
                  <a:cubicBezTo>
                    <a:pt x="12652" y="37785"/>
                    <a:pt x="12513" y="37750"/>
                    <a:pt x="12410" y="37681"/>
                  </a:cubicBezTo>
                  <a:cubicBezTo>
                    <a:pt x="12290" y="37601"/>
                    <a:pt x="12181" y="37544"/>
                    <a:pt x="12070" y="37544"/>
                  </a:cubicBezTo>
                  <a:cubicBezTo>
                    <a:pt x="11990" y="37544"/>
                    <a:pt x="11909" y="37574"/>
                    <a:pt x="11822" y="37646"/>
                  </a:cubicBezTo>
                  <a:cubicBezTo>
                    <a:pt x="11783" y="37673"/>
                    <a:pt x="11738" y="37684"/>
                    <a:pt x="11690" y="37684"/>
                  </a:cubicBezTo>
                  <a:cubicBezTo>
                    <a:pt x="11613" y="37684"/>
                    <a:pt x="11527" y="37655"/>
                    <a:pt x="11442" y="37612"/>
                  </a:cubicBezTo>
                  <a:cubicBezTo>
                    <a:pt x="11304" y="37508"/>
                    <a:pt x="11165" y="37370"/>
                    <a:pt x="11062" y="37232"/>
                  </a:cubicBezTo>
                  <a:cubicBezTo>
                    <a:pt x="10751" y="36782"/>
                    <a:pt x="10509" y="36264"/>
                    <a:pt x="10301" y="35745"/>
                  </a:cubicBezTo>
                  <a:cubicBezTo>
                    <a:pt x="10198" y="35503"/>
                    <a:pt x="10301" y="35227"/>
                    <a:pt x="10336" y="34950"/>
                  </a:cubicBezTo>
                  <a:cubicBezTo>
                    <a:pt x="10370" y="34778"/>
                    <a:pt x="10440" y="34570"/>
                    <a:pt x="10440" y="34363"/>
                  </a:cubicBezTo>
                  <a:cubicBezTo>
                    <a:pt x="10405" y="34190"/>
                    <a:pt x="10336" y="34052"/>
                    <a:pt x="10198" y="33983"/>
                  </a:cubicBezTo>
                  <a:cubicBezTo>
                    <a:pt x="10159" y="33967"/>
                    <a:pt x="10125" y="33960"/>
                    <a:pt x="10095" y="33960"/>
                  </a:cubicBezTo>
                  <a:cubicBezTo>
                    <a:pt x="9990" y="33960"/>
                    <a:pt x="9924" y="34040"/>
                    <a:pt x="9817" y="34121"/>
                  </a:cubicBezTo>
                  <a:cubicBezTo>
                    <a:pt x="9645" y="34259"/>
                    <a:pt x="9506" y="34466"/>
                    <a:pt x="9299" y="34639"/>
                  </a:cubicBezTo>
                  <a:cubicBezTo>
                    <a:pt x="9230" y="34570"/>
                    <a:pt x="9195" y="34501"/>
                    <a:pt x="9161" y="34466"/>
                  </a:cubicBezTo>
                  <a:cubicBezTo>
                    <a:pt x="9022" y="33983"/>
                    <a:pt x="8780" y="33568"/>
                    <a:pt x="8435" y="33222"/>
                  </a:cubicBezTo>
                  <a:cubicBezTo>
                    <a:pt x="8435" y="33188"/>
                    <a:pt x="8400" y="33188"/>
                    <a:pt x="8366" y="33153"/>
                  </a:cubicBezTo>
                  <a:cubicBezTo>
                    <a:pt x="8331" y="33084"/>
                    <a:pt x="8297" y="33049"/>
                    <a:pt x="8331" y="33015"/>
                  </a:cubicBezTo>
                  <a:cubicBezTo>
                    <a:pt x="8366" y="32946"/>
                    <a:pt x="8435" y="32946"/>
                    <a:pt x="8469" y="32946"/>
                  </a:cubicBezTo>
                  <a:cubicBezTo>
                    <a:pt x="8815" y="32946"/>
                    <a:pt x="9230" y="33257"/>
                    <a:pt x="9368" y="33637"/>
                  </a:cubicBezTo>
                  <a:cubicBezTo>
                    <a:pt x="9403" y="33775"/>
                    <a:pt x="9333" y="33913"/>
                    <a:pt x="9472" y="34017"/>
                  </a:cubicBezTo>
                  <a:cubicBezTo>
                    <a:pt x="9645" y="33706"/>
                    <a:pt x="9610" y="33429"/>
                    <a:pt x="9333" y="33118"/>
                  </a:cubicBezTo>
                  <a:cubicBezTo>
                    <a:pt x="9230" y="33049"/>
                    <a:pt x="9161" y="32946"/>
                    <a:pt x="9057" y="32876"/>
                  </a:cubicBezTo>
                  <a:cubicBezTo>
                    <a:pt x="8884" y="32738"/>
                    <a:pt x="8884" y="32600"/>
                    <a:pt x="8919" y="32393"/>
                  </a:cubicBezTo>
                  <a:cubicBezTo>
                    <a:pt x="9022" y="31943"/>
                    <a:pt x="9264" y="31494"/>
                    <a:pt x="9333" y="31044"/>
                  </a:cubicBezTo>
                  <a:cubicBezTo>
                    <a:pt x="9368" y="31010"/>
                    <a:pt x="9368" y="30975"/>
                    <a:pt x="9368" y="30975"/>
                  </a:cubicBezTo>
                  <a:cubicBezTo>
                    <a:pt x="9403" y="30906"/>
                    <a:pt x="9437" y="30872"/>
                    <a:pt x="9506" y="30872"/>
                  </a:cubicBezTo>
                  <a:cubicBezTo>
                    <a:pt x="9575" y="30906"/>
                    <a:pt x="9575" y="30975"/>
                    <a:pt x="9575" y="31010"/>
                  </a:cubicBezTo>
                  <a:cubicBezTo>
                    <a:pt x="9575" y="31079"/>
                    <a:pt x="9541" y="31148"/>
                    <a:pt x="9541" y="31252"/>
                  </a:cubicBezTo>
                  <a:cubicBezTo>
                    <a:pt x="9506" y="31701"/>
                    <a:pt x="9541" y="32185"/>
                    <a:pt x="9610" y="32669"/>
                  </a:cubicBezTo>
                  <a:cubicBezTo>
                    <a:pt x="9610" y="32773"/>
                    <a:pt x="9610" y="32946"/>
                    <a:pt x="9748" y="33015"/>
                  </a:cubicBezTo>
                  <a:cubicBezTo>
                    <a:pt x="9852" y="32911"/>
                    <a:pt x="9783" y="32842"/>
                    <a:pt x="9783" y="32773"/>
                  </a:cubicBezTo>
                  <a:cubicBezTo>
                    <a:pt x="9645" y="32220"/>
                    <a:pt x="9645" y="31701"/>
                    <a:pt x="9817" y="31183"/>
                  </a:cubicBezTo>
                  <a:cubicBezTo>
                    <a:pt x="9956" y="30630"/>
                    <a:pt x="10059" y="30111"/>
                    <a:pt x="10301" y="29593"/>
                  </a:cubicBezTo>
                  <a:cubicBezTo>
                    <a:pt x="10336" y="29489"/>
                    <a:pt x="10370" y="29351"/>
                    <a:pt x="10474" y="29282"/>
                  </a:cubicBezTo>
                  <a:cubicBezTo>
                    <a:pt x="10487" y="29275"/>
                    <a:pt x="10498" y="29272"/>
                    <a:pt x="10507" y="29272"/>
                  </a:cubicBezTo>
                  <a:close/>
                  <a:moveTo>
                    <a:pt x="26814" y="29258"/>
                  </a:moveTo>
                  <a:cubicBezTo>
                    <a:pt x="26910" y="29258"/>
                    <a:pt x="26995" y="29325"/>
                    <a:pt x="27100" y="29351"/>
                  </a:cubicBezTo>
                  <a:cubicBezTo>
                    <a:pt x="27031" y="29696"/>
                    <a:pt x="26823" y="29938"/>
                    <a:pt x="26651" y="30180"/>
                  </a:cubicBezTo>
                  <a:cubicBezTo>
                    <a:pt x="26028" y="30975"/>
                    <a:pt x="25441" y="31805"/>
                    <a:pt x="24750" y="32531"/>
                  </a:cubicBezTo>
                  <a:cubicBezTo>
                    <a:pt x="24508" y="32807"/>
                    <a:pt x="24266" y="33049"/>
                    <a:pt x="23989" y="33326"/>
                  </a:cubicBezTo>
                  <a:cubicBezTo>
                    <a:pt x="23782" y="33533"/>
                    <a:pt x="23713" y="33810"/>
                    <a:pt x="23713" y="34121"/>
                  </a:cubicBezTo>
                  <a:cubicBezTo>
                    <a:pt x="23678" y="35054"/>
                    <a:pt x="23401" y="35953"/>
                    <a:pt x="23194" y="36851"/>
                  </a:cubicBezTo>
                  <a:cubicBezTo>
                    <a:pt x="23090" y="37370"/>
                    <a:pt x="22814" y="37819"/>
                    <a:pt x="22676" y="38372"/>
                  </a:cubicBezTo>
                  <a:cubicBezTo>
                    <a:pt x="22537" y="38234"/>
                    <a:pt x="22572" y="38096"/>
                    <a:pt x="22607" y="37992"/>
                  </a:cubicBezTo>
                  <a:cubicBezTo>
                    <a:pt x="22676" y="37370"/>
                    <a:pt x="22745" y="36748"/>
                    <a:pt x="22848" y="36126"/>
                  </a:cubicBezTo>
                  <a:cubicBezTo>
                    <a:pt x="22952" y="35607"/>
                    <a:pt x="23125" y="35089"/>
                    <a:pt x="23229" y="34536"/>
                  </a:cubicBezTo>
                  <a:cubicBezTo>
                    <a:pt x="23298" y="34121"/>
                    <a:pt x="23367" y="33706"/>
                    <a:pt x="23367" y="33291"/>
                  </a:cubicBezTo>
                  <a:cubicBezTo>
                    <a:pt x="23367" y="33084"/>
                    <a:pt x="23471" y="32946"/>
                    <a:pt x="23574" y="32842"/>
                  </a:cubicBezTo>
                  <a:cubicBezTo>
                    <a:pt x="24024" y="32462"/>
                    <a:pt x="24473" y="32081"/>
                    <a:pt x="24888" y="31736"/>
                  </a:cubicBezTo>
                  <a:cubicBezTo>
                    <a:pt x="25337" y="31356"/>
                    <a:pt x="25648" y="30872"/>
                    <a:pt x="26028" y="30457"/>
                  </a:cubicBezTo>
                  <a:cubicBezTo>
                    <a:pt x="26201" y="30249"/>
                    <a:pt x="26305" y="29938"/>
                    <a:pt x="26512" y="29696"/>
                  </a:cubicBezTo>
                  <a:cubicBezTo>
                    <a:pt x="26616" y="29593"/>
                    <a:pt x="26685" y="29454"/>
                    <a:pt x="26720" y="29282"/>
                  </a:cubicBezTo>
                  <a:cubicBezTo>
                    <a:pt x="26753" y="29265"/>
                    <a:pt x="26784" y="29258"/>
                    <a:pt x="26814" y="29258"/>
                  </a:cubicBezTo>
                  <a:close/>
                  <a:moveTo>
                    <a:pt x="36363" y="37888"/>
                  </a:moveTo>
                  <a:cubicBezTo>
                    <a:pt x="36363" y="38269"/>
                    <a:pt x="36329" y="38372"/>
                    <a:pt x="36087" y="38545"/>
                  </a:cubicBezTo>
                  <a:cubicBezTo>
                    <a:pt x="36121" y="38269"/>
                    <a:pt x="36191" y="38061"/>
                    <a:pt x="36363" y="37888"/>
                  </a:cubicBezTo>
                  <a:close/>
                  <a:moveTo>
                    <a:pt x="12063" y="37840"/>
                  </a:moveTo>
                  <a:cubicBezTo>
                    <a:pt x="12099" y="37840"/>
                    <a:pt x="12137" y="37857"/>
                    <a:pt x="12168" y="37888"/>
                  </a:cubicBezTo>
                  <a:cubicBezTo>
                    <a:pt x="12306" y="38027"/>
                    <a:pt x="12548" y="38027"/>
                    <a:pt x="12652" y="38234"/>
                  </a:cubicBezTo>
                  <a:cubicBezTo>
                    <a:pt x="12698" y="38326"/>
                    <a:pt x="12775" y="38357"/>
                    <a:pt x="12862" y="38357"/>
                  </a:cubicBezTo>
                  <a:cubicBezTo>
                    <a:pt x="12905" y="38357"/>
                    <a:pt x="12951" y="38349"/>
                    <a:pt x="12997" y="38338"/>
                  </a:cubicBezTo>
                  <a:cubicBezTo>
                    <a:pt x="13274" y="38234"/>
                    <a:pt x="13550" y="38199"/>
                    <a:pt x="13758" y="37992"/>
                  </a:cubicBezTo>
                  <a:cubicBezTo>
                    <a:pt x="13792" y="37958"/>
                    <a:pt x="13862" y="37923"/>
                    <a:pt x="13896" y="37923"/>
                  </a:cubicBezTo>
                  <a:cubicBezTo>
                    <a:pt x="13977" y="37893"/>
                    <a:pt x="14040" y="37877"/>
                    <a:pt x="14088" y="37877"/>
                  </a:cubicBezTo>
                  <a:cubicBezTo>
                    <a:pt x="14204" y="37877"/>
                    <a:pt x="14232" y="37969"/>
                    <a:pt x="14207" y="38165"/>
                  </a:cubicBezTo>
                  <a:cubicBezTo>
                    <a:pt x="14173" y="38338"/>
                    <a:pt x="14138" y="38476"/>
                    <a:pt x="14034" y="38614"/>
                  </a:cubicBezTo>
                  <a:cubicBezTo>
                    <a:pt x="13931" y="38753"/>
                    <a:pt x="13792" y="38925"/>
                    <a:pt x="13758" y="39167"/>
                  </a:cubicBezTo>
                  <a:cubicBezTo>
                    <a:pt x="13550" y="38925"/>
                    <a:pt x="13308" y="38822"/>
                    <a:pt x="13067" y="38787"/>
                  </a:cubicBezTo>
                  <a:cubicBezTo>
                    <a:pt x="13009" y="38773"/>
                    <a:pt x="12958" y="38764"/>
                    <a:pt x="12910" y="38764"/>
                  </a:cubicBezTo>
                  <a:cubicBezTo>
                    <a:pt x="12842" y="38764"/>
                    <a:pt x="12782" y="38781"/>
                    <a:pt x="12721" y="38822"/>
                  </a:cubicBezTo>
                  <a:cubicBezTo>
                    <a:pt x="12626" y="38860"/>
                    <a:pt x="12552" y="38887"/>
                    <a:pt x="12476" y="38887"/>
                  </a:cubicBezTo>
                  <a:cubicBezTo>
                    <a:pt x="12413" y="38887"/>
                    <a:pt x="12350" y="38868"/>
                    <a:pt x="12272" y="38822"/>
                  </a:cubicBezTo>
                  <a:cubicBezTo>
                    <a:pt x="12237" y="38796"/>
                    <a:pt x="12207" y="38785"/>
                    <a:pt x="12180" y="38785"/>
                  </a:cubicBezTo>
                  <a:cubicBezTo>
                    <a:pt x="12099" y="38785"/>
                    <a:pt x="12047" y="38882"/>
                    <a:pt x="11995" y="38960"/>
                  </a:cubicBezTo>
                  <a:cubicBezTo>
                    <a:pt x="11882" y="39102"/>
                    <a:pt x="11768" y="39220"/>
                    <a:pt x="11598" y="39220"/>
                  </a:cubicBezTo>
                  <a:cubicBezTo>
                    <a:pt x="11560" y="39220"/>
                    <a:pt x="11520" y="39214"/>
                    <a:pt x="11477" y="39202"/>
                  </a:cubicBezTo>
                  <a:cubicBezTo>
                    <a:pt x="11449" y="39195"/>
                    <a:pt x="11421" y="39192"/>
                    <a:pt x="11394" y="39192"/>
                  </a:cubicBezTo>
                  <a:cubicBezTo>
                    <a:pt x="11283" y="39192"/>
                    <a:pt x="11172" y="39236"/>
                    <a:pt x="11062" y="39236"/>
                  </a:cubicBezTo>
                  <a:cubicBezTo>
                    <a:pt x="11028" y="39242"/>
                    <a:pt x="10998" y="39245"/>
                    <a:pt x="10972" y="39245"/>
                  </a:cubicBezTo>
                  <a:cubicBezTo>
                    <a:pt x="10835" y="39245"/>
                    <a:pt x="10791" y="39168"/>
                    <a:pt x="10820" y="38994"/>
                  </a:cubicBezTo>
                  <a:cubicBezTo>
                    <a:pt x="10820" y="38925"/>
                    <a:pt x="10820" y="38856"/>
                    <a:pt x="10889" y="38822"/>
                  </a:cubicBezTo>
                  <a:cubicBezTo>
                    <a:pt x="10993" y="38753"/>
                    <a:pt x="11027" y="38649"/>
                    <a:pt x="11062" y="38511"/>
                  </a:cubicBezTo>
                  <a:cubicBezTo>
                    <a:pt x="11080" y="38379"/>
                    <a:pt x="11120" y="38319"/>
                    <a:pt x="11184" y="38319"/>
                  </a:cubicBezTo>
                  <a:cubicBezTo>
                    <a:pt x="11239" y="38319"/>
                    <a:pt x="11312" y="38362"/>
                    <a:pt x="11407" y="38441"/>
                  </a:cubicBezTo>
                  <a:cubicBezTo>
                    <a:pt x="11442" y="38476"/>
                    <a:pt x="11442" y="38476"/>
                    <a:pt x="11511" y="38476"/>
                  </a:cubicBezTo>
                  <a:cubicBezTo>
                    <a:pt x="11546" y="38338"/>
                    <a:pt x="11477" y="38199"/>
                    <a:pt x="11511" y="38027"/>
                  </a:cubicBezTo>
                  <a:lnTo>
                    <a:pt x="11511" y="38027"/>
                  </a:lnTo>
                  <a:cubicBezTo>
                    <a:pt x="11586" y="38057"/>
                    <a:pt x="11661" y="38080"/>
                    <a:pt x="11731" y="38080"/>
                  </a:cubicBezTo>
                  <a:cubicBezTo>
                    <a:pt x="11821" y="38080"/>
                    <a:pt x="11902" y="38040"/>
                    <a:pt x="11960" y="37923"/>
                  </a:cubicBezTo>
                  <a:cubicBezTo>
                    <a:pt x="11979" y="37866"/>
                    <a:pt x="12019" y="37840"/>
                    <a:pt x="12063" y="37840"/>
                  </a:cubicBezTo>
                  <a:close/>
                  <a:moveTo>
                    <a:pt x="36366" y="38643"/>
                  </a:moveTo>
                  <a:cubicBezTo>
                    <a:pt x="36376" y="38643"/>
                    <a:pt x="36386" y="38645"/>
                    <a:pt x="36398" y="38649"/>
                  </a:cubicBezTo>
                  <a:cubicBezTo>
                    <a:pt x="36363" y="38994"/>
                    <a:pt x="36329" y="39340"/>
                    <a:pt x="36294" y="39720"/>
                  </a:cubicBezTo>
                  <a:cubicBezTo>
                    <a:pt x="36052" y="39582"/>
                    <a:pt x="35983" y="39409"/>
                    <a:pt x="36052" y="39167"/>
                  </a:cubicBezTo>
                  <a:cubicBezTo>
                    <a:pt x="36087" y="39029"/>
                    <a:pt x="36121" y="38891"/>
                    <a:pt x="36191" y="38753"/>
                  </a:cubicBezTo>
                  <a:cubicBezTo>
                    <a:pt x="36252" y="38753"/>
                    <a:pt x="36286" y="38643"/>
                    <a:pt x="36366" y="38643"/>
                  </a:cubicBezTo>
                  <a:close/>
                  <a:moveTo>
                    <a:pt x="8608" y="33983"/>
                  </a:moveTo>
                  <a:cubicBezTo>
                    <a:pt x="8815" y="34224"/>
                    <a:pt x="8884" y="34432"/>
                    <a:pt x="9022" y="34639"/>
                  </a:cubicBezTo>
                  <a:cubicBezTo>
                    <a:pt x="9075" y="34745"/>
                    <a:pt x="9108" y="34790"/>
                    <a:pt x="9197" y="34790"/>
                  </a:cubicBezTo>
                  <a:cubicBezTo>
                    <a:pt x="9225" y="34790"/>
                    <a:pt x="9258" y="34786"/>
                    <a:pt x="9299" y="34778"/>
                  </a:cubicBezTo>
                  <a:cubicBezTo>
                    <a:pt x="9506" y="34708"/>
                    <a:pt x="9679" y="34605"/>
                    <a:pt x="9817" y="34466"/>
                  </a:cubicBezTo>
                  <a:cubicBezTo>
                    <a:pt x="9870" y="34413"/>
                    <a:pt x="9924" y="34340"/>
                    <a:pt x="9992" y="34340"/>
                  </a:cubicBezTo>
                  <a:cubicBezTo>
                    <a:pt x="10013" y="34340"/>
                    <a:pt x="10035" y="34347"/>
                    <a:pt x="10059" y="34363"/>
                  </a:cubicBezTo>
                  <a:cubicBezTo>
                    <a:pt x="10163" y="34432"/>
                    <a:pt x="10128" y="34536"/>
                    <a:pt x="10128" y="34639"/>
                  </a:cubicBezTo>
                  <a:cubicBezTo>
                    <a:pt x="10128" y="34708"/>
                    <a:pt x="10094" y="34812"/>
                    <a:pt x="10059" y="34881"/>
                  </a:cubicBezTo>
                  <a:cubicBezTo>
                    <a:pt x="9852" y="35227"/>
                    <a:pt x="9956" y="35573"/>
                    <a:pt x="10025" y="35884"/>
                  </a:cubicBezTo>
                  <a:cubicBezTo>
                    <a:pt x="10094" y="36160"/>
                    <a:pt x="10198" y="36437"/>
                    <a:pt x="10301" y="36679"/>
                  </a:cubicBezTo>
                  <a:cubicBezTo>
                    <a:pt x="10370" y="36782"/>
                    <a:pt x="10440" y="36851"/>
                    <a:pt x="10543" y="36955"/>
                  </a:cubicBezTo>
                  <a:cubicBezTo>
                    <a:pt x="10820" y="37163"/>
                    <a:pt x="10993" y="37474"/>
                    <a:pt x="11062" y="37854"/>
                  </a:cubicBezTo>
                  <a:cubicBezTo>
                    <a:pt x="11096" y="37958"/>
                    <a:pt x="11062" y="38027"/>
                    <a:pt x="10958" y="38061"/>
                  </a:cubicBezTo>
                  <a:cubicBezTo>
                    <a:pt x="10751" y="38199"/>
                    <a:pt x="10751" y="38234"/>
                    <a:pt x="10647" y="38476"/>
                  </a:cubicBezTo>
                  <a:cubicBezTo>
                    <a:pt x="10474" y="38372"/>
                    <a:pt x="10440" y="38234"/>
                    <a:pt x="10370" y="38061"/>
                  </a:cubicBezTo>
                  <a:cubicBezTo>
                    <a:pt x="10336" y="37888"/>
                    <a:pt x="10232" y="37750"/>
                    <a:pt x="10128" y="37577"/>
                  </a:cubicBezTo>
                  <a:cubicBezTo>
                    <a:pt x="10111" y="37560"/>
                    <a:pt x="10094" y="37551"/>
                    <a:pt x="10077" y="37551"/>
                  </a:cubicBezTo>
                  <a:cubicBezTo>
                    <a:pt x="10059" y="37551"/>
                    <a:pt x="10042" y="37560"/>
                    <a:pt x="10025" y="37577"/>
                  </a:cubicBezTo>
                  <a:cubicBezTo>
                    <a:pt x="9956" y="37577"/>
                    <a:pt x="9956" y="37646"/>
                    <a:pt x="9956" y="37681"/>
                  </a:cubicBezTo>
                  <a:cubicBezTo>
                    <a:pt x="10128" y="37992"/>
                    <a:pt x="10267" y="38269"/>
                    <a:pt x="10405" y="38580"/>
                  </a:cubicBezTo>
                  <a:cubicBezTo>
                    <a:pt x="10405" y="38614"/>
                    <a:pt x="10440" y="38614"/>
                    <a:pt x="10440" y="38649"/>
                  </a:cubicBezTo>
                  <a:cubicBezTo>
                    <a:pt x="10543" y="38753"/>
                    <a:pt x="10612" y="38925"/>
                    <a:pt x="10474" y="39029"/>
                  </a:cubicBezTo>
                  <a:cubicBezTo>
                    <a:pt x="10444" y="39044"/>
                    <a:pt x="10415" y="39051"/>
                    <a:pt x="10388" y="39051"/>
                  </a:cubicBezTo>
                  <a:cubicBezTo>
                    <a:pt x="10290" y="39051"/>
                    <a:pt x="10209" y="38964"/>
                    <a:pt x="10128" y="38856"/>
                  </a:cubicBezTo>
                  <a:cubicBezTo>
                    <a:pt x="9921" y="38545"/>
                    <a:pt x="9783" y="38234"/>
                    <a:pt x="9610" y="37923"/>
                  </a:cubicBezTo>
                  <a:cubicBezTo>
                    <a:pt x="9541" y="37785"/>
                    <a:pt x="9472" y="37646"/>
                    <a:pt x="9403" y="37543"/>
                  </a:cubicBezTo>
                  <a:cubicBezTo>
                    <a:pt x="9333" y="37577"/>
                    <a:pt x="9299" y="37612"/>
                    <a:pt x="9299" y="37612"/>
                  </a:cubicBezTo>
                  <a:cubicBezTo>
                    <a:pt x="9472" y="38130"/>
                    <a:pt x="9679" y="38614"/>
                    <a:pt x="10025" y="38994"/>
                  </a:cubicBezTo>
                  <a:cubicBezTo>
                    <a:pt x="10163" y="39202"/>
                    <a:pt x="10198" y="39340"/>
                    <a:pt x="10198" y="39548"/>
                  </a:cubicBezTo>
                  <a:cubicBezTo>
                    <a:pt x="10232" y="39651"/>
                    <a:pt x="10198" y="39720"/>
                    <a:pt x="10094" y="39755"/>
                  </a:cubicBezTo>
                  <a:cubicBezTo>
                    <a:pt x="10064" y="39775"/>
                    <a:pt x="10036" y="39784"/>
                    <a:pt x="10011" y="39784"/>
                  </a:cubicBezTo>
                  <a:cubicBezTo>
                    <a:pt x="9950" y="39784"/>
                    <a:pt x="9901" y="39735"/>
                    <a:pt x="9852" y="39686"/>
                  </a:cubicBezTo>
                  <a:cubicBezTo>
                    <a:pt x="9645" y="39478"/>
                    <a:pt x="9437" y="39271"/>
                    <a:pt x="9264" y="39029"/>
                  </a:cubicBezTo>
                  <a:cubicBezTo>
                    <a:pt x="8815" y="38338"/>
                    <a:pt x="8331" y="37681"/>
                    <a:pt x="7778" y="37024"/>
                  </a:cubicBezTo>
                  <a:cubicBezTo>
                    <a:pt x="7467" y="36679"/>
                    <a:pt x="7225" y="36229"/>
                    <a:pt x="6948" y="35814"/>
                  </a:cubicBezTo>
                  <a:cubicBezTo>
                    <a:pt x="6914" y="35745"/>
                    <a:pt x="6845" y="35642"/>
                    <a:pt x="6741" y="35607"/>
                  </a:cubicBezTo>
                  <a:lnTo>
                    <a:pt x="6741" y="35607"/>
                  </a:lnTo>
                  <a:cubicBezTo>
                    <a:pt x="6672" y="35676"/>
                    <a:pt x="6741" y="35711"/>
                    <a:pt x="6776" y="35780"/>
                  </a:cubicBezTo>
                  <a:cubicBezTo>
                    <a:pt x="6845" y="35884"/>
                    <a:pt x="6879" y="35987"/>
                    <a:pt x="6741" y="36056"/>
                  </a:cubicBezTo>
                  <a:cubicBezTo>
                    <a:pt x="6697" y="36086"/>
                    <a:pt x="6647" y="36096"/>
                    <a:pt x="6596" y="36096"/>
                  </a:cubicBezTo>
                  <a:cubicBezTo>
                    <a:pt x="6527" y="36096"/>
                    <a:pt x="6455" y="36076"/>
                    <a:pt x="6395" y="36056"/>
                  </a:cubicBezTo>
                  <a:cubicBezTo>
                    <a:pt x="6326" y="35987"/>
                    <a:pt x="6361" y="35918"/>
                    <a:pt x="6361" y="35884"/>
                  </a:cubicBezTo>
                  <a:cubicBezTo>
                    <a:pt x="6534" y="35503"/>
                    <a:pt x="6672" y="35123"/>
                    <a:pt x="7190" y="35123"/>
                  </a:cubicBezTo>
                  <a:cubicBezTo>
                    <a:pt x="7709" y="35123"/>
                    <a:pt x="7985" y="34708"/>
                    <a:pt x="8297" y="34363"/>
                  </a:cubicBezTo>
                  <a:cubicBezTo>
                    <a:pt x="8400" y="34224"/>
                    <a:pt x="8504" y="34121"/>
                    <a:pt x="8608" y="33983"/>
                  </a:cubicBezTo>
                  <a:close/>
                  <a:moveTo>
                    <a:pt x="10578" y="40446"/>
                  </a:moveTo>
                  <a:cubicBezTo>
                    <a:pt x="10716" y="40446"/>
                    <a:pt x="10785" y="40550"/>
                    <a:pt x="10785" y="40654"/>
                  </a:cubicBezTo>
                  <a:cubicBezTo>
                    <a:pt x="10785" y="40792"/>
                    <a:pt x="10785" y="40896"/>
                    <a:pt x="10612" y="40896"/>
                  </a:cubicBezTo>
                  <a:cubicBezTo>
                    <a:pt x="10440" y="40861"/>
                    <a:pt x="10474" y="40688"/>
                    <a:pt x="10474" y="40584"/>
                  </a:cubicBezTo>
                  <a:cubicBezTo>
                    <a:pt x="10440" y="40481"/>
                    <a:pt x="10474" y="40446"/>
                    <a:pt x="10578" y="40446"/>
                  </a:cubicBezTo>
                  <a:close/>
                  <a:moveTo>
                    <a:pt x="30397" y="35570"/>
                  </a:moveTo>
                  <a:cubicBezTo>
                    <a:pt x="30688" y="35570"/>
                    <a:pt x="30933" y="35865"/>
                    <a:pt x="30868" y="36160"/>
                  </a:cubicBezTo>
                  <a:cubicBezTo>
                    <a:pt x="30833" y="36437"/>
                    <a:pt x="30937" y="36679"/>
                    <a:pt x="30937" y="36921"/>
                  </a:cubicBezTo>
                  <a:cubicBezTo>
                    <a:pt x="30902" y="37681"/>
                    <a:pt x="30902" y="38441"/>
                    <a:pt x="30556" y="39133"/>
                  </a:cubicBezTo>
                  <a:cubicBezTo>
                    <a:pt x="30453" y="39375"/>
                    <a:pt x="30384" y="39617"/>
                    <a:pt x="30315" y="39893"/>
                  </a:cubicBezTo>
                  <a:cubicBezTo>
                    <a:pt x="30176" y="40239"/>
                    <a:pt x="30107" y="40619"/>
                    <a:pt x="30142" y="40965"/>
                  </a:cubicBezTo>
                  <a:cubicBezTo>
                    <a:pt x="30176" y="41103"/>
                    <a:pt x="30142" y="41241"/>
                    <a:pt x="29969" y="41310"/>
                  </a:cubicBezTo>
                  <a:cubicBezTo>
                    <a:pt x="29900" y="41328"/>
                    <a:pt x="29839" y="41354"/>
                    <a:pt x="29774" y="41354"/>
                  </a:cubicBezTo>
                  <a:cubicBezTo>
                    <a:pt x="29710" y="41354"/>
                    <a:pt x="29641" y="41328"/>
                    <a:pt x="29554" y="41241"/>
                  </a:cubicBezTo>
                  <a:cubicBezTo>
                    <a:pt x="29416" y="41103"/>
                    <a:pt x="29312" y="40965"/>
                    <a:pt x="29381" y="40723"/>
                  </a:cubicBezTo>
                  <a:lnTo>
                    <a:pt x="29381" y="40723"/>
                  </a:lnTo>
                  <a:cubicBezTo>
                    <a:pt x="29139" y="40826"/>
                    <a:pt x="29174" y="40999"/>
                    <a:pt x="29105" y="41103"/>
                  </a:cubicBezTo>
                  <a:cubicBezTo>
                    <a:pt x="29060" y="41237"/>
                    <a:pt x="29001" y="41313"/>
                    <a:pt x="28909" y="41313"/>
                  </a:cubicBezTo>
                  <a:cubicBezTo>
                    <a:pt x="28858" y="41313"/>
                    <a:pt x="28798" y="41290"/>
                    <a:pt x="28725" y="41241"/>
                  </a:cubicBezTo>
                  <a:cubicBezTo>
                    <a:pt x="28448" y="41103"/>
                    <a:pt x="28344" y="40826"/>
                    <a:pt x="28310" y="40515"/>
                  </a:cubicBezTo>
                  <a:cubicBezTo>
                    <a:pt x="28275" y="40308"/>
                    <a:pt x="28310" y="40101"/>
                    <a:pt x="28310" y="39893"/>
                  </a:cubicBezTo>
                  <a:cubicBezTo>
                    <a:pt x="28344" y="39617"/>
                    <a:pt x="28310" y="39375"/>
                    <a:pt x="28310" y="39098"/>
                  </a:cubicBezTo>
                  <a:cubicBezTo>
                    <a:pt x="28310" y="38683"/>
                    <a:pt x="28206" y="38199"/>
                    <a:pt x="28483" y="37785"/>
                  </a:cubicBezTo>
                  <a:cubicBezTo>
                    <a:pt x="28552" y="37681"/>
                    <a:pt x="28517" y="37612"/>
                    <a:pt x="28448" y="37508"/>
                  </a:cubicBezTo>
                  <a:cubicBezTo>
                    <a:pt x="28310" y="37301"/>
                    <a:pt x="28171" y="37093"/>
                    <a:pt x="28068" y="36851"/>
                  </a:cubicBezTo>
                  <a:cubicBezTo>
                    <a:pt x="27999" y="36748"/>
                    <a:pt x="27930" y="36644"/>
                    <a:pt x="27791" y="36644"/>
                  </a:cubicBezTo>
                  <a:cubicBezTo>
                    <a:pt x="27688" y="36644"/>
                    <a:pt x="27618" y="36575"/>
                    <a:pt x="27515" y="36506"/>
                  </a:cubicBezTo>
                  <a:cubicBezTo>
                    <a:pt x="27273" y="36298"/>
                    <a:pt x="27307" y="36056"/>
                    <a:pt x="27584" y="35918"/>
                  </a:cubicBezTo>
                  <a:cubicBezTo>
                    <a:pt x="27655" y="35894"/>
                    <a:pt x="27743" y="35854"/>
                    <a:pt x="27825" y="35854"/>
                  </a:cubicBezTo>
                  <a:cubicBezTo>
                    <a:pt x="27862" y="35854"/>
                    <a:pt x="27897" y="35862"/>
                    <a:pt x="27930" y="35884"/>
                  </a:cubicBezTo>
                  <a:cubicBezTo>
                    <a:pt x="28011" y="35925"/>
                    <a:pt x="28082" y="35944"/>
                    <a:pt x="28149" y="35944"/>
                  </a:cubicBezTo>
                  <a:cubicBezTo>
                    <a:pt x="28251" y="35944"/>
                    <a:pt x="28343" y="35898"/>
                    <a:pt x="28448" y="35814"/>
                  </a:cubicBezTo>
                  <a:cubicBezTo>
                    <a:pt x="28517" y="35745"/>
                    <a:pt x="28586" y="35711"/>
                    <a:pt x="28655" y="35711"/>
                  </a:cubicBezTo>
                  <a:cubicBezTo>
                    <a:pt x="28725" y="35711"/>
                    <a:pt x="28794" y="35745"/>
                    <a:pt x="28863" y="35814"/>
                  </a:cubicBezTo>
                  <a:cubicBezTo>
                    <a:pt x="28996" y="35914"/>
                    <a:pt x="29129" y="35966"/>
                    <a:pt x="29258" y="35966"/>
                  </a:cubicBezTo>
                  <a:cubicBezTo>
                    <a:pt x="29397" y="35966"/>
                    <a:pt x="29532" y="35906"/>
                    <a:pt x="29658" y="35780"/>
                  </a:cubicBezTo>
                  <a:cubicBezTo>
                    <a:pt x="29865" y="35607"/>
                    <a:pt x="30142" y="35607"/>
                    <a:pt x="30349" y="35573"/>
                  </a:cubicBezTo>
                  <a:cubicBezTo>
                    <a:pt x="30365" y="35571"/>
                    <a:pt x="30381" y="35570"/>
                    <a:pt x="30397" y="35570"/>
                  </a:cubicBezTo>
                  <a:close/>
                  <a:moveTo>
                    <a:pt x="30868" y="42174"/>
                  </a:moveTo>
                  <a:cubicBezTo>
                    <a:pt x="30902" y="42174"/>
                    <a:pt x="30971" y="42209"/>
                    <a:pt x="30971" y="42244"/>
                  </a:cubicBezTo>
                  <a:cubicBezTo>
                    <a:pt x="31075" y="42382"/>
                    <a:pt x="30937" y="42451"/>
                    <a:pt x="30902" y="42520"/>
                  </a:cubicBezTo>
                  <a:cubicBezTo>
                    <a:pt x="30783" y="42609"/>
                    <a:pt x="30689" y="42776"/>
                    <a:pt x="30511" y="42776"/>
                  </a:cubicBezTo>
                  <a:cubicBezTo>
                    <a:pt x="30482" y="42776"/>
                    <a:pt x="30452" y="42772"/>
                    <a:pt x="30418" y="42762"/>
                  </a:cubicBezTo>
                  <a:cubicBezTo>
                    <a:pt x="30522" y="42658"/>
                    <a:pt x="30626" y="42520"/>
                    <a:pt x="30660" y="42347"/>
                  </a:cubicBezTo>
                  <a:cubicBezTo>
                    <a:pt x="30695" y="42278"/>
                    <a:pt x="30729" y="42174"/>
                    <a:pt x="30868" y="42174"/>
                  </a:cubicBezTo>
                  <a:close/>
                  <a:moveTo>
                    <a:pt x="13509" y="28690"/>
                  </a:moveTo>
                  <a:cubicBezTo>
                    <a:pt x="13547" y="28690"/>
                    <a:pt x="13585" y="28694"/>
                    <a:pt x="13620" y="28694"/>
                  </a:cubicBezTo>
                  <a:cubicBezTo>
                    <a:pt x="13965" y="28694"/>
                    <a:pt x="14276" y="28798"/>
                    <a:pt x="14553" y="29040"/>
                  </a:cubicBezTo>
                  <a:cubicBezTo>
                    <a:pt x="14622" y="29143"/>
                    <a:pt x="14726" y="29213"/>
                    <a:pt x="14829" y="29247"/>
                  </a:cubicBezTo>
                  <a:cubicBezTo>
                    <a:pt x="14805" y="29076"/>
                    <a:pt x="14798" y="29008"/>
                    <a:pt x="14857" y="29008"/>
                  </a:cubicBezTo>
                  <a:cubicBezTo>
                    <a:pt x="14882" y="29008"/>
                    <a:pt x="14917" y="29020"/>
                    <a:pt x="14968" y="29040"/>
                  </a:cubicBezTo>
                  <a:cubicBezTo>
                    <a:pt x="15210" y="29143"/>
                    <a:pt x="15417" y="29247"/>
                    <a:pt x="15659" y="29316"/>
                  </a:cubicBezTo>
                  <a:cubicBezTo>
                    <a:pt x="15797" y="29385"/>
                    <a:pt x="15901" y="29524"/>
                    <a:pt x="15935" y="29662"/>
                  </a:cubicBezTo>
                  <a:cubicBezTo>
                    <a:pt x="16039" y="29835"/>
                    <a:pt x="16108" y="30042"/>
                    <a:pt x="16143" y="30249"/>
                  </a:cubicBezTo>
                  <a:cubicBezTo>
                    <a:pt x="16212" y="30526"/>
                    <a:pt x="16247" y="30803"/>
                    <a:pt x="16350" y="31044"/>
                  </a:cubicBezTo>
                  <a:cubicBezTo>
                    <a:pt x="16385" y="31148"/>
                    <a:pt x="16385" y="31252"/>
                    <a:pt x="16350" y="31321"/>
                  </a:cubicBezTo>
                  <a:cubicBezTo>
                    <a:pt x="16108" y="31978"/>
                    <a:pt x="15970" y="32669"/>
                    <a:pt x="15901" y="33326"/>
                  </a:cubicBezTo>
                  <a:cubicBezTo>
                    <a:pt x="15901" y="33395"/>
                    <a:pt x="15901" y="33464"/>
                    <a:pt x="15797" y="33499"/>
                  </a:cubicBezTo>
                  <a:cubicBezTo>
                    <a:pt x="15659" y="33360"/>
                    <a:pt x="15901" y="33188"/>
                    <a:pt x="15763" y="33049"/>
                  </a:cubicBezTo>
                  <a:lnTo>
                    <a:pt x="15763" y="33049"/>
                  </a:lnTo>
                  <a:cubicBezTo>
                    <a:pt x="15693" y="33084"/>
                    <a:pt x="15659" y="33153"/>
                    <a:pt x="15659" y="33188"/>
                  </a:cubicBezTo>
                  <a:cubicBezTo>
                    <a:pt x="15590" y="33775"/>
                    <a:pt x="15486" y="34328"/>
                    <a:pt x="15624" y="34916"/>
                  </a:cubicBezTo>
                  <a:cubicBezTo>
                    <a:pt x="15763" y="35503"/>
                    <a:pt x="15728" y="36160"/>
                    <a:pt x="15866" y="36748"/>
                  </a:cubicBezTo>
                  <a:cubicBezTo>
                    <a:pt x="15763" y="37093"/>
                    <a:pt x="15970" y="37370"/>
                    <a:pt x="16005" y="37681"/>
                  </a:cubicBezTo>
                  <a:cubicBezTo>
                    <a:pt x="16039" y="38096"/>
                    <a:pt x="16143" y="38441"/>
                    <a:pt x="16385" y="38753"/>
                  </a:cubicBezTo>
                  <a:cubicBezTo>
                    <a:pt x="16454" y="38822"/>
                    <a:pt x="16454" y="38925"/>
                    <a:pt x="16558" y="38960"/>
                  </a:cubicBezTo>
                  <a:cubicBezTo>
                    <a:pt x="16800" y="39029"/>
                    <a:pt x="16834" y="39236"/>
                    <a:pt x="16800" y="39444"/>
                  </a:cubicBezTo>
                  <a:cubicBezTo>
                    <a:pt x="16661" y="40204"/>
                    <a:pt x="16627" y="40965"/>
                    <a:pt x="16454" y="41725"/>
                  </a:cubicBezTo>
                  <a:cubicBezTo>
                    <a:pt x="16385" y="42036"/>
                    <a:pt x="16385" y="42347"/>
                    <a:pt x="16247" y="42624"/>
                  </a:cubicBezTo>
                  <a:cubicBezTo>
                    <a:pt x="16177" y="42727"/>
                    <a:pt x="16143" y="42831"/>
                    <a:pt x="16005" y="42831"/>
                  </a:cubicBezTo>
                  <a:cubicBezTo>
                    <a:pt x="15866" y="42831"/>
                    <a:pt x="15797" y="42762"/>
                    <a:pt x="15763" y="42624"/>
                  </a:cubicBezTo>
                  <a:cubicBezTo>
                    <a:pt x="15521" y="41725"/>
                    <a:pt x="15071" y="40861"/>
                    <a:pt x="14829" y="39962"/>
                  </a:cubicBezTo>
                  <a:cubicBezTo>
                    <a:pt x="14691" y="39444"/>
                    <a:pt x="14587" y="38891"/>
                    <a:pt x="14484" y="38372"/>
                  </a:cubicBezTo>
                  <a:cubicBezTo>
                    <a:pt x="14449" y="38234"/>
                    <a:pt x="14553" y="38165"/>
                    <a:pt x="14587" y="38027"/>
                  </a:cubicBezTo>
                  <a:cubicBezTo>
                    <a:pt x="14622" y="37854"/>
                    <a:pt x="14726" y="37681"/>
                    <a:pt x="14518" y="37543"/>
                  </a:cubicBezTo>
                  <a:cubicBezTo>
                    <a:pt x="14449" y="37474"/>
                    <a:pt x="14449" y="37335"/>
                    <a:pt x="14415" y="37232"/>
                  </a:cubicBezTo>
                  <a:cubicBezTo>
                    <a:pt x="14380" y="36851"/>
                    <a:pt x="14345" y="36437"/>
                    <a:pt x="14415" y="36022"/>
                  </a:cubicBezTo>
                  <a:cubicBezTo>
                    <a:pt x="14449" y="35780"/>
                    <a:pt x="14173" y="35469"/>
                    <a:pt x="14518" y="35261"/>
                  </a:cubicBezTo>
                  <a:cubicBezTo>
                    <a:pt x="14587" y="34812"/>
                    <a:pt x="14829" y="34397"/>
                    <a:pt x="14795" y="33913"/>
                  </a:cubicBezTo>
                  <a:cubicBezTo>
                    <a:pt x="14726" y="33429"/>
                    <a:pt x="14622" y="32946"/>
                    <a:pt x="14518" y="32496"/>
                  </a:cubicBezTo>
                  <a:cubicBezTo>
                    <a:pt x="14449" y="32254"/>
                    <a:pt x="14415" y="32047"/>
                    <a:pt x="14345" y="31839"/>
                  </a:cubicBezTo>
                  <a:cubicBezTo>
                    <a:pt x="14311" y="31701"/>
                    <a:pt x="14242" y="31598"/>
                    <a:pt x="14449" y="31598"/>
                  </a:cubicBezTo>
                  <a:cubicBezTo>
                    <a:pt x="14518" y="31598"/>
                    <a:pt x="14484" y="31494"/>
                    <a:pt x="14449" y="31459"/>
                  </a:cubicBezTo>
                  <a:cubicBezTo>
                    <a:pt x="14311" y="31286"/>
                    <a:pt x="14173" y="31148"/>
                    <a:pt x="14069" y="31010"/>
                  </a:cubicBezTo>
                  <a:cubicBezTo>
                    <a:pt x="14000" y="30941"/>
                    <a:pt x="13896" y="30837"/>
                    <a:pt x="13827" y="30768"/>
                  </a:cubicBezTo>
                  <a:cubicBezTo>
                    <a:pt x="13585" y="30457"/>
                    <a:pt x="13585" y="30457"/>
                    <a:pt x="13758" y="30180"/>
                  </a:cubicBezTo>
                  <a:lnTo>
                    <a:pt x="13758" y="30180"/>
                  </a:lnTo>
                  <a:cubicBezTo>
                    <a:pt x="13931" y="30215"/>
                    <a:pt x="14000" y="30319"/>
                    <a:pt x="14069" y="30457"/>
                  </a:cubicBezTo>
                  <a:cubicBezTo>
                    <a:pt x="14138" y="30526"/>
                    <a:pt x="14138" y="30699"/>
                    <a:pt x="14276" y="30699"/>
                  </a:cubicBezTo>
                  <a:cubicBezTo>
                    <a:pt x="14276" y="30561"/>
                    <a:pt x="14138" y="30491"/>
                    <a:pt x="14207" y="30284"/>
                  </a:cubicBezTo>
                  <a:lnTo>
                    <a:pt x="14207" y="30284"/>
                  </a:lnTo>
                  <a:cubicBezTo>
                    <a:pt x="14518" y="30664"/>
                    <a:pt x="14829" y="31010"/>
                    <a:pt x="15106" y="31425"/>
                  </a:cubicBezTo>
                  <a:cubicBezTo>
                    <a:pt x="15210" y="31286"/>
                    <a:pt x="15106" y="31217"/>
                    <a:pt x="15071" y="31148"/>
                  </a:cubicBezTo>
                  <a:cubicBezTo>
                    <a:pt x="14691" y="30699"/>
                    <a:pt x="14345" y="30249"/>
                    <a:pt x="13965" y="29800"/>
                  </a:cubicBezTo>
                  <a:cubicBezTo>
                    <a:pt x="13931" y="29766"/>
                    <a:pt x="13862" y="29696"/>
                    <a:pt x="13862" y="29593"/>
                  </a:cubicBezTo>
                  <a:cubicBezTo>
                    <a:pt x="13885" y="29588"/>
                    <a:pt x="13907" y="29586"/>
                    <a:pt x="13929" y="29586"/>
                  </a:cubicBezTo>
                  <a:cubicBezTo>
                    <a:pt x="14063" y="29586"/>
                    <a:pt x="14152" y="29671"/>
                    <a:pt x="14242" y="29731"/>
                  </a:cubicBezTo>
                  <a:cubicBezTo>
                    <a:pt x="14760" y="30077"/>
                    <a:pt x="15382" y="30284"/>
                    <a:pt x="15901" y="30699"/>
                  </a:cubicBezTo>
                  <a:cubicBezTo>
                    <a:pt x="15921" y="30719"/>
                    <a:pt x="15952" y="30739"/>
                    <a:pt x="15982" y="30739"/>
                  </a:cubicBezTo>
                  <a:cubicBezTo>
                    <a:pt x="16004" y="30739"/>
                    <a:pt x="16025" y="30728"/>
                    <a:pt x="16039" y="30699"/>
                  </a:cubicBezTo>
                  <a:cubicBezTo>
                    <a:pt x="16074" y="30630"/>
                    <a:pt x="16074" y="30561"/>
                    <a:pt x="16005" y="30526"/>
                  </a:cubicBezTo>
                  <a:cubicBezTo>
                    <a:pt x="15797" y="30388"/>
                    <a:pt x="15590" y="30249"/>
                    <a:pt x="15348" y="30146"/>
                  </a:cubicBezTo>
                  <a:cubicBezTo>
                    <a:pt x="14726" y="29869"/>
                    <a:pt x="14173" y="29489"/>
                    <a:pt x="13585" y="29143"/>
                  </a:cubicBezTo>
                  <a:cubicBezTo>
                    <a:pt x="13516" y="29143"/>
                    <a:pt x="13481" y="29109"/>
                    <a:pt x="13447" y="29074"/>
                  </a:cubicBezTo>
                  <a:cubicBezTo>
                    <a:pt x="13378" y="29005"/>
                    <a:pt x="13308" y="28901"/>
                    <a:pt x="13343" y="28798"/>
                  </a:cubicBezTo>
                  <a:cubicBezTo>
                    <a:pt x="13366" y="28706"/>
                    <a:pt x="13435" y="28690"/>
                    <a:pt x="13509" y="28690"/>
                  </a:cubicBezTo>
                  <a:close/>
                  <a:moveTo>
                    <a:pt x="33482" y="34242"/>
                  </a:moveTo>
                  <a:cubicBezTo>
                    <a:pt x="33528" y="34242"/>
                    <a:pt x="33578" y="34257"/>
                    <a:pt x="33633" y="34294"/>
                  </a:cubicBezTo>
                  <a:cubicBezTo>
                    <a:pt x="33806" y="34397"/>
                    <a:pt x="33875" y="34501"/>
                    <a:pt x="33806" y="34812"/>
                  </a:cubicBezTo>
                  <a:cubicBezTo>
                    <a:pt x="33771" y="34985"/>
                    <a:pt x="33736" y="35192"/>
                    <a:pt x="33667" y="35365"/>
                  </a:cubicBezTo>
                  <a:cubicBezTo>
                    <a:pt x="33667" y="35503"/>
                    <a:pt x="33702" y="35607"/>
                    <a:pt x="33771" y="35676"/>
                  </a:cubicBezTo>
                  <a:cubicBezTo>
                    <a:pt x="33812" y="35696"/>
                    <a:pt x="33846" y="35705"/>
                    <a:pt x="33877" y="35705"/>
                  </a:cubicBezTo>
                  <a:cubicBezTo>
                    <a:pt x="33953" y="35705"/>
                    <a:pt x="34009" y="35656"/>
                    <a:pt x="34082" y="35607"/>
                  </a:cubicBezTo>
                  <a:cubicBezTo>
                    <a:pt x="34255" y="35469"/>
                    <a:pt x="34428" y="35296"/>
                    <a:pt x="34635" y="35158"/>
                  </a:cubicBezTo>
                  <a:cubicBezTo>
                    <a:pt x="34739" y="35054"/>
                    <a:pt x="34843" y="34916"/>
                    <a:pt x="35050" y="34916"/>
                  </a:cubicBezTo>
                  <a:cubicBezTo>
                    <a:pt x="35015" y="35089"/>
                    <a:pt x="34981" y="35261"/>
                    <a:pt x="34981" y="35434"/>
                  </a:cubicBezTo>
                  <a:cubicBezTo>
                    <a:pt x="34981" y="35524"/>
                    <a:pt x="35007" y="35614"/>
                    <a:pt x="35103" y="35614"/>
                  </a:cubicBezTo>
                  <a:cubicBezTo>
                    <a:pt x="35118" y="35614"/>
                    <a:pt x="35135" y="35612"/>
                    <a:pt x="35154" y="35607"/>
                  </a:cubicBezTo>
                  <a:cubicBezTo>
                    <a:pt x="35331" y="35607"/>
                    <a:pt x="35509" y="35683"/>
                    <a:pt x="35687" y="35683"/>
                  </a:cubicBezTo>
                  <a:cubicBezTo>
                    <a:pt x="35717" y="35683"/>
                    <a:pt x="35746" y="35681"/>
                    <a:pt x="35776" y="35676"/>
                  </a:cubicBezTo>
                  <a:cubicBezTo>
                    <a:pt x="35792" y="35674"/>
                    <a:pt x="35808" y="35672"/>
                    <a:pt x="35823" y="35672"/>
                  </a:cubicBezTo>
                  <a:cubicBezTo>
                    <a:pt x="35995" y="35672"/>
                    <a:pt x="36145" y="35818"/>
                    <a:pt x="36316" y="35818"/>
                  </a:cubicBezTo>
                  <a:cubicBezTo>
                    <a:pt x="36331" y="35818"/>
                    <a:pt x="36346" y="35817"/>
                    <a:pt x="36362" y="35815"/>
                  </a:cubicBezTo>
                  <a:lnTo>
                    <a:pt x="36362" y="35815"/>
                  </a:lnTo>
                  <a:cubicBezTo>
                    <a:pt x="36348" y="35953"/>
                    <a:pt x="36252" y="35955"/>
                    <a:pt x="36156" y="35987"/>
                  </a:cubicBezTo>
                  <a:cubicBezTo>
                    <a:pt x="35914" y="36022"/>
                    <a:pt x="35672" y="36160"/>
                    <a:pt x="35465" y="36298"/>
                  </a:cubicBezTo>
                  <a:cubicBezTo>
                    <a:pt x="35154" y="36437"/>
                    <a:pt x="35015" y="36713"/>
                    <a:pt x="34912" y="36990"/>
                  </a:cubicBezTo>
                  <a:cubicBezTo>
                    <a:pt x="34773" y="37404"/>
                    <a:pt x="34739" y="37785"/>
                    <a:pt x="34601" y="38199"/>
                  </a:cubicBezTo>
                  <a:cubicBezTo>
                    <a:pt x="34255" y="39064"/>
                    <a:pt x="33771" y="39893"/>
                    <a:pt x="33287" y="40688"/>
                  </a:cubicBezTo>
                  <a:cubicBezTo>
                    <a:pt x="33253" y="40826"/>
                    <a:pt x="33183" y="40930"/>
                    <a:pt x="33080" y="41068"/>
                  </a:cubicBezTo>
                  <a:cubicBezTo>
                    <a:pt x="33253" y="41068"/>
                    <a:pt x="33356" y="40999"/>
                    <a:pt x="33425" y="40896"/>
                  </a:cubicBezTo>
                  <a:cubicBezTo>
                    <a:pt x="33529" y="40654"/>
                    <a:pt x="33702" y="40481"/>
                    <a:pt x="33909" y="40343"/>
                  </a:cubicBezTo>
                  <a:cubicBezTo>
                    <a:pt x="34151" y="40170"/>
                    <a:pt x="34359" y="39893"/>
                    <a:pt x="34601" y="39720"/>
                  </a:cubicBezTo>
                  <a:cubicBezTo>
                    <a:pt x="34843" y="39513"/>
                    <a:pt x="35085" y="39340"/>
                    <a:pt x="35326" y="39202"/>
                  </a:cubicBezTo>
                  <a:cubicBezTo>
                    <a:pt x="35387" y="39157"/>
                    <a:pt x="35447" y="39131"/>
                    <a:pt x="35499" y="39131"/>
                  </a:cubicBezTo>
                  <a:cubicBezTo>
                    <a:pt x="35566" y="39131"/>
                    <a:pt x="35618" y="39174"/>
                    <a:pt x="35638" y="39271"/>
                  </a:cubicBezTo>
                  <a:cubicBezTo>
                    <a:pt x="35741" y="39548"/>
                    <a:pt x="35845" y="39789"/>
                    <a:pt x="36018" y="40031"/>
                  </a:cubicBezTo>
                  <a:cubicBezTo>
                    <a:pt x="36087" y="40135"/>
                    <a:pt x="36087" y="40239"/>
                    <a:pt x="35949" y="40343"/>
                  </a:cubicBezTo>
                  <a:cubicBezTo>
                    <a:pt x="35741" y="40481"/>
                    <a:pt x="35534" y="40619"/>
                    <a:pt x="35292" y="40757"/>
                  </a:cubicBezTo>
                  <a:cubicBezTo>
                    <a:pt x="34531" y="41068"/>
                    <a:pt x="33806" y="41414"/>
                    <a:pt x="33114" y="41863"/>
                  </a:cubicBezTo>
                  <a:cubicBezTo>
                    <a:pt x="33045" y="41898"/>
                    <a:pt x="32941" y="41967"/>
                    <a:pt x="32872" y="42036"/>
                  </a:cubicBezTo>
                  <a:cubicBezTo>
                    <a:pt x="32492" y="42313"/>
                    <a:pt x="32146" y="42589"/>
                    <a:pt x="31732" y="42797"/>
                  </a:cubicBezTo>
                  <a:cubicBezTo>
                    <a:pt x="31351" y="43004"/>
                    <a:pt x="31075" y="43350"/>
                    <a:pt x="30660" y="43522"/>
                  </a:cubicBezTo>
                  <a:cubicBezTo>
                    <a:pt x="30591" y="43557"/>
                    <a:pt x="30556" y="43592"/>
                    <a:pt x="30453" y="43592"/>
                  </a:cubicBezTo>
                  <a:cubicBezTo>
                    <a:pt x="30384" y="43419"/>
                    <a:pt x="30522" y="43315"/>
                    <a:pt x="30626" y="43211"/>
                  </a:cubicBezTo>
                  <a:cubicBezTo>
                    <a:pt x="30798" y="43004"/>
                    <a:pt x="31006" y="42866"/>
                    <a:pt x="31075" y="42624"/>
                  </a:cubicBezTo>
                  <a:cubicBezTo>
                    <a:pt x="31179" y="42416"/>
                    <a:pt x="31351" y="42244"/>
                    <a:pt x="31593" y="42174"/>
                  </a:cubicBezTo>
                  <a:cubicBezTo>
                    <a:pt x="31905" y="42071"/>
                    <a:pt x="32181" y="41898"/>
                    <a:pt x="32354" y="41621"/>
                  </a:cubicBezTo>
                  <a:lnTo>
                    <a:pt x="32354" y="41621"/>
                  </a:lnTo>
                  <a:cubicBezTo>
                    <a:pt x="32216" y="41656"/>
                    <a:pt x="32077" y="41725"/>
                    <a:pt x="31939" y="41829"/>
                  </a:cubicBezTo>
                  <a:cubicBezTo>
                    <a:pt x="31732" y="42002"/>
                    <a:pt x="31455" y="42002"/>
                    <a:pt x="31179" y="42002"/>
                  </a:cubicBezTo>
                  <a:cubicBezTo>
                    <a:pt x="31144" y="42002"/>
                    <a:pt x="31040" y="42002"/>
                    <a:pt x="31040" y="41932"/>
                  </a:cubicBezTo>
                  <a:cubicBezTo>
                    <a:pt x="31006" y="41863"/>
                    <a:pt x="31110" y="41829"/>
                    <a:pt x="31144" y="41794"/>
                  </a:cubicBezTo>
                  <a:cubicBezTo>
                    <a:pt x="31144" y="41760"/>
                    <a:pt x="31144" y="41725"/>
                    <a:pt x="31144" y="41725"/>
                  </a:cubicBezTo>
                  <a:cubicBezTo>
                    <a:pt x="31144" y="41725"/>
                    <a:pt x="31110" y="41691"/>
                    <a:pt x="31110" y="41691"/>
                  </a:cubicBezTo>
                  <a:cubicBezTo>
                    <a:pt x="31097" y="41687"/>
                    <a:pt x="31084" y="41686"/>
                    <a:pt x="31072" y="41686"/>
                  </a:cubicBezTo>
                  <a:cubicBezTo>
                    <a:pt x="30983" y="41686"/>
                    <a:pt x="30907" y="41759"/>
                    <a:pt x="30822" y="41759"/>
                  </a:cubicBezTo>
                  <a:cubicBezTo>
                    <a:pt x="30793" y="41759"/>
                    <a:pt x="30762" y="41750"/>
                    <a:pt x="30729" y="41725"/>
                  </a:cubicBezTo>
                  <a:cubicBezTo>
                    <a:pt x="30591" y="41621"/>
                    <a:pt x="30487" y="41449"/>
                    <a:pt x="30453" y="41276"/>
                  </a:cubicBezTo>
                  <a:cubicBezTo>
                    <a:pt x="30384" y="40999"/>
                    <a:pt x="30384" y="40757"/>
                    <a:pt x="30453" y="40481"/>
                  </a:cubicBezTo>
                  <a:cubicBezTo>
                    <a:pt x="30591" y="39582"/>
                    <a:pt x="31110" y="38891"/>
                    <a:pt x="31490" y="38130"/>
                  </a:cubicBezTo>
                  <a:cubicBezTo>
                    <a:pt x="31939" y="37750"/>
                    <a:pt x="31939" y="37163"/>
                    <a:pt x="32181" y="36679"/>
                  </a:cubicBezTo>
                  <a:cubicBezTo>
                    <a:pt x="32216" y="36644"/>
                    <a:pt x="32250" y="36575"/>
                    <a:pt x="32216" y="36540"/>
                  </a:cubicBezTo>
                  <a:cubicBezTo>
                    <a:pt x="32043" y="36091"/>
                    <a:pt x="32181" y="35503"/>
                    <a:pt x="31628" y="35227"/>
                  </a:cubicBezTo>
                  <a:cubicBezTo>
                    <a:pt x="31628" y="35192"/>
                    <a:pt x="31628" y="35158"/>
                    <a:pt x="31593" y="35123"/>
                  </a:cubicBezTo>
                  <a:cubicBezTo>
                    <a:pt x="31666" y="35065"/>
                    <a:pt x="31733" y="35043"/>
                    <a:pt x="31799" y="35043"/>
                  </a:cubicBezTo>
                  <a:cubicBezTo>
                    <a:pt x="31889" y="35043"/>
                    <a:pt x="31978" y="35083"/>
                    <a:pt x="32077" y="35123"/>
                  </a:cubicBezTo>
                  <a:cubicBezTo>
                    <a:pt x="32250" y="35192"/>
                    <a:pt x="32285" y="35296"/>
                    <a:pt x="32250" y="35434"/>
                  </a:cubicBezTo>
                  <a:cubicBezTo>
                    <a:pt x="32216" y="35607"/>
                    <a:pt x="32250" y="35745"/>
                    <a:pt x="32527" y="35814"/>
                  </a:cubicBezTo>
                  <a:cubicBezTo>
                    <a:pt x="32354" y="35538"/>
                    <a:pt x="32665" y="35331"/>
                    <a:pt x="32596" y="35089"/>
                  </a:cubicBezTo>
                  <a:cubicBezTo>
                    <a:pt x="32596" y="35089"/>
                    <a:pt x="32596" y="35054"/>
                    <a:pt x="32630" y="35019"/>
                  </a:cubicBezTo>
                  <a:cubicBezTo>
                    <a:pt x="32907" y="34950"/>
                    <a:pt x="32941" y="34605"/>
                    <a:pt x="33183" y="34432"/>
                  </a:cubicBezTo>
                  <a:cubicBezTo>
                    <a:pt x="33260" y="34356"/>
                    <a:pt x="33354" y="34242"/>
                    <a:pt x="33482" y="34242"/>
                  </a:cubicBezTo>
                  <a:close/>
                  <a:moveTo>
                    <a:pt x="30014" y="41482"/>
                  </a:moveTo>
                  <a:cubicBezTo>
                    <a:pt x="30117" y="41482"/>
                    <a:pt x="30221" y="41544"/>
                    <a:pt x="30315" y="41656"/>
                  </a:cubicBezTo>
                  <a:cubicBezTo>
                    <a:pt x="30315" y="41691"/>
                    <a:pt x="30315" y="41691"/>
                    <a:pt x="30349" y="41725"/>
                  </a:cubicBezTo>
                  <a:cubicBezTo>
                    <a:pt x="30556" y="41967"/>
                    <a:pt x="30556" y="42244"/>
                    <a:pt x="30384" y="42486"/>
                  </a:cubicBezTo>
                  <a:cubicBezTo>
                    <a:pt x="29865" y="43177"/>
                    <a:pt x="29450" y="43868"/>
                    <a:pt x="28897" y="44525"/>
                  </a:cubicBezTo>
                  <a:cubicBezTo>
                    <a:pt x="28828" y="44629"/>
                    <a:pt x="28759" y="44732"/>
                    <a:pt x="28621" y="44767"/>
                  </a:cubicBezTo>
                  <a:cubicBezTo>
                    <a:pt x="28552" y="44767"/>
                    <a:pt x="28552" y="44698"/>
                    <a:pt x="28586" y="44663"/>
                  </a:cubicBezTo>
                  <a:cubicBezTo>
                    <a:pt x="28863" y="44317"/>
                    <a:pt x="28932" y="43903"/>
                    <a:pt x="29036" y="43522"/>
                  </a:cubicBezTo>
                  <a:cubicBezTo>
                    <a:pt x="29105" y="43177"/>
                    <a:pt x="29278" y="42900"/>
                    <a:pt x="29589" y="42727"/>
                  </a:cubicBezTo>
                  <a:cubicBezTo>
                    <a:pt x="29658" y="42693"/>
                    <a:pt x="29727" y="42658"/>
                    <a:pt x="29761" y="42589"/>
                  </a:cubicBezTo>
                  <a:cubicBezTo>
                    <a:pt x="29734" y="42575"/>
                    <a:pt x="29708" y="42570"/>
                    <a:pt x="29682" y="42570"/>
                  </a:cubicBezTo>
                  <a:cubicBezTo>
                    <a:pt x="29580" y="42570"/>
                    <a:pt x="29492" y="42658"/>
                    <a:pt x="29381" y="42658"/>
                  </a:cubicBezTo>
                  <a:cubicBezTo>
                    <a:pt x="29278" y="42589"/>
                    <a:pt x="29312" y="42520"/>
                    <a:pt x="29347" y="42451"/>
                  </a:cubicBezTo>
                  <a:cubicBezTo>
                    <a:pt x="29520" y="42174"/>
                    <a:pt x="29589" y="41863"/>
                    <a:pt x="29761" y="41621"/>
                  </a:cubicBezTo>
                  <a:cubicBezTo>
                    <a:pt x="29841" y="41526"/>
                    <a:pt x="29927" y="41482"/>
                    <a:pt x="30014" y="41482"/>
                  </a:cubicBezTo>
                  <a:close/>
                  <a:moveTo>
                    <a:pt x="16419" y="46149"/>
                  </a:moveTo>
                  <a:lnTo>
                    <a:pt x="16419" y="46149"/>
                  </a:lnTo>
                  <a:cubicBezTo>
                    <a:pt x="16454" y="46357"/>
                    <a:pt x="16419" y="46530"/>
                    <a:pt x="16316" y="46737"/>
                  </a:cubicBezTo>
                  <a:cubicBezTo>
                    <a:pt x="16143" y="46564"/>
                    <a:pt x="16177" y="46357"/>
                    <a:pt x="16419" y="46149"/>
                  </a:cubicBezTo>
                  <a:close/>
                  <a:moveTo>
                    <a:pt x="8955" y="45002"/>
                  </a:moveTo>
                  <a:cubicBezTo>
                    <a:pt x="9022" y="45002"/>
                    <a:pt x="9022" y="45092"/>
                    <a:pt x="9022" y="45182"/>
                  </a:cubicBezTo>
                  <a:cubicBezTo>
                    <a:pt x="9022" y="45285"/>
                    <a:pt x="9057" y="45389"/>
                    <a:pt x="9092" y="45458"/>
                  </a:cubicBezTo>
                  <a:cubicBezTo>
                    <a:pt x="9092" y="45527"/>
                    <a:pt x="9092" y="45596"/>
                    <a:pt x="9161" y="45596"/>
                  </a:cubicBezTo>
                  <a:cubicBezTo>
                    <a:pt x="9437" y="45666"/>
                    <a:pt x="9472" y="45907"/>
                    <a:pt x="9472" y="46115"/>
                  </a:cubicBezTo>
                  <a:cubicBezTo>
                    <a:pt x="9506" y="46357"/>
                    <a:pt x="9541" y="46633"/>
                    <a:pt x="9437" y="46875"/>
                  </a:cubicBezTo>
                  <a:cubicBezTo>
                    <a:pt x="9403" y="46979"/>
                    <a:pt x="9403" y="47083"/>
                    <a:pt x="9437" y="47186"/>
                  </a:cubicBezTo>
                  <a:cubicBezTo>
                    <a:pt x="9299" y="47117"/>
                    <a:pt x="9264" y="46979"/>
                    <a:pt x="9195" y="46841"/>
                  </a:cubicBezTo>
                  <a:cubicBezTo>
                    <a:pt x="9092" y="46461"/>
                    <a:pt x="8988" y="46115"/>
                    <a:pt x="8953" y="45735"/>
                  </a:cubicBezTo>
                  <a:cubicBezTo>
                    <a:pt x="8919" y="45562"/>
                    <a:pt x="8919" y="45389"/>
                    <a:pt x="8850" y="45216"/>
                  </a:cubicBezTo>
                  <a:cubicBezTo>
                    <a:pt x="8815" y="45147"/>
                    <a:pt x="8746" y="45009"/>
                    <a:pt x="8919" y="45009"/>
                  </a:cubicBezTo>
                  <a:cubicBezTo>
                    <a:pt x="8933" y="45004"/>
                    <a:pt x="8945" y="45002"/>
                    <a:pt x="8955" y="45002"/>
                  </a:cubicBezTo>
                  <a:close/>
                  <a:moveTo>
                    <a:pt x="12841" y="39044"/>
                  </a:moveTo>
                  <a:cubicBezTo>
                    <a:pt x="12863" y="39044"/>
                    <a:pt x="12882" y="39052"/>
                    <a:pt x="12894" y="39064"/>
                  </a:cubicBezTo>
                  <a:cubicBezTo>
                    <a:pt x="13308" y="39167"/>
                    <a:pt x="13654" y="39375"/>
                    <a:pt x="13931" y="39686"/>
                  </a:cubicBezTo>
                  <a:cubicBezTo>
                    <a:pt x="13862" y="40066"/>
                    <a:pt x="14207" y="40066"/>
                    <a:pt x="14415" y="40170"/>
                  </a:cubicBezTo>
                  <a:cubicBezTo>
                    <a:pt x="14553" y="40273"/>
                    <a:pt x="14622" y="40343"/>
                    <a:pt x="14622" y="40515"/>
                  </a:cubicBezTo>
                  <a:cubicBezTo>
                    <a:pt x="14622" y="40826"/>
                    <a:pt x="14795" y="41103"/>
                    <a:pt x="14933" y="41379"/>
                  </a:cubicBezTo>
                  <a:cubicBezTo>
                    <a:pt x="15106" y="41760"/>
                    <a:pt x="15313" y="42140"/>
                    <a:pt x="15417" y="42555"/>
                  </a:cubicBezTo>
                  <a:cubicBezTo>
                    <a:pt x="15521" y="42866"/>
                    <a:pt x="15728" y="43142"/>
                    <a:pt x="15832" y="43453"/>
                  </a:cubicBezTo>
                  <a:cubicBezTo>
                    <a:pt x="15901" y="43626"/>
                    <a:pt x="16005" y="43799"/>
                    <a:pt x="16005" y="44006"/>
                  </a:cubicBezTo>
                  <a:cubicBezTo>
                    <a:pt x="16005" y="44110"/>
                    <a:pt x="16005" y="44179"/>
                    <a:pt x="16074" y="44248"/>
                  </a:cubicBezTo>
                  <a:cubicBezTo>
                    <a:pt x="16350" y="44559"/>
                    <a:pt x="16281" y="44940"/>
                    <a:pt x="16350" y="45320"/>
                  </a:cubicBezTo>
                  <a:cubicBezTo>
                    <a:pt x="16108" y="45320"/>
                    <a:pt x="16108" y="45182"/>
                    <a:pt x="16074" y="45078"/>
                  </a:cubicBezTo>
                  <a:cubicBezTo>
                    <a:pt x="16005" y="44905"/>
                    <a:pt x="15935" y="44732"/>
                    <a:pt x="15901" y="44525"/>
                  </a:cubicBezTo>
                  <a:cubicBezTo>
                    <a:pt x="15901" y="44490"/>
                    <a:pt x="15866" y="44421"/>
                    <a:pt x="15797" y="44421"/>
                  </a:cubicBezTo>
                  <a:cubicBezTo>
                    <a:pt x="15728" y="44421"/>
                    <a:pt x="15728" y="44490"/>
                    <a:pt x="15728" y="44559"/>
                  </a:cubicBezTo>
                  <a:cubicBezTo>
                    <a:pt x="15728" y="44905"/>
                    <a:pt x="15797" y="45251"/>
                    <a:pt x="16074" y="45493"/>
                  </a:cubicBezTo>
                  <a:cubicBezTo>
                    <a:pt x="16281" y="45700"/>
                    <a:pt x="16281" y="45735"/>
                    <a:pt x="16108" y="45977"/>
                  </a:cubicBezTo>
                  <a:cubicBezTo>
                    <a:pt x="16074" y="46011"/>
                    <a:pt x="16005" y="46046"/>
                    <a:pt x="15970" y="46115"/>
                  </a:cubicBezTo>
                  <a:cubicBezTo>
                    <a:pt x="15823" y="46280"/>
                    <a:pt x="15754" y="46358"/>
                    <a:pt x="15670" y="46358"/>
                  </a:cubicBezTo>
                  <a:cubicBezTo>
                    <a:pt x="15596" y="46358"/>
                    <a:pt x="15510" y="46297"/>
                    <a:pt x="15348" y="46184"/>
                  </a:cubicBezTo>
                  <a:cubicBezTo>
                    <a:pt x="15175" y="46046"/>
                    <a:pt x="15348" y="45977"/>
                    <a:pt x="15382" y="45873"/>
                  </a:cubicBezTo>
                  <a:cubicBezTo>
                    <a:pt x="14622" y="45769"/>
                    <a:pt x="14138" y="45216"/>
                    <a:pt x="13758" y="44594"/>
                  </a:cubicBezTo>
                  <a:cubicBezTo>
                    <a:pt x="13654" y="44387"/>
                    <a:pt x="13550" y="44179"/>
                    <a:pt x="13412" y="43972"/>
                  </a:cubicBezTo>
                  <a:cubicBezTo>
                    <a:pt x="13384" y="43915"/>
                    <a:pt x="13356" y="43859"/>
                    <a:pt x="13290" y="43859"/>
                  </a:cubicBezTo>
                  <a:cubicBezTo>
                    <a:pt x="13275" y="43859"/>
                    <a:pt x="13258" y="43862"/>
                    <a:pt x="13239" y="43868"/>
                  </a:cubicBezTo>
                  <a:cubicBezTo>
                    <a:pt x="13136" y="43937"/>
                    <a:pt x="13205" y="44006"/>
                    <a:pt x="13239" y="44076"/>
                  </a:cubicBezTo>
                  <a:cubicBezTo>
                    <a:pt x="13654" y="44801"/>
                    <a:pt x="14034" y="45527"/>
                    <a:pt x="14829" y="45907"/>
                  </a:cubicBezTo>
                  <a:cubicBezTo>
                    <a:pt x="14864" y="45942"/>
                    <a:pt x="14864" y="45977"/>
                    <a:pt x="14898" y="46046"/>
                  </a:cubicBezTo>
                  <a:cubicBezTo>
                    <a:pt x="14871" y="46059"/>
                    <a:pt x="14846" y="46065"/>
                    <a:pt x="14821" y="46065"/>
                  </a:cubicBezTo>
                  <a:cubicBezTo>
                    <a:pt x="14721" y="46065"/>
                    <a:pt x="14643" y="45970"/>
                    <a:pt x="14587" y="45942"/>
                  </a:cubicBezTo>
                  <a:cubicBezTo>
                    <a:pt x="13931" y="45700"/>
                    <a:pt x="13447" y="45285"/>
                    <a:pt x="12997" y="44767"/>
                  </a:cubicBezTo>
                  <a:cubicBezTo>
                    <a:pt x="12859" y="44629"/>
                    <a:pt x="12790" y="44421"/>
                    <a:pt x="12686" y="44214"/>
                  </a:cubicBezTo>
                  <a:cubicBezTo>
                    <a:pt x="12660" y="44161"/>
                    <a:pt x="12633" y="44087"/>
                    <a:pt x="12560" y="44087"/>
                  </a:cubicBezTo>
                  <a:cubicBezTo>
                    <a:pt x="12538" y="44087"/>
                    <a:pt x="12511" y="44094"/>
                    <a:pt x="12479" y="44110"/>
                  </a:cubicBezTo>
                  <a:cubicBezTo>
                    <a:pt x="12341" y="44145"/>
                    <a:pt x="12410" y="44214"/>
                    <a:pt x="12410" y="44317"/>
                  </a:cubicBezTo>
                  <a:cubicBezTo>
                    <a:pt x="12513" y="44767"/>
                    <a:pt x="12721" y="45112"/>
                    <a:pt x="13136" y="45354"/>
                  </a:cubicBezTo>
                  <a:cubicBezTo>
                    <a:pt x="13447" y="45562"/>
                    <a:pt x="13689" y="45873"/>
                    <a:pt x="14034" y="46080"/>
                  </a:cubicBezTo>
                  <a:cubicBezTo>
                    <a:pt x="14380" y="46288"/>
                    <a:pt x="14726" y="46564"/>
                    <a:pt x="15140" y="46737"/>
                  </a:cubicBezTo>
                  <a:cubicBezTo>
                    <a:pt x="15279" y="46806"/>
                    <a:pt x="15417" y="46875"/>
                    <a:pt x="15417" y="47048"/>
                  </a:cubicBezTo>
                  <a:cubicBezTo>
                    <a:pt x="15417" y="47133"/>
                    <a:pt x="15394" y="47195"/>
                    <a:pt x="15327" y="47195"/>
                  </a:cubicBezTo>
                  <a:cubicBezTo>
                    <a:pt x="15313" y="47195"/>
                    <a:pt x="15297" y="47193"/>
                    <a:pt x="15279" y="47186"/>
                  </a:cubicBezTo>
                  <a:lnTo>
                    <a:pt x="15244" y="47186"/>
                  </a:lnTo>
                  <a:cubicBezTo>
                    <a:pt x="14898" y="46944"/>
                    <a:pt x="14449" y="47014"/>
                    <a:pt x="14138" y="46737"/>
                  </a:cubicBezTo>
                  <a:cubicBezTo>
                    <a:pt x="14000" y="46737"/>
                    <a:pt x="14034" y="46841"/>
                    <a:pt x="14000" y="46910"/>
                  </a:cubicBezTo>
                  <a:cubicBezTo>
                    <a:pt x="13969" y="46941"/>
                    <a:pt x="13938" y="46958"/>
                    <a:pt x="13910" y="46958"/>
                  </a:cubicBezTo>
                  <a:cubicBezTo>
                    <a:pt x="13875" y="46958"/>
                    <a:pt x="13846" y="46932"/>
                    <a:pt x="13827" y="46875"/>
                  </a:cubicBezTo>
                  <a:cubicBezTo>
                    <a:pt x="13792" y="46806"/>
                    <a:pt x="13792" y="46737"/>
                    <a:pt x="13758" y="46668"/>
                  </a:cubicBezTo>
                  <a:cubicBezTo>
                    <a:pt x="13723" y="46426"/>
                    <a:pt x="13585" y="46253"/>
                    <a:pt x="13343" y="46253"/>
                  </a:cubicBezTo>
                  <a:cubicBezTo>
                    <a:pt x="13274" y="46219"/>
                    <a:pt x="13170" y="46219"/>
                    <a:pt x="13170" y="46149"/>
                  </a:cubicBezTo>
                  <a:cubicBezTo>
                    <a:pt x="13170" y="45838"/>
                    <a:pt x="12825" y="45873"/>
                    <a:pt x="12686" y="45700"/>
                  </a:cubicBezTo>
                  <a:cubicBezTo>
                    <a:pt x="12652" y="45631"/>
                    <a:pt x="12479" y="45458"/>
                    <a:pt x="12513" y="45389"/>
                  </a:cubicBezTo>
                  <a:cubicBezTo>
                    <a:pt x="12513" y="45320"/>
                    <a:pt x="12479" y="45251"/>
                    <a:pt x="12410" y="45216"/>
                  </a:cubicBezTo>
                  <a:cubicBezTo>
                    <a:pt x="12168" y="44905"/>
                    <a:pt x="12099" y="44525"/>
                    <a:pt x="11995" y="44145"/>
                  </a:cubicBezTo>
                  <a:cubicBezTo>
                    <a:pt x="11857" y="43488"/>
                    <a:pt x="11546" y="42900"/>
                    <a:pt x="11304" y="42244"/>
                  </a:cubicBezTo>
                  <a:cubicBezTo>
                    <a:pt x="11235" y="41967"/>
                    <a:pt x="11096" y="41725"/>
                    <a:pt x="10958" y="41449"/>
                  </a:cubicBezTo>
                  <a:cubicBezTo>
                    <a:pt x="10820" y="41276"/>
                    <a:pt x="10785" y="41034"/>
                    <a:pt x="10889" y="40792"/>
                  </a:cubicBezTo>
                  <a:cubicBezTo>
                    <a:pt x="10923" y="40584"/>
                    <a:pt x="11027" y="40412"/>
                    <a:pt x="10993" y="40239"/>
                  </a:cubicBezTo>
                  <a:cubicBezTo>
                    <a:pt x="10958" y="40204"/>
                    <a:pt x="10932" y="40196"/>
                    <a:pt x="10906" y="40196"/>
                  </a:cubicBezTo>
                  <a:cubicBezTo>
                    <a:pt x="10880" y="40196"/>
                    <a:pt x="10854" y="40204"/>
                    <a:pt x="10820" y="40204"/>
                  </a:cubicBezTo>
                  <a:cubicBezTo>
                    <a:pt x="10775" y="40222"/>
                    <a:pt x="10737" y="40231"/>
                    <a:pt x="10705" y="40231"/>
                  </a:cubicBezTo>
                  <a:cubicBezTo>
                    <a:pt x="10611" y="40231"/>
                    <a:pt x="10560" y="40160"/>
                    <a:pt x="10509" y="40031"/>
                  </a:cubicBezTo>
                  <a:cubicBezTo>
                    <a:pt x="10405" y="39824"/>
                    <a:pt x="10543" y="39720"/>
                    <a:pt x="10647" y="39686"/>
                  </a:cubicBezTo>
                  <a:cubicBezTo>
                    <a:pt x="10826" y="39574"/>
                    <a:pt x="11005" y="39447"/>
                    <a:pt x="11203" y="39447"/>
                  </a:cubicBezTo>
                  <a:cubicBezTo>
                    <a:pt x="11311" y="39447"/>
                    <a:pt x="11424" y="39485"/>
                    <a:pt x="11546" y="39582"/>
                  </a:cubicBezTo>
                  <a:cubicBezTo>
                    <a:pt x="11595" y="39619"/>
                    <a:pt x="11645" y="39639"/>
                    <a:pt x="11693" y="39639"/>
                  </a:cubicBezTo>
                  <a:cubicBezTo>
                    <a:pt x="11779" y="39639"/>
                    <a:pt x="11859" y="39577"/>
                    <a:pt x="11926" y="39444"/>
                  </a:cubicBezTo>
                  <a:cubicBezTo>
                    <a:pt x="12025" y="39225"/>
                    <a:pt x="12068" y="39132"/>
                    <a:pt x="12158" y="39132"/>
                  </a:cubicBezTo>
                  <a:cubicBezTo>
                    <a:pt x="12224" y="39132"/>
                    <a:pt x="12317" y="39183"/>
                    <a:pt x="12479" y="39271"/>
                  </a:cubicBezTo>
                  <a:cubicBezTo>
                    <a:pt x="12686" y="39375"/>
                    <a:pt x="12859" y="39582"/>
                    <a:pt x="13136" y="39651"/>
                  </a:cubicBezTo>
                  <a:cubicBezTo>
                    <a:pt x="13032" y="39409"/>
                    <a:pt x="12790" y="39340"/>
                    <a:pt x="12721" y="39167"/>
                  </a:cubicBezTo>
                  <a:cubicBezTo>
                    <a:pt x="12744" y="39075"/>
                    <a:pt x="12798" y="39044"/>
                    <a:pt x="12841" y="39044"/>
                  </a:cubicBezTo>
                  <a:close/>
                  <a:moveTo>
                    <a:pt x="9956" y="47981"/>
                  </a:moveTo>
                  <a:cubicBezTo>
                    <a:pt x="10094" y="48189"/>
                    <a:pt x="10128" y="48362"/>
                    <a:pt x="10094" y="48534"/>
                  </a:cubicBezTo>
                  <a:cubicBezTo>
                    <a:pt x="9990" y="48396"/>
                    <a:pt x="9887" y="48258"/>
                    <a:pt x="9956" y="47981"/>
                  </a:cubicBezTo>
                  <a:close/>
                  <a:moveTo>
                    <a:pt x="17433" y="30404"/>
                  </a:moveTo>
                  <a:cubicBezTo>
                    <a:pt x="17608" y="30404"/>
                    <a:pt x="17757" y="30542"/>
                    <a:pt x="17802" y="30768"/>
                  </a:cubicBezTo>
                  <a:cubicBezTo>
                    <a:pt x="17837" y="30975"/>
                    <a:pt x="17837" y="31217"/>
                    <a:pt x="17802" y="31425"/>
                  </a:cubicBezTo>
                  <a:cubicBezTo>
                    <a:pt x="17802" y="31598"/>
                    <a:pt x="17767" y="31770"/>
                    <a:pt x="17940" y="31874"/>
                  </a:cubicBezTo>
                  <a:cubicBezTo>
                    <a:pt x="17998" y="31909"/>
                    <a:pt x="18052" y="31924"/>
                    <a:pt x="18103" y="31924"/>
                  </a:cubicBezTo>
                  <a:cubicBezTo>
                    <a:pt x="18205" y="31924"/>
                    <a:pt x="18297" y="31863"/>
                    <a:pt x="18390" y="31770"/>
                  </a:cubicBezTo>
                  <a:cubicBezTo>
                    <a:pt x="18562" y="31632"/>
                    <a:pt x="18735" y="31528"/>
                    <a:pt x="18977" y="31494"/>
                  </a:cubicBezTo>
                  <a:cubicBezTo>
                    <a:pt x="19034" y="31478"/>
                    <a:pt x="19082" y="31469"/>
                    <a:pt x="19121" y="31469"/>
                  </a:cubicBezTo>
                  <a:cubicBezTo>
                    <a:pt x="19246" y="31469"/>
                    <a:pt x="19280" y="31559"/>
                    <a:pt x="19254" y="31770"/>
                  </a:cubicBezTo>
                  <a:lnTo>
                    <a:pt x="19185" y="32047"/>
                  </a:lnTo>
                  <a:cubicBezTo>
                    <a:pt x="19150" y="32323"/>
                    <a:pt x="19219" y="32427"/>
                    <a:pt x="19496" y="32462"/>
                  </a:cubicBezTo>
                  <a:cubicBezTo>
                    <a:pt x="19738" y="32496"/>
                    <a:pt x="20014" y="32531"/>
                    <a:pt x="20187" y="32704"/>
                  </a:cubicBezTo>
                  <a:cubicBezTo>
                    <a:pt x="20187" y="32876"/>
                    <a:pt x="20049" y="32876"/>
                    <a:pt x="19945" y="32911"/>
                  </a:cubicBezTo>
                  <a:cubicBezTo>
                    <a:pt x="19634" y="33049"/>
                    <a:pt x="19392" y="33291"/>
                    <a:pt x="19254" y="33602"/>
                  </a:cubicBezTo>
                  <a:cubicBezTo>
                    <a:pt x="19012" y="34121"/>
                    <a:pt x="18873" y="34674"/>
                    <a:pt x="18804" y="35261"/>
                  </a:cubicBezTo>
                  <a:cubicBezTo>
                    <a:pt x="18770" y="35503"/>
                    <a:pt x="18804" y="35780"/>
                    <a:pt x="18528" y="35918"/>
                  </a:cubicBezTo>
                  <a:cubicBezTo>
                    <a:pt x="18424" y="35953"/>
                    <a:pt x="18424" y="36056"/>
                    <a:pt x="18459" y="36160"/>
                  </a:cubicBezTo>
                  <a:cubicBezTo>
                    <a:pt x="18701" y="36644"/>
                    <a:pt x="18562" y="37128"/>
                    <a:pt x="18459" y="37612"/>
                  </a:cubicBezTo>
                  <a:cubicBezTo>
                    <a:pt x="18424" y="37854"/>
                    <a:pt x="18390" y="38130"/>
                    <a:pt x="18251" y="38372"/>
                  </a:cubicBezTo>
                  <a:cubicBezTo>
                    <a:pt x="18182" y="38476"/>
                    <a:pt x="18182" y="38580"/>
                    <a:pt x="18217" y="38683"/>
                  </a:cubicBezTo>
                  <a:cubicBezTo>
                    <a:pt x="18493" y="38269"/>
                    <a:pt x="18632" y="37785"/>
                    <a:pt x="18804" y="37266"/>
                  </a:cubicBezTo>
                  <a:cubicBezTo>
                    <a:pt x="18943" y="37370"/>
                    <a:pt x="18943" y="37474"/>
                    <a:pt x="18977" y="37612"/>
                  </a:cubicBezTo>
                  <a:cubicBezTo>
                    <a:pt x="19046" y="37923"/>
                    <a:pt x="19115" y="38234"/>
                    <a:pt x="19185" y="38545"/>
                  </a:cubicBezTo>
                  <a:cubicBezTo>
                    <a:pt x="19219" y="38683"/>
                    <a:pt x="19219" y="38856"/>
                    <a:pt x="19392" y="38994"/>
                  </a:cubicBezTo>
                  <a:cubicBezTo>
                    <a:pt x="19461" y="39064"/>
                    <a:pt x="19496" y="39236"/>
                    <a:pt x="19496" y="39375"/>
                  </a:cubicBezTo>
                  <a:cubicBezTo>
                    <a:pt x="19427" y="39997"/>
                    <a:pt x="19565" y="40584"/>
                    <a:pt x="19668" y="41172"/>
                  </a:cubicBezTo>
                  <a:cubicBezTo>
                    <a:pt x="19807" y="41898"/>
                    <a:pt x="19807" y="42624"/>
                    <a:pt x="19738" y="43350"/>
                  </a:cubicBezTo>
                  <a:cubicBezTo>
                    <a:pt x="19668" y="43972"/>
                    <a:pt x="19599" y="44594"/>
                    <a:pt x="19530" y="45216"/>
                  </a:cubicBezTo>
                  <a:cubicBezTo>
                    <a:pt x="19530" y="45320"/>
                    <a:pt x="19565" y="45424"/>
                    <a:pt x="19461" y="45527"/>
                  </a:cubicBezTo>
                  <a:cubicBezTo>
                    <a:pt x="19219" y="45804"/>
                    <a:pt x="19219" y="46149"/>
                    <a:pt x="19185" y="46495"/>
                  </a:cubicBezTo>
                  <a:cubicBezTo>
                    <a:pt x="19150" y="46806"/>
                    <a:pt x="19185" y="47083"/>
                    <a:pt x="18943" y="47359"/>
                  </a:cubicBezTo>
                  <a:cubicBezTo>
                    <a:pt x="18770" y="47567"/>
                    <a:pt x="18804" y="47878"/>
                    <a:pt x="18770" y="48120"/>
                  </a:cubicBezTo>
                  <a:cubicBezTo>
                    <a:pt x="18735" y="48396"/>
                    <a:pt x="18701" y="48673"/>
                    <a:pt x="18666" y="48984"/>
                  </a:cubicBezTo>
                  <a:cubicBezTo>
                    <a:pt x="18390" y="48880"/>
                    <a:pt x="18320" y="48776"/>
                    <a:pt x="18355" y="48465"/>
                  </a:cubicBezTo>
                  <a:cubicBezTo>
                    <a:pt x="18355" y="48189"/>
                    <a:pt x="18390" y="47912"/>
                    <a:pt x="18493" y="47601"/>
                  </a:cubicBezTo>
                  <a:cubicBezTo>
                    <a:pt x="18770" y="46564"/>
                    <a:pt x="18943" y="45493"/>
                    <a:pt x="19185" y="44421"/>
                  </a:cubicBezTo>
                  <a:cubicBezTo>
                    <a:pt x="19288" y="43937"/>
                    <a:pt x="19323" y="43419"/>
                    <a:pt x="19357" y="42900"/>
                  </a:cubicBezTo>
                  <a:cubicBezTo>
                    <a:pt x="19357" y="42762"/>
                    <a:pt x="19392" y="42624"/>
                    <a:pt x="19392" y="42451"/>
                  </a:cubicBezTo>
                  <a:cubicBezTo>
                    <a:pt x="19427" y="41829"/>
                    <a:pt x="19565" y="41207"/>
                    <a:pt x="19392" y="40584"/>
                  </a:cubicBezTo>
                  <a:cubicBezTo>
                    <a:pt x="19357" y="40481"/>
                    <a:pt x="19392" y="40343"/>
                    <a:pt x="19392" y="40204"/>
                  </a:cubicBezTo>
                  <a:lnTo>
                    <a:pt x="19392" y="40204"/>
                  </a:lnTo>
                  <a:cubicBezTo>
                    <a:pt x="19219" y="40343"/>
                    <a:pt x="19254" y="40481"/>
                    <a:pt x="19254" y="40619"/>
                  </a:cubicBezTo>
                  <a:cubicBezTo>
                    <a:pt x="19254" y="41932"/>
                    <a:pt x="19185" y="43211"/>
                    <a:pt x="18943" y="44490"/>
                  </a:cubicBezTo>
                  <a:cubicBezTo>
                    <a:pt x="18839" y="45043"/>
                    <a:pt x="18735" y="45596"/>
                    <a:pt x="18666" y="46149"/>
                  </a:cubicBezTo>
                  <a:cubicBezTo>
                    <a:pt x="18597" y="46599"/>
                    <a:pt x="18390" y="47014"/>
                    <a:pt x="18320" y="47463"/>
                  </a:cubicBezTo>
                  <a:cubicBezTo>
                    <a:pt x="18286" y="47809"/>
                    <a:pt x="18251" y="48154"/>
                    <a:pt x="18217" y="48500"/>
                  </a:cubicBezTo>
                  <a:cubicBezTo>
                    <a:pt x="17975" y="48431"/>
                    <a:pt x="17871" y="48258"/>
                    <a:pt x="17767" y="48085"/>
                  </a:cubicBezTo>
                  <a:cubicBezTo>
                    <a:pt x="17491" y="47670"/>
                    <a:pt x="17214" y="47186"/>
                    <a:pt x="16972" y="46737"/>
                  </a:cubicBezTo>
                  <a:cubicBezTo>
                    <a:pt x="16765" y="46322"/>
                    <a:pt x="16592" y="45873"/>
                    <a:pt x="16765" y="45389"/>
                  </a:cubicBezTo>
                  <a:cubicBezTo>
                    <a:pt x="16765" y="45320"/>
                    <a:pt x="16800" y="45216"/>
                    <a:pt x="16765" y="45147"/>
                  </a:cubicBezTo>
                  <a:cubicBezTo>
                    <a:pt x="16523" y="44698"/>
                    <a:pt x="16558" y="44145"/>
                    <a:pt x="16281" y="43695"/>
                  </a:cubicBezTo>
                  <a:cubicBezTo>
                    <a:pt x="16247" y="43661"/>
                    <a:pt x="16212" y="43592"/>
                    <a:pt x="16212" y="43557"/>
                  </a:cubicBezTo>
                  <a:cubicBezTo>
                    <a:pt x="16185" y="43421"/>
                    <a:pt x="16222" y="43328"/>
                    <a:pt x="16323" y="43328"/>
                  </a:cubicBezTo>
                  <a:cubicBezTo>
                    <a:pt x="16350" y="43328"/>
                    <a:pt x="16382" y="43335"/>
                    <a:pt x="16419" y="43350"/>
                  </a:cubicBezTo>
                  <a:cubicBezTo>
                    <a:pt x="16465" y="43365"/>
                    <a:pt x="16504" y="43372"/>
                    <a:pt x="16537" y="43372"/>
                  </a:cubicBezTo>
                  <a:cubicBezTo>
                    <a:pt x="16655" y="43372"/>
                    <a:pt x="16703" y="43285"/>
                    <a:pt x="16730" y="43177"/>
                  </a:cubicBezTo>
                  <a:cubicBezTo>
                    <a:pt x="16765" y="43004"/>
                    <a:pt x="16765" y="42831"/>
                    <a:pt x="16765" y="42658"/>
                  </a:cubicBezTo>
                  <a:lnTo>
                    <a:pt x="16765" y="42658"/>
                  </a:lnTo>
                  <a:cubicBezTo>
                    <a:pt x="16730" y="42727"/>
                    <a:pt x="16661" y="42762"/>
                    <a:pt x="16592" y="42831"/>
                  </a:cubicBezTo>
                  <a:cubicBezTo>
                    <a:pt x="16488" y="42486"/>
                    <a:pt x="16592" y="42209"/>
                    <a:pt x="16661" y="41898"/>
                  </a:cubicBezTo>
                  <a:cubicBezTo>
                    <a:pt x="16765" y="41276"/>
                    <a:pt x="16834" y="40654"/>
                    <a:pt x="16938" y="40031"/>
                  </a:cubicBezTo>
                  <a:cubicBezTo>
                    <a:pt x="16938" y="39928"/>
                    <a:pt x="16903" y="39859"/>
                    <a:pt x="17042" y="39789"/>
                  </a:cubicBezTo>
                  <a:lnTo>
                    <a:pt x="17042" y="39789"/>
                  </a:lnTo>
                  <a:cubicBezTo>
                    <a:pt x="17145" y="40515"/>
                    <a:pt x="16972" y="41172"/>
                    <a:pt x="16938" y="41863"/>
                  </a:cubicBezTo>
                  <a:cubicBezTo>
                    <a:pt x="17111" y="41518"/>
                    <a:pt x="17180" y="41103"/>
                    <a:pt x="17180" y="40723"/>
                  </a:cubicBezTo>
                  <a:cubicBezTo>
                    <a:pt x="17214" y="40204"/>
                    <a:pt x="17318" y="39651"/>
                    <a:pt x="17283" y="39133"/>
                  </a:cubicBezTo>
                  <a:cubicBezTo>
                    <a:pt x="17283" y="38994"/>
                    <a:pt x="17318" y="38925"/>
                    <a:pt x="17456" y="38891"/>
                  </a:cubicBezTo>
                  <a:cubicBezTo>
                    <a:pt x="17802" y="38787"/>
                    <a:pt x="17837" y="38683"/>
                    <a:pt x="17906" y="38269"/>
                  </a:cubicBezTo>
                  <a:cubicBezTo>
                    <a:pt x="17733" y="38269"/>
                    <a:pt x="17733" y="38441"/>
                    <a:pt x="17629" y="38511"/>
                  </a:cubicBezTo>
                  <a:cubicBezTo>
                    <a:pt x="17573" y="38539"/>
                    <a:pt x="17495" y="38589"/>
                    <a:pt x="17430" y="38589"/>
                  </a:cubicBezTo>
                  <a:cubicBezTo>
                    <a:pt x="17415" y="38589"/>
                    <a:pt x="17400" y="38586"/>
                    <a:pt x="17387" y="38580"/>
                  </a:cubicBezTo>
                  <a:cubicBezTo>
                    <a:pt x="17283" y="38511"/>
                    <a:pt x="17318" y="38407"/>
                    <a:pt x="17353" y="38303"/>
                  </a:cubicBezTo>
                  <a:cubicBezTo>
                    <a:pt x="17595" y="37612"/>
                    <a:pt x="17698" y="36851"/>
                    <a:pt x="17906" y="36126"/>
                  </a:cubicBezTo>
                  <a:lnTo>
                    <a:pt x="17906" y="36126"/>
                  </a:lnTo>
                  <a:cubicBezTo>
                    <a:pt x="17664" y="36506"/>
                    <a:pt x="17595" y="36990"/>
                    <a:pt x="17422" y="37404"/>
                  </a:cubicBezTo>
                  <a:cubicBezTo>
                    <a:pt x="17249" y="37197"/>
                    <a:pt x="17180" y="36990"/>
                    <a:pt x="17214" y="36748"/>
                  </a:cubicBezTo>
                  <a:cubicBezTo>
                    <a:pt x="17249" y="36540"/>
                    <a:pt x="17249" y="36298"/>
                    <a:pt x="17283" y="36056"/>
                  </a:cubicBezTo>
                  <a:cubicBezTo>
                    <a:pt x="17387" y="35745"/>
                    <a:pt x="17249" y="35469"/>
                    <a:pt x="17249" y="35158"/>
                  </a:cubicBezTo>
                  <a:lnTo>
                    <a:pt x="17180" y="35123"/>
                  </a:lnTo>
                  <a:lnTo>
                    <a:pt x="17180" y="35123"/>
                  </a:lnTo>
                  <a:cubicBezTo>
                    <a:pt x="17249" y="35676"/>
                    <a:pt x="17145" y="36160"/>
                    <a:pt x="16938" y="36644"/>
                  </a:cubicBezTo>
                  <a:cubicBezTo>
                    <a:pt x="16834" y="36886"/>
                    <a:pt x="16834" y="37163"/>
                    <a:pt x="16834" y="37404"/>
                  </a:cubicBezTo>
                  <a:cubicBezTo>
                    <a:pt x="16869" y="37681"/>
                    <a:pt x="16869" y="37923"/>
                    <a:pt x="16903" y="38199"/>
                  </a:cubicBezTo>
                  <a:cubicBezTo>
                    <a:pt x="16903" y="38269"/>
                    <a:pt x="16903" y="38303"/>
                    <a:pt x="16800" y="38338"/>
                  </a:cubicBezTo>
                  <a:cubicBezTo>
                    <a:pt x="16765" y="38338"/>
                    <a:pt x="16730" y="38269"/>
                    <a:pt x="16696" y="38234"/>
                  </a:cubicBezTo>
                  <a:cubicBezTo>
                    <a:pt x="16696" y="38165"/>
                    <a:pt x="16696" y="38096"/>
                    <a:pt x="16696" y="38027"/>
                  </a:cubicBezTo>
                  <a:cubicBezTo>
                    <a:pt x="16696" y="37888"/>
                    <a:pt x="16661" y="37750"/>
                    <a:pt x="16488" y="37646"/>
                  </a:cubicBezTo>
                  <a:cubicBezTo>
                    <a:pt x="16247" y="37543"/>
                    <a:pt x="16247" y="37232"/>
                    <a:pt x="16212" y="36990"/>
                  </a:cubicBezTo>
                  <a:cubicBezTo>
                    <a:pt x="16005" y="36056"/>
                    <a:pt x="16039" y="35123"/>
                    <a:pt x="16108" y="34190"/>
                  </a:cubicBezTo>
                  <a:cubicBezTo>
                    <a:pt x="16143" y="33637"/>
                    <a:pt x="16281" y="33118"/>
                    <a:pt x="16281" y="32565"/>
                  </a:cubicBezTo>
                  <a:cubicBezTo>
                    <a:pt x="16316" y="32220"/>
                    <a:pt x="16488" y="31874"/>
                    <a:pt x="16661" y="31528"/>
                  </a:cubicBezTo>
                  <a:cubicBezTo>
                    <a:pt x="16834" y="31805"/>
                    <a:pt x="16834" y="32116"/>
                    <a:pt x="16972" y="32358"/>
                  </a:cubicBezTo>
                  <a:cubicBezTo>
                    <a:pt x="17076" y="32047"/>
                    <a:pt x="16938" y="31770"/>
                    <a:pt x="16834" y="31494"/>
                  </a:cubicBezTo>
                  <a:cubicBezTo>
                    <a:pt x="16696" y="31044"/>
                    <a:pt x="16765" y="30803"/>
                    <a:pt x="17145" y="30526"/>
                  </a:cubicBezTo>
                  <a:cubicBezTo>
                    <a:pt x="17241" y="30442"/>
                    <a:pt x="17340" y="30404"/>
                    <a:pt x="17433" y="30404"/>
                  </a:cubicBezTo>
                  <a:close/>
                  <a:moveTo>
                    <a:pt x="15099" y="21809"/>
                  </a:moveTo>
                  <a:cubicBezTo>
                    <a:pt x="15197" y="21809"/>
                    <a:pt x="15330" y="21876"/>
                    <a:pt x="15555" y="21988"/>
                  </a:cubicBezTo>
                  <a:cubicBezTo>
                    <a:pt x="16039" y="22230"/>
                    <a:pt x="16419" y="22645"/>
                    <a:pt x="16834" y="22922"/>
                  </a:cubicBezTo>
                  <a:cubicBezTo>
                    <a:pt x="17214" y="23198"/>
                    <a:pt x="17560" y="23509"/>
                    <a:pt x="17940" y="23682"/>
                  </a:cubicBezTo>
                  <a:cubicBezTo>
                    <a:pt x="18632" y="23993"/>
                    <a:pt x="19323" y="24373"/>
                    <a:pt x="20083" y="24408"/>
                  </a:cubicBezTo>
                  <a:cubicBezTo>
                    <a:pt x="20249" y="24408"/>
                    <a:pt x="20415" y="24452"/>
                    <a:pt x="20563" y="24452"/>
                  </a:cubicBezTo>
                  <a:cubicBezTo>
                    <a:pt x="20600" y="24452"/>
                    <a:pt x="20636" y="24449"/>
                    <a:pt x="20671" y="24443"/>
                  </a:cubicBezTo>
                  <a:cubicBezTo>
                    <a:pt x="20844" y="24443"/>
                    <a:pt x="20982" y="24408"/>
                    <a:pt x="21051" y="24235"/>
                  </a:cubicBezTo>
                  <a:cubicBezTo>
                    <a:pt x="21082" y="24144"/>
                    <a:pt x="21126" y="24113"/>
                    <a:pt x="21174" y="24113"/>
                  </a:cubicBezTo>
                  <a:cubicBezTo>
                    <a:pt x="21236" y="24113"/>
                    <a:pt x="21304" y="24162"/>
                    <a:pt x="21362" y="24201"/>
                  </a:cubicBezTo>
                  <a:cubicBezTo>
                    <a:pt x="21466" y="24270"/>
                    <a:pt x="21535" y="24373"/>
                    <a:pt x="21604" y="24477"/>
                  </a:cubicBezTo>
                  <a:cubicBezTo>
                    <a:pt x="21742" y="24650"/>
                    <a:pt x="21881" y="24823"/>
                    <a:pt x="22088" y="24892"/>
                  </a:cubicBezTo>
                  <a:cubicBezTo>
                    <a:pt x="22330" y="24961"/>
                    <a:pt x="22330" y="25099"/>
                    <a:pt x="22365" y="25307"/>
                  </a:cubicBezTo>
                  <a:cubicBezTo>
                    <a:pt x="22537" y="26275"/>
                    <a:pt x="22537" y="27242"/>
                    <a:pt x="22503" y="28245"/>
                  </a:cubicBezTo>
                  <a:cubicBezTo>
                    <a:pt x="22468" y="29627"/>
                    <a:pt x="22503" y="30975"/>
                    <a:pt x="22779" y="32323"/>
                  </a:cubicBezTo>
                  <a:cubicBezTo>
                    <a:pt x="22848" y="32669"/>
                    <a:pt x="22745" y="32946"/>
                    <a:pt x="22710" y="33291"/>
                  </a:cubicBezTo>
                  <a:cubicBezTo>
                    <a:pt x="22641" y="33948"/>
                    <a:pt x="22641" y="34605"/>
                    <a:pt x="22503" y="35261"/>
                  </a:cubicBezTo>
                  <a:cubicBezTo>
                    <a:pt x="22295" y="36575"/>
                    <a:pt x="22192" y="37888"/>
                    <a:pt x="21881" y="39167"/>
                  </a:cubicBezTo>
                  <a:cubicBezTo>
                    <a:pt x="21846" y="39236"/>
                    <a:pt x="21846" y="39306"/>
                    <a:pt x="21881" y="39375"/>
                  </a:cubicBezTo>
                  <a:cubicBezTo>
                    <a:pt x="21950" y="39789"/>
                    <a:pt x="21915" y="40170"/>
                    <a:pt x="21673" y="40515"/>
                  </a:cubicBezTo>
                  <a:cubicBezTo>
                    <a:pt x="21673" y="40550"/>
                    <a:pt x="21639" y="40584"/>
                    <a:pt x="21639" y="40619"/>
                  </a:cubicBezTo>
                  <a:cubicBezTo>
                    <a:pt x="21777" y="40861"/>
                    <a:pt x="21639" y="41068"/>
                    <a:pt x="21570" y="41310"/>
                  </a:cubicBezTo>
                  <a:cubicBezTo>
                    <a:pt x="21500" y="41552"/>
                    <a:pt x="21466" y="41829"/>
                    <a:pt x="21431" y="42071"/>
                  </a:cubicBezTo>
                  <a:cubicBezTo>
                    <a:pt x="21397" y="42555"/>
                    <a:pt x="21258" y="43004"/>
                    <a:pt x="21155" y="43488"/>
                  </a:cubicBezTo>
                  <a:cubicBezTo>
                    <a:pt x="20947" y="44283"/>
                    <a:pt x="20844" y="45112"/>
                    <a:pt x="20567" y="45907"/>
                  </a:cubicBezTo>
                  <a:cubicBezTo>
                    <a:pt x="20429" y="46357"/>
                    <a:pt x="20291" y="46841"/>
                    <a:pt x="20152" y="47290"/>
                  </a:cubicBezTo>
                  <a:cubicBezTo>
                    <a:pt x="19910" y="48120"/>
                    <a:pt x="19634" y="48949"/>
                    <a:pt x="19392" y="49779"/>
                  </a:cubicBezTo>
                  <a:cubicBezTo>
                    <a:pt x="19357" y="49848"/>
                    <a:pt x="19357" y="49917"/>
                    <a:pt x="19288" y="49986"/>
                  </a:cubicBezTo>
                  <a:cubicBezTo>
                    <a:pt x="18977" y="49710"/>
                    <a:pt x="18873" y="49399"/>
                    <a:pt x="18943" y="48984"/>
                  </a:cubicBezTo>
                  <a:cubicBezTo>
                    <a:pt x="19012" y="48707"/>
                    <a:pt x="19046" y="48431"/>
                    <a:pt x="19081" y="48120"/>
                  </a:cubicBezTo>
                  <a:cubicBezTo>
                    <a:pt x="19115" y="48016"/>
                    <a:pt x="19115" y="47878"/>
                    <a:pt x="19185" y="47774"/>
                  </a:cubicBezTo>
                  <a:cubicBezTo>
                    <a:pt x="19392" y="47567"/>
                    <a:pt x="19427" y="47290"/>
                    <a:pt x="19461" y="47014"/>
                  </a:cubicBezTo>
                  <a:cubicBezTo>
                    <a:pt x="19599" y="45873"/>
                    <a:pt x="19772" y="44698"/>
                    <a:pt x="19910" y="43557"/>
                  </a:cubicBezTo>
                  <a:cubicBezTo>
                    <a:pt x="20083" y="42555"/>
                    <a:pt x="19980" y="41518"/>
                    <a:pt x="19772" y="40515"/>
                  </a:cubicBezTo>
                  <a:cubicBezTo>
                    <a:pt x="19738" y="40204"/>
                    <a:pt x="19668" y="39859"/>
                    <a:pt x="19668" y="39548"/>
                  </a:cubicBezTo>
                  <a:cubicBezTo>
                    <a:pt x="19668" y="38856"/>
                    <a:pt x="19530" y="38165"/>
                    <a:pt x="19254" y="37577"/>
                  </a:cubicBezTo>
                  <a:cubicBezTo>
                    <a:pt x="18908" y="36851"/>
                    <a:pt x="18908" y="36126"/>
                    <a:pt x="19046" y="35400"/>
                  </a:cubicBezTo>
                  <a:cubicBezTo>
                    <a:pt x="19115" y="35158"/>
                    <a:pt x="19150" y="34881"/>
                    <a:pt x="19185" y="34639"/>
                  </a:cubicBezTo>
                  <a:cubicBezTo>
                    <a:pt x="19185" y="34155"/>
                    <a:pt x="19427" y="33775"/>
                    <a:pt x="19668" y="33395"/>
                  </a:cubicBezTo>
                  <a:cubicBezTo>
                    <a:pt x="19807" y="33257"/>
                    <a:pt x="19945" y="33118"/>
                    <a:pt x="20152" y="33049"/>
                  </a:cubicBezTo>
                  <a:cubicBezTo>
                    <a:pt x="20291" y="33015"/>
                    <a:pt x="20429" y="32946"/>
                    <a:pt x="20533" y="32876"/>
                  </a:cubicBezTo>
                  <a:cubicBezTo>
                    <a:pt x="20636" y="32842"/>
                    <a:pt x="20705" y="32773"/>
                    <a:pt x="20671" y="32669"/>
                  </a:cubicBezTo>
                  <a:cubicBezTo>
                    <a:pt x="20533" y="32427"/>
                    <a:pt x="20671" y="32289"/>
                    <a:pt x="20775" y="32116"/>
                  </a:cubicBezTo>
                  <a:cubicBezTo>
                    <a:pt x="20947" y="31839"/>
                    <a:pt x="21086" y="31563"/>
                    <a:pt x="21051" y="31217"/>
                  </a:cubicBezTo>
                  <a:cubicBezTo>
                    <a:pt x="21051" y="31044"/>
                    <a:pt x="21017" y="30872"/>
                    <a:pt x="20878" y="30803"/>
                  </a:cubicBezTo>
                  <a:cubicBezTo>
                    <a:pt x="20567" y="30630"/>
                    <a:pt x="20533" y="30319"/>
                    <a:pt x="20463" y="30042"/>
                  </a:cubicBezTo>
                  <a:cubicBezTo>
                    <a:pt x="20222" y="29247"/>
                    <a:pt x="19980" y="29040"/>
                    <a:pt x="19150" y="29005"/>
                  </a:cubicBezTo>
                  <a:cubicBezTo>
                    <a:pt x="18977" y="28971"/>
                    <a:pt x="18804" y="28971"/>
                    <a:pt x="18632" y="28901"/>
                  </a:cubicBezTo>
                  <a:cubicBezTo>
                    <a:pt x="18578" y="28884"/>
                    <a:pt x="18527" y="28875"/>
                    <a:pt x="18478" y="28875"/>
                  </a:cubicBezTo>
                  <a:cubicBezTo>
                    <a:pt x="18337" y="28875"/>
                    <a:pt x="18216" y="28946"/>
                    <a:pt x="18113" y="29074"/>
                  </a:cubicBezTo>
                  <a:cubicBezTo>
                    <a:pt x="17969" y="29200"/>
                    <a:pt x="17882" y="29260"/>
                    <a:pt x="17792" y="29260"/>
                  </a:cubicBezTo>
                  <a:cubicBezTo>
                    <a:pt x="17709" y="29260"/>
                    <a:pt x="17624" y="29209"/>
                    <a:pt x="17491" y="29109"/>
                  </a:cubicBezTo>
                  <a:cubicBezTo>
                    <a:pt x="17318" y="28971"/>
                    <a:pt x="17042" y="28901"/>
                    <a:pt x="17076" y="28590"/>
                  </a:cubicBezTo>
                  <a:cubicBezTo>
                    <a:pt x="17076" y="28556"/>
                    <a:pt x="16972" y="28521"/>
                    <a:pt x="16938" y="28521"/>
                  </a:cubicBezTo>
                  <a:cubicBezTo>
                    <a:pt x="16454" y="28418"/>
                    <a:pt x="16005" y="28141"/>
                    <a:pt x="15486" y="28106"/>
                  </a:cubicBezTo>
                  <a:cubicBezTo>
                    <a:pt x="15106" y="28072"/>
                    <a:pt x="15037" y="27795"/>
                    <a:pt x="15002" y="27450"/>
                  </a:cubicBezTo>
                  <a:lnTo>
                    <a:pt x="15002" y="27450"/>
                  </a:lnTo>
                  <a:cubicBezTo>
                    <a:pt x="15279" y="27484"/>
                    <a:pt x="15521" y="27623"/>
                    <a:pt x="15763" y="27726"/>
                  </a:cubicBezTo>
                  <a:cubicBezTo>
                    <a:pt x="15846" y="27754"/>
                    <a:pt x="15908" y="27805"/>
                    <a:pt x="15983" y="27805"/>
                  </a:cubicBezTo>
                  <a:cubicBezTo>
                    <a:pt x="16001" y="27805"/>
                    <a:pt x="16019" y="27802"/>
                    <a:pt x="16039" y="27795"/>
                  </a:cubicBezTo>
                  <a:cubicBezTo>
                    <a:pt x="15797" y="27623"/>
                    <a:pt x="15521" y="27519"/>
                    <a:pt x="15244" y="27311"/>
                  </a:cubicBezTo>
                  <a:cubicBezTo>
                    <a:pt x="15406" y="27273"/>
                    <a:pt x="15563" y="27258"/>
                    <a:pt x="15715" y="27258"/>
                  </a:cubicBezTo>
                  <a:cubicBezTo>
                    <a:pt x="16177" y="27258"/>
                    <a:pt x="16602" y="27391"/>
                    <a:pt x="17022" y="27391"/>
                  </a:cubicBezTo>
                  <a:cubicBezTo>
                    <a:pt x="17086" y="27391"/>
                    <a:pt x="17150" y="27388"/>
                    <a:pt x="17214" y="27381"/>
                  </a:cubicBezTo>
                  <a:cubicBezTo>
                    <a:pt x="16938" y="27173"/>
                    <a:pt x="16558" y="27311"/>
                    <a:pt x="16247" y="27070"/>
                  </a:cubicBezTo>
                  <a:cubicBezTo>
                    <a:pt x="16523" y="26862"/>
                    <a:pt x="16938" y="26966"/>
                    <a:pt x="17249" y="26586"/>
                  </a:cubicBezTo>
                  <a:lnTo>
                    <a:pt x="17249" y="26586"/>
                  </a:lnTo>
                  <a:cubicBezTo>
                    <a:pt x="16765" y="26724"/>
                    <a:pt x="16385" y="26793"/>
                    <a:pt x="16005" y="26828"/>
                  </a:cubicBezTo>
                  <a:cubicBezTo>
                    <a:pt x="15915" y="26841"/>
                    <a:pt x="15826" y="26847"/>
                    <a:pt x="15739" y="26847"/>
                  </a:cubicBezTo>
                  <a:cubicBezTo>
                    <a:pt x="15388" y="26847"/>
                    <a:pt x="15051" y="26758"/>
                    <a:pt x="14691" y="26758"/>
                  </a:cubicBezTo>
                  <a:cubicBezTo>
                    <a:pt x="14587" y="26758"/>
                    <a:pt x="14345" y="26447"/>
                    <a:pt x="14380" y="26344"/>
                  </a:cubicBezTo>
                  <a:cubicBezTo>
                    <a:pt x="14380" y="26240"/>
                    <a:pt x="14449" y="26240"/>
                    <a:pt x="14484" y="26205"/>
                  </a:cubicBezTo>
                  <a:cubicBezTo>
                    <a:pt x="14691" y="26102"/>
                    <a:pt x="14933" y="26067"/>
                    <a:pt x="15140" y="25998"/>
                  </a:cubicBezTo>
                  <a:cubicBezTo>
                    <a:pt x="15624" y="25894"/>
                    <a:pt x="16074" y="25756"/>
                    <a:pt x="16523" y="25549"/>
                  </a:cubicBezTo>
                  <a:cubicBezTo>
                    <a:pt x="16463" y="25538"/>
                    <a:pt x="16403" y="25533"/>
                    <a:pt x="16344" y="25533"/>
                  </a:cubicBezTo>
                  <a:cubicBezTo>
                    <a:pt x="16032" y="25533"/>
                    <a:pt x="15737" y="25669"/>
                    <a:pt x="15417" y="25756"/>
                  </a:cubicBezTo>
                  <a:cubicBezTo>
                    <a:pt x="15071" y="25825"/>
                    <a:pt x="14691" y="25929"/>
                    <a:pt x="14311" y="26033"/>
                  </a:cubicBezTo>
                  <a:cubicBezTo>
                    <a:pt x="14311" y="25929"/>
                    <a:pt x="14415" y="25894"/>
                    <a:pt x="14449" y="25860"/>
                  </a:cubicBezTo>
                  <a:cubicBezTo>
                    <a:pt x="14691" y="25687"/>
                    <a:pt x="15002" y="25618"/>
                    <a:pt x="15210" y="25376"/>
                  </a:cubicBezTo>
                  <a:cubicBezTo>
                    <a:pt x="15244" y="25341"/>
                    <a:pt x="15296" y="25333"/>
                    <a:pt x="15352" y="25333"/>
                  </a:cubicBezTo>
                  <a:cubicBezTo>
                    <a:pt x="15408" y="25333"/>
                    <a:pt x="15469" y="25341"/>
                    <a:pt x="15521" y="25341"/>
                  </a:cubicBezTo>
                  <a:cubicBezTo>
                    <a:pt x="15693" y="25376"/>
                    <a:pt x="15832" y="25376"/>
                    <a:pt x="16005" y="25410"/>
                  </a:cubicBezTo>
                  <a:cubicBezTo>
                    <a:pt x="16108" y="25203"/>
                    <a:pt x="15521" y="25341"/>
                    <a:pt x="16005" y="24961"/>
                  </a:cubicBezTo>
                  <a:lnTo>
                    <a:pt x="16005" y="24961"/>
                  </a:lnTo>
                  <a:cubicBezTo>
                    <a:pt x="15555" y="25099"/>
                    <a:pt x="15279" y="25203"/>
                    <a:pt x="14933" y="25203"/>
                  </a:cubicBezTo>
                  <a:cubicBezTo>
                    <a:pt x="15210" y="24857"/>
                    <a:pt x="15624" y="24754"/>
                    <a:pt x="15901" y="24512"/>
                  </a:cubicBezTo>
                  <a:lnTo>
                    <a:pt x="15901" y="24512"/>
                  </a:lnTo>
                  <a:cubicBezTo>
                    <a:pt x="15452" y="24615"/>
                    <a:pt x="15037" y="24892"/>
                    <a:pt x="14587" y="25134"/>
                  </a:cubicBezTo>
                  <a:cubicBezTo>
                    <a:pt x="14622" y="24823"/>
                    <a:pt x="14933" y="24788"/>
                    <a:pt x="14968" y="24546"/>
                  </a:cubicBezTo>
                  <a:lnTo>
                    <a:pt x="14968" y="24546"/>
                  </a:lnTo>
                  <a:cubicBezTo>
                    <a:pt x="14829" y="24581"/>
                    <a:pt x="14760" y="24685"/>
                    <a:pt x="14657" y="24754"/>
                  </a:cubicBezTo>
                  <a:cubicBezTo>
                    <a:pt x="14276" y="25134"/>
                    <a:pt x="13862" y="25445"/>
                    <a:pt x="13378" y="25652"/>
                  </a:cubicBezTo>
                  <a:cubicBezTo>
                    <a:pt x="13170" y="25721"/>
                    <a:pt x="12997" y="25825"/>
                    <a:pt x="12755" y="25963"/>
                  </a:cubicBezTo>
                  <a:cubicBezTo>
                    <a:pt x="12894" y="25549"/>
                    <a:pt x="13136" y="25272"/>
                    <a:pt x="13378" y="25030"/>
                  </a:cubicBezTo>
                  <a:cubicBezTo>
                    <a:pt x="13689" y="24754"/>
                    <a:pt x="14000" y="24512"/>
                    <a:pt x="14311" y="24235"/>
                  </a:cubicBezTo>
                  <a:cubicBezTo>
                    <a:pt x="14242" y="24166"/>
                    <a:pt x="14242" y="24097"/>
                    <a:pt x="14311" y="24062"/>
                  </a:cubicBezTo>
                  <a:cubicBezTo>
                    <a:pt x="14415" y="23959"/>
                    <a:pt x="14553" y="23820"/>
                    <a:pt x="14657" y="23717"/>
                  </a:cubicBezTo>
                  <a:cubicBezTo>
                    <a:pt x="14760" y="23648"/>
                    <a:pt x="14829" y="23578"/>
                    <a:pt x="14864" y="23475"/>
                  </a:cubicBezTo>
                  <a:lnTo>
                    <a:pt x="14864" y="23475"/>
                  </a:lnTo>
                  <a:cubicBezTo>
                    <a:pt x="14484" y="23751"/>
                    <a:pt x="14103" y="23993"/>
                    <a:pt x="13792" y="24339"/>
                  </a:cubicBezTo>
                  <a:cubicBezTo>
                    <a:pt x="13758" y="24373"/>
                    <a:pt x="13723" y="24373"/>
                    <a:pt x="13723" y="24373"/>
                  </a:cubicBezTo>
                  <a:cubicBezTo>
                    <a:pt x="13378" y="24373"/>
                    <a:pt x="13308" y="24685"/>
                    <a:pt x="13170" y="24892"/>
                  </a:cubicBezTo>
                  <a:cubicBezTo>
                    <a:pt x="12963" y="25168"/>
                    <a:pt x="12686" y="25376"/>
                    <a:pt x="12444" y="25583"/>
                  </a:cubicBezTo>
                  <a:cubicBezTo>
                    <a:pt x="12410" y="25549"/>
                    <a:pt x="12375" y="25514"/>
                    <a:pt x="12375" y="25514"/>
                  </a:cubicBezTo>
                  <a:cubicBezTo>
                    <a:pt x="12513" y="24996"/>
                    <a:pt x="12617" y="24477"/>
                    <a:pt x="12963" y="24028"/>
                  </a:cubicBezTo>
                  <a:lnTo>
                    <a:pt x="12997" y="24028"/>
                  </a:lnTo>
                  <a:cubicBezTo>
                    <a:pt x="13308" y="23648"/>
                    <a:pt x="13585" y="23267"/>
                    <a:pt x="13862" y="22887"/>
                  </a:cubicBezTo>
                  <a:cubicBezTo>
                    <a:pt x="13931" y="22818"/>
                    <a:pt x="14000" y="22714"/>
                    <a:pt x="13862" y="22645"/>
                  </a:cubicBezTo>
                  <a:cubicBezTo>
                    <a:pt x="13965" y="22645"/>
                    <a:pt x="14069" y="22680"/>
                    <a:pt x="14138" y="22680"/>
                  </a:cubicBezTo>
                  <a:cubicBezTo>
                    <a:pt x="14449" y="22680"/>
                    <a:pt x="14622" y="22541"/>
                    <a:pt x="14726" y="22300"/>
                  </a:cubicBezTo>
                  <a:cubicBezTo>
                    <a:pt x="14890" y="21951"/>
                    <a:pt x="14956" y="21809"/>
                    <a:pt x="15099" y="21809"/>
                  </a:cubicBezTo>
                  <a:close/>
                  <a:moveTo>
                    <a:pt x="36333" y="40294"/>
                  </a:moveTo>
                  <a:cubicBezTo>
                    <a:pt x="36381" y="40294"/>
                    <a:pt x="36429" y="40320"/>
                    <a:pt x="36467" y="40377"/>
                  </a:cubicBezTo>
                  <a:cubicBezTo>
                    <a:pt x="36536" y="40446"/>
                    <a:pt x="36433" y="40515"/>
                    <a:pt x="36363" y="40550"/>
                  </a:cubicBezTo>
                  <a:cubicBezTo>
                    <a:pt x="35810" y="41034"/>
                    <a:pt x="35188" y="41379"/>
                    <a:pt x="34566" y="41760"/>
                  </a:cubicBezTo>
                  <a:cubicBezTo>
                    <a:pt x="33253" y="42520"/>
                    <a:pt x="31905" y="43246"/>
                    <a:pt x="30556" y="44006"/>
                  </a:cubicBezTo>
                  <a:cubicBezTo>
                    <a:pt x="30073" y="44248"/>
                    <a:pt x="29589" y="44490"/>
                    <a:pt x="29208" y="44905"/>
                  </a:cubicBezTo>
                  <a:cubicBezTo>
                    <a:pt x="29163" y="44973"/>
                    <a:pt x="29103" y="45056"/>
                    <a:pt x="29018" y="45056"/>
                  </a:cubicBezTo>
                  <a:cubicBezTo>
                    <a:pt x="28973" y="45056"/>
                    <a:pt x="28922" y="45034"/>
                    <a:pt x="28863" y="44974"/>
                  </a:cubicBezTo>
                  <a:cubicBezTo>
                    <a:pt x="28853" y="44969"/>
                    <a:pt x="28843" y="44967"/>
                    <a:pt x="28834" y="44967"/>
                  </a:cubicBezTo>
                  <a:cubicBezTo>
                    <a:pt x="28775" y="44967"/>
                    <a:pt x="28720" y="45048"/>
                    <a:pt x="28690" y="45078"/>
                  </a:cubicBezTo>
                  <a:cubicBezTo>
                    <a:pt x="28379" y="45458"/>
                    <a:pt x="28068" y="45838"/>
                    <a:pt x="27757" y="46219"/>
                  </a:cubicBezTo>
                  <a:cubicBezTo>
                    <a:pt x="27480" y="46564"/>
                    <a:pt x="27411" y="46979"/>
                    <a:pt x="27204" y="47325"/>
                  </a:cubicBezTo>
                  <a:cubicBezTo>
                    <a:pt x="27031" y="47567"/>
                    <a:pt x="26893" y="47809"/>
                    <a:pt x="26754" y="48085"/>
                  </a:cubicBezTo>
                  <a:cubicBezTo>
                    <a:pt x="26547" y="48465"/>
                    <a:pt x="26167" y="48707"/>
                    <a:pt x="25925" y="49053"/>
                  </a:cubicBezTo>
                  <a:cubicBezTo>
                    <a:pt x="25614" y="49502"/>
                    <a:pt x="25233" y="49882"/>
                    <a:pt x="24853" y="50263"/>
                  </a:cubicBezTo>
                  <a:cubicBezTo>
                    <a:pt x="24715" y="50159"/>
                    <a:pt x="24819" y="50090"/>
                    <a:pt x="24853" y="50021"/>
                  </a:cubicBezTo>
                  <a:cubicBezTo>
                    <a:pt x="25061" y="49675"/>
                    <a:pt x="25303" y="49329"/>
                    <a:pt x="25614" y="49053"/>
                  </a:cubicBezTo>
                  <a:cubicBezTo>
                    <a:pt x="26167" y="48569"/>
                    <a:pt x="26581" y="47947"/>
                    <a:pt x="26927" y="47325"/>
                  </a:cubicBezTo>
                  <a:cubicBezTo>
                    <a:pt x="27307" y="46737"/>
                    <a:pt x="27618" y="46115"/>
                    <a:pt x="28068" y="45562"/>
                  </a:cubicBezTo>
                  <a:cubicBezTo>
                    <a:pt x="28310" y="45251"/>
                    <a:pt x="28517" y="44940"/>
                    <a:pt x="28897" y="44767"/>
                  </a:cubicBezTo>
                  <a:cubicBezTo>
                    <a:pt x="29036" y="44698"/>
                    <a:pt x="29105" y="44525"/>
                    <a:pt x="29243" y="44490"/>
                  </a:cubicBezTo>
                  <a:cubicBezTo>
                    <a:pt x="29312" y="44214"/>
                    <a:pt x="29485" y="44076"/>
                    <a:pt x="29692" y="43972"/>
                  </a:cubicBezTo>
                  <a:lnTo>
                    <a:pt x="29692" y="43972"/>
                  </a:lnTo>
                  <a:cubicBezTo>
                    <a:pt x="29589" y="44179"/>
                    <a:pt x="29520" y="44387"/>
                    <a:pt x="29278" y="44490"/>
                  </a:cubicBezTo>
                  <a:cubicBezTo>
                    <a:pt x="29312" y="44508"/>
                    <a:pt x="29338" y="44516"/>
                    <a:pt x="29364" y="44516"/>
                  </a:cubicBezTo>
                  <a:cubicBezTo>
                    <a:pt x="29390" y="44516"/>
                    <a:pt x="29416" y="44508"/>
                    <a:pt x="29450" y="44490"/>
                  </a:cubicBezTo>
                  <a:cubicBezTo>
                    <a:pt x="29831" y="44076"/>
                    <a:pt x="30349" y="43903"/>
                    <a:pt x="30798" y="43626"/>
                  </a:cubicBezTo>
                  <a:cubicBezTo>
                    <a:pt x="31490" y="43211"/>
                    <a:pt x="32181" y="42797"/>
                    <a:pt x="32838" y="42382"/>
                  </a:cubicBezTo>
                  <a:cubicBezTo>
                    <a:pt x="32976" y="42278"/>
                    <a:pt x="33149" y="42140"/>
                    <a:pt x="33322" y="42071"/>
                  </a:cubicBezTo>
                  <a:cubicBezTo>
                    <a:pt x="34048" y="41760"/>
                    <a:pt x="34601" y="41172"/>
                    <a:pt x="35361" y="40861"/>
                  </a:cubicBezTo>
                  <a:cubicBezTo>
                    <a:pt x="35672" y="40723"/>
                    <a:pt x="36018" y="40619"/>
                    <a:pt x="36225" y="40343"/>
                  </a:cubicBezTo>
                  <a:cubicBezTo>
                    <a:pt x="36256" y="40311"/>
                    <a:pt x="36294" y="40294"/>
                    <a:pt x="36333" y="40294"/>
                  </a:cubicBezTo>
                  <a:close/>
                  <a:moveTo>
                    <a:pt x="20236" y="48408"/>
                  </a:moveTo>
                  <a:cubicBezTo>
                    <a:pt x="20273" y="48408"/>
                    <a:pt x="20305" y="48425"/>
                    <a:pt x="20325" y="48465"/>
                  </a:cubicBezTo>
                  <a:cubicBezTo>
                    <a:pt x="20325" y="48534"/>
                    <a:pt x="20325" y="48604"/>
                    <a:pt x="20325" y="48673"/>
                  </a:cubicBezTo>
                  <a:cubicBezTo>
                    <a:pt x="20118" y="49364"/>
                    <a:pt x="19945" y="50021"/>
                    <a:pt x="19599" y="50747"/>
                  </a:cubicBezTo>
                  <a:cubicBezTo>
                    <a:pt x="19461" y="50401"/>
                    <a:pt x="19599" y="50159"/>
                    <a:pt x="19668" y="49917"/>
                  </a:cubicBezTo>
                  <a:cubicBezTo>
                    <a:pt x="19772" y="49468"/>
                    <a:pt x="20049" y="49087"/>
                    <a:pt x="20083" y="48604"/>
                  </a:cubicBezTo>
                  <a:cubicBezTo>
                    <a:pt x="20083" y="48534"/>
                    <a:pt x="20118" y="48465"/>
                    <a:pt x="20152" y="48431"/>
                  </a:cubicBezTo>
                  <a:cubicBezTo>
                    <a:pt x="20181" y="48416"/>
                    <a:pt x="20210" y="48408"/>
                    <a:pt x="20236" y="48408"/>
                  </a:cubicBezTo>
                  <a:close/>
                  <a:moveTo>
                    <a:pt x="10301" y="49122"/>
                  </a:moveTo>
                  <a:cubicBezTo>
                    <a:pt x="10612" y="49364"/>
                    <a:pt x="11027" y="50297"/>
                    <a:pt x="11096" y="50850"/>
                  </a:cubicBezTo>
                  <a:cubicBezTo>
                    <a:pt x="10682" y="50297"/>
                    <a:pt x="10578" y="49675"/>
                    <a:pt x="10301" y="49122"/>
                  </a:cubicBezTo>
                  <a:close/>
                  <a:moveTo>
                    <a:pt x="24611" y="50366"/>
                  </a:moveTo>
                  <a:lnTo>
                    <a:pt x="24611" y="50366"/>
                  </a:lnTo>
                  <a:cubicBezTo>
                    <a:pt x="24577" y="50712"/>
                    <a:pt x="24473" y="50816"/>
                    <a:pt x="24093" y="51023"/>
                  </a:cubicBezTo>
                  <a:cubicBezTo>
                    <a:pt x="24162" y="50747"/>
                    <a:pt x="24438" y="50608"/>
                    <a:pt x="24611" y="50366"/>
                  </a:cubicBezTo>
                  <a:close/>
                  <a:moveTo>
                    <a:pt x="16523" y="47083"/>
                  </a:moveTo>
                  <a:cubicBezTo>
                    <a:pt x="16555" y="47089"/>
                    <a:pt x="16587" y="47091"/>
                    <a:pt x="16618" y="47091"/>
                  </a:cubicBezTo>
                  <a:cubicBezTo>
                    <a:pt x="16653" y="47091"/>
                    <a:pt x="16687" y="47089"/>
                    <a:pt x="16720" y="47089"/>
                  </a:cubicBezTo>
                  <a:cubicBezTo>
                    <a:pt x="16819" y="47089"/>
                    <a:pt x="16909" y="47107"/>
                    <a:pt x="16972" y="47256"/>
                  </a:cubicBezTo>
                  <a:cubicBezTo>
                    <a:pt x="17353" y="48051"/>
                    <a:pt x="17871" y="48742"/>
                    <a:pt x="18424" y="49399"/>
                  </a:cubicBezTo>
                  <a:cubicBezTo>
                    <a:pt x="18493" y="49468"/>
                    <a:pt x="18562" y="49537"/>
                    <a:pt x="18597" y="49675"/>
                  </a:cubicBezTo>
                  <a:cubicBezTo>
                    <a:pt x="18597" y="49848"/>
                    <a:pt x="18701" y="49986"/>
                    <a:pt x="18873" y="50090"/>
                  </a:cubicBezTo>
                  <a:cubicBezTo>
                    <a:pt x="19115" y="50194"/>
                    <a:pt x="19185" y="50436"/>
                    <a:pt x="19150" y="50677"/>
                  </a:cubicBezTo>
                  <a:cubicBezTo>
                    <a:pt x="19115" y="50885"/>
                    <a:pt x="19081" y="51092"/>
                    <a:pt x="19046" y="51334"/>
                  </a:cubicBezTo>
                  <a:cubicBezTo>
                    <a:pt x="18770" y="51092"/>
                    <a:pt x="18666" y="50781"/>
                    <a:pt x="18528" y="50539"/>
                  </a:cubicBezTo>
                  <a:cubicBezTo>
                    <a:pt x="18390" y="50366"/>
                    <a:pt x="18320" y="50194"/>
                    <a:pt x="18148" y="50055"/>
                  </a:cubicBezTo>
                  <a:cubicBezTo>
                    <a:pt x="18044" y="49986"/>
                    <a:pt x="18009" y="49917"/>
                    <a:pt x="17975" y="49813"/>
                  </a:cubicBezTo>
                  <a:cubicBezTo>
                    <a:pt x="17837" y="49468"/>
                    <a:pt x="17595" y="49157"/>
                    <a:pt x="17456" y="48811"/>
                  </a:cubicBezTo>
                  <a:cubicBezTo>
                    <a:pt x="17353" y="48604"/>
                    <a:pt x="17111" y="48465"/>
                    <a:pt x="16972" y="48292"/>
                  </a:cubicBezTo>
                  <a:cubicBezTo>
                    <a:pt x="16800" y="48051"/>
                    <a:pt x="16661" y="47843"/>
                    <a:pt x="16696" y="47532"/>
                  </a:cubicBezTo>
                  <a:cubicBezTo>
                    <a:pt x="16696" y="47457"/>
                    <a:pt x="16696" y="47401"/>
                    <a:pt x="16631" y="47401"/>
                  </a:cubicBezTo>
                  <a:cubicBezTo>
                    <a:pt x="16606" y="47401"/>
                    <a:pt x="16571" y="47409"/>
                    <a:pt x="16523" y="47428"/>
                  </a:cubicBezTo>
                  <a:cubicBezTo>
                    <a:pt x="16497" y="47441"/>
                    <a:pt x="16474" y="47447"/>
                    <a:pt x="16453" y="47447"/>
                  </a:cubicBezTo>
                  <a:cubicBezTo>
                    <a:pt x="16361" y="47447"/>
                    <a:pt x="16316" y="47340"/>
                    <a:pt x="16316" y="47256"/>
                  </a:cubicBezTo>
                  <a:cubicBezTo>
                    <a:pt x="16281" y="47083"/>
                    <a:pt x="16419" y="47083"/>
                    <a:pt x="16523" y="47083"/>
                  </a:cubicBezTo>
                  <a:close/>
                  <a:moveTo>
                    <a:pt x="24058" y="51023"/>
                  </a:moveTo>
                  <a:cubicBezTo>
                    <a:pt x="24093" y="51300"/>
                    <a:pt x="23920" y="51438"/>
                    <a:pt x="23678" y="51507"/>
                  </a:cubicBezTo>
                  <a:cubicBezTo>
                    <a:pt x="23747" y="51265"/>
                    <a:pt x="23885" y="51161"/>
                    <a:pt x="24058" y="51023"/>
                  </a:cubicBezTo>
                  <a:close/>
                  <a:moveTo>
                    <a:pt x="10232" y="50677"/>
                  </a:moveTo>
                  <a:lnTo>
                    <a:pt x="10232" y="50677"/>
                  </a:lnTo>
                  <a:cubicBezTo>
                    <a:pt x="10543" y="50712"/>
                    <a:pt x="10682" y="50919"/>
                    <a:pt x="10820" y="51542"/>
                  </a:cubicBezTo>
                  <a:cubicBezTo>
                    <a:pt x="10543" y="51300"/>
                    <a:pt x="10440" y="50954"/>
                    <a:pt x="10232" y="50677"/>
                  </a:cubicBezTo>
                  <a:close/>
                  <a:moveTo>
                    <a:pt x="23643" y="51507"/>
                  </a:moveTo>
                  <a:cubicBezTo>
                    <a:pt x="23574" y="51853"/>
                    <a:pt x="23332" y="52095"/>
                    <a:pt x="23056" y="52337"/>
                  </a:cubicBezTo>
                  <a:cubicBezTo>
                    <a:pt x="23194" y="51991"/>
                    <a:pt x="23436" y="51749"/>
                    <a:pt x="23643" y="51507"/>
                  </a:cubicBezTo>
                  <a:close/>
                  <a:moveTo>
                    <a:pt x="22053" y="41207"/>
                  </a:moveTo>
                  <a:cubicBezTo>
                    <a:pt x="22088" y="41414"/>
                    <a:pt x="22088" y="41587"/>
                    <a:pt x="22053" y="41760"/>
                  </a:cubicBezTo>
                  <a:cubicBezTo>
                    <a:pt x="21846" y="42866"/>
                    <a:pt x="21708" y="44006"/>
                    <a:pt x="21604" y="45147"/>
                  </a:cubicBezTo>
                  <a:cubicBezTo>
                    <a:pt x="21535" y="45666"/>
                    <a:pt x="21466" y="46184"/>
                    <a:pt x="21466" y="46737"/>
                  </a:cubicBezTo>
                  <a:cubicBezTo>
                    <a:pt x="21431" y="47394"/>
                    <a:pt x="21189" y="47981"/>
                    <a:pt x="21051" y="48604"/>
                  </a:cubicBezTo>
                  <a:cubicBezTo>
                    <a:pt x="20947" y="49053"/>
                    <a:pt x="20809" y="49468"/>
                    <a:pt x="20705" y="49882"/>
                  </a:cubicBezTo>
                  <a:cubicBezTo>
                    <a:pt x="20567" y="50401"/>
                    <a:pt x="20360" y="50885"/>
                    <a:pt x="20256" y="51403"/>
                  </a:cubicBezTo>
                  <a:cubicBezTo>
                    <a:pt x="20256" y="51438"/>
                    <a:pt x="20222" y="51438"/>
                    <a:pt x="20222" y="51472"/>
                  </a:cubicBezTo>
                  <a:cubicBezTo>
                    <a:pt x="19980" y="51714"/>
                    <a:pt x="19807" y="52060"/>
                    <a:pt x="19668" y="52371"/>
                  </a:cubicBezTo>
                  <a:lnTo>
                    <a:pt x="19599" y="52337"/>
                  </a:lnTo>
                  <a:lnTo>
                    <a:pt x="19668" y="51956"/>
                  </a:lnTo>
                  <a:cubicBezTo>
                    <a:pt x="19640" y="51945"/>
                    <a:pt x="19616" y="51940"/>
                    <a:pt x="19596" y="51940"/>
                  </a:cubicBezTo>
                  <a:cubicBezTo>
                    <a:pt x="19494" y="51940"/>
                    <a:pt x="19484" y="52066"/>
                    <a:pt x="19427" y="52095"/>
                  </a:cubicBezTo>
                  <a:cubicBezTo>
                    <a:pt x="19392" y="52095"/>
                    <a:pt x="19357" y="52060"/>
                    <a:pt x="19357" y="52026"/>
                  </a:cubicBezTo>
                  <a:cubicBezTo>
                    <a:pt x="19392" y="51887"/>
                    <a:pt x="19392" y="51714"/>
                    <a:pt x="19599" y="51680"/>
                  </a:cubicBezTo>
                  <a:cubicBezTo>
                    <a:pt x="19738" y="51645"/>
                    <a:pt x="19738" y="51542"/>
                    <a:pt x="19738" y="51472"/>
                  </a:cubicBezTo>
                  <a:cubicBezTo>
                    <a:pt x="19703" y="51127"/>
                    <a:pt x="19841" y="50850"/>
                    <a:pt x="19980" y="50574"/>
                  </a:cubicBezTo>
                  <a:cubicBezTo>
                    <a:pt x="20360" y="49779"/>
                    <a:pt x="20567" y="48915"/>
                    <a:pt x="20636" y="48016"/>
                  </a:cubicBezTo>
                  <a:cubicBezTo>
                    <a:pt x="20705" y="47221"/>
                    <a:pt x="20844" y="46426"/>
                    <a:pt x="21051" y="45631"/>
                  </a:cubicBezTo>
                  <a:cubicBezTo>
                    <a:pt x="21293" y="44663"/>
                    <a:pt x="21535" y="43730"/>
                    <a:pt x="21673" y="42727"/>
                  </a:cubicBezTo>
                  <a:cubicBezTo>
                    <a:pt x="21742" y="42244"/>
                    <a:pt x="21812" y="41725"/>
                    <a:pt x="22053" y="41207"/>
                  </a:cubicBezTo>
                  <a:close/>
                  <a:moveTo>
                    <a:pt x="28621" y="43453"/>
                  </a:moveTo>
                  <a:cubicBezTo>
                    <a:pt x="28690" y="43488"/>
                    <a:pt x="28690" y="43557"/>
                    <a:pt x="28690" y="43592"/>
                  </a:cubicBezTo>
                  <a:cubicBezTo>
                    <a:pt x="28552" y="43868"/>
                    <a:pt x="28413" y="44145"/>
                    <a:pt x="28344" y="44456"/>
                  </a:cubicBezTo>
                  <a:cubicBezTo>
                    <a:pt x="28206" y="44940"/>
                    <a:pt x="27895" y="45285"/>
                    <a:pt x="27618" y="45700"/>
                  </a:cubicBezTo>
                  <a:cubicBezTo>
                    <a:pt x="27376" y="46080"/>
                    <a:pt x="27100" y="46495"/>
                    <a:pt x="26858" y="46910"/>
                  </a:cubicBezTo>
                  <a:cubicBezTo>
                    <a:pt x="26823" y="47014"/>
                    <a:pt x="26720" y="47117"/>
                    <a:pt x="26651" y="47186"/>
                  </a:cubicBezTo>
                  <a:cubicBezTo>
                    <a:pt x="26270" y="47670"/>
                    <a:pt x="25925" y="48154"/>
                    <a:pt x="25579" y="48638"/>
                  </a:cubicBezTo>
                  <a:cubicBezTo>
                    <a:pt x="25095" y="49329"/>
                    <a:pt x="24611" y="50021"/>
                    <a:pt x="23989" y="50608"/>
                  </a:cubicBezTo>
                  <a:cubicBezTo>
                    <a:pt x="23574" y="51023"/>
                    <a:pt x="23229" y="51507"/>
                    <a:pt x="22883" y="51991"/>
                  </a:cubicBezTo>
                  <a:cubicBezTo>
                    <a:pt x="22779" y="52095"/>
                    <a:pt x="22710" y="52233"/>
                    <a:pt x="22537" y="52267"/>
                  </a:cubicBezTo>
                  <a:cubicBezTo>
                    <a:pt x="22399" y="52267"/>
                    <a:pt x="22399" y="52371"/>
                    <a:pt x="22365" y="52475"/>
                  </a:cubicBezTo>
                  <a:cubicBezTo>
                    <a:pt x="22330" y="52613"/>
                    <a:pt x="22330" y="52821"/>
                    <a:pt x="22123" y="52855"/>
                  </a:cubicBezTo>
                  <a:cubicBezTo>
                    <a:pt x="22123" y="52475"/>
                    <a:pt x="22226" y="52129"/>
                    <a:pt x="22088" y="51749"/>
                  </a:cubicBezTo>
                  <a:cubicBezTo>
                    <a:pt x="22088" y="51714"/>
                    <a:pt x="22088" y="51611"/>
                    <a:pt x="22123" y="51576"/>
                  </a:cubicBezTo>
                  <a:cubicBezTo>
                    <a:pt x="22503" y="50885"/>
                    <a:pt x="22710" y="50124"/>
                    <a:pt x="23125" y="49468"/>
                  </a:cubicBezTo>
                  <a:cubicBezTo>
                    <a:pt x="23332" y="49087"/>
                    <a:pt x="23574" y="48742"/>
                    <a:pt x="23920" y="48500"/>
                  </a:cubicBezTo>
                  <a:cubicBezTo>
                    <a:pt x="23955" y="48465"/>
                    <a:pt x="23989" y="48431"/>
                    <a:pt x="24024" y="48362"/>
                  </a:cubicBezTo>
                  <a:cubicBezTo>
                    <a:pt x="24473" y="47636"/>
                    <a:pt x="25164" y="47117"/>
                    <a:pt x="25717" y="46461"/>
                  </a:cubicBezTo>
                  <a:cubicBezTo>
                    <a:pt x="26028" y="46046"/>
                    <a:pt x="26340" y="45700"/>
                    <a:pt x="26720" y="45354"/>
                  </a:cubicBezTo>
                  <a:cubicBezTo>
                    <a:pt x="26789" y="45285"/>
                    <a:pt x="26823" y="45182"/>
                    <a:pt x="26962" y="45182"/>
                  </a:cubicBezTo>
                  <a:cubicBezTo>
                    <a:pt x="27169" y="45182"/>
                    <a:pt x="27273" y="44974"/>
                    <a:pt x="27342" y="44801"/>
                  </a:cubicBezTo>
                  <a:cubicBezTo>
                    <a:pt x="27584" y="44317"/>
                    <a:pt x="27999" y="43972"/>
                    <a:pt x="28379" y="43626"/>
                  </a:cubicBezTo>
                  <a:cubicBezTo>
                    <a:pt x="28413" y="43557"/>
                    <a:pt x="28483" y="43522"/>
                    <a:pt x="28517" y="43488"/>
                  </a:cubicBezTo>
                  <a:cubicBezTo>
                    <a:pt x="28552" y="43453"/>
                    <a:pt x="28621" y="43453"/>
                    <a:pt x="28621" y="43453"/>
                  </a:cubicBezTo>
                  <a:close/>
                  <a:moveTo>
                    <a:pt x="29070" y="53062"/>
                  </a:moveTo>
                  <a:lnTo>
                    <a:pt x="29070" y="53097"/>
                  </a:lnTo>
                  <a:cubicBezTo>
                    <a:pt x="29105" y="53374"/>
                    <a:pt x="28863" y="53477"/>
                    <a:pt x="28690" y="53616"/>
                  </a:cubicBezTo>
                  <a:cubicBezTo>
                    <a:pt x="28725" y="53374"/>
                    <a:pt x="28932" y="53270"/>
                    <a:pt x="29070" y="53062"/>
                  </a:cubicBezTo>
                  <a:close/>
                  <a:moveTo>
                    <a:pt x="19461" y="53443"/>
                  </a:moveTo>
                  <a:cubicBezTo>
                    <a:pt x="19461" y="53788"/>
                    <a:pt x="19461" y="54134"/>
                    <a:pt x="19357" y="54480"/>
                  </a:cubicBezTo>
                  <a:cubicBezTo>
                    <a:pt x="19288" y="54134"/>
                    <a:pt x="19357" y="53788"/>
                    <a:pt x="19461" y="53443"/>
                  </a:cubicBezTo>
                  <a:close/>
                  <a:moveTo>
                    <a:pt x="11235" y="51161"/>
                  </a:moveTo>
                  <a:cubicBezTo>
                    <a:pt x="11511" y="51576"/>
                    <a:pt x="11788" y="51956"/>
                    <a:pt x="11960" y="52406"/>
                  </a:cubicBezTo>
                  <a:cubicBezTo>
                    <a:pt x="12168" y="52890"/>
                    <a:pt x="12410" y="53374"/>
                    <a:pt x="12686" y="53823"/>
                  </a:cubicBezTo>
                  <a:cubicBezTo>
                    <a:pt x="12721" y="53892"/>
                    <a:pt x="12686" y="53996"/>
                    <a:pt x="12755" y="54065"/>
                  </a:cubicBezTo>
                  <a:lnTo>
                    <a:pt x="12755" y="53857"/>
                  </a:lnTo>
                  <a:cubicBezTo>
                    <a:pt x="12928" y="53961"/>
                    <a:pt x="12997" y="54169"/>
                    <a:pt x="13067" y="54341"/>
                  </a:cubicBezTo>
                  <a:cubicBezTo>
                    <a:pt x="13274" y="54722"/>
                    <a:pt x="13447" y="55171"/>
                    <a:pt x="13758" y="55586"/>
                  </a:cubicBezTo>
                  <a:cubicBezTo>
                    <a:pt x="13516" y="55586"/>
                    <a:pt x="13481" y="55447"/>
                    <a:pt x="13412" y="55344"/>
                  </a:cubicBezTo>
                  <a:cubicBezTo>
                    <a:pt x="13239" y="54964"/>
                    <a:pt x="13032" y="54583"/>
                    <a:pt x="12859" y="54238"/>
                  </a:cubicBezTo>
                  <a:cubicBezTo>
                    <a:pt x="12825" y="54169"/>
                    <a:pt x="12859" y="54099"/>
                    <a:pt x="12755" y="54065"/>
                  </a:cubicBezTo>
                  <a:lnTo>
                    <a:pt x="12755" y="54065"/>
                  </a:lnTo>
                  <a:cubicBezTo>
                    <a:pt x="12755" y="54134"/>
                    <a:pt x="12790" y="54203"/>
                    <a:pt x="12825" y="54238"/>
                  </a:cubicBezTo>
                  <a:cubicBezTo>
                    <a:pt x="12812" y="54287"/>
                    <a:pt x="12795" y="54306"/>
                    <a:pt x="12779" y="54306"/>
                  </a:cubicBezTo>
                  <a:cubicBezTo>
                    <a:pt x="12749" y="54306"/>
                    <a:pt x="12721" y="54247"/>
                    <a:pt x="12721" y="54203"/>
                  </a:cubicBezTo>
                  <a:cubicBezTo>
                    <a:pt x="12479" y="53823"/>
                    <a:pt x="12237" y="53443"/>
                    <a:pt x="12030" y="52993"/>
                  </a:cubicBezTo>
                  <a:cubicBezTo>
                    <a:pt x="11788" y="52440"/>
                    <a:pt x="11511" y="51887"/>
                    <a:pt x="11235" y="51334"/>
                  </a:cubicBezTo>
                  <a:cubicBezTo>
                    <a:pt x="11200" y="51300"/>
                    <a:pt x="11165" y="51231"/>
                    <a:pt x="11235" y="51161"/>
                  </a:cubicBezTo>
                  <a:close/>
                  <a:moveTo>
                    <a:pt x="14034" y="56312"/>
                  </a:moveTo>
                  <a:cubicBezTo>
                    <a:pt x="14242" y="56381"/>
                    <a:pt x="14311" y="56554"/>
                    <a:pt x="14380" y="56795"/>
                  </a:cubicBezTo>
                  <a:cubicBezTo>
                    <a:pt x="14103" y="56692"/>
                    <a:pt x="14138" y="56450"/>
                    <a:pt x="14034" y="56312"/>
                  </a:cubicBezTo>
                  <a:close/>
                  <a:moveTo>
                    <a:pt x="21106" y="54976"/>
                  </a:moveTo>
                  <a:cubicBezTo>
                    <a:pt x="21131" y="54976"/>
                    <a:pt x="21158" y="54983"/>
                    <a:pt x="21189" y="54998"/>
                  </a:cubicBezTo>
                  <a:cubicBezTo>
                    <a:pt x="21086" y="55067"/>
                    <a:pt x="21051" y="55205"/>
                    <a:pt x="21017" y="55309"/>
                  </a:cubicBezTo>
                  <a:cubicBezTo>
                    <a:pt x="20740" y="55966"/>
                    <a:pt x="20360" y="56623"/>
                    <a:pt x="20014" y="57279"/>
                  </a:cubicBezTo>
                  <a:cubicBezTo>
                    <a:pt x="19910" y="57452"/>
                    <a:pt x="19772" y="57590"/>
                    <a:pt x="19668" y="57763"/>
                  </a:cubicBezTo>
                  <a:cubicBezTo>
                    <a:pt x="19599" y="57590"/>
                    <a:pt x="19634" y="57487"/>
                    <a:pt x="19738" y="57349"/>
                  </a:cubicBezTo>
                  <a:cubicBezTo>
                    <a:pt x="19910" y="57037"/>
                    <a:pt x="20083" y="56726"/>
                    <a:pt x="20187" y="56381"/>
                  </a:cubicBezTo>
                  <a:cubicBezTo>
                    <a:pt x="20394" y="55931"/>
                    <a:pt x="20705" y="55551"/>
                    <a:pt x="20947" y="55136"/>
                  </a:cubicBezTo>
                  <a:cubicBezTo>
                    <a:pt x="20974" y="55056"/>
                    <a:pt x="21022" y="54976"/>
                    <a:pt x="21106" y="54976"/>
                  </a:cubicBezTo>
                  <a:close/>
                  <a:moveTo>
                    <a:pt x="17698" y="50505"/>
                  </a:moveTo>
                  <a:cubicBezTo>
                    <a:pt x="17975" y="50781"/>
                    <a:pt x="17975" y="51023"/>
                    <a:pt x="17837" y="51300"/>
                  </a:cubicBezTo>
                  <a:cubicBezTo>
                    <a:pt x="17595" y="51922"/>
                    <a:pt x="17353" y="52579"/>
                    <a:pt x="17042" y="53166"/>
                  </a:cubicBezTo>
                  <a:cubicBezTo>
                    <a:pt x="16834" y="53616"/>
                    <a:pt x="16696" y="54134"/>
                    <a:pt x="16592" y="54618"/>
                  </a:cubicBezTo>
                  <a:cubicBezTo>
                    <a:pt x="16488" y="54998"/>
                    <a:pt x="16488" y="55413"/>
                    <a:pt x="16281" y="55793"/>
                  </a:cubicBezTo>
                  <a:cubicBezTo>
                    <a:pt x="16143" y="56035"/>
                    <a:pt x="16143" y="56346"/>
                    <a:pt x="16108" y="56623"/>
                  </a:cubicBezTo>
                  <a:cubicBezTo>
                    <a:pt x="16108" y="57072"/>
                    <a:pt x="15935" y="57487"/>
                    <a:pt x="15970" y="58040"/>
                  </a:cubicBezTo>
                  <a:cubicBezTo>
                    <a:pt x="15797" y="57867"/>
                    <a:pt x="15797" y="57729"/>
                    <a:pt x="15797" y="57590"/>
                  </a:cubicBezTo>
                  <a:cubicBezTo>
                    <a:pt x="15763" y="57107"/>
                    <a:pt x="15832" y="56623"/>
                    <a:pt x="15901" y="56139"/>
                  </a:cubicBezTo>
                  <a:cubicBezTo>
                    <a:pt x="16005" y="55171"/>
                    <a:pt x="16316" y="54238"/>
                    <a:pt x="16627" y="53339"/>
                  </a:cubicBezTo>
                  <a:cubicBezTo>
                    <a:pt x="16661" y="53201"/>
                    <a:pt x="16730" y="53062"/>
                    <a:pt x="16800" y="52993"/>
                  </a:cubicBezTo>
                  <a:cubicBezTo>
                    <a:pt x="17076" y="52717"/>
                    <a:pt x="17180" y="52371"/>
                    <a:pt x="17283" y="52026"/>
                  </a:cubicBezTo>
                  <a:cubicBezTo>
                    <a:pt x="17422" y="51542"/>
                    <a:pt x="17560" y="51058"/>
                    <a:pt x="17698" y="50505"/>
                  </a:cubicBezTo>
                  <a:close/>
                  <a:moveTo>
                    <a:pt x="485" y="37266"/>
                  </a:moveTo>
                  <a:cubicBezTo>
                    <a:pt x="589" y="37370"/>
                    <a:pt x="589" y="37474"/>
                    <a:pt x="589" y="37543"/>
                  </a:cubicBezTo>
                  <a:cubicBezTo>
                    <a:pt x="623" y="38096"/>
                    <a:pt x="727" y="38649"/>
                    <a:pt x="692" y="39202"/>
                  </a:cubicBezTo>
                  <a:cubicBezTo>
                    <a:pt x="692" y="39686"/>
                    <a:pt x="692" y="40170"/>
                    <a:pt x="692" y="40688"/>
                  </a:cubicBezTo>
                  <a:cubicBezTo>
                    <a:pt x="692" y="41345"/>
                    <a:pt x="796" y="42036"/>
                    <a:pt x="1038" y="42658"/>
                  </a:cubicBezTo>
                  <a:cubicBezTo>
                    <a:pt x="1142" y="42969"/>
                    <a:pt x="1142" y="43315"/>
                    <a:pt x="1211" y="43661"/>
                  </a:cubicBezTo>
                  <a:cubicBezTo>
                    <a:pt x="1280" y="44041"/>
                    <a:pt x="1453" y="44387"/>
                    <a:pt x="1556" y="44732"/>
                  </a:cubicBezTo>
                  <a:cubicBezTo>
                    <a:pt x="1867" y="45562"/>
                    <a:pt x="2213" y="46357"/>
                    <a:pt x="2351" y="47221"/>
                  </a:cubicBezTo>
                  <a:cubicBezTo>
                    <a:pt x="2420" y="47739"/>
                    <a:pt x="2662" y="48223"/>
                    <a:pt x="2870" y="48742"/>
                  </a:cubicBezTo>
                  <a:cubicBezTo>
                    <a:pt x="3008" y="49087"/>
                    <a:pt x="3146" y="49433"/>
                    <a:pt x="3181" y="49848"/>
                  </a:cubicBezTo>
                  <a:cubicBezTo>
                    <a:pt x="3215" y="50055"/>
                    <a:pt x="3285" y="50228"/>
                    <a:pt x="3354" y="50436"/>
                  </a:cubicBezTo>
                  <a:cubicBezTo>
                    <a:pt x="3527" y="50781"/>
                    <a:pt x="3630" y="51127"/>
                    <a:pt x="3699" y="51507"/>
                  </a:cubicBezTo>
                  <a:cubicBezTo>
                    <a:pt x="3803" y="52026"/>
                    <a:pt x="4114" y="52440"/>
                    <a:pt x="4391" y="52890"/>
                  </a:cubicBezTo>
                  <a:cubicBezTo>
                    <a:pt x="4494" y="53028"/>
                    <a:pt x="4633" y="53132"/>
                    <a:pt x="4598" y="53374"/>
                  </a:cubicBezTo>
                  <a:cubicBezTo>
                    <a:pt x="4563" y="53443"/>
                    <a:pt x="4633" y="53512"/>
                    <a:pt x="4702" y="53546"/>
                  </a:cubicBezTo>
                  <a:cubicBezTo>
                    <a:pt x="4875" y="53788"/>
                    <a:pt x="5082" y="53996"/>
                    <a:pt x="5289" y="54203"/>
                  </a:cubicBezTo>
                  <a:cubicBezTo>
                    <a:pt x="5704" y="54514"/>
                    <a:pt x="6050" y="54929"/>
                    <a:pt x="6499" y="55171"/>
                  </a:cubicBezTo>
                  <a:cubicBezTo>
                    <a:pt x="6776" y="55309"/>
                    <a:pt x="7121" y="55413"/>
                    <a:pt x="7398" y="55551"/>
                  </a:cubicBezTo>
                  <a:cubicBezTo>
                    <a:pt x="7709" y="55689"/>
                    <a:pt x="8020" y="55862"/>
                    <a:pt x="8262" y="56104"/>
                  </a:cubicBezTo>
                  <a:cubicBezTo>
                    <a:pt x="8677" y="56519"/>
                    <a:pt x="9161" y="56726"/>
                    <a:pt x="9645" y="56934"/>
                  </a:cubicBezTo>
                  <a:cubicBezTo>
                    <a:pt x="10025" y="57107"/>
                    <a:pt x="10405" y="57245"/>
                    <a:pt x="10785" y="57418"/>
                  </a:cubicBezTo>
                  <a:cubicBezTo>
                    <a:pt x="11165" y="57590"/>
                    <a:pt x="11546" y="57763"/>
                    <a:pt x="11960" y="57902"/>
                  </a:cubicBezTo>
                  <a:cubicBezTo>
                    <a:pt x="12375" y="58074"/>
                    <a:pt x="12755" y="58282"/>
                    <a:pt x="13136" y="58558"/>
                  </a:cubicBezTo>
                  <a:cubicBezTo>
                    <a:pt x="13205" y="58627"/>
                    <a:pt x="13343" y="58627"/>
                    <a:pt x="13308" y="58766"/>
                  </a:cubicBezTo>
                  <a:cubicBezTo>
                    <a:pt x="13258" y="58772"/>
                    <a:pt x="13208" y="58775"/>
                    <a:pt x="13160" y="58775"/>
                  </a:cubicBezTo>
                  <a:cubicBezTo>
                    <a:pt x="12943" y="58775"/>
                    <a:pt x="12746" y="58718"/>
                    <a:pt x="12548" y="58662"/>
                  </a:cubicBezTo>
                  <a:cubicBezTo>
                    <a:pt x="12168" y="58558"/>
                    <a:pt x="11788" y="58420"/>
                    <a:pt x="11373" y="58282"/>
                  </a:cubicBezTo>
                  <a:cubicBezTo>
                    <a:pt x="11131" y="58213"/>
                    <a:pt x="10923" y="58109"/>
                    <a:pt x="10716" y="57971"/>
                  </a:cubicBezTo>
                  <a:cubicBezTo>
                    <a:pt x="10128" y="57590"/>
                    <a:pt x="9541" y="57279"/>
                    <a:pt x="9022" y="56865"/>
                  </a:cubicBezTo>
                  <a:cubicBezTo>
                    <a:pt x="8884" y="56795"/>
                    <a:pt x="8746" y="56692"/>
                    <a:pt x="8608" y="56692"/>
                  </a:cubicBezTo>
                  <a:cubicBezTo>
                    <a:pt x="8262" y="56657"/>
                    <a:pt x="7985" y="56450"/>
                    <a:pt x="7709" y="56242"/>
                  </a:cubicBezTo>
                  <a:cubicBezTo>
                    <a:pt x="7536" y="56070"/>
                    <a:pt x="7329" y="55966"/>
                    <a:pt x="7087" y="55897"/>
                  </a:cubicBezTo>
                  <a:cubicBezTo>
                    <a:pt x="6810" y="55862"/>
                    <a:pt x="6568" y="55689"/>
                    <a:pt x="6395" y="55447"/>
                  </a:cubicBezTo>
                  <a:cubicBezTo>
                    <a:pt x="6119" y="55033"/>
                    <a:pt x="5773" y="54722"/>
                    <a:pt x="5358" y="54445"/>
                  </a:cubicBezTo>
                  <a:cubicBezTo>
                    <a:pt x="4563" y="53927"/>
                    <a:pt x="4045" y="53235"/>
                    <a:pt x="3561" y="52440"/>
                  </a:cubicBezTo>
                  <a:cubicBezTo>
                    <a:pt x="3215" y="51818"/>
                    <a:pt x="3181" y="51403"/>
                    <a:pt x="2939" y="50470"/>
                  </a:cubicBezTo>
                  <a:cubicBezTo>
                    <a:pt x="2870" y="50228"/>
                    <a:pt x="2835" y="49986"/>
                    <a:pt x="2732" y="49779"/>
                  </a:cubicBezTo>
                  <a:cubicBezTo>
                    <a:pt x="2559" y="49468"/>
                    <a:pt x="2420" y="49157"/>
                    <a:pt x="2351" y="48811"/>
                  </a:cubicBezTo>
                  <a:cubicBezTo>
                    <a:pt x="2213" y="48327"/>
                    <a:pt x="1971" y="47843"/>
                    <a:pt x="1764" y="47394"/>
                  </a:cubicBezTo>
                  <a:cubicBezTo>
                    <a:pt x="1625" y="47048"/>
                    <a:pt x="1556" y="46737"/>
                    <a:pt x="1453" y="46391"/>
                  </a:cubicBezTo>
                  <a:cubicBezTo>
                    <a:pt x="1142" y="45216"/>
                    <a:pt x="900" y="44041"/>
                    <a:pt x="658" y="42831"/>
                  </a:cubicBezTo>
                  <a:cubicBezTo>
                    <a:pt x="519" y="42140"/>
                    <a:pt x="485" y="41449"/>
                    <a:pt x="416" y="40757"/>
                  </a:cubicBezTo>
                  <a:cubicBezTo>
                    <a:pt x="347" y="40101"/>
                    <a:pt x="347" y="39444"/>
                    <a:pt x="347" y="38787"/>
                  </a:cubicBezTo>
                  <a:cubicBezTo>
                    <a:pt x="347" y="38303"/>
                    <a:pt x="381" y="37785"/>
                    <a:pt x="485" y="37266"/>
                  </a:cubicBezTo>
                  <a:close/>
                  <a:moveTo>
                    <a:pt x="24162" y="59526"/>
                  </a:moveTo>
                  <a:cubicBezTo>
                    <a:pt x="24093" y="59526"/>
                    <a:pt x="24093" y="59526"/>
                    <a:pt x="24093" y="59595"/>
                  </a:cubicBezTo>
                  <a:cubicBezTo>
                    <a:pt x="24127" y="59595"/>
                    <a:pt x="24162" y="59561"/>
                    <a:pt x="24162" y="59526"/>
                  </a:cubicBezTo>
                  <a:close/>
                  <a:moveTo>
                    <a:pt x="24093" y="59872"/>
                  </a:moveTo>
                  <a:lnTo>
                    <a:pt x="24058" y="59906"/>
                  </a:lnTo>
                  <a:lnTo>
                    <a:pt x="24093" y="59906"/>
                  </a:lnTo>
                  <a:cubicBezTo>
                    <a:pt x="24093" y="59906"/>
                    <a:pt x="24093" y="59906"/>
                    <a:pt x="24093" y="59872"/>
                  </a:cubicBezTo>
                  <a:close/>
                  <a:moveTo>
                    <a:pt x="6879" y="9268"/>
                  </a:moveTo>
                  <a:cubicBezTo>
                    <a:pt x="6983" y="9338"/>
                    <a:pt x="6983" y="9407"/>
                    <a:pt x="7018" y="9476"/>
                  </a:cubicBezTo>
                  <a:cubicBezTo>
                    <a:pt x="7225" y="10098"/>
                    <a:pt x="7294" y="10755"/>
                    <a:pt x="7398" y="11412"/>
                  </a:cubicBezTo>
                  <a:cubicBezTo>
                    <a:pt x="7640" y="12690"/>
                    <a:pt x="7847" y="14004"/>
                    <a:pt x="8400" y="15248"/>
                  </a:cubicBezTo>
                  <a:cubicBezTo>
                    <a:pt x="8884" y="16354"/>
                    <a:pt x="9403" y="17495"/>
                    <a:pt x="10025" y="18566"/>
                  </a:cubicBezTo>
                  <a:cubicBezTo>
                    <a:pt x="10370" y="19154"/>
                    <a:pt x="10543" y="19811"/>
                    <a:pt x="10785" y="20433"/>
                  </a:cubicBezTo>
                  <a:cubicBezTo>
                    <a:pt x="11062" y="21090"/>
                    <a:pt x="11165" y="21781"/>
                    <a:pt x="11442" y="22403"/>
                  </a:cubicBezTo>
                  <a:cubicBezTo>
                    <a:pt x="11546" y="22576"/>
                    <a:pt x="11580" y="22783"/>
                    <a:pt x="11718" y="22922"/>
                  </a:cubicBezTo>
                  <a:cubicBezTo>
                    <a:pt x="11788" y="23095"/>
                    <a:pt x="11788" y="23267"/>
                    <a:pt x="11718" y="23440"/>
                  </a:cubicBezTo>
                  <a:cubicBezTo>
                    <a:pt x="11649" y="23751"/>
                    <a:pt x="11511" y="24028"/>
                    <a:pt x="11338" y="24304"/>
                  </a:cubicBezTo>
                  <a:cubicBezTo>
                    <a:pt x="11235" y="24201"/>
                    <a:pt x="11269" y="24131"/>
                    <a:pt x="11269" y="24028"/>
                  </a:cubicBezTo>
                  <a:cubicBezTo>
                    <a:pt x="11200" y="24028"/>
                    <a:pt x="11200" y="24097"/>
                    <a:pt x="11165" y="24166"/>
                  </a:cubicBezTo>
                  <a:cubicBezTo>
                    <a:pt x="11062" y="24581"/>
                    <a:pt x="11027" y="24996"/>
                    <a:pt x="10993" y="25410"/>
                  </a:cubicBezTo>
                  <a:cubicBezTo>
                    <a:pt x="10958" y="25549"/>
                    <a:pt x="10993" y="25652"/>
                    <a:pt x="10889" y="25791"/>
                  </a:cubicBezTo>
                  <a:cubicBezTo>
                    <a:pt x="10716" y="25652"/>
                    <a:pt x="10647" y="25445"/>
                    <a:pt x="10647" y="25272"/>
                  </a:cubicBezTo>
                  <a:cubicBezTo>
                    <a:pt x="10682" y="24650"/>
                    <a:pt x="10716" y="24062"/>
                    <a:pt x="10889" y="23475"/>
                  </a:cubicBezTo>
                  <a:cubicBezTo>
                    <a:pt x="10923" y="23302"/>
                    <a:pt x="11027" y="23129"/>
                    <a:pt x="11096" y="22887"/>
                  </a:cubicBezTo>
                  <a:lnTo>
                    <a:pt x="11096" y="22887"/>
                  </a:lnTo>
                  <a:cubicBezTo>
                    <a:pt x="10862" y="23121"/>
                    <a:pt x="10532" y="23807"/>
                    <a:pt x="10447" y="24227"/>
                  </a:cubicBezTo>
                  <a:lnTo>
                    <a:pt x="10447" y="24227"/>
                  </a:lnTo>
                  <a:cubicBezTo>
                    <a:pt x="10479" y="24196"/>
                    <a:pt x="10511" y="24166"/>
                    <a:pt x="10543" y="24166"/>
                  </a:cubicBezTo>
                  <a:cubicBezTo>
                    <a:pt x="10647" y="24166"/>
                    <a:pt x="10612" y="24235"/>
                    <a:pt x="10612" y="24270"/>
                  </a:cubicBezTo>
                  <a:cubicBezTo>
                    <a:pt x="10612" y="24477"/>
                    <a:pt x="10578" y="24685"/>
                    <a:pt x="10543" y="24892"/>
                  </a:cubicBezTo>
                  <a:cubicBezTo>
                    <a:pt x="10306" y="24689"/>
                    <a:pt x="10500" y="24452"/>
                    <a:pt x="10443" y="24248"/>
                  </a:cubicBezTo>
                  <a:lnTo>
                    <a:pt x="10443" y="24248"/>
                  </a:lnTo>
                  <a:cubicBezTo>
                    <a:pt x="10442" y="24255"/>
                    <a:pt x="10441" y="24263"/>
                    <a:pt x="10440" y="24270"/>
                  </a:cubicBezTo>
                  <a:cubicBezTo>
                    <a:pt x="10415" y="24286"/>
                    <a:pt x="10394" y="24293"/>
                    <a:pt x="10375" y="24293"/>
                  </a:cubicBezTo>
                  <a:cubicBezTo>
                    <a:pt x="10315" y="24293"/>
                    <a:pt x="10276" y="24227"/>
                    <a:pt x="10198" y="24201"/>
                  </a:cubicBezTo>
                  <a:lnTo>
                    <a:pt x="10198" y="24201"/>
                  </a:lnTo>
                  <a:cubicBezTo>
                    <a:pt x="10198" y="24339"/>
                    <a:pt x="10267" y="24443"/>
                    <a:pt x="10267" y="24581"/>
                  </a:cubicBezTo>
                  <a:cubicBezTo>
                    <a:pt x="10297" y="24731"/>
                    <a:pt x="10248" y="24829"/>
                    <a:pt x="10098" y="24829"/>
                  </a:cubicBezTo>
                  <a:cubicBezTo>
                    <a:pt x="10076" y="24829"/>
                    <a:pt x="10052" y="24827"/>
                    <a:pt x="10025" y="24823"/>
                  </a:cubicBezTo>
                  <a:lnTo>
                    <a:pt x="10025" y="24823"/>
                  </a:lnTo>
                  <a:cubicBezTo>
                    <a:pt x="10198" y="25065"/>
                    <a:pt x="10128" y="25272"/>
                    <a:pt x="10025" y="25514"/>
                  </a:cubicBezTo>
                  <a:cubicBezTo>
                    <a:pt x="10013" y="25516"/>
                    <a:pt x="10002" y="25517"/>
                    <a:pt x="9992" y="25517"/>
                  </a:cubicBezTo>
                  <a:cubicBezTo>
                    <a:pt x="9847" y="25517"/>
                    <a:pt x="9808" y="25304"/>
                    <a:pt x="9679" y="25272"/>
                  </a:cubicBezTo>
                  <a:cubicBezTo>
                    <a:pt x="9645" y="25168"/>
                    <a:pt x="9610" y="25099"/>
                    <a:pt x="9506" y="25030"/>
                  </a:cubicBezTo>
                  <a:lnTo>
                    <a:pt x="9506" y="25030"/>
                  </a:lnTo>
                  <a:cubicBezTo>
                    <a:pt x="9506" y="25134"/>
                    <a:pt x="9575" y="25203"/>
                    <a:pt x="9645" y="25272"/>
                  </a:cubicBezTo>
                  <a:cubicBezTo>
                    <a:pt x="9645" y="25370"/>
                    <a:pt x="9645" y="25468"/>
                    <a:pt x="9571" y="25468"/>
                  </a:cubicBezTo>
                  <a:cubicBezTo>
                    <a:pt x="9541" y="25468"/>
                    <a:pt x="9498" y="25451"/>
                    <a:pt x="9437" y="25410"/>
                  </a:cubicBezTo>
                  <a:lnTo>
                    <a:pt x="9437" y="25445"/>
                  </a:lnTo>
                  <a:cubicBezTo>
                    <a:pt x="9264" y="25341"/>
                    <a:pt x="9161" y="25203"/>
                    <a:pt x="9092" y="25030"/>
                  </a:cubicBezTo>
                  <a:cubicBezTo>
                    <a:pt x="9092" y="24926"/>
                    <a:pt x="9092" y="24857"/>
                    <a:pt x="9195" y="24823"/>
                  </a:cubicBezTo>
                  <a:cubicBezTo>
                    <a:pt x="9215" y="24803"/>
                    <a:pt x="9233" y="24794"/>
                    <a:pt x="9248" y="24794"/>
                  </a:cubicBezTo>
                  <a:cubicBezTo>
                    <a:pt x="9285" y="24794"/>
                    <a:pt x="9309" y="24843"/>
                    <a:pt x="9333" y="24892"/>
                  </a:cubicBezTo>
                  <a:cubicBezTo>
                    <a:pt x="9403" y="24926"/>
                    <a:pt x="9403" y="24996"/>
                    <a:pt x="9506" y="25030"/>
                  </a:cubicBezTo>
                  <a:cubicBezTo>
                    <a:pt x="9506" y="24823"/>
                    <a:pt x="9368" y="24685"/>
                    <a:pt x="9264" y="24512"/>
                  </a:cubicBezTo>
                  <a:cubicBezTo>
                    <a:pt x="9247" y="24477"/>
                    <a:pt x="9221" y="24468"/>
                    <a:pt x="9195" y="24468"/>
                  </a:cubicBezTo>
                  <a:cubicBezTo>
                    <a:pt x="9169" y="24468"/>
                    <a:pt x="9143" y="24477"/>
                    <a:pt x="9126" y="24477"/>
                  </a:cubicBezTo>
                  <a:cubicBezTo>
                    <a:pt x="9161" y="24581"/>
                    <a:pt x="9022" y="24581"/>
                    <a:pt x="9022" y="24650"/>
                  </a:cubicBezTo>
                  <a:cubicBezTo>
                    <a:pt x="8850" y="24581"/>
                    <a:pt x="8953" y="24373"/>
                    <a:pt x="8815" y="24235"/>
                  </a:cubicBezTo>
                  <a:lnTo>
                    <a:pt x="8815" y="24235"/>
                  </a:lnTo>
                  <a:cubicBezTo>
                    <a:pt x="8711" y="24615"/>
                    <a:pt x="8988" y="24892"/>
                    <a:pt x="8988" y="25272"/>
                  </a:cubicBezTo>
                  <a:cubicBezTo>
                    <a:pt x="8677" y="25203"/>
                    <a:pt x="8469" y="24996"/>
                    <a:pt x="8227" y="24823"/>
                  </a:cubicBezTo>
                  <a:lnTo>
                    <a:pt x="8227" y="24823"/>
                  </a:lnTo>
                  <a:cubicBezTo>
                    <a:pt x="8227" y="24892"/>
                    <a:pt x="8193" y="24996"/>
                    <a:pt x="8297" y="25065"/>
                  </a:cubicBezTo>
                  <a:cubicBezTo>
                    <a:pt x="8469" y="25168"/>
                    <a:pt x="8608" y="25307"/>
                    <a:pt x="8850" y="25341"/>
                  </a:cubicBezTo>
                  <a:cubicBezTo>
                    <a:pt x="9126" y="25376"/>
                    <a:pt x="9161" y="25514"/>
                    <a:pt x="9161" y="25791"/>
                  </a:cubicBezTo>
                  <a:cubicBezTo>
                    <a:pt x="9195" y="25998"/>
                    <a:pt x="9126" y="26205"/>
                    <a:pt x="9057" y="26378"/>
                  </a:cubicBezTo>
                  <a:cubicBezTo>
                    <a:pt x="8953" y="26586"/>
                    <a:pt x="9057" y="26793"/>
                    <a:pt x="9022" y="27000"/>
                  </a:cubicBezTo>
                  <a:cubicBezTo>
                    <a:pt x="8988" y="27208"/>
                    <a:pt x="8919" y="27346"/>
                    <a:pt x="8746" y="27415"/>
                  </a:cubicBezTo>
                  <a:cubicBezTo>
                    <a:pt x="8504" y="27553"/>
                    <a:pt x="8504" y="27553"/>
                    <a:pt x="8573" y="27865"/>
                  </a:cubicBezTo>
                  <a:cubicBezTo>
                    <a:pt x="8663" y="27739"/>
                    <a:pt x="8706" y="27678"/>
                    <a:pt x="8765" y="27678"/>
                  </a:cubicBezTo>
                  <a:cubicBezTo>
                    <a:pt x="8820" y="27678"/>
                    <a:pt x="8889" y="27730"/>
                    <a:pt x="9022" y="27830"/>
                  </a:cubicBezTo>
                  <a:cubicBezTo>
                    <a:pt x="9034" y="27841"/>
                    <a:pt x="9045" y="27845"/>
                    <a:pt x="9058" y="27845"/>
                  </a:cubicBezTo>
                  <a:cubicBezTo>
                    <a:pt x="9084" y="27845"/>
                    <a:pt x="9115" y="27830"/>
                    <a:pt x="9161" y="27830"/>
                  </a:cubicBezTo>
                  <a:cubicBezTo>
                    <a:pt x="9299" y="27795"/>
                    <a:pt x="9472" y="27761"/>
                    <a:pt x="9610" y="27761"/>
                  </a:cubicBezTo>
                  <a:cubicBezTo>
                    <a:pt x="9645" y="27761"/>
                    <a:pt x="9714" y="27761"/>
                    <a:pt x="9714" y="27830"/>
                  </a:cubicBezTo>
                  <a:cubicBezTo>
                    <a:pt x="9714" y="27865"/>
                    <a:pt x="9679" y="27899"/>
                    <a:pt x="9679" y="27934"/>
                  </a:cubicBezTo>
                  <a:cubicBezTo>
                    <a:pt x="9610" y="27968"/>
                    <a:pt x="9541" y="28003"/>
                    <a:pt x="9472" y="28037"/>
                  </a:cubicBezTo>
                  <a:cubicBezTo>
                    <a:pt x="9368" y="28106"/>
                    <a:pt x="9299" y="28176"/>
                    <a:pt x="9264" y="28314"/>
                  </a:cubicBezTo>
                  <a:cubicBezTo>
                    <a:pt x="9161" y="28659"/>
                    <a:pt x="8884" y="28901"/>
                    <a:pt x="8573" y="29005"/>
                  </a:cubicBezTo>
                  <a:cubicBezTo>
                    <a:pt x="8193" y="29109"/>
                    <a:pt x="7916" y="29316"/>
                    <a:pt x="7571" y="29489"/>
                  </a:cubicBezTo>
                  <a:cubicBezTo>
                    <a:pt x="7502" y="29524"/>
                    <a:pt x="7363" y="29524"/>
                    <a:pt x="7294" y="29593"/>
                  </a:cubicBezTo>
                  <a:cubicBezTo>
                    <a:pt x="7260" y="29627"/>
                    <a:pt x="7190" y="29696"/>
                    <a:pt x="7225" y="29766"/>
                  </a:cubicBezTo>
                  <a:cubicBezTo>
                    <a:pt x="7247" y="29831"/>
                    <a:pt x="7269" y="29855"/>
                    <a:pt x="7300" y="29855"/>
                  </a:cubicBezTo>
                  <a:cubicBezTo>
                    <a:pt x="7317" y="29855"/>
                    <a:pt x="7338" y="29847"/>
                    <a:pt x="7363" y="29835"/>
                  </a:cubicBezTo>
                  <a:cubicBezTo>
                    <a:pt x="7467" y="29800"/>
                    <a:pt x="7640" y="29869"/>
                    <a:pt x="7640" y="29662"/>
                  </a:cubicBezTo>
                  <a:cubicBezTo>
                    <a:pt x="7640" y="29558"/>
                    <a:pt x="7743" y="29489"/>
                    <a:pt x="7813" y="29489"/>
                  </a:cubicBezTo>
                  <a:cubicBezTo>
                    <a:pt x="8124" y="29385"/>
                    <a:pt x="8400" y="29247"/>
                    <a:pt x="8642" y="29109"/>
                  </a:cubicBezTo>
                  <a:cubicBezTo>
                    <a:pt x="8780" y="29213"/>
                    <a:pt x="8677" y="29316"/>
                    <a:pt x="8642" y="29385"/>
                  </a:cubicBezTo>
                  <a:cubicBezTo>
                    <a:pt x="8435" y="29800"/>
                    <a:pt x="8262" y="30215"/>
                    <a:pt x="8020" y="30630"/>
                  </a:cubicBezTo>
                  <a:cubicBezTo>
                    <a:pt x="7985" y="30733"/>
                    <a:pt x="7951" y="30803"/>
                    <a:pt x="8020" y="30906"/>
                  </a:cubicBezTo>
                  <a:cubicBezTo>
                    <a:pt x="8050" y="30996"/>
                    <a:pt x="8080" y="31086"/>
                    <a:pt x="8155" y="31086"/>
                  </a:cubicBezTo>
                  <a:cubicBezTo>
                    <a:pt x="8166" y="31086"/>
                    <a:pt x="8179" y="31084"/>
                    <a:pt x="8193" y="31079"/>
                  </a:cubicBezTo>
                  <a:cubicBezTo>
                    <a:pt x="8331" y="31044"/>
                    <a:pt x="8262" y="30941"/>
                    <a:pt x="8227" y="30872"/>
                  </a:cubicBezTo>
                  <a:cubicBezTo>
                    <a:pt x="8193" y="30491"/>
                    <a:pt x="8469" y="30249"/>
                    <a:pt x="8642" y="30008"/>
                  </a:cubicBezTo>
                  <a:cubicBezTo>
                    <a:pt x="8691" y="29959"/>
                    <a:pt x="8723" y="29910"/>
                    <a:pt x="8786" y="29910"/>
                  </a:cubicBezTo>
                  <a:cubicBezTo>
                    <a:pt x="8812" y="29910"/>
                    <a:pt x="8844" y="29918"/>
                    <a:pt x="8884" y="29938"/>
                  </a:cubicBezTo>
                  <a:cubicBezTo>
                    <a:pt x="8677" y="30422"/>
                    <a:pt x="8469" y="30906"/>
                    <a:pt x="8297" y="31425"/>
                  </a:cubicBezTo>
                  <a:cubicBezTo>
                    <a:pt x="8262" y="31563"/>
                    <a:pt x="8227" y="31667"/>
                    <a:pt x="8227" y="31805"/>
                  </a:cubicBezTo>
                  <a:cubicBezTo>
                    <a:pt x="8227" y="31874"/>
                    <a:pt x="8262" y="31909"/>
                    <a:pt x="8331" y="31909"/>
                  </a:cubicBezTo>
                  <a:cubicBezTo>
                    <a:pt x="8366" y="31909"/>
                    <a:pt x="8400" y="31874"/>
                    <a:pt x="8400" y="31839"/>
                  </a:cubicBezTo>
                  <a:cubicBezTo>
                    <a:pt x="8538" y="30906"/>
                    <a:pt x="9057" y="30111"/>
                    <a:pt x="9403" y="29247"/>
                  </a:cubicBezTo>
                  <a:cubicBezTo>
                    <a:pt x="9437" y="29143"/>
                    <a:pt x="9506" y="29040"/>
                    <a:pt x="9506" y="28901"/>
                  </a:cubicBezTo>
                  <a:cubicBezTo>
                    <a:pt x="9506" y="28832"/>
                    <a:pt x="9541" y="28763"/>
                    <a:pt x="9610" y="28729"/>
                  </a:cubicBezTo>
                  <a:cubicBezTo>
                    <a:pt x="9679" y="28694"/>
                    <a:pt x="9714" y="28694"/>
                    <a:pt x="9783" y="28694"/>
                  </a:cubicBezTo>
                  <a:cubicBezTo>
                    <a:pt x="9817" y="28729"/>
                    <a:pt x="9852" y="28798"/>
                    <a:pt x="9817" y="28832"/>
                  </a:cubicBezTo>
                  <a:cubicBezTo>
                    <a:pt x="9783" y="28971"/>
                    <a:pt x="9748" y="29109"/>
                    <a:pt x="9714" y="29213"/>
                  </a:cubicBezTo>
                  <a:cubicBezTo>
                    <a:pt x="9541" y="29524"/>
                    <a:pt x="9437" y="29869"/>
                    <a:pt x="9368" y="30249"/>
                  </a:cubicBezTo>
                  <a:cubicBezTo>
                    <a:pt x="9230" y="31010"/>
                    <a:pt x="8884" y="31736"/>
                    <a:pt x="8746" y="32496"/>
                  </a:cubicBezTo>
                  <a:cubicBezTo>
                    <a:pt x="8716" y="32586"/>
                    <a:pt x="8686" y="32676"/>
                    <a:pt x="8589" y="32676"/>
                  </a:cubicBezTo>
                  <a:cubicBezTo>
                    <a:pt x="8574" y="32676"/>
                    <a:pt x="8557" y="32674"/>
                    <a:pt x="8538" y="32669"/>
                  </a:cubicBezTo>
                  <a:cubicBezTo>
                    <a:pt x="8435" y="32669"/>
                    <a:pt x="8331" y="32669"/>
                    <a:pt x="8297" y="32738"/>
                  </a:cubicBezTo>
                  <a:cubicBezTo>
                    <a:pt x="8205" y="32830"/>
                    <a:pt x="8113" y="32861"/>
                    <a:pt x="8022" y="32861"/>
                  </a:cubicBezTo>
                  <a:cubicBezTo>
                    <a:pt x="7906" y="32861"/>
                    <a:pt x="7790" y="32811"/>
                    <a:pt x="7674" y="32773"/>
                  </a:cubicBezTo>
                  <a:cubicBezTo>
                    <a:pt x="7486" y="32721"/>
                    <a:pt x="7309" y="32696"/>
                    <a:pt x="7141" y="32696"/>
                  </a:cubicBezTo>
                  <a:cubicBezTo>
                    <a:pt x="6632" y="32696"/>
                    <a:pt x="6215" y="32935"/>
                    <a:pt x="5877" y="33429"/>
                  </a:cubicBezTo>
                  <a:cubicBezTo>
                    <a:pt x="5531" y="33879"/>
                    <a:pt x="5428" y="34328"/>
                    <a:pt x="5462" y="34881"/>
                  </a:cubicBezTo>
                  <a:cubicBezTo>
                    <a:pt x="5497" y="34950"/>
                    <a:pt x="5497" y="35054"/>
                    <a:pt x="5462" y="35123"/>
                  </a:cubicBezTo>
                  <a:cubicBezTo>
                    <a:pt x="5151" y="35469"/>
                    <a:pt x="5428" y="35780"/>
                    <a:pt x="5635" y="35953"/>
                  </a:cubicBezTo>
                  <a:cubicBezTo>
                    <a:pt x="5877" y="36160"/>
                    <a:pt x="5912" y="36368"/>
                    <a:pt x="5912" y="36644"/>
                  </a:cubicBezTo>
                  <a:cubicBezTo>
                    <a:pt x="5912" y="36855"/>
                    <a:pt x="5912" y="36923"/>
                    <a:pt x="6020" y="36923"/>
                  </a:cubicBezTo>
                  <a:cubicBezTo>
                    <a:pt x="6071" y="36923"/>
                    <a:pt x="6146" y="36908"/>
                    <a:pt x="6257" y="36886"/>
                  </a:cubicBezTo>
                  <a:cubicBezTo>
                    <a:pt x="6355" y="36862"/>
                    <a:pt x="6470" y="36837"/>
                    <a:pt x="6578" y="36837"/>
                  </a:cubicBezTo>
                  <a:cubicBezTo>
                    <a:pt x="6623" y="36837"/>
                    <a:pt x="6666" y="36841"/>
                    <a:pt x="6707" y="36851"/>
                  </a:cubicBezTo>
                  <a:cubicBezTo>
                    <a:pt x="7121" y="36886"/>
                    <a:pt x="7398" y="37128"/>
                    <a:pt x="7640" y="37370"/>
                  </a:cubicBezTo>
                  <a:cubicBezTo>
                    <a:pt x="7847" y="37543"/>
                    <a:pt x="8020" y="37716"/>
                    <a:pt x="8124" y="37958"/>
                  </a:cubicBezTo>
                  <a:cubicBezTo>
                    <a:pt x="8193" y="38165"/>
                    <a:pt x="8400" y="38269"/>
                    <a:pt x="8538" y="38441"/>
                  </a:cubicBezTo>
                  <a:cubicBezTo>
                    <a:pt x="8919" y="38960"/>
                    <a:pt x="9230" y="39548"/>
                    <a:pt x="9645" y="40031"/>
                  </a:cubicBezTo>
                  <a:cubicBezTo>
                    <a:pt x="9714" y="40101"/>
                    <a:pt x="9714" y="40204"/>
                    <a:pt x="9748" y="40273"/>
                  </a:cubicBezTo>
                  <a:cubicBezTo>
                    <a:pt x="9748" y="40409"/>
                    <a:pt x="9791" y="40502"/>
                    <a:pt x="9893" y="40502"/>
                  </a:cubicBezTo>
                  <a:cubicBezTo>
                    <a:pt x="9921" y="40502"/>
                    <a:pt x="9953" y="40496"/>
                    <a:pt x="9990" y="40481"/>
                  </a:cubicBezTo>
                  <a:cubicBezTo>
                    <a:pt x="10036" y="40466"/>
                    <a:pt x="10073" y="40459"/>
                    <a:pt x="10104" y="40459"/>
                  </a:cubicBezTo>
                  <a:cubicBezTo>
                    <a:pt x="10213" y="40459"/>
                    <a:pt x="10240" y="40546"/>
                    <a:pt x="10267" y="40654"/>
                  </a:cubicBezTo>
                  <a:cubicBezTo>
                    <a:pt x="10267" y="40861"/>
                    <a:pt x="10336" y="40999"/>
                    <a:pt x="10474" y="41137"/>
                  </a:cubicBezTo>
                  <a:cubicBezTo>
                    <a:pt x="10578" y="41207"/>
                    <a:pt x="10612" y="41345"/>
                    <a:pt x="10647" y="41449"/>
                  </a:cubicBezTo>
                  <a:cubicBezTo>
                    <a:pt x="10889" y="41967"/>
                    <a:pt x="10993" y="42520"/>
                    <a:pt x="11200" y="43073"/>
                  </a:cubicBezTo>
                  <a:cubicBezTo>
                    <a:pt x="11235" y="43108"/>
                    <a:pt x="11235" y="43177"/>
                    <a:pt x="11235" y="43211"/>
                  </a:cubicBezTo>
                  <a:cubicBezTo>
                    <a:pt x="11615" y="43972"/>
                    <a:pt x="11822" y="44801"/>
                    <a:pt x="12133" y="45596"/>
                  </a:cubicBezTo>
                  <a:cubicBezTo>
                    <a:pt x="12133" y="45631"/>
                    <a:pt x="12133" y="45666"/>
                    <a:pt x="12168" y="45666"/>
                  </a:cubicBezTo>
                  <a:cubicBezTo>
                    <a:pt x="12583" y="46046"/>
                    <a:pt x="12859" y="46530"/>
                    <a:pt x="13308" y="46875"/>
                  </a:cubicBezTo>
                  <a:cubicBezTo>
                    <a:pt x="13478" y="46988"/>
                    <a:pt x="13670" y="47101"/>
                    <a:pt x="13867" y="47101"/>
                  </a:cubicBezTo>
                  <a:cubicBezTo>
                    <a:pt x="13911" y="47101"/>
                    <a:pt x="13955" y="47095"/>
                    <a:pt x="14000" y="47083"/>
                  </a:cubicBezTo>
                  <a:cubicBezTo>
                    <a:pt x="14069" y="47083"/>
                    <a:pt x="14138" y="47083"/>
                    <a:pt x="14138" y="47152"/>
                  </a:cubicBezTo>
                  <a:cubicBezTo>
                    <a:pt x="14207" y="47325"/>
                    <a:pt x="14380" y="47325"/>
                    <a:pt x="14518" y="47394"/>
                  </a:cubicBezTo>
                  <a:cubicBezTo>
                    <a:pt x="14760" y="47532"/>
                    <a:pt x="15037" y="47601"/>
                    <a:pt x="15210" y="47843"/>
                  </a:cubicBezTo>
                  <a:cubicBezTo>
                    <a:pt x="15279" y="47878"/>
                    <a:pt x="15348" y="47912"/>
                    <a:pt x="15452" y="47947"/>
                  </a:cubicBezTo>
                  <a:cubicBezTo>
                    <a:pt x="15832" y="48085"/>
                    <a:pt x="16143" y="48327"/>
                    <a:pt x="16385" y="48673"/>
                  </a:cubicBezTo>
                  <a:cubicBezTo>
                    <a:pt x="16558" y="48915"/>
                    <a:pt x="16730" y="49157"/>
                    <a:pt x="16972" y="49329"/>
                  </a:cubicBezTo>
                  <a:cubicBezTo>
                    <a:pt x="17111" y="49468"/>
                    <a:pt x="17145" y="49675"/>
                    <a:pt x="17283" y="49848"/>
                  </a:cubicBezTo>
                  <a:cubicBezTo>
                    <a:pt x="17491" y="50159"/>
                    <a:pt x="17456" y="50470"/>
                    <a:pt x="17387" y="50816"/>
                  </a:cubicBezTo>
                  <a:cubicBezTo>
                    <a:pt x="17283" y="51196"/>
                    <a:pt x="17214" y="51542"/>
                    <a:pt x="17007" y="51922"/>
                  </a:cubicBezTo>
                  <a:cubicBezTo>
                    <a:pt x="16661" y="52648"/>
                    <a:pt x="16454" y="53408"/>
                    <a:pt x="16177" y="54169"/>
                  </a:cubicBezTo>
                  <a:cubicBezTo>
                    <a:pt x="15970" y="54756"/>
                    <a:pt x="15832" y="55344"/>
                    <a:pt x="15797" y="55966"/>
                  </a:cubicBezTo>
                  <a:cubicBezTo>
                    <a:pt x="15763" y="56623"/>
                    <a:pt x="15659" y="57279"/>
                    <a:pt x="15659" y="57902"/>
                  </a:cubicBezTo>
                  <a:cubicBezTo>
                    <a:pt x="15659" y="58005"/>
                    <a:pt x="15659" y="58144"/>
                    <a:pt x="15763" y="58213"/>
                  </a:cubicBezTo>
                  <a:cubicBezTo>
                    <a:pt x="15935" y="58316"/>
                    <a:pt x="15866" y="58489"/>
                    <a:pt x="15866" y="58662"/>
                  </a:cubicBezTo>
                  <a:lnTo>
                    <a:pt x="15866" y="58627"/>
                  </a:lnTo>
                  <a:cubicBezTo>
                    <a:pt x="15834" y="58644"/>
                    <a:pt x="15808" y="58650"/>
                    <a:pt x="15785" y="58650"/>
                  </a:cubicBezTo>
                  <a:cubicBezTo>
                    <a:pt x="15712" y="58650"/>
                    <a:pt x="15685" y="58577"/>
                    <a:pt x="15659" y="58524"/>
                  </a:cubicBezTo>
                  <a:cubicBezTo>
                    <a:pt x="15382" y="58074"/>
                    <a:pt x="15106" y="57625"/>
                    <a:pt x="14864" y="57141"/>
                  </a:cubicBezTo>
                  <a:cubicBezTo>
                    <a:pt x="14657" y="56692"/>
                    <a:pt x="14380" y="56277"/>
                    <a:pt x="14276" y="55793"/>
                  </a:cubicBezTo>
                  <a:cubicBezTo>
                    <a:pt x="14138" y="55309"/>
                    <a:pt x="14138" y="54825"/>
                    <a:pt x="14242" y="54376"/>
                  </a:cubicBezTo>
                  <a:cubicBezTo>
                    <a:pt x="14553" y="52959"/>
                    <a:pt x="14864" y="51542"/>
                    <a:pt x="15486" y="50228"/>
                  </a:cubicBezTo>
                  <a:cubicBezTo>
                    <a:pt x="15555" y="50124"/>
                    <a:pt x="15555" y="49986"/>
                    <a:pt x="15590" y="49882"/>
                  </a:cubicBezTo>
                  <a:cubicBezTo>
                    <a:pt x="15624" y="49848"/>
                    <a:pt x="15590" y="49813"/>
                    <a:pt x="15521" y="49744"/>
                  </a:cubicBezTo>
                  <a:cubicBezTo>
                    <a:pt x="15106" y="50643"/>
                    <a:pt x="14795" y="51542"/>
                    <a:pt x="14518" y="52475"/>
                  </a:cubicBezTo>
                  <a:cubicBezTo>
                    <a:pt x="14276" y="53443"/>
                    <a:pt x="14069" y="54376"/>
                    <a:pt x="14000" y="55413"/>
                  </a:cubicBezTo>
                  <a:cubicBezTo>
                    <a:pt x="13758" y="55240"/>
                    <a:pt x="13654" y="55033"/>
                    <a:pt x="13620" y="54825"/>
                  </a:cubicBezTo>
                  <a:cubicBezTo>
                    <a:pt x="13516" y="54480"/>
                    <a:pt x="13308" y="54238"/>
                    <a:pt x="13170" y="53961"/>
                  </a:cubicBezTo>
                  <a:cubicBezTo>
                    <a:pt x="13032" y="53754"/>
                    <a:pt x="12928" y="53512"/>
                    <a:pt x="12928" y="53270"/>
                  </a:cubicBezTo>
                  <a:cubicBezTo>
                    <a:pt x="12894" y="53132"/>
                    <a:pt x="12859" y="53028"/>
                    <a:pt x="12721" y="52993"/>
                  </a:cubicBezTo>
                  <a:cubicBezTo>
                    <a:pt x="12341" y="52890"/>
                    <a:pt x="12202" y="52544"/>
                    <a:pt x="12099" y="52198"/>
                  </a:cubicBezTo>
                  <a:cubicBezTo>
                    <a:pt x="12030" y="51887"/>
                    <a:pt x="11960" y="51611"/>
                    <a:pt x="11649" y="51472"/>
                  </a:cubicBezTo>
                  <a:cubicBezTo>
                    <a:pt x="11511" y="51403"/>
                    <a:pt x="11477" y="51231"/>
                    <a:pt x="11477" y="51092"/>
                  </a:cubicBezTo>
                  <a:cubicBezTo>
                    <a:pt x="11477" y="50954"/>
                    <a:pt x="11511" y="50781"/>
                    <a:pt x="11407" y="50643"/>
                  </a:cubicBezTo>
                  <a:cubicBezTo>
                    <a:pt x="11407" y="50608"/>
                    <a:pt x="11407" y="50539"/>
                    <a:pt x="11442" y="50539"/>
                  </a:cubicBezTo>
                  <a:cubicBezTo>
                    <a:pt x="11718" y="50297"/>
                    <a:pt x="11615" y="49952"/>
                    <a:pt x="11718" y="49675"/>
                  </a:cubicBezTo>
                  <a:cubicBezTo>
                    <a:pt x="11753" y="49606"/>
                    <a:pt x="11718" y="49502"/>
                    <a:pt x="11788" y="49468"/>
                  </a:cubicBezTo>
                  <a:cubicBezTo>
                    <a:pt x="12272" y="49087"/>
                    <a:pt x="12686" y="48638"/>
                    <a:pt x="13378" y="48638"/>
                  </a:cubicBezTo>
                  <a:cubicBezTo>
                    <a:pt x="13827" y="48638"/>
                    <a:pt x="14242" y="48534"/>
                    <a:pt x="14657" y="48327"/>
                  </a:cubicBezTo>
                  <a:lnTo>
                    <a:pt x="14657" y="48327"/>
                  </a:lnTo>
                  <a:cubicBezTo>
                    <a:pt x="14103" y="48465"/>
                    <a:pt x="13550" y="48465"/>
                    <a:pt x="12963" y="48569"/>
                  </a:cubicBezTo>
                  <a:cubicBezTo>
                    <a:pt x="12755" y="48604"/>
                    <a:pt x="12548" y="48673"/>
                    <a:pt x="12341" y="48776"/>
                  </a:cubicBezTo>
                  <a:cubicBezTo>
                    <a:pt x="12202" y="48846"/>
                    <a:pt x="12099" y="48949"/>
                    <a:pt x="11891" y="48984"/>
                  </a:cubicBezTo>
                  <a:cubicBezTo>
                    <a:pt x="11926" y="48189"/>
                    <a:pt x="12341" y="47497"/>
                    <a:pt x="12479" y="46737"/>
                  </a:cubicBezTo>
                  <a:cubicBezTo>
                    <a:pt x="12455" y="46732"/>
                    <a:pt x="12435" y="46730"/>
                    <a:pt x="12417" y="46730"/>
                  </a:cubicBezTo>
                  <a:cubicBezTo>
                    <a:pt x="12306" y="46730"/>
                    <a:pt x="12306" y="46816"/>
                    <a:pt x="12306" y="46875"/>
                  </a:cubicBezTo>
                  <a:cubicBezTo>
                    <a:pt x="11926" y="47843"/>
                    <a:pt x="11718" y="48880"/>
                    <a:pt x="11477" y="49917"/>
                  </a:cubicBezTo>
                  <a:cubicBezTo>
                    <a:pt x="11477" y="50021"/>
                    <a:pt x="11477" y="50228"/>
                    <a:pt x="11338" y="50228"/>
                  </a:cubicBezTo>
                  <a:cubicBezTo>
                    <a:pt x="11327" y="50230"/>
                    <a:pt x="11316" y="50231"/>
                    <a:pt x="11306" y="50231"/>
                  </a:cubicBezTo>
                  <a:cubicBezTo>
                    <a:pt x="11161" y="50231"/>
                    <a:pt x="11129" y="50014"/>
                    <a:pt x="11096" y="49917"/>
                  </a:cubicBezTo>
                  <a:cubicBezTo>
                    <a:pt x="10993" y="49571"/>
                    <a:pt x="10854" y="49260"/>
                    <a:pt x="10612" y="48984"/>
                  </a:cubicBezTo>
                  <a:cubicBezTo>
                    <a:pt x="10543" y="48880"/>
                    <a:pt x="10509" y="48742"/>
                    <a:pt x="10474" y="48604"/>
                  </a:cubicBezTo>
                  <a:cubicBezTo>
                    <a:pt x="10301" y="48016"/>
                    <a:pt x="10232" y="47428"/>
                    <a:pt x="10128" y="46806"/>
                  </a:cubicBezTo>
                  <a:cubicBezTo>
                    <a:pt x="9990" y="46149"/>
                    <a:pt x="9921" y="45424"/>
                    <a:pt x="10232" y="44732"/>
                  </a:cubicBezTo>
                  <a:cubicBezTo>
                    <a:pt x="10094" y="44732"/>
                    <a:pt x="10094" y="44871"/>
                    <a:pt x="9990" y="44905"/>
                  </a:cubicBezTo>
                  <a:cubicBezTo>
                    <a:pt x="9990" y="44421"/>
                    <a:pt x="10232" y="43937"/>
                    <a:pt x="10128" y="43315"/>
                  </a:cubicBezTo>
                  <a:lnTo>
                    <a:pt x="10128" y="43315"/>
                  </a:lnTo>
                  <a:cubicBezTo>
                    <a:pt x="9783" y="44006"/>
                    <a:pt x="9714" y="44663"/>
                    <a:pt x="9575" y="45320"/>
                  </a:cubicBezTo>
                  <a:cubicBezTo>
                    <a:pt x="9437" y="45216"/>
                    <a:pt x="9333" y="45043"/>
                    <a:pt x="9333" y="44974"/>
                  </a:cubicBezTo>
                  <a:cubicBezTo>
                    <a:pt x="9368" y="44456"/>
                    <a:pt x="9057" y="44076"/>
                    <a:pt x="8953" y="43661"/>
                  </a:cubicBezTo>
                  <a:cubicBezTo>
                    <a:pt x="8919" y="43592"/>
                    <a:pt x="8919" y="43557"/>
                    <a:pt x="8919" y="43488"/>
                  </a:cubicBezTo>
                  <a:cubicBezTo>
                    <a:pt x="8988" y="43073"/>
                    <a:pt x="8850" y="42693"/>
                    <a:pt x="8780" y="42313"/>
                  </a:cubicBezTo>
                  <a:cubicBezTo>
                    <a:pt x="8711" y="41829"/>
                    <a:pt x="8919" y="41379"/>
                    <a:pt x="9057" y="40930"/>
                  </a:cubicBezTo>
                  <a:cubicBezTo>
                    <a:pt x="9126" y="40723"/>
                    <a:pt x="9126" y="40723"/>
                    <a:pt x="9057" y="40446"/>
                  </a:cubicBezTo>
                  <a:cubicBezTo>
                    <a:pt x="8919" y="40757"/>
                    <a:pt x="8780" y="41034"/>
                    <a:pt x="8677" y="41310"/>
                  </a:cubicBezTo>
                  <a:cubicBezTo>
                    <a:pt x="8538" y="40999"/>
                    <a:pt x="8538" y="40688"/>
                    <a:pt x="8504" y="40412"/>
                  </a:cubicBezTo>
                  <a:cubicBezTo>
                    <a:pt x="8504" y="40066"/>
                    <a:pt x="8435" y="39755"/>
                    <a:pt x="8366" y="39444"/>
                  </a:cubicBezTo>
                  <a:cubicBezTo>
                    <a:pt x="8366" y="39375"/>
                    <a:pt x="8331" y="39306"/>
                    <a:pt x="8227" y="39306"/>
                  </a:cubicBezTo>
                  <a:cubicBezTo>
                    <a:pt x="8124" y="39340"/>
                    <a:pt x="8124" y="39409"/>
                    <a:pt x="8158" y="39513"/>
                  </a:cubicBezTo>
                  <a:cubicBezTo>
                    <a:pt x="8366" y="40377"/>
                    <a:pt x="8435" y="41276"/>
                    <a:pt x="8504" y="42140"/>
                  </a:cubicBezTo>
                  <a:cubicBezTo>
                    <a:pt x="8538" y="42416"/>
                    <a:pt x="8642" y="42727"/>
                    <a:pt x="8746" y="43004"/>
                  </a:cubicBezTo>
                  <a:cubicBezTo>
                    <a:pt x="8780" y="43108"/>
                    <a:pt x="8780" y="43246"/>
                    <a:pt x="8746" y="43384"/>
                  </a:cubicBezTo>
                  <a:cubicBezTo>
                    <a:pt x="8711" y="43557"/>
                    <a:pt x="8711" y="43764"/>
                    <a:pt x="8815" y="43937"/>
                  </a:cubicBezTo>
                  <a:cubicBezTo>
                    <a:pt x="8884" y="44110"/>
                    <a:pt x="8746" y="44317"/>
                    <a:pt x="8815" y="44525"/>
                  </a:cubicBezTo>
                  <a:cubicBezTo>
                    <a:pt x="8746" y="44490"/>
                    <a:pt x="8711" y="44421"/>
                    <a:pt x="8677" y="44317"/>
                  </a:cubicBezTo>
                  <a:cubicBezTo>
                    <a:pt x="8469" y="43453"/>
                    <a:pt x="8400" y="42589"/>
                    <a:pt x="8297" y="41691"/>
                  </a:cubicBezTo>
                  <a:cubicBezTo>
                    <a:pt x="8227" y="40930"/>
                    <a:pt x="8124" y="40170"/>
                    <a:pt x="7916" y="39444"/>
                  </a:cubicBezTo>
                  <a:cubicBezTo>
                    <a:pt x="7778" y="38960"/>
                    <a:pt x="7640" y="38476"/>
                    <a:pt x="7467" y="37992"/>
                  </a:cubicBezTo>
                  <a:cubicBezTo>
                    <a:pt x="7467" y="37923"/>
                    <a:pt x="7432" y="37819"/>
                    <a:pt x="7294" y="37785"/>
                  </a:cubicBezTo>
                  <a:lnTo>
                    <a:pt x="7294" y="37785"/>
                  </a:lnTo>
                  <a:cubicBezTo>
                    <a:pt x="7363" y="38787"/>
                    <a:pt x="7743" y="39720"/>
                    <a:pt x="7916" y="40723"/>
                  </a:cubicBezTo>
                  <a:cubicBezTo>
                    <a:pt x="8089" y="41725"/>
                    <a:pt x="8055" y="42727"/>
                    <a:pt x="8331" y="43730"/>
                  </a:cubicBezTo>
                  <a:cubicBezTo>
                    <a:pt x="8068" y="43730"/>
                    <a:pt x="8055" y="43416"/>
                    <a:pt x="7816" y="43416"/>
                  </a:cubicBezTo>
                  <a:cubicBezTo>
                    <a:pt x="7804" y="43416"/>
                    <a:pt x="7791" y="43417"/>
                    <a:pt x="7778" y="43419"/>
                  </a:cubicBezTo>
                  <a:cubicBezTo>
                    <a:pt x="8262" y="43972"/>
                    <a:pt x="8504" y="44559"/>
                    <a:pt x="8608" y="45285"/>
                  </a:cubicBezTo>
                  <a:cubicBezTo>
                    <a:pt x="8780" y="46219"/>
                    <a:pt x="9022" y="47152"/>
                    <a:pt x="9437" y="48051"/>
                  </a:cubicBezTo>
                  <a:cubicBezTo>
                    <a:pt x="9541" y="48223"/>
                    <a:pt x="9437" y="48465"/>
                    <a:pt x="9575" y="48638"/>
                  </a:cubicBezTo>
                  <a:cubicBezTo>
                    <a:pt x="9852" y="49122"/>
                    <a:pt x="10025" y="49675"/>
                    <a:pt x="10267" y="50159"/>
                  </a:cubicBezTo>
                  <a:cubicBezTo>
                    <a:pt x="10301" y="50228"/>
                    <a:pt x="10336" y="50263"/>
                    <a:pt x="10301" y="50332"/>
                  </a:cubicBezTo>
                  <a:cubicBezTo>
                    <a:pt x="10094" y="50263"/>
                    <a:pt x="9748" y="49986"/>
                    <a:pt x="9610" y="49813"/>
                  </a:cubicBezTo>
                  <a:lnTo>
                    <a:pt x="9610" y="49813"/>
                  </a:lnTo>
                  <a:cubicBezTo>
                    <a:pt x="9575" y="49986"/>
                    <a:pt x="9610" y="50124"/>
                    <a:pt x="9714" y="50228"/>
                  </a:cubicBezTo>
                  <a:cubicBezTo>
                    <a:pt x="9783" y="50297"/>
                    <a:pt x="9852" y="50401"/>
                    <a:pt x="9887" y="50470"/>
                  </a:cubicBezTo>
                  <a:cubicBezTo>
                    <a:pt x="10128" y="51058"/>
                    <a:pt x="10474" y="51576"/>
                    <a:pt x="10820" y="52095"/>
                  </a:cubicBezTo>
                  <a:cubicBezTo>
                    <a:pt x="10854" y="52164"/>
                    <a:pt x="10923" y="52233"/>
                    <a:pt x="10923" y="52302"/>
                  </a:cubicBezTo>
                  <a:cubicBezTo>
                    <a:pt x="10902" y="52335"/>
                    <a:pt x="10880" y="52347"/>
                    <a:pt x="10858" y="52347"/>
                  </a:cubicBezTo>
                  <a:cubicBezTo>
                    <a:pt x="10811" y="52347"/>
                    <a:pt x="10763" y="52291"/>
                    <a:pt x="10716" y="52267"/>
                  </a:cubicBezTo>
                  <a:cubicBezTo>
                    <a:pt x="10440" y="52095"/>
                    <a:pt x="10094" y="51956"/>
                    <a:pt x="9817" y="51749"/>
                  </a:cubicBezTo>
                  <a:cubicBezTo>
                    <a:pt x="9472" y="51507"/>
                    <a:pt x="9092" y="51507"/>
                    <a:pt x="8711" y="51369"/>
                  </a:cubicBezTo>
                  <a:cubicBezTo>
                    <a:pt x="7985" y="51092"/>
                    <a:pt x="7260" y="50816"/>
                    <a:pt x="6637" y="50332"/>
                  </a:cubicBezTo>
                  <a:cubicBezTo>
                    <a:pt x="6499" y="50228"/>
                    <a:pt x="6395" y="50090"/>
                    <a:pt x="6257" y="49986"/>
                  </a:cubicBezTo>
                  <a:lnTo>
                    <a:pt x="6257" y="49986"/>
                  </a:lnTo>
                  <a:cubicBezTo>
                    <a:pt x="6188" y="50055"/>
                    <a:pt x="6257" y="50124"/>
                    <a:pt x="6292" y="50194"/>
                  </a:cubicBezTo>
                  <a:cubicBezTo>
                    <a:pt x="6465" y="50366"/>
                    <a:pt x="6637" y="50539"/>
                    <a:pt x="6810" y="50677"/>
                  </a:cubicBezTo>
                  <a:cubicBezTo>
                    <a:pt x="7398" y="51023"/>
                    <a:pt x="8020" y="51300"/>
                    <a:pt x="8677" y="51507"/>
                  </a:cubicBezTo>
                  <a:cubicBezTo>
                    <a:pt x="9264" y="51749"/>
                    <a:pt x="9783" y="52060"/>
                    <a:pt x="10336" y="52337"/>
                  </a:cubicBezTo>
                  <a:cubicBezTo>
                    <a:pt x="10578" y="52440"/>
                    <a:pt x="10820" y="52475"/>
                    <a:pt x="11027" y="52613"/>
                  </a:cubicBezTo>
                  <a:cubicBezTo>
                    <a:pt x="11200" y="52717"/>
                    <a:pt x="11338" y="52821"/>
                    <a:pt x="11407" y="52993"/>
                  </a:cubicBezTo>
                  <a:cubicBezTo>
                    <a:pt x="11546" y="53270"/>
                    <a:pt x="11718" y="53546"/>
                    <a:pt x="11926" y="53788"/>
                  </a:cubicBezTo>
                  <a:cubicBezTo>
                    <a:pt x="11926" y="53823"/>
                    <a:pt x="11960" y="53857"/>
                    <a:pt x="11960" y="53857"/>
                  </a:cubicBezTo>
                  <a:cubicBezTo>
                    <a:pt x="12064" y="53996"/>
                    <a:pt x="12064" y="54134"/>
                    <a:pt x="12064" y="54307"/>
                  </a:cubicBezTo>
                  <a:cubicBezTo>
                    <a:pt x="12064" y="54411"/>
                    <a:pt x="12375" y="54411"/>
                    <a:pt x="12410" y="54583"/>
                  </a:cubicBezTo>
                  <a:cubicBezTo>
                    <a:pt x="12479" y="54860"/>
                    <a:pt x="12652" y="55067"/>
                    <a:pt x="12859" y="55275"/>
                  </a:cubicBezTo>
                  <a:cubicBezTo>
                    <a:pt x="12894" y="55344"/>
                    <a:pt x="12928" y="55413"/>
                    <a:pt x="12859" y="55482"/>
                  </a:cubicBezTo>
                  <a:cubicBezTo>
                    <a:pt x="13170" y="55759"/>
                    <a:pt x="13308" y="56139"/>
                    <a:pt x="13550" y="56450"/>
                  </a:cubicBezTo>
                  <a:cubicBezTo>
                    <a:pt x="13585" y="56346"/>
                    <a:pt x="13481" y="56277"/>
                    <a:pt x="13516" y="56173"/>
                  </a:cubicBezTo>
                  <a:lnTo>
                    <a:pt x="13516" y="56173"/>
                  </a:lnTo>
                  <a:cubicBezTo>
                    <a:pt x="13965" y="56450"/>
                    <a:pt x="15659" y="59664"/>
                    <a:pt x="15797" y="60459"/>
                  </a:cubicBezTo>
                  <a:cubicBezTo>
                    <a:pt x="15417" y="60010"/>
                    <a:pt x="14968" y="59630"/>
                    <a:pt x="14587" y="59284"/>
                  </a:cubicBezTo>
                  <a:cubicBezTo>
                    <a:pt x="14138" y="58835"/>
                    <a:pt x="13620" y="58489"/>
                    <a:pt x="13101" y="58144"/>
                  </a:cubicBezTo>
                  <a:cubicBezTo>
                    <a:pt x="12030" y="57521"/>
                    <a:pt x="10889" y="57107"/>
                    <a:pt x="9748" y="56623"/>
                  </a:cubicBezTo>
                  <a:cubicBezTo>
                    <a:pt x="9403" y="56484"/>
                    <a:pt x="9057" y="56312"/>
                    <a:pt x="8746" y="56139"/>
                  </a:cubicBezTo>
                  <a:cubicBezTo>
                    <a:pt x="8469" y="55966"/>
                    <a:pt x="8193" y="55793"/>
                    <a:pt x="7916" y="55689"/>
                  </a:cubicBezTo>
                  <a:cubicBezTo>
                    <a:pt x="7502" y="55517"/>
                    <a:pt x="7190" y="55275"/>
                    <a:pt x="6879" y="55033"/>
                  </a:cubicBezTo>
                  <a:cubicBezTo>
                    <a:pt x="6568" y="54791"/>
                    <a:pt x="6326" y="54549"/>
                    <a:pt x="6015" y="54376"/>
                  </a:cubicBezTo>
                  <a:cubicBezTo>
                    <a:pt x="5808" y="54238"/>
                    <a:pt x="5704" y="54065"/>
                    <a:pt x="5566" y="53892"/>
                  </a:cubicBezTo>
                  <a:cubicBezTo>
                    <a:pt x="5255" y="53512"/>
                    <a:pt x="4978" y="53132"/>
                    <a:pt x="4702" y="52751"/>
                  </a:cubicBezTo>
                  <a:cubicBezTo>
                    <a:pt x="4287" y="52198"/>
                    <a:pt x="4010" y="51611"/>
                    <a:pt x="3803" y="50954"/>
                  </a:cubicBezTo>
                  <a:cubicBezTo>
                    <a:pt x="3457" y="49848"/>
                    <a:pt x="3181" y="48707"/>
                    <a:pt x="2732" y="47601"/>
                  </a:cubicBezTo>
                  <a:cubicBezTo>
                    <a:pt x="2593" y="47290"/>
                    <a:pt x="2559" y="46910"/>
                    <a:pt x="2455" y="46564"/>
                  </a:cubicBezTo>
                  <a:cubicBezTo>
                    <a:pt x="2213" y="45735"/>
                    <a:pt x="1902" y="44940"/>
                    <a:pt x="1591" y="44145"/>
                  </a:cubicBezTo>
                  <a:cubicBezTo>
                    <a:pt x="1418" y="43764"/>
                    <a:pt x="1349" y="43384"/>
                    <a:pt x="1245" y="43004"/>
                  </a:cubicBezTo>
                  <a:cubicBezTo>
                    <a:pt x="1107" y="42347"/>
                    <a:pt x="1003" y="41725"/>
                    <a:pt x="934" y="41068"/>
                  </a:cubicBezTo>
                  <a:cubicBezTo>
                    <a:pt x="865" y="40619"/>
                    <a:pt x="934" y="40170"/>
                    <a:pt x="969" y="39720"/>
                  </a:cubicBezTo>
                  <a:cubicBezTo>
                    <a:pt x="969" y="39375"/>
                    <a:pt x="934" y="39029"/>
                    <a:pt x="934" y="38683"/>
                  </a:cubicBezTo>
                  <a:cubicBezTo>
                    <a:pt x="900" y="37681"/>
                    <a:pt x="692" y="36713"/>
                    <a:pt x="692" y="35711"/>
                  </a:cubicBezTo>
                  <a:cubicBezTo>
                    <a:pt x="692" y="35019"/>
                    <a:pt x="796" y="34328"/>
                    <a:pt x="900" y="33637"/>
                  </a:cubicBezTo>
                  <a:cubicBezTo>
                    <a:pt x="969" y="33084"/>
                    <a:pt x="1072" y="32531"/>
                    <a:pt x="1072" y="31978"/>
                  </a:cubicBezTo>
                  <a:cubicBezTo>
                    <a:pt x="1107" y="31598"/>
                    <a:pt x="1176" y="31217"/>
                    <a:pt x="1211" y="30872"/>
                  </a:cubicBezTo>
                  <a:cubicBezTo>
                    <a:pt x="1211" y="30768"/>
                    <a:pt x="1245" y="30664"/>
                    <a:pt x="1245" y="30595"/>
                  </a:cubicBezTo>
                  <a:cubicBezTo>
                    <a:pt x="1245" y="30008"/>
                    <a:pt x="1280" y="29420"/>
                    <a:pt x="1418" y="28832"/>
                  </a:cubicBezTo>
                  <a:cubicBezTo>
                    <a:pt x="1487" y="28590"/>
                    <a:pt x="1487" y="28348"/>
                    <a:pt x="1487" y="28106"/>
                  </a:cubicBezTo>
                  <a:cubicBezTo>
                    <a:pt x="1453" y="27795"/>
                    <a:pt x="1522" y="27519"/>
                    <a:pt x="1625" y="27208"/>
                  </a:cubicBezTo>
                  <a:cubicBezTo>
                    <a:pt x="1729" y="27415"/>
                    <a:pt x="1625" y="27623"/>
                    <a:pt x="1695" y="27830"/>
                  </a:cubicBezTo>
                  <a:cubicBezTo>
                    <a:pt x="1867" y="27795"/>
                    <a:pt x="1833" y="27623"/>
                    <a:pt x="1833" y="27553"/>
                  </a:cubicBezTo>
                  <a:cubicBezTo>
                    <a:pt x="1902" y="26828"/>
                    <a:pt x="2006" y="26102"/>
                    <a:pt x="2109" y="25376"/>
                  </a:cubicBezTo>
                  <a:cubicBezTo>
                    <a:pt x="2248" y="24408"/>
                    <a:pt x="2455" y="23440"/>
                    <a:pt x="2801" y="22507"/>
                  </a:cubicBezTo>
                  <a:cubicBezTo>
                    <a:pt x="3112" y="21677"/>
                    <a:pt x="3285" y="20779"/>
                    <a:pt x="3423" y="19880"/>
                  </a:cubicBezTo>
                  <a:cubicBezTo>
                    <a:pt x="3492" y="19500"/>
                    <a:pt x="3561" y="19154"/>
                    <a:pt x="3665" y="18774"/>
                  </a:cubicBezTo>
                  <a:cubicBezTo>
                    <a:pt x="3872" y="18117"/>
                    <a:pt x="4010" y="17426"/>
                    <a:pt x="4322" y="16804"/>
                  </a:cubicBezTo>
                  <a:cubicBezTo>
                    <a:pt x="4529" y="16389"/>
                    <a:pt x="4633" y="15905"/>
                    <a:pt x="4736" y="15456"/>
                  </a:cubicBezTo>
                  <a:cubicBezTo>
                    <a:pt x="4805" y="15179"/>
                    <a:pt x="4875" y="14903"/>
                    <a:pt x="4978" y="14661"/>
                  </a:cubicBezTo>
                  <a:cubicBezTo>
                    <a:pt x="5220" y="14004"/>
                    <a:pt x="5462" y="13382"/>
                    <a:pt x="5531" y="12690"/>
                  </a:cubicBezTo>
                  <a:cubicBezTo>
                    <a:pt x="5600" y="11826"/>
                    <a:pt x="5912" y="10997"/>
                    <a:pt x="6153" y="10167"/>
                  </a:cubicBezTo>
                  <a:cubicBezTo>
                    <a:pt x="6223" y="9925"/>
                    <a:pt x="6257" y="9649"/>
                    <a:pt x="6395" y="9407"/>
                  </a:cubicBezTo>
                  <a:cubicBezTo>
                    <a:pt x="6423" y="9379"/>
                    <a:pt x="6451" y="9328"/>
                    <a:pt x="6516" y="9328"/>
                  </a:cubicBezTo>
                  <a:cubicBezTo>
                    <a:pt x="6531" y="9328"/>
                    <a:pt x="6548" y="9331"/>
                    <a:pt x="6568" y="9338"/>
                  </a:cubicBezTo>
                  <a:cubicBezTo>
                    <a:pt x="6603" y="9372"/>
                    <a:pt x="6603" y="9441"/>
                    <a:pt x="6603" y="9476"/>
                  </a:cubicBezTo>
                  <a:cubicBezTo>
                    <a:pt x="6637" y="10029"/>
                    <a:pt x="6637" y="10547"/>
                    <a:pt x="6637" y="11100"/>
                  </a:cubicBezTo>
                  <a:cubicBezTo>
                    <a:pt x="6672" y="11653"/>
                    <a:pt x="6707" y="12172"/>
                    <a:pt x="6776" y="12690"/>
                  </a:cubicBezTo>
                  <a:cubicBezTo>
                    <a:pt x="6776" y="12725"/>
                    <a:pt x="6810" y="12760"/>
                    <a:pt x="6810" y="12794"/>
                  </a:cubicBezTo>
                  <a:cubicBezTo>
                    <a:pt x="7018" y="12760"/>
                    <a:pt x="6983" y="12587"/>
                    <a:pt x="6983" y="12448"/>
                  </a:cubicBezTo>
                  <a:cubicBezTo>
                    <a:pt x="6948" y="11826"/>
                    <a:pt x="6914" y="11204"/>
                    <a:pt x="6879" y="10582"/>
                  </a:cubicBezTo>
                  <a:cubicBezTo>
                    <a:pt x="6879" y="10133"/>
                    <a:pt x="6879" y="9718"/>
                    <a:pt x="6879" y="9268"/>
                  </a:cubicBezTo>
                  <a:close/>
                  <a:moveTo>
                    <a:pt x="18044" y="51369"/>
                  </a:moveTo>
                  <a:cubicBezTo>
                    <a:pt x="18217" y="51542"/>
                    <a:pt x="18251" y="51749"/>
                    <a:pt x="18217" y="51956"/>
                  </a:cubicBezTo>
                  <a:cubicBezTo>
                    <a:pt x="18182" y="52095"/>
                    <a:pt x="18217" y="52198"/>
                    <a:pt x="18320" y="52302"/>
                  </a:cubicBezTo>
                  <a:cubicBezTo>
                    <a:pt x="18459" y="52371"/>
                    <a:pt x="18459" y="52440"/>
                    <a:pt x="18459" y="52579"/>
                  </a:cubicBezTo>
                  <a:cubicBezTo>
                    <a:pt x="18424" y="52890"/>
                    <a:pt x="18424" y="53166"/>
                    <a:pt x="18459" y="53477"/>
                  </a:cubicBezTo>
                  <a:cubicBezTo>
                    <a:pt x="18493" y="53961"/>
                    <a:pt x="18459" y="54445"/>
                    <a:pt x="18390" y="54929"/>
                  </a:cubicBezTo>
                  <a:cubicBezTo>
                    <a:pt x="18320" y="55551"/>
                    <a:pt x="18251" y="56139"/>
                    <a:pt x="18148" y="56761"/>
                  </a:cubicBezTo>
                  <a:cubicBezTo>
                    <a:pt x="18148" y="56899"/>
                    <a:pt x="18113" y="57037"/>
                    <a:pt x="18113" y="57176"/>
                  </a:cubicBezTo>
                  <a:cubicBezTo>
                    <a:pt x="18182" y="58109"/>
                    <a:pt x="17975" y="59008"/>
                    <a:pt x="17837" y="59906"/>
                  </a:cubicBezTo>
                  <a:cubicBezTo>
                    <a:pt x="17698" y="60978"/>
                    <a:pt x="17664" y="62084"/>
                    <a:pt x="17698" y="63155"/>
                  </a:cubicBezTo>
                  <a:lnTo>
                    <a:pt x="17733" y="63155"/>
                  </a:lnTo>
                  <a:cubicBezTo>
                    <a:pt x="17733" y="63259"/>
                    <a:pt x="17733" y="63363"/>
                    <a:pt x="17733" y="63432"/>
                  </a:cubicBezTo>
                  <a:cubicBezTo>
                    <a:pt x="17698" y="63501"/>
                    <a:pt x="17733" y="63605"/>
                    <a:pt x="17629" y="63709"/>
                  </a:cubicBezTo>
                  <a:cubicBezTo>
                    <a:pt x="17629" y="63397"/>
                    <a:pt x="17491" y="63155"/>
                    <a:pt x="17422" y="62914"/>
                  </a:cubicBezTo>
                  <a:cubicBezTo>
                    <a:pt x="17387" y="62844"/>
                    <a:pt x="17353" y="62775"/>
                    <a:pt x="17318" y="62706"/>
                  </a:cubicBezTo>
                  <a:cubicBezTo>
                    <a:pt x="17076" y="62464"/>
                    <a:pt x="17007" y="62222"/>
                    <a:pt x="17042" y="61807"/>
                  </a:cubicBezTo>
                  <a:cubicBezTo>
                    <a:pt x="17042" y="61738"/>
                    <a:pt x="17007" y="61704"/>
                    <a:pt x="16972" y="61669"/>
                  </a:cubicBezTo>
                  <a:cubicBezTo>
                    <a:pt x="16800" y="61635"/>
                    <a:pt x="16765" y="61496"/>
                    <a:pt x="16696" y="61358"/>
                  </a:cubicBezTo>
                  <a:cubicBezTo>
                    <a:pt x="16558" y="60874"/>
                    <a:pt x="16385" y="60390"/>
                    <a:pt x="16247" y="59941"/>
                  </a:cubicBezTo>
                  <a:cubicBezTo>
                    <a:pt x="16074" y="59457"/>
                    <a:pt x="16143" y="58973"/>
                    <a:pt x="16247" y="58489"/>
                  </a:cubicBezTo>
                  <a:cubicBezTo>
                    <a:pt x="16247" y="58455"/>
                    <a:pt x="16247" y="58420"/>
                    <a:pt x="16247" y="58420"/>
                  </a:cubicBezTo>
                  <a:cubicBezTo>
                    <a:pt x="16212" y="57867"/>
                    <a:pt x="16419" y="57383"/>
                    <a:pt x="16419" y="56865"/>
                  </a:cubicBezTo>
                  <a:cubicBezTo>
                    <a:pt x="16419" y="56657"/>
                    <a:pt x="16488" y="56450"/>
                    <a:pt x="16523" y="56242"/>
                  </a:cubicBezTo>
                  <a:cubicBezTo>
                    <a:pt x="16627" y="55309"/>
                    <a:pt x="16800" y="54411"/>
                    <a:pt x="17076" y="53546"/>
                  </a:cubicBezTo>
                  <a:cubicBezTo>
                    <a:pt x="17249" y="53062"/>
                    <a:pt x="17491" y="52613"/>
                    <a:pt x="17698" y="52164"/>
                  </a:cubicBezTo>
                  <a:cubicBezTo>
                    <a:pt x="17802" y="51887"/>
                    <a:pt x="17871" y="51611"/>
                    <a:pt x="18044" y="51369"/>
                  </a:cubicBezTo>
                  <a:close/>
                  <a:moveTo>
                    <a:pt x="19173" y="52570"/>
                  </a:moveTo>
                  <a:cubicBezTo>
                    <a:pt x="19186" y="52570"/>
                    <a:pt x="19201" y="52572"/>
                    <a:pt x="19219" y="52579"/>
                  </a:cubicBezTo>
                  <a:cubicBezTo>
                    <a:pt x="19323" y="52579"/>
                    <a:pt x="19323" y="52682"/>
                    <a:pt x="19288" y="52751"/>
                  </a:cubicBezTo>
                  <a:cubicBezTo>
                    <a:pt x="19254" y="52959"/>
                    <a:pt x="19254" y="53201"/>
                    <a:pt x="19185" y="53443"/>
                  </a:cubicBezTo>
                  <a:cubicBezTo>
                    <a:pt x="19046" y="54065"/>
                    <a:pt x="19046" y="54687"/>
                    <a:pt x="19081" y="55309"/>
                  </a:cubicBezTo>
                  <a:cubicBezTo>
                    <a:pt x="19081" y="55966"/>
                    <a:pt x="19046" y="56588"/>
                    <a:pt x="19046" y="57245"/>
                  </a:cubicBezTo>
                  <a:cubicBezTo>
                    <a:pt x="19012" y="57867"/>
                    <a:pt x="18977" y="58455"/>
                    <a:pt x="18977" y="59077"/>
                  </a:cubicBezTo>
                  <a:cubicBezTo>
                    <a:pt x="18977" y="59146"/>
                    <a:pt x="18943" y="59215"/>
                    <a:pt x="18908" y="59284"/>
                  </a:cubicBezTo>
                  <a:cubicBezTo>
                    <a:pt x="18839" y="59457"/>
                    <a:pt x="18839" y="59664"/>
                    <a:pt x="18908" y="59837"/>
                  </a:cubicBezTo>
                  <a:cubicBezTo>
                    <a:pt x="19081" y="60183"/>
                    <a:pt x="19012" y="60529"/>
                    <a:pt x="18977" y="60840"/>
                  </a:cubicBezTo>
                  <a:cubicBezTo>
                    <a:pt x="18839" y="61738"/>
                    <a:pt x="18666" y="62637"/>
                    <a:pt x="18597" y="63570"/>
                  </a:cubicBezTo>
                  <a:cubicBezTo>
                    <a:pt x="18597" y="63743"/>
                    <a:pt x="18562" y="63950"/>
                    <a:pt x="18320" y="64054"/>
                  </a:cubicBezTo>
                  <a:cubicBezTo>
                    <a:pt x="18148" y="64123"/>
                    <a:pt x="18113" y="64331"/>
                    <a:pt x="18044" y="64504"/>
                  </a:cubicBezTo>
                  <a:cubicBezTo>
                    <a:pt x="18009" y="64607"/>
                    <a:pt x="18078" y="64745"/>
                    <a:pt x="17975" y="64849"/>
                  </a:cubicBezTo>
                  <a:cubicBezTo>
                    <a:pt x="17871" y="64365"/>
                    <a:pt x="17906" y="63881"/>
                    <a:pt x="17940" y="63397"/>
                  </a:cubicBezTo>
                  <a:cubicBezTo>
                    <a:pt x="17940" y="62879"/>
                    <a:pt x="17906" y="62326"/>
                    <a:pt x="17940" y="61807"/>
                  </a:cubicBezTo>
                  <a:cubicBezTo>
                    <a:pt x="17940" y="61185"/>
                    <a:pt x="18009" y="60563"/>
                    <a:pt x="18078" y="59941"/>
                  </a:cubicBezTo>
                  <a:cubicBezTo>
                    <a:pt x="18217" y="59146"/>
                    <a:pt x="18286" y="58351"/>
                    <a:pt x="18459" y="57556"/>
                  </a:cubicBezTo>
                  <a:cubicBezTo>
                    <a:pt x="18597" y="56830"/>
                    <a:pt x="18632" y="56070"/>
                    <a:pt x="18666" y="55309"/>
                  </a:cubicBezTo>
                  <a:cubicBezTo>
                    <a:pt x="18701" y="54825"/>
                    <a:pt x="18873" y="54341"/>
                    <a:pt x="18873" y="53823"/>
                  </a:cubicBezTo>
                  <a:cubicBezTo>
                    <a:pt x="18839" y="53443"/>
                    <a:pt x="18943" y="53062"/>
                    <a:pt x="19081" y="52717"/>
                  </a:cubicBezTo>
                  <a:cubicBezTo>
                    <a:pt x="19109" y="52631"/>
                    <a:pt x="19114" y="52570"/>
                    <a:pt x="19173" y="52570"/>
                  </a:cubicBezTo>
                  <a:close/>
                  <a:moveTo>
                    <a:pt x="20809" y="56934"/>
                  </a:moveTo>
                  <a:cubicBezTo>
                    <a:pt x="20844" y="57210"/>
                    <a:pt x="20878" y="57418"/>
                    <a:pt x="20878" y="57625"/>
                  </a:cubicBezTo>
                  <a:cubicBezTo>
                    <a:pt x="20947" y="58766"/>
                    <a:pt x="20809" y="59906"/>
                    <a:pt x="20567" y="61047"/>
                  </a:cubicBezTo>
                  <a:cubicBezTo>
                    <a:pt x="20498" y="61289"/>
                    <a:pt x="20429" y="61496"/>
                    <a:pt x="20325" y="61704"/>
                  </a:cubicBezTo>
                  <a:cubicBezTo>
                    <a:pt x="20152" y="62222"/>
                    <a:pt x="20187" y="62775"/>
                    <a:pt x="20049" y="63328"/>
                  </a:cubicBezTo>
                  <a:cubicBezTo>
                    <a:pt x="19980" y="63570"/>
                    <a:pt x="19945" y="63847"/>
                    <a:pt x="19841" y="64089"/>
                  </a:cubicBezTo>
                  <a:cubicBezTo>
                    <a:pt x="19461" y="65022"/>
                    <a:pt x="19046" y="65955"/>
                    <a:pt x="18666" y="66923"/>
                  </a:cubicBezTo>
                  <a:cubicBezTo>
                    <a:pt x="18632" y="66923"/>
                    <a:pt x="18597" y="66958"/>
                    <a:pt x="18562" y="66958"/>
                  </a:cubicBezTo>
                  <a:cubicBezTo>
                    <a:pt x="18493" y="66819"/>
                    <a:pt x="18562" y="66681"/>
                    <a:pt x="18562" y="66508"/>
                  </a:cubicBezTo>
                  <a:cubicBezTo>
                    <a:pt x="18701" y="64607"/>
                    <a:pt x="18943" y="62741"/>
                    <a:pt x="19185" y="60874"/>
                  </a:cubicBezTo>
                  <a:cubicBezTo>
                    <a:pt x="19254" y="60494"/>
                    <a:pt x="19254" y="60114"/>
                    <a:pt x="19288" y="59734"/>
                  </a:cubicBezTo>
                  <a:cubicBezTo>
                    <a:pt x="19288" y="59492"/>
                    <a:pt x="19323" y="59250"/>
                    <a:pt x="19392" y="59008"/>
                  </a:cubicBezTo>
                  <a:cubicBezTo>
                    <a:pt x="19427" y="58939"/>
                    <a:pt x="19461" y="58800"/>
                    <a:pt x="19530" y="58766"/>
                  </a:cubicBezTo>
                  <a:cubicBezTo>
                    <a:pt x="19945" y="58524"/>
                    <a:pt x="19945" y="58005"/>
                    <a:pt x="20256" y="57694"/>
                  </a:cubicBezTo>
                  <a:cubicBezTo>
                    <a:pt x="20429" y="57452"/>
                    <a:pt x="20567" y="57210"/>
                    <a:pt x="20809" y="56934"/>
                  </a:cubicBezTo>
                  <a:close/>
                  <a:moveTo>
                    <a:pt x="20322" y="64320"/>
                  </a:moveTo>
                  <a:cubicBezTo>
                    <a:pt x="20361" y="64320"/>
                    <a:pt x="20406" y="64337"/>
                    <a:pt x="20463" y="64365"/>
                  </a:cubicBezTo>
                  <a:lnTo>
                    <a:pt x="20429" y="64365"/>
                  </a:lnTo>
                  <a:cubicBezTo>
                    <a:pt x="20533" y="64434"/>
                    <a:pt x="20533" y="64504"/>
                    <a:pt x="20463" y="64607"/>
                  </a:cubicBezTo>
                  <a:cubicBezTo>
                    <a:pt x="20083" y="65091"/>
                    <a:pt x="19841" y="65679"/>
                    <a:pt x="19565" y="66232"/>
                  </a:cubicBezTo>
                  <a:cubicBezTo>
                    <a:pt x="19288" y="66785"/>
                    <a:pt x="19081" y="67338"/>
                    <a:pt x="18908" y="67925"/>
                  </a:cubicBezTo>
                  <a:cubicBezTo>
                    <a:pt x="18770" y="68237"/>
                    <a:pt x="18632" y="68548"/>
                    <a:pt x="18424" y="68824"/>
                  </a:cubicBezTo>
                  <a:cubicBezTo>
                    <a:pt x="18286" y="68686"/>
                    <a:pt x="18424" y="68582"/>
                    <a:pt x="18424" y="68513"/>
                  </a:cubicBezTo>
                  <a:cubicBezTo>
                    <a:pt x="18562" y="67753"/>
                    <a:pt x="18770" y="67027"/>
                    <a:pt x="19150" y="66370"/>
                  </a:cubicBezTo>
                  <a:cubicBezTo>
                    <a:pt x="19496" y="65748"/>
                    <a:pt x="19807" y="65126"/>
                    <a:pt x="20152" y="64504"/>
                  </a:cubicBezTo>
                  <a:cubicBezTo>
                    <a:pt x="20187" y="64469"/>
                    <a:pt x="20187" y="64469"/>
                    <a:pt x="20187" y="64434"/>
                  </a:cubicBezTo>
                  <a:cubicBezTo>
                    <a:pt x="20227" y="64353"/>
                    <a:pt x="20268" y="64320"/>
                    <a:pt x="20322" y="64320"/>
                  </a:cubicBezTo>
                  <a:close/>
                  <a:moveTo>
                    <a:pt x="21924" y="0"/>
                  </a:moveTo>
                  <a:cubicBezTo>
                    <a:pt x="21590" y="0"/>
                    <a:pt x="21256" y="53"/>
                    <a:pt x="20913" y="143"/>
                  </a:cubicBezTo>
                  <a:cubicBezTo>
                    <a:pt x="20360" y="282"/>
                    <a:pt x="20014" y="593"/>
                    <a:pt x="19703" y="1007"/>
                  </a:cubicBezTo>
                  <a:cubicBezTo>
                    <a:pt x="19496" y="1319"/>
                    <a:pt x="19461" y="1664"/>
                    <a:pt x="19357" y="2010"/>
                  </a:cubicBezTo>
                  <a:cubicBezTo>
                    <a:pt x="19185" y="2425"/>
                    <a:pt x="19185" y="2805"/>
                    <a:pt x="19254" y="3220"/>
                  </a:cubicBezTo>
                  <a:cubicBezTo>
                    <a:pt x="19288" y="3462"/>
                    <a:pt x="19323" y="3634"/>
                    <a:pt x="19185" y="3842"/>
                  </a:cubicBezTo>
                  <a:cubicBezTo>
                    <a:pt x="19012" y="4118"/>
                    <a:pt x="19046" y="4187"/>
                    <a:pt x="19357" y="4187"/>
                  </a:cubicBezTo>
                  <a:cubicBezTo>
                    <a:pt x="19910" y="4222"/>
                    <a:pt x="20360" y="4326"/>
                    <a:pt x="20671" y="4810"/>
                  </a:cubicBezTo>
                  <a:cubicBezTo>
                    <a:pt x="20695" y="4834"/>
                    <a:pt x="20737" y="4858"/>
                    <a:pt x="20772" y="4858"/>
                  </a:cubicBezTo>
                  <a:cubicBezTo>
                    <a:pt x="20786" y="4858"/>
                    <a:pt x="20799" y="4854"/>
                    <a:pt x="20809" y="4844"/>
                  </a:cubicBezTo>
                  <a:cubicBezTo>
                    <a:pt x="20848" y="4833"/>
                    <a:pt x="20882" y="4828"/>
                    <a:pt x="20912" y="4828"/>
                  </a:cubicBezTo>
                  <a:cubicBezTo>
                    <a:pt x="21073" y="4828"/>
                    <a:pt x="21131" y="4964"/>
                    <a:pt x="21189" y="5052"/>
                  </a:cubicBezTo>
                  <a:cubicBezTo>
                    <a:pt x="21362" y="5328"/>
                    <a:pt x="21535" y="5570"/>
                    <a:pt x="21673" y="5847"/>
                  </a:cubicBezTo>
                  <a:cubicBezTo>
                    <a:pt x="21742" y="6054"/>
                    <a:pt x="21915" y="6227"/>
                    <a:pt x="21846" y="6469"/>
                  </a:cubicBezTo>
                  <a:cubicBezTo>
                    <a:pt x="21802" y="6513"/>
                    <a:pt x="21751" y="6526"/>
                    <a:pt x="21699" y="6526"/>
                  </a:cubicBezTo>
                  <a:cubicBezTo>
                    <a:pt x="21630" y="6526"/>
                    <a:pt x="21560" y="6503"/>
                    <a:pt x="21500" y="6503"/>
                  </a:cubicBezTo>
                  <a:cubicBezTo>
                    <a:pt x="20394" y="6572"/>
                    <a:pt x="19807" y="7264"/>
                    <a:pt x="20014" y="8301"/>
                  </a:cubicBezTo>
                  <a:cubicBezTo>
                    <a:pt x="20049" y="8473"/>
                    <a:pt x="20118" y="8646"/>
                    <a:pt x="20152" y="8785"/>
                  </a:cubicBezTo>
                  <a:cubicBezTo>
                    <a:pt x="20187" y="8923"/>
                    <a:pt x="20152" y="8992"/>
                    <a:pt x="20049" y="8992"/>
                  </a:cubicBezTo>
                  <a:cubicBezTo>
                    <a:pt x="19841" y="8992"/>
                    <a:pt x="19668" y="9096"/>
                    <a:pt x="19565" y="9303"/>
                  </a:cubicBezTo>
                  <a:cubicBezTo>
                    <a:pt x="19288" y="8957"/>
                    <a:pt x="19081" y="8612"/>
                    <a:pt x="18839" y="8335"/>
                  </a:cubicBezTo>
                  <a:cubicBezTo>
                    <a:pt x="18666" y="8128"/>
                    <a:pt x="18597" y="7886"/>
                    <a:pt x="18528" y="7609"/>
                  </a:cubicBezTo>
                  <a:cubicBezTo>
                    <a:pt x="18459" y="7125"/>
                    <a:pt x="18320" y="6642"/>
                    <a:pt x="18666" y="6192"/>
                  </a:cubicBezTo>
                  <a:cubicBezTo>
                    <a:pt x="18666" y="6158"/>
                    <a:pt x="18701" y="6123"/>
                    <a:pt x="18701" y="6088"/>
                  </a:cubicBezTo>
                  <a:cubicBezTo>
                    <a:pt x="18735" y="5881"/>
                    <a:pt x="18666" y="5708"/>
                    <a:pt x="18459" y="5639"/>
                  </a:cubicBezTo>
                  <a:cubicBezTo>
                    <a:pt x="18407" y="5622"/>
                    <a:pt x="18355" y="5613"/>
                    <a:pt x="18299" y="5613"/>
                  </a:cubicBezTo>
                  <a:cubicBezTo>
                    <a:pt x="18243" y="5613"/>
                    <a:pt x="18182" y="5622"/>
                    <a:pt x="18113" y="5639"/>
                  </a:cubicBezTo>
                  <a:cubicBezTo>
                    <a:pt x="17983" y="5675"/>
                    <a:pt x="17897" y="5698"/>
                    <a:pt x="17835" y="5698"/>
                  </a:cubicBezTo>
                  <a:cubicBezTo>
                    <a:pt x="17717" y="5698"/>
                    <a:pt x="17685" y="5612"/>
                    <a:pt x="17595" y="5363"/>
                  </a:cubicBezTo>
                  <a:cubicBezTo>
                    <a:pt x="17430" y="4987"/>
                    <a:pt x="16964" y="4692"/>
                    <a:pt x="16529" y="4692"/>
                  </a:cubicBezTo>
                  <a:cubicBezTo>
                    <a:pt x="16324" y="4692"/>
                    <a:pt x="16125" y="4758"/>
                    <a:pt x="15970" y="4913"/>
                  </a:cubicBezTo>
                  <a:cubicBezTo>
                    <a:pt x="15866" y="4982"/>
                    <a:pt x="15728" y="5086"/>
                    <a:pt x="15832" y="5190"/>
                  </a:cubicBezTo>
                  <a:cubicBezTo>
                    <a:pt x="15856" y="5214"/>
                    <a:pt x="15878" y="5223"/>
                    <a:pt x="15898" y="5223"/>
                  </a:cubicBezTo>
                  <a:cubicBezTo>
                    <a:pt x="15967" y="5223"/>
                    <a:pt x="16021" y="5121"/>
                    <a:pt x="16074" y="5121"/>
                  </a:cubicBezTo>
                  <a:cubicBezTo>
                    <a:pt x="16108" y="5086"/>
                    <a:pt x="16177" y="5052"/>
                    <a:pt x="16212" y="5017"/>
                  </a:cubicBezTo>
                  <a:cubicBezTo>
                    <a:pt x="16327" y="4971"/>
                    <a:pt x="16450" y="4948"/>
                    <a:pt x="16573" y="4948"/>
                  </a:cubicBezTo>
                  <a:cubicBezTo>
                    <a:pt x="16819" y="4948"/>
                    <a:pt x="17065" y="5040"/>
                    <a:pt x="17249" y="5224"/>
                  </a:cubicBezTo>
                  <a:cubicBezTo>
                    <a:pt x="17525" y="5501"/>
                    <a:pt x="17560" y="5708"/>
                    <a:pt x="17353" y="6158"/>
                  </a:cubicBezTo>
                  <a:cubicBezTo>
                    <a:pt x="17318" y="6123"/>
                    <a:pt x="17283" y="6054"/>
                    <a:pt x="17283" y="6019"/>
                  </a:cubicBezTo>
                  <a:cubicBezTo>
                    <a:pt x="17223" y="5746"/>
                    <a:pt x="17082" y="5633"/>
                    <a:pt x="16838" y="5633"/>
                  </a:cubicBezTo>
                  <a:cubicBezTo>
                    <a:pt x="16804" y="5633"/>
                    <a:pt x="16768" y="5635"/>
                    <a:pt x="16730" y="5639"/>
                  </a:cubicBezTo>
                  <a:cubicBezTo>
                    <a:pt x="16523" y="5639"/>
                    <a:pt x="16350" y="5570"/>
                    <a:pt x="16177" y="5466"/>
                  </a:cubicBezTo>
                  <a:cubicBezTo>
                    <a:pt x="16007" y="5381"/>
                    <a:pt x="15836" y="5319"/>
                    <a:pt x="15646" y="5319"/>
                  </a:cubicBezTo>
                  <a:cubicBezTo>
                    <a:pt x="15605" y="5319"/>
                    <a:pt x="15564" y="5322"/>
                    <a:pt x="15521" y="5328"/>
                  </a:cubicBezTo>
                  <a:cubicBezTo>
                    <a:pt x="15175" y="5328"/>
                    <a:pt x="15140" y="5397"/>
                    <a:pt x="15210" y="5743"/>
                  </a:cubicBezTo>
                  <a:cubicBezTo>
                    <a:pt x="15279" y="6019"/>
                    <a:pt x="15382" y="6261"/>
                    <a:pt x="15348" y="6572"/>
                  </a:cubicBezTo>
                  <a:cubicBezTo>
                    <a:pt x="15348" y="6676"/>
                    <a:pt x="15348" y="6745"/>
                    <a:pt x="15244" y="6814"/>
                  </a:cubicBezTo>
                  <a:cubicBezTo>
                    <a:pt x="14933" y="7056"/>
                    <a:pt x="14795" y="7402"/>
                    <a:pt x="14760" y="7782"/>
                  </a:cubicBezTo>
                  <a:cubicBezTo>
                    <a:pt x="14760" y="7851"/>
                    <a:pt x="14760" y="7955"/>
                    <a:pt x="14760" y="8024"/>
                  </a:cubicBezTo>
                  <a:cubicBezTo>
                    <a:pt x="14760" y="8162"/>
                    <a:pt x="14691" y="8232"/>
                    <a:pt x="14553" y="8266"/>
                  </a:cubicBezTo>
                  <a:cubicBezTo>
                    <a:pt x="14516" y="8291"/>
                    <a:pt x="14479" y="8302"/>
                    <a:pt x="14444" y="8302"/>
                  </a:cubicBezTo>
                  <a:cubicBezTo>
                    <a:pt x="14380" y="8302"/>
                    <a:pt x="14321" y="8264"/>
                    <a:pt x="14276" y="8197"/>
                  </a:cubicBezTo>
                  <a:cubicBezTo>
                    <a:pt x="14103" y="8059"/>
                    <a:pt x="14000" y="7886"/>
                    <a:pt x="14000" y="7644"/>
                  </a:cubicBezTo>
                  <a:cubicBezTo>
                    <a:pt x="13931" y="7056"/>
                    <a:pt x="14173" y="6503"/>
                    <a:pt x="14449" y="6019"/>
                  </a:cubicBezTo>
                  <a:cubicBezTo>
                    <a:pt x="14518" y="5881"/>
                    <a:pt x="14622" y="5812"/>
                    <a:pt x="14795" y="5812"/>
                  </a:cubicBezTo>
                  <a:cubicBezTo>
                    <a:pt x="14813" y="5816"/>
                    <a:pt x="14829" y="5817"/>
                    <a:pt x="14843" y="5817"/>
                  </a:cubicBezTo>
                  <a:cubicBezTo>
                    <a:pt x="14961" y="5817"/>
                    <a:pt x="14933" y="5697"/>
                    <a:pt x="14933" y="5605"/>
                  </a:cubicBezTo>
                  <a:cubicBezTo>
                    <a:pt x="14913" y="5524"/>
                    <a:pt x="14869" y="5490"/>
                    <a:pt x="14815" y="5490"/>
                  </a:cubicBezTo>
                  <a:cubicBezTo>
                    <a:pt x="14777" y="5490"/>
                    <a:pt x="14734" y="5507"/>
                    <a:pt x="14691" y="5535"/>
                  </a:cubicBezTo>
                  <a:cubicBezTo>
                    <a:pt x="14484" y="5639"/>
                    <a:pt x="14311" y="5743"/>
                    <a:pt x="14173" y="5950"/>
                  </a:cubicBezTo>
                  <a:cubicBezTo>
                    <a:pt x="13792" y="6572"/>
                    <a:pt x="13654" y="7229"/>
                    <a:pt x="13689" y="7920"/>
                  </a:cubicBezTo>
                  <a:cubicBezTo>
                    <a:pt x="13689" y="8093"/>
                    <a:pt x="13792" y="8197"/>
                    <a:pt x="13931" y="8301"/>
                  </a:cubicBezTo>
                  <a:cubicBezTo>
                    <a:pt x="14000" y="8335"/>
                    <a:pt x="14103" y="8404"/>
                    <a:pt x="14207" y="8439"/>
                  </a:cubicBezTo>
                  <a:cubicBezTo>
                    <a:pt x="14311" y="8508"/>
                    <a:pt x="14380" y="8543"/>
                    <a:pt x="14345" y="8715"/>
                  </a:cubicBezTo>
                  <a:cubicBezTo>
                    <a:pt x="14242" y="9027"/>
                    <a:pt x="14380" y="9165"/>
                    <a:pt x="14726" y="9165"/>
                  </a:cubicBezTo>
                  <a:cubicBezTo>
                    <a:pt x="14933" y="9130"/>
                    <a:pt x="15140" y="9130"/>
                    <a:pt x="15313" y="9061"/>
                  </a:cubicBezTo>
                  <a:cubicBezTo>
                    <a:pt x="15371" y="9036"/>
                    <a:pt x="15423" y="9025"/>
                    <a:pt x="15470" y="9025"/>
                  </a:cubicBezTo>
                  <a:cubicBezTo>
                    <a:pt x="15621" y="9025"/>
                    <a:pt x="15726" y="9137"/>
                    <a:pt x="15832" y="9268"/>
                  </a:cubicBezTo>
                  <a:cubicBezTo>
                    <a:pt x="15901" y="9303"/>
                    <a:pt x="15935" y="9372"/>
                    <a:pt x="15970" y="9407"/>
                  </a:cubicBezTo>
                  <a:cubicBezTo>
                    <a:pt x="16627" y="10375"/>
                    <a:pt x="17491" y="11100"/>
                    <a:pt x="18355" y="11826"/>
                  </a:cubicBezTo>
                  <a:cubicBezTo>
                    <a:pt x="18424" y="11895"/>
                    <a:pt x="18528" y="11895"/>
                    <a:pt x="18632" y="11930"/>
                  </a:cubicBezTo>
                  <a:cubicBezTo>
                    <a:pt x="18873" y="11999"/>
                    <a:pt x="19115" y="12068"/>
                    <a:pt x="19357" y="12172"/>
                  </a:cubicBezTo>
                  <a:cubicBezTo>
                    <a:pt x="19496" y="12241"/>
                    <a:pt x="19634" y="12310"/>
                    <a:pt x="19772" y="12310"/>
                  </a:cubicBezTo>
                  <a:cubicBezTo>
                    <a:pt x="20222" y="12379"/>
                    <a:pt x="20602" y="12552"/>
                    <a:pt x="20878" y="12898"/>
                  </a:cubicBezTo>
                  <a:cubicBezTo>
                    <a:pt x="21293" y="13382"/>
                    <a:pt x="21812" y="13797"/>
                    <a:pt x="22261" y="14246"/>
                  </a:cubicBezTo>
                  <a:cubicBezTo>
                    <a:pt x="22468" y="14453"/>
                    <a:pt x="22814" y="14522"/>
                    <a:pt x="22987" y="14764"/>
                  </a:cubicBezTo>
                  <a:cubicBezTo>
                    <a:pt x="23160" y="15041"/>
                    <a:pt x="23505" y="14972"/>
                    <a:pt x="23713" y="15179"/>
                  </a:cubicBezTo>
                  <a:cubicBezTo>
                    <a:pt x="23730" y="15196"/>
                    <a:pt x="23747" y="15205"/>
                    <a:pt x="23764" y="15205"/>
                  </a:cubicBezTo>
                  <a:cubicBezTo>
                    <a:pt x="23782" y="15205"/>
                    <a:pt x="23799" y="15196"/>
                    <a:pt x="23816" y="15179"/>
                  </a:cubicBezTo>
                  <a:cubicBezTo>
                    <a:pt x="23851" y="15145"/>
                    <a:pt x="23851" y="15110"/>
                    <a:pt x="23816" y="15075"/>
                  </a:cubicBezTo>
                  <a:cubicBezTo>
                    <a:pt x="23747" y="14972"/>
                    <a:pt x="23678" y="14868"/>
                    <a:pt x="23574" y="14764"/>
                  </a:cubicBezTo>
                  <a:cubicBezTo>
                    <a:pt x="23691" y="14665"/>
                    <a:pt x="23751" y="14613"/>
                    <a:pt x="23790" y="14613"/>
                  </a:cubicBezTo>
                  <a:cubicBezTo>
                    <a:pt x="23832" y="14613"/>
                    <a:pt x="23850" y="14673"/>
                    <a:pt x="23885" y="14799"/>
                  </a:cubicBezTo>
                  <a:cubicBezTo>
                    <a:pt x="23920" y="14903"/>
                    <a:pt x="23955" y="15006"/>
                    <a:pt x="23989" y="15110"/>
                  </a:cubicBezTo>
                  <a:cubicBezTo>
                    <a:pt x="24231" y="15490"/>
                    <a:pt x="24162" y="15974"/>
                    <a:pt x="24508" y="16320"/>
                  </a:cubicBezTo>
                  <a:cubicBezTo>
                    <a:pt x="24542" y="16665"/>
                    <a:pt x="24577" y="16976"/>
                    <a:pt x="24577" y="17322"/>
                  </a:cubicBezTo>
                  <a:cubicBezTo>
                    <a:pt x="24577" y="18048"/>
                    <a:pt x="24542" y="18774"/>
                    <a:pt x="24473" y="19534"/>
                  </a:cubicBezTo>
                  <a:cubicBezTo>
                    <a:pt x="24473" y="19776"/>
                    <a:pt x="24542" y="19984"/>
                    <a:pt x="24438" y="20226"/>
                  </a:cubicBezTo>
                  <a:cubicBezTo>
                    <a:pt x="24058" y="20986"/>
                    <a:pt x="23885" y="21781"/>
                    <a:pt x="23851" y="22611"/>
                  </a:cubicBezTo>
                  <a:cubicBezTo>
                    <a:pt x="23851" y="23682"/>
                    <a:pt x="23713" y="24754"/>
                    <a:pt x="23643" y="25860"/>
                  </a:cubicBezTo>
                  <a:cubicBezTo>
                    <a:pt x="23609" y="26275"/>
                    <a:pt x="23471" y="26724"/>
                    <a:pt x="23401" y="27139"/>
                  </a:cubicBezTo>
                  <a:cubicBezTo>
                    <a:pt x="23229" y="28072"/>
                    <a:pt x="22987" y="29005"/>
                    <a:pt x="22952" y="29973"/>
                  </a:cubicBezTo>
                  <a:cubicBezTo>
                    <a:pt x="22952" y="30353"/>
                    <a:pt x="22883" y="30699"/>
                    <a:pt x="22848" y="31148"/>
                  </a:cubicBezTo>
                  <a:cubicBezTo>
                    <a:pt x="22745" y="30803"/>
                    <a:pt x="22710" y="30491"/>
                    <a:pt x="22710" y="30180"/>
                  </a:cubicBezTo>
                  <a:cubicBezTo>
                    <a:pt x="22710" y="29904"/>
                    <a:pt x="22710" y="29662"/>
                    <a:pt x="22676" y="29385"/>
                  </a:cubicBezTo>
                  <a:cubicBezTo>
                    <a:pt x="22641" y="29074"/>
                    <a:pt x="22676" y="28763"/>
                    <a:pt x="22676" y="28487"/>
                  </a:cubicBezTo>
                  <a:cubicBezTo>
                    <a:pt x="22745" y="27692"/>
                    <a:pt x="22745" y="26931"/>
                    <a:pt x="22676" y="26171"/>
                  </a:cubicBezTo>
                  <a:cubicBezTo>
                    <a:pt x="22607" y="25549"/>
                    <a:pt x="22503" y="24961"/>
                    <a:pt x="22330" y="24373"/>
                  </a:cubicBezTo>
                  <a:cubicBezTo>
                    <a:pt x="22295" y="24270"/>
                    <a:pt x="22295" y="24131"/>
                    <a:pt x="22295" y="24028"/>
                  </a:cubicBezTo>
                  <a:cubicBezTo>
                    <a:pt x="22295" y="23993"/>
                    <a:pt x="22295" y="23924"/>
                    <a:pt x="22330" y="23924"/>
                  </a:cubicBezTo>
                  <a:cubicBezTo>
                    <a:pt x="22350" y="23914"/>
                    <a:pt x="22368" y="23910"/>
                    <a:pt x="22383" y="23910"/>
                  </a:cubicBezTo>
                  <a:cubicBezTo>
                    <a:pt x="22419" y="23910"/>
                    <a:pt x="22444" y="23934"/>
                    <a:pt x="22468" y="23959"/>
                  </a:cubicBezTo>
                  <a:cubicBezTo>
                    <a:pt x="22503" y="24028"/>
                    <a:pt x="22503" y="24097"/>
                    <a:pt x="22537" y="24166"/>
                  </a:cubicBezTo>
                  <a:cubicBezTo>
                    <a:pt x="22745" y="25168"/>
                    <a:pt x="22883" y="26205"/>
                    <a:pt x="22883" y="27277"/>
                  </a:cubicBezTo>
                  <a:cubicBezTo>
                    <a:pt x="22883" y="27415"/>
                    <a:pt x="22814" y="27553"/>
                    <a:pt x="22918" y="27692"/>
                  </a:cubicBezTo>
                  <a:cubicBezTo>
                    <a:pt x="22952" y="27657"/>
                    <a:pt x="22952" y="27623"/>
                    <a:pt x="22952" y="27553"/>
                  </a:cubicBezTo>
                  <a:cubicBezTo>
                    <a:pt x="22952" y="27035"/>
                    <a:pt x="22987" y="26551"/>
                    <a:pt x="22987" y="26033"/>
                  </a:cubicBezTo>
                  <a:cubicBezTo>
                    <a:pt x="22952" y="25272"/>
                    <a:pt x="22883" y="24512"/>
                    <a:pt x="22676" y="23751"/>
                  </a:cubicBezTo>
                  <a:cubicBezTo>
                    <a:pt x="22572" y="23406"/>
                    <a:pt x="22503" y="23060"/>
                    <a:pt x="22399" y="22680"/>
                  </a:cubicBezTo>
                  <a:cubicBezTo>
                    <a:pt x="22295" y="22300"/>
                    <a:pt x="22295" y="21885"/>
                    <a:pt x="22123" y="21539"/>
                  </a:cubicBezTo>
                  <a:cubicBezTo>
                    <a:pt x="22123" y="21470"/>
                    <a:pt x="22088" y="21366"/>
                    <a:pt x="22157" y="21332"/>
                  </a:cubicBezTo>
                  <a:cubicBezTo>
                    <a:pt x="22434" y="21263"/>
                    <a:pt x="22330" y="21055"/>
                    <a:pt x="22295" y="20882"/>
                  </a:cubicBezTo>
                  <a:cubicBezTo>
                    <a:pt x="22261" y="20571"/>
                    <a:pt x="22192" y="20226"/>
                    <a:pt x="22053" y="19949"/>
                  </a:cubicBezTo>
                  <a:cubicBezTo>
                    <a:pt x="21915" y="19638"/>
                    <a:pt x="21812" y="19292"/>
                    <a:pt x="21570" y="19085"/>
                  </a:cubicBezTo>
                  <a:cubicBezTo>
                    <a:pt x="21397" y="18912"/>
                    <a:pt x="21258" y="18739"/>
                    <a:pt x="21189" y="18532"/>
                  </a:cubicBezTo>
                  <a:cubicBezTo>
                    <a:pt x="21086" y="18290"/>
                    <a:pt x="20947" y="18083"/>
                    <a:pt x="20775" y="17910"/>
                  </a:cubicBezTo>
                  <a:cubicBezTo>
                    <a:pt x="20533" y="17633"/>
                    <a:pt x="20360" y="17322"/>
                    <a:pt x="20222" y="17046"/>
                  </a:cubicBezTo>
                  <a:cubicBezTo>
                    <a:pt x="20083" y="16769"/>
                    <a:pt x="19980" y="16527"/>
                    <a:pt x="20083" y="16251"/>
                  </a:cubicBezTo>
                  <a:cubicBezTo>
                    <a:pt x="20152" y="16147"/>
                    <a:pt x="20152" y="16009"/>
                    <a:pt x="19980" y="15974"/>
                  </a:cubicBezTo>
                  <a:cubicBezTo>
                    <a:pt x="19738" y="15940"/>
                    <a:pt x="19738" y="15732"/>
                    <a:pt x="19772" y="15559"/>
                  </a:cubicBezTo>
                  <a:cubicBezTo>
                    <a:pt x="19841" y="15214"/>
                    <a:pt x="19945" y="14903"/>
                    <a:pt x="20118" y="14626"/>
                  </a:cubicBezTo>
                  <a:cubicBezTo>
                    <a:pt x="20187" y="14522"/>
                    <a:pt x="20222" y="14453"/>
                    <a:pt x="20152" y="14350"/>
                  </a:cubicBezTo>
                  <a:cubicBezTo>
                    <a:pt x="20075" y="14272"/>
                    <a:pt x="20016" y="14233"/>
                    <a:pt x="19934" y="14233"/>
                  </a:cubicBezTo>
                  <a:cubicBezTo>
                    <a:pt x="19906" y="14233"/>
                    <a:pt x="19876" y="14237"/>
                    <a:pt x="19841" y="14246"/>
                  </a:cubicBezTo>
                  <a:cubicBezTo>
                    <a:pt x="19703" y="14280"/>
                    <a:pt x="19565" y="14350"/>
                    <a:pt x="19461" y="14419"/>
                  </a:cubicBezTo>
                  <a:cubicBezTo>
                    <a:pt x="19323" y="14522"/>
                    <a:pt x="19185" y="14626"/>
                    <a:pt x="19046" y="14764"/>
                  </a:cubicBezTo>
                  <a:cubicBezTo>
                    <a:pt x="19012" y="14695"/>
                    <a:pt x="19012" y="14661"/>
                    <a:pt x="19012" y="14626"/>
                  </a:cubicBezTo>
                  <a:cubicBezTo>
                    <a:pt x="18977" y="14522"/>
                    <a:pt x="19012" y="14384"/>
                    <a:pt x="18873" y="14350"/>
                  </a:cubicBezTo>
                  <a:cubicBezTo>
                    <a:pt x="18735" y="14350"/>
                    <a:pt x="18666" y="14453"/>
                    <a:pt x="18632" y="14592"/>
                  </a:cubicBezTo>
                  <a:cubicBezTo>
                    <a:pt x="18597" y="14695"/>
                    <a:pt x="18528" y="14833"/>
                    <a:pt x="18493" y="14937"/>
                  </a:cubicBezTo>
                  <a:cubicBezTo>
                    <a:pt x="18286" y="15352"/>
                    <a:pt x="18044" y="15767"/>
                    <a:pt x="17767" y="16112"/>
                  </a:cubicBezTo>
                  <a:cubicBezTo>
                    <a:pt x="17698" y="16043"/>
                    <a:pt x="17629" y="16043"/>
                    <a:pt x="17595" y="15974"/>
                  </a:cubicBezTo>
                  <a:cubicBezTo>
                    <a:pt x="17214" y="15283"/>
                    <a:pt x="16592" y="14695"/>
                    <a:pt x="16177" y="13969"/>
                  </a:cubicBezTo>
                  <a:cubicBezTo>
                    <a:pt x="16154" y="13945"/>
                    <a:pt x="16130" y="13905"/>
                    <a:pt x="16094" y="13905"/>
                  </a:cubicBezTo>
                  <a:cubicBezTo>
                    <a:pt x="16079" y="13905"/>
                    <a:pt x="16061" y="13913"/>
                    <a:pt x="16039" y="13935"/>
                  </a:cubicBezTo>
                  <a:cubicBezTo>
                    <a:pt x="15970" y="13969"/>
                    <a:pt x="16005" y="14004"/>
                    <a:pt x="16039" y="14073"/>
                  </a:cubicBezTo>
                  <a:cubicBezTo>
                    <a:pt x="16247" y="14350"/>
                    <a:pt x="16454" y="14626"/>
                    <a:pt x="16661" y="14903"/>
                  </a:cubicBezTo>
                  <a:cubicBezTo>
                    <a:pt x="16938" y="15248"/>
                    <a:pt x="17214" y="15628"/>
                    <a:pt x="17387" y="16009"/>
                  </a:cubicBezTo>
                  <a:cubicBezTo>
                    <a:pt x="17525" y="16285"/>
                    <a:pt x="17491" y="16389"/>
                    <a:pt x="17249" y="16493"/>
                  </a:cubicBezTo>
                  <a:cubicBezTo>
                    <a:pt x="17042" y="16596"/>
                    <a:pt x="16800" y="16700"/>
                    <a:pt x="16558" y="16804"/>
                  </a:cubicBezTo>
                  <a:cubicBezTo>
                    <a:pt x="16247" y="16181"/>
                    <a:pt x="15832" y="15663"/>
                    <a:pt x="15348" y="15317"/>
                  </a:cubicBezTo>
                  <a:cubicBezTo>
                    <a:pt x="15210" y="15214"/>
                    <a:pt x="15175" y="15110"/>
                    <a:pt x="15140" y="14937"/>
                  </a:cubicBezTo>
                  <a:cubicBezTo>
                    <a:pt x="15037" y="14384"/>
                    <a:pt x="14691" y="14038"/>
                    <a:pt x="14138" y="13969"/>
                  </a:cubicBezTo>
                  <a:cubicBezTo>
                    <a:pt x="13792" y="13900"/>
                    <a:pt x="13412" y="13900"/>
                    <a:pt x="13067" y="13900"/>
                  </a:cubicBezTo>
                  <a:cubicBezTo>
                    <a:pt x="12894" y="13900"/>
                    <a:pt x="12686" y="13935"/>
                    <a:pt x="12652" y="14177"/>
                  </a:cubicBezTo>
                  <a:cubicBezTo>
                    <a:pt x="12617" y="14280"/>
                    <a:pt x="12548" y="14350"/>
                    <a:pt x="12479" y="14419"/>
                  </a:cubicBezTo>
                  <a:cubicBezTo>
                    <a:pt x="12306" y="14557"/>
                    <a:pt x="12237" y="14764"/>
                    <a:pt x="12202" y="15006"/>
                  </a:cubicBezTo>
                  <a:cubicBezTo>
                    <a:pt x="12133" y="15214"/>
                    <a:pt x="12168" y="15421"/>
                    <a:pt x="12168" y="15628"/>
                  </a:cubicBezTo>
                  <a:cubicBezTo>
                    <a:pt x="12030" y="15628"/>
                    <a:pt x="11891" y="15663"/>
                    <a:pt x="11788" y="15767"/>
                  </a:cubicBezTo>
                  <a:cubicBezTo>
                    <a:pt x="11649" y="15870"/>
                    <a:pt x="11546" y="16043"/>
                    <a:pt x="11546" y="16251"/>
                  </a:cubicBezTo>
                  <a:cubicBezTo>
                    <a:pt x="11511" y="16423"/>
                    <a:pt x="11580" y="16665"/>
                    <a:pt x="11684" y="16838"/>
                  </a:cubicBezTo>
                  <a:cubicBezTo>
                    <a:pt x="11788" y="16976"/>
                    <a:pt x="11926" y="17046"/>
                    <a:pt x="12099" y="17080"/>
                  </a:cubicBezTo>
                  <a:cubicBezTo>
                    <a:pt x="12099" y="17080"/>
                    <a:pt x="12099" y="17115"/>
                    <a:pt x="12099" y="17115"/>
                  </a:cubicBezTo>
                  <a:cubicBezTo>
                    <a:pt x="12128" y="17112"/>
                    <a:pt x="12157" y="17110"/>
                    <a:pt x="12185" y="17110"/>
                  </a:cubicBezTo>
                  <a:cubicBezTo>
                    <a:pt x="12480" y="17110"/>
                    <a:pt x="12672" y="17274"/>
                    <a:pt x="12894" y="17495"/>
                  </a:cubicBezTo>
                  <a:cubicBezTo>
                    <a:pt x="13170" y="17771"/>
                    <a:pt x="13447" y="18048"/>
                    <a:pt x="13827" y="18221"/>
                  </a:cubicBezTo>
                  <a:cubicBezTo>
                    <a:pt x="13965" y="18325"/>
                    <a:pt x="14138" y="18428"/>
                    <a:pt x="14242" y="18566"/>
                  </a:cubicBezTo>
                  <a:cubicBezTo>
                    <a:pt x="13620" y="18981"/>
                    <a:pt x="13481" y="19223"/>
                    <a:pt x="13481" y="19984"/>
                  </a:cubicBezTo>
                  <a:cubicBezTo>
                    <a:pt x="13481" y="20122"/>
                    <a:pt x="13481" y="20226"/>
                    <a:pt x="13481" y="20364"/>
                  </a:cubicBezTo>
                  <a:cubicBezTo>
                    <a:pt x="13412" y="20675"/>
                    <a:pt x="13585" y="20951"/>
                    <a:pt x="13792" y="21090"/>
                  </a:cubicBezTo>
                  <a:cubicBezTo>
                    <a:pt x="14034" y="21228"/>
                    <a:pt x="14000" y="21401"/>
                    <a:pt x="14034" y="21608"/>
                  </a:cubicBezTo>
                  <a:cubicBezTo>
                    <a:pt x="14034" y="21712"/>
                    <a:pt x="14000" y="21850"/>
                    <a:pt x="14034" y="21954"/>
                  </a:cubicBezTo>
                  <a:cubicBezTo>
                    <a:pt x="14069" y="22230"/>
                    <a:pt x="14000" y="22403"/>
                    <a:pt x="13827" y="22576"/>
                  </a:cubicBezTo>
                  <a:cubicBezTo>
                    <a:pt x="13136" y="23025"/>
                    <a:pt x="12755" y="23751"/>
                    <a:pt x="12479" y="24512"/>
                  </a:cubicBezTo>
                  <a:cubicBezTo>
                    <a:pt x="12410" y="24650"/>
                    <a:pt x="12341" y="24788"/>
                    <a:pt x="12306" y="24926"/>
                  </a:cubicBezTo>
                  <a:cubicBezTo>
                    <a:pt x="12237" y="25203"/>
                    <a:pt x="11891" y="25272"/>
                    <a:pt x="11753" y="25514"/>
                  </a:cubicBezTo>
                  <a:cubicBezTo>
                    <a:pt x="11684" y="25307"/>
                    <a:pt x="11753" y="25099"/>
                    <a:pt x="11857" y="25030"/>
                  </a:cubicBezTo>
                  <a:cubicBezTo>
                    <a:pt x="12099" y="24823"/>
                    <a:pt x="12133" y="24512"/>
                    <a:pt x="12272" y="24235"/>
                  </a:cubicBezTo>
                  <a:cubicBezTo>
                    <a:pt x="12375" y="23993"/>
                    <a:pt x="12479" y="23751"/>
                    <a:pt x="12652" y="23544"/>
                  </a:cubicBezTo>
                  <a:cubicBezTo>
                    <a:pt x="12686" y="23475"/>
                    <a:pt x="12790" y="23371"/>
                    <a:pt x="12755" y="23267"/>
                  </a:cubicBezTo>
                  <a:lnTo>
                    <a:pt x="12755" y="23267"/>
                  </a:lnTo>
                  <a:cubicBezTo>
                    <a:pt x="12479" y="23509"/>
                    <a:pt x="12306" y="23820"/>
                    <a:pt x="12168" y="24131"/>
                  </a:cubicBezTo>
                  <a:cubicBezTo>
                    <a:pt x="12064" y="24373"/>
                    <a:pt x="11926" y="24581"/>
                    <a:pt x="11753" y="24754"/>
                  </a:cubicBezTo>
                  <a:cubicBezTo>
                    <a:pt x="11753" y="24581"/>
                    <a:pt x="11753" y="24373"/>
                    <a:pt x="11857" y="24201"/>
                  </a:cubicBezTo>
                  <a:cubicBezTo>
                    <a:pt x="11891" y="24131"/>
                    <a:pt x="11960" y="24097"/>
                    <a:pt x="11857" y="24028"/>
                  </a:cubicBezTo>
                  <a:cubicBezTo>
                    <a:pt x="11684" y="23959"/>
                    <a:pt x="11753" y="23820"/>
                    <a:pt x="11753" y="23717"/>
                  </a:cubicBezTo>
                  <a:cubicBezTo>
                    <a:pt x="11788" y="23406"/>
                    <a:pt x="11926" y="23164"/>
                    <a:pt x="12099" y="22956"/>
                  </a:cubicBezTo>
                  <a:cubicBezTo>
                    <a:pt x="12168" y="22853"/>
                    <a:pt x="12341" y="22749"/>
                    <a:pt x="12064" y="22680"/>
                  </a:cubicBezTo>
                  <a:cubicBezTo>
                    <a:pt x="12202" y="22472"/>
                    <a:pt x="11926" y="22507"/>
                    <a:pt x="11891" y="22403"/>
                  </a:cubicBezTo>
                  <a:cubicBezTo>
                    <a:pt x="11718" y="21885"/>
                    <a:pt x="11477" y="21435"/>
                    <a:pt x="11407" y="20917"/>
                  </a:cubicBezTo>
                  <a:cubicBezTo>
                    <a:pt x="11304" y="20502"/>
                    <a:pt x="11200" y="20122"/>
                    <a:pt x="10993" y="19742"/>
                  </a:cubicBezTo>
                  <a:cubicBezTo>
                    <a:pt x="10509" y="18808"/>
                    <a:pt x="10059" y="17875"/>
                    <a:pt x="9506" y="16942"/>
                  </a:cubicBezTo>
                  <a:cubicBezTo>
                    <a:pt x="9333" y="16700"/>
                    <a:pt x="9264" y="16389"/>
                    <a:pt x="9126" y="16112"/>
                  </a:cubicBezTo>
                  <a:cubicBezTo>
                    <a:pt x="8538" y="14937"/>
                    <a:pt x="8089" y="13727"/>
                    <a:pt x="7882" y="12448"/>
                  </a:cubicBezTo>
                  <a:cubicBezTo>
                    <a:pt x="7882" y="12345"/>
                    <a:pt x="7882" y="12276"/>
                    <a:pt x="7847" y="12207"/>
                  </a:cubicBezTo>
                  <a:cubicBezTo>
                    <a:pt x="7674" y="11895"/>
                    <a:pt x="7674" y="11550"/>
                    <a:pt x="7640" y="11239"/>
                  </a:cubicBezTo>
                  <a:cubicBezTo>
                    <a:pt x="7536" y="10617"/>
                    <a:pt x="7536" y="9960"/>
                    <a:pt x="7294" y="9372"/>
                  </a:cubicBezTo>
                  <a:cubicBezTo>
                    <a:pt x="7156" y="8992"/>
                    <a:pt x="7052" y="8612"/>
                    <a:pt x="7087" y="8197"/>
                  </a:cubicBezTo>
                  <a:cubicBezTo>
                    <a:pt x="7121" y="7851"/>
                    <a:pt x="6914" y="7540"/>
                    <a:pt x="7052" y="7195"/>
                  </a:cubicBezTo>
                  <a:cubicBezTo>
                    <a:pt x="7052" y="7160"/>
                    <a:pt x="7018" y="7091"/>
                    <a:pt x="6948" y="7056"/>
                  </a:cubicBezTo>
                  <a:cubicBezTo>
                    <a:pt x="6879" y="7056"/>
                    <a:pt x="6810" y="7091"/>
                    <a:pt x="6810" y="7160"/>
                  </a:cubicBezTo>
                  <a:cubicBezTo>
                    <a:pt x="6776" y="7229"/>
                    <a:pt x="6776" y="7298"/>
                    <a:pt x="6776" y="7367"/>
                  </a:cubicBezTo>
                  <a:cubicBezTo>
                    <a:pt x="6776" y="7437"/>
                    <a:pt x="6741" y="7506"/>
                    <a:pt x="6707" y="7506"/>
                  </a:cubicBezTo>
                  <a:cubicBezTo>
                    <a:pt x="6326" y="7506"/>
                    <a:pt x="6326" y="7817"/>
                    <a:pt x="6292" y="8059"/>
                  </a:cubicBezTo>
                  <a:cubicBezTo>
                    <a:pt x="6084" y="8854"/>
                    <a:pt x="5912" y="9649"/>
                    <a:pt x="5600" y="10409"/>
                  </a:cubicBezTo>
                  <a:cubicBezTo>
                    <a:pt x="5358" y="11066"/>
                    <a:pt x="5151" y="11723"/>
                    <a:pt x="4944" y="12379"/>
                  </a:cubicBezTo>
                  <a:cubicBezTo>
                    <a:pt x="4529" y="13727"/>
                    <a:pt x="4114" y="15075"/>
                    <a:pt x="3734" y="16423"/>
                  </a:cubicBezTo>
                  <a:cubicBezTo>
                    <a:pt x="3388" y="17599"/>
                    <a:pt x="3043" y="18774"/>
                    <a:pt x="2835" y="19949"/>
                  </a:cubicBezTo>
                  <a:cubicBezTo>
                    <a:pt x="2697" y="20779"/>
                    <a:pt x="2490" y="21608"/>
                    <a:pt x="2282" y="22403"/>
                  </a:cubicBezTo>
                  <a:cubicBezTo>
                    <a:pt x="2075" y="23164"/>
                    <a:pt x="2006" y="23959"/>
                    <a:pt x="1833" y="24754"/>
                  </a:cubicBezTo>
                  <a:cubicBezTo>
                    <a:pt x="1591" y="25756"/>
                    <a:pt x="1383" y="26793"/>
                    <a:pt x="1176" y="27830"/>
                  </a:cubicBezTo>
                  <a:cubicBezTo>
                    <a:pt x="1003" y="28901"/>
                    <a:pt x="934" y="29973"/>
                    <a:pt x="796" y="31079"/>
                  </a:cubicBezTo>
                  <a:cubicBezTo>
                    <a:pt x="692" y="31909"/>
                    <a:pt x="589" y="32738"/>
                    <a:pt x="519" y="33568"/>
                  </a:cubicBezTo>
                  <a:cubicBezTo>
                    <a:pt x="450" y="34224"/>
                    <a:pt x="381" y="34847"/>
                    <a:pt x="381" y="35503"/>
                  </a:cubicBezTo>
                  <a:cubicBezTo>
                    <a:pt x="381" y="35676"/>
                    <a:pt x="347" y="35849"/>
                    <a:pt x="347" y="36022"/>
                  </a:cubicBezTo>
                  <a:cubicBezTo>
                    <a:pt x="243" y="36679"/>
                    <a:pt x="105" y="37301"/>
                    <a:pt x="70" y="37958"/>
                  </a:cubicBezTo>
                  <a:cubicBezTo>
                    <a:pt x="35" y="38891"/>
                    <a:pt x="1" y="39859"/>
                    <a:pt x="105" y="40826"/>
                  </a:cubicBezTo>
                  <a:cubicBezTo>
                    <a:pt x="243" y="41898"/>
                    <a:pt x="381" y="43004"/>
                    <a:pt x="623" y="44076"/>
                  </a:cubicBezTo>
                  <a:cubicBezTo>
                    <a:pt x="969" y="45666"/>
                    <a:pt x="1349" y="47256"/>
                    <a:pt x="2040" y="48742"/>
                  </a:cubicBezTo>
                  <a:cubicBezTo>
                    <a:pt x="2248" y="49226"/>
                    <a:pt x="2420" y="49710"/>
                    <a:pt x="2490" y="50194"/>
                  </a:cubicBezTo>
                  <a:cubicBezTo>
                    <a:pt x="2662" y="51092"/>
                    <a:pt x="3008" y="51922"/>
                    <a:pt x="3388" y="52751"/>
                  </a:cubicBezTo>
                  <a:cubicBezTo>
                    <a:pt x="3457" y="52855"/>
                    <a:pt x="3699" y="53235"/>
                    <a:pt x="3803" y="53339"/>
                  </a:cubicBezTo>
                  <a:cubicBezTo>
                    <a:pt x="4667" y="54376"/>
                    <a:pt x="5704" y="54998"/>
                    <a:pt x="6015" y="55413"/>
                  </a:cubicBezTo>
                  <a:cubicBezTo>
                    <a:pt x="6223" y="55759"/>
                    <a:pt x="7778" y="56692"/>
                    <a:pt x="7882" y="56726"/>
                  </a:cubicBezTo>
                  <a:cubicBezTo>
                    <a:pt x="8642" y="57072"/>
                    <a:pt x="9679" y="57660"/>
                    <a:pt x="10059" y="57867"/>
                  </a:cubicBezTo>
                  <a:cubicBezTo>
                    <a:pt x="10440" y="58074"/>
                    <a:pt x="10751" y="58385"/>
                    <a:pt x="11165" y="58489"/>
                  </a:cubicBezTo>
                  <a:cubicBezTo>
                    <a:pt x="11684" y="58662"/>
                    <a:pt x="12168" y="58835"/>
                    <a:pt x="12686" y="58939"/>
                  </a:cubicBezTo>
                  <a:cubicBezTo>
                    <a:pt x="13205" y="59008"/>
                    <a:pt x="13654" y="59180"/>
                    <a:pt x="14103" y="59388"/>
                  </a:cubicBezTo>
                  <a:cubicBezTo>
                    <a:pt x="14380" y="59492"/>
                    <a:pt x="14587" y="59664"/>
                    <a:pt x="14760" y="59906"/>
                  </a:cubicBezTo>
                  <a:cubicBezTo>
                    <a:pt x="14898" y="60079"/>
                    <a:pt x="15037" y="60252"/>
                    <a:pt x="15210" y="60390"/>
                  </a:cubicBezTo>
                  <a:cubicBezTo>
                    <a:pt x="15417" y="60529"/>
                    <a:pt x="15555" y="60736"/>
                    <a:pt x="15693" y="60978"/>
                  </a:cubicBezTo>
                  <a:cubicBezTo>
                    <a:pt x="15935" y="61324"/>
                    <a:pt x="16074" y="61738"/>
                    <a:pt x="16247" y="62119"/>
                  </a:cubicBezTo>
                  <a:cubicBezTo>
                    <a:pt x="16385" y="62533"/>
                    <a:pt x="16488" y="62948"/>
                    <a:pt x="16661" y="63328"/>
                  </a:cubicBezTo>
                  <a:cubicBezTo>
                    <a:pt x="17042" y="64089"/>
                    <a:pt x="17111" y="64918"/>
                    <a:pt x="17353" y="65713"/>
                  </a:cubicBezTo>
                  <a:cubicBezTo>
                    <a:pt x="17353" y="65817"/>
                    <a:pt x="17353" y="65921"/>
                    <a:pt x="17353" y="65990"/>
                  </a:cubicBezTo>
                  <a:cubicBezTo>
                    <a:pt x="17180" y="66889"/>
                    <a:pt x="17214" y="67787"/>
                    <a:pt x="17145" y="68686"/>
                  </a:cubicBezTo>
                  <a:cubicBezTo>
                    <a:pt x="17111" y="69170"/>
                    <a:pt x="17076" y="69654"/>
                    <a:pt x="17076" y="70138"/>
                  </a:cubicBezTo>
                  <a:cubicBezTo>
                    <a:pt x="17042" y="70725"/>
                    <a:pt x="17007" y="71313"/>
                    <a:pt x="17042" y="71935"/>
                  </a:cubicBezTo>
                  <a:cubicBezTo>
                    <a:pt x="17042" y="72315"/>
                    <a:pt x="17042" y="72695"/>
                    <a:pt x="17007" y="73076"/>
                  </a:cubicBezTo>
                  <a:cubicBezTo>
                    <a:pt x="16938" y="73663"/>
                    <a:pt x="16972" y="74285"/>
                    <a:pt x="17076" y="74873"/>
                  </a:cubicBezTo>
                  <a:cubicBezTo>
                    <a:pt x="17076" y="74963"/>
                    <a:pt x="17102" y="75053"/>
                    <a:pt x="17176" y="75053"/>
                  </a:cubicBezTo>
                  <a:cubicBezTo>
                    <a:pt x="17188" y="75053"/>
                    <a:pt x="17200" y="75050"/>
                    <a:pt x="17214" y="75046"/>
                  </a:cubicBezTo>
                  <a:cubicBezTo>
                    <a:pt x="17318" y="75011"/>
                    <a:pt x="17318" y="74942"/>
                    <a:pt x="17283" y="74838"/>
                  </a:cubicBezTo>
                  <a:cubicBezTo>
                    <a:pt x="17214" y="74355"/>
                    <a:pt x="17214" y="73836"/>
                    <a:pt x="17214" y="73318"/>
                  </a:cubicBezTo>
                  <a:cubicBezTo>
                    <a:pt x="17180" y="73007"/>
                    <a:pt x="17283" y="72730"/>
                    <a:pt x="17249" y="72419"/>
                  </a:cubicBezTo>
                  <a:cubicBezTo>
                    <a:pt x="17180" y="71762"/>
                    <a:pt x="17249" y="71105"/>
                    <a:pt x="17283" y="70449"/>
                  </a:cubicBezTo>
                  <a:cubicBezTo>
                    <a:pt x="17283" y="69412"/>
                    <a:pt x="17387" y="68340"/>
                    <a:pt x="17456" y="67269"/>
                  </a:cubicBezTo>
                  <a:cubicBezTo>
                    <a:pt x="17491" y="67027"/>
                    <a:pt x="17491" y="66785"/>
                    <a:pt x="17491" y="66474"/>
                  </a:cubicBezTo>
                  <a:cubicBezTo>
                    <a:pt x="17664" y="66612"/>
                    <a:pt x="17525" y="66785"/>
                    <a:pt x="17629" y="66889"/>
                  </a:cubicBezTo>
                  <a:cubicBezTo>
                    <a:pt x="17940" y="66889"/>
                    <a:pt x="17837" y="66577"/>
                    <a:pt x="17940" y="66439"/>
                  </a:cubicBezTo>
                  <a:cubicBezTo>
                    <a:pt x="17975" y="67061"/>
                    <a:pt x="18044" y="67718"/>
                    <a:pt x="18009" y="68375"/>
                  </a:cubicBezTo>
                  <a:cubicBezTo>
                    <a:pt x="17975" y="69135"/>
                    <a:pt x="17837" y="69896"/>
                    <a:pt x="17906" y="70691"/>
                  </a:cubicBezTo>
                  <a:cubicBezTo>
                    <a:pt x="17975" y="72039"/>
                    <a:pt x="17975" y="73421"/>
                    <a:pt x="18078" y="74769"/>
                  </a:cubicBezTo>
                  <a:cubicBezTo>
                    <a:pt x="18148" y="75530"/>
                    <a:pt x="18251" y="76325"/>
                    <a:pt x="18493" y="77051"/>
                  </a:cubicBezTo>
                  <a:cubicBezTo>
                    <a:pt x="18493" y="77120"/>
                    <a:pt x="18493" y="77223"/>
                    <a:pt x="18632" y="77258"/>
                  </a:cubicBezTo>
                  <a:cubicBezTo>
                    <a:pt x="18701" y="77120"/>
                    <a:pt x="18632" y="76982"/>
                    <a:pt x="18597" y="76843"/>
                  </a:cubicBezTo>
                  <a:cubicBezTo>
                    <a:pt x="18528" y="76394"/>
                    <a:pt x="18424" y="75910"/>
                    <a:pt x="18355" y="75461"/>
                  </a:cubicBezTo>
                  <a:cubicBezTo>
                    <a:pt x="18217" y="73732"/>
                    <a:pt x="18217" y="71970"/>
                    <a:pt x="18251" y="70241"/>
                  </a:cubicBezTo>
                  <a:cubicBezTo>
                    <a:pt x="18251" y="70149"/>
                    <a:pt x="18251" y="70029"/>
                    <a:pt x="18399" y="70029"/>
                  </a:cubicBezTo>
                  <a:cubicBezTo>
                    <a:pt x="18417" y="70029"/>
                    <a:pt x="18437" y="70030"/>
                    <a:pt x="18459" y="70034"/>
                  </a:cubicBezTo>
                  <a:cubicBezTo>
                    <a:pt x="18632" y="70034"/>
                    <a:pt x="18666" y="69930"/>
                    <a:pt x="18632" y="69792"/>
                  </a:cubicBezTo>
                  <a:cubicBezTo>
                    <a:pt x="18562" y="69550"/>
                    <a:pt x="18632" y="69343"/>
                    <a:pt x="18701" y="69101"/>
                  </a:cubicBezTo>
                  <a:cubicBezTo>
                    <a:pt x="18770" y="68790"/>
                    <a:pt x="18908" y="68513"/>
                    <a:pt x="18977" y="68237"/>
                  </a:cubicBezTo>
                  <a:cubicBezTo>
                    <a:pt x="19150" y="67684"/>
                    <a:pt x="19323" y="67130"/>
                    <a:pt x="19565" y="66577"/>
                  </a:cubicBezTo>
                  <a:cubicBezTo>
                    <a:pt x="19841" y="65955"/>
                    <a:pt x="20152" y="65368"/>
                    <a:pt x="20498" y="64745"/>
                  </a:cubicBezTo>
                  <a:cubicBezTo>
                    <a:pt x="20740" y="64365"/>
                    <a:pt x="21051" y="64089"/>
                    <a:pt x="21500" y="63916"/>
                  </a:cubicBezTo>
                  <a:cubicBezTo>
                    <a:pt x="22019" y="63743"/>
                    <a:pt x="23194" y="63570"/>
                    <a:pt x="23229" y="63570"/>
                  </a:cubicBezTo>
                  <a:cubicBezTo>
                    <a:pt x="23766" y="63474"/>
                    <a:pt x="25189" y="63453"/>
                    <a:pt x="26360" y="63453"/>
                  </a:cubicBezTo>
                  <a:cubicBezTo>
                    <a:pt x="27297" y="63453"/>
                    <a:pt x="28072" y="63467"/>
                    <a:pt x="28102" y="63467"/>
                  </a:cubicBezTo>
                  <a:cubicBezTo>
                    <a:pt x="28932" y="63397"/>
                    <a:pt x="29761" y="63294"/>
                    <a:pt x="30591" y="63121"/>
                  </a:cubicBezTo>
                  <a:cubicBezTo>
                    <a:pt x="30626" y="63121"/>
                    <a:pt x="30833" y="63052"/>
                    <a:pt x="30937" y="63052"/>
                  </a:cubicBezTo>
                  <a:cubicBezTo>
                    <a:pt x="31040" y="63017"/>
                    <a:pt x="31179" y="62983"/>
                    <a:pt x="31317" y="62914"/>
                  </a:cubicBezTo>
                  <a:cubicBezTo>
                    <a:pt x="31386" y="62879"/>
                    <a:pt x="31455" y="62810"/>
                    <a:pt x="31421" y="62706"/>
                  </a:cubicBezTo>
                  <a:lnTo>
                    <a:pt x="31421" y="62706"/>
                  </a:lnTo>
                  <a:cubicBezTo>
                    <a:pt x="29761" y="63225"/>
                    <a:pt x="28932" y="63225"/>
                    <a:pt x="28102" y="63259"/>
                  </a:cubicBezTo>
                  <a:cubicBezTo>
                    <a:pt x="28068" y="63259"/>
                    <a:pt x="26167" y="63190"/>
                    <a:pt x="26167" y="63190"/>
                  </a:cubicBezTo>
                  <a:cubicBezTo>
                    <a:pt x="25545" y="63190"/>
                    <a:pt x="24957" y="63190"/>
                    <a:pt x="24335" y="63259"/>
                  </a:cubicBezTo>
                  <a:lnTo>
                    <a:pt x="24127" y="63259"/>
                  </a:lnTo>
                  <a:cubicBezTo>
                    <a:pt x="23816" y="63294"/>
                    <a:pt x="23471" y="63328"/>
                    <a:pt x="23160" y="63397"/>
                  </a:cubicBezTo>
                  <a:cubicBezTo>
                    <a:pt x="23125" y="63397"/>
                    <a:pt x="22537" y="63536"/>
                    <a:pt x="22261" y="63570"/>
                  </a:cubicBezTo>
                  <a:cubicBezTo>
                    <a:pt x="21915" y="63639"/>
                    <a:pt x="21570" y="63778"/>
                    <a:pt x="21120" y="63881"/>
                  </a:cubicBezTo>
                  <a:cubicBezTo>
                    <a:pt x="21328" y="63501"/>
                    <a:pt x="21535" y="63225"/>
                    <a:pt x="21742" y="62948"/>
                  </a:cubicBezTo>
                  <a:cubicBezTo>
                    <a:pt x="22572" y="61980"/>
                    <a:pt x="23436" y="61012"/>
                    <a:pt x="24058" y="59906"/>
                  </a:cubicBezTo>
                  <a:cubicBezTo>
                    <a:pt x="23989" y="59803"/>
                    <a:pt x="24093" y="59699"/>
                    <a:pt x="24093" y="59595"/>
                  </a:cubicBezTo>
                  <a:cubicBezTo>
                    <a:pt x="23920" y="59595"/>
                    <a:pt x="23851" y="59734"/>
                    <a:pt x="23782" y="59837"/>
                  </a:cubicBezTo>
                  <a:cubicBezTo>
                    <a:pt x="23609" y="60079"/>
                    <a:pt x="23401" y="60287"/>
                    <a:pt x="23229" y="60563"/>
                  </a:cubicBezTo>
                  <a:cubicBezTo>
                    <a:pt x="22572" y="61773"/>
                    <a:pt x="21570" y="62741"/>
                    <a:pt x="20809" y="63916"/>
                  </a:cubicBezTo>
                  <a:cubicBezTo>
                    <a:pt x="20775" y="63950"/>
                    <a:pt x="20740" y="63985"/>
                    <a:pt x="20705" y="64054"/>
                  </a:cubicBezTo>
                  <a:cubicBezTo>
                    <a:pt x="20661" y="64121"/>
                    <a:pt x="20587" y="64159"/>
                    <a:pt x="20504" y="64159"/>
                  </a:cubicBezTo>
                  <a:cubicBezTo>
                    <a:pt x="20458" y="64159"/>
                    <a:pt x="20409" y="64148"/>
                    <a:pt x="20360" y="64123"/>
                  </a:cubicBezTo>
                  <a:cubicBezTo>
                    <a:pt x="20360" y="63950"/>
                    <a:pt x="20463" y="63847"/>
                    <a:pt x="20533" y="63709"/>
                  </a:cubicBezTo>
                  <a:cubicBezTo>
                    <a:pt x="21155" y="62844"/>
                    <a:pt x="21639" y="61911"/>
                    <a:pt x="22226" y="61012"/>
                  </a:cubicBezTo>
                  <a:cubicBezTo>
                    <a:pt x="22676" y="60321"/>
                    <a:pt x="23160" y="59630"/>
                    <a:pt x="23713" y="59008"/>
                  </a:cubicBezTo>
                  <a:cubicBezTo>
                    <a:pt x="23885" y="58800"/>
                    <a:pt x="24024" y="58627"/>
                    <a:pt x="24196" y="58455"/>
                  </a:cubicBezTo>
                  <a:cubicBezTo>
                    <a:pt x="24611" y="58074"/>
                    <a:pt x="24991" y="57694"/>
                    <a:pt x="25372" y="57279"/>
                  </a:cubicBezTo>
                  <a:cubicBezTo>
                    <a:pt x="26028" y="56484"/>
                    <a:pt x="26823" y="55793"/>
                    <a:pt x="27515" y="55067"/>
                  </a:cubicBezTo>
                  <a:cubicBezTo>
                    <a:pt x="27930" y="54618"/>
                    <a:pt x="28344" y="54169"/>
                    <a:pt x="28794" y="53754"/>
                  </a:cubicBezTo>
                  <a:cubicBezTo>
                    <a:pt x="29208" y="53339"/>
                    <a:pt x="29485" y="52751"/>
                    <a:pt x="30073" y="52509"/>
                  </a:cubicBezTo>
                  <a:cubicBezTo>
                    <a:pt x="30107" y="52475"/>
                    <a:pt x="30142" y="52440"/>
                    <a:pt x="30176" y="52406"/>
                  </a:cubicBezTo>
                  <a:cubicBezTo>
                    <a:pt x="30349" y="52233"/>
                    <a:pt x="30522" y="52060"/>
                    <a:pt x="30660" y="51853"/>
                  </a:cubicBezTo>
                  <a:cubicBezTo>
                    <a:pt x="31006" y="51403"/>
                    <a:pt x="31524" y="51196"/>
                    <a:pt x="32008" y="51092"/>
                  </a:cubicBezTo>
                  <a:cubicBezTo>
                    <a:pt x="32803" y="50989"/>
                    <a:pt x="33529" y="50712"/>
                    <a:pt x="34324" y="50677"/>
                  </a:cubicBezTo>
                  <a:cubicBezTo>
                    <a:pt x="35154" y="50643"/>
                    <a:pt x="35914" y="50332"/>
                    <a:pt x="36675" y="50124"/>
                  </a:cubicBezTo>
                  <a:cubicBezTo>
                    <a:pt x="36778" y="50090"/>
                    <a:pt x="36951" y="50090"/>
                    <a:pt x="36986" y="49952"/>
                  </a:cubicBezTo>
                  <a:lnTo>
                    <a:pt x="36813" y="49952"/>
                  </a:lnTo>
                  <a:cubicBezTo>
                    <a:pt x="36467" y="50124"/>
                    <a:pt x="36087" y="50159"/>
                    <a:pt x="35707" y="50297"/>
                  </a:cubicBezTo>
                  <a:cubicBezTo>
                    <a:pt x="35670" y="50316"/>
                    <a:pt x="35613" y="50354"/>
                    <a:pt x="35558" y="50354"/>
                  </a:cubicBezTo>
                  <a:cubicBezTo>
                    <a:pt x="35510" y="50354"/>
                    <a:pt x="35462" y="50325"/>
                    <a:pt x="35430" y="50228"/>
                  </a:cubicBezTo>
                  <a:cubicBezTo>
                    <a:pt x="35416" y="50214"/>
                    <a:pt x="35396" y="50205"/>
                    <a:pt x="35372" y="50205"/>
                  </a:cubicBezTo>
                  <a:cubicBezTo>
                    <a:pt x="35338" y="50205"/>
                    <a:pt x="35298" y="50222"/>
                    <a:pt x="35257" y="50263"/>
                  </a:cubicBezTo>
                  <a:cubicBezTo>
                    <a:pt x="34946" y="50539"/>
                    <a:pt x="34566" y="50574"/>
                    <a:pt x="34151" y="50574"/>
                  </a:cubicBezTo>
                  <a:cubicBezTo>
                    <a:pt x="33978" y="50574"/>
                    <a:pt x="33840" y="50608"/>
                    <a:pt x="33667" y="50643"/>
                  </a:cubicBezTo>
                  <a:cubicBezTo>
                    <a:pt x="33149" y="50712"/>
                    <a:pt x="32630" y="50850"/>
                    <a:pt x="32112" y="50954"/>
                  </a:cubicBezTo>
                  <a:cubicBezTo>
                    <a:pt x="32020" y="50954"/>
                    <a:pt x="31912" y="51015"/>
                    <a:pt x="31830" y="51015"/>
                  </a:cubicBezTo>
                  <a:cubicBezTo>
                    <a:pt x="31789" y="51015"/>
                    <a:pt x="31755" y="51000"/>
                    <a:pt x="31732" y="50954"/>
                  </a:cubicBezTo>
                  <a:cubicBezTo>
                    <a:pt x="31663" y="50781"/>
                    <a:pt x="31801" y="50643"/>
                    <a:pt x="31939" y="50539"/>
                  </a:cubicBezTo>
                  <a:cubicBezTo>
                    <a:pt x="31939" y="50539"/>
                    <a:pt x="31939" y="50539"/>
                    <a:pt x="31974" y="50505"/>
                  </a:cubicBezTo>
                  <a:cubicBezTo>
                    <a:pt x="32319" y="50159"/>
                    <a:pt x="32700" y="49779"/>
                    <a:pt x="33045" y="49399"/>
                  </a:cubicBezTo>
                  <a:cubicBezTo>
                    <a:pt x="33564" y="48776"/>
                    <a:pt x="34151" y="48258"/>
                    <a:pt x="34808" y="47774"/>
                  </a:cubicBezTo>
                  <a:cubicBezTo>
                    <a:pt x="35015" y="47601"/>
                    <a:pt x="35223" y="47394"/>
                    <a:pt x="35430" y="47221"/>
                  </a:cubicBezTo>
                  <a:cubicBezTo>
                    <a:pt x="35465" y="47152"/>
                    <a:pt x="35499" y="47117"/>
                    <a:pt x="35430" y="47048"/>
                  </a:cubicBezTo>
                  <a:cubicBezTo>
                    <a:pt x="35188" y="47186"/>
                    <a:pt x="35050" y="47463"/>
                    <a:pt x="34739" y="47532"/>
                  </a:cubicBezTo>
                  <a:cubicBezTo>
                    <a:pt x="34877" y="47325"/>
                    <a:pt x="35015" y="47152"/>
                    <a:pt x="35188" y="46944"/>
                  </a:cubicBezTo>
                  <a:cubicBezTo>
                    <a:pt x="35672" y="46391"/>
                    <a:pt x="36260" y="45907"/>
                    <a:pt x="36709" y="45285"/>
                  </a:cubicBezTo>
                  <a:cubicBezTo>
                    <a:pt x="36951" y="44940"/>
                    <a:pt x="37228" y="44594"/>
                    <a:pt x="37504" y="44248"/>
                  </a:cubicBezTo>
                  <a:cubicBezTo>
                    <a:pt x="38092" y="43661"/>
                    <a:pt x="38645" y="43039"/>
                    <a:pt x="39232" y="42416"/>
                  </a:cubicBezTo>
                  <a:cubicBezTo>
                    <a:pt x="39301" y="42347"/>
                    <a:pt x="39405" y="42244"/>
                    <a:pt x="39371" y="42105"/>
                  </a:cubicBezTo>
                  <a:lnTo>
                    <a:pt x="39371" y="42105"/>
                  </a:lnTo>
                  <a:cubicBezTo>
                    <a:pt x="38956" y="42555"/>
                    <a:pt x="38541" y="43004"/>
                    <a:pt x="38092" y="43419"/>
                  </a:cubicBezTo>
                  <a:cubicBezTo>
                    <a:pt x="37124" y="44283"/>
                    <a:pt x="36433" y="45424"/>
                    <a:pt x="35534" y="46391"/>
                  </a:cubicBezTo>
                  <a:cubicBezTo>
                    <a:pt x="34773" y="47221"/>
                    <a:pt x="34013" y="48051"/>
                    <a:pt x="33218" y="48880"/>
                  </a:cubicBezTo>
                  <a:cubicBezTo>
                    <a:pt x="33190" y="48937"/>
                    <a:pt x="33162" y="48993"/>
                    <a:pt x="33115" y="48993"/>
                  </a:cubicBezTo>
                  <a:cubicBezTo>
                    <a:pt x="33104" y="48993"/>
                    <a:pt x="33092" y="48990"/>
                    <a:pt x="33080" y="48984"/>
                  </a:cubicBezTo>
                  <a:cubicBezTo>
                    <a:pt x="33045" y="48966"/>
                    <a:pt x="33019" y="48949"/>
                    <a:pt x="32998" y="48949"/>
                  </a:cubicBezTo>
                  <a:cubicBezTo>
                    <a:pt x="32976" y="48949"/>
                    <a:pt x="32959" y="48966"/>
                    <a:pt x="32941" y="49018"/>
                  </a:cubicBezTo>
                  <a:cubicBezTo>
                    <a:pt x="32872" y="49122"/>
                    <a:pt x="32838" y="49226"/>
                    <a:pt x="32769" y="49329"/>
                  </a:cubicBezTo>
                  <a:cubicBezTo>
                    <a:pt x="32665" y="49468"/>
                    <a:pt x="32561" y="49675"/>
                    <a:pt x="32388" y="49710"/>
                  </a:cubicBezTo>
                  <a:cubicBezTo>
                    <a:pt x="32112" y="49710"/>
                    <a:pt x="32043" y="49848"/>
                    <a:pt x="31974" y="50021"/>
                  </a:cubicBezTo>
                  <a:cubicBezTo>
                    <a:pt x="31732" y="50608"/>
                    <a:pt x="31179" y="50919"/>
                    <a:pt x="30764" y="51369"/>
                  </a:cubicBezTo>
                  <a:cubicBezTo>
                    <a:pt x="30746" y="51395"/>
                    <a:pt x="30731" y="51406"/>
                    <a:pt x="30717" y="51406"/>
                  </a:cubicBezTo>
                  <a:cubicBezTo>
                    <a:pt x="30677" y="51406"/>
                    <a:pt x="30651" y="51316"/>
                    <a:pt x="30626" y="51265"/>
                  </a:cubicBezTo>
                  <a:cubicBezTo>
                    <a:pt x="30418" y="51472"/>
                    <a:pt x="30211" y="51645"/>
                    <a:pt x="30073" y="51853"/>
                  </a:cubicBezTo>
                  <a:cubicBezTo>
                    <a:pt x="29658" y="52026"/>
                    <a:pt x="29485" y="52406"/>
                    <a:pt x="29243" y="52751"/>
                  </a:cubicBezTo>
                  <a:cubicBezTo>
                    <a:pt x="28932" y="52924"/>
                    <a:pt x="28483" y="52993"/>
                    <a:pt x="28413" y="53443"/>
                  </a:cubicBezTo>
                  <a:cubicBezTo>
                    <a:pt x="28413" y="53477"/>
                    <a:pt x="28379" y="53477"/>
                    <a:pt x="28344" y="53512"/>
                  </a:cubicBezTo>
                  <a:cubicBezTo>
                    <a:pt x="27515" y="54549"/>
                    <a:pt x="26616" y="55517"/>
                    <a:pt x="25752" y="56519"/>
                  </a:cubicBezTo>
                  <a:cubicBezTo>
                    <a:pt x="25545" y="56761"/>
                    <a:pt x="25303" y="56968"/>
                    <a:pt x="25095" y="57210"/>
                  </a:cubicBezTo>
                  <a:cubicBezTo>
                    <a:pt x="25067" y="57238"/>
                    <a:pt x="25017" y="57289"/>
                    <a:pt x="24943" y="57289"/>
                  </a:cubicBezTo>
                  <a:cubicBezTo>
                    <a:pt x="24926" y="57289"/>
                    <a:pt x="24908" y="57286"/>
                    <a:pt x="24888" y="57279"/>
                  </a:cubicBezTo>
                  <a:cubicBezTo>
                    <a:pt x="24819" y="57245"/>
                    <a:pt x="24819" y="57176"/>
                    <a:pt x="24819" y="57107"/>
                  </a:cubicBezTo>
                  <a:cubicBezTo>
                    <a:pt x="24784" y="56968"/>
                    <a:pt x="24853" y="56830"/>
                    <a:pt x="24750" y="56692"/>
                  </a:cubicBezTo>
                  <a:lnTo>
                    <a:pt x="24750" y="57314"/>
                  </a:lnTo>
                  <a:cubicBezTo>
                    <a:pt x="24750" y="57418"/>
                    <a:pt x="24750" y="57521"/>
                    <a:pt x="24680" y="57625"/>
                  </a:cubicBezTo>
                  <a:cubicBezTo>
                    <a:pt x="24473" y="57867"/>
                    <a:pt x="24300" y="58109"/>
                    <a:pt x="24058" y="58316"/>
                  </a:cubicBezTo>
                  <a:cubicBezTo>
                    <a:pt x="23989" y="58385"/>
                    <a:pt x="23920" y="58455"/>
                    <a:pt x="23885" y="58455"/>
                  </a:cubicBezTo>
                  <a:cubicBezTo>
                    <a:pt x="23834" y="58429"/>
                    <a:pt x="23789" y="58417"/>
                    <a:pt x="23750" y="58417"/>
                  </a:cubicBezTo>
                  <a:cubicBezTo>
                    <a:pt x="23579" y="58417"/>
                    <a:pt x="23507" y="58632"/>
                    <a:pt x="23367" y="58800"/>
                  </a:cubicBezTo>
                  <a:cubicBezTo>
                    <a:pt x="23332" y="58385"/>
                    <a:pt x="23540" y="58109"/>
                    <a:pt x="23540" y="57798"/>
                  </a:cubicBezTo>
                  <a:lnTo>
                    <a:pt x="23540" y="57798"/>
                  </a:lnTo>
                  <a:cubicBezTo>
                    <a:pt x="23298" y="58213"/>
                    <a:pt x="23125" y="58662"/>
                    <a:pt x="23194" y="59180"/>
                  </a:cubicBezTo>
                  <a:cubicBezTo>
                    <a:pt x="23194" y="59284"/>
                    <a:pt x="23160" y="59353"/>
                    <a:pt x="23125" y="59422"/>
                  </a:cubicBezTo>
                  <a:cubicBezTo>
                    <a:pt x="22779" y="59803"/>
                    <a:pt x="22572" y="60217"/>
                    <a:pt x="22295" y="60632"/>
                  </a:cubicBezTo>
                  <a:cubicBezTo>
                    <a:pt x="21915" y="61185"/>
                    <a:pt x="21500" y="61704"/>
                    <a:pt x="21224" y="62291"/>
                  </a:cubicBezTo>
                  <a:cubicBezTo>
                    <a:pt x="21017" y="62706"/>
                    <a:pt x="20705" y="63052"/>
                    <a:pt x="20463" y="63432"/>
                  </a:cubicBezTo>
                  <a:cubicBezTo>
                    <a:pt x="20429" y="63536"/>
                    <a:pt x="20360" y="63605"/>
                    <a:pt x="20187" y="63605"/>
                  </a:cubicBezTo>
                  <a:cubicBezTo>
                    <a:pt x="20256" y="63432"/>
                    <a:pt x="20429" y="63397"/>
                    <a:pt x="20429" y="63225"/>
                  </a:cubicBezTo>
                  <a:cubicBezTo>
                    <a:pt x="20360" y="62637"/>
                    <a:pt x="20602" y="62084"/>
                    <a:pt x="20775" y="61565"/>
                  </a:cubicBezTo>
                  <a:cubicBezTo>
                    <a:pt x="21086" y="60701"/>
                    <a:pt x="21086" y="59837"/>
                    <a:pt x="21086" y="58939"/>
                  </a:cubicBezTo>
                  <a:cubicBezTo>
                    <a:pt x="21120" y="58524"/>
                    <a:pt x="21086" y="58109"/>
                    <a:pt x="21189" y="57729"/>
                  </a:cubicBezTo>
                  <a:cubicBezTo>
                    <a:pt x="21328" y="57314"/>
                    <a:pt x="21258" y="56934"/>
                    <a:pt x="21224" y="56554"/>
                  </a:cubicBezTo>
                  <a:cubicBezTo>
                    <a:pt x="21224" y="56450"/>
                    <a:pt x="21224" y="56381"/>
                    <a:pt x="21224" y="56277"/>
                  </a:cubicBezTo>
                  <a:cubicBezTo>
                    <a:pt x="21258" y="55966"/>
                    <a:pt x="21328" y="55655"/>
                    <a:pt x="21673" y="55517"/>
                  </a:cubicBezTo>
                  <a:cubicBezTo>
                    <a:pt x="21777" y="55482"/>
                    <a:pt x="21777" y="55413"/>
                    <a:pt x="21777" y="55344"/>
                  </a:cubicBezTo>
                  <a:cubicBezTo>
                    <a:pt x="22053" y="54445"/>
                    <a:pt x="22572" y="53685"/>
                    <a:pt x="23021" y="52890"/>
                  </a:cubicBezTo>
                  <a:cubicBezTo>
                    <a:pt x="23056" y="52786"/>
                    <a:pt x="23160" y="52682"/>
                    <a:pt x="23229" y="52613"/>
                  </a:cubicBezTo>
                  <a:cubicBezTo>
                    <a:pt x="23678" y="52095"/>
                    <a:pt x="24127" y="51611"/>
                    <a:pt x="24542" y="51092"/>
                  </a:cubicBezTo>
                  <a:cubicBezTo>
                    <a:pt x="24750" y="50885"/>
                    <a:pt x="24922" y="50677"/>
                    <a:pt x="25095" y="50470"/>
                  </a:cubicBezTo>
                  <a:cubicBezTo>
                    <a:pt x="25406" y="50159"/>
                    <a:pt x="25717" y="49848"/>
                    <a:pt x="25994" y="49537"/>
                  </a:cubicBezTo>
                  <a:cubicBezTo>
                    <a:pt x="26167" y="49329"/>
                    <a:pt x="26270" y="49053"/>
                    <a:pt x="26512" y="48880"/>
                  </a:cubicBezTo>
                  <a:cubicBezTo>
                    <a:pt x="26754" y="48673"/>
                    <a:pt x="26893" y="48431"/>
                    <a:pt x="27031" y="48154"/>
                  </a:cubicBezTo>
                  <a:cubicBezTo>
                    <a:pt x="27065" y="48085"/>
                    <a:pt x="27135" y="48016"/>
                    <a:pt x="27169" y="47947"/>
                  </a:cubicBezTo>
                  <a:cubicBezTo>
                    <a:pt x="27376" y="47497"/>
                    <a:pt x="27688" y="47152"/>
                    <a:pt x="27860" y="46702"/>
                  </a:cubicBezTo>
                  <a:cubicBezTo>
                    <a:pt x="27999" y="46391"/>
                    <a:pt x="28171" y="46080"/>
                    <a:pt x="28413" y="45873"/>
                  </a:cubicBezTo>
                  <a:cubicBezTo>
                    <a:pt x="28725" y="45562"/>
                    <a:pt x="28966" y="45216"/>
                    <a:pt x="29381" y="45043"/>
                  </a:cubicBezTo>
                  <a:cubicBezTo>
                    <a:pt x="30038" y="44767"/>
                    <a:pt x="30556" y="44283"/>
                    <a:pt x="31248" y="44076"/>
                  </a:cubicBezTo>
                  <a:cubicBezTo>
                    <a:pt x="31905" y="43592"/>
                    <a:pt x="32596" y="43177"/>
                    <a:pt x="33322" y="42797"/>
                  </a:cubicBezTo>
                  <a:cubicBezTo>
                    <a:pt x="33425" y="42762"/>
                    <a:pt x="33529" y="42658"/>
                    <a:pt x="33633" y="42589"/>
                  </a:cubicBezTo>
                  <a:cubicBezTo>
                    <a:pt x="33736" y="42520"/>
                    <a:pt x="33840" y="42451"/>
                    <a:pt x="33978" y="42416"/>
                  </a:cubicBezTo>
                  <a:cubicBezTo>
                    <a:pt x="34497" y="42278"/>
                    <a:pt x="34981" y="42036"/>
                    <a:pt x="35396" y="41691"/>
                  </a:cubicBezTo>
                  <a:cubicBezTo>
                    <a:pt x="35741" y="41414"/>
                    <a:pt x="36087" y="41068"/>
                    <a:pt x="36398" y="40757"/>
                  </a:cubicBezTo>
                  <a:cubicBezTo>
                    <a:pt x="36506" y="40649"/>
                    <a:pt x="36614" y="40562"/>
                    <a:pt x="36755" y="40562"/>
                  </a:cubicBezTo>
                  <a:cubicBezTo>
                    <a:pt x="36794" y="40562"/>
                    <a:pt x="36836" y="40569"/>
                    <a:pt x="36882" y="40584"/>
                  </a:cubicBezTo>
                  <a:cubicBezTo>
                    <a:pt x="36914" y="40591"/>
                    <a:pt x="36943" y="40594"/>
                    <a:pt x="36970" y="40594"/>
                  </a:cubicBezTo>
                  <a:cubicBezTo>
                    <a:pt x="37093" y="40594"/>
                    <a:pt x="37177" y="40537"/>
                    <a:pt x="37262" y="40481"/>
                  </a:cubicBezTo>
                  <a:cubicBezTo>
                    <a:pt x="37953" y="39997"/>
                    <a:pt x="38645" y="39548"/>
                    <a:pt x="39336" y="39064"/>
                  </a:cubicBezTo>
                  <a:cubicBezTo>
                    <a:pt x="39578" y="38891"/>
                    <a:pt x="39751" y="38718"/>
                    <a:pt x="39924" y="38476"/>
                  </a:cubicBezTo>
                  <a:cubicBezTo>
                    <a:pt x="40096" y="38269"/>
                    <a:pt x="40304" y="38061"/>
                    <a:pt x="40511" y="37854"/>
                  </a:cubicBezTo>
                  <a:cubicBezTo>
                    <a:pt x="40857" y="37577"/>
                    <a:pt x="41099" y="37232"/>
                    <a:pt x="41306" y="36817"/>
                  </a:cubicBezTo>
                  <a:cubicBezTo>
                    <a:pt x="41375" y="36644"/>
                    <a:pt x="41479" y="36471"/>
                    <a:pt x="41583" y="36298"/>
                  </a:cubicBezTo>
                  <a:cubicBezTo>
                    <a:pt x="41610" y="36218"/>
                    <a:pt x="41678" y="36138"/>
                    <a:pt x="41771" y="36138"/>
                  </a:cubicBezTo>
                  <a:cubicBezTo>
                    <a:pt x="41799" y="36138"/>
                    <a:pt x="41828" y="36145"/>
                    <a:pt x="41859" y="36160"/>
                  </a:cubicBezTo>
                  <a:cubicBezTo>
                    <a:pt x="41926" y="36189"/>
                    <a:pt x="41987" y="36201"/>
                    <a:pt x="42045" y="36201"/>
                  </a:cubicBezTo>
                  <a:cubicBezTo>
                    <a:pt x="42182" y="36201"/>
                    <a:pt x="42298" y="36129"/>
                    <a:pt x="42411" y="36022"/>
                  </a:cubicBezTo>
                  <a:lnTo>
                    <a:pt x="42170" y="36022"/>
                  </a:lnTo>
                  <a:cubicBezTo>
                    <a:pt x="42106" y="36043"/>
                    <a:pt x="42028" y="36092"/>
                    <a:pt x="41953" y="36092"/>
                  </a:cubicBezTo>
                  <a:cubicBezTo>
                    <a:pt x="41908" y="36092"/>
                    <a:pt x="41864" y="36074"/>
                    <a:pt x="41825" y="36022"/>
                  </a:cubicBezTo>
                  <a:cubicBezTo>
                    <a:pt x="41756" y="35884"/>
                    <a:pt x="41790" y="35745"/>
                    <a:pt x="41894" y="35642"/>
                  </a:cubicBezTo>
                  <a:cubicBezTo>
                    <a:pt x="41878" y="35640"/>
                    <a:pt x="41862" y="35639"/>
                    <a:pt x="41846" y="35639"/>
                  </a:cubicBezTo>
                  <a:cubicBezTo>
                    <a:pt x="41597" y="35639"/>
                    <a:pt x="41428" y="35884"/>
                    <a:pt x="41168" y="35884"/>
                  </a:cubicBezTo>
                  <a:cubicBezTo>
                    <a:pt x="41099" y="35918"/>
                    <a:pt x="41099" y="35953"/>
                    <a:pt x="41133" y="35987"/>
                  </a:cubicBezTo>
                  <a:cubicBezTo>
                    <a:pt x="41272" y="36126"/>
                    <a:pt x="41168" y="36229"/>
                    <a:pt x="41099" y="36333"/>
                  </a:cubicBezTo>
                  <a:cubicBezTo>
                    <a:pt x="40822" y="36782"/>
                    <a:pt x="40546" y="37232"/>
                    <a:pt x="40269" y="37681"/>
                  </a:cubicBezTo>
                  <a:cubicBezTo>
                    <a:pt x="40200" y="37785"/>
                    <a:pt x="40131" y="37854"/>
                    <a:pt x="40027" y="37958"/>
                  </a:cubicBezTo>
                  <a:cubicBezTo>
                    <a:pt x="39336" y="38580"/>
                    <a:pt x="38541" y="39167"/>
                    <a:pt x="37781" y="39755"/>
                  </a:cubicBezTo>
                  <a:cubicBezTo>
                    <a:pt x="37539" y="39928"/>
                    <a:pt x="37262" y="40066"/>
                    <a:pt x="36916" y="40101"/>
                  </a:cubicBezTo>
                  <a:cubicBezTo>
                    <a:pt x="37124" y="39582"/>
                    <a:pt x="37504" y="39271"/>
                    <a:pt x="37746" y="38822"/>
                  </a:cubicBezTo>
                  <a:lnTo>
                    <a:pt x="37746" y="38822"/>
                  </a:lnTo>
                  <a:cubicBezTo>
                    <a:pt x="37470" y="38856"/>
                    <a:pt x="37400" y="39133"/>
                    <a:pt x="37228" y="39271"/>
                  </a:cubicBezTo>
                  <a:cubicBezTo>
                    <a:pt x="37165" y="39334"/>
                    <a:pt x="37159" y="39483"/>
                    <a:pt x="37002" y="39483"/>
                  </a:cubicBezTo>
                  <a:cubicBezTo>
                    <a:pt x="36986" y="39483"/>
                    <a:pt x="36970" y="39481"/>
                    <a:pt x="36951" y="39478"/>
                  </a:cubicBezTo>
                  <a:cubicBezTo>
                    <a:pt x="36986" y="39236"/>
                    <a:pt x="37193" y="39098"/>
                    <a:pt x="37331" y="38891"/>
                  </a:cubicBezTo>
                  <a:cubicBezTo>
                    <a:pt x="37435" y="38753"/>
                    <a:pt x="37573" y="38614"/>
                    <a:pt x="37539" y="38407"/>
                  </a:cubicBezTo>
                  <a:lnTo>
                    <a:pt x="37539" y="38407"/>
                  </a:lnTo>
                  <a:cubicBezTo>
                    <a:pt x="37504" y="38545"/>
                    <a:pt x="37366" y="38649"/>
                    <a:pt x="37262" y="38753"/>
                  </a:cubicBezTo>
                  <a:cubicBezTo>
                    <a:pt x="36951" y="39064"/>
                    <a:pt x="36778" y="39409"/>
                    <a:pt x="36536" y="39755"/>
                  </a:cubicBezTo>
                  <a:cubicBezTo>
                    <a:pt x="36398" y="39444"/>
                    <a:pt x="36467" y="39064"/>
                    <a:pt x="36709" y="38891"/>
                  </a:cubicBezTo>
                  <a:cubicBezTo>
                    <a:pt x="36778" y="38787"/>
                    <a:pt x="36813" y="38683"/>
                    <a:pt x="36778" y="38649"/>
                  </a:cubicBezTo>
                  <a:cubicBezTo>
                    <a:pt x="36605" y="38511"/>
                    <a:pt x="36709" y="38372"/>
                    <a:pt x="36744" y="38234"/>
                  </a:cubicBezTo>
                  <a:cubicBezTo>
                    <a:pt x="36951" y="37508"/>
                    <a:pt x="37262" y="36851"/>
                    <a:pt x="37573" y="36160"/>
                  </a:cubicBezTo>
                  <a:cubicBezTo>
                    <a:pt x="37677" y="35953"/>
                    <a:pt x="37953" y="35814"/>
                    <a:pt x="38023" y="35607"/>
                  </a:cubicBezTo>
                  <a:cubicBezTo>
                    <a:pt x="38126" y="35365"/>
                    <a:pt x="38265" y="35192"/>
                    <a:pt x="38472" y="34985"/>
                  </a:cubicBezTo>
                  <a:cubicBezTo>
                    <a:pt x="38714" y="34743"/>
                    <a:pt x="38990" y="34501"/>
                    <a:pt x="39336" y="34328"/>
                  </a:cubicBezTo>
                  <a:cubicBezTo>
                    <a:pt x="39509" y="34224"/>
                    <a:pt x="39647" y="34052"/>
                    <a:pt x="39785" y="33948"/>
                  </a:cubicBezTo>
                  <a:cubicBezTo>
                    <a:pt x="39924" y="33844"/>
                    <a:pt x="39958" y="33741"/>
                    <a:pt x="39889" y="33568"/>
                  </a:cubicBezTo>
                  <a:lnTo>
                    <a:pt x="39889" y="33568"/>
                  </a:lnTo>
                  <a:cubicBezTo>
                    <a:pt x="39509" y="33706"/>
                    <a:pt x="39267" y="34086"/>
                    <a:pt x="38956" y="34259"/>
                  </a:cubicBezTo>
                  <a:cubicBezTo>
                    <a:pt x="38887" y="34190"/>
                    <a:pt x="38887" y="34155"/>
                    <a:pt x="38921" y="34086"/>
                  </a:cubicBezTo>
                  <a:cubicBezTo>
                    <a:pt x="39163" y="33775"/>
                    <a:pt x="39267" y="33360"/>
                    <a:pt x="39371" y="32980"/>
                  </a:cubicBezTo>
                  <a:cubicBezTo>
                    <a:pt x="39414" y="32805"/>
                    <a:pt x="39472" y="32713"/>
                    <a:pt x="39561" y="32713"/>
                  </a:cubicBezTo>
                  <a:cubicBezTo>
                    <a:pt x="39613" y="32713"/>
                    <a:pt x="39675" y="32744"/>
                    <a:pt x="39751" y="32807"/>
                  </a:cubicBezTo>
                  <a:cubicBezTo>
                    <a:pt x="40027" y="32980"/>
                    <a:pt x="40269" y="33188"/>
                    <a:pt x="40477" y="33395"/>
                  </a:cubicBezTo>
                  <a:cubicBezTo>
                    <a:pt x="40753" y="33671"/>
                    <a:pt x="40995" y="33879"/>
                    <a:pt x="41410" y="33879"/>
                  </a:cubicBezTo>
                  <a:cubicBezTo>
                    <a:pt x="41450" y="33874"/>
                    <a:pt x="41490" y="33872"/>
                    <a:pt x="41530" y="33872"/>
                  </a:cubicBezTo>
                  <a:cubicBezTo>
                    <a:pt x="41801" y="33872"/>
                    <a:pt x="42068" y="33970"/>
                    <a:pt x="42309" y="34121"/>
                  </a:cubicBezTo>
                  <a:cubicBezTo>
                    <a:pt x="42345" y="34145"/>
                    <a:pt x="42378" y="34157"/>
                    <a:pt x="42407" y="34157"/>
                  </a:cubicBezTo>
                  <a:cubicBezTo>
                    <a:pt x="42461" y="34157"/>
                    <a:pt x="42506" y="34119"/>
                    <a:pt x="42551" y="34052"/>
                  </a:cubicBezTo>
                  <a:cubicBezTo>
                    <a:pt x="42620" y="33879"/>
                    <a:pt x="42516" y="33844"/>
                    <a:pt x="42412" y="33810"/>
                  </a:cubicBezTo>
                  <a:cubicBezTo>
                    <a:pt x="42198" y="33783"/>
                    <a:pt x="41963" y="33673"/>
                    <a:pt x="41724" y="33673"/>
                  </a:cubicBezTo>
                  <a:cubicBezTo>
                    <a:pt x="41654" y="33673"/>
                    <a:pt x="41584" y="33683"/>
                    <a:pt x="41514" y="33706"/>
                  </a:cubicBezTo>
                  <a:cubicBezTo>
                    <a:pt x="41483" y="33714"/>
                    <a:pt x="41450" y="33718"/>
                    <a:pt x="41416" y="33718"/>
                  </a:cubicBezTo>
                  <a:cubicBezTo>
                    <a:pt x="41301" y="33718"/>
                    <a:pt x="41179" y="33667"/>
                    <a:pt x="41099" y="33533"/>
                  </a:cubicBezTo>
                  <a:cubicBezTo>
                    <a:pt x="40995" y="33360"/>
                    <a:pt x="40995" y="33291"/>
                    <a:pt x="41203" y="33222"/>
                  </a:cubicBezTo>
                  <a:cubicBezTo>
                    <a:pt x="41410" y="33153"/>
                    <a:pt x="41375" y="33015"/>
                    <a:pt x="41306" y="32911"/>
                  </a:cubicBezTo>
                  <a:cubicBezTo>
                    <a:pt x="41291" y="32864"/>
                    <a:pt x="41254" y="32846"/>
                    <a:pt x="41212" y="32846"/>
                  </a:cubicBezTo>
                  <a:cubicBezTo>
                    <a:pt x="41161" y="32846"/>
                    <a:pt x="41102" y="32873"/>
                    <a:pt x="41064" y="32911"/>
                  </a:cubicBezTo>
                  <a:cubicBezTo>
                    <a:pt x="40964" y="32973"/>
                    <a:pt x="40873" y="33000"/>
                    <a:pt x="40788" y="33000"/>
                  </a:cubicBezTo>
                  <a:cubicBezTo>
                    <a:pt x="40638" y="33000"/>
                    <a:pt x="40505" y="32918"/>
                    <a:pt x="40373" y="32807"/>
                  </a:cubicBezTo>
                  <a:cubicBezTo>
                    <a:pt x="40200" y="32704"/>
                    <a:pt x="40027" y="32565"/>
                    <a:pt x="39820" y="32427"/>
                  </a:cubicBezTo>
                  <a:cubicBezTo>
                    <a:pt x="39889" y="32220"/>
                    <a:pt x="40062" y="32151"/>
                    <a:pt x="40235" y="32116"/>
                  </a:cubicBezTo>
                  <a:cubicBezTo>
                    <a:pt x="40511" y="32012"/>
                    <a:pt x="40822" y="31978"/>
                    <a:pt x="41099" y="31978"/>
                  </a:cubicBezTo>
                  <a:cubicBezTo>
                    <a:pt x="41203" y="31978"/>
                    <a:pt x="41341" y="31978"/>
                    <a:pt x="41375" y="32081"/>
                  </a:cubicBezTo>
                  <a:cubicBezTo>
                    <a:pt x="41445" y="32254"/>
                    <a:pt x="41548" y="32254"/>
                    <a:pt x="41686" y="32254"/>
                  </a:cubicBezTo>
                  <a:cubicBezTo>
                    <a:pt x="42551" y="32254"/>
                    <a:pt x="43173" y="33084"/>
                    <a:pt x="43242" y="33879"/>
                  </a:cubicBezTo>
                  <a:lnTo>
                    <a:pt x="43207" y="33879"/>
                  </a:lnTo>
                  <a:cubicBezTo>
                    <a:pt x="43207" y="33913"/>
                    <a:pt x="43207" y="33948"/>
                    <a:pt x="43207" y="33948"/>
                  </a:cubicBezTo>
                  <a:cubicBezTo>
                    <a:pt x="43449" y="34397"/>
                    <a:pt x="43138" y="34778"/>
                    <a:pt x="43069" y="35158"/>
                  </a:cubicBezTo>
                  <a:cubicBezTo>
                    <a:pt x="43041" y="35167"/>
                    <a:pt x="43016" y="35171"/>
                    <a:pt x="42992" y="35171"/>
                  </a:cubicBezTo>
                  <a:cubicBezTo>
                    <a:pt x="42928" y="35171"/>
                    <a:pt x="42878" y="35139"/>
                    <a:pt x="42827" y="35089"/>
                  </a:cubicBezTo>
                  <a:cubicBezTo>
                    <a:pt x="42718" y="35026"/>
                    <a:pt x="42645" y="34992"/>
                    <a:pt x="42580" y="34992"/>
                  </a:cubicBezTo>
                  <a:cubicBezTo>
                    <a:pt x="42502" y="34992"/>
                    <a:pt x="42438" y="35044"/>
                    <a:pt x="42343" y="35158"/>
                  </a:cubicBezTo>
                  <a:cubicBezTo>
                    <a:pt x="42205" y="35296"/>
                    <a:pt x="42067" y="35434"/>
                    <a:pt x="41963" y="35538"/>
                  </a:cubicBezTo>
                  <a:cubicBezTo>
                    <a:pt x="41993" y="35548"/>
                    <a:pt x="42022" y="35552"/>
                    <a:pt x="42051" y="35552"/>
                  </a:cubicBezTo>
                  <a:cubicBezTo>
                    <a:pt x="42206" y="35552"/>
                    <a:pt x="42345" y="35430"/>
                    <a:pt x="42503" y="35430"/>
                  </a:cubicBezTo>
                  <a:cubicBezTo>
                    <a:pt x="42518" y="35430"/>
                    <a:pt x="42534" y="35432"/>
                    <a:pt x="42551" y="35434"/>
                  </a:cubicBezTo>
                  <a:cubicBezTo>
                    <a:pt x="42597" y="35434"/>
                    <a:pt x="42643" y="35419"/>
                    <a:pt x="42689" y="35419"/>
                  </a:cubicBezTo>
                  <a:cubicBezTo>
                    <a:pt x="42712" y="35419"/>
                    <a:pt x="42735" y="35423"/>
                    <a:pt x="42758" y="35434"/>
                  </a:cubicBezTo>
                  <a:cubicBezTo>
                    <a:pt x="42896" y="35434"/>
                    <a:pt x="42931" y="35573"/>
                    <a:pt x="42827" y="35676"/>
                  </a:cubicBezTo>
                  <a:cubicBezTo>
                    <a:pt x="42731" y="35804"/>
                    <a:pt x="42576" y="35843"/>
                    <a:pt x="42472" y="35985"/>
                  </a:cubicBezTo>
                  <a:lnTo>
                    <a:pt x="42472" y="35985"/>
                  </a:lnTo>
                  <a:cubicBezTo>
                    <a:pt x="42560" y="35968"/>
                    <a:pt x="42650" y="35869"/>
                    <a:pt x="42749" y="35869"/>
                  </a:cubicBezTo>
                  <a:cubicBezTo>
                    <a:pt x="42796" y="35869"/>
                    <a:pt x="42844" y="35891"/>
                    <a:pt x="42896" y="35953"/>
                  </a:cubicBezTo>
                  <a:cubicBezTo>
                    <a:pt x="42896" y="35963"/>
                    <a:pt x="42902" y="35967"/>
                    <a:pt x="42911" y="35967"/>
                  </a:cubicBezTo>
                  <a:cubicBezTo>
                    <a:pt x="42931" y="35967"/>
                    <a:pt x="42965" y="35943"/>
                    <a:pt x="42965" y="35918"/>
                  </a:cubicBezTo>
                  <a:cubicBezTo>
                    <a:pt x="43104" y="35642"/>
                    <a:pt x="43311" y="35434"/>
                    <a:pt x="43346" y="35089"/>
                  </a:cubicBezTo>
                  <a:cubicBezTo>
                    <a:pt x="43415" y="34674"/>
                    <a:pt x="43380" y="34224"/>
                    <a:pt x="43553" y="33844"/>
                  </a:cubicBezTo>
                  <a:cubicBezTo>
                    <a:pt x="43588" y="33775"/>
                    <a:pt x="43588" y="33706"/>
                    <a:pt x="43553" y="33602"/>
                  </a:cubicBezTo>
                  <a:cubicBezTo>
                    <a:pt x="43449" y="33326"/>
                    <a:pt x="43380" y="32980"/>
                    <a:pt x="43173" y="32738"/>
                  </a:cubicBezTo>
                  <a:cubicBezTo>
                    <a:pt x="42896" y="32323"/>
                    <a:pt x="42585" y="31909"/>
                    <a:pt x="41963" y="31874"/>
                  </a:cubicBezTo>
                  <a:cubicBezTo>
                    <a:pt x="41928" y="31874"/>
                    <a:pt x="41894" y="31839"/>
                    <a:pt x="41894" y="31770"/>
                  </a:cubicBezTo>
                  <a:cubicBezTo>
                    <a:pt x="42205" y="31459"/>
                    <a:pt x="42516" y="31114"/>
                    <a:pt x="42827" y="30768"/>
                  </a:cubicBezTo>
                  <a:cubicBezTo>
                    <a:pt x="43138" y="30457"/>
                    <a:pt x="43276" y="30008"/>
                    <a:pt x="43588" y="29558"/>
                  </a:cubicBezTo>
                  <a:cubicBezTo>
                    <a:pt x="43622" y="30630"/>
                    <a:pt x="43657" y="31632"/>
                    <a:pt x="43657" y="32600"/>
                  </a:cubicBezTo>
                  <a:cubicBezTo>
                    <a:pt x="43622" y="34121"/>
                    <a:pt x="43829" y="35573"/>
                    <a:pt x="44002" y="37059"/>
                  </a:cubicBezTo>
                  <a:cubicBezTo>
                    <a:pt x="44037" y="37370"/>
                    <a:pt x="44037" y="37716"/>
                    <a:pt x="44037" y="38061"/>
                  </a:cubicBezTo>
                  <a:cubicBezTo>
                    <a:pt x="44071" y="38683"/>
                    <a:pt x="43968" y="39340"/>
                    <a:pt x="43968" y="39997"/>
                  </a:cubicBezTo>
                  <a:cubicBezTo>
                    <a:pt x="43968" y="40965"/>
                    <a:pt x="43864" y="41898"/>
                    <a:pt x="43622" y="42831"/>
                  </a:cubicBezTo>
                  <a:cubicBezTo>
                    <a:pt x="43588" y="43108"/>
                    <a:pt x="43518" y="43350"/>
                    <a:pt x="43484" y="43626"/>
                  </a:cubicBezTo>
                  <a:cubicBezTo>
                    <a:pt x="43346" y="44525"/>
                    <a:pt x="43311" y="45424"/>
                    <a:pt x="43104" y="46288"/>
                  </a:cubicBezTo>
                  <a:cubicBezTo>
                    <a:pt x="42965" y="46772"/>
                    <a:pt x="42896" y="47256"/>
                    <a:pt x="42758" y="47739"/>
                  </a:cubicBezTo>
                  <a:cubicBezTo>
                    <a:pt x="42585" y="48500"/>
                    <a:pt x="42412" y="49260"/>
                    <a:pt x="42170" y="49986"/>
                  </a:cubicBezTo>
                  <a:cubicBezTo>
                    <a:pt x="41894" y="50781"/>
                    <a:pt x="41548" y="51542"/>
                    <a:pt x="41375" y="52371"/>
                  </a:cubicBezTo>
                  <a:cubicBezTo>
                    <a:pt x="41306" y="52613"/>
                    <a:pt x="41306" y="52855"/>
                    <a:pt x="41203" y="53062"/>
                  </a:cubicBezTo>
                  <a:cubicBezTo>
                    <a:pt x="40961" y="53546"/>
                    <a:pt x="40788" y="54030"/>
                    <a:pt x="40615" y="54514"/>
                  </a:cubicBezTo>
                  <a:cubicBezTo>
                    <a:pt x="40408" y="55102"/>
                    <a:pt x="40200" y="55689"/>
                    <a:pt x="39820" y="56173"/>
                  </a:cubicBezTo>
                  <a:cubicBezTo>
                    <a:pt x="39682" y="56346"/>
                    <a:pt x="39578" y="56519"/>
                    <a:pt x="39440" y="56692"/>
                  </a:cubicBezTo>
                  <a:cubicBezTo>
                    <a:pt x="38990" y="57418"/>
                    <a:pt x="38506" y="58144"/>
                    <a:pt x="37884" y="58766"/>
                  </a:cubicBezTo>
                  <a:cubicBezTo>
                    <a:pt x="36951" y="59734"/>
                    <a:pt x="35880" y="60459"/>
                    <a:pt x="34704" y="61082"/>
                  </a:cubicBezTo>
                  <a:lnTo>
                    <a:pt x="34670" y="61082"/>
                  </a:lnTo>
                  <a:cubicBezTo>
                    <a:pt x="34566" y="61151"/>
                    <a:pt x="34428" y="61220"/>
                    <a:pt x="34324" y="61254"/>
                  </a:cubicBezTo>
                  <a:cubicBezTo>
                    <a:pt x="34324" y="61254"/>
                    <a:pt x="34290" y="61289"/>
                    <a:pt x="34290" y="61289"/>
                  </a:cubicBezTo>
                  <a:cubicBezTo>
                    <a:pt x="33806" y="61531"/>
                    <a:pt x="33322" y="61773"/>
                    <a:pt x="32838" y="62049"/>
                  </a:cubicBezTo>
                  <a:cubicBezTo>
                    <a:pt x="32803" y="62049"/>
                    <a:pt x="32803" y="62084"/>
                    <a:pt x="32803" y="62084"/>
                  </a:cubicBezTo>
                  <a:cubicBezTo>
                    <a:pt x="32734" y="62119"/>
                    <a:pt x="32665" y="62188"/>
                    <a:pt x="32596" y="62222"/>
                  </a:cubicBezTo>
                  <a:cubicBezTo>
                    <a:pt x="32216" y="62360"/>
                    <a:pt x="31870" y="62637"/>
                    <a:pt x="31455" y="62741"/>
                  </a:cubicBezTo>
                  <a:cubicBezTo>
                    <a:pt x="31507" y="62758"/>
                    <a:pt x="31568" y="62775"/>
                    <a:pt x="31628" y="62775"/>
                  </a:cubicBezTo>
                  <a:cubicBezTo>
                    <a:pt x="31688" y="62775"/>
                    <a:pt x="31749" y="62758"/>
                    <a:pt x="31801" y="62706"/>
                  </a:cubicBezTo>
                  <a:cubicBezTo>
                    <a:pt x="31939" y="62602"/>
                    <a:pt x="32146" y="62568"/>
                    <a:pt x="32285" y="62464"/>
                  </a:cubicBezTo>
                  <a:cubicBezTo>
                    <a:pt x="32458" y="62360"/>
                    <a:pt x="32630" y="62291"/>
                    <a:pt x="32803" y="62188"/>
                  </a:cubicBezTo>
                  <a:cubicBezTo>
                    <a:pt x="32804" y="62189"/>
                    <a:pt x="32806" y="62189"/>
                    <a:pt x="32809" y="62189"/>
                  </a:cubicBezTo>
                  <a:cubicBezTo>
                    <a:pt x="32898" y="62189"/>
                    <a:pt x="33859" y="61659"/>
                    <a:pt x="34462" y="61324"/>
                  </a:cubicBezTo>
                  <a:cubicBezTo>
                    <a:pt x="34739" y="61220"/>
                    <a:pt x="34981" y="61082"/>
                    <a:pt x="35223" y="60943"/>
                  </a:cubicBezTo>
                  <a:cubicBezTo>
                    <a:pt x="35672" y="60667"/>
                    <a:pt x="36121" y="60356"/>
                    <a:pt x="36571" y="60045"/>
                  </a:cubicBezTo>
                  <a:cubicBezTo>
                    <a:pt x="37400" y="59492"/>
                    <a:pt x="38161" y="58869"/>
                    <a:pt x="38748" y="58040"/>
                  </a:cubicBezTo>
                  <a:cubicBezTo>
                    <a:pt x="38887" y="57763"/>
                    <a:pt x="39094" y="57521"/>
                    <a:pt x="39267" y="57279"/>
                  </a:cubicBezTo>
                  <a:cubicBezTo>
                    <a:pt x="39682" y="56623"/>
                    <a:pt x="40166" y="56035"/>
                    <a:pt x="40511" y="55344"/>
                  </a:cubicBezTo>
                  <a:cubicBezTo>
                    <a:pt x="40788" y="54791"/>
                    <a:pt x="40926" y="54169"/>
                    <a:pt x="41168" y="53616"/>
                  </a:cubicBezTo>
                  <a:cubicBezTo>
                    <a:pt x="41375" y="53166"/>
                    <a:pt x="41514" y="52682"/>
                    <a:pt x="41652" y="52198"/>
                  </a:cubicBezTo>
                  <a:cubicBezTo>
                    <a:pt x="41790" y="51472"/>
                    <a:pt x="42067" y="50816"/>
                    <a:pt x="42343" y="50124"/>
                  </a:cubicBezTo>
                  <a:cubicBezTo>
                    <a:pt x="42447" y="49779"/>
                    <a:pt x="42585" y="49433"/>
                    <a:pt x="42654" y="49053"/>
                  </a:cubicBezTo>
                  <a:cubicBezTo>
                    <a:pt x="42827" y="48431"/>
                    <a:pt x="42896" y="47809"/>
                    <a:pt x="43104" y="47186"/>
                  </a:cubicBezTo>
                  <a:cubicBezTo>
                    <a:pt x="43484" y="45907"/>
                    <a:pt x="43588" y="44559"/>
                    <a:pt x="43760" y="43246"/>
                  </a:cubicBezTo>
                  <a:cubicBezTo>
                    <a:pt x="43760" y="43108"/>
                    <a:pt x="43795" y="42969"/>
                    <a:pt x="43829" y="42831"/>
                  </a:cubicBezTo>
                  <a:cubicBezTo>
                    <a:pt x="44037" y="42140"/>
                    <a:pt x="44141" y="41414"/>
                    <a:pt x="44175" y="40688"/>
                  </a:cubicBezTo>
                  <a:cubicBezTo>
                    <a:pt x="44244" y="39893"/>
                    <a:pt x="44244" y="39098"/>
                    <a:pt x="44279" y="38338"/>
                  </a:cubicBezTo>
                  <a:cubicBezTo>
                    <a:pt x="44279" y="37958"/>
                    <a:pt x="44313" y="37577"/>
                    <a:pt x="44279" y="37232"/>
                  </a:cubicBezTo>
                  <a:lnTo>
                    <a:pt x="44279" y="37266"/>
                  </a:lnTo>
                  <a:cubicBezTo>
                    <a:pt x="44175" y="36264"/>
                    <a:pt x="44002" y="35227"/>
                    <a:pt x="43968" y="34190"/>
                  </a:cubicBezTo>
                  <a:cubicBezTo>
                    <a:pt x="43968" y="33913"/>
                    <a:pt x="43864" y="33637"/>
                    <a:pt x="43899" y="33360"/>
                  </a:cubicBezTo>
                  <a:cubicBezTo>
                    <a:pt x="43933" y="32704"/>
                    <a:pt x="43864" y="32047"/>
                    <a:pt x="43899" y="31390"/>
                  </a:cubicBezTo>
                  <a:cubicBezTo>
                    <a:pt x="43899" y="30664"/>
                    <a:pt x="43726" y="29973"/>
                    <a:pt x="43968" y="29282"/>
                  </a:cubicBezTo>
                  <a:cubicBezTo>
                    <a:pt x="44002" y="29178"/>
                    <a:pt x="43968" y="29074"/>
                    <a:pt x="43864" y="29040"/>
                  </a:cubicBezTo>
                  <a:cubicBezTo>
                    <a:pt x="43845" y="29033"/>
                    <a:pt x="43827" y="29031"/>
                    <a:pt x="43810" y="29031"/>
                  </a:cubicBezTo>
                  <a:cubicBezTo>
                    <a:pt x="43735" y="29031"/>
                    <a:pt x="43679" y="29087"/>
                    <a:pt x="43622" y="29143"/>
                  </a:cubicBezTo>
                  <a:cubicBezTo>
                    <a:pt x="43380" y="29385"/>
                    <a:pt x="43207" y="29696"/>
                    <a:pt x="43069" y="30008"/>
                  </a:cubicBezTo>
                  <a:cubicBezTo>
                    <a:pt x="42723" y="30630"/>
                    <a:pt x="42309" y="31148"/>
                    <a:pt x="41825" y="31667"/>
                  </a:cubicBezTo>
                  <a:cubicBezTo>
                    <a:pt x="41747" y="31744"/>
                    <a:pt x="41669" y="31783"/>
                    <a:pt x="41562" y="31783"/>
                  </a:cubicBezTo>
                  <a:cubicBezTo>
                    <a:pt x="41527" y="31783"/>
                    <a:pt x="41488" y="31779"/>
                    <a:pt x="41445" y="31770"/>
                  </a:cubicBezTo>
                  <a:cubicBezTo>
                    <a:pt x="41306" y="31736"/>
                    <a:pt x="41159" y="31727"/>
                    <a:pt x="41012" y="31727"/>
                  </a:cubicBezTo>
                  <a:cubicBezTo>
                    <a:pt x="40866" y="31727"/>
                    <a:pt x="40719" y="31736"/>
                    <a:pt x="40580" y="31736"/>
                  </a:cubicBezTo>
                  <a:cubicBezTo>
                    <a:pt x="40096" y="31770"/>
                    <a:pt x="39716" y="32081"/>
                    <a:pt x="39336" y="32323"/>
                  </a:cubicBezTo>
                  <a:cubicBezTo>
                    <a:pt x="39129" y="32462"/>
                    <a:pt x="38990" y="32738"/>
                    <a:pt x="38956" y="32980"/>
                  </a:cubicBezTo>
                  <a:cubicBezTo>
                    <a:pt x="38921" y="33395"/>
                    <a:pt x="38783" y="33706"/>
                    <a:pt x="38610" y="34052"/>
                  </a:cubicBezTo>
                  <a:cubicBezTo>
                    <a:pt x="38195" y="34847"/>
                    <a:pt x="37573" y="35469"/>
                    <a:pt x="37089" y="36195"/>
                  </a:cubicBezTo>
                  <a:cubicBezTo>
                    <a:pt x="36675" y="36851"/>
                    <a:pt x="36191" y="37474"/>
                    <a:pt x="35949" y="38199"/>
                  </a:cubicBezTo>
                  <a:cubicBezTo>
                    <a:pt x="35810" y="38580"/>
                    <a:pt x="35603" y="38822"/>
                    <a:pt x="35223" y="38994"/>
                  </a:cubicBezTo>
                  <a:cubicBezTo>
                    <a:pt x="34808" y="39202"/>
                    <a:pt x="34462" y="39548"/>
                    <a:pt x="34013" y="39893"/>
                  </a:cubicBezTo>
                  <a:cubicBezTo>
                    <a:pt x="34255" y="39340"/>
                    <a:pt x="34601" y="38891"/>
                    <a:pt x="34773" y="38372"/>
                  </a:cubicBezTo>
                  <a:cubicBezTo>
                    <a:pt x="34912" y="37923"/>
                    <a:pt x="35188" y="37474"/>
                    <a:pt x="35257" y="36990"/>
                  </a:cubicBezTo>
                  <a:cubicBezTo>
                    <a:pt x="35292" y="36748"/>
                    <a:pt x="35361" y="36575"/>
                    <a:pt x="35672" y="36540"/>
                  </a:cubicBezTo>
                  <a:cubicBezTo>
                    <a:pt x="35741" y="36540"/>
                    <a:pt x="35776" y="36506"/>
                    <a:pt x="35845" y="36437"/>
                  </a:cubicBezTo>
                  <a:cubicBezTo>
                    <a:pt x="35949" y="36264"/>
                    <a:pt x="36156" y="36229"/>
                    <a:pt x="36329" y="36160"/>
                  </a:cubicBezTo>
                  <a:cubicBezTo>
                    <a:pt x="36467" y="36126"/>
                    <a:pt x="36571" y="36091"/>
                    <a:pt x="36675" y="36056"/>
                  </a:cubicBezTo>
                  <a:cubicBezTo>
                    <a:pt x="36813" y="35987"/>
                    <a:pt x="36951" y="35918"/>
                    <a:pt x="36882" y="35745"/>
                  </a:cubicBezTo>
                  <a:cubicBezTo>
                    <a:pt x="36853" y="35631"/>
                    <a:pt x="36777" y="35564"/>
                    <a:pt x="36673" y="35564"/>
                  </a:cubicBezTo>
                  <a:cubicBezTo>
                    <a:pt x="36652" y="35564"/>
                    <a:pt x="36629" y="35567"/>
                    <a:pt x="36605" y="35573"/>
                  </a:cubicBezTo>
                  <a:cubicBezTo>
                    <a:pt x="36554" y="35573"/>
                    <a:pt x="36502" y="35581"/>
                    <a:pt x="36454" y="35581"/>
                  </a:cubicBezTo>
                  <a:cubicBezTo>
                    <a:pt x="36407" y="35581"/>
                    <a:pt x="36363" y="35573"/>
                    <a:pt x="36329" y="35538"/>
                  </a:cubicBezTo>
                  <a:cubicBezTo>
                    <a:pt x="36329" y="35503"/>
                    <a:pt x="36329" y="35469"/>
                    <a:pt x="36329" y="35434"/>
                  </a:cubicBezTo>
                  <a:cubicBezTo>
                    <a:pt x="36536" y="35089"/>
                    <a:pt x="36709" y="34708"/>
                    <a:pt x="36640" y="34294"/>
                  </a:cubicBezTo>
                  <a:cubicBezTo>
                    <a:pt x="36640" y="34224"/>
                    <a:pt x="36605" y="34121"/>
                    <a:pt x="36709" y="34121"/>
                  </a:cubicBezTo>
                  <a:cubicBezTo>
                    <a:pt x="36986" y="34017"/>
                    <a:pt x="37124" y="33706"/>
                    <a:pt x="37366" y="33602"/>
                  </a:cubicBezTo>
                  <a:cubicBezTo>
                    <a:pt x="37504" y="33533"/>
                    <a:pt x="37608" y="33360"/>
                    <a:pt x="37608" y="33188"/>
                  </a:cubicBezTo>
                  <a:cubicBezTo>
                    <a:pt x="37642" y="33118"/>
                    <a:pt x="37642" y="33049"/>
                    <a:pt x="37711" y="32980"/>
                  </a:cubicBezTo>
                  <a:cubicBezTo>
                    <a:pt x="38161" y="32289"/>
                    <a:pt x="38576" y="31632"/>
                    <a:pt x="38990" y="30906"/>
                  </a:cubicBezTo>
                  <a:cubicBezTo>
                    <a:pt x="39163" y="30595"/>
                    <a:pt x="39440" y="30353"/>
                    <a:pt x="39820" y="30284"/>
                  </a:cubicBezTo>
                  <a:cubicBezTo>
                    <a:pt x="39993" y="30284"/>
                    <a:pt x="40166" y="30215"/>
                    <a:pt x="40269" y="30077"/>
                  </a:cubicBezTo>
                  <a:cubicBezTo>
                    <a:pt x="40442" y="29904"/>
                    <a:pt x="40442" y="29766"/>
                    <a:pt x="40200" y="29662"/>
                  </a:cubicBezTo>
                  <a:cubicBezTo>
                    <a:pt x="40027" y="29593"/>
                    <a:pt x="39855" y="29489"/>
                    <a:pt x="39682" y="29385"/>
                  </a:cubicBezTo>
                  <a:cubicBezTo>
                    <a:pt x="39613" y="29316"/>
                    <a:pt x="39578" y="29247"/>
                    <a:pt x="39578" y="29109"/>
                  </a:cubicBezTo>
                  <a:cubicBezTo>
                    <a:pt x="39682" y="28832"/>
                    <a:pt x="39647" y="28521"/>
                    <a:pt x="39820" y="28245"/>
                  </a:cubicBezTo>
                  <a:cubicBezTo>
                    <a:pt x="39889" y="28106"/>
                    <a:pt x="39924" y="27968"/>
                    <a:pt x="39889" y="27795"/>
                  </a:cubicBezTo>
                  <a:cubicBezTo>
                    <a:pt x="39864" y="27566"/>
                    <a:pt x="39725" y="27431"/>
                    <a:pt x="39544" y="27431"/>
                  </a:cubicBezTo>
                  <a:cubicBezTo>
                    <a:pt x="39479" y="27431"/>
                    <a:pt x="39409" y="27448"/>
                    <a:pt x="39336" y="27484"/>
                  </a:cubicBezTo>
                  <a:cubicBezTo>
                    <a:pt x="39163" y="27553"/>
                    <a:pt x="39060" y="27657"/>
                    <a:pt x="38887" y="27761"/>
                  </a:cubicBezTo>
                  <a:cubicBezTo>
                    <a:pt x="38754" y="27856"/>
                    <a:pt x="38579" y="27909"/>
                    <a:pt x="38420" y="27909"/>
                  </a:cubicBezTo>
                  <a:cubicBezTo>
                    <a:pt x="38289" y="27909"/>
                    <a:pt x="38170" y="27873"/>
                    <a:pt x="38092" y="27795"/>
                  </a:cubicBezTo>
                  <a:cubicBezTo>
                    <a:pt x="37746" y="27415"/>
                    <a:pt x="37297" y="27553"/>
                    <a:pt x="36916" y="27450"/>
                  </a:cubicBezTo>
                  <a:cubicBezTo>
                    <a:pt x="36744" y="27450"/>
                    <a:pt x="36709" y="27553"/>
                    <a:pt x="36778" y="27692"/>
                  </a:cubicBezTo>
                  <a:cubicBezTo>
                    <a:pt x="36778" y="27726"/>
                    <a:pt x="36813" y="27761"/>
                    <a:pt x="36847" y="27795"/>
                  </a:cubicBezTo>
                  <a:cubicBezTo>
                    <a:pt x="37020" y="28141"/>
                    <a:pt x="37124" y="28487"/>
                    <a:pt x="36778" y="28798"/>
                  </a:cubicBezTo>
                  <a:cubicBezTo>
                    <a:pt x="36744" y="28832"/>
                    <a:pt x="36744" y="28901"/>
                    <a:pt x="36709" y="28936"/>
                  </a:cubicBezTo>
                  <a:cubicBezTo>
                    <a:pt x="36536" y="29454"/>
                    <a:pt x="36260" y="29938"/>
                    <a:pt x="35949" y="30388"/>
                  </a:cubicBezTo>
                  <a:cubicBezTo>
                    <a:pt x="35845" y="30491"/>
                    <a:pt x="35776" y="30630"/>
                    <a:pt x="35741" y="30768"/>
                  </a:cubicBezTo>
                  <a:cubicBezTo>
                    <a:pt x="35465" y="31321"/>
                    <a:pt x="35188" y="31874"/>
                    <a:pt x="35499" y="32496"/>
                  </a:cubicBezTo>
                  <a:cubicBezTo>
                    <a:pt x="35499" y="32496"/>
                    <a:pt x="35534" y="32531"/>
                    <a:pt x="35534" y="32531"/>
                  </a:cubicBezTo>
                  <a:cubicBezTo>
                    <a:pt x="35563" y="32705"/>
                    <a:pt x="35543" y="32781"/>
                    <a:pt x="35394" y="32781"/>
                  </a:cubicBezTo>
                  <a:cubicBezTo>
                    <a:pt x="35365" y="32781"/>
                    <a:pt x="35331" y="32778"/>
                    <a:pt x="35292" y="32773"/>
                  </a:cubicBezTo>
                  <a:cubicBezTo>
                    <a:pt x="34861" y="32719"/>
                    <a:pt x="34451" y="32602"/>
                    <a:pt x="33997" y="32602"/>
                  </a:cubicBezTo>
                  <a:cubicBezTo>
                    <a:pt x="33868" y="32602"/>
                    <a:pt x="33736" y="32612"/>
                    <a:pt x="33598" y="32634"/>
                  </a:cubicBezTo>
                  <a:cubicBezTo>
                    <a:pt x="33736" y="32081"/>
                    <a:pt x="33875" y="31598"/>
                    <a:pt x="34013" y="31114"/>
                  </a:cubicBezTo>
                  <a:cubicBezTo>
                    <a:pt x="34117" y="30733"/>
                    <a:pt x="34255" y="30388"/>
                    <a:pt x="34601" y="30146"/>
                  </a:cubicBezTo>
                  <a:cubicBezTo>
                    <a:pt x="34773" y="30008"/>
                    <a:pt x="34877" y="29835"/>
                    <a:pt x="34946" y="29627"/>
                  </a:cubicBezTo>
                  <a:cubicBezTo>
                    <a:pt x="35015" y="29454"/>
                    <a:pt x="34946" y="29247"/>
                    <a:pt x="34773" y="29143"/>
                  </a:cubicBezTo>
                  <a:cubicBezTo>
                    <a:pt x="34716" y="29100"/>
                    <a:pt x="34653" y="29075"/>
                    <a:pt x="34589" y="29075"/>
                  </a:cubicBezTo>
                  <a:cubicBezTo>
                    <a:pt x="34498" y="29075"/>
                    <a:pt x="34405" y="29126"/>
                    <a:pt x="34324" y="29247"/>
                  </a:cubicBezTo>
                  <a:cubicBezTo>
                    <a:pt x="34220" y="29351"/>
                    <a:pt x="34117" y="29454"/>
                    <a:pt x="34013" y="29558"/>
                  </a:cubicBezTo>
                  <a:cubicBezTo>
                    <a:pt x="33944" y="29662"/>
                    <a:pt x="33909" y="29766"/>
                    <a:pt x="33771" y="29766"/>
                  </a:cubicBezTo>
                  <a:cubicBezTo>
                    <a:pt x="33667" y="29627"/>
                    <a:pt x="33702" y="29489"/>
                    <a:pt x="33702" y="29385"/>
                  </a:cubicBezTo>
                  <a:cubicBezTo>
                    <a:pt x="33702" y="29143"/>
                    <a:pt x="33633" y="28901"/>
                    <a:pt x="33598" y="28694"/>
                  </a:cubicBezTo>
                  <a:cubicBezTo>
                    <a:pt x="33557" y="28529"/>
                    <a:pt x="33454" y="28450"/>
                    <a:pt x="33334" y="28450"/>
                  </a:cubicBezTo>
                  <a:cubicBezTo>
                    <a:pt x="33253" y="28450"/>
                    <a:pt x="33163" y="28486"/>
                    <a:pt x="33080" y="28556"/>
                  </a:cubicBezTo>
                  <a:cubicBezTo>
                    <a:pt x="33011" y="28625"/>
                    <a:pt x="33011" y="28694"/>
                    <a:pt x="33011" y="28798"/>
                  </a:cubicBezTo>
                  <a:cubicBezTo>
                    <a:pt x="32941" y="29178"/>
                    <a:pt x="32838" y="29282"/>
                    <a:pt x="32423" y="29385"/>
                  </a:cubicBezTo>
                  <a:cubicBezTo>
                    <a:pt x="32250" y="29454"/>
                    <a:pt x="32043" y="29385"/>
                    <a:pt x="31905" y="29593"/>
                  </a:cubicBezTo>
                  <a:cubicBezTo>
                    <a:pt x="31959" y="29626"/>
                    <a:pt x="32011" y="29638"/>
                    <a:pt x="32061" y="29638"/>
                  </a:cubicBezTo>
                  <a:cubicBezTo>
                    <a:pt x="32168" y="29638"/>
                    <a:pt x="32270" y="29582"/>
                    <a:pt x="32388" y="29558"/>
                  </a:cubicBezTo>
                  <a:cubicBezTo>
                    <a:pt x="32561" y="29558"/>
                    <a:pt x="32596" y="29593"/>
                    <a:pt x="32561" y="29766"/>
                  </a:cubicBezTo>
                  <a:cubicBezTo>
                    <a:pt x="32492" y="29973"/>
                    <a:pt x="32285" y="30042"/>
                    <a:pt x="32285" y="30249"/>
                  </a:cubicBezTo>
                  <a:cubicBezTo>
                    <a:pt x="32250" y="30422"/>
                    <a:pt x="32077" y="30491"/>
                    <a:pt x="31974" y="30595"/>
                  </a:cubicBezTo>
                  <a:cubicBezTo>
                    <a:pt x="31928" y="30630"/>
                    <a:pt x="31889" y="30645"/>
                    <a:pt x="31857" y="30645"/>
                  </a:cubicBezTo>
                  <a:cubicBezTo>
                    <a:pt x="31793" y="30645"/>
                    <a:pt x="31755" y="30584"/>
                    <a:pt x="31732" y="30491"/>
                  </a:cubicBezTo>
                  <a:cubicBezTo>
                    <a:pt x="31697" y="30284"/>
                    <a:pt x="31697" y="30077"/>
                    <a:pt x="31663" y="29869"/>
                  </a:cubicBezTo>
                  <a:cubicBezTo>
                    <a:pt x="31663" y="29558"/>
                    <a:pt x="31593" y="29213"/>
                    <a:pt x="31490" y="28901"/>
                  </a:cubicBezTo>
                  <a:cubicBezTo>
                    <a:pt x="31386" y="29074"/>
                    <a:pt x="31455" y="29213"/>
                    <a:pt x="31455" y="29385"/>
                  </a:cubicBezTo>
                  <a:cubicBezTo>
                    <a:pt x="31455" y="29558"/>
                    <a:pt x="31421" y="29696"/>
                    <a:pt x="31248" y="29800"/>
                  </a:cubicBezTo>
                  <a:cubicBezTo>
                    <a:pt x="30902" y="30008"/>
                    <a:pt x="30591" y="30249"/>
                    <a:pt x="30315" y="30526"/>
                  </a:cubicBezTo>
                  <a:cubicBezTo>
                    <a:pt x="30003" y="30837"/>
                    <a:pt x="29658" y="31148"/>
                    <a:pt x="29450" y="31528"/>
                  </a:cubicBezTo>
                  <a:cubicBezTo>
                    <a:pt x="29394" y="31614"/>
                    <a:pt x="29360" y="31676"/>
                    <a:pt x="29273" y="31676"/>
                  </a:cubicBezTo>
                  <a:cubicBezTo>
                    <a:pt x="29254" y="31676"/>
                    <a:pt x="29233" y="31673"/>
                    <a:pt x="29208" y="31667"/>
                  </a:cubicBezTo>
                  <a:cubicBezTo>
                    <a:pt x="29146" y="31640"/>
                    <a:pt x="29089" y="31629"/>
                    <a:pt x="29034" y="31629"/>
                  </a:cubicBezTo>
                  <a:cubicBezTo>
                    <a:pt x="28876" y="31629"/>
                    <a:pt x="28740" y="31719"/>
                    <a:pt x="28586" y="31770"/>
                  </a:cubicBezTo>
                  <a:cubicBezTo>
                    <a:pt x="28379" y="31839"/>
                    <a:pt x="28379" y="32012"/>
                    <a:pt x="28517" y="32151"/>
                  </a:cubicBezTo>
                  <a:cubicBezTo>
                    <a:pt x="28586" y="32185"/>
                    <a:pt x="28655" y="32220"/>
                    <a:pt x="28725" y="32220"/>
                  </a:cubicBezTo>
                  <a:cubicBezTo>
                    <a:pt x="29030" y="32327"/>
                    <a:pt x="29335" y="32388"/>
                    <a:pt x="29640" y="32388"/>
                  </a:cubicBezTo>
                  <a:cubicBezTo>
                    <a:pt x="29922" y="32388"/>
                    <a:pt x="30205" y="32336"/>
                    <a:pt x="30487" y="32220"/>
                  </a:cubicBezTo>
                  <a:cubicBezTo>
                    <a:pt x="30541" y="32202"/>
                    <a:pt x="30588" y="32193"/>
                    <a:pt x="30629" y="32193"/>
                  </a:cubicBezTo>
                  <a:cubicBezTo>
                    <a:pt x="30746" y="32193"/>
                    <a:pt x="30816" y="32264"/>
                    <a:pt x="30868" y="32393"/>
                  </a:cubicBezTo>
                  <a:cubicBezTo>
                    <a:pt x="30937" y="32496"/>
                    <a:pt x="30971" y="32634"/>
                    <a:pt x="31006" y="32773"/>
                  </a:cubicBezTo>
                  <a:cubicBezTo>
                    <a:pt x="31075" y="33153"/>
                    <a:pt x="31144" y="33568"/>
                    <a:pt x="31282" y="33948"/>
                  </a:cubicBezTo>
                  <a:cubicBezTo>
                    <a:pt x="31386" y="34190"/>
                    <a:pt x="31524" y="34397"/>
                    <a:pt x="31559" y="34639"/>
                  </a:cubicBezTo>
                  <a:cubicBezTo>
                    <a:pt x="31593" y="34708"/>
                    <a:pt x="31628" y="34778"/>
                    <a:pt x="31524" y="34812"/>
                  </a:cubicBezTo>
                  <a:cubicBezTo>
                    <a:pt x="31514" y="34822"/>
                    <a:pt x="31501" y="34826"/>
                    <a:pt x="31487" y="34826"/>
                  </a:cubicBezTo>
                  <a:cubicBezTo>
                    <a:pt x="31452" y="34826"/>
                    <a:pt x="31410" y="34802"/>
                    <a:pt x="31386" y="34778"/>
                  </a:cubicBezTo>
                  <a:cubicBezTo>
                    <a:pt x="31351" y="34743"/>
                    <a:pt x="31317" y="34708"/>
                    <a:pt x="31282" y="34674"/>
                  </a:cubicBezTo>
                  <a:cubicBezTo>
                    <a:pt x="30937" y="34328"/>
                    <a:pt x="30522" y="34086"/>
                    <a:pt x="30142" y="33810"/>
                  </a:cubicBezTo>
                  <a:cubicBezTo>
                    <a:pt x="29975" y="33688"/>
                    <a:pt x="29775" y="33634"/>
                    <a:pt x="29583" y="33634"/>
                  </a:cubicBezTo>
                  <a:cubicBezTo>
                    <a:pt x="29336" y="33634"/>
                    <a:pt x="29102" y="33724"/>
                    <a:pt x="28966" y="33879"/>
                  </a:cubicBezTo>
                  <a:cubicBezTo>
                    <a:pt x="28552" y="34363"/>
                    <a:pt x="28137" y="34881"/>
                    <a:pt x="27860" y="35469"/>
                  </a:cubicBezTo>
                  <a:cubicBezTo>
                    <a:pt x="27791" y="35642"/>
                    <a:pt x="27722" y="35711"/>
                    <a:pt x="27549" y="35745"/>
                  </a:cubicBezTo>
                  <a:cubicBezTo>
                    <a:pt x="27273" y="35745"/>
                    <a:pt x="27135" y="35953"/>
                    <a:pt x="26996" y="36126"/>
                  </a:cubicBezTo>
                  <a:cubicBezTo>
                    <a:pt x="26858" y="36264"/>
                    <a:pt x="26893" y="36368"/>
                    <a:pt x="27031" y="36402"/>
                  </a:cubicBezTo>
                  <a:cubicBezTo>
                    <a:pt x="27238" y="36506"/>
                    <a:pt x="27480" y="36575"/>
                    <a:pt x="27653" y="36713"/>
                  </a:cubicBezTo>
                  <a:cubicBezTo>
                    <a:pt x="27930" y="36955"/>
                    <a:pt x="28068" y="37266"/>
                    <a:pt x="28068" y="37612"/>
                  </a:cubicBezTo>
                  <a:cubicBezTo>
                    <a:pt x="28068" y="37992"/>
                    <a:pt x="27999" y="38338"/>
                    <a:pt x="27964" y="38683"/>
                  </a:cubicBezTo>
                  <a:cubicBezTo>
                    <a:pt x="27930" y="39409"/>
                    <a:pt x="27826" y="40135"/>
                    <a:pt x="28171" y="40861"/>
                  </a:cubicBezTo>
                  <a:cubicBezTo>
                    <a:pt x="28171" y="40930"/>
                    <a:pt x="28206" y="41034"/>
                    <a:pt x="28171" y="41068"/>
                  </a:cubicBezTo>
                  <a:cubicBezTo>
                    <a:pt x="28033" y="41345"/>
                    <a:pt x="28241" y="41414"/>
                    <a:pt x="28379" y="41483"/>
                  </a:cubicBezTo>
                  <a:cubicBezTo>
                    <a:pt x="28483" y="41552"/>
                    <a:pt x="28621" y="41621"/>
                    <a:pt x="28759" y="41656"/>
                  </a:cubicBezTo>
                  <a:cubicBezTo>
                    <a:pt x="28966" y="41691"/>
                    <a:pt x="29001" y="41829"/>
                    <a:pt x="28966" y="42036"/>
                  </a:cubicBezTo>
                  <a:cubicBezTo>
                    <a:pt x="28932" y="42278"/>
                    <a:pt x="28863" y="42486"/>
                    <a:pt x="28863" y="42727"/>
                  </a:cubicBezTo>
                  <a:cubicBezTo>
                    <a:pt x="28863" y="43039"/>
                    <a:pt x="28690" y="43211"/>
                    <a:pt x="28448" y="43315"/>
                  </a:cubicBezTo>
                  <a:cubicBezTo>
                    <a:pt x="28310" y="43350"/>
                    <a:pt x="28241" y="43419"/>
                    <a:pt x="28171" y="43522"/>
                  </a:cubicBezTo>
                  <a:cubicBezTo>
                    <a:pt x="27826" y="43937"/>
                    <a:pt x="27446" y="44352"/>
                    <a:pt x="26996" y="44698"/>
                  </a:cubicBezTo>
                  <a:cubicBezTo>
                    <a:pt x="26754" y="44836"/>
                    <a:pt x="26547" y="45043"/>
                    <a:pt x="26374" y="45251"/>
                  </a:cubicBezTo>
                  <a:cubicBezTo>
                    <a:pt x="25545" y="46288"/>
                    <a:pt x="24646" y="47256"/>
                    <a:pt x="23747" y="48258"/>
                  </a:cubicBezTo>
                  <a:cubicBezTo>
                    <a:pt x="23367" y="48638"/>
                    <a:pt x="23021" y="49053"/>
                    <a:pt x="22779" y="49571"/>
                  </a:cubicBezTo>
                  <a:cubicBezTo>
                    <a:pt x="22503" y="50124"/>
                    <a:pt x="22295" y="50712"/>
                    <a:pt x="22053" y="51334"/>
                  </a:cubicBezTo>
                  <a:cubicBezTo>
                    <a:pt x="21950" y="51576"/>
                    <a:pt x="21881" y="51853"/>
                    <a:pt x="21881" y="52129"/>
                  </a:cubicBezTo>
                  <a:cubicBezTo>
                    <a:pt x="21881" y="52959"/>
                    <a:pt x="21639" y="53719"/>
                    <a:pt x="21120" y="54376"/>
                  </a:cubicBezTo>
                  <a:cubicBezTo>
                    <a:pt x="21017" y="54549"/>
                    <a:pt x="20913" y="54687"/>
                    <a:pt x="20809" y="54860"/>
                  </a:cubicBezTo>
                  <a:cubicBezTo>
                    <a:pt x="20325" y="55655"/>
                    <a:pt x="19876" y="56450"/>
                    <a:pt x="19530" y="57314"/>
                  </a:cubicBezTo>
                  <a:cubicBezTo>
                    <a:pt x="19499" y="57376"/>
                    <a:pt x="19469" y="57492"/>
                    <a:pt x="19364" y="57492"/>
                  </a:cubicBezTo>
                  <a:cubicBezTo>
                    <a:pt x="19352" y="57492"/>
                    <a:pt x="19338" y="57491"/>
                    <a:pt x="19323" y="57487"/>
                  </a:cubicBezTo>
                  <a:cubicBezTo>
                    <a:pt x="19254" y="57383"/>
                    <a:pt x="19288" y="57279"/>
                    <a:pt x="19288" y="57176"/>
                  </a:cubicBezTo>
                  <a:cubicBezTo>
                    <a:pt x="19288" y="56554"/>
                    <a:pt x="19357" y="55931"/>
                    <a:pt x="19461" y="55309"/>
                  </a:cubicBezTo>
                  <a:cubicBezTo>
                    <a:pt x="19565" y="54376"/>
                    <a:pt x="19599" y="53443"/>
                    <a:pt x="20083" y="52544"/>
                  </a:cubicBezTo>
                  <a:cubicBezTo>
                    <a:pt x="20498" y="51749"/>
                    <a:pt x="20671" y="50850"/>
                    <a:pt x="20913" y="49986"/>
                  </a:cubicBezTo>
                  <a:cubicBezTo>
                    <a:pt x="21120" y="49295"/>
                    <a:pt x="21328" y="48569"/>
                    <a:pt x="21535" y="47878"/>
                  </a:cubicBezTo>
                  <a:cubicBezTo>
                    <a:pt x="21639" y="47463"/>
                    <a:pt x="21708" y="47048"/>
                    <a:pt x="21708" y="46633"/>
                  </a:cubicBezTo>
                  <a:cubicBezTo>
                    <a:pt x="21742" y="45907"/>
                    <a:pt x="21846" y="45182"/>
                    <a:pt x="21915" y="44456"/>
                  </a:cubicBezTo>
                  <a:cubicBezTo>
                    <a:pt x="21984" y="43799"/>
                    <a:pt x="22088" y="43108"/>
                    <a:pt x="22192" y="42416"/>
                  </a:cubicBezTo>
                  <a:cubicBezTo>
                    <a:pt x="22295" y="41725"/>
                    <a:pt x="22295" y="41034"/>
                    <a:pt x="22434" y="40377"/>
                  </a:cubicBezTo>
                  <a:cubicBezTo>
                    <a:pt x="22572" y="39513"/>
                    <a:pt x="22779" y="38649"/>
                    <a:pt x="23090" y="37819"/>
                  </a:cubicBezTo>
                  <a:cubicBezTo>
                    <a:pt x="23505" y="36921"/>
                    <a:pt x="23678" y="35918"/>
                    <a:pt x="23851" y="34950"/>
                  </a:cubicBezTo>
                  <a:cubicBezTo>
                    <a:pt x="23955" y="34570"/>
                    <a:pt x="24024" y="34155"/>
                    <a:pt x="24093" y="33741"/>
                  </a:cubicBezTo>
                  <a:cubicBezTo>
                    <a:pt x="24093" y="33568"/>
                    <a:pt x="24162" y="33395"/>
                    <a:pt x="24300" y="33257"/>
                  </a:cubicBezTo>
                  <a:cubicBezTo>
                    <a:pt x="24922" y="32669"/>
                    <a:pt x="25406" y="31978"/>
                    <a:pt x="25959" y="31321"/>
                  </a:cubicBezTo>
                  <a:cubicBezTo>
                    <a:pt x="26167" y="31079"/>
                    <a:pt x="26270" y="30803"/>
                    <a:pt x="26512" y="30595"/>
                  </a:cubicBezTo>
                  <a:cubicBezTo>
                    <a:pt x="26720" y="30457"/>
                    <a:pt x="26823" y="30249"/>
                    <a:pt x="26962" y="30042"/>
                  </a:cubicBezTo>
                  <a:cubicBezTo>
                    <a:pt x="27065" y="29869"/>
                    <a:pt x="27169" y="29662"/>
                    <a:pt x="27273" y="29489"/>
                  </a:cubicBezTo>
                  <a:cubicBezTo>
                    <a:pt x="27325" y="29411"/>
                    <a:pt x="27376" y="29372"/>
                    <a:pt x="27443" y="29372"/>
                  </a:cubicBezTo>
                  <a:cubicBezTo>
                    <a:pt x="27465" y="29372"/>
                    <a:pt x="27489" y="29377"/>
                    <a:pt x="27515" y="29385"/>
                  </a:cubicBezTo>
                  <a:cubicBezTo>
                    <a:pt x="27588" y="29410"/>
                    <a:pt x="27664" y="29419"/>
                    <a:pt x="27740" y="29419"/>
                  </a:cubicBezTo>
                  <a:cubicBezTo>
                    <a:pt x="27957" y="29419"/>
                    <a:pt x="28182" y="29346"/>
                    <a:pt x="28394" y="29346"/>
                  </a:cubicBezTo>
                  <a:cubicBezTo>
                    <a:pt x="28424" y="29346"/>
                    <a:pt x="28453" y="29348"/>
                    <a:pt x="28483" y="29351"/>
                  </a:cubicBezTo>
                  <a:cubicBezTo>
                    <a:pt x="28586" y="29351"/>
                    <a:pt x="28655" y="29316"/>
                    <a:pt x="28759" y="29247"/>
                  </a:cubicBezTo>
                  <a:cubicBezTo>
                    <a:pt x="29520" y="28763"/>
                    <a:pt x="30176" y="28141"/>
                    <a:pt x="30626" y="27311"/>
                  </a:cubicBezTo>
                  <a:cubicBezTo>
                    <a:pt x="30764" y="27070"/>
                    <a:pt x="30902" y="26828"/>
                    <a:pt x="31040" y="26586"/>
                  </a:cubicBezTo>
                  <a:cubicBezTo>
                    <a:pt x="31067" y="26533"/>
                    <a:pt x="31093" y="26459"/>
                    <a:pt x="31151" y="26459"/>
                  </a:cubicBezTo>
                  <a:cubicBezTo>
                    <a:pt x="31169" y="26459"/>
                    <a:pt x="31189" y="26466"/>
                    <a:pt x="31213" y="26482"/>
                  </a:cubicBezTo>
                  <a:cubicBezTo>
                    <a:pt x="31264" y="26512"/>
                    <a:pt x="31306" y="26525"/>
                    <a:pt x="31342" y="26525"/>
                  </a:cubicBezTo>
                  <a:cubicBezTo>
                    <a:pt x="31430" y="26525"/>
                    <a:pt x="31486" y="26452"/>
                    <a:pt x="31559" y="26378"/>
                  </a:cubicBezTo>
                  <a:cubicBezTo>
                    <a:pt x="31766" y="26102"/>
                    <a:pt x="32077" y="25894"/>
                    <a:pt x="32423" y="25791"/>
                  </a:cubicBezTo>
                  <a:cubicBezTo>
                    <a:pt x="32803" y="25687"/>
                    <a:pt x="33183" y="25514"/>
                    <a:pt x="33529" y="25341"/>
                  </a:cubicBezTo>
                  <a:cubicBezTo>
                    <a:pt x="33667" y="25272"/>
                    <a:pt x="33806" y="25203"/>
                    <a:pt x="33978" y="25168"/>
                  </a:cubicBezTo>
                  <a:cubicBezTo>
                    <a:pt x="34324" y="25065"/>
                    <a:pt x="34670" y="24892"/>
                    <a:pt x="34981" y="24685"/>
                  </a:cubicBezTo>
                  <a:cubicBezTo>
                    <a:pt x="35603" y="24304"/>
                    <a:pt x="36156" y="23855"/>
                    <a:pt x="36709" y="23336"/>
                  </a:cubicBezTo>
                  <a:cubicBezTo>
                    <a:pt x="36986" y="23095"/>
                    <a:pt x="37193" y="22749"/>
                    <a:pt x="37470" y="22472"/>
                  </a:cubicBezTo>
                  <a:cubicBezTo>
                    <a:pt x="37884" y="22922"/>
                    <a:pt x="38403" y="23060"/>
                    <a:pt x="38921" y="23129"/>
                  </a:cubicBezTo>
                  <a:cubicBezTo>
                    <a:pt x="38954" y="23137"/>
                    <a:pt x="38987" y="23142"/>
                    <a:pt x="39018" y="23142"/>
                  </a:cubicBezTo>
                  <a:cubicBezTo>
                    <a:pt x="39119" y="23142"/>
                    <a:pt x="39206" y="23096"/>
                    <a:pt x="39232" y="22991"/>
                  </a:cubicBezTo>
                  <a:cubicBezTo>
                    <a:pt x="39232" y="22783"/>
                    <a:pt x="39371" y="22749"/>
                    <a:pt x="39509" y="22645"/>
                  </a:cubicBezTo>
                  <a:cubicBezTo>
                    <a:pt x="39785" y="22507"/>
                    <a:pt x="40027" y="22334"/>
                    <a:pt x="40200" y="22058"/>
                  </a:cubicBezTo>
                  <a:cubicBezTo>
                    <a:pt x="40442" y="21781"/>
                    <a:pt x="40580" y="21435"/>
                    <a:pt x="40684" y="21055"/>
                  </a:cubicBezTo>
                  <a:cubicBezTo>
                    <a:pt x="40891" y="20329"/>
                    <a:pt x="40719" y="19673"/>
                    <a:pt x="40269" y="19085"/>
                  </a:cubicBezTo>
                  <a:cubicBezTo>
                    <a:pt x="40166" y="18912"/>
                    <a:pt x="39993" y="18808"/>
                    <a:pt x="39820" y="18808"/>
                  </a:cubicBezTo>
                  <a:cubicBezTo>
                    <a:pt x="39490" y="18759"/>
                    <a:pt x="39161" y="18717"/>
                    <a:pt x="38831" y="18717"/>
                  </a:cubicBezTo>
                  <a:cubicBezTo>
                    <a:pt x="38469" y="18717"/>
                    <a:pt x="38108" y="18767"/>
                    <a:pt x="37746" y="18912"/>
                  </a:cubicBezTo>
                  <a:cubicBezTo>
                    <a:pt x="37608" y="18981"/>
                    <a:pt x="37539" y="19120"/>
                    <a:pt x="37366" y="19120"/>
                  </a:cubicBezTo>
                  <a:cubicBezTo>
                    <a:pt x="37297" y="18981"/>
                    <a:pt x="37400" y="18878"/>
                    <a:pt x="37400" y="18739"/>
                  </a:cubicBezTo>
                  <a:cubicBezTo>
                    <a:pt x="37400" y="18636"/>
                    <a:pt x="37400" y="18497"/>
                    <a:pt x="37228" y="18463"/>
                  </a:cubicBezTo>
                  <a:cubicBezTo>
                    <a:pt x="37148" y="18447"/>
                    <a:pt x="37060" y="18423"/>
                    <a:pt x="36972" y="18423"/>
                  </a:cubicBezTo>
                  <a:cubicBezTo>
                    <a:pt x="36870" y="18423"/>
                    <a:pt x="36767" y="18455"/>
                    <a:pt x="36675" y="18566"/>
                  </a:cubicBezTo>
                  <a:cubicBezTo>
                    <a:pt x="36467" y="18843"/>
                    <a:pt x="36191" y="19120"/>
                    <a:pt x="36018" y="19431"/>
                  </a:cubicBezTo>
                  <a:cubicBezTo>
                    <a:pt x="35914" y="19603"/>
                    <a:pt x="35914" y="19776"/>
                    <a:pt x="35949" y="19949"/>
                  </a:cubicBezTo>
                  <a:cubicBezTo>
                    <a:pt x="36087" y="20295"/>
                    <a:pt x="36087" y="20329"/>
                    <a:pt x="35741" y="20468"/>
                  </a:cubicBezTo>
                  <a:cubicBezTo>
                    <a:pt x="35257" y="20675"/>
                    <a:pt x="34808" y="20917"/>
                    <a:pt x="34393" y="21228"/>
                  </a:cubicBezTo>
                  <a:cubicBezTo>
                    <a:pt x="33978" y="21539"/>
                    <a:pt x="33598" y="21885"/>
                    <a:pt x="33356" y="22334"/>
                  </a:cubicBezTo>
                  <a:cubicBezTo>
                    <a:pt x="33287" y="22438"/>
                    <a:pt x="33183" y="22611"/>
                    <a:pt x="33356" y="22680"/>
                  </a:cubicBezTo>
                  <a:cubicBezTo>
                    <a:pt x="33369" y="22683"/>
                    <a:pt x="33380" y="22684"/>
                    <a:pt x="33391" y="22684"/>
                  </a:cubicBezTo>
                  <a:cubicBezTo>
                    <a:pt x="33501" y="22684"/>
                    <a:pt x="33532" y="22532"/>
                    <a:pt x="33564" y="22438"/>
                  </a:cubicBezTo>
                  <a:cubicBezTo>
                    <a:pt x="33875" y="21885"/>
                    <a:pt x="34324" y="21435"/>
                    <a:pt x="34912" y="21193"/>
                  </a:cubicBezTo>
                  <a:cubicBezTo>
                    <a:pt x="34946" y="21193"/>
                    <a:pt x="34981" y="21159"/>
                    <a:pt x="34981" y="21124"/>
                  </a:cubicBezTo>
                  <a:cubicBezTo>
                    <a:pt x="35396" y="20882"/>
                    <a:pt x="35776" y="20640"/>
                    <a:pt x="36260" y="20606"/>
                  </a:cubicBezTo>
                  <a:cubicBezTo>
                    <a:pt x="36536" y="20571"/>
                    <a:pt x="36536" y="20502"/>
                    <a:pt x="36433" y="20226"/>
                  </a:cubicBezTo>
                  <a:cubicBezTo>
                    <a:pt x="36363" y="20018"/>
                    <a:pt x="36467" y="19776"/>
                    <a:pt x="36260" y="19638"/>
                  </a:cubicBezTo>
                  <a:cubicBezTo>
                    <a:pt x="36260" y="19638"/>
                    <a:pt x="36294" y="19534"/>
                    <a:pt x="36329" y="19500"/>
                  </a:cubicBezTo>
                  <a:cubicBezTo>
                    <a:pt x="36467" y="19292"/>
                    <a:pt x="36640" y="19050"/>
                    <a:pt x="36813" y="18843"/>
                  </a:cubicBezTo>
                  <a:cubicBezTo>
                    <a:pt x="36863" y="18792"/>
                    <a:pt x="36914" y="18760"/>
                    <a:pt x="36978" y="18760"/>
                  </a:cubicBezTo>
                  <a:cubicBezTo>
                    <a:pt x="37002" y="18760"/>
                    <a:pt x="37027" y="18765"/>
                    <a:pt x="37055" y="18774"/>
                  </a:cubicBezTo>
                  <a:cubicBezTo>
                    <a:pt x="37158" y="18808"/>
                    <a:pt x="37124" y="18912"/>
                    <a:pt x="37124" y="19016"/>
                  </a:cubicBezTo>
                  <a:cubicBezTo>
                    <a:pt x="37055" y="19327"/>
                    <a:pt x="36986" y="19638"/>
                    <a:pt x="36882" y="19915"/>
                  </a:cubicBezTo>
                  <a:cubicBezTo>
                    <a:pt x="36744" y="20260"/>
                    <a:pt x="36847" y="20468"/>
                    <a:pt x="37089" y="20640"/>
                  </a:cubicBezTo>
                  <a:cubicBezTo>
                    <a:pt x="37193" y="20744"/>
                    <a:pt x="37297" y="20813"/>
                    <a:pt x="37435" y="20882"/>
                  </a:cubicBezTo>
                  <a:cubicBezTo>
                    <a:pt x="37642" y="21021"/>
                    <a:pt x="37884" y="21124"/>
                    <a:pt x="38092" y="21263"/>
                  </a:cubicBezTo>
                  <a:cubicBezTo>
                    <a:pt x="38230" y="21297"/>
                    <a:pt x="38403" y="21366"/>
                    <a:pt x="38368" y="21505"/>
                  </a:cubicBezTo>
                  <a:cubicBezTo>
                    <a:pt x="38368" y="21591"/>
                    <a:pt x="38316" y="21608"/>
                    <a:pt x="38252" y="21608"/>
                  </a:cubicBezTo>
                  <a:cubicBezTo>
                    <a:pt x="38208" y="21608"/>
                    <a:pt x="38159" y="21601"/>
                    <a:pt x="38116" y="21601"/>
                  </a:cubicBezTo>
                  <a:cubicBezTo>
                    <a:pt x="38095" y="21601"/>
                    <a:pt x="38074" y="21602"/>
                    <a:pt x="38057" y="21608"/>
                  </a:cubicBezTo>
                  <a:cubicBezTo>
                    <a:pt x="37850" y="21677"/>
                    <a:pt x="37815" y="21746"/>
                    <a:pt x="37953" y="21919"/>
                  </a:cubicBezTo>
                  <a:cubicBezTo>
                    <a:pt x="38092" y="22127"/>
                    <a:pt x="38265" y="22265"/>
                    <a:pt x="38472" y="22369"/>
                  </a:cubicBezTo>
                  <a:cubicBezTo>
                    <a:pt x="38576" y="22438"/>
                    <a:pt x="38679" y="22507"/>
                    <a:pt x="38783" y="22611"/>
                  </a:cubicBezTo>
                  <a:cubicBezTo>
                    <a:pt x="38818" y="22680"/>
                    <a:pt x="38852" y="22714"/>
                    <a:pt x="38818" y="22783"/>
                  </a:cubicBezTo>
                  <a:cubicBezTo>
                    <a:pt x="38767" y="22834"/>
                    <a:pt x="38716" y="22866"/>
                    <a:pt x="38666" y="22866"/>
                  </a:cubicBezTo>
                  <a:cubicBezTo>
                    <a:pt x="38647" y="22866"/>
                    <a:pt x="38629" y="22862"/>
                    <a:pt x="38610" y="22853"/>
                  </a:cubicBezTo>
                  <a:cubicBezTo>
                    <a:pt x="38299" y="22749"/>
                    <a:pt x="37988" y="22680"/>
                    <a:pt x="37711" y="22472"/>
                  </a:cubicBezTo>
                  <a:cubicBezTo>
                    <a:pt x="37608" y="22369"/>
                    <a:pt x="37539" y="22265"/>
                    <a:pt x="37573" y="22127"/>
                  </a:cubicBezTo>
                  <a:cubicBezTo>
                    <a:pt x="37608" y="22058"/>
                    <a:pt x="37677" y="21988"/>
                    <a:pt x="37608" y="21919"/>
                  </a:cubicBezTo>
                  <a:cubicBezTo>
                    <a:pt x="37594" y="21915"/>
                    <a:pt x="37581" y="21912"/>
                    <a:pt x="37571" y="21912"/>
                  </a:cubicBezTo>
                  <a:cubicBezTo>
                    <a:pt x="37503" y="21912"/>
                    <a:pt x="37499" y="21998"/>
                    <a:pt x="37470" y="22058"/>
                  </a:cubicBezTo>
                  <a:cubicBezTo>
                    <a:pt x="37366" y="22265"/>
                    <a:pt x="37262" y="22438"/>
                    <a:pt x="37089" y="22611"/>
                  </a:cubicBezTo>
                  <a:cubicBezTo>
                    <a:pt x="36640" y="23198"/>
                    <a:pt x="36087" y="23648"/>
                    <a:pt x="35534" y="24062"/>
                  </a:cubicBezTo>
                  <a:cubicBezTo>
                    <a:pt x="35154" y="24339"/>
                    <a:pt x="34808" y="24615"/>
                    <a:pt x="34393" y="24788"/>
                  </a:cubicBezTo>
                  <a:cubicBezTo>
                    <a:pt x="33875" y="24996"/>
                    <a:pt x="33356" y="25203"/>
                    <a:pt x="32838" y="25445"/>
                  </a:cubicBezTo>
                  <a:cubicBezTo>
                    <a:pt x="32527" y="25583"/>
                    <a:pt x="32216" y="25652"/>
                    <a:pt x="31905" y="25756"/>
                  </a:cubicBezTo>
                  <a:cubicBezTo>
                    <a:pt x="31835" y="25652"/>
                    <a:pt x="31766" y="25583"/>
                    <a:pt x="31732" y="25514"/>
                  </a:cubicBezTo>
                  <a:cubicBezTo>
                    <a:pt x="31663" y="25376"/>
                    <a:pt x="31697" y="25272"/>
                    <a:pt x="31766" y="25203"/>
                  </a:cubicBezTo>
                  <a:cubicBezTo>
                    <a:pt x="32043" y="25030"/>
                    <a:pt x="32285" y="24788"/>
                    <a:pt x="32388" y="24443"/>
                  </a:cubicBezTo>
                  <a:cubicBezTo>
                    <a:pt x="32411" y="24350"/>
                    <a:pt x="32481" y="24274"/>
                    <a:pt x="32565" y="24274"/>
                  </a:cubicBezTo>
                  <a:cubicBezTo>
                    <a:pt x="32607" y="24274"/>
                    <a:pt x="32653" y="24293"/>
                    <a:pt x="32700" y="24339"/>
                  </a:cubicBezTo>
                  <a:cubicBezTo>
                    <a:pt x="32749" y="24389"/>
                    <a:pt x="32790" y="24407"/>
                    <a:pt x="32827" y="24407"/>
                  </a:cubicBezTo>
                  <a:cubicBezTo>
                    <a:pt x="32892" y="24407"/>
                    <a:pt x="32944" y="24349"/>
                    <a:pt x="33011" y="24304"/>
                  </a:cubicBezTo>
                  <a:cubicBezTo>
                    <a:pt x="33356" y="24166"/>
                    <a:pt x="33460" y="23786"/>
                    <a:pt x="33633" y="23509"/>
                  </a:cubicBezTo>
                  <a:cubicBezTo>
                    <a:pt x="33667" y="23475"/>
                    <a:pt x="33667" y="23440"/>
                    <a:pt x="33633" y="23440"/>
                  </a:cubicBezTo>
                  <a:cubicBezTo>
                    <a:pt x="33425" y="23406"/>
                    <a:pt x="33495" y="23233"/>
                    <a:pt x="33425" y="23129"/>
                  </a:cubicBezTo>
                  <a:cubicBezTo>
                    <a:pt x="33356" y="22956"/>
                    <a:pt x="33287" y="22818"/>
                    <a:pt x="33114" y="22749"/>
                  </a:cubicBezTo>
                  <a:cubicBezTo>
                    <a:pt x="32872" y="22680"/>
                    <a:pt x="32907" y="22507"/>
                    <a:pt x="32941" y="22334"/>
                  </a:cubicBezTo>
                  <a:cubicBezTo>
                    <a:pt x="33011" y="22161"/>
                    <a:pt x="33045" y="21988"/>
                    <a:pt x="33045" y="21781"/>
                  </a:cubicBezTo>
                  <a:cubicBezTo>
                    <a:pt x="33045" y="21505"/>
                    <a:pt x="33045" y="21505"/>
                    <a:pt x="33356" y="21470"/>
                  </a:cubicBezTo>
                  <a:cubicBezTo>
                    <a:pt x="33702" y="21435"/>
                    <a:pt x="33944" y="21263"/>
                    <a:pt x="34013" y="20882"/>
                  </a:cubicBezTo>
                  <a:cubicBezTo>
                    <a:pt x="34013" y="20813"/>
                    <a:pt x="34082" y="20710"/>
                    <a:pt x="34082" y="20640"/>
                  </a:cubicBezTo>
                  <a:cubicBezTo>
                    <a:pt x="34151" y="20191"/>
                    <a:pt x="34462" y="19880"/>
                    <a:pt x="34670" y="19500"/>
                  </a:cubicBezTo>
                  <a:cubicBezTo>
                    <a:pt x="34670" y="19465"/>
                    <a:pt x="34739" y="19465"/>
                    <a:pt x="34773" y="19465"/>
                  </a:cubicBezTo>
                  <a:cubicBezTo>
                    <a:pt x="34601" y="19880"/>
                    <a:pt x="34428" y="20295"/>
                    <a:pt x="34255" y="20710"/>
                  </a:cubicBezTo>
                  <a:cubicBezTo>
                    <a:pt x="34285" y="20720"/>
                    <a:pt x="34310" y="20724"/>
                    <a:pt x="34330" y="20724"/>
                  </a:cubicBezTo>
                  <a:cubicBezTo>
                    <a:pt x="34379" y="20724"/>
                    <a:pt x="34403" y="20699"/>
                    <a:pt x="34428" y="20675"/>
                  </a:cubicBezTo>
                  <a:cubicBezTo>
                    <a:pt x="34635" y="20329"/>
                    <a:pt x="34773" y="19949"/>
                    <a:pt x="34912" y="19569"/>
                  </a:cubicBezTo>
                  <a:cubicBezTo>
                    <a:pt x="35223" y="18705"/>
                    <a:pt x="35534" y="17841"/>
                    <a:pt x="35810" y="16976"/>
                  </a:cubicBezTo>
                  <a:cubicBezTo>
                    <a:pt x="35949" y="16458"/>
                    <a:pt x="36156" y="15940"/>
                    <a:pt x="36087" y="15386"/>
                  </a:cubicBezTo>
                  <a:cubicBezTo>
                    <a:pt x="36087" y="15283"/>
                    <a:pt x="36121" y="15179"/>
                    <a:pt x="36225" y="15145"/>
                  </a:cubicBezTo>
                  <a:cubicBezTo>
                    <a:pt x="36294" y="15179"/>
                    <a:pt x="36329" y="15214"/>
                    <a:pt x="36329" y="15248"/>
                  </a:cubicBezTo>
                  <a:cubicBezTo>
                    <a:pt x="36502" y="15698"/>
                    <a:pt x="36744" y="16112"/>
                    <a:pt x="36847" y="16562"/>
                  </a:cubicBezTo>
                  <a:cubicBezTo>
                    <a:pt x="36882" y="16631"/>
                    <a:pt x="36951" y="16735"/>
                    <a:pt x="36986" y="16838"/>
                  </a:cubicBezTo>
                  <a:cubicBezTo>
                    <a:pt x="36986" y="16873"/>
                    <a:pt x="37020" y="16873"/>
                    <a:pt x="37089" y="16873"/>
                  </a:cubicBezTo>
                  <a:cubicBezTo>
                    <a:pt x="37124" y="16873"/>
                    <a:pt x="37158" y="16838"/>
                    <a:pt x="37158" y="16804"/>
                  </a:cubicBezTo>
                  <a:cubicBezTo>
                    <a:pt x="37089" y="16423"/>
                    <a:pt x="37020" y="16078"/>
                    <a:pt x="36951" y="15698"/>
                  </a:cubicBezTo>
                  <a:cubicBezTo>
                    <a:pt x="36916" y="15421"/>
                    <a:pt x="36709" y="15179"/>
                    <a:pt x="36571" y="14903"/>
                  </a:cubicBezTo>
                  <a:cubicBezTo>
                    <a:pt x="36536" y="14833"/>
                    <a:pt x="36502" y="14799"/>
                    <a:pt x="36605" y="14730"/>
                  </a:cubicBezTo>
                  <a:cubicBezTo>
                    <a:pt x="36640" y="14764"/>
                    <a:pt x="36709" y="14764"/>
                    <a:pt x="36709" y="14799"/>
                  </a:cubicBezTo>
                  <a:cubicBezTo>
                    <a:pt x="36753" y="14908"/>
                    <a:pt x="36810" y="14976"/>
                    <a:pt x="36882" y="14976"/>
                  </a:cubicBezTo>
                  <a:cubicBezTo>
                    <a:pt x="36923" y="14976"/>
                    <a:pt x="36969" y="14953"/>
                    <a:pt x="37020" y="14903"/>
                  </a:cubicBezTo>
                  <a:cubicBezTo>
                    <a:pt x="37020" y="14892"/>
                    <a:pt x="37026" y="14888"/>
                    <a:pt x="37035" y="14888"/>
                  </a:cubicBezTo>
                  <a:cubicBezTo>
                    <a:pt x="37058" y="14888"/>
                    <a:pt x="37099" y="14913"/>
                    <a:pt x="37124" y="14937"/>
                  </a:cubicBezTo>
                  <a:cubicBezTo>
                    <a:pt x="37124" y="14833"/>
                    <a:pt x="37089" y="14764"/>
                    <a:pt x="37020" y="14730"/>
                  </a:cubicBezTo>
                  <a:cubicBezTo>
                    <a:pt x="36744" y="14315"/>
                    <a:pt x="36536" y="13900"/>
                    <a:pt x="36191" y="13555"/>
                  </a:cubicBezTo>
                  <a:cubicBezTo>
                    <a:pt x="36087" y="13485"/>
                    <a:pt x="35949" y="13382"/>
                    <a:pt x="36052" y="13209"/>
                  </a:cubicBezTo>
                  <a:lnTo>
                    <a:pt x="36052" y="13209"/>
                  </a:lnTo>
                  <a:cubicBezTo>
                    <a:pt x="36709" y="13347"/>
                    <a:pt x="37228" y="13658"/>
                    <a:pt x="37504" y="14315"/>
                  </a:cubicBezTo>
                  <a:cubicBezTo>
                    <a:pt x="37746" y="14903"/>
                    <a:pt x="38126" y="15421"/>
                    <a:pt x="38403" y="16009"/>
                  </a:cubicBezTo>
                  <a:cubicBezTo>
                    <a:pt x="38472" y="16112"/>
                    <a:pt x="38506" y="16251"/>
                    <a:pt x="38645" y="16320"/>
                  </a:cubicBezTo>
                  <a:cubicBezTo>
                    <a:pt x="38645" y="16251"/>
                    <a:pt x="38645" y="16181"/>
                    <a:pt x="38610" y="16112"/>
                  </a:cubicBezTo>
                  <a:cubicBezTo>
                    <a:pt x="38437" y="15767"/>
                    <a:pt x="38299" y="15421"/>
                    <a:pt x="38057" y="15110"/>
                  </a:cubicBezTo>
                  <a:cubicBezTo>
                    <a:pt x="37850" y="14799"/>
                    <a:pt x="37746" y="14488"/>
                    <a:pt x="37642" y="14073"/>
                  </a:cubicBezTo>
                  <a:lnTo>
                    <a:pt x="37642" y="14073"/>
                  </a:lnTo>
                  <a:cubicBezTo>
                    <a:pt x="38023" y="14211"/>
                    <a:pt x="38265" y="14384"/>
                    <a:pt x="38437" y="14695"/>
                  </a:cubicBezTo>
                  <a:lnTo>
                    <a:pt x="39025" y="15698"/>
                  </a:lnTo>
                  <a:cubicBezTo>
                    <a:pt x="39060" y="15490"/>
                    <a:pt x="38921" y="15352"/>
                    <a:pt x="38852" y="15179"/>
                  </a:cubicBezTo>
                  <a:cubicBezTo>
                    <a:pt x="38783" y="15075"/>
                    <a:pt x="38748" y="14937"/>
                    <a:pt x="38748" y="14799"/>
                  </a:cubicBezTo>
                  <a:lnTo>
                    <a:pt x="38748" y="14799"/>
                  </a:lnTo>
                  <a:cubicBezTo>
                    <a:pt x="39060" y="14903"/>
                    <a:pt x="39232" y="15110"/>
                    <a:pt x="39405" y="15352"/>
                  </a:cubicBezTo>
                  <a:cubicBezTo>
                    <a:pt x="39474" y="15421"/>
                    <a:pt x="39509" y="15525"/>
                    <a:pt x="39647" y="15525"/>
                  </a:cubicBezTo>
                  <a:cubicBezTo>
                    <a:pt x="39509" y="15283"/>
                    <a:pt x="39301" y="15041"/>
                    <a:pt x="39232" y="14799"/>
                  </a:cubicBezTo>
                  <a:cubicBezTo>
                    <a:pt x="39129" y="14453"/>
                    <a:pt x="38852" y="14315"/>
                    <a:pt x="38610" y="14108"/>
                  </a:cubicBezTo>
                  <a:cubicBezTo>
                    <a:pt x="38437" y="13969"/>
                    <a:pt x="38265" y="13831"/>
                    <a:pt x="38126" y="13693"/>
                  </a:cubicBezTo>
                  <a:cubicBezTo>
                    <a:pt x="37919" y="13451"/>
                    <a:pt x="37711" y="13313"/>
                    <a:pt x="37435" y="13209"/>
                  </a:cubicBezTo>
                  <a:cubicBezTo>
                    <a:pt x="37124" y="13036"/>
                    <a:pt x="36882" y="12829"/>
                    <a:pt x="36640" y="12587"/>
                  </a:cubicBezTo>
                  <a:cubicBezTo>
                    <a:pt x="36882" y="12587"/>
                    <a:pt x="37124" y="12656"/>
                    <a:pt x="37331" y="12794"/>
                  </a:cubicBezTo>
                  <a:cubicBezTo>
                    <a:pt x="38161" y="13278"/>
                    <a:pt x="38921" y="13797"/>
                    <a:pt x="39647" y="14384"/>
                  </a:cubicBezTo>
                  <a:cubicBezTo>
                    <a:pt x="39719" y="14456"/>
                    <a:pt x="39808" y="14561"/>
                    <a:pt x="39901" y="14561"/>
                  </a:cubicBezTo>
                  <a:cubicBezTo>
                    <a:pt x="39943" y="14561"/>
                    <a:pt x="39985" y="14541"/>
                    <a:pt x="40027" y="14488"/>
                  </a:cubicBezTo>
                  <a:cubicBezTo>
                    <a:pt x="40131" y="14384"/>
                    <a:pt x="39924" y="14280"/>
                    <a:pt x="39820" y="14211"/>
                  </a:cubicBezTo>
                  <a:cubicBezTo>
                    <a:pt x="39301" y="13831"/>
                    <a:pt x="38783" y="13451"/>
                    <a:pt x="38265" y="13140"/>
                  </a:cubicBezTo>
                  <a:cubicBezTo>
                    <a:pt x="37884" y="12898"/>
                    <a:pt x="37504" y="12725"/>
                    <a:pt x="37089" y="12483"/>
                  </a:cubicBezTo>
                  <a:cubicBezTo>
                    <a:pt x="37162" y="12454"/>
                    <a:pt x="37229" y="12443"/>
                    <a:pt x="37293" y="12443"/>
                  </a:cubicBezTo>
                  <a:cubicBezTo>
                    <a:pt x="37379" y="12443"/>
                    <a:pt x="37459" y="12463"/>
                    <a:pt x="37539" y="12483"/>
                  </a:cubicBezTo>
                  <a:cubicBezTo>
                    <a:pt x="37711" y="12518"/>
                    <a:pt x="37919" y="12587"/>
                    <a:pt x="38092" y="12621"/>
                  </a:cubicBezTo>
                  <a:cubicBezTo>
                    <a:pt x="38406" y="12684"/>
                    <a:pt x="38693" y="12833"/>
                    <a:pt x="39002" y="12833"/>
                  </a:cubicBezTo>
                  <a:cubicBezTo>
                    <a:pt x="39033" y="12833"/>
                    <a:pt x="39063" y="12832"/>
                    <a:pt x="39094" y="12829"/>
                  </a:cubicBezTo>
                  <a:cubicBezTo>
                    <a:pt x="38403" y="12587"/>
                    <a:pt x="37711" y="12345"/>
                    <a:pt x="36951" y="12207"/>
                  </a:cubicBezTo>
                  <a:cubicBezTo>
                    <a:pt x="37158" y="11930"/>
                    <a:pt x="37366" y="11895"/>
                    <a:pt x="37608" y="11826"/>
                  </a:cubicBezTo>
                  <a:cubicBezTo>
                    <a:pt x="37988" y="11723"/>
                    <a:pt x="38403" y="11723"/>
                    <a:pt x="38783" y="11723"/>
                  </a:cubicBezTo>
                  <a:lnTo>
                    <a:pt x="40269" y="11826"/>
                  </a:lnTo>
                  <a:cubicBezTo>
                    <a:pt x="40096" y="11653"/>
                    <a:pt x="39855" y="11723"/>
                    <a:pt x="39647" y="11653"/>
                  </a:cubicBezTo>
                  <a:cubicBezTo>
                    <a:pt x="39613" y="11653"/>
                    <a:pt x="39574" y="11657"/>
                    <a:pt x="39536" y="11657"/>
                  </a:cubicBezTo>
                  <a:cubicBezTo>
                    <a:pt x="39459" y="11657"/>
                    <a:pt x="39382" y="11642"/>
                    <a:pt x="39336" y="11550"/>
                  </a:cubicBezTo>
                  <a:cubicBezTo>
                    <a:pt x="39474" y="11481"/>
                    <a:pt x="39647" y="11515"/>
                    <a:pt x="39785" y="11446"/>
                  </a:cubicBezTo>
                  <a:cubicBezTo>
                    <a:pt x="39515" y="11428"/>
                    <a:pt x="39244" y="11415"/>
                    <a:pt x="38975" y="11415"/>
                  </a:cubicBezTo>
                  <a:cubicBezTo>
                    <a:pt x="38214" y="11415"/>
                    <a:pt x="37468" y="11521"/>
                    <a:pt x="36778" y="11930"/>
                  </a:cubicBezTo>
                  <a:cubicBezTo>
                    <a:pt x="36722" y="11986"/>
                    <a:pt x="36642" y="12043"/>
                    <a:pt x="36540" y="12043"/>
                  </a:cubicBezTo>
                  <a:cubicBezTo>
                    <a:pt x="36517" y="12043"/>
                    <a:pt x="36492" y="12040"/>
                    <a:pt x="36467" y="12034"/>
                  </a:cubicBezTo>
                  <a:cubicBezTo>
                    <a:pt x="36571" y="11792"/>
                    <a:pt x="36847" y="11723"/>
                    <a:pt x="37055" y="11584"/>
                  </a:cubicBezTo>
                  <a:cubicBezTo>
                    <a:pt x="37677" y="11204"/>
                    <a:pt x="38334" y="10858"/>
                    <a:pt x="39094" y="10824"/>
                  </a:cubicBezTo>
                  <a:cubicBezTo>
                    <a:pt x="39371" y="10789"/>
                    <a:pt x="39440" y="10720"/>
                    <a:pt x="39578" y="10444"/>
                  </a:cubicBezTo>
                  <a:lnTo>
                    <a:pt x="39578" y="10444"/>
                  </a:lnTo>
                  <a:cubicBezTo>
                    <a:pt x="38679" y="10686"/>
                    <a:pt x="37815" y="10789"/>
                    <a:pt x="36951" y="10997"/>
                  </a:cubicBezTo>
                  <a:cubicBezTo>
                    <a:pt x="37297" y="10617"/>
                    <a:pt x="37677" y="10271"/>
                    <a:pt x="38161" y="10098"/>
                  </a:cubicBezTo>
                  <a:cubicBezTo>
                    <a:pt x="38368" y="9994"/>
                    <a:pt x="38610" y="9994"/>
                    <a:pt x="38679" y="9718"/>
                  </a:cubicBezTo>
                  <a:cubicBezTo>
                    <a:pt x="38679" y="9649"/>
                    <a:pt x="38783" y="9649"/>
                    <a:pt x="38852" y="9580"/>
                  </a:cubicBezTo>
                  <a:cubicBezTo>
                    <a:pt x="39163" y="9372"/>
                    <a:pt x="39543" y="9303"/>
                    <a:pt x="39889" y="9130"/>
                  </a:cubicBezTo>
                  <a:cubicBezTo>
                    <a:pt x="39336" y="9130"/>
                    <a:pt x="38887" y="9407"/>
                    <a:pt x="38437" y="9649"/>
                  </a:cubicBezTo>
                  <a:cubicBezTo>
                    <a:pt x="38240" y="9772"/>
                    <a:pt x="38042" y="9790"/>
                    <a:pt x="37832" y="9790"/>
                  </a:cubicBezTo>
                  <a:cubicBezTo>
                    <a:pt x="37748" y="9790"/>
                    <a:pt x="37662" y="9787"/>
                    <a:pt x="37573" y="9787"/>
                  </a:cubicBezTo>
                  <a:cubicBezTo>
                    <a:pt x="37953" y="9165"/>
                    <a:pt x="38576" y="8888"/>
                    <a:pt x="39060" y="8473"/>
                  </a:cubicBezTo>
                  <a:lnTo>
                    <a:pt x="39060" y="8473"/>
                  </a:lnTo>
                  <a:cubicBezTo>
                    <a:pt x="37815" y="9027"/>
                    <a:pt x="37020" y="10098"/>
                    <a:pt x="36121" y="11066"/>
                  </a:cubicBezTo>
                  <a:cubicBezTo>
                    <a:pt x="36225" y="10547"/>
                    <a:pt x="36536" y="10133"/>
                    <a:pt x="36709" y="9683"/>
                  </a:cubicBezTo>
                  <a:cubicBezTo>
                    <a:pt x="36882" y="9234"/>
                    <a:pt x="37193" y="8888"/>
                    <a:pt x="37642" y="8681"/>
                  </a:cubicBezTo>
                  <a:cubicBezTo>
                    <a:pt x="37815" y="8577"/>
                    <a:pt x="37953" y="8508"/>
                    <a:pt x="38161" y="8404"/>
                  </a:cubicBezTo>
                  <a:cubicBezTo>
                    <a:pt x="38122" y="8396"/>
                    <a:pt x="38084" y="8392"/>
                    <a:pt x="38047" y="8392"/>
                  </a:cubicBezTo>
                  <a:cubicBezTo>
                    <a:pt x="37788" y="8392"/>
                    <a:pt x="37569" y="8577"/>
                    <a:pt x="37297" y="8577"/>
                  </a:cubicBezTo>
                  <a:cubicBezTo>
                    <a:pt x="37331" y="8404"/>
                    <a:pt x="37470" y="8301"/>
                    <a:pt x="37539" y="8197"/>
                  </a:cubicBezTo>
                  <a:cubicBezTo>
                    <a:pt x="37711" y="8024"/>
                    <a:pt x="37884" y="7851"/>
                    <a:pt x="37953" y="7609"/>
                  </a:cubicBezTo>
                  <a:lnTo>
                    <a:pt x="37953" y="7609"/>
                  </a:lnTo>
                  <a:cubicBezTo>
                    <a:pt x="37711" y="7851"/>
                    <a:pt x="37470" y="8093"/>
                    <a:pt x="37228" y="8370"/>
                  </a:cubicBezTo>
                  <a:cubicBezTo>
                    <a:pt x="36813" y="8819"/>
                    <a:pt x="36502" y="9338"/>
                    <a:pt x="36121" y="9822"/>
                  </a:cubicBezTo>
                  <a:cubicBezTo>
                    <a:pt x="36087" y="9891"/>
                    <a:pt x="36052" y="9960"/>
                    <a:pt x="35880" y="9960"/>
                  </a:cubicBezTo>
                  <a:cubicBezTo>
                    <a:pt x="36052" y="9407"/>
                    <a:pt x="36225" y="8854"/>
                    <a:pt x="36398" y="8301"/>
                  </a:cubicBezTo>
                  <a:cubicBezTo>
                    <a:pt x="36502" y="7990"/>
                    <a:pt x="36640" y="7713"/>
                    <a:pt x="36916" y="7506"/>
                  </a:cubicBezTo>
                  <a:cubicBezTo>
                    <a:pt x="36986" y="7471"/>
                    <a:pt x="37020" y="7402"/>
                    <a:pt x="37020" y="7333"/>
                  </a:cubicBezTo>
                  <a:lnTo>
                    <a:pt x="37020" y="7333"/>
                  </a:lnTo>
                  <a:cubicBezTo>
                    <a:pt x="36813" y="7402"/>
                    <a:pt x="36640" y="7471"/>
                    <a:pt x="36467" y="7678"/>
                  </a:cubicBezTo>
                  <a:cubicBezTo>
                    <a:pt x="36225" y="8024"/>
                    <a:pt x="35983" y="8335"/>
                    <a:pt x="35741" y="8681"/>
                  </a:cubicBezTo>
                  <a:cubicBezTo>
                    <a:pt x="35741" y="8301"/>
                    <a:pt x="35845" y="7955"/>
                    <a:pt x="35914" y="7540"/>
                  </a:cubicBezTo>
                  <a:lnTo>
                    <a:pt x="35914" y="7540"/>
                  </a:lnTo>
                  <a:cubicBezTo>
                    <a:pt x="35741" y="7782"/>
                    <a:pt x="35741" y="8024"/>
                    <a:pt x="35603" y="8232"/>
                  </a:cubicBezTo>
                  <a:cubicBezTo>
                    <a:pt x="35568" y="8024"/>
                    <a:pt x="35707" y="7851"/>
                    <a:pt x="35638" y="7644"/>
                  </a:cubicBezTo>
                  <a:lnTo>
                    <a:pt x="35638" y="7644"/>
                  </a:lnTo>
                  <a:cubicBezTo>
                    <a:pt x="35499" y="7782"/>
                    <a:pt x="35396" y="7886"/>
                    <a:pt x="35396" y="7990"/>
                  </a:cubicBezTo>
                  <a:cubicBezTo>
                    <a:pt x="35119" y="8957"/>
                    <a:pt x="35015" y="9925"/>
                    <a:pt x="35119" y="10928"/>
                  </a:cubicBezTo>
                  <a:cubicBezTo>
                    <a:pt x="35154" y="11446"/>
                    <a:pt x="35050" y="11965"/>
                    <a:pt x="35154" y="12483"/>
                  </a:cubicBezTo>
                  <a:cubicBezTo>
                    <a:pt x="35154" y="12552"/>
                    <a:pt x="35119" y="12587"/>
                    <a:pt x="35050" y="12587"/>
                  </a:cubicBezTo>
                  <a:cubicBezTo>
                    <a:pt x="35015" y="12587"/>
                    <a:pt x="34981" y="12587"/>
                    <a:pt x="34981" y="12518"/>
                  </a:cubicBezTo>
                  <a:cubicBezTo>
                    <a:pt x="34912" y="12379"/>
                    <a:pt x="34877" y="12241"/>
                    <a:pt x="34877" y="12103"/>
                  </a:cubicBezTo>
                  <a:cubicBezTo>
                    <a:pt x="34877" y="11204"/>
                    <a:pt x="34843" y="10340"/>
                    <a:pt x="34946" y="9476"/>
                  </a:cubicBezTo>
                  <a:cubicBezTo>
                    <a:pt x="34981" y="9372"/>
                    <a:pt x="34981" y="9268"/>
                    <a:pt x="34912" y="9130"/>
                  </a:cubicBezTo>
                  <a:cubicBezTo>
                    <a:pt x="34877" y="9476"/>
                    <a:pt x="34808" y="9787"/>
                    <a:pt x="34773" y="10098"/>
                  </a:cubicBezTo>
                  <a:cubicBezTo>
                    <a:pt x="34704" y="10029"/>
                    <a:pt x="34670" y="10029"/>
                    <a:pt x="34670" y="9994"/>
                  </a:cubicBezTo>
                  <a:cubicBezTo>
                    <a:pt x="34601" y="9130"/>
                    <a:pt x="34566" y="8301"/>
                    <a:pt x="34601" y="7437"/>
                  </a:cubicBezTo>
                  <a:lnTo>
                    <a:pt x="34601" y="7437"/>
                  </a:lnTo>
                  <a:cubicBezTo>
                    <a:pt x="34497" y="8128"/>
                    <a:pt x="34462" y="8819"/>
                    <a:pt x="34117" y="9545"/>
                  </a:cubicBezTo>
                  <a:cubicBezTo>
                    <a:pt x="34082" y="9199"/>
                    <a:pt x="34082" y="8923"/>
                    <a:pt x="34048" y="8681"/>
                  </a:cubicBezTo>
                  <a:cubicBezTo>
                    <a:pt x="33978" y="8923"/>
                    <a:pt x="33875" y="9165"/>
                    <a:pt x="33840" y="9407"/>
                  </a:cubicBezTo>
                  <a:cubicBezTo>
                    <a:pt x="33806" y="9683"/>
                    <a:pt x="33944" y="9960"/>
                    <a:pt x="33806" y="10236"/>
                  </a:cubicBezTo>
                  <a:cubicBezTo>
                    <a:pt x="33633" y="9994"/>
                    <a:pt x="33598" y="9752"/>
                    <a:pt x="33356" y="9580"/>
                  </a:cubicBezTo>
                  <a:lnTo>
                    <a:pt x="33356" y="9580"/>
                  </a:lnTo>
                  <a:cubicBezTo>
                    <a:pt x="33356" y="9718"/>
                    <a:pt x="33460" y="9822"/>
                    <a:pt x="33495" y="9960"/>
                  </a:cubicBezTo>
                  <a:cubicBezTo>
                    <a:pt x="33598" y="10202"/>
                    <a:pt x="33702" y="10478"/>
                    <a:pt x="33806" y="10755"/>
                  </a:cubicBezTo>
                  <a:cubicBezTo>
                    <a:pt x="33840" y="10824"/>
                    <a:pt x="33875" y="10928"/>
                    <a:pt x="33806" y="10997"/>
                  </a:cubicBezTo>
                  <a:cubicBezTo>
                    <a:pt x="33598" y="10928"/>
                    <a:pt x="33598" y="10651"/>
                    <a:pt x="33391" y="10617"/>
                  </a:cubicBezTo>
                  <a:lnTo>
                    <a:pt x="33391" y="10617"/>
                  </a:lnTo>
                  <a:cubicBezTo>
                    <a:pt x="33391" y="10824"/>
                    <a:pt x="33633" y="10928"/>
                    <a:pt x="33633" y="11135"/>
                  </a:cubicBezTo>
                  <a:cubicBezTo>
                    <a:pt x="33183" y="10997"/>
                    <a:pt x="32665" y="10478"/>
                    <a:pt x="32596" y="10063"/>
                  </a:cubicBezTo>
                  <a:cubicBezTo>
                    <a:pt x="32612" y="10060"/>
                    <a:pt x="32626" y="10059"/>
                    <a:pt x="32640" y="10059"/>
                  </a:cubicBezTo>
                  <a:cubicBezTo>
                    <a:pt x="32782" y="10059"/>
                    <a:pt x="32847" y="10202"/>
                    <a:pt x="32941" y="10202"/>
                  </a:cubicBezTo>
                  <a:cubicBezTo>
                    <a:pt x="32700" y="9822"/>
                    <a:pt x="32319" y="9545"/>
                    <a:pt x="32319" y="9027"/>
                  </a:cubicBezTo>
                  <a:cubicBezTo>
                    <a:pt x="32319" y="9007"/>
                    <a:pt x="32313" y="9000"/>
                    <a:pt x="32302" y="9000"/>
                  </a:cubicBezTo>
                  <a:cubicBezTo>
                    <a:pt x="32272" y="9000"/>
                    <a:pt x="32206" y="9056"/>
                    <a:pt x="32141" y="9056"/>
                  </a:cubicBezTo>
                  <a:cubicBezTo>
                    <a:pt x="32106" y="9056"/>
                    <a:pt x="32072" y="9040"/>
                    <a:pt x="32043" y="8992"/>
                  </a:cubicBezTo>
                  <a:cubicBezTo>
                    <a:pt x="32043" y="8992"/>
                    <a:pt x="31974" y="9061"/>
                    <a:pt x="32008" y="9130"/>
                  </a:cubicBezTo>
                  <a:cubicBezTo>
                    <a:pt x="32112" y="9510"/>
                    <a:pt x="32043" y="9925"/>
                    <a:pt x="32354" y="10271"/>
                  </a:cubicBezTo>
                  <a:cubicBezTo>
                    <a:pt x="32388" y="10271"/>
                    <a:pt x="32388" y="10340"/>
                    <a:pt x="32319" y="10375"/>
                  </a:cubicBezTo>
                  <a:cubicBezTo>
                    <a:pt x="32181" y="10375"/>
                    <a:pt x="32077" y="10236"/>
                    <a:pt x="32008" y="10133"/>
                  </a:cubicBezTo>
                  <a:cubicBezTo>
                    <a:pt x="31870" y="9994"/>
                    <a:pt x="31697" y="9925"/>
                    <a:pt x="31524" y="9925"/>
                  </a:cubicBezTo>
                  <a:cubicBezTo>
                    <a:pt x="31939" y="10202"/>
                    <a:pt x="32285" y="10582"/>
                    <a:pt x="32700" y="10928"/>
                  </a:cubicBezTo>
                  <a:cubicBezTo>
                    <a:pt x="32838" y="11066"/>
                    <a:pt x="32907" y="11273"/>
                    <a:pt x="32907" y="11481"/>
                  </a:cubicBezTo>
                  <a:cubicBezTo>
                    <a:pt x="32881" y="11487"/>
                    <a:pt x="32858" y="11490"/>
                    <a:pt x="32838" y="11490"/>
                  </a:cubicBezTo>
                  <a:cubicBezTo>
                    <a:pt x="32754" y="11490"/>
                    <a:pt x="32721" y="11439"/>
                    <a:pt x="32665" y="11412"/>
                  </a:cubicBezTo>
                  <a:cubicBezTo>
                    <a:pt x="32354" y="11239"/>
                    <a:pt x="32008" y="11066"/>
                    <a:pt x="31732" y="10893"/>
                  </a:cubicBezTo>
                  <a:cubicBezTo>
                    <a:pt x="31445" y="10711"/>
                    <a:pt x="31178" y="10567"/>
                    <a:pt x="30886" y="10567"/>
                  </a:cubicBezTo>
                  <a:cubicBezTo>
                    <a:pt x="30791" y="10567"/>
                    <a:pt x="30693" y="10583"/>
                    <a:pt x="30591" y="10617"/>
                  </a:cubicBezTo>
                  <a:cubicBezTo>
                    <a:pt x="30556" y="10651"/>
                    <a:pt x="30556" y="10651"/>
                    <a:pt x="30522" y="10651"/>
                  </a:cubicBezTo>
                  <a:cubicBezTo>
                    <a:pt x="31386" y="10858"/>
                    <a:pt x="32700" y="11688"/>
                    <a:pt x="32976" y="12137"/>
                  </a:cubicBezTo>
                  <a:cubicBezTo>
                    <a:pt x="32922" y="12191"/>
                    <a:pt x="32869" y="12208"/>
                    <a:pt x="32814" y="12208"/>
                  </a:cubicBezTo>
                  <a:cubicBezTo>
                    <a:pt x="32719" y="12208"/>
                    <a:pt x="32622" y="12157"/>
                    <a:pt x="32516" y="12157"/>
                  </a:cubicBezTo>
                  <a:cubicBezTo>
                    <a:pt x="32486" y="12157"/>
                    <a:pt x="32455" y="12161"/>
                    <a:pt x="32423" y="12172"/>
                  </a:cubicBezTo>
                  <a:cubicBezTo>
                    <a:pt x="32561" y="12414"/>
                    <a:pt x="32561" y="12448"/>
                    <a:pt x="32319" y="12448"/>
                  </a:cubicBezTo>
                  <a:cubicBezTo>
                    <a:pt x="32181" y="12448"/>
                    <a:pt x="32112" y="12483"/>
                    <a:pt x="32112" y="12621"/>
                  </a:cubicBezTo>
                  <a:cubicBezTo>
                    <a:pt x="32112" y="12656"/>
                    <a:pt x="32043" y="12690"/>
                    <a:pt x="31974" y="12690"/>
                  </a:cubicBezTo>
                  <a:cubicBezTo>
                    <a:pt x="31937" y="12703"/>
                    <a:pt x="31897" y="12708"/>
                    <a:pt x="31855" y="12708"/>
                  </a:cubicBezTo>
                  <a:cubicBezTo>
                    <a:pt x="31660" y="12708"/>
                    <a:pt x="31425" y="12585"/>
                    <a:pt x="31282" y="12414"/>
                  </a:cubicBezTo>
                  <a:cubicBezTo>
                    <a:pt x="31351" y="12379"/>
                    <a:pt x="31386" y="12310"/>
                    <a:pt x="31386" y="12207"/>
                  </a:cubicBezTo>
                  <a:cubicBezTo>
                    <a:pt x="31386" y="12172"/>
                    <a:pt x="31421" y="12137"/>
                    <a:pt x="31455" y="12103"/>
                  </a:cubicBezTo>
                  <a:cubicBezTo>
                    <a:pt x="31455" y="12034"/>
                    <a:pt x="31593" y="12034"/>
                    <a:pt x="31524" y="11965"/>
                  </a:cubicBezTo>
                  <a:cubicBezTo>
                    <a:pt x="31486" y="11927"/>
                    <a:pt x="31448" y="11899"/>
                    <a:pt x="31411" y="11899"/>
                  </a:cubicBezTo>
                  <a:cubicBezTo>
                    <a:pt x="31379" y="11899"/>
                    <a:pt x="31348" y="11918"/>
                    <a:pt x="31317" y="11965"/>
                  </a:cubicBezTo>
                  <a:cubicBezTo>
                    <a:pt x="31110" y="12172"/>
                    <a:pt x="30868" y="12137"/>
                    <a:pt x="30626" y="12172"/>
                  </a:cubicBezTo>
                  <a:cubicBezTo>
                    <a:pt x="30556" y="12172"/>
                    <a:pt x="30487" y="12155"/>
                    <a:pt x="30418" y="12155"/>
                  </a:cubicBezTo>
                  <a:cubicBezTo>
                    <a:pt x="30349" y="12155"/>
                    <a:pt x="30280" y="12172"/>
                    <a:pt x="30211" y="12241"/>
                  </a:cubicBezTo>
                  <a:cubicBezTo>
                    <a:pt x="30798" y="12241"/>
                    <a:pt x="31144" y="12690"/>
                    <a:pt x="31663" y="12794"/>
                  </a:cubicBezTo>
                  <a:cubicBezTo>
                    <a:pt x="31559" y="13278"/>
                    <a:pt x="31386" y="13727"/>
                    <a:pt x="31179" y="14177"/>
                  </a:cubicBezTo>
                  <a:cubicBezTo>
                    <a:pt x="31248" y="14177"/>
                    <a:pt x="31317" y="14211"/>
                    <a:pt x="31351" y="14211"/>
                  </a:cubicBezTo>
                  <a:cubicBezTo>
                    <a:pt x="31435" y="14152"/>
                    <a:pt x="31513" y="14129"/>
                    <a:pt x="31591" y="14129"/>
                  </a:cubicBezTo>
                  <a:cubicBezTo>
                    <a:pt x="31740" y="14129"/>
                    <a:pt x="31884" y="14212"/>
                    <a:pt x="32043" y="14280"/>
                  </a:cubicBezTo>
                  <a:cubicBezTo>
                    <a:pt x="32181" y="14350"/>
                    <a:pt x="32181" y="14384"/>
                    <a:pt x="32146" y="14522"/>
                  </a:cubicBezTo>
                  <a:cubicBezTo>
                    <a:pt x="32077" y="14799"/>
                    <a:pt x="31974" y="15075"/>
                    <a:pt x="31870" y="15386"/>
                  </a:cubicBezTo>
                  <a:cubicBezTo>
                    <a:pt x="31835" y="15594"/>
                    <a:pt x="31766" y="15801"/>
                    <a:pt x="31801" y="16009"/>
                  </a:cubicBezTo>
                  <a:cubicBezTo>
                    <a:pt x="31870" y="15870"/>
                    <a:pt x="31905" y="15732"/>
                    <a:pt x="31939" y="15594"/>
                  </a:cubicBezTo>
                  <a:cubicBezTo>
                    <a:pt x="32043" y="15214"/>
                    <a:pt x="32146" y="14833"/>
                    <a:pt x="32250" y="14453"/>
                  </a:cubicBezTo>
                  <a:cubicBezTo>
                    <a:pt x="32310" y="14333"/>
                    <a:pt x="32344" y="14239"/>
                    <a:pt x="32465" y="14239"/>
                  </a:cubicBezTo>
                  <a:cubicBezTo>
                    <a:pt x="32484" y="14239"/>
                    <a:pt x="32504" y="14241"/>
                    <a:pt x="32527" y="14246"/>
                  </a:cubicBezTo>
                  <a:cubicBezTo>
                    <a:pt x="32700" y="14280"/>
                    <a:pt x="32803" y="14419"/>
                    <a:pt x="32769" y="14592"/>
                  </a:cubicBezTo>
                  <a:cubicBezTo>
                    <a:pt x="32734" y="14730"/>
                    <a:pt x="32665" y="14868"/>
                    <a:pt x="32630" y="14972"/>
                  </a:cubicBezTo>
                  <a:cubicBezTo>
                    <a:pt x="32561" y="15110"/>
                    <a:pt x="32492" y="15248"/>
                    <a:pt x="32458" y="15386"/>
                  </a:cubicBezTo>
                  <a:cubicBezTo>
                    <a:pt x="32388" y="15732"/>
                    <a:pt x="32285" y="16112"/>
                    <a:pt x="32181" y="16458"/>
                  </a:cubicBezTo>
                  <a:cubicBezTo>
                    <a:pt x="32043" y="16907"/>
                    <a:pt x="31870" y="17357"/>
                    <a:pt x="31905" y="17841"/>
                  </a:cubicBezTo>
                  <a:cubicBezTo>
                    <a:pt x="31905" y="17910"/>
                    <a:pt x="31905" y="17979"/>
                    <a:pt x="31905" y="18013"/>
                  </a:cubicBezTo>
                  <a:cubicBezTo>
                    <a:pt x="31697" y="18359"/>
                    <a:pt x="31732" y="18739"/>
                    <a:pt x="31697" y="19120"/>
                  </a:cubicBezTo>
                  <a:cubicBezTo>
                    <a:pt x="31697" y="19569"/>
                    <a:pt x="31697" y="20053"/>
                    <a:pt x="31697" y="20502"/>
                  </a:cubicBezTo>
                  <a:cubicBezTo>
                    <a:pt x="31697" y="20712"/>
                    <a:pt x="31666" y="20812"/>
                    <a:pt x="31549" y="20812"/>
                  </a:cubicBezTo>
                  <a:cubicBezTo>
                    <a:pt x="31493" y="20812"/>
                    <a:pt x="31418" y="20789"/>
                    <a:pt x="31317" y="20744"/>
                  </a:cubicBezTo>
                  <a:cubicBezTo>
                    <a:pt x="31137" y="20646"/>
                    <a:pt x="30965" y="20610"/>
                    <a:pt x="30797" y="20610"/>
                  </a:cubicBezTo>
                  <a:cubicBezTo>
                    <a:pt x="30610" y="20610"/>
                    <a:pt x="30428" y="20655"/>
                    <a:pt x="30245" y="20710"/>
                  </a:cubicBezTo>
                  <a:cubicBezTo>
                    <a:pt x="30150" y="20733"/>
                    <a:pt x="30071" y="20774"/>
                    <a:pt x="29986" y="20774"/>
                  </a:cubicBezTo>
                  <a:cubicBezTo>
                    <a:pt x="29948" y="20774"/>
                    <a:pt x="29908" y="20766"/>
                    <a:pt x="29865" y="20744"/>
                  </a:cubicBezTo>
                  <a:cubicBezTo>
                    <a:pt x="30142" y="20295"/>
                    <a:pt x="30418" y="19811"/>
                    <a:pt x="30556" y="19292"/>
                  </a:cubicBezTo>
                  <a:cubicBezTo>
                    <a:pt x="30626" y="18947"/>
                    <a:pt x="30695" y="18601"/>
                    <a:pt x="30764" y="18255"/>
                  </a:cubicBezTo>
                  <a:cubicBezTo>
                    <a:pt x="30868" y="17702"/>
                    <a:pt x="30833" y="17115"/>
                    <a:pt x="30695" y="16562"/>
                  </a:cubicBezTo>
                  <a:cubicBezTo>
                    <a:pt x="30660" y="16285"/>
                    <a:pt x="30626" y="16078"/>
                    <a:pt x="30729" y="15836"/>
                  </a:cubicBezTo>
                  <a:cubicBezTo>
                    <a:pt x="30833" y="15663"/>
                    <a:pt x="30868" y="15490"/>
                    <a:pt x="30798" y="15317"/>
                  </a:cubicBezTo>
                  <a:cubicBezTo>
                    <a:pt x="30695" y="15110"/>
                    <a:pt x="30660" y="14868"/>
                    <a:pt x="30626" y="14626"/>
                  </a:cubicBezTo>
                  <a:cubicBezTo>
                    <a:pt x="30556" y="14177"/>
                    <a:pt x="30487" y="13727"/>
                    <a:pt x="30211" y="13347"/>
                  </a:cubicBezTo>
                  <a:cubicBezTo>
                    <a:pt x="30176" y="13347"/>
                    <a:pt x="30211" y="13243"/>
                    <a:pt x="30176" y="13209"/>
                  </a:cubicBezTo>
                  <a:cubicBezTo>
                    <a:pt x="30124" y="13226"/>
                    <a:pt x="30073" y="13235"/>
                    <a:pt x="30021" y="13235"/>
                  </a:cubicBezTo>
                  <a:cubicBezTo>
                    <a:pt x="29969" y="13235"/>
                    <a:pt x="29917" y="13226"/>
                    <a:pt x="29865" y="13209"/>
                  </a:cubicBezTo>
                  <a:cubicBezTo>
                    <a:pt x="29726" y="13139"/>
                    <a:pt x="29592" y="13109"/>
                    <a:pt x="29461" y="13109"/>
                  </a:cubicBezTo>
                  <a:cubicBezTo>
                    <a:pt x="29268" y="13109"/>
                    <a:pt x="29083" y="13175"/>
                    <a:pt x="28897" y="13278"/>
                  </a:cubicBezTo>
                  <a:cubicBezTo>
                    <a:pt x="28621" y="13451"/>
                    <a:pt x="28344" y="13589"/>
                    <a:pt x="28033" y="13693"/>
                  </a:cubicBezTo>
                  <a:cubicBezTo>
                    <a:pt x="27549" y="13900"/>
                    <a:pt x="27273" y="14280"/>
                    <a:pt x="27307" y="14833"/>
                  </a:cubicBezTo>
                  <a:cubicBezTo>
                    <a:pt x="27307" y="14972"/>
                    <a:pt x="27238" y="15041"/>
                    <a:pt x="27135" y="15110"/>
                  </a:cubicBezTo>
                  <a:cubicBezTo>
                    <a:pt x="27031" y="15145"/>
                    <a:pt x="26996" y="15248"/>
                    <a:pt x="26927" y="15352"/>
                  </a:cubicBezTo>
                  <a:cubicBezTo>
                    <a:pt x="26858" y="15490"/>
                    <a:pt x="26823" y="15663"/>
                    <a:pt x="26789" y="15836"/>
                  </a:cubicBezTo>
                  <a:cubicBezTo>
                    <a:pt x="26789" y="15940"/>
                    <a:pt x="26651" y="16009"/>
                    <a:pt x="26754" y="16112"/>
                  </a:cubicBezTo>
                  <a:cubicBezTo>
                    <a:pt x="26806" y="16164"/>
                    <a:pt x="26858" y="16181"/>
                    <a:pt x="26914" y="16181"/>
                  </a:cubicBezTo>
                  <a:cubicBezTo>
                    <a:pt x="26970" y="16181"/>
                    <a:pt x="27031" y="16164"/>
                    <a:pt x="27100" y="16147"/>
                  </a:cubicBezTo>
                  <a:cubicBezTo>
                    <a:pt x="27273" y="16078"/>
                    <a:pt x="27480" y="16043"/>
                    <a:pt x="27688" y="16043"/>
                  </a:cubicBezTo>
                  <a:cubicBezTo>
                    <a:pt x="27722" y="16043"/>
                    <a:pt x="27757" y="16035"/>
                    <a:pt x="27787" y="16035"/>
                  </a:cubicBezTo>
                  <a:cubicBezTo>
                    <a:pt x="27817" y="16035"/>
                    <a:pt x="27843" y="16043"/>
                    <a:pt x="27860" y="16078"/>
                  </a:cubicBezTo>
                  <a:cubicBezTo>
                    <a:pt x="27895" y="16251"/>
                    <a:pt x="28068" y="16320"/>
                    <a:pt x="28102" y="16493"/>
                  </a:cubicBezTo>
                  <a:cubicBezTo>
                    <a:pt x="28241" y="17011"/>
                    <a:pt x="28448" y="17564"/>
                    <a:pt x="28448" y="18117"/>
                  </a:cubicBezTo>
                  <a:cubicBezTo>
                    <a:pt x="28483" y="18636"/>
                    <a:pt x="28483" y="19154"/>
                    <a:pt x="28483" y="19673"/>
                  </a:cubicBezTo>
                  <a:cubicBezTo>
                    <a:pt x="28448" y="19984"/>
                    <a:pt x="28483" y="20329"/>
                    <a:pt x="28690" y="20606"/>
                  </a:cubicBezTo>
                  <a:cubicBezTo>
                    <a:pt x="28828" y="20779"/>
                    <a:pt x="28828" y="20951"/>
                    <a:pt x="28794" y="21193"/>
                  </a:cubicBezTo>
                  <a:cubicBezTo>
                    <a:pt x="28730" y="21188"/>
                    <a:pt x="28667" y="21185"/>
                    <a:pt x="28604" y="21185"/>
                  </a:cubicBezTo>
                  <a:cubicBezTo>
                    <a:pt x="28288" y="21185"/>
                    <a:pt x="27976" y="21257"/>
                    <a:pt x="27688" y="21401"/>
                  </a:cubicBezTo>
                  <a:cubicBezTo>
                    <a:pt x="27584" y="21435"/>
                    <a:pt x="27515" y="21470"/>
                    <a:pt x="27515" y="21574"/>
                  </a:cubicBezTo>
                  <a:cubicBezTo>
                    <a:pt x="27480" y="21712"/>
                    <a:pt x="27584" y="21746"/>
                    <a:pt x="27653" y="21781"/>
                  </a:cubicBezTo>
                  <a:cubicBezTo>
                    <a:pt x="27860" y="21885"/>
                    <a:pt x="28102" y="21988"/>
                    <a:pt x="28344" y="22023"/>
                  </a:cubicBezTo>
                  <a:cubicBezTo>
                    <a:pt x="28690" y="22161"/>
                    <a:pt x="28725" y="22161"/>
                    <a:pt x="28483" y="22507"/>
                  </a:cubicBezTo>
                  <a:cubicBezTo>
                    <a:pt x="28448" y="22541"/>
                    <a:pt x="28448" y="22576"/>
                    <a:pt x="28413" y="22611"/>
                  </a:cubicBezTo>
                  <a:cubicBezTo>
                    <a:pt x="28068" y="22991"/>
                    <a:pt x="27791" y="23440"/>
                    <a:pt x="27653" y="23924"/>
                  </a:cubicBezTo>
                  <a:cubicBezTo>
                    <a:pt x="27584" y="24166"/>
                    <a:pt x="27515" y="24408"/>
                    <a:pt x="27446" y="24615"/>
                  </a:cubicBezTo>
                  <a:cubicBezTo>
                    <a:pt x="27376" y="25030"/>
                    <a:pt x="27100" y="25341"/>
                    <a:pt x="26962" y="25756"/>
                  </a:cubicBezTo>
                  <a:cubicBezTo>
                    <a:pt x="26789" y="26413"/>
                    <a:pt x="26651" y="27070"/>
                    <a:pt x="26547" y="27726"/>
                  </a:cubicBezTo>
                  <a:cubicBezTo>
                    <a:pt x="26512" y="27830"/>
                    <a:pt x="26478" y="27934"/>
                    <a:pt x="26547" y="28037"/>
                  </a:cubicBezTo>
                  <a:cubicBezTo>
                    <a:pt x="26685" y="28279"/>
                    <a:pt x="26685" y="28556"/>
                    <a:pt x="26789" y="28798"/>
                  </a:cubicBezTo>
                  <a:cubicBezTo>
                    <a:pt x="26893" y="28936"/>
                    <a:pt x="26823" y="29074"/>
                    <a:pt x="26720" y="29213"/>
                  </a:cubicBezTo>
                  <a:cubicBezTo>
                    <a:pt x="26547" y="29213"/>
                    <a:pt x="26478" y="29385"/>
                    <a:pt x="26409" y="29489"/>
                  </a:cubicBezTo>
                  <a:cubicBezTo>
                    <a:pt x="26063" y="29938"/>
                    <a:pt x="25752" y="30457"/>
                    <a:pt x="25372" y="30872"/>
                  </a:cubicBezTo>
                  <a:cubicBezTo>
                    <a:pt x="24957" y="31390"/>
                    <a:pt x="24508" y="31839"/>
                    <a:pt x="23989" y="32254"/>
                  </a:cubicBezTo>
                  <a:cubicBezTo>
                    <a:pt x="23816" y="32358"/>
                    <a:pt x="23713" y="32600"/>
                    <a:pt x="23471" y="32634"/>
                  </a:cubicBezTo>
                  <a:cubicBezTo>
                    <a:pt x="23401" y="32496"/>
                    <a:pt x="23436" y="32358"/>
                    <a:pt x="23471" y="32220"/>
                  </a:cubicBezTo>
                  <a:cubicBezTo>
                    <a:pt x="23747" y="31183"/>
                    <a:pt x="23885" y="30111"/>
                    <a:pt x="23989" y="29040"/>
                  </a:cubicBezTo>
                  <a:cubicBezTo>
                    <a:pt x="24093" y="28176"/>
                    <a:pt x="24127" y="27242"/>
                    <a:pt x="24335" y="26378"/>
                  </a:cubicBezTo>
                  <a:cubicBezTo>
                    <a:pt x="24369" y="26171"/>
                    <a:pt x="24369" y="25963"/>
                    <a:pt x="24335" y="25791"/>
                  </a:cubicBezTo>
                  <a:cubicBezTo>
                    <a:pt x="24196" y="25307"/>
                    <a:pt x="24300" y="24892"/>
                    <a:pt x="24369" y="24443"/>
                  </a:cubicBezTo>
                  <a:cubicBezTo>
                    <a:pt x="24473" y="23855"/>
                    <a:pt x="24577" y="23267"/>
                    <a:pt x="24646" y="22680"/>
                  </a:cubicBezTo>
                  <a:cubicBezTo>
                    <a:pt x="24750" y="22058"/>
                    <a:pt x="24819" y="21401"/>
                    <a:pt x="24922" y="20779"/>
                  </a:cubicBezTo>
                  <a:cubicBezTo>
                    <a:pt x="24991" y="20364"/>
                    <a:pt x="25061" y="19949"/>
                    <a:pt x="25130" y="19534"/>
                  </a:cubicBezTo>
                  <a:cubicBezTo>
                    <a:pt x="25233" y="18981"/>
                    <a:pt x="25337" y="18428"/>
                    <a:pt x="25303" y="17875"/>
                  </a:cubicBezTo>
                  <a:cubicBezTo>
                    <a:pt x="25268" y="17357"/>
                    <a:pt x="25337" y="16804"/>
                    <a:pt x="25233" y="16285"/>
                  </a:cubicBezTo>
                  <a:cubicBezTo>
                    <a:pt x="25233" y="16181"/>
                    <a:pt x="25233" y="16112"/>
                    <a:pt x="25233" y="16009"/>
                  </a:cubicBezTo>
                  <a:cubicBezTo>
                    <a:pt x="25233" y="15075"/>
                    <a:pt x="25268" y="14142"/>
                    <a:pt x="25268" y="13243"/>
                  </a:cubicBezTo>
                  <a:cubicBezTo>
                    <a:pt x="25268" y="13140"/>
                    <a:pt x="25303" y="13002"/>
                    <a:pt x="25233" y="12932"/>
                  </a:cubicBezTo>
                  <a:cubicBezTo>
                    <a:pt x="25095" y="12656"/>
                    <a:pt x="25164" y="12379"/>
                    <a:pt x="25233" y="12103"/>
                  </a:cubicBezTo>
                  <a:cubicBezTo>
                    <a:pt x="25337" y="11515"/>
                    <a:pt x="25337" y="10928"/>
                    <a:pt x="25475" y="10340"/>
                  </a:cubicBezTo>
                  <a:cubicBezTo>
                    <a:pt x="25507" y="10180"/>
                    <a:pt x="25539" y="9991"/>
                    <a:pt x="25736" y="9991"/>
                  </a:cubicBezTo>
                  <a:cubicBezTo>
                    <a:pt x="25752" y="9991"/>
                    <a:pt x="25768" y="9992"/>
                    <a:pt x="25786" y="9994"/>
                  </a:cubicBezTo>
                  <a:cubicBezTo>
                    <a:pt x="25890" y="9994"/>
                    <a:pt x="25959" y="9925"/>
                    <a:pt x="26028" y="9856"/>
                  </a:cubicBezTo>
                  <a:cubicBezTo>
                    <a:pt x="26167" y="9683"/>
                    <a:pt x="26340" y="9580"/>
                    <a:pt x="26512" y="9441"/>
                  </a:cubicBezTo>
                  <a:cubicBezTo>
                    <a:pt x="26858" y="9199"/>
                    <a:pt x="27135" y="8854"/>
                    <a:pt x="27307" y="8473"/>
                  </a:cubicBezTo>
                  <a:cubicBezTo>
                    <a:pt x="27480" y="8059"/>
                    <a:pt x="27688" y="7678"/>
                    <a:pt x="27964" y="7333"/>
                  </a:cubicBezTo>
                  <a:cubicBezTo>
                    <a:pt x="28448" y="6814"/>
                    <a:pt x="28690" y="6123"/>
                    <a:pt x="29070" y="5535"/>
                  </a:cubicBezTo>
                  <a:cubicBezTo>
                    <a:pt x="29208" y="5328"/>
                    <a:pt x="29347" y="5190"/>
                    <a:pt x="29554" y="5121"/>
                  </a:cubicBezTo>
                  <a:cubicBezTo>
                    <a:pt x="29692" y="5086"/>
                    <a:pt x="29796" y="5052"/>
                    <a:pt x="29900" y="5017"/>
                  </a:cubicBezTo>
                  <a:cubicBezTo>
                    <a:pt x="30176" y="4913"/>
                    <a:pt x="30211" y="4810"/>
                    <a:pt x="30073" y="4602"/>
                  </a:cubicBezTo>
                  <a:cubicBezTo>
                    <a:pt x="29900" y="4395"/>
                    <a:pt x="29969" y="4257"/>
                    <a:pt x="30073" y="4084"/>
                  </a:cubicBezTo>
                  <a:cubicBezTo>
                    <a:pt x="30211" y="3876"/>
                    <a:pt x="30280" y="3669"/>
                    <a:pt x="30176" y="3427"/>
                  </a:cubicBezTo>
                  <a:cubicBezTo>
                    <a:pt x="30142" y="3289"/>
                    <a:pt x="30142" y="3150"/>
                    <a:pt x="30142" y="3012"/>
                  </a:cubicBezTo>
                  <a:cubicBezTo>
                    <a:pt x="30142" y="2390"/>
                    <a:pt x="29796" y="2010"/>
                    <a:pt x="29381" y="1699"/>
                  </a:cubicBezTo>
                  <a:cubicBezTo>
                    <a:pt x="29185" y="1551"/>
                    <a:pt x="28965" y="1513"/>
                    <a:pt x="28740" y="1513"/>
                  </a:cubicBezTo>
                  <a:cubicBezTo>
                    <a:pt x="28491" y="1513"/>
                    <a:pt x="28235" y="1560"/>
                    <a:pt x="27999" y="1560"/>
                  </a:cubicBezTo>
                  <a:cubicBezTo>
                    <a:pt x="27906" y="1560"/>
                    <a:pt x="27814" y="1591"/>
                    <a:pt x="27722" y="1591"/>
                  </a:cubicBezTo>
                  <a:cubicBezTo>
                    <a:pt x="27676" y="1591"/>
                    <a:pt x="27630" y="1583"/>
                    <a:pt x="27584" y="1560"/>
                  </a:cubicBezTo>
                  <a:cubicBezTo>
                    <a:pt x="27486" y="1538"/>
                    <a:pt x="27392" y="1527"/>
                    <a:pt x="27300" y="1527"/>
                  </a:cubicBezTo>
                  <a:cubicBezTo>
                    <a:pt x="26972" y="1527"/>
                    <a:pt x="26687" y="1670"/>
                    <a:pt x="26443" y="1941"/>
                  </a:cubicBezTo>
                  <a:cubicBezTo>
                    <a:pt x="26305" y="2148"/>
                    <a:pt x="26167" y="2355"/>
                    <a:pt x="26098" y="2563"/>
                  </a:cubicBezTo>
                  <a:cubicBezTo>
                    <a:pt x="26041" y="2648"/>
                    <a:pt x="26007" y="2710"/>
                    <a:pt x="25920" y="2710"/>
                  </a:cubicBezTo>
                  <a:cubicBezTo>
                    <a:pt x="25901" y="2710"/>
                    <a:pt x="25880" y="2707"/>
                    <a:pt x="25856" y="2701"/>
                  </a:cubicBezTo>
                  <a:cubicBezTo>
                    <a:pt x="25819" y="2686"/>
                    <a:pt x="25786" y="2679"/>
                    <a:pt x="25759" y="2679"/>
                  </a:cubicBezTo>
                  <a:cubicBezTo>
                    <a:pt x="25658" y="2679"/>
                    <a:pt x="25621" y="2773"/>
                    <a:pt x="25648" y="2908"/>
                  </a:cubicBezTo>
                  <a:cubicBezTo>
                    <a:pt x="25717" y="3496"/>
                    <a:pt x="25890" y="4084"/>
                    <a:pt x="25717" y="4671"/>
                  </a:cubicBezTo>
                  <a:cubicBezTo>
                    <a:pt x="25683" y="4706"/>
                    <a:pt x="25717" y="4775"/>
                    <a:pt x="25717" y="4810"/>
                  </a:cubicBezTo>
                  <a:cubicBezTo>
                    <a:pt x="25786" y="5121"/>
                    <a:pt x="25717" y="5432"/>
                    <a:pt x="25614" y="5743"/>
                  </a:cubicBezTo>
                  <a:cubicBezTo>
                    <a:pt x="25441" y="6158"/>
                    <a:pt x="25233" y="6572"/>
                    <a:pt x="25095" y="6987"/>
                  </a:cubicBezTo>
                  <a:cubicBezTo>
                    <a:pt x="24853" y="7644"/>
                    <a:pt x="24715" y="8335"/>
                    <a:pt x="24853" y="9061"/>
                  </a:cubicBezTo>
                  <a:cubicBezTo>
                    <a:pt x="24922" y="9372"/>
                    <a:pt x="24957" y="9718"/>
                    <a:pt x="24888" y="10029"/>
                  </a:cubicBezTo>
                  <a:cubicBezTo>
                    <a:pt x="24819" y="10478"/>
                    <a:pt x="24750" y="10893"/>
                    <a:pt x="24715" y="11342"/>
                  </a:cubicBezTo>
                  <a:cubicBezTo>
                    <a:pt x="24680" y="11550"/>
                    <a:pt x="24715" y="11792"/>
                    <a:pt x="24577" y="12034"/>
                  </a:cubicBezTo>
                  <a:cubicBezTo>
                    <a:pt x="24300" y="11342"/>
                    <a:pt x="24127" y="10720"/>
                    <a:pt x="24058" y="10063"/>
                  </a:cubicBezTo>
                  <a:cubicBezTo>
                    <a:pt x="24058" y="9614"/>
                    <a:pt x="24231" y="9199"/>
                    <a:pt x="24404" y="8785"/>
                  </a:cubicBezTo>
                  <a:cubicBezTo>
                    <a:pt x="24508" y="8543"/>
                    <a:pt x="24508" y="8232"/>
                    <a:pt x="24404" y="7990"/>
                  </a:cubicBezTo>
                  <a:cubicBezTo>
                    <a:pt x="24231" y="7678"/>
                    <a:pt x="24196" y="7333"/>
                    <a:pt x="24196" y="6953"/>
                  </a:cubicBezTo>
                  <a:cubicBezTo>
                    <a:pt x="24196" y="6711"/>
                    <a:pt x="24162" y="6503"/>
                    <a:pt x="24127" y="6261"/>
                  </a:cubicBezTo>
                  <a:cubicBezTo>
                    <a:pt x="23920" y="5535"/>
                    <a:pt x="23851" y="4810"/>
                    <a:pt x="23851" y="4049"/>
                  </a:cubicBezTo>
                  <a:cubicBezTo>
                    <a:pt x="23816" y="3565"/>
                    <a:pt x="23885" y="3150"/>
                    <a:pt x="24196" y="2770"/>
                  </a:cubicBezTo>
                  <a:cubicBezTo>
                    <a:pt x="24300" y="2667"/>
                    <a:pt x="24335" y="2528"/>
                    <a:pt x="24404" y="2390"/>
                  </a:cubicBezTo>
                  <a:cubicBezTo>
                    <a:pt x="24473" y="2252"/>
                    <a:pt x="24473" y="2113"/>
                    <a:pt x="24335" y="2079"/>
                  </a:cubicBezTo>
                  <a:cubicBezTo>
                    <a:pt x="24093" y="1975"/>
                    <a:pt x="24093" y="1837"/>
                    <a:pt x="24058" y="1630"/>
                  </a:cubicBezTo>
                  <a:cubicBezTo>
                    <a:pt x="23989" y="904"/>
                    <a:pt x="23574" y="351"/>
                    <a:pt x="22848" y="143"/>
                  </a:cubicBezTo>
                  <a:cubicBezTo>
                    <a:pt x="22535" y="44"/>
                    <a:pt x="22229" y="0"/>
                    <a:pt x="219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40"/>
            <p:cNvSpPr/>
            <p:nvPr/>
          </p:nvSpPr>
          <p:spPr>
            <a:xfrm>
              <a:off x="2936823" y="591971"/>
              <a:ext cx="340" cy="1322"/>
            </a:xfrm>
            <a:custGeom>
              <a:avLst/>
              <a:gdLst/>
              <a:ahLst/>
              <a:cxnLst/>
              <a:rect l="l" t="t" r="r" b="b"/>
              <a:pathLst>
                <a:path w="36" h="140" extrusionOk="0">
                  <a:moveTo>
                    <a:pt x="35" y="1"/>
                  </a:moveTo>
                  <a:lnTo>
                    <a:pt x="35" y="1"/>
                  </a:lnTo>
                  <a:cubicBezTo>
                    <a:pt x="1" y="36"/>
                    <a:pt x="1" y="105"/>
                    <a:pt x="1" y="139"/>
                  </a:cubicBezTo>
                  <a:cubicBezTo>
                    <a:pt x="1" y="105"/>
                    <a:pt x="35" y="36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40"/>
            <p:cNvSpPr/>
            <p:nvPr/>
          </p:nvSpPr>
          <p:spPr>
            <a:xfrm>
              <a:off x="2898958" y="7111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40"/>
            <p:cNvSpPr/>
            <p:nvPr/>
          </p:nvSpPr>
          <p:spPr>
            <a:xfrm>
              <a:off x="2842477" y="706888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cubicBezTo>
                    <a:pt x="0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40"/>
            <p:cNvSpPr/>
            <p:nvPr/>
          </p:nvSpPr>
          <p:spPr>
            <a:xfrm>
              <a:off x="2970778" y="64584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40"/>
            <p:cNvSpPr/>
            <p:nvPr/>
          </p:nvSpPr>
          <p:spPr>
            <a:xfrm>
              <a:off x="2830397" y="68077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40"/>
            <p:cNvSpPr/>
            <p:nvPr/>
          </p:nvSpPr>
          <p:spPr>
            <a:xfrm>
              <a:off x="2830397" y="680631"/>
              <a:ext cx="661" cy="151"/>
            </a:xfrm>
            <a:custGeom>
              <a:avLst/>
              <a:gdLst/>
              <a:ahLst/>
              <a:cxnLst/>
              <a:rect l="l" t="t" r="r" b="b"/>
              <a:pathLst>
                <a:path w="70" h="16" extrusionOk="0">
                  <a:moveTo>
                    <a:pt x="34" y="0"/>
                  </a:moveTo>
                  <a:cubicBezTo>
                    <a:pt x="24" y="0"/>
                    <a:pt x="12" y="4"/>
                    <a:pt x="0" y="16"/>
                  </a:cubicBezTo>
                  <a:lnTo>
                    <a:pt x="70" y="16"/>
                  </a:lnTo>
                  <a:cubicBezTo>
                    <a:pt x="70" y="16"/>
                    <a:pt x="54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40"/>
            <p:cNvSpPr/>
            <p:nvPr/>
          </p:nvSpPr>
          <p:spPr>
            <a:xfrm>
              <a:off x="2831049" y="68077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40"/>
            <p:cNvSpPr/>
            <p:nvPr/>
          </p:nvSpPr>
          <p:spPr>
            <a:xfrm>
              <a:off x="2723641" y="33830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40"/>
            <p:cNvSpPr/>
            <p:nvPr/>
          </p:nvSpPr>
          <p:spPr>
            <a:xfrm>
              <a:off x="2722668" y="338231"/>
              <a:ext cx="982" cy="416"/>
            </a:xfrm>
            <a:custGeom>
              <a:avLst/>
              <a:gdLst/>
              <a:ahLst/>
              <a:cxnLst/>
              <a:rect l="l" t="t" r="r" b="b"/>
              <a:pathLst>
                <a:path w="104" h="44" extrusionOk="0">
                  <a:moveTo>
                    <a:pt x="39" y="0"/>
                  </a:moveTo>
                  <a:cubicBezTo>
                    <a:pt x="17" y="0"/>
                    <a:pt x="0" y="9"/>
                    <a:pt x="0" y="43"/>
                  </a:cubicBezTo>
                  <a:cubicBezTo>
                    <a:pt x="35" y="43"/>
                    <a:pt x="69" y="9"/>
                    <a:pt x="104" y="9"/>
                  </a:cubicBezTo>
                  <a:cubicBezTo>
                    <a:pt x="86" y="9"/>
                    <a:pt x="60" y="0"/>
                    <a:pt x="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40"/>
            <p:cNvSpPr/>
            <p:nvPr/>
          </p:nvSpPr>
          <p:spPr>
            <a:xfrm>
              <a:off x="2921806" y="349735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35" y="35"/>
                  </a:ln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40"/>
            <p:cNvSpPr/>
            <p:nvPr/>
          </p:nvSpPr>
          <p:spPr>
            <a:xfrm>
              <a:off x="2660633" y="265184"/>
              <a:ext cx="5233" cy="109836"/>
            </a:xfrm>
            <a:custGeom>
              <a:avLst/>
              <a:gdLst/>
              <a:ahLst/>
              <a:cxnLst/>
              <a:rect l="l" t="t" r="r" b="b"/>
              <a:pathLst>
                <a:path w="554" h="11629" extrusionOk="0">
                  <a:moveTo>
                    <a:pt x="208" y="0"/>
                  </a:moveTo>
                  <a:cubicBezTo>
                    <a:pt x="35" y="242"/>
                    <a:pt x="1" y="415"/>
                    <a:pt x="35" y="795"/>
                  </a:cubicBezTo>
                  <a:cubicBezTo>
                    <a:pt x="70" y="1521"/>
                    <a:pt x="35" y="2282"/>
                    <a:pt x="35" y="3007"/>
                  </a:cubicBezTo>
                  <a:cubicBezTo>
                    <a:pt x="35" y="3733"/>
                    <a:pt x="35" y="4494"/>
                    <a:pt x="104" y="5220"/>
                  </a:cubicBezTo>
                  <a:cubicBezTo>
                    <a:pt x="208" y="6360"/>
                    <a:pt x="173" y="7536"/>
                    <a:pt x="104" y="8711"/>
                  </a:cubicBezTo>
                  <a:cubicBezTo>
                    <a:pt x="70" y="9644"/>
                    <a:pt x="173" y="10543"/>
                    <a:pt x="243" y="11476"/>
                  </a:cubicBezTo>
                  <a:cubicBezTo>
                    <a:pt x="243" y="11545"/>
                    <a:pt x="243" y="11580"/>
                    <a:pt x="277" y="11614"/>
                  </a:cubicBezTo>
                  <a:cubicBezTo>
                    <a:pt x="297" y="11624"/>
                    <a:pt x="315" y="11629"/>
                    <a:pt x="330" y="11629"/>
                  </a:cubicBezTo>
                  <a:cubicBezTo>
                    <a:pt x="367" y="11629"/>
                    <a:pt x="391" y="11604"/>
                    <a:pt x="415" y="11580"/>
                  </a:cubicBezTo>
                  <a:cubicBezTo>
                    <a:pt x="450" y="11545"/>
                    <a:pt x="519" y="11476"/>
                    <a:pt x="450" y="11407"/>
                  </a:cubicBezTo>
                  <a:cubicBezTo>
                    <a:pt x="243" y="11199"/>
                    <a:pt x="346" y="10957"/>
                    <a:pt x="346" y="10750"/>
                  </a:cubicBezTo>
                  <a:cubicBezTo>
                    <a:pt x="346" y="10646"/>
                    <a:pt x="415" y="10543"/>
                    <a:pt x="346" y="10474"/>
                  </a:cubicBezTo>
                  <a:cubicBezTo>
                    <a:pt x="208" y="10301"/>
                    <a:pt x="243" y="10128"/>
                    <a:pt x="277" y="9955"/>
                  </a:cubicBezTo>
                  <a:cubicBezTo>
                    <a:pt x="277" y="9575"/>
                    <a:pt x="312" y="9195"/>
                    <a:pt x="312" y="8814"/>
                  </a:cubicBezTo>
                  <a:cubicBezTo>
                    <a:pt x="277" y="7639"/>
                    <a:pt x="554" y="6429"/>
                    <a:pt x="277" y="5220"/>
                  </a:cubicBezTo>
                  <a:cubicBezTo>
                    <a:pt x="243" y="5185"/>
                    <a:pt x="277" y="5151"/>
                    <a:pt x="277" y="5081"/>
                  </a:cubicBezTo>
                  <a:cubicBezTo>
                    <a:pt x="243" y="3664"/>
                    <a:pt x="312" y="2247"/>
                    <a:pt x="208" y="830"/>
                  </a:cubicBezTo>
                  <a:cubicBezTo>
                    <a:pt x="208" y="553"/>
                    <a:pt x="243" y="277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40"/>
            <p:cNvSpPr/>
            <p:nvPr/>
          </p:nvSpPr>
          <p:spPr>
            <a:xfrm>
              <a:off x="2617215" y="464624"/>
              <a:ext cx="38205" cy="53666"/>
            </a:xfrm>
            <a:custGeom>
              <a:avLst/>
              <a:gdLst/>
              <a:ahLst/>
              <a:cxnLst/>
              <a:rect l="l" t="t" r="r" b="b"/>
              <a:pathLst>
                <a:path w="4045" h="5682" extrusionOk="0">
                  <a:moveTo>
                    <a:pt x="104" y="0"/>
                  </a:moveTo>
                  <a:cubicBezTo>
                    <a:pt x="75" y="0"/>
                    <a:pt x="40" y="12"/>
                    <a:pt x="0" y="38"/>
                  </a:cubicBezTo>
                  <a:cubicBezTo>
                    <a:pt x="35" y="107"/>
                    <a:pt x="70" y="176"/>
                    <a:pt x="104" y="211"/>
                  </a:cubicBezTo>
                  <a:cubicBezTo>
                    <a:pt x="415" y="729"/>
                    <a:pt x="795" y="1213"/>
                    <a:pt x="1003" y="1801"/>
                  </a:cubicBezTo>
                  <a:cubicBezTo>
                    <a:pt x="1037" y="1939"/>
                    <a:pt x="1141" y="2043"/>
                    <a:pt x="1210" y="2147"/>
                  </a:cubicBezTo>
                  <a:cubicBezTo>
                    <a:pt x="1660" y="2838"/>
                    <a:pt x="2178" y="3460"/>
                    <a:pt x="2697" y="4117"/>
                  </a:cubicBezTo>
                  <a:cubicBezTo>
                    <a:pt x="3042" y="4566"/>
                    <a:pt x="3457" y="4946"/>
                    <a:pt x="3699" y="5499"/>
                  </a:cubicBezTo>
                  <a:cubicBezTo>
                    <a:pt x="3756" y="5614"/>
                    <a:pt x="3837" y="5681"/>
                    <a:pt x="3942" y="5681"/>
                  </a:cubicBezTo>
                  <a:cubicBezTo>
                    <a:pt x="3964" y="5681"/>
                    <a:pt x="3986" y="5678"/>
                    <a:pt x="4010" y="5672"/>
                  </a:cubicBezTo>
                  <a:cubicBezTo>
                    <a:pt x="4045" y="5569"/>
                    <a:pt x="3941" y="5499"/>
                    <a:pt x="3906" y="5430"/>
                  </a:cubicBezTo>
                  <a:cubicBezTo>
                    <a:pt x="3630" y="5016"/>
                    <a:pt x="3319" y="4635"/>
                    <a:pt x="2973" y="4290"/>
                  </a:cubicBezTo>
                  <a:cubicBezTo>
                    <a:pt x="2558" y="3806"/>
                    <a:pt x="2213" y="3218"/>
                    <a:pt x="1867" y="2700"/>
                  </a:cubicBezTo>
                  <a:cubicBezTo>
                    <a:pt x="1487" y="2181"/>
                    <a:pt x="1037" y="1663"/>
                    <a:pt x="830" y="1006"/>
                  </a:cubicBezTo>
                  <a:cubicBezTo>
                    <a:pt x="692" y="660"/>
                    <a:pt x="415" y="384"/>
                    <a:pt x="208" y="73"/>
                  </a:cubicBezTo>
                  <a:cubicBezTo>
                    <a:pt x="186" y="30"/>
                    <a:pt x="152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40"/>
            <p:cNvSpPr/>
            <p:nvPr/>
          </p:nvSpPr>
          <p:spPr>
            <a:xfrm>
              <a:off x="2671079" y="48685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40"/>
            <p:cNvSpPr/>
            <p:nvPr/>
          </p:nvSpPr>
          <p:spPr>
            <a:xfrm>
              <a:off x="2638759" y="462046"/>
              <a:ext cx="32982" cy="24821"/>
            </a:xfrm>
            <a:custGeom>
              <a:avLst/>
              <a:gdLst/>
              <a:ahLst/>
              <a:cxnLst/>
              <a:rect l="l" t="t" r="r" b="b"/>
              <a:pathLst>
                <a:path w="3492" h="2628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173"/>
                    <a:pt x="174" y="207"/>
                    <a:pt x="277" y="242"/>
                  </a:cubicBezTo>
                  <a:cubicBezTo>
                    <a:pt x="554" y="380"/>
                    <a:pt x="865" y="519"/>
                    <a:pt x="1176" y="657"/>
                  </a:cubicBezTo>
                  <a:cubicBezTo>
                    <a:pt x="1133" y="662"/>
                    <a:pt x="1092" y="664"/>
                    <a:pt x="1052" y="664"/>
                  </a:cubicBezTo>
                  <a:cubicBezTo>
                    <a:pt x="797" y="664"/>
                    <a:pt x="576" y="578"/>
                    <a:pt x="277" y="519"/>
                  </a:cubicBezTo>
                  <a:lnTo>
                    <a:pt x="277" y="519"/>
                  </a:lnTo>
                  <a:cubicBezTo>
                    <a:pt x="450" y="726"/>
                    <a:pt x="623" y="795"/>
                    <a:pt x="796" y="830"/>
                  </a:cubicBezTo>
                  <a:cubicBezTo>
                    <a:pt x="969" y="864"/>
                    <a:pt x="1107" y="899"/>
                    <a:pt x="1280" y="968"/>
                  </a:cubicBezTo>
                  <a:cubicBezTo>
                    <a:pt x="1798" y="1210"/>
                    <a:pt x="2351" y="1486"/>
                    <a:pt x="2801" y="1901"/>
                  </a:cubicBezTo>
                  <a:cubicBezTo>
                    <a:pt x="3042" y="2109"/>
                    <a:pt x="3284" y="2316"/>
                    <a:pt x="3423" y="2627"/>
                  </a:cubicBezTo>
                  <a:cubicBezTo>
                    <a:pt x="3492" y="2489"/>
                    <a:pt x="3423" y="2385"/>
                    <a:pt x="3354" y="2281"/>
                  </a:cubicBezTo>
                  <a:cubicBezTo>
                    <a:pt x="3042" y="1867"/>
                    <a:pt x="2697" y="1452"/>
                    <a:pt x="2420" y="968"/>
                  </a:cubicBezTo>
                  <a:cubicBezTo>
                    <a:pt x="2395" y="1167"/>
                    <a:pt x="2371" y="1241"/>
                    <a:pt x="2294" y="1241"/>
                  </a:cubicBezTo>
                  <a:cubicBezTo>
                    <a:pt x="2265" y="1241"/>
                    <a:pt x="2227" y="1229"/>
                    <a:pt x="2178" y="1210"/>
                  </a:cubicBezTo>
                  <a:cubicBezTo>
                    <a:pt x="2006" y="1106"/>
                    <a:pt x="1833" y="1002"/>
                    <a:pt x="1625" y="933"/>
                  </a:cubicBezTo>
                  <a:cubicBezTo>
                    <a:pt x="1487" y="864"/>
                    <a:pt x="1383" y="795"/>
                    <a:pt x="1452" y="622"/>
                  </a:cubicBezTo>
                  <a:cubicBezTo>
                    <a:pt x="1487" y="484"/>
                    <a:pt x="1349" y="449"/>
                    <a:pt x="1245" y="415"/>
                  </a:cubicBezTo>
                  <a:cubicBezTo>
                    <a:pt x="830" y="346"/>
                    <a:pt x="416" y="24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40"/>
            <p:cNvSpPr/>
            <p:nvPr/>
          </p:nvSpPr>
          <p:spPr>
            <a:xfrm>
              <a:off x="2687400" y="58250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40"/>
            <p:cNvSpPr/>
            <p:nvPr/>
          </p:nvSpPr>
          <p:spPr>
            <a:xfrm>
              <a:off x="2648553" y="545407"/>
              <a:ext cx="38857" cy="37109"/>
            </a:xfrm>
            <a:custGeom>
              <a:avLst/>
              <a:gdLst/>
              <a:ahLst/>
              <a:cxnLst/>
              <a:rect l="l" t="t" r="r" b="b"/>
              <a:pathLst>
                <a:path w="4114" h="3929" extrusionOk="0">
                  <a:moveTo>
                    <a:pt x="76" y="0"/>
                  </a:moveTo>
                  <a:cubicBezTo>
                    <a:pt x="52" y="0"/>
                    <a:pt x="29" y="8"/>
                    <a:pt x="1" y="23"/>
                  </a:cubicBezTo>
                  <a:cubicBezTo>
                    <a:pt x="208" y="230"/>
                    <a:pt x="415" y="403"/>
                    <a:pt x="623" y="610"/>
                  </a:cubicBezTo>
                  <a:cubicBezTo>
                    <a:pt x="1280" y="1267"/>
                    <a:pt x="1936" y="1958"/>
                    <a:pt x="2662" y="2546"/>
                  </a:cubicBezTo>
                  <a:cubicBezTo>
                    <a:pt x="3008" y="2857"/>
                    <a:pt x="3319" y="3168"/>
                    <a:pt x="3595" y="3583"/>
                  </a:cubicBezTo>
                  <a:cubicBezTo>
                    <a:pt x="3699" y="3756"/>
                    <a:pt x="3872" y="3929"/>
                    <a:pt x="4114" y="3929"/>
                  </a:cubicBezTo>
                  <a:cubicBezTo>
                    <a:pt x="3976" y="3859"/>
                    <a:pt x="3907" y="3687"/>
                    <a:pt x="3837" y="3583"/>
                  </a:cubicBezTo>
                  <a:cubicBezTo>
                    <a:pt x="3526" y="3168"/>
                    <a:pt x="3215" y="2753"/>
                    <a:pt x="2835" y="2442"/>
                  </a:cubicBezTo>
                  <a:cubicBezTo>
                    <a:pt x="2317" y="2062"/>
                    <a:pt x="1833" y="1578"/>
                    <a:pt x="1383" y="1129"/>
                  </a:cubicBezTo>
                  <a:cubicBezTo>
                    <a:pt x="1003" y="749"/>
                    <a:pt x="623" y="368"/>
                    <a:pt x="208" y="57"/>
                  </a:cubicBezTo>
                  <a:cubicBezTo>
                    <a:pt x="147" y="17"/>
                    <a:pt x="110" y="0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40"/>
            <p:cNvSpPr/>
            <p:nvPr/>
          </p:nvSpPr>
          <p:spPr>
            <a:xfrm>
              <a:off x="2638759" y="321665"/>
              <a:ext cx="9483" cy="58115"/>
            </a:xfrm>
            <a:custGeom>
              <a:avLst/>
              <a:gdLst/>
              <a:ahLst/>
              <a:cxnLst/>
              <a:rect l="l" t="t" r="r" b="b"/>
              <a:pathLst>
                <a:path w="1004" h="6153" extrusionOk="0">
                  <a:moveTo>
                    <a:pt x="104" y="0"/>
                  </a:moveTo>
                  <a:cubicBezTo>
                    <a:pt x="35" y="242"/>
                    <a:pt x="70" y="484"/>
                    <a:pt x="70" y="691"/>
                  </a:cubicBezTo>
                  <a:lnTo>
                    <a:pt x="70" y="657"/>
                  </a:lnTo>
                  <a:lnTo>
                    <a:pt x="70" y="657"/>
                  </a:lnTo>
                  <a:cubicBezTo>
                    <a:pt x="104" y="1417"/>
                    <a:pt x="104" y="2143"/>
                    <a:pt x="35" y="2904"/>
                  </a:cubicBezTo>
                  <a:cubicBezTo>
                    <a:pt x="1" y="3353"/>
                    <a:pt x="70" y="3802"/>
                    <a:pt x="208" y="4217"/>
                  </a:cubicBezTo>
                  <a:cubicBezTo>
                    <a:pt x="346" y="4736"/>
                    <a:pt x="588" y="5219"/>
                    <a:pt x="657" y="5738"/>
                  </a:cubicBezTo>
                  <a:cubicBezTo>
                    <a:pt x="692" y="5911"/>
                    <a:pt x="727" y="6049"/>
                    <a:pt x="1003" y="6153"/>
                  </a:cubicBezTo>
                  <a:cubicBezTo>
                    <a:pt x="761" y="5600"/>
                    <a:pt x="692" y="5047"/>
                    <a:pt x="450" y="4528"/>
                  </a:cubicBezTo>
                  <a:cubicBezTo>
                    <a:pt x="381" y="4424"/>
                    <a:pt x="346" y="4286"/>
                    <a:pt x="312" y="4113"/>
                  </a:cubicBezTo>
                  <a:cubicBezTo>
                    <a:pt x="243" y="3733"/>
                    <a:pt x="208" y="3353"/>
                    <a:pt x="243" y="2938"/>
                  </a:cubicBezTo>
                  <a:cubicBezTo>
                    <a:pt x="312" y="2109"/>
                    <a:pt x="139" y="1244"/>
                    <a:pt x="243" y="380"/>
                  </a:cubicBezTo>
                  <a:cubicBezTo>
                    <a:pt x="243" y="242"/>
                    <a:pt x="243" y="138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40"/>
            <p:cNvSpPr/>
            <p:nvPr/>
          </p:nvSpPr>
          <p:spPr>
            <a:xfrm>
              <a:off x="2621134" y="411439"/>
              <a:ext cx="24821" cy="41936"/>
            </a:xfrm>
            <a:custGeom>
              <a:avLst/>
              <a:gdLst/>
              <a:ahLst/>
              <a:cxnLst/>
              <a:rect l="l" t="t" r="r" b="b"/>
              <a:pathLst>
                <a:path w="2628" h="4440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623"/>
                    <a:pt x="277" y="1176"/>
                    <a:pt x="519" y="1729"/>
                  </a:cubicBezTo>
                  <a:cubicBezTo>
                    <a:pt x="692" y="2109"/>
                    <a:pt x="864" y="2524"/>
                    <a:pt x="1210" y="2800"/>
                  </a:cubicBezTo>
                  <a:cubicBezTo>
                    <a:pt x="1556" y="3042"/>
                    <a:pt x="1763" y="3422"/>
                    <a:pt x="2005" y="3768"/>
                  </a:cubicBezTo>
                  <a:cubicBezTo>
                    <a:pt x="2143" y="3975"/>
                    <a:pt x="2282" y="4183"/>
                    <a:pt x="2420" y="4390"/>
                  </a:cubicBezTo>
                  <a:cubicBezTo>
                    <a:pt x="2444" y="4415"/>
                    <a:pt x="2486" y="4439"/>
                    <a:pt x="2521" y="4439"/>
                  </a:cubicBezTo>
                  <a:cubicBezTo>
                    <a:pt x="2535" y="4439"/>
                    <a:pt x="2548" y="4435"/>
                    <a:pt x="2558" y="4425"/>
                  </a:cubicBezTo>
                  <a:cubicBezTo>
                    <a:pt x="2627" y="4390"/>
                    <a:pt x="2627" y="4321"/>
                    <a:pt x="2593" y="4287"/>
                  </a:cubicBezTo>
                  <a:cubicBezTo>
                    <a:pt x="2593" y="4252"/>
                    <a:pt x="2558" y="4217"/>
                    <a:pt x="2523" y="4183"/>
                  </a:cubicBezTo>
                  <a:cubicBezTo>
                    <a:pt x="2074" y="3699"/>
                    <a:pt x="1728" y="3077"/>
                    <a:pt x="1279" y="2558"/>
                  </a:cubicBezTo>
                  <a:cubicBezTo>
                    <a:pt x="1175" y="2455"/>
                    <a:pt x="1072" y="2455"/>
                    <a:pt x="1003" y="2351"/>
                  </a:cubicBezTo>
                  <a:cubicBezTo>
                    <a:pt x="795" y="1902"/>
                    <a:pt x="484" y="1521"/>
                    <a:pt x="311" y="1037"/>
                  </a:cubicBezTo>
                  <a:cubicBezTo>
                    <a:pt x="208" y="692"/>
                    <a:pt x="138" y="3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40"/>
            <p:cNvSpPr/>
            <p:nvPr/>
          </p:nvSpPr>
          <p:spPr>
            <a:xfrm>
              <a:off x="2636804" y="391529"/>
              <a:ext cx="5884" cy="44401"/>
            </a:xfrm>
            <a:custGeom>
              <a:avLst/>
              <a:gdLst/>
              <a:ahLst/>
              <a:cxnLst/>
              <a:rect l="l" t="t" r="r" b="b"/>
              <a:pathLst>
                <a:path w="623" h="4701" extrusionOk="0">
                  <a:moveTo>
                    <a:pt x="0" y="0"/>
                  </a:moveTo>
                  <a:cubicBezTo>
                    <a:pt x="173" y="1590"/>
                    <a:pt x="69" y="3180"/>
                    <a:pt x="588" y="4701"/>
                  </a:cubicBezTo>
                  <a:cubicBezTo>
                    <a:pt x="623" y="4182"/>
                    <a:pt x="415" y="3664"/>
                    <a:pt x="381" y="3145"/>
                  </a:cubicBezTo>
                  <a:cubicBezTo>
                    <a:pt x="311" y="2627"/>
                    <a:pt x="277" y="2108"/>
                    <a:pt x="277" y="1555"/>
                  </a:cubicBezTo>
                  <a:cubicBezTo>
                    <a:pt x="242" y="1037"/>
                    <a:pt x="139" y="518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40"/>
            <p:cNvSpPr/>
            <p:nvPr/>
          </p:nvSpPr>
          <p:spPr>
            <a:xfrm>
              <a:off x="2623420" y="51166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40"/>
            <p:cNvSpPr/>
            <p:nvPr/>
          </p:nvSpPr>
          <p:spPr>
            <a:xfrm>
              <a:off x="2623420" y="511660"/>
              <a:ext cx="21553" cy="29072"/>
            </a:xfrm>
            <a:custGeom>
              <a:avLst/>
              <a:gdLst/>
              <a:ahLst/>
              <a:cxnLst/>
              <a:rect l="l" t="t" r="r" b="b"/>
              <a:pathLst>
                <a:path w="2282" h="3078" extrusionOk="0">
                  <a:moveTo>
                    <a:pt x="0" y="1"/>
                  </a:moveTo>
                  <a:cubicBezTo>
                    <a:pt x="346" y="450"/>
                    <a:pt x="726" y="900"/>
                    <a:pt x="1072" y="1349"/>
                  </a:cubicBezTo>
                  <a:cubicBezTo>
                    <a:pt x="1210" y="1556"/>
                    <a:pt x="1452" y="1764"/>
                    <a:pt x="1486" y="1971"/>
                  </a:cubicBezTo>
                  <a:cubicBezTo>
                    <a:pt x="1521" y="2248"/>
                    <a:pt x="1659" y="2351"/>
                    <a:pt x="1763" y="2524"/>
                  </a:cubicBezTo>
                  <a:cubicBezTo>
                    <a:pt x="1901" y="2697"/>
                    <a:pt x="2074" y="2904"/>
                    <a:pt x="2247" y="3077"/>
                  </a:cubicBezTo>
                  <a:cubicBezTo>
                    <a:pt x="2281" y="3008"/>
                    <a:pt x="2247" y="2974"/>
                    <a:pt x="2212" y="2904"/>
                  </a:cubicBezTo>
                  <a:cubicBezTo>
                    <a:pt x="1659" y="1971"/>
                    <a:pt x="1037" y="1038"/>
                    <a:pt x="277" y="174"/>
                  </a:cubicBezTo>
                  <a:cubicBezTo>
                    <a:pt x="208" y="105"/>
                    <a:pt x="138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40"/>
            <p:cNvSpPr/>
            <p:nvPr/>
          </p:nvSpPr>
          <p:spPr>
            <a:xfrm>
              <a:off x="2669124" y="311219"/>
              <a:ext cx="8822" cy="31017"/>
            </a:xfrm>
            <a:custGeom>
              <a:avLst/>
              <a:gdLst/>
              <a:ahLst/>
              <a:cxnLst/>
              <a:rect l="l" t="t" r="r" b="b"/>
              <a:pathLst>
                <a:path w="934" h="3284" extrusionOk="0">
                  <a:moveTo>
                    <a:pt x="934" y="0"/>
                  </a:moveTo>
                  <a:cubicBezTo>
                    <a:pt x="553" y="864"/>
                    <a:pt x="381" y="1797"/>
                    <a:pt x="104" y="2696"/>
                  </a:cubicBezTo>
                  <a:cubicBezTo>
                    <a:pt x="69" y="2834"/>
                    <a:pt x="35" y="2938"/>
                    <a:pt x="35" y="3076"/>
                  </a:cubicBezTo>
                  <a:cubicBezTo>
                    <a:pt x="0" y="3111"/>
                    <a:pt x="35" y="3145"/>
                    <a:pt x="35" y="3180"/>
                  </a:cubicBezTo>
                  <a:cubicBezTo>
                    <a:pt x="58" y="3192"/>
                    <a:pt x="69" y="3192"/>
                    <a:pt x="76" y="3192"/>
                  </a:cubicBezTo>
                  <a:lnTo>
                    <a:pt x="76" y="3192"/>
                  </a:lnTo>
                  <a:cubicBezTo>
                    <a:pt x="89" y="3192"/>
                    <a:pt x="81" y="3192"/>
                    <a:pt x="104" y="3284"/>
                  </a:cubicBezTo>
                  <a:cubicBezTo>
                    <a:pt x="450" y="2143"/>
                    <a:pt x="726" y="1072"/>
                    <a:pt x="9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40"/>
            <p:cNvSpPr/>
            <p:nvPr/>
          </p:nvSpPr>
          <p:spPr>
            <a:xfrm>
              <a:off x="2620804" y="445394"/>
              <a:ext cx="16330" cy="16330"/>
            </a:xfrm>
            <a:custGeom>
              <a:avLst/>
              <a:gdLst/>
              <a:ahLst/>
              <a:cxnLst/>
              <a:rect l="l" t="t" r="r" b="b"/>
              <a:pathLst>
                <a:path w="1729" h="1729" extrusionOk="0">
                  <a:moveTo>
                    <a:pt x="1" y="0"/>
                  </a:moveTo>
                  <a:cubicBezTo>
                    <a:pt x="1" y="311"/>
                    <a:pt x="139" y="553"/>
                    <a:pt x="346" y="726"/>
                  </a:cubicBezTo>
                  <a:cubicBezTo>
                    <a:pt x="761" y="1106"/>
                    <a:pt x="1245" y="1417"/>
                    <a:pt x="1729" y="1729"/>
                  </a:cubicBezTo>
                  <a:cubicBezTo>
                    <a:pt x="1694" y="1556"/>
                    <a:pt x="1591" y="1521"/>
                    <a:pt x="1487" y="1417"/>
                  </a:cubicBezTo>
                  <a:cubicBezTo>
                    <a:pt x="1210" y="1210"/>
                    <a:pt x="934" y="1037"/>
                    <a:pt x="657" y="830"/>
                  </a:cubicBezTo>
                  <a:cubicBezTo>
                    <a:pt x="450" y="657"/>
                    <a:pt x="243" y="450"/>
                    <a:pt x="139" y="173"/>
                  </a:cubicBezTo>
                  <a:cubicBezTo>
                    <a:pt x="139" y="104"/>
                    <a:pt x="139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40"/>
            <p:cNvSpPr/>
            <p:nvPr/>
          </p:nvSpPr>
          <p:spPr>
            <a:xfrm>
              <a:off x="2638438" y="564637"/>
              <a:ext cx="22536" cy="3192"/>
            </a:xfrm>
            <a:custGeom>
              <a:avLst/>
              <a:gdLst/>
              <a:ahLst/>
              <a:cxnLst/>
              <a:rect l="l" t="t" r="r" b="b"/>
              <a:pathLst>
                <a:path w="2386" h="338" extrusionOk="0">
                  <a:moveTo>
                    <a:pt x="622" y="0"/>
                  </a:moveTo>
                  <a:cubicBezTo>
                    <a:pt x="510" y="0"/>
                    <a:pt x="398" y="9"/>
                    <a:pt x="277" y="26"/>
                  </a:cubicBezTo>
                  <a:cubicBezTo>
                    <a:pt x="138" y="61"/>
                    <a:pt x="0" y="95"/>
                    <a:pt x="69" y="337"/>
                  </a:cubicBezTo>
                  <a:cubicBezTo>
                    <a:pt x="220" y="162"/>
                    <a:pt x="389" y="113"/>
                    <a:pt x="575" y="113"/>
                  </a:cubicBezTo>
                  <a:cubicBezTo>
                    <a:pt x="646" y="113"/>
                    <a:pt x="719" y="120"/>
                    <a:pt x="795" y="130"/>
                  </a:cubicBezTo>
                  <a:cubicBezTo>
                    <a:pt x="1247" y="186"/>
                    <a:pt x="1675" y="243"/>
                    <a:pt x="2100" y="243"/>
                  </a:cubicBezTo>
                  <a:cubicBezTo>
                    <a:pt x="2195" y="243"/>
                    <a:pt x="2290" y="240"/>
                    <a:pt x="2385" y="233"/>
                  </a:cubicBezTo>
                  <a:cubicBezTo>
                    <a:pt x="2351" y="95"/>
                    <a:pt x="2247" y="95"/>
                    <a:pt x="2178" y="95"/>
                  </a:cubicBezTo>
                  <a:cubicBezTo>
                    <a:pt x="1763" y="95"/>
                    <a:pt x="1348" y="95"/>
                    <a:pt x="968" y="26"/>
                  </a:cubicBezTo>
                  <a:cubicBezTo>
                    <a:pt x="847" y="9"/>
                    <a:pt x="735" y="0"/>
                    <a:pt x="6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40"/>
            <p:cNvSpPr/>
            <p:nvPr/>
          </p:nvSpPr>
          <p:spPr>
            <a:xfrm>
              <a:off x="2649857" y="476402"/>
              <a:ext cx="12420" cy="9804"/>
            </a:xfrm>
            <a:custGeom>
              <a:avLst/>
              <a:gdLst/>
              <a:ahLst/>
              <a:cxnLst/>
              <a:rect l="l" t="t" r="r" b="b"/>
              <a:pathLst>
                <a:path w="1315" h="1038" extrusionOk="0">
                  <a:moveTo>
                    <a:pt x="1" y="1"/>
                  </a:moveTo>
                  <a:cubicBezTo>
                    <a:pt x="416" y="381"/>
                    <a:pt x="831" y="761"/>
                    <a:pt x="1314" y="1038"/>
                  </a:cubicBezTo>
                  <a:cubicBezTo>
                    <a:pt x="1314" y="969"/>
                    <a:pt x="1245" y="900"/>
                    <a:pt x="1176" y="865"/>
                  </a:cubicBezTo>
                  <a:cubicBezTo>
                    <a:pt x="900" y="623"/>
                    <a:pt x="623" y="381"/>
                    <a:pt x="347" y="174"/>
                  </a:cubicBezTo>
                  <a:cubicBezTo>
                    <a:pt x="243" y="70"/>
                    <a:pt x="139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40"/>
            <p:cNvSpPr/>
            <p:nvPr/>
          </p:nvSpPr>
          <p:spPr>
            <a:xfrm>
              <a:off x="2629295" y="342878"/>
              <a:ext cx="4902" cy="13072"/>
            </a:xfrm>
            <a:custGeom>
              <a:avLst/>
              <a:gdLst/>
              <a:ahLst/>
              <a:cxnLst/>
              <a:rect l="l" t="t" r="r" b="b"/>
              <a:pathLst>
                <a:path w="519" h="1384" extrusionOk="0">
                  <a:moveTo>
                    <a:pt x="0" y="1"/>
                  </a:moveTo>
                  <a:cubicBezTo>
                    <a:pt x="0" y="79"/>
                    <a:pt x="4" y="156"/>
                    <a:pt x="10" y="233"/>
                  </a:cubicBezTo>
                  <a:lnTo>
                    <a:pt x="10" y="233"/>
                  </a:lnTo>
                  <a:cubicBezTo>
                    <a:pt x="6" y="160"/>
                    <a:pt x="3" y="83"/>
                    <a:pt x="0" y="1"/>
                  </a:cubicBezTo>
                  <a:close/>
                  <a:moveTo>
                    <a:pt x="10" y="233"/>
                  </a:moveTo>
                  <a:cubicBezTo>
                    <a:pt x="49" y="1009"/>
                    <a:pt x="139" y="1225"/>
                    <a:pt x="519" y="1383"/>
                  </a:cubicBezTo>
                  <a:cubicBezTo>
                    <a:pt x="196" y="1060"/>
                    <a:pt x="48" y="663"/>
                    <a:pt x="10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40"/>
            <p:cNvSpPr/>
            <p:nvPr/>
          </p:nvSpPr>
          <p:spPr>
            <a:xfrm>
              <a:off x="2682838" y="628655"/>
              <a:ext cx="10456" cy="3126"/>
            </a:xfrm>
            <a:custGeom>
              <a:avLst/>
              <a:gdLst/>
              <a:ahLst/>
              <a:cxnLst/>
              <a:rect l="l" t="t" r="r" b="b"/>
              <a:pathLst>
                <a:path w="1107" h="331" extrusionOk="0">
                  <a:moveTo>
                    <a:pt x="50" y="0"/>
                  </a:moveTo>
                  <a:cubicBezTo>
                    <a:pt x="24" y="0"/>
                    <a:pt x="0" y="17"/>
                    <a:pt x="0" y="57"/>
                  </a:cubicBezTo>
                  <a:cubicBezTo>
                    <a:pt x="0" y="127"/>
                    <a:pt x="35" y="161"/>
                    <a:pt x="104" y="161"/>
                  </a:cubicBezTo>
                  <a:cubicBezTo>
                    <a:pt x="380" y="161"/>
                    <a:pt x="622" y="230"/>
                    <a:pt x="864" y="299"/>
                  </a:cubicBezTo>
                  <a:cubicBezTo>
                    <a:pt x="895" y="315"/>
                    <a:pt x="933" y="330"/>
                    <a:pt x="971" y="330"/>
                  </a:cubicBezTo>
                  <a:cubicBezTo>
                    <a:pt x="1019" y="330"/>
                    <a:pt x="1068" y="307"/>
                    <a:pt x="1106" y="230"/>
                  </a:cubicBezTo>
                  <a:cubicBezTo>
                    <a:pt x="760" y="161"/>
                    <a:pt x="449" y="92"/>
                    <a:pt x="104" y="23"/>
                  </a:cubicBezTo>
                  <a:cubicBezTo>
                    <a:pt x="89" y="9"/>
                    <a:pt x="69" y="0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40"/>
            <p:cNvSpPr/>
            <p:nvPr/>
          </p:nvSpPr>
          <p:spPr>
            <a:xfrm>
              <a:off x="2713846" y="63800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40"/>
            <p:cNvSpPr/>
            <p:nvPr/>
          </p:nvSpPr>
          <p:spPr>
            <a:xfrm>
              <a:off x="2703079" y="634086"/>
              <a:ext cx="10777" cy="3929"/>
            </a:xfrm>
            <a:custGeom>
              <a:avLst/>
              <a:gdLst/>
              <a:ahLst/>
              <a:cxnLst/>
              <a:rect l="l" t="t" r="r" b="b"/>
              <a:pathLst>
                <a:path w="1141" h="416" extrusionOk="0">
                  <a:moveTo>
                    <a:pt x="0" y="1"/>
                  </a:moveTo>
                  <a:lnTo>
                    <a:pt x="0" y="1"/>
                  </a:lnTo>
                  <a:cubicBezTo>
                    <a:pt x="29" y="8"/>
                    <a:pt x="58" y="15"/>
                    <a:pt x="87" y="21"/>
                  </a:cubicBezTo>
                  <a:lnTo>
                    <a:pt x="87" y="21"/>
                  </a:lnTo>
                  <a:cubicBezTo>
                    <a:pt x="59" y="14"/>
                    <a:pt x="29" y="7"/>
                    <a:pt x="0" y="1"/>
                  </a:cubicBezTo>
                  <a:close/>
                  <a:moveTo>
                    <a:pt x="87" y="21"/>
                  </a:moveTo>
                  <a:lnTo>
                    <a:pt x="87" y="21"/>
                  </a:lnTo>
                  <a:cubicBezTo>
                    <a:pt x="399" y="104"/>
                    <a:pt x="683" y="286"/>
                    <a:pt x="968" y="381"/>
                  </a:cubicBezTo>
                  <a:cubicBezTo>
                    <a:pt x="1037" y="416"/>
                    <a:pt x="1106" y="416"/>
                    <a:pt x="1141" y="416"/>
                  </a:cubicBezTo>
                  <a:cubicBezTo>
                    <a:pt x="851" y="126"/>
                    <a:pt x="473" y="106"/>
                    <a:pt x="8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40"/>
            <p:cNvSpPr/>
            <p:nvPr/>
          </p:nvSpPr>
          <p:spPr>
            <a:xfrm>
              <a:off x="2697525" y="32362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40"/>
            <p:cNvSpPr/>
            <p:nvPr/>
          </p:nvSpPr>
          <p:spPr>
            <a:xfrm>
              <a:off x="2694588" y="323950"/>
              <a:ext cx="2947" cy="10456"/>
            </a:xfrm>
            <a:custGeom>
              <a:avLst/>
              <a:gdLst/>
              <a:ahLst/>
              <a:cxnLst/>
              <a:rect l="l" t="t" r="r" b="b"/>
              <a:pathLst>
                <a:path w="312" h="1107" extrusionOk="0">
                  <a:moveTo>
                    <a:pt x="311" y="0"/>
                  </a:moveTo>
                  <a:cubicBezTo>
                    <a:pt x="70" y="277"/>
                    <a:pt x="0" y="760"/>
                    <a:pt x="173" y="1106"/>
                  </a:cubicBezTo>
                  <a:lnTo>
                    <a:pt x="208" y="1106"/>
                  </a:lnTo>
                  <a:cubicBezTo>
                    <a:pt x="70" y="726"/>
                    <a:pt x="208" y="380"/>
                    <a:pt x="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40"/>
            <p:cNvSpPr/>
            <p:nvPr/>
          </p:nvSpPr>
          <p:spPr>
            <a:xfrm>
              <a:off x="2674669" y="374094"/>
              <a:ext cx="5233" cy="2456"/>
            </a:xfrm>
            <a:custGeom>
              <a:avLst/>
              <a:gdLst/>
              <a:ahLst/>
              <a:cxnLst/>
              <a:rect l="l" t="t" r="r" b="b"/>
              <a:pathLst>
                <a:path w="554" h="260" extrusionOk="0">
                  <a:moveTo>
                    <a:pt x="120" y="1"/>
                  </a:moveTo>
                  <a:cubicBezTo>
                    <a:pt x="73" y="1"/>
                    <a:pt x="35" y="33"/>
                    <a:pt x="35" y="83"/>
                  </a:cubicBezTo>
                  <a:cubicBezTo>
                    <a:pt x="1" y="187"/>
                    <a:pt x="70" y="256"/>
                    <a:pt x="139" y="256"/>
                  </a:cubicBezTo>
                  <a:cubicBezTo>
                    <a:pt x="185" y="256"/>
                    <a:pt x="231" y="260"/>
                    <a:pt x="277" y="260"/>
                  </a:cubicBezTo>
                  <a:cubicBezTo>
                    <a:pt x="370" y="260"/>
                    <a:pt x="462" y="245"/>
                    <a:pt x="554" y="152"/>
                  </a:cubicBezTo>
                  <a:cubicBezTo>
                    <a:pt x="450" y="49"/>
                    <a:pt x="277" y="49"/>
                    <a:pt x="174" y="14"/>
                  </a:cubicBezTo>
                  <a:cubicBezTo>
                    <a:pt x="155" y="5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40"/>
            <p:cNvSpPr/>
            <p:nvPr/>
          </p:nvSpPr>
          <p:spPr>
            <a:xfrm>
              <a:off x="2715480" y="63898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40"/>
            <p:cNvSpPr/>
            <p:nvPr/>
          </p:nvSpPr>
          <p:spPr>
            <a:xfrm>
              <a:off x="2715811" y="638951"/>
              <a:ext cx="7188" cy="3315"/>
            </a:xfrm>
            <a:custGeom>
              <a:avLst/>
              <a:gdLst/>
              <a:ahLst/>
              <a:cxnLst/>
              <a:rect l="l" t="t" r="r" b="b"/>
              <a:pathLst>
                <a:path w="761" h="351" extrusionOk="0">
                  <a:moveTo>
                    <a:pt x="69" y="1"/>
                  </a:moveTo>
                  <a:cubicBezTo>
                    <a:pt x="46" y="1"/>
                    <a:pt x="23" y="2"/>
                    <a:pt x="0" y="4"/>
                  </a:cubicBezTo>
                  <a:cubicBezTo>
                    <a:pt x="242" y="108"/>
                    <a:pt x="484" y="315"/>
                    <a:pt x="761" y="350"/>
                  </a:cubicBezTo>
                  <a:cubicBezTo>
                    <a:pt x="569" y="190"/>
                    <a:pt x="347" y="1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40"/>
            <p:cNvSpPr/>
            <p:nvPr/>
          </p:nvSpPr>
          <p:spPr>
            <a:xfrm>
              <a:off x="2671410" y="367690"/>
              <a:ext cx="5554" cy="1974"/>
            </a:xfrm>
            <a:custGeom>
              <a:avLst/>
              <a:gdLst/>
              <a:ahLst/>
              <a:cxnLst/>
              <a:rect l="l" t="t" r="r" b="b"/>
              <a:pathLst>
                <a:path w="588" h="209" extrusionOk="0">
                  <a:moveTo>
                    <a:pt x="588" y="1"/>
                  </a:moveTo>
                  <a:cubicBezTo>
                    <a:pt x="415" y="1"/>
                    <a:pt x="277" y="35"/>
                    <a:pt x="139" y="70"/>
                  </a:cubicBezTo>
                  <a:cubicBezTo>
                    <a:pt x="69" y="70"/>
                    <a:pt x="0" y="104"/>
                    <a:pt x="0" y="208"/>
                  </a:cubicBezTo>
                  <a:cubicBezTo>
                    <a:pt x="208" y="174"/>
                    <a:pt x="450" y="208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40"/>
            <p:cNvSpPr/>
            <p:nvPr/>
          </p:nvSpPr>
          <p:spPr>
            <a:xfrm>
              <a:off x="2671410" y="36965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40"/>
            <p:cNvSpPr/>
            <p:nvPr/>
          </p:nvSpPr>
          <p:spPr>
            <a:xfrm>
              <a:off x="2618849" y="501545"/>
              <a:ext cx="2947" cy="4581"/>
            </a:xfrm>
            <a:custGeom>
              <a:avLst/>
              <a:gdLst/>
              <a:ahLst/>
              <a:cxnLst/>
              <a:rect l="l" t="t" r="r" b="b"/>
              <a:pathLst>
                <a:path w="312" h="485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208"/>
                    <a:pt x="35" y="450"/>
                    <a:pt x="311" y="484"/>
                  </a:cubicBezTo>
                  <a:cubicBezTo>
                    <a:pt x="208" y="346"/>
                    <a:pt x="104" y="17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40"/>
            <p:cNvSpPr/>
            <p:nvPr/>
          </p:nvSpPr>
          <p:spPr>
            <a:xfrm>
              <a:off x="2621786" y="50611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40"/>
            <p:cNvSpPr/>
            <p:nvPr/>
          </p:nvSpPr>
          <p:spPr>
            <a:xfrm>
              <a:off x="2623420" y="51166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40"/>
            <p:cNvSpPr/>
            <p:nvPr/>
          </p:nvSpPr>
          <p:spPr>
            <a:xfrm>
              <a:off x="2621786" y="5064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40"/>
            <p:cNvSpPr/>
            <p:nvPr/>
          </p:nvSpPr>
          <p:spPr>
            <a:xfrm>
              <a:off x="2620804" y="506437"/>
              <a:ext cx="3599" cy="5233"/>
            </a:xfrm>
            <a:custGeom>
              <a:avLst/>
              <a:gdLst/>
              <a:ahLst/>
              <a:cxnLst/>
              <a:rect l="l" t="t" r="r" b="b"/>
              <a:pathLst>
                <a:path w="381" h="554" extrusionOk="0">
                  <a:moveTo>
                    <a:pt x="104" y="1"/>
                  </a:moveTo>
                  <a:cubicBezTo>
                    <a:pt x="1" y="243"/>
                    <a:pt x="243" y="381"/>
                    <a:pt x="277" y="554"/>
                  </a:cubicBezTo>
                  <a:cubicBezTo>
                    <a:pt x="381" y="312"/>
                    <a:pt x="139" y="17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40"/>
            <p:cNvSpPr/>
            <p:nvPr/>
          </p:nvSpPr>
          <p:spPr>
            <a:xfrm>
              <a:off x="2675330" y="361494"/>
              <a:ext cx="2286" cy="1965"/>
            </a:xfrm>
            <a:custGeom>
              <a:avLst/>
              <a:gdLst/>
              <a:ahLst/>
              <a:cxnLst/>
              <a:rect l="l" t="t" r="r" b="b"/>
              <a:pathLst>
                <a:path w="242" h="208" extrusionOk="0">
                  <a:moveTo>
                    <a:pt x="69" y="0"/>
                  </a:moveTo>
                  <a:cubicBezTo>
                    <a:pt x="74" y="2"/>
                    <a:pt x="79" y="5"/>
                    <a:pt x="84" y="7"/>
                  </a:cubicBezTo>
                  <a:lnTo>
                    <a:pt x="84" y="7"/>
                  </a:lnTo>
                  <a:cubicBezTo>
                    <a:pt x="96" y="3"/>
                    <a:pt x="104" y="0"/>
                    <a:pt x="104" y="0"/>
                  </a:cubicBezTo>
                  <a:close/>
                  <a:moveTo>
                    <a:pt x="84" y="7"/>
                  </a:moveTo>
                  <a:cubicBezTo>
                    <a:pt x="54" y="17"/>
                    <a:pt x="0" y="35"/>
                    <a:pt x="0" y="35"/>
                  </a:cubicBezTo>
                  <a:cubicBezTo>
                    <a:pt x="0" y="138"/>
                    <a:pt x="35" y="207"/>
                    <a:pt x="138" y="207"/>
                  </a:cubicBezTo>
                  <a:cubicBezTo>
                    <a:pt x="173" y="207"/>
                    <a:pt x="207" y="173"/>
                    <a:pt x="242" y="138"/>
                  </a:cubicBezTo>
                  <a:cubicBezTo>
                    <a:pt x="242" y="42"/>
                    <a:pt x="152" y="35"/>
                    <a:pt x="84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40"/>
            <p:cNvSpPr/>
            <p:nvPr/>
          </p:nvSpPr>
          <p:spPr>
            <a:xfrm>
              <a:off x="2662267" y="48619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40"/>
            <p:cNvSpPr/>
            <p:nvPr/>
          </p:nvSpPr>
          <p:spPr>
            <a:xfrm>
              <a:off x="2662267" y="486527"/>
              <a:ext cx="3277" cy="2947"/>
            </a:xfrm>
            <a:custGeom>
              <a:avLst/>
              <a:gdLst/>
              <a:ahLst/>
              <a:cxnLst/>
              <a:rect l="l" t="t" r="r" b="b"/>
              <a:pathLst>
                <a:path w="347" h="312" extrusionOk="0">
                  <a:moveTo>
                    <a:pt x="0" y="0"/>
                  </a:moveTo>
                  <a:lnTo>
                    <a:pt x="0" y="0"/>
                  </a:lnTo>
                  <a:cubicBezTo>
                    <a:pt x="70" y="173"/>
                    <a:pt x="208" y="242"/>
                    <a:pt x="346" y="312"/>
                  </a:cubicBezTo>
                  <a:cubicBezTo>
                    <a:pt x="242" y="173"/>
                    <a:pt x="173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40"/>
            <p:cNvSpPr/>
            <p:nvPr/>
          </p:nvSpPr>
          <p:spPr>
            <a:xfrm>
              <a:off x="2668142" y="391199"/>
              <a:ext cx="1965" cy="2947"/>
            </a:xfrm>
            <a:custGeom>
              <a:avLst/>
              <a:gdLst/>
              <a:ahLst/>
              <a:cxnLst/>
              <a:rect l="l" t="t" r="r" b="b"/>
              <a:pathLst>
                <a:path w="208" h="312" extrusionOk="0">
                  <a:moveTo>
                    <a:pt x="139" y="0"/>
                  </a:moveTo>
                  <a:cubicBezTo>
                    <a:pt x="35" y="70"/>
                    <a:pt x="1" y="173"/>
                    <a:pt x="1" y="277"/>
                  </a:cubicBezTo>
                  <a:cubicBezTo>
                    <a:pt x="1" y="312"/>
                    <a:pt x="1" y="312"/>
                    <a:pt x="1" y="312"/>
                  </a:cubicBezTo>
                  <a:cubicBezTo>
                    <a:pt x="139" y="277"/>
                    <a:pt x="208" y="208"/>
                    <a:pt x="208" y="35"/>
                  </a:cubicBezTo>
                  <a:cubicBezTo>
                    <a:pt x="208" y="35"/>
                    <a:pt x="139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40"/>
            <p:cNvSpPr/>
            <p:nvPr/>
          </p:nvSpPr>
          <p:spPr>
            <a:xfrm>
              <a:off x="2707972" y="339941"/>
              <a:ext cx="2295" cy="4911"/>
            </a:xfrm>
            <a:custGeom>
              <a:avLst/>
              <a:gdLst/>
              <a:ahLst/>
              <a:cxnLst/>
              <a:rect l="l" t="t" r="r" b="b"/>
              <a:pathLst>
                <a:path w="243" h="520" extrusionOk="0">
                  <a:moveTo>
                    <a:pt x="243" y="1"/>
                  </a:moveTo>
                  <a:lnTo>
                    <a:pt x="243" y="1"/>
                  </a:lnTo>
                  <a:cubicBezTo>
                    <a:pt x="1" y="139"/>
                    <a:pt x="35" y="312"/>
                    <a:pt x="35" y="519"/>
                  </a:cubicBezTo>
                  <a:cubicBezTo>
                    <a:pt x="104" y="346"/>
                    <a:pt x="139" y="174"/>
                    <a:pt x="2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40"/>
            <p:cNvSpPr/>
            <p:nvPr/>
          </p:nvSpPr>
          <p:spPr>
            <a:xfrm>
              <a:off x="2710257" y="33994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40"/>
            <p:cNvSpPr/>
            <p:nvPr/>
          </p:nvSpPr>
          <p:spPr>
            <a:xfrm>
              <a:off x="2680222" y="298156"/>
              <a:ext cx="992" cy="3929"/>
            </a:xfrm>
            <a:custGeom>
              <a:avLst/>
              <a:gdLst/>
              <a:ahLst/>
              <a:cxnLst/>
              <a:rect l="l" t="t" r="r" b="b"/>
              <a:pathLst>
                <a:path w="105" h="416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139"/>
                    <a:pt x="1" y="208"/>
                    <a:pt x="35" y="415"/>
                  </a:cubicBezTo>
                  <a:cubicBezTo>
                    <a:pt x="104" y="208"/>
                    <a:pt x="70" y="13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40"/>
            <p:cNvSpPr/>
            <p:nvPr/>
          </p:nvSpPr>
          <p:spPr>
            <a:xfrm>
              <a:off x="2669124" y="346798"/>
              <a:ext cx="1313" cy="1965"/>
            </a:xfrm>
            <a:custGeom>
              <a:avLst/>
              <a:gdLst/>
              <a:ahLst/>
              <a:cxnLst/>
              <a:rect l="l" t="t" r="r" b="b"/>
              <a:pathLst>
                <a:path w="139" h="208" extrusionOk="0">
                  <a:moveTo>
                    <a:pt x="69" y="1"/>
                  </a:moveTo>
                  <a:cubicBezTo>
                    <a:pt x="0" y="1"/>
                    <a:pt x="0" y="70"/>
                    <a:pt x="0" y="104"/>
                  </a:cubicBezTo>
                  <a:cubicBezTo>
                    <a:pt x="0" y="139"/>
                    <a:pt x="0" y="208"/>
                    <a:pt x="69" y="208"/>
                  </a:cubicBezTo>
                  <a:cubicBezTo>
                    <a:pt x="104" y="208"/>
                    <a:pt x="139" y="173"/>
                    <a:pt x="139" y="104"/>
                  </a:cubicBezTo>
                  <a:cubicBezTo>
                    <a:pt x="139" y="70"/>
                    <a:pt x="139" y="1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40"/>
            <p:cNvSpPr/>
            <p:nvPr/>
          </p:nvSpPr>
          <p:spPr>
            <a:xfrm>
              <a:off x="2697195" y="339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40"/>
            <p:cNvSpPr/>
            <p:nvPr/>
          </p:nvSpPr>
          <p:spPr>
            <a:xfrm>
              <a:off x="2696543" y="33439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40"/>
            <p:cNvSpPr/>
            <p:nvPr/>
          </p:nvSpPr>
          <p:spPr>
            <a:xfrm>
              <a:off x="2695570" y="334397"/>
              <a:ext cx="1634" cy="5233"/>
            </a:xfrm>
            <a:custGeom>
              <a:avLst/>
              <a:gdLst/>
              <a:ahLst/>
              <a:cxnLst/>
              <a:rect l="l" t="t" r="r" b="b"/>
              <a:pathLst>
                <a:path w="173" h="554" extrusionOk="0">
                  <a:moveTo>
                    <a:pt x="104" y="0"/>
                  </a:moveTo>
                  <a:cubicBezTo>
                    <a:pt x="69" y="208"/>
                    <a:pt x="0" y="380"/>
                    <a:pt x="173" y="553"/>
                  </a:cubicBezTo>
                  <a:cubicBezTo>
                    <a:pt x="104" y="380"/>
                    <a:pt x="138" y="173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40"/>
            <p:cNvSpPr/>
            <p:nvPr/>
          </p:nvSpPr>
          <p:spPr>
            <a:xfrm>
              <a:off x="2638438" y="3161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40"/>
            <p:cNvSpPr/>
            <p:nvPr/>
          </p:nvSpPr>
          <p:spPr>
            <a:xfrm>
              <a:off x="2638438" y="316111"/>
              <a:ext cx="1965" cy="2947"/>
            </a:xfrm>
            <a:custGeom>
              <a:avLst/>
              <a:gdLst/>
              <a:ahLst/>
              <a:cxnLst/>
              <a:rect l="l" t="t" r="r" b="b"/>
              <a:pathLst>
                <a:path w="208" h="312" extrusionOk="0">
                  <a:moveTo>
                    <a:pt x="0" y="0"/>
                  </a:moveTo>
                  <a:cubicBezTo>
                    <a:pt x="104" y="70"/>
                    <a:pt x="0" y="242"/>
                    <a:pt x="138" y="312"/>
                  </a:cubicBezTo>
                  <a:cubicBezTo>
                    <a:pt x="104" y="208"/>
                    <a:pt x="208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40"/>
            <p:cNvSpPr/>
            <p:nvPr/>
          </p:nvSpPr>
          <p:spPr>
            <a:xfrm>
              <a:off x="2670428" y="37030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40"/>
            <p:cNvSpPr/>
            <p:nvPr/>
          </p:nvSpPr>
          <p:spPr>
            <a:xfrm>
              <a:off x="2668473" y="370628"/>
              <a:ext cx="1965" cy="1974"/>
            </a:xfrm>
            <a:custGeom>
              <a:avLst/>
              <a:gdLst/>
              <a:ahLst/>
              <a:cxnLst/>
              <a:rect l="l" t="t" r="r" b="b"/>
              <a:pathLst>
                <a:path w="208" h="209" extrusionOk="0">
                  <a:moveTo>
                    <a:pt x="208" y="1"/>
                  </a:moveTo>
                  <a:cubicBezTo>
                    <a:pt x="173" y="1"/>
                    <a:pt x="104" y="35"/>
                    <a:pt x="104" y="70"/>
                  </a:cubicBezTo>
                  <a:cubicBezTo>
                    <a:pt x="69" y="105"/>
                    <a:pt x="0" y="139"/>
                    <a:pt x="35" y="208"/>
                  </a:cubicBezTo>
                  <a:lnTo>
                    <a:pt x="104" y="208"/>
                  </a:lnTo>
                  <a:cubicBezTo>
                    <a:pt x="173" y="208"/>
                    <a:pt x="208" y="174"/>
                    <a:pt x="208" y="105"/>
                  </a:cubicBezTo>
                  <a:cubicBezTo>
                    <a:pt x="208" y="70"/>
                    <a:pt x="208" y="35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40"/>
            <p:cNvSpPr/>
            <p:nvPr/>
          </p:nvSpPr>
          <p:spPr>
            <a:xfrm>
              <a:off x="2671731" y="390009"/>
              <a:ext cx="2295" cy="1851"/>
            </a:xfrm>
            <a:custGeom>
              <a:avLst/>
              <a:gdLst/>
              <a:ahLst/>
              <a:cxnLst/>
              <a:rect l="l" t="t" r="r" b="b"/>
              <a:pathLst>
                <a:path w="243" h="196" extrusionOk="0">
                  <a:moveTo>
                    <a:pt x="118" y="0"/>
                  </a:moveTo>
                  <a:cubicBezTo>
                    <a:pt x="88" y="0"/>
                    <a:pt x="56" y="17"/>
                    <a:pt x="35" y="57"/>
                  </a:cubicBezTo>
                  <a:cubicBezTo>
                    <a:pt x="35" y="92"/>
                    <a:pt x="35" y="161"/>
                    <a:pt x="1" y="196"/>
                  </a:cubicBezTo>
                  <a:cubicBezTo>
                    <a:pt x="70" y="161"/>
                    <a:pt x="105" y="161"/>
                    <a:pt x="139" y="126"/>
                  </a:cubicBezTo>
                  <a:cubicBezTo>
                    <a:pt x="174" y="92"/>
                    <a:pt x="243" y="57"/>
                    <a:pt x="174" y="23"/>
                  </a:cubicBezTo>
                  <a:cubicBezTo>
                    <a:pt x="159" y="8"/>
                    <a:pt x="139" y="0"/>
                    <a:pt x="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40"/>
            <p:cNvSpPr/>
            <p:nvPr/>
          </p:nvSpPr>
          <p:spPr>
            <a:xfrm>
              <a:off x="2673044" y="52537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40"/>
            <p:cNvSpPr/>
            <p:nvPr/>
          </p:nvSpPr>
          <p:spPr>
            <a:xfrm>
              <a:off x="2673044" y="525374"/>
              <a:ext cx="2295" cy="2947"/>
            </a:xfrm>
            <a:custGeom>
              <a:avLst/>
              <a:gdLst/>
              <a:ahLst/>
              <a:cxnLst/>
              <a:rect l="l" t="t" r="r" b="b"/>
              <a:pathLst>
                <a:path w="243" h="312" extrusionOk="0">
                  <a:moveTo>
                    <a:pt x="0" y="1"/>
                  </a:moveTo>
                  <a:cubicBezTo>
                    <a:pt x="104" y="104"/>
                    <a:pt x="207" y="174"/>
                    <a:pt x="242" y="312"/>
                  </a:cubicBezTo>
                  <a:cubicBezTo>
                    <a:pt x="242" y="70"/>
                    <a:pt x="242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40"/>
            <p:cNvSpPr/>
            <p:nvPr/>
          </p:nvSpPr>
          <p:spPr>
            <a:xfrm>
              <a:off x="2638107" y="311540"/>
              <a:ext cx="1313" cy="4581"/>
            </a:xfrm>
            <a:custGeom>
              <a:avLst/>
              <a:gdLst/>
              <a:ahLst/>
              <a:cxnLst/>
              <a:rect l="l" t="t" r="r" b="b"/>
              <a:pathLst>
                <a:path w="139" h="485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08"/>
                    <a:pt x="35" y="346"/>
                    <a:pt x="35" y="484"/>
                  </a:cubicBezTo>
                  <a:cubicBezTo>
                    <a:pt x="70" y="346"/>
                    <a:pt x="139" y="20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40"/>
            <p:cNvSpPr/>
            <p:nvPr/>
          </p:nvSpPr>
          <p:spPr>
            <a:xfrm>
              <a:off x="2638438" y="31611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40"/>
            <p:cNvSpPr/>
            <p:nvPr/>
          </p:nvSpPr>
          <p:spPr>
            <a:xfrm>
              <a:off x="2648232" y="54496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cubicBezTo>
                    <a:pt x="0" y="35"/>
                    <a:pt x="0" y="1"/>
                    <a:pt x="0" y="1"/>
                  </a:cubicBezTo>
                  <a:cubicBezTo>
                    <a:pt x="0" y="1"/>
                    <a:pt x="0" y="35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40"/>
            <p:cNvSpPr/>
            <p:nvPr/>
          </p:nvSpPr>
          <p:spPr>
            <a:xfrm>
              <a:off x="2646268" y="54202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40"/>
            <p:cNvSpPr/>
            <p:nvPr/>
          </p:nvSpPr>
          <p:spPr>
            <a:xfrm>
              <a:off x="2646268" y="542357"/>
              <a:ext cx="1974" cy="2616"/>
            </a:xfrm>
            <a:custGeom>
              <a:avLst/>
              <a:gdLst/>
              <a:ahLst/>
              <a:cxnLst/>
              <a:rect l="l" t="t" r="r" b="b"/>
              <a:pathLst>
                <a:path w="209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104"/>
                    <a:pt x="139" y="173"/>
                    <a:pt x="208" y="277"/>
                  </a:cubicBezTo>
                  <a:cubicBezTo>
                    <a:pt x="174" y="138"/>
                    <a:pt x="13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40"/>
            <p:cNvSpPr/>
            <p:nvPr/>
          </p:nvSpPr>
          <p:spPr>
            <a:xfrm>
              <a:off x="2648232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40"/>
            <p:cNvSpPr/>
            <p:nvPr/>
          </p:nvSpPr>
          <p:spPr>
            <a:xfrm>
              <a:off x="2686428" y="345164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40"/>
            <p:cNvSpPr/>
            <p:nvPr/>
          </p:nvSpPr>
          <p:spPr>
            <a:xfrm>
              <a:off x="2686749" y="345164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139"/>
                    <a:pt x="139" y="277"/>
                    <a:pt x="139" y="416"/>
                  </a:cubicBezTo>
                  <a:cubicBezTo>
                    <a:pt x="208" y="243"/>
                    <a:pt x="208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40"/>
            <p:cNvSpPr/>
            <p:nvPr/>
          </p:nvSpPr>
          <p:spPr>
            <a:xfrm>
              <a:off x="2685124" y="339289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04" y="1"/>
                  </a:moveTo>
                  <a:cubicBezTo>
                    <a:pt x="69" y="104"/>
                    <a:pt x="0" y="243"/>
                    <a:pt x="138" y="312"/>
                  </a:cubicBezTo>
                  <a:cubicBezTo>
                    <a:pt x="104" y="208"/>
                    <a:pt x="104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40"/>
            <p:cNvSpPr/>
            <p:nvPr/>
          </p:nvSpPr>
          <p:spPr>
            <a:xfrm>
              <a:off x="2686428" y="3422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40"/>
            <p:cNvSpPr/>
            <p:nvPr/>
          </p:nvSpPr>
          <p:spPr>
            <a:xfrm>
              <a:off x="2730177" y="651390"/>
              <a:ext cx="1965" cy="2626"/>
            </a:xfrm>
            <a:custGeom>
              <a:avLst/>
              <a:gdLst/>
              <a:ahLst/>
              <a:cxnLst/>
              <a:rect l="l" t="t" r="r" b="b"/>
              <a:pathLst>
                <a:path w="208" h="278" extrusionOk="0">
                  <a:moveTo>
                    <a:pt x="0" y="1"/>
                  </a:moveTo>
                  <a:cubicBezTo>
                    <a:pt x="0" y="174"/>
                    <a:pt x="35" y="243"/>
                    <a:pt x="207" y="277"/>
                  </a:cubicBezTo>
                  <a:cubicBezTo>
                    <a:pt x="69" y="243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40"/>
            <p:cNvSpPr/>
            <p:nvPr/>
          </p:nvSpPr>
          <p:spPr>
            <a:xfrm>
              <a:off x="2682508" y="365404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70" y="1"/>
                  </a:moveTo>
                  <a:cubicBezTo>
                    <a:pt x="35" y="1"/>
                    <a:pt x="0" y="1"/>
                    <a:pt x="0" y="70"/>
                  </a:cubicBezTo>
                  <a:cubicBezTo>
                    <a:pt x="0" y="105"/>
                    <a:pt x="35" y="139"/>
                    <a:pt x="104" y="139"/>
                  </a:cubicBezTo>
                  <a:cubicBezTo>
                    <a:pt x="104" y="139"/>
                    <a:pt x="139" y="105"/>
                    <a:pt x="139" y="105"/>
                  </a:cubicBezTo>
                  <a:cubicBezTo>
                    <a:pt x="139" y="35"/>
                    <a:pt x="104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40"/>
            <p:cNvSpPr/>
            <p:nvPr/>
          </p:nvSpPr>
          <p:spPr>
            <a:xfrm>
              <a:off x="2696222" y="339620"/>
              <a:ext cx="1643" cy="3268"/>
            </a:xfrm>
            <a:custGeom>
              <a:avLst/>
              <a:gdLst/>
              <a:ahLst/>
              <a:cxnLst/>
              <a:rect l="l" t="t" r="r" b="b"/>
              <a:pathLst>
                <a:path w="174" h="346" extrusionOk="0">
                  <a:moveTo>
                    <a:pt x="104" y="0"/>
                  </a:moveTo>
                  <a:lnTo>
                    <a:pt x="104" y="0"/>
                  </a:lnTo>
                  <a:cubicBezTo>
                    <a:pt x="104" y="104"/>
                    <a:pt x="0" y="242"/>
                    <a:pt x="173" y="346"/>
                  </a:cubicBezTo>
                  <a:cubicBezTo>
                    <a:pt x="138" y="242"/>
                    <a:pt x="138" y="104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40"/>
            <p:cNvSpPr/>
            <p:nvPr/>
          </p:nvSpPr>
          <p:spPr>
            <a:xfrm>
              <a:off x="2697856" y="34287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40"/>
            <p:cNvSpPr/>
            <p:nvPr/>
          </p:nvSpPr>
          <p:spPr>
            <a:xfrm>
              <a:off x="2697195" y="339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40"/>
            <p:cNvSpPr/>
            <p:nvPr/>
          </p:nvSpPr>
          <p:spPr>
            <a:xfrm>
              <a:off x="2697525" y="343209"/>
              <a:ext cx="992" cy="3277"/>
            </a:xfrm>
            <a:custGeom>
              <a:avLst/>
              <a:gdLst/>
              <a:ahLst/>
              <a:cxnLst/>
              <a:rect l="l" t="t" r="r" b="b"/>
              <a:pathLst>
                <a:path w="105" h="34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42"/>
                    <a:pt x="70" y="346"/>
                  </a:cubicBezTo>
                  <a:cubicBezTo>
                    <a:pt x="70" y="208"/>
                    <a:pt x="104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40"/>
            <p:cNvSpPr/>
            <p:nvPr/>
          </p:nvSpPr>
          <p:spPr>
            <a:xfrm>
              <a:off x="2698177" y="34614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35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40"/>
            <p:cNvSpPr/>
            <p:nvPr/>
          </p:nvSpPr>
          <p:spPr>
            <a:xfrm>
              <a:off x="2697856" y="34287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40"/>
            <p:cNvSpPr/>
            <p:nvPr/>
          </p:nvSpPr>
          <p:spPr>
            <a:xfrm>
              <a:off x="2667821" y="39413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35" y="1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40"/>
            <p:cNvSpPr/>
            <p:nvPr/>
          </p:nvSpPr>
          <p:spPr>
            <a:xfrm>
              <a:off x="2667490" y="394467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70" y="0"/>
                  </a:moveTo>
                  <a:cubicBezTo>
                    <a:pt x="0" y="35"/>
                    <a:pt x="0" y="104"/>
                    <a:pt x="35" y="173"/>
                  </a:cubicBezTo>
                  <a:cubicBezTo>
                    <a:pt x="104" y="104"/>
                    <a:pt x="104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40"/>
            <p:cNvSpPr/>
            <p:nvPr/>
          </p:nvSpPr>
          <p:spPr>
            <a:xfrm>
              <a:off x="2654759" y="39511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40"/>
            <p:cNvSpPr/>
            <p:nvPr/>
          </p:nvSpPr>
          <p:spPr>
            <a:xfrm>
              <a:off x="2654759" y="395118"/>
              <a:ext cx="1313" cy="1728"/>
            </a:xfrm>
            <a:custGeom>
              <a:avLst/>
              <a:gdLst/>
              <a:ahLst/>
              <a:cxnLst/>
              <a:rect l="l" t="t" r="r" b="b"/>
              <a:pathLst>
                <a:path w="139" h="183" extrusionOk="0">
                  <a:moveTo>
                    <a:pt x="0" y="0"/>
                  </a:moveTo>
                  <a:cubicBezTo>
                    <a:pt x="0" y="35"/>
                    <a:pt x="0" y="69"/>
                    <a:pt x="0" y="69"/>
                  </a:cubicBezTo>
                  <a:cubicBezTo>
                    <a:pt x="0" y="126"/>
                    <a:pt x="0" y="182"/>
                    <a:pt x="38" y="182"/>
                  </a:cubicBezTo>
                  <a:cubicBezTo>
                    <a:pt x="47" y="182"/>
                    <a:pt x="57" y="179"/>
                    <a:pt x="70" y="173"/>
                  </a:cubicBezTo>
                  <a:cubicBezTo>
                    <a:pt x="139" y="138"/>
                    <a:pt x="70" y="104"/>
                    <a:pt x="70" y="35"/>
                  </a:cubicBezTo>
                  <a:cubicBezTo>
                    <a:pt x="70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40"/>
            <p:cNvSpPr/>
            <p:nvPr/>
          </p:nvSpPr>
          <p:spPr>
            <a:xfrm>
              <a:off x="2687079" y="384209"/>
              <a:ext cx="992" cy="793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64" y="0"/>
                  </a:moveTo>
                  <a:cubicBezTo>
                    <a:pt x="55" y="0"/>
                    <a:pt x="45" y="4"/>
                    <a:pt x="35" y="15"/>
                  </a:cubicBezTo>
                  <a:cubicBezTo>
                    <a:pt x="35" y="15"/>
                    <a:pt x="0" y="15"/>
                    <a:pt x="0" y="49"/>
                  </a:cubicBezTo>
                  <a:cubicBezTo>
                    <a:pt x="0" y="49"/>
                    <a:pt x="35" y="84"/>
                    <a:pt x="35" y="84"/>
                  </a:cubicBezTo>
                  <a:cubicBezTo>
                    <a:pt x="35" y="84"/>
                    <a:pt x="70" y="49"/>
                    <a:pt x="104" y="49"/>
                  </a:cubicBezTo>
                  <a:cubicBezTo>
                    <a:pt x="104" y="25"/>
                    <a:pt x="87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40"/>
            <p:cNvSpPr/>
            <p:nvPr/>
          </p:nvSpPr>
          <p:spPr>
            <a:xfrm>
              <a:off x="2659330" y="5224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40"/>
            <p:cNvSpPr/>
            <p:nvPr/>
          </p:nvSpPr>
          <p:spPr>
            <a:xfrm>
              <a:off x="2658348" y="521455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" y="1"/>
                  </a:moveTo>
                  <a:cubicBezTo>
                    <a:pt x="1" y="35"/>
                    <a:pt x="35" y="70"/>
                    <a:pt x="104" y="105"/>
                  </a:cubicBezTo>
                  <a:cubicBezTo>
                    <a:pt x="70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40"/>
            <p:cNvSpPr/>
            <p:nvPr/>
          </p:nvSpPr>
          <p:spPr>
            <a:xfrm>
              <a:off x="2663901" y="400011"/>
              <a:ext cx="331" cy="907"/>
            </a:xfrm>
            <a:custGeom>
              <a:avLst/>
              <a:gdLst/>
              <a:ahLst/>
              <a:cxnLst/>
              <a:rect l="l" t="t" r="r" b="b"/>
              <a:pathLst>
                <a:path w="35" h="96" extrusionOk="0">
                  <a:moveTo>
                    <a:pt x="0" y="1"/>
                  </a:moveTo>
                  <a:cubicBezTo>
                    <a:pt x="0" y="1"/>
                    <a:pt x="0" y="35"/>
                    <a:pt x="0" y="70"/>
                  </a:cubicBezTo>
                  <a:cubicBezTo>
                    <a:pt x="0" y="87"/>
                    <a:pt x="9" y="96"/>
                    <a:pt x="18" y="96"/>
                  </a:cubicBezTo>
                  <a:cubicBezTo>
                    <a:pt x="26" y="96"/>
                    <a:pt x="35" y="87"/>
                    <a:pt x="35" y="70"/>
                  </a:cubicBez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40"/>
            <p:cNvSpPr/>
            <p:nvPr/>
          </p:nvSpPr>
          <p:spPr>
            <a:xfrm>
              <a:off x="2673696" y="38042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40"/>
            <p:cNvSpPr/>
            <p:nvPr/>
          </p:nvSpPr>
          <p:spPr>
            <a:xfrm>
              <a:off x="2674017" y="379449"/>
              <a:ext cx="1643" cy="982"/>
            </a:xfrm>
            <a:custGeom>
              <a:avLst/>
              <a:gdLst/>
              <a:ahLst/>
              <a:cxnLst/>
              <a:rect l="l" t="t" r="r" b="b"/>
              <a:pathLst>
                <a:path w="174" h="104" extrusionOk="0">
                  <a:moveTo>
                    <a:pt x="139" y="0"/>
                  </a:moveTo>
                  <a:cubicBezTo>
                    <a:pt x="139" y="0"/>
                    <a:pt x="70" y="0"/>
                    <a:pt x="70" y="35"/>
                  </a:cubicBezTo>
                  <a:cubicBezTo>
                    <a:pt x="35" y="35"/>
                    <a:pt x="35" y="69"/>
                    <a:pt x="1" y="104"/>
                  </a:cubicBezTo>
                  <a:cubicBezTo>
                    <a:pt x="35" y="69"/>
                    <a:pt x="70" y="69"/>
                    <a:pt x="70" y="69"/>
                  </a:cubicBezTo>
                  <a:cubicBezTo>
                    <a:pt x="104" y="35"/>
                    <a:pt x="174" y="6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40"/>
            <p:cNvSpPr/>
            <p:nvPr/>
          </p:nvSpPr>
          <p:spPr>
            <a:xfrm>
              <a:off x="2697525" y="322968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cubicBezTo>
                    <a:pt x="0" y="0"/>
                    <a:pt x="0" y="35"/>
                    <a:pt x="0" y="69"/>
                  </a:cubicBezTo>
                  <a:cubicBezTo>
                    <a:pt x="70" y="69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40"/>
            <p:cNvSpPr/>
            <p:nvPr/>
          </p:nvSpPr>
          <p:spPr>
            <a:xfrm>
              <a:off x="2697525" y="323620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40"/>
            <p:cNvSpPr/>
            <p:nvPr/>
          </p:nvSpPr>
          <p:spPr>
            <a:xfrm>
              <a:off x="2673044" y="361494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0" y="0"/>
                  </a:moveTo>
                  <a:cubicBezTo>
                    <a:pt x="0" y="69"/>
                    <a:pt x="35" y="69"/>
                    <a:pt x="69" y="69"/>
                  </a:cubicBezTo>
                  <a:cubicBezTo>
                    <a:pt x="69" y="69"/>
                    <a:pt x="104" y="69"/>
                    <a:pt x="104" y="35"/>
                  </a:cubicBezTo>
                  <a:cubicBezTo>
                    <a:pt x="104" y="35"/>
                    <a:pt x="104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40"/>
            <p:cNvSpPr/>
            <p:nvPr/>
          </p:nvSpPr>
          <p:spPr>
            <a:xfrm>
              <a:off x="2671079" y="534517"/>
              <a:ext cx="1313" cy="1313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" y="1"/>
                  </a:moveTo>
                  <a:cubicBezTo>
                    <a:pt x="1" y="104"/>
                    <a:pt x="35" y="139"/>
                    <a:pt x="139" y="139"/>
                  </a:cubicBezTo>
                  <a:cubicBezTo>
                    <a:pt x="139" y="35"/>
                    <a:pt x="70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40"/>
            <p:cNvSpPr/>
            <p:nvPr/>
          </p:nvSpPr>
          <p:spPr>
            <a:xfrm>
              <a:off x="2672383" y="53810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36" y="1"/>
                  </a:lnTo>
                  <a:cubicBezTo>
                    <a:pt x="36" y="1"/>
                    <a:pt x="36" y="1"/>
                    <a:pt x="1" y="1"/>
                  </a:cubicBezTo>
                  <a:lnTo>
                    <a:pt x="1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40"/>
            <p:cNvSpPr/>
            <p:nvPr/>
          </p:nvSpPr>
          <p:spPr>
            <a:xfrm>
              <a:off x="2674017" y="53941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40"/>
            <p:cNvSpPr/>
            <p:nvPr/>
          </p:nvSpPr>
          <p:spPr>
            <a:xfrm>
              <a:off x="2672713" y="538106"/>
              <a:ext cx="1549" cy="1322"/>
            </a:xfrm>
            <a:custGeom>
              <a:avLst/>
              <a:gdLst/>
              <a:ahLst/>
              <a:cxnLst/>
              <a:rect l="l" t="t" r="r" b="b"/>
              <a:pathLst>
                <a:path w="164" h="140" extrusionOk="0">
                  <a:moveTo>
                    <a:pt x="1" y="1"/>
                  </a:moveTo>
                  <a:cubicBezTo>
                    <a:pt x="20" y="11"/>
                    <a:pt x="43" y="18"/>
                    <a:pt x="64" y="25"/>
                  </a:cubicBezTo>
                  <a:lnTo>
                    <a:pt x="64" y="25"/>
                  </a:lnTo>
                  <a:cubicBezTo>
                    <a:pt x="47" y="10"/>
                    <a:pt x="26" y="1"/>
                    <a:pt x="1" y="1"/>
                  </a:cubicBezTo>
                  <a:close/>
                  <a:moveTo>
                    <a:pt x="64" y="25"/>
                  </a:moveTo>
                  <a:cubicBezTo>
                    <a:pt x="95" y="51"/>
                    <a:pt x="117" y="95"/>
                    <a:pt x="139" y="139"/>
                  </a:cubicBezTo>
                  <a:cubicBezTo>
                    <a:pt x="163" y="65"/>
                    <a:pt x="118" y="44"/>
                    <a:pt x="6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40"/>
            <p:cNvSpPr/>
            <p:nvPr/>
          </p:nvSpPr>
          <p:spPr>
            <a:xfrm>
              <a:off x="2696543" y="35267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40"/>
            <p:cNvSpPr/>
            <p:nvPr/>
          </p:nvSpPr>
          <p:spPr>
            <a:xfrm>
              <a:off x="2695891" y="351039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35" y="1"/>
                  </a:moveTo>
                  <a:cubicBezTo>
                    <a:pt x="1" y="70"/>
                    <a:pt x="35" y="105"/>
                    <a:pt x="70" y="174"/>
                  </a:cubicBezTo>
                  <a:cubicBezTo>
                    <a:pt x="104" y="105"/>
                    <a:pt x="104" y="70"/>
                    <a:pt x="70" y="36"/>
                  </a:cubicBezTo>
                  <a:cubicBezTo>
                    <a:pt x="70" y="36"/>
                    <a:pt x="7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40"/>
            <p:cNvSpPr/>
            <p:nvPr/>
          </p:nvSpPr>
          <p:spPr>
            <a:xfrm>
              <a:off x="2672062" y="380101"/>
              <a:ext cx="1643" cy="661"/>
            </a:xfrm>
            <a:custGeom>
              <a:avLst/>
              <a:gdLst/>
              <a:ahLst/>
              <a:cxnLst/>
              <a:rect l="l" t="t" r="r" b="b"/>
              <a:pathLst>
                <a:path w="174" h="70" extrusionOk="0">
                  <a:moveTo>
                    <a:pt x="104" y="0"/>
                  </a:moveTo>
                  <a:cubicBezTo>
                    <a:pt x="70" y="0"/>
                    <a:pt x="0" y="0"/>
                    <a:pt x="35" y="69"/>
                  </a:cubicBezTo>
                  <a:lnTo>
                    <a:pt x="70" y="69"/>
                  </a:lnTo>
                  <a:cubicBezTo>
                    <a:pt x="104" y="69"/>
                    <a:pt x="139" y="35"/>
                    <a:pt x="173" y="35"/>
                  </a:cubicBezTo>
                  <a:cubicBezTo>
                    <a:pt x="139" y="35"/>
                    <a:pt x="104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40"/>
            <p:cNvSpPr/>
            <p:nvPr/>
          </p:nvSpPr>
          <p:spPr>
            <a:xfrm>
              <a:off x="2716784" y="63539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40"/>
            <p:cNvSpPr/>
            <p:nvPr/>
          </p:nvSpPr>
          <p:spPr>
            <a:xfrm>
              <a:off x="2717114" y="635399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40"/>
            <p:cNvSpPr/>
            <p:nvPr/>
          </p:nvSpPr>
          <p:spPr>
            <a:xfrm>
              <a:off x="2665856" y="37324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cubicBezTo>
                    <a:pt x="1" y="0"/>
                    <a:pt x="1" y="35"/>
                    <a:pt x="1" y="70"/>
                  </a:cubicBezTo>
                  <a:cubicBezTo>
                    <a:pt x="1" y="70"/>
                    <a:pt x="35" y="104"/>
                    <a:pt x="70" y="104"/>
                  </a:cubicBezTo>
                  <a:cubicBezTo>
                    <a:pt x="70" y="104"/>
                    <a:pt x="70" y="70"/>
                    <a:pt x="70" y="35"/>
                  </a:cubicBez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40"/>
            <p:cNvSpPr/>
            <p:nvPr/>
          </p:nvSpPr>
          <p:spPr>
            <a:xfrm>
              <a:off x="2710257" y="3399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40"/>
            <p:cNvSpPr/>
            <p:nvPr/>
          </p:nvSpPr>
          <p:spPr>
            <a:xfrm>
              <a:off x="2709275" y="337655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174" y="1"/>
                  </a:moveTo>
                  <a:cubicBezTo>
                    <a:pt x="1" y="70"/>
                    <a:pt x="70" y="174"/>
                    <a:pt x="105" y="243"/>
                  </a:cubicBezTo>
                  <a:cubicBezTo>
                    <a:pt x="105" y="174"/>
                    <a:pt x="105" y="70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40"/>
            <p:cNvSpPr/>
            <p:nvPr/>
          </p:nvSpPr>
          <p:spPr>
            <a:xfrm>
              <a:off x="2686097" y="342557"/>
              <a:ext cx="1313" cy="2616"/>
            </a:xfrm>
            <a:custGeom>
              <a:avLst/>
              <a:gdLst/>
              <a:ahLst/>
              <a:cxnLst/>
              <a:rect l="l" t="t" r="r" b="b"/>
              <a:pathLst>
                <a:path w="139" h="277" extrusionOk="0">
                  <a:moveTo>
                    <a:pt x="35" y="0"/>
                  </a:moveTo>
                  <a:cubicBezTo>
                    <a:pt x="1" y="104"/>
                    <a:pt x="35" y="173"/>
                    <a:pt x="35" y="277"/>
                  </a:cubicBezTo>
                  <a:cubicBezTo>
                    <a:pt x="104" y="173"/>
                    <a:pt x="139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40"/>
            <p:cNvSpPr/>
            <p:nvPr/>
          </p:nvSpPr>
          <p:spPr>
            <a:xfrm>
              <a:off x="2686428" y="3422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40"/>
            <p:cNvSpPr/>
            <p:nvPr/>
          </p:nvSpPr>
          <p:spPr>
            <a:xfrm>
              <a:off x="2686749" y="3451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40"/>
            <p:cNvSpPr/>
            <p:nvPr/>
          </p:nvSpPr>
          <p:spPr>
            <a:xfrm>
              <a:off x="2673044" y="52537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40"/>
            <p:cNvSpPr/>
            <p:nvPr/>
          </p:nvSpPr>
          <p:spPr>
            <a:xfrm>
              <a:off x="2672713" y="523419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1" y="0"/>
                  </a:moveTo>
                  <a:lnTo>
                    <a:pt x="35" y="208"/>
                  </a:lnTo>
                  <a:cubicBezTo>
                    <a:pt x="70" y="104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40"/>
            <p:cNvSpPr/>
            <p:nvPr/>
          </p:nvSpPr>
          <p:spPr>
            <a:xfrm>
              <a:off x="2662598" y="525705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40"/>
            <p:cNvSpPr/>
            <p:nvPr/>
          </p:nvSpPr>
          <p:spPr>
            <a:xfrm>
              <a:off x="2662267" y="525705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35" y="0"/>
                  </a:moveTo>
                  <a:cubicBezTo>
                    <a:pt x="0" y="35"/>
                    <a:pt x="35" y="104"/>
                    <a:pt x="35" y="139"/>
                  </a:cubicBezTo>
                  <a:cubicBezTo>
                    <a:pt x="35" y="69"/>
                    <a:pt x="7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40"/>
            <p:cNvSpPr/>
            <p:nvPr/>
          </p:nvSpPr>
          <p:spPr>
            <a:xfrm>
              <a:off x="2682177" y="37519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35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40"/>
            <p:cNvSpPr/>
            <p:nvPr/>
          </p:nvSpPr>
          <p:spPr>
            <a:xfrm>
              <a:off x="2653455" y="394136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35"/>
                    <a:pt x="69" y="104"/>
                    <a:pt x="138" y="104"/>
                  </a:cubicBezTo>
                  <a:cubicBezTo>
                    <a:pt x="104" y="35"/>
                    <a:pt x="69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40"/>
            <p:cNvSpPr/>
            <p:nvPr/>
          </p:nvSpPr>
          <p:spPr>
            <a:xfrm>
              <a:off x="2654759" y="39511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40"/>
            <p:cNvSpPr/>
            <p:nvPr/>
          </p:nvSpPr>
          <p:spPr>
            <a:xfrm>
              <a:off x="2694909" y="34778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0"/>
                  </a:moveTo>
                  <a:cubicBezTo>
                    <a:pt x="36" y="0"/>
                    <a:pt x="1" y="35"/>
                    <a:pt x="36" y="35"/>
                  </a:cubicBezTo>
                  <a:cubicBezTo>
                    <a:pt x="36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40"/>
            <p:cNvSpPr/>
            <p:nvPr/>
          </p:nvSpPr>
          <p:spPr>
            <a:xfrm>
              <a:off x="2694909" y="348101"/>
              <a:ext cx="992" cy="482"/>
            </a:xfrm>
            <a:custGeom>
              <a:avLst/>
              <a:gdLst/>
              <a:ahLst/>
              <a:cxnLst/>
              <a:rect l="l" t="t" r="r" b="b"/>
              <a:pathLst>
                <a:path w="105" h="51" extrusionOk="0">
                  <a:moveTo>
                    <a:pt x="36" y="1"/>
                  </a:moveTo>
                  <a:lnTo>
                    <a:pt x="36" y="35"/>
                  </a:lnTo>
                  <a:lnTo>
                    <a:pt x="1" y="35"/>
                  </a:lnTo>
                  <a:cubicBezTo>
                    <a:pt x="24" y="35"/>
                    <a:pt x="47" y="51"/>
                    <a:pt x="70" y="51"/>
                  </a:cubicBezTo>
                  <a:cubicBezTo>
                    <a:pt x="82" y="51"/>
                    <a:pt x="93" y="47"/>
                    <a:pt x="105" y="35"/>
                  </a:cubicBezTo>
                  <a:cubicBezTo>
                    <a:pt x="105" y="35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40"/>
            <p:cNvSpPr/>
            <p:nvPr/>
          </p:nvSpPr>
          <p:spPr>
            <a:xfrm>
              <a:off x="2668142" y="38238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40"/>
            <p:cNvSpPr/>
            <p:nvPr/>
          </p:nvSpPr>
          <p:spPr>
            <a:xfrm>
              <a:off x="2670107" y="382056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40"/>
            <p:cNvSpPr/>
            <p:nvPr/>
          </p:nvSpPr>
          <p:spPr>
            <a:xfrm>
              <a:off x="2668473" y="381735"/>
              <a:ext cx="1634" cy="661"/>
            </a:xfrm>
            <a:custGeom>
              <a:avLst/>
              <a:gdLst/>
              <a:ahLst/>
              <a:cxnLst/>
              <a:rect l="l" t="t" r="r" b="b"/>
              <a:pathLst>
                <a:path w="173" h="70" extrusionOk="0">
                  <a:moveTo>
                    <a:pt x="74" y="0"/>
                  </a:moveTo>
                  <a:cubicBezTo>
                    <a:pt x="43" y="0"/>
                    <a:pt x="17" y="17"/>
                    <a:pt x="0" y="69"/>
                  </a:cubicBezTo>
                  <a:cubicBezTo>
                    <a:pt x="35" y="69"/>
                    <a:pt x="104" y="35"/>
                    <a:pt x="173" y="35"/>
                  </a:cubicBezTo>
                  <a:cubicBezTo>
                    <a:pt x="138" y="17"/>
                    <a:pt x="104" y="0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40"/>
            <p:cNvSpPr/>
            <p:nvPr/>
          </p:nvSpPr>
          <p:spPr>
            <a:xfrm>
              <a:off x="2684463" y="37519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40"/>
            <p:cNvSpPr/>
            <p:nvPr/>
          </p:nvSpPr>
          <p:spPr>
            <a:xfrm>
              <a:off x="2672062" y="535821"/>
              <a:ext cx="331" cy="2295"/>
            </a:xfrm>
            <a:custGeom>
              <a:avLst/>
              <a:gdLst/>
              <a:ahLst/>
              <a:cxnLst/>
              <a:rect l="l" t="t" r="r" b="b"/>
              <a:pathLst>
                <a:path w="35" h="243" extrusionOk="0">
                  <a:moveTo>
                    <a:pt x="35" y="1"/>
                  </a:moveTo>
                  <a:cubicBezTo>
                    <a:pt x="35" y="70"/>
                    <a:pt x="0" y="174"/>
                    <a:pt x="35" y="243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40"/>
            <p:cNvSpPr/>
            <p:nvPr/>
          </p:nvSpPr>
          <p:spPr>
            <a:xfrm>
              <a:off x="2715480" y="63898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40"/>
            <p:cNvSpPr/>
            <p:nvPr/>
          </p:nvSpPr>
          <p:spPr>
            <a:xfrm>
              <a:off x="2714177" y="63800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40"/>
            <p:cNvSpPr/>
            <p:nvPr/>
          </p:nvSpPr>
          <p:spPr>
            <a:xfrm>
              <a:off x="2714177" y="638006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0" y="1"/>
                  </a:moveTo>
                  <a:cubicBezTo>
                    <a:pt x="35" y="35"/>
                    <a:pt x="104" y="35"/>
                    <a:pt x="139" y="104"/>
                  </a:cubicBezTo>
                  <a:cubicBezTo>
                    <a:pt x="139" y="1"/>
                    <a:pt x="69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40"/>
            <p:cNvSpPr/>
            <p:nvPr/>
          </p:nvSpPr>
          <p:spPr>
            <a:xfrm>
              <a:off x="2651491" y="390547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70" y="0"/>
                  </a:moveTo>
                  <a:cubicBezTo>
                    <a:pt x="35" y="0"/>
                    <a:pt x="1" y="0"/>
                    <a:pt x="1" y="35"/>
                  </a:cubicBezTo>
                  <a:cubicBezTo>
                    <a:pt x="1" y="35"/>
                    <a:pt x="35" y="69"/>
                    <a:pt x="35" y="69"/>
                  </a:cubicBezTo>
                  <a:lnTo>
                    <a:pt x="70" y="69"/>
                  </a:lnTo>
                  <a:cubicBezTo>
                    <a:pt x="104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40"/>
            <p:cNvSpPr/>
            <p:nvPr/>
          </p:nvSpPr>
          <p:spPr>
            <a:xfrm>
              <a:off x="2731480" y="654006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69" y="0"/>
                  </a:moveTo>
                  <a:cubicBezTo>
                    <a:pt x="35" y="70"/>
                    <a:pt x="0" y="139"/>
                    <a:pt x="104" y="173"/>
                  </a:cubicBezTo>
                  <a:cubicBezTo>
                    <a:pt x="69" y="104"/>
                    <a:pt x="35" y="7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40"/>
            <p:cNvSpPr/>
            <p:nvPr/>
          </p:nvSpPr>
          <p:spPr>
            <a:xfrm>
              <a:off x="2732453" y="655640"/>
              <a:ext cx="671" cy="2295"/>
            </a:xfrm>
            <a:custGeom>
              <a:avLst/>
              <a:gdLst/>
              <a:ahLst/>
              <a:cxnLst/>
              <a:rect l="l" t="t" r="r" b="b"/>
              <a:pathLst>
                <a:path w="71" h="243" extrusionOk="0">
                  <a:moveTo>
                    <a:pt x="1" y="0"/>
                  </a:moveTo>
                  <a:lnTo>
                    <a:pt x="36" y="242"/>
                  </a:lnTo>
                  <a:lnTo>
                    <a:pt x="70" y="242"/>
                  </a:lnTo>
                  <a:lnTo>
                    <a:pt x="70" y="208"/>
                  </a:lnTo>
                  <a:lnTo>
                    <a:pt x="36" y="208"/>
                  </a:lnTo>
                  <a:cubicBezTo>
                    <a:pt x="36" y="138"/>
                    <a:pt x="36" y="6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40"/>
            <p:cNvSpPr/>
            <p:nvPr/>
          </p:nvSpPr>
          <p:spPr>
            <a:xfrm>
              <a:off x="2676954" y="367690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1" y="1"/>
                  </a:moveTo>
                  <a:lnTo>
                    <a:pt x="70" y="35"/>
                  </a:lnTo>
                  <a:cubicBezTo>
                    <a:pt x="70" y="35"/>
                    <a:pt x="3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40"/>
            <p:cNvSpPr/>
            <p:nvPr/>
          </p:nvSpPr>
          <p:spPr>
            <a:xfrm>
              <a:off x="2637455" y="461715"/>
              <a:ext cx="1965" cy="416"/>
            </a:xfrm>
            <a:custGeom>
              <a:avLst/>
              <a:gdLst/>
              <a:ahLst/>
              <a:cxnLst/>
              <a:rect l="l" t="t" r="r" b="b"/>
              <a:pathLst>
                <a:path w="208" h="44" extrusionOk="0">
                  <a:moveTo>
                    <a:pt x="0" y="1"/>
                  </a:moveTo>
                  <a:cubicBezTo>
                    <a:pt x="35" y="35"/>
                    <a:pt x="70" y="44"/>
                    <a:pt x="104" y="44"/>
                  </a:cubicBezTo>
                  <a:cubicBezTo>
                    <a:pt x="139" y="44"/>
                    <a:pt x="173" y="35"/>
                    <a:pt x="208" y="35"/>
                  </a:cubicBezTo>
                  <a:cubicBezTo>
                    <a:pt x="139" y="35"/>
                    <a:pt x="7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40"/>
            <p:cNvSpPr/>
            <p:nvPr/>
          </p:nvSpPr>
          <p:spPr>
            <a:xfrm>
              <a:off x="2637125" y="4617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40"/>
            <p:cNvSpPr/>
            <p:nvPr/>
          </p:nvSpPr>
          <p:spPr>
            <a:xfrm>
              <a:off x="2710257" y="337334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70" y="0"/>
                  </a:moveTo>
                  <a:cubicBezTo>
                    <a:pt x="1" y="0"/>
                    <a:pt x="35" y="35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40"/>
            <p:cNvSpPr/>
            <p:nvPr/>
          </p:nvSpPr>
          <p:spPr>
            <a:xfrm>
              <a:off x="2710909" y="33765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40"/>
            <p:cNvSpPr/>
            <p:nvPr/>
          </p:nvSpPr>
          <p:spPr>
            <a:xfrm>
              <a:off x="2671079" y="392181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104"/>
                    <a:pt x="35" y="173"/>
                  </a:cubicBezTo>
                  <a:cubicBezTo>
                    <a:pt x="104" y="104"/>
                    <a:pt x="104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40"/>
            <p:cNvSpPr/>
            <p:nvPr/>
          </p:nvSpPr>
          <p:spPr>
            <a:xfrm>
              <a:off x="2671731" y="39185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40"/>
            <p:cNvSpPr/>
            <p:nvPr/>
          </p:nvSpPr>
          <p:spPr>
            <a:xfrm>
              <a:off x="2671079" y="393484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cubicBezTo>
                    <a:pt x="35" y="0"/>
                    <a:pt x="35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40"/>
            <p:cNvSpPr/>
            <p:nvPr/>
          </p:nvSpPr>
          <p:spPr>
            <a:xfrm>
              <a:off x="2653455" y="39413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40"/>
            <p:cNvSpPr/>
            <p:nvPr/>
          </p:nvSpPr>
          <p:spPr>
            <a:xfrm>
              <a:off x="2653125" y="39380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1"/>
                  </a:moveTo>
                  <a:cubicBezTo>
                    <a:pt x="1" y="1"/>
                    <a:pt x="35" y="36"/>
                    <a:pt x="35" y="36"/>
                  </a:cubicBezTo>
                  <a:lnTo>
                    <a:pt x="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40"/>
            <p:cNvSpPr/>
            <p:nvPr/>
          </p:nvSpPr>
          <p:spPr>
            <a:xfrm>
              <a:off x="2667821" y="382292"/>
              <a:ext cx="331" cy="425"/>
            </a:xfrm>
            <a:custGeom>
              <a:avLst/>
              <a:gdLst/>
              <a:ahLst/>
              <a:cxnLst/>
              <a:rect l="l" t="t" r="r" b="b"/>
              <a:pathLst>
                <a:path w="35" h="45" extrusionOk="0">
                  <a:moveTo>
                    <a:pt x="14" y="0"/>
                  </a:moveTo>
                  <a:cubicBezTo>
                    <a:pt x="12" y="0"/>
                    <a:pt x="7" y="3"/>
                    <a:pt x="0" y="10"/>
                  </a:cubicBezTo>
                  <a:lnTo>
                    <a:pt x="0" y="45"/>
                  </a:lnTo>
                  <a:cubicBezTo>
                    <a:pt x="35" y="45"/>
                    <a:pt x="35" y="45"/>
                    <a:pt x="35" y="10"/>
                  </a:cubicBezTo>
                  <a:lnTo>
                    <a:pt x="35" y="10"/>
                  </a:lnTo>
                  <a:cubicBezTo>
                    <a:pt x="27" y="17"/>
                    <a:pt x="23" y="20"/>
                    <a:pt x="21" y="20"/>
                  </a:cubicBezTo>
                  <a:cubicBezTo>
                    <a:pt x="14" y="20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40"/>
            <p:cNvSpPr/>
            <p:nvPr/>
          </p:nvSpPr>
          <p:spPr>
            <a:xfrm>
              <a:off x="2668142" y="3823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40"/>
            <p:cNvSpPr/>
            <p:nvPr/>
          </p:nvSpPr>
          <p:spPr>
            <a:xfrm>
              <a:off x="2688062" y="585123"/>
              <a:ext cx="661" cy="472"/>
            </a:xfrm>
            <a:custGeom>
              <a:avLst/>
              <a:gdLst/>
              <a:ahLst/>
              <a:cxnLst/>
              <a:rect l="l" t="t" r="r" b="b"/>
              <a:pathLst>
                <a:path w="70" h="50" extrusionOk="0">
                  <a:moveTo>
                    <a:pt x="0" y="0"/>
                  </a:moveTo>
                  <a:cubicBezTo>
                    <a:pt x="0" y="25"/>
                    <a:pt x="0" y="49"/>
                    <a:pt x="25" y="49"/>
                  </a:cubicBezTo>
                  <a:cubicBezTo>
                    <a:pt x="35" y="49"/>
                    <a:pt x="49" y="45"/>
                    <a:pt x="69" y="35"/>
                  </a:cubicBezTo>
                  <a:cubicBezTo>
                    <a:pt x="69" y="35"/>
                    <a:pt x="69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40"/>
            <p:cNvSpPr/>
            <p:nvPr/>
          </p:nvSpPr>
          <p:spPr>
            <a:xfrm>
              <a:off x="2692302" y="58838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35" y="35"/>
                  </a:lnTo>
                  <a:cubicBezTo>
                    <a:pt x="0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40"/>
            <p:cNvSpPr/>
            <p:nvPr/>
          </p:nvSpPr>
          <p:spPr>
            <a:xfrm>
              <a:off x="2692633" y="588382"/>
              <a:ext cx="0" cy="9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40"/>
            <p:cNvSpPr/>
            <p:nvPr/>
          </p:nvSpPr>
          <p:spPr>
            <a:xfrm>
              <a:off x="2688713" y="58544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0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40"/>
            <p:cNvSpPr/>
            <p:nvPr/>
          </p:nvSpPr>
          <p:spPr>
            <a:xfrm>
              <a:off x="2670428" y="36997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lnTo>
                    <a:pt x="1" y="35"/>
                  </a:lnTo>
                  <a:lnTo>
                    <a:pt x="1" y="70"/>
                  </a:lnTo>
                  <a:cubicBezTo>
                    <a:pt x="1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40"/>
            <p:cNvSpPr/>
            <p:nvPr/>
          </p:nvSpPr>
          <p:spPr>
            <a:xfrm>
              <a:off x="2670758" y="36997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40"/>
            <p:cNvSpPr/>
            <p:nvPr/>
          </p:nvSpPr>
          <p:spPr>
            <a:xfrm>
              <a:off x="2671079" y="36965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40"/>
            <p:cNvSpPr/>
            <p:nvPr/>
          </p:nvSpPr>
          <p:spPr>
            <a:xfrm>
              <a:off x="2669776" y="3817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0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40"/>
            <p:cNvSpPr/>
            <p:nvPr/>
          </p:nvSpPr>
          <p:spPr>
            <a:xfrm>
              <a:off x="2658678" y="522437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1"/>
                  </a:moveTo>
                  <a:cubicBezTo>
                    <a:pt x="35" y="35"/>
                    <a:pt x="0" y="35"/>
                    <a:pt x="0" y="70"/>
                  </a:cubicBezTo>
                  <a:cubicBezTo>
                    <a:pt x="0" y="139"/>
                    <a:pt x="69" y="104"/>
                    <a:pt x="69" y="139"/>
                  </a:cubicBezTo>
                  <a:cubicBezTo>
                    <a:pt x="69" y="70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40"/>
            <p:cNvSpPr/>
            <p:nvPr/>
          </p:nvSpPr>
          <p:spPr>
            <a:xfrm>
              <a:off x="2672713" y="52308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40"/>
            <p:cNvSpPr/>
            <p:nvPr/>
          </p:nvSpPr>
          <p:spPr>
            <a:xfrm>
              <a:off x="2672496" y="522947"/>
              <a:ext cx="227" cy="151"/>
            </a:xfrm>
            <a:custGeom>
              <a:avLst/>
              <a:gdLst/>
              <a:ahLst/>
              <a:cxnLst/>
              <a:rect l="l" t="t" r="r" b="b"/>
              <a:pathLst>
                <a:path w="24" h="16" extrusionOk="0">
                  <a:moveTo>
                    <a:pt x="16" y="0"/>
                  </a:moveTo>
                  <a:cubicBezTo>
                    <a:pt x="8" y="0"/>
                    <a:pt x="0" y="16"/>
                    <a:pt x="24" y="16"/>
                  </a:cubicBezTo>
                  <a:cubicBezTo>
                    <a:pt x="24" y="4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40"/>
            <p:cNvSpPr/>
            <p:nvPr/>
          </p:nvSpPr>
          <p:spPr>
            <a:xfrm>
              <a:off x="2655089" y="51819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40"/>
            <p:cNvSpPr/>
            <p:nvPr/>
          </p:nvSpPr>
          <p:spPr>
            <a:xfrm>
              <a:off x="2667490" y="53158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40"/>
            <p:cNvSpPr/>
            <p:nvPr/>
          </p:nvSpPr>
          <p:spPr>
            <a:xfrm>
              <a:off x="2669776" y="5335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40"/>
            <p:cNvSpPr/>
            <p:nvPr/>
          </p:nvSpPr>
          <p:spPr>
            <a:xfrm>
              <a:off x="2669776" y="533535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0" y="1"/>
                  </a:moveTo>
                  <a:cubicBezTo>
                    <a:pt x="35" y="70"/>
                    <a:pt x="70" y="105"/>
                    <a:pt x="139" y="105"/>
                  </a:cubicBezTo>
                  <a:cubicBezTo>
                    <a:pt x="104" y="35"/>
                    <a:pt x="7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40"/>
            <p:cNvSpPr/>
            <p:nvPr/>
          </p:nvSpPr>
          <p:spPr>
            <a:xfrm>
              <a:off x="2674017" y="53941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5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40"/>
            <p:cNvSpPr/>
            <p:nvPr/>
          </p:nvSpPr>
          <p:spPr>
            <a:xfrm>
              <a:off x="2659651" y="523740"/>
              <a:ext cx="992" cy="9"/>
            </a:xfrm>
            <a:custGeom>
              <a:avLst/>
              <a:gdLst/>
              <a:ahLst/>
              <a:cxnLst/>
              <a:rect l="l" t="t" r="r" b="b"/>
              <a:pathLst>
                <a:path w="105" h="1" extrusionOk="0">
                  <a:moveTo>
                    <a:pt x="105" y="1"/>
                  </a:moveTo>
                  <a:lnTo>
                    <a:pt x="1" y="1"/>
                  </a:lnTo>
                  <a:lnTo>
                    <a:pt x="105" y="1"/>
                  </a:ln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40"/>
            <p:cNvSpPr/>
            <p:nvPr/>
          </p:nvSpPr>
          <p:spPr>
            <a:xfrm>
              <a:off x="2660633" y="523740"/>
              <a:ext cx="1965" cy="1974"/>
            </a:xfrm>
            <a:custGeom>
              <a:avLst/>
              <a:gdLst/>
              <a:ahLst/>
              <a:cxnLst/>
              <a:rect l="l" t="t" r="r" b="b"/>
              <a:pathLst>
                <a:path w="208" h="209" extrusionOk="0">
                  <a:moveTo>
                    <a:pt x="35" y="1"/>
                  </a:moveTo>
                  <a:cubicBezTo>
                    <a:pt x="1" y="35"/>
                    <a:pt x="1" y="105"/>
                    <a:pt x="35" y="105"/>
                  </a:cubicBezTo>
                  <a:cubicBezTo>
                    <a:pt x="70" y="174"/>
                    <a:pt x="139" y="174"/>
                    <a:pt x="208" y="208"/>
                  </a:cubicBezTo>
                  <a:cubicBezTo>
                    <a:pt x="173" y="139"/>
                    <a:pt x="104" y="139"/>
                    <a:pt x="70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40"/>
            <p:cNvSpPr/>
            <p:nvPr/>
          </p:nvSpPr>
          <p:spPr>
            <a:xfrm>
              <a:off x="2662919" y="5273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cubicBezTo>
                    <a:pt x="1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40"/>
            <p:cNvSpPr/>
            <p:nvPr/>
          </p:nvSpPr>
          <p:spPr>
            <a:xfrm>
              <a:off x="2662598" y="527339"/>
              <a:ext cx="0" cy="331"/>
            </a:xfrm>
            <a:custGeom>
              <a:avLst/>
              <a:gdLst/>
              <a:ahLst/>
              <a:cxnLst/>
              <a:rect l="l" t="t" r="r" b="b"/>
              <a:pathLst>
                <a:path h="35" extrusionOk="0">
                  <a:moveTo>
                    <a:pt x="0" y="0"/>
                  </a:move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40"/>
            <p:cNvSpPr/>
            <p:nvPr/>
          </p:nvSpPr>
          <p:spPr>
            <a:xfrm>
              <a:off x="2662598" y="527008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0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70"/>
                    <a:pt x="35" y="70"/>
                  </a:cubicBezTo>
                  <a:lnTo>
                    <a:pt x="35" y="35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40"/>
            <p:cNvSpPr/>
            <p:nvPr/>
          </p:nvSpPr>
          <p:spPr>
            <a:xfrm>
              <a:off x="2671079" y="48652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40"/>
            <p:cNvSpPr/>
            <p:nvPr/>
          </p:nvSpPr>
          <p:spPr>
            <a:xfrm>
              <a:off x="2670758" y="48685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40"/>
            <p:cNvSpPr/>
            <p:nvPr/>
          </p:nvSpPr>
          <p:spPr>
            <a:xfrm>
              <a:off x="2652142" y="3911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40"/>
            <p:cNvSpPr/>
            <p:nvPr/>
          </p:nvSpPr>
          <p:spPr>
            <a:xfrm>
              <a:off x="2644634" y="540723"/>
              <a:ext cx="1322" cy="331"/>
            </a:xfrm>
            <a:custGeom>
              <a:avLst/>
              <a:gdLst/>
              <a:ahLst/>
              <a:cxnLst/>
              <a:rect l="l" t="t" r="r" b="b"/>
              <a:pathLst>
                <a:path w="140" h="35" extrusionOk="0">
                  <a:moveTo>
                    <a:pt x="1" y="0"/>
                  </a:moveTo>
                  <a:lnTo>
                    <a:pt x="1" y="35"/>
                  </a:lnTo>
                  <a:lnTo>
                    <a:pt x="139" y="35"/>
                  </a:lnTo>
                  <a:cubicBezTo>
                    <a:pt x="105" y="35"/>
                    <a:pt x="35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40"/>
            <p:cNvSpPr/>
            <p:nvPr/>
          </p:nvSpPr>
          <p:spPr>
            <a:xfrm>
              <a:off x="2645946" y="5410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40"/>
            <p:cNvSpPr/>
            <p:nvPr/>
          </p:nvSpPr>
          <p:spPr>
            <a:xfrm>
              <a:off x="2645616" y="54104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35"/>
                    <a:pt x="1" y="105"/>
                    <a:pt x="70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40"/>
            <p:cNvSpPr/>
            <p:nvPr/>
          </p:nvSpPr>
          <p:spPr>
            <a:xfrm>
              <a:off x="2646268" y="54202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40"/>
            <p:cNvSpPr/>
            <p:nvPr/>
          </p:nvSpPr>
          <p:spPr>
            <a:xfrm>
              <a:off x="2733114" y="6579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40"/>
            <p:cNvSpPr/>
            <p:nvPr/>
          </p:nvSpPr>
          <p:spPr>
            <a:xfrm>
              <a:off x="2744212" y="348432"/>
              <a:ext cx="1643" cy="878"/>
            </a:xfrm>
            <a:custGeom>
              <a:avLst/>
              <a:gdLst/>
              <a:ahLst/>
              <a:cxnLst/>
              <a:rect l="l" t="t" r="r" b="b"/>
              <a:pathLst>
                <a:path w="174" h="93" extrusionOk="0">
                  <a:moveTo>
                    <a:pt x="139" y="0"/>
                  </a:moveTo>
                  <a:lnTo>
                    <a:pt x="35" y="35"/>
                  </a:lnTo>
                  <a:lnTo>
                    <a:pt x="0" y="35"/>
                  </a:lnTo>
                  <a:cubicBezTo>
                    <a:pt x="0" y="70"/>
                    <a:pt x="35" y="70"/>
                    <a:pt x="35" y="70"/>
                  </a:cubicBezTo>
                  <a:cubicBezTo>
                    <a:pt x="64" y="84"/>
                    <a:pt x="86" y="92"/>
                    <a:pt x="105" y="92"/>
                  </a:cubicBezTo>
                  <a:cubicBezTo>
                    <a:pt x="133" y="92"/>
                    <a:pt x="153" y="75"/>
                    <a:pt x="173" y="35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40"/>
            <p:cNvSpPr/>
            <p:nvPr/>
          </p:nvSpPr>
          <p:spPr>
            <a:xfrm>
              <a:off x="2744212" y="34875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40"/>
            <p:cNvSpPr/>
            <p:nvPr/>
          </p:nvSpPr>
          <p:spPr>
            <a:xfrm>
              <a:off x="2742247" y="339695"/>
              <a:ext cx="671" cy="501"/>
            </a:xfrm>
            <a:custGeom>
              <a:avLst/>
              <a:gdLst/>
              <a:ahLst/>
              <a:cxnLst/>
              <a:rect l="l" t="t" r="r" b="b"/>
              <a:pathLst>
                <a:path w="71" h="53" extrusionOk="0">
                  <a:moveTo>
                    <a:pt x="35" y="1"/>
                  </a:moveTo>
                  <a:cubicBezTo>
                    <a:pt x="27" y="1"/>
                    <a:pt x="18" y="9"/>
                    <a:pt x="1" y="27"/>
                  </a:cubicBezTo>
                  <a:cubicBezTo>
                    <a:pt x="1" y="44"/>
                    <a:pt x="10" y="53"/>
                    <a:pt x="23" y="53"/>
                  </a:cubicBezTo>
                  <a:cubicBezTo>
                    <a:pt x="35" y="53"/>
                    <a:pt x="53" y="44"/>
                    <a:pt x="70" y="27"/>
                  </a:cubicBezTo>
                  <a:cubicBezTo>
                    <a:pt x="53" y="9"/>
                    <a:pt x="44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40"/>
            <p:cNvSpPr/>
            <p:nvPr/>
          </p:nvSpPr>
          <p:spPr>
            <a:xfrm>
              <a:off x="2753676" y="38042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40"/>
            <p:cNvSpPr/>
            <p:nvPr/>
          </p:nvSpPr>
          <p:spPr>
            <a:xfrm>
              <a:off x="2743881" y="34875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40"/>
            <p:cNvSpPr/>
            <p:nvPr/>
          </p:nvSpPr>
          <p:spPr>
            <a:xfrm>
              <a:off x="2743560" y="35006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40"/>
            <p:cNvSpPr/>
            <p:nvPr/>
          </p:nvSpPr>
          <p:spPr>
            <a:xfrm>
              <a:off x="2743560" y="34908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1"/>
                  </a:moveTo>
                  <a:cubicBezTo>
                    <a:pt x="35" y="35"/>
                    <a:pt x="35" y="70"/>
                    <a:pt x="0" y="104"/>
                  </a:cubicBezTo>
                  <a:cubicBezTo>
                    <a:pt x="69" y="70"/>
                    <a:pt x="69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40"/>
            <p:cNvSpPr/>
            <p:nvPr/>
          </p:nvSpPr>
          <p:spPr>
            <a:xfrm>
              <a:off x="2763801" y="44996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40"/>
            <p:cNvSpPr/>
            <p:nvPr/>
          </p:nvSpPr>
          <p:spPr>
            <a:xfrm>
              <a:off x="2760533" y="443108"/>
              <a:ext cx="4911" cy="15027"/>
            </a:xfrm>
            <a:custGeom>
              <a:avLst/>
              <a:gdLst/>
              <a:ahLst/>
              <a:cxnLst/>
              <a:rect l="l" t="t" r="r" b="b"/>
              <a:pathLst>
                <a:path w="520" h="1591" extrusionOk="0">
                  <a:moveTo>
                    <a:pt x="519" y="0"/>
                  </a:moveTo>
                  <a:cubicBezTo>
                    <a:pt x="277" y="381"/>
                    <a:pt x="70" y="761"/>
                    <a:pt x="70" y="1210"/>
                  </a:cubicBezTo>
                  <a:cubicBezTo>
                    <a:pt x="70" y="1348"/>
                    <a:pt x="1" y="1487"/>
                    <a:pt x="208" y="1590"/>
                  </a:cubicBezTo>
                  <a:cubicBezTo>
                    <a:pt x="173" y="1279"/>
                    <a:pt x="139" y="968"/>
                    <a:pt x="346" y="761"/>
                  </a:cubicBezTo>
                  <a:cubicBezTo>
                    <a:pt x="312" y="484"/>
                    <a:pt x="519" y="277"/>
                    <a:pt x="5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40"/>
            <p:cNvSpPr/>
            <p:nvPr/>
          </p:nvSpPr>
          <p:spPr>
            <a:xfrm>
              <a:off x="2765756" y="44277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40"/>
            <p:cNvSpPr/>
            <p:nvPr/>
          </p:nvSpPr>
          <p:spPr>
            <a:xfrm>
              <a:off x="2760533" y="426457"/>
              <a:ext cx="3599" cy="8501"/>
            </a:xfrm>
            <a:custGeom>
              <a:avLst/>
              <a:gdLst/>
              <a:ahLst/>
              <a:cxnLst/>
              <a:rect l="l" t="t" r="r" b="b"/>
              <a:pathLst>
                <a:path w="381" h="900" extrusionOk="0">
                  <a:moveTo>
                    <a:pt x="381" y="0"/>
                  </a:moveTo>
                  <a:lnTo>
                    <a:pt x="381" y="0"/>
                  </a:lnTo>
                  <a:cubicBezTo>
                    <a:pt x="208" y="277"/>
                    <a:pt x="35" y="554"/>
                    <a:pt x="1" y="899"/>
                  </a:cubicBezTo>
                  <a:cubicBezTo>
                    <a:pt x="173" y="623"/>
                    <a:pt x="381" y="346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40"/>
            <p:cNvSpPr/>
            <p:nvPr/>
          </p:nvSpPr>
          <p:spPr>
            <a:xfrm>
              <a:off x="2760202" y="517866"/>
              <a:ext cx="671" cy="340"/>
            </a:xfrm>
            <a:custGeom>
              <a:avLst/>
              <a:gdLst/>
              <a:ahLst/>
              <a:cxnLst/>
              <a:rect l="l" t="t" r="r" b="b"/>
              <a:pathLst>
                <a:path w="71" h="36" extrusionOk="0">
                  <a:moveTo>
                    <a:pt x="36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70" y="35"/>
                  </a:lnTo>
                  <a:cubicBezTo>
                    <a:pt x="70" y="1"/>
                    <a:pt x="7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40"/>
            <p:cNvSpPr/>
            <p:nvPr/>
          </p:nvSpPr>
          <p:spPr>
            <a:xfrm>
              <a:off x="2759881" y="518517"/>
              <a:ext cx="1643" cy="2626"/>
            </a:xfrm>
            <a:custGeom>
              <a:avLst/>
              <a:gdLst/>
              <a:ahLst/>
              <a:cxnLst/>
              <a:rect l="l" t="t" r="r" b="b"/>
              <a:pathLst>
                <a:path w="174" h="278" extrusionOk="0">
                  <a:moveTo>
                    <a:pt x="70" y="1"/>
                  </a:moveTo>
                  <a:cubicBezTo>
                    <a:pt x="70" y="70"/>
                    <a:pt x="0" y="174"/>
                    <a:pt x="35" y="277"/>
                  </a:cubicBezTo>
                  <a:cubicBezTo>
                    <a:pt x="173" y="174"/>
                    <a:pt x="139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40"/>
            <p:cNvSpPr/>
            <p:nvPr/>
          </p:nvSpPr>
          <p:spPr>
            <a:xfrm>
              <a:off x="2760202" y="52113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40"/>
            <p:cNvSpPr/>
            <p:nvPr/>
          </p:nvSpPr>
          <p:spPr>
            <a:xfrm>
              <a:off x="2760202" y="51819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6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40"/>
            <p:cNvSpPr/>
            <p:nvPr/>
          </p:nvSpPr>
          <p:spPr>
            <a:xfrm>
              <a:off x="2765435" y="442126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1"/>
                  </a:moveTo>
                  <a:cubicBezTo>
                    <a:pt x="0" y="35"/>
                    <a:pt x="0" y="35"/>
                    <a:pt x="35" y="70"/>
                  </a:cubicBezTo>
                  <a:cubicBezTo>
                    <a:pt x="35" y="70"/>
                    <a:pt x="35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40"/>
            <p:cNvSpPr/>
            <p:nvPr/>
          </p:nvSpPr>
          <p:spPr>
            <a:xfrm>
              <a:off x="2766738" y="439434"/>
              <a:ext cx="661" cy="416"/>
            </a:xfrm>
            <a:custGeom>
              <a:avLst/>
              <a:gdLst/>
              <a:ahLst/>
              <a:cxnLst/>
              <a:rect l="l" t="t" r="r" b="b"/>
              <a:pathLst>
                <a:path w="70" h="44" extrusionOk="0">
                  <a:moveTo>
                    <a:pt x="35" y="0"/>
                  </a:moveTo>
                  <a:cubicBezTo>
                    <a:pt x="18" y="0"/>
                    <a:pt x="0" y="9"/>
                    <a:pt x="0" y="44"/>
                  </a:cubicBezTo>
                  <a:lnTo>
                    <a:pt x="69" y="9"/>
                  </a:lnTo>
                  <a:cubicBezTo>
                    <a:pt x="69" y="9"/>
                    <a:pt x="52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40"/>
            <p:cNvSpPr/>
            <p:nvPr/>
          </p:nvSpPr>
          <p:spPr>
            <a:xfrm>
              <a:off x="2767059" y="438858"/>
              <a:ext cx="340" cy="671"/>
            </a:xfrm>
            <a:custGeom>
              <a:avLst/>
              <a:gdLst/>
              <a:ahLst/>
              <a:cxnLst/>
              <a:rect l="l" t="t" r="r" b="b"/>
              <a:pathLst>
                <a:path w="36" h="71" extrusionOk="0">
                  <a:moveTo>
                    <a:pt x="35" y="1"/>
                  </a:moveTo>
                  <a:cubicBezTo>
                    <a:pt x="35" y="1"/>
                    <a:pt x="1" y="36"/>
                    <a:pt x="1" y="36"/>
                  </a:cubicBezTo>
                  <a:cubicBezTo>
                    <a:pt x="1" y="36"/>
                    <a:pt x="35" y="36"/>
                    <a:pt x="35" y="7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40"/>
            <p:cNvSpPr/>
            <p:nvPr/>
          </p:nvSpPr>
          <p:spPr>
            <a:xfrm>
              <a:off x="2767390" y="4395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40"/>
            <p:cNvSpPr/>
            <p:nvPr/>
          </p:nvSpPr>
          <p:spPr>
            <a:xfrm>
              <a:off x="2771631" y="456577"/>
              <a:ext cx="340" cy="576"/>
            </a:xfrm>
            <a:custGeom>
              <a:avLst/>
              <a:gdLst/>
              <a:ahLst/>
              <a:cxnLst/>
              <a:rect l="l" t="t" r="r" b="b"/>
              <a:pathLst>
                <a:path w="36" h="61" extrusionOk="0">
                  <a:moveTo>
                    <a:pt x="18" y="0"/>
                  </a:moveTo>
                  <a:cubicBezTo>
                    <a:pt x="9" y="0"/>
                    <a:pt x="1" y="9"/>
                    <a:pt x="1" y="26"/>
                  </a:cubicBezTo>
                  <a:cubicBezTo>
                    <a:pt x="1" y="26"/>
                    <a:pt x="1" y="61"/>
                    <a:pt x="35" y="61"/>
                  </a:cubicBezTo>
                  <a:cubicBezTo>
                    <a:pt x="35" y="61"/>
                    <a:pt x="35" y="61"/>
                    <a:pt x="35" y="26"/>
                  </a:cubicBezTo>
                  <a:cubicBezTo>
                    <a:pt x="35" y="9"/>
                    <a:pt x="27" y="0"/>
                    <a:pt x="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40"/>
            <p:cNvSpPr/>
            <p:nvPr/>
          </p:nvSpPr>
          <p:spPr>
            <a:xfrm>
              <a:off x="2764774" y="4502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40"/>
            <p:cNvSpPr/>
            <p:nvPr/>
          </p:nvSpPr>
          <p:spPr>
            <a:xfrm>
              <a:off x="2773595" y="483590"/>
              <a:ext cx="548" cy="302"/>
            </a:xfrm>
            <a:custGeom>
              <a:avLst/>
              <a:gdLst/>
              <a:ahLst/>
              <a:cxnLst/>
              <a:rect l="l" t="t" r="r" b="b"/>
              <a:pathLst>
                <a:path w="58" h="32" extrusionOk="0">
                  <a:moveTo>
                    <a:pt x="0" y="0"/>
                  </a:moveTo>
                  <a:cubicBezTo>
                    <a:pt x="0" y="23"/>
                    <a:pt x="8" y="31"/>
                    <a:pt x="17" y="31"/>
                  </a:cubicBezTo>
                  <a:cubicBezTo>
                    <a:pt x="35" y="31"/>
                    <a:pt x="58" y="0"/>
                    <a:pt x="35" y="0"/>
                  </a:cubicBezTo>
                  <a:lnTo>
                    <a:pt x="35" y="0"/>
                  </a:ln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40"/>
            <p:cNvSpPr/>
            <p:nvPr/>
          </p:nvSpPr>
          <p:spPr>
            <a:xfrm>
              <a:off x="2784693" y="4910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40"/>
            <p:cNvSpPr/>
            <p:nvPr/>
          </p:nvSpPr>
          <p:spPr>
            <a:xfrm>
              <a:off x="2735400" y="521219"/>
              <a:ext cx="14366" cy="24085"/>
            </a:xfrm>
            <a:custGeom>
              <a:avLst/>
              <a:gdLst/>
              <a:ahLst/>
              <a:cxnLst/>
              <a:rect l="l" t="t" r="r" b="b"/>
              <a:pathLst>
                <a:path w="1521" h="2550" extrusionOk="0">
                  <a:moveTo>
                    <a:pt x="222" y="1"/>
                  </a:moveTo>
                  <a:cubicBezTo>
                    <a:pt x="201" y="1"/>
                    <a:pt x="174" y="8"/>
                    <a:pt x="138" y="26"/>
                  </a:cubicBezTo>
                  <a:cubicBezTo>
                    <a:pt x="0" y="60"/>
                    <a:pt x="173" y="233"/>
                    <a:pt x="207" y="372"/>
                  </a:cubicBezTo>
                  <a:cubicBezTo>
                    <a:pt x="207" y="406"/>
                    <a:pt x="242" y="475"/>
                    <a:pt x="242" y="510"/>
                  </a:cubicBezTo>
                  <a:cubicBezTo>
                    <a:pt x="553" y="890"/>
                    <a:pt x="760" y="1374"/>
                    <a:pt x="1002" y="1823"/>
                  </a:cubicBezTo>
                  <a:cubicBezTo>
                    <a:pt x="1141" y="2065"/>
                    <a:pt x="1314" y="2342"/>
                    <a:pt x="1521" y="2549"/>
                  </a:cubicBezTo>
                  <a:cubicBezTo>
                    <a:pt x="1314" y="2169"/>
                    <a:pt x="1141" y="1754"/>
                    <a:pt x="968" y="1374"/>
                  </a:cubicBezTo>
                  <a:cubicBezTo>
                    <a:pt x="795" y="994"/>
                    <a:pt x="553" y="648"/>
                    <a:pt x="346" y="268"/>
                  </a:cubicBezTo>
                  <a:cubicBezTo>
                    <a:pt x="288" y="182"/>
                    <a:pt x="326" y="1"/>
                    <a:pt x="2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40"/>
            <p:cNvSpPr/>
            <p:nvPr/>
          </p:nvSpPr>
          <p:spPr>
            <a:xfrm>
              <a:off x="2724944" y="494565"/>
              <a:ext cx="9152" cy="15801"/>
            </a:xfrm>
            <a:custGeom>
              <a:avLst/>
              <a:gdLst/>
              <a:ahLst/>
              <a:cxnLst/>
              <a:rect l="l" t="t" r="r" b="b"/>
              <a:pathLst>
                <a:path w="969" h="1673" extrusionOk="0">
                  <a:moveTo>
                    <a:pt x="119" y="0"/>
                  </a:moveTo>
                  <a:cubicBezTo>
                    <a:pt x="105" y="0"/>
                    <a:pt x="89" y="4"/>
                    <a:pt x="70" y="14"/>
                  </a:cubicBezTo>
                  <a:cubicBezTo>
                    <a:pt x="1" y="48"/>
                    <a:pt x="1" y="117"/>
                    <a:pt x="36" y="186"/>
                  </a:cubicBezTo>
                  <a:cubicBezTo>
                    <a:pt x="312" y="670"/>
                    <a:pt x="623" y="1189"/>
                    <a:pt x="900" y="1673"/>
                  </a:cubicBezTo>
                  <a:lnTo>
                    <a:pt x="969" y="1638"/>
                  </a:lnTo>
                  <a:cubicBezTo>
                    <a:pt x="727" y="1120"/>
                    <a:pt x="485" y="601"/>
                    <a:pt x="208" y="83"/>
                  </a:cubicBezTo>
                  <a:cubicBezTo>
                    <a:pt x="183" y="32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40"/>
            <p:cNvSpPr/>
            <p:nvPr/>
          </p:nvSpPr>
          <p:spPr>
            <a:xfrm>
              <a:off x="2958046" y="482938"/>
              <a:ext cx="1965" cy="1965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173" y="0"/>
                  </a:moveTo>
                  <a:lnTo>
                    <a:pt x="173" y="0"/>
                  </a:lnTo>
                  <a:cubicBezTo>
                    <a:pt x="70" y="69"/>
                    <a:pt x="0" y="104"/>
                    <a:pt x="35" y="208"/>
                  </a:cubicBezTo>
                  <a:cubicBezTo>
                    <a:pt x="139" y="173"/>
                    <a:pt x="208" y="139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40"/>
            <p:cNvSpPr/>
            <p:nvPr/>
          </p:nvSpPr>
          <p:spPr>
            <a:xfrm>
              <a:off x="2958377" y="4848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40"/>
            <p:cNvSpPr/>
            <p:nvPr/>
          </p:nvSpPr>
          <p:spPr>
            <a:xfrm>
              <a:off x="2952171" y="475750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35"/>
                    <a:pt x="0" y="105"/>
                    <a:pt x="35" y="174"/>
                  </a:cubicBezTo>
                  <a:cubicBezTo>
                    <a:pt x="69" y="105"/>
                    <a:pt x="69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40"/>
            <p:cNvSpPr/>
            <p:nvPr/>
          </p:nvSpPr>
          <p:spPr>
            <a:xfrm>
              <a:off x="2952492" y="4773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lnTo>
                    <a:pt x="1" y="35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40"/>
            <p:cNvSpPr/>
            <p:nvPr/>
          </p:nvSpPr>
          <p:spPr>
            <a:xfrm>
              <a:off x="2952492" y="4773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40"/>
            <p:cNvSpPr/>
            <p:nvPr/>
          </p:nvSpPr>
          <p:spPr>
            <a:xfrm>
              <a:off x="2952492" y="47738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40"/>
            <p:cNvSpPr/>
            <p:nvPr/>
          </p:nvSpPr>
          <p:spPr>
            <a:xfrm>
              <a:off x="2957715" y="48032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40"/>
            <p:cNvSpPr/>
            <p:nvPr/>
          </p:nvSpPr>
          <p:spPr>
            <a:xfrm>
              <a:off x="2956412" y="480652"/>
              <a:ext cx="1313" cy="331"/>
            </a:xfrm>
            <a:custGeom>
              <a:avLst/>
              <a:gdLst/>
              <a:ahLst/>
              <a:cxnLst/>
              <a:rect l="l" t="t" r="r" b="b"/>
              <a:pathLst>
                <a:path w="139" h="35" extrusionOk="0">
                  <a:moveTo>
                    <a:pt x="139" y="0"/>
                  </a:moveTo>
                  <a:cubicBezTo>
                    <a:pt x="70" y="0"/>
                    <a:pt x="35" y="0"/>
                    <a:pt x="1" y="35"/>
                  </a:cubicBezTo>
                  <a:cubicBezTo>
                    <a:pt x="70" y="35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40"/>
            <p:cNvSpPr/>
            <p:nvPr/>
          </p:nvSpPr>
          <p:spPr>
            <a:xfrm>
              <a:off x="2875780" y="37226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40"/>
            <p:cNvSpPr/>
            <p:nvPr/>
          </p:nvSpPr>
          <p:spPr>
            <a:xfrm>
              <a:off x="2874798" y="37487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40"/>
            <p:cNvSpPr/>
            <p:nvPr/>
          </p:nvSpPr>
          <p:spPr>
            <a:xfrm>
              <a:off x="2874798" y="374547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cubicBezTo>
                    <a:pt x="35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40"/>
            <p:cNvSpPr/>
            <p:nvPr/>
          </p:nvSpPr>
          <p:spPr>
            <a:xfrm>
              <a:off x="2744864" y="396375"/>
              <a:ext cx="1643" cy="1039"/>
            </a:xfrm>
            <a:custGeom>
              <a:avLst/>
              <a:gdLst/>
              <a:ahLst/>
              <a:cxnLst/>
              <a:rect l="l" t="t" r="r" b="b"/>
              <a:pathLst>
                <a:path w="174" h="110" extrusionOk="0">
                  <a:moveTo>
                    <a:pt x="47" y="0"/>
                  </a:moveTo>
                  <a:cubicBezTo>
                    <a:pt x="30" y="0"/>
                    <a:pt x="15" y="11"/>
                    <a:pt x="0" y="40"/>
                  </a:cubicBezTo>
                  <a:cubicBezTo>
                    <a:pt x="0" y="40"/>
                    <a:pt x="35" y="109"/>
                    <a:pt x="70" y="109"/>
                  </a:cubicBezTo>
                  <a:lnTo>
                    <a:pt x="173" y="109"/>
                  </a:lnTo>
                  <a:cubicBezTo>
                    <a:pt x="173" y="75"/>
                    <a:pt x="173" y="40"/>
                    <a:pt x="139" y="40"/>
                  </a:cubicBezTo>
                  <a:cubicBezTo>
                    <a:pt x="99" y="20"/>
                    <a:pt x="70" y="0"/>
                    <a:pt x="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40"/>
            <p:cNvSpPr/>
            <p:nvPr/>
          </p:nvSpPr>
          <p:spPr>
            <a:xfrm>
              <a:off x="2746498" y="39740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40"/>
            <p:cNvSpPr/>
            <p:nvPr/>
          </p:nvSpPr>
          <p:spPr>
            <a:xfrm>
              <a:off x="2746498" y="397404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0" y="0"/>
                  </a:moveTo>
                  <a:cubicBezTo>
                    <a:pt x="35" y="69"/>
                    <a:pt x="69" y="69"/>
                    <a:pt x="104" y="69"/>
                  </a:cubicBezTo>
                  <a:cubicBezTo>
                    <a:pt x="139" y="69"/>
                    <a:pt x="139" y="35"/>
                    <a:pt x="139" y="35"/>
                  </a:cubicBezTo>
                  <a:cubicBezTo>
                    <a:pt x="104" y="0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40"/>
            <p:cNvSpPr/>
            <p:nvPr/>
          </p:nvSpPr>
          <p:spPr>
            <a:xfrm>
              <a:off x="2737355" y="409560"/>
              <a:ext cx="661" cy="718"/>
            </a:xfrm>
            <a:custGeom>
              <a:avLst/>
              <a:gdLst/>
              <a:ahLst/>
              <a:cxnLst/>
              <a:rect l="l" t="t" r="r" b="b"/>
              <a:pathLst>
                <a:path w="70" h="76" extrusionOk="0">
                  <a:moveTo>
                    <a:pt x="35" y="1"/>
                  </a:moveTo>
                  <a:cubicBezTo>
                    <a:pt x="26" y="1"/>
                    <a:pt x="18" y="9"/>
                    <a:pt x="0" y="27"/>
                  </a:cubicBezTo>
                  <a:cubicBezTo>
                    <a:pt x="0" y="51"/>
                    <a:pt x="18" y="76"/>
                    <a:pt x="40" y="76"/>
                  </a:cubicBezTo>
                  <a:cubicBezTo>
                    <a:pt x="49" y="76"/>
                    <a:pt x="59" y="71"/>
                    <a:pt x="70" y="61"/>
                  </a:cubicBezTo>
                  <a:cubicBezTo>
                    <a:pt x="70" y="61"/>
                    <a:pt x="70" y="27"/>
                    <a:pt x="70" y="27"/>
                  </a:cubicBezTo>
                  <a:cubicBezTo>
                    <a:pt x="52" y="9"/>
                    <a:pt x="44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40"/>
            <p:cNvSpPr/>
            <p:nvPr/>
          </p:nvSpPr>
          <p:spPr>
            <a:xfrm>
              <a:off x="2737355" y="4098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40"/>
            <p:cNvSpPr/>
            <p:nvPr/>
          </p:nvSpPr>
          <p:spPr>
            <a:xfrm>
              <a:off x="2736703" y="408171"/>
              <a:ext cx="982" cy="1643"/>
            </a:xfrm>
            <a:custGeom>
              <a:avLst/>
              <a:gdLst/>
              <a:ahLst/>
              <a:cxnLst/>
              <a:rect l="l" t="t" r="r" b="b"/>
              <a:pathLst>
                <a:path w="104" h="174" extrusionOk="0">
                  <a:moveTo>
                    <a:pt x="35" y="1"/>
                  </a:moveTo>
                  <a:cubicBezTo>
                    <a:pt x="0" y="70"/>
                    <a:pt x="35" y="105"/>
                    <a:pt x="69" y="174"/>
                  </a:cubicBezTo>
                  <a:cubicBezTo>
                    <a:pt x="104" y="105"/>
                    <a:pt x="104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40"/>
            <p:cNvSpPr/>
            <p:nvPr/>
          </p:nvSpPr>
          <p:spPr>
            <a:xfrm>
              <a:off x="2741596" y="394467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70" y="0"/>
                  </a:moveTo>
                  <a:cubicBezTo>
                    <a:pt x="70" y="35"/>
                    <a:pt x="1" y="138"/>
                    <a:pt x="139" y="138"/>
                  </a:cubicBezTo>
                  <a:lnTo>
                    <a:pt x="139" y="104"/>
                  </a:lnTo>
                  <a:lnTo>
                    <a:pt x="104" y="10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40"/>
            <p:cNvSpPr/>
            <p:nvPr/>
          </p:nvSpPr>
          <p:spPr>
            <a:xfrm>
              <a:off x="2905485" y="292281"/>
              <a:ext cx="12741" cy="22989"/>
            </a:xfrm>
            <a:custGeom>
              <a:avLst/>
              <a:gdLst/>
              <a:ahLst/>
              <a:cxnLst/>
              <a:rect l="l" t="t" r="r" b="b"/>
              <a:pathLst>
                <a:path w="1349" h="2434" extrusionOk="0">
                  <a:moveTo>
                    <a:pt x="1279" y="0"/>
                  </a:moveTo>
                  <a:cubicBezTo>
                    <a:pt x="1176" y="0"/>
                    <a:pt x="1141" y="69"/>
                    <a:pt x="1107" y="138"/>
                  </a:cubicBezTo>
                  <a:cubicBezTo>
                    <a:pt x="899" y="484"/>
                    <a:pt x="726" y="795"/>
                    <a:pt x="554" y="1141"/>
                  </a:cubicBezTo>
                  <a:cubicBezTo>
                    <a:pt x="381" y="1521"/>
                    <a:pt x="208" y="1901"/>
                    <a:pt x="35" y="2282"/>
                  </a:cubicBezTo>
                  <a:cubicBezTo>
                    <a:pt x="0" y="2316"/>
                    <a:pt x="0" y="2385"/>
                    <a:pt x="70" y="2420"/>
                  </a:cubicBezTo>
                  <a:cubicBezTo>
                    <a:pt x="88" y="2429"/>
                    <a:pt x="104" y="2433"/>
                    <a:pt x="118" y="2433"/>
                  </a:cubicBezTo>
                  <a:cubicBezTo>
                    <a:pt x="157" y="2433"/>
                    <a:pt x="183" y="2401"/>
                    <a:pt x="208" y="2351"/>
                  </a:cubicBezTo>
                  <a:cubicBezTo>
                    <a:pt x="242" y="2316"/>
                    <a:pt x="242" y="2247"/>
                    <a:pt x="277" y="2178"/>
                  </a:cubicBezTo>
                  <a:cubicBezTo>
                    <a:pt x="588" y="1556"/>
                    <a:pt x="865" y="899"/>
                    <a:pt x="1210" y="311"/>
                  </a:cubicBezTo>
                  <a:cubicBezTo>
                    <a:pt x="1279" y="208"/>
                    <a:pt x="1349" y="138"/>
                    <a:pt x="12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40"/>
            <p:cNvSpPr/>
            <p:nvPr/>
          </p:nvSpPr>
          <p:spPr>
            <a:xfrm>
              <a:off x="2919199" y="2596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40"/>
            <p:cNvSpPr/>
            <p:nvPr/>
          </p:nvSpPr>
          <p:spPr>
            <a:xfrm>
              <a:off x="2917234" y="259630"/>
              <a:ext cx="2295" cy="4581"/>
            </a:xfrm>
            <a:custGeom>
              <a:avLst/>
              <a:gdLst/>
              <a:ahLst/>
              <a:cxnLst/>
              <a:rect l="l" t="t" r="r" b="b"/>
              <a:pathLst>
                <a:path w="243" h="485" extrusionOk="0">
                  <a:moveTo>
                    <a:pt x="208" y="1"/>
                  </a:moveTo>
                  <a:lnTo>
                    <a:pt x="208" y="1"/>
                  </a:lnTo>
                  <a:cubicBezTo>
                    <a:pt x="35" y="104"/>
                    <a:pt x="1" y="277"/>
                    <a:pt x="1" y="485"/>
                  </a:cubicBezTo>
                  <a:cubicBezTo>
                    <a:pt x="70" y="312"/>
                    <a:pt x="243" y="208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40"/>
            <p:cNvSpPr/>
            <p:nvPr/>
          </p:nvSpPr>
          <p:spPr>
            <a:xfrm>
              <a:off x="2919199" y="25930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40"/>
            <p:cNvSpPr/>
            <p:nvPr/>
          </p:nvSpPr>
          <p:spPr>
            <a:xfrm>
              <a:off x="2920172" y="25702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40"/>
            <p:cNvSpPr/>
            <p:nvPr/>
          </p:nvSpPr>
          <p:spPr>
            <a:xfrm>
              <a:off x="2919199" y="257344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8" y="1"/>
                  </a:moveTo>
                  <a:cubicBezTo>
                    <a:pt x="104" y="70"/>
                    <a:pt x="35" y="139"/>
                    <a:pt x="0" y="208"/>
                  </a:cubicBezTo>
                  <a:cubicBezTo>
                    <a:pt x="104" y="174"/>
                    <a:pt x="138" y="104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40"/>
            <p:cNvSpPr/>
            <p:nvPr/>
          </p:nvSpPr>
          <p:spPr>
            <a:xfrm>
              <a:off x="2928011" y="26975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6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40"/>
            <p:cNvSpPr/>
            <p:nvPr/>
          </p:nvSpPr>
          <p:spPr>
            <a:xfrm>
              <a:off x="2921806" y="25669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40"/>
            <p:cNvSpPr/>
            <p:nvPr/>
          </p:nvSpPr>
          <p:spPr>
            <a:xfrm>
              <a:off x="2920502" y="256778"/>
              <a:ext cx="1313" cy="397"/>
            </a:xfrm>
            <a:custGeom>
              <a:avLst/>
              <a:gdLst/>
              <a:ahLst/>
              <a:cxnLst/>
              <a:rect l="l" t="t" r="r" b="b"/>
              <a:pathLst>
                <a:path w="139" h="42" extrusionOk="0">
                  <a:moveTo>
                    <a:pt x="57" y="0"/>
                  </a:moveTo>
                  <a:cubicBezTo>
                    <a:pt x="35" y="0"/>
                    <a:pt x="18" y="9"/>
                    <a:pt x="0" y="26"/>
                  </a:cubicBezTo>
                  <a:cubicBezTo>
                    <a:pt x="12" y="38"/>
                    <a:pt x="27" y="42"/>
                    <a:pt x="44" y="42"/>
                  </a:cubicBezTo>
                  <a:cubicBezTo>
                    <a:pt x="77" y="42"/>
                    <a:pt x="116" y="26"/>
                    <a:pt x="139" y="26"/>
                  </a:cubicBezTo>
                  <a:cubicBezTo>
                    <a:pt x="104" y="9"/>
                    <a:pt x="78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40"/>
            <p:cNvSpPr/>
            <p:nvPr/>
          </p:nvSpPr>
          <p:spPr>
            <a:xfrm>
              <a:off x="2698829" y="401976"/>
              <a:ext cx="2295" cy="5554"/>
            </a:xfrm>
            <a:custGeom>
              <a:avLst/>
              <a:gdLst/>
              <a:ahLst/>
              <a:cxnLst/>
              <a:rect l="l" t="t" r="r" b="b"/>
              <a:pathLst>
                <a:path w="243" h="588" extrusionOk="0">
                  <a:moveTo>
                    <a:pt x="174" y="0"/>
                  </a:moveTo>
                  <a:lnTo>
                    <a:pt x="174" y="0"/>
                  </a:lnTo>
                  <a:cubicBezTo>
                    <a:pt x="70" y="173"/>
                    <a:pt x="1" y="346"/>
                    <a:pt x="70" y="588"/>
                  </a:cubicBezTo>
                  <a:cubicBezTo>
                    <a:pt x="139" y="346"/>
                    <a:pt x="243" y="207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40"/>
            <p:cNvSpPr/>
            <p:nvPr/>
          </p:nvSpPr>
          <p:spPr>
            <a:xfrm>
              <a:off x="2697195" y="410457"/>
              <a:ext cx="1974" cy="3608"/>
            </a:xfrm>
            <a:custGeom>
              <a:avLst/>
              <a:gdLst/>
              <a:ahLst/>
              <a:cxnLst/>
              <a:rect l="l" t="t" r="r" b="b"/>
              <a:pathLst>
                <a:path w="209" h="382" extrusionOk="0">
                  <a:moveTo>
                    <a:pt x="139" y="1"/>
                  </a:moveTo>
                  <a:cubicBezTo>
                    <a:pt x="1" y="104"/>
                    <a:pt x="105" y="277"/>
                    <a:pt x="1" y="381"/>
                  </a:cubicBezTo>
                  <a:cubicBezTo>
                    <a:pt x="208" y="312"/>
                    <a:pt x="70" y="139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40"/>
            <p:cNvSpPr/>
            <p:nvPr/>
          </p:nvSpPr>
          <p:spPr>
            <a:xfrm>
              <a:off x="2697195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40"/>
            <p:cNvSpPr/>
            <p:nvPr/>
          </p:nvSpPr>
          <p:spPr>
            <a:xfrm>
              <a:off x="2696543" y="414056"/>
              <a:ext cx="1322" cy="4902"/>
            </a:xfrm>
            <a:custGeom>
              <a:avLst/>
              <a:gdLst/>
              <a:ahLst/>
              <a:cxnLst/>
              <a:rect l="l" t="t" r="r" b="b"/>
              <a:pathLst>
                <a:path w="140" h="519" extrusionOk="0">
                  <a:moveTo>
                    <a:pt x="70" y="0"/>
                  </a:moveTo>
                  <a:cubicBezTo>
                    <a:pt x="70" y="173"/>
                    <a:pt x="1" y="346"/>
                    <a:pt x="70" y="518"/>
                  </a:cubicBezTo>
                  <a:cubicBezTo>
                    <a:pt x="104" y="346"/>
                    <a:pt x="139" y="173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40"/>
            <p:cNvSpPr/>
            <p:nvPr/>
          </p:nvSpPr>
          <p:spPr>
            <a:xfrm>
              <a:off x="2697195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40"/>
            <p:cNvSpPr/>
            <p:nvPr/>
          </p:nvSpPr>
          <p:spPr>
            <a:xfrm>
              <a:off x="2696543" y="42645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35"/>
                    <a:pt x="1" y="35"/>
                    <a:pt x="1" y="70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40"/>
            <p:cNvSpPr/>
            <p:nvPr/>
          </p:nvSpPr>
          <p:spPr>
            <a:xfrm>
              <a:off x="2696543" y="421564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lnTo>
                    <a:pt x="1" y="69"/>
                  </a:ln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40"/>
            <p:cNvSpPr/>
            <p:nvPr/>
          </p:nvSpPr>
          <p:spPr>
            <a:xfrm>
              <a:off x="2716132" y="432332"/>
              <a:ext cx="9152" cy="22215"/>
            </a:xfrm>
            <a:custGeom>
              <a:avLst/>
              <a:gdLst/>
              <a:ahLst/>
              <a:cxnLst/>
              <a:rect l="l" t="t" r="r" b="b"/>
              <a:pathLst>
                <a:path w="969" h="2352" extrusionOk="0">
                  <a:moveTo>
                    <a:pt x="70" y="1"/>
                  </a:moveTo>
                  <a:cubicBezTo>
                    <a:pt x="35" y="35"/>
                    <a:pt x="1" y="70"/>
                    <a:pt x="1" y="139"/>
                  </a:cubicBezTo>
                  <a:cubicBezTo>
                    <a:pt x="1" y="139"/>
                    <a:pt x="1" y="173"/>
                    <a:pt x="1" y="208"/>
                  </a:cubicBezTo>
                  <a:cubicBezTo>
                    <a:pt x="174" y="899"/>
                    <a:pt x="381" y="1591"/>
                    <a:pt x="761" y="2213"/>
                  </a:cubicBezTo>
                  <a:cubicBezTo>
                    <a:pt x="796" y="2247"/>
                    <a:pt x="830" y="2282"/>
                    <a:pt x="865" y="2317"/>
                  </a:cubicBezTo>
                  <a:cubicBezTo>
                    <a:pt x="865" y="2351"/>
                    <a:pt x="899" y="2351"/>
                    <a:pt x="934" y="2351"/>
                  </a:cubicBezTo>
                  <a:cubicBezTo>
                    <a:pt x="969" y="2317"/>
                    <a:pt x="969" y="2317"/>
                    <a:pt x="969" y="2282"/>
                  </a:cubicBezTo>
                  <a:cubicBezTo>
                    <a:pt x="969" y="2247"/>
                    <a:pt x="969" y="2213"/>
                    <a:pt x="934" y="2178"/>
                  </a:cubicBezTo>
                  <a:cubicBezTo>
                    <a:pt x="623" y="1660"/>
                    <a:pt x="485" y="1107"/>
                    <a:pt x="312" y="554"/>
                  </a:cubicBezTo>
                  <a:cubicBezTo>
                    <a:pt x="277" y="381"/>
                    <a:pt x="243" y="243"/>
                    <a:pt x="208" y="70"/>
                  </a:cubicBezTo>
                  <a:cubicBezTo>
                    <a:pt x="174" y="35"/>
                    <a:pt x="139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40"/>
            <p:cNvSpPr/>
            <p:nvPr/>
          </p:nvSpPr>
          <p:spPr>
            <a:xfrm>
              <a:off x="2722989" y="437555"/>
              <a:ext cx="5563" cy="9804"/>
            </a:xfrm>
            <a:custGeom>
              <a:avLst/>
              <a:gdLst/>
              <a:ahLst/>
              <a:cxnLst/>
              <a:rect l="l" t="t" r="r" b="b"/>
              <a:pathLst>
                <a:path w="589" h="1038" extrusionOk="0">
                  <a:moveTo>
                    <a:pt x="208" y="1"/>
                  </a:moveTo>
                  <a:cubicBezTo>
                    <a:pt x="1" y="381"/>
                    <a:pt x="312" y="657"/>
                    <a:pt x="381" y="1038"/>
                  </a:cubicBezTo>
                  <a:cubicBezTo>
                    <a:pt x="588" y="657"/>
                    <a:pt x="208" y="346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40"/>
            <p:cNvSpPr/>
            <p:nvPr/>
          </p:nvSpPr>
          <p:spPr>
            <a:xfrm>
              <a:off x="2721355" y="420903"/>
              <a:ext cx="1974" cy="5563"/>
            </a:xfrm>
            <a:custGeom>
              <a:avLst/>
              <a:gdLst/>
              <a:ahLst/>
              <a:cxnLst/>
              <a:rect l="l" t="t" r="r" b="b"/>
              <a:pathLst>
                <a:path w="209" h="589" extrusionOk="0">
                  <a:moveTo>
                    <a:pt x="1" y="1"/>
                  </a:moveTo>
                  <a:cubicBezTo>
                    <a:pt x="1" y="208"/>
                    <a:pt x="70" y="416"/>
                    <a:pt x="208" y="588"/>
                  </a:cubicBezTo>
                  <a:cubicBezTo>
                    <a:pt x="208" y="347"/>
                    <a:pt x="70" y="17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40"/>
            <p:cNvSpPr/>
            <p:nvPr/>
          </p:nvSpPr>
          <p:spPr>
            <a:xfrm>
              <a:off x="2721034" y="42058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0"/>
                    <a:pt x="35" y="0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40"/>
            <p:cNvSpPr/>
            <p:nvPr/>
          </p:nvSpPr>
          <p:spPr>
            <a:xfrm>
              <a:off x="2709606" y="42123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0"/>
                  </a:moveTo>
                  <a:cubicBezTo>
                    <a:pt x="35" y="35"/>
                    <a:pt x="0" y="70"/>
                    <a:pt x="70" y="104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40"/>
            <p:cNvSpPr/>
            <p:nvPr/>
          </p:nvSpPr>
          <p:spPr>
            <a:xfrm>
              <a:off x="2822558" y="591650"/>
              <a:ext cx="992" cy="1643"/>
            </a:xfrm>
            <a:custGeom>
              <a:avLst/>
              <a:gdLst/>
              <a:ahLst/>
              <a:cxnLst/>
              <a:rect l="l" t="t" r="r" b="b"/>
              <a:pathLst>
                <a:path w="105" h="174" extrusionOk="0">
                  <a:moveTo>
                    <a:pt x="70" y="0"/>
                  </a:moveTo>
                  <a:lnTo>
                    <a:pt x="35" y="104"/>
                  </a:lnTo>
                  <a:cubicBezTo>
                    <a:pt x="1" y="139"/>
                    <a:pt x="1" y="173"/>
                    <a:pt x="70" y="173"/>
                  </a:cubicBezTo>
                  <a:cubicBezTo>
                    <a:pt x="105" y="173"/>
                    <a:pt x="105" y="139"/>
                    <a:pt x="105" y="104"/>
                  </a:cubicBezTo>
                  <a:cubicBezTo>
                    <a:pt x="105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40"/>
            <p:cNvSpPr/>
            <p:nvPr/>
          </p:nvSpPr>
          <p:spPr>
            <a:xfrm>
              <a:off x="2823219" y="591319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35"/>
                    <a:pt x="35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40"/>
            <p:cNvSpPr/>
            <p:nvPr/>
          </p:nvSpPr>
          <p:spPr>
            <a:xfrm>
              <a:off x="2685124" y="472492"/>
              <a:ext cx="8822" cy="15027"/>
            </a:xfrm>
            <a:custGeom>
              <a:avLst/>
              <a:gdLst/>
              <a:ahLst/>
              <a:cxnLst/>
              <a:rect l="l" t="t" r="r" b="b"/>
              <a:pathLst>
                <a:path w="934" h="1591" extrusionOk="0">
                  <a:moveTo>
                    <a:pt x="0" y="0"/>
                  </a:moveTo>
                  <a:lnTo>
                    <a:pt x="0" y="0"/>
                  </a:lnTo>
                  <a:cubicBezTo>
                    <a:pt x="173" y="588"/>
                    <a:pt x="553" y="1106"/>
                    <a:pt x="933" y="1590"/>
                  </a:cubicBezTo>
                  <a:cubicBezTo>
                    <a:pt x="657" y="1037"/>
                    <a:pt x="415" y="45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40"/>
            <p:cNvSpPr/>
            <p:nvPr/>
          </p:nvSpPr>
          <p:spPr>
            <a:xfrm>
              <a:off x="2882307" y="290647"/>
              <a:ext cx="2295" cy="17313"/>
            </a:xfrm>
            <a:custGeom>
              <a:avLst/>
              <a:gdLst/>
              <a:ahLst/>
              <a:cxnLst/>
              <a:rect l="l" t="t" r="r" b="b"/>
              <a:pathLst>
                <a:path w="243" h="1833" extrusionOk="0">
                  <a:moveTo>
                    <a:pt x="208" y="0"/>
                  </a:moveTo>
                  <a:lnTo>
                    <a:pt x="208" y="0"/>
                  </a:lnTo>
                  <a:cubicBezTo>
                    <a:pt x="69" y="311"/>
                    <a:pt x="0" y="1279"/>
                    <a:pt x="69" y="1832"/>
                  </a:cubicBezTo>
                  <a:cubicBezTo>
                    <a:pt x="242" y="1210"/>
                    <a:pt x="242" y="657"/>
                    <a:pt x="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40"/>
            <p:cNvSpPr/>
            <p:nvPr/>
          </p:nvSpPr>
          <p:spPr>
            <a:xfrm>
              <a:off x="2882959" y="519830"/>
              <a:ext cx="340" cy="482"/>
            </a:xfrm>
            <a:custGeom>
              <a:avLst/>
              <a:gdLst/>
              <a:ahLst/>
              <a:cxnLst/>
              <a:rect l="l" t="t" r="r" b="b"/>
              <a:pathLst>
                <a:path w="36" h="51" extrusionOk="0">
                  <a:moveTo>
                    <a:pt x="35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24" y="35"/>
                    <a:pt x="31" y="50"/>
                    <a:pt x="34" y="50"/>
                  </a:cubicBezTo>
                  <a:cubicBezTo>
                    <a:pt x="35" y="50"/>
                    <a:pt x="35" y="46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40"/>
            <p:cNvSpPr/>
            <p:nvPr/>
          </p:nvSpPr>
          <p:spPr>
            <a:xfrm>
              <a:off x="2882959" y="52015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40"/>
            <p:cNvSpPr/>
            <p:nvPr/>
          </p:nvSpPr>
          <p:spPr>
            <a:xfrm>
              <a:off x="2707641" y="393806"/>
              <a:ext cx="340" cy="2295"/>
            </a:xfrm>
            <a:custGeom>
              <a:avLst/>
              <a:gdLst/>
              <a:ahLst/>
              <a:cxnLst/>
              <a:rect l="l" t="t" r="r" b="b"/>
              <a:pathLst>
                <a:path w="36" h="243" extrusionOk="0">
                  <a:moveTo>
                    <a:pt x="1" y="1"/>
                  </a:moveTo>
                  <a:lnTo>
                    <a:pt x="1" y="243"/>
                  </a:lnTo>
                  <a:lnTo>
                    <a:pt x="36" y="243"/>
                  </a:lnTo>
                  <a:cubicBezTo>
                    <a:pt x="36" y="139"/>
                    <a:pt x="36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26" name="Google Shape;10726;p40"/>
          <p:cNvGrpSpPr/>
          <p:nvPr/>
        </p:nvGrpSpPr>
        <p:grpSpPr>
          <a:xfrm rot="8715299">
            <a:off x="2607629" y="-463303"/>
            <a:ext cx="825539" cy="1147798"/>
            <a:chOff x="326724" y="154904"/>
            <a:chExt cx="498195" cy="692706"/>
          </a:xfrm>
        </p:grpSpPr>
        <p:sp>
          <p:nvSpPr>
            <p:cNvPr id="10727" name="Google Shape;10727;p40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40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40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40"/>
            <p:cNvSpPr/>
            <p:nvPr/>
          </p:nvSpPr>
          <p:spPr>
            <a:xfrm>
              <a:off x="632297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40"/>
            <p:cNvSpPr/>
            <p:nvPr/>
          </p:nvSpPr>
          <p:spPr>
            <a:xfrm>
              <a:off x="581370" y="34778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40"/>
            <p:cNvSpPr/>
            <p:nvPr/>
          </p:nvSpPr>
          <p:spPr>
            <a:xfrm>
              <a:off x="368509" y="50611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1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40"/>
            <p:cNvSpPr/>
            <p:nvPr/>
          </p:nvSpPr>
          <p:spPr>
            <a:xfrm>
              <a:off x="416178" y="316763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40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40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40"/>
            <p:cNvSpPr/>
            <p:nvPr/>
          </p:nvSpPr>
          <p:spPr>
            <a:xfrm>
              <a:off x="466774" y="54300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40"/>
            <p:cNvSpPr/>
            <p:nvPr/>
          </p:nvSpPr>
          <p:spPr>
            <a:xfrm>
              <a:off x="338804" y="53124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40"/>
            <p:cNvSpPr/>
            <p:nvPr/>
          </p:nvSpPr>
          <p:spPr>
            <a:xfrm>
              <a:off x="466774" y="558677"/>
              <a:ext cx="671" cy="1643"/>
            </a:xfrm>
            <a:custGeom>
              <a:avLst/>
              <a:gdLst/>
              <a:ahLst/>
              <a:cxnLst/>
              <a:rect l="l" t="t" r="r" b="b"/>
              <a:pathLst>
                <a:path w="71" h="174" extrusionOk="0">
                  <a:moveTo>
                    <a:pt x="35" y="0"/>
                  </a:moveTo>
                  <a:cubicBezTo>
                    <a:pt x="35" y="69"/>
                    <a:pt x="35" y="139"/>
                    <a:pt x="1" y="173"/>
                  </a:cubicBezTo>
                  <a:cubicBezTo>
                    <a:pt x="35" y="139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40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40"/>
            <p:cNvSpPr/>
            <p:nvPr/>
          </p:nvSpPr>
          <p:spPr>
            <a:xfrm>
              <a:off x="382553" y="34875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40"/>
            <p:cNvSpPr/>
            <p:nvPr/>
          </p:nvSpPr>
          <p:spPr>
            <a:xfrm>
              <a:off x="326724" y="154904"/>
              <a:ext cx="498195" cy="692706"/>
            </a:xfrm>
            <a:custGeom>
              <a:avLst/>
              <a:gdLst/>
              <a:ahLst/>
              <a:cxnLst/>
              <a:rect l="l" t="t" r="r" b="b"/>
              <a:pathLst>
                <a:path w="52747" h="73341" extrusionOk="0">
                  <a:moveTo>
                    <a:pt x="40165" y="2447"/>
                  </a:moveTo>
                  <a:cubicBezTo>
                    <a:pt x="40165" y="3104"/>
                    <a:pt x="40061" y="3450"/>
                    <a:pt x="39647" y="4072"/>
                  </a:cubicBezTo>
                  <a:cubicBezTo>
                    <a:pt x="39578" y="3381"/>
                    <a:pt x="39785" y="2897"/>
                    <a:pt x="40165" y="2447"/>
                  </a:cubicBezTo>
                  <a:close/>
                  <a:moveTo>
                    <a:pt x="44624" y="5455"/>
                  </a:moveTo>
                  <a:cubicBezTo>
                    <a:pt x="44624" y="5489"/>
                    <a:pt x="44659" y="5489"/>
                    <a:pt x="44659" y="5489"/>
                  </a:cubicBezTo>
                  <a:cubicBezTo>
                    <a:pt x="44659" y="5593"/>
                    <a:pt x="44728" y="5731"/>
                    <a:pt x="44589" y="5800"/>
                  </a:cubicBezTo>
                  <a:cubicBezTo>
                    <a:pt x="44589" y="5800"/>
                    <a:pt x="44520" y="5800"/>
                    <a:pt x="44520" y="5766"/>
                  </a:cubicBezTo>
                  <a:cubicBezTo>
                    <a:pt x="44451" y="5662"/>
                    <a:pt x="44520" y="5558"/>
                    <a:pt x="44624" y="5455"/>
                  </a:cubicBezTo>
                  <a:close/>
                  <a:moveTo>
                    <a:pt x="41963" y="5904"/>
                  </a:moveTo>
                  <a:cubicBezTo>
                    <a:pt x="41997" y="5973"/>
                    <a:pt x="41997" y="6008"/>
                    <a:pt x="41997" y="6008"/>
                  </a:cubicBezTo>
                  <a:cubicBezTo>
                    <a:pt x="41997" y="6077"/>
                    <a:pt x="41997" y="6146"/>
                    <a:pt x="41928" y="6180"/>
                  </a:cubicBezTo>
                  <a:cubicBezTo>
                    <a:pt x="41928" y="6192"/>
                    <a:pt x="41924" y="6196"/>
                    <a:pt x="41918" y="6196"/>
                  </a:cubicBezTo>
                  <a:cubicBezTo>
                    <a:pt x="41905" y="6196"/>
                    <a:pt x="41882" y="6180"/>
                    <a:pt x="41859" y="6180"/>
                  </a:cubicBezTo>
                  <a:cubicBezTo>
                    <a:pt x="41824" y="6111"/>
                    <a:pt x="41893" y="6042"/>
                    <a:pt x="41928" y="5973"/>
                  </a:cubicBezTo>
                  <a:cubicBezTo>
                    <a:pt x="41928" y="5973"/>
                    <a:pt x="41928" y="5973"/>
                    <a:pt x="41963" y="5904"/>
                  </a:cubicBezTo>
                  <a:close/>
                  <a:moveTo>
                    <a:pt x="39992" y="4037"/>
                  </a:moveTo>
                  <a:lnTo>
                    <a:pt x="39992" y="4037"/>
                  </a:lnTo>
                  <a:cubicBezTo>
                    <a:pt x="39923" y="4798"/>
                    <a:pt x="39889" y="5558"/>
                    <a:pt x="39819" y="6284"/>
                  </a:cubicBezTo>
                  <a:cubicBezTo>
                    <a:pt x="39405" y="5697"/>
                    <a:pt x="39543" y="4694"/>
                    <a:pt x="39992" y="4037"/>
                  </a:cubicBezTo>
                  <a:close/>
                  <a:moveTo>
                    <a:pt x="44486" y="6111"/>
                  </a:moveTo>
                  <a:cubicBezTo>
                    <a:pt x="44520" y="6284"/>
                    <a:pt x="44486" y="6388"/>
                    <a:pt x="44348" y="6457"/>
                  </a:cubicBezTo>
                  <a:cubicBezTo>
                    <a:pt x="44348" y="6526"/>
                    <a:pt x="44348" y="6561"/>
                    <a:pt x="44278" y="6595"/>
                  </a:cubicBezTo>
                  <a:lnTo>
                    <a:pt x="44244" y="6595"/>
                  </a:lnTo>
                  <a:cubicBezTo>
                    <a:pt x="44244" y="6526"/>
                    <a:pt x="44278" y="6457"/>
                    <a:pt x="44348" y="6457"/>
                  </a:cubicBezTo>
                  <a:cubicBezTo>
                    <a:pt x="44313" y="6319"/>
                    <a:pt x="44382" y="6215"/>
                    <a:pt x="44486" y="6111"/>
                  </a:cubicBezTo>
                  <a:close/>
                  <a:moveTo>
                    <a:pt x="41893" y="6457"/>
                  </a:moveTo>
                  <a:cubicBezTo>
                    <a:pt x="41893" y="6837"/>
                    <a:pt x="41824" y="7079"/>
                    <a:pt x="41755" y="7287"/>
                  </a:cubicBezTo>
                  <a:cubicBezTo>
                    <a:pt x="41727" y="7372"/>
                    <a:pt x="41675" y="7434"/>
                    <a:pt x="41600" y="7434"/>
                  </a:cubicBezTo>
                  <a:cubicBezTo>
                    <a:pt x="41583" y="7434"/>
                    <a:pt x="41566" y="7431"/>
                    <a:pt x="41548" y="7425"/>
                  </a:cubicBezTo>
                  <a:cubicBezTo>
                    <a:pt x="41409" y="7390"/>
                    <a:pt x="41409" y="7287"/>
                    <a:pt x="41444" y="7217"/>
                  </a:cubicBezTo>
                  <a:cubicBezTo>
                    <a:pt x="41513" y="6941"/>
                    <a:pt x="41582" y="6699"/>
                    <a:pt x="41893" y="6457"/>
                  </a:cubicBezTo>
                  <a:close/>
                  <a:moveTo>
                    <a:pt x="42824" y="396"/>
                  </a:moveTo>
                  <a:cubicBezTo>
                    <a:pt x="42959" y="396"/>
                    <a:pt x="43059" y="441"/>
                    <a:pt x="43138" y="546"/>
                  </a:cubicBezTo>
                  <a:cubicBezTo>
                    <a:pt x="43449" y="788"/>
                    <a:pt x="43691" y="1134"/>
                    <a:pt x="43691" y="1549"/>
                  </a:cubicBezTo>
                  <a:cubicBezTo>
                    <a:pt x="43725" y="1860"/>
                    <a:pt x="43760" y="2136"/>
                    <a:pt x="43829" y="2378"/>
                  </a:cubicBezTo>
                  <a:cubicBezTo>
                    <a:pt x="43864" y="2551"/>
                    <a:pt x="43864" y="2724"/>
                    <a:pt x="43864" y="2862"/>
                  </a:cubicBezTo>
                  <a:cubicBezTo>
                    <a:pt x="43829" y="3795"/>
                    <a:pt x="43622" y="4694"/>
                    <a:pt x="43449" y="5558"/>
                  </a:cubicBezTo>
                  <a:cubicBezTo>
                    <a:pt x="43345" y="6042"/>
                    <a:pt x="43069" y="6457"/>
                    <a:pt x="42896" y="6906"/>
                  </a:cubicBezTo>
                  <a:cubicBezTo>
                    <a:pt x="42758" y="7148"/>
                    <a:pt x="42723" y="7425"/>
                    <a:pt x="42481" y="7701"/>
                  </a:cubicBezTo>
                  <a:cubicBezTo>
                    <a:pt x="42412" y="7459"/>
                    <a:pt x="42446" y="7321"/>
                    <a:pt x="42481" y="7148"/>
                  </a:cubicBezTo>
                  <a:cubicBezTo>
                    <a:pt x="42619" y="6664"/>
                    <a:pt x="42758" y="6180"/>
                    <a:pt x="42930" y="5731"/>
                  </a:cubicBezTo>
                  <a:cubicBezTo>
                    <a:pt x="43034" y="5420"/>
                    <a:pt x="42999" y="5144"/>
                    <a:pt x="42965" y="4867"/>
                  </a:cubicBezTo>
                  <a:lnTo>
                    <a:pt x="42965" y="4867"/>
                  </a:lnTo>
                  <a:cubicBezTo>
                    <a:pt x="42619" y="5800"/>
                    <a:pt x="42550" y="6803"/>
                    <a:pt x="41997" y="7632"/>
                  </a:cubicBezTo>
                  <a:cubicBezTo>
                    <a:pt x="41928" y="7287"/>
                    <a:pt x="41963" y="6975"/>
                    <a:pt x="42101" y="6630"/>
                  </a:cubicBezTo>
                  <a:cubicBezTo>
                    <a:pt x="42239" y="6422"/>
                    <a:pt x="42274" y="6180"/>
                    <a:pt x="42239" y="5904"/>
                  </a:cubicBezTo>
                  <a:cubicBezTo>
                    <a:pt x="42170" y="5627"/>
                    <a:pt x="42239" y="5351"/>
                    <a:pt x="42308" y="5074"/>
                  </a:cubicBezTo>
                  <a:cubicBezTo>
                    <a:pt x="42412" y="4729"/>
                    <a:pt x="42343" y="4383"/>
                    <a:pt x="42274" y="4037"/>
                  </a:cubicBezTo>
                  <a:cubicBezTo>
                    <a:pt x="42274" y="3968"/>
                    <a:pt x="42239" y="3934"/>
                    <a:pt x="42135" y="3865"/>
                  </a:cubicBezTo>
                  <a:cubicBezTo>
                    <a:pt x="42135" y="4245"/>
                    <a:pt x="41859" y="4556"/>
                    <a:pt x="41893" y="4936"/>
                  </a:cubicBezTo>
                  <a:cubicBezTo>
                    <a:pt x="41893" y="5178"/>
                    <a:pt x="41824" y="5420"/>
                    <a:pt x="41721" y="5662"/>
                  </a:cubicBezTo>
                  <a:cubicBezTo>
                    <a:pt x="41582" y="5973"/>
                    <a:pt x="41513" y="6319"/>
                    <a:pt x="41409" y="6664"/>
                  </a:cubicBezTo>
                  <a:cubicBezTo>
                    <a:pt x="41375" y="6803"/>
                    <a:pt x="41306" y="6975"/>
                    <a:pt x="41133" y="7079"/>
                  </a:cubicBezTo>
                  <a:cubicBezTo>
                    <a:pt x="41029" y="6595"/>
                    <a:pt x="41271" y="6111"/>
                    <a:pt x="41133" y="5558"/>
                  </a:cubicBezTo>
                  <a:lnTo>
                    <a:pt x="41133" y="5558"/>
                  </a:lnTo>
                  <a:cubicBezTo>
                    <a:pt x="40995" y="6111"/>
                    <a:pt x="41029" y="6595"/>
                    <a:pt x="40891" y="7045"/>
                  </a:cubicBezTo>
                  <a:cubicBezTo>
                    <a:pt x="40718" y="7010"/>
                    <a:pt x="40580" y="6872"/>
                    <a:pt x="40407" y="6872"/>
                  </a:cubicBezTo>
                  <a:cubicBezTo>
                    <a:pt x="40303" y="6872"/>
                    <a:pt x="40303" y="6734"/>
                    <a:pt x="40303" y="6664"/>
                  </a:cubicBezTo>
                  <a:cubicBezTo>
                    <a:pt x="40303" y="6146"/>
                    <a:pt x="40269" y="5627"/>
                    <a:pt x="40234" y="5144"/>
                  </a:cubicBezTo>
                  <a:cubicBezTo>
                    <a:pt x="40234" y="4798"/>
                    <a:pt x="40234" y="4487"/>
                    <a:pt x="40373" y="4141"/>
                  </a:cubicBezTo>
                  <a:cubicBezTo>
                    <a:pt x="40442" y="3968"/>
                    <a:pt x="40407" y="3761"/>
                    <a:pt x="40407" y="3588"/>
                  </a:cubicBezTo>
                  <a:cubicBezTo>
                    <a:pt x="40407" y="3070"/>
                    <a:pt x="40511" y="2551"/>
                    <a:pt x="40684" y="2067"/>
                  </a:cubicBezTo>
                  <a:cubicBezTo>
                    <a:pt x="40787" y="1825"/>
                    <a:pt x="40995" y="1652"/>
                    <a:pt x="41133" y="1445"/>
                  </a:cubicBezTo>
                  <a:cubicBezTo>
                    <a:pt x="41168" y="1376"/>
                    <a:pt x="41202" y="1376"/>
                    <a:pt x="41237" y="1307"/>
                  </a:cubicBezTo>
                  <a:cubicBezTo>
                    <a:pt x="41548" y="719"/>
                    <a:pt x="42101" y="546"/>
                    <a:pt x="42688" y="408"/>
                  </a:cubicBezTo>
                  <a:cubicBezTo>
                    <a:pt x="42737" y="400"/>
                    <a:pt x="42782" y="396"/>
                    <a:pt x="42824" y="396"/>
                  </a:cubicBezTo>
                  <a:close/>
                  <a:moveTo>
                    <a:pt x="43587" y="512"/>
                  </a:moveTo>
                  <a:cubicBezTo>
                    <a:pt x="43864" y="546"/>
                    <a:pt x="44002" y="754"/>
                    <a:pt x="44140" y="961"/>
                  </a:cubicBezTo>
                  <a:cubicBezTo>
                    <a:pt x="44728" y="1825"/>
                    <a:pt x="44901" y="2793"/>
                    <a:pt x="44762" y="3830"/>
                  </a:cubicBezTo>
                  <a:cubicBezTo>
                    <a:pt x="44693" y="4521"/>
                    <a:pt x="44520" y="5144"/>
                    <a:pt x="44313" y="5800"/>
                  </a:cubicBezTo>
                  <a:cubicBezTo>
                    <a:pt x="44071" y="6492"/>
                    <a:pt x="43622" y="7045"/>
                    <a:pt x="43172" y="7598"/>
                  </a:cubicBezTo>
                  <a:cubicBezTo>
                    <a:pt x="43119" y="7651"/>
                    <a:pt x="43066" y="7724"/>
                    <a:pt x="42997" y="7724"/>
                  </a:cubicBezTo>
                  <a:cubicBezTo>
                    <a:pt x="42977" y="7724"/>
                    <a:pt x="42954" y="7717"/>
                    <a:pt x="42930" y="7701"/>
                  </a:cubicBezTo>
                  <a:cubicBezTo>
                    <a:pt x="42792" y="7598"/>
                    <a:pt x="42827" y="7494"/>
                    <a:pt x="42861" y="7390"/>
                  </a:cubicBezTo>
                  <a:cubicBezTo>
                    <a:pt x="43138" y="6837"/>
                    <a:pt x="43345" y="6250"/>
                    <a:pt x="43587" y="5662"/>
                  </a:cubicBezTo>
                  <a:cubicBezTo>
                    <a:pt x="43864" y="4971"/>
                    <a:pt x="43967" y="4245"/>
                    <a:pt x="44071" y="3484"/>
                  </a:cubicBezTo>
                  <a:cubicBezTo>
                    <a:pt x="44106" y="3346"/>
                    <a:pt x="44106" y="3208"/>
                    <a:pt x="44140" y="3070"/>
                  </a:cubicBezTo>
                  <a:cubicBezTo>
                    <a:pt x="44175" y="2931"/>
                    <a:pt x="44175" y="2828"/>
                    <a:pt x="44140" y="2689"/>
                  </a:cubicBezTo>
                  <a:cubicBezTo>
                    <a:pt x="44036" y="2275"/>
                    <a:pt x="44002" y="1860"/>
                    <a:pt x="43967" y="1445"/>
                  </a:cubicBezTo>
                  <a:cubicBezTo>
                    <a:pt x="43933" y="1099"/>
                    <a:pt x="43760" y="823"/>
                    <a:pt x="43587" y="512"/>
                  </a:cubicBezTo>
                  <a:close/>
                  <a:moveTo>
                    <a:pt x="39992" y="6664"/>
                  </a:moveTo>
                  <a:lnTo>
                    <a:pt x="39992" y="6664"/>
                  </a:lnTo>
                  <a:cubicBezTo>
                    <a:pt x="40131" y="6906"/>
                    <a:pt x="40061" y="7079"/>
                    <a:pt x="40027" y="7287"/>
                  </a:cubicBezTo>
                  <a:lnTo>
                    <a:pt x="40269" y="7287"/>
                  </a:lnTo>
                  <a:cubicBezTo>
                    <a:pt x="40328" y="7287"/>
                    <a:pt x="40362" y="7210"/>
                    <a:pt x="40457" y="7210"/>
                  </a:cubicBezTo>
                  <a:cubicBezTo>
                    <a:pt x="40473" y="7210"/>
                    <a:pt x="40491" y="7212"/>
                    <a:pt x="40511" y="7217"/>
                  </a:cubicBezTo>
                  <a:cubicBezTo>
                    <a:pt x="40407" y="7390"/>
                    <a:pt x="40373" y="7563"/>
                    <a:pt x="40407" y="7805"/>
                  </a:cubicBezTo>
                  <a:cubicBezTo>
                    <a:pt x="40165" y="7667"/>
                    <a:pt x="40165" y="7459"/>
                    <a:pt x="40027" y="7287"/>
                  </a:cubicBezTo>
                  <a:cubicBezTo>
                    <a:pt x="39958" y="7045"/>
                    <a:pt x="39958" y="6837"/>
                    <a:pt x="39992" y="6664"/>
                  </a:cubicBezTo>
                  <a:close/>
                  <a:moveTo>
                    <a:pt x="40753" y="7390"/>
                  </a:moveTo>
                  <a:lnTo>
                    <a:pt x="40753" y="7390"/>
                  </a:lnTo>
                  <a:cubicBezTo>
                    <a:pt x="40960" y="7598"/>
                    <a:pt x="41064" y="7736"/>
                    <a:pt x="40995" y="8012"/>
                  </a:cubicBezTo>
                  <a:cubicBezTo>
                    <a:pt x="40870" y="8479"/>
                    <a:pt x="40858" y="8946"/>
                    <a:pt x="40806" y="9438"/>
                  </a:cubicBezTo>
                  <a:lnTo>
                    <a:pt x="40806" y="9438"/>
                  </a:lnTo>
                  <a:cubicBezTo>
                    <a:pt x="40743" y="8771"/>
                    <a:pt x="40689" y="8125"/>
                    <a:pt x="40753" y="7390"/>
                  </a:cubicBezTo>
                  <a:close/>
                  <a:moveTo>
                    <a:pt x="41306" y="7770"/>
                  </a:moveTo>
                  <a:cubicBezTo>
                    <a:pt x="41409" y="7770"/>
                    <a:pt x="41513" y="7840"/>
                    <a:pt x="41513" y="7943"/>
                  </a:cubicBezTo>
                  <a:cubicBezTo>
                    <a:pt x="41548" y="8116"/>
                    <a:pt x="41686" y="8116"/>
                    <a:pt x="41790" y="8116"/>
                  </a:cubicBezTo>
                  <a:cubicBezTo>
                    <a:pt x="41963" y="8116"/>
                    <a:pt x="42101" y="8116"/>
                    <a:pt x="42274" y="8151"/>
                  </a:cubicBezTo>
                  <a:cubicBezTo>
                    <a:pt x="42412" y="8185"/>
                    <a:pt x="42481" y="8324"/>
                    <a:pt x="42343" y="8393"/>
                  </a:cubicBezTo>
                  <a:cubicBezTo>
                    <a:pt x="41859" y="8635"/>
                    <a:pt x="41651" y="9084"/>
                    <a:pt x="41409" y="9533"/>
                  </a:cubicBezTo>
                  <a:cubicBezTo>
                    <a:pt x="41375" y="9568"/>
                    <a:pt x="41340" y="9672"/>
                    <a:pt x="41271" y="9672"/>
                  </a:cubicBezTo>
                  <a:cubicBezTo>
                    <a:pt x="40891" y="9153"/>
                    <a:pt x="40995" y="8600"/>
                    <a:pt x="41098" y="8047"/>
                  </a:cubicBezTo>
                  <a:cubicBezTo>
                    <a:pt x="41133" y="7909"/>
                    <a:pt x="41133" y="7805"/>
                    <a:pt x="41306" y="7770"/>
                  </a:cubicBezTo>
                  <a:close/>
                  <a:moveTo>
                    <a:pt x="40684" y="9914"/>
                  </a:moveTo>
                  <a:cubicBezTo>
                    <a:pt x="40684" y="10225"/>
                    <a:pt x="40545" y="10467"/>
                    <a:pt x="40338" y="10709"/>
                  </a:cubicBezTo>
                  <a:cubicBezTo>
                    <a:pt x="40338" y="10397"/>
                    <a:pt x="40511" y="10155"/>
                    <a:pt x="40684" y="9914"/>
                  </a:cubicBezTo>
                  <a:close/>
                  <a:moveTo>
                    <a:pt x="40234" y="10916"/>
                  </a:moveTo>
                  <a:cubicBezTo>
                    <a:pt x="40269" y="11089"/>
                    <a:pt x="40165" y="11192"/>
                    <a:pt x="40096" y="11262"/>
                  </a:cubicBezTo>
                  <a:cubicBezTo>
                    <a:pt x="40027" y="11123"/>
                    <a:pt x="40096" y="11020"/>
                    <a:pt x="40234" y="10916"/>
                  </a:cubicBezTo>
                  <a:close/>
                  <a:moveTo>
                    <a:pt x="43933" y="12955"/>
                  </a:moveTo>
                  <a:cubicBezTo>
                    <a:pt x="43967" y="12955"/>
                    <a:pt x="44002" y="12990"/>
                    <a:pt x="43967" y="13024"/>
                  </a:cubicBezTo>
                  <a:lnTo>
                    <a:pt x="43898" y="13024"/>
                  </a:lnTo>
                  <a:cubicBezTo>
                    <a:pt x="43898" y="12990"/>
                    <a:pt x="43898" y="12990"/>
                    <a:pt x="43898" y="12955"/>
                  </a:cubicBezTo>
                  <a:close/>
                  <a:moveTo>
                    <a:pt x="23989" y="11538"/>
                  </a:moveTo>
                  <a:cubicBezTo>
                    <a:pt x="24265" y="11676"/>
                    <a:pt x="24507" y="11918"/>
                    <a:pt x="24680" y="12160"/>
                  </a:cubicBezTo>
                  <a:cubicBezTo>
                    <a:pt x="24853" y="12506"/>
                    <a:pt x="25095" y="12748"/>
                    <a:pt x="25371" y="12990"/>
                  </a:cubicBezTo>
                  <a:cubicBezTo>
                    <a:pt x="25475" y="13059"/>
                    <a:pt x="25579" y="13128"/>
                    <a:pt x="25613" y="13266"/>
                  </a:cubicBezTo>
                  <a:cubicBezTo>
                    <a:pt x="25576" y="13272"/>
                    <a:pt x="25542" y="13275"/>
                    <a:pt x="25509" y="13275"/>
                  </a:cubicBezTo>
                  <a:cubicBezTo>
                    <a:pt x="25358" y="13275"/>
                    <a:pt x="25249" y="13213"/>
                    <a:pt x="25164" y="13128"/>
                  </a:cubicBezTo>
                  <a:cubicBezTo>
                    <a:pt x="24715" y="12644"/>
                    <a:pt x="24334" y="12126"/>
                    <a:pt x="23989" y="11607"/>
                  </a:cubicBezTo>
                  <a:cubicBezTo>
                    <a:pt x="23989" y="11607"/>
                    <a:pt x="23989" y="11538"/>
                    <a:pt x="23989" y="11538"/>
                  </a:cubicBezTo>
                  <a:close/>
                  <a:moveTo>
                    <a:pt x="48495" y="9295"/>
                  </a:moveTo>
                  <a:cubicBezTo>
                    <a:pt x="48841" y="9295"/>
                    <a:pt x="49187" y="9326"/>
                    <a:pt x="49532" y="9326"/>
                  </a:cubicBezTo>
                  <a:cubicBezTo>
                    <a:pt x="49740" y="9326"/>
                    <a:pt x="49809" y="9395"/>
                    <a:pt x="49912" y="9637"/>
                  </a:cubicBezTo>
                  <a:cubicBezTo>
                    <a:pt x="50051" y="10052"/>
                    <a:pt x="49947" y="10363"/>
                    <a:pt x="49740" y="10709"/>
                  </a:cubicBezTo>
                  <a:cubicBezTo>
                    <a:pt x="49221" y="11676"/>
                    <a:pt x="48530" y="12471"/>
                    <a:pt x="47597" y="13059"/>
                  </a:cubicBezTo>
                  <a:cubicBezTo>
                    <a:pt x="47251" y="13266"/>
                    <a:pt x="46905" y="13405"/>
                    <a:pt x="46525" y="13474"/>
                  </a:cubicBezTo>
                  <a:cubicBezTo>
                    <a:pt x="46473" y="13474"/>
                    <a:pt x="46413" y="13491"/>
                    <a:pt x="46352" y="13491"/>
                  </a:cubicBezTo>
                  <a:cubicBezTo>
                    <a:pt x="46292" y="13491"/>
                    <a:pt x="46231" y="13474"/>
                    <a:pt x="46179" y="13405"/>
                  </a:cubicBezTo>
                  <a:cubicBezTo>
                    <a:pt x="46150" y="13375"/>
                    <a:pt x="46115" y="13365"/>
                    <a:pt x="46079" y="13365"/>
                  </a:cubicBezTo>
                  <a:cubicBezTo>
                    <a:pt x="46029" y="13365"/>
                    <a:pt x="45977" y="13385"/>
                    <a:pt x="45938" y="13405"/>
                  </a:cubicBezTo>
                  <a:cubicBezTo>
                    <a:pt x="45767" y="13451"/>
                    <a:pt x="45597" y="13484"/>
                    <a:pt x="45429" y="13484"/>
                  </a:cubicBezTo>
                  <a:cubicBezTo>
                    <a:pt x="45223" y="13484"/>
                    <a:pt x="45022" y="13434"/>
                    <a:pt x="44831" y="13301"/>
                  </a:cubicBezTo>
                  <a:cubicBezTo>
                    <a:pt x="44790" y="13280"/>
                    <a:pt x="44743" y="13275"/>
                    <a:pt x="44694" y="13275"/>
                  </a:cubicBezTo>
                  <a:cubicBezTo>
                    <a:pt x="44641" y="13275"/>
                    <a:pt x="44585" y="13281"/>
                    <a:pt x="44532" y="13281"/>
                  </a:cubicBezTo>
                  <a:cubicBezTo>
                    <a:pt x="44465" y="13281"/>
                    <a:pt x="44401" y="13272"/>
                    <a:pt x="44348" y="13232"/>
                  </a:cubicBezTo>
                  <a:cubicBezTo>
                    <a:pt x="44278" y="13197"/>
                    <a:pt x="44209" y="13197"/>
                    <a:pt x="44175" y="13059"/>
                  </a:cubicBezTo>
                  <a:cubicBezTo>
                    <a:pt x="44970" y="12955"/>
                    <a:pt x="45799" y="13059"/>
                    <a:pt x="46594" y="12852"/>
                  </a:cubicBezTo>
                  <a:cubicBezTo>
                    <a:pt x="46487" y="12846"/>
                    <a:pt x="46379" y="12844"/>
                    <a:pt x="46270" y="12844"/>
                  </a:cubicBezTo>
                  <a:cubicBezTo>
                    <a:pt x="45927" y="12844"/>
                    <a:pt x="45579" y="12864"/>
                    <a:pt x="45232" y="12864"/>
                  </a:cubicBezTo>
                  <a:cubicBezTo>
                    <a:pt x="44981" y="12864"/>
                    <a:pt x="44731" y="12854"/>
                    <a:pt x="44486" y="12817"/>
                  </a:cubicBezTo>
                  <a:cubicBezTo>
                    <a:pt x="44555" y="12679"/>
                    <a:pt x="44659" y="12644"/>
                    <a:pt x="44797" y="12644"/>
                  </a:cubicBezTo>
                  <a:cubicBezTo>
                    <a:pt x="45039" y="12644"/>
                    <a:pt x="45281" y="12644"/>
                    <a:pt x="45557" y="12575"/>
                  </a:cubicBezTo>
                  <a:lnTo>
                    <a:pt x="45696" y="12575"/>
                  </a:lnTo>
                  <a:cubicBezTo>
                    <a:pt x="45788" y="12633"/>
                    <a:pt x="45872" y="12656"/>
                    <a:pt x="45953" y="12656"/>
                  </a:cubicBezTo>
                  <a:cubicBezTo>
                    <a:pt x="46114" y="12656"/>
                    <a:pt x="46260" y="12563"/>
                    <a:pt x="46421" y="12471"/>
                  </a:cubicBezTo>
                  <a:cubicBezTo>
                    <a:pt x="46292" y="12397"/>
                    <a:pt x="46162" y="12363"/>
                    <a:pt x="46027" y="12363"/>
                  </a:cubicBezTo>
                  <a:cubicBezTo>
                    <a:pt x="45910" y="12363"/>
                    <a:pt x="45789" y="12389"/>
                    <a:pt x="45661" y="12437"/>
                  </a:cubicBezTo>
                  <a:cubicBezTo>
                    <a:pt x="45557" y="12471"/>
                    <a:pt x="45454" y="12471"/>
                    <a:pt x="45315" y="12471"/>
                  </a:cubicBezTo>
                  <a:cubicBezTo>
                    <a:pt x="45277" y="12469"/>
                    <a:pt x="45238" y="12468"/>
                    <a:pt x="45199" y="12468"/>
                  </a:cubicBezTo>
                  <a:cubicBezTo>
                    <a:pt x="44655" y="12468"/>
                    <a:pt x="44138" y="12683"/>
                    <a:pt x="43622" y="12748"/>
                  </a:cubicBezTo>
                  <a:cubicBezTo>
                    <a:pt x="43380" y="12782"/>
                    <a:pt x="43345" y="12852"/>
                    <a:pt x="43518" y="13093"/>
                  </a:cubicBezTo>
                  <a:cubicBezTo>
                    <a:pt x="43553" y="13128"/>
                    <a:pt x="43622" y="13197"/>
                    <a:pt x="43622" y="13266"/>
                  </a:cubicBezTo>
                  <a:cubicBezTo>
                    <a:pt x="43656" y="13335"/>
                    <a:pt x="43691" y="13474"/>
                    <a:pt x="43587" y="13508"/>
                  </a:cubicBezTo>
                  <a:cubicBezTo>
                    <a:pt x="43553" y="13531"/>
                    <a:pt x="43510" y="13543"/>
                    <a:pt x="43468" y="13543"/>
                  </a:cubicBezTo>
                  <a:cubicBezTo>
                    <a:pt x="43384" y="13543"/>
                    <a:pt x="43299" y="13497"/>
                    <a:pt x="43276" y="13405"/>
                  </a:cubicBezTo>
                  <a:cubicBezTo>
                    <a:pt x="43254" y="13189"/>
                    <a:pt x="43138" y="13148"/>
                    <a:pt x="43004" y="13148"/>
                  </a:cubicBezTo>
                  <a:cubicBezTo>
                    <a:pt x="42923" y="13148"/>
                    <a:pt x="42835" y="13163"/>
                    <a:pt x="42758" y="13163"/>
                  </a:cubicBezTo>
                  <a:cubicBezTo>
                    <a:pt x="42446" y="13232"/>
                    <a:pt x="42135" y="13335"/>
                    <a:pt x="41824" y="13370"/>
                  </a:cubicBezTo>
                  <a:cubicBezTo>
                    <a:pt x="41740" y="13398"/>
                    <a:pt x="41656" y="13449"/>
                    <a:pt x="41554" y="13449"/>
                  </a:cubicBezTo>
                  <a:cubicBezTo>
                    <a:pt x="41530" y="13449"/>
                    <a:pt x="41505" y="13446"/>
                    <a:pt x="41479" y="13439"/>
                  </a:cubicBezTo>
                  <a:cubicBezTo>
                    <a:pt x="41548" y="13266"/>
                    <a:pt x="41651" y="13128"/>
                    <a:pt x="41790" y="13059"/>
                  </a:cubicBezTo>
                  <a:cubicBezTo>
                    <a:pt x="41997" y="12921"/>
                    <a:pt x="42135" y="12713"/>
                    <a:pt x="42377" y="12644"/>
                  </a:cubicBezTo>
                  <a:cubicBezTo>
                    <a:pt x="42446" y="12644"/>
                    <a:pt x="42446" y="12575"/>
                    <a:pt x="42377" y="12540"/>
                  </a:cubicBezTo>
                  <a:cubicBezTo>
                    <a:pt x="42170" y="12402"/>
                    <a:pt x="42274" y="12264"/>
                    <a:pt x="42377" y="12160"/>
                  </a:cubicBezTo>
                  <a:cubicBezTo>
                    <a:pt x="42723" y="11815"/>
                    <a:pt x="43069" y="11503"/>
                    <a:pt x="43518" y="11262"/>
                  </a:cubicBezTo>
                  <a:cubicBezTo>
                    <a:pt x="44002" y="11020"/>
                    <a:pt x="44417" y="10709"/>
                    <a:pt x="44762" y="10259"/>
                  </a:cubicBezTo>
                  <a:cubicBezTo>
                    <a:pt x="44935" y="10017"/>
                    <a:pt x="45108" y="9810"/>
                    <a:pt x="45488" y="9741"/>
                  </a:cubicBezTo>
                  <a:lnTo>
                    <a:pt x="45488" y="9741"/>
                  </a:lnTo>
                  <a:cubicBezTo>
                    <a:pt x="45281" y="10259"/>
                    <a:pt x="44901" y="10570"/>
                    <a:pt x="44589" y="10916"/>
                  </a:cubicBezTo>
                  <a:cubicBezTo>
                    <a:pt x="44278" y="11296"/>
                    <a:pt x="43725" y="11400"/>
                    <a:pt x="43414" y="11918"/>
                  </a:cubicBezTo>
                  <a:cubicBezTo>
                    <a:pt x="43760" y="11884"/>
                    <a:pt x="43967" y="11676"/>
                    <a:pt x="44140" y="11538"/>
                  </a:cubicBezTo>
                  <a:cubicBezTo>
                    <a:pt x="44278" y="11365"/>
                    <a:pt x="44451" y="11227"/>
                    <a:pt x="44624" y="11089"/>
                  </a:cubicBezTo>
                  <a:cubicBezTo>
                    <a:pt x="44797" y="10950"/>
                    <a:pt x="44970" y="10743"/>
                    <a:pt x="45143" y="10536"/>
                  </a:cubicBezTo>
                  <a:cubicBezTo>
                    <a:pt x="45454" y="10190"/>
                    <a:pt x="45730" y="9775"/>
                    <a:pt x="46179" y="9568"/>
                  </a:cubicBezTo>
                  <a:cubicBezTo>
                    <a:pt x="46264" y="9511"/>
                    <a:pt x="46349" y="9455"/>
                    <a:pt x="46452" y="9455"/>
                  </a:cubicBezTo>
                  <a:cubicBezTo>
                    <a:pt x="46476" y="9455"/>
                    <a:pt x="46500" y="9458"/>
                    <a:pt x="46525" y="9464"/>
                  </a:cubicBezTo>
                  <a:cubicBezTo>
                    <a:pt x="46560" y="9481"/>
                    <a:pt x="46594" y="9490"/>
                    <a:pt x="46624" y="9490"/>
                  </a:cubicBezTo>
                  <a:cubicBezTo>
                    <a:pt x="46655" y="9490"/>
                    <a:pt x="46681" y="9481"/>
                    <a:pt x="46698" y="9464"/>
                  </a:cubicBezTo>
                  <a:cubicBezTo>
                    <a:pt x="47113" y="9291"/>
                    <a:pt x="47528" y="9360"/>
                    <a:pt x="47977" y="9326"/>
                  </a:cubicBezTo>
                  <a:cubicBezTo>
                    <a:pt x="48150" y="9303"/>
                    <a:pt x="48323" y="9295"/>
                    <a:pt x="48495" y="9295"/>
                  </a:cubicBezTo>
                  <a:close/>
                  <a:moveTo>
                    <a:pt x="50293" y="9914"/>
                  </a:moveTo>
                  <a:cubicBezTo>
                    <a:pt x="50362" y="9914"/>
                    <a:pt x="50396" y="9983"/>
                    <a:pt x="50431" y="10052"/>
                  </a:cubicBezTo>
                  <a:cubicBezTo>
                    <a:pt x="50431" y="10052"/>
                    <a:pt x="50466" y="10086"/>
                    <a:pt x="50466" y="10121"/>
                  </a:cubicBezTo>
                  <a:cubicBezTo>
                    <a:pt x="50742" y="10674"/>
                    <a:pt x="50569" y="11676"/>
                    <a:pt x="50120" y="12126"/>
                  </a:cubicBezTo>
                  <a:cubicBezTo>
                    <a:pt x="49636" y="12644"/>
                    <a:pt x="49083" y="13093"/>
                    <a:pt x="48564" y="13577"/>
                  </a:cubicBezTo>
                  <a:cubicBezTo>
                    <a:pt x="48392" y="13716"/>
                    <a:pt x="48184" y="13716"/>
                    <a:pt x="47977" y="13819"/>
                  </a:cubicBezTo>
                  <a:cubicBezTo>
                    <a:pt x="48046" y="13508"/>
                    <a:pt x="48357" y="13439"/>
                    <a:pt x="48426" y="13197"/>
                  </a:cubicBezTo>
                  <a:lnTo>
                    <a:pt x="48426" y="13197"/>
                  </a:lnTo>
                  <a:cubicBezTo>
                    <a:pt x="48011" y="13439"/>
                    <a:pt x="47597" y="13750"/>
                    <a:pt x="47147" y="13923"/>
                  </a:cubicBezTo>
                  <a:cubicBezTo>
                    <a:pt x="46865" y="14024"/>
                    <a:pt x="46572" y="14077"/>
                    <a:pt x="46273" y="14077"/>
                  </a:cubicBezTo>
                  <a:cubicBezTo>
                    <a:pt x="46059" y="14077"/>
                    <a:pt x="45843" y="14050"/>
                    <a:pt x="45626" y="13992"/>
                  </a:cubicBezTo>
                  <a:cubicBezTo>
                    <a:pt x="45281" y="13923"/>
                    <a:pt x="44935" y="13785"/>
                    <a:pt x="44555" y="13785"/>
                  </a:cubicBezTo>
                  <a:cubicBezTo>
                    <a:pt x="44486" y="13785"/>
                    <a:pt x="44451" y="13750"/>
                    <a:pt x="44417" y="13750"/>
                  </a:cubicBezTo>
                  <a:cubicBezTo>
                    <a:pt x="44382" y="13716"/>
                    <a:pt x="44348" y="13681"/>
                    <a:pt x="44348" y="13647"/>
                  </a:cubicBezTo>
                  <a:cubicBezTo>
                    <a:pt x="44348" y="13612"/>
                    <a:pt x="44417" y="13577"/>
                    <a:pt x="44451" y="13577"/>
                  </a:cubicBezTo>
                  <a:cubicBezTo>
                    <a:pt x="44555" y="13577"/>
                    <a:pt x="44693" y="13577"/>
                    <a:pt x="44797" y="13612"/>
                  </a:cubicBezTo>
                  <a:cubicBezTo>
                    <a:pt x="45315" y="13681"/>
                    <a:pt x="45868" y="13681"/>
                    <a:pt x="46387" y="13681"/>
                  </a:cubicBezTo>
                  <a:cubicBezTo>
                    <a:pt x="46905" y="13681"/>
                    <a:pt x="47355" y="13508"/>
                    <a:pt x="47735" y="13232"/>
                  </a:cubicBezTo>
                  <a:cubicBezTo>
                    <a:pt x="48599" y="12644"/>
                    <a:pt x="49256" y="11884"/>
                    <a:pt x="49843" y="11020"/>
                  </a:cubicBezTo>
                  <a:cubicBezTo>
                    <a:pt x="50016" y="10743"/>
                    <a:pt x="50120" y="10397"/>
                    <a:pt x="50189" y="10052"/>
                  </a:cubicBezTo>
                  <a:cubicBezTo>
                    <a:pt x="50189" y="10017"/>
                    <a:pt x="50189" y="9914"/>
                    <a:pt x="50293" y="9914"/>
                  </a:cubicBezTo>
                  <a:close/>
                  <a:moveTo>
                    <a:pt x="45039" y="14096"/>
                  </a:moveTo>
                  <a:cubicBezTo>
                    <a:pt x="45073" y="14130"/>
                    <a:pt x="45073" y="14130"/>
                    <a:pt x="45039" y="14165"/>
                  </a:cubicBezTo>
                  <a:cubicBezTo>
                    <a:pt x="45039" y="14165"/>
                    <a:pt x="45039" y="14165"/>
                    <a:pt x="45039" y="14130"/>
                  </a:cubicBezTo>
                  <a:lnTo>
                    <a:pt x="45004" y="14130"/>
                  </a:lnTo>
                  <a:cubicBezTo>
                    <a:pt x="45039" y="14130"/>
                    <a:pt x="45039" y="14096"/>
                    <a:pt x="45039" y="14096"/>
                  </a:cubicBezTo>
                  <a:close/>
                  <a:moveTo>
                    <a:pt x="34487" y="674"/>
                  </a:moveTo>
                  <a:cubicBezTo>
                    <a:pt x="34795" y="674"/>
                    <a:pt x="34955" y="964"/>
                    <a:pt x="34980" y="1272"/>
                  </a:cubicBezTo>
                  <a:cubicBezTo>
                    <a:pt x="35015" y="1549"/>
                    <a:pt x="35049" y="1825"/>
                    <a:pt x="34980" y="2067"/>
                  </a:cubicBezTo>
                  <a:cubicBezTo>
                    <a:pt x="34808" y="3139"/>
                    <a:pt x="34911" y="4176"/>
                    <a:pt x="35119" y="5213"/>
                  </a:cubicBezTo>
                  <a:cubicBezTo>
                    <a:pt x="35395" y="6353"/>
                    <a:pt x="35361" y="7494"/>
                    <a:pt x="34980" y="8600"/>
                  </a:cubicBezTo>
                  <a:cubicBezTo>
                    <a:pt x="34842" y="9015"/>
                    <a:pt x="34738" y="9464"/>
                    <a:pt x="34669" y="9879"/>
                  </a:cubicBezTo>
                  <a:cubicBezTo>
                    <a:pt x="34566" y="10294"/>
                    <a:pt x="34358" y="10639"/>
                    <a:pt x="34116" y="10950"/>
                  </a:cubicBezTo>
                  <a:cubicBezTo>
                    <a:pt x="33840" y="11365"/>
                    <a:pt x="33529" y="11745"/>
                    <a:pt x="33252" y="12126"/>
                  </a:cubicBezTo>
                  <a:cubicBezTo>
                    <a:pt x="33114" y="12298"/>
                    <a:pt x="32976" y="12368"/>
                    <a:pt x="32803" y="12402"/>
                  </a:cubicBezTo>
                  <a:cubicBezTo>
                    <a:pt x="32250" y="12506"/>
                    <a:pt x="31800" y="12817"/>
                    <a:pt x="31386" y="13197"/>
                  </a:cubicBezTo>
                  <a:cubicBezTo>
                    <a:pt x="31282" y="13335"/>
                    <a:pt x="31178" y="13474"/>
                    <a:pt x="31005" y="13508"/>
                  </a:cubicBezTo>
                  <a:cubicBezTo>
                    <a:pt x="30971" y="13526"/>
                    <a:pt x="30945" y="13534"/>
                    <a:pt x="30919" y="13534"/>
                  </a:cubicBezTo>
                  <a:cubicBezTo>
                    <a:pt x="30893" y="13534"/>
                    <a:pt x="30867" y="13526"/>
                    <a:pt x="30833" y="13508"/>
                  </a:cubicBezTo>
                  <a:cubicBezTo>
                    <a:pt x="30798" y="13474"/>
                    <a:pt x="30798" y="13405"/>
                    <a:pt x="30833" y="13370"/>
                  </a:cubicBezTo>
                  <a:cubicBezTo>
                    <a:pt x="30971" y="13093"/>
                    <a:pt x="31005" y="12782"/>
                    <a:pt x="31005" y="12402"/>
                  </a:cubicBezTo>
                  <a:lnTo>
                    <a:pt x="31005" y="12402"/>
                  </a:lnTo>
                  <a:cubicBezTo>
                    <a:pt x="30798" y="12713"/>
                    <a:pt x="30694" y="12990"/>
                    <a:pt x="30556" y="13232"/>
                  </a:cubicBezTo>
                  <a:cubicBezTo>
                    <a:pt x="30383" y="13543"/>
                    <a:pt x="30279" y="13854"/>
                    <a:pt x="30003" y="14061"/>
                  </a:cubicBezTo>
                  <a:cubicBezTo>
                    <a:pt x="29934" y="14130"/>
                    <a:pt x="29899" y="14165"/>
                    <a:pt x="29968" y="14269"/>
                  </a:cubicBezTo>
                  <a:cubicBezTo>
                    <a:pt x="30141" y="14442"/>
                    <a:pt x="29934" y="14511"/>
                    <a:pt x="29830" y="14614"/>
                  </a:cubicBezTo>
                  <a:cubicBezTo>
                    <a:pt x="29830" y="14614"/>
                    <a:pt x="29761" y="14614"/>
                    <a:pt x="29726" y="14580"/>
                  </a:cubicBezTo>
                  <a:cubicBezTo>
                    <a:pt x="29623" y="14511"/>
                    <a:pt x="29623" y="14130"/>
                    <a:pt x="29726" y="14061"/>
                  </a:cubicBezTo>
                  <a:cubicBezTo>
                    <a:pt x="29830" y="13992"/>
                    <a:pt x="29899" y="13923"/>
                    <a:pt x="29934" y="13819"/>
                  </a:cubicBezTo>
                  <a:cubicBezTo>
                    <a:pt x="30141" y="13405"/>
                    <a:pt x="30245" y="12921"/>
                    <a:pt x="30383" y="12471"/>
                  </a:cubicBezTo>
                  <a:lnTo>
                    <a:pt x="30383" y="12471"/>
                  </a:lnTo>
                  <a:cubicBezTo>
                    <a:pt x="30141" y="12679"/>
                    <a:pt x="30141" y="13059"/>
                    <a:pt x="29899" y="13370"/>
                  </a:cubicBezTo>
                  <a:cubicBezTo>
                    <a:pt x="29657" y="13232"/>
                    <a:pt x="29588" y="12955"/>
                    <a:pt x="29450" y="12748"/>
                  </a:cubicBezTo>
                  <a:cubicBezTo>
                    <a:pt x="29312" y="12713"/>
                    <a:pt x="29243" y="12610"/>
                    <a:pt x="29104" y="12540"/>
                  </a:cubicBezTo>
                  <a:cubicBezTo>
                    <a:pt x="29007" y="12467"/>
                    <a:pt x="28891" y="12394"/>
                    <a:pt x="28771" y="12394"/>
                  </a:cubicBezTo>
                  <a:cubicBezTo>
                    <a:pt x="28722" y="12394"/>
                    <a:pt x="28671" y="12406"/>
                    <a:pt x="28620" y="12437"/>
                  </a:cubicBezTo>
                  <a:cubicBezTo>
                    <a:pt x="28655" y="12575"/>
                    <a:pt x="28759" y="12575"/>
                    <a:pt x="28828" y="12610"/>
                  </a:cubicBezTo>
                  <a:cubicBezTo>
                    <a:pt x="29104" y="12782"/>
                    <a:pt x="29346" y="12955"/>
                    <a:pt x="29484" y="13232"/>
                  </a:cubicBezTo>
                  <a:cubicBezTo>
                    <a:pt x="29519" y="13335"/>
                    <a:pt x="29588" y="13439"/>
                    <a:pt x="29692" y="13474"/>
                  </a:cubicBezTo>
                  <a:cubicBezTo>
                    <a:pt x="29830" y="13577"/>
                    <a:pt x="29830" y="13647"/>
                    <a:pt x="29726" y="13785"/>
                  </a:cubicBezTo>
                  <a:cubicBezTo>
                    <a:pt x="29678" y="13833"/>
                    <a:pt x="29630" y="13859"/>
                    <a:pt x="29582" y="13859"/>
                  </a:cubicBezTo>
                  <a:cubicBezTo>
                    <a:pt x="29527" y="13859"/>
                    <a:pt x="29471" y="13824"/>
                    <a:pt x="29415" y="13750"/>
                  </a:cubicBezTo>
                  <a:cubicBezTo>
                    <a:pt x="29208" y="13474"/>
                    <a:pt x="28793" y="13405"/>
                    <a:pt x="28620" y="13059"/>
                  </a:cubicBezTo>
                  <a:cubicBezTo>
                    <a:pt x="28551" y="12990"/>
                    <a:pt x="28413" y="12955"/>
                    <a:pt x="28309" y="12921"/>
                  </a:cubicBezTo>
                  <a:cubicBezTo>
                    <a:pt x="28067" y="12852"/>
                    <a:pt x="27998" y="12679"/>
                    <a:pt x="27998" y="12437"/>
                  </a:cubicBezTo>
                  <a:cubicBezTo>
                    <a:pt x="27964" y="11607"/>
                    <a:pt x="28033" y="10812"/>
                    <a:pt x="28240" y="9983"/>
                  </a:cubicBezTo>
                  <a:cubicBezTo>
                    <a:pt x="28344" y="9637"/>
                    <a:pt x="28344" y="9257"/>
                    <a:pt x="28413" y="8877"/>
                  </a:cubicBezTo>
                  <a:cubicBezTo>
                    <a:pt x="28517" y="8427"/>
                    <a:pt x="28655" y="7978"/>
                    <a:pt x="28828" y="7529"/>
                  </a:cubicBezTo>
                  <a:cubicBezTo>
                    <a:pt x="29070" y="6906"/>
                    <a:pt x="29243" y="6284"/>
                    <a:pt x="29588" y="5697"/>
                  </a:cubicBezTo>
                  <a:cubicBezTo>
                    <a:pt x="29761" y="5351"/>
                    <a:pt x="29934" y="5074"/>
                    <a:pt x="30141" y="4763"/>
                  </a:cubicBezTo>
                  <a:cubicBezTo>
                    <a:pt x="30694" y="4003"/>
                    <a:pt x="31247" y="3242"/>
                    <a:pt x="31800" y="2447"/>
                  </a:cubicBezTo>
                  <a:cubicBezTo>
                    <a:pt x="31939" y="2240"/>
                    <a:pt x="32146" y="2102"/>
                    <a:pt x="32319" y="1964"/>
                  </a:cubicBezTo>
                  <a:cubicBezTo>
                    <a:pt x="32837" y="1480"/>
                    <a:pt x="33494" y="1134"/>
                    <a:pt x="34116" y="788"/>
                  </a:cubicBezTo>
                  <a:cubicBezTo>
                    <a:pt x="34258" y="709"/>
                    <a:pt x="34381" y="674"/>
                    <a:pt x="34487" y="674"/>
                  </a:cubicBezTo>
                  <a:close/>
                  <a:moveTo>
                    <a:pt x="9506" y="14995"/>
                  </a:moveTo>
                  <a:cubicBezTo>
                    <a:pt x="9506" y="14995"/>
                    <a:pt x="9540" y="15029"/>
                    <a:pt x="9540" y="15029"/>
                  </a:cubicBezTo>
                  <a:lnTo>
                    <a:pt x="9506" y="15029"/>
                  </a:lnTo>
                  <a:cubicBezTo>
                    <a:pt x="9471" y="15029"/>
                    <a:pt x="9471" y="15029"/>
                    <a:pt x="9471" y="14995"/>
                  </a:cubicBezTo>
                  <a:close/>
                  <a:moveTo>
                    <a:pt x="31256" y="16364"/>
                  </a:moveTo>
                  <a:cubicBezTo>
                    <a:pt x="31329" y="16364"/>
                    <a:pt x="31397" y="16385"/>
                    <a:pt x="31455" y="16481"/>
                  </a:cubicBezTo>
                  <a:cubicBezTo>
                    <a:pt x="31439" y="16484"/>
                    <a:pt x="31424" y="16485"/>
                    <a:pt x="31410" y="16485"/>
                  </a:cubicBezTo>
                  <a:cubicBezTo>
                    <a:pt x="31291" y="16485"/>
                    <a:pt x="31224" y="16387"/>
                    <a:pt x="31132" y="16374"/>
                  </a:cubicBezTo>
                  <a:lnTo>
                    <a:pt x="31132" y="16374"/>
                  </a:lnTo>
                  <a:cubicBezTo>
                    <a:pt x="31174" y="16370"/>
                    <a:pt x="31215" y="16364"/>
                    <a:pt x="31256" y="16364"/>
                  </a:cubicBezTo>
                  <a:close/>
                  <a:moveTo>
                    <a:pt x="32077" y="16619"/>
                  </a:moveTo>
                  <a:lnTo>
                    <a:pt x="32042" y="16654"/>
                  </a:lnTo>
                  <a:lnTo>
                    <a:pt x="32042" y="16619"/>
                  </a:lnTo>
                  <a:close/>
                  <a:moveTo>
                    <a:pt x="9022" y="14822"/>
                  </a:moveTo>
                  <a:cubicBezTo>
                    <a:pt x="9471" y="14995"/>
                    <a:pt x="9748" y="16032"/>
                    <a:pt x="9506" y="16688"/>
                  </a:cubicBezTo>
                  <a:cubicBezTo>
                    <a:pt x="9333" y="16032"/>
                    <a:pt x="8987" y="15478"/>
                    <a:pt x="9022" y="14822"/>
                  </a:cubicBezTo>
                  <a:close/>
                  <a:moveTo>
                    <a:pt x="32008" y="16896"/>
                  </a:moveTo>
                  <a:cubicBezTo>
                    <a:pt x="32008" y="16896"/>
                    <a:pt x="32008" y="16896"/>
                    <a:pt x="32042" y="16930"/>
                  </a:cubicBezTo>
                  <a:cubicBezTo>
                    <a:pt x="32042" y="16930"/>
                    <a:pt x="32008" y="16930"/>
                    <a:pt x="32008" y="16965"/>
                  </a:cubicBezTo>
                  <a:lnTo>
                    <a:pt x="31973" y="16896"/>
                  </a:lnTo>
                  <a:close/>
                  <a:moveTo>
                    <a:pt x="14656" y="16619"/>
                  </a:moveTo>
                  <a:cubicBezTo>
                    <a:pt x="14967" y="16827"/>
                    <a:pt x="14967" y="16930"/>
                    <a:pt x="14656" y="17241"/>
                  </a:cubicBezTo>
                  <a:cubicBezTo>
                    <a:pt x="14552" y="17034"/>
                    <a:pt x="14621" y="16827"/>
                    <a:pt x="14656" y="16619"/>
                  </a:cubicBezTo>
                  <a:close/>
                  <a:moveTo>
                    <a:pt x="15007" y="17815"/>
                  </a:moveTo>
                  <a:cubicBezTo>
                    <a:pt x="15016" y="17815"/>
                    <a:pt x="15026" y="17819"/>
                    <a:pt x="15036" y="17829"/>
                  </a:cubicBezTo>
                  <a:cubicBezTo>
                    <a:pt x="15036" y="17829"/>
                    <a:pt x="15036" y="17863"/>
                    <a:pt x="15036" y="17863"/>
                  </a:cubicBezTo>
                  <a:cubicBezTo>
                    <a:pt x="15036" y="17898"/>
                    <a:pt x="15002" y="17898"/>
                    <a:pt x="15002" y="17898"/>
                  </a:cubicBezTo>
                  <a:cubicBezTo>
                    <a:pt x="15002" y="17898"/>
                    <a:pt x="14967" y="17863"/>
                    <a:pt x="14967" y="17863"/>
                  </a:cubicBezTo>
                  <a:cubicBezTo>
                    <a:pt x="14967" y="17839"/>
                    <a:pt x="14984" y="17815"/>
                    <a:pt x="15007" y="17815"/>
                  </a:cubicBezTo>
                  <a:close/>
                  <a:moveTo>
                    <a:pt x="9611" y="16926"/>
                  </a:moveTo>
                  <a:cubicBezTo>
                    <a:pt x="9621" y="16926"/>
                    <a:pt x="9632" y="16927"/>
                    <a:pt x="9644" y="16930"/>
                  </a:cubicBezTo>
                  <a:cubicBezTo>
                    <a:pt x="9782" y="16965"/>
                    <a:pt x="9713" y="17103"/>
                    <a:pt x="9713" y="17241"/>
                  </a:cubicBezTo>
                  <a:cubicBezTo>
                    <a:pt x="9679" y="17518"/>
                    <a:pt x="9713" y="17794"/>
                    <a:pt x="9540" y="18105"/>
                  </a:cubicBezTo>
                  <a:cubicBezTo>
                    <a:pt x="9333" y="17760"/>
                    <a:pt x="9471" y="17380"/>
                    <a:pt x="9368" y="17034"/>
                  </a:cubicBezTo>
                  <a:lnTo>
                    <a:pt x="9368" y="17034"/>
                  </a:lnTo>
                  <a:lnTo>
                    <a:pt x="9471" y="17172"/>
                  </a:lnTo>
                  <a:cubicBezTo>
                    <a:pt x="9534" y="17078"/>
                    <a:pt x="9511" y="16926"/>
                    <a:pt x="9611" y="16926"/>
                  </a:cubicBezTo>
                  <a:close/>
                  <a:moveTo>
                    <a:pt x="27583" y="18002"/>
                  </a:moveTo>
                  <a:cubicBezTo>
                    <a:pt x="27618" y="18002"/>
                    <a:pt x="27653" y="18036"/>
                    <a:pt x="27653" y="18071"/>
                  </a:cubicBezTo>
                  <a:cubicBezTo>
                    <a:pt x="27653" y="18071"/>
                    <a:pt x="27618" y="18105"/>
                    <a:pt x="27618" y="18140"/>
                  </a:cubicBezTo>
                  <a:cubicBezTo>
                    <a:pt x="27583" y="18140"/>
                    <a:pt x="27549" y="18105"/>
                    <a:pt x="27549" y="18071"/>
                  </a:cubicBezTo>
                  <a:cubicBezTo>
                    <a:pt x="27549" y="18071"/>
                    <a:pt x="27549" y="18036"/>
                    <a:pt x="27583" y="18002"/>
                  </a:cubicBezTo>
                  <a:close/>
                  <a:moveTo>
                    <a:pt x="22399" y="17829"/>
                  </a:moveTo>
                  <a:lnTo>
                    <a:pt x="22399" y="17829"/>
                  </a:lnTo>
                  <a:cubicBezTo>
                    <a:pt x="22269" y="18088"/>
                    <a:pt x="21716" y="18316"/>
                    <a:pt x="21249" y="18316"/>
                  </a:cubicBezTo>
                  <a:cubicBezTo>
                    <a:pt x="21217" y="18316"/>
                    <a:pt x="21185" y="18315"/>
                    <a:pt x="21154" y="18313"/>
                  </a:cubicBezTo>
                  <a:cubicBezTo>
                    <a:pt x="21569" y="18071"/>
                    <a:pt x="22053" y="18105"/>
                    <a:pt x="22399" y="17829"/>
                  </a:cubicBezTo>
                  <a:close/>
                  <a:moveTo>
                    <a:pt x="6744" y="16644"/>
                  </a:moveTo>
                  <a:cubicBezTo>
                    <a:pt x="6836" y="16644"/>
                    <a:pt x="6892" y="16695"/>
                    <a:pt x="6948" y="16723"/>
                  </a:cubicBezTo>
                  <a:cubicBezTo>
                    <a:pt x="7259" y="16930"/>
                    <a:pt x="7570" y="17103"/>
                    <a:pt x="7881" y="17310"/>
                  </a:cubicBezTo>
                  <a:cubicBezTo>
                    <a:pt x="8054" y="17414"/>
                    <a:pt x="8296" y="17518"/>
                    <a:pt x="8365" y="17760"/>
                  </a:cubicBezTo>
                  <a:cubicBezTo>
                    <a:pt x="8434" y="17829"/>
                    <a:pt x="8503" y="17863"/>
                    <a:pt x="8607" y="17863"/>
                  </a:cubicBezTo>
                  <a:cubicBezTo>
                    <a:pt x="8745" y="17863"/>
                    <a:pt x="8815" y="17967"/>
                    <a:pt x="8918" y="18071"/>
                  </a:cubicBezTo>
                  <a:cubicBezTo>
                    <a:pt x="8987" y="18105"/>
                    <a:pt x="9057" y="18175"/>
                    <a:pt x="8987" y="18278"/>
                  </a:cubicBezTo>
                  <a:lnTo>
                    <a:pt x="8987" y="18244"/>
                  </a:lnTo>
                  <a:cubicBezTo>
                    <a:pt x="8941" y="18336"/>
                    <a:pt x="8880" y="18382"/>
                    <a:pt x="8813" y="18382"/>
                  </a:cubicBezTo>
                  <a:cubicBezTo>
                    <a:pt x="8780" y="18382"/>
                    <a:pt x="8745" y="18370"/>
                    <a:pt x="8711" y="18347"/>
                  </a:cubicBezTo>
                  <a:cubicBezTo>
                    <a:pt x="8020" y="17863"/>
                    <a:pt x="7225" y="17518"/>
                    <a:pt x="6706" y="16792"/>
                  </a:cubicBezTo>
                  <a:cubicBezTo>
                    <a:pt x="6706" y="16757"/>
                    <a:pt x="6706" y="16688"/>
                    <a:pt x="6672" y="16654"/>
                  </a:cubicBezTo>
                  <a:cubicBezTo>
                    <a:pt x="6698" y="16647"/>
                    <a:pt x="6722" y="16644"/>
                    <a:pt x="6744" y="16644"/>
                  </a:cubicBezTo>
                  <a:close/>
                  <a:moveTo>
                    <a:pt x="21819" y="18463"/>
                  </a:moveTo>
                  <a:cubicBezTo>
                    <a:pt x="21840" y="18463"/>
                    <a:pt x="21860" y="18480"/>
                    <a:pt x="21880" y="18520"/>
                  </a:cubicBezTo>
                  <a:cubicBezTo>
                    <a:pt x="21880" y="18555"/>
                    <a:pt x="21846" y="18589"/>
                    <a:pt x="21776" y="18624"/>
                  </a:cubicBezTo>
                  <a:cubicBezTo>
                    <a:pt x="21742" y="18624"/>
                    <a:pt x="21707" y="18624"/>
                    <a:pt x="21673" y="18589"/>
                  </a:cubicBezTo>
                  <a:cubicBezTo>
                    <a:pt x="21673" y="18520"/>
                    <a:pt x="21742" y="18520"/>
                    <a:pt x="21776" y="18486"/>
                  </a:cubicBezTo>
                  <a:cubicBezTo>
                    <a:pt x="21791" y="18471"/>
                    <a:pt x="21805" y="18463"/>
                    <a:pt x="21819" y="18463"/>
                  </a:cubicBezTo>
                  <a:close/>
                  <a:moveTo>
                    <a:pt x="35637" y="12229"/>
                  </a:moveTo>
                  <a:cubicBezTo>
                    <a:pt x="36259" y="12264"/>
                    <a:pt x="36881" y="12333"/>
                    <a:pt x="37504" y="12540"/>
                  </a:cubicBezTo>
                  <a:cubicBezTo>
                    <a:pt x="38713" y="12921"/>
                    <a:pt x="39612" y="13681"/>
                    <a:pt x="40545" y="14442"/>
                  </a:cubicBezTo>
                  <a:cubicBezTo>
                    <a:pt x="40856" y="14718"/>
                    <a:pt x="41064" y="14995"/>
                    <a:pt x="41340" y="15306"/>
                  </a:cubicBezTo>
                  <a:cubicBezTo>
                    <a:pt x="41790" y="15790"/>
                    <a:pt x="41755" y="16515"/>
                    <a:pt x="41340" y="16999"/>
                  </a:cubicBezTo>
                  <a:cubicBezTo>
                    <a:pt x="41098" y="17310"/>
                    <a:pt x="40787" y="17449"/>
                    <a:pt x="40442" y="17622"/>
                  </a:cubicBezTo>
                  <a:cubicBezTo>
                    <a:pt x="40269" y="17725"/>
                    <a:pt x="40061" y="17794"/>
                    <a:pt x="39889" y="17933"/>
                  </a:cubicBezTo>
                  <a:cubicBezTo>
                    <a:pt x="39681" y="18071"/>
                    <a:pt x="39405" y="18140"/>
                    <a:pt x="39163" y="18140"/>
                  </a:cubicBezTo>
                  <a:cubicBezTo>
                    <a:pt x="39113" y="18137"/>
                    <a:pt x="39064" y="18136"/>
                    <a:pt x="39015" y="18136"/>
                  </a:cubicBezTo>
                  <a:cubicBezTo>
                    <a:pt x="38412" y="18136"/>
                    <a:pt x="37835" y="18323"/>
                    <a:pt x="37227" y="18451"/>
                  </a:cubicBezTo>
                  <a:cubicBezTo>
                    <a:pt x="36432" y="18624"/>
                    <a:pt x="35568" y="18589"/>
                    <a:pt x="34738" y="18624"/>
                  </a:cubicBezTo>
                  <a:cubicBezTo>
                    <a:pt x="34600" y="18624"/>
                    <a:pt x="34393" y="18555"/>
                    <a:pt x="34254" y="18486"/>
                  </a:cubicBezTo>
                  <a:cubicBezTo>
                    <a:pt x="34220" y="18451"/>
                    <a:pt x="34185" y="18382"/>
                    <a:pt x="34220" y="18347"/>
                  </a:cubicBezTo>
                  <a:cubicBezTo>
                    <a:pt x="34220" y="18313"/>
                    <a:pt x="34289" y="18313"/>
                    <a:pt x="34324" y="18313"/>
                  </a:cubicBezTo>
                  <a:cubicBezTo>
                    <a:pt x="34566" y="18347"/>
                    <a:pt x="34773" y="18417"/>
                    <a:pt x="35049" y="18417"/>
                  </a:cubicBezTo>
                  <a:cubicBezTo>
                    <a:pt x="35019" y="18235"/>
                    <a:pt x="34963" y="18133"/>
                    <a:pt x="34788" y="18133"/>
                  </a:cubicBezTo>
                  <a:cubicBezTo>
                    <a:pt x="34763" y="18133"/>
                    <a:pt x="34735" y="18136"/>
                    <a:pt x="34704" y="18140"/>
                  </a:cubicBezTo>
                  <a:cubicBezTo>
                    <a:pt x="34657" y="18145"/>
                    <a:pt x="34610" y="18148"/>
                    <a:pt x="34563" y="18148"/>
                  </a:cubicBezTo>
                  <a:cubicBezTo>
                    <a:pt x="34301" y="18148"/>
                    <a:pt x="34050" y="18058"/>
                    <a:pt x="33874" y="17794"/>
                  </a:cubicBezTo>
                  <a:lnTo>
                    <a:pt x="33840" y="17794"/>
                  </a:lnTo>
                  <a:cubicBezTo>
                    <a:pt x="33840" y="17777"/>
                    <a:pt x="33840" y="17768"/>
                    <a:pt x="33844" y="17768"/>
                  </a:cubicBezTo>
                  <a:cubicBezTo>
                    <a:pt x="33848" y="17768"/>
                    <a:pt x="33857" y="17777"/>
                    <a:pt x="33874" y="17794"/>
                  </a:cubicBezTo>
                  <a:cubicBezTo>
                    <a:pt x="33899" y="17789"/>
                    <a:pt x="33923" y="17787"/>
                    <a:pt x="33946" y="17787"/>
                  </a:cubicBezTo>
                  <a:cubicBezTo>
                    <a:pt x="34087" y="17787"/>
                    <a:pt x="34205" y="17863"/>
                    <a:pt x="34324" y="17863"/>
                  </a:cubicBezTo>
                  <a:cubicBezTo>
                    <a:pt x="34220" y="17691"/>
                    <a:pt x="33978" y="17656"/>
                    <a:pt x="33805" y="17587"/>
                  </a:cubicBezTo>
                  <a:cubicBezTo>
                    <a:pt x="33287" y="17380"/>
                    <a:pt x="32803" y="17068"/>
                    <a:pt x="32319" y="16827"/>
                  </a:cubicBezTo>
                  <a:cubicBezTo>
                    <a:pt x="32353" y="16688"/>
                    <a:pt x="32492" y="16757"/>
                    <a:pt x="32526" y="16688"/>
                  </a:cubicBezTo>
                  <a:cubicBezTo>
                    <a:pt x="32077" y="16481"/>
                    <a:pt x="31593" y="16343"/>
                    <a:pt x="31178" y="16032"/>
                  </a:cubicBezTo>
                  <a:cubicBezTo>
                    <a:pt x="31348" y="16001"/>
                    <a:pt x="31514" y="15987"/>
                    <a:pt x="31677" y="15987"/>
                  </a:cubicBezTo>
                  <a:cubicBezTo>
                    <a:pt x="32608" y="15987"/>
                    <a:pt x="33436" y="16444"/>
                    <a:pt x="34289" y="16827"/>
                  </a:cubicBezTo>
                  <a:cubicBezTo>
                    <a:pt x="34289" y="16654"/>
                    <a:pt x="34151" y="16654"/>
                    <a:pt x="34082" y="16619"/>
                  </a:cubicBezTo>
                  <a:cubicBezTo>
                    <a:pt x="33494" y="16377"/>
                    <a:pt x="32976" y="15997"/>
                    <a:pt x="32319" y="15859"/>
                  </a:cubicBezTo>
                  <a:cubicBezTo>
                    <a:pt x="32042" y="15824"/>
                    <a:pt x="31766" y="15790"/>
                    <a:pt x="31489" y="15755"/>
                  </a:cubicBezTo>
                  <a:cubicBezTo>
                    <a:pt x="31449" y="15745"/>
                    <a:pt x="31405" y="15741"/>
                    <a:pt x="31360" y="15741"/>
                  </a:cubicBezTo>
                  <a:cubicBezTo>
                    <a:pt x="31250" y="15741"/>
                    <a:pt x="31128" y="15765"/>
                    <a:pt x="31005" y="15790"/>
                  </a:cubicBezTo>
                  <a:cubicBezTo>
                    <a:pt x="30902" y="15824"/>
                    <a:pt x="30798" y="15824"/>
                    <a:pt x="30763" y="15962"/>
                  </a:cubicBezTo>
                  <a:cubicBezTo>
                    <a:pt x="30729" y="16066"/>
                    <a:pt x="30833" y="16135"/>
                    <a:pt x="30902" y="16170"/>
                  </a:cubicBezTo>
                  <a:cubicBezTo>
                    <a:pt x="31005" y="16239"/>
                    <a:pt x="31040" y="16308"/>
                    <a:pt x="31074" y="16377"/>
                  </a:cubicBezTo>
                  <a:cubicBezTo>
                    <a:pt x="30660" y="16204"/>
                    <a:pt x="30176" y="16066"/>
                    <a:pt x="29726" y="15928"/>
                  </a:cubicBezTo>
                  <a:cubicBezTo>
                    <a:pt x="29415" y="15859"/>
                    <a:pt x="29415" y="15824"/>
                    <a:pt x="29588" y="15513"/>
                  </a:cubicBezTo>
                  <a:cubicBezTo>
                    <a:pt x="29623" y="15444"/>
                    <a:pt x="29657" y="15409"/>
                    <a:pt x="29657" y="15375"/>
                  </a:cubicBezTo>
                  <a:cubicBezTo>
                    <a:pt x="29657" y="15064"/>
                    <a:pt x="29830" y="14925"/>
                    <a:pt x="30072" y="14787"/>
                  </a:cubicBezTo>
                  <a:cubicBezTo>
                    <a:pt x="30314" y="14683"/>
                    <a:pt x="30383" y="14372"/>
                    <a:pt x="30556" y="14165"/>
                  </a:cubicBezTo>
                  <a:cubicBezTo>
                    <a:pt x="30591" y="14130"/>
                    <a:pt x="30625" y="14027"/>
                    <a:pt x="30694" y="13992"/>
                  </a:cubicBezTo>
                  <a:cubicBezTo>
                    <a:pt x="31282" y="13716"/>
                    <a:pt x="31697" y="13232"/>
                    <a:pt x="32215" y="12921"/>
                  </a:cubicBezTo>
                  <a:cubicBezTo>
                    <a:pt x="32305" y="12876"/>
                    <a:pt x="32410" y="12772"/>
                    <a:pt x="32529" y="12772"/>
                  </a:cubicBezTo>
                  <a:cubicBezTo>
                    <a:pt x="32593" y="12772"/>
                    <a:pt x="32661" y="12802"/>
                    <a:pt x="32734" y="12886"/>
                  </a:cubicBezTo>
                  <a:cubicBezTo>
                    <a:pt x="32755" y="12908"/>
                    <a:pt x="32776" y="12916"/>
                    <a:pt x="32797" y="12916"/>
                  </a:cubicBezTo>
                  <a:cubicBezTo>
                    <a:pt x="32842" y="12916"/>
                    <a:pt x="32883" y="12875"/>
                    <a:pt x="32906" y="12852"/>
                  </a:cubicBezTo>
                  <a:cubicBezTo>
                    <a:pt x="33321" y="12506"/>
                    <a:pt x="33805" y="12506"/>
                    <a:pt x="34289" y="12437"/>
                  </a:cubicBezTo>
                  <a:cubicBezTo>
                    <a:pt x="34738" y="12402"/>
                    <a:pt x="35153" y="12229"/>
                    <a:pt x="35637" y="12229"/>
                  </a:cubicBezTo>
                  <a:close/>
                  <a:moveTo>
                    <a:pt x="9195" y="18451"/>
                  </a:moveTo>
                  <a:cubicBezTo>
                    <a:pt x="9333" y="18451"/>
                    <a:pt x="9402" y="18520"/>
                    <a:pt x="9471" y="18624"/>
                  </a:cubicBezTo>
                  <a:cubicBezTo>
                    <a:pt x="9471" y="18728"/>
                    <a:pt x="9368" y="18762"/>
                    <a:pt x="9298" y="18762"/>
                  </a:cubicBezTo>
                  <a:cubicBezTo>
                    <a:pt x="9195" y="18762"/>
                    <a:pt x="9057" y="18728"/>
                    <a:pt x="9057" y="18589"/>
                  </a:cubicBezTo>
                  <a:cubicBezTo>
                    <a:pt x="9022" y="18520"/>
                    <a:pt x="9126" y="18451"/>
                    <a:pt x="9195" y="18451"/>
                  </a:cubicBezTo>
                  <a:close/>
                  <a:moveTo>
                    <a:pt x="4774" y="11981"/>
                  </a:moveTo>
                  <a:cubicBezTo>
                    <a:pt x="5007" y="11981"/>
                    <a:pt x="5217" y="12075"/>
                    <a:pt x="5427" y="12195"/>
                  </a:cubicBezTo>
                  <a:cubicBezTo>
                    <a:pt x="5842" y="12437"/>
                    <a:pt x="6257" y="12679"/>
                    <a:pt x="6706" y="12852"/>
                  </a:cubicBezTo>
                  <a:cubicBezTo>
                    <a:pt x="6948" y="12921"/>
                    <a:pt x="7155" y="13093"/>
                    <a:pt x="7363" y="13232"/>
                  </a:cubicBezTo>
                  <a:cubicBezTo>
                    <a:pt x="7501" y="13301"/>
                    <a:pt x="7605" y="13405"/>
                    <a:pt x="7708" y="13474"/>
                  </a:cubicBezTo>
                  <a:cubicBezTo>
                    <a:pt x="8538" y="13888"/>
                    <a:pt x="8987" y="14545"/>
                    <a:pt x="8987" y="15478"/>
                  </a:cubicBezTo>
                  <a:cubicBezTo>
                    <a:pt x="8987" y="15928"/>
                    <a:pt x="9195" y="16343"/>
                    <a:pt x="9160" y="16792"/>
                  </a:cubicBezTo>
                  <a:cubicBezTo>
                    <a:pt x="9160" y="17138"/>
                    <a:pt x="9195" y="17449"/>
                    <a:pt x="9229" y="17829"/>
                  </a:cubicBezTo>
                  <a:cubicBezTo>
                    <a:pt x="8849" y="17656"/>
                    <a:pt x="9057" y="17345"/>
                    <a:pt x="8987" y="17138"/>
                  </a:cubicBezTo>
                  <a:lnTo>
                    <a:pt x="8987" y="17138"/>
                  </a:lnTo>
                  <a:cubicBezTo>
                    <a:pt x="8987" y="17138"/>
                    <a:pt x="8953" y="17138"/>
                    <a:pt x="8953" y="17172"/>
                  </a:cubicBezTo>
                  <a:cubicBezTo>
                    <a:pt x="8918" y="17310"/>
                    <a:pt x="9022" y="17449"/>
                    <a:pt x="8884" y="17552"/>
                  </a:cubicBezTo>
                  <a:cubicBezTo>
                    <a:pt x="8876" y="17555"/>
                    <a:pt x="8867" y="17556"/>
                    <a:pt x="8857" y="17556"/>
                  </a:cubicBezTo>
                  <a:cubicBezTo>
                    <a:pt x="8735" y="17556"/>
                    <a:pt x="8466" y="17369"/>
                    <a:pt x="8434" y="17241"/>
                  </a:cubicBezTo>
                  <a:cubicBezTo>
                    <a:pt x="8400" y="17138"/>
                    <a:pt x="8365" y="16999"/>
                    <a:pt x="8365" y="16896"/>
                  </a:cubicBezTo>
                  <a:cubicBezTo>
                    <a:pt x="8400" y="16066"/>
                    <a:pt x="8054" y="15409"/>
                    <a:pt x="7570" y="14822"/>
                  </a:cubicBezTo>
                  <a:cubicBezTo>
                    <a:pt x="7467" y="14683"/>
                    <a:pt x="7363" y="14545"/>
                    <a:pt x="7259" y="14372"/>
                  </a:cubicBezTo>
                  <a:cubicBezTo>
                    <a:pt x="6983" y="13819"/>
                    <a:pt x="6602" y="13405"/>
                    <a:pt x="6153" y="12955"/>
                  </a:cubicBezTo>
                  <a:cubicBezTo>
                    <a:pt x="5842" y="12644"/>
                    <a:pt x="5393" y="12471"/>
                    <a:pt x="4978" y="12264"/>
                  </a:cubicBezTo>
                  <a:cubicBezTo>
                    <a:pt x="4909" y="12229"/>
                    <a:pt x="4805" y="12229"/>
                    <a:pt x="4736" y="12229"/>
                  </a:cubicBezTo>
                  <a:cubicBezTo>
                    <a:pt x="4701" y="12229"/>
                    <a:pt x="4632" y="12264"/>
                    <a:pt x="4632" y="12264"/>
                  </a:cubicBezTo>
                  <a:cubicBezTo>
                    <a:pt x="4604" y="12320"/>
                    <a:pt x="4645" y="12377"/>
                    <a:pt x="4680" y="12377"/>
                  </a:cubicBezTo>
                  <a:cubicBezTo>
                    <a:pt x="4687" y="12377"/>
                    <a:pt x="4695" y="12374"/>
                    <a:pt x="4701" y="12368"/>
                  </a:cubicBezTo>
                  <a:cubicBezTo>
                    <a:pt x="4978" y="12368"/>
                    <a:pt x="5185" y="12540"/>
                    <a:pt x="5427" y="12644"/>
                  </a:cubicBezTo>
                  <a:cubicBezTo>
                    <a:pt x="6153" y="13024"/>
                    <a:pt x="6672" y="13647"/>
                    <a:pt x="7086" y="14338"/>
                  </a:cubicBezTo>
                  <a:cubicBezTo>
                    <a:pt x="7121" y="14442"/>
                    <a:pt x="7190" y="14545"/>
                    <a:pt x="7259" y="14614"/>
                  </a:cubicBezTo>
                  <a:cubicBezTo>
                    <a:pt x="7570" y="14925"/>
                    <a:pt x="7743" y="15340"/>
                    <a:pt x="7985" y="15686"/>
                  </a:cubicBezTo>
                  <a:cubicBezTo>
                    <a:pt x="8262" y="16101"/>
                    <a:pt x="8227" y="16550"/>
                    <a:pt x="8227" y="16999"/>
                  </a:cubicBezTo>
                  <a:cubicBezTo>
                    <a:pt x="8227" y="17102"/>
                    <a:pt x="8179" y="17131"/>
                    <a:pt x="8118" y="17131"/>
                  </a:cubicBezTo>
                  <a:cubicBezTo>
                    <a:pt x="8075" y="17131"/>
                    <a:pt x="8027" y="17117"/>
                    <a:pt x="7985" y="17103"/>
                  </a:cubicBezTo>
                  <a:cubicBezTo>
                    <a:pt x="7501" y="16861"/>
                    <a:pt x="7017" y="16654"/>
                    <a:pt x="6672" y="16273"/>
                  </a:cubicBezTo>
                  <a:cubicBezTo>
                    <a:pt x="6360" y="15928"/>
                    <a:pt x="6049" y="15617"/>
                    <a:pt x="5877" y="15202"/>
                  </a:cubicBezTo>
                  <a:cubicBezTo>
                    <a:pt x="5842" y="15133"/>
                    <a:pt x="5807" y="15029"/>
                    <a:pt x="5704" y="15029"/>
                  </a:cubicBezTo>
                  <a:cubicBezTo>
                    <a:pt x="5635" y="15098"/>
                    <a:pt x="5704" y="15167"/>
                    <a:pt x="5704" y="15237"/>
                  </a:cubicBezTo>
                  <a:cubicBezTo>
                    <a:pt x="5877" y="15582"/>
                    <a:pt x="6084" y="15859"/>
                    <a:pt x="6360" y="16135"/>
                  </a:cubicBezTo>
                  <a:cubicBezTo>
                    <a:pt x="6464" y="16273"/>
                    <a:pt x="6568" y="16412"/>
                    <a:pt x="6568" y="16654"/>
                  </a:cubicBezTo>
                  <a:cubicBezTo>
                    <a:pt x="6568" y="16930"/>
                    <a:pt x="6775" y="17172"/>
                    <a:pt x="7017" y="17380"/>
                  </a:cubicBezTo>
                  <a:cubicBezTo>
                    <a:pt x="7363" y="17656"/>
                    <a:pt x="7674" y="17933"/>
                    <a:pt x="8089" y="18140"/>
                  </a:cubicBezTo>
                  <a:cubicBezTo>
                    <a:pt x="8296" y="18244"/>
                    <a:pt x="8469" y="18382"/>
                    <a:pt x="8573" y="18624"/>
                  </a:cubicBezTo>
                  <a:cubicBezTo>
                    <a:pt x="8676" y="18831"/>
                    <a:pt x="8642" y="18866"/>
                    <a:pt x="8434" y="18866"/>
                  </a:cubicBezTo>
                  <a:cubicBezTo>
                    <a:pt x="8227" y="18900"/>
                    <a:pt x="8054" y="18900"/>
                    <a:pt x="7916" y="18970"/>
                  </a:cubicBezTo>
                  <a:cubicBezTo>
                    <a:pt x="7814" y="19042"/>
                    <a:pt x="7725" y="19072"/>
                    <a:pt x="7640" y="19072"/>
                  </a:cubicBezTo>
                  <a:cubicBezTo>
                    <a:pt x="7523" y="19072"/>
                    <a:pt x="7414" y="19015"/>
                    <a:pt x="7294" y="18935"/>
                  </a:cubicBezTo>
                  <a:cubicBezTo>
                    <a:pt x="6948" y="18693"/>
                    <a:pt x="6637" y="18486"/>
                    <a:pt x="6291" y="18278"/>
                  </a:cubicBezTo>
                  <a:cubicBezTo>
                    <a:pt x="5323" y="17656"/>
                    <a:pt x="4736" y="16792"/>
                    <a:pt x="4425" y="15686"/>
                  </a:cubicBezTo>
                  <a:cubicBezTo>
                    <a:pt x="4252" y="14960"/>
                    <a:pt x="4114" y="14200"/>
                    <a:pt x="4079" y="13439"/>
                  </a:cubicBezTo>
                  <a:cubicBezTo>
                    <a:pt x="4079" y="12990"/>
                    <a:pt x="4183" y="12575"/>
                    <a:pt x="4356" y="12195"/>
                  </a:cubicBezTo>
                  <a:cubicBezTo>
                    <a:pt x="4390" y="12057"/>
                    <a:pt x="4494" y="11987"/>
                    <a:pt x="4667" y="11987"/>
                  </a:cubicBezTo>
                  <a:cubicBezTo>
                    <a:pt x="4703" y="11983"/>
                    <a:pt x="4739" y="11981"/>
                    <a:pt x="4774" y="11981"/>
                  </a:cubicBezTo>
                  <a:close/>
                  <a:moveTo>
                    <a:pt x="33666" y="18510"/>
                  </a:moveTo>
                  <a:cubicBezTo>
                    <a:pt x="33749" y="18510"/>
                    <a:pt x="33803" y="18566"/>
                    <a:pt x="33874" y="18589"/>
                  </a:cubicBezTo>
                  <a:cubicBezTo>
                    <a:pt x="34220" y="18693"/>
                    <a:pt x="34531" y="18831"/>
                    <a:pt x="34877" y="18831"/>
                  </a:cubicBezTo>
                  <a:cubicBezTo>
                    <a:pt x="35188" y="18831"/>
                    <a:pt x="35257" y="18935"/>
                    <a:pt x="35119" y="19177"/>
                  </a:cubicBezTo>
                  <a:cubicBezTo>
                    <a:pt x="34980" y="19419"/>
                    <a:pt x="34877" y="19695"/>
                    <a:pt x="34600" y="19834"/>
                  </a:cubicBezTo>
                  <a:cubicBezTo>
                    <a:pt x="34496" y="19903"/>
                    <a:pt x="34393" y="20041"/>
                    <a:pt x="34220" y="20214"/>
                  </a:cubicBezTo>
                  <a:cubicBezTo>
                    <a:pt x="34047" y="19592"/>
                    <a:pt x="33805" y="19073"/>
                    <a:pt x="33529" y="18555"/>
                  </a:cubicBezTo>
                  <a:cubicBezTo>
                    <a:pt x="33583" y="18522"/>
                    <a:pt x="33628" y="18510"/>
                    <a:pt x="33666" y="18510"/>
                  </a:cubicBezTo>
                  <a:close/>
                  <a:moveTo>
                    <a:pt x="35741" y="18797"/>
                  </a:moveTo>
                  <a:cubicBezTo>
                    <a:pt x="35810" y="18831"/>
                    <a:pt x="35844" y="18900"/>
                    <a:pt x="35810" y="18935"/>
                  </a:cubicBezTo>
                  <a:cubicBezTo>
                    <a:pt x="35499" y="19523"/>
                    <a:pt x="35084" y="20007"/>
                    <a:pt x="34531" y="20387"/>
                  </a:cubicBezTo>
                  <a:cubicBezTo>
                    <a:pt x="34531" y="20398"/>
                    <a:pt x="34527" y="20402"/>
                    <a:pt x="34521" y="20402"/>
                  </a:cubicBezTo>
                  <a:cubicBezTo>
                    <a:pt x="34508" y="20402"/>
                    <a:pt x="34485" y="20387"/>
                    <a:pt x="34462" y="20387"/>
                  </a:cubicBezTo>
                  <a:cubicBezTo>
                    <a:pt x="34427" y="20283"/>
                    <a:pt x="34462" y="20248"/>
                    <a:pt x="34496" y="20214"/>
                  </a:cubicBezTo>
                  <a:cubicBezTo>
                    <a:pt x="34980" y="19834"/>
                    <a:pt x="35291" y="19350"/>
                    <a:pt x="35568" y="18866"/>
                  </a:cubicBezTo>
                  <a:cubicBezTo>
                    <a:pt x="35603" y="18797"/>
                    <a:pt x="35672" y="18797"/>
                    <a:pt x="35741" y="18797"/>
                  </a:cubicBezTo>
                  <a:close/>
                  <a:moveTo>
                    <a:pt x="10301" y="20145"/>
                  </a:moveTo>
                  <a:lnTo>
                    <a:pt x="10301" y="20145"/>
                  </a:lnTo>
                  <a:cubicBezTo>
                    <a:pt x="10474" y="20179"/>
                    <a:pt x="10543" y="20318"/>
                    <a:pt x="10646" y="20490"/>
                  </a:cubicBezTo>
                  <a:cubicBezTo>
                    <a:pt x="10439" y="20421"/>
                    <a:pt x="10335" y="20318"/>
                    <a:pt x="10301" y="20145"/>
                  </a:cubicBezTo>
                  <a:close/>
                  <a:moveTo>
                    <a:pt x="11027" y="20421"/>
                  </a:moveTo>
                  <a:cubicBezTo>
                    <a:pt x="11303" y="20421"/>
                    <a:pt x="11441" y="20594"/>
                    <a:pt x="11614" y="20698"/>
                  </a:cubicBezTo>
                  <a:cubicBezTo>
                    <a:pt x="11614" y="20698"/>
                    <a:pt x="11649" y="20767"/>
                    <a:pt x="11649" y="20802"/>
                  </a:cubicBezTo>
                  <a:cubicBezTo>
                    <a:pt x="11614" y="20871"/>
                    <a:pt x="11580" y="20871"/>
                    <a:pt x="11511" y="20871"/>
                  </a:cubicBezTo>
                  <a:cubicBezTo>
                    <a:pt x="11338" y="20767"/>
                    <a:pt x="11165" y="20663"/>
                    <a:pt x="11027" y="20421"/>
                  </a:cubicBezTo>
                  <a:close/>
                  <a:moveTo>
                    <a:pt x="12133" y="21078"/>
                  </a:moveTo>
                  <a:cubicBezTo>
                    <a:pt x="12582" y="21216"/>
                    <a:pt x="13204" y="21873"/>
                    <a:pt x="13412" y="22392"/>
                  </a:cubicBezTo>
                  <a:cubicBezTo>
                    <a:pt x="13377" y="22357"/>
                    <a:pt x="13308" y="22322"/>
                    <a:pt x="13239" y="22288"/>
                  </a:cubicBezTo>
                  <a:cubicBezTo>
                    <a:pt x="12893" y="21908"/>
                    <a:pt x="12548" y="21527"/>
                    <a:pt x="12133" y="21078"/>
                  </a:cubicBezTo>
                  <a:close/>
                  <a:moveTo>
                    <a:pt x="28586" y="22599"/>
                  </a:moveTo>
                  <a:lnTo>
                    <a:pt x="28551" y="22979"/>
                  </a:lnTo>
                  <a:cubicBezTo>
                    <a:pt x="28448" y="22841"/>
                    <a:pt x="28482" y="22737"/>
                    <a:pt x="28586" y="22599"/>
                  </a:cubicBezTo>
                  <a:close/>
                  <a:moveTo>
                    <a:pt x="11511" y="21182"/>
                  </a:moveTo>
                  <a:lnTo>
                    <a:pt x="11511" y="21182"/>
                  </a:lnTo>
                  <a:cubicBezTo>
                    <a:pt x="12236" y="21769"/>
                    <a:pt x="13066" y="22253"/>
                    <a:pt x="13585" y="23117"/>
                  </a:cubicBezTo>
                  <a:cubicBezTo>
                    <a:pt x="13308" y="23014"/>
                    <a:pt x="11856" y="21700"/>
                    <a:pt x="11511" y="21182"/>
                  </a:cubicBezTo>
                  <a:close/>
                  <a:moveTo>
                    <a:pt x="26620" y="23022"/>
                  </a:moveTo>
                  <a:cubicBezTo>
                    <a:pt x="26651" y="23022"/>
                    <a:pt x="26684" y="23039"/>
                    <a:pt x="26719" y="23083"/>
                  </a:cubicBezTo>
                  <a:cubicBezTo>
                    <a:pt x="26823" y="23187"/>
                    <a:pt x="26616" y="23290"/>
                    <a:pt x="26546" y="23394"/>
                  </a:cubicBezTo>
                  <a:cubicBezTo>
                    <a:pt x="26235" y="23774"/>
                    <a:pt x="26028" y="24223"/>
                    <a:pt x="25579" y="24500"/>
                  </a:cubicBezTo>
                  <a:cubicBezTo>
                    <a:pt x="25337" y="24638"/>
                    <a:pt x="25095" y="24811"/>
                    <a:pt x="24784" y="24846"/>
                  </a:cubicBezTo>
                  <a:cubicBezTo>
                    <a:pt x="24784" y="24604"/>
                    <a:pt x="24922" y="24465"/>
                    <a:pt x="25060" y="24362"/>
                  </a:cubicBezTo>
                  <a:cubicBezTo>
                    <a:pt x="25544" y="24016"/>
                    <a:pt x="25959" y="23601"/>
                    <a:pt x="26374" y="23221"/>
                  </a:cubicBezTo>
                  <a:cubicBezTo>
                    <a:pt x="26451" y="23170"/>
                    <a:pt x="26528" y="23022"/>
                    <a:pt x="26620" y="23022"/>
                  </a:cubicBezTo>
                  <a:close/>
                  <a:moveTo>
                    <a:pt x="39232" y="24742"/>
                  </a:moveTo>
                  <a:cubicBezTo>
                    <a:pt x="39128" y="24915"/>
                    <a:pt x="38955" y="24949"/>
                    <a:pt x="38748" y="24949"/>
                  </a:cubicBezTo>
                  <a:cubicBezTo>
                    <a:pt x="38748" y="24949"/>
                    <a:pt x="38679" y="24915"/>
                    <a:pt x="38679" y="24880"/>
                  </a:cubicBezTo>
                  <a:cubicBezTo>
                    <a:pt x="38644" y="24811"/>
                    <a:pt x="38713" y="24776"/>
                    <a:pt x="38748" y="24776"/>
                  </a:cubicBezTo>
                  <a:cubicBezTo>
                    <a:pt x="38921" y="24742"/>
                    <a:pt x="39094" y="24742"/>
                    <a:pt x="39232" y="24742"/>
                  </a:cubicBezTo>
                  <a:close/>
                  <a:moveTo>
                    <a:pt x="38267" y="24882"/>
                  </a:moveTo>
                  <a:cubicBezTo>
                    <a:pt x="38331" y="24882"/>
                    <a:pt x="38398" y="24894"/>
                    <a:pt x="38471" y="24915"/>
                  </a:cubicBezTo>
                  <a:cubicBezTo>
                    <a:pt x="38264" y="25053"/>
                    <a:pt x="38091" y="25088"/>
                    <a:pt x="37815" y="25088"/>
                  </a:cubicBezTo>
                  <a:cubicBezTo>
                    <a:pt x="37983" y="24943"/>
                    <a:pt x="38118" y="24882"/>
                    <a:pt x="38267" y="24882"/>
                  </a:cubicBezTo>
                  <a:close/>
                  <a:moveTo>
                    <a:pt x="37321" y="25056"/>
                  </a:moveTo>
                  <a:cubicBezTo>
                    <a:pt x="37357" y="25056"/>
                    <a:pt x="37394" y="25067"/>
                    <a:pt x="37434" y="25088"/>
                  </a:cubicBezTo>
                  <a:cubicBezTo>
                    <a:pt x="37469" y="25088"/>
                    <a:pt x="37469" y="25122"/>
                    <a:pt x="37469" y="25122"/>
                  </a:cubicBezTo>
                  <a:cubicBezTo>
                    <a:pt x="37400" y="25295"/>
                    <a:pt x="37227" y="25226"/>
                    <a:pt x="37054" y="25295"/>
                  </a:cubicBezTo>
                  <a:cubicBezTo>
                    <a:pt x="37152" y="25123"/>
                    <a:pt x="37233" y="25056"/>
                    <a:pt x="37321" y="25056"/>
                  </a:cubicBezTo>
                  <a:close/>
                  <a:moveTo>
                    <a:pt x="24092" y="25122"/>
                  </a:moveTo>
                  <a:cubicBezTo>
                    <a:pt x="24118" y="25122"/>
                    <a:pt x="24144" y="25139"/>
                    <a:pt x="24161" y="25191"/>
                  </a:cubicBezTo>
                  <a:cubicBezTo>
                    <a:pt x="24196" y="25260"/>
                    <a:pt x="24161" y="25295"/>
                    <a:pt x="24092" y="25330"/>
                  </a:cubicBezTo>
                  <a:lnTo>
                    <a:pt x="24127" y="25330"/>
                  </a:lnTo>
                  <a:cubicBezTo>
                    <a:pt x="24023" y="25399"/>
                    <a:pt x="23954" y="25399"/>
                    <a:pt x="23816" y="25399"/>
                  </a:cubicBezTo>
                  <a:cubicBezTo>
                    <a:pt x="23850" y="25260"/>
                    <a:pt x="23920" y="25191"/>
                    <a:pt x="24023" y="25157"/>
                  </a:cubicBezTo>
                  <a:cubicBezTo>
                    <a:pt x="24040" y="25139"/>
                    <a:pt x="24066" y="25122"/>
                    <a:pt x="24092" y="25122"/>
                  </a:cubicBezTo>
                  <a:close/>
                  <a:moveTo>
                    <a:pt x="38264" y="25259"/>
                  </a:moveTo>
                  <a:cubicBezTo>
                    <a:pt x="38359" y="25259"/>
                    <a:pt x="38461" y="25297"/>
                    <a:pt x="38506" y="25364"/>
                  </a:cubicBezTo>
                  <a:cubicBezTo>
                    <a:pt x="38575" y="25502"/>
                    <a:pt x="38644" y="25675"/>
                    <a:pt x="38610" y="25883"/>
                  </a:cubicBezTo>
                  <a:cubicBezTo>
                    <a:pt x="38402" y="25848"/>
                    <a:pt x="38299" y="25710"/>
                    <a:pt x="38195" y="25537"/>
                  </a:cubicBezTo>
                  <a:cubicBezTo>
                    <a:pt x="38126" y="25468"/>
                    <a:pt x="38057" y="25399"/>
                    <a:pt x="38126" y="25295"/>
                  </a:cubicBezTo>
                  <a:cubicBezTo>
                    <a:pt x="38163" y="25270"/>
                    <a:pt x="38212" y="25259"/>
                    <a:pt x="38264" y="25259"/>
                  </a:cubicBezTo>
                  <a:close/>
                  <a:moveTo>
                    <a:pt x="23643" y="25848"/>
                  </a:moveTo>
                  <a:lnTo>
                    <a:pt x="23643" y="25848"/>
                  </a:lnTo>
                  <a:cubicBezTo>
                    <a:pt x="23505" y="26055"/>
                    <a:pt x="23436" y="26263"/>
                    <a:pt x="23194" y="26297"/>
                  </a:cubicBezTo>
                  <a:cubicBezTo>
                    <a:pt x="23263" y="26021"/>
                    <a:pt x="23263" y="26021"/>
                    <a:pt x="23643" y="25848"/>
                  </a:cubicBezTo>
                  <a:close/>
                  <a:moveTo>
                    <a:pt x="22877" y="26352"/>
                  </a:moveTo>
                  <a:cubicBezTo>
                    <a:pt x="22900" y="26352"/>
                    <a:pt x="22917" y="26377"/>
                    <a:pt x="22917" y="26401"/>
                  </a:cubicBezTo>
                  <a:cubicBezTo>
                    <a:pt x="22952" y="26436"/>
                    <a:pt x="22952" y="26470"/>
                    <a:pt x="22917" y="26505"/>
                  </a:cubicBezTo>
                  <a:cubicBezTo>
                    <a:pt x="22848" y="26608"/>
                    <a:pt x="22744" y="26643"/>
                    <a:pt x="22606" y="26643"/>
                  </a:cubicBezTo>
                  <a:cubicBezTo>
                    <a:pt x="22606" y="26470"/>
                    <a:pt x="22710" y="26401"/>
                    <a:pt x="22848" y="26366"/>
                  </a:cubicBezTo>
                  <a:cubicBezTo>
                    <a:pt x="22858" y="26356"/>
                    <a:pt x="22868" y="26352"/>
                    <a:pt x="22877" y="26352"/>
                  </a:cubicBezTo>
                  <a:close/>
                  <a:moveTo>
                    <a:pt x="32215" y="26470"/>
                  </a:moveTo>
                  <a:cubicBezTo>
                    <a:pt x="32129" y="26585"/>
                    <a:pt x="32067" y="26652"/>
                    <a:pt x="31950" y="26652"/>
                  </a:cubicBezTo>
                  <a:cubicBezTo>
                    <a:pt x="31926" y="26652"/>
                    <a:pt x="31899" y="26649"/>
                    <a:pt x="31869" y="26643"/>
                  </a:cubicBezTo>
                  <a:cubicBezTo>
                    <a:pt x="31939" y="26505"/>
                    <a:pt x="32042" y="26470"/>
                    <a:pt x="32215" y="26470"/>
                  </a:cubicBezTo>
                  <a:close/>
                  <a:moveTo>
                    <a:pt x="42638" y="25944"/>
                  </a:moveTo>
                  <a:cubicBezTo>
                    <a:pt x="42960" y="25944"/>
                    <a:pt x="43039" y="26038"/>
                    <a:pt x="43069" y="26332"/>
                  </a:cubicBezTo>
                  <a:cubicBezTo>
                    <a:pt x="43069" y="26505"/>
                    <a:pt x="43172" y="26643"/>
                    <a:pt x="43138" y="26781"/>
                  </a:cubicBezTo>
                  <a:cubicBezTo>
                    <a:pt x="42861" y="26574"/>
                    <a:pt x="42723" y="26228"/>
                    <a:pt x="42446" y="25952"/>
                  </a:cubicBezTo>
                  <a:cubicBezTo>
                    <a:pt x="42518" y="25947"/>
                    <a:pt x="42582" y="25944"/>
                    <a:pt x="42638" y="25944"/>
                  </a:cubicBezTo>
                  <a:close/>
                  <a:moveTo>
                    <a:pt x="19530" y="11905"/>
                  </a:moveTo>
                  <a:cubicBezTo>
                    <a:pt x="19656" y="11905"/>
                    <a:pt x="19783" y="11909"/>
                    <a:pt x="19910" y="11918"/>
                  </a:cubicBezTo>
                  <a:cubicBezTo>
                    <a:pt x="20774" y="11953"/>
                    <a:pt x="21638" y="12091"/>
                    <a:pt x="22399" y="12437"/>
                  </a:cubicBezTo>
                  <a:cubicBezTo>
                    <a:pt x="22571" y="12506"/>
                    <a:pt x="22744" y="12575"/>
                    <a:pt x="22917" y="12610"/>
                  </a:cubicBezTo>
                  <a:cubicBezTo>
                    <a:pt x="23263" y="12748"/>
                    <a:pt x="23608" y="12886"/>
                    <a:pt x="23885" y="13128"/>
                  </a:cubicBezTo>
                  <a:cubicBezTo>
                    <a:pt x="23948" y="13170"/>
                    <a:pt x="24011" y="13238"/>
                    <a:pt x="24074" y="13238"/>
                  </a:cubicBezTo>
                  <a:cubicBezTo>
                    <a:pt x="24115" y="13238"/>
                    <a:pt x="24155" y="13209"/>
                    <a:pt x="24196" y="13128"/>
                  </a:cubicBezTo>
                  <a:cubicBezTo>
                    <a:pt x="24225" y="13099"/>
                    <a:pt x="24267" y="13088"/>
                    <a:pt x="24313" y="13088"/>
                  </a:cubicBezTo>
                  <a:cubicBezTo>
                    <a:pt x="24376" y="13088"/>
                    <a:pt x="24447" y="13108"/>
                    <a:pt x="24507" y="13128"/>
                  </a:cubicBezTo>
                  <a:cubicBezTo>
                    <a:pt x="24853" y="13266"/>
                    <a:pt x="25198" y="13370"/>
                    <a:pt x="25510" y="13474"/>
                  </a:cubicBezTo>
                  <a:cubicBezTo>
                    <a:pt x="25607" y="13523"/>
                    <a:pt x="25705" y="13571"/>
                    <a:pt x="25815" y="13571"/>
                  </a:cubicBezTo>
                  <a:cubicBezTo>
                    <a:pt x="25861" y="13571"/>
                    <a:pt x="25908" y="13563"/>
                    <a:pt x="25959" y="13543"/>
                  </a:cubicBezTo>
                  <a:cubicBezTo>
                    <a:pt x="25974" y="13539"/>
                    <a:pt x="25989" y="13537"/>
                    <a:pt x="26003" y="13537"/>
                  </a:cubicBezTo>
                  <a:cubicBezTo>
                    <a:pt x="26120" y="13537"/>
                    <a:pt x="26212" y="13650"/>
                    <a:pt x="26305" y="13681"/>
                  </a:cubicBezTo>
                  <a:cubicBezTo>
                    <a:pt x="26443" y="13785"/>
                    <a:pt x="26339" y="13888"/>
                    <a:pt x="26305" y="14027"/>
                  </a:cubicBezTo>
                  <a:cubicBezTo>
                    <a:pt x="26235" y="14234"/>
                    <a:pt x="26305" y="14407"/>
                    <a:pt x="26374" y="14580"/>
                  </a:cubicBezTo>
                  <a:cubicBezTo>
                    <a:pt x="26512" y="14925"/>
                    <a:pt x="26650" y="15237"/>
                    <a:pt x="26788" y="15548"/>
                  </a:cubicBezTo>
                  <a:cubicBezTo>
                    <a:pt x="26892" y="15790"/>
                    <a:pt x="27100" y="15859"/>
                    <a:pt x="27307" y="15962"/>
                  </a:cubicBezTo>
                  <a:cubicBezTo>
                    <a:pt x="27549" y="16049"/>
                    <a:pt x="27791" y="16109"/>
                    <a:pt x="28028" y="16109"/>
                  </a:cubicBezTo>
                  <a:cubicBezTo>
                    <a:pt x="28266" y="16109"/>
                    <a:pt x="28499" y="16049"/>
                    <a:pt x="28724" y="15893"/>
                  </a:cubicBezTo>
                  <a:cubicBezTo>
                    <a:pt x="28789" y="15854"/>
                    <a:pt x="28844" y="15835"/>
                    <a:pt x="28895" y="15835"/>
                  </a:cubicBezTo>
                  <a:cubicBezTo>
                    <a:pt x="28980" y="15835"/>
                    <a:pt x="29052" y="15889"/>
                    <a:pt x="29139" y="15997"/>
                  </a:cubicBezTo>
                  <a:cubicBezTo>
                    <a:pt x="29312" y="16204"/>
                    <a:pt x="29588" y="16343"/>
                    <a:pt x="29830" y="16481"/>
                  </a:cubicBezTo>
                  <a:cubicBezTo>
                    <a:pt x="30141" y="16654"/>
                    <a:pt x="30383" y="16896"/>
                    <a:pt x="30729" y="17068"/>
                  </a:cubicBezTo>
                  <a:cubicBezTo>
                    <a:pt x="30556" y="16723"/>
                    <a:pt x="30210" y="16619"/>
                    <a:pt x="29968" y="16377"/>
                  </a:cubicBezTo>
                  <a:cubicBezTo>
                    <a:pt x="29988" y="16301"/>
                    <a:pt x="30028" y="16277"/>
                    <a:pt x="30072" y="16277"/>
                  </a:cubicBezTo>
                  <a:cubicBezTo>
                    <a:pt x="30107" y="16277"/>
                    <a:pt x="30145" y="16293"/>
                    <a:pt x="30176" y="16308"/>
                  </a:cubicBezTo>
                  <a:cubicBezTo>
                    <a:pt x="30660" y="16446"/>
                    <a:pt x="31109" y="16654"/>
                    <a:pt x="31524" y="16965"/>
                  </a:cubicBezTo>
                  <a:cubicBezTo>
                    <a:pt x="31766" y="17172"/>
                    <a:pt x="32042" y="17310"/>
                    <a:pt x="32284" y="17483"/>
                  </a:cubicBezTo>
                  <a:cubicBezTo>
                    <a:pt x="32664" y="17725"/>
                    <a:pt x="32941" y="18071"/>
                    <a:pt x="33114" y="18451"/>
                  </a:cubicBezTo>
                  <a:cubicBezTo>
                    <a:pt x="33425" y="19039"/>
                    <a:pt x="33736" y="19626"/>
                    <a:pt x="33978" y="20283"/>
                  </a:cubicBezTo>
                  <a:cubicBezTo>
                    <a:pt x="34151" y="20802"/>
                    <a:pt x="34427" y="21285"/>
                    <a:pt x="34600" y="21838"/>
                  </a:cubicBezTo>
                  <a:cubicBezTo>
                    <a:pt x="34842" y="22564"/>
                    <a:pt x="35153" y="23290"/>
                    <a:pt x="35291" y="24085"/>
                  </a:cubicBezTo>
                  <a:cubicBezTo>
                    <a:pt x="35395" y="24569"/>
                    <a:pt x="35361" y="25053"/>
                    <a:pt x="35326" y="25537"/>
                  </a:cubicBezTo>
                  <a:cubicBezTo>
                    <a:pt x="35326" y="25537"/>
                    <a:pt x="35291" y="25571"/>
                    <a:pt x="35291" y="25606"/>
                  </a:cubicBezTo>
                  <a:cubicBezTo>
                    <a:pt x="35193" y="25998"/>
                    <a:pt x="34991" y="26182"/>
                    <a:pt x="34698" y="26182"/>
                  </a:cubicBezTo>
                  <a:cubicBezTo>
                    <a:pt x="34577" y="26182"/>
                    <a:pt x="34440" y="26150"/>
                    <a:pt x="34289" y="26090"/>
                  </a:cubicBezTo>
                  <a:cubicBezTo>
                    <a:pt x="33978" y="25952"/>
                    <a:pt x="33632" y="25779"/>
                    <a:pt x="33321" y="25606"/>
                  </a:cubicBezTo>
                  <a:cubicBezTo>
                    <a:pt x="32008" y="24880"/>
                    <a:pt x="30833" y="23982"/>
                    <a:pt x="29830" y="22875"/>
                  </a:cubicBezTo>
                  <a:cubicBezTo>
                    <a:pt x="29104" y="22080"/>
                    <a:pt x="28517" y="21216"/>
                    <a:pt x="28344" y="20110"/>
                  </a:cubicBezTo>
                  <a:cubicBezTo>
                    <a:pt x="28275" y="19523"/>
                    <a:pt x="28136" y="18970"/>
                    <a:pt x="28033" y="18382"/>
                  </a:cubicBezTo>
                  <a:cubicBezTo>
                    <a:pt x="27929" y="17933"/>
                    <a:pt x="27929" y="17518"/>
                    <a:pt x="27964" y="17068"/>
                  </a:cubicBezTo>
                  <a:cubicBezTo>
                    <a:pt x="27964" y="16965"/>
                    <a:pt x="27964" y="16861"/>
                    <a:pt x="28067" y="16757"/>
                  </a:cubicBezTo>
                  <a:cubicBezTo>
                    <a:pt x="28136" y="16688"/>
                    <a:pt x="28102" y="16585"/>
                    <a:pt x="28033" y="16550"/>
                  </a:cubicBezTo>
                  <a:cubicBezTo>
                    <a:pt x="28009" y="16534"/>
                    <a:pt x="27986" y="16527"/>
                    <a:pt x="27967" y="16527"/>
                  </a:cubicBezTo>
                  <a:cubicBezTo>
                    <a:pt x="27901" y="16527"/>
                    <a:pt x="27860" y="16601"/>
                    <a:pt x="27860" y="16654"/>
                  </a:cubicBezTo>
                  <a:cubicBezTo>
                    <a:pt x="27791" y="17034"/>
                    <a:pt x="27549" y="17310"/>
                    <a:pt x="27480" y="17656"/>
                  </a:cubicBezTo>
                  <a:cubicBezTo>
                    <a:pt x="27376" y="18071"/>
                    <a:pt x="27272" y="18451"/>
                    <a:pt x="27203" y="18866"/>
                  </a:cubicBezTo>
                  <a:cubicBezTo>
                    <a:pt x="27169" y="19039"/>
                    <a:pt x="27100" y="19212"/>
                    <a:pt x="27065" y="19384"/>
                  </a:cubicBezTo>
                  <a:cubicBezTo>
                    <a:pt x="27065" y="19419"/>
                    <a:pt x="26996" y="19488"/>
                    <a:pt x="27030" y="19523"/>
                  </a:cubicBezTo>
                  <a:cubicBezTo>
                    <a:pt x="27134" y="19834"/>
                    <a:pt x="26961" y="20110"/>
                    <a:pt x="26961" y="20387"/>
                  </a:cubicBezTo>
                  <a:cubicBezTo>
                    <a:pt x="27238" y="19765"/>
                    <a:pt x="27411" y="19073"/>
                    <a:pt x="27618" y="18382"/>
                  </a:cubicBezTo>
                  <a:cubicBezTo>
                    <a:pt x="27722" y="18658"/>
                    <a:pt x="27895" y="18935"/>
                    <a:pt x="27653" y="19246"/>
                  </a:cubicBezTo>
                  <a:cubicBezTo>
                    <a:pt x="27583" y="19350"/>
                    <a:pt x="27549" y="19488"/>
                    <a:pt x="27549" y="19592"/>
                  </a:cubicBezTo>
                  <a:cubicBezTo>
                    <a:pt x="27445" y="20076"/>
                    <a:pt x="27272" y="20525"/>
                    <a:pt x="27065" y="20974"/>
                  </a:cubicBezTo>
                  <a:lnTo>
                    <a:pt x="27100" y="20974"/>
                  </a:lnTo>
                  <a:cubicBezTo>
                    <a:pt x="27203" y="20871"/>
                    <a:pt x="27272" y="20698"/>
                    <a:pt x="27341" y="20560"/>
                  </a:cubicBezTo>
                  <a:cubicBezTo>
                    <a:pt x="27411" y="20421"/>
                    <a:pt x="27445" y="20214"/>
                    <a:pt x="27618" y="20076"/>
                  </a:cubicBezTo>
                  <a:lnTo>
                    <a:pt x="27618" y="20076"/>
                  </a:lnTo>
                  <a:cubicBezTo>
                    <a:pt x="27653" y="20456"/>
                    <a:pt x="27618" y="20802"/>
                    <a:pt x="27445" y="21113"/>
                  </a:cubicBezTo>
                  <a:cubicBezTo>
                    <a:pt x="27272" y="21527"/>
                    <a:pt x="27065" y="21873"/>
                    <a:pt x="26858" y="22253"/>
                  </a:cubicBezTo>
                  <a:cubicBezTo>
                    <a:pt x="26823" y="22392"/>
                    <a:pt x="26719" y="22495"/>
                    <a:pt x="26650" y="22599"/>
                  </a:cubicBezTo>
                  <a:cubicBezTo>
                    <a:pt x="26063" y="23083"/>
                    <a:pt x="25510" y="23636"/>
                    <a:pt x="24887" y="24120"/>
                  </a:cubicBezTo>
                  <a:cubicBezTo>
                    <a:pt x="23989" y="24811"/>
                    <a:pt x="23055" y="25468"/>
                    <a:pt x="22226" y="26263"/>
                  </a:cubicBezTo>
                  <a:cubicBezTo>
                    <a:pt x="22018" y="26470"/>
                    <a:pt x="21776" y="26678"/>
                    <a:pt x="21465" y="26747"/>
                  </a:cubicBezTo>
                  <a:cubicBezTo>
                    <a:pt x="21350" y="26775"/>
                    <a:pt x="21249" y="26791"/>
                    <a:pt x="21158" y="26791"/>
                  </a:cubicBezTo>
                  <a:cubicBezTo>
                    <a:pt x="20919" y="26791"/>
                    <a:pt x="20751" y="26686"/>
                    <a:pt x="20601" y="26436"/>
                  </a:cubicBezTo>
                  <a:cubicBezTo>
                    <a:pt x="20394" y="26055"/>
                    <a:pt x="20256" y="25641"/>
                    <a:pt x="20256" y="25226"/>
                  </a:cubicBezTo>
                  <a:cubicBezTo>
                    <a:pt x="20256" y="24535"/>
                    <a:pt x="20256" y="23843"/>
                    <a:pt x="20428" y="23187"/>
                  </a:cubicBezTo>
                  <a:cubicBezTo>
                    <a:pt x="20601" y="22426"/>
                    <a:pt x="20843" y="21700"/>
                    <a:pt x="21016" y="20940"/>
                  </a:cubicBezTo>
                  <a:cubicBezTo>
                    <a:pt x="21189" y="20248"/>
                    <a:pt x="21569" y="19661"/>
                    <a:pt x="21984" y="19073"/>
                  </a:cubicBezTo>
                  <a:cubicBezTo>
                    <a:pt x="22053" y="18970"/>
                    <a:pt x="22226" y="19039"/>
                    <a:pt x="22260" y="18970"/>
                  </a:cubicBezTo>
                  <a:cubicBezTo>
                    <a:pt x="22295" y="18900"/>
                    <a:pt x="22122" y="18762"/>
                    <a:pt x="22260" y="18658"/>
                  </a:cubicBezTo>
                  <a:cubicBezTo>
                    <a:pt x="22399" y="18589"/>
                    <a:pt x="22468" y="18486"/>
                    <a:pt x="22433" y="18347"/>
                  </a:cubicBezTo>
                  <a:cubicBezTo>
                    <a:pt x="22433" y="18244"/>
                    <a:pt x="22502" y="18175"/>
                    <a:pt x="22537" y="18140"/>
                  </a:cubicBezTo>
                  <a:cubicBezTo>
                    <a:pt x="22883" y="17794"/>
                    <a:pt x="23194" y="17449"/>
                    <a:pt x="23678" y="17310"/>
                  </a:cubicBezTo>
                  <a:cubicBezTo>
                    <a:pt x="23885" y="17207"/>
                    <a:pt x="24092" y="17103"/>
                    <a:pt x="24300" y="16999"/>
                  </a:cubicBezTo>
                  <a:cubicBezTo>
                    <a:pt x="24818" y="16688"/>
                    <a:pt x="25337" y="16515"/>
                    <a:pt x="25924" y="16412"/>
                  </a:cubicBezTo>
                  <a:cubicBezTo>
                    <a:pt x="26063" y="16412"/>
                    <a:pt x="26201" y="16412"/>
                    <a:pt x="26305" y="16308"/>
                  </a:cubicBezTo>
                  <a:cubicBezTo>
                    <a:pt x="26261" y="16242"/>
                    <a:pt x="26203" y="16218"/>
                    <a:pt x="26140" y="16218"/>
                  </a:cubicBezTo>
                  <a:cubicBezTo>
                    <a:pt x="26104" y="16218"/>
                    <a:pt x="26066" y="16226"/>
                    <a:pt x="26028" y="16239"/>
                  </a:cubicBezTo>
                  <a:cubicBezTo>
                    <a:pt x="25510" y="16377"/>
                    <a:pt x="24991" y="16377"/>
                    <a:pt x="24507" y="16723"/>
                  </a:cubicBezTo>
                  <a:cubicBezTo>
                    <a:pt x="24300" y="16861"/>
                    <a:pt x="23989" y="16965"/>
                    <a:pt x="23712" y="17068"/>
                  </a:cubicBezTo>
                  <a:cubicBezTo>
                    <a:pt x="23366" y="17207"/>
                    <a:pt x="23055" y="17380"/>
                    <a:pt x="22744" y="17622"/>
                  </a:cubicBezTo>
                  <a:cubicBezTo>
                    <a:pt x="22716" y="17649"/>
                    <a:pt x="22666" y="17700"/>
                    <a:pt x="22611" y="17700"/>
                  </a:cubicBezTo>
                  <a:cubicBezTo>
                    <a:pt x="22598" y="17700"/>
                    <a:pt x="22585" y="17697"/>
                    <a:pt x="22571" y="17691"/>
                  </a:cubicBezTo>
                  <a:cubicBezTo>
                    <a:pt x="22503" y="17668"/>
                    <a:pt x="22434" y="17658"/>
                    <a:pt x="22365" y="17658"/>
                  </a:cubicBezTo>
                  <a:cubicBezTo>
                    <a:pt x="22125" y="17658"/>
                    <a:pt x="21888" y="17775"/>
                    <a:pt x="21673" y="17829"/>
                  </a:cubicBezTo>
                  <a:cubicBezTo>
                    <a:pt x="21154" y="17967"/>
                    <a:pt x="20601" y="18036"/>
                    <a:pt x="20048" y="18036"/>
                  </a:cubicBezTo>
                  <a:cubicBezTo>
                    <a:pt x="19461" y="18036"/>
                    <a:pt x="18942" y="17829"/>
                    <a:pt x="18424" y="17691"/>
                  </a:cubicBezTo>
                  <a:cubicBezTo>
                    <a:pt x="17456" y="17483"/>
                    <a:pt x="16730" y="16896"/>
                    <a:pt x="16039" y="16273"/>
                  </a:cubicBezTo>
                  <a:cubicBezTo>
                    <a:pt x="15589" y="15824"/>
                    <a:pt x="15071" y="15478"/>
                    <a:pt x="14656" y="15029"/>
                  </a:cubicBezTo>
                  <a:cubicBezTo>
                    <a:pt x="14621" y="14995"/>
                    <a:pt x="14587" y="14960"/>
                    <a:pt x="14518" y="14925"/>
                  </a:cubicBezTo>
                  <a:cubicBezTo>
                    <a:pt x="14483" y="14925"/>
                    <a:pt x="14449" y="14925"/>
                    <a:pt x="14414" y="14960"/>
                  </a:cubicBezTo>
                  <a:cubicBezTo>
                    <a:pt x="14345" y="14995"/>
                    <a:pt x="14380" y="15064"/>
                    <a:pt x="14414" y="15098"/>
                  </a:cubicBezTo>
                  <a:cubicBezTo>
                    <a:pt x="14794" y="15444"/>
                    <a:pt x="15071" y="15859"/>
                    <a:pt x="15451" y="16135"/>
                  </a:cubicBezTo>
                  <a:cubicBezTo>
                    <a:pt x="15555" y="16239"/>
                    <a:pt x="15658" y="16308"/>
                    <a:pt x="15762" y="16412"/>
                  </a:cubicBezTo>
                  <a:cubicBezTo>
                    <a:pt x="16453" y="17103"/>
                    <a:pt x="17214" y="17656"/>
                    <a:pt x="18147" y="17967"/>
                  </a:cubicBezTo>
                  <a:cubicBezTo>
                    <a:pt x="18811" y="18188"/>
                    <a:pt x="19474" y="18343"/>
                    <a:pt x="20156" y="18343"/>
                  </a:cubicBezTo>
                  <a:cubicBezTo>
                    <a:pt x="20326" y="18343"/>
                    <a:pt x="20498" y="18334"/>
                    <a:pt x="20670" y="18313"/>
                  </a:cubicBezTo>
                  <a:lnTo>
                    <a:pt x="20843" y="18313"/>
                  </a:lnTo>
                  <a:cubicBezTo>
                    <a:pt x="20843" y="18313"/>
                    <a:pt x="20878" y="18347"/>
                    <a:pt x="20912" y="18382"/>
                  </a:cubicBezTo>
                  <a:cubicBezTo>
                    <a:pt x="20774" y="18520"/>
                    <a:pt x="20601" y="18520"/>
                    <a:pt x="20428" y="18555"/>
                  </a:cubicBezTo>
                  <a:cubicBezTo>
                    <a:pt x="20403" y="18555"/>
                    <a:pt x="20372" y="18553"/>
                    <a:pt x="20344" y="18553"/>
                  </a:cubicBezTo>
                  <a:cubicBezTo>
                    <a:pt x="20258" y="18553"/>
                    <a:pt x="20186" y="18572"/>
                    <a:pt x="20290" y="18728"/>
                  </a:cubicBezTo>
                  <a:cubicBezTo>
                    <a:pt x="20359" y="18831"/>
                    <a:pt x="20256" y="18831"/>
                    <a:pt x="20186" y="18866"/>
                  </a:cubicBezTo>
                  <a:cubicBezTo>
                    <a:pt x="19886" y="18946"/>
                    <a:pt x="19585" y="19003"/>
                    <a:pt x="19285" y="19003"/>
                  </a:cubicBezTo>
                  <a:cubicBezTo>
                    <a:pt x="19067" y="19003"/>
                    <a:pt x="18849" y="18973"/>
                    <a:pt x="18631" y="18900"/>
                  </a:cubicBezTo>
                  <a:cubicBezTo>
                    <a:pt x="17663" y="18589"/>
                    <a:pt x="16765" y="18209"/>
                    <a:pt x="16073" y="17449"/>
                  </a:cubicBezTo>
                  <a:cubicBezTo>
                    <a:pt x="15555" y="16861"/>
                    <a:pt x="15002" y="16343"/>
                    <a:pt x="14414" y="15893"/>
                  </a:cubicBezTo>
                  <a:cubicBezTo>
                    <a:pt x="13930" y="15513"/>
                    <a:pt x="13654" y="14995"/>
                    <a:pt x="13343" y="14476"/>
                  </a:cubicBezTo>
                  <a:cubicBezTo>
                    <a:pt x="13031" y="13992"/>
                    <a:pt x="13377" y="13370"/>
                    <a:pt x="13826" y="13163"/>
                  </a:cubicBezTo>
                  <a:cubicBezTo>
                    <a:pt x="14483" y="12921"/>
                    <a:pt x="15140" y="12748"/>
                    <a:pt x="15831" y="12610"/>
                  </a:cubicBezTo>
                  <a:cubicBezTo>
                    <a:pt x="16246" y="12540"/>
                    <a:pt x="16661" y="12437"/>
                    <a:pt x="17076" y="12333"/>
                  </a:cubicBezTo>
                  <a:cubicBezTo>
                    <a:pt x="17886" y="12093"/>
                    <a:pt x="18697" y="11905"/>
                    <a:pt x="19530" y="11905"/>
                  </a:cubicBezTo>
                  <a:close/>
                  <a:moveTo>
                    <a:pt x="43138" y="26816"/>
                  </a:moveTo>
                  <a:cubicBezTo>
                    <a:pt x="43276" y="26816"/>
                    <a:pt x="43311" y="26920"/>
                    <a:pt x="43311" y="27058"/>
                  </a:cubicBezTo>
                  <a:cubicBezTo>
                    <a:pt x="43172" y="27023"/>
                    <a:pt x="43138" y="26920"/>
                    <a:pt x="43138" y="26816"/>
                  </a:cubicBezTo>
                  <a:close/>
                  <a:moveTo>
                    <a:pt x="31800" y="27058"/>
                  </a:moveTo>
                  <a:cubicBezTo>
                    <a:pt x="31800" y="27058"/>
                    <a:pt x="31800" y="27092"/>
                    <a:pt x="31800" y="27092"/>
                  </a:cubicBezTo>
                  <a:cubicBezTo>
                    <a:pt x="31766" y="27092"/>
                    <a:pt x="31766" y="27092"/>
                    <a:pt x="31800" y="27058"/>
                  </a:cubicBezTo>
                  <a:close/>
                  <a:moveTo>
                    <a:pt x="31762" y="25017"/>
                  </a:moveTo>
                  <a:cubicBezTo>
                    <a:pt x="31796" y="25017"/>
                    <a:pt x="31833" y="25029"/>
                    <a:pt x="31869" y="25053"/>
                  </a:cubicBezTo>
                  <a:cubicBezTo>
                    <a:pt x="32111" y="25191"/>
                    <a:pt x="32353" y="25364"/>
                    <a:pt x="32595" y="25537"/>
                  </a:cubicBezTo>
                  <a:cubicBezTo>
                    <a:pt x="32664" y="25571"/>
                    <a:pt x="32664" y="25641"/>
                    <a:pt x="32630" y="25710"/>
                  </a:cubicBezTo>
                  <a:cubicBezTo>
                    <a:pt x="32526" y="25952"/>
                    <a:pt x="32423" y="26228"/>
                    <a:pt x="32181" y="26297"/>
                  </a:cubicBezTo>
                  <a:cubicBezTo>
                    <a:pt x="31628" y="26436"/>
                    <a:pt x="31213" y="26747"/>
                    <a:pt x="30798" y="27058"/>
                  </a:cubicBezTo>
                  <a:cubicBezTo>
                    <a:pt x="30729" y="27127"/>
                    <a:pt x="30625" y="27161"/>
                    <a:pt x="30556" y="27231"/>
                  </a:cubicBezTo>
                  <a:lnTo>
                    <a:pt x="30487" y="27196"/>
                  </a:lnTo>
                  <a:cubicBezTo>
                    <a:pt x="30625" y="26885"/>
                    <a:pt x="30763" y="26608"/>
                    <a:pt x="30902" y="26332"/>
                  </a:cubicBezTo>
                  <a:cubicBezTo>
                    <a:pt x="31144" y="25917"/>
                    <a:pt x="31420" y="25537"/>
                    <a:pt x="31628" y="25122"/>
                  </a:cubicBezTo>
                  <a:cubicBezTo>
                    <a:pt x="31650" y="25055"/>
                    <a:pt x="31701" y="25017"/>
                    <a:pt x="31762" y="25017"/>
                  </a:cubicBezTo>
                  <a:close/>
                  <a:moveTo>
                    <a:pt x="16244" y="27355"/>
                  </a:moveTo>
                  <a:cubicBezTo>
                    <a:pt x="16257" y="27355"/>
                    <a:pt x="16270" y="27359"/>
                    <a:pt x="16281" y="27369"/>
                  </a:cubicBezTo>
                  <a:cubicBezTo>
                    <a:pt x="16281" y="27369"/>
                    <a:pt x="16315" y="27403"/>
                    <a:pt x="16315" y="27403"/>
                  </a:cubicBezTo>
                  <a:cubicBezTo>
                    <a:pt x="16315" y="27454"/>
                    <a:pt x="16297" y="27486"/>
                    <a:pt x="16260" y="27486"/>
                  </a:cubicBezTo>
                  <a:cubicBezTo>
                    <a:pt x="16246" y="27486"/>
                    <a:pt x="16230" y="27482"/>
                    <a:pt x="16211" y="27473"/>
                  </a:cubicBezTo>
                  <a:cubicBezTo>
                    <a:pt x="16211" y="27473"/>
                    <a:pt x="16177" y="27438"/>
                    <a:pt x="16177" y="27403"/>
                  </a:cubicBezTo>
                  <a:cubicBezTo>
                    <a:pt x="16177" y="27379"/>
                    <a:pt x="16211" y="27355"/>
                    <a:pt x="16244" y="27355"/>
                  </a:cubicBezTo>
                  <a:close/>
                  <a:moveTo>
                    <a:pt x="31213" y="24707"/>
                  </a:moveTo>
                  <a:lnTo>
                    <a:pt x="31213" y="24707"/>
                  </a:lnTo>
                  <a:cubicBezTo>
                    <a:pt x="31489" y="24742"/>
                    <a:pt x="31524" y="24776"/>
                    <a:pt x="31420" y="25018"/>
                  </a:cubicBezTo>
                  <a:cubicBezTo>
                    <a:pt x="31351" y="25226"/>
                    <a:pt x="31282" y="25433"/>
                    <a:pt x="31144" y="25606"/>
                  </a:cubicBezTo>
                  <a:cubicBezTo>
                    <a:pt x="30694" y="26194"/>
                    <a:pt x="30452" y="26885"/>
                    <a:pt x="30038" y="27438"/>
                  </a:cubicBezTo>
                  <a:cubicBezTo>
                    <a:pt x="29934" y="27576"/>
                    <a:pt x="29830" y="27680"/>
                    <a:pt x="29692" y="27784"/>
                  </a:cubicBezTo>
                  <a:cubicBezTo>
                    <a:pt x="29726" y="27438"/>
                    <a:pt x="29934" y="27161"/>
                    <a:pt x="30107" y="26885"/>
                  </a:cubicBezTo>
                  <a:cubicBezTo>
                    <a:pt x="30383" y="26366"/>
                    <a:pt x="30694" y="25848"/>
                    <a:pt x="31005" y="25330"/>
                  </a:cubicBezTo>
                  <a:cubicBezTo>
                    <a:pt x="31144" y="25157"/>
                    <a:pt x="31247" y="24949"/>
                    <a:pt x="31213" y="24707"/>
                  </a:cubicBezTo>
                  <a:close/>
                  <a:moveTo>
                    <a:pt x="31040" y="27447"/>
                  </a:moveTo>
                  <a:cubicBezTo>
                    <a:pt x="31066" y="27447"/>
                    <a:pt x="31092" y="27455"/>
                    <a:pt x="31109" y="27473"/>
                  </a:cubicBezTo>
                  <a:cubicBezTo>
                    <a:pt x="31144" y="27507"/>
                    <a:pt x="31109" y="27542"/>
                    <a:pt x="31109" y="27576"/>
                  </a:cubicBezTo>
                  <a:cubicBezTo>
                    <a:pt x="31074" y="27645"/>
                    <a:pt x="31005" y="27680"/>
                    <a:pt x="30971" y="27715"/>
                  </a:cubicBezTo>
                  <a:cubicBezTo>
                    <a:pt x="30763" y="27887"/>
                    <a:pt x="30556" y="28026"/>
                    <a:pt x="30383" y="28164"/>
                  </a:cubicBezTo>
                  <a:lnTo>
                    <a:pt x="30314" y="28095"/>
                  </a:lnTo>
                  <a:cubicBezTo>
                    <a:pt x="30487" y="27853"/>
                    <a:pt x="30763" y="27680"/>
                    <a:pt x="30971" y="27473"/>
                  </a:cubicBezTo>
                  <a:cubicBezTo>
                    <a:pt x="30988" y="27455"/>
                    <a:pt x="31014" y="27447"/>
                    <a:pt x="31040" y="27447"/>
                  </a:cubicBezTo>
                  <a:close/>
                  <a:moveTo>
                    <a:pt x="29484" y="28129"/>
                  </a:moveTo>
                  <a:cubicBezTo>
                    <a:pt x="29484" y="28337"/>
                    <a:pt x="29415" y="28440"/>
                    <a:pt x="29208" y="28510"/>
                  </a:cubicBezTo>
                  <a:cubicBezTo>
                    <a:pt x="29173" y="28510"/>
                    <a:pt x="29173" y="28510"/>
                    <a:pt x="29173" y="28475"/>
                  </a:cubicBezTo>
                  <a:cubicBezTo>
                    <a:pt x="29208" y="28302"/>
                    <a:pt x="29312" y="28164"/>
                    <a:pt x="29484" y="28129"/>
                  </a:cubicBezTo>
                  <a:close/>
                  <a:moveTo>
                    <a:pt x="15728" y="26954"/>
                  </a:moveTo>
                  <a:lnTo>
                    <a:pt x="15728" y="26954"/>
                  </a:lnTo>
                  <a:cubicBezTo>
                    <a:pt x="16073" y="27300"/>
                    <a:pt x="16177" y="28198"/>
                    <a:pt x="15935" y="28682"/>
                  </a:cubicBezTo>
                  <a:cubicBezTo>
                    <a:pt x="15900" y="28060"/>
                    <a:pt x="15831" y="27507"/>
                    <a:pt x="15728" y="26954"/>
                  </a:cubicBezTo>
                  <a:close/>
                  <a:moveTo>
                    <a:pt x="40988" y="28989"/>
                  </a:moveTo>
                  <a:cubicBezTo>
                    <a:pt x="40987" y="29025"/>
                    <a:pt x="40989" y="29061"/>
                    <a:pt x="40995" y="29097"/>
                  </a:cubicBezTo>
                  <a:cubicBezTo>
                    <a:pt x="40993" y="29061"/>
                    <a:pt x="40990" y="29025"/>
                    <a:pt x="40988" y="28989"/>
                  </a:cubicBezTo>
                  <a:close/>
                  <a:moveTo>
                    <a:pt x="29865" y="28613"/>
                  </a:moveTo>
                  <a:lnTo>
                    <a:pt x="29865" y="28613"/>
                  </a:lnTo>
                  <a:cubicBezTo>
                    <a:pt x="29796" y="28924"/>
                    <a:pt x="29657" y="29097"/>
                    <a:pt x="29415" y="29201"/>
                  </a:cubicBezTo>
                  <a:cubicBezTo>
                    <a:pt x="29484" y="28993"/>
                    <a:pt x="29554" y="28786"/>
                    <a:pt x="29865" y="28613"/>
                  </a:cubicBezTo>
                  <a:close/>
                  <a:moveTo>
                    <a:pt x="27825" y="21631"/>
                  </a:moveTo>
                  <a:cubicBezTo>
                    <a:pt x="27895" y="22150"/>
                    <a:pt x="27895" y="22633"/>
                    <a:pt x="27895" y="23152"/>
                  </a:cubicBezTo>
                  <a:cubicBezTo>
                    <a:pt x="27860" y="23912"/>
                    <a:pt x="27722" y="24638"/>
                    <a:pt x="27583" y="25399"/>
                  </a:cubicBezTo>
                  <a:cubicBezTo>
                    <a:pt x="27445" y="26228"/>
                    <a:pt x="27272" y="27058"/>
                    <a:pt x="27100" y="27887"/>
                  </a:cubicBezTo>
                  <a:cubicBezTo>
                    <a:pt x="26996" y="28268"/>
                    <a:pt x="26996" y="28682"/>
                    <a:pt x="26961" y="29097"/>
                  </a:cubicBezTo>
                  <a:lnTo>
                    <a:pt x="26961" y="29132"/>
                  </a:lnTo>
                  <a:cubicBezTo>
                    <a:pt x="26936" y="29331"/>
                    <a:pt x="26912" y="29404"/>
                    <a:pt x="26810" y="29404"/>
                  </a:cubicBezTo>
                  <a:cubicBezTo>
                    <a:pt x="26770" y="29404"/>
                    <a:pt x="26718" y="29393"/>
                    <a:pt x="26650" y="29374"/>
                  </a:cubicBezTo>
                  <a:cubicBezTo>
                    <a:pt x="25855" y="29166"/>
                    <a:pt x="25060" y="29166"/>
                    <a:pt x="24300" y="29166"/>
                  </a:cubicBezTo>
                  <a:cubicBezTo>
                    <a:pt x="23643" y="29166"/>
                    <a:pt x="22986" y="29235"/>
                    <a:pt x="22330" y="29374"/>
                  </a:cubicBezTo>
                  <a:cubicBezTo>
                    <a:pt x="22270" y="29394"/>
                    <a:pt x="22210" y="29414"/>
                    <a:pt x="22150" y="29414"/>
                  </a:cubicBezTo>
                  <a:cubicBezTo>
                    <a:pt x="22106" y="29414"/>
                    <a:pt x="22062" y="29403"/>
                    <a:pt x="22018" y="29374"/>
                  </a:cubicBezTo>
                  <a:cubicBezTo>
                    <a:pt x="21984" y="29270"/>
                    <a:pt x="22053" y="29201"/>
                    <a:pt x="22122" y="29132"/>
                  </a:cubicBezTo>
                  <a:cubicBezTo>
                    <a:pt x="22399" y="28890"/>
                    <a:pt x="22641" y="28579"/>
                    <a:pt x="22848" y="28268"/>
                  </a:cubicBezTo>
                  <a:cubicBezTo>
                    <a:pt x="22986" y="28026"/>
                    <a:pt x="23194" y="27784"/>
                    <a:pt x="23366" y="27542"/>
                  </a:cubicBezTo>
                  <a:cubicBezTo>
                    <a:pt x="23747" y="27058"/>
                    <a:pt x="23954" y="26470"/>
                    <a:pt x="24334" y="25986"/>
                  </a:cubicBezTo>
                  <a:cubicBezTo>
                    <a:pt x="24403" y="25848"/>
                    <a:pt x="24473" y="25710"/>
                    <a:pt x="24473" y="25537"/>
                  </a:cubicBezTo>
                  <a:cubicBezTo>
                    <a:pt x="24473" y="25260"/>
                    <a:pt x="24645" y="25157"/>
                    <a:pt x="24853" y="25088"/>
                  </a:cubicBezTo>
                  <a:cubicBezTo>
                    <a:pt x="25095" y="24949"/>
                    <a:pt x="25337" y="24846"/>
                    <a:pt x="25544" y="24707"/>
                  </a:cubicBezTo>
                  <a:cubicBezTo>
                    <a:pt x="25890" y="24535"/>
                    <a:pt x="26132" y="24258"/>
                    <a:pt x="26374" y="23947"/>
                  </a:cubicBezTo>
                  <a:cubicBezTo>
                    <a:pt x="26754" y="23498"/>
                    <a:pt x="27030" y="22945"/>
                    <a:pt x="27411" y="22495"/>
                  </a:cubicBezTo>
                  <a:cubicBezTo>
                    <a:pt x="27583" y="22322"/>
                    <a:pt x="27687" y="22115"/>
                    <a:pt x="27653" y="21873"/>
                  </a:cubicBezTo>
                  <a:cubicBezTo>
                    <a:pt x="27653" y="21769"/>
                    <a:pt x="27653" y="21700"/>
                    <a:pt x="27825" y="21631"/>
                  </a:cubicBezTo>
                  <a:close/>
                  <a:moveTo>
                    <a:pt x="28102" y="24016"/>
                  </a:moveTo>
                  <a:cubicBezTo>
                    <a:pt x="28171" y="24051"/>
                    <a:pt x="28171" y="24085"/>
                    <a:pt x="28171" y="24154"/>
                  </a:cubicBezTo>
                  <a:cubicBezTo>
                    <a:pt x="28206" y="25088"/>
                    <a:pt x="28171" y="26021"/>
                    <a:pt x="27964" y="26920"/>
                  </a:cubicBezTo>
                  <a:cubicBezTo>
                    <a:pt x="27895" y="27369"/>
                    <a:pt x="27791" y="27853"/>
                    <a:pt x="27722" y="28302"/>
                  </a:cubicBezTo>
                  <a:cubicBezTo>
                    <a:pt x="27653" y="28648"/>
                    <a:pt x="27722" y="28993"/>
                    <a:pt x="27653" y="29339"/>
                  </a:cubicBezTo>
                  <a:cubicBezTo>
                    <a:pt x="27618" y="29443"/>
                    <a:pt x="27687" y="29650"/>
                    <a:pt x="27480" y="29650"/>
                  </a:cubicBezTo>
                  <a:cubicBezTo>
                    <a:pt x="27272" y="29650"/>
                    <a:pt x="27169" y="29512"/>
                    <a:pt x="27169" y="29305"/>
                  </a:cubicBezTo>
                  <a:cubicBezTo>
                    <a:pt x="27169" y="28579"/>
                    <a:pt x="27272" y="27887"/>
                    <a:pt x="27445" y="27196"/>
                  </a:cubicBezTo>
                  <a:cubicBezTo>
                    <a:pt x="27514" y="26816"/>
                    <a:pt x="27549" y="26436"/>
                    <a:pt x="27618" y="26090"/>
                  </a:cubicBezTo>
                  <a:cubicBezTo>
                    <a:pt x="27653" y="25986"/>
                    <a:pt x="27653" y="25917"/>
                    <a:pt x="27687" y="25848"/>
                  </a:cubicBezTo>
                  <a:cubicBezTo>
                    <a:pt x="27929" y="25433"/>
                    <a:pt x="27895" y="24984"/>
                    <a:pt x="27964" y="24535"/>
                  </a:cubicBezTo>
                  <a:cubicBezTo>
                    <a:pt x="27964" y="24362"/>
                    <a:pt x="27929" y="24154"/>
                    <a:pt x="28102" y="24016"/>
                  </a:cubicBezTo>
                  <a:close/>
                  <a:moveTo>
                    <a:pt x="28695" y="22016"/>
                  </a:moveTo>
                  <a:cubicBezTo>
                    <a:pt x="28729" y="22016"/>
                    <a:pt x="28769" y="22057"/>
                    <a:pt x="28793" y="22080"/>
                  </a:cubicBezTo>
                  <a:cubicBezTo>
                    <a:pt x="28931" y="22219"/>
                    <a:pt x="29070" y="22392"/>
                    <a:pt x="29173" y="22564"/>
                  </a:cubicBezTo>
                  <a:cubicBezTo>
                    <a:pt x="29415" y="23014"/>
                    <a:pt x="29830" y="23325"/>
                    <a:pt x="30210" y="23670"/>
                  </a:cubicBezTo>
                  <a:cubicBezTo>
                    <a:pt x="30452" y="23912"/>
                    <a:pt x="30694" y="24154"/>
                    <a:pt x="30971" y="24362"/>
                  </a:cubicBezTo>
                  <a:cubicBezTo>
                    <a:pt x="31074" y="24465"/>
                    <a:pt x="31247" y="24535"/>
                    <a:pt x="31178" y="24742"/>
                  </a:cubicBezTo>
                  <a:cubicBezTo>
                    <a:pt x="30833" y="25191"/>
                    <a:pt x="30591" y="25675"/>
                    <a:pt x="30314" y="26194"/>
                  </a:cubicBezTo>
                  <a:cubicBezTo>
                    <a:pt x="30107" y="26539"/>
                    <a:pt x="29865" y="26920"/>
                    <a:pt x="29623" y="27265"/>
                  </a:cubicBezTo>
                  <a:cubicBezTo>
                    <a:pt x="29346" y="27542"/>
                    <a:pt x="29208" y="27922"/>
                    <a:pt x="29035" y="28268"/>
                  </a:cubicBezTo>
                  <a:cubicBezTo>
                    <a:pt x="28931" y="28406"/>
                    <a:pt x="28862" y="28579"/>
                    <a:pt x="28759" y="28751"/>
                  </a:cubicBezTo>
                  <a:cubicBezTo>
                    <a:pt x="28517" y="29028"/>
                    <a:pt x="28378" y="29374"/>
                    <a:pt x="28240" y="29685"/>
                  </a:cubicBezTo>
                  <a:lnTo>
                    <a:pt x="28275" y="29685"/>
                  </a:lnTo>
                  <a:cubicBezTo>
                    <a:pt x="28213" y="29777"/>
                    <a:pt x="28206" y="29898"/>
                    <a:pt x="28107" y="29898"/>
                  </a:cubicBezTo>
                  <a:cubicBezTo>
                    <a:pt x="28095" y="29898"/>
                    <a:pt x="28082" y="29896"/>
                    <a:pt x="28067" y="29892"/>
                  </a:cubicBezTo>
                  <a:cubicBezTo>
                    <a:pt x="27929" y="29858"/>
                    <a:pt x="27860" y="29754"/>
                    <a:pt x="27860" y="29616"/>
                  </a:cubicBezTo>
                  <a:cubicBezTo>
                    <a:pt x="27895" y="29166"/>
                    <a:pt x="27860" y="28751"/>
                    <a:pt x="27929" y="28337"/>
                  </a:cubicBezTo>
                  <a:cubicBezTo>
                    <a:pt x="28102" y="27196"/>
                    <a:pt x="28275" y="26055"/>
                    <a:pt x="28448" y="24915"/>
                  </a:cubicBezTo>
                  <a:cubicBezTo>
                    <a:pt x="28551" y="24362"/>
                    <a:pt x="28690" y="23809"/>
                    <a:pt x="28724" y="23256"/>
                  </a:cubicBezTo>
                  <a:cubicBezTo>
                    <a:pt x="28759" y="22910"/>
                    <a:pt x="28897" y="22530"/>
                    <a:pt x="28586" y="22184"/>
                  </a:cubicBezTo>
                  <a:cubicBezTo>
                    <a:pt x="28517" y="22150"/>
                    <a:pt x="28586" y="22080"/>
                    <a:pt x="28655" y="22046"/>
                  </a:cubicBezTo>
                  <a:cubicBezTo>
                    <a:pt x="28666" y="22024"/>
                    <a:pt x="28680" y="22016"/>
                    <a:pt x="28695" y="22016"/>
                  </a:cubicBezTo>
                  <a:close/>
                  <a:moveTo>
                    <a:pt x="28929" y="28980"/>
                  </a:moveTo>
                  <a:cubicBezTo>
                    <a:pt x="28951" y="28980"/>
                    <a:pt x="28975" y="28985"/>
                    <a:pt x="29001" y="28993"/>
                  </a:cubicBezTo>
                  <a:cubicBezTo>
                    <a:pt x="29070" y="29063"/>
                    <a:pt x="29035" y="29166"/>
                    <a:pt x="29001" y="29235"/>
                  </a:cubicBezTo>
                  <a:cubicBezTo>
                    <a:pt x="28897" y="29477"/>
                    <a:pt x="28793" y="29719"/>
                    <a:pt x="28655" y="29961"/>
                  </a:cubicBezTo>
                  <a:cubicBezTo>
                    <a:pt x="28630" y="30012"/>
                    <a:pt x="28586" y="30044"/>
                    <a:pt x="28537" y="30044"/>
                  </a:cubicBezTo>
                  <a:cubicBezTo>
                    <a:pt x="28519" y="30044"/>
                    <a:pt x="28501" y="30040"/>
                    <a:pt x="28482" y="30030"/>
                  </a:cubicBezTo>
                  <a:cubicBezTo>
                    <a:pt x="28413" y="29996"/>
                    <a:pt x="28413" y="29927"/>
                    <a:pt x="28448" y="29823"/>
                  </a:cubicBezTo>
                  <a:cubicBezTo>
                    <a:pt x="28517" y="29581"/>
                    <a:pt x="28586" y="29305"/>
                    <a:pt x="28759" y="29097"/>
                  </a:cubicBezTo>
                  <a:cubicBezTo>
                    <a:pt x="28810" y="29019"/>
                    <a:pt x="28862" y="28980"/>
                    <a:pt x="28929" y="28980"/>
                  </a:cubicBezTo>
                  <a:close/>
                  <a:moveTo>
                    <a:pt x="12236" y="29719"/>
                  </a:moveTo>
                  <a:lnTo>
                    <a:pt x="12236" y="29719"/>
                  </a:lnTo>
                  <a:cubicBezTo>
                    <a:pt x="12651" y="29961"/>
                    <a:pt x="13031" y="30272"/>
                    <a:pt x="13343" y="30653"/>
                  </a:cubicBezTo>
                  <a:cubicBezTo>
                    <a:pt x="12928" y="30583"/>
                    <a:pt x="12444" y="30134"/>
                    <a:pt x="12236" y="29719"/>
                  </a:cubicBezTo>
                  <a:close/>
                  <a:moveTo>
                    <a:pt x="13343" y="30687"/>
                  </a:moveTo>
                  <a:cubicBezTo>
                    <a:pt x="13446" y="30687"/>
                    <a:pt x="13550" y="30722"/>
                    <a:pt x="13585" y="30825"/>
                  </a:cubicBezTo>
                  <a:cubicBezTo>
                    <a:pt x="13560" y="30832"/>
                    <a:pt x="13538" y="30834"/>
                    <a:pt x="13517" y="30834"/>
                  </a:cubicBezTo>
                  <a:cubicBezTo>
                    <a:pt x="13423" y="30834"/>
                    <a:pt x="13371" y="30772"/>
                    <a:pt x="13343" y="30687"/>
                  </a:cubicBezTo>
                  <a:close/>
                  <a:moveTo>
                    <a:pt x="37780" y="31275"/>
                  </a:moveTo>
                  <a:cubicBezTo>
                    <a:pt x="37953" y="31275"/>
                    <a:pt x="38126" y="31309"/>
                    <a:pt x="38229" y="31482"/>
                  </a:cubicBezTo>
                  <a:cubicBezTo>
                    <a:pt x="38178" y="31499"/>
                    <a:pt x="38130" y="31508"/>
                    <a:pt x="38086" y="31508"/>
                  </a:cubicBezTo>
                  <a:cubicBezTo>
                    <a:pt x="37955" y="31508"/>
                    <a:pt x="37858" y="31430"/>
                    <a:pt x="37780" y="31275"/>
                  </a:cubicBezTo>
                  <a:close/>
                  <a:moveTo>
                    <a:pt x="39612" y="31690"/>
                  </a:moveTo>
                  <a:cubicBezTo>
                    <a:pt x="39498" y="31804"/>
                    <a:pt x="39426" y="31855"/>
                    <a:pt x="39338" y="31855"/>
                  </a:cubicBezTo>
                  <a:cubicBezTo>
                    <a:pt x="39266" y="31855"/>
                    <a:pt x="39183" y="31821"/>
                    <a:pt x="39059" y="31759"/>
                  </a:cubicBezTo>
                  <a:cubicBezTo>
                    <a:pt x="39145" y="31707"/>
                    <a:pt x="39232" y="31698"/>
                    <a:pt x="39323" y="31698"/>
                  </a:cubicBezTo>
                  <a:cubicBezTo>
                    <a:pt x="39368" y="31698"/>
                    <a:pt x="39414" y="31700"/>
                    <a:pt x="39462" y="31700"/>
                  </a:cubicBezTo>
                  <a:cubicBezTo>
                    <a:pt x="39511" y="31700"/>
                    <a:pt x="39560" y="31698"/>
                    <a:pt x="39612" y="31690"/>
                  </a:cubicBezTo>
                  <a:close/>
                  <a:moveTo>
                    <a:pt x="15278" y="32381"/>
                  </a:moveTo>
                  <a:cubicBezTo>
                    <a:pt x="15278" y="32415"/>
                    <a:pt x="15313" y="32415"/>
                    <a:pt x="15347" y="32450"/>
                  </a:cubicBezTo>
                  <a:cubicBezTo>
                    <a:pt x="15347" y="32485"/>
                    <a:pt x="15347" y="32554"/>
                    <a:pt x="15313" y="32554"/>
                  </a:cubicBezTo>
                  <a:cubicBezTo>
                    <a:pt x="15313" y="32554"/>
                    <a:pt x="15278" y="32519"/>
                    <a:pt x="15278" y="32485"/>
                  </a:cubicBezTo>
                  <a:cubicBezTo>
                    <a:pt x="15278" y="32450"/>
                    <a:pt x="15278" y="32415"/>
                    <a:pt x="15278" y="32381"/>
                  </a:cubicBezTo>
                  <a:close/>
                  <a:moveTo>
                    <a:pt x="15416" y="32830"/>
                  </a:moveTo>
                  <a:lnTo>
                    <a:pt x="15382" y="32865"/>
                  </a:lnTo>
                  <a:lnTo>
                    <a:pt x="15382" y="32830"/>
                  </a:lnTo>
                  <a:close/>
                  <a:moveTo>
                    <a:pt x="15728" y="32692"/>
                  </a:moveTo>
                  <a:lnTo>
                    <a:pt x="15728" y="32692"/>
                  </a:lnTo>
                  <a:cubicBezTo>
                    <a:pt x="15866" y="32761"/>
                    <a:pt x="15900" y="32934"/>
                    <a:pt x="15935" y="33176"/>
                  </a:cubicBezTo>
                  <a:cubicBezTo>
                    <a:pt x="15831" y="33003"/>
                    <a:pt x="15831" y="32830"/>
                    <a:pt x="15728" y="32692"/>
                  </a:cubicBezTo>
                  <a:close/>
                  <a:moveTo>
                    <a:pt x="18121" y="33259"/>
                  </a:moveTo>
                  <a:lnTo>
                    <a:pt x="18121" y="33259"/>
                  </a:lnTo>
                  <a:cubicBezTo>
                    <a:pt x="18107" y="33266"/>
                    <a:pt x="18092" y="33272"/>
                    <a:pt x="18078" y="33280"/>
                  </a:cubicBezTo>
                  <a:cubicBezTo>
                    <a:pt x="18078" y="33285"/>
                    <a:pt x="18078" y="33290"/>
                    <a:pt x="18078" y="33296"/>
                  </a:cubicBezTo>
                  <a:lnTo>
                    <a:pt x="18078" y="33296"/>
                  </a:lnTo>
                  <a:cubicBezTo>
                    <a:pt x="18092" y="33284"/>
                    <a:pt x="18106" y="33271"/>
                    <a:pt x="18121" y="33259"/>
                  </a:cubicBezTo>
                  <a:close/>
                  <a:moveTo>
                    <a:pt x="16142" y="33521"/>
                  </a:moveTo>
                  <a:cubicBezTo>
                    <a:pt x="16177" y="33521"/>
                    <a:pt x="16211" y="33556"/>
                    <a:pt x="16246" y="33591"/>
                  </a:cubicBezTo>
                  <a:cubicBezTo>
                    <a:pt x="16246" y="33625"/>
                    <a:pt x="16246" y="33660"/>
                    <a:pt x="16177" y="33660"/>
                  </a:cubicBezTo>
                  <a:cubicBezTo>
                    <a:pt x="16142" y="33660"/>
                    <a:pt x="16108" y="33660"/>
                    <a:pt x="16108" y="33625"/>
                  </a:cubicBezTo>
                  <a:cubicBezTo>
                    <a:pt x="16073" y="33556"/>
                    <a:pt x="16108" y="33556"/>
                    <a:pt x="16142" y="33521"/>
                  </a:cubicBezTo>
                  <a:close/>
                  <a:moveTo>
                    <a:pt x="16386" y="33794"/>
                  </a:moveTo>
                  <a:cubicBezTo>
                    <a:pt x="16524" y="33794"/>
                    <a:pt x="16536" y="33981"/>
                    <a:pt x="16695" y="34109"/>
                  </a:cubicBezTo>
                  <a:cubicBezTo>
                    <a:pt x="16587" y="34125"/>
                    <a:pt x="16500" y="34140"/>
                    <a:pt x="16427" y="34140"/>
                  </a:cubicBezTo>
                  <a:cubicBezTo>
                    <a:pt x="16337" y="34140"/>
                    <a:pt x="16269" y="34116"/>
                    <a:pt x="16211" y="34040"/>
                  </a:cubicBezTo>
                  <a:cubicBezTo>
                    <a:pt x="16177" y="33936"/>
                    <a:pt x="16246" y="33833"/>
                    <a:pt x="16315" y="33798"/>
                  </a:cubicBezTo>
                  <a:lnTo>
                    <a:pt x="16350" y="33798"/>
                  </a:lnTo>
                  <a:cubicBezTo>
                    <a:pt x="16363" y="33795"/>
                    <a:pt x="16375" y="33794"/>
                    <a:pt x="16386" y="33794"/>
                  </a:cubicBezTo>
                  <a:close/>
                  <a:moveTo>
                    <a:pt x="27766" y="34404"/>
                  </a:moveTo>
                  <a:cubicBezTo>
                    <a:pt x="27795" y="34404"/>
                    <a:pt x="27826" y="34409"/>
                    <a:pt x="27860" y="34420"/>
                  </a:cubicBezTo>
                  <a:cubicBezTo>
                    <a:pt x="27765" y="34610"/>
                    <a:pt x="27728" y="34770"/>
                    <a:pt x="27538" y="34770"/>
                  </a:cubicBezTo>
                  <a:cubicBezTo>
                    <a:pt x="27520" y="34770"/>
                    <a:pt x="27501" y="34769"/>
                    <a:pt x="27480" y="34766"/>
                  </a:cubicBezTo>
                  <a:cubicBezTo>
                    <a:pt x="27462" y="34757"/>
                    <a:pt x="27443" y="34755"/>
                    <a:pt x="27424" y="34755"/>
                  </a:cubicBezTo>
                  <a:cubicBezTo>
                    <a:pt x="27404" y="34755"/>
                    <a:pt x="27385" y="34757"/>
                    <a:pt x="27367" y="34757"/>
                  </a:cubicBezTo>
                  <a:cubicBezTo>
                    <a:pt x="27333" y="34757"/>
                    <a:pt x="27307" y="34749"/>
                    <a:pt x="27307" y="34697"/>
                  </a:cubicBezTo>
                  <a:cubicBezTo>
                    <a:pt x="27272" y="34628"/>
                    <a:pt x="27341" y="34558"/>
                    <a:pt x="27376" y="34558"/>
                  </a:cubicBezTo>
                  <a:cubicBezTo>
                    <a:pt x="27521" y="34530"/>
                    <a:pt x="27617" y="34404"/>
                    <a:pt x="27766" y="34404"/>
                  </a:cubicBezTo>
                  <a:close/>
                  <a:moveTo>
                    <a:pt x="24853" y="35215"/>
                  </a:moveTo>
                  <a:cubicBezTo>
                    <a:pt x="24784" y="35215"/>
                    <a:pt x="24749" y="35215"/>
                    <a:pt x="24715" y="35284"/>
                  </a:cubicBezTo>
                  <a:lnTo>
                    <a:pt x="24749" y="35284"/>
                  </a:lnTo>
                  <a:cubicBezTo>
                    <a:pt x="24784" y="35284"/>
                    <a:pt x="24853" y="35284"/>
                    <a:pt x="24853" y="35215"/>
                  </a:cubicBezTo>
                  <a:close/>
                  <a:moveTo>
                    <a:pt x="38022" y="35457"/>
                  </a:moveTo>
                  <a:cubicBezTo>
                    <a:pt x="38091" y="35457"/>
                    <a:pt x="38091" y="35492"/>
                    <a:pt x="38091" y="35561"/>
                  </a:cubicBezTo>
                  <a:cubicBezTo>
                    <a:pt x="38091" y="35595"/>
                    <a:pt x="38057" y="35630"/>
                    <a:pt x="38022" y="35630"/>
                  </a:cubicBezTo>
                  <a:cubicBezTo>
                    <a:pt x="37953" y="35630"/>
                    <a:pt x="37953" y="35561"/>
                    <a:pt x="37953" y="35526"/>
                  </a:cubicBezTo>
                  <a:cubicBezTo>
                    <a:pt x="37953" y="35492"/>
                    <a:pt x="37988" y="35457"/>
                    <a:pt x="38022" y="35457"/>
                  </a:cubicBezTo>
                  <a:close/>
                  <a:moveTo>
                    <a:pt x="10716" y="35837"/>
                  </a:moveTo>
                  <a:cubicBezTo>
                    <a:pt x="10785" y="35837"/>
                    <a:pt x="10854" y="35837"/>
                    <a:pt x="10854" y="35906"/>
                  </a:cubicBezTo>
                  <a:lnTo>
                    <a:pt x="10819" y="35906"/>
                  </a:lnTo>
                  <a:cubicBezTo>
                    <a:pt x="10819" y="35976"/>
                    <a:pt x="10750" y="36045"/>
                    <a:pt x="10681" y="36045"/>
                  </a:cubicBezTo>
                  <a:cubicBezTo>
                    <a:pt x="10646" y="36045"/>
                    <a:pt x="10612" y="36010"/>
                    <a:pt x="10612" y="35976"/>
                  </a:cubicBezTo>
                  <a:cubicBezTo>
                    <a:pt x="10612" y="35906"/>
                    <a:pt x="10681" y="35872"/>
                    <a:pt x="10716" y="35837"/>
                  </a:cubicBezTo>
                  <a:close/>
                  <a:moveTo>
                    <a:pt x="38817" y="35353"/>
                  </a:moveTo>
                  <a:cubicBezTo>
                    <a:pt x="38817" y="35699"/>
                    <a:pt x="38783" y="35941"/>
                    <a:pt x="38644" y="36114"/>
                  </a:cubicBezTo>
                  <a:cubicBezTo>
                    <a:pt x="38610" y="35872"/>
                    <a:pt x="38713" y="35665"/>
                    <a:pt x="38817" y="35353"/>
                  </a:cubicBezTo>
                  <a:close/>
                  <a:moveTo>
                    <a:pt x="8365" y="30028"/>
                  </a:moveTo>
                  <a:cubicBezTo>
                    <a:pt x="8503" y="30028"/>
                    <a:pt x="8642" y="30030"/>
                    <a:pt x="8780" y="30030"/>
                  </a:cubicBezTo>
                  <a:cubicBezTo>
                    <a:pt x="9091" y="30030"/>
                    <a:pt x="9368" y="30065"/>
                    <a:pt x="9644" y="30065"/>
                  </a:cubicBezTo>
                  <a:cubicBezTo>
                    <a:pt x="9687" y="30062"/>
                    <a:pt x="9730" y="30061"/>
                    <a:pt x="9772" y="30061"/>
                  </a:cubicBezTo>
                  <a:cubicBezTo>
                    <a:pt x="10303" y="30061"/>
                    <a:pt x="10754" y="30258"/>
                    <a:pt x="11234" y="30514"/>
                  </a:cubicBezTo>
                  <a:cubicBezTo>
                    <a:pt x="11718" y="30756"/>
                    <a:pt x="12167" y="30998"/>
                    <a:pt x="12686" y="31171"/>
                  </a:cubicBezTo>
                  <a:cubicBezTo>
                    <a:pt x="13101" y="31309"/>
                    <a:pt x="13446" y="31586"/>
                    <a:pt x="13792" y="31793"/>
                  </a:cubicBezTo>
                  <a:cubicBezTo>
                    <a:pt x="14068" y="31966"/>
                    <a:pt x="14276" y="32139"/>
                    <a:pt x="14587" y="32173"/>
                  </a:cubicBezTo>
                  <a:cubicBezTo>
                    <a:pt x="14760" y="32173"/>
                    <a:pt x="15002" y="32312"/>
                    <a:pt x="15002" y="32588"/>
                  </a:cubicBezTo>
                  <a:cubicBezTo>
                    <a:pt x="15036" y="32726"/>
                    <a:pt x="15140" y="32830"/>
                    <a:pt x="15175" y="33003"/>
                  </a:cubicBezTo>
                  <a:cubicBezTo>
                    <a:pt x="14552" y="32554"/>
                    <a:pt x="13930" y="32243"/>
                    <a:pt x="13170" y="32173"/>
                  </a:cubicBezTo>
                  <a:lnTo>
                    <a:pt x="13170" y="32173"/>
                  </a:lnTo>
                  <a:cubicBezTo>
                    <a:pt x="13896" y="32450"/>
                    <a:pt x="14621" y="32692"/>
                    <a:pt x="15244" y="33245"/>
                  </a:cubicBezTo>
                  <a:cubicBezTo>
                    <a:pt x="15082" y="33358"/>
                    <a:pt x="14988" y="33419"/>
                    <a:pt x="14924" y="33419"/>
                  </a:cubicBezTo>
                  <a:cubicBezTo>
                    <a:pt x="14850" y="33419"/>
                    <a:pt x="14815" y="33341"/>
                    <a:pt x="14760" y="33176"/>
                  </a:cubicBezTo>
                  <a:cubicBezTo>
                    <a:pt x="14483" y="33280"/>
                    <a:pt x="14172" y="33349"/>
                    <a:pt x="13861" y="33349"/>
                  </a:cubicBezTo>
                  <a:cubicBezTo>
                    <a:pt x="13757" y="33349"/>
                    <a:pt x="13654" y="33418"/>
                    <a:pt x="13792" y="33521"/>
                  </a:cubicBezTo>
                  <a:cubicBezTo>
                    <a:pt x="13930" y="33660"/>
                    <a:pt x="13826" y="33660"/>
                    <a:pt x="13723" y="33729"/>
                  </a:cubicBezTo>
                  <a:cubicBezTo>
                    <a:pt x="13481" y="33867"/>
                    <a:pt x="13239" y="33971"/>
                    <a:pt x="12997" y="34075"/>
                  </a:cubicBezTo>
                  <a:cubicBezTo>
                    <a:pt x="12513" y="34247"/>
                    <a:pt x="12133" y="34593"/>
                    <a:pt x="11718" y="34870"/>
                  </a:cubicBezTo>
                  <a:cubicBezTo>
                    <a:pt x="11649" y="34904"/>
                    <a:pt x="11614" y="34939"/>
                    <a:pt x="11580" y="34973"/>
                  </a:cubicBezTo>
                  <a:cubicBezTo>
                    <a:pt x="11338" y="35423"/>
                    <a:pt x="10854" y="35492"/>
                    <a:pt x="10405" y="35665"/>
                  </a:cubicBezTo>
                  <a:cubicBezTo>
                    <a:pt x="10080" y="35773"/>
                    <a:pt x="9743" y="35827"/>
                    <a:pt x="9400" y="35827"/>
                  </a:cubicBezTo>
                  <a:cubicBezTo>
                    <a:pt x="9195" y="35827"/>
                    <a:pt x="8987" y="35807"/>
                    <a:pt x="8780" y="35768"/>
                  </a:cubicBezTo>
                  <a:cubicBezTo>
                    <a:pt x="8642" y="35751"/>
                    <a:pt x="8495" y="35751"/>
                    <a:pt x="8344" y="35751"/>
                  </a:cubicBezTo>
                  <a:cubicBezTo>
                    <a:pt x="8192" y="35751"/>
                    <a:pt x="8037" y="35751"/>
                    <a:pt x="7881" y="35734"/>
                  </a:cubicBezTo>
                  <a:cubicBezTo>
                    <a:pt x="7225" y="35665"/>
                    <a:pt x="6568" y="35630"/>
                    <a:pt x="5946" y="35423"/>
                  </a:cubicBezTo>
                  <a:cubicBezTo>
                    <a:pt x="5773" y="35353"/>
                    <a:pt x="5635" y="35284"/>
                    <a:pt x="5496" y="35215"/>
                  </a:cubicBezTo>
                  <a:cubicBezTo>
                    <a:pt x="4874" y="34835"/>
                    <a:pt x="4183" y="34628"/>
                    <a:pt x="3561" y="34282"/>
                  </a:cubicBezTo>
                  <a:lnTo>
                    <a:pt x="3561" y="34282"/>
                  </a:lnTo>
                  <a:cubicBezTo>
                    <a:pt x="3492" y="34420"/>
                    <a:pt x="3561" y="34455"/>
                    <a:pt x="3630" y="34489"/>
                  </a:cubicBezTo>
                  <a:cubicBezTo>
                    <a:pt x="3803" y="34662"/>
                    <a:pt x="3975" y="34766"/>
                    <a:pt x="4183" y="34835"/>
                  </a:cubicBezTo>
                  <a:cubicBezTo>
                    <a:pt x="4736" y="35042"/>
                    <a:pt x="5254" y="35319"/>
                    <a:pt x="5738" y="35630"/>
                  </a:cubicBezTo>
                  <a:cubicBezTo>
                    <a:pt x="6049" y="35803"/>
                    <a:pt x="6395" y="35837"/>
                    <a:pt x="6706" y="35872"/>
                  </a:cubicBezTo>
                  <a:cubicBezTo>
                    <a:pt x="7397" y="35941"/>
                    <a:pt x="8054" y="36010"/>
                    <a:pt x="8745" y="36287"/>
                  </a:cubicBezTo>
                  <a:cubicBezTo>
                    <a:pt x="8413" y="36331"/>
                    <a:pt x="8096" y="36389"/>
                    <a:pt x="7783" y="36389"/>
                  </a:cubicBezTo>
                  <a:cubicBezTo>
                    <a:pt x="7607" y="36389"/>
                    <a:pt x="7433" y="36371"/>
                    <a:pt x="7259" y="36321"/>
                  </a:cubicBezTo>
                  <a:cubicBezTo>
                    <a:pt x="7190" y="36287"/>
                    <a:pt x="7121" y="36287"/>
                    <a:pt x="7052" y="36287"/>
                  </a:cubicBezTo>
                  <a:cubicBezTo>
                    <a:pt x="6970" y="36293"/>
                    <a:pt x="6890" y="36296"/>
                    <a:pt x="6811" y="36296"/>
                  </a:cubicBezTo>
                  <a:cubicBezTo>
                    <a:pt x="6051" y="36296"/>
                    <a:pt x="5393" y="36006"/>
                    <a:pt x="4736" y="35630"/>
                  </a:cubicBezTo>
                  <a:cubicBezTo>
                    <a:pt x="4494" y="35457"/>
                    <a:pt x="4217" y="35319"/>
                    <a:pt x="3975" y="35215"/>
                  </a:cubicBezTo>
                  <a:cubicBezTo>
                    <a:pt x="3526" y="34973"/>
                    <a:pt x="3111" y="34697"/>
                    <a:pt x="2662" y="34420"/>
                  </a:cubicBezTo>
                  <a:cubicBezTo>
                    <a:pt x="2178" y="34109"/>
                    <a:pt x="1798" y="33660"/>
                    <a:pt x="1521" y="33141"/>
                  </a:cubicBezTo>
                  <a:cubicBezTo>
                    <a:pt x="1314" y="32796"/>
                    <a:pt x="1348" y="32588"/>
                    <a:pt x="1729" y="32381"/>
                  </a:cubicBezTo>
                  <a:cubicBezTo>
                    <a:pt x="2316" y="32070"/>
                    <a:pt x="2904" y="31724"/>
                    <a:pt x="3526" y="31482"/>
                  </a:cubicBezTo>
                  <a:cubicBezTo>
                    <a:pt x="3768" y="31378"/>
                    <a:pt x="4010" y="31275"/>
                    <a:pt x="4252" y="31136"/>
                  </a:cubicBezTo>
                  <a:cubicBezTo>
                    <a:pt x="4701" y="30860"/>
                    <a:pt x="5220" y="30722"/>
                    <a:pt x="5738" y="30583"/>
                  </a:cubicBezTo>
                  <a:cubicBezTo>
                    <a:pt x="6222" y="30514"/>
                    <a:pt x="6672" y="30341"/>
                    <a:pt x="7121" y="30203"/>
                  </a:cubicBezTo>
                  <a:cubicBezTo>
                    <a:pt x="7536" y="30048"/>
                    <a:pt x="7950" y="30028"/>
                    <a:pt x="8365" y="30028"/>
                  </a:cubicBezTo>
                  <a:close/>
                  <a:moveTo>
                    <a:pt x="9844" y="36846"/>
                  </a:moveTo>
                  <a:cubicBezTo>
                    <a:pt x="9897" y="36846"/>
                    <a:pt x="9946" y="36865"/>
                    <a:pt x="9990" y="36909"/>
                  </a:cubicBezTo>
                  <a:cubicBezTo>
                    <a:pt x="10024" y="36978"/>
                    <a:pt x="10024" y="37047"/>
                    <a:pt x="9955" y="37047"/>
                  </a:cubicBezTo>
                  <a:cubicBezTo>
                    <a:pt x="9915" y="37077"/>
                    <a:pt x="9877" y="37090"/>
                    <a:pt x="9842" y="37090"/>
                  </a:cubicBezTo>
                  <a:cubicBezTo>
                    <a:pt x="9756" y="37090"/>
                    <a:pt x="9683" y="37017"/>
                    <a:pt x="9610" y="36943"/>
                  </a:cubicBezTo>
                  <a:cubicBezTo>
                    <a:pt x="9690" y="36883"/>
                    <a:pt x="9770" y="36846"/>
                    <a:pt x="9844" y="36846"/>
                  </a:cubicBezTo>
                  <a:close/>
                  <a:moveTo>
                    <a:pt x="38744" y="34206"/>
                  </a:moveTo>
                  <a:cubicBezTo>
                    <a:pt x="38755" y="34206"/>
                    <a:pt x="38768" y="34208"/>
                    <a:pt x="38783" y="34213"/>
                  </a:cubicBezTo>
                  <a:cubicBezTo>
                    <a:pt x="38886" y="34247"/>
                    <a:pt x="38852" y="34351"/>
                    <a:pt x="38783" y="34420"/>
                  </a:cubicBezTo>
                  <a:cubicBezTo>
                    <a:pt x="38679" y="34558"/>
                    <a:pt x="38713" y="34731"/>
                    <a:pt x="38679" y="34870"/>
                  </a:cubicBezTo>
                  <a:cubicBezTo>
                    <a:pt x="38644" y="35319"/>
                    <a:pt x="38506" y="35768"/>
                    <a:pt x="38541" y="36218"/>
                  </a:cubicBezTo>
                  <a:cubicBezTo>
                    <a:pt x="38541" y="36287"/>
                    <a:pt x="38541" y="36356"/>
                    <a:pt x="38471" y="36425"/>
                  </a:cubicBezTo>
                  <a:cubicBezTo>
                    <a:pt x="38229" y="36667"/>
                    <a:pt x="38022" y="36943"/>
                    <a:pt x="37780" y="37220"/>
                  </a:cubicBezTo>
                  <a:cubicBezTo>
                    <a:pt x="37746" y="36978"/>
                    <a:pt x="37746" y="36736"/>
                    <a:pt x="37918" y="36563"/>
                  </a:cubicBezTo>
                  <a:cubicBezTo>
                    <a:pt x="38057" y="36390"/>
                    <a:pt x="38126" y="36218"/>
                    <a:pt x="38160" y="36010"/>
                  </a:cubicBezTo>
                  <a:cubicBezTo>
                    <a:pt x="38229" y="35768"/>
                    <a:pt x="38333" y="35526"/>
                    <a:pt x="38299" y="35319"/>
                  </a:cubicBezTo>
                  <a:cubicBezTo>
                    <a:pt x="38195" y="34904"/>
                    <a:pt x="38506" y="34662"/>
                    <a:pt x="38610" y="34351"/>
                  </a:cubicBezTo>
                  <a:cubicBezTo>
                    <a:pt x="38640" y="34291"/>
                    <a:pt x="38669" y="34206"/>
                    <a:pt x="38744" y="34206"/>
                  </a:cubicBezTo>
                  <a:close/>
                  <a:moveTo>
                    <a:pt x="27238" y="36148"/>
                  </a:moveTo>
                  <a:cubicBezTo>
                    <a:pt x="27341" y="36460"/>
                    <a:pt x="27341" y="36701"/>
                    <a:pt x="27341" y="36943"/>
                  </a:cubicBezTo>
                  <a:cubicBezTo>
                    <a:pt x="27341" y="37182"/>
                    <a:pt x="27139" y="37219"/>
                    <a:pt x="26901" y="37286"/>
                  </a:cubicBezTo>
                  <a:lnTo>
                    <a:pt x="26901" y="37286"/>
                  </a:lnTo>
                  <a:cubicBezTo>
                    <a:pt x="27002" y="36888"/>
                    <a:pt x="27104" y="36551"/>
                    <a:pt x="27238" y="36148"/>
                  </a:cubicBezTo>
                  <a:close/>
                  <a:moveTo>
                    <a:pt x="17860" y="37284"/>
                  </a:moveTo>
                  <a:lnTo>
                    <a:pt x="17860" y="37284"/>
                  </a:lnTo>
                  <a:cubicBezTo>
                    <a:pt x="17862" y="37288"/>
                    <a:pt x="17863" y="37292"/>
                    <a:pt x="17864" y="37296"/>
                  </a:cubicBezTo>
                  <a:lnTo>
                    <a:pt x="17864" y="37296"/>
                  </a:lnTo>
                  <a:cubicBezTo>
                    <a:pt x="17866" y="37294"/>
                    <a:pt x="17868" y="37291"/>
                    <a:pt x="17871" y="37289"/>
                  </a:cubicBezTo>
                  <a:cubicBezTo>
                    <a:pt x="17867" y="37287"/>
                    <a:pt x="17864" y="37285"/>
                    <a:pt x="17860" y="37284"/>
                  </a:cubicBezTo>
                  <a:close/>
                  <a:moveTo>
                    <a:pt x="36916" y="37254"/>
                  </a:moveTo>
                  <a:cubicBezTo>
                    <a:pt x="36951" y="37254"/>
                    <a:pt x="36985" y="37289"/>
                    <a:pt x="36985" y="37324"/>
                  </a:cubicBezTo>
                  <a:cubicBezTo>
                    <a:pt x="36985" y="37393"/>
                    <a:pt x="36951" y="37393"/>
                    <a:pt x="36881" y="37393"/>
                  </a:cubicBezTo>
                  <a:cubicBezTo>
                    <a:pt x="36847" y="37393"/>
                    <a:pt x="36778" y="37393"/>
                    <a:pt x="36778" y="37324"/>
                  </a:cubicBezTo>
                  <a:cubicBezTo>
                    <a:pt x="36812" y="37254"/>
                    <a:pt x="36847" y="37254"/>
                    <a:pt x="36916" y="37254"/>
                  </a:cubicBezTo>
                  <a:close/>
                  <a:moveTo>
                    <a:pt x="6672" y="36943"/>
                  </a:moveTo>
                  <a:lnTo>
                    <a:pt x="6672" y="36943"/>
                  </a:lnTo>
                  <a:cubicBezTo>
                    <a:pt x="6844" y="37185"/>
                    <a:pt x="7052" y="37358"/>
                    <a:pt x="7328" y="37427"/>
                  </a:cubicBezTo>
                  <a:cubicBezTo>
                    <a:pt x="7155" y="37220"/>
                    <a:pt x="6948" y="37047"/>
                    <a:pt x="6672" y="36943"/>
                  </a:cubicBezTo>
                  <a:close/>
                  <a:moveTo>
                    <a:pt x="7294" y="36771"/>
                  </a:moveTo>
                  <a:cubicBezTo>
                    <a:pt x="8123" y="36771"/>
                    <a:pt x="8918" y="36874"/>
                    <a:pt x="9644" y="37185"/>
                  </a:cubicBezTo>
                  <a:cubicBezTo>
                    <a:pt x="9748" y="37220"/>
                    <a:pt x="9886" y="37220"/>
                    <a:pt x="9886" y="37358"/>
                  </a:cubicBezTo>
                  <a:cubicBezTo>
                    <a:pt x="9886" y="37462"/>
                    <a:pt x="9852" y="37566"/>
                    <a:pt x="9748" y="37600"/>
                  </a:cubicBezTo>
                  <a:cubicBezTo>
                    <a:pt x="9708" y="37627"/>
                    <a:pt x="9674" y="37638"/>
                    <a:pt x="9640" y="37638"/>
                  </a:cubicBezTo>
                  <a:cubicBezTo>
                    <a:pt x="9586" y="37638"/>
                    <a:pt x="9535" y="37608"/>
                    <a:pt x="9471" y="37566"/>
                  </a:cubicBezTo>
                  <a:cubicBezTo>
                    <a:pt x="8987" y="37324"/>
                    <a:pt x="8434" y="37185"/>
                    <a:pt x="7950" y="36978"/>
                  </a:cubicBezTo>
                  <a:cubicBezTo>
                    <a:pt x="7916" y="36966"/>
                    <a:pt x="7881" y="36963"/>
                    <a:pt x="7847" y="36963"/>
                  </a:cubicBezTo>
                  <a:cubicBezTo>
                    <a:pt x="7778" y="36963"/>
                    <a:pt x="7708" y="36978"/>
                    <a:pt x="7639" y="36978"/>
                  </a:cubicBezTo>
                  <a:cubicBezTo>
                    <a:pt x="7467" y="36978"/>
                    <a:pt x="7363" y="36943"/>
                    <a:pt x="7294" y="36771"/>
                  </a:cubicBezTo>
                  <a:close/>
                  <a:moveTo>
                    <a:pt x="36363" y="37324"/>
                  </a:moveTo>
                  <a:cubicBezTo>
                    <a:pt x="36501" y="37324"/>
                    <a:pt x="36501" y="37427"/>
                    <a:pt x="36570" y="37496"/>
                  </a:cubicBezTo>
                  <a:cubicBezTo>
                    <a:pt x="36570" y="37566"/>
                    <a:pt x="36639" y="37669"/>
                    <a:pt x="36570" y="37738"/>
                  </a:cubicBezTo>
                  <a:cubicBezTo>
                    <a:pt x="36547" y="37738"/>
                    <a:pt x="36524" y="37754"/>
                    <a:pt x="36511" y="37754"/>
                  </a:cubicBezTo>
                  <a:cubicBezTo>
                    <a:pt x="36505" y="37754"/>
                    <a:pt x="36501" y="37750"/>
                    <a:pt x="36501" y="37738"/>
                  </a:cubicBezTo>
                  <a:cubicBezTo>
                    <a:pt x="36363" y="37738"/>
                    <a:pt x="36259" y="37427"/>
                    <a:pt x="36294" y="37358"/>
                  </a:cubicBezTo>
                  <a:lnTo>
                    <a:pt x="36363" y="37324"/>
                  </a:lnTo>
                  <a:close/>
                  <a:moveTo>
                    <a:pt x="7950" y="37151"/>
                  </a:moveTo>
                  <a:cubicBezTo>
                    <a:pt x="8365" y="37254"/>
                    <a:pt x="8780" y="37393"/>
                    <a:pt x="9160" y="37566"/>
                  </a:cubicBezTo>
                  <a:cubicBezTo>
                    <a:pt x="9229" y="37600"/>
                    <a:pt x="9298" y="37635"/>
                    <a:pt x="9264" y="37704"/>
                  </a:cubicBezTo>
                  <a:cubicBezTo>
                    <a:pt x="9264" y="37773"/>
                    <a:pt x="9160" y="37808"/>
                    <a:pt x="9126" y="37808"/>
                  </a:cubicBezTo>
                  <a:cubicBezTo>
                    <a:pt x="9095" y="37818"/>
                    <a:pt x="9068" y="37822"/>
                    <a:pt x="9043" y="37822"/>
                  </a:cubicBezTo>
                  <a:cubicBezTo>
                    <a:pt x="8981" y="37822"/>
                    <a:pt x="8933" y="37797"/>
                    <a:pt x="8884" y="37773"/>
                  </a:cubicBezTo>
                  <a:cubicBezTo>
                    <a:pt x="8573" y="37600"/>
                    <a:pt x="8227" y="37393"/>
                    <a:pt x="7916" y="37220"/>
                  </a:cubicBezTo>
                  <a:lnTo>
                    <a:pt x="7950" y="37151"/>
                  </a:lnTo>
                  <a:close/>
                  <a:moveTo>
                    <a:pt x="7397" y="37496"/>
                  </a:moveTo>
                  <a:lnTo>
                    <a:pt x="7397" y="37496"/>
                  </a:lnTo>
                  <a:cubicBezTo>
                    <a:pt x="7605" y="37704"/>
                    <a:pt x="7847" y="37877"/>
                    <a:pt x="8123" y="37911"/>
                  </a:cubicBezTo>
                  <a:cubicBezTo>
                    <a:pt x="7881" y="37773"/>
                    <a:pt x="7674" y="37600"/>
                    <a:pt x="7397" y="37496"/>
                  </a:cubicBezTo>
                  <a:close/>
                  <a:moveTo>
                    <a:pt x="27307" y="35008"/>
                  </a:moveTo>
                  <a:lnTo>
                    <a:pt x="27307" y="35008"/>
                  </a:lnTo>
                  <a:cubicBezTo>
                    <a:pt x="27411" y="35215"/>
                    <a:pt x="27376" y="35457"/>
                    <a:pt x="27238" y="35595"/>
                  </a:cubicBezTo>
                  <a:cubicBezTo>
                    <a:pt x="26892" y="36079"/>
                    <a:pt x="26858" y="36632"/>
                    <a:pt x="26754" y="37185"/>
                  </a:cubicBezTo>
                  <a:cubicBezTo>
                    <a:pt x="26685" y="37462"/>
                    <a:pt x="26650" y="37808"/>
                    <a:pt x="26685" y="38119"/>
                  </a:cubicBezTo>
                  <a:cubicBezTo>
                    <a:pt x="26719" y="38361"/>
                    <a:pt x="26546" y="38603"/>
                    <a:pt x="26477" y="38810"/>
                  </a:cubicBezTo>
                  <a:lnTo>
                    <a:pt x="26374" y="38775"/>
                  </a:lnTo>
                  <a:cubicBezTo>
                    <a:pt x="26477" y="37496"/>
                    <a:pt x="26719" y="36218"/>
                    <a:pt x="27307" y="35008"/>
                  </a:cubicBezTo>
                  <a:close/>
                  <a:moveTo>
                    <a:pt x="30251" y="38698"/>
                  </a:moveTo>
                  <a:cubicBezTo>
                    <a:pt x="30270" y="38698"/>
                    <a:pt x="30291" y="38700"/>
                    <a:pt x="30314" y="38706"/>
                  </a:cubicBezTo>
                  <a:cubicBezTo>
                    <a:pt x="30349" y="38741"/>
                    <a:pt x="30349" y="38775"/>
                    <a:pt x="30349" y="38775"/>
                  </a:cubicBezTo>
                  <a:cubicBezTo>
                    <a:pt x="30314" y="38914"/>
                    <a:pt x="30210" y="38914"/>
                    <a:pt x="30072" y="38914"/>
                  </a:cubicBezTo>
                  <a:cubicBezTo>
                    <a:pt x="30101" y="38770"/>
                    <a:pt x="30154" y="38698"/>
                    <a:pt x="30251" y="38698"/>
                  </a:cubicBezTo>
                  <a:close/>
                  <a:moveTo>
                    <a:pt x="30210" y="37245"/>
                  </a:moveTo>
                  <a:cubicBezTo>
                    <a:pt x="30221" y="37245"/>
                    <a:pt x="30232" y="37248"/>
                    <a:pt x="30245" y="37254"/>
                  </a:cubicBezTo>
                  <a:cubicBezTo>
                    <a:pt x="30349" y="37289"/>
                    <a:pt x="30349" y="37358"/>
                    <a:pt x="30349" y="37427"/>
                  </a:cubicBezTo>
                  <a:cubicBezTo>
                    <a:pt x="30349" y="37566"/>
                    <a:pt x="30314" y="37738"/>
                    <a:pt x="30349" y="37911"/>
                  </a:cubicBezTo>
                  <a:cubicBezTo>
                    <a:pt x="30383" y="38291"/>
                    <a:pt x="30314" y="38568"/>
                    <a:pt x="29899" y="38672"/>
                  </a:cubicBezTo>
                  <a:cubicBezTo>
                    <a:pt x="29796" y="38706"/>
                    <a:pt x="29623" y="38775"/>
                    <a:pt x="29761" y="38983"/>
                  </a:cubicBezTo>
                  <a:cubicBezTo>
                    <a:pt x="29796" y="39017"/>
                    <a:pt x="29726" y="39086"/>
                    <a:pt x="29692" y="39086"/>
                  </a:cubicBezTo>
                  <a:cubicBezTo>
                    <a:pt x="29603" y="39116"/>
                    <a:pt x="29513" y="39197"/>
                    <a:pt x="29380" y="39197"/>
                  </a:cubicBezTo>
                  <a:cubicBezTo>
                    <a:pt x="29359" y="39197"/>
                    <a:pt x="29336" y="39195"/>
                    <a:pt x="29312" y="39190"/>
                  </a:cubicBezTo>
                  <a:cubicBezTo>
                    <a:pt x="29484" y="38499"/>
                    <a:pt x="29796" y="37946"/>
                    <a:pt x="30107" y="37358"/>
                  </a:cubicBezTo>
                  <a:cubicBezTo>
                    <a:pt x="30135" y="37302"/>
                    <a:pt x="30163" y="37245"/>
                    <a:pt x="30210" y="37245"/>
                  </a:cubicBezTo>
                  <a:close/>
                  <a:moveTo>
                    <a:pt x="23747" y="35768"/>
                  </a:moveTo>
                  <a:lnTo>
                    <a:pt x="23747" y="35768"/>
                  </a:lnTo>
                  <a:cubicBezTo>
                    <a:pt x="24576" y="36494"/>
                    <a:pt x="25233" y="37324"/>
                    <a:pt x="25855" y="38222"/>
                  </a:cubicBezTo>
                  <a:lnTo>
                    <a:pt x="25855" y="38188"/>
                  </a:lnTo>
                  <a:cubicBezTo>
                    <a:pt x="26063" y="38533"/>
                    <a:pt x="26270" y="38879"/>
                    <a:pt x="26097" y="39328"/>
                  </a:cubicBezTo>
                  <a:cubicBezTo>
                    <a:pt x="25890" y="39190"/>
                    <a:pt x="25821" y="39017"/>
                    <a:pt x="25751" y="38844"/>
                  </a:cubicBezTo>
                  <a:cubicBezTo>
                    <a:pt x="25648" y="38464"/>
                    <a:pt x="25440" y="38084"/>
                    <a:pt x="25268" y="37738"/>
                  </a:cubicBezTo>
                  <a:cubicBezTo>
                    <a:pt x="25206" y="37584"/>
                    <a:pt x="25116" y="37457"/>
                    <a:pt x="24949" y="37457"/>
                  </a:cubicBezTo>
                  <a:cubicBezTo>
                    <a:pt x="24929" y="37457"/>
                    <a:pt x="24909" y="37458"/>
                    <a:pt x="24887" y="37462"/>
                  </a:cubicBezTo>
                  <a:cubicBezTo>
                    <a:pt x="24749" y="37462"/>
                    <a:pt x="24680" y="37358"/>
                    <a:pt x="24611" y="37254"/>
                  </a:cubicBezTo>
                  <a:cubicBezTo>
                    <a:pt x="24334" y="36805"/>
                    <a:pt x="24058" y="36356"/>
                    <a:pt x="23781" y="35906"/>
                  </a:cubicBezTo>
                  <a:cubicBezTo>
                    <a:pt x="23747" y="35872"/>
                    <a:pt x="23747" y="35803"/>
                    <a:pt x="23747" y="35768"/>
                  </a:cubicBezTo>
                  <a:close/>
                  <a:moveTo>
                    <a:pt x="44393" y="39333"/>
                  </a:moveTo>
                  <a:cubicBezTo>
                    <a:pt x="44461" y="39333"/>
                    <a:pt x="44542" y="39374"/>
                    <a:pt x="44589" y="39398"/>
                  </a:cubicBezTo>
                  <a:cubicBezTo>
                    <a:pt x="44901" y="39536"/>
                    <a:pt x="45212" y="39709"/>
                    <a:pt x="45523" y="39881"/>
                  </a:cubicBezTo>
                  <a:cubicBezTo>
                    <a:pt x="45696" y="39985"/>
                    <a:pt x="45765" y="40123"/>
                    <a:pt x="45799" y="40296"/>
                  </a:cubicBezTo>
                  <a:cubicBezTo>
                    <a:pt x="45765" y="40365"/>
                    <a:pt x="45730" y="40400"/>
                    <a:pt x="45661" y="40400"/>
                  </a:cubicBezTo>
                  <a:lnTo>
                    <a:pt x="45523" y="40400"/>
                  </a:lnTo>
                  <a:cubicBezTo>
                    <a:pt x="45177" y="40158"/>
                    <a:pt x="44797" y="40020"/>
                    <a:pt x="44417" y="39881"/>
                  </a:cubicBezTo>
                  <a:cubicBezTo>
                    <a:pt x="44348" y="39847"/>
                    <a:pt x="44313" y="39778"/>
                    <a:pt x="44278" y="39709"/>
                  </a:cubicBezTo>
                  <a:cubicBezTo>
                    <a:pt x="44278" y="39605"/>
                    <a:pt x="44175" y="39467"/>
                    <a:pt x="44313" y="39363"/>
                  </a:cubicBezTo>
                  <a:cubicBezTo>
                    <a:pt x="44334" y="39342"/>
                    <a:pt x="44362" y="39333"/>
                    <a:pt x="44393" y="39333"/>
                  </a:cubicBezTo>
                  <a:close/>
                  <a:moveTo>
                    <a:pt x="30326" y="32949"/>
                  </a:moveTo>
                  <a:cubicBezTo>
                    <a:pt x="30344" y="32949"/>
                    <a:pt x="30363" y="32955"/>
                    <a:pt x="30383" y="32968"/>
                  </a:cubicBezTo>
                  <a:cubicBezTo>
                    <a:pt x="30521" y="33038"/>
                    <a:pt x="30487" y="33176"/>
                    <a:pt x="30452" y="33280"/>
                  </a:cubicBezTo>
                  <a:cubicBezTo>
                    <a:pt x="30349" y="33556"/>
                    <a:pt x="30418" y="33867"/>
                    <a:pt x="30452" y="34178"/>
                  </a:cubicBezTo>
                  <a:cubicBezTo>
                    <a:pt x="30521" y="34904"/>
                    <a:pt x="30452" y="35595"/>
                    <a:pt x="30349" y="36287"/>
                  </a:cubicBezTo>
                  <a:cubicBezTo>
                    <a:pt x="30349" y="36460"/>
                    <a:pt x="30279" y="36598"/>
                    <a:pt x="30210" y="36701"/>
                  </a:cubicBezTo>
                  <a:cubicBezTo>
                    <a:pt x="29830" y="37393"/>
                    <a:pt x="29484" y="38084"/>
                    <a:pt x="29243" y="38810"/>
                  </a:cubicBezTo>
                  <a:cubicBezTo>
                    <a:pt x="29104" y="39225"/>
                    <a:pt x="28862" y="39536"/>
                    <a:pt x="28448" y="39743"/>
                  </a:cubicBezTo>
                  <a:cubicBezTo>
                    <a:pt x="27929" y="40020"/>
                    <a:pt x="27445" y="40331"/>
                    <a:pt x="27065" y="40780"/>
                  </a:cubicBezTo>
                  <a:cubicBezTo>
                    <a:pt x="27030" y="40815"/>
                    <a:pt x="26996" y="40849"/>
                    <a:pt x="26927" y="40849"/>
                  </a:cubicBezTo>
                  <a:cubicBezTo>
                    <a:pt x="26927" y="40746"/>
                    <a:pt x="26927" y="40676"/>
                    <a:pt x="26961" y="40573"/>
                  </a:cubicBezTo>
                  <a:cubicBezTo>
                    <a:pt x="27030" y="40227"/>
                    <a:pt x="27030" y="39916"/>
                    <a:pt x="26996" y="39605"/>
                  </a:cubicBezTo>
                  <a:cubicBezTo>
                    <a:pt x="26961" y="39156"/>
                    <a:pt x="27065" y="38706"/>
                    <a:pt x="27203" y="38291"/>
                  </a:cubicBezTo>
                  <a:cubicBezTo>
                    <a:pt x="27514" y="37324"/>
                    <a:pt x="27618" y="36287"/>
                    <a:pt x="27964" y="35319"/>
                  </a:cubicBezTo>
                  <a:cubicBezTo>
                    <a:pt x="27998" y="35181"/>
                    <a:pt x="28033" y="35042"/>
                    <a:pt x="28102" y="34904"/>
                  </a:cubicBezTo>
                  <a:cubicBezTo>
                    <a:pt x="28136" y="34800"/>
                    <a:pt x="28171" y="34731"/>
                    <a:pt x="28136" y="34593"/>
                  </a:cubicBezTo>
                  <a:cubicBezTo>
                    <a:pt x="28067" y="34247"/>
                    <a:pt x="28136" y="34144"/>
                    <a:pt x="28482" y="34040"/>
                  </a:cubicBezTo>
                  <a:cubicBezTo>
                    <a:pt x="28690" y="34005"/>
                    <a:pt x="28862" y="33902"/>
                    <a:pt x="29070" y="33798"/>
                  </a:cubicBezTo>
                  <a:cubicBezTo>
                    <a:pt x="29484" y="33625"/>
                    <a:pt x="29761" y="33349"/>
                    <a:pt x="30107" y="33072"/>
                  </a:cubicBezTo>
                  <a:cubicBezTo>
                    <a:pt x="30190" y="33044"/>
                    <a:pt x="30251" y="32949"/>
                    <a:pt x="30326" y="32949"/>
                  </a:cubicBezTo>
                  <a:close/>
                  <a:moveTo>
                    <a:pt x="28102" y="40262"/>
                  </a:moveTo>
                  <a:lnTo>
                    <a:pt x="28102" y="40262"/>
                  </a:lnTo>
                  <a:cubicBezTo>
                    <a:pt x="27929" y="40504"/>
                    <a:pt x="27687" y="40676"/>
                    <a:pt x="27445" y="40849"/>
                  </a:cubicBezTo>
                  <a:cubicBezTo>
                    <a:pt x="27514" y="40538"/>
                    <a:pt x="27687" y="40400"/>
                    <a:pt x="28102" y="40262"/>
                  </a:cubicBezTo>
                  <a:close/>
                  <a:moveTo>
                    <a:pt x="46836" y="40573"/>
                  </a:moveTo>
                  <a:lnTo>
                    <a:pt x="46836" y="40573"/>
                  </a:lnTo>
                  <a:cubicBezTo>
                    <a:pt x="47078" y="40676"/>
                    <a:pt x="47389" y="40676"/>
                    <a:pt x="47493" y="41091"/>
                  </a:cubicBezTo>
                  <a:cubicBezTo>
                    <a:pt x="47251" y="40918"/>
                    <a:pt x="47044" y="40746"/>
                    <a:pt x="46836" y="40573"/>
                  </a:cubicBezTo>
                  <a:close/>
                  <a:moveTo>
                    <a:pt x="47700" y="41299"/>
                  </a:moveTo>
                  <a:cubicBezTo>
                    <a:pt x="47700" y="41299"/>
                    <a:pt x="47700" y="41333"/>
                    <a:pt x="47700" y="41333"/>
                  </a:cubicBezTo>
                  <a:lnTo>
                    <a:pt x="47666" y="41333"/>
                  </a:lnTo>
                  <a:lnTo>
                    <a:pt x="47666" y="41299"/>
                  </a:lnTo>
                  <a:close/>
                  <a:moveTo>
                    <a:pt x="26477" y="41022"/>
                  </a:moveTo>
                  <a:lnTo>
                    <a:pt x="26477" y="41022"/>
                  </a:lnTo>
                  <a:cubicBezTo>
                    <a:pt x="26546" y="41160"/>
                    <a:pt x="26546" y="41299"/>
                    <a:pt x="26408" y="41402"/>
                  </a:cubicBezTo>
                  <a:lnTo>
                    <a:pt x="26477" y="41022"/>
                  </a:lnTo>
                  <a:close/>
                  <a:moveTo>
                    <a:pt x="9317" y="41475"/>
                  </a:moveTo>
                  <a:cubicBezTo>
                    <a:pt x="9255" y="41483"/>
                    <a:pt x="9209" y="41507"/>
                    <a:pt x="9169" y="41538"/>
                  </a:cubicBezTo>
                  <a:lnTo>
                    <a:pt x="9169" y="41538"/>
                  </a:lnTo>
                  <a:cubicBezTo>
                    <a:pt x="9187" y="41536"/>
                    <a:pt x="9205" y="41535"/>
                    <a:pt x="9223" y="41535"/>
                  </a:cubicBezTo>
                  <a:cubicBezTo>
                    <a:pt x="9248" y="41535"/>
                    <a:pt x="9273" y="41537"/>
                    <a:pt x="9298" y="41541"/>
                  </a:cubicBezTo>
                  <a:cubicBezTo>
                    <a:pt x="9305" y="41519"/>
                    <a:pt x="9311" y="41497"/>
                    <a:pt x="9317" y="41475"/>
                  </a:cubicBezTo>
                  <a:close/>
                  <a:moveTo>
                    <a:pt x="44520" y="40158"/>
                  </a:moveTo>
                  <a:cubicBezTo>
                    <a:pt x="44866" y="40193"/>
                    <a:pt x="45108" y="40400"/>
                    <a:pt x="45384" y="40573"/>
                  </a:cubicBezTo>
                  <a:cubicBezTo>
                    <a:pt x="45454" y="40607"/>
                    <a:pt x="45488" y="40711"/>
                    <a:pt x="45419" y="40780"/>
                  </a:cubicBezTo>
                  <a:cubicBezTo>
                    <a:pt x="45281" y="41022"/>
                    <a:pt x="45143" y="41264"/>
                    <a:pt x="44970" y="41471"/>
                  </a:cubicBezTo>
                  <a:cubicBezTo>
                    <a:pt x="44907" y="41549"/>
                    <a:pt x="44831" y="41585"/>
                    <a:pt x="44763" y="41585"/>
                  </a:cubicBezTo>
                  <a:cubicBezTo>
                    <a:pt x="44680" y="41585"/>
                    <a:pt x="44608" y="41532"/>
                    <a:pt x="44589" y="41437"/>
                  </a:cubicBezTo>
                  <a:cubicBezTo>
                    <a:pt x="44486" y="41057"/>
                    <a:pt x="44451" y="40676"/>
                    <a:pt x="44382" y="40331"/>
                  </a:cubicBezTo>
                  <a:cubicBezTo>
                    <a:pt x="44348" y="40227"/>
                    <a:pt x="44417" y="40158"/>
                    <a:pt x="44520" y="40158"/>
                  </a:cubicBezTo>
                  <a:close/>
                  <a:moveTo>
                    <a:pt x="42480" y="41518"/>
                  </a:moveTo>
                  <a:cubicBezTo>
                    <a:pt x="42539" y="41518"/>
                    <a:pt x="42597" y="41526"/>
                    <a:pt x="42654" y="41541"/>
                  </a:cubicBezTo>
                  <a:cubicBezTo>
                    <a:pt x="42573" y="41581"/>
                    <a:pt x="42492" y="41598"/>
                    <a:pt x="42404" y="41598"/>
                  </a:cubicBezTo>
                  <a:cubicBezTo>
                    <a:pt x="42342" y="41598"/>
                    <a:pt x="42276" y="41589"/>
                    <a:pt x="42204" y="41575"/>
                  </a:cubicBezTo>
                  <a:cubicBezTo>
                    <a:pt x="42306" y="41535"/>
                    <a:pt x="42395" y="41518"/>
                    <a:pt x="42480" y="41518"/>
                  </a:cubicBezTo>
                  <a:close/>
                  <a:moveTo>
                    <a:pt x="20117" y="41644"/>
                  </a:moveTo>
                  <a:cubicBezTo>
                    <a:pt x="20117" y="41679"/>
                    <a:pt x="20152" y="41679"/>
                    <a:pt x="20152" y="41713"/>
                  </a:cubicBezTo>
                  <a:lnTo>
                    <a:pt x="20152" y="41748"/>
                  </a:lnTo>
                  <a:cubicBezTo>
                    <a:pt x="20152" y="41783"/>
                    <a:pt x="20117" y="41817"/>
                    <a:pt x="20048" y="41817"/>
                  </a:cubicBezTo>
                  <a:cubicBezTo>
                    <a:pt x="20048" y="41817"/>
                    <a:pt x="20014" y="41748"/>
                    <a:pt x="20014" y="41713"/>
                  </a:cubicBezTo>
                  <a:cubicBezTo>
                    <a:pt x="20014" y="41679"/>
                    <a:pt x="20048" y="41644"/>
                    <a:pt x="20117" y="41644"/>
                  </a:cubicBezTo>
                  <a:close/>
                  <a:moveTo>
                    <a:pt x="43483" y="39017"/>
                  </a:moveTo>
                  <a:cubicBezTo>
                    <a:pt x="43933" y="39294"/>
                    <a:pt x="43967" y="39363"/>
                    <a:pt x="44140" y="39916"/>
                  </a:cubicBezTo>
                  <a:cubicBezTo>
                    <a:pt x="44209" y="40054"/>
                    <a:pt x="44244" y="40227"/>
                    <a:pt x="44278" y="40365"/>
                  </a:cubicBezTo>
                  <a:cubicBezTo>
                    <a:pt x="44313" y="40780"/>
                    <a:pt x="44244" y="40918"/>
                    <a:pt x="43898" y="41091"/>
                  </a:cubicBezTo>
                  <a:cubicBezTo>
                    <a:pt x="43794" y="41160"/>
                    <a:pt x="43691" y="41195"/>
                    <a:pt x="43587" y="41229"/>
                  </a:cubicBezTo>
                  <a:cubicBezTo>
                    <a:pt x="43553" y="41264"/>
                    <a:pt x="43518" y="41299"/>
                    <a:pt x="43518" y="41368"/>
                  </a:cubicBezTo>
                  <a:cubicBezTo>
                    <a:pt x="43539" y="41430"/>
                    <a:pt x="43572" y="41442"/>
                    <a:pt x="43610" y="41442"/>
                  </a:cubicBezTo>
                  <a:cubicBezTo>
                    <a:pt x="43635" y="41442"/>
                    <a:pt x="43663" y="41437"/>
                    <a:pt x="43691" y="41437"/>
                  </a:cubicBezTo>
                  <a:cubicBezTo>
                    <a:pt x="43829" y="41402"/>
                    <a:pt x="43933" y="41333"/>
                    <a:pt x="44036" y="41229"/>
                  </a:cubicBezTo>
                  <a:cubicBezTo>
                    <a:pt x="44106" y="41160"/>
                    <a:pt x="44175" y="41057"/>
                    <a:pt x="44278" y="41022"/>
                  </a:cubicBezTo>
                  <a:lnTo>
                    <a:pt x="44278" y="41022"/>
                  </a:lnTo>
                  <a:cubicBezTo>
                    <a:pt x="44520" y="41402"/>
                    <a:pt x="44520" y="41402"/>
                    <a:pt x="44244" y="41575"/>
                  </a:cubicBezTo>
                  <a:cubicBezTo>
                    <a:pt x="44313" y="41748"/>
                    <a:pt x="44555" y="41644"/>
                    <a:pt x="44659" y="41817"/>
                  </a:cubicBezTo>
                  <a:cubicBezTo>
                    <a:pt x="44635" y="41960"/>
                    <a:pt x="44561" y="42038"/>
                    <a:pt x="44450" y="42038"/>
                  </a:cubicBezTo>
                  <a:cubicBezTo>
                    <a:pt x="44400" y="42038"/>
                    <a:pt x="44343" y="42022"/>
                    <a:pt x="44278" y="41990"/>
                  </a:cubicBezTo>
                  <a:cubicBezTo>
                    <a:pt x="44140" y="41921"/>
                    <a:pt x="43967" y="41886"/>
                    <a:pt x="43794" y="41852"/>
                  </a:cubicBezTo>
                  <a:cubicBezTo>
                    <a:pt x="43622" y="41817"/>
                    <a:pt x="43518" y="41713"/>
                    <a:pt x="43380" y="41610"/>
                  </a:cubicBezTo>
                  <a:cubicBezTo>
                    <a:pt x="43138" y="41368"/>
                    <a:pt x="43103" y="41160"/>
                    <a:pt x="43311" y="40849"/>
                  </a:cubicBezTo>
                  <a:cubicBezTo>
                    <a:pt x="43518" y="40538"/>
                    <a:pt x="43760" y="40262"/>
                    <a:pt x="43829" y="39881"/>
                  </a:cubicBezTo>
                  <a:cubicBezTo>
                    <a:pt x="43691" y="39881"/>
                    <a:pt x="43691" y="40020"/>
                    <a:pt x="43622" y="40054"/>
                  </a:cubicBezTo>
                  <a:cubicBezTo>
                    <a:pt x="43553" y="40123"/>
                    <a:pt x="43483" y="40193"/>
                    <a:pt x="43449" y="40262"/>
                  </a:cubicBezTo>
                  <a:cubicBezTo>
                    <a:pt x="43398" y="40312"/>
                    <a:pt x="43348" y="40344"/>
                    <a:pt x="43311" y="40344"/>
                  </a:cubicBezTo>
                  <a:cubicBezTo>
                    <a:pt x="43297" y="40344"/>
                    <a:pt x="43285" y="40340"/>
                    <a:pt x="43276" y="40331"/>
                  </a:cubicBezTo>
                  <a:cubicBezTo>
                    <a:pt x="43172" y="40262"/>
                    <a:pt x="43207" y="40193"/>
                    <a:pt x="43276" y="40123"/>
                  </a:cubicBezTo>
                  <a:cubicBezTo>
                    <a:pt x="43380" y="40020"/>
                    <a:pt x="43380" y="39916"/>
                    <a:pt x="43311" y="39778"/>
                  </a:cubicBezTo>
                  <a:cubicBezTo>
                    <a:pt x="43241" y="39536"/>
                    <a:pt x="43241" y="39259"/>
                    <a:pt x="43483" y="39017"/>
                  </a:cubicBezTo>
                  <a:close/>
                  <a:moveTo>
                    <a:pt x="45669" y="39510"/>
                  </a:moveTo>
                  <a:cubicBezTo>
                    <a:pt x="45972" y="39510"/>
                    <a:pt x="46309" y="39588"/>
                    <a:pt x="46491" y="39743"/>
                  </a:cubicBezTo>
                  <a:lnTo>
                    <a:pt x="46491" y="39709"/>
                  </a:lnTo>
                  <a:cubicBezTo>
                    <a:pt x="46560" y="39743"/>
                    <a:pt x="46560" y="39812"/>
                    <a:pt x="46629" y="39812"/>
                  </a:cubicBezTo>
                  <a:cubicBezTo>
                    <a:pt x="46720" y="39795"/>
                    <a:pt x="46809" y="39788"/>
                    <a:pt x="46897" y="39788"/>
                  </a:cubicBezTo>
                  <a:cubicBezTo>
                    <a:pt x="47342" y="39788"/>
                    <a:pt x="47746" y="39985"/>
                    <a:pt x="48150" y="40158"/>
                  </a:cubicBezTo>
                  <a:cubicBezTo>
                    <a:pt x="48461" y="40296"/>
                    <a:pt x="48806" y="40365"/>
                    <a:pt x="49117" y="40538"/>
                  </a:cubicBezTo>
                  <a:cubicBezTo>
                    <a:pt x="49290" y="40642"/>
                    <a:pt x="49394" y="40746"/>
                    <a:pt x="49394" y="40988"/>
                  </a:cubicBezTo>
                  <a:cubicBezTo>
                    <a:pt x="49429" y="41264"/>
                    <a:pt x="49532" y="41575"/>
                    <a:pt x="49705" y="41852"/>
                  </a:cubicBezTo>
                  <a:cubicBezTo>
                    <a:pt x="49705" y="41921"/>
                    <a:pt x="49774" y="41955"/>
                    <a:pt x="49705" y="42059"/>
                  </a:cubicBezTo>
                  <a:cubicBezTo>
                    <a:pt x="49567" y="42059"/>
                    <a:pt x="49532" y="41921"/>
                    <a:pt x="49463" y="41817"/>
                  </a:cubicBezTo>
                  <a:cubicBezTo>
                    <a:pt x="49359" y="41575"/>
                    <a:pt x="49221" y="41333"/>
                    <a:pt x="48910" y="41299"/>
                  </a:cubicBezTo>
                  <a:cubicBezTo>
                    <a:pt x="48806" y="41299"/>
                    <a:pt x="48703" y="41195"/>
                    <a:pt x="48634" y="41126"/>
                  </a:cubicBezTo>
                  <a:cubicBezTo>
                    <a:pt x="48357" y="40918"/>
                    <a:pt x="48046" y="40849"/>
                    <a:pt x="47735" y="40746"/>
                  </a:cubicBezTo>
                  <a:cubicBezTo>
                    <a:pt x="47389" y="40642"/>
                    <a:pt x="47078" y="40504"/>
                    <a:pt x="46802" y="40331"/>
                  </a:cubicBezTo>
                  <a:cubicBezTo>
                    <a:pt x="46594" y="40193"/>
                    <a:pt x="46421" y="40089"/>
                    <a:pt x="46145" y="40054"/>
                  </a:cubicBezTo>
                  <a:lnTo>
                    <a:pt x="46145" y="40054"/>
                  </a:lnTo>
                  <a:cubicBezTo>
                    <a:pt x="46318" y="40331"/>
                    <a:pt x="46663" y="40331"/>
                    <a:pt x="46802" y="40573"/>
                  </a:cubicBezTo>
                  <a:cubicBezTo>
                    <a:pt x="46421" y="40538"/>
                    <a:pt x="46041" y="40434"/>
                    <a:pt x="45938" y="39951"/>
                  </a:cubicBezTo>
                  <a:cubicBezTo>
                    <a:pt x="45903" y="39847"/>
                    <a:pt x="45765" y="39778"/>
                    <a:pt x="45661" y="39743"/>
                  </a:cubicBezTo>
                  <a:cubicBezTo>
                    <a:pt x="45557" y="39674"/>
                    <a:pt x="45454" y="39674"/>
                    <a:pt x="45384" y="39536"/>
                  </a:cubicBezTo>
                  <a:cubicBezTo>
                    <a:pt x="45471" y="39519"/>
                    <a:pt x="45568" y="39510"/>
                    <a:pt x="45669" y="39510"/>
                  </a:cubicBezTo>
                  <a:close/>
                  <a:moveTo>
                    <a:pt x="46940" y="41126"/>
                  </a:moveTo>
                  <a:cubicBezTo>
                    <a:pt x="47147" y="41126"/>
                    <a:pt x="47528" y="41471"/>
                    <a:pt x="48115" y="42163"/>
                  </a:cubicBezTo>
                  <a:cubicBezTo>
                    <a:pt x="48046" y="42163"/>
                    <a:pt x="48011" y="42163"/>
                    <a:pt x="47977" y="42128"/>
                  </a:cubicBezTo>
                  <a:cubicBezTo>
                    <a:pt x="47666" y="41817"/>
                    <a:pt x="47216" y="41610"/>
                    <a:pt x="46974" y="41195"/>
                  </a:cubicBezTo>
                  <a:cubicBezTo>
                    <a:pt x="46940" y="41160"/>
                    <a:pt x="46974" y="41126"/>
                    <a:pt x="46940" y="41126"/>
                  </a:cubicBezTo>
                  <a:close/>
                  <a:moveTo>
                    <a:pt x="48115" y="42163"/>
                  </a:moveTo>
                  <a:lnTo>
                    <a:pt x="48150" y="42232"/>
                  </a:lnTo>
                  <a:cubicBezTo>
                    <a:pt x="48081" y="42232"/>
                    <a:pt x="48115" y="42197"/>
                    <a:pt x="48115" y="42163"/>
                  </a:cubicBezTo>
                  <a:close/>
                  <a:moveTo>
                    <a:pt x="20498" y="41955"/>
                  </a:moveTo>
                  <a:lnTo>
                    <a:pt x="20498" y="41955"/>
                  </a:lnTo>
                  <a:cubicBezTo>
                    <a:pt x="20774" y="41990"/>
                    <a:pt x="20947" y="42059"/>
                    <a:pt x="21120" y="42232"/>
                  </a:cubicBezTo>
                  <a:cubicBezTo>
                    <a:pt x="21022" y="42261"/>
                    <a:pt x="20943" y="42277"/>
                    <a:pt x="20877" y="42277"/>
                  </a:cubicBezTo>
                  <a:cubicBezTo>
                    <a:pt x="20710" y="42277"/>
                    <a:pt x="20621" y="42178"/>
                    <a:pt x="20498" y="41955"/>
                  </a:cubicBezTo>
                  <a:close/>
                  <a:moveTo>
                    <a:pt x="48495" y="41264"/>
                  </a:moveTo>
                  <a:cubicBezTo>
                    <a:pt x="48876" y="41506"/>
                    <a:pt x="49290" y="41713"/>
                    <a:pt x="49325" y="42301"/>
                  </a:cubicBezTo>
                  <a:cubicBezTo>
                    <a:pt x="48979" y="42024"/>
                    <a:pt x="48599" y="41541"/>
                    <a:pt x="48495" y="41264"/>
                  </a:cubicBezTo>
                  <a:close/>
                  <a:moveTo>
                    <a:pt x="45488" y="40953"/>
                  </a:moveTo>
                  <a:cubicBezTo>
                    <a:pt x="45626" y="40953"/>
                    <a:pt x="45626" y="41022"/>
                    <a:pt x="45626" y="41126"/>
                  </a:cubicBezTo>
                  <a:cubicBezTo>
                    <a:pt x="45765" y="41575"/>
                    <a:pt x="45903" y="41990"/>
                    <a:pt x="46041" y="42439"/>
                  </a:cubicBezTo>
                  <a:cubicBezTo>
                    <a:pt x="46041" y="42543"/>
                    <a:pt x="46076" y="42647"/>
                    <a:pt x="46110" y="42716"/>
                  </a:cubicBezTo>
                  <a:cubicBezTo>
                    <a:pt x="46110" y="42796"/>
                    <a:pt x="46090" y="42876"/>
                    <a:pt x="46032" y="42876"/>
                  </a:cubicBezTo>
                  <a:cubicBezTo>
                    <a:pt x="46015" y="42876"/>
                    <a:pt x="45995" y="42870"/>
                    <a:pt x="45972" y="42854"/>
                  </a:cubicBezTo>
                  <a:cubicBezTo>
                    <a:pt x="45557" y="42578"/>
                    <a:pt x="45108" y="42439"/>
                    <a:pt x="44728" y="42163"/>
                  </a:cubicBezTo>
                  <a:cubicBezTo>
                    <a:pt x="44970" y="41713"/>
                    <a:pt x="45246" y="41333"/>
                    <a:pt x="45488" y="40953"/>
                  </a:cubicBezTo>
                  <a:close/>
                  <a:moveTo>
                    <a:pt x="30377" y="39118"/>
                  </a:moveTo>
                  <a:cubicBezTo>
                    <a:pt x="30482" y="39118"/>
                    <a:pt x="30520" y="39186"/>
                    <a:pt x="30591" y="39398"/>
                  </a:cubicBezTo>
                  <a:cubicBezTo>
                    <a:pt x="30591" y="39467"/>
                    <a:pt x="30625" y="39501"/>
                    <a:pt x="30591" y="39570"/>
                  </a:cubicBezTo>
                  <a:cubicBezTo>
                    <a:pt x="30570" y="39580"/>
                    <a:pt x="30553" y="39585"/>
                    <a:pt x="30538" y="39585"/>
                  </a:cubicBezTo>
                  <a:cubicBezTo>
                    <a:pt x="30501" y="39585"/>
                    <a:pt x="30477" y="39560"/>
                    <a:pt x="30452" y="39536"/>
                  </a:cubicBezTo>
                  <a:cubicBezTo>
                    <a:pt x="30410" y="39493"/>
                    <a:pt x="30380" y="39464"/>
                    <a:pt x="30347" y="39464"/>
                  </a:cubicBezTo>
                  <a:cubicBezTo>
                    <a:pt x="30327" y="39464"/>
                    <a:pt x="30306" y="39475"/>
                    <a:pt x="30279" y="39501"/>
                  </a:cubicBezTo>
                  <a:cubicBezTo>
                    <a:pt x="30210" y="39536"/>
                    <a:pt x="30176" y="39605"/>
                    <a:pt x="30210" y="39674"/>
                  </a:cubicBezTo>
                  <a:cubicBezTo>
                    <a:pt x="30279" y="39812"/>
                    <a:pt x="30314" y="39985"/>
                    <a:pt x="30279" y="40123"/>
                  </a:cubicBezTo>
                  <a:cubicBezTo>
                    <a:pt x="30255" y="40139"/>
                    <a:pt x="30235" y="40146"/>
                    <a:pt x="30217" y="40146"/>
                  </a:cubicBezTo>
                  <a:cubicBezTo>
                    <a:pt x="30158" y="40146"/>
                    <a:pt x="30125" y="40073"/>
                    <a:pt x="30072" y="40020"/>
                  </a:cubicBezTo>
                  <a:lnTo>
                    <a:pt x="29934" y="39881"/>
                  </a:lnTo>
                  <a:cubicBezTo>
                    <a:pt x="29899" y="39916"/>
                    <a:pt x="29865" y="39951"/>
                    <a:pt x="29865" y="39951"/>
                  </a:cubicBezTo>
                  <a:cubicBezTo>
                    <a:pt x="30003" y="40434"/>
                    <a:pt x="30107" y="40918"/>
                    <a:pt x="30556" y="41264"/>
                  </a:cubicBezTo>
                  <a:cubicBezTo>
                    <a:pt x="30902" y="41541"/>
                    <a:pt x="31040" y="42024"/>
                    <a:pt x="31316" y="42370"/>
                  </a:cubicBezTo>
                  <a:cubicBezTo>
                    <a:pt x="31373" y="42455"/>
                    <a:pt x="31337" y="42517"/>
                    <a:pt x="31245" y="42517"/>
                  </a:cubicBezTo>
                  <a:cubicBezTo>
                    <a:pt x="31225" y="42517"/>
                    <a:pt x="31203" y="42515"/>
                    <a:pt x="31178" y="42508"/>
                  </a:cubicBezTo>
                  <a:cubicBezTo>
                    <a:pt x="30694" y="42474"/>
                    <a:pt x="30107" y="42024"/>
                    <a:pt x="30003" y="41541"/>
                  </a:cubicBezTo>
                  <a:cubicBezTo>
                    <a:pt x="30003" y="41506"/>
                    <a:pt x="30003" y="41471"/>
                    <a:pt x="30003" y="41437"/>
                  </a:cubicBezTo>
                  <a:cubicBezTo>
                    <a:pt x="29692" y="41057"/>
                    <a:pt x="29588" y="40573"/>
                    <a:pt x="29346" y="40158"/>
                  </a:cubicBezTo>
                  <a:cubicBezTo>
                    <a:pt x="29346" y="40123"/>
                    <a:pt x="29312" y="40123"/>
                    <a:pt x="29312" y="40089"/>
                  </a:cubicBezTo>
                  <a:cubicBezTo>
                    <a:pt x="29261" y="40038"/>
                    <a:pt x="29210" y="40006"/>
                    <a:pt x="29160" y="40006"/>
                  </a:cubicBezTo>
                  <a:cubicBezTo>
                    <a:pt x="29141" y="40006"/>
                    <a:pt x="29123" y="40010"/>
                    <a:pt x="29104" y="40020"/>
                  </a:cubicBezTo>
                  <a:cubicBezTo>
                    <a:pt x="29035" y="40089"/>
                    <a:pt x="29070" y="40158"/>
                    <a:pt x="29104" y="40227"/>
                  </a:cubicBezTo>
                  <a:cubicBezTo>
                    <a:pt x="29173" y="40296"/>
                    <a:pt x="29243" y="40365"/>
                    <a:pt x="29277" y="40434"/>
                  </a:cubicBezTo>
                  <a:cubicBezTo>
                    <a:pt x="29415" y="40849"/>
                    <a:pt x="29657" y="41195"/>
                    <a:pt x="29761" y="41610"/>
                  </a:cubicBezTo>
                  <a:cubicBezTo>
                    <a:pt x="29830" y="41955"/>
                    <a:pt x="30038" y="42197"/>
                    <a:pt x="30349" y="42370"/>
                  </a:cubicBezTo>
                  <a:cubicBezTo>
                    <a:pt x="30210" y="42612"/>
                    <a:pt x="30003" y="42647"/>
                    <a:pt x="29796" y="42681"/>
                  </a:cubicBezTo>
                  <a:cubicBezTo>
                    <a:pt x="29312" y="42716"/>
                    <a:pt x="28828" y="42750"/>
                    <a:pt x="28344" y="42889"/>
                  </a:cubicBezTo>
                  <a:cubicBezTo>
                    <a:pt x="27825" y="43027"/>
                    <a:pt x="27272" y="43096"/>
                    <a:pt x="26754" y="43338"/>
                  </a:cubicBezTo>
                  <a:cubicBezTo>
                    <a:pt x="26688" y="43360"/>
                    <a:pt x="26636" y="43371"/>
                    <a:pt x="26596" y="43371"/>
                  </a:cubicBezTo>
                  <a:cubicBezTo>
                    <a:pt x="26510" y="43371"/>
                    <a:pt x="26477" y="43318"/>
                    <a:pt x="26477" y="43200"/>
                  </a:cubicBezTo>
                  <a:cubicBezTo>
                    <a:pt x="26512" y="42474"/>
                    <a:pt x="26616" y="41748"/>
                    <a:pt x="26858" y="41057"/>
                  </a:cubicBezTo>
                  <a:cubicBezTo>
                    <a:pt x="26858" y="40988"/>
                    <a:pt x="26892" y="40918"/>
                    <a:pt x="26927" y="40884"/>
                  </a:cubicBezTo>
                  <a:cubicBezTo>
                    <a:pt x="26961" y="41057"/>
                    <a:pt x="27169" y="41229"/>
                    <a:pt x="27100" y="41506"/>
                  </a:cubicBezTo>
                  <a:cubicBezTo>
                    <a:pt x="27307" y="41368"/>
                    <a:pt x="27376" y="41160"/>
                    <a:pt x="27514" y="41022"/>
                  </a:cubicBezTo>
                  <a:cubicBezTo>
                    <a:pt x="27687" y="40918"/>
                    <a:pt x="27825" y="40780"/>
                    <a:pt x="27964" y="40676"/>
                  </a:cubicBezTo>
                  <a:cubicBezTo>
                    <a:pt x="28482" y="40227"/>
                    <a:pt x="29001" y="39778"/>
                    <a:pt x="29588" y="39432"/>
                  </a:cubicBezTo>
                  <a:cubicBezTo>
                    <a:pt x="29761" y="39294"/>
                    <a:pt x="29968" y="39225"/>
                    <a:pt x="30176" y="39156"/>
                  </a:cubicBezTo>
                  <a:cubicBezTo>
                    <a:pt x="30264" y="39133"/>
                    <a:pt x="30328" y="39118"/>
                    <a:pt x="30377" y="39118"/>
                  </a:cubicBezTo>
                  <a:close/>
                  <a:moveTo>
                    <a:pt x="26339" y="41783"/>
                  </a:moveTo>
                  <a:lnTo>
                    <a:pt x="26408" y="41817"/>
                  </a:lnTo>
                  <a:cubicBezTo>
                    <a:pt x="26339" y="42266"/>
                    <a:pt x="26305" y="42716"/>
                    <a:pt x="26235" y="43200"/>
                  </a:cubicBezTo>
                  <a:cubicBezTo>
                    <a:pt x="26166" y="43545"/>
                    <a:pt x="26097" y="43614"/>
                    <a:pt x="25786" y="43718"/>
                  </a:cubicBezTo>
                  <a:cubicBezTo>
                    <a:pt x="25924" y="43027"/>
                    <a:pt x="26097" y="42405"/>
                    <a:pt x="26339" y="41783"/>
                  </a:cubicBezTo>
                  <a:close/>
                  <a:moveTo>
                    <a:pt x="17732" y="38948"/>
                  </a:moveTo>
                  <a:cubicBezTo>
                    <a:pt x="17974" y="39363"/>
                    <a:pt x="18078" y="39743"/>
                    <a:pt x="17905" y="40193"/>
                  </a:cubicBezTo>
                  <a:cubicBezTo>
                    <a:pt x="17663" y="40918"/>
                    <a:pt x="17318" y="41610"/>
                    <a:pt x="17006" y="42301"/>
                  </a:cubicBezTo>
                  <a:cubicBezTo>
                    <a:pt x="16799" y="42716"/>
                    <a:pt x="16626" y="43131"/>
                    <a:pt x="16384" y="43545"/>
                  </a:cubicBezTo>
                  <a:cubicBezTo>
                    <a:pt x="16315" y="43649"/>
                    <a:pt x="16281" y="43787"/>
                    <a:pt x="16108" y="43822"/>
                  </a:cubicBezTo>
                  <a:cubicBezTo>
                    <a:pt x="16073" y="43649"/>
                    <a:pt x="16177" y="43545"/>
                    <a:pt x="16211" y="43407"/>
                  </a:cubicBezTo>
                  <a:cubicBezTo>
                    <a:pt x="16557" y="42474"/>
                    <a:pt x="16972" y="41610"/>
                    <a:pt x="17352" y="40711"/>
                  </a:cubicBezTo>
                  <a:cubicBezTo>
                    <a:pt x="17525" y="40262"/>
                    <a:pt x="17663" y="39812"/>
                    <a:pt x="17629" y="39363"/>
                  </a:cubicBezTo>
                  <a:cubicBezTo>
                    <a:pt x="17629" y="39225"/>
                    <a:pt x="17629" y="39121"/>
                    <a:pt x="17732" y="38948"/>
                  </a:cubicBezTo>
                  <a:close/>
                  <a:moveTo>
                    <a:pt x="25095" y="38395"/>
                  </a:moveTo>
                  <a:lnTo>
                    <a:pt x="25095" y="38395"/>
                  </a:lnTo>
                  <a:cubicBezTo>
                    <a:pt x="25233" y="38430"/>
                    <a:pt x="25233" y="38499"/>
                    <a:pt x="25268" y="38568"/>
                  </a:cubicBezTo>
                  <a:cubicBezTo>
                    <a:pt x="25440" y="38879"/>
                    <a:pt x="25613" y="39156"/>
                    <a:pt x="25751" y="39467"/>
                  </a:cubicBezTo>
                  <a:cubicBezTo>
                    <a:pt x="25959" y="39847"/>
                    <a:pt x="26063" y="40227"/>
                    <a:pt x="25993" y="40676"/>
                  </a:cubicBezTo>
                  <a:cubicBezTo>
                    <a:pt x="25890" y="41195"/>
                    <a:pt x="25821" y="41748"/>
                    <a:pt x="25751" y="42301"/>
                  </a:cubicBezTo>
                  <a:cubicBezTo>
                    <a:pt x="25717" y="42819"/>
                    <a:pt x="25579" y="43303"/>
                    <a:pt x="25475" y="43822"/>
                  </a:cubicBezTo>
                  <a:cubicBezTo>
                    <a:pt x="25475" y="43891"/>
                    <a:pt x="25475" y="43960"/>
                    <a:pt x="25440" y="43995"/>
                  </a:cubicBezTo>
                  <a:cubicBezTo>
                    <a:pt x="25129" y="44237"/>
                    <a:pt x="24887" y="44582"/>
                    <a:pt x="24473" y="44755"/>
                  </a:cubicBezTo>
                  <a:cubicBezTo>
                    <a:pt x="24507" y="44202"/>
                    <a:pt x="24715" y="43684"/>
                    <a:pt x="24922" y="43200"/>
                  </a:cubicBezTo>
                  <a:cubicBezTo>
                    <a:pt x="24991" y="43061"/>
                    <a:pt x="25129" y="43027"/>
                    <a:pt x="25233" y="42958"/>
                  </a:cubicBezTo>
                  <a:cubicBezTo>
                    <a:pt x="25406" y="42854"/>
                    <a:pt x="25475" y="42750"/>
                    <a:pt x="25510" y="42543"/>
                  </a:cubicBezTo>
                  <a:cubicBezTo>
                    <a:pt x="25510" y="42197"/>
                    <a:pt x="25544" y="41852"/>
                    <a:pt x="25579" y="41506"/>
                  </a:cubicBezTo>
                  <a:cubicBezTo>
                    <a:pt x="25682" y="40676"/>
                    <a:pt x="25544" y="39916"/>
                    <a:pt x="25302" y="39121"/>
                  </a:cubicBezTo>
                  <a:cubicBezTo>
                    <a:pt x="25198" y="38914"/>
                    <a:pt x="25095" y="38672"/>
                    <a:pt x="25095" y="38395"/>
                  </a:cubicBezTo>
                  <a:close/>
                  <a:moveTo>
                    <a:pt x="15797" y="44617"/>
                  </a:moveTo>
                  <a:cubicBezTo>
                    <a:pt x="15797" y="44617"/>
                    <a:pt x="15831" y="44617"/>
                    <a:pt x="15831" y="44651"/>
                  </a:cubicBezTo>
                  <a:cubicBezTo>
                    <a:pt x="15866" y="44721"/>
                    <a:pt x="15797" y="44790"/>
                    <a:pt x="15693" y="44859"/>
                  </a:cubicBezTo>
                  <a:cubicBezTo>
                    <a:pt x="15693" y="44721"/>
                    <a:pt x="15728" y="44651"/>
                    <a:pt x="15797" y="44617"/>
                  </a:cubicBezTo>
                  <a:close/>
                  <a:moveTo>
                    <a:pt x="15555" y="45135"/>
                  </a:moveTo>
                  <a:cubicBezTo>
                    <a:pt x="15624" y="45135"/>
                    <a:pt x="15624" y="45170"/>
                    <a:pt x="15624" y="45204"/>
                  </a:cubicBezTo>
                  <a:cubicBezTo>
                    <a:pt x="15589" y="45239"/>
                    <a:pt x="15589" y="45308"/>
                    <a:pt x="15555" y="45308"/>
                  </a:cubicBezTo>
                  <a:cubicBezTo>
                    <a:pt x="15486" y="45274"/>
                    <a:pt x="15520" y="45239"/>
                    <a:pt x="15520" y="45204"/>
                  </a:cubicBezTo>
                  <a:cubicBezTo>
                    <a:pt x="15520" y="45170"/>
                    <a:pt x="15555" y="45135"/>
                    <a:pt x="15555" y="45135"/>
                  </a:cubicBezTo>
                  <a:close/>
                  <a:moveTo>
                    <a:pt x="34047" y="45516"/>
                  </a:moveTo>
                  <a:cubicBezTo>
                    <a:pt x="34047" y="45524"/>
                    <a:pt x="34047" y="45532"/>
                    <a:pt x="34046" y="45540"/>
                  </a:cubicBezTo>
                  <a:lnTo>
                    <a:pt x="34046" y="45540"/>
                  </a:lnTo>
                  <a:cubicBezTo>
                    <a:pt x="34058" y="45532"/>
                    <a:pt x="34070" y="45524"/>
                    <a:pt x="34082" y="45516"/>
                  </a:cubicBezTo>
                  <a:close/>
                  <a:moveTo>
                    <a:pt x="18195" y="40132"/>
                  </a:moveTo>
                  <a:cubicBezTo>
                    <a:pt x="18216" y="40132"/>
                    <a:pt x="18234" y="40141"/>
                    <a:pt x="18251" y="40158"/>
                  </a:cubicBezTo>
                  <a:cubicBezTo>
                    <a:pt x="18320" y="40227"/>
                    <a:pt x="18355" y="40331"/>
                    <a:pt x="18389" y="40400"/>
                  </a:cubicBezTo>
                  <a:cubicBezTo>
                    <a:pt x="18424" y="40607"/>
                    <a:pt x="18355" y="40884"/>
                    <a:pt x="18666" y="40918"/>
                  </a:cubicBezTo>
                  <a:cubicBezTo>
                    <a:pt x="18735" y="41264"/>
                    <a:pt x="19046" y="41402"/>
                    <a:pt x="19253" y="41610"/>
                  </a:cubicBezTo>
                  <a:cubicBezTo>
                    <a:pt x="19633" y="42024"/>
                    <a:pt x="20083" y="42370"/>
                    <a:pt x="20636" y="42543"/>
                  </a:cubicBezTo>
                  <a:cubicBezTo>
                    <a:pt x="21016" y="42681"/>
                    <a:pt x="21362" y="42923"/>
                    <a:pt x="21742" y="43061"/>
                  </a:cubicBezTo>
                  <a:cubicBezTo>
                    <a:pt x="21941" y="43136"/>
                    <a:pt x="22141" y="43193"/>
                    <a:pt x="22340" y="43193"/>
                  </a:cubicBezTo>
                  <a:cubicBezTo>
                    <a:pt x="22417" y="43193"/>
                    <a:pt x="22494" y="43184"/>
                    <a:pt x="22571" y="43165"/>
                  </a:cubicBezTo>
                  <a:cubicBezTo>
                    <a:pt x="22694" y="43141"/>
                    <a:pt x="22812" y="43129"/>
                    <a:pt x="22927" y="43129"/>
                  </a:cubicBezTo>
                  <a:cubicBezTo>
                    <a:pt x="23138" y="43129"/>
                    <a:pt x="23338" y="43167"/>
                    <a:pt x="23539" y="43234"/>
                  </a:cubicBezTo>
                  <a:cubicBezTo>
                    <a:pt x="23885" y="43338"/>
                    <a:pt x="24231" y="43269"/>
                    <a:pt x="24611" y="43338"/>
                  </a:cubicBezTo>
                  <a:cubicBezTo>
                    <a:pt x="24611" y="43614"/>
                    <a:pt x="24507" y="43891"/>
                    <a:pt x="24369" y="44133"/>
                  </a:cubicBezTo>
                  <a:cubicBezTo>
                    <a:pt x="24196" y="44409"/>
                    <a:pt x="24161" y="44721"/>
                    <a:pt x="24092" y="45032"/>
                  </a:cubicBezTo>
                  <a:cubicBezTo>
                    <a:pt x="24058" y="45170"/>
                    <a:pt x="24023" y="45274"/>
                    <a:pt x="23816" y="45343"/>
                  </a:cubicBezTo>
                  <a:cubicBezTo>
                    <a:pt x="23574" y="45481"/>
                    <a:pt x="23436" y="45792"/>
                    <a:pt x="23297" y="46034"/>
                  </a:cubicBezTo>
                  <a:cubicBezTo>
                    <a:pt x="23125" y="46414"/>
                    <a:pt x="22917" y="46760"/>
                    <a:pt x="22675" y="47106"/>
                  </a:cubicBezTo>
                  <a:cubicBezTo>
                    <a:pt x="22649" y="47159"/>
                    <a:pt x="22622" y="47232"/>
                    <a:pt x="22564" y="47232"/>
                  </a:cubicBezTo>
                  <a:cubicBezTo>
                    <a:pt x="22547" y="47232"/>
                    <a:pt x="22526" y="47225"/>
                    <a:pt x="22502" y="47209"/>
                  </a:cubicBezTo>
                  <a:cubicBezTo>
                    <a:pt x="22433" y="47209"/>
                    <a:pt x="22433" y="47106"/>
                    <a:pt x="22433" y="47036"/>
                  </a:cubicBezTo>
                  <a:cubicBezTo>
                    <a:pt x="22295" y="46449"/>
                    <a:pt x="22053" y="45861"/>
                    <a:pt x="21880" y="45239"/>
                  </a:cubicBezTo>
                  <a:cubicBezTo>
                    <a:pt x="21742" y="44755"/>
                    <a:pt x="21465" y="44340"/>
                    <a:pt x="21120" y="43960"/>
                  </a:cubicBezTo>
                  <a:cubicBezTo>
                    <a:pt x="21016" y="43822"/>
                    <a:pt x="20912" y="43649"/>
                    <a:pt x="20809" y="43476"/>
                  </a:cubicBezTo>
                  <a:cubicBezTo>
                    <a:pt x="20740" y="43373"/>
                    <a:pt x="20670" y="43269"/>
                    <a:pt x="20567" y="43200"/>
                  </a:cubicBezTo>
                  <a:cubicBezTo>
                    <a:pt x="19772" y="42647"/>
                    <a:pt x="19115" y="41886"/>
                    <a:pt x="18355" y="41264"/>
                  </a:cubicBezTo>
                  <a:cubicBezTo>
                    <a:pt x="18216" y="41160"/>
                    <a:pt x="18113" y="40953"/>
                    <a:pt x="17974" y="40815"/>
                  </a:cubicBezTo>
                  <a:cubicBezTo>
                    <a:pt x="17905" y="40676"/>
                    <a:pt x="18009" y="40262"/>
                    <a:pt x="18113" y="40158"/>
                  </a:cubicBezTo>
                  <a:cubicBezTo>
                    <a:pt x="18147" y="40141"/>
                    <a:pt x="18173" y="40132"/>
                    <a:pt x="18195" y="40132"/>
                  </a:cubicBezTo>
                  <a:close/>
                  <a:moveTo>
                    <a:pt x="23850" y="45585"/>
                  </a:moveTo>
                  <a:cubicBezTo>
                    <a:pt x="23989" y="45688"/>
                    <a:pt x="23954" y="45792"/>
                    <a:pt x="23920" y="45861"/>
                  </a:cubicBezTo>
                  <a:cubicBezTo>
                    <a:pt x="23678" y="46449"/>
                    <a:pt x="23366" y="47002"/>
                    <a:pt x="22952" y="47486"/>
                  </a:cubicBezTo>
                  <a:cubicBezTo>
                    <a:pt x="22952" y="47520"/>
                    <a:pt x="22917" y="47555"/>
                    <a:pt x="22883" y="47589"/>
                  </a:cubicBezTo>
                  <a:cubicBezTo>
                    <a:pt x="22830" y="47616"/>
                    <a:pt x="22778" y="47682"/>
                    <a:pt x="22710" y="47682"/>
                  </a:cubicBezTo>
                  <a:cubicBezTo>
                    <a:pt x="22688" y="47682"/>
                    <a:pt x="22666" y="47675"/>
                    <a:pt x="22641" y="47659"/>
                  </a:cubicBezTo>
                  <a:cubicBezTo>
                    <a:pt x="22537" y="47555"/>
                    <a:pt x="22606" y="47486"/>
                    <a:pt x="22675" y="47382"/>
                  </a:cubicBezTo>
                  <a:cubicBezTo>
                    <a:pt x="23055" y="46864"/>
                    <a:pt x="23366" y="46276"/>
                    <a:pt x="23747" y="45723"/>
                  </a:cubicBezTo>
                  <a:cubicBezTo>
                    <a:pt x="23781" y="45654"/>
                    <a:pt x="23816" y="45619"/>
                    <a:pt x="23850" y="45585"/>
                  </a:cubicBezTo>
                  <a:close/>
                  <a:moveTo>
                    <a:pt x="43038" y="47328"/>
                  </a:moveTo>
                  <a:cubicBezTo>
                    <a:pt x="43276" y="47328"/>
                    <a:pt x="43409" y="47484"/>
                    <a:pt x="43691" y="47831"/>
                  </a:cubicBezTo>
                  <a:cubicBezTo>
                    <a:pt x="43172" y="47831"/>
                    <a:pt x="42792" y="47728"/>
                    <a:pt x="42446" y="47486"/>
                  </a:cubicBezTo>
                  <a:cubicBezTo>
                    <a:pt x="42717" y="47383"/>
                    <a:pt x="42896" y="47328"/>
                    <a:pt x="43038" y="47328"/>
                  </a:cubicBezTo>
                  <a:close/>
                  <a:moveTo>
                    <a:pt x="43138" y="48039"/>
                  </a:moveTo>
                  <a:cubicBezTo>
                    <a:pt x="43760" y="48039"/>
                    <a:pt x="44036" y="48073"/>
                    <a:pt x="44244" y="48281"/>
                  </a:cubicBezTo>
                  <a:cubicBezTo>
                    <a:pt x="44124" y="48292"/>
                    <a:pt x="44003" y="48303"/>
                    <a:pt x="43884" y="48303"/>
                  </a:cubicBezTo>
                  <a:cubicBezTo>
                    <a:pt x="43627" y="48303"/>
                    <a:pt x="43374" y="48252"/>
                    <a:pt x="43138" y="48039"/>
                  </a:cubicBezTo>
                  <a:close/>
                  <a:moveTo>
                    <a:pt x="46318" y="46380"/>
                  </a:moveTo>
                  <a:cubicBezTo>
                    <a:pt x="46387" y="46760"/>
                    <a:pt x="46318" y="47106"/>
                    <a:pt x="46318" y="47451"/>
                  </a:cubicBezTo>
                  <a:cubicBezTo>
                    <a:pt x="46318" y="47693"/>
                    <a:pt x="46318" y="47901"/>
                    <a:pt x="46283" y="48108"/>
                  </a:cubicBezTo>
                  <a:cubicBezTo>
                    <a:pt x="46258" y="48331"/>
                    <a:pt x="46216" y="48429"/>
                    <a:pt x="46080" y="48429"/>
                  </a:cubicBezTo>
                  <a:cubicBezTo>
                    <a:pt x="46026" y="48429"/>
                    <a:pt x="45957" y="48414"/>
                    <a:pt x="45868" y="48384"/>
                  </a:cubicBezTo>
                  <a:cubicBezTo>
                    <a:pt x="45765" y="48350"/>
                    <a:pt x="45696" y="48315"/>
                    <a:pt x="45592" y="48281"/>
                  </a:cubicBezTo>
                  <a:cubicBezTo>
                    <a:pt x="45549" y="48266"/>
                    <a:pt x="45512" y="48258"/>
                    <a:pt x="45476" y="48258"/>
                  </a:cubicBezTo>
                  <a:cubicBezTo>
                    <a:pt x="45425" y="48258"/>
                    <a:pt x="45376" y="48275"/>
                    <a:pt x="45315" y="48315"/>
                  </a:cubicBezTo>
                  <a:cubicBezTo>
                    <a:pt x="45207" y="48369"/>
                    <a:pt x="45106" y="48396"/>
                    <a:pt x="45013" y="48396"/>
                  </a:cubicBezTo>
                  <a:cubicBezTo>
                    <a:pt x="44807" y="48396"/>
                    <a:pt x="44639" y="48266"/>
                    <a:pt x="44520" y="48004"/>
                  </a:cubicBezTo>
                  <a:cubicBezTo>
                    <a:pt x="44486" y="47970"/>
                    <a:pt x="44451" y="47935"/>
                    <a:pt x="44417" y="47935"/>
                  </a:cubicBezTo>
                  <a:cubicBezTo>
                    <a:pt x="43967" y="47901"/>
                    <a:pt x="43794" y="47520"/>
                    <a:pt x="43414" y="47313"/>
                  </a:cubicBezTo>
                  <a:cubicBezTo>
                    <a:pt x="43760" y="47106"/>
                    <a:pt x="44036" y="47071"/>
                    <a:pt x="44313" y="47002"/>
                  </a:cubicBezTo>
                  <a:cubicBezTo>
                    <a:pt x="44331" y="46998"/>
                    <a:pt x="44349" y="46996"/>
                    <a:pt x="44366" y="46996"/>
                  </a:cubicBezTo>
                  <a:cubicBezTo>
                    <a:pt x="44508" y="46996"/>
                    <a:pt x="44601" y="47117"/>
                    <a:pt x="44693" y="47209"/>
                  </a:cubicBezTo>
                  <a:cubicBezTo>
                    <a:pt x="44970" y="47451"/>
                    <a:pt x="45212" y="47762"/>
                    <a:pt x="45557" y="47901"/>
                  </a:cubicBezTo>
                  <a:cubicBezTo>
                    <a:pt x="45592" y="47918"/>
                    <a:pt x="45626" y="47935"/>
                    <a:pt x="45665" y="47935"/>
                  </a:cubicBezTo>
                  <a:cubicBezTo>
                    <a:pt x="45704" y="47935"/>
                    <a:pt x="45747" y="47918"/>
                    <a:pt x="45799" y="47866"/>
                  </a:cubicBezTo>
                  <a:cubicBezTo>
                    <a:pt x="45523" y="47693"/>
                    <a:pt x="45246" y="47520"/>
                    <a:pt x="45039" y="47278"/>
                  </a:cubicBezTo>
                  <a:cubicBezTo>
                    <a:pt x="45004" y="47244"/>
                    <a:pt x="44935" y="47209"/>
                    <a:pt x="44901" y="47175"/>
                  </a:cubicBezTo>
                  <a:cubicBezTo>
                    <a:pt x="44728" y="47002"/>
                    <a:pt x="44728" y="46933"/>
                    <a:pt x="44970" y="46864"/>
                  </a:cubicBezTo>
                  <a:cubicBezTo>
                    <a:pt x="45419" y="46725"/>
                    <a:pt x="45834" y="46518"/>
                    <a:pt x="46318" y="46380"/>
                  </a:cubicBezTo>
                  <a:close/>
                  <a:moveTo>
                    <a:pt x="51606" y="48834"/>
                  </a:moveTo>
                  <a:lnTo>
                    <a:pt x="51606" y="48868"/>
                  </a:lnTo>
                  <a:lnTo>
                    <a:pt x="51572" y="48868"/>
                  </a:lnTo>
                  <a:lnTo>
                    <a:pt x="51606" y="48834"/>
                  </a:lnTo>
                  <a:close/>
                  <a:moveTo>
                    <a:pt x="45920" y="40786"/>
                  </a:moveTo>
                  <a:cubicBezTo>
                    <a:pt x="46016" y="40786"/>
                    <a:pt x="46106" y="40835"/>
                    <a:pt x="46179" y="40884"/>
                  </a:cubicBezTo>
                  <a:cubicBezTo>
                    <a:pt x="46491" y="41022"/>
                    <a:pt x="46698" y="41264"/>
                    <a:pt x="46905" y="41471"/>
                  </a:cubicBezTo>
                  <a:cubicBezTo>
                    <a:pt x="47251" y="41852"/>
                    <a:pt x="47631" y="42232"/>
                    <a:pt x="48011" y="42543"/>
                  </a:cubicBezTo>
                  <a:cubicBezTo>
                    <a:pt x="48357" y="42819"/>
                    <a:pt x="48564" y="43131"/>
                    <a:pt x="48772" y="43476"/>
                  </a:cubicBezTo>
                  <a:cubicBezTo>
                    <a:pt x="48806" y="43580"/>
                    <a:pt x="48841" y="43684"/>
                    <a:pt x="48945" y="43753"/>
                  </a:cubicBezTo>
                  <a:cubicBezTo>
                    <a:pt x="49498" y="44375"/>
                    <a:pt x="49705" y="45170"/>
                    <a:pt x="49982" y="45965"/>
                  </a:cubicBezTo>
                  <a:cubicBezTo>
                    <a:pt x="50189" y="46587"/>
                    <a:pt x="50362" y="47209"/>
                    <a:pt x="50500" y="47866"/>
                  </a:cubicBezTo>
                  <a:cubicBezTo>
                    <a:pt x="50535" y="47728"/>
                    <a:pt x="50500" y="47555"/>
                    <a:pt x="50466" y="47417"/>
                  </a:cubicBezTo>
                  <a:cubicBezTo>
                    <a:pt x="50362" y="46794"/>
                    <a:pt x="50362" y="46172"/>
                    <a:pt x="50189" y="45550"/>
                  </a:cubicBezTo>
                  <a:lnTo>
                    <a:pt x="50189" y="45550"/>
                  </a:lnTo>
                  <a:cubicBezTo>
                    <a:pt x="50466" y="45723"/>
                    <a:pt x="50569" y="45999"/>
                    <a:pt x="50638" y="46276"/>
                  </a:cubicBezTo>
                  <a:cubicBezTo>
                    <a:pt x="50846" y="46933"/>
                    <a:pt x="50984" y="47555"/>
                    <a:pt x="51157" y="48212"/>
                  </a:cubicBezTo>
                  <a:cubicBezTo>
                    <a:pt x="51191" y="48246"/>
                    <a:pt x="51157" y="48315"/>
                    <a:pt x="51157" y="48384"/>
                  </a:cubicBezTo>
                  <a:cubicBezTo>
                    <a:pt x="51053" y="48661"/>
                    <a:pt x="51088" y="48938"/>
                    <a:pt x="51088" y="49249"/>
                  </a:cubicBezTo>
                  <a:cubicBezTo>
                    <a:pt x="51088" y="49387"/>
                    <a:pt x="51122" y="49525"/>
                    <a:pt x="51053" y="49733"/>
                  </a:cubicBezTo>
                  <a:cubicBezTo>
                    <a:pt x="50569" y="49491"/>
                    <a:pt x="49982" y="49421"/>
                    <a:pt x="49671" y="48903"/>
                  </a:cubicBezTo>
                  <a:lnTo>
                    <a:pt x="49671" y="48903"/>
                  </a:lnTo>
                  <a:cubicBezTo>
                    <a:pt x="49697" y="49009"/>
                    <a:pt x="49683" y="49054"/>
                    <a:pt x="49613" y="49054"/>
                  </a:cubicBezTo>
                  <a:cubicBezTo>
                    <a:pt x="49592" y="49054"/>
                    <a:pt x="49565" y="49049"/>
                    <a:pt x="49532" y="49041"/>
                  </a:cubicBezTo>
                  <a:cubicBezTo>
                    <a:pt x="49359" y="49007"/>
                    <a:pt x="49187" y="48972"/>
                    <a:pt x="48979" y="48903"/>
                  </a:cubicBezTo>
                  <a:cubicBezTo>
                    <a:pt x="48288" y="48661"/>
                    <a:pt x="47528" y="48592"/>
                    <a:pt x="46802" y="48454"/>
                  </a:cubicBezTo>
                  <a:cubicBezTo>
                    <a:pt x="46387" y="48419"/>
                    <a:pt x="46352" y="48384"/>
                    <a:pt x="46387" y="48004"/>
                  </a:cubicBezTo>
                  <a:cubicBezTo>
                    <a:pt x="46456" y="47486"/>
                    <a:pt x="46525" y="47002"/>
                    <a:pt x="46560" y="46483"/>
                  </a:cubicBezTo>
                  <a:cubicBezTo>
                    <a:pt x="46560" y="46311"/>
                    <a:pt x="46663" y="46241"/>
                    <a:pt x="46767" y="46207"/>
                  </a:cubicBezTo>
                  <a:cubicBezTo>
                    <a:pt x="47078" y="46069"/>
                    <a:pt x="47355" y="45861"/>
                    <a:pt x="47597" y="45654"/>
                  </a:cubicBezTo>
                  <a:cubicBezTo>
                    <a:pt x="47735" y="45550"/>
                    <a:pt x="47804" y="45412"/>
                    <a:pt x="47873" y="45308"/>
                  </a:cubicBezTo>
                  <a:cubicBezTo>
                    <a:pt x="48046" y="45066"/>
                    <a:pt x="48011" y="44893"/>
                    <a:pt x="47839" y="44686"/>
                  </a:cubicBezTo>
                  <a:cubicBezTo>
                    <a:pt x="47424" y="44168"/>
                    <a:pt x="47009" y="43614"/>
                    <a:pt x="46421" y="43234"/>
                  </a:cubicBezTo>
                  <a:cubicBezTo>
                    <a:pt x="46283" y="43165"/>
                    <a:pt x="46179" y="43061"/>
                    <a:pt x="46179" y="42889"/>
                  </a:cubicBezTo>
                  <a:cubicBezTo>
                    <a:pt x="46145" y="42370"/>
                    <a:pt x="45938" y="41886"/>
                    <a:pt x="45834" y="41402"/>
                  </a:cubicBezTo>
                  <a:cubicBezTo>
                    <a:pt x="45834" y="41333"/>
                    <a:pt x="45799" y="41264"/>
                    <a:pt x="45799" y="41160"/>
                  </a:cubicBezTo>
                  <a:cubicBezTo>
                    <a:pt x="45765" y="41057"/>
                    <a:pt x="45661" y="40884"/>
                    <a:pt x="45799" y="40815"/>
                  </a:cubicBezTo>
                  <a:cubicBezTo>
                    <a:pt x="45840" y="40794"/>
                    <a:pt x="45880" y="40786"/>
                    <a:pt x="45920" y="40786"/>
                  </a:cubicBezTo>
                  <a:close/>
                  <a:moveTo>
                    <a:pt x="15416" y="45585"/>
                  </a:moveTo>
                  <a:lnTo>
                    <a:pt x="15416" y="45585"/>
                  </a:lnTo>
                  <a:cubicBezTo>
                    <a:pt x="15520" y="45896"/>
                    <a:pt x="15382" y="46138"/>
                    <a:pt x="15278" y="46414"/>
                  </a:cubicBezTo>
                  <a:cubicBezTo>
                    <a:pt x="15071" y="46933"/>
                    <a:pt x="14829" y="47451"/>
                    <a:pt x="14621" y="48004"/>
                  </a:cubicBezTo>
                  <a:cubicBezTo>
                    <a:pt x="14380" y="48592"/>
                    <a:pt x="14241" y="49249"/>
                    <a:pt x="13999" y="49836"/>
                  </a:cubicBezTo>
                  <a:cubicBezTo>
                    <a:pt x="13965" y="49940"/>
                    <a:pt x="13965" y="50009"/>
                    <a:pt x="13826" y="50044"/>
                  </a:cubicBezTo>
                  <a:cubicBezTo>
                    <a:pt x="14241" y="48488"/>
                    <a:pt x="14691" y="47002"/>
                    <a:pt x="15416" y="45585"/>
                  </a:cubicBezTo>
                  <a:close/>
                  <a:moveTo>
                    <a:pt x="51157" y="48384"/>
                  </a:moveTo>
                  <a:cubicBezTo>
                    <a:pt x="51191" y="48419"/>
                    <a:pt x="51261" y="48454"/>
                    <a:pt x="51295" y="48523"/>
                  </a:cubicBezTo>
                  <a:cubicBezTo>
                    <a:pt x="51433" y="48972"/>
                    <a:pt x="51572" y="49421"/>
                    <a:pt x="51710" y="49905"/>
                  </a:cubicBezTo>
                  <a:cubicBezTo>
                    <a:pt x="51744" y="49974"/>
                    <a:pt x="51779" y="50078"/>
                    <a:pt x="51710" y="50113"/>
                  </a:cubicBezTo>
                  <a:cubicBezTo>
                    <a:pt x="51670" y="50139"/>
                    <a:pt x="51636" y="50150"/>
                    <a:pt x="51604" y="50150"/>
                  </a:cubicBezTo>
                  <a:cubicBezTo>
                    <a:pt x="51553" y="50150"/>
                    <a:pt x="51511" y="50121"/>
                    <a:pt x="51468" y="50078"/>
                  </a:cubicBezTo>
                  <a:cubicBezTo>
                    <a:pt x="51330" y="49940"/>
                    <a:pt x="51191" y="49836"/>
                    <a:pt x="51191" y="49594"/>
                  </a:cubicBezTo>
                  <a:cubicBezTo>
                    <a:pt x="51226" y="49214"/>
                    <a:pt x="51191" y="48799"/>
                    <a:pt x="51157" y="48384"/>
                  </a:cubicBezTo>
                  <a:close/>
                  <a:moveTo>
                    <a:pt x="13343" y="51979"/>
                  </a:moveTo>
                  <a:lnTo>
                    <a:pt x="13343" y="51979"/>
                  </a:lnTo>
                  <a:cubicBezTo>
                    <a:pt x="13412" y="52256"/>
                    <a:pt x="13377" y="52532"/>
                    <a:pt x="13239" y="52774"/>
                  </a:cubicBezTo>
                  <a:cubicBezTo>
                    <a:pt x="13170" y="52498"/>
                    <a:pt x="13308" y="52256"/>
                    <a:pt x="13343" y="51979"/>
                  </a:cubicBezTo>
                  <a:close/>
                  <a:moveTo>
                    <a:pt x="13135" y="53569"/>
                  </a:moveTo>
                  <a:cubicBezTo>
                    <a:pt x="13170" y="53569"/>
                    <a:pt x="13170" y="53569"/>
                    <a:pt x="13170" y="53604"/>
                  </a:cubicBezTo>
                  <a:lnTo>
                    <a:pt x="13135" y="53604"/>
                  </a:lnTo>
                  <a:cubicBezTo>
                    <a:pt x="13135" y="53604"/>
                    <a:pt x="13135" y="53569"/>
                    <a:pt x="13135" y="53569"/>
                  </a:cubicBezTo>
                  <a:close/>
                  <a:moveTo>
                    <a:pt x="51602" y="54126"/>
                  </a:moveTo>
                  <a:lnTo>
                    <a:pt x="51602" y="54126"/>
                  </a:lnTo>
                  <a:cubicBezTo>
                    <a:pt x="51603" y="54148"/>
                    <a:pt x="51605" y="54170"/>
                    <a:pt x="51606" y="54191"/>
                  </a:cubicBezTo>
                  <a:cubicBezTo>
                    <a:pt x="51613" y="54175"/>
                    <a:pt x="51619" y="54159"/>
                    <a:pt x="51625" y="54142"/>
                  </a:cubicBezTo>
                  <a:lnTo>
                    <a:pt x="51625" y="54142"/>
                  </a:lnTo>
                  <a:cubicBezTo>
                    <a:pt x="51617" y="54136"/>
                    <a:pt x="51610" y="54131"/>
                    <a:pt x="51602" y="54126"/>
                  </a:cubicBezTo>
                  <a:close/>
                  <a:moveTo>
                    <a:pt x="32146" y="53742"/>
                  </a:moveTo>
                  <a:cubicBezTo>
                    <a:pt x="32042" y="53846"/>
                    <a:pt x="31973" y="53949"/>
                    <a:pt x="31904" y="54053"/>
                  </a:cubicBezTo>
                  <a:cubicBezTo>
                    <a:pt x="31835" y="54122"/>
                    <a:pt x="31835" y="54157"/>
                    <a:pt x="31835" y="54226"/>
                  </a:cubicBezTo>
                  <a:cubicBezTo>
                    <a:pt x="31869" y="54191"/>
                    <a:pt x="31904" y="54122"/>
                    <a:pt x="31904" y="54088"/>
                  </a:cubicBezTo>
                  <a:cubicBezTo>
                    <a:pt x="32042" y="54019"/>
                    <a:pt x="32111" y="53880"/>
                    <a:pt x="32146" y="53742"/>
                  </a:cubicBezTo>
                  <a:close/>
                  <a:moveTo>
                    <a:pt x="17283" y="39294"/>
                  </a:moveTo>
                  <a:cubicBezTo>
                    <a:pt x="17456" y="39328"/>
                    <a:pt x="17456" y="39398"/>
                    <a:pt x="17421" y="39501"/>
                  </a:cubicBezTo>
                  <a:cubicBezTo>
                    <a:pt x="17352" y="40089"/>
                    <a:pt x="17248" y="40711"/>
                    <a:pt x="16903" y="41229"/>
                  </a:cubicBezTo>
                  <a:cubicBezTo>
                    <a:pt x="16730" y="41471"/>
                    <a:pt x="16695" y="41748"/>
                    <a:pt x="16592" y="41990"/>
                  </a:cubicBezTo>
                  <a:cubicBezTo>
                    <a:pt x="16073" y="43338"/>
                    <a:pt x="15589" y="44651"/>
                    <a:pt x="15036" y="45965"/>
                  </a:cubicBezTo>
                  <a:cubicBezTo>
                    <a:pt x="14898" y="46345"/>
                    <a:pt x="14725" y="46725"/>
                    <a:pt x="14587" y="47106"/>
                  </a:cubicBezTo>
                  <a:cubicBezTo>
                    <a:pt x="14310" y="47762"/>
                    <a:pt x="14138" y="48419"/>
                    <a:pt x="13930" y="49110"/>
                  </a:cubicBezTo>
                  <a:cubicBezTo>
                    <a:pt x="13723" y="49802"/>
                    <a:pt x="13515" y="50493"/>
                    <a:pt x="13308" y="51184"/>
                  </a:cubicBezTo>
                  <a:cubicBezTo>
                    <a:pt x="13066" y="52048"/>
                    <a:pt x="12997" y="52947"/>
                    <a:pt x="12962" y="53846"/>
                  </a:cubicBezTo>
                  <a:cubicBezTo>
                    <a:pt x="12928" y="54191"/>
                    <a:pt x="12928" y="54537"/>
                    <a:pt x="12824" y="54848"/>
                  </a:cubicBezTo>
                  <a:lnTo>
                    <a:pt x="12859" y="54848"/>
                  </a:lnTo>
                  <a:cubicBezTo>
                    <a:pt x="12790" y="55090"/>
                    <a:pt x="12790" y="55297"/>
                    <a:pt x="12790" y="55539"/>
                  </a:cubicBezTo>
                  <a:cubicBezTo>
                    <a:pt x="12790" y="55609"/>
                    <a:pt x="12824" y="55678"/>
                    <a:pt x="12755" y="55712"/>
                  </a:cubicBezTo>
                  <a:cubicBezTo>
                    <a:pt x="12735" y="55733"/>
                    <a:pt x="12714" y="55741"/>
                    <a:pt x="12694" y="55741"/>
                  </a:cubicBezTo>
                  <a:cubicBezTo>
                    <a:pt x="12645" y="55741"/>
                    <a:pt x="12596" y="55692"/>
                    <a:pt x="12548" y="55643"/>
                  </a:cubicBezTo>
                  <a:cubicBezTo>
                    <a:pt x="12340" y="55401"/>
                    <a:pt x="12133" y="55159"/>
                    <a:pt x="11925" y="54917"/>
                  </a:cubicBezTo>
                  <a:cubicBezTo>
                    <a:pt x="11718" y="54641"/>
                    <a:pt x="11614" y="54330"/>
                    <a:pt x="11441" y="54053"/>
                  </a:cubicBezTo>
                  <a:cubicBezTo>
                    <a:pt x="11096" y="53500"/>
                    <a:pt x="10958" y="52878"/>
                    <a:pt x="10716" y="52256"/>
                  </a:cubicBezTo>
                  <a:cubicBezTo>
                    <a:pt x="10646" y="52048"/>
                    <a:pt x="10612" y="51841"/>
                    <a:pt x="10543" y="51599"/>
                  </a:cubicBezTo>
                  <a:cubicBezTo>
                    <a:pt x="10335" y="50700"/>
                    <a:pt x="10163" y="49767"/>
                    <a:pt x="10093" y="48799"/>
                  </a:cubicBezTo>
                  <a:cubicBezTo>
                    <a:pt x="10024" y="47831"/>
                    <a:pt x="10059" y="46864"/>
                    <a:pt x="10059" y="45896"/>
                  </a:cubicBezTo>
                  <a:cubicBezTo>
                    <a:pt x="10059" y="45619"/>
                    <a:pt x="10266" y="45654"/>
                    <a:pt x="10405" y="45619"/>
                  </a:cubicBezTo>
                  <a:cubicBezTo>
                    <a:pt x="10467" y="45612"/>
                    <a:pt x="10518" y="45608"/>
                    <a:pt x="10559" y="45608"/>
                  </a:cubicBezTo>
                  <a:cubicBezTo>
                    <a:pt x="10724" y="45608"/>
                    <a:pt x="10729" y="45675"/>
                    <a:pt x="10646" y="45896"/>
                  </a:cubicBezTo>
                  <a:cubicBezTo>
                    <a:pt x="10439" y="46449"/>
                    <a:pt x="10405" y="47002"/>
                    <a:pt x="10370" y="47555"/>
                  </a:cubicBezTo>
                  <a:cubicBezTo>
                    <a:pt x="10370" y="47589"/>
                    <a:pt x="10370" y="47624"/>
                    <a:pt x="10370" y="47659"/>
                  </a:cubicBezTo>
                  <a:cubicBezTo>
                    <a:pt x="10370" y="47693"/>
                    <a:pt x="10405" y="47693"/>
                    <a:pt x="10439" y="47693"/>
                  </a:cubicBezTo>
                  <a:cubicBezTo>
                    <a:pt x="10474" y="47486"/>
                    <a:pt x="10508" y="47313"/>
                    <a:pt x="10508" y="47106"/>
                  </a:cubicBezTo>
                  <a:cubicBezTo>
                    <a:pt x="10508" y="46829"/>
                    <a:pt x="10577" y="46553"/>
                    <a:pt x="10819" y="46345"/>
                  </a:cubicBezTo>
                  <a:cubicBezTo>
                    <a:pt x="10888" y="46311"/>
                    <a:pt x="10923" y="46207"/>
                    <a:pt x="10923" y="46103"/>
                  </a:cubicBezTo>
                  <a:cubicBezTo>
                    <a:pt x="10888" y="46069"/>
                    <a:pt x="10819" y="46034"/>
                    <a:pt x="10819" y="45999"/>
                  </a:cubicBezTo>
                  <a:cubicBezTo>
                    <a:pt x="10958" y="45758"/>
                    <a:pt x="10992" y="45446"/>
                    <a:pt x="11303" y="45308"/>
                  </a:cubicBezTo>
                  <a:cubicBezTo>
                    <a:pt x="11787" y="45135"/>
                    <a:pt x="12167" y="44824"/>
                    <a:pt x="12548" y="44444"/>
                  </a:cubicBezTo>
                  <a:cubicBezTo>
                    <a:pt x="12928" y="44133"/>
                    <a:pt x="13308" y="43787"/>
                    <a:pt x="13757" y="43407"/>
                  </a:cubicBezTo>
                  <a:lnTo>
                    <a:pt x="13757" y="43407"/>
                  </a:lnTo>
                  <a:cubicBezTo>
                    <a:pt x="13654" y="43787"/>
                    <a:pt x="13446" y="44029"/>
                    <a:pt x="13308" y="44237"/>
                  </a:cubicBezTo>
                  <a:cubicBezTo>
                    <a:pt x="13101" y="44548"/>
                    <a:pt x="12859" y="44824"/>
                    <a:pt x="12582" y="45066"/>
                  </a:cubicBezTo>
                  <a:cubicBezTo>
                    <a:pt x="12444" y="45204"/>
                    <a:pt x="12271" y="45274"/>
                    <a:pt x="12098" y="45343"/>
                  </a:cubicBezTo>
                  <a:cubicBezTo>
                    <a:pt x="12064" y="45377"/>
                    <a:pt x="11995" y="45412"/>
                    <a:pt x="12029" y="45481"/>
                  </a:cubicBezTo>
                  <a:cubicBezTo>
                    <a:pt x="12048" y="45538"/>
                    <a:pt x="12088" y="45564"/>
                    <a:pt x="12126" y="45564"/>
                  </a:cubicBezTo>
                  <a:cubicBezTo>
                    <a:pt x="12157" y="45564"/>
                    <a:pt x="12186" y="45547"/>
                    <a:pt x="12202" y="45516"/>
                  </a:cubicBezTo>
                  <a:cubicBezTo>
                    <a:pt x="12478" y="45343"/>
                    <a:pt x="12720" y="45135"/>
                    <a:pt x="12962" y="44928"/>
                  </a:cubicBezTo>
                  <a:cubicBezTo>
                    <a:pt x="13308" y="44651"/>
                    <a:pt x="13446" y="44237"/>
                    <a:pt x="13654" y="43891"/>
                  </a:cubicBezTo>
                  <a:cubicBezTo>
                    <a:pt x="14034" y="43303"/>
                    <a:pt x="14380" y="42681"/>
                    <a:pt x="14898" y="42197"/>
                  </a:cubicBezTo>
                  <a:cubicBezTo>
                    <a:pt x="14967" y="42128"/>
                    <a:pt x="15002" y="42059"/>
                    <a:pt x="15140" y="42059"/>
                  </a:cubicBezTo>
                  <a:cubicBezTo>
                    <a:pt x="15105" y="42336"/>
                    <a:pt x="14967" y="42543"/>
                    <a:pt x="14829" y="42785"/>
                  </a:cubicBezTo>
                  <a:cubicBezTo>
                    <a:pt x="15244" y="42612"/>
                    <a:pt x="15416" y="42266"/>
                    <a:pt x="15555" y="41886"/>
                  </a:cubicBezTo>
                  <a:cubicBezTo>
                    <a:pt x="15624" y="41713"/>
                    <a:pt x="15693" y="41575"/>
                    <a:pt x="15762" y="41402"/>
                  </a:cubicBezTo>
                  <a:cubicBezTo>
                    <a:pt x="15797" y="41368"/>
                    <a:pt x="15831" y="41264"/>
                    <a:pt x="15866" y="41264"/>
                  </a:cubicBezTo>
                  <a:cubicBezTo>
                    <a:pt x="16211" y="41160"/>
                    <a:pt x="16211" y="40815"/>
                    <a:pt x="16384" y="40607"/>
                  </a:cubicBezTo>
                  <a:cubicBezTo>
                    <a:pt x="16592" y="40296"/>
                    <a:pt x="16799" y="39985"/>
                    <a:pt x="17041" y="39709"/>
                  </a:cubicBezTo>
                  <a:cubicBezTo>
                    <a:pt x="17145" y="39570"/>
                    <a:pt x="17248" y="39467"/>
                    <a:pt x="17283" y="39294"/>
                  </a:cubicBezTo>
                  <a:close/>
                  <a:moveTo>
                    <a:pt x="31247" y="32899"/>
                  </a:moveTo>
                  <a:cubicBezTo>
                    <a:pt x="31420" y="32899"/>
                    <a:pt x="31593" y="32968"/>
                    <a:pt x="31731" y="33038"/>
                  </a:cubicBezTo>
                  <a:cubicBezTo>
                    <a:pt x="32837" y="33660"/>
                    <a:pt x="33805" y="34420"/>
                    <a:pt x="34496" y="35492"/>
                  </a:cubicBezTo>
                  <a:cubicBezTo>
                    <a:pt x="34877" y="36183"/>
                    <a:pt x="35291" y="36874"/>
                    <a:pt x="35672" y="37531"/>
                  </a:cubicBezTo>
                  <a:cubicBezTo>
                    <a:pt x="35879" y="37911"/>
                    <a:pt x="36017" y="38291"/>
                    <a:pt x="36190" y="38637"/>
                  </a:cubicBezTo>
                  <a:cubicBezTo>
                    <a:pt x="36259" y="38810"/>
                    <a:pt x="36225" y="39017"/>
                    <a:pt x="36225" y="39190"/>
                  </a:cubicBezTo>
                  <a:cubicBezTo>
                    <a:pt x="36259" y="39570"/>
                    <a:pt x="36432" y="39951"/>
                    <a:pt x="36432" y="40331"/>
                  </a:cubicBezTo>
                  <a:cubicBezTo>
                    <a:pt x="36432" y="40607"/>
                    <a:pt x="36467" y="40884"/>
                    <a:pt x="36259" y="41126"/>
                  </a:cubicBezTo>
                  <a:cubicBezTo>
                    <a:pt x="36156" y="41264"/>
                    <a:pt x="36121" y="41506"/>
                    <a:pt x="36363" y="41644"/>
                  </a:cubicBezTo>
                  <a:cubicBezTo>
                    <a:pt x="36398" y="41990"/>
                    <a:pt x="36605" y="42370"/>
                    <a:pt x="36363" y="42750"/>
                  </a:cubicBezTo>
                  <a:cubicBezTo>
                    <a:pt x="36278" y="42713"/>
                    <a:pt x="36198" y="42695"/>
                    <a:pt x="36123" y="42695"/>
                  </a:cubicBezTo>
                  <a:cubicBezTo>
                    <a:pt x="35922" y="42695"/>
                    <a:pt x="35753" y="42816"/>
                    <a:pt x="35603" y="42992"/>
                  </a:cubicBezTo>
                  <a:cubicBezTo>
                    <a:pt x="35533" y="43061"/>
                    <a:pt x="35499" y="43131"/>
                    <a:pt x="35464" y="43200"/>
                  </a:cubicBezTo>
                  <a:cubicBezTo>
                    <a:pt x="35464" y="43269"/>
                    <a:pt x="35430" y="43373"/>
                    <a:pt x="35533" y="43407"/>
                  </a:cubicBezTo>
                  <a:cubicBezTo>
                    <a:pt x="35546" y="43413"/>
                    <a:pt x="35558" y="43416"/>
                    <a:pt x="35568" y="43416"/>
                  </a:cubicBezTo>
                  <a:cubicBezTo>
                    <a:pt x="35615" y="43416"/>
                    <a:pt x="35643" y="43360"/>
                    <a:pt x="35672" y="43303"/>
                  </a:cubicBezTo>
                  <a:cubicBezTo>
                    <a:pt x="35810" y="43061"/>
                    <a:pt x="35983" y="42923"/>
                    <a:pt x="36294" y="42923"/>
                  </a:cubicBezTo>
                  <a:cubicBezTo>
                    <a:pt x="36398" y="43061"/>
                    <a:pt x="36190" y="43200"/>
                    <a:pt x="36294" y="43373"/>
                  </a:cubicBezTo>
                  <a:cubicBezTo>
                    <a:pt x="36398" y="43234"/>
                    <a:pt x="36467" y="43061"/>
                    <a:pt x="36501" y="42854"/>
                  </a:cubicBezTo>
                  <a:cubicBezTo>
                    <a:pt x="36674" y="42059"/>
                    <a:pt x="36778" y="41229"/>
                    <a:pt x="36778" y="40400"/>
                  </a:cubicBezTo>
                  <a:cubicBezTo>
                    <a:pt x="36778" y="40054"/>
                    <a:pt x="36881" y="39709"/>
                    <a:pt x="37020" y="39398"/>
                  </a:cubicBezTo>
                  <a:cubicBezTo>
                    <a:pt x="37193" y="38914"/>
                    <a:pt x="37365" y="38464"/>
                    <a:pt x="37573" y="38015"/>
                  </a:cubicBezTo>
                  <a:cubicBezTo>
                    <a:pt x="37642" y="37842"/>
                    <a:pt x="37711" y="37704"/>
                    <a:pt x="37849" y="37566"/>
                  </a:cubicBezTo>
                  <a:cubicBezTo>
                    <a:pt x="37864" y="37543"/>
                    <a:pt x="37884" y="37535"/>
                    <a:pt x="37906" y="37535"/>
                  </a:cubicBezTo>
                  <a:cubicBezTo>
                    <a:pt x="37960" y="37535"/>
                    <a:pt x="38030" y="37580"/>
                    <a:pt x="38086" y="37580"/>
                  </a:cubicBezTo>
                  <a:cubicBezTo>
                    <a:pt x="38116" y="37580"/>
                    <a:pt x="38142" y="37568"/>
                    <a:pt x="38160" y="37531"/>
                  </a:cubicBezTo>
                  <a:cubicBezTo>
                    <a:pt x="38229" y="37393"/>
                    <a:pt x="38022" y="37358"/>
                    <a:pt x="38057" y="37220"/>
                  </a:cubicBezTo>
                  <a:cubicBezTo>
                    <a:pt x="38091" y="37220"/>
                    <a:pt x="38091" y="37185"/>
                    <a:pt x="38091" y="37151"/>
                  </a:cubicBezTo>
                  <a:cubicBezTo>
                    <a:pt x="38541" y="36632"/>
                    <a:pt x="38886" y="36045"/>
                    <a:pt x="39508" y="35699"/>
                  </a:cubicBezTo>
                  <a:cubicBezTo>
                    <a:pt x="39889" y="35492"/>
                    <a:pt x="40269" y="35284"/>
                    <a:pt x="40649" y="35111"/>
                  </a:cubicBezTo>
                  <a:cubicBezTo>
                    <a:pt x="41029" y="34939"/>
                    <a:pt x="41409" y="34800"/>
                    <a:pt x="41790" y="34558"/>
                  </a:cubicBezTo>
                  <a:cubicBezTo>
                    <a:pt x="41859" y="34489"/>
                    <a:pt x="41928" y="34455"/>
                    <a:pt x="42032" y="34420"/>
                  </a:cubicBezTo>
                  <a:cubicBezTo>
                    <a:pt x="42127" y="34384"/>
                    <a:pt x="42198" y="34365"/>
                    <a:pt x="42257" y="34365"/>
                  </a:cubicBezTo>
                  <a:cubicBezTo>
                    <a:pt x="42368" y="34365"/>
                    <a:pt x="42437" y="34435"/>
                    <a:pt x="42550" y="34593"/>
                  </a:cubicBezTo>
                  <a:cubicBezTo>
                    <a:pt x="42723" y="34870"/>
                    <a:pt x="42861" y="35181"/>
                    <a:pt x="42930" y="35492"/>
                  </a:cubicBezTo>
                  <a:cubicBezTo>
                    <a:pt x="43034" y="36287"/>
                    <a:pt x="43069" y="37116"/>
                    <a:pt x="42896" y="37877"/>
                  </a:cubicBezTo>
                  <a:cubicBezTo>
                    <a:pt x="42688" y="38672"/>
                    <a:pt x="42446" y="39467"/>
                    <a:pt x="41963" y="40158"/>
                  </a:cubicBezTo>
                  <a:cubicBezTo>
                    <a:pt x="41824" y="40331"/>
                    <a:pt x="41651" y="40504"/>
                    <a:pt x="41513" y="40711"/>
                  </a:cubicBezTo>
                  <a:cubicBezTo>
                    <a:pt x="41409" y="40815"/>
                    <a:pt x="41271" y="40884"/>
                    <a:pt x="41237" y="41057"/>
                  </a:cubicBezTo>
                  <a:cubicBezTo>
                    <a:pt x="41306" y="41022"/>
                    <a:pt x="41340" y="40988"/>
                    <a:pt x="41409" y="40953"/>
                  </a:cubicBezTo>
                  <a:cubicBezTo>
                    <a:pt x="41963" y="40365"/>
                    <a:pt x="42481" y="39778"/>
                    <a:pt x="42688" y="38983"/>
                  </a:cubicBezTo>
                  <a:cubicBezTo>
                    <a:pt x="42758" y="38775"/>
                    <a:pt x="42827" y="38568"/>
                    <a:pt x="42999" y="38326"/>
                  </a:cubicBezTo>
                  <a:cubicBezTo>
                    <a:pt x="43138" y="38672"/>
                    <a:pt x="43172" y="38983"/>
                    <a:pt x="43034" y="39294"/>
                  </a:cubicBezTo>
                  <a:cubicBezTo>
                    <a:pt x="42758" y="39812"/>
                    <a:pt x="42481" y="40331"/>
                    <a:pt x="42204" y="40849"/>
                  </a:cubicBezTo>
                  <a:cubicBezTo>
                    <a:pt x="42204" y="40884"/>
                    <a:pt x="42170" y="40918"/>
                    <a:pt x="42135" y="40918"/>
                  </a:cubicBezTo>
                  <a:cubicBezTo>
                    <a:pt x="41824" y="40953"/>
                    <a:pt x="41721" y="41195"/>
                    <a:pt x="41548" y="41368"/>
                  </a:cubicBezTo>
                  <a:cubicBezTo>
                    <a:pt x="41409" y="41541"/>
                    <a:pt x="41237" y="41610"/>
                    <a:pt x="41029" y="41610"/>
                  </a:cubicBezTo>
                  <a:cubicBezTo>
                    <a:pt x="40988" y="41610"/>
                    <a:pt x="40946" y="41615"/>
                    <a:pt x="40911" y="41615"/>
                  </a:cubicBezTo>
                  <a:cubicBezTo>
                    <a:pt x="40859" y="41615"/>
                    <a:pt x="40822" y="41603"/>
                    <a:pt x="40822" y="41541"/>
                  </a:cubicBezTo>
                  <a:cubicBezTo>
                    <a:pt x="40787" y="41471"/>
                    <a:pt x="40891" y="41437"/>
                    <a:pt x="40926" y="41368"/>
                  </a:cubicBezTo>
                  <a:cubicBezTo>
                    <a:pt x="40822" y="41368"/>
                    <a:pt x="40718" y="41437"/>
                    <a:pt x="40649" y="41506"/>
                  </a:cubicBezTo>
                  <a:cubicBezTo>
                    <a:pt x="40200" y="41852"/>
                    <a:pt x="39647" y="41955"/>
                    <a:pt x="39128" y="42094"/>
                  </a:cubicBezTo>
                  <a:cubicBezTo>
                    <a:pt x="39114" y="42108"/>
                    <a:pt x="39094" y="42116"/>
                    <a:pt x="39070" y="42116"/>
                  </a:cubicBezTo>
                  <a:cubicBezTo>
                    <a:pt x="39036" y="42116"/>
                    <a:pt x="38996" y="42100"/>
                    <a:pt x="38955" y="42059"/>
                  </a:cubicBezTo>
                  <a:cubicBezTo>
                    <a:pt x="38990" y="41852"/>
                    <a:pt x="39197" y="41783"/>
                    <a:pt x="39232" y="41610"/>
                  </a:cubicBezTo>
                  <a:lnTo>
                    <a:pt x="39232" y="41610"/>
                  </a:lnTo>
                  <a:cubicBezTo>
                    <a:pt x="39059" y="41783"/>
                    <a:pt x="38817" y="41921"/>
                    <a:pt x="38679" y="42128"/>
                  </a:cubicBezTo>
                  <a:cubicBezTo>
                    <a:pt x="38644" y="42163"/>
                    <a:pt x="38610" y="42197"/>
                    <a:pt x="38575" y="42197"/>
                  </a:cubicBezTo>
                  <a:cubicBezTo>
                    <a:pt x="38479" y="42245"/>
                    <a:pt x="38366" y="42310"/>
                    <a:pt x="38259" y="42310"/>
                  </a:cubicBezTo>
                  <a:cubicBezTo>
                    <a:pt x="38213" y="42310"/>
                    <a:pt x="38168" y="42298"/>
                    <a:pt x="38126" y="42266"/>
                  </a:cubicBezTo>
                  <a:cubicBezTo>
                    <a:pt x="38022" y="42163"/>
                    <a:pt x="38126" y="42024"/>
                    <a:pt x="38160" y="41886"/>
                  </a:cubicBezTo>
                  <a:cubicBezTo>
                    <a:pt x="38229" y="41713"/>
                    <a:pt x="38333" y="41575"/>
                    <a:pt x="38333" y="41368"/>
                  </a:cubicBezTo>
                  <a:lnTo>
                    <a:pt x="38333" y="41368"/>
                  </a:lnTo>
                  <a:cubicBezTo>
                    <a:pt x="38126" y="41575"/>
                    <a:pt x="38091" y="41886"/>
                    <a:pt x="37988" y="42163"/>
                  </a:cubicBezTo>
                  <a:cubicBezTo>
                    <a:pt x="37884" y="42370"/>
                    <a:pt x="37780" y="42543"/>
                    <a:pt x="37573" y="42681"/>
                  </a:cubicBezTo>
                  <a:cubicBezTo>
                    <a:pt x="37434" y="42750"/>
                    <a:pt x="37331" y="42889"/>
                    <a:pt x="37262" y="43027"/>
                  </a:cubicBezTo>
                  <a:cubicBezTo>
                    <a:pt x="37227" y="43165"/>
                    <a:pt x="37227" y="43269"/>
                    <a:pt x="37123" y="43373"/>
                  </a:cubicBezTo>
                  <a:cubicBezTo>
                    <a:pt x="36985" y="43476"/>
                    <a:pt x="37020" y="43580"/>
                    <a:pt x="37054" y="43718"/>
                  </a:cubicBezTo>
                  <a:cubicBezTo>
                    <a:pt x="37158" y="44237"/>
                    <a:pt x="37089" y="44755"/>
                    <a:pt x="36847" y="45239"/>
                  </a:cubicBezTo>
                  <a:cubicBezTo>
                    <a:pt x="36743" y="45550"/>
                    <a:pt x="36432" y="45688"/>
                    <a:pt x="36121" y="45723"/>
                  </a:cubicBezTo>
                  <a:cubicBezTo>
                    <a:pt x="36051" y="45729"/>
                    <a:pt x="35983" y="45732"/>
                    <a:pt x="35915" y="45732"/>
                  </a:cubicBezTo>
                  <a:cubicBezTo>
                    <a:pt x="35613" y="45732"/>
                    <a:pt x="35325" y="45676"/>
                    <a:pt x="35015" y="45619"/>
                  </a:cubicBezTo>
                  <a:cubicBezTo>
                    <a:pt x="34842" y="45550"/>
                    <a:pt x="34669" y="45516"/>
                    <a:pt x="34427" y="45481"/>
                  </a:cubicBezTo>
                  <a:lnTo>
                    <a:pt x="34427" y="45481"/>
                  </a:lnTo>
                  <a:cubicBezTo>
                    <a:pt x="34462" y="45723"/>
                    <a:pt x="34566" y="45758"/>
                    <a:pt x="34738" y="45792"/>
                  </a:cubicBezTo>
                  <a:cubicBezTo>
                    <a:pt x="35188" y="45827"/>
                    <a:pt x="35637" y="45861"/>
                    <a:pt x="36086" y="45896"/>
                  </a:cubicBezTo>
                  <a:cubicBezTo>
                    <a:pt x="36570" y="45930"/>
                    <a:pt x="36605" y="45965"/>
                    <a:pt x="36605" y="46380"/>
                  </a:cubicBezTo>
                  <a:cubicBezTo>
                    <a:pt x="36605" y="46760"/>
                    <a:pt x="36674" y="47106"/>
                    <a:pt x="36778" y="47486"/>
                  </a:cubicBezTo>
                  <a:cubicBezTo>
                    <a:pt x="36847" y="47728"/>
                    <a:pt x="36881" y="48004"/>
                    <a:pt x="36916" y="48281"/>
                  </a:cubicBezTo>
                  <a:cubicBezTo>
                    <a:pt x="36916" y="48384"/>
                    <a:pt x="36916" y="48488"/>
                    <a:pt x="37020" y="48557"/>
                  </a:cubicBezTo>
                  <a:cubicBezTo>
                    <a:pt x="36916" y="47866"/>
                    <a:pt x="36951" y="47175"/>
                    <a:pt x="36778" y="46483"/>
                  </a:cubicBezTo>
                  <a:cubicBezTo>
                    <a:pt x="36778" y="46414"/>
                    <a:pt x="36778" y="46345"/>
                    <a:pt x="36847" y="46276"/>
                  </a:cubicBezTo>
                  <a:cubicBezTo>
                    <a:pt x="37020" y="46311"/>
                    <a:pt x="37089" y="46483"/>
                    <a:pt x="37193" y="46587"/>
                  </a:cubicBezTo>
                  <a:cubicBezTo>
                    <a:pt x="37400" y="46898"/>
                    <a:pt x="37538" y="47244"/>
                    <a:pt x="37711" y="47589"/>
                  </a:cubicBezTo>
                  <a:cubicBezTo>
                    <a:pt x="37780" y="47693"/>
                    <a:pt x="37780" y="47797"/>
                    <a:pt x="37884" y="47831"/>
                  </a:cubicBezTo>
                  <a:lnTo>
                    <a:pt x="37918" y="47831"/>
                  </a:lnTo>
                  <a:cubicBezTo>
                    <a:pt x="37815" y="47589"/>
                    <a:pt x="37676" y="47348"/>
                    <a:pt x="37607" y="47106"/>
                  </a:cubicBezTo>
                  <a:cubicBezTo>
                    <a:pt x="37434" y="46656"/>
                    <a:pt x="37158" y="46276"/>
                    <a:pt x="36812" y="45930"/>
                  </a:cubicBezTo>
                  <a:cubicBezTo>
                    <a:pt x="36674" y="45827"/>
                    <a:pt x="36674" y="45723"/>
                    <a:pt x="36778" y="45585"/>
                  </a:cubicBezTo>
                  <a:cubicBezTo>
                    <a:pt x="37123" y="44997"/>
                    <a:pt x="37365" y="44375"/>
                    <a:pt x="37262" y="43649"/>
                  </a:cubicBezTo>
                  <a:cubicBezTo>
                    <a:pt x="37193" y="43165"/>
                    <a:pt x="37607" y="42681"/>
                    <a:pt x="38126" y="42647"/>
                  </a:cubicBezTo>
                  <a:cubicBezTo>
                    <a:pt x="38299" y="42612"/>
                    <a:pt x="38506" y="42647"/>
                    <a:pt x="38644" y="42474"/>
                  </a:cubicBezTo>
                  <a:cubicBezTo>
                    <a:pt x="38644" y="42439"/>
                    <a:pt x="38679" y="42439"/>
                    <a:pt x="38713" y="42439"/>
                  </a:cubicBezTo>
                  <a:cubicBezTo>
                    <a:pt x="39693" y="42164"/>
                    <a:pt x="40672" y="41834"/>
                    <a:pt x="41699" y="41834"/>
                  </a:cubicBezTo>
                  <a:cubicBezTo>
                    <a:pt x="41832" y="41834"/>
                    <a:pt x="41966" y="41840"/>
                    <a:pt x="42101" y="41852"/>
                  </a:cubicBezTo>
                  <a:cubicBezTo>
                    <a:pt x="42446" y="41852"/>
                    <a:pt x="42792" y="41921"/>
                    <a:pt x="43172" y="41990"/>
                  </a:cubicBezTo>
                  <a:cubicBezTo>
                    <a:pt x="43345" y="42024"/>
                    <a:pt x="43518" y="42128"/>
                    <a:pt x="43656" y="42266"/>
                  </a:cubicBezTo>
                  <a:cubicBezTo>
                    <a:pt x="43794" y="42370"/>
                    <a:pt x="43967" y="42508"/>
                    <a:pt x="44140" y="42578"/>
                  </a:cubicBezTo>
                  <a:cubicBezTo>
                    <a:pt x="44204" y="42610"/>
                    <a:pt x="44261" y="42634"/>
                    <a:pt x="44310" y="42634"/>
                  </a:cubicBezTo>
                  <a:cubicBezTo>
                    <a:pt x="44367" y="42634"/>
                    <a:pt x="44414" y="42601"/>
                    <a:pt x="44451" y="42508"/>
                  </a:cubicBezTo>
                  <a:cubicBezTo>
                    <a:pt x="44483" y="42428"/>
                    <a:pt x="44523" y="42400"/>
                    <a:pt x="44567" y="42400"/>
                  </a:cubicBezTo>
                  <a:cubicBezTo>
                    <a:pt x="44617" y="42400"/>
                    <a:pt x="44672" y="42437"/>
                    <a:pt x="44728" y="42474"/>
                  </a:cubicBezTo>
                  <a:cubicBezTo>
                    <a:pt x="45765" y="42992"/>
                    <a:pt x="46733" y="43649"/>
                    <a:pt x="47424" y="44617"/>
                  </a:cubicBezTo>
                  <a:cubicBezTo>
                    <a:pt x="47735" y="45066"/>
                    <a:pt x="47735" y="45239"/>
                    <a:pt x="47320" y="45585"/>
                  </a:cubicBezTo>
                  <a:cubicBezTo>
                    <a:pt x="46905" y="45930"/>
                    <a:pt x="46421" y="46138"/>
                    <a:pt x="45938" y="46311"/>
                  </a:cubicBezTo>
                  <a:cubicBezTo>
                    <a:pt x="44797" y="46691"/>
                    <a:pt x="43622" y="47002"/>
                    <a:pt x="42446" y="47209"/>
                  </a:cubicBezTo>
                  <a:cubicBezTo>
                    <a:pt x="42295" y="47240"/>
                    <a:pt x="42146" y="47252"/>
                    <a:pt x="41999" y="47252"/>
                  </a:cubicBezTo>
                  <a:cubicBezTo>
                    <a:pt x="41644" y="47252"/>
                    <a:pt x="41302" y="47179"/>
                    <a:pt x="40960" y="47106"/>
                  </a:cubicBezTo>
                  <a:lnTo>
                    <a:pt x="40960" y="47140"/>
                  </a:lnTo>
                  <a:cubicBezTo>
                    <a:pt x="40718" y="47106"/>
                    <a:pt x="40476" y="47002"/>
                    <a:pt x="40234" y="46967"/>
                  </a:cubicBezTo>
                  <a:cubicBezTo>
                    <a:pt x="39992" y="46898"/>
                    <a:pt x="39819" y="46794"/>
                    <a:pt x="39716" y="46518"/>
                  </a:cubicBezTo>
                  <a:lnTo>
                    <a:pt x="39716" y="46518"/>
                  </a:lnTo>
                  <a:cubicBezTo>
                    <a:pt x="40338" y="46587"/>
                    <a:pt x="40856" y="46829"/>
                    <a:pt x="41409" y="46829"/>
                  </a:cubicBezTo>
                  <a:cubicBezTo>
                    <a:pt x="41540" y="46829"/>
                    <a:pt x="41671" y="46831"/>
                    <a:pt x="41801" y="46831"/>
                  </a:cubicBezTo>
                  <a:cubicBezTo>
                    <a:pt x="42257" y="46831"/>
                    <a:pt x="42708" y="46810"/>
                    <a:pt x="43138" y="46622"/>
                  </a:cubicBezTo>
                  <a:cubicBezTo>
                    <a:pt x="43108" y="46577"/>
                    <a:pt x="43078" y="46565"/>
                    <a:pt x="43052" y="46565"/>
                  </a:cubicBezTo>
                  <a:cubicBezTo>
                    <a:pt x="43016" y="46565"/>
                    <a:pt x="42985" y="46587"/>
                    <a:pt x="42965" y="46587"/>
                  </a:cubicBezTo>
                  <a:cubicBezTo>
                    <a:pt x="42573" y="46682"/>
                    <a:pt x="42186" y="46728"/>
                    <a:pt x="41804" y="46728"/>
                  </a:cubicBezTo>
                  <a:cubicBezTo>
                    <a:pt x="41073" y="46728"/>
                    <a:pt x="40362" y="46559"/>
                    <a:pt x="39681" y="46241"/>
                  </a:cubicBezTo>
                  <a:cubicBezTo>
                    <a:pt x="39266" y="46069"/>
                    <a:pt x="38852" y="45861"/>
                    <a:pt x="38471" y="45585"/>
                  </a:cubicBezTo>
                  <a:cubicBezTo>
                    <a:pt x="38229" y="45446"/>
                    <a:pt x="37988" y="45343"/>
                    <a:pt x="37746" y="45274"/>
                  </a:cubicBezTo>
                  <a:cubicBezTo>
                    <a:pt x="37642" y="45274"/>
                    <a:pt x="37573" y="45239"/>
                    <a:pt x="37504" y="45239"/>
                  </a:cubicBezTo>
                  <a:cubicBezTo>
                    <a:pt x="37434" y="45239"/>
                    <a:pt x="37331" y="45239"/>
                    <a:pt x="37331" y="45343"/>
                  </a:cubicBezTo>
                  <a:cubicBezTo>
                    <a:pt x="37331" y="45412"/>
                    <a:pt x="37400" y="45446"/>
                    <a:pt x="37469" y="45446"/>
                  </a:cubicBezTo>
                  <a:cubicBezTo>
                    <a:pt x="38057" y="45550"/>
                    <a:pt x="38506" y="45827"/>
                    <a:pt x="38955" y="46138"/>
                  </a:cubicBezTo>
                  <a:cubicBezTo>
                    <a:pt x="39059" y="46241"/>
                    <a:pt x="39197" y="46276"/>
                    <a:pt x="39197" y="46483"/>
                  </a:cubicBezTo>
                  <a:cubicBezTo>
                    <a:pt x="39163" y="46587"/>
                    <a:pt x="39301" y="46656"/>
                    <a:pt x="39405" y="46725"/>
                  </a:cubicBezTo>
                  <a:cubicBezTo>
                    <a:pt x="39889" y="46967"/>
                    <a:pt x="40061" y="47417"/>
                    <a:pt x="40303" y="47866"/>
                  </a:cubicBezTo>
                  <a:cubicBezTo>
                    <a:pt x="40338" y="47970"/>
                    <a:pt x="40373" y="48073"/>
                    <a:pt x="40476" y="48143"/>
                  </a:cubicBezTo>
                  <a:cubicBezTo>
                    <a:pt x="40338" y="48315"/>
                    <a:pt x="40373" y="48454"/>
                    <a:pt x="40407" y="48626"/>
                  </a:cubicBezTo>
                  <a:cubicBezTo>
                    <a:pt x="40580" y="49076"/>
                    <a:pt x="40753" y="49560"/>
                    <a:pt x="40926" y="50044"/>
                  </a:cubicBezTo>
                  <a:cubicBezTo>
                    <a:pt x="41029" y="50424"/>
                    <a:pt x="41202" y="50804"/>
                    <a:pt x="41237" y="51219"/>
                  </a:cubicBezTo>
                  <a:cubicBezTo>
                    <a:pt x="41306" y="51564"/>
                    <a:pt x="41271" y="51910"/>
                    <a:pt x="41202" y="52256"/>
                  </a:cubicBezTo>
                  <a:cubicBezTo>
                    <a:pt x="41029" y="52912"/>
                    <a:pt x="40995" y="53604"/>
                    <a:pt x="40787" y="54295"/>
                  </a:cubicBezTo>
                  <a:cubicBezTo>
                    <a:pt x="40753" y="54468"/>
                    <a:pt x="40684" y="54641"/>
                    <a:pt x="40614" y="54814"/>
                  </a:cubicBezTo>
                  <a:cubicBezTo>
                    <a:pt x="40536" y="55102"/>
                    <a:pt x="40377" y="55232"/>
                    <a:pt x="40154" y="55232"/>
                  </a:cubicBezTo>
                  <a:cubicBezTo>
                    <a:pt x="40083" y="55232"/>
                    <a:pt x="40006" y="55219"/>
                    <a:pt x="39923" y="55194"/>
                  </a:cubicBezTo>
                  <a:cubicBezTo>
                    <a:pt x="39439" y="55021"/>
                    <a:pt x="39024" y="54814"/>
                    <a:pt x="38644" y="54537"/>
                  </a:cubicBezTo>
                  <a:cubicBezTo>
                    <a:pt x="38299" y="54261"/>
                    <a:pt x="37988" y="54019"/>
                    <a:pt x="37676" y="53777"/>
                  </a:cubicBezTo>
                  <a:cubicBezTo>
                    <a:pt x="37193" y="53431"/>
                    <a:pt x="36847" y="53016"/>
                    <a:pt x="36605" y="52463"/>
                  </a:cubicBezTo>
                  <a:cubicBezTo>
                    <a:pt x="36328" y="51772"/>
                    <a:pt x="36052" y="51115"/>
                    <a:pt x="35637" y="50493"/>
                  </a:cubicBezTo>
                  <a:cubicBezTo>
                    <a:pt x="35533" y="50355"/>
                    <a:pt x="35568" y="50216"/>
                    <a:pt x="35603" y="50078"/>
                  </a:cubicBezTo>
                  <a:cubicBezTo>
                    <a:pt x="35775" y="49491"/>
                    <a:pt x="35844" y="48903"/>
                    <a:pt x="35844" y="48315"/>
                  </a:cubicBezTo>
                  <a:cubicBezTo>
                    <a:pt x="35879" y="47762"/>
                    <a:pt x="35741" y="47278"/>
                    <a:pt x="35568" y="46760"/>
                  </a:cubicBezTo>
                  <a:lnTo>
                    <a:pt x="35568" y="46760"/>
                  </a:lnTo>
                  <a:cubicBezTo>
                    <a:pt x="35603" y="47071"/>
                    <a:pt x="35637" y="47382"/>
                    <a:pt x="35637" y="47693"/>
                  </a:cubicBezTo>
                  <a:cubicBezTo>
                    <a:pt x="35741" y="48523"/>
                    <a:pt x="35603" y="49318"/>
                    <a:pt x="35361" y="50113"/>
                  </a:cubicBezTo>
                  <a:cubicBezTo>
                    <a:pt x="35257" y="50458"/>
                    <a:pt x="35222" y="50804"/>
                    <a:pt x="34980" y="51115"/>
                  </a:cubicBezTo>
                  <a:cubicBezTo>
                    <a:pt x="34877" y="51253"/>
                    <a:pt x="34773" y="51426"/>
                    <a:pt x="34635" y="51599"/>
                  </a:cubicBezTo>
                  <a:cubicBezTo>
                    <a:pt x="34566" y="51288"/>
                    <a:pt x="34669" y="51011"/>
                    <a:pt x="34773" y="50769"/>
                  </a:cubicBezTo>
                  <a:cubicBezTo>
                    <a:pt x="34980" y="50216"/>
                    <a:pt x="35153" y="49629"/>
                    <a:pt x="35222" y="49041"/>
                  </a:cubicBezTo>
                  <a:cubicBezTo>
                    <a:pt x="35326" y="48557"/>
                    <a:pt x="35430" y="48039"/>
                    <a:pt x="35430" y="47520"/>
                  </a:cubicBezTo>
                  <a:cubicBezTo>
                    <a:pt x="35430" y="47106"/>
                    <a:pt x="35361" y="46725"/>
                    <a:pt x="35291" y="46345"/>
                  </a:cubicBezTo>
                  <a:cubicBezTo>
                    <a:pt x="35262" y="46255"/>
                    <a:pt x="35232" y="46166"/>
                    <a:pt x="35134" y="46166"/>
                  </a:cubicBezTo>
                  <a:cubicBezTo>
                    <a:pt x="35119" y="46166"/>
                    <a:pt x="35103" y="46168"/>
                    <a:pt x="35084" y="46172"/>
                  </a:cubicBezTo>
                  <a:cubicBezTo>
                    <a:pt x="34946" y="46207"/>
                    <a:pt x="34877" y="46241"/>
                    <a:pt x="34877" y="46380"/>
                  </a:cubicBezTo>
                  <a:cubicBezTo>
                    <a:pt x="34946" y="46898"/>
                    <a:pt x="34738" y="47417"/>
                    <a:pt x="34704" y="47935"/>
                  </a:cubicBezTo>
                  <a:cubicBezTo>
                    <a:pt x="34911" y="47520"/>
                    <a:pt x="34877" y="47036"/>
                    <a:pt x="35084" y="46587"/>
                  </a:cubicBezTo>
                  <a:cubicBezTo>
                    <a:pt x="35222" y="46725"/>
                    <a:pt x="35222" y="46864"/>
                    <a:pt x="35222" y="47002"/>
                  </a:cubicBezTo>
                  <a:cubicBezTo>
                    <a:pt x="35291" y="48004"/>
                    <a:pt x="35188" y="49007"/>
                    <a:pt x="34877" y="49974"/>
                  </a:cubicBezTo>
                  <a:cubicBezTo>
                    <a:pt x="34738" y="50389"/>
                    <a:pt x="34566" y="50804"/>
                    <a:pt x="34462" y="51219"/>
                  </a:cubicBezTo>
                  <a:cubicBezTo>
                    <a:pt x="34289" y="51876"/>
                    <a:pt x="33909" y="52325"/>
                    <a:pt x="33390" y="52671"/>
                  </a:cubicBezTo>
                  <a:cubicBezTo>
                    <a:pt x="33045" y="52912"/>
                    <a:pt x="32699" y="53154"/>
                    <a:pt x="32423" y="53466"/>
                  </a:cubicBezTo>
                  <a:cubicBezTo>
                    <a:pt x="32319" y="53535"/>
                    <a:pt x="32250" y="53638"/>
                    <a:pt x="32146" y="53742"/>
                  </a:cubicBezTo>
                  <a:cubicBezTo>
                    <a:pt x="32457" y="53604"/>
                    <a:pt x="32664" y="53293"/>
                    <a:pt x="32976" y="53120"/>
                  </a:cubicBezTo>
                  <a:cubicBezTo>
                    <a:pt x="33079" y="53051"/>
                    <a:pt x="33183" y="52912"/>
                    <a:pt x="33356" y="52912"/>
                  </a:cubicBezTo>
                  <a:cubicBezTo>
                    <a:pt x="33425" y="53016"/>
                    <a:pt x="33356" y="53051"/>
                    <a:pt x="33321" y="53085"/>
                  </a:cubicBezTo>
                  <a:cubicBezTo>
                    <a:pt x="32803" y="53742"/>
                    <a:pt x="32250" y="54330"/>
                    <a:pt x="31800" y="55021"/>
                  </a:cubicBezTo>
                  <a:cubicBezTo>
                    <a:pt x="31741" y="55110"/>
                    <a:pt x="31630" y="55277"/>
                    <a:pt x="31512" y="55277"/>
                  </a:cubicBezTo>
                  <a:cubicBezTo>
                    <a:pt x="31493" y="55277"/>
                    <a:pt x="31474" y="55272"/>
                    <a:pt x="31455" y="55263"/>
                  </a:cubicBezTo>
                  <a:cubicBezTo>
                    <a:pt x="31282" y="55159"/>
                    <a:pt x="31455" y="54986"/>
                    <a:pt x="31524" y="54848"/>
                  </a:cubicBezTo>
                  <a:cubicBezTo>
                    <a:pt x="31558" y="54710"/>
                    <a:pt x="31628" y="54606"/>
                    <a:pt x="31697" y="54468"/>
                  </a:cubicBezTo>
                  <a:lnTo>
                    <a:pt x="31697" y="54468"/>
                  </a:lnTo>
                  <a:cubicBezTo>
                    <a:pt x="31455" y="54641"/>
                    <a:pt x="31351" y="54917"/>
                    <a:pt x="31316" y="55194"/>
                  </a:cubicBezTo>
                  <a:cubicBezTo>
                    <a:pt x="31247" y="55436"/>
                    <a:pt x="31144" y="55539"/>
                    <a:pt x="30936" y="55609"/>
                  </a:cubicBezTo>
                  <a:cubicBezTo>
                    <a:pt x="30798" y="55643"/>
                    <a:pt x="30660" y="55747"/>
                    <a:pt x="30521" y="55781"/>
                  </a:cubicBezTo>
                  <a:cubicBezTo>
                    <a:pt x="30404" y="55818"/>
                    <a:pt x="30280" y="55838"/>
                    <a:pt x="30157" y="55838"/>
                  </a:cubicBezTo>
                  <a:cubicBezTo>
                    <a:pt x="29704" y="55838"/>
                    <a:pt x="29270" y="55570"/>
                    <a:pt x="29243" y="54917"/>
                  </a:cubicBezTo>
                  <a:cubicBezTo>
                    <a:pt x="29208" y="54468"/>
                    <a:pt x="29173" y="53984"/>
                    <a:pt x="29208" y="53535"/>
                  </a:cubicBezTo>
                  <a:cubicBezTo>
                    <a:pt x="29277" y="52878"/>
                    <a:pt x="29243" y="52187"/>
                    <a:pt x="29312" y="51495"/>
                  </a:cubicBezTo>
                  <a:cubicBezTo>
                    <a:pt x="29484" y="50355"/>
                    <a:pt x="29796" y="49249"/>
                    <a:pt x="30210" y="48143"/>
                  </a:cubicBezTo>
                  <a:cubicBezTo>
                    <a:pt x="30349" y="47866"/>
                    <a:pt x="30591" y="47693"/>
                    <a:pt x="30798" y="47486"/>
                  </a:cubicBezTo>
                  <a:cubicBezTo>
                    <a:pt x="31386" y="46760"/>
                    <a:pt x="32181" y="46449"/>
                    <a:pt x="33045" y="46172"/>
                  </a:cubicBezTo>
                  <a:cubicBezTo>
                    <a:pt x="33079" y="46172"/>
                    <a:pt x="33148" y="46172"/>
                    <a:pt x="33183" y="46241"/>
                  </a:cubicBezTo>
                  <a:cubicBezTo>
                    <a:pt x="32941" y="46483"/>
                    <a:pt x="32561" y="46587"/>
                    <a:pt x="32353" y="46898"/>
                  </a:cubicBezTo>
                  <a:cubicBezTo>
                    <a:pt x="32734" y="46691"/>
                    <a:pt x="33114" y="46518"/>
                    <a:pt x="33494" y="46311"/>
                  </a:cubicBezTo>
                  <a:cubicBezTo>
                    <a:pt x="33598" y="46241"/>
                    <a:pt x="33736" y="46207"/>
                    <a:pt x="33667" y="46034"/>
                  </a:cubicBezTo>
                  <a:cubicBezTo>
                    <a:pt x="33598" y="45930"/>
                    <a:pt x="33701" y="45896"/>
                    <a:pt x="33736" y="45861"/>
                  </a:cubicBezTo>
                  <a:cubicBezTo>
                    <a:pt x="33869" y="45762"/>
                    <a:pt x="34033" y="45726"/>
                    <a:pt x="34046" y="45540"/>
                  </a:cubicBezTo>
                  <a:lnTo>
                    <a:pt x="34046" y="45540"/>
                  </a:lnTo>
                  <a:cubicBezTo>
                    <a:pt x="33607" y="45832"/>
                    <a:pt x="33134" y="45934"/>
                    <a:pt x="32595" y="46069"/>
                  </a:cubicBezTo>
                  <a:cubicBezTo>
                    <a:pt x="32664" y="45792"/>
                    <a:pt x="32906" y="45758"/>
                    <a:pt x="32941" y="45446"/>
                  </a:cubicBezTo>
                  <a:lnTo>
                    <a:pt x="32941" y="45446"/>
                  </a:lnTo>
                  <a:cubicBezTo>
                    <a:pt x="32526" y="45827"/>
                    <a:pt x="32042" y="45965"/>
                    <a:pt x="31558" y="46138"/>
                  </a:cubicBezTo>
                  <a:cubicBezTo>
                    <a:pt x="31455" y="46172"/>
                    <a:pt x="31351" y="46207"/>
                    <a:pt x="31213" y="46207"/>
                  </a:cubicBezTo>
                  <a:cubicBezTo>
                    <a:pt x="31040" y="46241"/>
                    <a:pt x="30902" y="46207"/>
                    <a:pt x="30867" y="46449"/>
                  </a:cubicBezTo>
                  <a:cubicBezTo>
                    <a:pt x="30798" y="46622"/>
                    <a:pt x="30591" y="46656"/>
                    <a:pt x="30452" y="46656"/>
                  </a:cubicBezTo>
                  <a:cubicBezTo>
                    <a:pt x="29692" y="46760"/>
                    <a:pt x="28931" y="47002"/>
                    <a:pt x="28136" y="47002"/>
                  </a:cubicBezTo>
                  <a:cubicBezTo>
                    <a:pt x="28030" y="47007"/>
                    <a:pt x="27923" y="47010"/>
                    <a:pt x="27817" y="47010"/>
                  </a:cubicBezTo>
                  <a:cubicBezTo>
                    <a:pt x="27267" y="47010"/>
                    <a:pt x="26722" y="46934"/>
                    <a:pt x="26201" y="46760"/>
                  </a:cubicBezTo>
                  <a:cubicBezTo>
                    <a:pt x="25821" y="46622"/>
                    <a:pt x="25475" y="46483"/>
                    <a:pt x="25095" y="46345"/>
                  </a:cubicBezTo>
                  <a:cubicBezTo>
                    <a:pt x="24887" y="46241"/>
                    <a:pt x="24715" y="46103"/>
                    <a:pt x="24542" y="45965"/>
                  </a:cubicBezTo>
                  <a:cubicBezTo>
                    <a:pt x="24403" y="45861"/>
                    <a:pt x="24403" y="45758"/>
                    <a:pt x="24438" y="45619"/>
                  </a:cubicBezTo>
                  <a:cubicBezTo>
                    <a:pt x="24611" y="45135"/>
                    <a:pt x="24922" y="44755"/>
                    <a:pt x="25337" y="44444"/>
                  </a:cubicBezTo>
                  <a:cubicBezTo>
                    <a:pt x="25440" y="44375"/>
                    <a:pt x="25544" y="44306"/>
                    <a:pt x="25613" y="44202"/>
                  </a:cubicBezTo>
                  <a:cubicBezTo>
                    <a:pt x="25671" y="44163"/>
                    <a:pt x="25740" y="44114"/>
                    <a:pt x="25801" y="44114"/>
                  </a:cubicBezTo>
                  <a:cubicBezTo>
                    <a:pt x="25850" y="44114"/>
                    <a:pt x="25894" y="44145"/>
                    <a:pt x="25924" y="44237"/>
                  </a:cubicBezTo>
                  <a:cubicBezTo>
                    <a:pt x="25959" y="44306"/>
                    <a:pt x="26028" y="44375"/>
                    <a:pt x="26132" y="44375"/>
                  </a:cubicBezTo>
                  <a:cubicBezTo>
                    <a:pt x="26235" y="44375"/>
                    <a:pt x="26270" y="44271"/>
                    <a:pt x="26305" y="44168"/>
                  </a:cubicBezTo>
                  <a:cubicBezTo>
                    <a:pt x="26305" y="44098"/>
                    <a:pt x="26305" y="43995"/>
                    <a:pt x="26339" y="43891"/>
                  </a:cubicBezTo>
                  <a:cubicBezTo>
                    <a:pt x="26374" y="43787"/>
                    <a:pt x="26408" y="43684"/>
                    <a:pt x="26512" y="43649"/>
                  </a:cubicBezTo>
                  <a:cubicBezTo>
                    <a:pt x="26823" y="43580"/>
                    <a:pt x="27065" y="43407"/>
                    <a:pt x="27376" y="43338"/>
                  </a:cubicBezTo>
                  <a:cubicBezTo>
                    <a:pt x="27860" y="43234"/>
                    <a:pt x="28309" y="43131"/>
                    <a:pt x="28759" y="43027"/>
                  </a:cubicBezTo>
                  <a:cubicBezTo>
                    <a:pt x="28910" y="42976"/>
                    <a:pt x="29062" y="42944"/>
                    <a:pt x="29214" y="42944"/>
                  </a:cubicBezTo>
                  <a:cubicBezTo>
                    <a:pt x="29270" y="42944"/>
                    <a:pt x="29325" y="42948"/>
                    <a:pt x="29381" y="42958"/>
                  </a:cubicBezTo>
                  <a:cubicBezTo>
                    <a:pt x="29427" y="42962"/>
                    <a:pt x="29472" y="42963"/>
                    <a:pt x="29517" y="42963"/>
                  </a:cubicBezTo>
                  <a:cubicBezTo>
                    <a:pt x="29873" y="42963"/>
                    <a:pt x="30183" y="42854"/>
                    <a:pt x="30521" y="42854"/>
                  </a:cubicBezTo>
                  <a:cubicBezTo>
                    <a:pt x="31213" y="42854"/>
                    <a:pt x="31835" y="42992"/>
                    <a:pt x="32423" y="43373"/>
                  </a:cubicBezTo>
                  <a:cubicBezTo>
                    <a:pt x="32482" y="43392"/>
                    <a:pt x="32542" y="43435"/>
                    <a:pt x="32601" y="43435"/>
                  </a:cubicBezTo>
                  <a:cubicBezTo>
                    <a:pt x="32645" y="43435"/>
                    <a:pt x="32689" y="43412"/>
                    <a:pt x="32734" y="43338"/>
                  </a:cubicBezTo>
                  <a:cubicBezTo>
                    <a:pt x="32756" y="43305"/>
                    <a:pt x="32777" y="43293"/>
                    <a:pt x="32798" y="43293"/>
                  </a:cubicBezTo>
                  <a:cubicBezTo>
                    <a:pt x="32843" y="43293"/>
                    <a:pt x="32883" y="43349"/>
                    <a:pt x="32906" y="43373"/>
                  </a:cubicBezTo>
                  <a:cubicBezTo>
                    <a:pt x="33183" y="43614"/>
                    <a:pt x="33425" y="43822"/>
                    <a:pt x="33667" y="44064"/>
                  </a:cubicBezTo>
                  <a:cubicBezTo>
                    <a:pt x="33840" y="44202"/>
                    <a:pt x="34013" y="44306"/>
                    <a:pt x="34220" y="44375"/>
                  </a:cubicBezTo>
                  <a:cubicBezTo>
                    <a:pt x="34462" y="44409"/>
                    <a:pt x="34600" y="44513"/>
                    <a:pt x="34635" y="44790"/>
                  </a:cubicBezTo>
                  <a:cubicBezTo>
                    <a:pt x="34635" y="44893"/>
                    <a:pt x="34704" y="45032"/>
                    <a:pt x="34773" y="45135"/>
                  </a:cubicBezTo>
                  <a:cubicBezTo>
                    <a:pt x="34773" y="44859"/>
                    <a:pt x="34773" y="44617"/>
                    <a:pt x="34738" y="44340"/>
                  </a:cubicBezTo>
                  <a:cubicBezTo>
                    <a:pt x="34669" y="43891"/>
                    <a:pt x="34704" y="43476"/>
                    <a:pt x="35326" y="43303"/>
                  </a:cubicBezTo>
                  <a:cubicBezTo>
                    <a:pt x="35239" y="43249"/>
                    <a:pt x="35163" y="43229"/>
                    <a:pt x="35091" y="43229"/>
                  </a:cubicBezTo>
                  <a:cubicBezTo>
                    <a:pt x="34934" y="43229"/>
                    <a:pt x="34801" y="43325"/>
                    <a:pt x="34635" y="43373"/>
                  </a:cubicBezTo>
                  <a:cubicBezTo>
                    <a:pt x="34462" y="42992"/>
                    <a:pt x="34393" y="42543"/>
                    <a:pt x="34116" y="42163"/>
                  </a:cubicBezTo>
                  <a:lnTo>
                    <a:pt x="34116" y="42163"/>
                  </a:lnTo>
                  <a:cubicBezTo>
                    <a:pt x="34082" y="42370"/>
                    <a:pt x="34151" y="42474"/>
                    <a:pt x="34185" y="42612"/>
                  </a:cubicBezTo>
                  <a:cubicBezTo>
                    <a:pt x="34358" y="42992"/>
                    <a:pt x="34427" y="43407"/>
                    <a:pt x="34531" y="43856"/>
                  </a:cubicBezTo>
                  <a:cubicBezTo>
                    <a:pt x="34531" y="43891"/>
                    <a:pt x="34531" y="43960"/>
                    <a:pt x="34531" y="43995"/>
                  </a:cubicBezTo>
                  <a:cubicBezTo>
                    <a:pt x="34531" y="44179"/>
                    <a:pt x="34485" y="44256"/>
                    <a:pt x="34383" y="44256"/>
                  </a:cubicBezTo>
                  <a:cubicBezTo>
                    <a:pt x="34331" y="44256"/>
                    <a:pt x="34266" y="44237"/>
                    <a:pt x="34185" y="44202"/>
                  </a:cubicBezTo>
                  <a:cubicBezTo>
                    <a:pt x="33805" y="43995"/>
                    <a:pt x="33494" y="43684"/>
                    <a:pt x="33218" y="43338"/>
                  </a:cubicBezTo>
                  <a:cubicBezTo>
                    <a:pt x="33183" y="43234"/>
                    <a:pt x="33114" y="43165"/>
                    <a:pt x="33010" y="43096"/>
                  </a:cubicBezTo>
                  <a:cubicBezTo>
                    <a:pt x="32803" y="42992"/>
                    <a:pt x="32699" y="42785"/>
                    <a:pt x="32526" y="42612"/>
                  </a:cubicBezTo>
                  <a:cubicBezTo>
                    <a:pt x="31869" y="41921"/>
                    <a:pt x="31386" y="41195"/>
                    <a:pt x="31144" y="40296"/>
                  </a:cubicBezTo>
                  <a:cubicBezTo>
                    <a:pt x="31040" y="39881"/>
                    <a:pt x="30867" y="39501"/>
                    <a:pt x="30729" y="39121"/>
                  </a:cubicBezTo>
                  <a:cubicBezTo>
                    <a:pt x="30556" y="38637"/>
                    <a:pt x="30452" y="38153"/>
                    <a:pt x="30556" y="37669"/>
                  </a:cubicBezTo>
                  <a:cubicBezTo>
                    <a:pt x="30625" y="37427"/>
                    <a:pt x="30521" y="37185"/>
                    <a:pt x="30556" y="36943"/>
                  </a:cubicBezTo>
                  <a:cubicBezTo>
                    <a:pt x="30556" y="36736"/>
                    <a:pt x="30591" y="36598"/>
                    <a:pt x="30729" y="36425"/>
                  </a:cubicBezTo>
                  <a:cubicBezTo>
                    <a:pt x="30902" y="36252"/>
                    <a:pt x="31109" y="36114"/>
                    <a:pt x="31247" y="35837"/>
                  </a:cubicBezTo>
                  <a:cubicBezTo>
                    <a:pt x="31094" y="35837"/>
                    <a:pt x="30995" y="35947"/>
                    <a:pt x="30902" y="35947"/>
                  </a:cubicBezTo>
                  <a:cubicBezTo>
                    <a:pt x="30890" y="35947"/>
                    <a:pt x="30879" y="35945"/>
                    <a:pt x="30867" y="35941"/>
                  </a:cubicBezTo>
                  <a:cubicBezTo>
                    <a:pt x="30867" y="35906"/>
                    <a:pt x="30867" y="35837"/>
                    <a:pt x="30867" y="35837"/>
                  </a:cubicBezTo>
                  <a:cubicBezTo>
                    <a:pt x="30556" y="35630"/>
                    <a:pt x="30625" y="35319"/>
                    <a:pt x="30625" y="35042"/>
                  </a:cubicBezTo>
                  <a:cubicBezTo>
                    <a:pt x="30660" y="34662"/>
                    <a:pt x="30729" y="34247"/>
                    <a:pt x="30625" y="33867"/>
                  </a:cubicBezTo>
                  <a:cubicBezTo>
                    <a:pt x="30591" y="33625"/>
                    <a:pt x="30660" y="33418"/>
                    <a:pt x="30694" y="33210"/>
                  </a:cubicBezTo>
                  <a:cubicBezTo>
                    <a:pt x="30763" y="33003"/>
                    <a:pt x="30971" y="32899"/>
                    <a:pt x="31247" y="32899"/>
                  </a:cubicBezTo>
                  <a:close/>
                  <a:moveTo>
                    <a:pt x="17861" y="41003"/>
                  </a:moveTo>
                  <a:cubicBezTo>
                    <a:pt x="17901" y="41003"/>
                    <a:pt x="17948" y="41031"/>
                    <a:pt x="18009" y="41091"/>
                  </a:cubicBezTo>
                  <a:cubicBezTo>
                    <a:pt x="18285" y="41402"/>
                    <a:pt x="18596" y="41713"/>
                    <a:pt x="18942" y="41955"/>
                  </a:cubicBezTo>
                  <a:cubicBezTo>
                    <a:pt x="19219" y="42163"/>
                    <a:pt x="19357" y="42474"/>
                    <a:pt x="19426" y="42819"/>
                  </a:cubicBezTo>
                  <a:cubicBezTo>
                    <a:pt x="19444" y="42828"/>
                    <a:pt x="19460" y="42832"/>
                    <a:pt x="19474" y="42832"/>
                  </a:cubicBezTo>
                  <a:cubicBezTo>
                    <a:pt x="19560" y="42832"/>
                    <a:pt x="19600" y="42703"/>
                    <a:pt x="19666" y="42703"/>
                  </a:cubicBezTo>
                  <a:cubicBezTo>
                    <a:pt x="19677" y="42703"/>
                    <a:pt x="19689" y="42707"/>
                    <a:pt x="19703" y="42716"/>
                  </a:cubicBezTo>
                  <a:cubicBezTo>
                    <a:pt x="19806" y="42785"/>
                    <a:pt x="19875" y="42819"/>
                    <a:pt x="19945" y="42889"/>
                  </a:cubicBezTo>
                  <a:cubicBezTo>
                    <a:pt x="20532" y="43407"/>
                    <a:pt x="21051" y="44029"/>
                    <a:pt x="21535" y="44651"/>
                  </a:cubicBezTo>
                  <a:cubicBezTo>
                    <a:pt x="21604" y="44721"/>
                    <a:pt x="21638" y="44824"/>
                    <a:pt x="21673" y="44963"/>
                  </a:cubicBezTo>
                  <a:cubicBezTo>
                    <a:pt x="21846" y="45516"/>
                    <a:pt x="22018" y="46069"/>
                    <a:pt x="22226" y="46656"/>
                  </a:cubicBezTo>
                  <a:cubicBezTo>
                    <a:pt x="22330" y="47036"/>
                    <a:pt x="22364" y="47451"/>
                    <a:pt x="22433" y="47866"/>
                  </a:cubicBezTo>
                  <a:cubicBezTo>
                    <a:pt x="22468" y="47970"/>
                    <a:pt x="22399" y="48073"/>
                    <a:pt x="22330" y="48143"/>
                  </a:cubicBezTo>
                  <a:cubicBezTo>
                    <a:pt x="21949" y="48557"/>
                    <a:pt x="21638" y="49041"/>
                    <a:pt x="21327" y="49491"/>
                  </a:cubicBezTo>
                  <a:cubicBezTo>
                    <a:pt x="21085" y="49871"/>
                    <a:pt x="20774" y="50113"/>
                    <a:pt x="20498" y="50424"/>
                  </a:cubicBezTo>
                  <a:cubicBezTo>
                    <a:pt x="19945" y="51046"/>
                    <a:pt x="19288" y="51599"/>
                    <a:pt x="18596" y="52117"/>
                  </a:cubicBezTo>
                  <a:cubicBezTo>
                    <a:pt x="18216" y="52394"/>
                    <a:pt x="17871" y="52774"/>
                    <a:pt x="17525" y="53120"/>
                  </a:cubicBezTo>
                  <a:cubicBezTo>
                    <a:pt x="16937" y="53707"/>
                    <a:pt x="16281" y="54261"/>
                    <a:pt x="15624" y="54779"/>
                  </a:cubicBezTo>
                  <a:cubicBezTo>
                    <a:pt x="15175" y="55125"/>
                    <a:pt x="14691" y="55436"/>
                    <a:pt x="14207" y="55712"/>
                  </a:cubicBezTo>
                  <a:cubicBezTo>
                    <a:pt x="13930" y="55885"/>
                    <a:pt x="13654" y="55954"/>
                    <a:pt x="13343" y="55954"/>
                  </a:cubicBezTo>
                  <a:cubicBezTo>
                    <a:pt x="13101" y="55954"/>
                    <a:pt x="13031" y="55920"/>
                    <a:pt x="13031" y="55678"/>
                  </a:cubicBezTo>
                  <a:cubicBezTo>
                    <a:pt x="12997" y="55539"/>
                    <a:pt x="12997" y="55367"/>
                    <a:pt x="13031" y="55228"/>
                  </a:cubicBezTo>
                  <a:cubicBezTo>
                    <a:pt x="13031" y="55194"/>
                    <a:pt x="13031" y="55090"/>
                    <a:pt x="13066" y="55090"/>
                  </a:cubicBezTo>
                  <a:cubicBezTo>
                    <a:pt x="13412" y="54986"/>
                    <a:pt x="13239" y="54710"/>
                    <a:pt x="13273" y="54537"/>
                  </a:cubicBezTo>
                  <a:cubicBezTo>
                    <a:pt x="13343" y="53984"/>
                    <a:pt x="13377" y="53396"/>
                    <a:pt x="13481" y="52843"/>
                  </a:cubicBezTo>
                  <a:cubicBezTo>
                    <a:pt x="13550" y="52290"/>
                    <a:pt x="13723" y="51772"/>
                    <a:pt x="13757" y="51184"/>
                  </a:cubicBezTo>
                  <a:cubicBezTo>
                    <a:pt x="13757" y="51081"/>
                    <a:pt x="13792" y="50977"/>
                    <a:pt x="13826" y="50873"/>
                  </a:cubicBezTo>
                  <a:cubicBezTo>
                    <a:pt x="14103" y="50320"/>
                    <a:pt x="14207" y="49698"/>
                    <a:pt x="14414" y="49076"/>
                  </a:cubicBezTo>
                  <a:cubicBezTo>
                    <a:pt x="14449" y="48972"/>
                    <a:pt x="14483" y="48834"/>
                    <a:pt x="14587" y="48696"/>
                  </a:cubicBezTo>
                  <a:cubicBezTo>
                    <a:pt x="14656" y="48523"/>
                    <a:pt x="14725" y="48315"/>
                    <a:pt x="14760" y="48108"/>
                  </a:cubicBezTo>
                  <a:cubicBezTo>
                    <a:pt x="14829" y="47693"/>
                    <a:pt x="15002" y="47313"/>
                    <a:pt x="15209" y="46933"/>
                  </a:cubicBezTo>
                  <a:cubicBezTo>
                    <a:pt x="15347" y="46691"/>
                    <a:pt x="15451" y="46483"/>
                    <a:pt x="15555" y="46241"/>
                  </a:cubicBezTo>
                  <a:cubicBezTo>
                    <a:pt x="15658" y="46276"/>
                    <a:pt x="15658" y="46311"/>
                    <a:pt x="15693" y="46380"/>
                  </a:cubicBezTo>
                  <a:cubicBezTo>
                    <a:pt x="16142" y="47244"/>
                    <a:pt x="16730" y="47970"/>
                    <a:pt x="17318" y="48730"/>
                  </a:cubicBezTo>
                  <a:cubicBezTo>
                    <a:pt x="17940" y="49560"/>
                    <a:pt x="18458" y="50458"/>
                    <a:pt x="18596" y="51530"/>
                  </a:cubicBezTo>
                  <a:cubicBezTo>
                    <a:pt x="18596" y="51599"/>
                    <a:pt x="18596" y="51668"/>
                    <a:pt x="18700" y="51737"/>
                  </a:cubicBezTo>
                  <a:cubicBezTo>
                    <a:pt x="18562" y="50493"/>
                    <a:pt x="18182" y="49456"/>
                    <a:pt x="17387" y="48557"/>
                  </a:cubicBezTo>
                  <a:cubicBezTo>
                    <a:pt x="17145" y="48281"/>
                    <a:pt x="16937" y="48039"/>
                    <a:pt x="16799" y="47659"/>
                  </a:cubicBezTo>
                  <a:cubicBezTo>
                    <a:pt x="17214" y="47624"/>
                    <a:pt x="17560" y="47659"/>
                    <a:pt x="17905" y="47589"/>
                  </a:cubicBezTo>
                  <a:cubicBezTo>
                    <a:pt x="18078" y="47520"/>
                    <a:pt x="18285" y="47520"/>
                    <a:pt x="18458" y="47520"/>
                  </a:cubicBezTo>
                  <a:cubicBezTo>
                    <a:pt x="18666" y="47488"/>
                    <a:pt x="18867" y="47464"/>
                    <a:pt x="19067" y="47464"/>
                  </a:cubicBezTo>
                  <a:cubicBezTo>
                    <a:pt x="19299" y="47464"/>
                    <a:pt x="19531" y="47497"/>
                    <a:pt x="19772" y="47589"/>
                  </a:cubicBezTo>
                  <a:cubicBezTo>
                    <a:pt x="19772" y="47451"/>
                    <a:pt x="19703" y="47451"/>
                    <a:pt x="19633" y="47417"/>
                  </a:cubicBezTo>
                  <a:cubicBezTo>
                    <a:pt x="19451" y="47376"/>
                    <a:pt x="19281" y="47359"/>
                    <a:pt x="19108" y="47359"/>
                  </a:cubicBezTo>
                  <a:cubicBezTo>
                    <a:pt x="18987" y="47359"/>
                    <a:pt x="18864" y="47368"/>
                    <a:pt x="18735" y="47382"/>
                  </a:cubicBezTo>
                  <a:cubicBezTo>
                    <a:pt x="18200" y="47445"/>
                    <a:pt x="17636" y="47594"/>
                    <a:pt x="17069" y="47594"/>
                  </a:cubicBezTo>
                  <a:cubicBezTo>
                    <a:pt x="17014" y="47594"/>
                    <a:pt x="16958" y="47593"/>
                    <a:pt x="16903" y="47589"/>
                  </a:cubicBezTo>
                  <a:cubicBezTo>
                    <a:pt x="16765" y="47589"/>
                    <a:pt x="16626" y="47555"/>
                    <a:pt x="16523" y="47417"/>
                  </a:cubicBezTo>
                  <a:cubicBezTo>
                    <a:pt x="16177" y="46967"/>
                    <a:pt x="15866" y="46483"/>
                    <a:pt x="15762" y="45896"/>
                  </a:cubicBezTo>
                  <a:cubicBezTo>
                    <a:pt x="15728" y="45792"/>
                    <a:pt x="15693" y="45688"/>
                    <a:pt x="15728" y="45585"/>
                  </a:cubicBezTo>
                  <a:cubicBezTo>
                    <a:pt x="16004" y="44824"/>
                    <a:pt x="16177" y="43995"/>
                    <a:pt x="16695" y="43303"/>
                  </a:cubicBezTo>
                  <a:cubicBezTo>
                    <a:pt x="17006" y="42889"/>
                    <a:pt x="17110" y="42370"/>
                    <a:pt x="17352" y="41921"/>
                  </a:cubicBezTo>
                  <a:cubicBezTo>
                    <a:pt x="17490" y="41679"/>
                    <a:pt x="17594" y="41402"/>
                    <a:pt x="17732" y="41126"/>
                  </a:cubicBezTo>
                  <a:cubicBezTo>
                    <a:pt x="17771" y="41048"/>
                    <a:pt x="17810" y="41003"/>
                    <a:pt x="17861" y="41003"/>
                  </a:cubicBezTo>
                  <a:close/>
                  <a:moveTo>
                    <a:pt x="42594" y="0"/>
                  </a:moveTo>
                  <a:cubicBezTo>
                    <a:pt x="42360" y="0"/>
                    <a:pt x="42118" y="57"/>
                    <a:pt x="41893" y="132"/>
                  </a:cubicBezTo>
                  <a:cubicBezTo>
                    <a:pt x="41617" y="201"/>
                    <a:pt x="41340" y="443"/>
                    <a:pt x="41168" y="719"/>
                  </a:cubicBezTo>
                  <a:cubicBezTo>
                    <a:pt x="40856" y="1099"/>
                    <a:pt x="40545" y="1445"/>
                    <a:pt x="40303" y="1860"/>
                  </a:cubicBezTo>
                  <a:cubicBezTo>
                    <a:pt x="39854" y="2551"/>
                    <a:pt x="39474" y="3242"/>
                    <a:pt x="39508" y="4107"/>
                  </a:cubicBezTo>
                  <a:cubicBezTo>
                    <a:pt x="39508" y="4176"/>
                    <a:pt x="39474" y="4245"/>
                    <a:pt x="39439" y="4314"/>
                  </a:cubicBezTo>
                  <a:cubicBezTo>
                    <a:pt x="39266" y="4729"/>
                    <a:pt x="39370" y="5178"/>
                    <a:pt x="39405" y="5593"/>
                  </a:cubicBezTo>
                  <a:cubicBezTo>
                    <a:pt x="39474" y="6111"/>
                    <a:pt x="39647" y="6630"/>
                    <a:pt x="39819" y="7148"/>
                  </a:cubicBezTo>
                  <a:cubicBezTo>
                    <a:pt x="39889" y="7494"/>
                    <a:pt x="40061" y="7840"/>
                    <a:pt x="40303" y="8082"/>
                  </a:cubicBezTo>
                  <a:cubicBezTo>
                    <a:pt x="40407" y="8220"/>
                    <a:pt x="40476" y="8358"/>
                    <a:pt x="40511" y="8496"/>
                  </a:cubicBezTo>
                  <a:cubicBezTo>
                    <a:pt x="40545" y="8738"/>
                    <a:pt x="40545" y="8946"/>
                    <a:pt x="40545" y="9188"/>
                  </a:cubicBezTo>
                  <a:cubicBezTo>
                    <a:pt x="40545" y="9568"/>
                    <a:pt x="40373" y="9914"/>
                    <a:pt x="40234" y="10259"/>
                  </a:cubicBezTo>
                  <a:cubicBezTo>
                    <a:pt x="39889" y="11020"/>
                    <a:pt x="39612" y="11815"/>
                    <a:pt x="39094" y="12471"/>
                  </a:cubicBezTo>
                  <a:cubicBezTo>
                    <a:pt x="39059" y="12506"/>
                    <a:pt x="39024" y="12575"/>
                    <a:pt x="39094" y="12610"/>
                  </a:cubicBezTo>
                  <a:cubicBezTo>
                    <a:pt x="39117" y="12633"/>
                    <a:pt x="39140" y="12640"/>
                    <a:pt x="39163" y="12640"/>
                  </a:cubicBezTo>
                  <a:cubicBezTo>
                    <a:pt x="39209" y="12640"/>
                    <a:pt x="39255" y="12610"/>
                    <a:pt x="39301" y="12610"/>
                  </a:cubicBezTo>
                  <a:lnTo>
                    <a:pt x="39336" y="12610"/>
                  </a:lnTo>
                  <a:lnTo>
                    <a:pt x="39301" y="12644"/>
                  </a:lnTo>
                  <a:cubicBezTo>
                    <a:pt x="39259" y="12856"/>
                    <a:pt x="39242" y="12938"/>
                    <a:pt x="39172" y="12938"/>
                  </a:cubicBezTo>
                  <a:cubicBezTo>
                    <a:pt x="39128" y="12938"/>
                    <a:pt x="39062" y="12905"/>
                    <a:pt x="38955" y="12852"/>
                  </a:cubicBezTo>
                  <a:cubicBezTo>
                    <a:pt x="38059" y="12387"/>
                    <a:pt x="37162" y="11985"/>
                    <a:pt x="36142" y="11985"/>
                  </a:cubicBezTo>
                  <a:cubicBezTo>
                    <a:pt x="36101" y="11985"/>
                    <a:pt x="36059" y="11986"/>
                    <a:pt x="36017" y="11987"/>
                  </a:cubicBezTo>
                  <a:cubicBezTo>
                    <a:pt x="35810" y="11987"/>
                    <a:pt x="35578" y="11950"/>
                    <a:pt x="35350" y="11950"/>
                  </a:cubicBezTo>
                  <a:cubicBezTo>
                    <a:pt x="35199" y="11950"/>
                    <a:pt x="35049" y="11967"/>
                    <a:pt x="34911" y="12022"/>
                  </a:cubicBezTo>
                  <a:cubicBezTo>
                    <a:pt x="34600" y="12160"/>
                    <a:pt x="34254" y="12126"/>
                    <a:pt x="33943" y="12195"/>
                  </a:cubicBezTo>
                  <a:cubicBezTo>
                    <a:pt x="33922" y="12198"/>
                    <a:pt x="33901" y="12200"/>
                    <a:pt x="33881" y="12200"/>
                  </a:cubicBezTo>
                  <a:cubicBezTo>
                    <a:pt x="33716" y="12200"/>
                    <a:pt x="33643" y="12077"/>
                    <a:pt x="33736" y="11953"/>
                  </a:cubicBezTo>
                  <a:cubicBezTo>
                    <a:pt x="33909" y="11642"/>
                    <a:pt x="34047" y="11331"/>
                    <a:pt x="34289" y="11089"/>
                  </a:cubicBezTo>
                  <a:cubicBezTo>
                    <a:pt x="34496" y="10881"/>
                    <a:pt x="34635" y="10605"/>
                    <a:pt x="34738" y="10328"/>
                  </a:cubicBezTo>
                  <a:cubicBezTo>
                    <a:pt x="34877" y="10017"/>
                    <a:pt x="34946" y="9741"/>
                    <a:pt x="35015" y="9430"/>
                  </a:cubicBezTo>
                  <a:cubicBezTo>
                    <a:pt x="35222" y="8669"/>
                    <a:pt x="35533" y="7978"/>
                    <a:pt x="35568" y="7183"/>
                  </a:cubicBezTo>
                  <a:cubicBezTo>
                    <a:pt x="35603" y="6422"/>
                    <a:pt x="35637" y="5662"/>
                    <a:pt x="35464" y="4936"/>
                  </a:cubicBezTo>
                  <a:cubicBezTo>
                    <a:pt x="35291" y="4176"/>
                    <a:pt x="35257" y="3381"/>
                    <a:pt x="35326" y="2586"/>
                  </a:cubicBezTo>
                  <a:cubicBezTo>
                    <a:pt x="35361" y="2136"/>
                    <a:pt x="35430" y="1722"/>
                    <a:pt x="35395" y="1272"/>
                  </a:cubicBezTo>
                  <a:cubicBezTo>
                    <a:pt x="35395" y="823"/>
                    <a:pt x="35153" y="546"/>
                    <a:pt x="34808" y="339"/>
                  </a:cubicBezTo>
                  <a:cubicBezTo>
                    <a:pt x="34697" y="284"/>
                    <a:pt x="34575" y="256"/>
                    <a:pt x="34454" y="256"/>
                  </a:cubicBezTo>
                  <a:cubicBezTo>
                    <a:pt x="34271" y="256"/>
                    <a:pt x="34089" y="318"/>
                    <a:pt x="33943" y="443"/>
                  </a:cubicBezTo>
                  <a:cubicBezTo>
                    <a:pt x="33805" y="546"/>
                    <a:pt x="33667" y="650"/>
                    <a:pt x="33529" y="754"/>
                  </a:cubicBezTo>
                  <a:cubicBezTo>
                    <a:pt x="33010" y="1099"/>
                    <a:pt x="32492" y="1410"/>
                    <a:pt x="32042" y="1825"/>
                  </a:cubicBezTo>
                  <a:cubicBezTo>
                    <a:pt x="31766" y="2067"/>
                    <a:pt x="31628" y="2378"/>
                    <a:pt x="31420" y="2620"/>
                  </a:cubicBezTo>
                  <a:cubicBezTo>
                    <a:pt x="30902" y="3242"/>
                    <a:pt x="30487" y="3934"/>
                    <a:pt x="30003" y="4590"/>
                  </a:cubicBezTo>
                  <a:cubicBezTo>
                    <a:pt x="29623" y="5074"/>
                    <a:pt x="29346" y="5627"/>
                    <a:pt x="29104" y="6180"/>
                  </a:cubicBezTo>
                  <a:cubicBezTo>
                    <a:pt x="28828" y="6768"/>
                    <a:pt x="28586" y="7390"/>
                    <a:pt x="28413" y="7978"/>
                  </a:cubicBezTo>
                  <a:cubicBezTo>
                    <a:pt x="28136" y="8946"/>
                    <a:pt x="28067" y="9948"/>
                    <a:pt x="27895" y="10950"/>
                  </a:cubicBezTo>
                  <a:cubicBezTo>
                    <a:pt x="27756" y="11469"/>
                    <a:pt x="27825" y="12022"/>
                    <a:pt x="27825" y="12575"/>
                  </a:cubicBezTo>
                  <a:cubicBezTo>
                    <a:pt x="27825" y="12713"/>
                    <a:pt x="27860" y="12852"/>
                    <a:pt x="27722" y="12921"/>
                  </a:cubicBezTo>
                  <a:cubicBezTo>
                    <a:pt x="27583" y="13024"/>
                    <a:pt x="27445" y="13163"/>
                    <a:pt x="27272" y="13197"/>
                  </a:cubicBezTo>
                  <a:cubicBezTo>
                    <a:pt x="27248" y="13340"/>
                    <a:pt x="27291" y="13418"/>
                    <a:pt x="27387" y="13418"/>
                  </a:cubicBezTo>
                  <a:cubicBezTo>
                    <a:pt x="27430" y="13418"/>
                    <a:pt x="27485" y="13402"/>
                    <a:pt x="27549" y="13370"/>
                  </a:cubicBezTo>
                  <a:cubicBezTo>
                    <a:pt x="27653" y="13301"/>
                    <a:pt x="27756" y="13232"/>
                    <a:pt x="27895" y="13163"/>
                  </a:cubicBezTo>
                  <a:cubicBezTo>
                    <a:pt x="27985" y="13122"/>
                    <a:pt x="28073" y="13103"/>
                    <a:pt x="28156" y="13103"/>
                  </a:cubicBezTo>
                  <a:cubicBezTo>
                    <a:pt x="28358" y="13103"/>
                    <a:pt x="28533" y="13219"/>
                    <a:pt x="28655" y="13439"/>
                  </a:cubicBezTo>
                  <a:cubicBezTo>
                    <a:pt x="28724" y="13508"/>
                    <a:pt x="28793" y="13543"/>
                    <a:pt x="28897" y="13577"/>
                  </a:cubicBezTo>
                  <a:cubicBezTo>
                    <a:pt x="29381" y="13681"/>
                    <a:pt x="29692" y="14753"/>
                    <a:pt x="29415" y="15202"/>
                  </a:cubicBezTo>
                  <a:cubicBezTo>
                    <a:pt x="29312" y="15340"/>
                    <a:pt x="29208" y="15444"/>
                    <a:pt x="29070" y="15478"/>
                  </a:cubicBezTo>
                  <a:cubicBezTo>
                    <a:pt x="28992" y="15512"/>
                    <a:pt x="28935" y="15531"/>
                    <a:pt x="28892" y="15531"/>
                  </a:cubicBezTo>
                  <a:cubicBezTo>
                    <a:pt x="28802" y="15531"/>
                    <a:pt x="28771" y="15447"/>
                    <a:pt x="28724" y="15237"/>
                  </a:cubicBezTo>
                  <a:cubicBezTo>
                    <a:pt x="28551" y="15340"/>
                    <a:pt x="28482" y="15444"/>
                    <a:pt x="28482" y="15617"/>
                  </a:cubicBezTo>
                  <a:cubicBezTo>
                    <a:pt x="28454" y="15702"/>
                    <a:pt x="28425" y="15764"/>
                    <a:pt x="28358" y="15764"/>
                  </a:cubicBezTo>
                  <a:cubicBezTo>
                    <a:pt x="28344" y="15764"/>
                    <a:pt x="28328" y="15761"/>
                    <a:pt x="28309" y="15755"/>
                  </a:cubicBezTo>
                  <a:cubicBezTo>
                    <a:pt x="28206" y="15720"/>
                    <a:pt x="28240" y="15617"/>
                    <a:pt x="28275" y="15548"/>
                  </a:cubicBezTo>
                  <a:cubicBezTo>
                    <a:pt x="28378" y="15375"/>
                    <a:pt x="28482" y="15167"/>
                    <a:pt x="28551" y="14960"/>
                  </a:cubicBezTo>
                  <a:cubicBezTo>
                    <a:pt x="28518" y="14927"/>
                    <a:pt x="28492" y="14915"/>
                    <a:pt x="28471" y="14915"/>
                  </a:cubicBezTo>
                  <a:cubicBezTo>
                    <a:pt x="28426" y="14915"/>
                    <a:pt x="28402" y="14971"/>
                    <a:pt x="28378" y="14995"/>
                  </a:cubicBezTo>
                  <a:cubicBezTo>
                    <a:pt x="28344" y="14995"/>
                    <a:pt x="28309" y="15029"/>
                    <a:pt x="28275" y="15029"/>
                  </a:cubicBezTo>
                  <a:cubicBezTo>
                    <a:pt x="28206" y="15029"/>
                    <a:pt x="28206" y="14960"/>
                    <a:pt x="28206" y="14891"/>
                  </a:cubicBezTo>
                  <a:cubicBezTo>
                    <a:pt x="28240" y="14718"/>
                    <a:pt x="28309" y="14580"/>
                    <a:pt x="28275" y="14338"/>
                  </a:cubicBezTo>
                  <a:lnTo>
                    <a:pt x="28275" y="14338"/>
                  </a:lnTo>
                  <a:cubicBezTo>
                    <a:pt x="28102" y="14580"/>
                    <a:pt x="28171" y="14822"/>
                    <a:pt x="28102" y="15029"/>
                  </a:cubicBezTo>
                  <a:cubicBezTo>
                    <a:pt x="28067" y="15237"/>
                    <a:pt x="27998" y="15444"/>
                    <a:pt x="27964" y="15686"/>
                  </a:cubicBezTo>
                  <a:cubicBezTo>
                    <a:pt x="27722" y="15444"/>
                    <a:pt x="27722" y="15237"/>
                    <a:pt x="27964" y="14269"/>
                  </a:cubicBezTo>
                  <a:lnTo>
                    <a:pt x="27964" y="14269"/>
                  </a:lnTo>
                  <a:cubicBezTo>
                    <a:pt x="27687" y="14580"/>
                    <a:pt x="27583" y="14856"/>
                    <a:pt x="27583" y="15237"/>
                  </a:cubicBezTo>
                  <a:cubicBezTo>
                    <a:pt x="27583" y="15375"/>
                    <a:pt x="27687" y="15548"/>
                    <a:pt x="27514" y="15617"/>
                  </a:cubicBezTo>
                  <a:cubicBezTo>
                    <a:pt x="27487" y="15628"/>
                    <a:pt x="27462" y="15632"/>
                    <a:pt x="27438" y="15632"/>
                  </a:cubicBezTo>
                  <a:cubicBezTo>
                    <a:pt x="27309" y="15632"/>
                    <a:pt x="27221" y="15491"/>
                    <a:pt x="27134" y="15375"/>
                  </a:cubicBezTo>
                  <a:cubicBezTo>
                    <a:pt x="26927" y="14960"/>
                    <a:pt x="26754" y="14580"/>
                    <a:pt x="26685" y="14130"/>
                  </a:cubicBezTo>
                  <a:cubicBezTo>
                    <a:pt x="26650" y="13854"/>
                    <a:pt x="26788" y="13577"/>
                    <a:pt x="26996" y="13370"/>
                  </a:cubicBezTo>
                  <a:cubicBezTo>
                    <a:pt x="27065" y="13301"/>
                    <a:pt x="27169" y="13232"/>
                    <a:pt x="27238" y="13163"/>
                  </a:cubicBezTo>
                  <a:cubicBezTo>
                    <a:pt x="26996" y="12886"/>
                    <a:pt x="26892" y="12540"/>
                    <a:pt x="26719" y="12229"/>
                  </a:cubicBezTo>
                  <a:cubicBezTo>
                    <a:pt x="26685" y="12091"/>
                    <a:pt x="26616" y="11953"/>
                    <a:pt x="26512" y="11849"/>
                  </a:cubicBezTo>
                  <a:cubicBezTo>
                    <a:pt x="26443" y="11745"/>
                    <a:pt x="26512" y="11538"/>
                    <a:pt x="26305" y="11469"/>
                  </a:cubicBezTo>
                  <a:lnTo>
                    <a:pt x="26305" y="11469"/>
                  </a:lnTo>
                  <a:cubicBezTo>
                    <a:pt x="26270" y="11676"/>
                    <a:pt x="26374" y="11815"/>
                    <a:pt x="26443" y="11953"/>
                  </a:cubicBezTo>
                  <a:cubicBezTo>
                    <a:pt x="26581" y="12229"/>
                    <a:pt x="26719" y="12540"/>
                    <a:pt x="26858" y="12817"/>
                  </a:cubicBezTo>
                  <a:cubicBezTo>
                    <a:pt x="26927" y="12990"/>
                    <a:pt x="26961" y="13128"/>
                    <a:pt x="26788" y="13232"/>
                  </a:cubicBezTo>
                  <a:cubicBezTo>
                    <a:pt x="26754" y="13266"/>
                    <a:pt x="26719" y="13335"/>
                    <a:pt x="26685" y="13405"/>
                  </a:cubicBezTo>
                  <a:cubicBezTo>
                    <a:pt x="26595" y="13530"/>
                    <a:pt x="26543" y="13591"/>
                    <a:pt x="26484" y="13591"/>
                  </a:cubicBezTo>
                  <a:cubicBezTo>
                    <a:pt x="26429" y="13591"/>
                    <a:pt x="26370" y="13539"/>
                    <a:pt x="26270" y="13439"/>
                  </a:cubicBezTo>
                  <a:cubicBezTo>
                    <a:pt x="25855" y="13024"/>
                    <a:pt x="25440" y="12610"/>
                    <a:pt x="25060" y="12195"/>
                  </a:cubicBezTo>
                  <a:cubicBezTo>
                    <a:pt x="24576" y="11642"/>
                    <a:pt x="24127" y="11089"/>
                    <a:pt x="23678" y="10536"/>
                  </a:cubicBezTo>
                  <a:cubicBezTo>
                    <a:pt x="23125" y="9879"/>
                    <a:pt x="22744" y="9084"/>
                    <a:pt x="22226" y="8393"/>
                  </a:cubicBezTo>
                  <a:cubicBezTo>
                    <a:pt x="22191" y="8324"/>
                    <a:pt x="22191" y="8220"/>
                    <a:pt x="22157" y="8151"/>
                  </a:cubicBezTo>
                  <a:cubicBezTo>
                    <a:pt x="22018" y="7805"/>
                    <a:pt x="21984" y="7390"/>
                    <a:pt x="21776" y="7045"/>
                  </a:cubicBezTo>
                  <a:cubicBezTo>
                    <a:pt x="21535" y="6699"/>
                    <a:pt x="21362" y="6284"/>
                    <a:pt x="21327" y="5835"/>
                  </a:cubicBezTo>
                  <a:cubicBezTo>
                    <a:pt x="21293" y="5731"/>
                    <a:pt x="21258" y="5593"/>
                    <a:pt x="21189" y="5524"/>
                  </a:cubicBezTo>
                  <a:lnTo>
                    <a:pt x="21189" y="5524"/>
                  </a:lnTo>
                  <a:cubicBezTo>
                    <a:pt x="21154" y="6042"/>
                    <a:pt x="21362" y="6457"/>
                    <a:pt x="21535" y="6906"/>
                  </a:cubicBezTo>
                  <a:cubicBezTo>
                    <a:pt x="21673" y="7183"/>
                    <a:pt x="21811" y="7459"/>
                    <a:pt x="21846" y="7770"/>
                  </a:cubicBezTo>
                  <a:cubicBezTo>
                    <a:pt x="21880" y="8082"/>
                    <a:pt x="22018" y="8358"/>
                    <a:pt x="22191" y="8600"/>
                  </a:cubicBezTo>
                  <a:cubicBezTo>
                    <a:pt x="22468" y="8946"/>
                    <a:pt x="22641" y="9360"/>
                    <a:pt x="22813" y="9775"/>
                  </a:cubicBezTo>
                  <a:cubicBezTo>
                    <a:pt x="22883" y="9983"/>
                    <a:pt x="22986" y="10155"/>
                    <a:pt x="23125" y="10328"/>
                  </a:cubicBezTo>
                  <a:cubicBezTo>
                    <a:pt x="23263" y="10467"/>
                    <a:pt x="23436" y="10639"/>
                    <a:pt x="23574" y="10812"/>
                  </a:cubicBezTo>
                  <a:cubicBezTo>
                    <a:pt x="23747" y="10985"/>
                    <a:pt x="23920" y="11123"/>
                    <a:pt x="23954" y="11400"/>
                  </a:cubicBezTo>
                  <a:cubicBezTo>
                    <a:pt x="23943" y="11402"/>
                    <a:pt x="23933" y="11404"/>
                    <a:pt x="23924" y="11404"/>
                  </a:cubicBezTo>
                  <a:cubicBezTo>
                    <a:pt x="23827" y="11404"/>
                    <a:pt x="23783" y="11282"/>
                    <a:pt x="23675" y="11282"/>
                  </a:cubicBezTo>
                  <a:cubicBezTo>
                    <a:pt x="23656" y="11282"/>
                    <a:pt x="23633" y="11286"/>
                    <a:pt x="23608" y="11296"/>
                  </a:cubicBezTo>
                  <a:cubicBezTo>
                    <a:pt x="23781" y="11815"/>
                    <a:pt x="24161" y="12160"/>
                    <a:pt x="24300" y="12679"/>
                  </a:cubicBezTo>
                  <a:cubicBezTo>
                    <a:pt x="24023" y="12298"/>
                    <a:pt x="23747" y="11918"/>
                    <a:pt x="23436" y="11503"/>
                  </a:cubicBezTo>
                  <a:lnTo>
                    <a:pt x="23436" y="11503"/>
                  </a:lnTo>
                  <a:cubicBezTo>
                    <a:pt x="23505" y="11987"/>
                    <a:pt x="23920" y="12264"/>
                    <a:pt x="24058" y="12713"/>
                  </a:cubicBezTo>
                  <a:cubicBezTo>
                    <a:pt x="24035" y="12716"/>
                    <a:pt x="24013" y="12717"/>
                    <a:pt x="23992" y="12717"/>
                  </a:cubicBezTo>
                  <a:cubicBezTo>
                    <a:pt x="23731" y="12717"/>
                    <a:pt x="23638" y="12528"/>
                    <a:pt x="23574" y="12368"/>
                  </a:cubicBezTo>
                  <a:cubicBezTo>
                    <a:pt x="23332" y="11849"/>
                    <a:pt x="23021" y="11434"/>
                    <a:pt x="22641" y="11054"/>
                  </a:cubicBezTo>
                  <a:cubicBezTo>
                    <a:pt x="21949" y="10294"/>
                    <a:pt x="21535" y="9395"/>
                    <a:pt x="21258" y="8427"/>
                  </a:cubicBezTo>
                  <a:cubicBezTo>
                    <a:pt x="21120" y="7874"/>
                    <a:pt x="21085" y="7321"/>
                    <a:pt x="20912" y="6803"/>
                  </a:cubicBezTo>
                  <a:cubicBezTo>
                    <a:pt x="20670" y="6042"/>
                    <a:pt x="20636" y="5282"/>
                    <a:pt x="20567" y="4521"/>
                  </a:cubicBezTo>
                  <a:cubicBezTo>
                    <a:pt x="20498" y="3726"/>
                    <a:pt x="20532" y="2966"/>
                    <a:pt x="20567" y="2171"/>
                  </a:cubicBezTo>
                  <a:cubicBezTo>
                    <a:pt x="20567" y="1791"/>
                    <a:pt x="20601" y="1410"/>
                    <a:pt x="20740" y="1030"/>
                  </a:cubicBezTo>
                  <a:cubicBezTo>
                    <a:pt x="20856" y="758"/>
                    <a:pt x="20984" y="628"/>
                    <a:pt x="21135" y="628"/>
                  </a:cubicBezTo>
                  <a:cubicBezTo>
                    <a:pt x="21252" y="628"/>
                    <a:pt x="21383" y="706"/>
                    <a:pt x="21535" y="857"/>
                  </a:cubicBezTo>
                  <a:cubicBezTo>
                    <a:pt x="21673" y="996"/>
                    <a:pt x="21811" y="1169"/>
                    <a:pt x="21949" y="1307"/>
                  </a:cubicBezTo>
                  <a:cubicBezTo>
                    <a:pt x="22468" y="1860"/>
                    <a:pt x="23021" y="2344"/>
                    <a:pt x="23712" y="2620"/>
                  </a:cubicBezTo>
                  <a:cubicBezTo>
                    <a:pt x="23850" y="2689"/>
                    <a:pt x="23954" y="2793"/>
                    <a:pt x="24092" y="2862"/>
                  </a:cubicBezTo>
                  <a:cubicBezTo>
                    <a:pt x="24645" y="3312"/>
                    <a:pt x="25060" y="3899"/>
                    <a:pt x="25475" y="4452"/>
                  </a:cubicBezTo>
                  <a:cubicBezTo>
                    <a:pt x="25751" y="4798"/>
                    <a:pt x="25993" y="5144"/>
                    <a:pt x="26166" y="5524"/>
                  </a:cubicBezTo>
                  <a:cubicBezTo>
                    <a:pt x="26546" y="6180"/>
                    <a:pt x="26754" y="6906"/>
                    <a:pt x="26961" y="7632"/>
                  </a:cubicBezTo>
                  <a:cubicBezTo>
                    <a:pt x="27030" y="7909"/>
                    <a:pt x="27134" y="8185"/>
                    <a:pt x="27238" y="8462"/>
                  </a:cubicBezTo>
                  <a:cubicBezTo>
                    <a:pt x="27480" y="9049"/>
                    <a:pt x="27653" y="9637"/>
                    <a:pt x="27653" y="10294"/>
                  </a:cubicBezTo>
                  <a:cubicBezTo>
                    <a:pt x="27653" y="10397"/>
                    <a:pt x="27618" y="10501"/>
                    <a:pt x="27687" y="10639"/>
                  </a:cubicBezTo>
                  <a:cubicBezTo>
                    <a:pt x="27895" y="10017"/>
                    <a:pt x="27791" y="9430"/>
                    <a:pt x="27687" y="8877"/>
                  </a:cubicBezTo>
                  <a:cubicBezTo>
                    <a:pt x="27445" y="7943"/>
                    <a:pt x="27065" y="7079"/>
                    <a:pt x="26754" y="6180"/>
                  </a:cubicBezTo>
                  <a:cubicBezTo>
                    <a:pt x="26443" y="5178"/>
                    <a:pt x="25786" y="4383"/>
                    <a:pt x="25164" y="3554"/>
                  </a:cubicBezTo>
                  <a:cubicBezTo>
                    <a:pt x="24715" y="3000"/>
                    <a:pt x="24196" y="2551"/>
                    <a:pt x="23574" y="2205"/>
                  </a:cubicBezTo>
                  <a:cubicBezTo>
                    <a:pt x="23263" y="2067"/>
                    <a:pt x="22986" y="1894"/>
                    <a:pt x="22744" y="1652"/>
                  </a:cubicBezTo>
                  <a:cubicBezTo>
                    <a:pt x="22433" y="1376"/>
                    <a:pt x="22122" y="1065"/>
                    <a:pt x="21811" y="788"/>
                  </a:cubicBezTo>
                  <a:cubicBezTo>
                    <a:pt x="21638" y="615"/>
                    <a:pt x="21500" y="477"/>
                    <a:pt x="21327" y="339"/>
                  </a:cubicBezTo>
                  <a:cubicBezTo>
                    <a:pt x="21293" y="304"/>
                    <a:pt x="21223" y="270"/>
                    <a:pt x="21154" y="270"/>
                  </a:cubicBezTo>
                  <a:cubicBezTo>
                    <a:pt x="20947" y="270"/>
                    <a:pt x="20498" y="615"/>
                    <a:pt x="20428" y="857"/>
                  </a:cubicBezTo>
                  <a:cubicBezTo>
                    <a:pt x="20325" y="1169"/>
                    <a:pt x="20290" y="1514"/>
                    <a:pt x="20256" y="1860"/>
                  </a:cubicBezTo>
                  <a:cubicBezTo>
                    <a:pt x="20186" y="2759"/>
                    <a:pt x="20186" y="3623"/>
                    <a:pt x="20290" y="4521"/>
                  </a:cubicBezTo>
                  <a:cubicBezTo>
                    <a:pt x="20325" y="4902"/>
                    <a:pt x="20325" y="5316"/>
                    <a:pt x="20394" y="5731"/>
                  </a:cubicBezTo>
                  <a:cubicBezTo>
                    <a:pt x="20463" y="6284"/>
                    <a:pt x="20601" y="6803"/>
                    <a:pt x="20740" y="7321"/>
                  </a:cubicBezTo>
                  <a:cubicBezTo>
                    <a:pt x="20878" y="7978"/>
                    <a:pt x="20981" y="8635"/>
                    <a:pt x="21258" y="9257"/>
                  </a:cubicBezTo>
                  <a:cubicBezTo>
                    <a:pt x="21396" y="9568"/>
                    <a:pt x="21465" y="9879"/>
                    <a:pt x="21604" y="10155"/>
                  </a:cubicBezTo>
                  <a:cubicBezTo>
                    <a:pt x="21984" y="10778"/>
                    <a:pt x="22502" y="11296"/>
                    <a:pt x="22952" y="11884"/>
                  </a:cubicBezTo>
                  <a:cubicBezTo>
                    <a:pt x="23090" y="12057"/>
                    <a:pt x="23228" y="12195"/>
                    <a:pt x="23263" y="12471"/>
                  </a:cubicBezTo>
                  <a:cubicBezTo>
                    <a:pt x="22986" y="12437"/>
                    <a:pt x="22744" y="12333"/>
                    <a:pt x="22537" y="12229"/>
                  </a:cubicBezTo>
                  <a:cubicBezTo>
                    <a:pt x="21610" y="11859"/>
                    <a:pt x="20671" y="11684"/>
                    <a:pt x="19720" y="11684"/>
                  </a:cubicBezTo>
                  <a:cubicBezTo>
                    <a:pt x="19075" y="11684"/>
                    <a:pt x="18424" y="11765"/>
                    <a:pt x="17767" y="11918"/>
                  </a:cubicBezTo>
                  <a:cubicBezTo>
                    <a:pt x="17248" y="12057"/>
                    <a:pt x="16730" y="12264"/>
                    <a:pt x="16177" y="12368"/>
                  </a:cubicBezTo>
                  <a:cubicBezTo>
                    <a:pt x="15382" y="12540"/>
                    <a:pt x="14587" y="12748"/>
                    <a:pt x="13792" y="13024"/>
                  </a:cubicBezTo>
                  <a:cubicBezTo>
                    <a:pt x="13412" y="13163"/>
                    <a:pt x="13204" y="13405"/>
                    <a:pt x="13031" y="13750"/>
                  </a:cubicBezTo>
                  <a:cubicBezTo>
                    <a:pt x="12997" y="13854"/>
                    <a:pt x="12893" y="13958"/>
                    <a:pt x="12928" y="14096"/>
                  </a:cubicBezTo>
                  <a:cubicBezTo>
                    <a:pt x="12997" y="14338"/>
                    <a:pt x="13031" y="14580"/>
                    <a:pt x="13170" y="14787"/>
                  </a:cubicBezTo>
                  <a:cubicBezTo>
                    <a:pt x="13481" y="15237"/>
                    <a:pt x="13757" y="15755"/>
                    <a:pt x="14241" y="16066"/>
                  </a:cubicBezTo>
                  <a:cubicBezTo>
                    <a:pt x="14483" y="16239"/>
                    <a:pt x="14587" y="16481"/>
                    <a:pt x="14552" y="16792"/>
                  </a:cubicBezTo>
                  <a:cubicBezTo>
                    <a:pt x="14518" y="17172"/>
                    <a:pt x="14552" y="17587"/>
                    <a:pt x="14345" y="17967"/>
                  </a:cubicBezTo>
                  <a:cubicBezTo>
                    <a:pt x="14241" y="18071"/>
                    <a:pt x="14172" y="18244"/>
                    <a:pt x="14310" y="18451"/>
                  </a:cubicBezTo>
                  <a:cubicBezTo>
                    <a:pt x="14414" y="18244"/>
                    <a:pt x="14552" y="18105"/>
                    <a:pt x="14760" y="17967"/>
                  </a:cubicBezTo>
                  <a:lnTo>
                    <a:pt x="14760" y="17967"/>
                  </a:lnTo>
                  <a:cubicBezTo>
                    <a:pt x="14725" y="18209"/>
                    <a:pt x="14725" y="18417"/>
                    <a:pt x="14656" y="18589"/>
                  </a:cubicBezTo>
                  <a:cubicBezTo>
                    <a:pt x="14587" y="18762"/>
                    <a:pt x="14449" y="18935"/>
                    <a:pt x="14345" y="19108"/>
                  </a:cubicBezTo>
                  <a:cubicBezTo>
                    <a:pt x="14656" y="19073"/>
                    <a:pt x="14621" y="18658"/>
                    <a:pt x="14898" y="18624"/>
                  </a:cubicBezTo>
                  <a:cubicBezTo>
                    <a:pt x="15002" y="18797"/>
                    <a:pt x="15002" y="18970"/>
                    <a:pt x="14933" y="19108"/>
                  </a:cubicBezTo>
                  <a:cubicBezTo>
                    <a:pt x="14725" y="19523"/>
                    <a:pt x="14760" y="19937"/>
                    <a:pt x="14829" y="20421"/>
                  </a:cubicBezTo>
                  <a:cubicBezTo>
                    <a:pt x="14967" y="21285"/>
                    <a:pt x="15175" y="22115"/>
                    <a:pt x="15451" y="22910"/>
                  </a:cubicBezTo>
                  <a:cubicBezTo>
                    <a:pt x="15866" y="24016"/>
                    <a:pt x="16384" y="25088"/>
                    <a:pt x="16315" y="26366"/>
                  </a:cubicBezTo>
                  <a:cubicBezTo>
                    <a:pt x="16453" y="26055"/>
                    <a:pt x="16419" y="25779"/>
                    <a:pt x="16419" y="25537"/>
                  </a:cubicBezTo>
                  <a:cubicBezTo>
                    <a:pt x="16419" y="25260"/>
                    <a:pt x="16281" y="25018"/>
                    <a:pt x="16246" y="24742"/>
                  </a:cubicBezTo>
                  <a:cubicBezTo>
                    <a:pt x="16142" y="24258"/>
                    <a:pt x="15970" y="23809"/>
                    <a:pt x="15831" y="23325"/>
                  </a:cubicBezTo>
                  <a:cubicBezTo>
                    <a:pt x="15589" y="22599"/>
                    <a:pt x="15347" y="21873"/>
                    <a:pt x="15244" y="21078"/>
                  </a:cubicBezTo>
                  <a:cubicBezTo>
                    <a:pt x="15209" y="20836"/>
                    <a:pt x="15140" y="20594"/>
                    <a:pt x="15071" y="20352"/>
                  </a:cubicBezTo>
                  <a:cubicBezTo>
                    <a:pt x="14967" y="19972"/>
                    <a:pt x="14967" y="19626"/>
                    <a:pt x="15140" y="19281"/>
                  </a:cubicBezTo>
                  <a:cubicBezTo>
                    <a:pt x="15209" y="19177"/>
                    <a:pt x="15278" y="19073"/>
                    <a:pt x="15244" y="18935"/>
                  </a:cubicBezTo>
                  <a:cubicBezTo>
                    <a:pt x="15175" y="18555"/>
                    <a:pt x="15244" y="18209"/>
                    <a:pt x="15313" y="17863"/>
                  </a:cubicBezTo>
                  <a:cubicBezTo>
                    <a:pt x="15347" y="17760"/>
                    <a:pt x="15382" y="17656"/>
                    <a:pt x="15244" y="17587"/>
                  </a:cubicBezTo>
                  <a:cubicBezTo>
                    <a:pt x="15036" y="17483"/>
                    <a:pt x="15209" y="17310"/>
                    <a:pt x="15278" y="17172"/>
                  </a:cubicBezTo>
                  <a:cubicBezTo>
                    <a:pt x="15306" y="17135"/>
                    <a:pt x="15332" y="17120"/>
                    <a:pt x="15356" y="17120"/>
                  </a:cubicBezTo>
                  <a:cubicBezTo>
                    <a:pt x="15419" y="17120"/>
                    <a:pt x="15470" y="17225"/>
                    <a:pt x="15520" y="17276"/>
                  </a:cubicBezTo>
                  <a:cubicBezTo>
                    <a:pt x="15831" y="17552"/>
                    <a:pt x="16108" y="17863"/>
                    <a:pt x="16453" y="18105"/>
                  </a:cubicBezTo>
                  <a:cubicBezTo>
                    <a:pt x="17283" y="18797"/>
                    <a:pt x="18251" y="19177"/>
                    <a:pt x="19322" y="19384"/>
                  </a:cubicBezTo>
                  <a:cubicBezTo>
                    <a:pt x="19639" y="19452"/>
                    <a:pt x="19956" y="19520"/>
                    <a:pt x="20273" y="19520"/>
                  </a:cubicBezTo>
                  <a:cubicBezTo>
                    <a:pt x="20440" y="19520"/>
                    <a:pt x="20607" y="19501"/>
                    <a:pt x="20774" y="19453"/>
                  </a:cubicBezTo>
                  <a:cubicBezTo>
                    <a:pt x="20862" y="19424"/>
                    <a:pt x="20949" y="19414"/>
                    <a:pt x="21034" y="19414"/>
                  </a:cubicBezTo>
                  <a:cubicBezTo>
                    <a:pt x="21151" y="19414"/>
                    <a:pt x="21262" y="19434"/>
                    <a:pt x="21362" y="19453"/>
                  </a:cubicBezTo>
                  <a:cubicBezTo>
                    <a:pt x="21396" y="19488"/>
                    <a:pt x="21396" y="19523"/>
                    <a:pt x="21396" y="19557"/>
                  </a:cubicBezTo>
                  <a:cubicBezTo>
                    <a:pt x="21085" y="20179"/>
                    <a:pt x="20878" y="20836"/>
                    <a:pt x="20705" y="21493"/>
                  </a:cubicBezTo>
                  <a:cubicBezTo>
                    <a:pt x="20394" y="22495"/>
                    <a:pt x="20152" y="23532"/>
                    <a:pt x="20048" y="24569"/>
                  </a:cubicBezTo>
                  <a:cubicBezTo>
                    <a:pt x="19979" y="25191"/>
                    <a:pt x="20083" y="25848"/>
                    <a:pt x="20394" y="26436"/>
                  </a:cubicBezTo>
                  <a:cubicBezTo>
                    <a:pt x="20670" y="26989"/>
                    <a:pt x="21120" y="27196"/>
                    <a:pt x="21707" y="27196"/>
                  </a:cubicBezTo>
                  <a:cubicBezTo>
                    <a:pt x="22018" y="27161"/>
                    <a:pt x="22260" y="27092"/>
                    <a:pt x="22537" y="26920"/>
                  </a:cubicBezTo>
                  <a:cubicBezTo>
                    <a:pt x="22917" y="26712"/>
                    <a:pt x="23332" y="26470"/>
                    <a:pt x="23678" y="26159"/>
                  </a:cubicBezTo>
                  <a:cubicBezTo>
                    <a:pt x="23850" y="25986"/>
                    <a:pt x="24058" y="25813"/>
                    <a:pt x="24265" y="25675"/>
                  </a:cubicBezTo>
                  <a:lnTo>
                    <a:pt x="24265" y="25675"/>
                  </a:lnTo>
                  <a:cubicBezTo>
                    <a:pt x="24300" y="25744"/>
                    <a:pt x="24265" y="25813"/>
                    <a:pt x="24231" y="25848"/>
                  </a:cubicBezTo>
                  <a:cubicBezTo>
                    <a:pt x="23885" y="26401"/>
                    <a:pt x="23574" y="26989"/>
                    <a:pt x="23159" y="27542"/>
                  </a:cubicBezTo>
                  <a:cubicBezTo>
                    <a:pt x="22779" y="28060"/>
                    <a:pt x="22433" y="28613"/>
                    <a:pt x="21949" y="29063"/>
                  </a:cubicBezTo>
                  <a:cubicBezTo>
                    <a:pt x="21154" y="29788"/>
                    <a:pt x="20394" y="30514"/>
                    <a:pt x="19357" y="30860"/>
                  </a:cubicBezTo>
                  <a:cubicBezTo>
                    <a:pt x="19080" y="30964"/>
                    <a:pt x="18942" y="31171"/>
                    <a:pt x="18804" y="31413"/>
                  </a:cubicBezTo>
                  <a:cubicBezTo>
                    <a:pt x="18825" y="31434"/>
                    <a:pt x="18847" y="31443"/>
                    <a:pt x="18867" y="31443"/>
                  </a:cubicBezTo>
                  <a:cubicBezTo>
                    <a:pt x="18913" y="31443"/>
                    <a:pt x="18953" y="31402"/>
                    <a:pt x="18977" y="31378"/>
                  </a:cubicBezTo>
                  <a:cubicBezTo>
                    <a:pt x="19150" y="31275"/>
                    <a:pt x="19288" y="31102"/>
                    <a:pt x="19495" y="31033"/>
                  </a:cubicBezTo>
                  <a:cubicBezTo>
                    <a:pt x="20083" y="30825"/>
                    <a:pt x="20636" y="30376"/>
                    <a:pt x="21258" y="30238"/>
                  </a:cubicBezTo>
                  <a:cubicBezTo>
                    <a:pt x="21293" y="30238"/>
                    <a:pt x="21327" y="30238"/>
                    <a:pt x="21327" y="30169"/>
                  </a:cubicBezTo>
                  <a:cubicBezTo>
                    <a:pt x="21327" y="30161"/>
                    <a:pt x="21327" y="30159"/>
                    <a:pt x="21327" y="30159"/>
                  </a:cubicBezTo>
                  <a:cubicBezTo>
                    <a:pt x="21326" y="30159"/>
                    <a:pt x="21323" y="30179"/>
                    <a:pt x="21310" y="30179"/>
                  </a:cubicBezTo>
                  <a:cubicBezTo>
                    <a:pt x="21306" y="30179"/>
                    <a:pt x="21300" y="30176"/>
                    <a:pt x="21293" y="30169"/>
                  </a:cubicBezTo>
                  <a:cubicBezTo>
                    <a:pt x="21154" y="30134"/>
                    <a:pt x="21223" y="30065"/>
                    <a:pt x="21258" y="29961"/>
                  </a:cubicBezTo>
                  <a:cubicBezTo>
                    <a:pt x="21327" y="29892"/>
                    <a:pt x="21396" y="29823"/>
                    <a:pt x="21500" y="29754"/>
                  </a:cubicBezTo>
                  <a:cubicBezTo>
                    <a:pt x="21596" y="29633"/>
                    <a:pt x="21693" y="29479"/>
                    <a:pt x="21836" y="29479"/>
                  </a:cubicBezTo>
                  <a:cubicBezTo>
                    <a:pt x="21899" y="29479"/>
                    <a:pt x="21969" y="29508"/>
                    <a:pt x="22053" y="29581"/>
                  </a:cubicBezTo>
                  <a:cubicBezTo>
                    <a:pt x="22065" y="29593"/>
                    <a:pt x="22084" y="29596"/>
                    <a:pt x="22107" y="29596"/>
                  </a:cubicBezTo>
                  <a:cubicBezTo>
                    <a:pt x="22153" y="29596"/>
                    <a:pt x="22214" y="29581"/>
                    <a:pt x="22260" y="29581"/>
                  </a:cubicBezTo>
                  <a:cubicBezTo>
                    <a:pt x="22502" y="29512"/>
                    <a:pt x="22710" y="29512"/>
                    <a:pt x="22952" y="29477"/>
                  </a:cubicBezTo>
                  <a:cubicBezTo>
                    <a:pt x="23520" y="29430"/>
                    <a:pt x="24081" y="29390"/>
                    <a:pt x="24639" y="29390"/>
                  </a:cubicBezTo>
                  <a:cubicBezTo>
                    <a:pt x="25301" y="29390"/>
                    <a:pt x="25958" y="29447"/>
                    <a:pt x="26616" y="29616"/>
                  </a:cubicBezTo>
                  <a:cubicBezTo>
                    <a:pt x="26858" y="29650"/>
                    <a:pt x="27065" y="29685"/>
                    <a:pt x="27065" y="30030"/>
                  </a:cubicBezTo>
                  <a:cubicBezTo>
                    <a:pt x="27176" y="29919"/>
                    <a:pt x="27280" y="29874"/>
                    <a:pt x="27373" y="29874"/>
                  </a:cubicBezTo>
                  <a:cubicBezTo>
                    <a:pt x="27483" y="29874"/>
                    <a:pt x="27578" y="29937"/>
                    <a:pt x="27653" y="30030"/>
                  </a:cubicBezTo>
                  <a:cubicBezTo>
                    <a:pt x="27791" y="30134"/>
                    <a:pt x="27895" y="30134"/>
                    <a:pt x="28033" y="30134"/>
                  </a:cubicBezTo>
                  <a:cubicBezTo>
                    <a:pt x="28275" y="30169"/>
                    <a:pt x="28517" y="30272"/>
                    <a:pt x="28551" y="30653"/>
                  </a:cubicBezTo>
                  <a:cubicBezTo>
                    <a:pt x="28639" y="30521"/>
                    <a:pt x="28727" y="30473"/>
                    <a:pt x="28823" y="30473"/>
                  </a:cubicBezTo>
                  <a:cubicBezTo>
                    <a:pt x="28879" y="30473"/>
                    <a:pt x="28937" y="30489"/>
                    <a:pt x="29001" y="30514"/>
                  </a:cubicBezTo>
                  <a:cubicBezTo>
                    <a:pt x="29243" y="30653"/>
                    <a:pt x="29484" y="30722"/>
                    <a:pt x="29726" y="30860"/>
                  </a:cubicBezTo>
                  <a:cubicBezTo>
                    <a:pt x="30107" y="30998"/>
                    <a:pt x="30452" y="31206"/>
                    <a:pt x="30660" y="31586"/>
                  </a:cubicBezTo>
                  <a:cubicBezTo>
                    <a:pt x="30763" y="31759"/>
                    <a:pt x="30867" y="31931"/>
                    <a:pt x="30729" y="32139"/>
                  </a:cubicBezTo>
                  <a:cubicBezTo>
                    <a:pt x="30383" y="32692"/>
                    <a:pt x="29934" y="33072"/>
                    <a:pt x="29381" y="33383"/>
                  </a:cubicBezTo>
                  <a:cubicBezTo>
                    <a:pt x="28586" y="33867"/>
                    <a:pt x="27687" y="34040"/>
                    <a:pt x="26892" y="34420"/>
                  </a:cubicBezTo>
                  <a:cubicBezTo>
                    <a:pt x="26752" y="34504"/>
                    <a:pt x="26588" y="34612"/>
                    <a:pt x="26421" y="34612"/>
                  </a:cubicBezTo>
                  <a:cubicBezTo>
                    <a:pt x="26382" y="34612"/>
                    <a:pt x="26343" y="34606"/>
                    <a:pt x="26305" y="34593"/>
                  </a:cubicBezTo>
                  <a:lnTo>
                    <a:pt x="26270" y="34593"/>
                  </a:lnTo>
                  <a:lnTo>
                    <a:pt x="26305" y="34558"/>
                  </a:lnTo>
                  <a:cubicBezTo>
                    <a:pt x="26270" y="34524"/>
                    <a:pt x="26374" y="34489"/>
                    <a:pt x="26339" y="34420"/>
                  </a:cubicBezTo>
                  <a:lnTo>
                    <a:pt x="26339" y="34420"/>
                  </a:lnTo>
                  <a:cubicBezTo>
                    <a:pt x="25786" y="34512"/>
                    <a:pt x="25248" y="34605"/>
                    <a:pt x="24706" y="34605"/>
                  </a:cubicBezTo>
                  <a:cubicBezTo>
                    <a:pt x="24434" y="34605"/>
                    <a:pt x="24161" y="34581"/>
                    <a:pt x="23885" y="34524"/>
                  </a:cubicBezTo>
                  <a:lnTo>
                    <a:pt x="23747" y="34524"/>
                  </a:lnTo>
                  <a:cubicBezTo>
                    <a:pt x="23712" y="34524"/>
                    <a:pt x="23678" y="34524"/>
                    <a:pt x="23678" y="34593"/>
                  </a:cubicBezTo>
                  <a:cubicBezTo>
                    <a:pt x="23678" y="34628"/>
                    <a:pt x="23678" y="34628"/>
                    <a:pt x="23712" y="34662"/>
                  </a:cubicBezTo>
                  <a:cubicBezTo>
                    <a:pt x="23816" y="34766"/>
                    <a:pt x="23954" y="34800"/>
                    <a:pt x="24058" y="34800"/>
                  </a:cubicBezTo>
                  <a:cubicBezTo>
                    <a:pt x="24300" y="34835"/>
                    <a:pt x="24507" y="34835"/>
                    <a:pt x="24715" y="34835"/>
                  </a:cubicBezTo>
                  <a:cubicBezTo>
                    <a:pt x="24797" y="34835"/>
                    <a:pt x="24918" y="34798"/>
                    <a:pt x="25016" y="34798"/>
                  </a:cubicBezTo>
                  <a:cubicBezTo>
                    <a:pt x="25081" y="34798"/>
                    <a:pt x="25136" y="34814"/>
                    <a:pt x="25164" y="34870"/>
                  </a:cubicBezTo>
                  <a:cubicBezTo>
                    <a:pt x="25233" y="35077"/>
                    <a:pt x="24922" y="35042"/>
                    <a:pt x="24853" y="35215"/>
                  </a:cubicBezTo>
                  <a:cubicBezTo>
                    <a:pt x="25579" y="34973"/>
                    <a:pt x="26374" y="34904"/>
                    <a:pt x="27203" y="34593"/>
                  </a:cubicBezTo>
                  <a:lnTo>
                    <a:pt x="27203" y="34593"/>
                  </a:lnTo>
                  <a:cubicBezTo>
                    <a:pt x="26719" y="35837"/>
                    <a:pt x="26512" y="37047"/>
                    <a:pt x="26270" y="38222"/>
                  </a:cubicBezTo>
                  <a:cubicBezTo>
                    <a:pt x="26166" y="38222"/>
                    <a:pt x="26132" y="38188"/>
                    <a:pt x="26097" y="38153"/>
                  </a:cubicBezTo>
                  <a:cubicBezTo>
                    <a:pt x="25440" y="37254"/>
                    <a:pt x="24749" y="36425"/>
                    <a:pt x="24058" y="35630"/>
                  </a:cubicBezTo>
                  <a:cubicBezTo>
                    <a:pt x="23920" y="35457"/>
                    <a:pt x="23816" y="35250"/>
                    <a:pt x="23643" y="35181"/>
                  </a:cubicBezTo>
                  <a:cubicBezTo>
                    <a:pt x="23366" y="35111"/>
                    <a:pt x="23263" y="34939"/>
                    <a:pt x="23090" y="34766"/>
                  </a:cubicBezTo>
                  <a:cubicBezTo>
                    <a:pt x="22917" y="34628"/>
                    <a:pt x="22744" y="34455"/>
                    <a:pt x="22537" y="34351"/>
                  </a:cubicBezTo>
                  <a:cubicBezTo>
                    <a:pt x="21776" y="33867"/>
                    <a:pt x="20981" y="33521"/>
                    <a:pt x="20083" y="33280"/>
                  </a:cubicBezTo>
                  <a:cubicBezTo>
                    <a:pt x="19806" y="33210"/>
                    <a:pt x="19495" y="33107"/>
                    <a:pt x="19184" y="33038"/>
                  </a:cubicBezTo>
                  <a:cubicBezTo>
                    <a:pt x="18735" y="32934"/>
                    <a:pt x="18631" y="32796"/>
                    <a:pt x="18631" y="32312"/>
                  </a:cubicBezTo>
                  <a:cubicBezTo>
                    <a:pt x="18631" y="32104"/>
                    <a:pt x="18562" y="31897"/>
                    <a:pt x="18493" y="31690"/>
                  </a:cubicBezTo>
                  <a:cubicBezTo>
                    <a:pt x="18465" y="31633"/>
                    <a:pt x="18436" y="31577"/>
                    <a:pt x="18389" y="31577"/>
                  </a:cubicBezTo>
                  <a:cubicBezTo>
                    <a:pt x="18379" y="31577"/>
                    <a:pt x="18367" y="31579"/>
                    <a:pt x="18355" y="31586"/>
                  </a:cubicBezTo>
                  <a:cubicBezTo>
                    <a:pt x="18251" y="31620"/>
                    <a:pt x="18251" y="31690"/>
                    <a:pt x="18251" y="31759"/>
                  </a:cubicBezTo>
                  <a:cubicBezTo>
                    <a:pt x="18251" y="31759"/>
                    <a:pt x="18251" y="31793"/>
                    <a:pt x="18251" y="31828"/>
                  </a:cubicBezTo>
                  <a:cubicBezTo>
                    <a:pt x="18527" y="32035"/>
                    <a:pt x="18424" y="32346"/>
                    <a:pt x="18458" y="32588"/>
                  </a:cubicBezTo>
                  <a:cubicBezTo>
                    <a:pt x="18458" y="32623"/>
                    <a:pt x="18458" y="32657"/>
                    <a:pt x="18424" y="32657"/>
                  </a:cubicBezTo>
                  <a:cubicBezTo>
                    <a:pt x="18147" y="32761"/>
                    <a:pt x="18216" y="33003"/>
                    <a:pt x="18182" y="33210"/>
                  </a:cubicBezTo>
                  <a:cubicBezTo>
                    <a:pt x="18161" y="33226"/>
                    <a:pt x="18141" y="33243"/>
                    <a:pt x="18121" y="33259"/>
                  </a:cubicBezTo>
                  <a:lnTo>
                    <a:pt x="18121" y="33259"/>
                  </a:lnTo>
                  <a:cubicBezTo>
                    <a:pt x="18255" y="33199"/>
                    <a:pt x="18389" y="33171"/>
                    <a:pt x="18523" y="33171"/>
                  </a:cubicBezTo>
                  <a:cubicBezTo>
                    <a:pt x="18651" y="33171"/>
                    <a:pt x="18779" y="33197"/>
                    <a:pt x="18908" y="33245"/>
                  </a:cubicBezTo>
                  <a:cubicBezTo>
                    <a:pt x="19391" y="33418"/>
                    <a:pt x="19910" y="33521"/>
                    <a:pt x="20394" y="33694"/>
                  </a:cubicBezTo>
                  <a:cubicBezTo>
                    <a:pt x="21154" y="33971"/>
                    <a:pt x="21846" y="34316"/>
                    <a:pt x="22502" y="34766"/>
                  </a:cubicBezTo>
                  <a:cubicBezTo>
                    <a:pt x="22813" y="34973"/>
                    <a:pt x="23055" y="35250"/>
                    <a:pt x="23228" y="35561"/>
                  </a:cubicBezTo>
                  <a:cubicBezTo>
                    <a:pt x="23574" y="36218"/>
                    <a:pt x="23989" y="36805"/>
                    <a:pt x="24334" y="37427"/>
                  </a:cubicBezTo>
                  <a:cubicBezTo>
                    <a:pt x="24887" y="38568"/>
                    <a:pt x="25337" y="39743"/>
                    <a:pt x="25371" y="41022"/>
                  </a:cubicBezTo>
                  <a:cubicBezTo>
                    <a:pt x="25406" y="41471"/>
                    <a:pt x="25440" y="41921"/>
                    <a:pt x="25095" y="42301"/>
                  </a:cubicBezTo>
                  <a:cubicBezTo>
                    <a:pt x="25026" y="42405"/>
                    <a:pt x="24956" y="42578"/>
                    <a:pt x="24922" y="42716"/>
                  </a:cubicBezTo>
                  <a:cubicBezTo>
                    <a:pt x="24818" y="42992"/>
                    <a:pt x="24645" y="43096"/>
                    <a:pt x="24369" y="43096"/>
                  </a:cubicBezTo>
                  <a:cubicBezTo>
                    <a:pt x="24312" y="43099"/>
                    <a:pt x="24256" y="43100"/>
                    <a:pt x="24201" y="43100"/>
                  </a:cubicBezTo>
                  <a:cubicBezTo>
                    <a:pt x="23616" y="43100"/>
                    <a:pt x="23108" y="42940"/>
                    <a:pt x="22571" y="42750"/>
                  </a:cubicBezTo>
                  <a:cubicBezTo>
                    <a:pt x="22295" y="42647"/>
                    <a:pt x="22053" y="42508"/>
                    <a:pt x="21811" y="42370"/>
                  </a:cubicBezTo>
                  <a:cubicBezTo>
                    <a:pt x="21293" y="42163"/>
                    <a:pt x="20878" y="41748"/>
                    <a:pt x="20532" y="41333"/>
                  </a:cubicBezTo>
                  <a:cubicBezTo>
                    <a:pt x="20428" y="41229"/>
                    <a:pt x="20394" y="41126"/>
                    <a:pt x="20256" y="41091"/>
                  </a:cubicBezTo>
                  <a:lnTo>
                    <a:pt x="20256" y="41091"/>
                  </a:lnTo>
                  <a:cubicBezTo>
                    <a:pt x="20325" y="41264"/>
                    <a:pt x="20498" y="41368"/>
                    <a:pt x="20532" y="41575"/>
                  </a:cubicBezTo>
                  <a:cubicBezTo>
                    <a:pt x="20513" y="41580"/>
                    <a:pt x="20495" y="41582"/>
                    <a:pt x="20477" y="41582"/>
                  </a:cubicBezTo>
                  <a:cubicBezTo>
                    <a:pt x="20366" y="41582"/>
                    <a:pt x="20276" y="41497"/>
                    <a:pt x="20186" y="41437"/>
                  </a:cubicBezTo>
                  <a:cubicBezTo>
                    <a:pt x="19426" y="40918"/>
                    <a:pt x="18838" y="40262"/>
                    <a:pt x="18493" y="39398"/>
                  </a:cubicBezTo>
                  <a:cubicBezTo>
                    <a:pt x="18285" y="38879"/>
                    <a:pt x="17974" y="38395"/>
                    <a:pt x="17767" y="37877"/>
                  </a:cubicBezTo>
                  <a:cubicBezTo>
                    <a:pt x="17698" y="37669"/>
                    <a:pt x="17732" y="37531"/>
                    <a:pt x="17940" y="37496"/>
                  </a:cubicBezTo>
                  <a:cubicBezTo>
                    <a:pt x="17940" y="37427"/>
                    <a:pt x="17905" y="37358"/>
                    <a:pt x="17871" y="37324"/>
                  </a:cubicBezTo>
                  <a:cubicBezTo>
                    <a:pt x="17868" y="37314"/>
                    <a:pt x="17866" y="37305"/>
                    <a:pt x="17864" y="37296"/>
                  </a:cubicBezTo>
                  <a:lnTo>
                    <a:pt x="17864" y="37296"/>
                  </a:lnTo>
                  <a:cubicBezTo>
                    <a:pt x="17808" y="37351"/>
                    <a:pt x="17752" y="37394"/>
                    <a:pt x="17703" y="37394"/>
                  </a:cubicBezTo>
                  <a:cubicBezTo>
                    <a:pt x="17662" y="37394"/>
                    <a:pt x="17625" y="37365"/>
                    <a:pt x="17594" y="37289"/>
                  </a:cubicBezTo>
                  <a:cubicBezTo>
                    <a:pt x="17594" y="37185"/>
                    <a:pt x="17525" y="37047"/>
                    <a:pt x="17629" y="36943"/>
                  </a:cubicBezTo>
                  <a:cubicBezTo>
                    <a:pt x="17763" y="37011"/>
                    <a:pt x="17734" y="37210"/>
                    <a:pt x="17860" y="37284"/>
                  </a:cubicBezTo>
                  <a:lnTo>
                    <a:pt x="17860" y="37284"/>
                  </a:lnTo>
                  <a:cubicBezTo>
                    <a:pt x="17758" y="36884"/>
                    <a:pt x="17626" y="36515"/>
                    <a:pt x="17560" y="36114"/>
                  </a:cubicBezTo>
                  <a:cubicBezTo>
                    <a:pt x="17560" y="36045"/>
                    <a:pt x="17560" y="35941"/>
                    <a:pt x="17456" y="35941"/>
                  </a:cubicBezTo>
                  <a:cubicBezTo>
                    <a:pt x="17352" y="35941"/>
                    <a:pt x="17387" y="36079"/>
                    <a:pt x="17352" y="36148"/>
                  </a:cubicBezTo>
                  <a:cubicBezTo>
                    <a:pt x="17041" y="35734"/>
                    <a:pt x="17179" y="35181"/>
                    <a:pt x="16937" y="34766"/>
                  </a:cubicBezTo>
                  <a:cubicBezTo>
                    <a:pt x="16661" y="34835"/>
                    <a:pt x="16695" y="35042"/>
                    <a:pt x="16695" y="35250"/>
                  </a:cubicBezTo>
                  <a:cubicBezTo>
                    <a:pt x="16695" y="35699"/>
                    <a:pt x="16730" y="36148"/>
                    <a:pt x="16765" y="36632"/>
                  </a:cubicBezTo>
                  <a:cubicBezTo>
                    <a:pt x="16765" y="36805"/>
                    <a:pt x="16765" y="36978"/>
                    <a:pt x="16695" y="37151"/>
                  </a:cubicBezTo>
                  <a:cubicBezTo>
                    <a:pt x="16834" y="36943"/>
                    <a:pt x="16765" y="36736"/>
                    <a:pt x="16799" y="36494"/>
                  </a:cubicBezTo>
                  <a:cubicBezTo>
                    <a:pt x="16834" y="36356"/>
                    <a:pt x="16765" y="36183"/>
                    <a:pt x="16868" y="36010"/>
                  </a:cubicBezTo>
                  <a:cubicBezTo>
                    <a:pt x="17006" y="36045"/>
                    <a:pt x="17041" y="36183"/>
                    <a:pt x="17006" y="36252"/>
                  </a:cubicBezTo>
                  <a:cubicBezTo>
                    <a:pt x="17006" y="36805"/>
                    <a:pt x="17041" y="37393"/>
                    <a:pt x="16903" y="37946"/>
                  </a:cubicBezTo>
                  <a:cubicBezTo>
                    <a:pt x="16834" y="38084"/>
                    <a:pt x="16834" y="38257"/>
                    <a:pt x="16730" y="38430"/>
                  </a:cubicBezTo>
                  <a:cubicBezTo>
                    <a:pt x="16661" y="38499"/>
                    <a:pt x="16626" y="38603"/>
                    <a:pt x="16626" y="38706"/>
                  </a:cubicBezTo>
                  <a:cubicBezTo>
                    <a:pt x="16661" y="39121"/>
                    <a:pt x="16488" y="39467"/>
                    <a:pt x="16384" y="39847"/>
                  </a:cubicBezTo>
                  <a:cubicBezTo>
                    <a:pt x="16246" y="40158"/>
                    <a:pt x="16073" y="40434"/>
                    <a:pt x="15762" y="40642"/>
                  </a:cubicBezTo>
                  <a:cubicBezTo>
                    <a:pt x="15555" y="40815"/>
                    <a:pt x="15382" y="40988"/>
                    <a:pt x="15278" y="41229"/>
                  </a:cubicBezTo>
                  <a:cubicBezTo>
                    <a:pt x="14933" y="41852"/>
                    <a:pt x="14414" y="42370"/>
                    <a:pt x="13930" y="42889"/>
                  </a:cubicBezTo>
                  <a:cubicBezTo>
                    <a:pt x="13343" y="43545"/>
                    <a:pt x="12651" y="44098"/>
                    <a:pt x="11960" y="44686"/>
                  </a:cubicBezTo>
                  <a:cubicBezTo>
                    <a:pt x="11407" y="45135"/>
                    <a:pt x="10750" y="45343"/>
                    <a:pt x="10024" y="45446"/>
                  </a:cubicBezTo>
                  <a:lnTo>
                    <a:pt x="10024" y="45412"/>
                  </a:lnTo>
                  <a:cubicBezTo>
                    <a:pt x="9713" y="45446"/>
                    <a:pt x="9402" y="45446"/>
                    <a:pt x="9057" y="45446"/>
                  </a:cubicBezTo>
                  <a:cubicBezTo>
                    <a:pt x="8780" y="45412"/>
                    <a:pt x="8503" y="45343"/>
                    <a:pt x="8400" y="45066"/>
                  </a:cubicBezTo>
                  <a:cubicBezTo>
                    <a:pt x="8262" y="44755"/>
                    <a:pt x="8262" y="44409"/>
                    <a:pt x="8503" y="44168"/>
                  </a:cubicBezTo>
                  <a:cubicBezTo>
                    <a:pt x="9057" y="43614"/>
                    <a:pt x="9229" y="42958"/>
                    <a:pt x="9333" y="42232"/>
                  </a:cubicBezTo>
                  <a:cubicBezTo>
                    <a:pt x="9368" y="41990"/>
                    <a:pt x="9402" y="41713"/>
                    <a:pt x="9471" y="41471"/>
                  </a:cubicBezTo>
                  <a:cubicBezTo>
                    <a:pt x="9506" y="41299"/>
                    <a:pt x="9506" y="41091"/>
                    <a:pt x="9713" y="41022"/>
                  </a:cubicBezTo>
                  <a:cubicBezTo>
                    <a:pt x="9817" y="41022"/>
                    <a:pt x="9782" y="40918"/>
                    <a:pt x="9782" y="40849"/>
                  </a:cubicBezTo>
                  <a:cubicBezTo>
                    <a:pt x="9713" y="40434"/>
                    <a:pt x="9817" y="39985"/>
                    <a:pt x="9886" y="39536"/>
                  </a:cubicBezTo>
                  <a:cubicBezTo>
                    <a:pt x="9955" y="38775"/>
                    <a:pt x="10197" y="38049"/>
                    <a:pt x="10543" y="37358"/>
                  </a:cubicBezTo>
                  <a:cubicBezTo>
                    <a:pt x="10716" y="36978"/>
                    <a:pt x="10785" y="36563"/>
                    <a:pt x="11096" y="36218"/>
                  </a:cubicBezTo>
                  <a:cubicBezTo>
                    <a:pt x="11096" y="35872"/>
                    <a:pt x="11303" y="35630"/>
                    <a:pt x="11476" y="35388"/>
                  </a:cubicBezTo>
                  <a:cubicBezTo>
                    <a:pt x="11614" y="35146"/>
                    <a:pt x="11787" y="35008"/>
                    <a:pt x="12029" y="34870"/>
                  </a:cubicBezTo>
                  <a:cubicBezTo>
                    <a:pt x="12513" y="34593"/>
                    <a:pt x="13031" y="34386"/>
                    <a:pt x="13515" y="34144"/>
                  </a:cubicBezTo>
                  <a:cubicBezTo>
                    <a:pt x="14068" y="33867"/>
                    <a:pt x="14656" y="33763"/>
                    <a:pt x="15244" y="33660"/>
                  </a:cubicBezTo>
                  <a:cubicBezTo>
                    <a:pt x="15284" y="33652"/>
                    <a:pt x="15321" y="33647"/>
                    <a:pt x="15355" y="33647"/>
                  </a:cubicBezTo>
                  <a:cubicBezTo>
                    <a:pt x="15465" y="33647"/>
                    <a:pt x="15545" y="33692"/>
                    <a:pt x="15624" y="33798"/>
                  </a:cubicBezTo>
                  <a:cubicBezTo>
                    <a:pt x="15762" y="34040"/>
                    <a:pt x="15970" y="34247"/>
                    <a:pt x="16246" y="34351"/>
                  </a:cubicBezTo>
                  <a:cubicBezTo>
                    <a:pt x="16350" y="34386"/>
                    <a:pt x="16350" y="34489"/>
                    <a:pt x="16350" y="34593"/>
                  </a:cubicBezTo>
                  <a:cubicBezTo>
                    <a:pt x="16315" y="34662"/>
                    <a:pt x="16281" y="34731"/>
                    <a:pt x="16281" y="34766"/>
                  </a:cubicBezTo>
                  <a:cubicBezTo>
                    <a:pt x="16142" y="35284"/>
                    <a:pt x="16039" y="35803"/>
                    <a:pt x="16039" y="36356"/>
                  </a:cubicBezTo>
                  <a:cubicBezTo>
                    <a:pt x="16004" y="37116"/>
                    <a:pt x="15831" y="37877"/>
                    <a:pt x="15658" y="38603"/>
                  </a:cubicBezTo>
                  <a:cubicBezTo>
                    <a:pt x="15555" y="39017"/>
                    <a:pt x="15520" y="39398"/>
                    <a:pt x="15382" y="39778"/>
                  </a:cubicBezTo>
                  <a:cubicBezTo>
                    <a:pt x="15278" y="40158"/>
                    <a:pt x="15105" y="40469"/>
                    <a:pt x="14933" y="40815"/>
                  </a:cubicBezTo>
                  <a:cubicBezTo>
                    <a:pt x="14863" y="40918"/>
                    <a:pt x="14794" y="40988"/>
                    <a:pt x="14794" y="41126"/>
                  </a:cubicBezTo>
                  <a:cubicBezTo>
                    <a:pt x="15209" y="40607"/>
                    <a:pt x="15451" y="40054"/>
                    <a:pt x="15589" y="39432"/>
                  </a:cubicBezTo>
                  <a:cubicBezTo>
                    <a:pt x="15693" y="38879"/>
                    <a:pt x="15866" y="38361"/>
                    <a:pt x="15970" y="37808"/>
                  </a:cubicBezTo>
                  <a:cubicBezTo>
                    <a:pt x="16108" y="37220"/>
                    <a:pt x="16211" y="36598"/>
                    <a:pt x="16211" y="35976"/>
                  </a:cubicBezTo>
                  <a:cubicBezTo>
                    <a:pt x="16211" y="35526"/>
                    <a:pt x="16281" y="35146"/>
                    <a:pt x="16453" y="34731"/>
                  </a:cubicBezTo>
                  <a:cubicBezTo>
                    <a:pt x="16488" y="34662"/>
                    <a:pt x="16488" y="34593"/>
                    <a:pt x="16557" y="34524"/>
                  </a:cubicBezTo>
                  <a:cubicBezTo>
                    <a:pt x="16617" y="34404"/>
                    <a:pt x="16729" y="34310"/>
                    <a:pt x="16871" y="34310"/>
                  </a:cubicBezTo>
                  <a:cubicBezTo>
                    <a:pt x="16893" y="34310"/>
                    <a:pt x="16915" y="34312"/>
                    <a:pt x="16937" y="34316"/>
                  </a:cubicBezTo>
                  <a:cubicBezTo>
                    <a:pt x="17110" y="34351"/>
                    <a:pt x="17110" y="34524"/>
                    <a:pt x="17145" y="34662"/>
                  </a:cubicBezTo>
                  <a:cubicBezTo>
                    <a:pt x="17145" y="34800"/>
                    <a:pt x="17110" y="34904"/>
                    <a:pt x="17248" y="35008"/>
                  </a:cubicBezTo>
                  <a:cubicBezTo>
                    <a:pt x="17283" y="34800"/>
                    <a:pt x="17179" y="34593"/>
                    <a:pt x="17214" y="34420"/>
                  </a:cubicBezTo>
                  <a:cubicBezTo>
                    <a:pt x="17248" y="34351"/>
                    <a:pt x="17248" y="34247"/>
                    <a:pt x="17352" y="34247"/>
                  </a:cubicBezTo>
                  <a:cubicBezTo>
                    <a:pt x="17421" y="34247"/>
                    <a:pt x="17421" y="34351"/>
                    <a:pt x="17456" y="34386"/>
                  </a:cubicBezTo>
                  <a:cubicBezTo>
                    <a:pt x="17629" y="35457"/>
                    <a:pt x="17974" y="36494"/>
                    <a:pt x="18251" y="37531"/>
                  </a:cubicBezTo>
                  <a:cubicBezTo>
                    <a:pt x="18389" y="38153"/>
                    <a:pt x="18700" y="38672"/>
                    <a:pt x="19080" y="39156"/>
                  </a:cubicBezTo>
                  <a:cubicBezTo>
                    <a:pt x="19150" y="39259"/>
                    <a:pt x="19219" y="39363"/>
                    <a:pt x="19357" y="39363"/>
                  </a:cubicBezTo>
                  <a:cubicBezTo>
                    <a:pt x="19357" y="39328"/>
                    <a:pt x="19322" y="39294"/>
                    <a:pt x="19322" y="39259"/>
                  </a:cubicBezTo>
                  <a:cubicBezTo>
                    <a:pt x="18735" y="38568"/>
                    <a:pt x="18458" y="37738"/>
                    <a:pt x="18251" y="36874"/>
                  </a:cubicBezTo>
                  <a:cubicBezTo>
                    <a:pt x="18078" y="36148"/>
                    <a:pt x="17871" y="35457"/>
                    <a:pt x="17629" y="34731"/>
                  </a:cubicBezTo>
                  <a:cubicBezTo>
                    <a:pt x="17525" y="34316"/>
                    <a:pt x="17594" y="34005"/>
                    <a:pt x="17871" y="33729"/>
                  </a:cubicBezTo>
                  <a:cubicBezTo>
                    <a:pt x="17971" y="33595"/>
                    <a:pt x="18071" y="33461"/>
                    <a:pt x="18078" y="33296"/>
                  </a:cubicBezTo>
                  <a:lnTo>
                    <a:pt x="18078" y="33296"/>
                  </a:lnTo>
                  <a:cubicBezTo>
                    <a:pt x="17982" y="33377"/>
                    <a:pt x="17885" y="33452"/>
                    <a:pt x="17732" y="33452"/>
                  </a:cubicBezTo>
                  <a:cubicBezTo>
                    <a:pt x="17732" y="33582"/>
                    <a:pt x="17687" y="33613"/>
                    <a:pt x="17625" y="33613"/>
                  </a:cubicBezTo>
                  <a:cubicBezTo>
                    <a:pt x="17567" y="33613"/>
                    <a:pt x="17494" y="33586"/>
                    <a:pt x="17429" y="33586"/>
                  </a:cubicBezTo>
                  <a:cubicBezTo>
                    <a:pt x="17415" y="33586"/>
                    <a:pt x="17400" y="33587"/>
                    <a:pt x="17387" y="33591"/>
                  </a:cubicBezTo>
                  <a:cubicBezTo>
                    <a:pt x="17338" y="33598"/>
                    <a:pt x="17298" y="33602"/>
                    <a:pt x="17265" y="33602"/>
                  </a:cubicBezTo>
                  <a:cubicBezTo>
                    <a:pt x="17134" y="33602"/>
                    <a:pt x="17117" y="33535"/>
                    <a:pt x="17145" y="33314"/>
                  </a:cubicBezTo>
                  <a:cubicBezTo>
                    <a:pt x="17179" y="33176"/>
                    <a:pt x="17214" y="33038"/>
                    <a:pt x="17248" y="32830"/>
                  </a:cubicBezTo>
                  <a:lnTo>
                    <a:pt x="17248" y="32830"/>
                  </a:lnTo>
                  <a:cubicBezTo>
                    <a:pt x="17076" y="32968"/>
                    <a:pt x="17145" y="33176"/>
                    <a:pt x="16972" y="33245"/>
                  </a:cubicBezTo>
                  <a:cubicBezTo>
                    <a:pt x="16834" y="33210"/>
                    <a:pt x="16903" y="33072"/>
                    <a:pt x="16799" y="33003"/>
                  </a:cubicBezTo>
                  <a:cubicBezTo>
                    <a:pt x="16557" y="32899"/>
                    <a:pt x="16488" y="32657"/>
                    <a:pt x="16488" y="32450"/>
                  </a:cubicBezTo>
                  <a:cubicBezTo>
                    <a:pt x="16453" y="32208"/>
                    <a:pt x="16419" y="32070"/>
                    <a:pt x="16211" y="31966"/>
                  </a:cubicBezTo>
                  <a:cubicBezTo>
                    <a:pt x="16142" y="31931"/>
                    <a:pt x="16177" y="31793"/>
                    <a:pt x="16039" y="31759"/>
                  </a:cubicBezTo>
                  <a:cubicBezTo>
                    <a:pt x="15981" y="31759"/>
                    <a:pt x="15971" y="31879"/>
                    <a:pt x="15890" y="31879"/>
                  </a:cubicBezTo>
                  <a:cubicBezTo>
                    <a:pt x="15874" y="31879"/>
                    <a:pt x="15854" y="31874"/>
                    <a:pt x="15831" y="31862"/>
                  </a:cubicBezTo>
                  <a:lnTo>
                    <a:pt x="15831" y="31448"/>
                  </a:lnTo>
                  <a:cubicBezTo>
                    <a:pt x="15945" y="31430"/>
                    <a:pt x="16057" y="31422"/>
                    <a:pt x="16166" y="31422"/>
                  </a:cubicBezTo>
                  <a:cubicBezTo>
                    <a:pt x="16716" y="31422"/>
                    <a:pt x="17202" y="31643"/>
                    <a:pt x="17663" y="32104"/>
                  </a:cubicBezTo>
                  <a:cubicBezTo>
                    <a:pt x="17663" y="31897"/>
                    <a:pt x="17594" y="31759"/>
                    <a:pt x="17456" y="31690"/>
                  </a:cubicBezTo>
                  <a:cubicBezTo>
                    <a:pt x="17013" y="31437"/>
                    <a:pt x="16570" y="31270"/>
                    <a:pt x="16048" y="31270"/>
                  </a:cubicBezTo>
                  <a:cubicBezTo>
                    <a:pt x="16000" y="31270"/>
                    <a:pt x="15950" y="31272"/>
                    <a:pt x="15900" y="31275"/>
                  </a:cubicBezTo>
                  <a:cubicBezTo>
                    <a:pt x="15693" y="31309"/>
                    <a:pt x="15555" y="31413"/>
                    <a:pt x="15486" y="31620"/>
                  </a:cubicBezTo>
                  <a:cubicBezTo>
                    <a:pt x="15451" y="31759"/>
                    <a:pt x="15451" y="31897"/>
                    <a:pt x="15244" y="32035"/>
                  </a:cubicBezTo>
                  <a:cubicBezTo>
                    <a:pt x="15244" y="31206"/>
                    <a:pt x="15002" y="30445"/>
                    <a:pt x="14656" y="29754"/>
                  </a:cubicBezTo>
                  <a:cubicBezTo>
                    <a:pt x="14656" y="29788"/>
                    <a:pt x="14621" y="29858"/>
                    <a:pt x="14656" y="29892"/>
                  </a:cubicBezTo>
                  <a:cubicBezTo>
                    <a:pt x="14760" y="30341"/>
                    <a:pt x="14898" y="30791"/>
                    <a:pt x="15036" y="31240"/>
                  </a:cubicBezTo>
                  <a:cubicBezTo>
                    <a:pt x="15071" y="31378"/>
                    <a:pt x="15071" y="31482"/>
                    <a:pt x="15036" y="31620"/>
                  </a:cubicBezTo>
                  <a:cubicBezTo>
                    <a:pt x="15036" y="31690"/>
                    <a:pt x="15002" y="31724"/>
                    <a:pt x="14933" y="31724"/>
                  </a:cubicBezTo>
                  <a:cubicBezTo>
                    <a:pt x="14829" y="31724"/>
                    <a:pt x="14483" y="31448"/>
                    <a:pt x="14518" y="31344"/>
                  </a:cubicBezTo>
                  <a:cubicBezTo>
                    <a:pt x="14656" y="30998"/>
                    <a:pt x="14380" y="30895"/>
                    <a:pt x="14172" y="30756"/>
                  </a:cubicBezTo>
                  <a:cubicBezTo>
                    <a:pt x="13446" y="30238"/>
                    <a:pt x="12755" y="29650"/>
                    <a:pt x="12064" y="29097"/>
                  </a:cubicBezTo>
                  <a:cubicBezTo>
                    <a:pt x="11614" y="28751"/>
                    <a:pt x="11200" y="28371"/>
                    <a:pt x="11027" y="27818"/>
                  </a:cubicBezTo>
                  <a:lnTo>
                    <a:pt x="11027" y="27818"/>
                  </a:lnTo>
                  <a:cubicBezTo>
                    <a:pt x="11096" y="28164"/>
                    <a:pt x="11130" y="28510"/>
                    <a:pt x="11441" y="28751"/>
                  </a:cubicBezTo>
                  <a:cubicBezTo>
                    <a:pt x="11718" y="29028"/>
                    <a:pt x="11960" y="29305"/>
                    <a:pt x="12202" y="29581"/>
                  </a:cubicBezTo>
                  <a:cubicBezTo>
                    <a:pt x="12130" y="29608"/>
                    <a:pt x="12062" y="29621"/>
                    <a:pt x="11998" y="29621"/>
                  </a:cubicBezTo>
                  <a:cubicBezTo>
                    <a:pt x="11817" y="29621"/>
                    <a:pt x="11664" y="29518"/>
                    <a:pt x="11511" y="29339"/>
                  </a:cubicBezTo>
                  <a:cubicBezTo>
                    <a:pt x="11383" y="29179"/>
                    <a:pt x="11284" y="28990"/>
                    <a:pt x="11051" y="28990"/>
                  </a:cubicBezTo>
                  <a:cubicBezTo>
                    <a:pt x="11032" y="28990"/>
                    <a:pt x="11013" y="28991"/>
                    <a:pt x="10992" y="28993"/>
                  </a:cubicBezTo>
                  <a:cubicBezTo>
                    <a:pt x="10854" y="28993"/>
                    <a:pt x="10785" y="28855"/>
                    <a:pt x="10716" y="28751"/>
                  </a:cubicBezTo>
                  <a:cubicBezTo>
                    <a:pt x="10439" y="28129"/>
                    <a:pt x="10093" y="27507"/>
                    <a:pt x="9921" y="26816"/>
                  </a:cubicBezTo>
                  <a:cubicBezTo>
                    <a:pt x="9817" y="26332"/>
                    <a:pt x="9644" y="25848"/>
                    <a:pt x="9575" y="25364"/>
                  </a:cubicBezTo>
                  <a:cubicBezTo>
                    <a:pt x="9506" y="24949"/>
                    <a:pt x="9368" y="24535"/>
                    <a:pt x="9298" y="24154"/>
                  </a:cubicBezTo>
                  <a:cubicBezTo>
                    <a:pt x="9126" y="23256"/>
                    <a:pt x="8953" y="22357"/>
                    <a:pt x="8780" y="21458"/>
                  </a:cubicBezTo>
                  <a:cubicBezTo>
                    <a:pt x="8711" y="21009"/>
                    <a:pt x="8642" y="20525"/>
                    <a:pt x="8815" y="20076"/>
                  </a:cubicBezTo>
                  <a:cubicBezTo>
                    <a:pt x="8915" y="19849"/>
                    <a:pt x="8979" y="19769"/>
                    <a:pt x="9127" y="19769"/>
                  </a:cubicBezTo>
                  <a:cubicBezTo>
                    <a:pt x="9182" y="19769"/>
                    <a:pt x="9248" y="19780"/>
                    <a:pt x="9333" y="19799"/>
                  </a:cubicBezTo>
                  <a:cubicBezTo>
                    <a:pt x="9437" y="19834"/>
                    <a:pt x="9506" y="19868"/>
                    <a:pt x="9610" y="19937"/>
                  </a:cubicBezTo>
                  <a:cubicBezTo>
                    <a:pt x="10335" y="20352"/>
                    <a:pt x="11027" y="20905"/>
                    <a:pt x="11649" y="21527"/>
                  </a:cubicBezTo>
                  <a:cubicBezTo>
                    <a:pt x="12133" y="22046"/>
                    <a:pt x="12686" y="22495"/>
                    <a:pt x="13204" y="22979"/>
                  </a:cubicBezTo>
                  <a:cubicBezTo>
                    <a:pt x="13757" y="23498"/>
                    <a:pt x="14207" y="24051"/>
                    <a:pt x="14587" y="24673"/>
                  </a:cubicBezTo>
                  <a:cubicBezTo>
                    <a:pt x="15313" y="25883"/>
                    <a:pt x="15728" y="27161"/>
                    <a:pt x="15831" y="28579"/>
                  </a:cubicBezTo>
                  <a:cubicBezTo>
                    <a:pt x="15831" y="28717"/>
                    <a:pt x="15866" y="28890"/>
                    <a:pt x="15797" y="29028"/>
                  </a:cubicBezTo>
                  <a:cubicBezTo>
                    <a:pt x="15624" y="28993"/>
                    <a:pt x="15728" y="28821"/>
                    <a:pt x="15555" y="28751"/>
                  </a:cubicBezTo>
                  <a:lnTo>
                    <a:pt x="15555" y="28751"/>
                  </a:lnTo>
                  <a:cubicBezTo>
                    <a:pt x="15624" y="29235"/>
                    <a:pt x="15555" y="29719"/>
                    <a:pt x="15693" y="30169"/>
                  </a:cubicBezTo>
                  <a:cubicBezTo>
                    <a:pt x="15693" y="29858"/>
                    <a:pt x="15693" y="29616"/>
                    <a:pt x="15935" y="29408"/>
                  </a:cubicBezTo>
                  <a:cubicBezTo>
                    <a:pt x="16039" y="29512"/>
                    <a:pt x="15935" y="29650"/>
                    <a:pt x="16004" y="29754"/>
                  </a:cubicBezTo>
                  <a:cubicBezTo>
                    <a:pt x="16073" y="29719"/>
                    <a:pt x="16108" y="29650"/>
                    <a:pt x="16108" y="29616"/>
                  </a:cubicBezTo>
                  <a:cubicBezTo>
                    <a:pt x="16108" y="29097"/>
                    <a:pt x="16281" y="28613"/>
                    <a:pt x="16350" y="28129"/>
                  </a:cubicBezTo>
                  <a:cubicBezTo>
                    <a:pt x="16453" y="27576"/>
                    <a:pt x="16695" y="27092"/>
                    <a:pt x="16937" y="26608"/>
                  </a:cubicBezTo>
                  <a:cubicBezTo>
                    <a:pt x="17283" y="25952"/>
                    <a:pt x="17767" y="25399"/>
                    <a:pt x="18113" y="24707"/>
                  </a:cubicBezTo>
                  <a:cubicBezTo>
                    <a:pt x="18320" y="24327"/>
                    <a:pt x="18596" y="24016"/>
                    <a:pt x="18804" y="23636"/>
                  </a:cubicBezTo>
                  <a:cubicBezTo>
                    <a:pt x="18873" y="23532"/>
                    <a:pt x="18977" y="23428"/>
                    <a:pt x="19080" y="23359"/>
                  </a:cubicBezTo>
                  <a:cubicBezTo>
                    <a:pt x="19391" y="23152"/>
                    <a:pt x="19668" y="22945"/>
                    <a:pt x="19945" y="22737"/>
                  </a:cubicBezTo>
                  <a:cubicBezTo>
                    <a:pt x="20083" y="22633"/>
                    <a:pt x="20221" y="22530"/>
                    <a:pt x="20152" y="22288"/>
                  </a:cubicBezTo>
                  <a:lnTo>
                    <a:pt x="20152" y="22288"/>
                  </a:lnTo>
                  <a:cubicBezTo>
                    <a:pt x="19426" y="22737"/>
                    <a:pt x="18769" y="23221"/>
                    <a:pt x="18320" y="23982"/>
                  </a:cubicBezTo>
                  <a:cubicBezTo>
                    <a:pt x="18078" y="24431"/>
                    <a:pt x="17801" y="24846"/>
                    <a:pt x="17560" y="25295"/>
                  </a:cubicBezTo>
                  <a:cubicBezTo>
                    <a:pt x="17214" y="25813"/>
                    <a:pt x="16868" y="26297"/>
                    <a:pt x="16626" y="26850"/>
                  </a:cubicBezTo>
                  <a:cubicBezTo>
                    <a:pt x="16592" y="26920"/>
                    <a:pt x="16557" y="26989"/>
                    <a:pt x="16488" y="27023"/>
                  </a:cubicBezTo>
                  <a:cubicBezTo>
                    <a:pt x="16459" y="27067"/>
                    <a:pt x="16430" y="27086"/>
                    <a:pt x="16401" y="27086"/>
                  </a:cubicBezTo>
                  <a:cubicBezTo>
                    <a:pt x="16361" y="27086"/>
                    <a:pt x="16321" y="27049"/>
                    <a:pt x="16281" y="26989"/>
                  </a:cubicBezTo>
                  <a:cubicBezTo>
                    <a:pt x="16246" y="26954"/>
                    <a:pt x="16246" y="26885"/>
                    <a:pt x="16246" y="26816"/>
                  </a:cubicBezTo>
                  <a:cubicBezTo>
                    <a:pt x="16211" y="26194"/>
                    <a:pt x="16004" y="25571"/>
                    <a:pt x="15797" y="24984"/>
                  </a:cubicBezTo>
                  <a:cubicBezTo>
                    <a:pt x="15486" y="24051"/>
                    <a:pt x="15175" y="23152"/>
                    <a:pt x="14863" y="22219"/>
                  </a:cubicBezTo>
                  <a:cubicBezTo>
                    <a:pt x="14760" y="21942"/>
                    <a:pt x="14621" y="21631"/>
                    <a:pt x="14829" y="21355"/>
                  </a:cubicBezTo>
                  <a:cubicBezTo>
                    <a:pt x="14829" y="21320"/>
                    <a:pt x="14829" y="21251"/>
                    <a:pt x="14829" y="21182"/>
                  </a:cubicBezTo>
                  <a:cubicBezTo>
                    <a:pt x="14656" y="20698"/>
                    <a:pt x="14518" y="20248"/>
                    <a:pt x="14449" y="19730"/>
                  </a:cubicBezTo>
                  <a:cubicBezTo>
                    <a:pt x="14449" y="19670"/>
                    <a:pt x="14397" y="19585"/>
                    <a:pt x="14361" y="19585"/>
                  </a:cubicBezTo>
                  <a:cubicBezTo>
                    <a:pt x="14355" y="19585"/>
                    <a:pt x="14350" y="19587"/>
                    <a:pt x="14345" y="19592"/>
                  </a:cubicBezTo>
                  <a:cubicBezTo>
                    <a:pt x="14301" y="19621"/>
                    <a:pt x="14263" y="19633"/>
                    <a:pt x="14229" y="19633"/>
                  </a:cubicBezTo>
                  <a:cubicBezTo>
                    <a:pt x="14103" y="19633"/>
                    <a:pt x="14032" y="19466"/>
                    <a:pt x="13896" y="19384"/>
                  </a:cubicBezTo>
                  <a:lnTo>
                    <a:pt x="13896" y="19384"/>
                  </a:lnTo>
                  <a:cubicBezTo>
                    <a:pt x="13896" y="19695"/>
                    <a:pt x="14034" y="19903"/>
                    <a:pt x="14103" y="20110"/>
                  </a:cubicBezTo>
                  <a:cubicBezTo>
                    <a:pt x="14241" y="20456"/>
                    <a:pt x="14380" y="20767"/>
                    <a:pt x="14449" y="21078"/>
                  </a:cubicBezTo>
                  <a:cubicBezTo>
                    <a:pt x="14621" y="21873"/>
                    <a:pt x="14829" y="22599"/>
                    <a:pt x="15071" y="23325"/>
                  </a:cubicBezTo>
                  <a:cubicBezTo>
                    <a:pt x="15347" y="24120"/>
                    <a:pt x="15589" y="24880"/>
                    <a:pt x="15728" y="25675"/>
                  </a:cubicBezTo>
                  <a:cubicBezTo>
                    <a:pt x="15762" y="25813"/>
                    <a:pt x="15831" y="25986"/>
                    <a:pt x="15728" y="26125"/>
                  </a:cubicBezTo>
                  <a:cubicBezTo>
                    <a:pt x="15589" y="26055"/>
                    <a:pt x="15555" y="25952"/>
                    <a:pt x="15520" y="25848"/>
                  </a:cubicBezTo>
                  <a:cubicBezTo>
                    <a:pt x="15244" y="25260"/>
                    <a:pt x="15002" y="24638"/>
                    <a:pt x="14656" y="24051"/>
                  </a:cubicBezTo>
                  <a:cubicBezTo>
                    <a:pt x="14552" y="23912"/>
                    <a:pt x="14449" y="23774"/>
                    <a:pt x="14345" y="23636"/>
                  </a:cubicBezTo>
                  <a:cubicBezTo>
                    <a:pt x="14310" y="23567"/>
                    <a:pt x="14345" y="23498"/>
                    <a:pt x="14414" y="23428"/>
                  </a:cubicBezTo>
                  <a:cubicBezTo>
                    <a:pt x="14434" y="23418"/>
                    <a:pt x="14455" y="23414"/>
                    <a:pt x="14474" y="23414"/>
                  </a:cubicBezTo>
                  <a:cubicBezTo>
                    <a:pt x="14521" y="23414"/>
                    <a:pt x="14562" y="23439"/>
                    <a:pt x="14587" y="23463"/>
                  </a:cubicBezTo>
                  <a:cubicBezTo>
                    <a:pt x="14621" y="23532"/>
                    <a:pt x="14656" y="23601"/>
                    <a:pt x="14691" y="23636"/>
                  </a:cubicBezTo>
                  <a:cubicBezTo>
                    <a:pt x="14898" y="23878"/>
                    <a:pt x="15036" y="24154"/>
                    <a:pt x="15175" y="24396"/>
                  </a:cubicBezTo>
                  <a:cubicBezTo>
                    <a:pt x="15244" y="24362"/>
                    <a:pt x="15244" y="24327"/>
                    <a:pt x="15244" y="24258"/>
                  </a:cubicBezTo>
                  <a:cubicBezTo>
                    <a:pt x="15140" y="24051"/>
                    <a:pt x="15036" y="23878"/>
                    <a:pt x="14898" y="23670"/>
                  </a:cubicBezTo>
                  <a:cubicBezTo>
                    <a:pt x="14449" y="22910"/>
                    <a:pt x="13792" y="22253"/>
                    <a:pt x="13239" y="21562"/>
                  </a:cubicBezTo>
                  <a:cubicBezTo>
                    <a:pt x="12962" y="21182"/>
                    <a:pt x="12617" y="20836"/>
                    <a:pt x="12236" y="20594"/>
                  </a:cubicBezTo>
                  <a:cubicBezTo>
                    <a:pt x="11787" y="20352"/>
                    <a:pt x="11303" y="20145"/>
                    <a:pt x="10854" y="19937"/>
                  </a:cubicBezTo>
                  <a:cubicBezTo>
                    <a:pt x="10439" y="19765"/>
                    <a:pt x="10405" y="19730"/>
                    <a:pt x="10474" y="19281"/>
                  </a:cubicBezTo>
                  <a:cubicBezTo>
                    <a:pt x="10508" y="18935"/>
                    <a:pt x="10543" y="18624"/>
                    <a:pt x="10508" y="18278"/>
                  </a:cubicBezTo>
                  <a:cubicBezTo>
                    <a:pt x="10474" y="18036"/>
                    <a:pt x="10439" y="17760"/>
                    <a:pt x="10232" y="17656"/>
                  </a:cubicBezTo>
                  <a:cubicBezTo>
                    <a:pt x="9990" y="17518"/>
                    <a:pt x="10024" y="17310"/>
                    <a:pt x="10024" y="17068"/>
                  </a:cubicBezTo>
                  <a:cubicBezTo>
                    <a:pt x="10024" y="16896"/>
                    <a:pt x="10024" y="16688"/>
                    <a:pt x="10059" y="16481"/>
                  </a:cubicBezTo>
                  <a:cubicBezTo>
                    <a:pt x="10093" y="15928"/>
                    <a:pt x="9990" y="15375"/>
                    <a:pt x="9713" y="14891"/>
                  </a:cubicBezTo>
                  <a:cubicBezTo>
                    <a:pt x="9679" y="14822"/>
                    <a:pt x="9644" y="14718"/>
                    <a:pt x="9540" y="14718"/>
                  </a:cubicBezTo>
                  <a:cubicBezTo>
                    <a:pt x="9229" y="14683"/>
                    <a:pt x="9160" y="14407"/>
                    <a:pt x="8987" y="14200"/>
                  </a:cubicBezTo>
                  <a:cubicBezTo>
                    <a:pt x="8745" y="13923"/>
                    <a:pt x="8573" y="13577"/>
                    <a:pt x="8227" y="13405"/>
                  </a:cubicBezTo>
                  <a:cubicBezTo>
                    <a:pt x="7778" y="13163"/>
                    <a:pt x="7363" y="12817"/>
                    <a:pt x="6879" y="12644"/>
                  </a:cubicBezTo>
                  <a:cubicBezTo>
                    <a:pt x="6257" y="12402"/>
                    <a:pt x="5704" y="12022"/>
                    <a:pt x="5082" y="11745"/>
                  </a:cubicBezTo>
                  <a:cubicBezTo>
                    <a:pt x="4963" y="11691"/>
                    <a:pt x="4854" y="11664"/>
                    <a:pt x="4753" y="11664"/>
                  </a:cubicBezTo>
                  <a:cubicBezTo>
                    <a:pt x="4532" y="11664"/>
                    <a:pt x="4349" y="11795"/>
                    <a:pt x="4183" y="12057"/>
                  </a:cubicBezTo>
                  <a:cubicBezTo>
                    <a:pt x="4010" y="12368"/>
                    <a:pt x="3941" y="12748"/>
                    <a:pt x="3941" y="13128"/>
                  </a:cubicBezTo>
                  <a:cubicBezTo>
                    <a:pt x="3941" y="13854"/>
                    <a:pt x="3941" y="14580"/>
                    <a:pt x="4183" y="15271"/>
                  </a:cubicBezTo>
                  <a:cubicBezTo>
                    <a:pt x="4321" y="15755"/>
                    <a:pt x="4494" y="16239"/>
                    <a:pt x="4701" y="16723"/>
                  </a:cubicBezTo>
                  <a:cubicBezTo>
                    <a:pt x="4840" y="17068"/>
                    <a:pt x="5012" y="17345"/>
                    <a:pt x="5254" y="17552"/>
                  </a:cubicBezTo>
                  <a:cubicBezTo>
                    <a:pt x="5635" y="17933"/>
                    <a:pt x="6049" y="18313"/>
                    <a:pt x="6533" y="18555"/>
                  </a:cubicBezTo>
                  <a:cubicBezTo>
                    <a:pt x="6775" y="18693"/>
                    <a:pt x="6948" y="18831"/>
                    <a:pt x="7190" y="18970"/>
                  </a:cubicBezTo>
                  <a:cubicBezTo>
                    <a:pt x="7225" y="19004"/>
                    <a:pt x="7259" y="19073"/>
                    <a:pt x="7225" y="19108"/>
                  </a:cubicBezTo>
                  <a:cubicBezTo>
                    <a:pt x="7190" y="19142"/>
                    <a:pt x="7155" y="19177"/>
                    <a:pt x="7121" y="19177"/>
                  </a:cubicBezTo>
                  <a:cubicBezTo>
                    <a:pt x="7034" y="19160"/>
                    <a:pt x="6948" y="19134"/>
                    <a:pt x="6866" y="19134"/>
                  </a:cubicBezTo>
                  <a:cubicBezTo>
                    <a:pt x="6784" y="19134"/>
                    <a:pt x="6706" y="19160"/>
                    <a:pt x="6637" y="19246"/>
                  </a:cubicBezTo>
                  <a:cubicBezTo>
                    <a:pt x="6637" y="19258"/>
                    <a:pt x="6629" y="19261"/>
                    <a:pt x="6616" y="19261"/>
                  </a:cubicBezTo>
                  <a:cubicBezTo>
                    <a:pt x="6591" y="19261"/>
                    <a:pt x="6545" y="19246"/>
                    <a:pt x="6499" y="19246"/>
                  </a:cubicBezTo>
                  <a:cubicBezTo>
                    <a:pt x="6222" y="19246"/>
                    <a:pt x="6153" y="18970"/>
                    <a:pt x="6015" y="18762"/>
                  </a:cubicBezTo>
                  <a:lnTo>
                    <a:pt x="6015" y="18762"/>
                  </a:lnTo>
                  <a:cubicBezTo>
                    <a:pt x="5877" y="19108"/>
                    <a:pt x="5980" y="19281"/>
                    <a:pt x="6257" y="19419"/>
                  </a:cubicBezTo>
                  <a:cubicBezTo>
                    <a:pt x="6430" y="19477"/>
                    <a:pt x="6597" y="19504"/>
                    <a:pt x="6758" y="19504"/>
                  </a:cubicBezTo>
                  <a:cubicBezTo>
                    <a:pt x="6983" y="19504"/>
                    <a:pt x="7196" y="19450"/>
                    <a:pt x="7397" y="19350"/>
                  </a:cubicBezTo>
                  <a:cubicBezTo>
                    <a:pt x="7708" y="19246"/>
                    <a:pt x="8054" y="19246"/>
                    <a:pt x="8365" y="19108"/>
                  </a:cubicBezTo>
                  <a:cubicBezTo>
                    <a:pt x="8517" y="19057"/>
                    <a:pt x="8687" y="19025"/>
                    <a:pt x="8836" y="19025"/>
                  </a:cubicBezTo>
                  <a:cubicBezTo>
                    <a:pt x="8890" y="19025"/>
                    <a:pt x="8941" y="19029"/>
                    <a:pt x="8987" y="19039"/>
                  </a:cubicBezTo>
                  <a:cubicBezTo>
                    <a:pt x="9040" y="19054"/>
                    <a:pt x="9088" y="19061"/>
                    <a:pt x="9133" y="19061"/>
                  </a:cubicBezTo>
                  <a:cubicBezTo>
                    <a:pt x="9290" y="19061"/>
                    <a:pt x="9398" y="18974"/>
                    <a:pt x="9506" y="18866"/>
                  </a:cubicBezTo>
                  <a:cubicBezTo>
                    <a:pt x="9644" y="18762"/>
                    <a:pt x="9782" y="18624"/>
                    <a:pt x="9644" y="18417"/>
                  </a:cubicBezTo>
                  <a:cubicBezTo>
                    <a:pt x="9610" y="18382"/>
                    <a:pt x="9610" y="18313"/>
                    <a:pt x="9644" y="18313"/>
                  </a:cubicBezTo>
                  <a:cubicBezTo>
                    <a:pt x="9886" y="18175"/>
                    <a:pt x="9852" y="17898"/>
                    <a:pt x="9955" y="17725"/>
                  </a:cubicBezTo>
                  <a:lnTo>
                    <a:pt x="10024" y="17725"/>
                  </a:lnTo>
                  <a:cubicBezTo>
                    <a:pt x="10024" y="17760"/>
                    <a:pt x="10059" y="17760"/>
                    <a:pt x="10059" y="17794"/>
                  </a:cubicBezTo>
                  <a:cubicBezTo>
                    <a:pt x="10232" y="18175"/>
                    <a:pt x="10439" y="18555"/>
                    <a:pt x="10197" y="19004"/>
                  </a:cubicBezTo>
                  <a:cubicBezTo>
                    <a:pt x="10163" y="19039"/>
                    <a:pt x="10163" y="19108"/>
                    <a:pt x="10163" y="19142"/>
                  </a:cubicBezTo>
                  <a:cubicBezTo>
                    <a:pt x="10128" y="19419"/>
                    <a:pt x="9990" y="19557"/>
                    <a:pt x="9713" y="19661"/>
                  </a:cubicBezTo>
                  <a:cubicBezTo>
                    <a:pt x="9679" y="19557"/>
                    <a:pt x="9644" y="19523"/>
                    <a:pt x="9506" y="19523"/>
                  </a:cubicBezTo>
                  <a:cubicBezTo>
                    <a:pt x="9442" y="19529"/>
                    <a:pt x="9379" y="19532"/>
                    <a:pt x="9316" y="19532"/>
                  </a:cubicBezTo>
                  <a:cubicBezTo>
                    <a:pt x="9035" y="19532"/>
                    <a:pt x="8757" y="19475"/>
                    <a:pt x="8503" y="19419"/>
                  </a:cubicBezTo>
                  <a:cubicBezTo>
                    <a:pt x="8417" y="19397"/>
                    <a:pt x="8331" y="19349"/>
                    <a:pt x="8270" y="19349"/>
                  </a:cubicBezTo>
                  <a:cubicBezTo>
                    <a:pt x="8233" y="19349"/>
                    <a:pt x="8205" y="19367"/>
                    <a:pt x="8192" y="19419"/>
                  </a:cubicBezTo>
                  <a:cubicBezTo>
                    <a:pt x="8158" y="19557"/>
                    <a:pt x="8331" y="19592"/>
                    <a:pt x="8434" y="19626"/>
                  </a:cubicBezTo>
                  <a:cubicBezTo>
                    <a:pt x="8469" y="19661"/>
                    <a:pt x="8503" y="19661"/>
                    <a:pt x="8538" y="19661"/>
                  </a:cubicBezTo>
                  <a:cubicBezTo>
                    <a:pt x="8745" y="19695"/>
                    <a:pt x="8780" y="19799"/>
                    <a:pt x="8711" y="19972"/>
                  </a:cubicBezTo>
                  <a:cubicBezTo>
                    <a:pt x="8469" y="20387"/>
                    <a:pt x="8469" y="20836"/>
                    <a:pt x="8538" y="21251"/>
                  </a:cubicBezTo>
                  <a:cubicBezTo>
                    <a:pt x="8538" y="21320"/>
                    <a:pt x="8538" y="21355"/>
                    <a:pt x="8573" y="21424"/>
                  </a:cubicBezTo>
                  <a:cubicBezTo>
                    <a:pt x="8573" y="21493"/>
                    <a:pt x="8573" y="21527"/>
                    <a:pt x="8503" y="21562"/>
                  </a:cubicBezTo>
                  <a:cubicBezTo>
                    <a:pt x="8483" y="21582"/>
                    <a:pt x="8463" y="21591"/>
                    <a:pt x="8444" y="21591"/>
                  </a:cubicBezTo>
                  <a:cubicBezTo>
                    <a:pt x="8397" y="21591"/>
                    <a:pt x="8355" y="21542"/>
                    <a:pt x="8331" y="21493"/>
                  </a:cubicBezTo>
                  <a:cubicBezTo>
                    <a:pt x="8296" y="21458"/>
                    <a:pt x="8262" y="21424"/>
                    <a:pt x="8227" y="21389"/>
                  </a:cubicBezTo>
                  <a:cubicBezTo>
                    <a:pt x="7950" y="21113"/>
                    <a:pt x="7605" y="20802"/>
                    <a:pt x="7225" y="20767"/>
                  </a:cubicBezTo>
                  <a:cubicBezTo>
                    <a:pt x="6810" y="20698"/>
                    <a:pt x="6395" y="20525"/>
                    <a:pt x="5980" y="20490"/>
                  </a:cubicBezTo>
                  <a:lnTo>
                    <a:pt x="5980" y="20490"/>
                  </a:lnTo>
                  <a:cubicBezTo>
                    <a:pt x="6602" y="20767"/>
                    <a:pt x="7294" y="21009"/>
                    <a:pt x="7847" y="21424"/>
                  </a:cubicBezTo>
                  <a:lnTo>
                    <a:pt x="7950" y="21424"/>
                  </a:lnTo>
                  <a:cubicBezTo>
                    <a:pt x="8262" y="21527"/>
                    <a:pt x="8400" y="21769"/>
                    <a:pt x="8469" y="22046"/>
                  </a:cubicBezTo>
                  <a:cubicBezTo>
                    <a:pt x="8538" y="22322"/>
                    <a:pt x="8538" y="22564"/>
                    <a:pt x="8607" y="22806"/>
                  </a:cubicBezTo>
                  <a:cubicBezTo>
                    <a:pt x="8676" y="23083"/>
                    <a:pt x="8711" y="23394"/>
                    <a:pt x="8953" y="23601"/>
                  </a:cubicBezTo>
                  <a:cubicBezTo>
                    <a:pt x="9022" y="23670"/>
                    <a:pt x="9022" y="23740"/>
                    <a:pt x="9057" y="23843"/>
                  </a:cubicBezTo>
                  <a:cubicBezTo>
                    <a:pt x="9264" y="24880"/>
                    <a:pt x="9402" y="25917"/>
                    <a:pt x="9748" y="26920"/>
                  </a:cubicBezTo>
                  <a:cubicBezTo>
                    <a:pt x="10059" y="27922"/>
                    <a:pt x="10439" y="28924"/>
                    <a:pt x="11338" y="29581"/>
                  </a:cubicBezTo>
                  <a:cubicBezTo>
                    <a:pt x="11372" y="29616"/>
                    <a:pt x="11407" y="29616"/>
                    <a:pt x="11441" y="29650"/>
                  </a:cubicBezTo>
                  <a:cubicBezTo>
                    <a:pt x="11787" y="30030"/>
                    <a:pt x="12167" y="30341"/>
                    <a:pt x="12582" y="30653"/>
                  </a:cubicBezTo>
                  <a:cubicBezTo>
                    <a:pt x="12651" y="30687"/>
                    <a:pt x="12755" y="30722"/>
                    <a:pt x="12755" y="30860"/>
                  </a:cubicBezTo>
                  <a:cubicBezTo>
                    <a:pt x="12735" y="30867"/>
                    <a:pt x="12714" y="30869"/>
                    <a:pt x="12692" y="30869"/>
                  </a:cubicBezTo>
                  <a:cubicBezTo>
                    <a:pt x="12600" y="30869"/>
                    <a:pt x="12493" y="30819"/>
                    <a:pt x="12409" y="30791"/>
                  </a:cubicBezTo>
                  <a:cubicBezTo>
                    <a:pt x="12029" y="30583"/>
                    <a:pt x="11649" y="30411"/>
                    <a:pt x="11269" y="30203"/>
                  </a:cubicBezTo>
                  <a:cubicBezTo>
                    <a:pt x="10819" y="29961"/>
                    <a:pt x="10301" y="29823"/>
                    <a:pt x="9782" y="29823"/>
                  </a:cubicBezTo>
                  <a:cubicBezTo>
                    <a:pt x="9506" y="29823"/>
                    <a:pt x="9229" y="29823"/>
                    <a:pt x="8953" y="29788"/>
                  </a:cubicBezTo>
                  <a:cubicBezTo>
                    <a:pt x="8784" y="29752"/>
                    <a:pt x="8615" y="29737"/>
                    <a:pt x="8447" y="29737"/>
                  </a:cubicBezTo>
                  <a:cubicBezTo>
                    <a:pt x="8131" y="29737"/>
                    <a:pt x="7816" y="29790"/>
                    <a:pt x="7501" y="29858"/>
                  </a:cubicBezTo>
                  <a:cubicBezTo>
                    <a:pt x="6741" y="30030"/>
                    <a:pt x="6049" y="30376"/>
                    <a:pt x="5254" y="30480"/>
                  </a:cubicBezTo>
                  <a:cubicBezTo>
                    <a:pt x="5151" y="30480"/>
                    <a:pt x="5082" y="30514"/>
                    <a:pt x="5012" y="30549"/>
                  </a:cubicBezTo>
                  <a:cubicBezTo>
                    <a:pt x="4528" y="30756"/>
                    <a:pt x="4114" y="31033"/>
                    <a:pt x="3664" y="31206"/>
                  </a:cubicBezTo>
                  <a:cubicBezTo>
                    <a:pt x="3008" y="31482"/>
                    <a:pt x="2385" y="31828"/>
                    <a:pt x="1763" y="32139"/>
                  </a:cubicBezTo>
                  <a:cubicBezTo>
                    <a:pt x="1107" y="32519"/>
                    <a:pt x="1003" y="32554"/>
                    <a:pt x="1418" y="33349"/>
                  </a:cubicBezTo>
                  <a:cubicBezTo>
                    <a:pt x="1798" y="34040"/>
                    <a:pt x="2385" y="34489"/>
                    <a:pt x="3077" y="34904"/>
                  </a:cubicBezTo>
                  <a:cubicBezTo>
                    <a:pt x="3422" y="35111"/>
                    <a:pt x="3768" y="35353"/>
                    <a:pt x="4183" y="35526"/>
                  </a:cubicBezTo>
                  <a:cubicBezTo>
                    <a:pt x="4252" y="35561"/>
                    <a:pt x="4321" y="35595"/>
                    <a:pt x="4390" y="35665"/>
                  </a:cubicBezTo>
                  <a:cubicBezTo>
                    <a:pt x="4459" y="35734"/>
                    <a:pt x="4494" y="35803"/>
                    <a:pt x="4425" y="35906"/>
                  </a:cubicBezTo>
                  <a:cubicBezTo>
                    <a:pt x="4390" y="35976"/>
                    <a:pt x="4356" y="36079"/>
                    <a:pt x="4287" y="36148"/>
                  </a:cubicBezTo>
                  <a:cubicBezTo>
                    <a:pt x="3837" y="36529"/>
                    <a:pt x="3388" y="36943"/>
                    <a:pt x="3008" y="37393"/>
                  </a:cubicBezTo>
                  <a:cubicBezTo>
                    <a:pt x="2973" y="37393"/>
                    <a:pt x="2973" y="37393"/>
                    <a:pt x="2973" y="37427"/>
                  </a:cubicBezTo>
                  <a:cubicBezTo>
                    <a:pt x="2731" y="37566"/>
                    <a:pt x="2524" y="37738"/>
                    <a:pt x="2316" y="37946"/>
                  </a:cubicBezTo>
                  <a:cubicBezTo>
                    <a:pt x="1936" y="38326"/>
                    <a:pt x="1556" y="38741"/>
                    <a:pt x="1141" y="39086"/>
                  </a:cubicBezTo>
                  <a:cubicBezTo>
                    <a:pt x="726" y="39432"/>
                    <a:pt x="484" y="39881"/>
                    <a:pt x="173" y="40331"/>
                  </a:cubicBezTo>
                  <a:cubicBezTo>
                    <a:pt x="0" y="40607"/>
                    <a:pt x="70" y="40849"/>
                    <a:pt x="381" y="41022"/>
                  </a:cubicBezTo>
                  <a:cubicBezTo>
                    <a:pt x="553" y="41126"/>
                    <a:pt x="726" y="41160"/>
                    <a:pt x="899" y="41195"/>
                  </a:cubicBezTo>
                  <a:cubicBezTo>
                    <a:pt x="1590" y="41402"/>
                    <a:pt x="2316" y="41541"/>
                    <a:pt x="3008" y="41713"/>
                  </a:cubicBezTo>
                  <a:cubicBezTo>
                    <a:pt x="4045" y="42024"/>
                    <a:pt x="5116" y="42197"/>
                    <a:pt x="6188" y="42336"/>
                  </a:cubicBezTo>
                  <a:cubicBezTo>
                    <a:pt x="6464" y="42370"/>
                    <a:pt x="6706" y="42405"/>
                    <a:pt x="6948" y="42439"/>
                  </a:cubicBezTo>
                  <a:cubicBezTo>
                    <a:pt x="7778" y="42439"/>
                    <a:pt x="8503" y="42197"/>
                    <a:pt x="9091" y="41610"/>
                  </a:cubicBezTo>
                  <a:cubicBezTo>
                    <a:pt x="9116" y="41585"/>
                    <a:pt x="9141" y="41560"/>
                    <a:pt x="9169" y="41538"/>
                  </a:cubicBezTo>
                  <a:lnTo>
                    <a:pt x="9169" y="41538"/>
                  </a:lnTo>
                  <a:cubicBezTo>
                    <a:pt x="8982" y="41556"/>
                    <a:pt x="8818" y="41669"/>
                    <a:pt x="8676" y="41783"/>
                  </a:cubicBezTo>
                  <a:cubicBezTo>
                    <a:pt x="8227" y="42128"/>
                    <a:pt x="7708" y="42163"/>
                    <a:pt x="7190" y="42232"/>
                  </a:cubicBezTo>
                  <a:cubicBezTo>
                    <a:pt x="7114" y="42238"/>
                    <a:pt x="7038" y="42241"/>
                    <a:pt x="6962" y="42241"/>
                  </a:cubicBezTo>
                  <a:cubicBezTo>
                    <a:pt x="6623" y="42241"/>
                    <a:pt x="6284" y="42185"/>
                    <a:pt x="5946" y="42128"/>
                  </a:cubicBezTo>
                  <a:cubicBezTo>
                    <a:pt x="5427" y="42059"/>
                    <a:pt x="4909" y="41990"/>
                    <a:pt x="4390" y="41886"/>
                  </a:cubicBezTo>
                  <a:cubicBezTo>
                    <a:pt x="4045" y="41817"/>
                    <a:pt x="4010" y="41817"/>
                    <a:pt x="4183" y="41437"/>
                  </a:cubicBezTo>
                  <a:cubicBezTo>
                    <a:pt x="4356" y="41160"/>
                    <a:pt x="4563" y="40918"/>
                    <a:pt x="4667" y="40607"/>
                  </a:cubicBezTo>
                  <a:lnTo>
                    <a:pt x="4667" y="40607"/>
                  </a:lnTo>
                  <a:cubicBezTo>
                    <a:pt x="4356" y="40815"/>
                    <a:pt x="4217" y="41195"/>
                    <a:pt x="4010" y="41471"/>
                  </a:cubicBezTo>
                  <a:cubicBezTo>
                    <a:pt x="3975" y="41541"/>
                    <a:pt x="3941" y="41610"/>
                    <a:pt x="3906" y="41644"/>
                  </a:cubicBezTo>
                  <a:cubicBezTo>
                    <a:pt x="3849" y="41701"/>
                    <a:pt x="3792" y="41727"/>
                    <a:pt x="3729" y="41727"/>
                  </a:cubicBezTo>
                  <a:cubicBezTo>
                    <a:pt x="3678" y="41727"/>
                    <a:pt x="3623" y="41710"/>
                    <a:pt x="3561" y="41679"/>
                  </a:cubicBezTo>
                  <a:cubicBezTo>
                    <a:pt x="3422" y="41610"/>
                    <a:pt x="3526" y="41506"/>
                    <a:pt x="3561" y="41402"/>
                  </a:cubicBezTo>
                  <a:cubicBezTo>
                    <a:pt x="3872" y="40918"/>
                    <a:pt x="4079" y="40400"/>
                    <a:pt x="4390" y="39951"/>
                  </a:cubicBezTo>
                  <a:lnTo>
                    <a:pt x="4390" y="39951"/>
                  </a:lnTo>
                  <a:cubicBezTo>
                    <a:pt x="4079" y="40193"/>
                    <a:pt x="3906" y="40573"/>
                    <a:pt x="3699" y="40884"/>
                  </a:cubicBezTo>
                  <a:cubicBezTo>
                    <a:pt x="3379" y="41404"/>
                    <a:pt x="3302" y="41554"/>
                    <a:pt x="3126" y="41554"/>
                  </a:cubicBezTo>
                  <a:cubicBezTo>
                    <a:pt x="2998" y="41554"/>
                    <a:pt x="2818" y="41475"/>
                    <a:pt x="2455" y="41402"/>
                  </a:cubicBezTo>
                  <a:cubicBezTo>
                    <a:pt x="1832" y="41299"/>
                    <a:pt x="1245" y="41126"/>
                    <a:pt x="657" y="40953"/>
                  </a:cubicBezTo>
                  <a:cubicBezTo>
                    <a:pt x="277" y="40815"/>
                    <a:pt x="277" y="40780"/>
                    <a:pt x="415" y="40400"/>
                  </a:cubicBezTo>
                  <a:cubicBezTo>
                    <a:pt x="588" y="39985"/>
                    <a:pt x="795" y="39639"/>
                    <a:pt x="1141" y="39363"/>
                  </a:cubicBezTo>
                  <a:cubicBezTo>
                    <a:pt x="1452" y="39121"/>
                    <a:pt x="1694" y="38844"/>
                    <a:pt x="1936" y="38568"/>
                  </a:cubicBezTo>
                  <a:cubicBezTo>
                    <a:pt x="2044" y="38460"/>
                    <a:pt x="2131" y="38373"/>
                    <a:pt x="2263" y="38373"/>
                  </a:cubicBezTo>
                  <a:cubicBezTo>
                    <a:pt x="2299" y="38373"/>
                    <a:pt x="2340" y="38380"/>
                    <a:pt x="2385" y="38395"/>
                  </a:cubicBezTo>
                  <a:cubicBezTo>
                    <a:pt x="2408" y="38407"/>
                    <a:pt x="2428" y="38411"/>
                    <a:pt x="2446" y="38411"/>
                  </a:cubicBezTo>
                  <a:cubicBezTo>
                    <a:pt x="2481" y="38411"/>
                    <a:pt x="2512" y="38395"/>
                    <a:pt x="2558" y="38395"/>
                  </a:cubicBezTo>
                  <a:cubicBezTo>
                    <a:pt x="3180" y="38222"/>
                    <a:pt x="3803" y="38049"/>
                    <a:pt x="4390" y="37911"/>
                  </a:cubicBezTo>
                  <a:cubicBezTo>
                    <a:pt x="4371" y="37815"/>
                    <a:pt x="4341" y="37794"/>
                    <a:pt x="4307" y="37794"/>
                  </a:cubicBezTo>
                  <a:cubicBezTo>
                    <a:pt x="4279" y="37794"/>
                    <a:pt x="4248" y="37808"/>
                    <a:pt x="4217" y="37808"/>
                  </a:cubicBezTo>
                  <a:cubicBezTo>
                    <a:pt x="3699" y="37946"/>
                    <a:pt x="3180" y="38084"/>
                    <a:pt x="2662" y="38222"/>
                  </a:cubicBezTo>
                  <a:cubicBezTo>
                    <a:pt x="2627" y="38240"/>
                    <a:pt x="2584" y="38248"/>
                    <a:pt x="2541" y="38248"/>
                  </a:cubicBezTo>
                  <a:cubicBezTo>
                    <a:pt x="2498" y="38248"/>
                    <a:pt x="2455" y="38240"/>
                    <a:pt x="2420" y="38222"/>
                  </a:cubicBezTo>
                  <a:cubicBezTo>
                    <a:pt x="2558" y="37842"/>
                    <a:pt x="3042" y="37496"/>
                    <a:pt x="3388" y="37496"/>
                  </a:cubicBezTo>
                  <a:cubicBezTo>
                    <a:pt x="3630" y="37462"/>
                    <a:pt x="3872" y="37427"/>
                    <a:pt x="4079" y="37393"/>
                  </a:cubicBezTo>
                  <a:cubicBezTo>
                    <a:pt x="4217" y="37358"/>
                    <a:pt x="4356" y="37324"/>
                    <a:pt x="4425" y="37185"/>
                  </a:cubicBezTo>
                  <a:lnTo>
                    <a:pt x="4425" y="37185"/>
                  </a:lnTo>
                  <a:cubicBezTo>
                    <a:pt x="4249" y="37251"/>
                    <a:pt x="4074" y="37275"/>
                    <a:pt x="3899" y="37275"/>
                  </a:cubicBezTo>
                  <a:cubicBezTo>
                    <a:pt x="3798" y="37275"/>
                    <a:pt x="3696" y="37267"/>
                    <a:pt x="3595" y="37254"/>
                  </a:cubicBezTo>
                  <a:cubicBezTo>
                    <a:pt x="3457" y="37254"/>
                    <a:pt x="3457" y="37185"/>
                    <a:pt x="3526" y="37082"/>
                  </a:cubicBezTo>
                  <a:cubicBezTo>
                    <a:pt x="3561" y="37013"/>
                    <a:pt x="3630" y="36943"/>
                    <a:pt x="3699" y="36909"/>
                  </a:cubicBezTo>
                  <a:cubicBezTo>
                    <a:pt x="3975" y="36736"/>
                    <a:pt x="4183" y="36494"/>
                    <a:pt x="4425" y="36218"/>
                  </a:cubicBezTo>
                  <a:cubicBezTo>
                    <a:pt x="4543" y="36060"/>
                    <a:pt x="4628" y="35981"/>
                    <a:pt x="4730" y="35981"/>
                  </a:cubicBezTo>
                  <a:cubicBezTo>
                    <a:pt x="4807" y="35981"/>
                    <a:pt x="4894" y="36025"/>
                    <a:pt x="5012" y="36114"/>
                  </a:cubicBezTo>
                  <a:cubicBezTo>
                    <a:pt x="5393" y="36356"/>
                    <a:pt x="5842" y="36390"/>
                    <a:pt x="6188" y="36632"/>
                  </a:cubicBezTo>
                  <a:cubicBezTo>
                    <a:pt x="6360" y="36736"/>
                    <a:pt x="6464" y="36909"/>
                    <a:pt x="6672" y="36943"/>
                  </a:cubicBezTo>
                  <a:cubicBezTo>
                    <a:pt x="6672" y="36805"/>
                    <a:pt x="6533" y="36771"/>
                    <a:pt x="6499" y="36632"/>
                  </a:cubicBezTo>
                  <a:cubicBezTo>
                    <a:pt x="6563" y="36622"/>
                    <a:pt x="6617" y="36614"/>
                    <a:pt x="6666" y="36614"/>
                  </a:cubicBezTo>
                  <a:cubicBezTo>
                    <a:pt x="6777" y="36614"/>
                    <a:pt x="6863" y="36651"/>
                    <a:pt x="6983" y="36771"/>
                  </a:cubicBezTo>
                  <a:cubicBezTo>
                    <a:pt x="7259" y="37047"/>
                    <a:pt x="7639" y="37254"/>
                    <a:pt x="8020" y="37427"/>
                  </a:cubicBezTo>
                  <a:cubicBezTo>
                    <a:pt x="8227" y="37531"/>
                    <a:pt x="8469" y="37669"/>
                    <a:pt x="8676" y="37773"/>
                  </a:cubicBezTo>
                  <a:cubicBezTo>
                    <a:pt x="8745" y="37808"/>
                    <a:pt x="8815" y="37877"/>
                    <a:pt x="8745" y="37946"/>
                  </a:cubicBezTo>
                  <a:cubicBezTo>
                    <a:pt x="8745" y="37980"/>
                    <a:pt x="8676" y="38015"/>
                    <a:pt x="8642" y="38015"/>
                  </a:cubicBezTo>
                  <a:cubicBezTo>
                    <a:pt x="8434" y="38015"/>
                    <a:pt x="8296" y="37946"/>
                    <a:pt x="8123" y="37911"/>
                  </a:cubicBezTo>
                  <a:lnTo>
                    <a:pt x="8123" y="37911"/>
                  </a:lnTo>
                  <a:cubicBezTo>
                    <a:pt x="8262" y="38119"/>
                    <a:pt x="8227" y="38084"/>
                    <a:pt x="8054" y="38222"/>
                  </a:cubicBezTo>
                  <a:cubicBezTo>
                    <a:pt x="7467" y="38533"/>
                    <a:pt x="6844" y="38706"/>
                    <a:pt x="6188" y="38810"/>
                  </a:cubicBezTo>
                  <a:cubicBezTo>
                    <a:pt x="5704" y="38879"/>
                    <a:pt x="5220" y="38948"/>
                    <a:pt x="4736" y="39017"/>
                  </a:cubicBezTo>
                  <a:cubicBezTo>
                    <a:pt x="4459" y="39052"/>
                    <a:pt x="4183" y="39121"/>
                    <a:pt x="3975" y="39259"/>
                  </a:cubicBezTo>
                  <a:cubicBezTo>
                    <a:pt x="3180" y="39639"/>
                    <a:pt x="2316" y="39812"/>
                    <a:pt x="1556" y="40158"/>
                  </a:cubicBezTo>
                  <a:cubicBezTo>
                    <a:pt x="1472" y="40186"/>
                    <a:pt x="1388" y="40237"/>
                    <a:pt x="1286" y="40237"/>
                  </a:cubicBezTo>
                  <a:cubicBezTo>
                    <a:pt x="1262" y="40237"/>
                    <a:pt x="1237" y="40234"/>
                    <a:pt x="1210" y="40227"/>
                  </a:cubicBezTo>
                  <a:cubicBezTo>
                    <a:pt x="1141" y="40089"/>
                    <a:pt x="1279" y="39985"/>
                    <a:pt x="1279" y="39881"/>
                  </a:cubicBezTo>
                  <a:lnTo>
                    <a:pt x="1279" y="39881"/>
                  </a:lnTo>
                  <a:cubicBezTo>
                    <a:pt x="1107" y="39951"/>
                    <a:pt x="1003" y="40123"/>
                    <a:pt x="899" y="40262"/>
                  </a:cubicBezTo>
                  <a:cubicBezTo>
                    <a:pt x="795" y="40365"/>
                    <a:pt x="830" y="40469"/>
                    <a:pt x="1003" y="40469"/>
                  </a:cubicBezTo>
                  <a:cubicBezTo>
                    <a:pt x="1046" y="40475"/>
                    <a:pt x="1087" y="40478"/>
                    <a:pt x="1129" y="40478"/>
                  </a:cubicBezTo>
                  <a:cubicBezTo>
                    <a:pt x="1319" y="40478"/>
                    <a:pt x="1495" y="40416"/>
                    <a:pt x="1694" y="40331"/>
                  </a:cubicBezTo>
                  <a:cubicBezTo>
                    <a:pt x="2143" y="40089"/>
                    <a:pt x="2593" y="39916"/>
                    <a:pt x="3077" y="39812"/>
                  </a:cubicBezTo>
                  <a:cubicBezTo>
                    <a:pt x="3284" y="39743"/>
                    <a:pt x="3492" y="39674"/>
                    <a:pt x="3699" y="39570"/>
                  </a:cubicBezTo>
                  <a:cubicBezTo>
                    <a:pt x="4390" y="39190"/>
                    <a:pt x="5116" y="39121"/>
                    <a:pt x="5842" y="39052"/>
                  </a:cubicBezTo>
                  <a:cubicBezTo>
                    <a:pt x="6499" y="38983"/>
                    <a:pt x="7121" y="38775"/>
                    <a:pt x="7743" y="38533"/>
                  </a:cubicBezTo>
                  <a:cubicBezTo>
                    <a:pt x="7789" y="38533"/>
                    <a:pt x="7851" y="38503"/>
                    <a:pt x="7917" y="38503"/>
                  </a:cubicBezTo>
                  <a:cubicBezTo>
                    <a:pt x="7950" y="38503"/>
                    <a:pt x="7985" y="38510"/>
                    <a:pt x="8020" y="38533"/>
                  </a:cubicBezTo>
                  <a:cubicBezTo>
                    <a:pt x="7708" y="38983"/>
                    <a:pt x="7259" y="39328"/>
                    <a:pt x="7155" y="39916"/>
                  </a:cubicBezTo>
                  <a:cubicBezTo>
                    <a:pt x="7259" y="39847"/>
                    <a:pt x="7294" y="39743"/>
                    <a:pt x="7363" y="39639"/>
                  </a:cubicBezTo>
                  <a:cubicBezTo>
                    <a:pt x="7467" y="39432"/>
                    <a:pt x="7570" y="39225"/>
                    <a:pt x="7847" y="39121"/>
                  </a:cubicBezTo>
                  <a:cubicBezTo>
                    <a:pt x="8054" y="39052"/>
                    <a:pt x="8158" y="38706"/>
                    <a:pt x="8296" y="38499"/>
                  </a:cubicBezTo>
                  <a:cubicBezTo>
                    <a:pt x="8400" y="38326"/>
                    <a:pt x="8538" y="38222"/>
                    <a:pt x="8745" y="38222"/>
                  </a:cubicBezTo>
                  <a:cubicBezTo>
                    <a:pt x="8815" y="38326"/>
                    <a:pt x="8676" y="38361"/>
                    <a:pt x="8676" y="38464"/>
                  </a:cubicBezTo>
                  <a:cubicBezTo>
                    <a:pt x="8815" y="38395"/>
                    <a:pt x="8918" y="38326"/>
                    <a:pt x="8918" y="38188"/>
                  </a:cubicBezTo>
                  <a:cubicBezTo>
                    <a:pt x="8918" y="38084"/>
                    <a:pt x="9022" y="38049"/>
                    <a:pt x="9091" y="38015"/>
                  </a:cubicBezTo>
                  <a:cubicBezTo>
                    <a:pt x="9155" y="37983"/>
                    <a:pt x="9206" y="37967"/>
                    <a:pt x="9245" y="37967"/>
                  </a:cubicBezTo>
                  <a:cubicBezTo>
                    <a:pt x="9331" y="37967"/>
                    <a:pt x="9357" y="38045"/>
                    <a:pt x="9333" y="38188"/>
                  </a:cubicBezTo>
                  <a:cubicBezTo>
                    <a:pt x="9333" y="38222"/>
                    <a:pt x="9333" y="38291"/>
                    <a:pt x="9298" y="38361"/>
                  </a:cubicBezTo>
                  <a:cubicBezTo>
                    <a:pt x="9437" y="38291"/>
                    <a:pt x="9471" y="38119"/>
                    <a:pt x="9540" y="38015"/>
                  </a:cubicBezTo>
                  <a:cubicBezTo>
                    <a:pt x="9602" y="37953"/>
                    <a:pt x="9609" y="37837"/>
                    <a:pt x="9708" y="37837"/>
                  </a:cubicBezTo>
                  <a:cubicBezTo>
                    <a:pt x="9720" y="37837"/>
                    <a:pt x="9733" y="37838"/>
                    <a:pt x="9748" y="37842"/>
                  </a:cubicBezTo>
                  <a:cubicBezTo>
                    <a:pt x="9852" y="37877"/>
                    <a:pt x="9782" y="37980"/>
                    <a:pt x="9782" y="38084"/>
                  </a:cubicBezTo>
                  <a:cubicBezTo>
                    <a:pt x="9713" y="38361"/>
                    <a:pt x="9679" y="38672"/>
                    <a:pt x="9575" y="38948"/>
                  </a:cubicBezTo>
                  <a:cubicBezTo>
                    <a:pt x="9540" y="39052"/>
                    <a:pt x="9506" y="39156"/>
                    <a:pt x="9506" y="39225"/>
                  </a:cubicBezTo>
                  <a:cubicBezTo>
                    <a:pt x="9679" y="39743"/>
                    <a:pt x="9540" y="40262"/>
                    <a:pt x="9471" y="40780"/>
                  </a:cubicBezTo>
                  <a:cubicBezTo>
                    <a:pt x="9440" y="41000"/>
                    <a:pt x="9380" y="41249"/>
                    <a:pt x="9317" y="41475"/>
                  </a:cubicBezTo>
                  <a:lnTo>
                    <a:pt x="9317" y="41475"/>
                  </a:lnTo>
                  <a:cubicBezTo>
                    <a:pt x="9333" y="41473"/>
                    <a:pt x="9350" y="41471"/>
                    <a:pt x="9368" y="41471"/>
                  </a:cubicBezTo>
                  <a:cubicBezTo>
                    <a:pt x="9298" y="41817"/>
                    <a:pt x="9264" y="42163"/>
                    <a:pt x="9160" y="42508"/>
                  </a:cubicBezTo>
                  <a:cubicBezTo>
                    <a:pt x="9022" y="42958"/>
                    <a:pt x="8953" y="43476"/>
                    <a:pt x="8573" y="43822"/>
                  </a:cubicBezTo>
                  <a:cubicBezTo>
                    <a:pt x="8262" y="44098"/>
                    <a:pt x="8192" y="44375"/>
                    <a:pt x="8192" y="44721"/>
                  </a:cubicBezTo>
                  <a:cubicBezTo>
                    <a:pt x="8192" y="45204"/>
                    <a:pt x="8434" y="45481"/>
                    <a:pt x="8849" y="45585"/>
                  </a:cubicBezTo>
                  <a:cubicBezTo>
                    <a:pt x="9126" y="45654"/>
                    <a:pt x="9402" y="45654"/>
                    <a:pt x="9644" y="45654"/>
                  </a:cubicBezTo>
                  <a:cubicBezTo>
                    <a:pt x="9886" y="45654"/>
                    <a:pt x="9921" y="45688"/>
                    <a:pt x="9921" y="45930"/>
                  </a:cubicBezTo>
                  <a:cubicBezTo>
                    <a:pt x="9921" y="46449"/>
                    <a:pt x="9921" y="46967"/>
                    <a:pt x="9921" y="47486"/>
                  </a:cubicBezTo>
                  <a:cubicBezTo>
                    <a:pt x="9921" y="48454"/>
                    <a:pt x="9955" y="49421"/>
                    <a:pt x="10093" y="50355"/>
                  </a:cubicBezTo>
                  <a:cubicBezTo>
                    <a:pt x="10163" y="50804"/>
                    <a:pt x="10370" y="51219"/>
                    <a:pt x="10439" y="51668"/>
                  </a:cubicBezTo>
                  <a:cubicBezTo>
                    <a:pt x="10474" y="52117"/>
                    <a:pt x="10646" y="52532"/>
                    <a:pt x="10785" y="52982"/>
                  </a:cubicBezTo>
                  <a:cubicBezTo>
                    <a:pt x="10923" y="53327"/>
                    <a:pt x="11061" y="53673"/>
                    <a:pt x="11234" y="54053"/>
                  </a:cubicBezTo>
                  <a:cubicBezTo>
                    <a:pt x="11511" y="54606"/>
                    <a:pt x="11822" y="55159"/>
                    <a:pt x="12271" y="55609"/>
                  </a:cubicBezTo>
                  <a:cubicBezTo>
                    <a:pt x="12409" y="55712"/>
                    <a:pt x="12513" y="55851"/>
                    <a:pt x="12651" y="55989"/>
                  </a:cubicBezTo>
                  <a:cubicBezTo>
                    <a:pt x="12797" y="56197"/>
                    <a:pt x="12956" y="56268"/>
                    <a:pt x="13142" y="56268"/>
                  </a:cubicBezTo>
                  <a:cubicBezTo>
                    <a:pt x="13265" y="56268"/>
                    <a:pt x="13399" y="56237"/>
                    <a:pt x="13550" y="56196"/>
                  </a:cubicBezTo>
                  <a:cubicBezTo>
                    <a:pt x="14207" y="56023"/>
                    <a:pt x="14829" y="55712"/>
                    <a:pt x="15347" y="55297"/>
                  </a:cubicBezTo>
                  <a:cubicBezTo>
                    <a:pt x="16004" y="54744"/>
                    <a:pt x="16730" y="54261"/>
                    <a:pt x="17352" y="53638"/>
                  </a:cubicBezTo>
                  <a:cubicBezTo>
                    <a:pt x="17663" y="53293"/>
                    <a:pt x="18043" y="52947"/>
                    <a:pt x="18389" y="52601"/>
                  </a:cubicBezTo>
                  <a:cubicBezTo>
                    <a:pt x="19184" y="51910"/>
                    <a:pt x="20048" y="51322"/>
                    <a:pt x="20740" y="50528"/>
                  </a:cubicBezTo>
                  <a:cubicBezTo>
                    <a:pt x="21085" y="50147"/>
                    <a:pt x="21431" y="49767"/>
                    <a:pt x="21742" y="49318"/>
                  </a:cubicBezTo>
                  <a:cubicBezTo>
                    <a:pt x="21984" y="49007"/>
                    <a:pt x="22191" y="48696"/>
                    <a:pt x="22433" y="48384"/>
                  </a:cubicBezTo>
                  <a:cubicBezTo>
                    <a:pt x="22744" y="48039"/>
                    <a:pt x="23125" y="47762"/>
                    <a:pt x="23366" y="47348"/>
                  </a:cubicBezTo>
                  <a:cubicBezTo>
                    <a:pt x="23608" y="47002"/>
                    <a:pt x="23816" y="46622"/>
                    <a:pt x="24058" y="46276"/>
                  </a:cubicBezTo>
                  <a:cubicBezTo>
                    <a:pt x="24101" y="46168"/>
                    <a:pt x="24158" y="46114"/>
                    <a:pt x="24228" y="46114"/>
                  </a:cubicBezTo>
                  <a:cubicBezTo>
                    <a:pt x="24270" y="46114"/>
                    <a:pt x="24317" y="46133"/>
                    <a:pt x="24369" y="46172"/>
                  </a:cubicBezTo>
                  <a:cubicBezTo>
                    <a:pt x="24576" y="46380"/>
                    <a:pt x="24818" y="46449"/>
                    <a:pt x="25095" y="46518"/>
                  </a:cubicBezTo>
                  <a:cubicBezTo>
                    <a:pt x="25198" y="46553"/>
                    <a:pt x="25268" y="46622"/>
                    <a:pt x="25233" y="46760"/>
                  </a:cubicBezTo>
                  <a:cubicBezTo>
                    <a:pt x="25129" y="47278"/>
                    <a:pt x="25129" y="47797"/>
                    <a:pt x="25060" y="48315"/>
                  </a:cubicBezTo>
                  <a:cubicBezTo>
                    <a:pt x="24922" y="49214"/>
                    <a:pt x="24818" y="50113"/>
                    <a:pt x="24749" y="51046"/>
                  </a:cubicBezTo>
                  <a:cubicBezTo>
                    <a:pt x="24715" y="51979"/>
                    <a:pt x="24645" y="52912"/>
                    <a:pt x="24576" y="53846"/>
                  </a:cubicBezTo>
                  <a:cubicBezTo>
                    <a:pt x="24507" y="54641"/>
                    <a:pt x="24403" y="55401"/>
                    <a:pt x="24369" y="56196"/>
                  </a:cubicBezTo>
                  <a:cubicBezTo>
                    <a:pt x="24369" y="57129"/>
                    <a:pt x="24161" y="58063"/>
                    <a:pt x="24058" y="58996"/>
                  </a:cubicBezTo>
                  <a:cubicBezTo>
                    <a:pt x="23989" y="59791"/>
                    <a:pt x="23850" y="60621"/>
                    <a:pt x="23885" y="61450"/>
                  </a:cubicBezTo>
                  <a:cubicBezTo>
                    <a:pt x="23920" y="62349"/>
                    <a:pt x="23816" y="63247"/>
                    <a:pt x="23747" y="64146"/>
                  </a:cubicBezTo>
                  <a:cubicBezTo>
                    <a:pt x="23712" y="64803"/>
                    <a:pt x="23608" y="65460"/>
                    <a:pt x="23608" y="66116"/>
                  </a:cubicBezTo>
                  <a:cubicBezTo>
                    <a:pt x="23608" y="67015"/>
                    <a:pt x="23678" y="67879"/>
                    <a:pt x="23747" y="68778"/>
                  </a:cubicBezTo>
                  <a:cubicBezTo>
                    <a:pt x="23816" y="69573"/>
                    <a:pt x="23850" y="70402"/>
                    <a:pt x="23712" y="71232"/>
                  </a:cubicBezTo>
                  <a:cubicBezTo>
                    <a:pt x="23712" y="71267"/>
                    <a:pt x="23747" y="71301"/>
                    <a:pt x="23816" y="71301"/>
                  </a:cubicBezTo>
                  <a:cubicBezTo>
                    <a:pt x="23850" y="71059"/>
                    <a:pt x="23920" y="70817"/>
                    <a:pt x="23920" y="70541"/>
                  </a:cubicBezTo>
                  <a:cubicBezTo>
                    <a:pt x="23954" y="69607"/>
                    <a:pt x="23920" y="68674"/>
                    <a:pt x="23885" y="67741"/>
                  </a:cubicBezTo>
                  <a:cubicBezTo>
                    <a:pt x="23850" y="67257"/>
                    <a:pt x="23781" y="66773"/>
                    <a:pt x="23781" y="66289"/>
                  </a:cubicBezTo>
                  <a:cubicBezTo>
                    <a:pt x="23816" y="65356"/>
                    <a:pt x="23885" y="64388"/>
                    <a:pt x="23989" y="63420"/>
                  </a:cubicBezTo>
                  <a:cubicBezTo>
                    <a:pt x="24023" y="62694"/>
                    <a:pt x="24058" y="61969"/>
                    <a:pt x="24058" y="61243"/>
                  </a:cubicBezTo>
                  <a:cubicBezTo>
                    <a:pt x="24058" y="60379"/>
                    <a:pt x="24092" y="59480"/>
                    <a:pt x="24231" y="58616"/>
                  </a:cubicBezTo>
                  <a:cubicBezTo>
                    <a:pt x="24300" y="57994"/>
                    <a:pt x="24438" y="57371"/>
                    <a:pt x="24473" y="56749"/>
                  </a:cubicBezTo>
                  <a:cubicBezTo>
                    <a:pt x="24611" y="55436"/>
                    <a:pt x="24680" y="54122"/>
                    <a:pt x="24749" y="52843"/>
                  </a:cubicBezTo>
                  <a:cubicBezTo>
                    <a:pt x="24818" y="52014"/>
                    <a:pt x="24887" y="51184"/>
                    <a:pt x="24956" y="50355"/>
                  </a:cubicBezTo>
                  <a:cubicBezTo>
                    <a:pt x="25026" y="49560"/>
                    <a:pt x="25129" y="48799"/>
                    <a:pt x="25233" y="48039"/>
                  </a:cubicBezTo>
                  <a:cubicBezTo>
                    <a:pt x="25268" y="47659"/>
                    <a:pt x="25371" y="47313"/>
                    <a:pt x="25406" y="46933"/>
                  </a:cubicBezTo>
                  <a:cubicBezTo>
                    <a:pt x="25435" y="46789"/>
                    <a:pt x="25487" y="46717"/>
                    <a:pt x="25604" y="46717"/>
                  </a:cubicBezTo>
                  <a:cubicBezTo>
                    <a:pt x="25628" y="46717"/>
                    <a:pt x="25654" y="46720"/>
                    <a:pt x="25682" y="46725"/>
                  </a:cubicBezTo>
                  <a:cubicBezTo>
                    <a:pt x="25855" y="46760"/>
                    <a:pt x="25924" y="46829"/>
                    <a:pt x="25924" y="47036"/>
                  </a:cubicBezTo>
                  <a:cubicBezTo>
                    <a:pt x="25855" y="47555"/>
                    <a:pt x="25786" y="48073"/>
                    <a:pt x="25821" y="48592"/>
                  </a:cubicBezTo>
                  <a:cubicBezTo>
                    <a:pt x="25821" y="48799"/>
                    <a:pt x="25821" y="49041"/>
                    <a:pt x="25786" y="49283"/>
                  </a:cubicBezTo>
                  <a:cubicBezTo>
                    <a:pt x="25579" y="50216"/>
                    <a:pt x="25648" y="51219"/>
                    <a:pt x="25510" y="52187"/>
                  </a:cubicBezTo>
                  <a:cubicBezTo>
                    <a:pt x="25371" y="53016"/>
                    <a:pt x="25337" y="53846"/>
                    <a:pt x="25268" y="54675"/>
                  </a:cubicBezTo>
                  <a:cubicBezTo>
                    <a:pt x="25129" y="56196"/>
                    <a:pt x="24956" y="57717"/>
                    <a:pt x="24991" y="59272"/>
                  </a:cubicBezTo>
                  <a:cubicBezTo>
                    <a:pt x="24991" y="59307"/>
                    <a:pt x="24991" y="59376"/>
                    <a:pt x="24991" y="59411"/>
                  </a:cubicBezTo>
                  <a:cubicBezTo>
                    <a:pt x="24922" y="59722"/>
                    <a:pt x="24956" y="60033"/>
                    <a:pt x="24956" y="60344"/>
                  </a:cubicBezTo>
                  <a:cubicBezTo>
                    <a:pt x="24922" y="60724"/>
                    <a:pt x="24956" y="61139"/>
                    <a:pt x="24887" y="61519"/>
                  </a:cubicBezTo>
                  <a:cubicBezTo>
                    <a:pt x="24784" y="62211"/>
                    <a:pt x="24749" y="62902"/>
                    <a:pt x="24715" y="63593"/>
                  </a:cubicBezTo>
                  <a:cubicBezTo>
                    <a:pt x="24680" y="64284"/>
                    <a:pt x="24611" y="64941"/>
                    <a:pt x="24680" y="65667"/>
                  </a:cubicBezTo>
                  <a:cubicBezTo>
                    <a:pt x="24749" y="66566"/>
                    <a:pt x="24715" y="67464"/>
                    <a:pt x="24749" y="68398"/>
                  </a:cubicBezTo>
                  <a:cubicBezTo>
                    <a:pt x="24749" y="68709"/>
                    <a:pt x="24784" y="69054"/>
                    <a:pt x="24784" y="69400"/>
                  </a:cubicBezTo>
                  <a:cubicBezTo>
                    <a:pt x="24749" y="69919"/>
                    <a:pt x="24784" y="70437"/>
                    <a:pt x="24887" y="70955"/>
                  </a:cubicBezTo>
                  <a:cubicBezTo>
                    <a:pt x="24991" y="71612"/>
                    <a:pt x="25095" y="72269"/>
                    <a:pt x="25198" y="72926"/>
                  </a:cubicBezTo>
                  <a:cubicBezTo>
                    <a:pt x="25233" y="73064"/>
                    <a:pt x="25233" y="73271"/>
                    <a:pt x="25475" y="73340"/>
                  </a:cubicBezTo>
                  <a:cubicBezTo>
                    <a:pt x="25337" y="72649"/>
                    <a:pt x="25233" y="71992"/>
                    <a:pt x="25164" y="71301"/>
                  </a:cubicBezTo>
                  <a:cubicBezTo>
                    <a:pt x="25060" y="70575"/>
                    <a:pt x="24922" y="69849"/>
                    <a:pt x="24956" y="69124"/>
                  </a:cubicBezTo>
                  <a:cubicBezTo>
                    <a:pt x="24991" y="68363"/>
                    <a:pt x="24991" y="67603"/>
                    <a:pt x="24956" y="66842"/>
                  </a:cubicBezTo>
                  <a:cubicBezTo>
                    <a:pt x="24922" y="65805"/>
                    <a:pt x="24853" y="64803"/>
                    <a:pt x="24922" y="63801"/>
                  </a:cubicBezTo>
                  <a:cubicBezTo>
                    <a:pt x="24956" y="63317"/>
                    <a:pt x="24956" y="62867"/>
                    <a:pt x="24991" y="62418"/>
                  </a:cubicBezTo>
                  <a:cubicBezTo>
                    <a:pt x="25026" y="62072"/>
                    <a:pt x="25095" y="61727"/>
                    <a:pt x="25095" y="61381"/>
                  </a:cubicBezTo>
                  <a:cubicBezTo>
                    <a:pt x="25129" y="60828"/>
                    <a:pt x="25233" y="60275"/>
                    <a:pt x="25164" y="59756"/>
                  </a:cubicBezTo>
                  <a:cubicBezTo>
                    <a:pt x="25095" y="59411"/>
                    <a:pt x="25129" y="59100"/>
                    <a:pt x="25164" y="58789"/>
                  </a:cubicBezTo>
                  <a:cubicBezTo>
                    <a:pt x="25164" y="58616"/>
                    <a:pt x="25198" y="58443"/>
                    <a:pt x="25198" y="58270"/>
                  </a:cubicBezTo>
                  <a:cubicBezTo>
                    <a:pt x="25233" y="57510"/>
                    <a:pt x="25302" y="56784"/>
                    <a:pt x="25302" y="56023"/>
                  </a:cubicBezTo>
                  <a:cubicBezTo>
                    <a:pt x="25337" y="55470"/>
                    <a:pt x="25440" y="54952"/>
                    <a:pt x="25475" y="54399"/>
                  </a:cubicBezTo>
                  <a:cubicBezTo>
                    <a:pt x="25510" y="53604"/>
                    <a:pt x="25613" y="52809"/>
                    <a:pt x="25717" y="52048"/>
                  </a:cubicBezTo>
                  <a:cubicBezTo>
                    <a:pt x="25786" y="51495"/>
                    <a:pt x="25924" y="50942"/>
                    <a:pt x="25855" y="50355"/>
                  </a:cubicBezTo>
                  <a:cubicBezTo>
                    <a:pt x="25821" y="50216"/>
                    <a:pt x="25855" y="50078"/>
                    <a:pt x="25890" y="49940"/>
                  </a:cubicBezTo>
                  <a:cubicBezTo>
                    <a:pt x="26028" y="49041"/>
                    <a:pt x="26028" y="48177"/>
                    <a:pt x="26097" y="47278"/>
                  </a:cubicBezTo>
                  <a:cubicBezTo>
                    <a:pt x="26121" y="47041"/>
                    <a:pt x="26128" y="46950"/>
                    <a:pt x="26242" y="46950"/>
                  </a:cubicBezTo>
                  <a:cubicBezTo>
                    <a:pt x="26295" y="46950"/>
                    <a:pt x="26369" y="46969"/>
                    <a:pt x="26477" y="47002"/>
                  </a:cubicBezTo>
                  <a:cubicBezTo>
                    <a:pt x="27065" y="47209"/>
                    <a:pt x="27653" y="47244"/>
                    <a:pt x="28275" y="47244"/>
                  </a:cubicBezTo>
                  <a:cubicBezTo>
                    <a:pt x="28862" y="47209"/>
                    <a:pt x="29484" y="47071"/>
                    <a:pt x="30072" y="46967"/>
                  </a:cubicBezTo>
                  <a:cubicBezTo>
                    <a:pt x="30556" y="46898"/>
                    <a:pt x="30971" y="46725"/>
                    <a:pt x="31386" y="46518"/>
                  </a:cubicBezTo>
                  <a:cubicBezTo>
                    <a:pt x="31428" y="46497"/>
                    <a:pt x="31470" y="46463"/>
                    <a:pt x="31512" y="46463"/>
                  </a:cubicBezTo>
                  <a:cubicBezTo>
                    <a:pt x="31539" y="46463"/>
                    <a:pt x="31566" y="46477"/>
                    <a:pt x="31593" y="46518"/>
                  </a:cubicBezTo>
                  <a:cubicBezTo>
                    <a:pt x="31386" y="46725"/>
                    <a:pt x="31144" y="46967"/>
                    <a:pt x="30902" y="47175"/>
                  </a:cubicBezTo>
                  <a:cubicBezTo>
                    <a:pt x="30383" y="47520"/>
                    <a:pt x="30072" y="48073"/>
                    <a:pt x="29865" y="48661"/>
                  </a:cubicBezTo>
                  <a:cubicBezTo>
                    <a:pt x="29657" y="49179"/>
                    <a:pt x="29484" y="49698"/>
                    <a:pt x="29381" y="50251"/>
                  </a:cubicBezTo>
                  <a:cubicBezTo>
                    <a:pt x="29277" y="50735"/>
                    <a:pt x="29104" y="51219"/>
                    <a:pt x="29104" y="51668"/>
                  </a:cubicBezTo>
                  <a:cubicBezTo>
                    <a:pt x="29104" y="52325"/>
                    <a:pt x="29035" y="52982"/>
                    <a:pt x="29035" y="53638"/>
                  </a:cubicBezTo>
                  <a:cubicBezTo>
                    <a:pt x="29001" y="54122"/>
                    <a:pt x="29001" y="54641"/>
                    <a:pt x="29070" y="55125"/>
                  </a:cubicBezTo>
                  <a:cubicBezTo>
                    <a:pt x="29173" y="55609"/>
                    <a:pt x="29415" y="55920"/>
                    <a:pt x="29934" y="56023"/>
                  </a:cubicBezTo>
                  <a:cubicBezTo>
                    <a:pt x="30044" y="56047"/>
                    <a:pt x="30151" y="56057"/>
                    <a:pt x="30254" y="56057"/>
                  </a:cubicBezTo>
                  <a:cubicBezTo>
                    <a:pt x="30764" y="56057"/>
                    <a:pt x="31190" y="55798"/>
                    <a:pt x="31593" y="55539"/>
                  </a:cubicBezTo>
                  <a:cubicBezTo>
                    <a:pt x="31835" y="55367"/>
                    <a:pt x="32042" y="55125"/>
                    <a:pt x="32215" y="54848"/>
                  </a:cubicBezTo>
                  <a:cubicBezTo>
                    <a:pt x="32630" y="54226"/>
                    <a:pt x="33183" y="53742"/>
                    <a:pt x="33632" y="53120"/>
                  </a:cubicBezTo>
                  <a:cubicBezTo>
                    <a:pt x="33701" y="53085"/>
                    <a:pt x="33771" y="53016"/>
                    <a:pt x="33805" y="52982"/>
                  </a:cubicBezTo>
                  <a:cubicBezTo>
                    <a:pt x="34013" y="52809"/>
                    <a:pt x="34185" y="52636"/>
                    <a:pt x="34358" y="52429"/>
                  </a:cubicBezTo>
                  <a:cubicBezTo>
                    <a:pt x="34808" y="51876"/>
                    <a:pt x="35257" y="51322"/>
                    <a:pt x="35499" y="50631"/>
                  </a:cubicBezTo>
                  <a:cubicBezTo>
                    <a:pt x="35568" y="50631"/>
                    <a:pt x="35603" y="50700"/>
                    <a:pt x="35637" y="50735"/>
                  </a:cubicBezTo>
                  <a:cubicBezTo>
                    <a:pt x="35914" y="51219"/>
                    <a:pt x="36190" y="51703"/>
                    <a:pt x="36363" y="52221"/>
                  </a:cubicBezTo>
                  <a:cubicBezTo>
                    <a:pt x="36501" y="52705"/>
                    <a:pt x="36709" y="53120"/>
                    <a:pt x="37089" y="53466"/>
                  </a:cubicBezTo>
                  <a:cubicBezTo>
                    <a:pt x="37676" y="54053"/>
                    <a:pt x="38333" y="54537"/>
                    <a:pt x="39024" y="54986"/>
                  </a:cubicBezTo>
                  <a:cubicBezTo>
                    <a:pt x="39336" y="55194"/>
                    <a:pt x="39681" y="55367"/>
                    <a:pt x="40061" y="55436"/>
                  </a:cubicBezTo>
                  <a:cubicBezTo>
                    <a:pt x="40100" y="55440"/>
                    <a:pt x="40137" y="55442"/>
                    <a:pt x="40173" y="55442"/>
                  </a:cubicBezTo>
                  <a:cubicBezTo>
                    <a:pt x="40431" y="55442"/>
                    <a:pt x="40636" y="55333"/>
                    <a:pt x="40787" y="55090"/>
                  </a:cubicBezTo>
                  <a:cubicBezTo>
                    <a:pt x="40822" y="54986"/>
                    <a:pt x="40891" y="54848"/>
                    <a:pt x="40926" y="54744"/>
                  </a:cubicBezTo>
                  <a:cubicBezTo>
                    <a:pt x="41202" y="53811"/>
                    <a:pt x="41340" y="52843"/>
                    <a:pt x="41513" y="51910"/>
                  </a:cubicBezTo>
                  <a:cubicBezTo>
                    <a:pt x="41582" y="51564"/>
                    <a:pt x="41548" y="51184"/>
                    <a:pt x="41444" y="50839"/>
                  </a:cubicBezTo>
                  <a:cubicBezTo>
                    <a:pt x="41098" y="50009"/>
                    <a:pt x="40891" y="49145"/>
                    <a:pt x="40649" y="48315"/>
                  </a:cubicBezTo>
                  <a:cubicBezTo>
                    <a:pt x="40614" y="48212"/>
                    <a:pt x="40614" y="48143"/>
                    <a:pt x="40545" y="48108"/>
                  </a:cubicBezTo>
                  <a:cubicBezTo>
                    <a:pt x="40511" y="47762"/>
                    <a:pt x="40269" y="47486"/>
                    <a:pt x="40200" y="47140"/>
                  </a:cubicBezTo>
                  <a:cubicBezTo>
                    <a:pt x="40232" y="47137"/>
                    <a:pt x="40267" y="47135"/>
                    <a:pt x="40304" y="47135"/>
                  </a:cubicBezTo>
                  <a:cubicBezTo>
                    <a:pt x="40986" y="47135"/>
                    <a:pt x="42471" y="47718"/>
                    <a:pt x="42930" y="48177"/>
                  </a:cubicBezTo>
                  <a:cubicBezTo>
                    <a:pt x="42844" y="48181"/>
                    <a:pt x="42759" y="48183"/>
                    <a:pt x="42675" y="48183"/>
                  </a:cubicBezTo>
                  <a:cubicBezTo>
                    <a:pt x="42021" y="48183"/>
                    <a:pt x="41446" y="48053"/>
                    <a:pt x="40926" y="47624"/>
                  </a:cubicBezTo>
                  <a:cubicBezTo>
                    <a:pt x="40873" y="47598"/>
                    <a:pt x="40821" y="47532"/>
                    <a:pt x="40768" y="47532"/>
                  </a:cubicBezTo>
                  <a:cubicBezTo>
                    <a:pt x="40751" y="47532"/>
                    <a:pt x="40735" y="47538"/>
                    <a:pt x="40718" y="47555"/>
                  </a:cubicBezTo>
                  <a:cubicBezTo>
                    <a:pt x="40649" y="47659"/>
                    <a:pt x="40718" y="47728"/>
                    <a:pt x="40753" y="47797"/>
                  </a:cubicBezTo>
                  <a:cubicBezTo>
                    <a:pt x="40822" y="47866"/>
                    <a:pt x="40891" y="47935"/>
                    <a:pt x="40995" y="47970"/>
                  </a:cubicBezTo>
                  <a:cubicBezTo>
                    <a:pt x="41375" y="48177"/>
                    <a:pt x="41755" y="48350"/>
                    <a:pt x="42204" y="48384"/>
                  </a:cubicBezTo>
                  <a:cubicBezTo>
                    <a:pt x="42827" y="48419"/>
                    <a:pt x="43483" y="48419"/>
                    <a:pt x="44106" y="48488"/>
                  </a:cubicBezTo>
                  <a:cubicBezTo>
                    <a:pt x="45039" y="48626"/>
                    <a:pt x="46007" y="48557"/>
                    <a:pt x="46940" y="48799"/>
                  </a:cubicBezTo>
                  <a:cubicBezTo>
                    <a:pt x="47769" y="49007"/>
                    <a:pt x="48634" y="49041"/>
                    <a:pt x="49463" y="49283"/>
                  </a:cubicBezTo>
                  <a:cubicBezTo>
                    <a:pt x="49982" y="49421"/>
                    <a:pt x="50396" y="49733"/>
                    <a:pt x="50707" y="50147"/>
                  </a:cubicBezTo>
                  <a:cubicBezTo>
                    <a:pt x="51330" y="50977"/>
                    <a:pt x="51537" y="51945"/>
                    <a:pt x="51399" y="52947"/>
                  </a:cubicBezTo>
                  <a:cubicBezTo>
                    <a:pt x="51364" y="53327"/>
                    <a:pt x="51468" y="53638"/>
                    <a:pt x="51468" y="53984"/>
                  </a:cubicBezTo>
                  <a:cubicBezTo>
                    <a:pt x="51468" y="54070"/>
                    <a:pt x="51538" y="54085"/>
                    <a:pt x="51602" y="54126"/>
                  </a:cubicBezTo>
                  <a:lnTo>
                    <a:pt x="51602" y="54126"/>
                  </a:lnTo>
                  <a:cubicBezTo>
                    <a:pt x="51566" y="53597"/>
                    <a:pt x="51504" y="53099"/>
                    <a:pt x="51537" y="52601"/>
                  </a:cubicBezTo>
                  <a:cubicBezTo>
                    <a:pt x="51537" y="51979"/>
                    <a:pt x="51433" y="51392"/>
                    <a:pt x="51226" y="50804"/>
                  </a:cubicBezTo>
                  <a:cubicBezTo>
                    <a:pt x="51191" y="50666"/>
                    <a:pt x="51122" y="50562"/>
                    <a:pt x="51088" y="50424"/>
                  </a:cubicBezTo>
                  <a:cubicBezTo>
                    <a:pt x="51059" y="50311"/>
                    <a:pt x="51146" y="50198"/>
                    <a:pt x="51255" y="50198"/>
                  </a:cubicBezTo>
                  <a:cubicBezTo>
                    <a:pt x="51279" y="50198"/>
                    <a:pt x="51304" y="50204"/>
                    <a:pt x="51330" y="50216"/>
                  </a:cubicBezTo>
                  <a:cubicBezTo>
                    <a:pt x="51468" y="50286"/>
                    <a:pt x="51606" y="50355"/>
                    <a:pt x="51675" y="50458"/>
                  </a:cubicBezTo>
                  <a:cubicBezTo>
                    <a:pt x="51917" y="50873"/>
                    <a:pt x="52263" y="51253"/>
                    <a:pt x="52125" y="51806"/>
                  </a:cubicBezTo>
                  <a:cubicBezTo>
                    <a:pt x="51986" y="52290"/>
                    <a:pt x="52056" y="52809"/>
                    <a:pt x="52021" y="53327"/>
                  </a:cubicBezTo>
                  <a:cubicBezTo>
                    <a:pt x="52021" y="53500"/>
                    <a:pt x="52056" y="53638"/>
                    <a:pt x="51848" y="53742"/>
                  </a:cubicBezTo>
                  <a:cubicBezTo>
                    <a:pt x="51723" y="53805"/>
                    <a:pt x="51683" y="53981"/>
                    <a:pt x="51625" y="54142"/>
                  </a:cubicBezTo>
                  <a:lnTo>
                    <a:pt x="51625" y="54142"/>
                  </a:lnTo>
                  <a:cubicBezTo>
                    <a:pt x="51630" y="54147"/>
                    <a:pt x="51636" y="54152"/>
                    <a:pt x="51641" y="54157"/>
                  </a:cubicBezTo>
                  <a:cubicBezTo>
                    <a:pt x="51621" y="54254"/>
                    <a:pt x="51646" y="54297"/>
                    <a:pt x="51689" y="54297"/>
                  </a:cubicBezTo>
                  <a:cubicBezTo>
                    <a:pt x="51723" y="54297"/>
                    <a:pt x="51768" y="54271"/>
                    <a:pt x="51814" y="54226"/>
                  </a:cubicBezTo>
                  <a:cubicBezTo>
                    <a:pt x="51883" y="54157"/>
                    <a:pt x="51917" y="54019"/>
                    <a:pt x="51952" y="53880"/>
                  </a:cubicBezTo>
                  <a:cubicBezTo>
                    <a:pt x="52021" y="53915"/>
                    <a:pt x="52021" y="53984"/>
                    <a:pt x="52021" y="54019"/>
                  </a:cubicBezTo>
                  <a:cubicBezTo>
                    <a:pt x="52056" y="54088"/>
                    <a:pt x="52125" y="54122"/>
                    <a:pt x="52194" y="54122"/>
                  </a:cubicBezTo>
                  <a:cubicBezTo>
                    <a:pt x="52228" y="54088"/>
                    <a:pt x="52263" y="54053"/>
                    <a:pt x="52263" y="53984"/>
                  </a:cubicBezTo>
                  <a:cubicBezTo>
                    <a:pt x="52297" y="53915"/>
                    <a:pt x="52263" y="53846"/>
                    <a:pt x="52263" y="53777"/>
                  </a:cubicBezTo>
                  <a:cubicBezTo>
                    <a:pt x="52297" y="53327"/>
                    <a:pt x="52263" y="52843"/>
                    <a:pt x="52332" y="52394"/>
                  </a:cubicBezTo>
                  <a:cubicBezTo>
                    <a:pt x="52436" y="51599"/>
                    <a:pt x="52539" y="50839"/>
                    <a:pt x="52574" y="50078"/>
                  </a:cubicBezTo>
                  <a:cubicBezTo>
                    <a:pt x="52574" y="49974"/>
                    <a:pt x="52574" y="49871"/>
                    <a:pt x="52574" y="49767"/>
                  </a:cubicBezTo>
                  <a:cubicBezTo>
                    <a:pt x="52712" y="49214"/>
                    <a:pt x="52747" y="48661"/>
                    <a:pt x="52643" y="48108"/>
                  </a:cubicBezTo>
                  <a:lnTo>
                    <a:pt x="52643" y="48108"/>
                  </a:lnTo>
                  <a:lnTo>
                    <a:pt x="52643" y="48177"/>
                  </a:lnTo>
                  <a:cubicBezTo>
                    <a:pt x="52609" y="47970"/>
                    <a:pt x="52539" y="47762"/>
                    <a:pt x="52539" y="47520"/>
                  </a:cubicBezTo>
                  <a:cubicBezTo>
                    <a:pt x="52539" y="46898"/>
                    <a:pt x="52367" y="46276"/>
                    <a:pt x="51986" y="45758"/>
                  </a:cubicBezTo>
                  <a:lnTo>
                    <a:pt x="51952" y="45723"/>
                  </a:lnTo>
                  <a:lnTo>
                    <a:pt x="51952" y="45723"/>
                  </a:lnTo>
                  <a:cubicBezTo>
                    <a:pt x="51952" y="46103"/>
                    <a:pt x="52021" y="46449"/>
                    <a:pt x="52090" y="46760"/>
                  </a:cubicBezTo>
                  <a:cubicBezTo>
                    <a:pt x="52367" y="47901"/>
                    <a:pt x="52297" y="49076"/>
                    <a:pt x="52297" y="50251"/>
                  </a:cubicBezTo>
                  <a:cubicBezTo>
                    <a:pt x="52297" y="50389"/>
                    <a:pt x="52297" y="50389"/>
                    <a:pt x="52159" y="50631"/>
                  </a:cubicBezTo>
                  <a:cubicBezTo>
                    <a:pt x="51986" y="50528"/>
                    <a:pt x="51952" y="50355"/>
                    <a:pt x="51952" y="50182"/>
                  </a:cubicBezTo>
                  <a:cubicBezTo>
                    <a:pt x="51883" y="49767"/>
                    <a:pt x="51848" y="49352"/>
                    <a:pt x="51779" y="48938"/>
                  </a:cubicBezTo>
                  <a:cubicBezTo>
                    <a:pt x="51744" y="48557"/>
                    <a:pt x="51710" y="48177"/>
                    <a:pt x="51433" y="47901"/>
                  </a:cubicBezTo>
                  <a:cubicBezTo>
                    <a:pt x="51295" y="47797"/>
                    <a:pt x="51295" y="47589"/>
                    <a:pt x="51330" y="47451"/>
                  </a:cubicBezTo>
                  <a:cubicBezTo>
                    <a:pt x="51330" y="47278"/>
                    <a:pt x="51330" y="47140"/>
                    <a:pt x="51364" y="47002"/>
                  </a:cubicBezTo>
                  <a:cubicBezTo>
                    <a:pt x="51339" y="46985"/>
                    <a:pt x="51320" y="46979"/>
                    <a:pt x="51305" y="46979"/>
                  </a:cubicBezTo>
                  <a:cubicBezTo>
                    <a:pt x="51259" y="46979"/>
                    <a:pt x="51252" y="47045"/>
                    <a:pt x="51226" y="47071"/>
                  </a:cubicBezTo>
                  <a:cubicBezTo>
                    <a:pt x="51209" y="47106"/>
                    <a:pt x="51174" y="47123"/>
                    <a:pt x="51144" y="47123"/>
                  </a:cubicBezTo>
                  <a:cubicBezTo>
                    <a:pt x="51114" y="47123"/>
                    <a:pt x="51088" y="47106"/>
                    <a:pt x="51088" y="47071"/>
                  </a:cubicBezTo>
                  <a:cubicBezTo>
                    <a:pt x="51053" y="46898"/>
                    <a:pt x="50984" y="46760"/>
                    <a:pt x="51019" y="46587"/>
                  </a:cubicBezTo>
                  <a:cubicBezTo>
                    <a:pt x="51019" y="45723"/>
                    <a:pt x="50949" y="44859"/>
                    <a:pt x="50846" y="43995"/>
                  </a:cubicBezTo>
                  <a:cubicBezTo>
                    <a:pt x="50742" y="44237"/>
                    <a:pt x="50777" y="44444"/>
                    <a:pt x="50811" y="44686"/>
                  </a:cubicBezTo>
                  <a:cubicBezTo>
                    <a:pt x="50811" y="44928"/>
                    <a:pt x="50846" y="45204"/>
                    <a:pt x="50880" y="45446"/>
                  </a:cubicBezTo>
                  <a:cubicBezTo>
                    <a:pt x="50915" y="45688"/>
                    <a:pt x="50949" y="45896"/>
                    <a:pt x="50915" y="46172"/>
                  </a:cubicBezTo>
                  <a:cubicBezTo>
                    <a:pt x="50742" y="46103"/>
                    <a:pt x="50638" y="45930"/>
                    <a:pt x="50673" y="45827"/>
                  </a:cubicBezTo>
                  <a:cubicBezTo>
                    <a:pt x="50707" y="45412"/>
                    <a:pt x="50535" y="45032"/>
                    <a:pt x="50500" y="44617"/>
                  </a:cubicBezTo>
                  <a:cubicBezTo>
                    <a:pt x="50466" y="44168"/>
                    <a:pt x="50362" y="43718"/>
                    <a:pt x="50293" y="43269"/>
                  </a:cubicBezTo>
                  <a:cubicBezTo>
                    <a:pt x="49878" y="43407"/>
                    <a:pt x="49878" y="43407"/>
                    <a:pt x="49982" y="43753"/>
                  </a:cubicBezTo>
                  <a:cubicBezTo>
                    <a:pt x="50051" y="43960"/>
                    <a:pt x="50085" y="44168"/>
                    <a:pt x="50258" y="44375"/>
                  </a:cubicBezTo>
                  <a:cubicBezTo>
                    <a:pt x="50396" y="44513"/>
                    <a:pt x="50466" y="44997"/>
                    <a:pt x="50431" y="45343"/>
                  </a:cubicBezTo>
                  <a:cubicBezTo>
                    <a:pt x="50327" y="45274"/>
                    <a:pt x="50293" y="45170"/>
                    <a:pt x="50258" y="45066"/>
                  </a:cubicBezTo>
                  <a:cubicBezTo>
                    <a:pt x="49878" y="44306"/>
                    <a:pt x="49463" y="43545"/>
                    <a:pt x="48945" y="42854"/>
                  </a:cubicBezTo>
                  <a:cubicBezTo>
                    <a:pt x="48841" y="42716"/>
                    <a:pt x="48703" y="42578"/>
                    <a:pt x="48737" y="42370"/>
                  </a:cubicBezTo>
                  <a:cubicBezTo>
                    <a:pt x="48737" y="42266"/>
                    <a:pt x="48634" y="42197"/>
                    <a:pt x="48564" y="42128"/>
                  </a:cubicBezTo>
                  <a:cubicBezTo>
                    <a:pt x="48357" y="41852"/>
                    <a:pt x="48150" y="41575"/>
                    <a:pt x="47908" y="41264"/>
                  </a:cubicBezTo>
                  <a:cubicBezTo>
                    <a:pt x="47873" y="41229"/>
                    <a:pt x="47839" y="41195"/>
                    <a:pt x="47908" y="41091"/>
                  </a:cubicBezTo>
                  <a:cubicBezTo>
                    <a:pt x="48046" y="41091"/>
                    <a:pt x="48115" y="41229"/>
                    <a:pt x="48184" y="41333"/>
                  </a:cubicBezTo>
                  <a:cubicBezTo>
                    <a:pt x="48323" y="41575"/>
                    <a:pt x="48495" y="41748"/>
                    <a:pt x="48737" y="41886"/>
                  </a:cubicBezTo>
                  <a:cubicBezTo>
                    <a:pt x="48876" y="41990"/>
                    <a:pt x="49048" y="42128"/>
                    <a:pt x="49083" y="42370"/>
                  </a:cubicBezTo>
                  <a:cubicBezTo>
                    <a:pt x="49117" y="42508"/>
                    <a:pt x="49256" y="42508"/>
                    <a:pt x="49359" y="42543"/>
                  </a:cubicBezTo>
                  <a:cubicBezTo>
                    <a:pt x="50016" y="42785"/>
                    <a:pt x="50569" y="43131"/>
                    <a:pt x="51157" y="43476"/>
                  </a:cubicBezTo>
                  <a:cubicBezTo>
                    <a:pt x="51399" y="43614"/>
                    <a:pt x="51502" y="43822"/>
                    <a:pt x="51572" y="44098"/>
                  </a:cubicBezTo>
                  <a:cubicBezTo>
                    <a:pt x="51710" y="44651"/>
                    <a:pt x="51779" y="45204"/>
                    <a:pt x="51986" y="45758"/>
                  </a:cubicBezTo>
                  <a:cubicBezTo>
                    <a:pt x="51952" y="45066"/>
                    <a:pt x="51675" y="44444"/>
                    <a:pt x="51744" y="43753"/>
                  </a:cubicBezTo>
                  <a:cubicBezTo>
                    <a:pt x="51744" y="43684"/>
                    <a:pt x="51675" y="43614"/>
                    <a:pt x="51641" y="43545"/>
                  </a:cubicBezTo>
                  <a:cubicBezTo>
                    <a:pt x="51572" y="43476"/>
                    <a:pt x="51537" y="43373"/>
                    <a:pt x="51537" y="43303"/>
                  </a:cubicBezTo>
                  <a:cubicBezTo>
                    <a:pt x="51399" y="42681"/>
                    <a:pt x="51261" y="42094"/>
                    <a:pt x="51226" y="41471"/>
                  </a:cubicBezTo>
                  <a:cubicBezTo>
                    <a:pt x="51191" y="41091"/>
                    <a:pt x="51122" y="40711"/>
                    <a:pt x="50915" y="40365"/>
                  </a:cubicBezTo>
                  <a:cubicBezTo>
                    <a:pt x="50500" y="39674"/>
                    <a:pt x="50085" y="38948"/>
                    <a:pt x="49636" y="38291"/>
                  </a:cubicBezTo>
                  <a:cubicBezTo>
                    <a:pt x="49463" y="38015"/>
                    <a:pt x="49325" y="37738"/>
                    <a:pt x="49221" y="37462"/>
                  </a:cubicBezTo>
                  <a:cubicBezTo>
                    <a:pt x="49117" y="37116"/>
                    <a:pt x="48979" y="36805"/>
                    <a:pt x="48806" y="36494"/>
                  </a:cubicBezTo>
                  <a:cubicBezTo>
                    <a:pt x="48461" y="35906"/>
                    <a:pt x="48011" y="35388"/>
                    <a:pt x="47493" y="34939"/>
                  </a:cubicBezTo>
                  <a:cubicBezTo>
                    <a:pt x="46871" y="34316"/>
                    <a:pt x="46249" y="33763"/>
                    <a:pt x="45557" y="33280"/>
                  </a:cubicBezTo>
                  <a:cubicBezTo>
                    <a:pt x="45073" y="32934"/>
                    <a:pt x="44486" y="32796"/>
                    <a:pt x="43967" y="32554"/>
                  </a:cubicBezTo>
                  <a:cubicBezTo>
                    <a:pt x="43953" y="32539"/>
                    <a:pt x="43933" y="32531"/>
                    <a:pt x="43911" y="32531"/>
                  </a:cubicBezTo>
                  <a:cubicBezTo>
                    <a:pt x="43881" y="32531"/>
                    <a:pt x="43849" y="32548"/>
                    <a:pt x="43829" y="32588"/>
                  </a:cubicBezTo>
                  <a:cubicBezTo>
                    <a:pt x="43829" y="32623"/>
                    <a:pt x="43829" y="32692"/>
                    <a:pt x="43864" y="32726"/>
                  </a:cubicBezTo>
                  <a:cubicBezTo>
                    <a:pt x="43967" y="32865"/>
                    <a:pt x="44106" y="32899"/>
                    <a:pt x="44278" y="32934"/>
                  </a:cubicBezTo>
                  <a:cubicBezTo>
                    <a:pt x="44970" y="33107"/>
                    <a:pt x="45626" y="33452"/>
                    <a:pt x="46110" y="33971"/>
                  </a:cubicBezTo>
                  <a:cubicBezTo>
                    <a:pt x="46214" y="34075"/>
                    <a:pt x="46318" y="34178"/>
                    <a:pt x="46421" y="34247"/>
                  </a:cubicBezTo>
                  <a:cubicBezTo>
                    <a:pt x="46974" y="34593"/>
                    <a:pt x="47389" y="35077"/>
                    <a:pt x="47839" y="35526"/>
                  </a:cubicBezTo>
                  <a:cubicBezTo>
                    <a:pt x="48426" y="36148"/>
                    <a:pt x="48841" y="36840"/>
                    <a:pt x="49117" y="37600"/>
                  </a:cubicBezTo>
                  <a:cubicBezTo>
                    <a:pt x="49221" y="37946"/>
                    <a:pt x="49359" y="38291"/>
                    <a:pt x="49601" y="38568"/>
                  </a:cubicBezTo>
                  <a:cubicBezTo>
                    <a:pt x="49982" y="39052"/>
                    <a:pt x="50327" y="39570"/>
                    <a:pt x="50638" y="40089"/>
                  </a:cubicBezTo>
                  <a:cubicBezTo>
                    <a:pt x="50777" y="40400"/>
                    <a:pt x="50915" y="40711"/>
                    <a:pt x="50984" y="41022"/>
                  </a:cubicBezTo>
                  <a:cubicBezTo>
                    <a:pt x="51122" y="41713"/>
                    <a:pt x="51191" y="42439"/>
                    <a:pt x="51364" y="43131"/>
                  </a:cubicBezTo>
                  <a:cubicBezTo>
                    <a:pt x="51399" y="43165"/>
                    <a:pt x="51364" y="43200"/>
                    <a:pt x="51330" y="43234"/>
                  </a:cubicBezTo>
                  <a:cubicBezTo>
                    <a:pt x="51053" y="43165"/>
                    <a:pt x="50569" y="42889"/>
                    <a:pt x="50500" y="42785"/>
                  </a:cubicBezTo>
                  <a:cubicBezTo>
                    <a:pt x="50120" y="42301"/>
                    <a:pt x="49912" y="41748"/>
                    <a:pt x="49671" y="41195"/>
                  </a:cubicBezTo>
                  <a:cubicBezTo>
                    <a:pt x="49636" y="41126"/>
                    <a:pt x="49567" y="41022"/>
                    <a:pt x="49636" y="40953"/>
                  </a:cubicBezTo>
                  <a:cubicBezTo>
                    <a:pt x="49664" y="40939"/>
                    <a:pt x="49690" y="40934"/>
                    <a:pt x="49715" y="40934"/>
                  </a:cubicBezTo>
                  <a:cubicBezTo>
                    <a:pt x="49816" y="40934"/>
                    <a:pt x="49899" y="41022"/>
                    <a:pt x="49982" y="41022"/>
                  </a:cubicBezTo>
                  <a:cubicBezTo>
                    <a:pt x="49705" y="40711"/>
                    <a:pt x="49325" y="40504"/>
                    <a:pt x="48979" y="40262"/>
                  </a:cubicBezTo>
                  <a:cubicBezTo>
                    <a:pt x="48841" y="40193"/>
                    <a:pt x="48772" y="40020"/>
                    <a:pt x="48634" y="40020"/>
                  </a:cubicBezTo>
                  <a:cubicBezTo>
                    <a:pt x="48219" y="40020"/>
                    <a:pt x="48184" y="39743"/>
                    <a:pt x="48115" y="39467"/>
                  </a:cubicBezTo>
                  <a:cubicBezTo>
                    <a:pt x="48046" y="39190"/>
                    <a:pt x="47977" y="38914"/>
                    <a:pt x="47908" y="38637"/>
                  </a:cubicBezTo>
                  <a:cubicBezTo>
                    <a:pt x="47804" y="38879"/>
                    <a:pt x="47839" y="39121"/>
                    <a:pt x="47908" y="39328"/>
                  </a:cubicBezTo>
                  <a:cubicBezTo>
                    <a:pt x="47942" y="39501"/>
                    <a:pt x="48046" y="39639"/>
                    <a:pt x="47942" y="39778"/>
                  </a:cubicBezTo>
                  <a:cubicBezTo>
                    <a:pt x="47942" y="39812"/>
                    <a:pt x="47873" y="39812"/>
                    <a:pt x="47839" y="39812"/>
                  </a:cubicBezTo>
                  <a:cubicBezTo>
                    <a:pt x="47666" y="39709"/>
                    <a:pt x="47700" y="39501"/>
                    <a:pt x="47666" y="39363"/>
                  </a:cubicBezTo>
                  <a:cubicBezTo>
                    <a:pt x="47631" y="39225"/>
                    <a:pt x="47700" y="39017"/>
                    <a:pt x="47631" y="38948"/>
                  </a:cubicBezTo>
                  <a:cubicBezTo>
                    <a:pt x="47389" y="38775"/>
                    <a:pt x="47528" y="38568"/>
                    <a:pt x="47493" y="38361"/>
                  </a:cubicBezTo>
                  <a:cubicBezTo>
                    <a:pt x="47493" y="38291"/>
                    <a:pt x="47597" y="38188"/>
                    <a:pt x="47493" y="38084"/>
                  </a:cubicBezTo>
                  <a:lnTo>
                    <a:pt x="47493" y="38084"/>
                  </a:lnTo>
                  <a:cubicBezTo>
                    <a:pt x="47493" y="38533"/>
                    <a:pt x="47320" y="38983"/>
                    <a:pt x="47562" y="39398"/>
                  </a:cubicBezTo>
                  <a:cubicBezTo>
                    <a:pt x="47631" y="39467"/>
                    <a:pt x="47666" y="39605"/>
                    <a:pt x="47528" y="39674"/>
                  </a:cubicBezTo>
                  <a:cubicBezTo>
                    <a:pt x="47511" y="39691"/>
                    <a:pt x="47494" y="39697"/>
                    <a:pt x="47478" y="39697"/>
                  </a:cubicBezTo>
                  <a:cubicBezTo>
                    <a:pt x="47427" y="39697"/>
                    <a:pt x="47381" y="39631"/>
                    <a:pt x="47355" y="39605"/>
                  </a:cubicBezTo>
                  <a:lnTo>
                    <a:pt x="47355" y="39570"/>
                  </a:lnTo>
                  <a:lnTo>
                    <a:pt x="47320" y="39605"/>
                  </a:lnTo>
                  <a:cubicBezTo>
                    <a:pt x="47274" y="39616"/>
                    <a:pt x="47224" y="39624"/>
                    <a:pt x="47174" y="39624"/>
                  </a:cubicBezTo>
                  <a:cubicBezTo>
                    <a:pt x="47074" y="39624"/>
                    <a:pt x="46974" y="39593"/>
                    <a:pt x="46905" y="39501"/>
                  </a:cubicBezTo>
                  <a:cubicBezTo>
                    <a:pt x="46877" y="39473"/>
                    <a:pt x="46849" y="39423"/>
                    <a:pt x="46803" y="39423"/>
                  </a:cubicBezTo>
                  <a:cubicBezTo>
                    <a:pt x="46792" y="39423"/>
                    <a:pt x="46780" y="39425"/>
                    <a:pt x="46767" y="39432"/>
                  </a:cubicBezTo>
                  <a:cubicBezTo>
                    <a:pt x="46709" y="39442"/>
                    <a:pt x="46652" y="39446"/>
                    <a:pt x="46595" y="39446"/>
                  </a:cubicBezTo>
                  <a:cubicBezTo>
                    <a:pt x="46245" y="39446"/>
                    <a:pt x="45914" y="39284"/>
                    <a:pt x="45557" y="39225"/>
                  </a:cubicBezTo>
                  <a:cubicBezTo>
                    <a:pt x="45350" y="39225"/>
                    <a:pt x="45350" y="39190"/>
                    <a:pt x="45281" y="38948"/>
                  </a:cubicBezTo>
                  <a:cubicBezTo>
                    <a:pt x="45162" y="38978"/>
                    <a:pt x="45094" y="39135"/>
                    <a:pt x="44946" y="39135"/>
                  </a:cubicBezTo>
                  <a:cubicBezTo>
                    <a:pt x="44922" y="39135"/>
                    <a:pt x="44895" y="39131"/>
                    <a:pt x="44866" y="39121"/>
                  </a:cubicBezTo>
                  <a:cubicBezTo>
                    <a:pt x="44486" y="39017"/>
                    <a:pt x="44106" y="38983"/>
                    <a:pt x="43725" y="38844"/>
                  </a:cubicBezTo>
                  <a:cubicBezTo>
                    <a:pt x="43483" y="38741"/>
                    <a:pt x="43345" y="38568"/>
                    <a:pt x="43345" y="38326"/>
                  </a:cubicBezTo>
                  <a:cubicBezTo>
                    <a:pt x="43311" y="37980"/>
                    <a:pt x="43311" y="37635"/>
                    <a:pt x="43345" y="37289"/>
                  </a:cubicBezTo>
                  <a:cubicBezTo>
                    <a:pt x="43380" y="36840"/>
                    <a:pt x="43483" y="36356"/>
                    <a:pt x="43380" y="35872"/>
                  </a:cubicBezTo>
                  <a:cubicBezTo>
                    <a:pt x="43311" y="35457"/>
                    <a:pt x="43103" y="35077"/>
                    <a:pt x="42965" y="34697"/>
                  </a:cubicBezTo>
                  <a:cubicBezTo>
                    <a:pt x="42896" y="34558"/>
                    <a:pt x="42827" y="34420"/>
                    <a:pt x="42723" y="34282"/>
                  </a:cubicBezTo>
                  <a:cubicBezTo>
                    <a:pt x="42632" y="34123"/>
                    <a:pt x="42557" y="34054"/>
                    <a:pt x="42438" y="34054"/>
                  </a:cubicBezTo>
                  <a:cubicBezTo>
                    <a:pt x="42375" y="34054"/>
                    <a:pt x="42300" y="34073"/>
                    <a:pt x="42204" y="34109"/>
                  </a:cubicBezTo>
                  <a:cubicBezTo>
                    <a:pt x="42125" y="34129"/>
                    <a:pt x="42056" y="34149"/>
                    <a:pt x="41993" y="34149"/>
                  </a:cubicBezTo>
                  <a:cubicBezTo>
                    <a:pt x="41946" y="34149"/>
                    <a:pt x="41903" y="34138"/>
                    <a:pt x="41859" y="34109"/>
                  </a:cubicBezTo>
                  <a:cubicBezTo>
                    <a:pt x="41813" y="34091"/>
                    <a:pt x="41774" y="34082"/>
                    <a:pt x="41741" y="34082"/>
                  </a:cubicBezTo>
                  <a:cubicBezTo>
                    <a:pt x="41651" y="34082"/>
                    <a:pt x="41608" y="34146"/>
                    <a:pt x="41582" y="34247"/>
                  </a:cubicBezTo>
                  <a:cubicBezTo>
                    <a:pt x="41582" y="34420"/>
                    <a:pt x="41444" y="34524"/>
                    <a:pt x="41306" y="34558"/>
                  </a:cubicBezTo>
                  <a:cubicBezTo>
                    <a:pt x="41064" y="34697"/>
                    <a:pt x="40822" y="34835"/>
                    <a:pt x="40545" y="34939"/>
                  </a:cubicBezTo>
                  <a:cubicBezTo>
                    <a:pt x="40476" y="34973"/>
                    <a:pt x="40426" y="34992"/>
                    <a:pt x="40389" y="34992"/>
                  </a:cubicBezTo>
                  <a:cubicBezTo>
                    <a:pt x="40315" y="34992"/>
                    <a:pt x="40292" y="34916"/>
                    <a:pt x="40269" y="34731"/>
                  </a:cubicBezTo>
                  <a:cubicBezTo>
                    <a:pt x="40200" y="34420"/>
                    <a:pt x="40165" y="34144"/>
                    <a:pt x="40096" y="33763"/>
                  </a:cubicBezTo>
                  <a:cubicBezTo>
                    <a:pt x="39992" y="33971"/>
                    <a:pt x="39992" y="34109"/>
                    <a:pt x="40027" y="34282"/>
                  </a:cubicBezTo>
                  <a:cubicBezTo>
                    <a:pt x="40096" y="34455"/>
                    <a:pt x="40131" y="34628"/>
                    <a:pt x="40165" y="34835"/>
                  </a:cubicBezTo>
                  <a:cubicBezTo>
                    <a:pt x="40200" y="34904"/>
                    <a:pt x="40200" y="34973"/>
                    <a:pt x="40165" y="35077"/>
                  </a:cubicBezTo>
                  <a:cubicBezTo>
                    <a:pt x="40165" y="35146"/>
                    <a:pt x="40096" y="35215"/>
                    <a:pt x="39992" y="35215"/>
                  </a:cubicBezTo>
                  <a:cubicBezTo>
                    <a:pt x="39923" y="35215"/>
                    <a:pt x="39889" y="35146"/>
                    <a:pt x="39854" y="35111"/>
                  </a:cubicBezTo>
                  <a:cubicBezTo>
                    <a:pt x="39785" y="35008"/>
                    <a:pt x="39785" y="34904"/>
                    <a:pt x="39750" y="34800"/>
                  </a:cubicBezTo>
                  <a:cubicBezTo>
                    <a:pt x="39647" y="34524"/>
                    <a:pt x="39681" y="34247"/>
                    <a:pt x="39508" y="33936"/>
                  </a:cubicBezTo>
                  <a:lnTo>
                    <a:pt x="39508" y="33936"/>
                  </a:lnTo>
                  <a:cubicBezTo>
                    <a:pt x="39439" y="34351"/>
                    <a:pt x="39439" y="34351"/>
                    <a:pt x="39612" y="34835"/>
                  </a:cubicBezTo>
                  <a:cubicBezTo>
                    <a:pt x="39785" y="35319"/>
                    <a:pt x="39785" y="35319"/>
                    <a:pt x="39336" y="35595"/>
                  </a:cubicBezTo>
                  <a:cubicBezTo>
                    <a:pt x="39283" y="35648"/>
                    <a:pt x="39229" y="35722"/>
                    <a:pt x="39145" y="35722"/>
                  </a:cubicBezTo>
                  <a:cubicBezTo>
                    <a:pt x="39120" y="35722"/>
                    <a:pt x="39091" y="35715"/>
                    <a:pt x="39059" y="35699"/>
                  </a:cubicBezTo>
                  <a:cubicBezTo>
                    <a:pt x="38955" y="35630"/>
                    <a:pt x="38990" y="35492"/>
                    <a:pt x="38990" y="35388"/>
                  </a:cubicBezTo>
                  <a:cubicBezTo>
                    <a:pt x="39059" y="35077"/>
                    <a:pt x="39094" y="34766"/>
                    <a:pt x="39128" y="34455"/>
                  </a:cubicBezTo>
                  <a:cubicBezTo>
                    <a:pt x="39163" y="34316"/>
                    <a:pt x="39197" y="34178"/>
                    <a:pt x="39197" y="34040"/>
                  </a:cubicBezTo>
                  <a:cubicBezTo>
                    <a:pt x="39197" y="33867"/>
                    <a:pt x="39128" y="33798"/>
                    <a:pt x="39024" y="33763"/>
                  </a:cubicBezTo>
                  <a:cubicBezTo>
                    <a:pt x="38991" y="33750"/>
                    <a:pt x="38965" y="33745"/>
                    <a:pt x="38943" y="33745"/>
                  </a:cubicBezTo>
                  <a:cubicBezTo>
                    <a:pt x="38849" y="33745"/>
                    <a:pt x="38838" y="33846"/>
                    <a:pt x="38783" y="33902"/>
                  </a:cubicBezTo>
                  <a:cubicBezTo>
                    <a:pt x="38299" y="34593"/>
                    <a:pt x="37988" y="35388"/>
                    <a:pt x="37400" y="35976"/>
                  </a:cubicBezTo>
                  <a:cubicBezTo>
                    <a:pt x="37331" y="36010"/>
                    <a:pt x="37331" y="36045"/>
                    <a:pt x="37365" y="36114"/>
                  </a:cubicBezTo>
                  <a:cubicBezTo>
                    <a:pt x="37383" y="36131"/>
                    <a:pt x="37409" y="36140"/>
                    <a:pt x="37439" y="36140"/>
                  </a:cubicBezTo>
                  <a:cubicBezTo>
                    <a:pt x="37469" y="36140"/>
                    <a:pt x="37504" y="36131"/>
                    <a:pt x="37538" y="36114"/>
                  </a:cubicBezTo>
                  <a:cubicBezTo>
                    <a:pt x="37642" y="36045"/>
                    <a:pt x="37676" y="35872"/>
                    <a:pt x="37884" y="35872"/>
                  </a:cubicBezTo>
                  <a:cubicBezTo>
                    <a:pt x="37884" y="36460"/>
                    <a:pt x="37642" y="36978"/>
                    <a:pt x="37642" y="37496"/>
                  </a:cubicBezTo>
                  <a:cubicBezTo>
                    <a:pt x="37642" y="37592"/>
                    <a:pt x="37589" y="37614"/>
                    <a:pt x="37517" y="37614"/>
                  </a:cubicBezTo>
                  <a:cubicBezTo>
                    <a:pt x="37461" y="37614"/>
                    <a:pt x="37392" y="37600"/>
                    <a:pt x="37331" y="37600"/>
                  </a:cubicBezTo>
                  <a:cubicBezTo>
                    <a:pt x="37227" y="37600"/>
                    <a:pt x="37262" y="37496"/>
                    <a:pt x="37262" y="37427"/>
                  </a:cubicBezTo>
                  <a:cubicBezTo>
                    <a:pt x="37262" y="37289"/>
                    <a:pt x="37365" y="37151"/>
                    <a:pt x="37296" y="36978"/>
                  </a:cubicBezTo>
                  <a:lnTo>
                    <a:pt x="37296" y="36978"/>
                  </a:lnTo>
                  <a:cubicBezTo>
                    <a:pt x="37089" y="37102"/>
                    <a:pt x="36857" y="37127"/>
                    <a:pt x="36622" y="37127"/>
                  </a:cubicBezTo>
                  <a:cubicBezTo>
                    <a:pt x="36465" y="37127"/>
                    <a:pt x="36308" y="37116"/>
                    <a:pt x="36156" y="37116"/>
                  </a:cubicBezTo>
                  <a:cubicBezTo>
                    <a:pt x="35948" y="37116"/>
                    <a:pt x="35741" y="37047"/>
                    <a:pt x="35603" y="36805"/>
                  </a:cubicBezTo>
                  <a:cubicBezTo>
                    <a:pt x="35257" y="36114"/>
                    <a:pt x="34842" y="35457"/>
                    <a:pt x="34393" y="34835"/>
                  </a:cubicBezTo>
                  <a:cubicBezTo>
                    <a:pt x="33978" y="34282"/>
                    <a:pt x="33459" y="33833"/>
                    <a:pt x="32906" y="33418"/>
                  </a:cubicBezTo>
                  <a:cubicBezTo>
                    <a:pt x="32323" y="32957"/>
                    <a:pt x="31740" y="32606"/>
                    <a:pt x="30986" y="32606"/>
                  </a:cubicBezTo>
                  <a:cubicBezTo>
                    <a:pt x="30892" y="32606"/>
                    <a:pt x="30795" y="32611"/>
                    <a:pt x="30694" y="32623"/>
                  </a:cubicBezTo>
                  <a:cubicBezTo>
                    <a:pt x="30763" y="32485"/>
                    <a:pt x="30971" y="32415"/>
                    <a:pt x="31005" y="32243"/>
                  </a:cubicBezTo>
                  <a:cubicBezTo>
                    <a:pt x="31144" y="31586"/>
                    <a:pt x="31005" y="31275"/>
                    <a:pt x="30418" y="30929"/>
                  </a:cubicBezTo>
                  <a:cubicBezTo>
                    <a:pt x="30314" y="30860"/>
                    <a:pt x="30210" y="30825"/>
                    <a:pt x="30107" y="30756"/>
                  </a:cubicBezTo>
                  <a:cubicBezTo>
                    <a:pt x="29796" y="30618"/>
                    <a:pt x="29484" y="30480"/>
                    <a:pt x="29173" y="30341"/>
                  </a:cubicBezTo>
                  <a:cubicBezTo>
                    <a:pt x="29070" y="30307"/>
                    <a:pt x="29001" y="30238"/>
                    <a:pt x="29070" y="30100"/>
                  </a:cubicBezTo>
                  <a:cubicBezTo>
                    <a:pt x="29139" y="29996"/>
                    <a:pt x="29104" y="29892"/>
                    <a:pt x="29070" y="29788"/>
                  </a:cubicBezTo>
                  <a:cubicBezTo>
                    <a:pt x="29070" y="29685"/>
                    <a:pt x="29312" y="29754"/>
                    <a:pt x="29346" y="29616"/>
                  </a:cubicBezTo>
                  <a:cubicBezTo>
                    <a:pt x="29381" y="29546"/>
                    <a:pt x="29450" y="29477"/>
                    <a:pt x="29519" y="29408"/>
                  </a:cubicBezTo>
                  <a:cubicBezTo>
                    <a:pt x="29692" y="29201"/>
                    <a:pt x="29865" y="28959"/>
                    <a:pt x="30038" y="28751"/>
                  </a:cubicBezTo>
                  <a:cubicBezTo>
                    <a:pt x="30210" y="28579"/>
                    <a:pt x="30383" y="28337"/>
                    <a:pt x="30660" y="28302"/>
                  </a:cubicBezTo>
                  <a:cubicBezTo>
                    <a:pt x="30763" y="28302"/>
                    <a:pt x="30763" y="28198"/>
                    <a:pt x="30833" y="28164"/>
                  </a:cubicBezTo>
                  <a:cubicBezTo>
                    <a:pt x="31003" y="27908"/>
                    <a:pt x="31197" y="27722"/>
                    <a:pt x="31492" y="27722"/>
                  </a:cubicBezTo>
                  <a:cubicBezTo>
                    <a:pt x="31555" y="27722"/>
                    <a:pt x="31623" y="27731"/>
                    <a:pt x="31697" y="27749"/>
                  </a:cubicBezTo>
                  <a:cubicBezTo>
                    <a:pt x="32388" y="27887"/>
                    <a:pt x="33010" y="28129"/>
                    <a:pt x="33632" y="28406"/>
                  </a:cubicBezTo>
                  <a:cubicBezTo>
                    <a:pt x="33840" y="28510"/>
                    <a:pt x="34013" y="28648"/>
                    <a:pt x="34151" y="28821"/>
                  </a:cubicBezTo>
                  <a:cubicBezTo>
                    <a:pt x="34566" y="29235"/>
                    <a:pt x="34911" y="29650"/>
                    <a:pt x="35326" y="30065"/>
                  </a:cubicBezTo>
                  <a:cubicBezTo>
                    <a:pt x="35810" y="30583"/>
                    <a:pt x="36363" y="31067"/>
                    <a:pt x="37020" y="31378"/>
                  </a:cubicBezTo>
                  <a:cubicBezTo>
                    <a:pt x="37123" y="31413"/>
                    <a:pt x="37262" y="31482"/>
                    <a:pt x="37331" y="31620"/>
                  </a:cubicBezTo>
                  <a:cubicBezTo>
                    <a:pt x="37158" y="31759"/>
                    <a:pt x="36985" y="31759"/>
                    <a:pt x="36778" y="31793"/>
                  </a:cubicBezTo>
                  <a:cubicBezTo>
                    <a:pt x="36190" y="31862"/>
                    <a:pt x="35603" y="32070"/>
                    <a:pt x="35049" y="32312"/>
                  </a:cubicBezTo>
                  <a:cubicBezTo>
                    <a:pt x="34462" y="32554"/>
                    <a:pt x="34082" y="32934"/>
                    <a:pt x="33771" y="33452"/>
                  </a:cubicBezTo>
                  <a:cubicBezTo>
                    <a:pt x="33736" y="33487"/>
                    <a:pt x="33701" y="33556"/>
                    <a:pt x="33701" y="33591"/>
                  </a:cubicBezTo>
                  <a:cubicBezTo>
                    <a:pt x="33701" y="33625"/>
                    <a:pt x="33736" y="33660"/>
                    <a:pt x="33736" y="33694"/>
                  </a:cubicBezTo>
                  <a:lnTo>
                    <a:pt x="33840" y="33694"/>
                  </a:lnTo>
                  <a:cubicBezTo>
                    <a:pt x="33874" y="33625"/>
                    <a:pt x="33943" y="33521"/>
                    <a:pt x="34013" y="33452"/>
                  </a:cubicBezTo>
                  <a:cubicBezTo>
                    <a:pt x="34185" y="33245"/>
                    <a:pt x="34289" y="32968"/>
                    <a:pt x="34566" y="32830"/>
                  </a:cubicBezTo>
                  <a:cubicBezTo>
                    <a:pt x="34877" y="32657"/>
                    <a:pt x="35222" y="32485"/>
                    <a:pt x="35568" y="32346"/>
                  </a:cubicBezTo>
                  <a:cubicBezTo>
                    <a:pt x="36156" y="32104"/>
                    <a:pt x="36778" y="32001"/>
                    <a:pt x="37400" y="31862"/>
                  </a:cubicBezTo>
                  <a:cubicBezTo>
                    <a:pt x="37538" y="31810"/>
                    <a:pt x="37676" y="31785"/>
                    <a:pt x="37819" y="31785"/>
                  </a:cubicBezTo>
                  <a:cubicBezTo>
                    <a:pt x="37962" y="31785"/>
                    <a:pt x="38109" y="31810"/>
                    <a:pt x="38264" y="31862"/>
                  </a:cubicBezTo>
                  <a:cubicBezTo>
                    <a:pt x="38616" y="31980"/>
                    <a:pt x="38979" y="32020"/>
                    <a:pt x="39347" y="32020"/>
                  </a:cubicBezTo>
                  <a:cubicBezTo>
                    <a:pt x="39629" y="32020"/>
                    <a:pt x="39914" y="31996"/>
                    <a:pt x="40200" y="31966"/>
                  </a:cubicBezTo>
                  <a:cubicBezTo>
                    <a:pt x="40269" y="31966"/>
                    <a:pt x="40338" y="31951"/>
                    <a:pt x="40407" y="31951"/>
                  </a:cubicBezTo>
                  <a:cubicBezTo>
                    <a:pt x="40442" y="31951"/>
                    <a:pt x="40476" y="31955"/>
                    <a:pt x="40511" y="31966"/>
                  </a:cubicBezTo>
                  <a:cubicBezTo>
                    <a:pt x="41197" y="32023"/>
                    <a:pt x="41860" y="32199"/>
                    <a:pt x="42519" y="32199"/>
                  </a:cubicBezTo>
                  <a:cubicBezTo>
                    <a:pt x="42656" y="32199"/>
                    <a:pt x="42793" y="32191"/>
                    <a:pt x="42930" y="32173"/>
                  </a:cubicBezTo>
                  <a:cubicBezTo>
                    <a:pt x="42999" y="32173"/>
                    <a:pt x="43069" y="32208"/>
                    <a:pt x="43138" y="32208"/>
                  </a:cubicBezTo>
                  <a:cubicBezTo>
                    <a:pt x="43214" y="32246"/>
                    <a:pt x="43281" y="32261"/>
                    <a:pt x="43344" y="32261"/>
                  </a:cubicBezTo>
                  <a:cubicBezTo>
                    <a:pt x="43451" y="32261"/>
                    <a:pt x="43547" y="32217"/>
                    <a:pt x="43656" y="32173"/>
                  </a:cubicBezTo>
                  <a:cubicBezTo>
                    <a:pt x="44693" y="31690"/>
                    <a:pt x="45730" y="31240"/>
                    <a:pt x="46802" y="30895"/>
                  </a:cubicBezTo>
                  <a:cubicBezTo>
                    <a:pt x="47281" y="30735"/>
                    <a:pt x="47776" y="30590"/>
                    <a:pt x="48276" y="30590"/>
                  </a:cubicBezTo>
                  <a:cubicBezTo>
                    <a:pt x="48533" y="30590"/>
                    <a:pt x="48791" y="30628"/>
                    <a:pt x="49048" y="30722"/>
                  </a:cubicBezTo>
                  <a:cubicBezTo>
                    <a:pt x="49256" y="30791"/>
                    <a:pt x="49394" y="30895"/>
                    <a:pt x="49463" y="31067"/>
                  </a:cubicBezTo>
                  <a:cubicBezTo>
                    <a:pt x="49636" y="31482"/>
                    <a:pt x="49774" y="31862"/>
                    <a:pt x="49843" y="32277"/>
                  </a:cubicBezTo>
                  <a:cubicBezTo>
                    <a:pt x="49843" y="32337"/>
                    <a:pt x="49843" y="32422"/>
                    <a:pt x="49910" y="32422"/>
                  </a:cubicBezTo>
                  <a:cubicBezTo>
                    <a:pt x="49921" y="32422"/>
                    <a:pt x="49933" y="32420"/>
                    <a:pt x="49947" y="32415"/>
                  </a:cubicBezTo>
                  <a:cubicBezTo>
                    <a:pt x="50016" y="32243"/>
                    <a:pt x="49947" y="32035"/>
                    <a:pt x="49982" y="31862"/>
                  </a:cubicBezTo>
                  <a:cubicBezTo>
                    <a:pt x="50016" y="31482"/>
                    <a:pt x="50016" y="31102"/>
                    <a:pt x="49982" y="30687"/>
                  </a:cubicBezTo>
                  <a:cubicBezTo>
                    <a:pt x="49878" y="29443"/>
                    <a:pt x="49221" y="28337"/>
                    <a:pt x="48841" y="27161"/>
                  </a:cubicBezTo>
                  <a:cubicBezTo>
                    <a:pt x="48841" y="27161"/>
                    <a:pt x="48806" y="27161"/>
                    <a:pt x="48806" y="27127"/>
                  </a:cubicBezTo>
                  <a:cubicBezTo>
                    <a:pt x="48357" y="26505"/>
                    <a:pt x="48081" y="25779"/>
                    <a:pt x="47666" y="25088"/>
                  </a:cubicBezTo>
                  <a:cubicBezTo>
                    <a:pt x="47113" y="24223"/>
                    <a:pt x="46594" y="23325"/>
                    <a:pt x="45765" y="22633"/>
                  </a:cubicBezTo>
                  <a:cubicBezTo>
                    <a:pt x="45626" y="22530"/>
                    <a:pt x="45523" y="22392"/>
                    <a:pt x="45419" y="22288"/>
                  </a:cubicBezTo>
                  <a:cubicBezTo>
                    <a:pt x="45281" y="22150"/>
                    <a:pt x="45143" y="22011"/>
                    <a:pt x="45004" y="21942"/>
                  </a:cubicBezTo>
                  <a:cubicBezTo>
                    <a:pt x="44417" y="21597"/>
                    <a:pt x="43864" y="21216"/>
                    <a:pt x="43207" y="20974"/>
                  </a:cubicBezTo>
                  <a:cubicBezTo>
                    <a:pt x="42999" y="20940"/>
                    <a:pt x="42827" y="20802"/>
                    <a:pt x="42654" y="20802"/>
                  </a:cubicBezTo>
                  <a:cubicBezTo>
                    <a:pt x="42239" y="20767"/>
                    <a:pt x="41824" y="20629"/>
                    <a:pt x="41409" y="20560"/>
                  </a:cubicBezTo>
                  <a:cubicBezTo>
                    <a:pt x="40902" y="20449"/>
                    <a:pt x="40380" y="20367"/>
                    <a:pt x="39853" y="20367"/>
                  </a:cubicBezTo>
                  <a:cubicBezTo>
                    <a:pt x="39555" y="20367"/>
                    <a:pt x="39255" y="20393"/>
                    <a:pt x="38955" y="20456"/>
                  </a:cubicBezTo>
                  <a:cubicBezTo>
                    <a:pt x="38541" y="20560"/>
                    <a:pt x="38126" y="20698"/>
                    <a:pt x="37711" y="20802"/>
                  </a:cubicBezTo>
                  <a:cubicBezTo>
                    <a:pt x="37296" y="20940"/>
                    <a:pt x="36951" y="21182"/>
                    <a:pt x="36639" y="21493"/>
                  </a:cubicBezTo>
                  <a:cubicBezTo>
                    <a:pt x="36501" y="21700"/>
                    <a:pt x="36328" y="21873"/>
                    <a:pt x="36121" y="22011"/>
                  </a:cubicBezTo>
                  <a:cubicBezTo>
                    <a:pt x="35879" y="22219"/>
                    <a:pt x="35775" y="22461"/>
                    <a:pt x="35637" y="22737"/>
                  </a:cubicBezTo>
                  <a:cubicBezTo>
                    <a:pt x="35603" y="22806"/>
                    <a:pt x="35568" y="22910"/>
                    <a:pt x="35706" y="22945"/>
                  </a:cubicBezTo>
                  <a:cubicBezTo>
                    <a:pt x="35775" y="22945"/>
                    <a:pt x="35810" y="22875"/>
                    <a:pt x="35810" y="22806"/>
                  </a:cubicBezTo>
                  <a:cubicBezTo>
                    <a:pt x="35844" y="22599"/>
                    <a:pt x="35948" y="22426"/>
                    <a:pt x="36121" y="22288"/>
                  </a:cubicBezTo>
                  <a:cubicBezTo>
                    <a:pt x="36328" y="22150"/>
                    <a:pt x="36501" y="21942"/>
                    <a:pt x="36709" y="21735"/>
                  </a:cubicBezTo>
                  <a:cubicBezTo>
                    <a:pt x="36881" y="21597"/>
                    <a:pt x="37020" y="21389"/>
                    <a:pt x="37227" y="21285"/>
                  </a:cubicBezTo>
                  <a:cubicBezTo>
                    <a:pt x="37849" y="20940"/>
                    <a:pt x="38541" y="20732"/>
                    <a:pt x="39197" y="20629"/>
                  </a:cubicBezTo>
                  <a:cubicBezTo>
                    <a:pt x="39484" y="20588"/>
                    <a:pt x="39777" y="20563"/>
                    <a:pt x="40071" y="20563"/>
                  </a:cubicBezTo>
                  <a:cubicBezTo>
                    <a:pt x="40519" y="20563"/>
                    <a:pt x="40971" y="20621"/>
                    <a:pt x="41409" y="20767"/>
                  </a:cubicBezTo>
                  <a:cubicBezTo>
                    <a:pt x="41790" y="20871"/>
                    <a:pt x="42204" y="20940"/>
                    <a:pt x="42619" y="21009"/>
                  </a:cubicBezTo>
                  <a:cubicBezTo>
                    <a:pt x="42758" y="21009"/>
                    <a:pt x="42896" y="21078"/>
                    <a:pt x="43034" y="21147"/>
                  </a:cubicBezTo>
                  <a:cubicBezTo>
                    <a:pt x="43553" y="21355"/>
                    <a:pt x="44036" y="21631"/>
                    <a:pt x="44520" y="21908"/>
                  </a:cubicBezTo>
                  <a:cubicBezTo>
                    <a:pt x="45143" y="22253"/>
                    <a:pt x="45626" y="22806"/>
                    <a:pt x="46145" y="23256"/>
                  </a:cubicBezTo>
                  <a:cubicBezTo>
                    <a:pt x="46491" y="23567"/>
                    <a:pt x="46698" y="23982"/>
                    <a:pt x="46974" y="24362"/>
                  </a:cubicBezTo>
                  <a:cubicBezTo>
                    <a:pt x="47389" y="24984"/>
                    <a:pt x="47839" y="25641"/>
                    <a:pt x="48115" y="26366"/>
                  </a:cubicBezTo>
                  <a:cubicBezTo>
                    <a:pt x="48150" y="26470"/>
                    <a:pt x="48219" y="26574"/>
                    <a:pt x="48288" y="26678"/>
                  </a:cubicBezTo>
                  <a:cubicBezTo>
                    <a:pt x="48461" y="26885"/>
                    <a:pt x="48599" y="27127"/>
                    <a:pt x="48703" y="27369"/>
                  </a:cubicBezTo>
                  <a:cubicBezTo>
                    <a:pt x="48772" y="27542"/>
                    <a:pt x="48841" y="27749"/>
                    <a:pt x="48772" y="27991"/>
                  </a:cubicBezTo>
                  <a:cubicBezTo>
                    <a:pt x="48392" y="27784"/>
                    <a:pt x="48011" y="27576"/>
                    <a:pt x="47597" y="27438"/>
                  </a:cubicBezTo>
                  <a:cubicBezTo>
                    <a:pt x="47182" y="27334"/>
                    <a:pt x="46802" y="27161"/>
                    <a:pt x="46352" y="27127"/>
                  </a:cubicBezTo>
                  <a:lnTo>
                    <a:pt x="46352" y="27127"/>
                  </a:lnTo>
                  <a:cubicBezTo>
                    <a:pt x="46629" y="27231"/>
                    <a:pt x="46871" y="27334"/>
                    <a:pt x="47147" y="27403"/>
                  </a:cubicBezTo>
                  <a:cubicBezTo>
                    <a:pt x="47597" y="27576"/>
                    <a:pt x="48046" y="27715"/>
                    <a:pt x="48426" y="27956"/>
                  </a:cubicBezTo>
                  <a:cubicBezTo>
                    <a:pt x="48806" y="28198"/>
                    <a:pt x="49152" y="28475"/>
                    <a:pt x="49325" y="28959"/>
                  </a:cubicBezTo>
                  <a:cubicBezTo>
                    <a:pt x="49567" y="29512"/>
                    <a:pt x="49671" y="30100"/>
                    <a:pt x="49809" y="30687"/>
                  </a:cubicBezTo>
                  <a:cubicBezTo>
                    <a:pt x="49912" y="30964"/>
                    <a:pt x="49982" y="31275"/>
                    <a:pt x="49878" y="31586"/>
                  </a:cubicBezTo>
                  <a:cubicBezTo>
                    <a:pt x="49740" y="31517"/>
                    <a:pt x="49705" y="31413"/>
                    <a:pt x="49671" y="31309"/>
                  </a:cubicBezTo>
                  <a:cubicBezTo>
                    <a:pt x="49601" y="31033"/>
                    <a:pt x="49463" y="30756"/>
                    <a:pt x="49325" y="30514"/>
                  </a:cubicBezTo>
                  <a:cubicBezTo>
                    <a:pt x="49187" y="30169"/>
                    <a:pt x="48910" y="29858"/>
                    <a:pt x="48910" y="29443"/>
                  </a:cubicBezTo>
                  <a:cubicBezTo>
                    <a:pt x="48910" y="29408"/>
                    <a:pt x="48876" y="29374"/>
                    <a:pt x="48841" y="29339"/>
                  </a:cubicBezTo>
                  <a:cubicBezTo>
                    <a:pt x="48495" y="28821"/>
                    <a:pt x="48115" y="28371"/>
                    <a:pt x="47562" y="28095"/>
                  </a:cubicBezTo>
                  <a:cubicBezTo>
                    <a:pt x="47009" y="27818"/>
                    <a:pt x="46421" y="27645"/>
                    <a:pt x="45938" y="27231"/>
                  </a:cubicBezTo>
                  <a:cubicBezTo>
                    <a:pt x="45177" y="26574"/>
                    <a:pt x="44140" y="26332"/>
                    <a:pt x="43380" y="25641"/>
                  </a:cubicBezTo>
                  <a:cubicBezTo>
                    <a:pt x="43380" y="25606"/>
                    <a:pt x="43311" y="25606"/>
                    <a:pt x="43276" y="25571"/>
                  </a:cubicBezTo>
                  <a:cubicBezTo>
                    <a:pt x="42758" y="25330"/>
                    <a:pt x="42204" y="25053"/>
                    <a:pt x="41617" y="24880"/>
                  </a:cubicBezTo>
                  <a:cubicBezTo>
                    <a:pt x="41548" y="24846"/>
                    <a:pt x="41444" y="24846"/>
                    <a:pt x="41409" y="24742"/>
                  </a:cubicBezTo>
                  <a:cubicBezTo>
                    <a:pt x="41863" y="24357"/>
                    <a:pt x="42955" y="24135"/>
                    <a:pt x="44042" y="24135"/>
                  </a:cubicBezTo>
                  <a:cubicBezTo>
                    <a:pt x="44614" y="24135"/>
                    <a:pt x="45185" y="24196"/>
                    <a:pt x="45661" y="24327"/>
                  </a:cubicBezTo>
                  <a:cubicBezTo>
                    <a:pt x="45369" y="24093"/>
                    <a:pt x="45052" y="24008"/>
                    <a:pt x="44710" y="24008"/>
                  </a:cubicBezTo>
                  <a:cubicBezTo>
                    <a:pt x="44648" y="24008"/>
                    <a:pt x="44585" y="24011"/>
                    <a:pt x="44520" y="24016"/>
                  </a:cubicBezTo>
                  <a:cubicBezTo>
                    <a:pt x="44036" y="24016"/>
                    <a:pt x="43587" y="24085"/>
                    <a:pt x="43138" y="24120"/>
                  </a:cubicBezTo>
                  <a:cubicBezTo>
                    <a:pt x="42688" y="24154"/>
                    <a:pt x="42274" y="24189"/>
                    <a:pt x="41790" y="24327"/>
                  </a:cubicBezTo>
                  <a:cubicBezTo>
                    <a:pt x="42066" y="23982"/>
                    <a:pt x="42377" y="23740"/>
                    <a:pt x="42896" y="23498"/>
                  </a:cubicBezTo>
                  <a:cubicBezTo>
                    <a:pt x="43138" y="23394"/>
                    <a:pt x="43380" y="23290"/>
                    <a:pt x="43553" y="23083"/>
                  </a:cubicBezTo>
                  <a:cubicBezTo>
                    <a:pt x="43518" y="23083"/>
                    <a:pt x="43483" y="23083"/>
                    <a:pt x="43449" y="23117"/>
                  </a:cubicBezTo>
                  <a:cubicBezTo>
                    <a:pt x="42758" y="23498"/>
                    <a:pt x="41997" y="23740"/>
                    <a:pt x="41444" y="24362"/>
                  </a:cubicBezTo>
                  <a:cubicBezTo>
                    <a:pt x="41298" y="24508"/>
                    <a:pt x="41152" y="24654"/>
                    <a:pt x="40922" y="24654"/>
                  </a:cubicBezTo>
                  <a:cubicBezTo>
                    <a:pt x="40880" y="24654"/>
                    <a:pt x="40835" y="24649"/>
                    <a:pt x="40787" y="24638"/>
                  </a:cubicBezTo>
                  <a:cubicBezTo>
                    <a:pt x="40433" y="24557"/>
                    <a:pt x="40085" y="24524"/>
                    <a:pt x="39739" y="24524"/>
                  </a:cubicBezTo>
                  <a:cubicBezTo>
                    <a:pt x="38906" y="24524"/>
                    <a:pt x="38093" y="24719"/>
                    <a:pt x="37262" y="24915"/>
                  </a:cubicBezTo>
                  <a:cubicBezTo>
                    <a:pt x="37020" y="24949"/>
                    <a:pt x="36743" y="25053"/>
                    <a:pt x="36501" y="25122"/>
                  </a:cubicBezTo>
                  <a:cubicBezTo>
                    <a:pt x="36328" y="25157"/>
                    <a:pt x="36156" y="25122"/>
                    <a:pt x="36259" y="25399"/>
                  </a:cubicBezTo>
                  <a:cubicBezTo>
                    <a:pt x="36294" y="25502"/>
                    <a:pt x="36156" y="25537"/>
                    <a:pt x="36086" y="25571"/>
                  </a:cubicBezTo>
                  <a:cubicBezTo>
                    <a:pt x="35983" y="25675"/>
                    <a:pt x="35844" y="25710"/>
                    <a:pt x="35741" y="25848"/>
                  </a:cubicBezTo>
                  <a:cubicBezTo>
                    <a:pt x="35786" y="25875"/>
                    <a:pt x="35827" y="25886"/>
                    <a:pt x="35865" y="25886"/>
                  </a:cubicBezTo>
                  <a:cubicBezTo>
                    <a:pt x="35968" y="25886"/>
                    <a:pt x="36045" y="25804"/>
                    <a:pt x="36121" y="25779"/>
                  </a:cubicBezTo>
                  <a:cubicBezTo>
                    <a:pt x="36193" y="25755"/>
                    <a:pt x="36264" y="25715"/>
                    <a:pt x="36324" y="25715"/>
                  </a:cubicBezTo>
                  <a:cubicBezTo>
                    <a:pt x="36351" y="25715"/>
                    <a:pt x="36376" y="25723"/>
                    <a:pt x="36398" y="25744"/>
                  </a:cubicBezTo>
                  <a:cubicBezTo>
                    <a:pt x="36501" y="25813"/>
                    <a:pt x="36501" y="25952"/>
                    <a:pt x="36432" y="26021"/>
                  </a:cubicBezTo>
                  <a:cubicBezTo>
                    <a:pt x="36294" y="26228"/>
                    <a:pt x="36363" y="26401"/>
                    <a:pt x="36467" y="26574"/>
                  </a:cubicBezTo>
                  <a:cubicBezTo>
                    <a:pt x="36570" y="26781"/>
                    <a:pt x="36605" y="26989"/>
                    <a:pt x="36605" y="27231"/>
                  </a:cubicBezTo>
                  <a:cubicBezTo>
                    <a:pt x="36605" y="27853"/>
                    <a:pt x="36639" y="28440"/>
                    <a:pt x="36743" y="29063"/>
                  </a:cubicBezTo>
                  <a:cubicBezTo>
                    <a:pt x="36847" y="29581"/>
                    <a:pt x="37123" y="29996"/>
                    <a:pt x="37434" y="30376"/>
                  </a:cubicBezTo>
                  <a:cubicBezTo>
                    <a:pt x="37227" y="29892"/>
                    <a:pt x="36916" y="29477"/>
                    <a:pt x="36847" y="28993"/>
                  </a:cubicBezTo>
                  <a:cubicBezTo>
                    <a:pt x="36743" y="28337"/>
                    <a:pt x="36709" y="27715"/>
                    <a:pt x="36743" y="27058"/>
                  </a:cubicBezTo>
                  <a:cubicBezTo>
                    <a:pt x="36743" y="26952"/>
                    <a:pt x="36784" y="26907"/>
                    <a:pt x="36864" y="26907"/>
                  </a:cubicBezTo>
                  <a:cubicBezTo>
                    <a:pt x="36889" y="26907"/>
                    <a:pt x="36918" y="26911"/>
                    <a:pt x="36951" y="26920"/>
                  </a:cubicBezTo>
                  <a:cubicBezTo>
                    <a:pt x="37020" y="26954"/>
                    <a:pt x="37089" y="26989"/>
                    <a:pt x="37123" y="27023"/>
                  </a:cubicBezTo>
                  <a:cubicBezTo>
                    <a:pt x="37988" y="27473"/>
                    <a:pt x="38817" y="27991"/>
                    <a:pt x="39508" y="28648"/>
                  </a:cubicBezTo>
                  <a:cubicBezTo>
                    <a:pt x="39266" y="28302"/>
                    <a:pt x="38955" y="28026"/>
                    <a:pt x="38610" y="27784"/>
                  </a:cubicBezTo>
                  <a:cubicBezTo>
                    <a:pt x="38160" y="27403"/>
                    <a:pt x="37607" y="27161"/>
                    <a:pt x="37089" y="26816"/>
                  </a:cubicBezTo>
                  <a:cubicBezTo>
                    <a:pt x="36709" y="26574"/>
                    <a:pt x="36570" y="26125"/>
                    <a:pt x="36743" y="25606"/>
                  </a:cubicBezTo>
                  <a:lnTo>
                    <a:pt x="36743" y="25606"/>
                  </a:lnTo>
                  <a:cubicBezTo>
                    <a:pt x="37262" y="26090"/>
                    <a:pt x="37849" y="26436"/>
                    <a:pt x="38368" y="26920"/>
                  </a:cubicBezTo>
                  <a:cubicBezTo>
                    <a:pt x="38160" y="26470"/>
                    <a:pt x="37815" y="26125"/>
                    <a:pt x="37538" y="25744"/>
                  </a:cubicBezTo>
                  <a:cubicBezTo>
                    <a:pt x="37489" y="25671"/>
                    <a:pt x="37423" y="25598"/>
                    <a:pt x="37340" y="25598"/>
                  </a:cubicBezTo>
                  <a:cubicBezTo>
                    <a:pt x="37305" y="25598"/>
                    <a:pt x="37268" y="25610"/>
                    <a:pt x="37227" y="25641"/>
                  </a:cubicBezTo>
                  <a:cubicBezTo>
                    <a:pt x="37198" y="25655"/>
                    <a:pt x="37170" y="25663"/>
                    <a:pt x="37146" y="25663"/>
                  </a:cubicBezTo>
                  <a:cubicBezTo>
                    <a:pt x="37113" y="25663"/>
                    <a:pt x="37089" y="25647"/>
                    <a:pt x="37089" y="25606"/>
                  </a:cubicBezTo>
                  <a:cubicBezTo>
                    <a:pt x="37054" y="25502"/>
                    <a:pt x="37158" y="25502"/>
                    <a:pt x="37227" y="25502"/>
                  </a:cubicBezTo>
                  <a:cubicBezTo>
                    <a:pt x="37262" y="25468"/>
                    <a:pt x="37331" y="25468"/>
                    <a:pt x="37365" y="25468"/>
                  </a:cubicBezTo>
                  <a:cubicBezTo>
                    <a:pt x="37512" y="25431"/>
                    <a:pt x="37611" y="25407"/>
                    <a:pt x="37690" y="25407"/>
                  </a:cubicBezTo>
                  <a:cubicBezTo>
                    <a:pt x="37835" y="25407"/>
                    <a:pt x="37913" y="25486"/>
                    <a:pt x="38091" y="25710"/>
                  </a:cubicBezTo>
                  <a:cubicBezTo>
                    <a:pt x="38229" y="25952"/>
                    <a:pt x="38437" y="26159"/>
                    <a:pt x="38679" y="26332"/>
                  </a:cubicBezTo>
                  <a:cubicBezTo>
                    <a:pt x="38719" y="26352"/>
                    <a:pt x="38770" y="26372"/>
                    <a:pt x="38826" y="26372"/>
                  </a:cubicBezTo>
                  <a:cubicBezTo>
                    <a:pt x="38868" y="26372"/>
                    <a:pt x="38912" y="26361"/>
                    <a:pt x="38955" y="26332"/>
                  </a:cubicBezTo>
                  <a:cubicBezTo>
                    <a:pt x="38921" y="26055"/>
                    <a:pt x="38852" y="25779"/>
                    <a:pt x="38748" y="25537"/>
                  </a:cubicBezTo>
                  <a:cubicBezTo>
                    <a:pt x="38679" y="25260"/>
                    <a:pt x="38713" y="25226"/>
                    <a:pt x="38990" y="25122"/>
                  </a:cubicBezTo>
                  <a:cubicBezTo>
                    <a:pt x="39336" y="25018"/>
                    <a:pt x="39681" y="25018"/>
                    <a:pt x="40061" y="24984"/>
                  </a:cubicBezTo>
                  <a:cubicBezTo>
                    <a:pt x="40234" y="24984"/>
                    <a:pt x="40373" y="25053"/>
                    <a:pt x="40442" y="25260"/>
                  </a:cubicBezTo>
                  <a:cubicBezTo>
                    <a:pt x="40580" y="25641"/>
                    <a:pt x="40718" y="26055"/>
                    <a:pt x="40891" y="26436"/>
                  </a:cubicBezTo>
                  <a:cubicBezTo>
                    <a:pt x="41029" y="26781"/>
                    <a:pt x="41064" y="27092"/>
                    <a:pt x="40995" y="27438"/>
                  </a:cubicBezTo>
                  <a:cubicBezTo>
                    <a:pt x="40897" y="27924"/>
                    <a:pt x="40952" y="28441"/>
                    <a:pt x="40988" y="28989"/>
                  </a:cubicBezTo>
                  <a:lnTo>
                    <a:pt x="40988" y="28989"/>
                  </a:lnTo>
                  <a:cubicBezTo>
                    <a:pt x="40993" y="28818"/>
                    <a:pt x="41064" y="28652"/>
                    <a:pt x="41064" y="28510"/>
                  </a:cubicBezTo>
                  <a:cubicBezTo>
                    <a:pt x="41064" y="28198"/>
                    <a:pt x="41064" y="27887"/>
                    <a:pt x="41098" y="27576"/>
                  </a:cubicBezTo>
                  <a:cubicBezTo>
                    <a:pt x="41098" y="27462"/>
                    <a:pt x="41146" y="27395"/>
                    <a:pt x="41260" y="27395"/>
                  </a:cubicBezTo>
                  <a:cubicBezTo>
                    <a:pt x="41284" y="27395"/>
                    <a:pt x="41311" y="27398"/>
                    <a:pt x="41340" y="27403"/>
                  </a:cubicBezTo>
                  <a:cubicBezTo>
                    <a:pt x="41271" y="27265"/>
                    <a:pt x="41237" y="27127"/>
                    <a:pt x="41202" y="26954"/>
                  </a:cubicBezTo>
                  <a:cubicBezTo>
                    <a:pt x="41029" y="26401"/>
                    <a:pt x="40822" y="25848"/>
                    <a:pt x="40649" y="25295"/>
                  </a:cubicBezTo>
                  <a:cubicBezTo>
                    <a:pt x="40649" y="25226"/>
                    <a:pt x="40580" y="25122"/>
                    <a:pt x="40684" y="25053"/>
                  </a:cubicBezTo>
                  <a:cubicBezTo>
                    <a:pt x="40704" y="25043"/>
                    <a:pt x="40724" y="25039"/>
                    <a:pt x="40744" y="25039"/>
                  </a:cubicBezTo>
                  <a:cubicBezTo>
                    <a:pt x="40793" y="25039"/>
                    <a:pt x="40842" y="25063"/>
                    <a:pt x="40891" y="25088"/>
                  </a:cubicBezTo>
                  <a:cubicBezTo>
                    <a:pt x="41029" y="25088"/>
                    <a:pt x="41064" y="25191"/>
                    <a:pt x="41133" y="25295"/>
                  </a:cubicBezTo>
                  <a:cubicBezTo>
                    <a:pt x="41237" y="25468"/>
                    <a:pt x="41340" y="25675"/>
                    <a:pt x="41479" y="25883"/>
                  </a:cubicBezTo>
                  <a:cubicBezTo>
                    <a:pt x="41548" y="26021"/>
                    <a:pt x="41582" y="26194"/>
                    <a:pt x="41790" y="26332"/>
                  </a:cubicBezTo>
                  <a:cubicBezTo>
                    <a:pt x="41790" y="26021"/>
                    <a:pt x="41582" y="25848"/>
                    <a:pt x="41548" y="25606"/>
                  </a:cubicBezTo>
                  <a:lnTo>
                    <a:pt x="41548" y="25606"/>
                  </a:lnTo>
                  <a:cubicBezTo>
                    <a:pt x="41790" y="25675"/>
                    <a:pt x="41859" y="25917"/>
                    <a:pt x="41963" y="26125"/>
                  </a:cubicBezTo>
                  <a:cubicBezTo>
                    <a:pt x="42066" y="26332"/>
                    <a:pt x="42170" y="26539"/>
                    <a:pt x="42274" y="26781"/>
                  </a:cubicBezTo>
                  <a:cubicBezTo>
                    <a:pt x="42239" y="26436"/>
                    <a:pt x="42101" y="26090"/>
                    <a:pt x="41963" y="25813"/>
                  </a:cubicBezTo>
                  <a:cubicBezTo>
                    <a:pt x="41928" y="25710"/>
                    <a:pt x="41824" y="25641"/>
                    <a:pt x="41928" y="25571"/>
                  </a:cubicBezTo>
                  <a:cubicBezTo>
                    <a:pt x="41948" y="25551"/>
                    <a:pt x="41971" y="25543"/>
                    <a:pt x="41996" y="25543"/>
                  </a:cubicBezTo>
                  <a:cubicBezTo>
                    <a:pt x="42055" y="25543"/>
                    <a:pt x="42121" y="25592"/>
                    <a:pt x="42170" y="25641"/>
                  </a:cubicBezTo>
                  <a:cubicBezTo>
                    <a:pt x="42204" y="25710"/>
                    <a:pt x="42239" y="25744"/>
                    <a:pt x="42274" y="25813"/>
                  </a:cubicBezTo>
                  <a:cubicBezTo>
                    <a:pt x="42619" y="26332"/>
                    <a:pt x="42999" y="26850"/>
                    <a:pt x="43345" y="27369"/>
                  </a:cubicBezTo>
                  <a:cubicBezTo>
                    <a:pt x="43449" y="27507"/>
                    <a:pt x="43553" y="27611"/>
                    <a:pt x="43725" y="27645"/>
                  </a:cubicBezTo>
                  <a:cubicBezTo>
                    <a:pt x="43725" y="27473"/>
                    <a:pt x="43656" y="27334"/>
                    <a:pt x="43587" y="27161"/>
                  </a:cubicBezTo>
                  <a:cubicBezTo>
                    <a:pt x="43449" y="26920"/>
                    <a:pt x="43345" y="26678"/>
                    <a:pt x="43276" y="26401"/>
                  </a:cubicBezTo>
                  <a:cubicBezTo>
                    <a:pt x="43252" y="26256"/>
                    <a:pt x="43261" y="26196"/>
                    <a:pt x="43340" y="26196"/>
                  </a:cubicBezTo>
                  <a:cubicBezTo>
                    <a:pt x="43374" y="26196"/>
                    <a:pt x="43421" y="26207"/>
                    <a:pt x="43483" y="26228"/>
                  </a:cubicBezTo>
                  <a:cubicBezTo>
                    <a:pt x="43622" y="26263"/>
                    <a:pt x="43725" y="26297"/>
                    <a:pt x="43864" y="26366"/>
                  </a:cubicBezTo>
                  <a:cubicBezTo>
                    <a:pt x="43933" y="26401"/>
                    <a:pt x="44002" y="26470"/>
                    <a:pt x="44002" y="26574"/>
                  </a:cubicBezTo>
                  <a:cubicBezTo>
                    <a:pt x="44002" y="27300"/>
                    <a:pt x="44451" y="27956"/>
                    <a:pt x="44417" y="28751"/>
                  </a:cubicBezTo>
                  <a:cubicBezTo>
                    <a:pt x="44589" y="28613"/>
                    <a:pt x="44486" y="28475"/>
                    <a:pt x="44589" y="28371"/>
                  </a:cubicBezTo>
                  <a:cubicBezTo>
                    <a:pt x="44659" y="28613"/>
                    <a:pt x="44728" y="28821"/>
                    <a:pt x="44762" y="29063"/>
                  </a:cubicBezTo>
                  <a:cubicBezTo>
                    <a:pt x="44797" y="28268"/>
                    <a:pt x="44520" y="27507"/>
                    <a:pt x="44451" y="26643"/>
                  </a:cubicBezTo>
                  <a:lnTo>
                    <a:pt x="44451" y="26643"/>
                  </a:lnTo>
                  <a:cubicBezTo>
                    <a:pt x="44728" y="26781"/>
                    <a:pt x="44970" y="26816"/>
                    <a:pt x="45039" y="27092"/>
                  </a:cubicBezTo>
                  <a:cubicBezTo>
                    <a:pt x="45143" y="27680"/>
                    <a:pt x="45315" y="28233"/>
                    <a:pt x="45419" y="28786"/>
                  </a:cubicBezTo>
                  <a:cubicBezTo>
                    <a:pt x="45454" y="28890"/>
                    <a:pt x="45488" y="29028"/>
                    <a:pt x="45626" y="29063"/>
                  </a:cubicBezTo>
                  <a:cubicBezTo>
                    <a:pt x="45454" y="28475"/>
                    <a:pt x="45350" y="27853"/>
                    <a:pt x="45246" y="27127"/>
                  </a:cubicBezTo>
                  <a:lnTo>
                    <a:pt x="45246" y="27127"/>
                  </a:lnTo>
                  <a:cubicBezTo>
                    <a:pt x="45799" y="27403"/>
                    <a:pt x="46214" y="27749"/>
                    <a:pt x="46698" y="27956"/>
                  </a:cubicBezTo>
                  <a:cubicBezTo>
                    <a:pt x="47182" y="28198"/>
                    <a:pt x="47458" y="28648"/>
                    <a:pt x="47873" y="28959"/>
                  </a:cubicBezTo>
                  <a:cubicBezTo>
                    <a:pt x="47804" y="28855"/>
                    <a:pt x="47735" y="28751"/>
                    <a:pt x="47631" y="28648"/>
                  </a:cubicBezTo>
                  <a:cubicBezTo>
                    <a:pt x="47562" y="28544"/>
                    <a:pt x="47389" y="28510"/>
                    <a:pt x="47458" y="28302"/>
                  </a:cubicBezTo>
                  <a:lnTo>
                    <a:pt x="47458" y="28302"/>
                  </a:lnTo>
                  <a:cubicBezTo>
                    <a:pt x="47873" y="28510"/>
                    <a:pt x="48288" y="28751"/>
                    <a:pt x="48461" y="29166"/>
                  </a:cubicBezTo>
                  <a:cubicBezTo>
                    <a:pt x="48634" y="29512"/>
                    <a:pt x="48806" y="29858"/>
                    <a:pt x="49014" y="30169"/>
                  </a:cubicBezTo>
                  <a:cubicBezTo>
                    <a:pt x="49048" y="30238"/>
                    <a:pt x="49083" y="30272"/>
                    <a:pt x="49014" y="30341"/>
                  </a:cubicBezTo>
                  <a:cubicBezTo>
                    <a:pt x="48903" y="30341"/>
                    <a:pt x="48770" y="30297"/>
                    <a:pt x="48651" y="30297"/>
                  </a:cubicBezTo>
                  <a:cubicBezTo>
                    <a:pt x="48621" y="30297"/>
                    <a:pt x="48592" y="30300"/>
                    <a:pt x="48564" y="30307"/>
                  </a:cubicBezTo>
                  <a:cubicBezTo>
                    <a:pt x="47908" y="30376"/>
                    <a:pt x="47216" y="30445"/>
                    <a:pt x="46560" y="30687"/>
                  </a:cubicBezTo>
                  <a:cubicBezTo>
                    <a:pt x="46007" y="30895"/>
                    <a:pt x="45488" y="31206"/>
                    <a:pt x="44866" y="31240"/>
                  </a:cubicBezTo>
                  <a:cubicBezTo>
                    <a:pt x="44762" y="31240"/>
                    <a:pt x="44659" y="31275"/>
                    <a:pt x="44624" y="31344"/>
                  </a:cubicBezTo>
                  <a:cubicBezTo>
                    <a:pt x="44244" y="31793"/>
                    <a:pt x="43760" y="31931"/>
                    <a:pt x="43207" y="31931"/>
                  </a:cubicBezTo>
                  <a:cubicBezTo>
                    <a:pt x="42999" y="31931"/>
                    <a:pt x="42827" y="31931"/>
                    <a:pt x="42619" y="32001"/>
                  </a:cubicBezTo>
                  <a:cubicBezTo>
                    <a:pt x="42532" y="32030"/>
                    <a:pt x="42438" y="32041"/>
                    <a:pt x="42343" y="32041"/>
                  </a:cubicBezTo>
                  <a:cubicBezTo>
                    <a:pt x="42214" y="32041"/>
                    <a:pt x="42082" y="32021"/>
                    <a:pt x="41963" y="32001"/>
                  </a:cubicBezTo>
                  <a:cubicBezTo>
                    <a:pt x="41893" y="31966"/>
                    <a:pt x="41790" y="31931"/>
                    <a:pt x="41859" y="31862"/>
                  </a:cubicBezTo>
                  <a:cubicBezTo>
                    <a:pt x="42020" y="31674"/>
                    <a:pt x="41910" y="31653"/>
                    <a:pt x="41804" y="31653"/>
                  </a:cubicBezTo>
                  <a:cubicBezTo>
                    <a:pt x="41773" y="31653"/>
                    <a:pt x="41744" y="31655"/>
                    <a:pt x="41721" y="31655"/>
                  </a:cubicBezTo>
                  <a:cubicBezTo>
                    <a:pt x="41409" y="31655"/>
                    <a:pt x="41098" y="31655"/>
                    <a:pt x="40822" y="31517"/>
                  </a:cubicBezTo>
                  <a:cubicBezTo>
                    <a:pt x="40758" y="31501"/>
                    <a:pt x="40709" y="31477"/>
                    <a:pt x="40671" y="31477"/>
                  </a:cubicBezTo>
                  <a:cubicBezTo>
                    <a:pt x="40627" y="31477"/>
                    <a:pt x="40598" y="31509"/>
                    <a:pt x="40580" y="31620"/>
                  </a:cubicBezTo>
                  <a:cubicBezTo>
                    <a:pt x="40563" y="31672"/>
                    <a:pt x="40511" y="31698"/>
                    <a:pt x="40455" y="31698"/>
                  </a:cubicBezTo>
                  <a:cubicBezTo>
                    <a:pt x="40398" y="31698"/>
                    <a:pt x="40338" y="31672"/>
                    <a:pt x="40303" y="31620"/>
                  </a:cubicBezTo>
                  <a:cubicBezTo>
                    <a:pt x="40232" y="31501"/>
                    <a:pt x="40127" y="31464"/>
                    <a:pt x="40024" y="31464"/>
                  </a:cubicBezTo>
                  <a:cubicBezTo>
                    <a:pt x="39977" y="31464"/>
                    <a:pt x="39931" y="31471"/>
                    <a:pt x="39889" y="31482"/>
                  </a:cubicBezTo>
                  <a:cubicBezTo>
                    <a:pt x="39797" y="31494"/>
                    <a:pt x="39705" y="31500"/>
                    <a:pt x="39613" y="31500"/>
                  </a:cubicBezTo>
                  <a:cubicBezTo>
                    <a:pt x="39188" y="31500"/>
                    <a:pt x="38766" y="31376"/>
                    <a:pt x="38368" y="31206"/>
                  </a:cubicBezTo>
                  <a:cubicBezTo>
                    <a:pt x="38188" y="31116"/>
                    <a:pt x="37983" y="31026"/>
                    <a:pt x="37774" y="31026"/>
                  </a:cubicBezTo>
                  <a:cubicBezTo>
                    <a:pt x="37741" y="31026"/>
                    <a:pt x="37709" y="31028"/>
                    <a:pt x="37676" y="31033"/>
                  </a:cubicBezTo>
                  <a:cubicBezTo>
                    <a:pt x="37504" y="31033"/>
                    <a:pt x="37434" y="30998"/>
                    <a:pt x="37331" y="30895"/>
                  </a:cubicBezTo>
                  <a:cubicBezTo>
                    <a:pt x="37227" y="30756"/>
                    <a:pt x="37089" y="30618"/>
                    <a:pt x="36951" y="30480"/>
                  </a:cubicBezTo>
                  <a:cubicBezTo>
                    <a:pt x="36812" y="30376"/>
                    <a:pt x="36778" y="30169"/>
                    <a:pt x="36570" y="30030"/>
                  </a:cubicBezTo>
                  <a:lnTo>
                    <a:pt x="36570" y="30030"/>
                  </a:lnTo>
                  <a:cubicBezTo>
                    <a:pt x="36605" y="30583"/>
                    <a:pt x="37123" y="30756"/>
                    <a:pt x="37365" y="31136"/>
                  </a:cubicBezTo>
                  <a:cubicBezTo>
                    <a:pt x="37334" y="31143"/>
                    <a:pt x="37304" y="31146"/>
                    <a:pt x="37277" y="31146"/>
                  </a:cubicBezTo>
                  <a:cubicBezTo>
                    <a:pt x="37153" y="31146"/>
                    <a:pt x="37063" y="31089"/>
                    <a:pt x="36951" y="31033"/>
                  </a:cubicBezTo>
                  <a:cubicBezTo>
                    <a:pt x="36674" y="30860"/>
                    <a:pt x="36398" y="30653"/>
                    <a:pt x="36156" y="30445"/>
                  </a:cubicBezTo>
                  <a:cubicBezTo>
                    <a:pt x="35810" y="30169"/>
                    <a:pt x="35672" y="29823"/>
                    <a:pt x="35844" y="29408"/>
                  </a:cubicBezTo>
                  <a:cubicBezTo>
                    <a:pt x="35879" y="29339"/>
                    <a:pt x="35810" y="29270"/>
                    <a:pt x="35810" y="29235"/>
                  </a:cubicBezTo>
                  <a:cubicBezTo>
                    <a:pt x="35672" y="28924"/>
                    <a:pt x="35706" y="28613"/>
                    <a:pt x="35879" y="28268"/>
                  </a:cubicBezTo>
                  <a:cubicBezTo>
                    <a:pt x="35983" y="28475"/>
                    <a:pt x="35983" y="28648"/>
                    <a:pt x="36121" y="28751"/>
                  </a:cubicBezTo>
                  <a:cubicBezTo>
                    <a:pt x="36052" y="28164"/>
                    <a:pt x="35844" y="27576"/>
                    <a:pt x="35983" y="26920"/>
                  </a:cubicBezTo>
                  <a:lnTo>
                    <a:pt x="35983" y="26920"/>
                  </a:lnTo>
                  <a:cubicBezTo>
                    <a:pt x="35932" y="26970"/>
                    <a:pt x="35884" y="26988"/>
                    <a:pt x="35839" y="26988"/>
                  </a:cubicBezTo>
                  <a:cubicBezTo>
                    <a:pt x="35732" y="26988"/>
                    <a:pt x="35641" y="26885"/>
                    <a:pt x="35568" y="26885"/>
                  </a:cubicBezTo>
                  <a:cubicBezTo>
                    <a:pt x="35499" y="26954"/>
                    <a:pt x="35533" y="27023"/>
                    <a:pt x="35533" y="27058"/>
                  </a:cubicBezTo>
                  <a:cubicBezTo>
                    <a:pt x="35741" y="27334"/>
                    <a:pt x="35741" y="27645"/>
                    <a:pt x="35706" y="27991"/>
                  </a:cubicBezTo>
                  <a:cubicBezTo>
                    <a:pt x="35706" y="28198"/>
                    <a:pt x="35706" y="28440"/>
                    <a:pt x="35637" y="28648"/>
                  </a:cubicBezTo>
                  <a:cubicBezTo>
                    <a:pt x="35603" y="28821"/>
                    <a:pt x="35706" y="29028"/>
                    <a:pt x="35533" y="29097"/>
                  </a:cubicBezTo>
                  <a:cubicBezTo>
                    <a:pt x="35521" y="29100"/>
                    <a:pt x="35509" y="29102"/>
                    <a:pt x="35497" y="29102"/>
                  </a:cubicBezTo>
                  <a:cubicBezTo>
                    <a:pt x="35371" y="29102"/>
                    <a:pt x="35248" y="28950"/>
                    <a:pt x="35153" y="28855"/>
                  </a:cubicBezTo>
                  <a:cubicBezTo>
                    <a:pt x="35132" y="28812"/>
                    <a:pt x="35110" y="28783"/>
                    <a:pt x="35081" y="28783"/>
                  </a:cubicBezTo>
                  <a:cubicBezTo>
                    <a:pt x="35063" y="28783"/>
                    <a:pt x="35041" y="28794"/>
                    <a:pt x="35015" y="28821"/>
                  </a:cubicBezTo>
                  <a:cubicBezTo>
                    <a:pt x="34946" y="28855"/>
                    <a:pt x="34980" y="28959"/>
                    <a:pt x="35015" y="28993"/>
                  </a:cubicBezTo>
                  <a:cubicBezTo>
                    <a:pt x="35153" y="29097"/>
                    <a:pt x="35291" y="29201"/>
                    <a:pt x="35464" y="29305"/>
                  </a:cubicBezTo>
                  <a:cubicBezTo>
                    <a:pt x="35672" y="29443"/>
                    <a:pt x="35706" y="29546"/>
                    <a:pt x="35603" y="29892"/>
                  </a:cubicBezTo>
                  <a:cubicBezTo>
                    <a:pt x="35257" y="29616"/>
                    <a:pt x="34980" y="29305"/>
                    <a:pt x="34704" y="28993"/>
                  </a:cubicBezTo>
                  <a:cubicBezTo>
                    <a:pt x="34566" y="28855"/>
                    <a:pt x="34427" y="28751"/>
                    <a:pt x="34393" y="28613"/>
                  </a:cubicBezTo>
                  <a:cubicBezTo>
                    <a:pt x="34324" y="28302"/>
                    <a:pt x="34082" y="28164"/>
                    <a:pt x="33840" y="28026"/>
                  </a:cubicBezTo>
                  <a:cubicBezTo>
                    <a:pt x="33529" y="27887"/>
                    <a:pt x="33252" y="27715"/>
                    <a:pt x="33010" y="27507"/>
                  </a:cubicBezTo>
                  <a:cubicBezTo>
                    <a:pt x="32957" y="27454"/>
                    <a:pt x="32884" y="27381"/>
                    <a:pt x="32774" y="27381"/>
                  </a:cubicBezTo>
                  <a:cubicBezTo>
                    <a:pt x="32741" y="27381"/>
                    <a:pt x="32705" y="27387"/>
                    <a:pt x="32664" y="27403"/>
                  </a:cubicBezTo>
                  <a:cubicBezTo>
                    <a:pt x="32768" y="27611"/>
                    <a:pt x="33010" y="27645"/>
                    <a:pt x="33114" y="27887"/>
                  </a:cubicBezTo>
                  <a:cubicBezTo>
                    <a:pt x="32595" y="27784"/>
                    <a:pt x="32181" y="27542"/>
                    <a:pt x="31662" y="27507"/>
                  </a:cubicBezTo>
                  <a:cubicBezTo>
                    <a:pt x="32042" y="26989"/>
                    <a:pt x="32630" y="26920"/>
                    <a:pt x="33148" y="26608"/>
                  </a:cubicBezTo>
                  <a:cubicBezTo>
                    <a:pt x="32761" y="26608"/>
                    <a:pt x="32495" y="26819"/>
                    <a:pt x="32152" y="26819"/>
                  </a:cubicBezTo>
                  <a:cubicBezTo>
                    <a:pt x="32127" y="26819"/>
                    <a:pt x="32102" y="26818"/>
                    <a:pt x="32077" y="26816"/>
                  </a:cubicBezTo>
                  <a:cubicBezTo>
                    <a:pt x="32353" y="26608"/>
                    <a:pt x="32630" y="26401"/>
                    <a:pt x="32906" y="26194"/>
                  </a:cubicBezTo>
                  <a:cubicBezTo>
                    <a:pt x="32886" y="26173"/>
                    <a:pt x="32859" y="26168"/>
                    <a:pt x="32831" y="26168"/>
                  </a:cubicBezTo>
                  <a:cubicBezTo>
                    <a:pt x="32801" y="26168"/>
                    <a:pt x="32769" y="26174"/>
                    <a:pt x="32741" y="26174"/>
                  </a:cubicBezTo>
                  <a:cubicBezTo>
                    <a:pt x="32707" y="26174"/>
                    <a:pt x="32678" y="26165"/>
                    <a:pt x="32664" y="26125"/>
                  </a:cubicBezTo>
                  <a:cubicBezTo>
                    <a:pt x="32630" y="25986"/>
                    <a:pt x="32734" y="25883"/>
                    <a:pt x="32803" y="25779"/>
                  </a:cubicBezTo>
                  <a:cubicBezTo>
                    <a:pt x="32843" y="25738"/>
                    <a:pt x="32896" y="25722"/>
                    <a:pt x="32946" y="25722"/>
                  </a:cubicBezTo>
                  <a:cubicBezTo>
                    <a:pt x="32982" y="25722"/>
                    <a:pt x="33016" y="25730"/>
                    <a:pt x="33045" y="25744"/>
                  </a:cubicBezTo>
                  <a:cubicBezTo>
                    <a:pt x="33390" y="25917"/>
                    <a:pt x="33736" y="26125"/>
                    <a:pt x="34151" y="26332"/>
                  </a:cubicBezTo>
                  <a:cubicBezTo>
                    <a:pt x="33874" y="26470"/>
                    <a:pt x="33632" y="26401"/>
                    <a:pt x="33390" y="26539"/>
                  </a:cubicBezTo>
                  <a:cubicBezTo>
                    <a:pt x="33494" y="26602"/>
                    <a:pt x="33598" y="26614"/>
                    <a:pt x="33694" y="26614"/>
                  </a:cubicBezTo>
                  <a:cubicBezTo>
                    <a:pt x="33758" y="26614"/>
                    <a:pt x="33819" y="26608"/>
                    <a:pt x="33874" y="26608"/>
                  </a:cubicBezTo>
                  <a:cubicBezTo>
                    <a:pt x="34185" y="26539"/>
                    <a:pt x="34496" y="26470"/>
                    <a:pt x="34808" y="26470"/>
                  </a:cubicBezTo>
                  <a:cubicBezTo>
                    <a:pt x="35222" y="26436"/>
                    <a:pt x="35430" y="26228"/>
                    <a:pt x="35533" y="25883"/>
                  </a:cubicBezTo>
                  <a:cubicBezTo>
                    <a:pt x="35637" y="25537"/>
                    <a:pt x="35706" y="25191"/>
                    <a:pt x="35706" y="24811"/>
                  </a:cubicBezTo>
                  <a:cubicBezTo>
                    <a:pt x="35672" y="24154"/>
                    <a:pt x="35568" y="23498"/>
                    <a:pt x="35257" y="22910"/>
                  </a:cubicBezTo>
                  <a:cubicBezTo>
                    <a:pt x="35119" y="22564"/>
                    <a:pt x="35119" y="22184"/>
                    <a:pt x="34946" y="21873"/>
                  </a:cubicBezTo>
                  <a:cubicBezTo>
                    <a:pt x="34842" y="21666"/>
                    <a:pt x="34808" y="21424"/>
                    <a:pt x="34738" y="21251"/>
                  </a:cubicBezTo>
                  <a:cubicBezTo>
                    <a:pt x="34566" y="20905"/>
                    <a:pt x="34704" y="20629"/>
                    <a:pt x="34946" y="20421"/>
                  </a:cubicBezTo>
                  <a:cubicBezTo>
                    <a:pt x="34980" y="20387"/>
                    <a:pt x="35015" y="20352"/>
                    <a:pt x="35049" y="20318"/>
                  </a:cubicBezTo>
                  <a:cubicBezTo>
                    <a:pt x="35430" y="19903"/>
                    <a:pt x="35810" y="19453"/>
                    <a:pt x="36086" y="18970"/>
                  </a:cubicBezTo>
                  <a:cubicBezTo>
                    <a:pt x="36190" y="18762"/>
                    <a:pt x="36294" y="18693"/>
                    <a:pt x="36501" y="18693"/>
                  </a:cubicBezTo>
                  <a:cubicBezTo>
                    <a:pt x="36566" y="18699"/>
                    <a:pt x="36632" y="18702"/>
                    <a:pt x="36697" y="18702"/>
                  </a:cubicBezTo>
                  <a:cubicBezTo>
                    <a:pt x="37011" y="18702"/>
                    <a:pt x="37321" y="18635"/>
                    <a:pt x="37607" y="18520"/>
                  </a:cubicBezTo>
                  <a:cubicBezTo>
                    <a:pt x="38057" y="18347"/>
                    <a:pt x="38506" y="18347"/>
                    <a:pt x="38990" y="18313"/>
                  </a:cubicBezTo>
                  <a:cubicBezTo>
                    <a:pt x="39301" y="18278"/>
                    <a:pt x="39647" y="18278"/>
                    <a:pt x="39923" y="18140"/>
                  </a:cubicBezTo>
                  <a:cubicBezTo>
                    <a:pt x="40303" y="17898"/>
                    <a:pt x="40753" y="17760"/>
                    <a:pt x="41133" y="17518"/>
                  </a:cubicBezTo>
                  <a:cubicBezTo>
                    <a:pt x="41479" y="17310"/>
                    <a:pt x="41755" y="16999"/>
                    <a:pt x="41928" y="16619"/>
                  </a:cubicBezTo>
                  <a:cubicBezTo>
                    <a:pt x="42135" y="16101"/>
                    <a:pt x="41928" y="15617"/>
                    <a:pt x="41651" y="15202"/>
                  </a:cubicBezTo>
                  <a:cubicBezTo>
                    <a:pt x="41513" y="14960"/>
                    <a:pt x="41306" y="14787"/>
                    <a:pt x="41133" y="14580"/>
                  </a:cubicBezTo>
                  <a:cubicBezTo>
                    <a:pt x="40822" y="14269"/>
                    <a:pt x="40822" y="14269"/>
                    <a:pt x="41133" y="13958"/>
                  </a:cubicBezTo>
                  <a:cubicBezTo>
                    <a:pt x="41438" y="13714"/>
                    <a:pt x="41743" y="13496"/>
                    <a:pt x="42120" y="13496"/>
                  </a:cubicBezTo>
                  <a:cubicBezTo>
                    <a:pt x="42170" y="13496"/>
                    <a:pt x="42221" y="13500"/>
                    <a:pt x="42274" y="13508"/>
                  </a:cubicBezTo>
                  <a:cubicBezTo>
                    <a:pt x="42723" y="13612"/>
                    <a:pt x="43172" y="13647"/>
                    <a:pt x="43587" y="13716"/>
                  </a:cubicBezTo>
                  <a:cubicBezTo>
                    <a:pt x="43898" y="13785"/>
                    <a:pt x="44140" y="13888"/>
                    <a:pt x="44382" y="14027"/>
                  </a:cubicBezTo>
                  <a:cubicBezTo>
                    <a:pt x="44762" y="14269"/>
                    <a:pt x="45143" y="14442"/>
                    <a:pt x="45557" y="14649"/>
                  </a:cubicBezTo>
                  <a:cubicBezTo>
                    <a:pt x="45592" y="14683"/>
                    <a:pt x="45626" y="14683"/>
                    <a:pt x="45696" y="14683"/>
                  </a:cubicBezTo>
                  <a:cubicBezTo>
                    <a:pt x="45765" y="14683"/>
                    <a:pt x="45799" y="14649"/>
                    <a:pt x="45834" y="14614"/>
                  </a:cubicBezTo>
                  <a:cubicBezTo>
                    <a:pt x="45834" y="14545"/>
                    <a:pt x="45834" y="14511"/>
                    <a:pt x="45765" y="14476"/>
                  </a:cubicBezTo>
                  <a:cubicBezTo>
                    <a:pt x="45696" y="14442"/>
                    <a:pt x="45592" y="14407"/>
                    <a:pt x="45454" y="14338"/>
                  </a:cubicBezTo>
                  <a:cubicBezTo>
                    <a:pt x="45524" y="14328"/>
                    <a:pt x="45586" y="14324"/>
                    <a:pt x="45643" y="14324"/>
                  </a:cubicBezTo>
                  <a:cubicBezTo>
                    <a:pt x="45780" y="14324"/>
                    <a:pt x="45884" y="14348"/>
                    <a:pt x="46007" y="14372"/>
                  </a:cubicBezTo>
                  <a:cubicBezTo>
                    <a:pt x="46162" y="14407"/>
                    <a:pt x="46318" y="14424"/>
                    <a:pt x="46473" y="14424"/>
                  </a:cubicBezTo>
                  <a:cubicBezTo>
                    <a:pt x="46629" y="14424"/>
                    <a:pt x="46784" y="14407"/>
                    <a:pt x="46940" y="14372"/>
                  </a:cubicBezTo>
                  <a:cubicBezTo>
                    <a:pt x="47424" y="14269"/>
                    <a:pt x="47839" y="14027"/>
                    <a:pt x="48323" y="13958"/>
                  </a:cubicBezTo>
                  <a:cubicBezTo>
                    <a:pt x="48392" y="13923"/>
                    <a:pt x="48495" y="13854"/>
                    <a:pt x="48564" y="13785"/>
                  </a:cubicBezTo>
                  <a:cubicBezTo>
                    <a:pt x="48979" y="13405"/>
                    <a:pt x="49463" y="13024"/>
                    <a:pt x="49912" y="12644"/>
                  </a:cubicBezTo>
                  <a:cubicBezTo>
                    <a:pt x="50154" y="12437"/>
                    <a:pt x="50431" y="12195"/>
                    <a:pt x="50604" y="11884"/>
                  </a:cubicBezTo>
                  <a:cubicBezTo>
                    <a:pt x="50880" y="11434"/>
                    <a:pt x="50880" y="10950"/>
                    <a:pt x="50811" y="10432"/>
                  </a:cubicBezTo>
                  <a:cubicBezTo>
                    <a:pt x="50777" y="9948"/>
                    <a:pt x="50466" y="9568"/>
                    <a:pt x="50120" y="9222"/>
                  </a:cubicBezTo>
                  <a:cubicBezTo>
                    <a:pt x="49982" y="9119"/>
                    <a:pt x="49843" y="9049"/>
                    <a:pt x="49671" y="9049"/>
                  </a:cubicBezTo>
                  <a:cubicBezTo>
                    <a:pt x="48668" y="9084"/>
                    <a:pt x="47631" y="9084"/>
                    <a:pt x="46629" y="9119"/>
                  </a:cubicBezTo>
                  <a:cubicBezTo>
                    <a:pt x="46525" y="9119"/>
                    <a:pt x="46456" y="9153"/>
                    <a:pt x="46387" y="9188"/>
                  </a:cubicBezTo>
                  <a:cubicBezTo>
                    <a:pt x="46179" y="9257"/>
                    <a:pt x="45972" y="9360"/>
                    <a:pt x="45765" y="9360"/>
                  </a:cubicBezTo>
                  <a:cubicBezTo>
                    <a:pt x="45523" y="9360"/>
                    <a:pt x="45315" y="9499"/>
                    <a:pt x="45143" y="9637"/>
                  </a:cubicBezTo>
                  <a:cubicBezTo>
                    <a:pt x="44797" y="9948"/>
                    <a:pt x="44486" y="10294"/>
                    <a:pt x="44106" y="10570"/>
                  </a:cubicBezTo>
                  <a:cubicBezTo>
                    <a:pt x="43864" y="10778"/>
                    <a:pt x="43622" y="10950"/>
                    <a:pt x="43345" y="11089"/>
                  </a:cubicBezTo>
                  <a:cubicBezTo>
                    <a:pt x="42896" y="11331"/>
                    <a:pt x="42481" y="11642"/>
                    <a:pt x="42239" y="12091"/>
                  </a:cubicBezTo>
                  <a:cubicBezTo>
                    <a:pt x="41824" y="12817"/>
                    <a:pt x="41237" y="13370"/>
                    <a:pt x="40580" y="13854"/>
                  </a:cubicBezTo>
                  <a:cubicBezTo>
                    <a:pt x="40531" y="13878"/>
                    <a:pt x="40482" y="13903"/>
                    <a:pt x="40433" y="13903"/>
                  </a:cubicBezTo>
                  <a:cubicBezTo>
                    <a:pt x="40413" y="13903"/>
                    <a:pt x="40393" y="13899"/>
                    <a:pt x="40373" y="13888"/>
                  </a:cubicBezTo>
                  <a:cubicBezTo>
                    <a:pt x="40096" y="13681"/>
                    <a:pt x="39785" y="13508"/>
                    <a:pt x="39543" y="13266"/>
                  </a:cubicBezTo>
                  <a:cubicBezTo>
                    <a:pt x="39474" y="13197"/>
                    <a:pt x="39405" y="13093"/>
                    <a:pt x="39508" y="13024"/>
                  </a:cubicBezTo>
                  <a:cubicBezTo>
                    <a:pt x="39681" y="12817"/>
                    <a:pt x="39750" y="12540"/>
                    <a:pt x="39889" y="12298"/>
                  </a:cubicBezTo>
                  <a:cubicBezTo>
                    <a:pt x="40131" y="11849"/>
                    <a:pt x="40407" y="11365"/>
                    <a:pt x="40684" y="10881"/>
                  </a:cubicBezTo>
                  <a:cubicBezTo>
                    <a:pt x="40891" y="10467"/>
                    <a:pt x="40960" y="9948"/>
                    <a:pt x="41444" y="9672"/>
                  </a:cubicBezTo>
                  <a:cubicBezTo>
                    <a:pt x="41721" y="9533"/>
                    <a:pt x="41893" y="9188"/>
                    <a:pt x="42101" y="8911"/>
                  </a:cubicBezTo>
                  <a:cubicBezTo>
                    <a:pt x="42274" y="8704"/>
                    <a:pt x="42481" y="8531"/>
                    <a:pt x="42758" y="8462"/>
                  </a:cubicBezTo>
                  <a:cubicBezTo>
                    <a:pt x="42861" y="8427"/>
                    <a:pt x="42930" y="8393"/>
                    <a:pt x="42999" y="8289"/>
                  </a:cubicBezTo>
                  <a:cubicBezTo>
                    <a:pt x="43138" y="7978"/>
                    <a:pt x="43380" y="7736"/>
                    <a:pt x="43691" y="7529"/>
                  </a:cubicBezTo>
                  <a:cubicBezTo>
                    <a:pt x="44175" y="7183"/>
                    <a:pt x="44520" y="6734"/>
                    <a:pt x="44797" y="6180"/>
                  </a:cubicBezTo>
                  <a:cubicBezTo>
                    <a:pt x="44970" y="5835"/>
                    <a:pt x="45004" y="5455"/>
                    <a:pt x="44901" y="5040"/>
                  </a:cubicBezTo>
                  <a:cubicBezTo>
                    <a:pt x="44866" y="4936"/>
                    <a:pt x="44831" y="4867"/>
                    <a:pt x="44866" y="4729"/>
                  </a:cubicBezTo>
                  <a:cubicBezTo>
                    <a:pt x="44935" y="4383"/>
                    <a:pt x="45004" y="4003"/>
                    <a:pt x="45073" y="3657"/>
                  </a:cubicBezTo>
                  <a:cubicBezTo>
                    <a:pt x="45177" y="2966"/>
                    <a:pt x="45039" y="2344"/>
                    <a:pt x="44866" y="1687"/>
                  </a:cubicBezTo>
                  <a:cubicBezTo>
                    <a:pt x="44762" y="1238"/>
                    <a:pt x="44451" y="823"/>
                    <a:pt x="44106" y="477"/>
                  </a:cubicBezTo>
                  <a:cubicBezTo>
                    <a:pt x="43903" y="245"/>
                    <a:pt x="43651" y="38"/>
                    <a:pt x="43311" y="38"/>
                  </a:cubicBezTo>
                  <a:cubicBezTo>
                    <a:pt x="43245" y="38"/>
                    <a:pt x="43176" y="46"/>
                    <a:pt x="43103" y="62"/>
                  </a:cubicBezTo>
                  <a:cubicBezTo>
                    <a:pt x="43083" y="73"/>
                    <a:pt x="43060" y="77"/>
                    <a:pt x="43035" y="77"/>
                  </a:cubicBezTo>
                  <a:cubicBezTo>
                    <a:pt x="42976" y="77"/>
                    <a:pt x="42910" y="52"/>
                    <a:pt x="42861" y="28"/>
                  </a:cubicBezTo>
                  <a:cubicBezTo>
                    <a:pt x="42774" y="9"/>
                    <a:pt x="42685" y="0"/>
                    <a:pt x="425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40"/>
            <p:cNvSpPr/>
            <p:nvPr/>
          </p:nvSpPr>
          <p:spPr>
            <a:xfrm>
              <a:off x="464489" y="4359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40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40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40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40"/>
            <p:cNvSpPr/>
            <p:nvPr/>
          </p:nvSpPr>
          <p:spPr>
            <a:xfrm>
              <a:off x="803695" y="60698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40"/>
            <p:cNvSpPr/>
            <p:nvPr/>
          </p:nvSpPr>
          <p:spPr>
            <a:xfrm>
              <a:off x="699546" y="425805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2" y="0"/>
                    <a:pt x="24" y="4"/>
                    <a:pt x="34" y="9"/>
                  </a:cubicBezTo>
                  <a:lnTo>
                    <a:pt x="34" y="9"/>
                  </a:lnTo>
                  <a:cubicBezTo>
                    <a:pt x="31" y="0"/>
                    <a:pt x="23" y="0"/>
                    <a:pt x="1" y="0"/>
                  </a:cubicBezTo>
                  <a:close/>
                  <a:moveTo>
                    <a:pt x="34" y="9"/>
                  </a:moveTo>
                  <a:cubicBezTo>
                    <a:pt x="35" y="14"/>
                    <a:pt x="35" y="22"/>
                    <a:pt x="35" y="35"/>
                  </a:cubicBezTo>
                  <a:lnTo>
                    <a:pt x="70" y="35"/>
                  </a:lnTo>
                  <a:cubicBezTo>
                    <a:pt x="70" y="35"/>
                    <a:pt x="54" y="19"/>
                    <a:pt x="34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40"/>
            <p:cNvSpPr/>
            <p:nvPr/>
          </p:nvSpPr>
          <p:spPr>
            <a:xfrm>
              <a:off x="421070" y="250459"/>
              <a:ext cx="39187" cy="90181"/>
            </a:xfrm>
            <a:custGeom>
              <a:avLst/>
              <a:gdLst/>
              <a:ahLst/>
              <a:cxnLst/>
              <a:rect l="l" t="t" r="r" b="b"/>
              <a:pathLst>
                <a:path w="4149" h="9548" extrusionOk="0">
                  <a:moveTo>
                    <a:pt x="2973" y="5361"/>
                  </a:moveTo>
                  <a:cubicBezTo>
                    <a:pt x="3042" y="5396"/>
                    <a:pt x="3077" y="5431"/>
                    <a:pt x="3077" y="5500"/>
                  </a:cubicBezTo>
                  <a:cubicBezTo>
                    <a:pt x="3077" y="5524"/>
                    <a:pt x="3060" y="5549"/>
                    <a:pt x="3050" y="5549"/>
                  </a:cubicBezTo>
                  <a:cubicBezTo>
                    <a:pt x="3045" y="5549"/>
                    <a:pt x="3042" y="5544"/>
                    <a:pt x="3042" y="5534"/>
                  </a:cubicBezTo>
                  <a:lnTo>
                    <a:pt x="3008" y="5534"/>
                  </a:lnTo>
                  <a:cubicBezTo>
                    <a:pt x="2973" y="5500"/>
                    <a:pt x="2973" y="5465"/>
                    <a:pt x="2939" y="5396"/>
                  </a:cubicBezTo>
                  <a:cubicBezTo>
                    <a:pt x="2939" y="5396"/>
                    <a:pt x="2939" y="5361"/>
                    <a:pt x="2973" y="5361"/>
                  </a:cubicBezTo>
                  <a:close/>
                  <a:moveTo>
                    <a:pt x="3492" y="7159"/>
                  </a:moveTo>
                  <a:cubicBezTo>
                    <a:pt x="3699" y="7297"/>
                    <a:pt x="3630" y="7505"/>
                    <a:pt x="3630" y="7677"/>
                  </a:cubicBezTo>
                  <a:cubicBezTo>
                    <a:pt x="3630" y="7712"/>
                    <a:pt x="3596" y="7712"/>
                    <a:pt x="3561" y="7712"/>
                  </a:cubicBezTo>
                  <a:cubicBezTo>
                    <a:pt x="3526" y="7712"/>
                    <a:pt x="3492" y="7677"/>
                    <a:pt x="3492" y="7643"/>
                  </a:cubicBezTo>
                  <a:cubicBezTo>
                    <a:pt x="3457" y="7505"/>
                    <a:pt x="3388" y="7332"/>
                    <a:pt x="3492" y="7159"/>
                  </a:cubicBezTo>
                  <a:close/>
                  <a:moveTo>
                    <a:pt x="1000" y="6829"/>
                  </a:moveTo>
                  <a:cubicBezTo>
                    <a:pt x="1074" y="6829"/>
                    <a:pt x="1079" y="6924"/>
                    <a:pt x="1107" y="6951"/>
                  </a:cubicBezTo>
                  <a:cubicBezTo>
                    <a:pt x="1418" y="7332"/>
                    <a:pt x="1729" y="7712"/>
                    <a:pt x="2075" y="8023"/>
                  </a:cubicBezTo>
                  <a:cubicBezTo>
                    <a:pt x="2109" y="8092"/>
                    <a:pt x="2178" y="8161"/>
                    <a:pt x="2178" y="8230"/>
                  </a:cubicBezTo>
                  <a:cubicBezTo>
                    <a:pt x="2075" y="8230"/>
                    <a:pt x="1971" y="8230"/>
                    <a:pt x="1902" y="8265"/>
                  </a:cubicBezTo>
                  <a:cubicBezTo>
                    <a:pt x="1874" y="8274"/>
                    <a:pt x="1849" y="8279"/>
                    <a:pt x="1826" y="8279"/>
                  </a:cubicBezTo>
                  <a:cubicBezTo>
                    <a:pt x="1764" y="8279"/>
                    <a:pt x="1720" y="8246"/>
                    <a:pt x="1694" y="8196"/>
                  </a:cubicBezTo>
                  <a:cubicBezTo>
                    <a:pt x="1383" y="7781"/>
                    <a:pt x="1107" y="7332"/>
                    <a:pt x="934" y="6848"/>
                  </a:cubicBezTo>
                  <a:cubicBezTo>
                    <a:pt x="961" y="6834"/>
                    <a:pt x="983" y="6829"/>
                    <a:pt x="1000" y="6829"/>
                  </a:cubicBezTo>
                  <a:close/>
                  <a:moveTo>
                    <a:pt x="1487" y="0"/>
                  </a:moveTo>
                  <a:cubicBezTo>
                    <a:pt x="1441" y="0"/>
                    <a:pt x="1395" y="1"/>
                    <a:pt x="1349" y="4"/>
                  </a:cubicBezTo>
                  <a:cubicBezTo>
                    <a:pt x="1072" y="4"/>
                    <a:pt x="761" y="38"/>
                    <a:pt x="485" y="38"/>
                  </a:cubicBezTo>
                  <a:cubicBezTo>
                    <a:pt x="435" y="38"/>
                    <a:pt x="389" y="36"/>
                    <a:pt x="345" y="36"/>
                  </a:cubicBezTo>
                  <a:cubicBezTo>
                    <a:pt x="236" y="36"/>
                    <a:pt x="144" y="53"/>
                    <a:pt x="70" y="177"/>
                  </a:cubicBezTo>
                  <a:cubicBezTo>
                    <a:pt x="1" y="350"/>
                    <a:pt x="35" y="522"/>
                    <a:pt x="139" y="661"/>
                  </a:cubicBezTo>
                  <a:cubicBezTo>
                    <a:pt x="208" y="799"/>
                    <a:pt x="346" y="903"/>
                    <a:pt x="450" y="1041"/>
                  </a:cubicBezTo>
                  <a:lnTo>
                    <a:pt x="450" y="1006"/>
                  </a:lnTo>
                  <a:cubicBezTo>
                    <a:pt x="865" y="1525"/>
                    <a:pt x="1141" y="2112"/>
                    <a:pt x="899" y="2804"/>
                  </a:cubicBezTo>
                  <a:cubicBezTo>
                    <a:pt x="865" y="2907"/>
                    <a:pt x="865" y="3011"/>
                    <a:pt x="830" y="3115"/>
                  </a:cubicBezTo>
                  <a:cubicBezTo>
                    <a:pt x="623" y="3771"/>
                    <a:pt x="796" y="4394"/>
                    <a:pt x="1107" y="5016"/>
                  </a:cubicBezTo>
                  <a:cubicBezTo>
                    <a:pt x="1383" y="5534"/>
                    <a:pt x="1660" y="6053"/>
                    <a:pt x="2006" y="6571"/>
                  </a:cubicBezTo>
                  <a:cubicBezTo>
                    <a:pt x="2420" y="7228"/>
                    <a:pt x="2870" y="7885"/>
                    <a:pt x="3596" y="8230"/>
                  </a:cubicBezTo>
                  <a:cubicBezTo>
                    <a:pt x="3468" y="8409"/>
                    <a:pt x="3340" y="8512"/>
                    <a:pt x="3227" y="8512"/>
                  </a:cubicBezTo>
                  <a:cubicBezTo>
                    <a:pt x="3186" y="8512"/>
                    <a:pt x="3148" y="8499"/>
                    <a:pt x="3112" y="8472"/>
                  </a:cubicBezTo>
                  <a:cubicBezTo>
                    <a:pt x="2870" y="8230"/>
                    <a:pt x="2524" y="8196"/>
                    <a:pt x="2247" y="7954"/>
                  </a:cubicBezTo>
                  <a:cubicBezTo>
                    <a:pt x="1660" y="7435"/>
                    <a:pt x="1141" y="6848"/>
                    <a:pt x="796" y="6122"/>
                  </a:cubicBezTo>
                  <a:cubicBezTo>
                    <a:pt x="761" y="6053"/>
                    <a:pt x="727" y="5984"/>
                    <a:pt x="692" y="5949"/>
                  </a:cubicBezTo>
                  <a:cubicBezTo>
                    <a:pt x="664" y="5921"/>
                    <a:pt x="614" y="5871"/>
                    <a:pt x="540" y="5871"/>
                  </a:cubicBezTo>
                  <a:cubicBezTo>
                    <a:pt x="523" y="5871"/>
                    <a:pt x="504" y="5873"/>
                    <a:pt x="485" y="5880"/>
                  </a:cubicBezTo>
                  <a:cubicBezTo>
                    <a:pt x="381" y="5915"/>
                    <a:pt x="416" y="6018"/>
                    <a:pt x="450" y="6122"/>
                  </a:cubicBezTo>
                  <a:cubicBezTo>
                    <a:pt x="796" y="7124"/>
                    <a:pt x="1280" y="8058"/>
                    <a:pt x="2040" y="8818"/>
                  </a:cubicBezTo>
                  <a:cubicBezTo>
                    <a:pt x="2420" y="9233"/>
                    <a:pt x="2870" y="9475"/>
                    <a:pt x="3423" y="9544"/>
                  </a:cubicBezTo>
                  <a:cubicBezTo>
                    <a:pt x="3446" y="9544"/>
                    <a:pt x="3469" y="9548"/>
                    <a:pt x="3492" y="9548"/>
                  </a:cubicBezTo>
                  <a:cubicBezTo>
                    <a:pt x="3538" y="9548"/>
                    <a:pt x="3584" y="9532"/>
                    <a:pt x="3630" y="9440"/>
                  </a:cubicBezTo>
                  <a:cubicBezTo>
                    <a:pt x="3181" y="9336"/>
                    <a:pt x="2835" y="9198"/>
                    <a:pt x="2593" y="8749"/>
                  </a:cubicBezTo>
                  <a:cubicBezTo>
                    <a:pt x="2904" y="8749"/>
                    <a:pt x="3146" y="8714"/>
                    <a:pt x="3354" y="8714"/>
                  </a:cubicBezTo>
                  <a:cubicBezTo>
                    <a:pt x="3414" y="8704"/>
                    <a:pt x="3471" y="8697"/>
                    <a:pt x="3524" y="8697"/>
                  </a:cubicBezTo>
                  <a:cubicBezTo>
                    <a:pt x="3655" y="8697"/>
                    <a:pt x="3764" y="8740"/>
                    <a:pt x="3837" y="8887"/>
                  </a:cubicBezTo>
                  <a:cubicBezTo>
                    <a:pt x="3862" y="8912"/>
                    <a:pt x="3904" y="8936"/>
                    <a:pt x="3938" y="8936"/>
                  </a:cubicBezTo>
                  <a:cubicBezTo>
                    <a:pt x="3953" y="8936"/>
                    <a:pt x="3966" y="8932"/>
                    <a:pt x="3976" y="8922"/>
                  </a:cubicBezTo>
                  <a:cubicBezTo>
                    <a:pt x="4079" y="8887"/>
                    <a:pt x="4045" y="8818"/>
                    <a:pt x="4010" y="8749"/>
                  </a:cubicBezTo>
                  <a:cubicBezTo>
                    <a:pt x="3872" y="8507"/>
                    <a:pt x="3872" y="8196"/>
                    <a:pt x="3768" y="7919"/>
                  </a:cubicBezTo>
                  <a:cubicBezTo>
                    <a:pt x="3734" y="7850"/>
                    <a:pt x="3734" y="7746"/>
                    <a:pt x="3768" y="7677"/>
                  </a:cubicBezTo>
                  <a:cubicBezTo>
                    <a:pt x="3907" y="7435"/>
                    <a:pt x="3837" y="7228"/>
                    <a:pt x="3803" y="6986"/>
                  </a:cubicBezTo>
                  <a:cubicBezTo>
                    <a:pt x="3768" y="6779"/>
                    <a:pt x="3699" y="6537"/>
                    <a:pt x="3837" y="6295"/>
                  </a:cubicBezTo>
                  <a:cubicBezTo>
                    <a:pt x="4114" y="6675"/>
                    <a:pt x="3941" y="7159"/>
                    <a:pt x="4149" y="7539"/>
                  </a:cubicBezTo>
                  <a:cubicBezTo>
                    <a:pt x="4114" y="7124"/>
                    <a:pt x="4114" y="6744"/>
                    <a:pt x="4010" y="6329"/>
                  </a:cubicBezTo>
                  <a:cubicBezTo>
                    <a:pt x="3980" y="6148"/>
                    <a:pt x="3871" y="6046"/>
                    <a:pt x="3729" y="6046"/>
                  </a:cubicBezTo>
                  <a:cubicBezTo>
                    <a:pt x="3708" y="6046"/>
                    <a:pt x="3687" y="6048"/>
                    <a:pt x="3665" y="6053"/>
                  </a:cubicBezTo>
                  <a:cubicBezTo>
                    <a:pt x="3457" y="6053"/>
                    <a:pt x="3388" y="5949"/>
                    <a:pt x="3319" y="5776"/>
                  </a:cubicBezTo>
                  <a:cubicBezTo>
                    <a:pt x="3146" y="5292"/>
                    <a:pt x="2766" y="4947"/>
                    <a:pt x="2662" y="4428"/>
                  </a:cubicBezTo>
                  <a:cubicBezTo>
                    <a:pt x="2628" y="4566"/>
                    <a:pt x="2593" y="4705"/>
                    <a:pt x="2593" y="4843"/>
                  </a:cubicBezTo>
                  <a:cubicBezTo>
                    <a:pt x="2628" y="5085"/>
                    <a:pt x="2697" y="5361"/>
                    <a:pt x="2766" y="5603"/>
                  </a:cubicBezTo>
                  <a:cubicBezTo>
                    <a:pt x="3112" y="5707"/>
                    <a:pt x="3077" y="6053"/>
                    <a:pt x="3250" y="6260"/>
                  </a:cubicBezTo>
                  <a:cubicBezTo>
                    <a:pt x="3354" y="6226"/>
                    <a:pt x="3250" y="6087"/>
                    <a:pt x="3388" y="6087"/>
                  </a:cubicBezTo>
                  <a:cubicBezTo>
                    <a:pt x="3457" y="6226"/>
                    <a:pt x="3561" y="6398"/>
                    <a:pt x="3388" y="6571"/>
                  </a:cubicBezTo>
                  <a:cubicBezTo>
                    <a:pt x="3284" y="6640"/>
                    <a:pt x="3319" y="6779"/>
                    <a:pt x="3319" y="6882"/>
                  </a:cubicBezTo>
                  <a:cubicBezTo>
                    <a:pt x="3319" y="7090"/>
                    <a:pt x="3319" y="7297"/>
                    <a:pt x="3319" y="7505"/>
                  </a:cubicBezTo>
                  <a:cubicBezTo>
                    <a:pt x="3319" y="7574"/>
                    <a:pt x="3354" y="7677"/>
                    <a:pt x="3250" y="7712"/>
                  </a:cubicBezTo>
                  <a:cubicBezTo>
                    <a:pt x="3231" y="7718"/>
                    <a:pt x="3213" y="7721"/>
                    <a:pt x="3196" y="7721"/>
                  </a:cubicBezTo>
                  <a:cubicBezTo>
                    <a:pt x="3122" y="7721"/>
                    <a:pt x="3071" y="7665"/>
                    <a:pt x="3042" y="7608"/>
                  </a:cubicBezTo>
                  <a:cubicBezTo>
                    <a:pt x="2870" y="7470"/>
                    <a:pt x="2731" y="7297"/>
                    <a:pt x="2628" y="7124"/>
                  </a:cubicBezTo>
                  <a:cubicBezTo>
                    <a:pt x="2075" y="6329"/>
                    <a:pt x="1625" y="5500"/>
                    <a:pt x="1211" y="4636"/>
                  </a:cubicBezTo>
                  <a:cubicBezTo>
                    <a:pt x="899" y="3979"/>
                    <a:pt x="865" y="3288"/>
                    <a:pt x="1107" y="2631"/>
                  </a:cubicBezTo>
                  <a:cubicBezTo>
                    <a:pt x="1245" y="2285"/>
                    <a:pt x="1211" y="2009"/>
                    <a:pt x="1107" y="1698"/>
                  </a:cubicBezTo>
                  <a:cubicBezTo>
                    <a:pt x="969" y="1386"/>
                    <a:pt x="796" y="1110"/>
                    <a:pt x="554" y="868"/>
                  </a:cubicBezTo>
                  <a:cubicBezTo>
                    <a:pt x="450" y="799"/>
                    <a:pt x="381" y="695"/>
                    <a:pt x="312" y="626"/>
                  </a:cubicBezTo>
                  <a:cubicBezTo>
                    <a:pt x="174" y="453"/>
                    <a:pt x="243" y="315"/>
                    <a:pt x="450" y="280"/>
                  </a:cubicBezTo>
                  <a:cubicBezTo>
                    <a:pt x="796" y="280"/>
                    <a:pt x="1141" y="246"/>
                    <a:pt x="1452" y="246"/>
                  </a:cubicBezTo>
                  <a:cubicBezTo>
                    <a:pt x="1971" y="246"/>
                    <a:pt x="2386" y="453"/>
                    <a:pt x="2731" y="833"/>
                  </a:cubicBezTo>
                  <a:cubicBezTo>
                    <a:pt x="3146" y="1248"/>
                    <a:pt x="3492" y="1698"/>
                    <a:pt x="3768" y="2216"/>
                  </a:cubicBezTo>
                  <a:cubicBezTo>
                    <a:pt x="3837" y="2320"/>
                    <a:pt x="3872" y="2423"/>
                    <a:pt x="4010" y="2527"/>
                  </a:cubicBezTo>
                  <a:cubicBezTo>
                    <a:pt x="3907" y="1767"/>
                    <a:pt x="3457" y="1214"/>
                    <a:pt x="3008" y="695"/>
                  </a:cubicBezTo>
                  <a:cubicBezTo>
                    <a:pt x="2590" y="213"/>
                    <a:pt x="2083" y="0"/>
                    <a:pt x="14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40"/>
            <p:cNvSpPr/>
            <p:nvPr/>
          </p:nvSpPr>
          <p:spPr>
            <a:xfrm>
              <a:off x="351857" y="351369"/>
              <a:ext cx="61392" cy="58776"/>
            </a:xfrm>
            <a:custGeom>
              <a:avLst/>
              <a:gdLst/>
              <a:ahLst/>
              <a:cxnLst/>
              <a:rect l="l" t="t" r="r" b="b"/>
              <a:pathLst>
                <a:path w="6500" h="6223" extrusionOk="0">
                  <a:moveTo>
                    <a:pt x="36" y="1"/>
                  </a:moveTo>
                  <a:cubicBezTo>
                    <a:pt x="36" y="35"/>
                    <a:pt x="1" y="70"/>
                    <a:pt x="1" y="70"/>
                  </a:cubicBezTo>
                  <a:cubicBezTo>
                    <a:pt x="1" y="104"/>
                    <a:pt x="1" y="173"/>
                    <a:pt x="36" y="208"/>
                  </a:cubicBezTo>
                  <a:cubicBezTo>
                    <a:pt x="450" y="1763"/>
                    <a:pt x="1280" y="3008"/>
                    <a:pt x="2628" y="3941"/>
                  </a:cubicBezTo>
                  <a:cubicBezTo>
                    <a:pt x="3181" y="4287"/>
                    <a:pt x="3734" y="4598"/>
                    <a:pt x="4356" y="4874"/>
                  </a:cubicBezTo>
                  <a:cubicBezTo>
                    <a:pt x="4736" y="5047"/>
                    <a:pt x="5151" y="5185"/>
                    <a:pt x="5566" y="5185"/>
                  </a:cubicBezTo>
                  <a:cubicBezTo>
                    <a:pt x="5670" y="5185"/>
                    <a:pt x="5739" y="5185"/>
                    <a:pt x="5808" y="5220"/>
                  </a:cubicBezTo>
                  <a:cubicBezTo>
                    <a:pt x="5981" y="5254"/>
                    <a:pt x="6015" y="5358"/>
                    <a:pt x="5877" y="5462"/>
                  </a:cubicBezTo>
                  <a:cubicBezTo>
                    <a:pt x="5670" y="5669"/>
                    <a:pt x="5428" y="5877"/>
                    <a:pt x="5082" y="5911"/>
                  </a:cubicBezTo>
                  <a:cubicBezTo>
                    <a:pt x="5051" y="5927"/>
                    <a:pt x="5013" y="5942"/>
                    <a:pt x="4975" y="5942"/>
                  </a:cubicBezTo>
                  <a:cubicBezTo>
                    <a:pt x="4927" y="5942"/>
                    <a:pt x="4878" y="5918"/>
                    <a:pt x="4840" y="5842"/>
                  </a:cubicBezTo>
                  <a:cubicBezTo>
                    <a:pt x="4944" y="5600"/>
                    <a:pt x="5151" y="5462"/>
                    <a:pt x="5462" y="5393"/>
                  </a:cubicBezTo>
                  <a:cubicBezTo>
                    <a:pt x="5372" y="5328"/>
                    <a:pt x="5296" y="5302"/>
                    <a:pt x="5229" y="5302"/>
                  </a:cubicBezTo>
                  <a:cubicBezTo>
                    <a:pt x="5117" y="5302"/>
                    <a:pt x="5030" y="5375"/>
                    <a:pt x="4944" y="5462"/>
                  </a:cubicBezTo>
                  <a:cubicBezTo>
                    <a:pt x="4771" y="5669"/>
                    <a:pt x="4598" y="5877"/>
                    <a:pt x="4356" y="5946"/>
                  </a:cubicBezTo>
                  <a:cubicBezTo>
                    <a:pt x="4322" y="5946"/>
                    <a:pt x="4252" y="5980"/>
                    <a:pt x="4218" y="6049"/>
                  </a:cubicBezTo>
                  <a:cubicBezTo>
                    <a:pt x="4183" y="6119"/>
                    <a:pt x="4183" y="6222"/>
                    <a:pt x="4322" y="6222"/>
                  </a:cubicBezTo>
                  <a:cubicBezTo>
                    <a:pt x="4736" y="6188"/>
                    <a:pt x="5186" y="6222"/>
                    <a:pt x="5531" y="5946"/>
                  </a:cubicBezTo>
                  <a:cubicBezTo>
                    <a:pt x="5842" y="5738"/>
                    <a:pt x="6119" y="5496"/>
                    <a:pt x="6361" y="5254"/>
                  </a:cubicBezTo>
                  <a:cubicBezTo>
                    <a:pt x="6465" y="5185"/>
                    <a:pt x="6499" y="5116"/>
                    <a:pt x="6499" y="5012"/>
                  </a:cubicBezTo>
                  <a:cubicBezTo>
                    <a:pt x="6499" y="4943"/>
                    <a:pt x="6499" y="4840"/>
                    <a:pt x="6430" y="4805"/>
                  </a:cubicBezTo>
                  <a:cubicBezTo>
                    <a:pt x="6326" y="4805"/>
                    <a:pt x="6292" y="4874"/>
                    <a:pt x="6257" y="4909"/>
                  </a:cubicBezTo>
                  <a:cubicBezTo>
                    <a:pt x="6223" y="4943"/>
                    <a:pt x="6188" y="5012"/>
                    <a:pt x="6154" y="5012"/>
                  </a:cubicBezTo>
                  <a:cubicBezTo>
                    <a:pt x="6126" y="5022"/>
                    <a:pt x="6098" y="5026"/>
                    <a:pt x="6070" y="5026"/>
                  </a:cubicBezTo>
                  <a:cubicBezTo>
                    <a:pt x="5994" y="5026"/>
                    <a:pt x="5918" y="4994"/>
                    <a:pt x="5842" y="4943"/>
                  </a:cubicBezTo>
                  <a:cubicBezTo>
                    <a:pt x="5808" y="4840"/>
                    <a:pt x="5877" y="4805"/>
                    <a:pt x="5912" y="4736"/>
                  </a:cubicBezTo>
                  <a:cubicBezTo>
                    <a:pt x="5981" y="4598"/>
                    <a:pt x="6084" y="4494"/>
                    <a:pt x="6223" y="4390"/>
                  </a:cubicBezTo>
                  <a:cubicBezTo>
                    <a:pt x="6396" y="4217"/>
                    <a:pt x="6396" y="4114"/>
                    <a:pt x="6223" y="3906"/>
                  </a:cubicBezTo>
                  <a:cubicBezTo>
                    <a:pt x="6119" y="3768"/>
                    <a:pt x="6015" y="3630"/>
                    <a:pt x="5877" y="3457"/>
                  </a:cubicBezTo>
                  <a:cubicBezTo>
                    <a:pt x="5773" y="3319"/>
                    <a:pt x="5773" y="3181"/>
                    <a:pt x="5912" y="3077"/>
                  </a:cubicBezTo>
                  <a:cubicBezTo>
                    <a:pt x="6050" y="3008"/>
                    <a:pt x="6015" y="2904"/>
                    <a:pt x="5946" y="2835"/>
                  </a:cubicBezTo>
                  <a:cubicBezTo>
                    <a:pt x="5566" y="2316"/>
                    <a:pt x="5186" y="1798"/>
                    <a:pt x="4806" y="1279"/>
                  </a:cubicBezTo>
                  <a:cubicBezTo>
                    <a:pt x="4784" y="1236"/>
                    <a:pt x="4734" y="1192"/>
                    <a:pt x="4683" y="1192"/>
                  </a:cubicBezTo>
                  <a:cubicBezTo>
                    <a:pt x="4654" y="1192"/>
                    <a:pt x="4624" y="1207"/>
                    <a:pt x="4598" y="1245"/>
                  </a:cubicBezTo>
                  <a:cubicBezTo>
                    <a:pt x="4529" y="1279"/>
                    <a:pt x="4598" y="1349"/>
                    <a:pt x="4633" y="1418"/>
                  </a:cubicBezTo>
                  <a:cubicBezTo>
                    <a:pt x="5117" y="1729"/>
                    <a:pt x="5255" y="2316"/>
                    <a:pt x="5566" y="2766"/>
                  </a:cubicBezTo>
                  <a:cubicBezTo>
                    <a:pt x="5635" y="2869"/>
                    <a:pt x="5739" y="3008"/>
                    <a:pt x="5601" y="3146"/>
                  </a:cubicBezTo>
                  <a:cubicBezTo>
                    <a:pt x="5511" y="3236"/>
                    <a:pt x="5421" y="3326"/>
                    <a:pt x="5241" y="3326"/>
                  </a:cubicBezTo>
                  <a:cubicBezTo>
                    <a:pt x="5214" y="3326"/>
                    <a:pt x="5184" y="3323"/>
                    <a:pt x="5151" y="3319"/>
                  </a:cubicBezTo>
                  <a:cubicBezTo>
                    <a:pt x="4356" y="3111"/>
                    <a:pt x="3561" y="2904"/>
                    <a:pt x="2870" y="2351"/>
                  </a:cubicBezTo>
                  <a:cubicBezTo>
                    <a:pt x="2801" y="2282"/>
                    <a:pt x="2697" y="2247"/>
                    <a:pt x="2593" y="2213"/>
                  </a:cubicBezTo>
                  <a:lnTo>
                    <a:pt x="2559" y="2247"/>
                  </a:lnTo>
                  <a:cubicBezTo>
                    <a:pt x="3216" y="2800"/>
                    <a:pt x="3941" y="3181"/>
                    <a:pt x="4771" y="3353"/>
                  </a:cubicBezTo>
                  <a:cubicBezTo>
                    <a:pt x="5013" y="3388"/>
                    <a:pt x="5255" y="3422"/>
                    <a:pt x="5462" y="3492"/>
                  </a:cubicBezTo>
                  <a:lnTo>
                    <a:pt x="5497" y="3492"/>
                  </a:lnTo>
                  <a:cubicBezTo>
                    <a:pt x="5773" y="3561"/>
                    <a:pt x="6050" y="3906"/>
                    <a:pt x="5981" y="4183"/>
                  </a:cubicBezTo>
                  <a:cubicBezTo>
                    <a:pt x="5841" y="4546"/>
                    <a:pt x="5521" y="4819"/>
                    <a:pt x="5147" y="4819"/>
                  </a:cubicBezTo>
                  <a:cubicBezTo>
                    <a:pt x="5059" y="4819"/>
                    <a:pt x="4967" y="4804"/>
                    <a:pt x="4875" y="4770"/>
                  </a:cubicBezTo>
                  <a:cubicBezTo>
                    <a:pt x="4252" y="4563"/>
                    <a:pt x="3596" y="4356"/>
                    <a:pt x="3043" y="3975"/>
                  </a:cubicBezTo>
                  <a:cubicBezTo>
                    <a:pt x="2455" y="3561"/>
                    <a:pt x="1867" y="3146"/>
                    <a:pt x="1418" y="2593"/>
                  </a:cubicBezTo>
                  <a:cubicBezTo>
                    <a:pt x="865" y="1902"/>
                    <a:pt x="450" y="1141"/>
                    <a:pt x="139" y="277"/>
                  </a:cubicBezTo>
                  <a:cubicBezTo>
                    <a:pt x="139" y="208"/>
                    <a:pt x="105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40"/>
            <p:cNvSpPr/>
            <p:nvPr/>
          </p:nvSpPr>
          <p:spPr>
            <a:xfrm>
              <a:off x="742643" y="494640"/>
              <a:ext cx="31348" cy="23565"/>
            </a:xfrm>
            <a:custGeom>
              <a:avLst/>
              <a:gdLst/>
              <a:ahLst/>
              <a:cxnLst/>
              <a:rect l="l" t="t" r="r" b="b"/>
              <a:pathLst>
                <a:path w="3319" h="2495" extrusionOk="0">
                  <a:moveTo>
                    <a:pt x="3245" y="0"/>
                  </a:moveTo>
                  <a:cubicBezTo>
                    <a:pt x="3048" y="0"/>
                    <a:pt x="2927" y="120"/>
                    <a:pt x="2835" y="213"/>
                  </a:cubicBezTo>
                  <a:cubicBezTo>
                    <a:pt x="2316" y="697"/>
                    <a:pt x="1729" y="1043"/>
                    <a:pt x="1141" y="1423"/>
                  </a:cubicBezTo>
                  <a:cubicBezTo>
                    <a:pt x="1094" y="1446"/>
                    <a:pt x="1047" y="1502"/>
                    <a:pt x="988" y="1502"/>
                  </a:cubicBezTo>
                  <a:cubicBezTo>
                    <a:pt x="961" y="1502"/>
                    <a:pt x="932" y="1490"/>
                    <a:pt x="899" y="1457"/>
                  </a:cubicBezTo>
                  <a:cubicBezTo>
                    <a:pt x="934" y="1354"/>
                    <a:pt x="1003" y="1250"/>
                    <a:pt x="1037" y="1146"/>
                  </a:cubicBezTo>
                  <a:cubicBezTo>
                    <a:pt x="934" y="1146"/>
                    <a:pt x="899" y="1250"/>
                    <a:pt x="830" y="1319"/>
                  </a:cubicBezTo>
                  <a:cubicBezTo>
                    <a:pt x="623" y="1665"/>
                    <a:pt x="346" y="1976"/>
                    <a:pt x="70" y="2287"/>
                  </a:cubicBezTo>
                  <a:cubicBezTo>
                    <a:pt x="35" y="2356"/>
                    <a:pt x="0" y="2391"/>
                    <a:pt x="104" y="2494"/>
                  </a:cubicBezTo>
                  <a:cubicBezTo>
                    <a:pt x="381" y="2287"/>
                    <a:pt x="623" y="2079"/>
                    <a:pt x="899" y="1872"/>
                  </a:cubicBezTo>
                  <a:cubicBezTo>
                    <a:pt x="1418" y="1457"/>
                    <a:pt x="1521" y="1388"/>
                    <a:pt x="1798" y="1388"/>
                  </a:cubicBezTo>
                  <a:cubicBezTo>
                    <a:pt x="1590" y="1734"/>
                    <a:pt x="1383" y="2010"/>
                    <a:pt x="968" y="2114"/>
                  </a:cubicBezTo>
                  <a:cubicBezTo>
                    <a:pt x="899" y="2149"/>
                    <a:pt x="830" y="2183"/>
                    <a:pt x="761" y="2218"/>
                  </a:cubicBezTo>
                  <a:cubicBezTo>
                    <a:pt x="726" y="2252"/>
                    <a:pt x="726" y="2287"/>
                    <a:pt x="726" y="2321"/>
                  </a:cubicBezTo>
                  <a:cubicBezTo>
                    <a:pt x="726" y="2356"/>
                    <a:pt x="795" y="2391"/>
                    <a:pt x="830" y="2391"/>
                  </a:cubicBezTo>
                  <a:cubicBezTo>
                    <a:pt x="968" y="2356"/>
                    <a:pt x="1141" y="2287"/>
                    <a:pt x="1279" y="2183"/>
                  </a:cubicBezTo>
                  <a:cubicBezTo>
                    <a:pt x="1660" y="1907"/>
                    <a:pt x="2143" y="1699"/>
                    <a:pt x="2593" y="1423"/>
                  </a:cubicBezTo>
                  <a:cubicBezTo>
                    <a:pt x="2662" y="1388"/>
                    <a:pt x="2766" y="1354"/>
                    <a:pt x="2766" y="1250"/>
                  </a:cubicBezTo>
                  <a:cubicBezTo>
                    <a:pt x="2766" y="1215"/>
                    <a:pt x="2731" y="1181"/>
                    <a:pt x="2697" y="1146"/>
                  </a:cubicBezTo>
                  <a:cubicBezTo>
                    <a:pt x="2681" y="1142"/>
                    <a:pt x="2668" y="1141"/>
                    <a:pt x="2656" y="1141"/>
                  </a:cubicBezTo>
                  <a:cubicBezTo>
                    <a:pt x="2557" y="1141"/>
                    <a:pt x="2551" y="1254"/>
                    <a:pt x="2489" y="1284"/>
                  </a:cubicBezTo>
                  <a:cubicBezTo>
                    <a:pt x="2297" y="1412"/>
                    <a:pt x="2135" y="1599"/>
                    <a:pt x="1866" y="1599"/>
                  </a:cubicBezTo>
                  <a:cubicBezTo>
                    <a:pt x="1844" y="1599"/>
                    <a:pt x="1821" y="1598"/>
                    <a:pt x="1798" y="1596"/>
                  </a:cubicBezTo>
                  <a:cubicBezTo>
                    <a:pt x="1936" y="1284"/>
                    <a:pt x="2074" y="1008"/>
                    <a:pt x="2351" y="801"/>
                  </a:cubicBezTo>
                  <a:cubicBezTo>
                    <a:pt x="2697" y="593"/>
                    <a:pt x="3008" y="351"/>
                    <a:pt x="3319" y="6"/>
                  </a:cubicBezTo>
                  <a:cubicBezTo>
                    <a:pt x="3293" y="2"/>
                    <a:pt x="3268" y="0"/>
                    <a:pt x="32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40"/>
            <p:cNvSpPr/>
            <p:nvPr/>
          </p:nvSpPr>
          <p:spPr>
            <a:xfrm>
              <a:off x="382223" y="348753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ubicBezTo>
                    <a:pt x="1" y="1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40"/>
            <p:cNvSpPr/>
            <p:nvPr/>
          </p:nvSpPr>
          <p:spPr>
            <a:xfrm>
              <a:off x="352840" y="343124"/>
              <a:ext cx="29393" cy="29478"/>
            </a:xfrm>
            <a:custGeom>
              <a:avLst/>
              <a:gdLst/>
              <a:ahLst/>
              <a:cxnLst/>
              <a:rect l="l" t="t" r="r" b="b"/>
              <a:pathLst>
                <a:path w="3112" h="3121" extrusionOk="0">
                  <a:moveTo>
                    <a:pt x="156" y="0"/>
                  </a:moveTo>
                  <a:cubicBezTo>
                    <a:pt x="82" y="0"/>
                    <a:pt x="35" y="62"/>
                    <a:pt x="35" y="148"/>
                  </a:cubicBezTo>
                  <a:cubicBezTo>
                    <a:pt x="1" y="286"/>
                    <a:pt x="35" y="390"/>
                    <a:pt x="70" y="493"/>
                  </a:cubicBezTo>
                  <a:cubicBezTo>
                    <a:pt x="173" y="804"/>
                    <a:pt x="312" y="1150"/>
                    <a:pt x="519" y="1461"/>
                  </a:cubicBezTo>
                  <a:cubicBezTo>
                    <a:pt x="1038" y="2187"/>
                    <a:pt x="1729" y="2671"/>
                    <a:pt x="2455" y="3120"/>
                  </a:cubicBezTo>
                  <a:lnTo>
                    <a:pt x="2489" y="3086"/>
                  </a:lnTo>
                  <a:cubicBezTo>
                    <a:pt x="2040" y="2671"/>
                    <a:pt x="1556" y="2360"/>
                    <a:pt x="1107" y="1945"/>
                  </a:cubicBezTo>
                  <a:cubicBezTo>
                    <a:pt x="692" y="1565"/>
                    <a:pt x="450" y="1081"/>
                    <a:pt x="243" y="562"/>
                  </a:cubicBezTo>
                  <a:cubicBezTo>
                    <a:pt x="139" y="320"/>
                    <a:pt x="173" y="217"/>
                    <a:pt x="381" y="217"/>
                  </a:cubicBezTo>
                  <a:cubicBezTo>
                    <a:pt x="634" y="217"/>
                    <a:pt x="888" y="201"/>
                    <a:pt x="1131" y="201"/>
                  </a:cubicBezTo>
                  <a:cubicBezTo>
                    <a:pt x="1253" y="201"/>
                    <a:pt x="1372" y="205"/>
                    <a:pt x="1487" y="217"/>
                  </a:cubicBezTo>
                  <a:cubicBezTo>
                    <a:pt x="2075" y="286"/>
                    <a:pt x="2593" y="528"/>
                    <a:pt x="3112" y="597"/>
                  </a:cubicBezTo>
                  <a:cubicBezTo>
                    <a:pt x="3112" y="528"/>
                    <a:pt x="3077" y="493"/>
                    <a:pt x="3008" y="493"/>
                  </a:cubicBezTo>
                  <a:lnTo>
                    <a:pt x="3008" y="459"/>
                  </a:lnTo>
                  <a:cubicBezTo>
                    <a:pt x="2731" y="424"/>
                    <a:pt x="2455" y="286"/>
                    <a:pt x="2178" y="217"/>
                  </a:cubicBezTo>
                  <a:cubicBezTo>
                    <a:pt x="1556" y="9"/>
                    <a:pt x="865" y="79"/>
                    <a:pt x="208" y="9"/>
                  </a:cubicBezTo>
                  <a:cubicBezTo>
                    <a:pt x="190" y="3"/>
                    <a:pt x="172" y="0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40"/>
            <p:cNvSpPr/>
            <p:nvPr/>
          </p:nvSpPr>
          <p:spPr>
            <a:xfrm>
              <a:off x="506604" y="461063"/>
              <a:ext cx="47348" cy="6328"/>
            </a:xfrm>
            <a:custGeom>
              <a:avLst/>
              <a:gdLst/>
              <a:ahLst/>
              <a:cxnLst/>
              <a:rect l="l" t="t" r="r" b="b"/>
              <a:pathLst>
                <a:path w="5013" h="670" extrusionOk="0">
                  <a:moveTo>
                    <a:pt x="1" y="35"/>
                  </a:moveTo>
                  <a:lnTo>
                    <a:pt x="1" y="70"/>
                  </a:lnTo>
                  <a:cubicBezTo>
                    <a:pt x="6" y="64"/>
                    <a:pt x="11" y="59"/>
                    <a:pt x="17" y="54"/>
                  </a:cubicBezTo>
                  <a:lnTo>
                    <a:pt x="17" y="54"/>
                  </a:lnTo>
                  <a:cubicBezTo>
                    <a:pt x="11" y="48"/>
                    <a:pt x="6" y="41"/>
                    <a:pt x="1" y="35"/>
                  </a:cubicBezTo>
                  <a:close/>
                  <a:moveTo>
                    <a:pt x="70" y="0"/>
                  </a:moveTo>
                  <a:cubicBezTo>
                    <a:pt x="70" y="0"/>
                    <a:pt x="45" y="25"/>
                    <a:pt x="17" y="54"/>
                  </a:cubicBezTo>
                  <a:lnTo>
                    <a:pt x="17" y="54"/>
                  </a:lnTo>
                  <a:cubicBezTo>
                    <a:pt x="176" y="244"/>
                    <a:pt x="216" y="278"/>
                    <a:pt x="450" y="311"/>
                  </a:cubicBezTo>
                  <a:cubicBezTo>
                    <a:pt x="796" y="381"/>
                    <a:pt x="1141" y="381"/>
                    <a:pt x="1487" y="484"/>
                  </a:cubicBezTo>
                  <a:cubicBezTo>
                    <a:pt x="1996" y="618"/>
                    <a:pt x="2526" y="669"/>
                    <a:pt x="3061" y="669"/>
                  </a:cubicBezTo>
                  <a:cubicBezTo>
                    <a:pt x="3216" y="669"/>
                    <a:pt x="3371" y="665"/>
                    <a:pt x="3526" y="657"/>
                  </a:cubicBezTo>
                  <a:cubicBezTo>
                    <a:pt x="4010" y="623"/>
                    <a:pt x="4529" y="657"/>
                    <a:pt x="5013" y="519"/>
                  </a:cubicBezTo>
                  <a:lnTo>
                    <a:pt x="4702" y="519"/>
                  </a:lnTo>
                  <a:cubicBezTo>
                    <a:pt x="4457" y="535"/>
                    <a:pt x="4212" y="543"/>
                    <a:pt x="3967" y="543"/>
                  </a:cubicBezTo>
                  <a:cubicBezTo>
                    <a:pt x="2657" y="543"/>
                    <a:pt x="1351" y="321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40"/>
            <p:cNvSpPr/>
            <p:nvPr/>
          </p:nvSpPr>
          <p:spPr>
            <a:xfrm>
              <a:off x="553621" y="46563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40"/>
            <p:cNvSpPr/>
            <p:nvPr/>
          </p:nvSpPr>
          <p:spPr>
            <a:xfrm>
              <a:off x="420749" y="262246"/>
              <a:ext cx="6536" cy="41227"/>
            </a:xfrm>
            <a:custGeom>
              <a:avLst/>
              <a:gdLst/>
              <a:ahLst/>
              <a:cxnLst/>
              <a:rect l="l" t="t" r="r" b="b"/>
              <a:pathLst>
                <a:path w="692" h="4365" extrusionOk="0">
                  <a:moveTo>
                    <a:pt x="346" y="0"/>
                  </a:moveTo>
                  <a:cubicBezTo>
                    <a:pt x="138" y="138"/>
                    <a:pt x="173" y="277"/>
                    <a:pt x="138" y="380"/>
                  </a:cubicBezTo>
                  <a:cubicBezTo>
                    <a:pt x="0" y="1245"/>
                    <a:pt x="35" y="2074"/>
                    <a:pt x="173" y="2938"/>
                  </a:cubicBezTo>
                  <a:cubicBezTo>
                    <a:pt x="208" y="3353"/>
                    <a:pt x="208" y="3802"/>
                    <a:pt x="346" y="4183"/>
                  </a:cubicBezTo>
                  <a:lnTo>
                    <a:pt x="380" y="4217"/>
                  </a:lnTo>
                  <a:cubicBezTo>
                    <a:pt x="402" y="4323"/>
                    <a:pt x="410" y="4364"/>
                    <a:pt x="477" y="4364"/>
                  </a:cubicBezTo>
                  <a:cubicBezTo>
                    <a:pt x="519" y="4364"/>
                    <a:pt x="584" y="4348"/>
                    <a:pt x="691" y="4321"/>
                  </a:cubicBezTo>
                  <a:cubicBezTo>
                    <a:pt x="450" y="4010"/>
                    <a:pt x="415" y="3595"/>
                    <a:pt x="380" y="3215"/>
                  </a:cubicBezTo>
                  <a:cubicBezTo>
                    <a:pt x="380" y="3007"/>
                    <a:pt x="346" y="2835"/>
                    <a:pt x="277" y="2627"/>
                  </a:cubicBezTo>
                  <a:cubicBezTo>
                    <a:pt x="242" y="2523"/>
                    <a:pt x="208" y="2385"/>
                    <a:pt x="208" y="2282"/>
                  </a:cubicBezTo>
                  <a:cubicBezTo>
                    <a:pt x="208" y="1556"/>
                    <a:pt x="242" y="83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40"/>
            <p:cNvSpPr/>
            <p:nvPr/>
          </p:nvSpPr>
          <p:spPr>
            <a:xfrm>
              <a:off x="542844" y="436081"/>
              <a:ext cx="32330" cy="4439"/>
            </a:xfrm>
            <a:custGeom>
              <a:avLst/>
              <a:gdLst/>
              <a:ahLst/>
              <a:cxnLst/>
              <a:rect l="l" t="t" r="r" b="b"/>
              <a:pathLst>
                <a:path w="3423" h="470" extrusionOk="0">
                  <a:moveTo>
                    <a:pt x="931" y="0"/>
                  </a:moveTo>
                  <a:cubicBezTo>
                    <a:pt x="770" y="0"/>
                    <a:pt x="610" y="8"/>
                    <a:pt x="450" y="18"/>
                  </a:cubicBezTo>
                  <a:cubicBezTo>
                    <a:pt x="277" y="18"/>
                    <a:pt x="104" y="18"/>
                    <a:pt x="1" y="191"/>
                  </a:cubicBezTo>
                  <a:cubicBezTo>
                    <a:pt x="21" y="253"/>
                    <a:pt x="54" y="266"/>
                    <a:pt x="85" y="266"/>
                  </a:cubicBezTo>
                  <a:cubicBezTo>
                    <a:pt x="106" y="266"/>
                    <a:pt x="125" y="260"/>
                    <a:pt x="139" y="260"/>
                  </a:cubicBezTo>
                  <a:cubicBezTo>
                    <a:pt x="370" y="217"/>
                    <a:pt x="596" y="198"/>
                    <a:pt x="818" y="198"/>
                  </a:cubicBezTo>
                  <a:cubicBezTo>
                    <a:pt x="1126" y="198"/>
                    <a:pt x="1428" y="235"/>
                    <a:pt x="1729" y="295"/>
                  </a:cubicBezTo>
                  <a:cubicBezTo>
                    <a:pt x="2144" y="373"/>
                    <a:pt x="2578" y="470"/>
                    <a:pt x="3002" y="470"/>
                  </a:cubicBezTo>
                  <a:cubicBezTo>
                    <a:pt x="3144" y="470"/>
                    <a:pt x="3284" y="459"/>
                    <a:pt x="3423" y="433"/>
                  </a:cubicBezTo>
                  <a:cubicBezTo>
                    <a:pt x="2939" y="330"/>
                    <a:pt x="2455" y="295"/>
                    <a:pt x="2005" y="157"/>
                  </a:cubicBezTo>
                  <a:cubicBezTo>
                    <a:pt x="1647" y="37"/>
                    <a:pt x="1289" y="0"/>
                    <a:pt x="9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40"/>
            <p:cNvSpPr/>
            <p:nvPr/>
          </p:nvSpPr>
          <p:spPr>
            <a:xfrm>
              <a:off x="538273" y="471132"/>
              <a:ext cx="28089" cy="3655"/>
            </a:xfrm>
            <a:custGeom>
              <a:avLst/>
              <a:gdLst/>
              <a:ahLst/>
              <a:cxnLst/>
              <a:rect l="l" t="t" r="r" b="b"/>
              <a:pathLst>
                <a:path w="2974" h="387" extrusionOk="0">
                  <a:moveTo>
                    <a:pt x="115" y="0"/>
                  </a:moveTo>
                  <a:cubicBezTo>
                    <a:pt x="67" y="0"/>
                    <a:pt x="21" y="13"/>
                    <a:pt x="1" y="75"/>
                  </a:cubicBezTo>
                  <a:cubicBezTo>
                    <a:pt x="1" y="179"/>
                    <a:pt x="104" y="179"/>
                    <a:pt x="173" y="213"/>
                  </a:cubicBezTo>
                  <a:cubicBezTo>
                    <a:pt x="277" y="213"/>
                    <a:pt x="415" y="213"/>
                    <a:pt x="519" y="248"/>
                  </a:cubicBezTo>
                  <a:cubicBezTo>
                    <a:pt x="794" y="347"/>
                    <a:pt x="1062" y="386"/>
                    <a:pt x="1326" y="386"/>
                  </a:cubicBezTo>
                  <a:cubicBezTo>
                    <a:pt x="1889" y="386"/>
                    <a:pt x="2431" y="205"/>
                    <a:pt x="2973" y="40"/>
                  </a:cubicBezTo>
                  <a:lnTo>
                    <a:pt x="2973" y="40"/>
                  </a:lnTo>
                  <a:cubicBezTo>
                    <a:pt x="2593" y="75"/>
                    <a:pt x="2178" y="110"/>
                    <a:pt x="1798" y="144"/>
                  </a:cubicBezTo>
                  <a:cubicBezTo>
                    <a:pt x="1624" y="171"/>
                    <a:pt x="1450" y="187"/>
                    <a:pt x="1278" y="187"/>
                  </a:cubicBezTo>
                  <a:cubicBezTo>
                    <a:pt x="1006" y="187"/>
                    <a:pt x="739" y="146"/>
                    <a:pt x="485" y="40"/>
                  </a:cubicBezTo>
                  <a:cubicBezTo>
                    <a:pt x="381" y="6"/>
                    <a:pt x="277" y="6"/>
                    <a:pt x="208" y="6"/>
                  </a:cubicBezTo>
                  <a:cubicBezTo>
                    <a:pt x="180" y="6"/>
                    <a:pt x="14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40"/>
            <p:cNvSpPr/>
            <p:nvPr/>
          </p:nvSpPr>
          <p:spPr>
            <a:xfrm>
              <a:off x="495185" y="432983"/>
              <a:ext cx="23509" cy="14800"/>
            </a:xfrm>
            <a:custGeom>
              <a:avLst/>
              <a:gdLst/>
              <a:ahLst/>
              <a:cxnLst/>
              <a:rect l="l" t="t" r="r" b="b"/>
              <a:pathLst>
                <a:path w="2489" h="1567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694" y="554"/>
                    <a:pt x="968" y="1141"/>
                    <a:pt x="0" y="1487"/>
                  </a:cubicBezTo>
                  <a:cubicBezTo>
                    <a:pt x="73" y="1546"/>
                    <a:pt x="140" y="1567"/>
                    <a:pt x="203" y="1567"/>
                  </a:cubicBezTo>
                  <a:cubicBezTo>
                    <a:pt x="290" y="1567"/>
                    <a:pt x="370" y="1527"/>
                    <a:pt x="449" y="1487"/>
                  </a:cubicBezTo>
                  <a:cubicBezTo>
                    <a:pt x="1210" y="1107"/>
                    <a:pt x="1901" y="623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40"/>
            <p:cNvSpPr/>
            <p:nvPr/>
          </p:nvSpPr>
          <p:spPr>
            <a:xfrm>
              <a:off x="668859" y="464331"/>
              <a:ext cx="2947" cy="33303"/>
            </a:xfrm>
            <a:custGeom>
              <a:avLst/>
              <a:gdLst/>
              <a:ahLst/>
              <a:cxnLst/>
              <a:rect l="l" t="t" r="r" b="b"/>
              <a:pathLst>
                <a:path w="312" h="3526" extrusionOk="0">
                  <a:moveTo>
                    <a:pt x="312" y="0"/>
                  </a:moveTo>
                  <a:lnTo>
                    <a:pt x="312" y="0"/>
                  </a:lnTo>
                  <a:cubicBezTo>
                    <a:pt x="208" y="484"/>
                    <a:pt x="70" y="1002"/>
                    <a:pt x="70" y="1486"/>
                  </a:cubicBezTo>
                  <a:lnTo>
                    <a:pt x="70" y="1521"/>
                  </a:lnTo>
                  <a:cubicBezTo>
                    <a:pt x="35" y="2039"/>
                    <a:pt x="1" y="2558"/>
                    <a:pt x="1" y="3111"/>
                  </a:cubicBezTo>
                  <a:cubicBezTo>
                    <a:pt x="1" y="3249"/>
                    <a:pt x="1" y="3422"/>
                    <a:pt x="243" y="3526"/>
                  </a:cubicBezTo>
                  <a:cubicBezTo>
                    <a:pt x="70" y="2316"/>
                    <a:pt x="139" y="1175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40"/>
            <p:cNvSpPr/>
            <p:nvPr/>
          </p:nvSpPr>
          <p:spPr>
            <a:xfrm>
              <a:off x="561130" y="256693"/>
              <a:ext cx="16000" cy="21232"/>
            </a:xfrm>
            <a:custGeom>
              <a:avLst/>
              <a:gdLst/>
              <a:ahLst/>
              <a:cxnLst/>
              <a:rect l="l" t="t" r="r" b="b"/>
              <a:pathLst>
                <a:path w="1694" h="2248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519"/>
                    <a:pt x="450" y="899"/>
                    <a:pt x="761" y="1314"/>
                  </a:cubicBezTo>
                  <a:cubicBezTo>
                    <a:pt x="1037" y="1660"/>
                    <a:pt x="1279" y="2040"/>
                    <a:pt x="1694" y="2247"/>
                  </a:cubicBezTo>
                  <a:cubicBezTo>
                    <a:pt x="1072" y="1556"/>
                    <a:pt x="553" y="7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40"/>
            <p:cNvSpPr/>
            <p:nvPr/>
          </p:nvSpPr>
          <p:spPr>
            <a:xfrm>
              <a:off x="476248" y="442126"/>
              <a:ext cx="18947" cy="8501"/>
            </a:xfrm>
            <a:custGeom>
              <a:avLst/>
              <a:gdLst/>
              <a:ahLst/>
              <a:cxnLst/>
              <a:rect l="l" t="t" r="r" b="b"/>
              <a:pathLst>
                <a:path w="2006" h="900" extrusionOk="0">
                  <a:moveTo>
                    <a:pt x="415" y="1"/>
                  </a:moveTo>
                  <a:cubicBezTo>
                    <a:pt x="139" y="139"/>
                    <a:pt x="0" y="312"/>
                    <a:pt x="0" y="519"/>
                  </a:cubicBezTo>
                  <a:lnTo>
                    <a:pt x="0" y="554"/>
                  </a:lnTo>
                  <a:cubicBezTo>
                    <a:pt x="230" y="364"/>
                    <a:pt x="449" y="291"/>
                    <a:pt x="662" y="291"/>
                  </a:cubicBezTo>
                  <a:cubicBezTo>
                    <a:pt x="994" y="291"/>
                    <a:pt x="1309" y="468"/>
                    <a:pt x="1625" y="657"/>
                  </a:cubicBezTo>
                  <a:cubicBezTo>
                    <a:pt x="1729" y="761"/>
                    <a:pt x="1832" y="865"/>
                    <a:pt x="1970" y="899"/>
                  </a:cubicBezTo>
                  <a:cubicBezTo>
                    <a:pt x="1970" y="865"/>
                    <a:pt x="2005" y="830"/>
                    <a:pt x="2005" y="830"/>
                  </a:cubicBezTo>
                  <a:cubicBezTo>
                    <a:pt x="1970" y="796"/>
                    <a:pt x="1936" y="761"/>
                    <a:pt x="1936" y="726"/>
                  </a:cubicBezTo>
                  <a:cubicBezTo>
                    <a:pt x="1625" y="450"/>
                    <a:pt x="1279" y="243"/>
                    <a:pt x="830" y="173"/>
                  </a:cubicBezTo>
                  <a:cubicBezTo>
                    <a:pt x="692" y="139"/>
                    <a:pt x="519" y="173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40"/>
            <p:cNvSpPr/>
            <p:nvPr/>
          </p:nvSpPr>
          <p:spPr>
            <a:xfrm>
              <a:off x="480488" y="44212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40"/>
            <p:cNvSpPr/>
            <p:nvPr/>
          </p:nvSpPr>
          <p:spPr>
            <a:xfrm>
              <a:off x="682242" y="361815"/>
              <a:ext cx="15358" cy="19929"/>
            </a:xfrm>
            <a:custGeom>
              <a:avLst/>
              <a:gdLst/>
              <a:ahLst/>
              <a:cxnLst/>
              <a:rect l="l" t="t" r="r" b="b"/>
              <a:pathLst>
                <a:path w="1626" h="2110" extrusionOk="0">
                  <a:moveTo>
                    <a:pt x="1625" y="1"/>
                  </a:moveTo>
                  <a:cubicBezTo>
                    <a:pt x="1487" y="35"/>
                    <a:pt x="1418" y="139"/>
                    <a:pt x="1314" y="208"/>
                  </a:cubicBezTo>
                  <a:cubicBezTo>
                    <a:pt x="761" y="761"/>
                    <a:pt x="277" y="1383"/>
                    <a:pt x="1" y="2109"/>
                  </a:cubicBezTo>
                  <a:cubicBezTo>
                    <a:pt x="105" y="2040"/>
                    <a:pt x="174" y="1971"/>
                    <a:pt x="243" y="1867"/>
                  </a:cubicBezTo>
                  <a:cubicBezTo>
                    <a:pt x="519" y="1245"/>
                    <a:pt x="934" y="761"/>
                    <a:pt x="1383" y="277"/>
                  </a:cubicBezTo>
                  <a:cubicBezTo>
                    <a:pt x="1487" y="208"/>
                    <a:pt x="1591" y="139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40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40"/>
            <p:cNvSpPr/>
            <p:nvPr/>
          </p:nvSpPr>
          <p:spPr>
            <a:xfrm>
              <a:off x="699546" y="469271"/>
              <a:ext cx="18295" cy="4203"/>
            </a:xfrm>
            <a:custGeom>
              <a:avLst/>
              <a:gdLst/>
              <a:ahLst/>
              <a:cxnLst/>
              <a:rect l="l" t="t" r="r" b="b"/>
              <a:pathLst>
                <a:path w="1937" h="445" extrusionOk="0">
                  <a:moveTo>
                    <a:pt x="1476" y="0"/>
                  </a:moveTo>
                  <a:cubicBezTo>
                    <a:pt x="849" y="0"/>
                    <a:pt x="279" y="166"/>
                    <a:pt x="1" y="445"/>
                  </a:cubicBezTo>
                  <a:cubicBezTo>
                    <a:pt x="381" y="341"/>
                    <a:pt x="658" y="237"/>
                    <a:pt x="969" y="168"/>
                  </a:cubicBezTo>
                  <a:cubicBezTo>
                    <a:pt x="1280" y="99"/>
                    <a:pt x="1625" y="168"/>
                    <a:pt x="1936" y="30"/>
                  </a:cubicBezTo>
                  <a:cubicBezTo>
                    <a:pt x="1782" y="10"/>
                    <a:pt x="1627" y="0"/>
                    <a:pt x="14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40"/>
            <p:cNvSpPr/>
            <p:nvPr/>
          </p:nvSpPr>
          <p:spPr>
            <a:xfrm>
              <a:off x="747866" y="485545"/>
              <a:ext cx="2947" cy="16009"/>
            </a:xfrm>
            <a:custGeom>
              <a:avLst/>
              <a:gdLst/>
              <a:ahLst/>
              <a:cxnLst/>
              <a:rect l="l" t="t" r="r" b="b"/>
              <a:pathLst>
                <a:path w="312" h="1695" extrusionOk="0">
                  <a:moveTo>
                    <a:pt x="208" y="1"/>
                  </a:moveTo>
                  <a:cubicBezTo>
                    <a:pt x="35" y="554"/>
                    <a:pt x="0" y="1107"/>
                    <a:pt x="104" y="1556"/>
                  </a:cubicBezTo>
                  <a:cubicBezTo>
                    <a:pt x="139" y="1625"/>
                    <a:pt x="139" y="1694"/>
                    <a:pt x="242" y="1694"/>
                  </a:cubicBezTo>
                  <a:cubicBezTo>
                    <a:pt x="312" y="1694"/>
                    <a:pt x="312" y="1591"/>
                    <a:pt x="312" y="1522"/>
                  </a:cubicBezTo>
                  <a:cubicBezTo>
                    <a:pt x="242" y="1280"/>
                    <a:pt x="208" y="1038"/>
                    <a:pt x="208" y="761"/>
                  </a:cubicBezTo>
                  <a:cubicBezTo>
                    <a:pt x="173" y="519"/>
                    <a:pt x="208" y="243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40"/>
            <p:cNvSpPr/>
            <p:nvPr/>
          </p:nvSpPr>
          <p:spPr>
            <a:xfrm>
              <a:off x="588227" y="444374"/>
              <a:ext cx="10777" cy="3636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61" y="0"/>
                  </a:moveTo>
                  <a:cubicBezTo>
                    <a:pt x="38" y="0"/>
                    <a:pt x="18" y="2"/>
                    <a:pt x="0" y="5"/>
                  </a:cubicBezTo>
                  <a:cubicBezTo>
                    <a:pt x="215" y="247"/>
                    <a:pt x="494" y="384"/>
                    <a:pt x="835" y="384"/>
                  </a:cubicBezTo>
                  <a:cubicBezTo>
                    <a:pt x="932" y="384"/>
                    <a:pt x="1034" y="373"/>
                    <a:pt x="1141" y="350"/>
                  </a:cubicBezTo>
                  <a:cubicBezTo>
                    <a:pt x="762" y="161"/>
                    <a:pt x="296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40"/>
            <p:cNvSpPr/>
            <p:nvPr/>
          </p:nvSpPr>
          <p:spPr>
            <a:xfrm>
              <a:off x="679305" y="368021"/>
              <a:ext cx="5563" cy="13393"/>
            </a:xfrm>
            <a:custGeom>
              <a:avLst/>
              <a:gdLst/>
              <a:ahLst/>
              <a:cxnLst/>
              <a:rect l="l" t="t" r="r" b="b"/>
              <a:pathLst>
                <a:path w="589" h="1418" extrusionOk="0">
                  <a:moveTo>
                    <a:pt x="588" y="0"/>
                  </a:moveTo>
                  <a:cubicBezTo>
                    <a:pt x="277" y="415"/>
                    <a:pt x="104" y="899"/>
                    <a:pt x="1" y="1418"/>
                  </a:cubicBezTo>
                  <a:lnTo>
                    <a:pt x="104" y="1418"/>
                  </a:lnTo>
                  <a:cubicBezTo>
                    <a:pt x="381" y="968"/>
                    <a:pt x="416" y="484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40"/>
            <p:cNvSpPr/>
            <p:nvPr/>
          </p:nvSpPr>
          <p:spPr>
            <a:xfrm>
              <a:off x="469060" y="430377"/>
              <a:ext cx="1643" cy="14375"/>
            </a:xfrm>
            <a:custGeom>
              <a:avLst/>
              <a:gdLst/>
              <a:ahLst/>
              <a:cxnLst/>
              <a:rect l="l" t="t" r="r" b="b"/>
              <a:pathLst>
                <a:path w="174" h="1522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519"/>
                    <a:pt x="1" y="1037"/>
                    <a:pt x="139" y="1521"/>
                  </a:cubicBezTo>
                  <a:cubicBezTo>
                    <a:pt x="174" y="1003"/>
                    <a:pt x="174" y="5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40"/>
            <p:cNvSpPr/>
            <p:nvPr/>
          </p:nvSpPr>
          <p:spPr>
            <a:xfrm>
              <a:off x="523255" y="45257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40"/>
            <p:cNvSpPr/>
            <p:nvPr/>
          </p:nvSpPr>
          <p:spPr>
            <a:xfrm>
              <a:off x="506283" y="452572"/>
              <a:ext cx="16982" cy="5563"/>
            </a:xfrm>
            <a:custGeom>
              <a:avLst/>
              <a:gdLst/>
              <a:ahLst/>
              <a:cxnLst/>
              <a:rect l="l" t="t" r="r" b="b"/>
              <a:pathLst>
                <a:path w="1798" h="589" extrusionOk="0">
                  <a:moveTo>
                    <a:pt x="1798" y="1"/>
                  </a:moveTo>
                  <a:lnTo>
                    <a:pt x="1798" y="1"/>
                  </a:lnTo>
                  <a:cubicBezTo>
                    <a:pt x="1210" y="104"/>
                    <a:pt x="622" y="208"/>
                    <a:pt x="0" y="588"/>
                  </a:cubicBezTo>
                  <a:cubicBezTo>
                    <a:pt x="208" y="588"/>
                    <a:pt x="277" y="554"/>
                    <a:pt x="380" y="519"/>
                  </a:cubicBezTo>
                  <a:cubicBezTo>
                    <a:pt x="692" y="346"/>
                    <a:pt x="1003" y="243"/>
                    <a:pt x="1348" y="139"/>
                  </a:cubicBezTo>
                  <a:cubicBezTo>
                    <a:pt x="1487" y="104"/>
                    <a:pt x="1659" y="104"/>
                    <a:pt x="1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40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40"/>
            <p:cNvSpPr/>
            <p:nvPr/>
          </p:nvSpPr>
          <p:spPr>
            <a:xfrm>
              <a:off x="484408" y="428743"/>
              <a:ext cx="5884" cy="10456"/>
            </a:xfrm>
            <a:custGeom>
              <a:avLst/>
              <a:gdLst/>
              <a:ahLst/>
              <a:cxnLst/>
              <a:rect l="l" t="t" r="r" b="b"/>
              <a:pathLst>
                <a:path w="623" h="1107" extrusionOk="0">
                  <a:moveTo>
                    <a:pt x="623" y="0"/>
                  </a:moveTo>
                  <a:lnTo>
                    <a:pt x="623" y="0"/>
                  </a:lnTo>
                  <a:cubicBezTo>
                    <a:pt x="242" y="277"/>
                    <a:pt x="139" y="726"/>
                    <a:pt x="0" y="1107"/>
                  </a:cubicBezTo>
                  <a:cubicBezTo>
                    <a:pt x="242" y="830"/>
                    <a:pt x="346" y="450"/>
                    <a:pt x="588" y="173"/>
                  </a:cubicBezTo>
                  <a:cubicBezTo>
                    <a:pt x="623" y="139"/>
                    <a:pt x="623" y="70"/>
                    <a:pt x="6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40"/>
            <p:cNvSpPr/>
            <p:nvPr/>
          </p:nvSpPr>
          <p:spPr>
            <a:xfrm>
              <a:off x="482774" y="422868"/>
              <a:ext cx="3929" cy="11438"/>
            </a:xfrm>
            <a:custGeom>
              <a:avLst/>
              <a:gdLst/>
              <a:ahLst/>
              <a:cxnLst/>
              <a:rect l="l" t="t" r="r" b="b"/>
              <a:pathLst>
                <a:path w="416" h="1211" extrusionOk="0">
                  <a:moveTo>
                    <a:pt x="415" y="0"/>
                  </a:moveTo>
                  <a:lnTo>
                    <a:pt x="415" y="0"/>
                  </a:lnTo>
                  <a:cubicBezTo>
                    <a:pt x="70" y="346"/>
                    <a:pt x="104" y="795"/>
                    <a:pt x="1" y="1210"/>
                  </a:cubicBezTo>
                  <a:cubicBezTo>
                    <a:pt x="139" y="795"/>
                    <a:pt x="277" y="415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40"/>
            <p:cNvSpPr/>
            <p:nvPr/>
          </p:nvSpPr>
          <p:spPr>
            <a:xfrm>
              <a:off x="486694" y="42253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40"/>
            <p:cNvSpPr/>
            <p:nvPr/>
          </p:nvSpPr>
          <p:spPr>
            <a:xfrm>
              <a:off x="454694" y="43037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40"/>
            <p:cNvSpPr/>
            <p:nvPr/>
          </p:nvSpPr>
          <p:spPr>
            <a:xfrm>
              <a:off x="454694" y="430698"/>
              <a:ext cx="5242" cy="9804"/>
            </a:xfrm>
            <a:custGeom>
              <a:avLst/>
              <a:gdLst/>
              <a:ahLst/>
              <a:cxnLst/>
              <a:rect l="l" t="t" r="r" b="b"/>
              <a:pathLst>
                <a:path w="555" h="1038" extrusionOk="0">
                  <a:moveTo>
                    <a:pt x="1" y="1"/>
                  </a:moveTo>
                  <a:lnTo>
                    <a:pt x="1" y="1"/>
                  </a:lnTo>
                  <a:cubicBezTo>
                    <a:pt x="70" y="277"/>
                    <a:pt x="208" y="554"/>
                    <a:pt x="312" y="796"/>
                  </a:cubicBezTo>
                  <a:cubicBezTo>
                    <a:pt x="347" y="900"/>
                    <a:pt x="416" y="1003"/>
                    <a:pt x="554" y="1038"/>
                  </a:cubicBezTo>
                  <a:cubicBezTo>
                    <a:pt x="381" y="692"/>
                    <a:pt x="208" y="3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40"/>
            <p:cNvSpPr/>
            <p:nvPr/>
          </p:nvSpPr>
          <p:spPr>
            <a:xfrm>
              <a:off x="789981" y="530598"/>
              <a:ext cx="3929" cy="4581"/>
            </a:xfrm>
            <a:custGeom>
              <a:avLst/>
              <a:gdLst/>
              <a:ahLst/>
              <a:cxnLst/>
              <a:rect l="l" t="t" r="r" b="b"/>
              <a:pathLst>
                <a:path w="416" h="485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208"/>
                    <a:pt x="173" y="416"/>
                    <a:pt x="415" y="485"/>
                  </a:cubicBezTo>
                  <a:cubicBezTo>
                    <a:pt x="277" y="312"/>
                    <a:pt x="277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40"/>
            <p:cNvSpPr/>
            <p:nvPr/>
          </p:nvSpPr>
          <p:spPr>
            <a:xfrm>
              <a:off x="493220" y="40785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40"/>
            <p:cNvSpPr/>
            <p:nvPr/>
          </p:nvSpPr>
          <p:spPr>
            <a:xfrm>
              <a:off x="488649" y="408171"/>
              <a:ext cx="4581" cy="7849"/>
            </a:xfrm>
            <a:custGeom>
              <a:avLst/>
              <a:gdLst/>
              <a:ahLst/>
              <a:cxnLst/>
              <a:rect l="l" t="t" r="r" b="b"/>
              <a:pathLst>
                <a:path w="485" h="831" extrusionOk="0">
                  <a:moveTo>
                    <a:pt x="485" y="1"/>
                  </a:moveTo>
                  <a:lnTo>
                    <a:pt x="485" y="1"/>
                  </a:lnTo>
                  <a:cubicBezTo>
                    <a:pt x="243" y="243"/>
                    <a:pt x="174" y="554"/>
                    <a:pt x="1" y="830"/>
                  </a:cubicBezTo>
                  <a:cubicBezTo>
                    <a:pt x="277" y="623"/>
                    <a:pt x="346" y="312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40"/>
            <p:cNvSpPr/>
            <p:nvPr/>
          </p:nvSpPr>
          <p:spPr>
            <a:xfrm>
              <a:off x="523255" y="452327"/>
              <a:ext cx="6536" cy="406"/>
            </a:xfrm>
            <a:custGeom>
              <a:avLst/>
              <a:gdLst/>
              <a:ahLst/>
              <a:cxnLst/>
              <a:rect l="l" t="t" r="r" b="b"/>
              <a:pathLst>
                <a:path w="692" h="43" extrusionOk="0">
                  <a:moveTo>
                    <a:pt x="333" y="1"/>
                  </a:moveTo>
                  <a:cubicBezTo>
                    <a:pt x="217" y="1"/>
                    <a:pt x="104" y="9"/>
                    <a:pt x="1" y="27"/>
                  </a:cubicBezTo>
                  <a:cubicBezTo>
                    <a:pt x="81" y="38"/>
                    <a:pt x="158" y="42"/>
                    <a:pt x="234" y="42"/>
                  </a:cubicBezTo>
                  <a:cubicBezTo>
                    <a:pt x="385" y="42"/>
                    <a:pt x="531" y="27"/>
                    <a:pt x="692" y="27"/>
                  </a:cubicBezTo>
                  <a:cubicBezTo>
                    <a:pt x="571" y="9"/>
                    <a:pt x="450" y="1"/>
                    <a:pt x="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40"/>
            <p:cNvSpPr/>
            <p:nvPr/>
          </p:nvSpPr>
          <p:spPr>
            <a:xfrm>
              <a:off x="415847" y="367038"/>
              <a:ext cx="1974" cy="6867"/>
            </a:xfrm>
            <a:custGeom>
              <a:avLst/>
              <a:gdLst/>
              <a:ahLst/>
              <a:cxnLst/>
              <a:rect l="l" t="t" r="r" b="b"/>
              <a:pathLst>
                <a:path w="209" h="727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43"/>
                    <a:pt x="35" y="519"/>
                    <a:pt x="208" y="727"/>
                  </a:cubicBezTo>
                  <a:cubicBezTo>
                    <a:pt x="104" y="519"/>
                    <a:pt x="174" y="20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40"/>
            <p:cNvSpPr/>
            <p:nvPr/>
          </p:nvSpPr>
          <p:spPr>
            <a:xfrm>
              <a:off x="415847" y="367038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1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40"/>
            <p:cNvSpPr/>
            <p:nvPr/>
          </p:nvSpPr>
          <p:spPr>
            <a:xfrm>
              <a:off x="418133" y="381404"/>
              <a:ext cx="1643" cy="4902"/>
            </a:xfrm>
            <a:custGeom>
              <a:avLst/>
              <a:gdLst/>
              <a:ahLst/>
              <a:cxnLst/>
              <a:rect l="l" t="t" r="r" b="b"/>
              <a:pathLst>
                <a:path w="174" h="519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208"/>
                    <a:pt x="35" y="381"/>
                    <a:pt x="174" y="519"/>
                  </a:cubicBezTo>
                  <a:cubicBezTo>
                    <a:pt x="104" y="346"/>
                    <a:pt x="139" y="1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40"/>
            <p:cNvSpPr/>
            <p:nvPr/>
          </p:nvSpPr>
          <p:spPr>
            <a:xfrm>
              <a:off x="419767" y="38629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40"/>
            <p:cNvSpPr/>
            <p:nvPr/>
          </p:nvSpPr>
          <p:spPr>
            <a:xfrm>
              <a:off x="490283" y="425154"/>
              <a:ext cx="2626" cy="3268"/>
            </a:xfrm>
            <a:custGeom>
              <a:avLst/>
              <a:gdLst/>
              <a:ahLst/>
              <a:cxnLst/>
              <a:rect l="l" t="t" r="r" b="b"/>
              <a:pathLst>
                <a:path w="278" h="346" extrusionOk="0">
                  <a:moveTo>
                    <a:pt x="277" y="0"/>
                  </a:moveTo>
                  <a:cubicBezTo>
                    <a:pt x="139" y="104"/>
                    <a:pt x="35" y="173"/>
                    <a:pt x="1" y="346"/>
                  </a:cubicBezTo>
                  <a:cubicBezTo>
                    <a:pt x="208" y="311"/>
                    <a:pt x="243" y="138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40"/>
            <p:cNvSpPr/>
            <p:nvPr/>
          </p:nvSpPr>
          <p:spPr>
            <a:xfrm>
              <a:off x="490283" y="42841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40"/>
            <p:cNvSpPr/>
            <p:nvPr/>
          </p:nvSpPr>
          <p:spPr>
            <a:xfrm>
              <a:off x="727295" y="469554"/>
              <a:ext cx="1974" cy="1965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105" y="0"/>
                  </a:moveTo>
                  <a:cubicBezTo>
                    <a:pt x="35" y="35"/>
                    <a:pt x="1" y="69"/>
                    <a:pt x="35" y="104"/>
                  </a:cubicBezTo>
                  <a:lnTo>
                    <a:pt x="1" y="104"/>
                  </a:lnTo>
                  <a:cubicBezTo>
                    <a:pt x="35" y="173"/>
                    <a:pt x="70" y="207"/>
                    <a:pt x="139" y="207"/>
                  </a:cubicBezTo>
                  <a:cubicBezTo>
                    <a:pt x="174" y="207"/>
                    <a:pt x="208" y="138"/>
                    <a:pt x="208" y="104"/>
                  </a:cubicBezTo>
                  <a:cubicBezTo>
                    <a:pt x="208" y="35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40"/>
            <p:cNvSpPr/>
            <p:nvPr/>
          </p:nvSpPr>
          <p:spPr>
            <a:xfrm>
              <a:off x="758964" y="520151"/>
              <a:ext cx="1974" cy="2295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74" y="1"/>
                  </a:moveTo>
                  <a:cubicBezTo>
                    <a:pt x="70" y="35"/>
                    <a:pt x="1" y="104"/>
                    <a:pt x="1" y="243"/>
                  </a:cubicBezTo>
                  <a:cubicBezTo>
                    <a:pt x="139" y="208"/>
                    <a:pt x="174" y="139"/>
                    <a:pt x="208" y="35"/>
                  </a:cubicBezTo>
                  <a:lnTo>
                    <a:pt x="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40"/>
            <p:cNvSpPr/>
            <p:nvPr/>
          </p:nvSpPr>
          <p:spPr>
            <a:xfrm>
              <a:off x="496809" y="461252"/>
              <a:ext cx="671" cy="1455"/>
            </a:xfrm>
            <a:custGeom>
              <a:avLst/>
              <a:gdLst/>
              <a:ahLst/>
              <a:cxnLst/>
              <a:rect l="l" t="t" r="r" b="b"/>
              <a:pathLst>
                <a:path w="71" h="154" extrusionOk="0">
                  <a:moveTo>
                    <a:pt x="63" y="1"/>
                  </a:moveTo>
                  <a:cubicBezTo>
                    <a:pt x="53" y="1"/>
                    <a:pt x="35" y="25"/>
                    <a:pt x="35" y="50"/>
                  </a:cubicBezTo>
                  <a:cubicBezTo>
                    <a:pt x="35" y="84"/>
                    <a:pt x="1" y="119"/>
                    <a:pt x="1" y="153"/>
                  </a:cubicBezTo>
                  <a:cubicBezTo>
                    <a:pt x="35" y="119"/>
                    <a:pt x="70" y="119"/>
                    <a:pt x="70" y="119"/>
                  </a:cubicBezTo>
                  <a:cubicBezTo>
                    <a:pt x="70" y="84"/>
                    <a:pt x="70" y="50"/>
                    <a:pt x="70" y="15"/>
                  </a:cubicBezTo>
                  <a:cubicBezTo>
                    <a:pt x="70" y="5"/>
                    <a:pt x="67" y="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40"/>
            <p:cNvSpPr/>
            <p:nvPr/>
          </p:nvSpPr>
          <p:spPr>
            <a:xfrm>
              <a:off x="417150" y="374226"/>
              <a:ext cx="992" cy="3920"/>
            </a:xfrm>
            <a:custGeom>
              <a:avLst/>
              <a:gdLst/>
              <a:ahLst/>
              <a:cxnLst/>
              <a:rect l="l" t="t" r="r" b="b"/>
              <a:pathLst>
                <a:path w="105" h="415" extrusionOk="0">
                  <a:moveTo>
                    <a:pt x="70" y="0"/>
                  </a:moveTo>
                  <a:lnTo>
                    <a:pt x="70" y="0"/>
                  </a:lnTo>
                  <a:cubicBezTo>
                    <a:pt x="36" y="104"/>
                    <a:pt x="1" y="207"/>
                    <a:pt x="105" y="41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40"/>
            <p:cNvSpPr/>
            <p:nvPr/>
          </p:nvSpPr>
          <p:spPr>
            <a:xfrm>
              <a:off x="497140" y="41927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40"/>
            <p:cNvSpPr/>
            <p:nvPr/>
          </p:nvSpPr>
          <p:spPr>
            <a:xfrm>
              <a:off x="494854" y="419600"/>
              <a:ext cx="2295" cy="2947"/>
            </a:xfrm>
            <a:custGeom>
              <a:avLst/>
              <a:gdLst/>
              <a:ahLst/>
              <a:cxnLst/>
              <a:rect l="l" t="t" r="r" b="b"/>
              <a:pathLst>
                <a:path w="243" h="312" extrusionOk="0">
                  <a:moveTo>
                    <a:pt x="208" y="1"/>
                  </a:moveTo>
                  <a:cubicBezTo>
                    <a:pt x="104" y="70"/>
                    <a:pt x="35" y="173"/>
                    <a:pt x="0" y="277"/>
                  </a:cubicBezTo>
                  <a:lnTo>
                    <a:pt x="0" y="312"/>
                  </a:lnTo>
                  <a:cubicBezTo>
                    <a:pt x="139" y="243"/>
                    <a:pt x="208" y="139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40"/>
            <p:cNvSpPr/>
            <p:nvPr/>
          </p:nvSpPr>
          <p:spPr>
            <a:xfrm>
              <a:off x="487015" y="416011"/>
              <a:ext cx="1974" cy="3929"/>
            </a:xfrm>
            <a:custGeom>
              <a:avLst/>
              <a:gdLst/>
              <a:ahLst/>
              <a:cxnLst/>
              <a:rect l="l" t="t" r="r" b="b"/>
              <a:pathLst>
                <a:path w="209" h="416" extrusionOk="0">
                  <a:moveTo>
                    <a:pt x="174" y="0"/>
                  </a:moveTo>
                  <a:lnTo>
                    <a:pt x="174" y="0"/>
                  </a:lnTo>
                  <a:cubicBezTo>
                    <a:pt x="105" y="139"/>
                    <a:pt x="70" y="277"/>
                    <a:pt x="1" y="415"/>
                  </a:cubicBezTo>
                  <a:cubicBezTo>
                    <a:pt x="174" y="311"/>
                    <a:pt x="208" y="173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40"/>
            <p:cNvSpPr/>
            <p:nvPr/>
          </p:nvSpPr>
          <p:spPr>
            <a:xfrm>
              <a:off x="488328" y="4160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40"/>
            <p:cNvSpPr/>
            <p:nvPr/>
          </p:nvSpPr>
          <p:spPr>
            <a:xfrm>
              <a:off x="764518" y="422868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69" y="0"/>
                  </a:moveTo>
                  <a:cubicBezTo>
                    <a:pt x="0" y="0"/>
                    <a:pt x="35" y="69"/>
                    <a:pt x="35" y="104"/>
                  </a:cubicBezTo>
                  <a:cubicBezTo>
                    <a:pt x="35" y="139"/>
                    <a:pt x="35" y="139"/>
                    <a:pt x="69" y="139"/>
                  </a:cubicBezTo>
                  <a:cubicBezTo>
                    <a:pt x="69" y="139"/>
                    <a:pt x="69" y="104"/>
                    <a:pt x="69" y="69"/>
                  </a:cubicBezTo>
                  <a:cubicBezTo>
                    <a:pt x="69" y="35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40"/>
            <p:cNvSpPr/>
            <p:nvPr/>
          </p:nvSpPr>
          <p:spPr>
            <a:xfrm>
              <a:off x="739375" y="416332"/>
              <a:ext cx="1322" cy="1974"/>
            </a:xfrm>
            <a:custGeom>
              <a:avLst/>
              <a:gdLst/>
              <a:ahLst/>
              <a:cxnLst/>
              <a:rect l="l" t="t" r="r" b="b"/>
              <a:pathLst>
                <a:path w="140" h="209" extrusionOk="0">
                  <a:moveTo>
                    <a:pt x="35" y="1"/>
                  </a:moveTo>
                  <a:cubicBezTo>
                    <a:pt x="35" y="105"/>
                    <a:pt x="1" y="174"/>
                    <a:pt x="139" y="208"/>
                  </a:cubicBezTo>
                  <a:cubicBezTo>
                    <a:pt x="139" y="139"/>
                    <a:pt x="70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40"/>
            <p:cNvSpPr/>
            <p:nvPr/>
          </p:nvSpPr>
          <p:spPr>
            <a:xfrm>
              <a:off x="739375" y="4163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40"/>
            <p:cNvSpPr/>
            <p:nvPr/>
          </p:nvSpPr>
          <p:spPr>
            <a:xfrm>
              <a:off x="713911" y="434617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35" y="1"/>
                    <a:pt x="1" y="35"/>
                    <a:pt x="1" y="35"/>
                  </a:cubicBezTo>
                  <a:cubicBezTo>
                    <a:pt x="1" y="35"/>
                    <a:pt x="1" y="70"/>
                    <a:pt x="1" y="70"/>
                  </a:cubicBez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40"/>
            <p:cNvSpPr/>
            <p:nvPr/>
          </p:nvSpPr>
          <p:spPr>
            <a:xfrm>
              <a:off x="419767" y="386297"/>
              <a:ext cx="661" cy="3608"/>
            </a:xfrm>
            <a:custGeom>
              <a:avLst/>
              <a:gdLst/>
              <a:ahLst/>
              <a:cxnLst/>
              <a:rect l="l" t="t" r="r" b="b"/>
              <a:pathLst>
                <a:path w="70" h="382" extrusionOk="0">
                  <a:moveTo>
                    <a:pt x="1" y="1"/>
                  </a:moveTo>
                  <a:cubicBezTo>
                    <a:pt x="1" y="139"/>
                    <a:pt x="1" y="277"/>
                    <a:pt x="70" y="381"/>
                  </a:cubicBezTo>
                  <a:cubicBezTo>
                    <a:pt x="70" y="277"/>
                    <a:pt x="35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40"/>
            <p:cNvSpPr/>
            <p:nvPr/>
          </p:nvSpPr>
          <p:spPr>
            <a:xfrm>
              <a:off x="699876" y="36018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40"/>
            <p:cNvSpPr/>
            <p:nvPr/>
          </p:nvSpPr>
          <p:spPr>
            <a:xfrm>
              <a:off x="697590" y="360181"/>
              <a:ext cx="2295" cy="1322"/>
            </a:xfrm>
            <a:custGeom>
              <a:avLst/>
              <a:gdLst/>
              <a:ahLst/>
              <a:cxnLst/>
              <a:rect l="l" t="t" r="r" b="b"/>
              <a:pathLst>
                <a:path w="243" h="140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39" y="35"/>
                    <a:pt x="70" y="70"/>
                    <a:pt x="0" y="139"/>
                  </a:cubicBezTo>
                  <a:cubicBezTo>
                    <a:pt x="104" y="139"/>
                    <a:pt x="173" y="70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40"/>
            <p:cNvSpPr/>
            <p:nvPr/>
          </p:nvSpPr>
          <p:spPr>
            <a:xfrm>
              <a:off x="697590" y="36149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40"/>
            <p:cNvSpPr/>
            <p:nvPr/>
          </p:nvSpPr>
          <p:spPr>
            <a:xfrm>
              <a:off x="674413" y="45844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lnTo>
                    <a:pt x="0" y="35"/>
                  </a:lnTo>
                  <a:lnTo>
                    <a:pt x="0" y="70"/>
                  </a:lnTo>
                  <a:lnTo>
                    <a:pt x="35" y="70"/>
                  </a:lnTo>
                  <a:cubicBezTo>
                    <a:pt x="35" y="70"/>
                    <a:pt x="69" y="35"/>
                    <a:pt x="69" y="3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40"/>
            <p:cNvSpPr/>
            <p:nvPr/>
          </p:nvSpPr>
          <p:spPr>
            <a:xfrm>
              <a:off x="497792" y="455840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cubicBezTo>
                    <a:pt x="70" y="35"/>
                    <a:pt x="35" y="35"/>
                    <a:pt x="35" y="69"/>
                  </a:cubicBezTo>
                  <a:cubicBezTo>
                    <a:pt x="35" y="69"/>
                    <a:pt x="1" y="139"/>
                    <a:pt x="70" y="139"/>
                  </a:cubicBezTo>
                  <a:cubicBezTo>
                    <a:pt x="70" y="139"/>
                    <a:pt x="70" y="104"/>
                    <a:pt x="70" y="6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40"/>
            <p:cNvSpPr/>
            <p:nvPr/>
          </p:nvSpPr>
          <p:spPr>
            <a:xfrm>
              <a:off x="757330" y="429725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69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40"/>
            <p:cNvSpPr/>
            <p:nvPr/>
          </p:nvSpPr>
          <p:spPr>
            <a:xfrm>
              <a:off x="667555" y="426457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7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40"/>
            <p:cNvSpPr/>
            <p:nvPr/>
          </p:nvSpPr>
          <p:spPr>
            <a:xfrm>
              <a:off x="699876" y="426126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35" y="35"/>
                  </a:ln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40"/>
            <p:cNvSpPr/>
            <p:nvPr/>
          </p:nvSpPr>
          <p:spPr>
            <a:xfrm>
              <a:off x="700197" y="42645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3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40"/>
            <p:cNvSpPr/>
            <p:nvPr/>
          </p:nvSpPr>
          <p:spPr>
            <a:xfrm>
              <a:off x="487015" y="4199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40"/>
            <p:cNvSpPr/>
            <p:nvPr/>
          </p:nvSpPr>
          <p:spPr>
            <a:xfrm>
              <a:off x="486694" y="419930"/>
              <a:ext cx="661" cy="2616"/>
            </a:xfrm>
            <a:custGeom>
              <a:avLst/>
              <a:gdLst/>
              <a:ahLst/>
              <a:cxnLst/>
              <a:rect l="l" t="t" r="r" b="b"/>
              <a:pathLst>
                <a:path w="70" h="277" extrusionOk="0">
                  <a:moveTo>
                    <a:pt x="35" y="0"/>
                  </a:moveTo>
                  <a:lnTo>
                    <a:pt x="35" y="0"/>
                  </a:lnTo>
                  <a:cubicBezTo>
                    <a:pt x="0" y="104"/>
                    <a:pt x="0" y="208"/>
                    <a:pt x="0" y="277"/>
                  </a:cubicBezTo>
                  <a:cubicBezTo>
                    <a:pt x="35" y="208"/>
                    <a:pt x="69" y="10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40"/>
            <p:cNvSpPr/>
            <p:nvPr/>
          </p:nvSpPr>
          <p:spPr>
            <a:xfrm>
              <a:off x="716849" y="41405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40"/>
            <p:cNvSpPr/>
            <p:nvPr/>
          </p:nvSpPr>
          <p:spPr>
            <a:xfrm>
              <a:off x="716849" y="414056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1" y="0"/>
                  </a:moveTo>
                  <a:cubicBezTo>
                    <a:pt x="1" y="35"/>
                    <a:pt x="1" y="69"/>
                    <a:pt x="35" y="69"/>
                  </a:cubicBezTo>
                  <a:cubicBezTo>
                    <a:pt x="35" y="69"/>
                    <a:pt x="35" y="69"/>
                    <a:pt x="35" y="35"/>
                  </a:cubicBezTo>
                  <a:cubicBezTo>
                    <a:pt x="35" y="35"/>
                    <a:pt x="1" y="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40"/>
            <p:cNvSpPr/>
            <p:nvPr/>
          </p:nvSpPr>
          <p:spPr>
            <a:xfrm>
              <a:off x="421722" y="395118"/>
              <a:ext cx="501" cy="331"/>
            </a:xfrm>
            <a:custGeom>
              <a:avLst/>
              <a:gdLst/>
              <a:ahLst/>
              <a:cxnLst/>
              <a:rect l="l" t="t" r="r" b="b"/>
              <a:pathLst>
                <a:path w="53" h="35" extrusionOk="0">
                  <a:moveTo>
                    <a:pt x="1" y="0"/>
                  </a:moveTo>
                  <a:lnTo>
                    <a:pt x="35" y="35"/>
                  </a:lnTo>
                  <a:cubicBezTo>
                    <a:pt x="18" y="18"/>
                    <a:pt x="27" y="18"/>
                    <a:pt x="35" y="18"/>
                  </a:cubicBezTo>
                  <a:cubicBezTo>
                    <a:pt x="44" y="18"/>
                    <a:pt x="53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40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40"/>
            <p:cNvSpPr/>
            <p:nvPr/>
          </p:nvSpPr>
          <p:spPr>
            <a:xfrm>
              <a:off x="420418" y="39021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40"/>
            <p:cNvSpPr/>
            <p:nvPr/>
          </p:nvSpPr>
          <p:spPr>
            <a:xfrm>
              <a:off x="420749" y="390216"/>
              <a:ext cx="9" cy="992"/>
            </a:xfrm>
            <a:custGeom>
              <a:avLst/>
              <a:gdLst/>
              <a:ahLst/>
              <a:cxnLst/>
              <a:rect l="l" t="t" r="r" b="b"/>
              <a:pathLst>
                <a:path w="1" h="105" extrusionOk="0">
                  <a:moveTo>
                    <a:pt x="0" y="70"/>
                  </a:moveTo>
                  <a:cubicBezTo>
                    <a:pt x="0" y="70"/>
                    <a:pt x="0" y="35"/>
                    <a:pt x="0" y="1"/>
                  </a:cubicBezTo>
                  <a:lnTo>
                    <a:pt x="0" y="104"/>
                  </a:lnTo>
                  <a:cubicBezTo>
                    <a:pt x="0" y="104"/>
                    <a:pt x="0" y="70"/>
                    <a:pt x="0" y="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40"/>
            <p:cNvSpPr/>
            <p:nvPr/>
          </p:nvSpPr>
          <p:spPr>
            <a:xfrm>
              <a:off x="681921" y="382056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35" y="1"/>
                  </a:moveTo>
                  <a:cubicBezTo>
                    <a:pt x="35" y="70"/>
                    <a:pt x="0" y="139"/>
                    <a:pt x="0" y="243"/>
                  </a:cubicBezTo>
                  <a:cubicBezTo>
                    <a:pt x="69" y="173"/>
                    <a:pt x="69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40"/>
            <p:cNvSpPr/>
            <p:nvPr/>
          </p:nvSpPr>
          <p:spPr>
            <a:xfrm>
              <a:off x="682242" y="38173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40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40"/>
            <p:cNvSpPr/>
            <p:nvPr/>
          </p:nvSpPr>
          <p:spPr>
            <a:xfrm>
              <a:off x="414874" y="36508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40"/>
            <p:cNvSpPr/>
            <p:nvPr/>
          </p:nvSpPr>
          <p:spPr>
            <a:xfrm>
              <a:off x="415847" y="36703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40"/>
            <p:cNvSpPr/>
            <p:nvPr/>
          </p:nvSpPr>
          <p:spPr>
            <a:xfrm>
              <a:off x="414874" y="365083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69"/>
                    <a:pt x="35" y="139"/>
                    <a:pt x="104" y="208"/>
                  </a:cubicBezTo>
                  <a:cubicBezTo>
                    <a:pt x="104" y="104"/>
                    <a:pt x="104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40"/>
            <p:cNvSpPr/>
            <p:nvPr/>
          </p:nvSpPr>
          <p:spPr>
            <a:xfrm>
              <a:off x="752759" y="504813"/>
              <a:ext cx="9" cy="661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1" y="0"/>
                  </a:moveTo>
                  <a:lnTo>
                    <a:pt x="1" y="69"/>
                  </a:lnTo>
                  <a:cubicBezTo>
                    <a:pt x="1" y="69"/>
                    <a:pt x="1" y="35"/>
                    <a:pt x="1" y="35"/>
                  </a:cubicBezTo>
                  <a:cubicBezTo>
                    <a:pt x="1" y="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40"/>
            <p:cNvSpPr/>
            <p:nvPr/>
          </p:nvSpPr>
          <p:spPr>
            <a:xfrm>
              <a:off x="752759" y="5054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40"/>
            <p:cNvSpPr/>
            <p:nvPr/>
          </p:nvSpPr>
          <p:spPr>
            <a:xfrm>
              <a:off x="699876" y="35986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40"/>
            <p:cNvSpPr/>
            <p:nvPr/>
          </p:nvSpPr>
          <p:spPr>
            <a:xfrm>
              <a:off x="700197" y="359530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5" y="1"/>
                  </a:moveTo>
                  <a:cubicBezTo>
                    <a:pt x="70" y="1"/>
                    <a:pt x="1" y="35"/>
                    <a:pt x="1" y="70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40"/>
            <p:cNvSpPr/>
            <p:nvPr/>
          </p:nvSpPr>
          <p:spPr>
            <a:xfrm>
              <a:off x="701180" y="35953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40"/>
            <p:cNvSpPr/>
            <p:nvPr/>
          </p:nvSpPr>
          <p:spPr>
            <a:xfrm>
              <a:off x="680618" y="384342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1"/>
                  </a:moveTo>
                  <a:lnTo>
                    <a:pt x="104" y="1"/>
                  </a:lnTo>
                  <a:cubicBezTo>
                    <a:pt x="69" y="70"/>
                    <a:pt x="35" y="104"/>
                    <a:pt x="0" y="139"/>
                  </a:cubicBezTo>
                  <a:cubicBezTo>
                    <a:pt x="69" y="104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40"/>
            <p:cNvSpPr/>
            <p:nvPr/>
          </p:nvSpPr>
          <p:spPr>
            <a:xfrm>
              <a:off x="681591" y="3843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40"/>
            <p:cNvSpPr/>
            <p:nvPr/>
          </p:nvSpPr>
          <p:spPr>
            <a:xfrm>
              <a:off x="680618" y="3856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40"/>
            <p:cNvSpPr/>
            <p:nvPr/>
          </p:nvSpPr>
          <p:spPr>
            <a:xfrm>
              <a:off x="702483" y="358226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40"/>
            <p:cNvSpPr/>
            <p:nvPr/>
          </p:nvSpPr>
          <p:spPr>
            <a:xfrm>
              <a:off x="421722" y="395676"/>
              <a:ext cx="340" cy="425"/>
            </a:xfrm>
            <a:custGeom>
              <a:avLst/>
              <a:gdLst/>
              <a:ahLst/>
              <a:cxnLst/>
              <a:rect l="l" t="t" r="r" b="b"/>
              <a:pathLst>
                <a:path w="36" h="45" extrusionOk="0">
                  <a:moveTo>
                    <a:pt x="1" y="0"/>
                  </a:moveTo>
                  <a:cubicBezTo>
                    <a:pt x="1" y="0"/>
                    <a:pt x="1" y="3"/>
                    <a:pt x="1" y="10"/>
                  </a:cubicBezTo>
                  <a:cubicBezTo>
                    <a:pt x="1" y="10"/>
                    <a:pt x="1" y="45"/>
                    <a:pt x="1" y="45"/>
                  </a:cubicBezTo>
                  <a:cubicBezTo>
                    <a:pt x="35" y="45"/>
                    <a:pt x="35" y="10"/>
                    <a:pt x="35" y="10"/>
                  </a:cubicBezTo>
                  <a:lnTo>
                    <a:pt x="35" y="10"/>
                  </a:lnTo>
                  <a:cubicBezTo>
                    <a:pt x="28" y="18"/>
                    <a:pt x="22" y="20"/>
                    <a:pt x="18" y="20"/>
                  </a:cubicBezTo>
                  <a:cubicBezTo>
                    <a:pt x="5" y="2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40"/>
            <p:cNvSpPr/>
            <p:nvPr/>
          </p:nvSpPr>
          <p:spPr>
            <a:xfrm>
              <a:off x="422052" y="39544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40"/>
            <p:cNvSpPr/>
            <p:nvPr/>
          </p:nvSpPr>
          <p:spPr>
            <a:xfrm>
              <a:off x="684859" y="36802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40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40"/>
            <p:cNvSpPr/>
            <p:nvPr/>
          </p:nvSpPr>
          <p:spPr>
            <a:xfrm>
              <a:off x="739706" y="371940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lnTo>
                    <a:pt x="0" y="35"/>
                  </a:lnTo>
                  <a:cubicBezTo>
                    <a:pt x="0" y="35"/>
                    <a:pt x="69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40"/>
            <p:cNvSpPr/>
            <p:nvPr/>
          </p:nvSpPr>
          <p:spPr>
            <a:xfrm>
              <a:off x="738072" y="37291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40"/>
            <p:cNvSpPr/>
            <p:nvPr/>
          </p:nvSpPr>
          <p:spPr>
            <a:xfrm>
              <a:off x="738072" y="372262"/>
              <a:ext cx="1313" cy="661"/>
            </a:xfrm>
            <a:custGeom>
              <a:avLst/>
              <a:gdLst/>
              <a:ahLst/>
              <a:cxnLst/>
              <a:rect l="l" t="t" r="r" b="b"/>
              <a:pathLst>
                <a:path w="139" h="70" extrusionOk="0">
                  <a:moveTo>
                    <a:pt x="139" y="1"/>
                  </a:moveTo>
                  <a:cubicBezTo>
                    <a:pt x="104" y="1"/>
                    <a:pt x="35" y="35"/>
                    <a:pt x="1" y="70"/>
                  </a:cubicBezTo>
                  <a:cubicBezTo>
                    <a:pt x="70" y="70"/>
                    <a:pt x="104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40"/>
            <p:cNvSpPr/>
            <p:nvPr/>
          </p:nvSpPr>
          <p:spPr>
            <a:xfrm>
              <a:off x="739375" y="37226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40"/>
            <p:cNvSpPr/>
            <p:nvPr/>
          </p:nvSpPr>
          <p:spPr>
            <a:xfrm>
              <a:off x="704769" y="43233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40"/>
            <p:cNvSpPr/>
            <p:nvPr/>
          </p:nvSpPr>
          <p:spPr>
            <a:xfrm>
              <a:off x="494202" y="405565"/>
              <a:ext cx="331" cy="1643"/>
            </a:xfrm>
            <a:custGeom>
              <a:avLst/>
              <a:gdLst/>
              <a:ahLst/>
              <a:cxnLst/>
              <a:rect l="l" t="t" r="r" b="b"/>
              <a:pathLst>
                <a:path w="35" h="174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0" y="104"/>
                    <a:pt x="0" y="173"/>
                  </a:cubicBezTo>
                  <a:cubicBezTo>
                    <a:pt x="35" y="104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40"/>
            <p:cNvSpPr/>
            <p:nvPr/>
          </p:nvSpPr>
          <p:spPr>
            <a:xfrm>
              <a:off x="494202" y="407199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40"/>
            <p:cNvSpPr/>
            <p:nvPr/>
          </p:nvSpPr>
          <p:spPr>
            <a:xfrm>
              <a:off x="494202" y="42221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69" y="0"/>
                  </a:moveTo>
                  <a:cubicBezTo>
                    <a:pt x="35" y="35"/>
                    <a:pt x="0" y="69"/>
                    <a:pt x="35" y="104"/>
                  </a:cubicBezTo>
                  <a:cubicBezTo>
                    <a:pt x="69" y="104"/>
                    <a:pt x="69" y="69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40"/>
            <p:cNvSpPr/>
            <p:nvPr/>
          </p:nvSpPr>
          <p:spPr>
            <a:xfrm>
              <a:off x="720438" y="423274"/>
              <a:ext cx="671" cy="576"/>
            </a:xfrm>
            <a:custGeom>
              <a:avLst/>
              <a:gdLst/>
              <a:ahLst/>
              <a:cxnLst/>
              <a:rect l="l" t="t" r="r" b="b"/>
              <a:pathLst>
                <a:path w="71" h="61" extrusionOk="0">
                  <a:moveTo>
                    <a:pt x="23" y="0"/>
                  </a:moveTo>
                  <a:cubicBezTo>
                    <a:pt x="10" y="0"/>
                    <a:pt x="1" y="9"/>
                    <a:pt x="1" y="26"/>
                  </a:cubicBezTo>
                  <a:cubicBezTo>
                    <a:pt x="1" y="61"/>
                    <a:pt x="1" y="61"/>
                    <a:pt x="36" y="61"/>
                  </a:cubicBezTo>
                  <a:cubicBezTo>
                    <a:pt x="70" y="61"/>
                    <a:pt x="70" y="26"/>
                    <a:pt x="70" y="26"/>
                  </a:cubicBezTo>
                  <a:cubicBezTo>
                    <a:pt x="53" y="9"/>
                    <a:pt x="36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40"/>
            <p:cNvSpPr/>
            <p:nvPr/>
          </p:nvSpPr>
          <p:spPr>
            <a:xfrm>
              <a:off x="720438" y="42384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6" y="1"/>
                  </a:moveTo>
                  <a:cubicBezTo>
                    <a:pt x="1" y="1"/>
                    <a:pt x="1" y="36"/>
                    <a:pt x="1" y="36"/>
                  </a:cubicBezTo>
                  <a:lnTo>
                    <a:pt x="36" y="36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40"/>
            <p:cNvSpPr/>
            <p:nvPr/>
          </p:nvSpPr>
          <p:spPr>
            <a:xfrm>
              <a:off x="721099" y="42384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40"/>
            <p:cNvSpPr/>
            <p:nvPr/>
          </p:nvSpPr>
          <p:spPr>
            <a:xfrm>
              <a:off x="700528" y="426457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35"/>
                    <a:pt x="70" y="70"/>
                    <a:pt x="139" y="104"/>
                  </a:cubicBezTo>
                  <a:cubicBezTo>
                    <a:pt x="104" y="70"/>
                    <a:pt x="35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40"/>
            <p:cNvSpPr/>
            <p:nvPr/>
          </p:nvSpPr>
          <p:spPr>
            <a:xfrm>
              <a:off x="702162" y="42907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40"/>
            <p:cNvSpPr/>
            <p:nvPr/>
          </p:nvSpPr>
          <p:spPr>
            <a:xfrm>
              <a:off x="701510" y="427439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0"/>
                  </a:moveTo>
                  <a:cubicBezTo>
                    <a:pt x="35" y="69"/>
                    <a:pt x="0" y="138"/>
                    <a:pt x="69" y="173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40"/>
            <p:cNvSpPr/>
            <p:nvPr/>
          </p:nvSpPr>
          <p:spPr>
            <a:xfrm>
              <a:off x="454042" y="429073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1" y="0"/>
                  </a:moveTo>
                  <a:lnTo>
                    <a:pt x="31" y="45"/>
                  </a:lnTo>
                  <a:lnTo>
                    <a:pt x="31" y="45"/>
                  </a:lnTo>
                  <a:cubicBezTo>
                    <a:pt x="23" y="28"/>
                    <a:pt x="15" y="14"/>
                    <a:pt x="1" y="0"/>
                  </a:cubicBezTo>
                  <a:close/>
                  <a:moveTo>
                    <a:pt x="31" y="45"/>
                  </a:moveTo>
                  <a:lnTo>
                    <a:pt x="31" y="45"/>
                  </a:lnTo>
                  <a:cubicBezTo>
                    <a:pt x="41" y="68"/>
                    <a:pt x="49" y="97"/>
                    <a:pt x="70" y="138"/>
                  </a:cubicBezTo>
                  <a:lnTo>
                    <a:pt x="70" y="104"/>
                  </a:lnTo>
                  <a:lnTo>
                    <a:pt x="31" y="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40"/>
            <p:cNvSpPr/>
            <p:nvPr/>
          </p:nvSpPr>
          <p:spPr>
            <a:xfrm>
              <a:off x="703144" y="430046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0" y="1"/>
                  </a:moveTo>
                  <a:cubicBezTo>
                    <a:pt x="35" y="70"/>
                    <a:pt x="35" y="104"/>
                    <a:pt x="35" y="174"/>
                  </a:cubicBezTo>
                  <a:lnTo>
                    <a:pt x="69" y="139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40"/>
            <p:cNvSpPr/>
            <p:nvPr/>
          </p:nvSpPr>
          <p:spPr>
            <a:xfrm>
              <a:off x="757660" y="384342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40"/>
            <p:cNvSpPr/>
            <p:nvPr/>
          </p:nvSpPr>
          <p:spPr>
            <a:xfrm>
              <a:off x="500408" y="4153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40"/>
            <p:cNvSpPr/>
            <p:nvPr/>
          </p:nvSpPr>
          <p:spPr>
            <a:xfrm>
              <a:off x="501381" y="4133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40"/>
            <p:cNvSpPr/>
            <p:nvPr/>
          </p:nvSpPr>
          <p:spPr>
            <a:xfrm>
              <a:off x="501381" y="412422"/>
              <a:ext cx="1322" cy="982"/>
            </a:xfrm>
            <a:custGeom>
              <a:avLst/>
              <a:gdLst/>
              <a:ahLst/>
              <a:cxnLst/>
              <a:rect l="l" t="t" r="r" b="b"/>
              <a:pathLst>
                <a:path w="140" h="104" extrusionOk="0">
                  <a:moveTo>
                    <a:pt x="139" y="0"/>
                  </a:moveTo>
                  <a:cubicBezTo>
                    <a:pt x="70" y="35"/>
                    <a:pt x="35" y="35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69"/>
                    <a:pt x="139" y="35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40"/>
            <p:cNvSpPr/>
            <p:nvPr/>
          </p:nvSpPr>
          <p:spPr>
            <a:xfrm>
              <a:off x="502693" y="41242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40"/>
            <p:cNvSpPr/>
            <p:nvPr/>
          </p:nvSpPr>
          <p:spPr>
            <a:xfrm>
              <a:off x="502363" y="41242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cubicBezTo>
                    <a:pt x="35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40"/>
            <p:cNvSpPr/>
            <p:nvPr/>
          </p:nvSpPr>
          <p:spPr>
            <a:xfrm>
              <a:off x="493220" y="407199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04" y="0"/>
                  </a:moveTo>
                  <a:cubicBezTo>
                    <a:pt x="70" y="35"/>
                    <a:pt x="35" y="69"/>
                    <a:pt x="1" y="104"/>
                  </a:cubicBezTo>
                  <a:cubicBezTo>
                    <a:pt x="35" y="69"/>
                    <a:pt x="70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40"/>
            <p:cNvSpPr/>
            <p:nvPr/>
          </p:nvSpPr>
          <p:spPr>
            <a:xfrm>
              <a:off x="497792" y="41894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40"/>
            <p:cNvSpPr/>
            <p:nvPr/>
          </p:nvSpPr>
          <p:spPr>
            <a:xfrm>
              <a:off x="497140" y="41894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70" y="0"/>
                  </a:moveTo>
                  <a:cubicBezTo>
                    <a:pt x="35" y="0"/>
                    <a:pt x="35" y="35"/>
                    <a:pt x="0" y="35"/>
                  </a:cubicBezTo>
                  <a:cubicBezTo>
                    <a:pt x="35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40"/>
            <p:cNvSpPr/>
            <p:nvPr/>
          </p:nvSpPr>
          <p:spPr>
            <a:xfrm>
              <a:off x="497140" y="41927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40"/>
            <p:cNvSpPr/>
            <p:nvPr/>
          </p:nvSpPr>
          <p:spPr>
            <a:xfrm>
              <a:off x="499426" y="415359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35" y="35"/>
                    <a:pt x="0" y="69"/>
                    <a:pt x="0" y="139"/>
                  </a:cubicBezTo>
                  <a:cubicBezTo>
                    <a:pt x="35" y="104"/>
                    <a:pt x="70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40"/>
            <p:cNvSpPr/>
            <p:nvPr/>
          </p:nvSpPr>
          <p:spPr>
            <a:xfrm>
              <a:off x="494524" y="405234"/>
              <a:ext cx="1322" cy="340"/>
            </a:xfrm>
            <a:custGeom>
              <a:avLst/>
              <a:gdLst/>
              <a:ahLst/>
              <a:cxnLst/>
              <a:rect l="l" t="t" r="r" b="b"/>
              <a:pathLst>
                <a:path w="140" h="36" extrusionOk="0">
                  <a:moveTo>
                    <a:pt x="139" y="1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39" y="1"/>
                  </a:lnTo>
                  <a:cubicBezTo>
                    <a:pt x="105" y="1"/>
                    <a:pt x="35" y="35"/>
                    <a:pt x="1" y="35"/>
                  </a:cubicBez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ubicBezTo>
                    <a:pt x="35" y="35"/>
                    <a:pt x="105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40"/>
            <p:cNvSpPr/>
            <p:nvPr/>
          </p:nvSpPr>
          <p:spPr>
            <a:xfrm>
              <a:off x="497140" y="4026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40"/>
            <p:cNvSpPr/>
            <p:nvPr/>
          </p:nvSpPr>
          <p:spPr>
            <a:xfrm>
              <a:off x="497140" y="402382"/>
              <a:ext cx="170" cy="255"/>
            </a:xfrm>
            <a:custGeom>
              <a:avLst/>
              <a:gdLst/>
              <a:ahLst/>
              <a:cxnLst/>
              <a:rect l="l" t="t" r="r" b="b"/>
              <a:pathLst>
                <a:path w="18" h="27" extrusionOk="0">
                  <a:moveTo>
                    <a:pt x="13" y="0"/>
                  </a:moveTo>
                  <a:cubicBezTo>
                    <a:pt x="9" y="0"/>
                    <a:pt x="0" y="9"/>
                    <a:pt x="0" y="26"/>
                  </a:cubicBezTo>
                  <a:cubicBezTo>
                    <a:pt x="18" y="9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40"/>
            <p:cNvSpPr/>
            <p:nvPr/>
          </p:nvSpPr>
          <p:spPr>
            <a:xfrm>
              <a:off x="701510" y="358547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1"/>
                  </a:moveTo>
                  <a:cubicBezTo>
                    <a:pt x="69" y="36"/>
                    <a:pt x="35" y="70"/>
                    <a:pt x="0" y="105"/>
                  </a:cubicBezTo>
                  <a:lnTo>
                    <a:pt x="0" y="105"/>
                  </a:lnTo>
                  <a:cubicBezTo>
                    <a:pt x="35" y="70"/>
                    <a:pt x="69" y="36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40"/>
            <p:cNvSpPr/>
            <p:nvPr/>
          </p:nvSpPr>
          <p:spPr>
            <a:xfrm>
              <a:off x="79879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35"/>
                    <a:pt x="35" y="35"/>
                    <a:pt x="35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40"/>
            <p:cNvSpPr/>
            <p:nvPr/>
          </p:nvSpPr>
          <p:spPr>
            <a:xfrm>
              <a:off x="798793" y="5423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40"/>
            <p:cNvSpPr/>
            <p:nvPr/>
          </p:nvSpPr>
          <p:spPr>
            <a:xfrm>
              <a:off x="703465" y="431349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35" y="1"/>
                  </a:moveTo>
                  <a:lnTo>
                    <a:pt x="1" y="36"/>
                  </a:lnTo>
                  <a:cubicBezTo>
                    <a:pt x="35" y="70"/>
                    <a:pt x="104" y="70"/>
                    <a:pt x="139" y="10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40"/>
            <p:cNvSpPr/>
            <p:nvPr/>
          </p:nvSpPr>
          <p:spPr>
            <a:xfrm>
              <a:off x="702162" y="42907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0" y="0"/>
                  </a:moveTo>
                  <a:lnTo>
                    <a:pt x="0" y="35"/>
                  </a:lnTo>
                  <a:cubicBezTo>
                    <a:pt x="35" y="35"/>
                    <a:pt x="69" y="69"/>
                    <a:pt x="104" y="104"/>
                  </a:cubicBezTo>
                  <a:lnTo>
                    <a:pt x="139" y="104"/>
                  </a:lnTo>
                  <a:cubicBezTo>
                    <a:pt x="69" y="69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40"/>
            <p:cNvSpPr/>
            <p:nvPr/>
          </p:nvSpPr>
          <p:spPr>
            <a:xfrm>
              <a:off x="453721" y="428412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35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40"/>
            <p:cNvSpPr/>
            <p:nvPr/>
          </p:nvSpPr>
          <p:spPr>
            <a:xfrm>
              <a:off x="459927" y="4404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40"/>
            <p:cNvSpPr/>
            <p:nvPr/>
          </p:nvSpPr>
          <p:spPr>
            <a:xfrm>
              <a:off x="760598" y="520151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1" y="1"/>
                  </a:moveTo>
                  <a:lnTo>
                    <a:pt x="35" y="35"/>
                  </a:lnTo>
                  <a:cubicBezTo>
                    <a:pt x="35" y="35"/>
                    <a:pt x="35" y="1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40"/>
            <p:cNvSpPr/>
            <p:nvPr/>
          </p:nvSpPr>
          <p:spPr>
            <a:xfrm>
              <a:off x="622503" y="511660"/>
              <a:ext cx="16661" cy="45062"/>
            </a:xfrm>
            <a:custGeom>
              <a:avLst/>
              <a:gdLst/>
              <a:ahLst/>
              <a:cxnLst/>
              <a:rect l="l" t="t" r="r" b="b"/>
              <a:pathLst>
                <a:path w="1764" h="4771" extrusionOk="0">
                  <a:moveTo>
                    <a:pt x="139" y="1"/>
                  </a:moveTo>
                  <a:cubicBezTo>
                    <a:pt x="35" y="347"/>
                    <a:pt x="0" y="347"/>
                    <a:pt x="70" y="658"/>
                  </a:cubicBezTo>
                  <a:cubicBezTo>
                    <a:pt x="242" y="1626"/>
                    <a:pt x="450" y="2559"/>
                    <a:pt x="899" y="3457"/>
                  </a:cubicBezTo>
                  <a:cubicBezTo>
                    <a:pt x="1107" y="3941"/>
                    <a:pt x="1348" y="4391"/>
                    <a:pt x="1763" y="4771"/>
                  </a:cubicBezTo>
                  <a:cubicBezTo>
                    <a:pt x="1763" y="4736"/>
                    <a:pt x="1763" y="4702"/>
                    <a:pt x="1729" y="4702"/>
                  </a:cubicBezTo>
                  <a:cubicBezTo>
                    <a:pt x="968" y="3527"/>
                    <a:pt x="519" y="2282"/>
                    <a:pt x="277" y="934"/>
                  </a:cubicBezTo>
                  <a:cubicBezTo>
                    <a:pt x="242" y="658"/>
                    <a:pt x="208" y="34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40"/>
            <p:cNvSpPr/>
            <p:nvPr/>
          </p:nvSpPr>
          <p:spPr>
            <a:xfrm>
              <a:off x="639154" y="55671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40"/>
            <p:cNvSpPr/>
            <p:nvPr/>
          </p:nvSpPr>
          <p:spPr>
            <a:xfrm>
              <a:off x="719786" y="497625"/>
              <a:ext cx="9483" cy="29393"/>
            </a:xfrm>
            <a:custGeom>
              <a:avLst/>
              <a:gdLst/>
              <a:ahLst/>
              <a:cxnLst/>
              <a:rect l="l" t="t" r="r" b="b"/>
              <a:pathLst>
                <a:path w="1004" h="3112" extrusionOk="0">
                  <a:moveTo>
                    <a:pt x="934" y="1"/>
                  </a:moveTo>
                  <a:cubicBezTo>
                    <a:pt x="865" y="1"/>
                    <a:pt x="830" y="70"/>
                    <a:pt x="830" y="104"/>
                  </a:cubicBezTo>
                  <a:cubicBezTo>
                    <a:pt x="727" y="657"/>
                    <a:pt x="588" y="1210"/>
                    <a:pt x="485" y="1798"/>
                  </a:cubicBezTo>
                  <a:cubicBezTo>
                    <a:pt x="450" y="2040"/>
                    <a:pt x="381" y="2247"/>
                    <a:pt x="277" y="2455"/>
                  </a:cubicBezTo>
                  <a:cubicBezTo>
                    <a:pt x="174" y="2662"/>
                    <a:pt x="70" y="2835"/>
                    <a:pt x="1" y="3112"/>
                  </a:cubicBezTo>
                  <a:cubicBezTo>
                    <a:pt x="312" y="2870"/>
                    <a:pt x="450" y="2593"/>
                    <a:pt x="554" y="2317"/>
                  </a:cubicBezTo>
                  <a:cubicBezTo>
                    <a:pt x="761" y="1798"/>
                    <a:pt x="830" y="1280"/>
                    <a:pt x="865" y="761"/>
                  </a:cubicBezTo>
                  <a:cubicBezTo>
                    <a:pt x="865" y="485"/>
                    <a:pt x="1003" y="277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40"/>
            <p:cNvSpPr/>
            <p:nvPr/>
          </p:nvSpPr>
          <p:spPr>
            <a:xfrm>
              <a:off x="681921" y="561124"/>
              <a:ext cx="33964" cy="8330"/>
            </a:xfrm>
            <a:custGeom>
              <a:avLst/>
              <a:gdLst/>
              <a:ahLst/>
              <a:cxnLst/>
              <a:rect l="l" t="t" r="r" b="b"/>
              <a:pathLst>
                <a:path w="3596" h="882" extrusionOk="0">
                  <a:moveTo>
                    <a:pt x="2746" y="0"/>
                  </a:moveTo>
                  <a:cubicBezTo>
                    <a:pt x="1631" y="0"/>
                    <a:pt x="326" y="366"/>
                    <a:pt x="0" y="882"/>
                  </a:cubicBezTo>
                  <a:cubicBezTo>
                    <a:pt x="1034" y="304"/>
                    <a:pt x="2068" y="74"/>
                    <a:pt x="3148" y="74"/>
                  </a:cubicBezTo>
                  <a:cubicBezTo>
                    <a:pt x="3296" y="74"/>
                    <a:pt x="3445" y="79"/>
                    <a:pt x="3595" y="87"/>
                  </a:cubicBezTo>
                  <a:cubicBezTo>
                    <a:pt x="3342" y="28"/>
                    <a:pt x="3051" y="0"/>
                    <a:pt x="27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40"/>
            <p:cNvSpPr/>
            <p:nvPr/>
          </p:nvSpPr>
          <p:spPr>
            <a:xfrm>
              <a:off x="658743" y="566186"/>
              <a:ext cx="15679" cy="18947"/>
            </a:xfrm>
            <a:custGeom>
              <a:avLst/>
              <a:gdLst/>
              <a:ahLst/>
              <a:cxnLst/>
              <a:rect l="l" t="t" r="r" b="b"/>
              <a:pathLst>
                <a:path w="1660" h="2006" extrusionOk="0">
                  <a:moveTo>
                    <a:pt x="1521" y="0"/>
                  </a:moveTo>
                  <a:cubicBezTo>
                    <a:pt x="1417" y="35"/>
                    <a:pt x="1417" y="104"/>
                    <a:pt x="1417" y="139"/>
                  </a:cubicBezTo>
                  <a:cubicBezTo>
                    <a:pt x="1383" y="657"/>
                    <a:pt x="1210" y="1141"/>
                    <a:pt x="1037" y="1659"/>
                  </a:cubicBezTo>
                  <a:cubicBezTo>
                    <a:pt x="988" y="1807"/>
                    <a:pt x="904" y="1849"/>
                    <a:pt x="798" y="1849"/>
                  </a:cubicBezTo>
                  <a:cubicBezTo>
                    <a:pt x="754" y="1849"/>
                    <a:pt x="707" y="1842"/>
                    <a:pt x="657" y="1832"/>
                  </a:cubicBezTo>
                  <a:cubicBezTo>
                    <a:pt x="553" y="1763"/>
                    <a:pt x="450" y="1729"/>
                    <a:pt x="346" y="1659"/>
                  </a:cubicBezTo>
                  <a:cubicBezTo>
                    <a:pt x="281" y="1638"/>
                    <a:pt x="230" y="1590"/>
                    <a:pt x="159" y="1590"/>
                  </a:cubicBezTo>
                  <a:cubicBezTo>
                    <a:pt x="116" y="1590"/>
                    <a:pt x="65" y="1607"/>
                    <a:pt x="0" y="1659"/>
                  </a:cubicBezTo>
                  <a:cubicBezTo>
                    <a:pt x="311" y="1901"/>
                    <a:pt x="657" y="2005"/>
                    <a:pt x="1037" y="2005"/>
                  </a:cubicBezTo>
                  <a:cubicBezTo>
                    <a:pt x="1106" y="2005"/>
                    <a:pt x="1175" y="1971"/>
                    <a:pt x="1141" y="1901"/>
                  </a:cubicBezTo>
                  <a:cubicBezTo>
                    <a:pt x="1003" y="1729"/>
                    <a:pt x="1175" y="1590"/>
                    <a:pt x="1210" y="1418"/>
                  </a:cubicBezTo>
                  <a:cubicBezTo>
                    <a:pt x="1348" y="1072"/>
                    <a:pt x="1452" y="726"/>
                    <a:pt x="1556" y="346"/>
                  </a:cubicBezTo>
                  <a:cubicBezTo>
                    <a:pt x="1625" y="242"/>
                    <a:pt x="1659" y="69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40"/>
            <p:cNvSpPr/>
            <p:nvPr/>
          </p:nvSpPr>
          <p:spPr>
            <a:xfrm>
              <a:off x="674413" y="527991"/>
              <a:ext cx="10456" cy="28080"/>
            </a:xfrm>
            <a:custGeom>
              <a:avLst/>
              <a:gdLst/>
              <a:ahLst/>
              <a:cxnLst/>
              <a:rect l="l" t="t" r="r" b="b"/>
              <a:pathLst>
                <a:path w="1107" h="297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003" y="35"/>
                    <a:pt x="968" y="104"/>
                    <a:pt x="934" y="173"/>
                  </a:cubicBezTo>
                  <a:cubicBezTo>
                    <a:pt x="450" y="968"/>
                    <a:pt x="208" y="1832"/>
                    <a:pt x="69" y="2731"/>
                  </a:cubicBezTo>
                  <a:cubicBezTo>
                    <a:pt x="35" y="2835"/>
                    <a:pt x="0" y="2938"/>
                    <a:pt x="104" y="2973"/>
                  </a:cubicBezTo>
                  <a:cubicBezTo>
                    <a:pt x="173" y="2973"/>
                    <a:pt x="173" y="2938"/>
                    <a:pt x="208" y="2904"/>
                  </a:cubicBezTo>
                  <a:cubicBezTo>
                    <a:pt x="242" y="2247"/>
                    <a:pt x="450" y="1625"/>
                    <a:pt x="692" y="1003"/>
                  </a:cubicBezTo>
                  <a:cubicBezTo>
                    <a:pt x="795" y="657"/>
                    <a:pt x="1003" y="380"/>
                    <a:pt x="1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40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40"/>
            <p:cNvSpPr/>
            <p:nvPr/>
          </p:nvSpPr>
          <p:spPr>
            <a:xfrm>
              <a:off x="681921" y="575329"/>
              <a:ext cx="19920" cy="9804"/>
            </a:xfrm>
            <a:custGeom>
              <a:avLst/>
              <a:gdLst/>
              <a:ahLst/>
              <a:cxnLst/>
              <a:rect l="l" t="t" r="r" b="b"/>
              <a:pathLst>
                <a:path w="2109" h="1038" extrusionOk="0">
                  <a:moveTo>
                    <a:pt x="160" y="0"/>
                  </a:moveTo>
                  <a:cubicBezTo>
                    <a:pt x="113" y="0"/>
                    <a:pt x="69" y="17"/>
                    <a:pt x="35" y="69"/>
                  </a:cubicBezTo>
                  <a:cubicBezTo>
                    <a:pt x="0" y="208"/>
                    <a:pt x="139" y="208"/>
                    <a:pt x="208" y="208"/>
                  </a:cubicBezTo>
                  <a:cubicBezTo>
                    <a:pt x="864" y="415"/>
                    <a:pt x="1487" y="726"/>
                    <a:pt x="2109" y="1037"/>
                  </a:cubicBezTo>
                  <a:cubicBezTo>
                    <a:pt x="2109" y="864"/>
                    <a:pt x="1971" y="864"/>
                    <a:pt x="1867" y="830"/>
                  </a:cubicBezTo>
                  <a:cubicBezTo>
                    <a:pt x="1383" y="484"/>
                    <a:pt x="864" y="242"/>
                    <a:pt x="311" y="35"/>
                  </a:cubicBezTo>
                  <a:cubicBezTo>
                    <a:pt x="260" y="17"/>
                    <a:pt x="208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40"/>
            <p:cNvSpPr/>
            <p:nvPr/>
          </p:nvSpPr>
          <p:spPr>
            <a:xfrm>
              <a:off x="637851" y="482286"/>
              <a:ext cx="14696" cy="15027"/>
            </a:xfrm>
            <a:custGeom>
              <a:avLst/>
              <a:gdLst/>
              <a:ahLst/>
              <a:cxnLst/>
              <a:rect l="l" t="t" r="r" b="b"/>
              <a:pathLst>
                <a:path w="1556" h="1591" extrusionOk="0">
                  <a:moveTo>
                    <a:pt x="0" y="0"/>
                  </a:moveTo>
                  <a:cubicBezTo>
                    <a:pt x="588" y="277"/>
                    <a:pt x="933" y="726"/>
                    <a:pt x="1244" y="1244"/>
                  </a:cubicBezTo>
                  <a:cubicBezTo>
                    <a:pt x="1313" y="1383"/>
                    <a:pt x="1348" y="1556"/>
                    <a:pt x="1555" y="1590"/>
                  </a:cubicBezTo>
                  <a:cubicBezTo>
                    <a:pt x="1348" y="1072"/>
                    <a:pt x="1072" y="657"/>
                    <a:pt x="691" y="277"/>
                  </a:cubicBezTo>
                  <a:cubicBezTo>
                    <a:pt x="449" y="69"/>
                    <a:pt x="31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40"/>
            <p:cNvSpPr/>
            <p:nvPr/>
          </p:nvSpPr>
          <p:spPr>
            <a:xfrm>
              <a:off x="702162" y="532883"/>
              <a:ext cx="9804" cy="8501"/>
            </a:xfrm>
            <a:custGeom>
              <a:avLst/>
              <a:gdLst/>
              <a:ahLst/>
              <a:cxnLst/>
              <a:rect l="l" t="t" r="r" b="b"/>
              <a:pathLst>
                <a:path w="1038" h="900" extrusionOk="0">
                  <a:moveTo>
                    <a:pt x="934" y="1"/>
                  </a:moveTo>
                  <a:cubicBezTo>
                    <a:pt x="795" y="174"/>
                    <a:pt x="623" y="277"/>
                    <a:pt x="519" y="485"/>
                  </a:cubicBezTo>
                  <a:cubicBezTo>
                    <a:pt x="450" y="692"/>
                    <a:pt x="173" y="692"/>
                    <a:pt x="0" y="899"/>
                  </a:cubicBezTo>
                  <a:cubicBezTo>
                    <a:pt x="311" y="899"/>
                    <a:pt x="692" y="657"/>
                    <a:pt x="934" y="312"/>
                  </a:cubicBezTo>
                  <a:cubicBezTo>
                    <a:pt x="1003" y="243"/>
                    <a:pt x="1037" y="139"/>
                    <a:pt x="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40"/>
            <p:cNvSpPr/>
            <p:nvPr/>
          </p:nvSpPr>
          <p:spPr>
            <a:xfrm>
              <a:off x="648949" y="605034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40"/>
            <p:cNvSpPr/>
            <p:nvPr/>
          </p:nvSpPr>
          <p:spPr>
            <a:xfrm>
              <a:off x="649270" y="589034"/>
              <a:ext cx="4260" cy="16009"/>
            </a:xfrm>
            <a:custGeom>
              <a:avLst/>
              <a:gdLst/>
              <a:ahLst/>
              <a:cxnLst/>
              <a:rect l="l" t="t" r="r" b="b"/>
              <a:pathLst>
                <a:path w="451" h="1695" extrusionOk="0">
                  <a:moveTo>
                    <a:pt x="450" y="1"/>
                  </a:moveTo>
                  <a:lnTo>
                    <a:pt x="450" y="1"/>
                  </a:lnTo>
                  <a:cubicBezTo>
                    <a:pt x="243" y="554"/>
                    <a:pt x="174" y="1142"/>
                    <a:pt x="1" y="1695"/>
                  </a:cubicBezTo>
                  <a:cubicBezTo>
                    <a:pt x="277" y="1176"/>
                    <a:pt x="416" y="589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40"/>
            <p:cNvSpPr/>
            <p:nvPr/>
          </p:nvSpPr>
          <p:spPr>
            <a:xfrm>
              <a:off x="658413" y="566753"/>
              <a:ext cx="2626" cy="10541"/>
            </a:xfrm>
            <a:custGeom>
              <a:avLst/>
              <a:gdLst/>
              <a:ahLst/>
              <a:cxnLst/>
              <a:rect l="l" t="t" r="r" b="b"/>
              <a:pathLst>
                <a:path w="278" h="1116" extrusionOk="0">
                  <a:moveTo>
                    <a:pt x="140" y="0"/>
                  </a:moveTo>
                  <a:cubicBezTo>
                    <a:pt x="129" y="0"/>
                    <a:pt x="118" y="3"/>
                    <a:pt x="104" y="9"/>
                  </a:cubicBezTo>
                  <a:cubicBezTo>
                    <a:pt x="35" y="9"/>
                    <a:pt x="1" y="44"/>
                    <a:pt x="35" y="113"/>
                  </a:cubicBezTo>
                  <a:cubicBezTo>
                    <a:pt x="104" y="424"/>
                    <a:pt x="35" y="770"/>
                    <a:pt x="139" y="1116"/>
                  </a:cubicBezTo>
                  <a:cubicBezTo>
                    <a:pt x="277" y="770"/>
                    <a:pt x="243" y="424"/>
                    <a:pt x="208" y="79"/>
                  </a:cubicBezTo>
                  <a:cubicBezTo>
                    <a:pt x="208" y="51"/>
                    <a:pt x="185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40"/>
            <p:cNvSpPr/>
            <p:nvPr/>
          </p:nvSpPr>
          <p:spPr>
            <a:xfrm>
              <a:off x="653841" y="540723"/>
              <a:ext cx="2947" cy="8491"/>
            </a:xfrm>
            <a:custGeom>
              <a:avLst/>
              <a:gdLst/>
              <a:ahLst/>
              <a:cxnLst/>
              <a:rect l="l" t="t" r="r" b="b"/>
              <a:pathLst>
                <a:path w="312" h="899" extrusionOk="0">
                  <a:moveTo>
                    <a:pt x="104" y="0"/>
                  </a:moveTo>
                  <a:cubicBezTo>
                    <a:pt x="174" y="104"/>
                    <a:pt x="174" y="242"/>
                    <a:pt x="104" y="311"/>
                  </a:cubicBezTo>
                  <a:cubicBezTo>
                    <a:pt x="1" y="450"/>
                    <a:pt x="70" y="622"/>
                    <a:pt x="35" y="761"/>
                  </a:cubicBezTo>
                  <a:cubicBezTo>
                    <a:pt x="35" y="830"/>
                    <a:pt x="70" y="899"/>
                    <a:pt x="174" y="899"/>
                  </a:cubicBezTo>
                  <a:cubicBezTo>
                    <a:pt x="277" y="899"/>
                    <a:pt x="312" y="830"/>
                    <a:pt x="312" y="761"/>
                  </a:cubicBezTo>
                  <a:cubicBezTo>
                    <a:pt x="277" y="484"/>
                    <a:pt x="277" y="20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40"/>
            <p:cNvSpPr/>
            <p:nvPr/>
          </p:nvSpPr>
          <p:spPr>
            <a:xfrm>
              <a:off x="666573" y="565856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174" y="1"/>
                  </a:moveTo>
                  <a:cubicBezTo>
                    <a:pt x="35" y="139"/>
                    <a:pt x="1" y="277"/>
                    <a:pt x="35" y="416"/>
                  </a:cubicBezTo>
                  <a:cubicBezTo>
                    <a:pt x="70" y="519"/>
                    <a:pt x="70" y="588"/>
                    <a:pt x="174" y="588"/>
                  </a:cubicBezTo>
                  <a:cubicBezTo>
                    <a:pt x="277" y="588"/>
                    <a:pt x="312" y="519"/>
                    <a:pt x="312" y="416"/>
                  </a:cubicBezTo>
                  <a:cubicBezTo>
                    <a:pt x="277" y="277"/>
                    <a:pt x="277" y="139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40"/>
            <p:cNvSpPr/>
            <p:nvPr/>
          </p:nvSpPr>
          <p:spPr>
            <a:xfrm>
              <a:off x="630342" y="56749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40"/>
            <p:cNvSpPr/>
            <p:nvPr/>
          </p:nvSpPr>
          <p:spPr>
            <a:xfrm>
              <a:off x="630342" y="567490"/>
              <a:ext cx="8491" cy="2947"/>
            </a:xfrm>
            <a:custGeom>
              <a:avLst/>
              <a:gdLst/>
              <a:ahLst/>
              <a:cxnLst/>
              <a:rect l="l" t="t" r="r" b="b"/>
              <a:pathLst>
                <a:path w="899" h="312" extrusionOk="0">
                  <a:moveTo>
                    <a:pt x="0" y="1"/>
                  </a:moveTo>
                  <a:lnTo>
                    <a:pt x="0" y="1"/>
                  </a:lnTo>
                  <a:cubicBezTo>
                    <a:pt x="277" y="208"/>
                    <a:pt x="588" y="277"/>
                    <a:pt x="899" y="312"/>
                  </a:cubicBezTo>
                  <a:cubicBezTo>
                    <a:pt x="622" y="139"/>
                    <a:pt x="311" y="3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40"/>
            <p:cNvSpPr/>
            <p:nvPr/>
          </p:nvSpPr>
          <p:spPr>
            <a:xfrm>
              <a:off x="684859" y="5279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40"/>
            <p:cNvSpPr/>
            <p:nvPr/>
          </p:nvSpPr>
          <p:spPr>
            <a:xfrm>
              <a:off x="684859" y="523740"/>
              <a:ext cx="2947" cy="4260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311" y="1"/>
                  </a:moveTo>
                  <a:lnTo>
                    <a:pt x="311" y="1"/>
                  </a:lnTo>
                  <a:cubicBezTo>
                    <a:pt x="139" y="105"/>
                    <a:pt x="35" y="243"/>
                    <a:pt x="0" y="450"/>
                  </a:cubicBezTo>
                  <a:cubicBezTo>
                    <a:pt x="139" y="312"/>
                    <a:pt x="242" y="174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40"/>
            <p:cNvSpPr/>
            <p:nvPr/>
          </p:nvSpPr>
          <p:spPr>
            <a:xfrm>
              <a:off x="687796" y="52341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40"/>
            <p:cNvSpPr/>
            <p:nvPr/>
          </p:nvSpPr>
          <p:spPr>
            <a:xfrm>
              <a:off x="693350" y="534517"/>
              <a:ext cx="2947" cy="3929"/>
            </a:xfrm>
            <a:custGeom>
              <a:avLst/>
              <a:gdLst/>
              <a:ahLst/>
              <a:cxnLst/>
              <a:rect l="l" t="t" r="r" b="b"/>
              <a:pathLst>
                <a:path w="312" h="416" extrusionOk="0">
                  <a:moveTo>
                    <a:pt x="311" y="1"/>
                  </a:moveTo>
                  <a:cubicBezTo>
                    <a:pt x="138" y="70"/>
                    <a:pt x="35" y="242"/>
                    <a:pt x="0" y="415"/>
                  </a:cubicBezTo>
                  <a:cubicBezTo>
                    <a:pt x="138" y="312"/>
                    <a:pt x="207" y="139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40"/>
            <p:cNvSpPr/>
            <p:nvPr/>
          </p:nvSpPr>
          <p:spPr>
            <a:xfrm>
              <a:off x="693019" y="53843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cubicBezTo>
                    <a:pt x="35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40"/>
            <p:cNvSpPr/>
            <p:nvPr/>
          </p:nvSpPr>
          <p:spPr>
            <a:xfrm>
              <a:off x="661029" y="51851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69" y="174"/>
                    <a:pt x="69" y="346"/>
                    <a:pt x="208" y="485"/>
                  </a:cubicBezTo>
                  <a:cubicBezTo>
                    <a:pt x="138" y="312"/>
                    <a:pt x="173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40"/>
            <p:cNvSpPr/>
            <p:nvPr/>
          </p:nvSpPr>
          <p:spPr>
            <a:xfrm>
              <a:off x="661029" y="51851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40"/>
            <p:cNvSpPr/>
            <p:nvPr/>
          </p:nvSpPr>
          <p:spPr>
            <a:xfrm>
              <a:off x="662984" y="5230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40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40"/>
            <p:cNvSpPr/>
            <p:nvPr/>
          </p:nvSpPr>
          <p:spPr>
            <a:xfrm>
              <a:off x="652869" y="499590"/>
              <a:ext cx="2286" cy="3920"/>
            </a:xfrm>
            <a:custGeom>
              <a:avLst/>
              <a:gdLst/>
              <a:ahLst/>
              <a:cxnLst/>
              <a:rect l="l" t="t" r="r" b="b"/>
              <a:pathLst>
                <a:path w="242" h="415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38"/>
                    <a:pt x="104" y="311"/>
                    <a:pt x="242" y="415"/>
                  </a:cubicBezTo>
                  <a:cubicBezTo>
                    <a:pt x="242" y="242"/>
                    <a:pt x="173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40"/>
            <p:cNvSpPr/>
            <p:nvPr/>
          </p:nvSpPr>
          <p:spPr>
            <a:xfrm>
              <a:off x="652869" y="49925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40"/>
            <p:cNvSpPr/>
            <p:nvPr/>
          </p:nvSpPr>
          <p:spPr>
            <a:xfrm>
              <a:off x="630012" y="567490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cubicBezTo>
                    <a:pt x="35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40"/>
            <p:cNvSpPr/>
            <p:nvPr/>
          </p:nvSpPr>
          <p:spPr>
            <a:xfrm>
              <a:off x="626744" y="566300"/>
              <a:ext cx="3277" cy="1200"/>
            </a:xfrm>
            <a:custGeom>
              <a:avLst/>
              <a:gdLst/>
              <a:ahLst/>
              <a:cxnLst/>
              <a:rect l="l" t="t" r="r" b="b"/>
              <a:pathLst>
                <a:path w="347" h="127" extrusionOk="0">
                  <a:moveTo>
                    <a:pt x="92" y="0"/>
                  </a:moveTo>
                  <a:cubicBezTo>
                    <a:pt x="63" y="0"/>
                    <a:pt x="33" y="7"/>
                    <a:pt x="1" y="23"/>
                  </a:cubicBezTo>
                  <a:cubicBezTo>
                    <a:pt x="104" y="92"/>
                    <a:pt x="208" y="127"/>
                    <a:pt x="346" y="127"/>
                  </a:cubicBezTo>
                  <a:cubicBezTo>
                    <a:pt x="267" y="74"/>
                    <a:pt x="18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40"/>
            <p:cNvSpPr/>
            <p:nvPr/>
          </p:nvSpPr>
          <p:spPr>
            <a:xfrm>
              <a:off x="676698" y="61352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40"/>
            <p:cNvSpPr/>
            <p:nvPr/>
          </p:nvSpPr>
          <p:spPr>
            <a:xfrm>
              <a:off x="676368" y="613846"/>
              <a:ext cx="992" cy="4260"/>
            </a:xfrm>
            <a:custGeom>
              <a:avLst/>
              <a:gdLst/>
              <a:ahLst/>
              <a:cxnLst/>
              <a:rect l="l" t="t" r="r" b="b"/>
              <a:pathLst>
                <a:path w="105" h="451" extrusionOk="0">
                  <a:moveTo>
                    <a:pt x="35" y="1"/>
                  </a:moveTo>
                  <a:cubicBezTo>
                    <a:pt x="35" y="139"/>
                    <a:pt x="1" y="277"/>
                    <a:pt x="35" y="450"/>
                  </a:cubicBezTo>
                  <a:cubicBezTo>
                    <a:pt x="104" y="277"/>
                    <a:pt x="70" y="139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40"/>
            <p:cNvSpPr/>
            <p:nvPr/>
          </p:nvSpPr>
          <p:spPr>
            <a:xfrm>
              <a:off x="647967" y="605685"/>
              <a:ext cx="992" cy="1974"/>
            </a:xfrm>
            <a:custGeom>
              <a:avLst/>
              <a:gdLst/>
              <a:ahLst/>
              <a:cxnLst/>
              <a:rect l="l" t="t" r="r" b="b"/>
              <a:pathLst>
                <a:path w="105" h="209" extrusionOk="0">
                  <a:moveTo>
                    <a:pt x="104" y="1"/>
                  </a:moveTo>
                  <a:cubicBezTo>
                    <a:pt x="35" y="70"/>
                    <a:pt x="1" y="139"/>
                    <a:pt x="35" y="208"/>
                  </a:cubicBezTo>
                  <a:cubicBezTo>
                    <a:pt x="104" y="139"/>
                    <a:pt x="104" y="70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40"/>
            <p:cNvSpPr/>
            <p:nvPr/>
          </p:nvSpPr>
          <p:spPr>
            <a:xfrm>
              <a:off x="648949" y="6053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40"/>
            <p:cNvSpPr/>
            <p:nvPr/>
          </p:nvSpPr>
          <p:spPr>
            <a:xfrm>
              <a:off x="664939" y="533865"/>
              <a:ext cx="671" cy="2616"/>
            </a:xfrm>
            <a:custGeom>
              <a:avLst/>
              <a:gdLst/>
              <a:ahLst/>
              <a:cxnLst/>
              <a:rect l="l" t="t" r="r" b="b"/>
              <a:pathLst>
                <a:path w="71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70"/>
                    <a:pt x="1" y="173"/>
                    <a:pt x="70" y="277"/>
                  </a:cubicBezTo>
                  <a:cubicBezTo>
                    <a:pt x="70" y="173"/>
                    <a:pt x="70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40"/>
            <p:cNvSpPr/>
            <p:nvPr/>
          </p:nvSpPr>
          <p:spPr>
            <a:xfrm>
              <a:off x="664288" y="53191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1" y="69"/>
                    <a:pt x="70" y="138"/>
                    <a:pt x="35" y="207"/>
                  </a:cubicBezTo>
                  <a:cubicBezTo>
                    <a:pt x="70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40"/>
            <p:cNvSpPr/>
            <p:nvPr/>
          </p:nvSpPr>
          <p:spPr>
            <a:xfrm>
              <a:off x="687796" y="52341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40"/>
            <p:cNvSpPr/>
            <p:nvPr/>
          </p:nvSpPr>
          <p:spPr>
            <a:xfrm>
              <a:off x="687796" y="520803"/>
              <a:ext cx="2295" cy="2626"/>
            </a:xfrm>
            <a:custGeom>
              <a:avLst/>
              <a:gdLst/>
              <a:ahLst/>
              <a:cxnLst/>
              <a:rect l="l" t="t" r="r" b="b"/>
              <a:pathLst>
                <a:path w="243" h="278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04" y="35"/>
                    <a:pt x="35" y="139"/>
                    <a:pt x="0" y="277"/>
                  </a:cubicBezTo>
                  <a:cubicBezTo>
                    <a:pt x="104" y="208"/>
                    <a:pt x="208" y="104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40"/>
            <p:cNvSpPr/>
            <p:nvPr/>
          </p:nvSpPr>
          <p:spPr>
            <a:xfrm>
              <a:off x="658092" y="511009"/>
              <a:ext cx="1634" cy="2947"/>
            </a:xfrm>
            <a:custGeom>
              <a:avLst/>
              <a:gdLst/>
              <a:ahLst/>
              <a:cxnLst/>
              <a:rect l="l" t="t" r="r" b="b"/>
              <a:pathLst>
                <a:path w="173" h="312" extrusionOk="0">
                  <a:moveTo>
                    <a:pt x="0" y="1"/>
                  </a:moveTo>
                  <a:cubicBezTo>
                    <a:pt x="35" y="105"/>
                    <a:pt x="69" y="243"/>
                    <a:pt x="173" y="312"/>
                  </a:cubicBezTo>
                  <a:cubicBezTo>
                    <a:pt x="138" y="208"/>
                    <a:pt x="104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40"/>
            <p:cNvSpPr/>
            <p:nvPr/>
          </p:nvSpPr>
          <p:spPr>
            <a:xfrm>
              <a:off x="659716" y="51394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ubicBezTo>
                    <a:pt x="1" y="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40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40"/>
            <p:cNvSpPr/>
            <p:nvPr/>
          </p:nvSpPr>
          <p:spPr>
            <a:xfrm>
              <a:off x="656779" y="50643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40"/>
            <p:cNvSpPr/>
            <p:nvPr/>
          </p:nvSpPr>
          <p:spPr>
            <a:xfrm>
              <a:off x="655145" y="503830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04"/>
                    <a:pt x="36" y="242"/>
                    <a:pt x="174" y="277"/>
                  </a:cubicBezTo>
                  <a:cubicBezTo>
                    <a:pt x="139" y="173"/>
                    <a:pt x="105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40"/>
            <p:cNvSpPr/>
            <p:nvPr/>
          </p:nvSpPr>
          <p:spPr>
            <a:xfrm>
              <a:off x="655145" y="50350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35"/>
                    <a:pt x="1" y="35"/>
                  </a:cubicBez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40"/>
            <p:cNvSpPr/>
            <p:nvPr/>
          </p:nvSpPr>
          <p:spPr>
            <a:xfrm>
              <a:off x="666252" y="54039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40"/>
            <p:cNvSpPr/>
            <p:nvPr/>
          </p:nvSpPr>
          <p:spPr>
            <a:xfrm>
              <a:off x="662654" y="523089"/>
              <a:ext cx="992" cy="2947"/>
            </a:xfrm>
            <a:custGeom>
              <a:avLst/>
              <a:gdLst/>
              <a:ahLst/>
              <a:cxnLst/>
              <a:rect l="l" t="t" r="r" b="b"/>
              <a:pathLst>
                <a:path w="105" h="312" extrusionOk="0">
                  <a:moveTo>
                    <a:pt x="36" y="1"/>
                  </a:moveTo>
                  <a:cubicBezTo>
                    <a:pt x="36" y="104"/>
                    <a:pt x="1" y="243"/>
                    <a:pt x="105" y="312"/>
                  </a:cubicBezTo>
                  <a:cubicBezTo>
                    <a:pt x="105" y="208"/>
                    <a:pt x="70" y="104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40"/>
            <p:cNvSpPr/>
            <p:nvPr/>
          </p:nvSpPr>
          <p:spPr>
            <a:xfrm>
              <a:off x="691716" y="538758"/>
              <a:ext cx="1313" cy="1974"/>
            </a:xfrm>
            <a:custGeom>
              <a:avLst/>
              <a:gdLst/>
              <a:ahLst/>
              <a:cxnLst/>
              <a:rect l="l" t="t" r="r" b="b"/>
              <a:pathLst>
                <a:path w="139" h="209" extrusionOk="0">
                  <a:moveTo>
                    <a:pt x="139" y="1"/>
                  </a:moveTo>
                  <a:cubicBezTo>
                    <a:pt x="35" y="35"/>
                    <a:pt x="0" y="105"/>
                    <a:pt x="0" y="208"/>
                  </a:cubicBezTo>
                  <a:cubicBezTo>
                    <a:pt x="69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40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40"/>
            <p:cNvSpPr/>
            <p:nvPr/>
          </p:nvSpPr>
          <p:spPr>
            <a:xfrm>
              <a:off x="693019" y="53875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1" y="1"/>
                  </a:ln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40"/>
            <p:cNvSpPr/>
            <p:nvPr/>
          </p:nvSpPr>
          <p:spPr>
            <a:xfrm>
              <a:off x="643395" y="56324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1" y="0"/>
                  </a:moveTo>
                  <a:cubicBezTo>
                    <a:pt x="1" y="0"/>
                    <a:pt x="1" y="0"/>
                    <a:pt x="1" y="35"/>
                  </a:cubicBezTo>
                  <a:lnTo>
                    <a:pt x="70" y="35"/>
                  </a:lnTo>
                  <a:cubicBezTo>
                    <a:pt x="70" y="35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40"/>
            <p:cNvSpPr/>
            <p:nvPr/>
          </p:nvSpPr>
          <p:spPr>
            <a:xfrm>
              <a:off x="677671" y="62266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40"/>
            <p:cNvSpPr/>
            <p:nvPr/>
          </p:nvSpPr>
          <p:spPr>
            <a:xfrm>
              <a:off x="642092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"/>
                  </a:moveTo>
                  <a:lnTo>
                    <a:pt x="0" y="35"/>
                  </a:lnTo>
                  <a:lnTo>
                    <a:pt x="35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40"/>
            <p:cNvSpPr/>
            <p:nvPr/>
          </p:nvSpPr>
          <p:spPr>
            <a:xfrm>
              <a:off x="642413" y="560311"/>
              <a:ext cx="671" cy="151"/>
            </a:xfrm>
            <a:custGeom>
              <a:avLst/>
              <a:gdLst/>
              <a:ahLst/>
              <a:cxnLst/>
              <a:rect l="l" t="t" r="r" b="b"/>
              <a:pathLst>
                <a:path w="71" h="16" extrusionOk="0">
                  <a:moveTo>
                    <a:pt x="1" y="0"/>
                  </a:moveTo>
                  <a:cubicBezTo>
                    <a:pt x="1" y="0"/>
                    <a:pt x="16" y="16"/>
                    <a:pt x="37" y="16"/>
                  </a:cubicBezTo>
                  <a:cubicBezTo>
                    <a:pt x="47" y="16"/>
                    <a:pt x="59" y="12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40"/>
            <p:cNvSpPr/>
            <p:nvPr/>
          </p:nvSpPr>
          <p:spPr>
            <a:xfrm>
              <a:off x="654824" y="540071"/>
              <a:ext cx="331" cy="661"/>
            </a:xfrm>
            <a:custGeom>
              <a:avLst/>
              <a:gdLst/>
              <a:ahLst/>
              <a:cxnLst/>
              <a:rect l="l" t="t" r="r" b="b"/>
              <a:pathLst>
                <a:path w="35" h="70" extrusionOk="0">
                  <a:moveTo>
                    <a:pt x="35" y="0"/>
                  </a:moveTo>
                  <a:cubicBezTo>
                    <a:pt x="0" y="0"/>
                    <a:pt x="0" y="35"/>
                    <a:pt x="0" y="69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40"/>
            <p:cNvSpPr/>
            <p:nvPr/>
          </p:nvSpPr>
          <p:spPr>
            <a:xfrm>
              <a:off x="654824" y="540723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40"/>
            <p:cNvSpPr/>
            <p:nvPr/>
          </p:nvSpPr>
          <p:spPr>
            <a:xfrm>
              <a:off x="663315" y="526357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35" y="0"/>
                  </a:moveTo>
                  <a:cubicBezTo>
                    <a:pt x="35" y="35"/>
                    <a:pt x="0" y="70"/>
                    <a:pt x="69" y="104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40"/>
            <p:cNvSpPr/>
            <p:nvPr/>
          </p:nvSpPr>
          <p:spPr>
            <a:xfrm>
              <a:off x="663636" y="526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40"/>
            <p:cNvSpPr/>
            <p:nvPr/>
          </p:nvSpPr>
          <p:spPr>
            <a:xfrm>
              <a:off x="660377" y="516232"/>
              <a:ext cx="982" cy="2295"/>
            </a:xfrm>
            <a:custGeom>
              <a:avLst/>
              <a:gdLst/>
              <a:ahLst/>
              <a:cxnLst/>
              <a:rect l="l" t="t" r="r" b="b"/>
              <a:pathLst>
                <a:path w="104" h="243" extrusionOk="0">
                  <a:moveTo>
                    <a:pt x="35" y="1"/>
                  </a:moveTo>
                  <a:lnTo>
                    <a:pt x="35" y="1"/>
                  </a:lnTo>
                  <a:cubicBezTo>
                    <a:pt x="0" y="70"/>
                    <a:pt x="35" y="139"/>
                    <a:pt x="69" y="243"/>
                  </a:cubicBezTo>
                  <a:cubicBezTo>
                    <a:pt x="69" y="139"/>
                    <a:pt x="104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40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0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40"/>
            <p:cNvSpPr/>
            <p:nvPr/>
          </p:nvSpPr>
          <p:spPr>
            <a:xfrm>
              <a:off x="656779" y="506437"/>
              <a:ext cx="661" cy="2295"/>
            </a:xfrm>
            <a:custGeom>
              <a:avLst/>
              <a:gdLst/>
              <a:ahLst/>
              <a:cxnLst/>
              <a:rect l="l" t="t" r="r" b="b"/>
              <a:pathLst>
                <a:path w="70" h="243" extrusionOk="0">
                  <a:moveTo>
                    <a:pt x="1" y="1"/>
                  </a:moveTo>
                  <a:cubicBezTo>
                    <a:pt x="1" y="70"/>
                    <a:pt x="1" y="174"/>
                    <a:pt x="70" y="243"/>
                  </a:cubicBezTo>
                  <a:cubicBezTo>
                    <a:pt x="35" y="139"/>
                    <a:pt x="35" y="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40"/>
            <p:cNvSpPr/>
            <p:nvPr/>
          </p:nvSpPr>
          <p:spPr>
            <a:xfrm>
              <a:off x="657430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40"/>
            <p:cNvSpPr/>
            <p:nvPr/>
          </p:nvSpPr>
          <p:spPr>
            <a:xfrm>
              <a:off x="657761" y="509053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0"/>
                  </a:moveTo>
                  <a:cubicBezTo>
                    <a:pt x="0" y="70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40"/>
            <p:cNvSpPr/>
            <p:nvPr/>
          </p:nvSpPr>
          <p:spPr>
            <a:xfrm>
              <a:off x="657430" y="508723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cubicBezTo>
                    <a:pt x="1" y="1"/>
                    <a:pt x="1" y="35"/>
                    <a:pt x="35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40"/>
            <p:cNvSpPr/>
            <p:nvPr/>
          </p:nvSpPr>
          <p:spPr>
            <a:xfrm>
              <a:off x="658092" y="51068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40"/>
            <p:cNvSpPr/>
            <p:nvPr/>
          </p:nvSpPr>
          <p:spPr>
            <a:xfrm>
              <a:off x="659716" y="51427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40"/>
            <p:cNvSpPr/>
            <p:nvPr/>
          </p:nvSpPr>
          <p:spPr>
            <a:xfrm>
              <a:off x="660047" y="514277"/>
              <a:ext cx="340" cy="1643"/>
            </a:xfrm>
            <a:custGeom>
              <a:avLst/>
              <a:gdLst/>
              <a:ahLst/>
              <a:cxnLst/>
              <a:rect l="l" t="t" r="r" b="b"/>
              <a:pathLst>
                <a:path w="36" h="174" extrusionOk="0">
                  <a:moveTo>
                    <a:pt x="0" y="1"/>
                  </a:moveTo>
                  <a:cubicBezTo>
                    <a:pt x="0" y="70"/>
                    <a:pt x="0" y="139"/>
                    <a:pt x="35" y="173"/>
                  </a:cubicBezTo>
                  <a:cubicBezTo>
                    <a:pt x="35" y="104"/>
                    <a:pt x="0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40"/>
            <p:cNvSpPr/>
            <p:nvPr/>
          </p:nvSpPr>
          <p:spPr>
            <a:xfrm>
              <a:off x="660377" y="515911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40"/>
            <p:cNvSpPr/>
            <p:nvPr/>
          </p:nvSpPr>
          <p:spPr>
            <a:xfrm>
              <a:off x="691064" y="541044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69" y="1"/>
                  </a:moveTo>
                  <a:cubicBezTo>
                    <a:pt x="0" y="35"/>
                    <a:pt x="0" y="70"/>
                    <a:pt x="0" y="139"/>
                  </a:cubicBezTo>
                  <a:cubicBezTo>
                    <a:pt x="69" y="10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40"/>
            <p:cNvSpPr/>
            <p:nvPr/>
          </p:nvSpPr>
          <p:spPr>
            <a:xfrm>
              <a:off x="691716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40"/>
            <p:cNvSpPr/>
            <p:nvPr/>
          </p:nvSpPr>
          <p:spPr>
            <a:xfrm>
              <a:off x="690733" y="542357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40"/>
            <p:cNvSpPr/>
            <p:nvPr/>
          </p:nvSpPr>
          <p:spPr>
            <a:xfrm>
              <a:off x="690733" y="542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40"/>
            <p:cNvSpPr/>
            <p:nvPr/>
          </p:nvSpPr>
          <p:spPr>
            <a:xfrm>
              <a:off x="689751" y="542678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5" y="1"/>
                  </a:moveTo>
                  <a:lnTo>
                    <a:pt x="105" y="1"/>
                  </a:lnTo>
                  <a:cubicBezTo>
                    <a:pt x="70" y="35"/>
                    <a:pt x="35" y="70"/>
                    <a:pt x="1" y="104"/>
                  </a:cubicBezTo>
                  <a:cubicBezTo>
                    <a:pt x="70" y="70"/>
                    <a:pt x="105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40"/>
            <p:cNvSpPr/>
            <p:nvPr/>
          </p:nvSpPr>
          <p:spPr>
            <a:xfrm>
              <a:off x="689430" y="543660"/>
              <a:ext cx="661" cy="1965"/>
            </a:xfrm>
            <a:custGeom>
              <a:avLst/>
              <a:gdLst/>
              <a:ahLst/>
              <a:cxnLst/>
              <a:rect l="l" t="t" r="r" b="b"/>
              <a:pathLst>
                <a:path w="70" h="208" extrusionOk="0">
                  <a:moveTo>
                    <a:pt x="35" y="0"/>
                  </a:moveTo>
                  <a:cubicBezTo>
                    <a:pt x="35" y="70"/>
                    <a:pt x="0" y="139"/>
                    <a:pt x="0" y="208"/>
                  </a:cubicBezTo>
                  <a:cubicBezTo>
                    <a:pt x="69" y="139"/>
                    <a:pt x="35" y="7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40"/>
            <p:cNvSpPr/>
            <p:nvPr/>
          </p:nvSpPr>
          <p:spPr>
            <a:xfrm>
              <a:off x="689430" y="54561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40"/>
            <p:cNvSpPr/>
            <p:nvPr/>
          </p:nvSpPr>
          <p:spPr>
            <a:xfrm>
              <a:off x="652207" y="497304"/>
              <a:ext cx="671" cy="1965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69"/>
                    <a:pt x="1" y="138"/>
                    <a:pt x="70" y="208"/>
                  </a:cubicBezTo>
                  <a:cubicBezTo>
                    <a:pt x="35" y="138"/>
                    <a:pt x="35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40"/>
            <p:cNvSpPr/>
            <p:nvPr/>
          </p:nvSpPr>
          <p:spPr>
            <a:xfrm>
              <a:off x="652869" y="49925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40"/>
            <p:cNvSpPr/>
            <p:nvPr/>
          </p:nvSpPr>
          <p:spPr>
            <a:xfrm>
              <a:off x="626092" y="667720"/>
              <a:ext cx="992" cy="1634"/>
            </a:xfrm>
            <a:custGeom>
              <a:avLst/>
              <a:gdLst/>
              <a:ahLst/>
              <a:cxnLst/>
              <a:rect l="l" t="t" r="r" b="b"/>
              <a:pathLst>
                <a:path w="105" h="173" extrusionOk="0">
                  <a:moveTo>
                    <a:pt x="104" y="0"/>
                  </a:moveTo>
                  <a:cubicBezTo>
                    <a:pt x="35" y="69"/>
                    <a:pt x="35" y="104"/>
                    <a:pt x="1" y="173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40"/>
            <p:cNvSpPr/>
            <p:nvPr/>
          </p:nvSpPr>
          <p:spPr>
            <a:xfrm>
              <a:off x="684859" y="606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40"/>
            <p:cNvSpPr/>
            <p:nvPr/>
          </p:nvSpPr>
          <p:spPr>
            <a:xfrm>
              <a:off x="684859" y="60666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0" y="0"/>
                    <a:pt x="35" y="0"/>
                    <a:pt x="35" y="0"/>
                  </a:cubicBezTo>
                  <a:lnTo>
                    <a:pt x="35" y="0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40"/>
            <p:cNvSpPr/>
            <p:nvPr/>
          </p:nvSpPr>
          <p:spPr>
            <a:xfrm>
              <a:off x="685180" y="60666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40"/>
            <p:cNvSpPr/>
            <p:nvPr/>
          </p:nvSpPr>
          <p:spPr>
            <a:xfrm>
              <a:off x="685841" y="60993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40"/>
            <p:cNvSpPr/>
            <p:nvPr/>
          </p:nvSpPr>
          <p:spPr>
            <a:xfrm>
              <a:off x="702162" y="585123"/>
              <a:ext cx="1643" cy="472"/>
            </a:xfrm>
            <a:custGeom>
              <a:avLst/>
              <a:gdLst/>
              <a:ahLst/>
              <a:cxnLst/>
              <a:rect l="l" t="t" r="r" b="b"/>
              <a:pathLst>
                <a:path w="174" h="50" extrusionOk="0">
                  <a:moveTo>
                    <a:pt x="0" y="0"/>
                  </a:moveTo>
                  <a:cubicBezTo>
                    <a:pt x="49" y="25"/>
                    <a:pt x="81" y="49"/>
                    <a:pt x="120" y="49"/>
                  </a:cubicBezTo>
                  <a:cubicBezTo>
                    <a:pt x="136" y="49"/>
                    <a:pt x="153" y="45"/>
                    <a:pt x="173" y="35"/>
                  </a:cubicBezTo>
                  <a:cubicBezTo>
                    <a:pt x="104" y="0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40"/>
            <p:cNvSpPr/>
            <p:nvPr/>
          </p:nvSpPr>
          <p:spPr>
            <a:xfrm>
              <a:off x="703796" y="58544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0" y="3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40"/>
            <p:cNvSpPr/>
            <p:nvPr/>
          </p:nvSpPr>
          <p:spPr>
            <a:xfrm>
              <a:off x="701831" y="5851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40"/>
            <p:cNvSpPr/>
            <p:nvPr/>
          </p:nvSpPr>
          <p:spPr>
            <a:xfrm>
              <a:off x="696287" y="53418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40"/>
            <p:cNvSpPr/>
            <p:nvPr/>
          </p:nvSpPr>
          <p:spPr>
            <a:xfrm>
              <a:off x="696287" y="53418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40"/>
            <p:cNvSpPr/>
            <p:nvPr/>
          </p:nvSpPr>
          <p:spPr>
            <a:xfrm>
              <a:off x="648949" y="58479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40"/>
            <p:cNvSpPr/>
            <p:nvPr/>
          </p:nvSpPr>
          <p:spPr>
            <a:xfrm>
              <a:off x="706081" y="58707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40"/>
            <p:cNvSpPr/>
            <p:nvPr/>
          </p:nvSpPr>
          <p:spPr>
            <a:xfrm>
              <a:off x="639154" y="557044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1"/>
                  </a:moveTo>
                  <a:cubicBezTo>
                    <a:pt x="35" y="35"/>
                    <a:pt x="35" y="35"/>
                    <a:pt x="69" y="70"/>
                  </a:cubicBezTo>
                  <a:cubicBezTo>
                    <a:pt x="69" y="35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40"/>
            <p:cNvSpPr/>
            <p:nvPr/>
          </p:nvSpPr>
          <p:spPr>
            <a:xfrm>
              <a:off x="639806" y="55769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40"/>
            <p:cNvSpPr/>
            <p:nvPr/>
          </p:nvSpPr>
          <p:spPr>
            <a:xfrm>
              <a:off x="639154" y="5570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40"/>
            <p:cNvSpPr/>
            <p:nvPr/>
          </p:nvSpPr>
          <p:spPr>
            <a:xfrm>
              <a:off x="697590" y="54790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40"/>
            <p:cNvSpPr/>
            <p:nvPr/>
          </p:nvSpPr>
          <p:spPr>
            <a:xfrm>
              <a:off x="714242" y="543981"/>
              <a:ext cx="982" cy="671"/>
            </a:xfrm>
            <a:custGeom>
              <a:avLst/>
              <a:gdLst/>
              <a:ahLst/>
              <a:cxnLst/>
              <a:rect l="l" t="t" r="r" b="b"/>
              <a:pathLst>
                <a:path w="104" h="71" extrusionOk="0">
                  <a:moveTo>
                    <a:pt x="104" y="1"/>
                  </a:moveTo>
                  <a:lnTo>
                    <a:pt x="0" y="70"/>
                  </a:lnTo>
                  <a:cubicBezTo>
                    <a:pt x="69" y="70"/>
                    <a:pt x="104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40"/>
            <p:cNvSpPr/>
            <p:nvPr/>
          </p:nvSpPr>
          <p:spPr>
            <a:xfrm>
              <a:off x="641440" y="559329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0" y="0"/>
                  </a:moveTo>
                  <a:lnTo>
                    <a:pt x="69" y="104"/>
                  </a:lnTo>
                  <a:lnTo>
                    <a:pt x="104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40"/>
            <p:cNvSpPr/>
            <p:nvPr/>
          </p:nvSpPr>
          <p:spPr>
            <a:xfrm>
              <a:off x="641440" y="559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40"/>
            <p:cNvSpPr/>
            <p:nvPr/>
          </p:nvSpPr>
          <p:spPr>
            <a:xfrm>
              <a:off x="640788" y="55834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40"/>
            <p:cNvSpPr/>
            <p:nvPr/>
          </p:nvSpPr>
          <p:spPr>
            <a:xfrm>
              <a:off x="640788" y="558677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0" y="0"/>
                  </a:moveTo>
                  <a:lnTo>
                    <a:pt x="69" y="69"/>
                  </a:lnTo>
                  <a:cubicBezTo>
                    <a:pt x="69" y="35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40"/>
            <p:cNvSpPr/>
            <p:nvPr/>
          </p:nvSpPr>
          <p:spPr>
            <a:xfrm>
              <a:off x="639806" y="55769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40"/>
            <p:cNvSpPr/>
            <p:nvPr/>
          </p:nvSpPr>
          <p:spPr>
            <a:xfrm>
              <a:off x="640127" y="558026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35"/>
                  </a:moveTo>
                  <a:lnTo>
                    <a:pt x="1" y="0"/>
                  </a:lnTo>
                  <a:cubicBezTo>
                    <a:pt x="1" y="0"/>
                    <a:pt x="36" y="35"/>
                    <a:pt x="36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40"/>
            <p:cNvSpPr/>
            <p:nvPr/>
          </p:nvSpPr>
          <p:spPr>
            <a:xfrm>
              <a:off x="640458" y="55834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35" y="35"/>
                  </a:lnTo>
                  <a:cubicBezTo>
                    <a:pt x="35" y="35"/>
                    <a:pt x="1" y="1"/>
                    <a:pt x="1" y="1"/>
                  </a:cubicBez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40"/>
            <p:cNvSpPr/>
            <p:nvPr/>
          </p:nvSpPr>
          <p:spPr>
            <a:xfrm>
              <a:off x="630994" y="598828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0" y="35"/>
                    <a:pt x="0" y="35"/>
                  </a:cubicBezTo>
                  <a:cubicBezTo>
                    <a:pt x="35" y="35"/>
                    <a:pt x="35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40"/>
            <p:cNvSpPr/>
            <p:nvPr/>
          </p:nvSpPr>
          <p:spPr>
            <a:xfrm>
              <a:off x="631646" y="59882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40"/>
            <p:cNvSpPr/>
            <p:nvPr/>
          </p:nvSpPr>
          <p:spPr>
            <a:xfrm>
              <a:off x="630994" y="5991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cubicBezTo>
                    <a:pt x="0" y="0"/>
                    <a:pt x="0" y="0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40"/>
            <p:cNvSpPr/>
            <p:nvPr/>
          </p:nvSpPr>
          <p:spPr>
            <a:xfrm>
              <a:off x="690082" y="520482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40"/>
            <p:cNvSpPr/>
            <p:nvPr/>
          </p:nvSpPr>
          <p:spPr>
            <a:xfrm>
              <a:off x="632297" y="597855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ubicBezTo>
                    <a:pt x="0" y="35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40"/>
            <p:cNvSpPr/>
            <p:nvPr/>
          </p:nvSpPr>
          <p:spPr>
            <a:xfrm>
              <a:off x="631646" y="598176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1"/>
                  </a:moveTo>
                  <a:cubicBezTo>
                    <a:pt x="35" y="1"/>
                    <a:pt x="35" y="1"/>
                    <a:pt x="0" y="35"/>
                  </a:cubicBezTo>
                  <a:cubicBezTo>
                    <a:pt x="35" y="35"/>
                    <a:pt x="69" y="3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40"/>
            <p:cNvSpPr/>
            <p:nvPr/>
          </p:nvSpPr>
          <p:spPr>
            <a:xfrm>
              <a:off x="631646" y="59850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35"/>
                    <a:pt x="0" y="0"/>
                  </a:cubicBezTo>
                  <a:cubicBezTo>
                    <a:pt x="0" y="0"/>
                    <a:pt x="0" y="35"/>
                    <a:pt x="0" y="35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40"/>
            <p:cNvSpPr/>
            <p:nvPr/>
          </p:nvSpPr>
          <p:spPr>
            <a:xfrm>
              <a:off x="630342" y="599159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35" y="70"/>
                    <a:pt x="35" y="70"/>
                    <a:pt x="69" y="35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40"/>
            <p:cNvSpPr/>
            <p:nvPr/>
          </p:nvSpPr>
          <p:spPr>
            <a:xfrm>
              <a:off x="629360" y="600141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0"/>
                  </a:moveTo>
                  <a:cubicBezTo>
                    <a:pt x="69" y="35"/>
                    <a:pt x="35" y="35"/>
                    <a:pt x="0" y="69"/>
                  </a:cubicBezTo>
                  <a:lnTo>
                    <a:pt x="35" y="69"/>
                  </a:lnTo>
                  <a:cubicBezTo>
                    <a:pt x="35" y="69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40"/>
            <p:cNvSpPr/>
            <p:nvPr/>
          </p:nvSpPr>
          <p:spPr>
            <a:xfrm>
              <a:off x="628378" y="600793"/>
              <a:ext cx="992" cy="982"/>
            </a:xfrm>
            <a:custGeom>
              <a:avLst/>
              <a:gdLst/>
              <a:ahLst/>
              <a:cxnLst/>
              <a:rect l="l" t="t" r="r" b="b"/>
              <a:pathLst>
                <a:path w="105" h="104" extrusionOk="0">
                  <a:moveTo>
                    <a:pt x="104" y="0"/>
                  </a:moveTo>
                  <a:lnTo>
                    <a:pt x="104" y="0"/>
                  </a:lnTo>
                  <a:cubicBezTo>
                    <a:pt x="70" y="35"/>
                    <a:pt x="35" y="69"/>
                    <a:pt x="1" y="104"/>
                  </a:cubicBezTo>
                  <a:cubicBezTo>
                    <a:pt x="70" y="104"/>
                    <a:pt x="104" y="69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40"/>
            <p:cNvSpPr/>
            <p:nvPr/>
          </p:nvSpPr>
          <p:spPr>
            <a:xfrm>
              <a:off x="594423" y="309386"/>
              <a:ext cx="6215" cy="26323"/>
            </a:xfrm>
            <a:custGeom>
              <a:avLst/>
              <a:gdLst/>
              <a:ahLst/>
              <a:cxnLst/>
              <a:rect l="l" t="t" r="r" b="b"/>
              <a:pathLst>
                <a:path w="658" h="2787" extrusionOk="0">
                  <a:moveTo>
                    <a:pt x="212" y="1"/>
                  </a:moveTo>
                  <a:cubicBezTo>
                    <a:pt x="162" y="1"/>
                    <a:pt x="126" y="25"/>
                    <a:pt x="105" y="90"/>
                  </a:cubicBezTo>
                  <a:cubicBezTo>
                    <a:pt x="1" y="229"/>
                    <a:pt x="35" y="367"/>
                    <a:pt x="35" y="540"/>
                  </a:cubicBezTo>
                  <a:cubicBezTo>
                    <a:pt x="139" y="1335"/>
                    <a:pt x="381" y="2061"/>
                    <a:pt x="658" y="2786"/>
                  </a:cubicBezTo>
                  <a:cubicBezTo>
                    <a:pt x="519" y="2302"/>
                    <a:pt x="416" y="1784"/>
                    <a:pt x="347" y="1266"/>
                  </a:cubicBezTo>
                  <a:cubicBezTo>
                    <a:pt x="277" y="920"/>
                    <a:pt x="139" y="540"/>
                    <a:pt x="347" y="194"/>
                  </a:cubicBezTo>
                  <a:cubicBezTo>
                    <a:pt x="416" y="125"/>
                    <a:pt x="381" y="56"/>
                    <a:pt x="312" y="21"/>
                  </a:cubicBezTo>
                  <a:cubicBezTo>
                    <a:pt x="274" y="9"/>
                    <a:pt x="241" y="1"/>
                    <a:pt x="2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40"/>
            <p:cNvSpPr/>
            <p:nvPr/>
          </p:nvSpPr>
          <p:spPr>
            <a:xfrm>
              <a:off x="559165" y="286406"/>
              <a:ext cx="14706" cy="12741"/>
            </a:xfrm>
            <a:custGeom>
              <a:avLst/>
              <a:gdLst/>
              <a:ahLst/>
              <a:cxnLst/>
              <a:rect l="l" t="t" r="r" b="b"/>
              <a:pathLst>
                <a:path w="1557" h="1349" extrusionOk="0">
                  <a:moveTo>
                    <a:pt x="1072" y="0"/>
                  </a:moveTo>
                  <a:cubicBezTo>
                    <a:pt x="1003" y="35"/>
                    <a:pt x="1003" y="104"/>
                    <a:pt x="1003" y="138"/>
                  </a:cubicBezTo>
                  <a:cubicBezTo>
                    <a:pt x="1003" y="415"/>
                    <a:pt x="1107" y="691"/>
                    <a:pt x="1176" y="1002"/>
                  </a:cubicBezTo>
                  <a:cubicBezTo>
                    <a:pt x="938" y="983"/>
                    <a:pt x="700" y="940"/>
                    <a:pt x="475" y="940"/>
                  </a:cubicBezTo>
                  <a:cubicBezTo>
                    <a:pt x="308" y="940"/>
                    <a:pt x="148" y="963"/>
                    <a:pt x="1" y="1037"/>
                  </a:cubicBezTo>
                  <a:cubicBezTo>
                    <a:pt x="52" y="1041"/>
                    <a:pt x="104" y="1042"/>
                    <a:pt x="157" y="1042"/>
                  </a:cubicBezTo>
                  <a:cubicBezTo>
                    <a:pt x="302" y="1042"/>
                    <a:pt x="454" y="1032"/>
                    <a:pt x="605" y="1032"/>
                  </a:cubicBezTo>
                  <a:cubicBezTo>
                    <a:pt x="921" y="1032"/>
                    <a:pt x="1236" y="1076"/>
                    <a:pt x="1487" y="1348"/>
                  </a:cubicBezTo>
                  <a:cubicBezTo>
                    <a:pt x="1556" y="1314"/>
                    <a:pt x="1522" y="1279"/>
                    <a:pt x="1522" y="1244"/>
                  </a:cubicBezTo>
                  <a:cubicBezTo>
                    <a:pt x="1349" y="864"/>
                    <a:pt x="1211" y="519"/>
                    <a:pt x="1211" y="138"/>
                  </a:cubicBezTo>
                  <a:cubicBezTo>
                    <a:pt x="1211" y="69"/>
                    <a:pt x="1176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40"/>
            <p:cNvSpPr/>
            <p:nvPr/>
          </p:nvSpPr>
          <p:spPr>
            <a:xfrm>
              <a:off x="598343" y="307053"/>
              <a:ext cx="16009" cy="19513"/>
            </a:xfrm>
            <a:custGeom>
              <a:avLst/>
              <a:gdLst/>
              <a:ahLst/>
              <a:cxnLst/>
              <a:rect l="l" t="t" r="r" b="b"/>
              <a:pathLst>
                <a:path w="1695" h="2066" extrusionOk="0">
                  <a:moveTo>
                    <a:pt x="104" y="0"/>
                  </a:moveTo>
                  <a:cubicBezTo>
                    <a:pt x="78" y="0"/>
                    <a:pt x="52" y="9"/>
                    <a:pt x="35" y="26"/>
                  </a:cubicBezTo>
                  <a:cubicBezTo>
                    <a:pt x="1" y="95"/>
                    <a:pt x="35" y="130"/>
                    <a:pt x="70" y="164"/>
                  </a:cubicBezTo>
                  <a:cubicBezTo>
                    <a:pt x="173" y="268"/>
                    <a:pt x="312" y="372"/>
                    <a:pt x="415" y="441"/>
                  </a:cubicBezTo>
                  <a:cubicBezTo>
                    <a:pt x="830" y="821"/>
                    <a:pt x="1107" y="1340"/>
                    <a:pt x="1418" y="1789"/>
                  </a:cubicBezTo>
                  <a:cubicBezTo>
                    <a:pt x="1487" y="1893"/>
                    <a:pt x="1521" y="2031"/>
                    <a:pt x="1694" y="2066"/>
                  </a:cubicBezTo>
                  <a:cubicBezTo>
                    <a:pt x="1383" y="1478"/>
                    <a:pt x="1038" y="959"/>
                    <a:pt x="657" y="476"/>
                  </a:cubicBezTo>
                  <a:cubicBezTo>
                    <a:pt x="519" y="303"/>
                    <a:pt x="346" y="164"/>
                    <a:pt x="173" y="26"/>
                  </a:cubicBezTo>
                  <a:cubicBezTo>
                    <a:pt x="156" y="9"/>
                    <a:pt x="130" y="0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40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40"/>
            <p:cNvSpPr/>
            <p:nvPr/>
          </p:nvSpPr>
          <p:spPr>
            <a:xfrm>
              <a:off x="569611" y="312191"/>
              <a:ext cx="14054" cy="9152"/>
            </a:xfrm>
            <a:custGeom>
              <a:avLst/>
              <a:gdLst/>
              <a:ahLst/>
              <a:cxnLst/>
              <a:rect l="l" t="t" r="r" b="b"/>
              <a:pathLst>
                <a:path w="1488" h="969" extrusionOk="0">
                  <a:moveTo>
                    <a:pt x="1349" y="1"/>
                  </a:moveTo>
                  <a:cubicBezTo>
                    <a:pt x="1176" y="174"/>
                    <a:pt x="969" y="174"/>
                    <a:pt x="796" y="243"/>
                  </a:cubicBezTo>
                  <a:cubicBezTo>
                    <a:pt x="519" y="346"/>
                    <a:pt x="208" y="415"/>
                    <a:pt x="1" y="692"/>
                  </a:cubicBezTo>
                  <a:cubicBezTo>
                    <a:pt x="208" y="554"/>
                    <a:pt x="450" y="485"/>
                    <a:pt x="692" y="415"/>
                  </a:cubicBezTo>
                  <a:cubicBezTo>
                    <a:pt x="727" y="398"/>
                    <a:pt x="770" y="381"/>
                    <a:pt x="813" y="381"/>
                  </a:cubicBezTo>
                  <a:cubicBezTo>
                    <a:pt x="856" y="381"/>
                    <a:pt x="900" y="398"/>
                    <a:pt x="934" y="450"/>
                  </a:cubicBezTo>
                  <a:cubicBezTo>
                    <a:pt x="969" y="519"/>
                    <a:pt x="900" y="588"/>
                    <a:pt x="865" y="657"/>
                  </a:cubicBezTo>
                  <a:cubicBezTo>
                    <a:pt x="761" y="727"/>
                    <a:pt x="692" y="830"/>
                    <a:pt x="727" y="969"/>
                  </a:cubicBezTo>
                  <a:cubicBezTo>
                    <a:pt x="900" y="761"/>
                    <a:pt x="1038" y="485"/>
                    <a:pt x="1314" y="346"/>
                  </a:cubicBezTo>
                  <a:cubicBezTo>
                    <a:pt x="1487" y="277"/>
                    <a:pt x="1418" y="139"/>
                    <a:pt x="1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40"/>
            <p:cNvSpPr/>
            <p:nvPr/>
          </p:nvSpPr>
          <p:spPr>
            <a:xfrm>
              <a:off x="576468" y="32133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40"/>
            <p:cNvSpPr/>
            <p:nvPr/>
          </p:nvSpPr>
          <p:spPr>
            <a:xfrm>
              <a:off x="607155" y="33928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40"/>
            <p:cNvSpPr/>
            <p:nvPr/>
          </p:nvSpPr>
          <p:spPr>
            <a:xfrm>
              <a:off x="598994" y="316763"/>
              <a:ext cx="8501" cy="22215"/>
            </a:xfrm>
            <a:custGeom>
              <a:avLst/>
              <a:gdLst/>
              <a:ahLst/>
              <a:cxnLst/>
              <a:rect l="l" t="t" r="r" b="b"/>
              <a:pathLst>
                <a:path w="900" h="2352" extrusionOk="0">
                  <a:moveTo>
                    <a:pt x="104" y="1"/>
                  </a:moveTo>
                  <a:cubicBezTo>
                    <a:pt x="1" y="104"/>
                    <a:pt x="35" y="173"/>
                    <a:pt x="35" y="277"/>
                  </a:cubicBezTo>
                  <a:cubicBezTo>
                    <a:pt x="104" y="554"/>
                    <a:pt x="174" y="865"/>
                    <a:pt x="312" y="1141"/>
                  </a:cubicBezTo>
                  <a:cubicBezTo>
                    <a:pt x="485" y="1556"/>
                    <a:pt x="588" y="2005"/>
                    <a:pt x="899" y="2351"/>
                  </a:cubicBezTo>
                  <a:cubicBezTo>
                    <a:pt x="796" y="2109"/>
                    <a:pt x="727" y="1867"/>
                    <a:pt x="623" y="1625"/>
                  </a:cubicBezTo>
                  <a:cubicBezTo>
                    <a:pt x="519" y="1349"/>
                    <a:pt x="450" y="1038"/>
                    <a:pt x="312" y="796"/>
                  </a:cubicBezTo>
                  <a:cubicBezTo>
                    <a:pt x="208" y="554"/>
                    <a:pt x="277" y="243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40"/>
            <p:cNvSpPr/>
            <p:nvPr/>
          </p:nvSpPr>
          <p:spPr>
            <a:xfrm>
              <a:off x="583004" y="309906"/>
              <a:ext cx="4250" cy="16330"/>
            </a:xfrm>
            <a:custGeom>
              <a:avLst/>
              <a:gdLst/>
              <a:ahLst/>
              <a:cxnLst/>
              <a:rect l="l" t="t" r="r" b="b"/>
              <a:pathLst>
                <a:path w="450" h="1729" extrusionOk="0">
                  <a:moveTo>
                    <a:pt x="277" y="1"/>
                  </a:moveTo>
                  <a:lnTo>
                    <a:pt x="277" y="1"/>
                  </a:lnTo>
                  <a:cubicBezTo>
                    <a:pt x="207" y="623"/>
                    <a:pt x="138" y="1176"/>
                    <a:pt x="0" y="1729"/>
                  </a:cubicBezTo>
                  <a:cubicBezTo>
                    <a:pt x="277" y="1245"/>
                    <a:pt x="449" y="346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40"/>
            <p:cNvSpPr/>
            <p:nvPr/>
          </p:nvSpPr>
          <p:spPr>
            <a:xfrm>
              <a:off x="583004" y="32622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6"/>
                  </a:moveTo>
                  <a:cubicBezTo>
                    <a:pt x="0" y="36"/>
                    <a:pt x="0" y="36"/>
                    <a:pt x="0" y="1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0" y="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40"/>
            <p:cNvSpPr/>
            <p:nvPr/>
          </p:nvSpPr>
          <p:spPr>
            <a:xfrm>
              <a:off x="560147" y="304069"/>
              <a:ext cx="6215" cy="1077"/>
            </a:xfrm>
            <a:custGeom>
              <a:avLst/>
              <a:gdLst/>
              <a:ahLst/>
              <a:cxnLst/>
              <a:rect l="l" t="t" r="r" b="b"/>
              <a:pathLst>
                <a:path w="658" h="114" extrusionOk="0">
                  <a:moveTo>
                    <a:pt x="376" y="0"/>
                  </a:moveTo>
                  <a:cubicBezTo>
                    <a:pt x="257" y="0"/>
                    <a:pt x="134" y="24"/>
                    <a:pt x="1" y="100"/>
                  </a:cubicBezTo>
                  <a:cubicBezTo>
                    <a:pt x="75" y="110"/>
                    <a:pt x="144" y="114"/>
                    <a:pt x="209" y="114"/>
                  </a:cubicBezTo>
                  <a:cubicBezTo>
                    <a:pt x="386" y="114"/>
                    <a:pt x="531" y="82"/>
                    <a:pt x="657" y="31"/>
                  </a:cubicBezTo>
                  <a:cubicBezTo>
                    <a:pt x="565" y="16"/>
                    <a:pt x="472" y="0"/>
                    <a:pt x="3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40"/>
            <p:cNvSpPr/>
            <p:nvPr/>
          </p:nvSpPr>
          <p:spPr>
            <a:xfrm>
              <a:off x="550683" y="28934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40"/>
            <p:cNvSpPr/>
            <p:nvPr/>
          </p:nvSpPr>
          <p:spPr>
            <a:xfrm>
              <a:off x="547085" y="289344"/>
              <a:ext cx="3608" cy="850"/>
            </a:xfrm>
            <a:custGeom>
              <a:avLst/>
              <a:gdLst/>
              <a:ahLst/>
              <a:cxnLst/>
              <a:rect l="l" t="t" r="r" b="b"/>
              <a:pathLst>
                <a:path w="382" h="90" extrusionOk="0">
                  <a:moveTo>
                    <a:pt x="381" y="0"/>
                  </a:moveTo>
                  <a:cubicBezTo>
                    <a:pt x="243" y="35"/>
                    <a:pt x="105" y="0"/>
                    <a:pt x="1" y="69"/>
                  </a:cubicBezTo>
                  <a:cubicBezTo>
                    <a:pt x="52" y="82"/>
                    <a:pt x="102" y="90"/>
                    <a:pt x="151" y="90"/>
                  </a:cubicBezTo>
                  <a:cubicBezTo>
                    <a:pt x="236" y="90"/>
                    <a:pt x="315" y="66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40"/>
            <p:cNvSpPr/>
            <p:nvPr/>
          </p:nvSpPr>
          <p:spPr>
            <a:xfrm>
              <a:off x="614342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40"/>
            <p:cNvSpPr/>
            <p:nvPr/>
          </p:nvSpPr>
          <p:spPr>
            <a:xfrm>
              <a:off x="616298" y="33112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40"/>
            <p:cNvSpPr/>
            <p:nvPr/>
          </p:nvSpPr>
          <p:spPr>
            <a:xfrm>
              <a:off x="614342" y="326557"/>
              <a:ext cx="1965" cy="4581"/>
            </a:xfrm>
            <a:custGeom>
              <a:avLst/>
              <a:gdLst/>
              <a:ahLst/>
              <a:cxnLst/>
              <a:rect l="l" t="t" r="r" b="b"/>
              <a:pathLst>
                <a:path w="208" h="485" extrusionOk="0">
                  <a:moveTo>
                    <a:pt x="0" y="1"/>
                  </a:moveTo>
                  <a:cubicBezTo>
                    <a:pt x="0" y="208"/>
                    <a:pt x="104" y="346"/>
                    <a:pt x="208" y="484"/>
                  </a:cubicBezTo>
                  <a:cubicBezTo>
                    <a:pt x="208" y="277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40"/>
            <p:cNvSpPr/>
            <p:nvPr/>
          </p:nvSpPr>
          <p:spPr>
            <a:xfrm>
              <a:off x="616949" y="333084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cubicBezTo>
                    <a:pt x="1" y="1"/>
                    <a:pt x="1" y="35"/>
                    <a:pt x="1" y="35"/>
                  </a:cubicBezTo>
                  <a:cubicBezTo>
                    <a:pt x="1" y="35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40"/>
            <p:cNvSpPr/>
            <p:nvPr/>
          </p:nvSpPr>
          <p:spPr>
            <a:xfrm>
              <a:off x="616949" y="333414"/>
              <a:ext cx="2295" cy="3929"/>
            </a:xfrm>
            <a:custGeom>
              <a:avLst/>
              <a:gdLst/>
              <a:ahLst/>
              <a:cxnLst/>
              <a:rect l="l" t="t" r="r" b="b"/>
              <a:pathLst>
                <a:path w="243" h="416" extrusionOk="0">
                  <a:moveTo>
                    <a:pt x="1" y="0"/>
                  </a:moveTo>
                  <a:cubicBezTo>
                    <a:pt x="105" y="104"/>
                    <a:pt x="139" y="277"/>
                    <a:pt x="243" y="415"/>
                  </a:cubicBezTo>
                  <a:cubicBezTo>
                    <a:pt x="243" y="208"/>
                    <a:pt x="174" y="7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40"/>
            <p:cNvSpPr/>
            <p:nvPr/>
          </p:nvSpPr>
          <p:spPr>
            <a:xfrm>
              <a:off x="555906" y="288928"/>
              <a:ext cx="982" cy="746"/>
            </a:xfrm>
            <a:custGeom>
              <a:avLst/>
              <a:gdLst/>
              <a:ahLst/>
              <a:cxnLst/>
              <a:rect l="l" t="t" r="r" b="b"/>
              <a:pathLst>
                <a:path w="104" h="79" extrusionOk="0">
                  <a:moveTo>
                    <a:pt x="82" y="1"/>
                  </a:moveTo>
                  <a:cubicBezTo>
                    <a:pt x="69" y="1"/>
                    <a:pt x="52" y="10"/>
                    <a:pt x="35" y="10"/>
                  </a:cubicBezTo>
                  <a:lnTo>
                    <a:pt x="0" y="44"/>
                  </a:lnTo>
                  <a:lnTo>
                    <a:pt x="35" y="79"/>
                  </a:lnTo>
                  <a:cubicBezTo>
                    <a:pt x="35" y="79"/>
                    <a:pt x="104" y="79"/>
                    <a:pt x="104" y="44"/>
                  </a:cubicBezTo>
                  <a:cubicBezTo>
                    <a:pt x="104" y="10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40"/>
            <p:cNvSpPr/>
            <p:nvPr/>
          </p:nvSpPr>
          <p:spPr>
            <a:xfrm>
              <a:off x="607485" y="33928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1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40"/>
            <p:cNvSpPr/>
            <p:nvPr/>
          </p:nvSpPr>
          <p:spPr>
            <a:xfrm>
              <a:off x="607155" y="339620"/>
              <a:ext cx="1643" cy="2295"/>
            </a:xfrm>
            <a:custGeom>
              <a:avLst/>
              <a:gdLst/>
              <a:ahLst/>
              <a:cxnLst/>
              <a:rect l="l" t="t" r="r" b="b"/>
              <a:pathLst>
                <a:path w="174" h="243" extrusionOk="0">
                  <a:moveTo>
                    <a:pt x="35" y="0"/>
                  </a:moveTo>
                  <a:cubicBezTo>
                    <a:pt x="35" y="104"/>
                    <a:pt x="1" y="208"/>
                    <a:pt x="174" y="242"/>
                  </a:cubicBezTo>
                  <a:cubicBezTo>
                    <a:pt x="105" y="138"/>
                    <a:pt x="70" y="69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40"/>
            <p:cNvSpPr/>
            <p:nvPr/>
          </p:nvSpPr>
          <p:spPr>
            <a:xfrm>
              <a:off x="579736" y="348101"/>
              <a:ext cx="1643" cy="3608"/>
            </a:xfrm>
            <a:custGeom>
              <a:avLst/>
              <a:gdLst/>
              <a:ahLst/>
              <a:cxnLst/>
              <a:rect l="l" t="t" r="r" b="b"/>
              <a:pathLst>
                <a:path w="174" h="382" extrusionOk="0">
                  <a:moveTo>
                    <a:pt x="173" y="1"/>
                  </a:moveTo>
                  <a:lnTo>
                    <a:pt x="173" y="1"/>
                  </a:lnTo>
                  <a:cubicBezTo>
                    <a:pt x="35" y="70"/>
                    <a:pt x="35" y="243"/>
                    <a:pt x="0" y="381"/>
                  </a:cubicBezTo>
                  <a:cubicBezTo>
                    <a:pt x="104" y="243"/>
                    <a:pt x="139" y="139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40"/>
            <p:cNvSpPr/>
            <p:nvPr/>
          </p:nvSpPr>
          <p:spPr>
            <a:xfrm>
              <a:off x="583004" y="32655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40"/>
            <p:cNvSpPr/>
            <p:nvPr/>
          </p:nvSpPr>
          <p:spPr>
            <a:xfrm>
              <a:off x="582674" y="326557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1"/>
                  </a:moveTo>
                  <a:lnTo>
                    <a:pt x="1" y="104"/>
                  </a:lnTo>
                  <a:cubicBezTo>
                    <a:pt x="1" y="104"/>
                    <a:pt x="1" y="139"/>
                    <a:pt x="1" y="139"/>
                  </a:cubicBezTo>
                  <a:cubicBezTo>
                    <a:pt x="35" y="104"/>
                    <a:pt x="35" y="70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40"/>
            <p:cNvSpPr/>
            <p:nvPr/>
          </p:nvSpPr>
          <p:spPr>
            <a:xfrm>
              <a:off x="572879" y="324271"/>
              <a:ext cx="1965" cy="1313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208" y="1"/>
                  </a:moveTo>
                  <a:cubicBezTo>
                    <a:pt x="104" y="1"/>
                    <a:pt x="70" y="70"/>
                    <a:pt x="1" y="139"/>
                  </a:cubicBezTo>
                  <a:cubicBezTo>
                    <a:pt x="104" y="139"/>
                    <a:pt x="139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40"/>
            <p:cNvSpPr/>
            <p:nvPr/>
          </p:nvSpPr>
          <p:spPr>
            <a:xfrm>
              <a:off x="572548" y="325575"/>
              <a:ext cx="340" cy="1974"/>
            </a:xfrm>
            <a:custGeom>
              <a:avLst/>
              <a:gdLst/>
              <a:ahLst/>
              <a:cxnLst/>
              <a:rect l="l" t="t" r="r" b="b"/>
              <a:pathLst>
                <a:path w="36" h="209" extrusionOk="0">
                  <a:moveTo>
                    <a:pt x="36" y="1"/>
                  </a:moveTo>
                  <a:lnTo>
                    <a:pt x="36" y="1"/>
                  </a:lnTo>
                  <a:cubicBezTo>
                    <a:pt x="36" y="70"/>
                    <a:pt x="1" y="139"/>
                    <a:pt x="1" y="208"/>
                  </a:cubicBezTo>
                  <a:cubicBezTo>
                    <a:pt x="36" y="139"/>
                    <a:pt x="36" y="70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40"/>
            <p:cNvSpPr/>
            <p:nvPr/>
          </p:nvSpPr>
          <p:spPr>
            <a:xfrm>
              <a:off x="551335" y="306647"/>
              <a:ext cx="982" cy="331"/>
            </a:xfrm>
            <a:custGeom>
              <a:avLst/>
              <a:gdLst/>
              <a:ahLst/>
              <a:cxnLst/>
              <a:rect l="l" t="t" r="r" b="b"/>
              <a:pathLst>
                <a:path w="104" h="35" extrusionOk="0">
                  <a:moveTo>
                    <a:pt x="104" y="0"/>
                  </a:moveTo>
                  <a:lnTo>
                    <a:pt x="0" y="35"/>
                  </a:lnTo>
                  <a:cubicBezTo>
                    <a:pt x="35" y="35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40"/>
            <p:cNvSpPr/>
            <p:nvPr/>
          </p:nvSpPr>
          <p:spPr>
            <a:xfrm>
              <a:off x="551335" y="3069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40"/>
            <p:cNvSpPr/>
            <p:nvPr/>
          </p:nvSpPr>
          <p:spPr>
            <a:xfrm>
              <a:off x="576147" y="365735"/>
              <a:ext cx="982" cy="992"/>
            </a:xfrm>
            <a:custGeom>
              <a:avLst/>
              <a:gdLst/>
              <a:ahLst/>
              <a:cxnLst/>
              <a:rect l="l" t="t" r="r" b="b"/>
              <a:pathLst>
                <a:path w="104" h="105" extrusionOk="0">
                  <a:moveTo>
                    <a:pt x="104" y="0"/>
                  </a:moveTo>
                  <a:cubicBezTo>
                    <a:pt x="35" y="0"/>
                    <a:pt x="0" y="0"/>
                    <a:pt x="0" y="70"/>
                  </a:cubicBezTo>
                  <a:cubicBezTo>
                    <a:pt x="0" y="70"/>
                    <a:pt x="0" y="70"/>
                    <a:pt x="0" y="104"/>
                  </a:cubicBezTo>
                  <a:cubicBezTo>
                    <a:pt x="69" y="104"/>
                    <a:pt x="69" y="35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40"/>
            <p:cNvSpPr/>
            <p:nvPr/>
          </p:nvSpPr>
          <p:spPr>
            <a:xfrm>
              <a:off x="556558" y="305665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cubicBezTo>
                    <a:pt x="0" y="35"/>
                    <a:pt x="0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40"/>
            <p:cNvSpPr/>
            <p:nvPr/>
          </p:nvSpPr>
          <p:spPr>
            <a:xfrm>
              <a:off x="581370" y="33145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40"/>
            <p:cNvSpPr/>
            <p:nvPr/>
          </p:nvSpPr>
          <p:spPr>
            <a:xfrm>
              <a:off x="616628" y="331459"/>
              <a:ext cx="331" cy="1634"/>
            </a:xfrm>
            <a:custGeom>
              <a:avLst/>
              <a:gdLst/>
              <a:ahLst/>
              <a:cxnLst/>
              <a:rect l="l" t="t" r="r" b="b"/>
              <a:pathLst>
                <a:path w="35" h="173" extrusionOk="0">
                  <a:moveTo>
                    <a:pt x="0" y="0"/>
                  </a:moveTo>
                  <a:cubicBezTo>
                    <a:pt x="0" y="35"/>
                    <a:pt x="0" y="104"/>
                    <a:pt x="35" y="173"/>
                  </a:cubicBezTo>
                  <a:cubicBezTo>
                    <a:pt x="35" y="104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40"/>
            <p:cNvSpPr/>
            <p:nvPr/>
          </p:nvSpPr>
          <p:spPr>
            <a:xfrm>
              <a:off x="616298" y="331129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0"/>
                  </a:moveTo>
                  <a:cubicBezTo>
                    <a:pt x="1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40"/>
            <p:cNvSpPr/>
            <p:nvPr/>
          </p:nvSpPr>
          <p:spPr>
            <a:xfrm>
              <a:off x="571576" y="32884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40"/>
            <p:cNvSpPr/>
            <p:nvPr/>
          </p:nvSpPr>
          <p:spPr>
            <a:xfrm>
              <a:off x="571576" y="327539"/>
              <a:ext cx="982" cy="1313"/>
            </a:xfrm>
            <a:custGeom>
              <a:avLst/>
              <a:gdLst/>
              <a:ahLst/>
              <a:cxnLst/>
              <a:rect l="l" t="t" r="r" b="b"/>
              <a:pathLst>
                <a:path w="104" h="139" extrusionOk="0">
                  <a:moveTo>
                    <a:pt x="104" y="0"/>
                  </a:moveTo>
                  <a:cubicBezTo>
                    <a:pt x="69" y="69"/>
                    <a:pt x="35" y="104"/>
                    <a:pt x="0" y="139"/>
                  </a:cubicBezTo>
                  <a:lnTo>
                    <a:pt x="104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40"/>
            <p:cNvSpPr/>
            <p:nvPr/>
          </p:nvSpPr>
          <p:spPr>
            <a:xfrm>
              <a:off x="574834" y="322316"/>
              <a:ext cx="340" cy="1965"/>
            </a:xfrm>
            <a:custGeom>
              <a:avLst/>
              <a:gdLst/>
              <a:ahLst/>
              <a:cxnLst/>
              <a:rect l="l" t="t" r="r" b="b"/>
              <a:pathLst>
                <a:path w="36" h="208" extrusionOk="0">
                  <a:moveTo>
                    <a:pt x="36" y="0"/>
                  </a:moveTo>
                  <a:cubicBezTo>
                    <a:pt x="1" y="35"/>
                    <a:pt x="1" y="104"/>
                    <a:pt x="1" y="173"/>
                  </a:cubicBezTo>
                  <a:lnTo>
                    <a:pt x="1" y="208"/>
                  </a:lnTo>
                  <a:cubicBezTo>
                    <a:pt x="1" y="138"/>
                    <a:pt x="36" y="69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40"/>
            <p:cNvSpPr/>
            <p:nvPr/>
          </p:nvSpPr>
          <p:spPr>
            <a:xfrm>
              <a:off x="572548" y="32753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40"/>
            <p:cNvSpPr/>
            <p:nvPr/>
          </p:nvSpPr>
          <p:spPr>
            <a:xfrm>
              <a:off x="564388" y="320352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40"/>
            <p:cNvSpPr/>
            <p:nvPr/>
          </p:nvSpPr>
          <p:spPr>
            <a:xfrm>
              <a:off x="564388" y="320682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1" y="0"/>
                  </a:moveTo>
                  <a:cubicBezTo>
                    <a:pt x="18" y="18"/>
                    <a:pt x="27" y="26"/>
                    <a:pt x="31" y="26"/>
                  </a:cubicBezTo>
                  <a:cubicBezTo>
                    <a:pt x="35" y="26"/>
                    <a:pt x="35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40"/>
            <p:cNvSpPr/>
            <p:nvPr/>
          </p:nvSpPr>
          <p:spPr>
            <a:xfrm>
              <a:off x="577781" y="361494"/>
              <a:ext cx="888" cy="463"/>
            </a:xfrm>
            <a:custGeom>
              <a:avLst/>
              <a:gdLst/>
              <a:ahLst/>
              <a:cxnLst/>
              <a:rect l="l" t="t" r="r" b="b"/>
              <a:pathLst>
                <a:path w="94" h="49" extrusionOk="0">
                  <a:moveTo>
                    <a:pt x="35" y="0"/>
                  </a:moveTo>
                  <a:cubicBezTo>
                    <a:pt x="0" y="0"/>
                    <a:pt x="0" y="35"/>
                    <a:pt x="35" y="35"/>
                  </a:cubicBezTo>
                  <a:cubicBezTo>
                    <a:pt x="45" y="45"/>
                    <a:pt x="55" y="49"/>
                    <a:pt x="63" y="49"/>
                  </a:cubicBezTo>
                  <a:cubicBezTo>
                    <a:pt x="83" y="49"/>
                    <a:pt x="94" y="24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40"/>
            <p:cNvSpPr/>
            <p:nvPr/>
          </p:nvSpPr>
          <p:spPr>
            <a:xfrm>
              <a:off x="568959" y="318727"/>
              <a:ext cx="661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1" y="0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40"/>
            <p:cNvSpPr/>
            <p:nvPr/>
          </p:nvSpPr>
          <p:spPr>
            <a:xfrm>
              <a:off x="601611" y="338637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40"/>
            <p:cNvSpPr/>
            <p:nvPr/>
          </p:nvSpPr>
          <p:spPr>
            <a:xfrm>
              <a:off x="619235" y="33733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40"/>
            <p:cNvSpPr/>
            <p:nvPr/>
          </p:nvSpPr>
          <p:spPr>
            <a:xfrm>
              <a:off x="564719" y="320682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40"/>
            <p:cNvSpPr/>
            <p:nvPr/>
          </p:nvSpPr>
          <p:spPr>
            <a:xfrm>
              <a:off x="579736" y="351700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35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40"/>
            <p:cNvSpPr/>
            <p:nvPr/>
          </p:nvSpPr>
          <p:spPr>
            <a:xfrm>
              <a:off x="579736" y="35170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40"/>
            <p:cNvSpPr/>
            <p:nvPr/>
          </p:nvSpPr>
          <p:spPr>
            <a:xfrm>
              <a:off x="575165" y="321334"/>
              <a:ext cx="1313" cy="992"/>
            </a:xfrm>
            <a:custGeom>
              <a:avLst/>
              <a:gdLst/>
              <a:ahLst/>
              <a:cxnLst/>
              <a:rect l="l" t="t" r="r" b="b"/>
              <a:pathLst>
                <a:path w="139" h="105" extrusionOk="0">
                  <a:moveTo>
                    <a:pt x="104" y="1"/>
                  </a:moveTo>
                  <a:cubicBezTo>
                    <a:pt x="70" y="35"/>
                    <a:pt x="35" y="70"/>
                    <a:pt x="1" y="70"/>
                  </a:cubicBezTo>
                  <a:lnTo>
                    <a:pt x="1" y="104"/>
                  </a:lnTo>
                  <a:cubicBezTo>
                    <a:pt x="35" y="70"/>
                    <a:pt x="70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40"/>
            <p:cNvSpPr/>
            <p:nvPr/>
          </p:nvSpPr>
          <p:spPr>
            <a:xfrm>
              <a:off x="571576" y="328843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40"/>
            <p:cNvSpPr/>
            <p:nvPr/>
          </p:nvSpPr>
          <p:spPr>
            <a:xfrm>
              <a:off x="617280" y="316111"/>
              <a:ext cx="331" cy="255"/>
            </a:xfrm>
            <a:custGeom>
              <a:avLst/>
              <a:gdLst/>
              <a:ahLst/>
              <a:cxnLst/>
              <a:rect l="l" t="t" r="r" b="b"/>
              <a:pathLst>
                <a:path w="35" h="27" extrusionOk="0">
                  <a:moveTo>
                    <a:pt x="0" y="0"/>
                  </a:moveTo>
                  <a:cubicBezTo>
                    <a:pt x="0" y="18"/>
                    <a:pt x="0" y="26"/>
                    <a:pt x="5" y="26"/>
                  </a:cubicBezTo>
                  <a:cubicBezTo>
                    <a:pt x="9" y="26"/>
                    <a:pt x="18" y="1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40"/>
            <p:cNvSpPr/>
            <p:nvPr/>
          </p:nvSpPr>
          <p:spPr>
            <a:xfrm>
              <a:off x="581370" y="356262"/>
              <a:ext cx="331" cy="161"/>
            </a:xfrm>
            <a:custGeom>
              <a:avLst/>
              <a:gdLst/>
              <a:ahLst/>
              <a:cxnLst/>
              <a:rect l="l" t="t" r="r" b="b"/>
              <a:pathLst>
                <a:path w="35" h="17" extrusionOk="0">
                  <a:moveTo>
                    <a:pt x="0" y="1"/>
                  </a:moveTo>
                  <a:cubicBezTo>
                    <a:pt x="0" y="1"/>
                    <a:pt x="0" y="16"/>
                    <a:pt x="10" y="16"/>
                  </a:cubicBezTo>
                  <a:cubicBezTo>
                    <a:pt x="16" y="16"/>
                    <a:pt x="23" y="13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40"/>
            <p:cNvSpPr/>
            <p:nvPr/>
          </p:nvSpPr>
          <p:spPr>
            <a:xfrm>
              <a:off x="551005" y="306968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40"/>
            <p:cNvSpPr/>
            <p:nvPr/>
          </p:nvSpPr>
          <p:spPr>
            <a:xfrm>
              <a:off x="518363" y="542357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0"/>
                  </a:lnTo>
                  <a:cubicBezTo>
                    <a:pt x="0" y="0"/>
                    <a:pt x="0" y="0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40"/>
            <p:cNvSpPr/>
            <p:nvPr/>
          </p:nvSpPr>
          <p:spPr>
            <a:xfrm>
              <a:off x="509220" y="53027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35" y="35"/>
                  </a:lnTo>
                  <a:cubicBezTo>
                    <a:pt x="35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40"/>
            <p:cNvSpPr/>
            <p:nvPr/>
          </p:nvSpPr>
          <p:spPr>
            <a:xfrm>
              <a:off x="509541" y="530598"/>
              <a:ext cx="8831" cy="11768"/>
            </a:xfrm>
            <a:custGeom>
              <a:avLst/>
              <a:gdLst/>
              <a:ahLst/>
              <a:cxnLst/>
              <a:rect l="l" t="t" r="r" b="b"/>
              <a:pathLst>
                <a:path w="935" h="1246" extrusionOk="0">
                  <a:moveTo>
                    <a:pt x="1" y="1"/>
                  </a:moveTo>
                  <a:cubicBezTo>
                    <a:pt x="208" y="485"/>
                    <a:pt x="554" y="865"/>
                    <a:pt x="934" y="1245"/>
                  </a:cubicBezTo>
                  <a:cubicBezTo>
                    <a:pt x="658" y="796"/>
                    <a:pt x="347" y="38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40"/>
            <p:cNvSpPr/>
            <p:nvPr/>
          </p:nvSpPr>
          <p:spPr>
            <a:xfrm>
              <a:off x="502693" y="521785"/>
              <a:ext cx="6536" cy="8501"/>
            </a:xfrm>
            <a:custGeom>
              <a:avLst/>
              <a:gdLst/>
              <a:ahLst/>
              <a:cxnLst/>
              <a:rect l="l" t="t" r="r" b="b"/>
              <a:pathLst>
                <a:path w="692" h="900" extrusionOk="0">
                  <a:moveTo>
                    <a:pt x="0" y="0"/>
                  </a:moveTo>
                  <a:cubicBezTo>
                    <a:pt x="104" y="173"/>
                    <a:pt x="173" y="346"/>
                    <a:pt x="311" y="484"/>
                  </a:cubicBezTo>
                  <a:cubicBezTo>
                    <a:pt x="415" y="657"/>
                    <a:pt x="484" y="830"/>
                    <a:pt x="691" y="899"/>
                  </a:cubicBezTo>
                  <a:cubicBezTo>
                    <a:pt x="588" y="726"/>
                    <a:pt x="484" y="588"/>
                    <a:pt x="380" y="415"/>
                  </a:cubicBezTo>
                  <a:cubicBezTo>
                    <a:pt x="207" y="104"/>
                    <a:pt x="207" y="10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40"/>
            <p:cNvSpPr/>
            <p:nvPr/>
          </p:nvSpPr>
          <p:spPr>
            <a:xfrm>
              <a:off x="509220" y="530276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40"/>
            <p:cNvSpPr/>
            <p:nvPr/>
          </p:nvSpPr>
          <p:spPr>
            <a:xfrm>
              <a:off x="484077" y="505785"/>
              <a:ext cx="1322" cy="4260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70" y="1"/>
                  </a:moveTo>
                  <a:cubicBezTo>
                    <a:pt x="70" y="139"/>
                    <a:pt x="1" y="277"/>
                    <a:pt x="70" y="450"/>
                  </a:cubicBezTo>
                  <a:cubicBezTo>
                    <a:pt x="139" y="277"/>
                    <a:pt x="105" y="139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40"/>
            <p:cNvSpPr/>
            <p:nvPr/>
          </p:nvSpPr>
          <p:spPr>
            <a:xfrm>
              <a:off x="484729" y="5054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35"/>
                  </a:lnTo>
                  <a:cubicBezTo>
                    <a:pt x="1" y="35"/>
                    <a:pt x="1" y="0"/>
                    <a:pt x="1" y="0"/>
                  </a:cubicBezTo>
                  <a:cubicBezTo>
                    <a:pt x="1" y="0"/>
                    <a:pt x="1" y="0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40"/>
            <p:cNvSpPr/>
            <p:nvPr/>
          </p:nvSpPr>
          <p:spPr>
            <a:xfrm>
              <a:off x="509872" y="52635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0" y="0"/>
                  </a:moveTo>
                  <a:cubicBezTo>
                    <a:pt x="0" y="0"/>
                    <a:pt x="35" y="35"/>
                    <a:pt x="35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40"/>
            <p:cNvSpPr/>
            <p:nvPr/>
          </p:nvSpPr>
          <p:spPr>
            <a:xfrm>
              <a:off x="510202" y="526678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0" y="1"/>
                  </a:moveTo>
                  <a:cubicBezTo>
                    <a:pt x="0" y="105"/>
                    <a:pt x="104" y="174"/>
                    <a:pt x="138" y="243"/>
                  </a:cubicBezTo>
                  <a:cubicBezTo>
                    <a:pt x="104" y="139"/>
                    <a:pt x="69" y="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40"/>
            <p:cNvSpPr/>
            <p:nvPr/>
          </p:nvSpPr>
          <p:spPr>
            <a:xfrm>
              <a:off x="496488" y="50872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40"/>
            <p:cNvSpPr/>
            <p:nvPr/>
          </p:nvSpPr>
          <p:spPr>
            <a:xfrm>
              <a:off x="496488" y="508723"/>
              <a:ext cx="992" cy="2295"/>
            </a:xfrm>
            <a:custGeom>
              <a:avLst/>
              <a:gdLst/>
              <a:ahLst/>
              <a:cxnLst/>
              <a:rect l="l" t="t" r="r" b="b"/>
              <a:pathLst>
                <a:path w="105" h="243" extrusionOk="0">
                  <a:moveTo>
                    <a:pt x="0" y="1"/>
                  </a:moveTo>
                  <a:cubicBezTo>
                    <a:pt x="0" y="105"/>
                    <a:pt x="35" y="174"/>
                    <a:pt x="104" y="243"/>
                  </a:cubicBezTo>
                  <a:cubicBezTo>
                    <a:pt x="69" y="174"/>
                    <a:pt x="35" y="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40"/>
            <p:cNvSpPr/>
            <p:nvPr/>
          </p:nvSpPr>
          <p:spPr>
            <a:xfrm>
              <a:off x="497140" y="511009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cubicBezTo>
                    <a:pt x="0" y="1"/>
                    <a:pt x="35" y="1"/>
                    <a:pt x="35" y="1"/>
                  </a:cubicBez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40"/>
            <p:cNvSpPr/>
            <p:nvPr/>
          </p:nvSpPr>
          <p:spPr>
            <a:xfrm>
              <a:off x="497470" y="51100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40"/>
            <p:cNvSpPr/>
            <p:nvPr/>
          </p:nvSpPr>
          <p:spPr>
            <a:xfrm>
              <a:off x="497140" y="51100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40"/>
            <p:cNvSpPr/>
            <p:nvPr/>
          </p:nvSpPr>
          <p:spPr>
            <a:xfrm>
              <a:off x="464819" y="545615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0" y="1"/>
                  </a:moveTo>
                  <a:cubicBezTo>
                    <a:pt x="0" y="18"/>
                    <a:pt x="9" y="27"/>
                    <a:pt x="18" y="27"/>
                  </a:cubicBezTo>
                  <a:cubicBezTo>
                    <a:pt x="26" y="27"/>
                    <a:pt x="35" y="18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40"/>
            <p:cNvSpPr/>
            <p:nvPr/>
          </p:nvSpPr>
          <p:spPr>
            <a:xfrm>
              <a:off x="466123" y="543329"/>
              <a:ext cx="661" cy="1322"/>
            </a:xfrm>
            <a:custGeom>
              <a:avLst/>
              <a:gdLst/>
              <a:ahLst/>
              <a:cxnLst/>
              <a:rect l="l" t="t" r="r" b="b"/>
              <a:pathLst>
                <a:path w="70" h="140" extrusionOk="0">
                  <a:moveTo>
                    <a:pt x="70" y="1"/>
                  </a:moveTo>
                  <a:lnTo>
                    <a:pt x="70" y="1"/>
                  </a:lnTo>
                  <a:cubicBezTo>
                    <a:pt x="1" y="35"/>
                    <a:pt x="1" y="70"/>
                    <a:pt x="1" y="139"/>
                  </a:cubicBezTo>
                  <a:cubicBezTo>
                    <a:pt x="35" y="104"/>
                    <a:pt x="35" y="35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40"/>
            <p:cNvSpPr/>
            <p:nvPr/>
          </p:nvSpPr>
          <p:spPr>
            <a:xfrm>
              <a:off x="466774" y="54332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40"/>
            <p:cNvSpPr/>
            <p:nvPr/>
          </p:nvSpPr>
          <p:spPr>
            <a:xfrm>
              <a:off x="466123" y="54464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40"/>
            <p:cNvSpPr/>
            <p:nvPr/>
          </p:nvSpPr>
          <p:spPr>
            <a:xfrm>
              <a:off x="511506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40"/>
            <p:cNvSpPr/>
            <p:nvPr/>
          </p:nvSpPr>
          <p:spPr>
            <a:xfrm>
              <a:off x="464819" y="544642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40"/>
            <p:cNvSpPr/>
            <p:nvPr/>
          </p:nvSpPr>
          <p:spPr>
            <a:xfrm>
              <a:off x="456007" y="647149"/>
              <a:ext cx="16000" cy="32283"/>
            </a:xfrm>
            <a:custGeom>
              <a:avLst/>
              <a:gdLst/>
              <a:ahLst/>
              <a:cxnLst/>
              <a:rect l="l" t="t" r="r" b="b"/>
              <a:pathLst>
                <a:path w="1694" h="3418" extrusionOk="0">
                  <a:moveTo>
                    <a:pt x="1521" y="0"/>
                  </a:moveTo>
                  <a:lnTo>
                    <a:pt x="1521" y="0"/>
                  </a:lnTo>
                  <a:cubicBezTo>
                    <a:pt x="1417" y="173"/>
                    <a:pt x="1452" y="312"/>
                    <a:pt x="1417" y="450"/>
                  </a:cubicBezTo>
                  <a:cubicBezTo>
                    <a:pt x="1383" y="795"/>
                    <a:pt x="1314" y="1141"/>
                    <a:pt x="1245" y="1487"/>
                  </a:cubicBezTo>
                  <a:cubicBezTo>
                    <a:pt x="1210" y="1590"/>
                    <a:pt x="1141" y="1694"/>
                    <a:pt x="1210" y="1832"/>
                  </a:cubicBezTo>
                  <a:cubicBezTo>
                    <a:pt x="1314" y="2074"/>
                    <a:pt x="1245" y="2282"/>
                    <a:pt x="1037" y="2455"/>
                  </a:cubicBezTo>
                  <a:cubicBezTo>
                    <a:pt x="899" y="2558"/>
                    <a:pt x="795" y="2662"/>
                    <a:pt x="657" y="2766"/>
                  </a:cubicBezTo>
                  <a:cubicBezTo>
                    <a:pt x="484" y="2904"/>
                    <a:pt x="277" y="3077"/>
                    <a:pt x="104" y="3215"/>
                  </a:cubicBezTo>
                  <a:cubicBezTo>
                    <a:pt x="35" y="3250"/>
                    <a:pt x="0" y="3319"/>
                    <a:pt x="69" y="3388"/>
                  </a:cubicBezTo>
                  <a:cubicBezTo>
                    <a:pt x="80" y="3409"/>
                    <a:pt x="94" y="3417"/>
                    <a:pt x="110" y="3417"/>
                  </a:cubicBezTo>
                  <a:cubicBezTo>
                    <a:pt x="147" y="3417"/>
                    <a:pt x="194" y="3377"/>
                    <a:pt x="242" y="3353"/>
                  </a:cubicBezTo>
                  <a:cubicBezTo>
                    <a:pt x="277" y="3353"/>
                    <a:pt x="311" y="3319"/>
                    <a:pt x="346" y="3284"/>
                  </a:cubicBezTo>
                  <a:cubicBezTo>
                    <a:pt x="588" y="2939"/>
                    <a:pt x="968" y="2697"/>
                    <a:pt x="1279" y="2420"/>
                  </a:cubicBezTo>
                  <a:cubicBezTo>
                    <a:pt x="1417" y="2316"/>
                    <a:pt x="1590" y="2178"/>
                    <a:pt x="1694" y="1971"/>
                  </a:cubicBezTo>
                  <a:cubicBezTo>
                    <a:pt x="1651" y="1971"/>
                    <a:pt x="1610" y="1973"/>
                    <a:pt x="1573" y="1973"/>
                  </a:cubicBezTo>
                  <a:cubicBezTo>
                    <a:pt x="1463" y="1973"/>
                    <a:pt x="1391" y="1953"/>
                    <a:pt x="1417" y="1798"/>
                  </a:cubicBezTo>
                  <a:cubicBezTo>
                    <a:pt x="1417" y="1729"/>
                    <a:pt x="1417" y="1660"/>
                    <a:pt x="1417" y="1556"/>
                  </a:cubicBezTo>
                  <a:cubicBezTo>
                    <a:pt x="1417" y="1072"/>
                    <a:pt x="1556" y="588"/>
                    <a:pt x="1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40"/>
            <p:cNvSpPr/>
            <p:nvPr/>
          </p:nvSpPr>
          <p:spPr>
            <a:xfrm>
              <a:off x="507586" y="564222"/>
              <a:ext cx="4250" cy="28420"/>
            </a:xfrm>
            <a:custGeom>
              <a:avLst/>
              <a:gdLst/>
              <a:ahLst/>
              <a:cxnLst/>
              <a:rect l="l" t="t" r="r" b="b"/>
              <a:pathLst>
                <a:path w="450" h="3009" extrusionOk="0">
                  <a:moveTo>
                    <a:pt x="415" y="1"/>
                  </a:moveTo>
                  <a:cubicBezTo>
                    <a:pt x="277" y="174"/>
                    <a:pt x="277" y="347"/>
                    <a:pt x="277" y="485"/>
                  </a:cubicBezTo>
                  <a:lnTo>
                    <a:pt x="277" y="1211"/>
                  </a:lnTo>
                  <a:cubicBezTo>
                    <a:pt x="277" y="1798"/>
                    <a:pt x="139" y="2421"/>
                    <a:pt x="1" y="3008"/>
                  </a:cubicBezTo>
                  <a:cubicBezTo>
                    <a:pt x="139" y="2939"/>
                    <a:pt x="208" y="2835"/>
                    <a:pt x="242" y="2662"/>
                  </a:cubicBezTo>
                  <a:cubicBezTo>
                    <a:pt x="346" y="2109"/>
                    <a:pt x="415" y="1522"/>
                    <a:pt x="415" y="969"/>
                  </a:cubicBezTo>
                  <a:cubicBezTo>
                    <a:pt x="450" y="658"/>
                    <a:pt x="415" y="347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40"/>
            <p:cNvSpPr/>
            <p:nvPr/>
          </p:nvSpPr>
          <p:spPr>
            <a:xfrm>
              <a:off x="474614" y="651720"/>
              <a:ext cx="4581" cy="17313"/>
            </a:xfrm>
            <a:custGeom>
              <a:avLst/>
              <a:gdLst/>
              <a:ahLst/>
              <a:cxnLst/>
              <a:rect l="l" t="t" r="r" b="b"/>
              <a:pathLst>
                <a:path w="485" h="1833" extrusionOk="0">
                  <a:moveTo>
                    <a:pt x="381" y="0"/>
                  </a:moveTo>
                  <a:cubicBezTo>
                    <a:pt x="312" y="277"/>
                    <a:pt x="242" y="588"/>
                    <a:pt x="208" y="865"/>
                  </a:cubicBezTo>
                  <a:cubicBezTo>
                    <a:pt x="139" y="1176"/>
                    <a:pt x="0" y="1452"/>
                    <a:pt x="173" y="1832"/>
                  </a:cubicBezTo>
                  <a:cubicBezTo>
                    <a:pt x="415" y="1176"/>
                    <a:pt x="381" y="588"/>
                    <a:pt x="4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40"/>
            <p:cNvSpPr/>
            <p:nvPr/>
          </p:nvSpPr>
          <p:spPr>
            <a:xfrm>
              <a:off x="511175" y="610908"/>
              <a:ext cx="4581" cy="21884"/>
            </a:xfrm>
            <a:custGeom>
              <a:avLst/>
              <a:gdLst/>
              <a:ahLst/>
              <a:cxnLst/>
              <a:rect l="l" t="t" r="r" b="b"/>
              <a:pathLst>
                <a:path w="485" h="2317" extrusionOk="0">
                  <a:moveTo>
                    <a:pt x="485" y="1"/>
                  </a:moveTo>
                  <a:cubicBezTo>
                    <a:pt x="346" y="796"/>
                    <a:pt x="174" y="1556"/>
                    <a:pt x="1" y="2317"/>
                  </a:cubicBezTo>
                  <a:cubicBezTo>
                    <a:pt x="243" y="2040"/>
                    <a:pt x="485" y="796"/>
                    <a:pt x="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40"/>
            <p:cNvSpPr/>
            <p:nvPr/>
          </p:nvSpPr>
          <p:spPr>
            <a:xfrm>
              <a:off x="517380" y="610908"/>
              <a:ext cx="4581" cy="18616"/>
            </a:xfrm>
            <a:custGeom>
              <a:avLst/>
              <a:gdLst/>
              <a:ahLst/>
              <a:cxnLst/>
              <a:rect l="l" t="t" r="r" b="b"/>
              <a:pathLst>
                <a:path w="485" h="1971" extrusionOk="0">
                  <a:moveTo>
                    <a:pt x="484" y="1"/>
                  </a:moveTo>
                  <a:cubicBezTo>
                    <a:pt x="208" y="623"/>
                    <a:pt x="139" y="1314"/>
                    <a:pt x="0" y="1971"/>
                  </a:cubicBezTo>
                  <a:cubicBezTo>
                    <a:pt x="208" y="1833"/>
                    <a:pt x="173" y="1556"/>
                    <a:pt x="242" y="1349"/>
                  </a:cubicBezTo>
                  <a:cubicBezTo>
                    <a:pt x="277" y="1107"/>
                    <a:pt x="312" y="865"/>
                    <a:pt x="346" y="623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40"/>
            <p:cNvSpPr/>
            <p:nvPr/>
          </p:nvSpPr>
          <p:spPr>
            <a:xfrm>
              <a:off x="458293" y="650417"/>
              <a:ext cx="4581" cy="20250"/>
            </a:xfrm>
            <a:custGeom>
              <a:avLst/>
              <a:gdLst/>
              <a:ahLst/>
              <a:cxnLst/>
              <a:rect l="l" t="t" r="r" b="b"/>
              <a:pathLst>
                <a:path w="485" h="2144" extrusionOk="0">
                  <a:moveTo>
                    <a:pt x="415" y="0"/>
                  </a:moveTo>
                  <a:cubicBezTo>
                    <a:pt x="242" y="691"/>
                    <a:pt x="104" y="1417"/>
                    <a:pt x="0" y="2109"/>
                  </a:cubicBezTo>
                  <a:lnTo>
                    <a:pt x="69" y="2143"/>
                  </a:lnTo>
                  <a:cubicBezTo>
                    <a:pt x="208" y="1417"/>
                    <a:pt x="346" y="726"/>
                    <a:pt x="484" y="35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40"/>
            <p:cNvSpPr/>
            <p:nvPr/>
          </p:nvSpPr>
          <p:spPr>
            <a:xfrm>
              <a:off x="470042" y="632462"/>
              <a:ext cx="1965" cy="10777"/>
            </a:xfrm>
            <a:custGeom>
              <a:avLst/>
              <a:gdLst/>
              <a:ahLst/>
              <a:cxnLst/>
              <a:rect l="l" t="t" r="r" b="b"/>
              <a:pathLst>
                <a:path w="208" h="1141" extrusionOk="0">
                  <a:moveTo>
                    <a:pt x="173" y="0"/>
                  </a:moveTo>
                  <a:lnTo>
                    <a:pt x="173" y="0"/>
                  </a:lnTo>
                  <a:cubicBezTo>
                    <a:pt x="208" y="380"/>
                    <a:pt x="1" y="726"/>
                    <a:pt x="104" y="1141"/>
                  </a:cubicBezTo>
                  <a:cubicBezTo>
                    <a:pt x="139" y="726"/>
                    <a:pt x="208" y="38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40"/>
            <p:cNvSpPr/>
            <p:nvPr/>
          </p:nvSpPr>
          <p:spPr>
            <a:xfrm>
              <a:off x="463516" y="642908"/>
              <a:ext cx="982" cy="1965"/>
            </a:xfrm>
            <a:custGeom>
              <a:avLst/>
              <a:gdLst/>
              <a:ahLst/>
              <a:cxnLst/>
              <a:rect l="l" t="t" r="r" b="b"/>
              <a:pathLst>
                <a:path w="104" h="208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35"/>
                    <a:pt x="0" y="138"/>
                    <a:pt x="0" y="208"/>
                  </a:cubicBezTo>
                  <a:cubicBezTo>
                    <a:pt x="69" y="138"/>
                    <a:pt x="104" y="69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40"/>
            <p:cNvSpPr/>
            <p:nvPr/>
          </p:nvSpPr>
          <p:spPr>
            <a:xfrm>
              <a:off x="463516" y="644863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40"/>
            <p:cNvSpPr/>
            <p:nvPr/>
          </p:nvSpPr>
          <p:spPr>
            <a:xfrm>
              <a:off x="463185" y="644863"/>
              <a:ext cx="548" cy="1728"/>
            </a:xfrm>
            <a:custGeom>
              <a:avLst/>
              <a:gdLst/>
              <a:ahLst/>
              <a:cxnLst/>
              <a:rect l="l" t="t" r="r" b="b"/>
              <a:pathLst>
                <a:path w="58" h="183" extrusionOk="0">
                  <a:moveTo>
                    <a:pt x="35" y="1"/>
                  </a:moveTo>
                  <a:cubicBezTo>
                    <a:pt x="35" y="35"/>
                    <a:pt x="1" y="70"/>
                    <a:pt x="1" y="104"/>
                  </a:cubicBezTo>
                  <a:cubicBezTo>
                    <a:pt x="1" y="139"/>
                    <a:pt x="1" y="173"/>
                    <a:pt x="1" y="173"/>
                  </a:cubicBezTo>
                  <a:cubicBezTo>
                    <a:pt x="14" y="180"/>
                    <a:pt x="23" y="183"/>
                    <a:pt x="30" y="183"/>
                  </a:cubicBezTo>
                  <a:cubicBezTo>
                    <a:pt x="58" y="183"/>
                    <a:pt x="35" y="132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40"/>
            <p:cNvSpPr/>
            <p:nvPr/>
          </p:nvSpPr>
          <p:spPr>
            <a:xfrm>
              <a:off x="507586" y="592632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40"/>
            <p:cNvSpPr/>
            <p:nvPr/>
          </p:nvSpPr>
          <p:spPr>
            <a:xfrm>
              <a:off x="598994" y="180245"/>
              <a:ext cx="40491" cy="89189"/>
            </a:xfrm>
            <a:custGeom>
              <a:avLst/>
              <a:gdLst/>
              <a:ahLst/>
              <a:cxnLst/>
              <a:rect l="l" t="t" r="r" b="b"/>
              <a:pathLst>
                <a:path w="4287" h="9443" extrusionOk="0">
                  <a:moveTo>
                    <a:pt x="4245" y="1"/>
                  </a:moveTo>
                  <a:cubicBezTo>
                    <a:pt x="4140" y="1"/>
                    <a:pt x="4103" y="114"/>
                    <a:pt x="4010" y="145"/>
                  </a:cubicBezTo>
                  <a:cubicBezTo>
                    <a:pt x="3354" y="387"/>
                    <a:pt x="2904" y="871"/>
                    <a:pt x="2559" y="1458"/>
                  </a:cubicBezTo>
                  <a:cubicBezTo>
                    <a:pt x="2040" y="2357"/>
                    <a:pt x="1452" y="3186"/>
                    <a:pt x="1072" y="4154"/>
                  </a:cubicBezTo>
                  <a:cubicBezTo>
                    <a:pt x="588" y="5399"/>
                    <a:pt x="174" y="6643"/>
                    <a:pt x="35" y="7956"/>
                  </a:cubicBezTo>
                  <a:cubicBezTo>
                    <a:pt x="1" y="8406"/>
                    <a:pt x="1" y="8855"/>
                    <a:pt x="70" y="9304"/>
                  </a:cubicBezTo>
                  <a:cubicBezTo>
                    <a:pt x="70" y="9374"/>
                    <a:pt x="104" y="9443"/>
                    <a:pt x="174" y="9443"/>
                  </a:cubicBezTo>
                  <a:cubicBezTo>
                    <a:pt x="277" y="9408"/>
                    <a:pt x="277" y="9339"/>
                    <a:pt x="277" y="9270"/>
                  </a:cubicBezTo>
                  <a:cubicBezTo>
                    <a:pt x="208" y="8959"/>
                    <a:pt x="208" y="8648"/>
                    <a:pt x="243" y="8371"/>
                  </a:cubicBezTo>
                  <a:cubicBezTo>
                    <a:pt x="312" y="8026"/>
                    <a:pt x="381" y="7680"/>
                    <a:pt x="416" y="7334"/>
                  </a:cubicBezTo>
                  <a:cubicBezTo>
                    <a:pt x="450" y="6816"/>
                    <a:pt x="554" y="6366"/>
                    <a:pt x="727" y="5882"/>
                  </a:cubicBezTo>
                  <a:cubicBezTo>
                    <a:pt x="865" y="5571"/>
                    <a:pt x="969" y="5226"/>
                    <a:pt x="1072" y="4915"/>
                  </a:cubicBezTo>
                  <a:cubicBezTo>
                    <a:pt x="1314" y="4292"/>
                    <a:pt x="1487" y="3670"/>
                    <a:pt x="1833" y="3117"/>
                  </a:cubicBezTo>
                  <a:cubicBezTo>
                    <a:pt x="2006" y="2875"/>
                    <a:pt x="2144" y="2599"/>
                    <a:pt x="2282" y="2322"/>
                  </a:cubicBezTo>
                  <a:cubicBezTo>
                    <a:pt x="2766" y="1596"/>
                    <a:pt x="3181" y="836"/>
                    <a:pt x="4010" y="456"/>
                  </a:cubicBezTo>
                  <a:cubicBezTo>
                    <a:pt x="4218" y="352"/>
                    <a:pt x="4287" y="214"/>
                    <a:pt x="4287" y="6"/>
                  </a:cubicBezTo>
                  <a:cubicBezTo>
                    <a:pt x="4272" y="3"/>
                    <a:pt x="4258" y="1"/>
                    <a:pt x="4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40"/>
            <p:cNvSpPr/>
            <p:nvPr/>
          </p:nvSpPr>
          <p:spPr>
            <a:xfrm>
              <a:off x="604869" y="274978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40"/>
            <p:cNvSpPr/>
            <p:nvPr/>
          </p:nvSpPr>
          <p:spPr>
            <a:xfrm>
              <a:off x="604869" y="244291"/>
              <a:ext cx="10134" cy="30696"/>
            </a:xfrm>
            <a:custGeom>
              <a:avLst/>
              <a:gdLst/>
              <a:ahLst/>
              <a:cxnLst/>
              <a:rect l="l" t="t" r="r" b="b"/>
              <a:pathLst>
                <a:path w="1073" h="3250" extrusionOk="0">
                  <a:moveTo>
                    <a:pt x="1038" y="0"/>
                  </a:moveTo>
                  <a:cubicBezTo>
                    <a:pt x="865" y="69"/>
                    <a:pt x="830" y="242"/>
                    <a:pt x="796" y="380"/>
                  </a:cubicBezTo>
                  <a:cubicBezTo>
                    <a:pt x="623" y="968"/>
                    <a:pt x="450" y="1590"/>
                    <a:pt x="277" y="2178"/>
                  </a:cubicBezTo>
                  <a:cubicBezTo>
                    <a:pt x="174" y="2523"/>
                    <a:pt x="1" y="2869"/>
                    <a:pt x="35" y="3249"/>
                  </a:cubicBezTo>
                  <a:cubicBezTo>
                    <a:pt x="139" y="3215"/>
                    <a:pt x="208" y="3111"/>
                    <a:pt x="243" y="2973"/>
                  </a:cubicBezTo>
                  <a:cubicBezTo>
                    <a:pt x="554" y="2039"/>
                    <a:pt x="727" y="1037"/>
                    <a:pt x="1072" y="104"/>
                  </a:cubicBezTo>
                  <a:cubicBezTo>
                    <a:pt x="1072" y="69"/>
                    <a:pt x="1072" y="35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40"/>
            <p:cNvSpPr/>
            <p:nvPr/>
          </p:nvSpPr>
          <p:spPr>
            <a:xfrm>
              <a:off x="644047" y="301745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cubicBezTo>
                    <a:pt x="35" y="1"/>
                    <a:pt x="35" y="1"/>
                    <a:pt x="35" y="1"/>
                  </a:cubicBezTo>
                  <a:lnTo>
                    <a:pt x="3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40"/>
            <p:cNvSpPr/>
            <p:nvPr/>
          </p:nvSpPr>
          <p:spPr>
            <a:xfrm>
              <a:off x="618914" y="277717"/>
              <a:ext cx="47669" cy="24094"/>
            </a:xfrm>
            <a:custGeom>
              <a:avLst/>
              <a:gdLst/>
              <a:ahLst/>
              <a:cxnLst/>
              <a:rect l="l" t="t" r="r" b="b"/>
              <a:pathLst>
                <a:path w="5047" h="2551" extrusionOk="0">
                  <a:moveTo>
                    <a:pt x="4331" y="0"/>
                  </a:moveTo>
                  <a:cubicBezTo>
                    <a:pt x="3870" y="0"/>
                    <a:pt x="3421" y="114"/>
                    <a:pt x="2973" y="263"/>
                  </a:cubicBezTo>
                  <a:cubicBezTo>
                    <a:pt x="2765" y="298"/>
                    <a:pt x="2627" y="402"/>
                    <a:pt x="2420" y="436"/>
                  </a:cubicBezTo>
                  <a:cubicBezTo>
                    <a:pt x="1901" y="505"/>
                    <a:pt x="1417" y="747"/>
                    <a:pt x="968" y="955"/>
                  </a:cubicBezTo>
                  <a:cubicBezTo>
                    <a:pt x="553" y="1162"/>
                    <a:pt x="104" y="1369"/>
                    <a:pt x="104" y="1957"/>
                  </a:cubicBezTo>
                  <a:cubicBezTo>
                    <a:pt x="104" y="1992"/>
                    <a:pt x="0" y="2026"/>
                    <a:pt x="69" y="2130"/>
                  </a:cubicBezTo>
                  <a:cubicBezTo>
                    <a:pt x="131" y="2126"/>
                    <a:pt x="194" y="2124"/>
                    <a:pt x="257" y="2124"/>
                  </a:cubicBezTo>
                  <a:cubicBezTo>
                    <a:pt x="788" y="2124"/>
                    <a:pt x="1341" y="2248"/>
                    <a:pt x="1867" y="2372"/>
                  </a:cubicBezTo>
                  <a:cubicBezTo>
                    <a:pt x="2113" y="2433"/>
                    <a:pt x="2332" y="2550"/>
                    <a:pt x="2573" y="2550"/>
                  </a:cubicBezTo>
                  <a:cubicBezTo>
                    <a:pt x="2602" y="2550"/>
                    <a:pt x="2632" y="2548"/>
                    <a:pt x="2662" y="2545"/>
                  </a:cubicBezTo>
                  <a:cubicBezTo>
                    <a:pt x="2282" y="2268"/>
                    <a:pt x="1832" y="2199"/>
                    <a:pt x="1383" y="2061"/>
                  </a:cubicBezTo>
                  <a:cubicBezTo>
                    <a:pt x="1037" y="1992"/>
                    <a:pt x="692" y="1957"/>
                    <a:pt x="380" y="1888"/>
                  </a:cubicBezTo>
                  <a:cubicBezTo>
                    <a:pt x="346" y="1750"/>
                    <a:pt x="415" y="1680"/>
                    <a:pt x="450" y="1611"/>
                  </a:cubicBezTo>
                  <a:cubicBezTo>
                    <a:pt x="692" y="1404"/>
                    <a:pt x="899" y="1231"/>
                    <a:pt x="1210" y="1093"/>
                  </a:cubicBezTo>
                  <a:cubicBezTo>
                    <a:pt x="1763" y="885"/>
                    <a:pt x="2316" y="747"/>
                    <a:pt x="2869" y="540"/>
                  </a:cubicBezTo>
                  <a:cubicBezTo>
                    <a:pt x="3526" y="263"/>
                    <a:pt x="4183" y="194"/>
                    <a:pt x="4839" y="194"/>
                  </a:cubicBezTo>
                  <a:cubicBezTo>
                    <a:pt x="4874" y="194"/>
                    <a:pt x="4917" y="203"/>
                    <a:pt x="4956" y="203"/>
                  </a:cubicBezTo>
                  <a:cubicBezTo>
                    <a:pt x="4995" y="203"/>
                    <a:pt x="5029" y="194"/>
                    <a:pt x="5047" y="160"/>
                  </a:cubicBezTo>
                  <a:cubicBezTo>
                    <a:pt x="5012" y="56"/>
                    <a:pt x="4943" y="56"/>
                    <a:pt x="4874" y="56"/>
                  </a:cubicBezTo>
                  <a:cubicBezTo>
                    <a:pt x="4691" y="17"/>
                    <a:pt x="4510" y="0"/>
                    <a:pt x="4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40"/>
            <p:cNvSpPr/>
            <p:nvPr/>
          </p:nvSpPr>
          <p:spPr>
            <a:xfrm>
              <a:off x="676046" y="280522"/>
              <a:ext cx="33634" cy="16227"/>
            </a:xfrm>
            <a:custGeom>
              <a:avLst/>
              <a:gdLst/>
              <a:ahLst/>
              <a:cxnLst/>
              <a:rect l="l" t="t" r="r" b="b"/>
              <a:pathLst>
                <a:path w="3561" h="1718" extrusionOk="0">
                  <a:moveTo>
                    <a:pt x="208" y="1"/>
                  </a:moveTo>
                  <a:cubicBezTo>
                    <a:pt x="138" y="1"/>
                    <a:pt x="35" y="1"/>
                    <a:pt x="0" y="70"/>
                  </a:cubicBezTo>
                  <a:cubicBezTo>
                    <a:pt x="0" y="208"/>
                    <a:pt x="104" y="208"/>
                    <a:pt x="208" y="243"/>
                  </a:cubicBezTo>
                  <a:lnTo>
                    <a:pt x="277" y="243"/>
                  </a:lnTo>
                  <a:cubicBezTo>
                    <a:pt x="726" y="243"/>
                    <a:pt x="1106" y="416"/>
                    <a:pt x="1521" y="623"/>
                  </a:cubicBezTo>
                  <a:cubicBezTo>
                    <a:pt x="2074" y="900"/>
                    <a:pt x="2627" y="1280"/>
                    <a:pt x="3215" y="1591"/>
                  </a:cubicBezTo>
                  <a:cubicBezTo>
                    <a:pt x="3294" y="1644"/>
                    <a:pt x="3354" y="1717"/>
                    <a:pt x="3455" y="1717"/>
                  </a:cubicBezTo>
                  <a:cubicBezTo>
                    <a:pt x="3486" y="1717"/>
                    <a:pt x="3520" y="1711"/>
                    <a:pt x="3560" y="1695"/>
                  </a:cubicBezTo>
                  <a:cubicBezTo>
                    <a:pt x="3526" y="1556"/>
                    <a:pt x="3422" y="1522"/>
                    <a:pt x="3318" y="1453"/>
                  </a:cubicBezTo>
                  <a:cubicBezTo>
                    <a:pt x="2765" y="1003"/>
                    <a:pt x="2109" y="658"/>
                    <a:pt x="1486" y="312"/>
                  </a:cubicBezTo>
                  <a:cubicBezTo>
                    <a:pt x="1072" y="105"/>
                    <a:pt x="657" y="70"/>
                    <a:pt x="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40"/>
            <p:cNvSpPr/>
            <p:nvPr/>
          </p:nvSpPr>
          <p:spPr>
            <a:xfrm>
              <a:off x="611405" y="296437"/>
              <a:ext cx="5554" cy="8142"/>
            </a:xfrm>
            <a:custGeom>
              <a:avLst/>
              <a:gdLst/>
              <a:ahLst/>
              <a:cxnLst/>
              <a:rect l="l" t="t" r="r" b="b"/>
              <a:pathLst>
                <a:path w="588" h="862" extrusionOk="0">
                  <a:moveTo>
                    <a:pt x="471" y="0"/>
                  </a:moveTo>
                  <a:cubicBezTo>
                    <a:pt x="414" y="0"/>
                    <a:pt x="409" y="57"/>
                    <a:pt x="380" y="113"/>
                  </a:cubicBezTo>
                  <a:cubicBezTo>
                    <a:pt x="346" y="321"/>
                    <a:pt x="277" y="528"/>
                    <a:pt x="69" y="666"/>
                  </a:cubicBezTo>
                  <a:cubicBezTo>
                    <a:pt x="35" y="701"/>
                    <a:pt x="0" y="770"/>
                    <a:pt x="0" y="805"/>
                  </a:cubicBezTo>
                  <a:cubicBezTo>
                    <a:pt x="41" y="845"/>
                    <a:pt x="81" y="862"/>
                    <a:pt x="115" y="862"/>
                  </a:cubicBezTo>
                  <a:cubicBezTo>
                    <a:pt x="138" y="862"/>
                    <a:pt x="159" y="853"/>
                    <a:pt x="173" y="839"/>
                  </a:cubicBezTo>
                  <a:cubicBezTo>
                    <a:pt x="450" y="666"/>
                    <a:pt x="519" y="390"/>
                    <a:pt x="588" y="182"/>
                  </a:cubicBezTo>
                  <a:cubicBezTo>
                    <a:pt x="588" y="79"/>
                    <a:pt x="553" y="10"/>
                    <a:pt x="519" y="10"/>
                  </a:cubicBezTo>
                  <a:cubicBezTo>
                    <a:pt x="500" y="3"/>
                    <a:pt x="484" y="0"/>
                    <a:pt x="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40"/>
            <p:cNvSpPr/>
            <p:nvPr/>
          </p:nvSpPr>
          <p:spPr>
            <a:xfrm>
              <a:off x="653841" y="314156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40"/>
            <p:cNvSpPr/>
            <p:nvPr/>
          </p:nvSpPr>
          <p:spPr>
            <a:xfrm>
              <a:off x="644377" y="301745"/>
              <a:ext cx="661" cy="340"/>
            </a:xfrm>
            <a:custGeom>
              <a:avLst/>
              <a:gdLst/>
              <a:ahLst/>
              <a:cxnLst/>
              <a:rect l="l" t="t" r="r" b="b"/>
              <a:pathLst>
                <a:path w="70" h="36" extrusionOk="0">
                  <a:moveTo>
                    <a:pt x="69" y="35"/>
                  </a:moveTo>
                  <a:lnTo>
                    <a:pt x="0" y="1"/>
                  </a:lnTo>
                  <a:lnTo>
                    <a:pt x="69" y="35"/>
                  </a:lnTo>
                  <a:cubicBezTo>
                    <a:pt x="69" y="35"/>
                    <a:pt x="69" y="35"/>
                    <a:pt x="69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40"/>
            <p:cNvSpPr/>
            <p:nvPr/>
          </p:nvSpPr>
          <p:spPr>
            <a:xfrm>
              <a:off x="651556" y="323620"/>
              <a:ext cx="661" cy="689"/>
            </a:xfrm>
            <a:custGeom>
              <a:avLst/>
              <a:gdLst/>
              <a:ahLst/>
              <a:cxnLst/>
              <a:rect l="l" t="t" r="r" b="b"/>
              <a:pathLst>
                <a:path w="70" h="73" extrusionOk="0">
                  <a:moveTo>
                    <a:pt x="1" y="0"/>
                  </a:moveTo>
                  <a:cubicBezTo>
                    <a:pt x="1" y="43"/>
                    <a:pt x="14" y="73"/>
                    <a:pt x="32" y="73"/>
                  </a:cubicBezTo>
                  <a:cubicBezTo>
                    <a:pt x="43" y="73"/>
                    <a:pt x="57" y="61"/>
                    <a:pt x="70" y="3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40"/>
            <p:cNvSpPr/>
            <p:nvPr/>
          </p:nvSpPr>
          <p:spPr>
            <a:xfrm>
              <a:off x="651235" y="32362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40"/>
            <p:cNvSpPr/>
            <p:nvPr/>
          </p:nvSpPr>
          <p:spPr>
            <a:xfrm>
              <a:off x="438373" y="636051"/>
              <a:ext cx="3277" cy="23839"/>
            </a:xfrm>
            <a:custGeom>
              <a:avLst/>
              <a:gdLst/>
              <a:ahLst/>
              <a:cxnLst/>
              <a:rect l="l" t="t" r="r" b="b"/>
              <a:pathLst>
                <a:path w="347" h="2524" extrusionOk="0">
                  <a:moveTo>
                    <a:pt x="243" y="0"/>
                  </a:moveTo>
                  <a:cubicBezTo>
                    <a:pt x="174" y="830"/>
                    <a:pt x="1" y="1659"/>
                    <a:pt x="243" y="2524"/>
                  </a:cubicBezTo>
                  <a:cubicBezTo>
                    <a:pt x="346" y="2454"/>
                    <a:pt x="312" y="2351"/>
                    <a:pt x="312" y="2282"/>
                  </a:cubicBezTo>
                  <a:cubicBezTo>
                    <a:pt x="208" y="1729"/>
                    <a:pt x="139" y="1175"/>
                    <a:pt x="243" y="622"/>
                  </a:cubicBezTo>
                  <a:cubicBezTo>
                    <a:pt x="243" y="519"/>
                    <a:pt x="243" y="415"/>
                    <a:pt x="243" y="277"/>
                  </a:cubicBezTo>
                  <a:cubicBezTo>
                    <a:pt x="243" y="208"/>
                    <a:pt x="243" y="104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40"/>
            <p:cNvSpPr/>
            <p:nvPr/>
          </p:nvSpPr>
          <p:spPr>
            <a:xfrm>
              <a:off x="454694" y="588061"/>
              <a:ext cx="6867" cy="7518"/>
            </a:xfrm>
            <a:custGeom>
              <a:avLst/>
              <a:gdLst/>
              <a:ahLst/>
              <a:cxnLst/>
              <a:rect l="l" t="t" r="r" b="b"/>
              <a:pathLst>
                <a:path w="727" h="796" extrusionOk="0">
                  <a:moveTo>
                    <a:pt x="727" y="0"/>
                  </a:moveTo>
                  <a:cubicBezTo>
                    <a:pt x="721" y="27"/>
                    <a:pt x="714" y="53"/>
                    <a:pt x="705" y="79"/>
                  </a:cubicBezTo>
                  <a:lnTo>
                    <a:pt x="705" y="79"/>
                  </a:lnTo>
                  <a:cubicBezTo>
                    <a:pt x="712" y="64"/>
                    <a:pt x="720" y="49"/>
                    <a:pt x="727" y="35"/>
                  </a:cubicBezTo>
                  <a:lnTo>
                    <a:pt x="727" y="0"/>
                  </a:lnTo>
                  <a:close/>
                  <a:moveTo>
                    <a:pt x="705" y="79"/>
                  </a:moveTo>
                  <a:lnTo>
                    <a:pt x="705" y="79"/>
                  </a:lnTo>
                  <a:cubicBezTo>
                    <a:pt x="570" y="340"/>
                    <a:pt x="398" y="593"/>
                    <a:pt x="70" y="692"/>
                  </a:cubicBezTo>
                  <a:cubicBezTo>
                    <a:pt x="70" y="692"/>
                    <a:pt x="36" y="761"/>
                    <a:pt x="1" y="795"/>
                  </a:cubicBezTo>
                  <a:cubicBezTo>
                    <a:pt x="208" y="761"/>
                    <a:pt x="381" y="622"/>
                    <a:pt x="589" y="622"/>
                  </a:cubicBezTo>
                  <a:cubicBezTo>
                    <a:pt x="658" y="622"/>
                    <a:pt x="727" y="519"/>
                    <a:pt x="692" y="484"/>
                  </a:cubicBezTo>
                  <a:cubicBezTo>
                    <a:pt x="575" y="338"/>
                    <a:pt x="656" y="217"/>
                    <a:pt x="705" y="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40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40"/>
            <p:cNvSpPr/>
            <p:nvPr/>
          </p:nvSpPr>
          <p:spPr>
            <a:xfrm>
              <a:off x="432498" y="611891"/>
              <a:ext cx="1643" cy="2616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73" y="0"/>
                  </a:moveTo>
                  <a:lnTo>
                    <a:pt x="173" y="0"/>
                  </a:lnTo>
                  <a:cubicBezTo>
                    <a:pt x="35" y="35"/>
                    <a:pt x="1" y="139"/>
                    <a:pt x="1" y="277"/>
                  </a:cubicBezTo>
                  <a:cubicBezTo>
                    <a:pt x="104" y="173"/>
                    <a:pt x="139" y="7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40"/>
            <p:cNvSpPr/>
            <p:nvPr/>
          </p:nvSpPr>
          <p:spPr>
            <a:xfrm>
              <a:off x="434132" y="611891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40"/>
            <p:cNvSpPr/>
            <p:nvPr/>
          </p:nvSpPr>
          <p:spPr>
            <a:xfrm>
              <a:off x="450784" y="5978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35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40"/>
            <p:cNvSpPr/>
            <p:nvPr/>
          </p:nvSpPr>
          <p:spPr>
            <a:xfrm>
              <a:off x="454694" y="595570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40"/>
            <p:cNvSpPr/>
            <p:nvPr/>
          </p:nvSpPr>
          <p:spPr>
            <a:xfrm>
              <a:off x="451105" y="595891"/>
              <a:ext cx="3599" cy="1974"/>
            </a:xfrm>
            <a:custGeom>
              <a:avLst/>
              <a:gdLst/>
              <a:ahLst/>
              <a:cxnLst/>
              <a:rect l="l" t="t" r="r" b="b"/>
              <a:pathLst>
                <a:path w="381" h="209" extrusionOk="0">
                  <a:moveTo>
                    <a:pt x="381" y="1"/>
                  </a:moveTo>
                  <a:cubicBezTo>
                    <a:pt x="208" y="1"/>
                    <a:pt x="104" y="104"/>
                    <a:pt x="1" y="208"/>
                  </a:cubicBezTo>
                  <a:cubicBezTo>
                    <a:pt x="139" y="174"/>
                    <a:pt x="277" y="104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40"/>
            <p:cNvSpPr/>
            <p:nvPr/>
          </p:nvSpPr>
          <p:spPr>
            <a:xfrm>
              <a:off x="430213" y="589034"/>
              <a:ext cx="1313" cy="1322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04" y="1"/>
                  </a:moveTo>
                  <a:cubicBezTo>
                    <a:pt x="1" y="1"/>
                    <a:pt x="1" y="70"/>
                    <a:pt x="1" y="139"/>
                  </a:cubicBezTo>
                  <a:cubicBezTo>
                    <a:pt x="70" y="139"/>
                    <a:pt x="139" y="70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40"/>
            <p:cNvSpPr/>
            <p:nvPr/>
          </p:nvSpPr>
          <p:spPr>
            <a:xfrm>
              <a:off x="483105" y="53810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40"/>
            <p:cNvSpPr/>
            <p:nvPr/>
          </p:nvSpPr>
          <p:spPr>
            <a:xfrm>
              <a:off x="469060" y="559329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" y="0"/>
                  </a:moveTo>
                  <a:cubicBezTo>
                    <a:pt x="1" y="35"/>
                    <a:pt x="1" y="35"/>
                    <a:pt x="35" y="35"/>
                  </a:cubicBezTo>
                  <a:lnTo>
                    <a:pt x="35" y="70"/>
                  </a:lnTo>
                  <a:cubicBezTo>
                    <a:pt x="105" y="70"/>
                    <a:pt x="70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40"/>
            <p:cNvSpPr/>
            <p:nvPr/>
          </p:nvSpPr>
          <p:spPr>
            <a:xfrm>
              <a:off x="466774" y="56031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35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40"/>
            <p:cNvSpPr/>
            <p:nvPr/>
          </p:nvSpPr>
          <p:spPr>
            <a:xfrm>
              <a:off x="469391" y="559981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cubicBezTo>
                    <a:pt x="0" y="1"/>
                    <a:pt x="0" y="1"/>
                    <a:pt x="35" y="35"/>
                  </a:cubicBezTo>
                  <a:cubicBezTo>
                    <a:pt x="35" y="1"/>
                    <a:pt x="3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40"/>
            <p:cNvSpPr/>
            <p:nvPr/>
          </p:nvSpPr>
          <p:spPr>
            <a:xfrm>
              <a:off x="466123" y="560633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70" y="1"/>
                  </a:moveTo>
                  <a:lnTo>
                    <a:pt x="70" y="1"/>
                  </a:lnTo>
                  <a:cubicBezTo>
                    <a:pt x="35" y="35"/>
                    <a:pt x="1" y="104"/>
                    <a:pt x="1" y="139"/>
                  </a:cubicBezTo>
                  <a:lnTo>
                    <a:pt x="1" y="174"/>
                  </a:lnTo>
                  <a:cubicBezTo>
                    <a:pt x="35" y="104"/>
                    <a:pt x="35" y="70"/>
                    <a:pt x="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40"/>
            <p:cNvSpPr/>
            <p:nvPr/>
          </p:nvSpPr>
          <p:spPr>
            <a:xfrm>
              <a:off x="464489" y="561945"/>
              <a:ext cx="1643" cy="3268"/>
            </a:xfrm>
            <a:custGeom>
              <a:avLst/>
              <a:gdLst/>
              <a:ahLst/>
              <a:cxnLst/>
              <a:rect l="l" t="t" r="r" b="b"/>
              <a:pathLst>
                <a:path w="174" h="346" extrusionOk="0">
                  <a:moveTo>
                    <a:pt x="174" y="0"/>
                  </a:moveTo>
                  <a:lnTo>
                    <a:pt x="70" y="138"/>
                  </a:lnTo>
                  <a:lnTo>
                    <a:pt x="1" y="346"/>
                  </a:lnTo>
                  <a:cubicBezTo>
                    <a:pt x="35" y="277"/>
                    <a:pt x="35" y="207"/>
                    <a:pt x="70" y="173"/>
                  </a:cubicBezTo>
                  <a:cubicBezTo>
                    <a:pt x="105" y="104"/>
                    <a:pt x="139" y="69"/>
                    <a:pt x="174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40"/>
            <p:cNvSpPr/>
            <p:nvPr/>
          </p:nvSpPr>
          <p:spPr>
            <a:xfrm>
              <a:off x="463837" y="564883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1" y="104"/>
                  </a:lnTo>
                  <a:cubicBezTo>
                    <a:pt x="35" y="104"/>
                    <a:pt x="35" y="69"/>
                    <a:pt x="70" y="35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40"/>
            <p:cNvSpPr/>
            <p:nvPr/>
          </p:nvSpPr>
          <p:spPr>
            <a:xfrm>
              <a:off x="461882" y="566507"/>
              <a:ext cx="1643" cy="1974"/>
            </a:xfrm>
            <a:custGeom>
              <a:avLst/>
              <a:gdLst/>
              <a:ahLst/>
              <a:cxnLst/>
              <a:rect l="l" t="t" r="r" b="b"/>
              <a:pathLst>
                <a:path w="174" h="209" extrusionOk="0">
                  <a:moveTo>
                    <a:pt x="173" y="1"/>
                  </a:moveTo>
                  <a:cubicBezTo>
                    <a:pt x="70" y="1"/>
                    <a:pt x="0" y="1"/>
                    <a:pt x="104" y="139"/>
                  </a:cubicBezTo>
                  <a:cubicBezTo>
                    <a:pt x="139" y="105"/>
                    <a:pt x="173" y="70"/>
                    <a:pt x="173" y="1"/>
                  </a:cubicBezTo>
                  <a:close/>
                  <a:moveTo>
                    <a:pt x="104" y="139"/>
                  </a:moveTo>
                  <a:cubicBezTo>
                    <a:pt x="70" y="174"/>
                    <a:pt x="70" y="208"/>
                    <a:pt x="70" y="208"/>
                  </a:cubicBezTo>
                  <a:lnTo>
                    <a:pt x="104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40"/>
            <p:cNvSpPr/>
            <p:nvPr/>
          </p:nvSpPr>
          <p:spPr>
            <a:xfrm>
              <a:off x="461882" y="568472"/>
              <a:ext cx="661" cy="1313"/>
            </a:xfrm>
            <a:custGeom>
              <a:avLst/>
              <a:gdLst/>
              <a:ahLst/>
              <a:cxnLst/>
              <a:rect l="l" t="t" r="r" b="b"/>
              <a:pathLst>
                <a:path w="70" h="139" extrusionOk="0">
                  <a:moveTo>
                    <a:pt x="70" y="0"/>
                  </a:moveTo>
                  <a:lnTo>
                    <a:pt x="0" y="139"/>
                  </a:ln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40"/>
            <p:cNvSpPr/>
            <p:nvPr/>
          </p:nvSpPr>
          <p:spPr>
            <a:xfrm>
              <a:off x="434132" y="610257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104"/>
                    <a:pt x="0" y="173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40"/>
            <p:cNvSpPr/>
            <p:nvPr/>
          </p:nvSpPr>
          <p:spPr>
            <a:xfrm>
              <a:off x="443275" y="602096"/>
              <a:ext cx="982" cy="340"/>
            </a:xfrm>
            <a:custGeom>
              <a:avLst/>
              <a:gdLst/>
              <a:ahLst/>
              <a:cxnLst/>
              <a:rect l="l" t="t" r="r" b="b"/>
              <a:pathLst>
                <a:path w="104" h="36" extrusionOk="0">
                  <a:moveTo>
                    <a:pt x="104" y="1"/>
                  </a:moveTo>
                  <a:cubicBezTo>
                    <a:pt x="69" y="1"/>
                    <a:pt x="35" y="1"/>
                    <a:pt x="0" y="35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40"/>
            <p:cNvSpPr/>
            <p:nvPr/>
          </p:nvSpPr>
          <p:spPr>
            <a:xfrm>
              <a:off x="444248" y="601766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6"/>
                  </a:lnTo>
                  <a:lnTo>
                    <a:pt x="35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40"/>
            <p:cNvSpPr/>
            <p:nvPr/>
          </p:nvSpPr>
          <p:spPr>
            <a:xfrm>
              <a:off x="455025" y="58349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40"/>
            <p:cNvSpPr/>
            <p:nvPr/>
          </p:nvSpPr>
          <p:spPr>
            <a:xfrm>
              <a:off x="429892" y="618748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lnTo>
                    <a:pt x="35" y="0"/>
                  </a:lnTo>
                  <a:lnTo>
                    <a:pt x="35" y="0"/>
                  </a:lnTo>
                  <a:cubicBezTo>
                    <a:pt x="35" y="0"/>
                    <a:pt x="3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40"/>
            <p:cNvSpPr/>
            <p:nvPr/>
          </p:nvSpPr>
          <p:spPr>
            <a:xfrm>
              <a:off x="450453" y="59785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35" y="0"/>
                  </a:lnTo>
                  <a:lnTo>
                    <a:pt x="1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40"/>
            <p:cNvSpPr/>
            <p:nvPr/>
          </p:nvSpPr>
          <p:spPr>
            <a:xfrm>
              <a:off x="461551" y="588061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40"/>
            <p:cNvSpPr/>
            <p:nvPr/>
          </p:nvSpPr>
          <p:spPr>
            <a:xfrm>
              <a:off x="461882" y="56977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3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40"/>
            <p:cNvSpPr/>
            <p:nvPr/>
          </p:nvSpPr>
          <p:spPr>
            <a:xfrm>
              <a:off x="430213" y="618417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1" y="35"/>
                  </a:lnTo>
                  <a:lnTo>
                    <a:pt x="35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40"/>
            <p:cNvSpPr/>
            <p:nvPr/>
          </p:nvSpPr>
          <p:spPr>
            <a:xfrm>
              <a:off x="436418" y="608302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0" y="0"/>
                    <a:pt x="0" y="35"/>
                    <a:pt x="0" y="35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40"/>
            <p:cNvSpPr/>
            <p:nvPr/>
          </p:nvSpPr>
          <p:spPr>
            <a:xfrm>
              <a:off x="436739" y="60797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35"/>
                  </a:moveTo>
                  <a:cubicBezTo>
                    <a:pt x="1" y="35"/>
                    <a:pt x="35" y="1"/>
                    <a:pt x="35" y="1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40"/>
            <p:cNvSpPr/>
            <p:nvPr/>
          </p:nvSpPr>
          <p:spPr>
            <a:xfrm>
              <a:off x="436739" y="607971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1"/>
                  </a:lnTo>
                  <a:cubicBezTo>
                    <a:pt x="1" y="1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40"/>
            <p:cNvSpPr/>
            <p:nvPr/>
          </p:nvSpPr>
          <p:spPr>
            <a:xfrm>
              <a:off x="435766" y="608623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69" y="1"/>
                  </a:moveTo>
                  <a:cubicBezTo>
                    <a:pt x="35" y="1"/>
                    <a:pt x="35" y="35"/>
                    <a:pt x="0" y="70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40"/>
            <p:cNvSpPr/>
            <p:nvPr/>
          </p:nvSpPr>
          <p:spPr>
            <a:xfrm>
              <a:off x="434454" y="609284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9" y="0"/>
                  </a:moveTo>
                  <a:cubicBezTo>
                    <a:pt x="104" y="35"/>
                    <a:pt x="70" y="69"/>
                    <a:pt x="1" y="104"/>
                  </a:cubicBezTo>
                  <a:lnTo>
                    <a:pt x="35" y="104"/>
                  </a:lnTo>
                  <a:cubicBezTo>
                    <a:pt x="70" y="69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40"/>
            <p:cNvSpPr/>
            <p:nvPr/>
          </p:nvSpPr>
          <p:spPr>
            <a:xfrm>
              <a:off x="449150" y="598176"/>
              <a:ext cx="1313" cy="340"/>
            </a:xfrm>
            <a:custGeom>
              <a:avLst/>
              <a:gdLst/>
              <a:ahLst/>
              <a:cxnLst/>
              <a:rect l="l" t="t" r="r" b="b"/>
              <a:pathLst>
                <a:path w="139" h="36" extrusionOk="0">
                  <a:moveTo>
                    <a:pt x="139" y="1"/>
                  </a:moveTo>
                  <a:lnTo>
                    <a:pt x="0" y="35"/>
                  </a:lnTo>
                  <a:cubicBezTo>
                    <a:pt x="69" y="35"/>
                    <a:pt x="104" y="3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40"/>
            <p:cNvSpPr/>
            <p:nvPr/>
          </p:nvSpPr>
          <p:spPr>
            <a:xfrm>
              <a:off x="440989" y="603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40"/>
            <p:cNvSpPr/>
            <p:nvPr/>
          </p:nvSpPr>
          <p:spPr>
            <a:xfrm>
              <a:off x="440338" y="603730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69" y="0"/>
                  </a:moveTo>
                  <a:lnTo>
                    <a:pt x="69" y="0"/>
                  </a:lnTo>
                  <a:cubicBezTo>
                    <a:pt x="35" y="35"/>
                    <a:pt x="35" y="69"/>
                    <a:pt x="0" y="104"/>
                  </a:cubicBezTo>
                  <a:lnTo>
                    <a:pt x="0" y="104"/>
                  </a:lnTo>
                  <a:cubicBezTo>
                    <a:pt x="35" y="69"/>
                    <a:pt x="35" y="35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40"/>
            <p:cNvSpPr/>
            <p:nvPr/>
          </p:nvSpPr>
          <p:spPr>
            <a:xfrm>
              <a:off x="439356" y="604712"/>
              <a:ext cx="992" cy="661"/>
            </a:xfrm>
            <a:custGeom>
              <a:avLst/>
              <a:gdLst/>
              <a:ahLst/>
              <a:cxnLst/>
              <a:rect l="l" t="t" r="r" b="b"/>
              <a:pathLst>
                <a:path w="105" h="70" extrusionOk="0">
                  <a:moveTo>
                    <a:pt x="104" y="0"/>
                  </a:moveTo>
                  <a:lnTo>
                    <a:pt x="52" y="35"/>
                  </a:lnTo>
                  <a:lnTo>
                    <a:pt x="52" y="35"/>
                  </a:lnTo>
                  <a:cubicBezTo>
                    <a:pt x="70" y="26"/>
                    <a:pt x="87" y="17"/>
                    <a:pt x="104" y="0"/>
                  </a:cubicBezTo>
                  <a:close/>
                  <a:moveTo>
                    <a:pt x="52" y="35"/>
                  </a:moveTo>
                  <a:lnTo>
                    <a:pt x="52" y="35"/>
                  </a:lnTo>
                  <a:cubicBezTo>
                    <a:pt x="35" y="43"/>
                    <a:pt x="18" y="52"/>
                    <a:pt x="0" y="69"/>
                  </a:cubicBezTo>
                  <a:lnTo>
                    <a:pt x="52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40"/>
            <p:cNvSpPr/>
            <p:nvPr/>
          </p:nvSpPr>
          <p:spPr>
            <a:xfrm>
              <a:off x="438704" y="606016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lnTo>
                    <a:pt x="0" y="35"/>
                  </a:ln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40"/>
            <p:cNvSpPr/>
            <p:nvPr/>
          </p:nvSpPr>
          <p:spPr>
            <a:xfrm>
              <a:off x="439025" y="605685"/>
              <a:ext cx="340" cy="661"/>
            </a:xfrm>
            <a:custGeom>
              <a:avLst/>
              <a:gdLst/>
              <a:ahLst/>
              <a:cxnLst/>
              <a:rect l="l" t="t" r="r" b="b"/>
              <a:pathLst>
                <a:path w="36" h="70" extrusionOk="0">
                  <a:moveTo>
                    <a:pt x="35" y="1"/>
                  </a:moveTo>
                  <a:cubicBezTo>
                    <a:pt x="1" y="1"/>
                    <a:pt x="1" y="35"/>
                    <a:pt x="1" y="70"/>
                  </a:cubicBezTo>
                  <a:cubicBezTo>
                    <a:pt x="1" y="70"/>
                    <a:pt x="1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40"/>
            <p:cNvSpPr/>
            <p:nvPr/>
          </p:nvSpPr>
          <p:spPr>
            <a:xfrm>
              <a:off x="439356" y="605364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0"/>
                  </a:moveTo>
                  <a:lnTo>
                    <a:pt x="0" y="35"/>
                  </a:lnTo>
                  <a:cubicBezTo>
                    <a:pt x="0" y="35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40"/>
            <p:cNvSpPr/>
            <p:nvPr/>
          </p:nvSpPr>
          <p:spPr>
            <a:xfrm>
              <a:off x="438052" y="606337"/>
              <a:ext cx="982" cy="661"/>
            </a:xfrm>
            <a:custGeom>
              <a:avLst/>
              <a:gdLst/>
              <a:ahLst/>
              <a:cxnLst/>
              <a:rect l="l" t="t" r="r" b="b"/>
              <a:pathLst>
                <a:path w="104" h="70" extrusionOk="0">
                  <a:moveTo>
                    <a:pt x="104" y="1"/>
                  </a:moveTo>
                  <a:cubicBezTo>
                    <a:pt x="69" y="35"/>
                    <a:pt x="35" y="35"/>
                    <a:pt x="0" y="70"/>
                  </a:cubicBezTo>
                  <a:cubicBezTo>
                    <a:pt x="35" y="70"/>
                    <a:pt x="69" y="35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40"/>
            <p:cNvSpPr/>
            <p:nvPr/>
          </p:nvSpPr>
          <p:spPr>
            <a:xfrm>
              <a:off x="437070" y="606989"/>
              <a:ext cx="992" cy="992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0" y="105"/>
                  </a:moveTo>
                  <a:cubicBezTo>
                    <a:pt x="35" y="70"/>
                    <a:pt x="70" y="36"/>
                    <a:pt x="104" y="1"/>
                  </a:cubicBezTo>
                  <a:lnTo>
                    <a:pt x="104" y="1"/>
                  </a:lnTo>
                  <a:cubicBezTo>
                    <a:pt x="70" y="36"/>
                    <a:pt x="35" y="70"/>
                    <a:pt x="0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40"/>
            <p:cNvSpPr/>
            <p:nvPr/>
          </p:nvSpPr>
          <p:spPr>
            <a:xfrm>
              <a:off x="445561" y="600462"/>
              <a:ext cx="1634" cy="34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27" y="1"/>
                    <a:pt x="81" y="16"/>
                    <a:pt x="45" y="26"/>
                  </a:cubicBezTo>
                  <a:lnTo>
                    <a:pt x="45" y="26"/>
                  </a:lnTo>
                  <a:lnTo>
                    <a:pt x="173" y="1"/>
                  </a:lnTo>
                  <a:close/>
                  <a:moveTo>
                    <a:pt x="45" y="26"/>
                  </a:moveTo>
                  <a:lnTo>
                    <a:pt x="0" y="35"/>
                  </a:lnTo>
                  <a:cubicBezTo>
                    <a:pt x="12" y="35"/>
                    <a:pt x="27" y="31"/>
                    <a:pt x="4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40"/>
            <p:cNvSpPr/>
            <p:nvPr/>
          </p:nvSpPr>
          <p:spPr>
            <a:xfrm>
              <a:off x="444579" y="600793"/>
              <a:ext cx="992" cy="1313"/>
            </a:xfrm>
            <a:custGeom>
              <a:avLst/>
              <a:gdLst/>
              <a:ahLst/>
              <a:cxnLst/>
              <a:rect l="l" t="t" r="r" b="b"/>
              <a:pathLst>
                <a:path w="105" h="139" extrusionOk="0">
                  <a:moveTo>
                    <a:pt x="104" y="0"/>
                  </a:moveTo>
                  <a:lnTo>
                    <a:pt x="0" y="104"/>
                  </a:lnTo>
                  <a:lnTo>
                    <a:pt x="0" y="13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40"/>
            <p:cNvSpPr/>
            <p:nvPr/>
          </p:nvSpPr>
          <p:spPr>
            <a:xfrm>
              <a:off x="442945" y="60242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35"/>
                  </a:move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40"/>
            <p:cNvSpPr/>
            <p:nvPr/>
          </p:nvSpPr>
          <p:spPr>
            <a:xfrm>
              <a:off x="376348" y="502007"/>
              <a:ext cx="15679" cy="10323"/>
            </a:xfrm>
            <a:custGeom>
              <a:avLst/>
              <a:gdLst/>
              <a:ahLst/>
              <a:cxnLst/>
              <a:rect l="l" t="t" r="r" b="b"/>
              <a:pathLst>
                <a:path w="1660" h="1093" extrusionOk="0">
                  <a:moveTo>
                    <a:pt x="133" y="0"/>
                  </a:moveTo>
                  <a:cubicBezTo>
                    <a:pt x="98" y="0"/>
                    <a:pt x="55" y="14"/>
                    <a:pt x="0" y="55"/>
                  </a:cubicBezTo>
                  <a:cubicBezTo>
                    <a:pt x="553" y="401"/>
                    <a:pt x="1072" y="816"/>
                    <a:pt x="1659" y="1092"/>
                  </a:cubicBezTo>
                  <a:cubicBezTo>
                    <a:pt x="1625" y="1058"/>
                    <a:pt x="1590" y="988"/>
                    <a:pt x="1556" y="988"/>
                  </a:cubicBezTo>
                  <a:cubicBezTo>
                    <a:pt x="1106" y="712"/>
                    <a:pt x="692" y="366"/>
                    <a:pt x="242" y="55"/>
                  </a:cubicBezTo>
                  <a:cubicBezTo>
                    <a:pt x="221" y="34"/>
                    <a:pt x="18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40"/>
            <p:cNvSpPr/>
            <p:nvPr/>
          </p:nvSpPr>
          <p:spPr>
            <a:xfrm>
              <a:off x="360348" y="530276"/>
              <a:ext cx="4911" cy="5233"/>
            </a:xfrm>
            <a:custGeom>
              <a:avLst/>
              <a:gdLst/>
              <a:ahLst/>
              <a:cxnLst/>
              <a:rect l="l" t="t" r="r" b="b"/>
              <a:pathLst>
                <a:path w="520" h="554" extrusionOk="0">
                  <a:moveTo>
                    <a:pt x="519" y="0"/>
                  </a:moveTo>
                  <a:lnTo>
                    <a:pt x="519" y="0"/>
                  </a:lnTo>
                  <a:cubicBezTo>
                    <a:pt x="312" y="138"/>
                    <a:pt x="139" y="311"/>
                    <a:pt x="1" y="553"/>
                  </a:cubicBezTo>
                  <a:cubicBezTo>
                    <a:pt x="208" y="380"/>
                    <a:pt x="381" y="208"/>
                    <a:pt x="5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40"/>
            <p:cNvSpPr/>
            <p:nvPr/>
          </p:nvSpPr>
          <p:spPr>
            <a:xfrm>
              <a:off x="360348" y="53549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40"/>
            <p:cNvSpPr/>
            <p:nvPr/>
          </p:nvSpPr>
          <p:spPr>
            <a:xfrm>
              <a:off x="370473" y="543329"/>
              <a:ext cx="2947" cy="5563"/>
            </a:xfrm>
            <a:custGeom>
              <a:avLst/>
              <a:gdLst/>
              <a:ahLst/>
              <a:cxnLst/>
              <a:rect l="l" t="t" r="r" b="b"/>
              <a:pathLst>
                <a:path w="312" h="589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73" y="174"/>
                    <a:pt x="104" y="346"/>
                    <a:pt x="0" y="588"/>
                  </a:cubicBezTo>
                  <a:cubicBezTo>
                    <a:pt x="311" y="416"/>
                    <a:pt x="311" y="208"/>
                    <a:pt x="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40"/>
            <p:cNvSpPr/>
            <p:nvPr/>
          </p:nvSpPr>
          <p:spPr>
            <a:xfrm>
              <a:off x="412910" y="522437"/>
              <a:ext cx="1313" cy="2947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104" y="1"/>
                  </a:moveTo>
                  <a:cubicBezTo>
                    <a:pt x="1" y="104"/>
                    <a:pt x="1" y="173"/>
                    <a:pt x="35" y="312"/>
                  </a:cubicBezTo>
                  <a:cubicBezTo>
                    <a:pt x="104" y="208"/>
                    <a:pt x="139" y="10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40"/>
            <p:cNvSpPr/>
            <p:nvPr/>
          </p:nvSpPr>
          <p:spPr>
            <a:xfrm>
              <a:off x="407365" y="521455"/>
              <a:ext cx="331" cy="9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0" y="1"/>
                    <a:pt x="0" y="1"/>
                    <a:pt x="35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40"/>
            <p:cNvSpPr/>
            <p:nvPr/>
          </p:nvSpPr>
          <p:spPr>
            <a:xfrm>
              <a:off x="411606" y="528642"/>
              <a:ext cx="331" cy="1313"/>
            </a:xfrm>
            <a:custGeom>
              <a:avLst/>
              <a:gdLst/>
              <a:ahLst/>
              <a:cxnLst/>
              <a:rect l="l" t="t" r="r" b="b"/>
              <a:pathLst>
                <a:path w="35" h="139" extrusionOk="0">
                  <a:moveTo>
                    <a:pt x="35" y="0"/>
                  </a:moveTo>
                  <a:cubicBezTo>
                    <a:pt x="35" y="0"/>
                    <a:pt x="0" y="35"/>
                    <a:pt x="0" y="35"/>
                  </a:cubicBezTo>
                  <a:cubicBezTo>
                    <a:pt x="0" y="69"/>
                    <a:pt x="0" y="104"/>
                    <a:pt x="0" y="139"/>
                  </a:cubicBezTo>
                  <a:lnTo>
                    <a:pt x="35" y="6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40"/>
            <p:cNvSpPr/>
            <p:nvPr/>
          </p:nvSpPr>
          <p:spPr>
            <a:xfrm>
              <a:off x="392017" y="512236"/>
              <a:ext cx="3929" cy="1398"/>
            </a:xfrm>
            <a:custGeom>
              <a:avLst/>
              <a:gdLst/>
              <a:ahLst/>
              <a:cxnLst/>
              <a:rect l="l" t="t" r="r" b="b"/>
              <a:pathLst>
                <a:path w="416" h="148" extrusionOk="0">
                  <a:moveTo>
                    <a:pt x="86" y="0"/>
                  </a:moveTo>
                  <a:cubicBezTo>
                    <a:pt x="60" y="0"/>
                    <a:pt x="31" y="3"/>
                    <a:pt x="0" y="9"/>
                  </a:cubicBezTo>
                  <a:cubicBezTo>
                    <a:pt x="139" y="78"/>
                    <a:pt x="277" y="147"/>
                    <a:pt x="415" y="147"/>
                  </a:cubicBezTo>
                  <a:cubicBezTo>
                    <a:pt x="301" y="62"/>
                    <a:pt x="21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40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40"/>
            <p:cNvSpPr/>
            <p:nvPr/>
          </p:nvSpPr>
          <p:spPr>
            <a:xfrm>
              <a:off x="391687" y="512321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cubicBezTo>
                    <a:pt x="1" y="0"/>
                    <a:pt x="1" y="0"/>
                    <a:pt x="3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40"/>
            <p:cNvSpPr/>
            <p:nvPr/>
          </p:nvSpPr>
          <p:spPr>
            <a:xfrm>
              <a:off x="414544" y="517214"/>
              <a:ext cx="661" cy="1643"/>
            </a:xfrm>
            <a:custGeom>
              <a:avLst/>
              <a:gdLst/>
              <a:ahLst/>
              <a:cxnLst/>
              <a:rect l="l" t="t" r="r" b="b"/>
              <a:pathLst>
                <a:path w="70" h="174" extrusionOk="0">
                  <a:moveTo>
                    <a:pt x="35" y="1"/>
                  </a:moveTo>
                  <a:cubicBezTo>
                    <a:pt x="35" y="35"/>
                    <a:pt x="0" y="70"/>
                    <a:pt x="0" y="104"/>
                  </a:cubicBezTo>
                  <a:cubicBezTo>
                    <a:pt x="0" y="104"/>
                    <a:pt x="0" y="173"/>
                    <a:pt x="0" y="173"/>
                  </a:cubicBezTo>
                  <a:cubicBezTo>
                    <a:pt x="70" y="173"/>
                    <a:pt x="35" y="139"/>
                    <a:pt x="35" y="104"/>
                  </a:cubicBezTo>
                  <a:cubicBezTo>
                    <a:pt x="35" y="70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40"/>
            <p:cNvSpPr/>
            <p:nvPr/>
          </p:nvSpPr>
          <p:spPr>
            <a:xfrm>
              <a:off x="414874" y="51689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40"/>
            <p:cNvSpPr/>
            <p:nvPr/>
          </p:nvSpPr>
          <p:spPr>
            <a:xfrm>
              <a:off x="356759" y="539089"/>
              <a:ext cx="1313" cy="1643"/>
            </a:xfrm>
            <a:custGeom>
              <a:avLst/>
              <a:gdLst/>
              <a:ahLst/>
              <a:cxnLst/>
              <a:rect l="l" t="t" r="r" b="b"/>
              <a:pathLst>
                <a:path w="139" h="174" extrusionOk="0">
                  <a:moveTo>
                    <a:pt x="139" y="0"/>
                  </a:moveTo>
                  <a:lnTo>
                    <a:pt x="139" y="0"/>
                  </a:lnTo>
                  <a:cubicBezTo>
                    <a:pt x="70" y="35"/>
                    <a:pt x="35" y="104"/>
                    <a:pt x="0" y="173"/>
                  </a:cubicBezTo>
                  <a:cubicBezTo>
                    <a:pt x="70" y="104"/>
                    <a:pt x="104" y="3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40"/>
            <p:cNvSpPr/>
            <p:nvPr/>
          </p:nvSpPr>
          <p:spPr>
            <a:xfrm>
              <a:off x="356759" y="540723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5"/>
                  </a:moveTo>
                  <a:cubicBezTo>
                    <a:pt x="0" y="35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40"/>
            <p:cNvSpPr/>
            <p:nvPr/>
          </p:nvSpPr>
          <p:spPr>
            <a:xfrm>
              <a:off x="359366" y="53647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1"/>
                  </a:moveTo>
                  <a:lnTo>
                    <a:pt x="3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40"/>
            <p:cNvSpPr/>
            <p:nvPr/>
          </p:nvSpPr>
          <p:spPr>
            <a:xfrm>
              <a:off x="358063" y="536472"/>
              <a:ext cx="1313" cy="2295"/>
            </a:xfrm>
            <a:custGeom>
              <a:avLst/>
              <a:gdLst/>
              <a:ahLst/>
              <a:cxnLst/>
              <a:rect l="l" t="t" r="r" b="b"/>
              <a:pathLst>
                <a:path w="139" h="243" extrusionOk="0">
                  <a:moveTo>
                    <a:pt x="139" y="1"/>
                  </a:moveTo>
                  <a:lnTo>
                    <a:pt x="139" y="1"/>
                  </a:lnTo>
                  <a:cubicBezTo>
                    <a:pt x="70" y="70"/>
                    <a:pt x="1" y="139"/>
                    <a:pt x="35" y="243"/>
                  </a:cubicBezTo>
                  <a:cubicBezTo>
                    <a:pt x="70" y="174"/>
                    <a:pt x="139" y="105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40"/>
            <p:cNvSpPr/>
            <p:nvPr/>
          </p:nvSpPr>
          <p:spPr>
            <a:xfrm>
              <a:off x="358063" y="538758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5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40"/>
            <p:cNvSpPr/>
            <p:nvPr/>
          </p:nvSpPr>
          <p:spPr>
            <a:xfrm>
              <a:off x="370794" y="537785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40"/>
            <p:cNvSpPr/>
            <p:nvPr/>
          </p:nvSpPr>
          <p:spPr>
            <a:xfrm>
              <a:off x="371125" y="536992"/>
              <a:ext cx="661" cy="803"/>
            </a:xfrm>
            <a:custGeom>
              <a:avLst/>
              <a:gdLst/>
              <a:ahLst/>
              <a:cxnLst/>
              <a:rect l="l" t="t" r="r" b="b"/>
              <a:pathLst>
                <a:path w="70" h="85" extrusionOk="0">
                  <a:moveTo>
                    <a:pt x="57" y="1"/>
                  </a:moveTo>
                  <a:cubicBezTo>
                    <a:pt x="52" y="1"/>
                    <a:pt x="45" y="5"/>
                    <a:pt x="35" y="15"/>
                  </a:cubicBezTo>
                  <a:cubicBezTo>
                    <a:pt x="0" y="50"/>
                    <a:pt x="0" y="84"/>
                    <a:pt x="0" y="84"/>
                  </a:cubicBezTo>
                  <a:cubicBezTo>
                    <a:pt x="35" y="84"/>
                    <a:pt x="69" y="84"/>
                    <a:pt x="69" y="50"/>
                  </a:cubicBezTo>
                  <a:cubicBezTo>
                    <a:pt x="69" y="25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40"/>
            <p:cNvSpPr/>
            <p:nvPr/>
          </p:nvSpPr>
          <p:spPr>
            <a:xfrm>
              <a:off x="399195" y="514607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1" y="0"/>
                  </a:move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40"/>
            <p:cNvSpPr/>
            <p:nvPr/>
          </p:nvSpPr>
          <p:spPr>
            <a:xfrm>
              <a:off x="408338" y="518196"/>
              <a:ext cx="661" cy="982"/>
            </a:xfrm>
            <a:custGeom>
              <a:avLst/>
              <a:gdLst/>
              <a:ahLst/>
              <a:cxnLst/>
              <a:rect l="l" t="t" r="r" b="b"/>
              <a:pathLst>
                <a:path w="70" h="104" extrusionOk="0">
                  <a:moveTo>
                    <a:pt x="70" y="0"/>
                  </a:moveTo>
                  <a:lnTo>
                    <a:pt x="70" y="0"/>
                  </a:lnTo>
                  <a:cubicBezTo>
                    <a:pt x="35" y="35"/>
                    <a:pt x="1" y="69"/>
                    <a:pt x="1" y="104"/>
                  </a:cubicBezTo>
                  <a:cubicBezTo>
                    <a:pt x="35" y="104"/>
                    <a:pt x="35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40"/>
            <p:cNvSpPr/>
            <p:nvPr/>
          </p:nvSpPr>
          <p:spPr>
            <a:xfrm>
              <a:off x="408990" y="51819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40"/>
            <p:cNvSpPr/>
            <p:nvPr/>
          </p:nvSpPr>
          <p:spPr>
            <a:xfrm>
              <a:off x="408017" y="519169"/>
              <a:ext cx="331" cy="671"/>
            </a:xfrm>
            <a:custGeom>
              <a:avLst/>
              <a:gdLst/>
              <a:ahLst/>
              <a:cxnLst/>
              <a:rect l="l" t="t" r="r" b="b"/>
              <a:pathLst>
                <a:path w="35" h="71" extrusionOk="0">
                  <a:moveTo>
                    <a:pt x="0" y="70"/>
                  </a:moveTo>
                  <a:lnTo>
                    <a:pt x="0" y="36"/>
                  </a:lnTo>
                  <a:lnTo>
                    <a:pt x="0" y="36"/>
                  </a:lnTo>
                  <a:lnTo>
                    <a:pt x="35" y="1"/>
                  </a:lnTo>
                  <a:cubicBezTo>
                    <a:pt x="35" y="1"/>
                    <a:pt x="0" y="36"/>
                    <a:pt x="0" y="36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40"/>
            <p:cNvSpPr/>
            <p:nvPr/>
          </p:nvSpPr>
          <p:spPr>
            <a:xfrm>
              <a:off x="407687" y="519830"/>
              <a:ext cx="340" cy="1313"/>
            </a:xfrm>
            <a:custGeom>
              <a:avLst/>
              <a:gdLst/>
              <a:ahLst/>
              <a:cxnLst/>
              <a:rect l="l" t="t" r="r" b="b"/>
              <a:pathLst>
                <a:path w="36" h="139" extrusionOk="0">
                  <a:moveTo>
                    <a:pt x="35" y="0"/>
                  </a:moveTo>
                  <a:lnTo>
                    <a:pt x="35" y="0"/>
                  </a:lnTo>
                  <a:cubicBezTo>
                    <a:pt x="35" y="35"/>
                    <a:pt x="1" y="104"/>
                    <a:pt x="1" y="138"/>
                  </a:cubicBezTo>
                  <a:cubicBezTo>
                    <a:pt x="35" y="104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40"/>
            <p:cNvSpPr/>
            <p:nvPr/>
          </p:nvSpPr>
          <p:spPr>
            <a:xfrm>
              <a:off x="407365" y="521134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35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40"/>
            <p:cNvSpPr/>
            <p:nvPr/>
          </p:nvSpPr>
          <p:spPr>
            <a:xfrm>
              <a:off x="406053" y="52570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40"/>
            <p:cNvSpPr/>
            <p:nvPr/>
          </p:nvSpPr>
          <p:spPr>
            <a:xfrm>
              <a:off x="405401" y="521455"/>
              <a:ext cx="1974" cy="4581"/>
            </a:xfrm>
            <a:custGeom>
              <a:avLst/>
              <a:gdLst/>
              <a:ahLst/>
              <a:cxnLst/>
              <a:rect l="l" t="t" r="r" b="b"/>
              <a:pathLst>
                <a:path w="209" h="485" extrusionOk="0">
                  <a:moveTo>
                    <a:pt x="208" y="1"/>
                  </a:moveTo>
                  <a:lnTo>
                    <a:pt x="208" y="1"/>
                  </a:lnTo>
                  <a:cubicBezTo>
                    <a:pt x="139" y="139"/>
                    <a:pt x="104" y="312"/>
                    <a:pt x="35" y="416"/>
                  </a:cubicBezTo>
                  <a:cubicBezTo>
                    <a:pt x="173" y="312"/>
                    <a:pt x="208" y="174"/>
                    <a:pt x="208" y="1"/>
                  </a:cubicBezTo>
                  <a:close/>
                  <a:moveTo>
                    <a:pt x="35" y="416"/>
                  </a:moveTo>
                  <a:cubicBezTo>
                    <a:pt x="1" y="450"/>
                    <a:pt x="1" y="450"/>
                    <a:pt x="35" y="485"/>
                  </a:cubicBezTo>
                  <a:cubicBezTo>
                    <a:pt x="35" y="485"/>
                    <a:pt x="35" y="450"/>
                    <a:pt x="70" y="450"/>
                  </a:cubicBezTo>
                  <a:cubicBezTo>
                    <a:pt x="70" y="450"/>
                    <a:pt x="35" y="450"/>
                    <a:pt x="3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40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40"/>
            <p:cNvSpPr/>
            <p:nvPr/>
          </p:nvSpPr>
          <p:spPr>
            <a:xfrm>
              <a:off x="340108" y="529294"/>
              <a:ext cx="661" cy="992"/>
            </a:xfrm>
            <a:custGeom>
              <a:avLst/>
              <a:gdLst/>
              <a:ahLst/>
              <a:cxnLst/>
              <a:rect l="l" t="t" r="r" b="b"/>
              <a:pathLst>
                <a:path w="70" h="105" extrusionOk="0">
                  <a:moveTo>
                    <a:pt x="70" y="0"/>
                  </a:moveTo>
                  <a:lnTo>
                    <a:pt x="1" y="104"/>
                  </a:lnTo>
                  <a:lnTo>
                    <a:pt x="1" y="10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40"/>
            <p:cNvSpPr/>
            <p:nvPr/>
          </p:nvSpPr>
          <p:spPr>
            <a:xfrm>
              <a:off x="395937" y="51362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40"/>
            <p:cNvSpPr/>
            <p:nvPr/>
          </p:nvSpPr>
          <p:spPr>
            <a:xfrm>
              <a:off x="395937" y="513625"/>
              <a:ext cx="661" cy="472"/>
            </a:xfrm>
            <a:custGeom>
              <a:avLst/>
              <a:gdLst/>
              <a:ahLst/>
              <a:cxnLst/>
              <a:rect l="l" t="t" r="r" b="b"/>
              <a:pathLst>
                <a:path w="70" h="50" extrusionOk="0">
                  <a:moveTo>
                    <a:pt x="0" y="0"/>
                  </a:moveTo>
                  <a:cubicBezTo>
                    <a:pt x="25" y="25"/>
                    <a:pt x="32" y="49"/>
                    <a:pt x="46" y="49"/>
                  </a:cubicBezTo>
                  <a:cubicBezTo>
                    <a:pt x="52" y="49"/>
                    <a:pt x="59" y="45"/>
                    <a:pt x="69" y="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40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40"/>
            <p:cNvSpPr/>
            <p:nvPr/>
          </p:nvSpPr>
          <p:spPr>
            <a:xfrm>
              <a:off x="394624" y="53191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40"/>
            <p:cNvSpPr/>
            <p:nvPr/>
          </p:nvSpPr>
          <p:spPr>
            <a:xfrm>
              <a:off x="388428" y="531910"/>
              <a:ext cx="6205" cy="11759"/>
            </a:xfrm>
            <a:custGeom>
              <a:avLst/>
              <a:gdLst/>
              <a:ahLst/>
              <a:cxnLst/>
              <a:rect l="l" t="t" r="r" b="b"/>
              <a:pathLst>
                <a:path w="657" h="1245" extrusionOk="0">
                  <a:moveTo>
                    <a:pt x="657" y="0"/>
                  </a:moveTo>
                  <a:lnTo>
                    <a:pt x="657" y="0"/>
                  </a:lnTo>
                  <a:cubicBezTo>
                    <a:pt x="588" y="35"/>
                    <a:pt x="588" y="69"/>
                    <a:pt x="553" y="138"/>
                  </a:cubicBezTo>
                  <a:cubicBezTo>
                    <a:pt x="311" y="484"/>
                    <a:pt x="208" y="864"/>
                    <a:pt x="0" y="1244"/>
                  </a:cubicBezTo>
                  <a:cubicBezTo>
                    <a:pt x="346" y="933"/>
                    <a:pt x="415" y="518"/>
                    <a:pt x="588" y="173"/>
                  </a:cubicBezTo>
                  <a:cubicBezTo>
                    <a:pt x="622" y="138"/>
                    <a:pt x="657" y="69"/>
                    <a:pt x="6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40"/>
            <p:cNvSpPr/>
            <p:nvPr/>
          </p:nvSpPr>
          <p:spPr>
            <a:xfrm>
              <a:off x="403115" y="531910"/>
              <a:ext cx="661" cy="1634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70" y="0"/>
                  </a:moveTo>
                  <a:lnTo>
                    <a:pt x="70" y="0"/>
                  </a:lnTo>
                  <a:cubicBezTo>
                    <a:pt x="1" y="35"/>
                    <a:pt x="1" y="104"/>
                    <a:pt x="1" y="173"/>
                  </a:cubicBezTo>
                  <a:cubicBezTo>
                    <a:pt x="35" y="104"/>
                    <a:pt x="70" y="69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40"/>
            <p:cNvSpPr/>
            <p:nvPr/>
          </p:nvSpPr>
          <p:spPr>
            <a:xfrm>
              <a:off x="403767" y="531580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lnTo>
                    <a:pt x="1" y="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40"/>
            <p:cNvSpPr/>
            <p:nvPr/>
          </p:nvSpPr>
          <p:spPr>
            <a:xfrm>
              <a:off x="403115" y="533535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40"/>
            <p:cNvSpPr/>
            <p:nvPr/>
          </p:nvSpPr>
          <p:spPr>
            <a:xfrm>
              <a:off x="396910" y="535169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35"/>
                  </a:moveTo>
                  <a:cubicBezTo>
                    <a:pt x="1" y="35"/>
                    <a:pt x="1" y="1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40"/>
            <p:cNvSpPr/>
            <p:nvPr/>
          </p:nvSpPr>
          <p:spPr>
            <a:xfrm>
              <a:off x="396258" y="535499"/>
              <a:ext cx="661" cy="331"/>
            </a:xfrm>
            <a:custGeom>
              <a:avLst/>
              <a:gdLst/>
              <a:ahLst/>
              <a:cxnLst/>
              <a:rect l="l" t="t" r="r" b="b"/>
              <a:pathLst>
                <a:path w="70" h="35" extrusionOk="0">
                  <a:moveTo>
                    <a:pt x="35" y="0"/>
                  </a:moveTo>
                  <a:cubicBezTo>
                    <a:pt x="1" y="0"/>
                    <a:pt x="1" y="0"/>
                    <a:pt x="35" y="35"/>
                  </a:cubicBezTo>
                  <a:cubicBezTo>
                    <a:pt x="35" y="35"/>
                    <a:pt x="35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40"/>
            <p:cNvSpPr/>
            <p:nvPr/>
          </p:nvSpPr>
          <p:spPr>
            <a:xfrm>
              <a:off x="355456" y="541695"/>
              <a:ext cx="331" cy="340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0" y="1"/>
                  </a:moveTo>
                  <a:lnTo>
                    <a:pt x="0" y="3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40"/>
            <p:cNvSpPr/>
            <p:nvPr/>
          </p:nvSpPr>
          <p:spPr>
            <a:xfrm>
              <a:off x="355456" y="54202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35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40"/>
            <p:cNvSpPr/>
            <p:nvPr/>
          </p:nvSpPr>
          <p:spPr>
            <a:xfrm>
              <a:off x="388098" y="543660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5" y="0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40"/>
            <p:cNvSpPr/>
            <p:nvPr/>
          </p:nvSpPr>
          <p:spPr>
            <a:xfrm>
              <a:off x="388098" y="54398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35" y="35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40"/>
            <p:cNvSpPr/>
            <p:nvPr/>
          </p:nvSpPr>
          <p:spPr>
            <a:xfrm>
              <a:off x="355456" y="540723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0"/>
                  </a:move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69"/>
                    <a:pt x="138" y="35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40"/>
            <p:cNvSpPr/>
            <p:nvPr/>
          </p:nvSpPr>
          <p:spPr>
            <a:xfrm>
              <a:off x="360348" y="535499"/>
              <a:ext cx="9" cy="331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35"/>
                    <a:pt x="1" y="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40"/>
            <p:cNvSpPr/>
            <p:nvPr/>
          </p:nvSpPr>
          <p:spPr>
            <a:xfrm>
              <a:off x="359366" y="536151"/>
              <a:ext cx="340" cy="331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36" y="0"/>
                  </a:moveTo>
                  <a:cubicBezTo>
                    <a:pt x="36" y="0"/>
                    <a:pt x="36" y="35"/>
                    <a:pt x="1" y="35"/>
                  </a:cubicBezTo>
                  <a:lnTo>
                    <a:pt x="36" y="3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40"/>
            <p:cNvSpPr/>
            <p:nvPr/>
          </p:nvSpPr>
          <p:spPr>
            <a:xfrm>
              <a:off x="359697" y="535821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1"/>
                  </a:moveTo>
                  <a:lnTo>
                    <a:pt x="1" y="35"/>
                  </a:lnTo>
                  <a:cubicBezTo>
                    <a:pt x="1" y="35"/>
                    <a:pt x="35" y="3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40"/>
            <p:cNvSpPr/>
            <p:nvPr/>
          </p:nvSpPr>
          <p:spPr>
            <a:xfrm>
              <a:off x="340759" y="528964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40"/>
            <p:cNvSpPr/>
            <p:nvPr/>
          </p:nvSpPr>
          <p:spPr>
            <a:xfrm>
              <a:off x="396258" y="533865"/>
              <a:ext cx="1322" cy="1313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39" y="0"/>
                  </a:moveTo>
                  <a:cubicBezTo>
                    <a:pt x="105" y="35"/>
                    <a:pt x="1" y="70"/>
                    <a:pt x="35" y="139"/>
                  </a:cubicBezTo>
                  <a:cubicBezTo>
                    <a:pt x="105" y="104"/>
                    <a:pt x="105" y="7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40"/>
            <p:cNvSpPr/>
            <p:nvPr/>
          </p:nvSpPr>
          <p:spPr>
            <a:xfrm>
              <a:off x="338804" y="530276"/>
              <a:ext cx="1313" cy="982"/>
            </a:xfrm>
            <a:custGeom>
              <a:avLst/>
              <a:gdLst/>
              <a:ahLst/>
              <a:cxnLst/>
              <a:rect l="l" t="t" r="r" b="b"/>
              <a:pathLst>
                <a:path w="139" h="104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4" y="35"/>
                    <a:pt x="69" y="69"/>
                    <a:pt x="0" y="104"/>
                  </a:cubicBezTo>
                  <a:lnTo>
                    <a:pt x="35" y="104"/>
                  </a:lnTo>
                  <a:cubicBezTo>
                    <a:pt x="69" y="69"/>
                    <a:pt x="104" y="35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40"/>
            <p:cNvSpPr/>
            <p:nvPr/>
          </p:nvSpPr>
          <p:spPr>
            <a:xfrm>
              <a:off x="782794" y="576302"/>
              <a:ext cx="340" cy="340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1" y="1"/>
                  </a:moveTo>
                  <a:lnTo>
                    <a:pt x="1" y="35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40"/>
            <p:cNvSpPr/>
            <p:nvPr/>
          </p:nvSpPr>
          <p:spPr>
            <a:xfrm>
              <a:off x="771696" y="553171"/>
              <a:ext cx="11438" cy="23471"/>
            </a:xfrm>
            <a:custGeom>
              <a:avLst/>
              <a:gdLst/>
              <a:ahLst/>
              <a:cxnLst/>
              <a:rect l="l" t="t" r="r" b="b"/>
              <a:pathLst>
                <a:path w="1211" h="2485" extrusionOk="0">
                  <a:moveTo>
                    <a:pt x="126" y="1"/>
                  </a:moveTo>
                  <a:cubicBezTo>
                    <a:pt x="109" y="1"/>
                    <a:pt x="91" y="9"/>
                    <a:pt x="70" y="30"/>
                  </a:cubicBezTo>
                  <a:cubicBezTo>
                    <a:pt x="1" y="65"/>
                    <a:pt x="35" y="134"/>
                    <a:pt x="70" y="203"/>
                  </a:cubicBezTo>
                  <a:cubicBezTo>
                    <a:pt x="519" y="860"/>
                    <a:pt x="830" y="1586"/>
                    <a:pt x="1072" y="2346"/>
                  </a:cubicBezTo>
                  <a:cubicBezTo>
                    <a:pt x="1107" y="2381"/>
                    <a:pt x="1107" y="2450"/>
                    <a:pt x="1211" y="2484"/>
                  </a:cubicBezTo>
                  <a:cubicBezTo>
                    <a:pt x="1072" y="1862"/>
                    <a:pt x="796" y="1309"/>
                    <a:pt x="588" y="722"/>
                  </a:cubicBezTo>
                  <a:cubicBezTo>
                    <a:pt x="519" y="480"/>
                    <a:pt x="416" y="272"/>
                    <a:pt x="243" y="65"/>
                  </a:cubicBezTo>
                  <a:cubicBezTo>
                    <a:pt x="195" y="41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40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40"/>
            <p:cNvSpPr/>
            <p:nvPr/>
          </p:nvSpPr>
          <p:spPr>
            <a:xfrm>
              <a:off x="787044" y="595173"/>
              <a:ext cx="6536" cy="11825"/>
            </a:xfrm>
            <a:custGeom>
              <a:avLst/>
              <a:gdLst/>
              <a:ahLst/>
              <a:cxnLst/>
              <a:rect l="l" t="t" r="r" b="b"/>
              <a:pathLst>
                <a:path w="692" h="1252" extrusionOk="0">
                  <a:moveTo>
                    <a:pt x="64" y="1"/>
                  </a:moveTo>
                  <a:cubicBezTo>
                    <a:pt x="45" y="1"/>
                    <a:pt x="23" y="3"/>
                    <a:pt x="0" y="8"/>
                  </a:cubicBezTo>
                  <a:cubicBezTo>
                    <a:pt x="69" y="215"/>
                    <a:pt x="104" y="388"/>
                    <a:pt x="139" y="595"/>
                  </a:cubicBezTo>
                  <a:cubicBezTo>
                    <a:pt x="188" y="566"/>
                    <a:pt x="225" y="553"/>
                    <a:pt x="255" y="553"/>
                  </a:cubicBezTo>
                  <a:cubicBezTo>
                    <a:pt x="331" y="553"/>
                    <a:pt x="356" y="634"/>
                    <a:pt x="380" y="734"/>
                  </a:cubicBezTo>
                  <a:cubicBezTo>
                    <a:pt x="415" y="837"/>
                    <a:pt x="484" y="975"/>
                    <a:pt x="553" y="1079"/>
                  </a:cubicBezTo>
                  <a:cubicBezTo>
                    <a:pt x="553" y="1148"/>
                    <a:pt x="588" y="1217"/>
                    <a:pt x="692" y="1252"/>
                  </a:cubicBezTo>
                  <a:cubicBezTo>
                    <a:pt x="657" y="872"/>
                    <a:pt x="484" y="526"/>
                    <a:pt x="311" y="180"/>
                  </a:cubicBezTo>
                  <a:cubicBezTo>
                    <a:pt x="251" y="91"/>
                    <a:pt x="19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40"/>
            <p:cNvSpPr/>
            <p:nvPr/>
          </p:nvSpPr>
          <p:spPr>
            <a:xfrm>
              <a:off x="785079" y="587730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40"/>
            <p:cNvSpPr/>
            <p:nvPr/>
          </p:nvSpPr>
          <p:spPr>
            <a:xfrm>
              <a:off x="777901" y="587730"/>
              <a:ext cx="7188" cy="21884"/>
            </a:xfrm>
            <a:custGeom>
              <a:avLst/>
              <a:gdLst/>
              <a:ahLst/>
              <a:cxnLst/>
              <a:rect l="l" t="t" r="r" b="b"/>
              <a:pathLst>
                <a:path w="761" h="2317" extrusionOk="0">
                  <a:moveTo>
                    <a:pt x="761" y="1"/>
                  </a:moveTo>
                  <a:lnTo>
                    <a:pt x="761" y="1"/>
                  </a:lnTo>
                  <a:cubicBezTo>
                    <a:pt x="657" y="35"/>
                    <a:pt x="588" y="70"/>
                    <a:pt x="554" y="173"/>
                  </a:cubicBezTo>
                  <a:cubicBezTo>
                    <a:pt x="519" y="623"/>
                    <a:pt x="277" y="1003"/>
                    <a:pt x="208" y="1452"/>
                  </a:cubicBezTo>
                  <a:cubicBezTo>
                    <a:pt x="139" y="1729"/>
                    <a:pt x="0" y="2005"/>
                    <a:pt x="0" y="2317"/>
                  </a:cubicBezTo>
                  <a:cubicBezTo>
                    <a:pt x="104" y="2075"/>
                    <a:pt x="208" y="1798"/>
                    <a:pt x="277" y="1522"/>
                  </a:cubicBezTo>
                  <a:cubicBezTo>
                    <a:pt x="381" y="1003"/>
                    <a:pt x="657" y="554"/>
                    <a:pt x="7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40"/>
            <p:cNvSpPr/>
            <p:nvPr/>
          </p:nvSpPr>
          <p:spPr>
            <a:xfrm>
              <a:off x="782794" y="576632"/>
              <a:ext cx="340" cy="9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36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40"/>
            <p:cNvSpPr/>
            <p:nvPr/>
          </p:nvSpPr>
          <p:spPr>
            <a:xfrm>
              <a:off x="787044" y="590668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40"/>
            <p:cNvSpPr/>
            <p:nvPr/>
          </p:nvSpPr>
          <p:spPr>
            <a:xfrm>
              <a:off x="782794" y="576632"/>
              <a:ext cx="4260" cy="14045"/>
            </a:xfrm>
            <a:custGeom>
              <a:avLst/>
              <a:gdLst/>
              <a:ahLst/>
              <a:cxnLst/>
              <a:rect l="l" t="t" r="r" b="b"/>
              <a:pathLst>
                <a:path w="451" h="1487" extrusionOk="0">
                  <a:moveTo>
                    <a:pt x="36" y="0"/>
                  </a:moveTo>
                  <a:lnTo>
                    <a:pt x="36" y="0"/>
                  </a:lnTo>
                  <a:cubicBezTo>
                    <a:pt x="1" y="139"/>
                    <a:pt x="36" y="277"/>
                    <a:pt x="70" y="415"/>
                  </a:cubicBezTo>
                  <a:cubicBezTo>
                    <a:pt x="139" y="657"/>
                    <a:pt x="277" y="899"/>
                    <a:pt x="243" y="1176"/>
                  </a:cubicBezTo>
                  <a:cubicBezTo>
                    <a:pt x="347" y="1279"/>
                    <a:pt x="312" y="1418"/>
                    <a:pt x="450" y="1487"/>
                  </a:cubicBezTo>
                  <a:cubicBezTo>
                    <a:pt x="312" y="1003"/>
                    <a:pt x="208" y="484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40"/>
            <p:cNvSpPr/>
            <p:nvPr/>
          </p:nvSpPr>
          <p:spPr>
            <a:xfrm>
              <a:off x="793570" y="606989"/>
              <a:ext cx="1643" cy="4581"/>
            </a:xfrm>
            <a:custGeom>
              <a:avLst/>
              <a:gdLst/>
              <a:ahLst/>
              <a:cxnLst/>
              <a:rect l="l" t="t" r="r" b="b"/>
              <a:pathLst>
                <a:path w="174" h="485" extrusionOk="0">
                  <a:moveTo>
                    <a:pt x="1" y="1"/>
                  </a:moveTo>
                  <a:cubicBezTo>
                    <a:pt x="1" y="208"/>
                    <a:pt x="35" y="347"/>
                    <a:pt x="173" y="485"/>
                  </a:cubicBezTo>
                  <a:cubicBezTo>
                    <a:pt x="104" y="312"/>
                    <a:pt x="139" y="1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40"/>
            <p:cNvSpPr/>
            <p:nvPr/>
          </p:nvSpPr>
          <p:spPr>
            <a:xfrm>
              <a:off x="793570" y="60698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40"/>
            <p:cNvSpPr/>
            <p:nvPr/>
          </p:nvSpPr>
          <p:spPr>
            <a:xfrm>
              <a:off x="786392" y="590668"/>
              <a:ext cx="982" cy="4581"/>
            </a:xfrm>
            <a:custGeom>
              <a:avLst/>
              <a:gdLst/>
              <a:ahLst/>
              <a:cxnLst/>
              <a:rect l="l" t="t" r="r" b="b"/>
              <a:pathLst>
                <a:path w="104" h="485" extrusionOk="0">
                  <a:moveTo>
                    <a:pt x="69" y="1"/>
                  </a:moveTo>
                  <a:cubicBezTo>
                    <a:pt x="0" y="174"/>
                    <a:pt x="69" y="312"/>
                    <a:pt x="69" y="485"/>
                  </a:cubicBezTo>
                  <a:cubicBezTo>
                    <a:pt x="104" y="312"/>
                    <a:pt x="104" y="17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40"/>
            <p:cNvSpPr/>
            <p:nvPr/>
          </p:nvSpPr>
          <p:spPr>
            <a:xfrm>
              <a:off x="787044" y="595239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40"/>
            <p:cNvSpPr/>
            <p:nvPr/>
          </p:nvSpPr>
          <p:spPr>
            <a:xfrm>
              <a:off x="796187" y="615810"/>
              <a:ext cx="9" cy="982"/>
            </a:xfrm>
            <a:custGeom>
              <a:avLst/>
              <a:gdLst/>
              <a:ahLst/>
              <a:cxnLst/>
              <a:rect l="l" t="t" r="r" b="b"/>
              <a:pathLst>
                <a:path w="1" h="104" extrusionOk="0">
                  <a:moveTo>
                    <a:pt x="0" y="0"/>
                  </a:moveTo>
                  <a:cubicBezTo>
                    <a:pt x="0" y="35"/>
                    <a:pt x="0" y="69"/>
                    <a:pt x="0" y="104"/>
                  </a:cubicBezTo>
                  <a:lnTo>
                    <a:pt x="0" y="104"/>
                  </a:lnTo>
                  <a:cubicBezTo>
                    <a:pt x="0" y="69"/>
                    <a:pt x="0" y="3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40"/>
            <p:cNvSpPr/>
            <p:nvPr/>
          </p:nvSpPr>
          <p:spPr>
            <a:xfrm>
              <a:off x="780508" y="261916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5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40"/>
            <p:cNvSpPr/>
            <p:nvPr/>
          </p:nvSpPr>
          <p:spPr>
            <a:xfrm>
              <a:off x="732518" y="262246"/>
              <a:ext cx="47678" cy="11107"/>
            </a:xfrm>
            <a:custGeom>
              <a:avLst/>
              <a:gdLst/>
              <a:ahLst/>
              <a:cxnLst/>
              <a:rect l="l" t="t" r="r" b="b"/>
              <a:pathLst>
                <a:path w="5048" h="1176" extrusionOk="0">
                  <a:moveTo>
                    <a:pt x="5047" y="0"/>
                  </a:moveTo>
                  <a:cubicBezTo>
                    <a:pt x="4875" y="69"/>
                    <a:pt x="4702" y="242"/>
                    <a:pt x="4460" y="311"/>
                  </a:cubicBezTo>
                  <a:cubicBezTo>
                    <a:pt x="4414" y="311"/>
                    <a:pt x="4352" y="342"/>
                    <a:pt x="4296" y="342"/>
                  </a:cubicBezTo>
                  <a:cubicBezTo>
                    <a:pt x="4268" y="342"/>
                    <a:pt x="4241" y="334"/>
                    <a:pt x="4218" y="311"/>
                  </a:cubicBezTo>
                  <a:cubicBezTo>
                    <a:pt x="4153" y="231"/>
                    <a:pt x="4089" y="203"/>
                    <a:pt x="4028" y="203"/>
                  </a:cubicBezTo>
                  <a:cubicBezTo>
                    <a:pt x="3958" y="203"/>
                    <a:pt x="3893" y="240"/>
                    <a:pt x="3838" y="277"/>
                  </a:cubicBezTo>
                  <a:cubicBezTo>
                    <a:pt x="3699" y="346"/>
                    <a:pt x="3561" y="380"/>
                    <a:pt x="3423" y="415"/>
                  </a:cubicBezTo>
                  <a:cubicBezTo>
                    <a:pt x="2974" y="553"/>
                    <a:pt x="2524" y="519"/>
                    <a:pt x="2109" y="692"/>
                  </a:cubicBezTo>
                  <a:cubicBezTo>
                    <a:pt x="1725" y="820"/>
                    <a:pt x="1302" y="891"/>
                    <a:pt x="884" y="891"/>
                  </a:cubicBezTo>
                  <a:cubicBezTo>
                    <a:pt x="738" y="891"/>
                    <a:pt x="593" y="882"/>
                    <a:pt x="450" y="864"/>
                  </a:cubicBezTo>
                  <a:lnTo>
                    <a:pt x="208" y="864"/>
                  </a:lnTo>
                  <a:cubicBezTo>
                    <a:pt x="139" y="899"/>
                    <a:pt x="1" y="899"/>
                    <a:pt x="35" y="1037"/>
                  </a:cubicBezTo>
                  <a:cubicBezTo>
                    <a:pt x="35" y="1175"/>
                    <a:pt x="139" y="1175"/>
                    <a:pt x="243" y="1175"/>
                  </a:cubicBezTo>
                  <a:cubicBezTo>
                    <a:pt x="369" y="1125"/>
                    <a:pt x="496" y="1093"/>
                    <a:pt x="622" y="1093"/>
                  </a:cubicBezTo>
                  <a:cubicBezTo>
                    <a:pt x="669" y="1093"/>
                    <a:pt x="715" y="1097"/>
                    <a:pt x="761" y="1106"/>
                  </a:cubicBezTo>
                  <a:cubicBezTo>
                    <a:pt x="1280" y="1106"/>
                    <a:pt x="1764" y="1003"/>
                    <a:pt x="2213" y="830"/>
                  </a:cubicBezTo>
                  <a:cubicBezTo>
                    <a:pt x="2662" y="692"/>
                    <a:pt x="3146" y="588"/>
                    <a:pt x="3630" y="553"/>
                  </a:cubicBezTo>
                  <a:lnTo>
                    <a:pt x="3630" y="553"/>
                  </a:lnTo>
                  <a:cubicBezTo>
                    <a:pt x="3596" y="622"/>
                    <a:pt x="3527" y="657"/>
                    <a:pt x="3561" y="726"/>
                  </a:cubicBezTo>
                  <a:cubicBezTo>
                    <a:pt x="3581" y="767"/>
                    <a:pt x="3613" y="783"/>
                    <a:pt x="3650" y="783"/>
                  </a:cubicBezTo>
                  <a:cubicBezTo>
                    <a:pt x="3677" y="783"/>
                    <a:pt x="3705" y="775"/>
                    <a:pt x="3734" y="761"/>
                  </a:cubicBezTo>
                  <a:cubicBezTo>
                    <a:pt x="4114" y="657"/>
                    <a:pt x="4494" y="519"/>
                    <a:pt x="4840" y="277"/>
                  </a:cubicBezTo>
                  <a:cubicBezTo>
                    <a:pt x="4944" y="208"/>
                    <a:pt x="5047" y="138"/>
                    <a:pt x="50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40"/>
            <p:cNvSpPr/>
            <p:nvPr/>
          </p:nvSpPr>
          <p:spPr>
            <a:xfrm>
              <a:off x="780508" y="261594"/>
              <a:ext cx="1643" cy="331"/>
            </a:xfrm>
            <a:custGeom>
              <a:avLst/>
              <a:gdLst/>
              <a:ahLst/>
              <a:cxnLst/>
              <a:rect l="l" t="t" r="r" b="b"/>
              <a:pathLst>
                <a:path w="174" h="35" extrusionOk="0">
                  <a:moveTo>
                    <a:pt x="174" y="0"/>
                  </a:moveTo>
                  <a:cubicBezTo>
                    <a:pt x="105" y="0"/>
                    <a:pt x="70" y="0"/>
                    <a:pt x="1" y="3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40"/>
            <p:cNvSpPr/>
            <p:nvPr/>
          </p:nvSpPr>
          <p:spPr>
            <a:xfrm>
              <a:off x="780508" y="261916"/>
              <a:ext cx="9" cy="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40"/>
            <p:cNvSpPr/>
            <p:nvPr/>
          </p:nvSpPr>
          <p:spPr>
            <a:xfrm>
              <a:off x="782142" y="261349"/>
              <a:ext cx="340" cy="255"/>
            </a:xfrm>
            <a:custGeom>
              <a:avLst/>
              <a:gdLst/>
              <a:ahLst/>
              <a:cxnLst/>
              <a:rect l="l" t="t" r="r" b="b"/>
              <a:pathLst>
                <a:path w="36" h="27" extrusionOk="0">
                  <a:moveTo>
                    <a:pt x="31" y="0"/>
                  </a:moveTo>
                  <a:cubicBezTo>
                    <a:pt x="27" y="0"/>
                    <a:pt x="18" y="9"/>
                    <a:pt x="1" y="26"/>
                  </a:cubicBezTo>
                  <a:lnTo>
                    <a:pt x="35" y="26"/>
                  </a:lnTo>
                  <a:cubicBezTo>
                    <a:pt x="35" y="9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40"/>
            <p:cNvSpPr/>
            <p:nvPr/>
          </p:nvSpPr>
          <p:spPr>
            <a:xfrm>
              <a:off x="588548" y="285405"/>
              <a:ext cx="13072" cy="11126"/>
            </a:xfrm>
            <a:custGeom>
              <a:avLst/>
              <a:gdLst/>
              <a:ahLst/>
              <a:cxnLst/>
              <a:rect l="l" t="t" r="r" b="b"/>
              <a:pathLst>
                <a:path w="1384" h="1178" extrusionOk="0">
                  <a:moveTo>
                    <a:pt x="209" y="279"/>
                  </a:moveTo>
                  <a:cubicBezTo>
                    <a:pt x="209" y="279"/>
                    <a:pt x="208" y="279"/>
                    <a:pt x="208" y="279"/>
                  </a:cubicBezTo>
                  <a:lnTo>
                    <a:pt x="243" y="279"/>
                  </a:lnTo>
                  <a:cubicBezTo>
                    <a:pt x="231" y="279"/>
                    <a:pt x="220" y="279"/>
                    <a:pt x="209" y="279"/>
                  </a:cubicBezTo>
                  <a:close/>
                  <a:moveTo>
                    <a:pt x="271" y="1"/>
                  </a:moveTo>
                  <a:cubicBezTo>
                    <a:pt x="250" y="1"/>
                    <a:pt x="229" y="1"/>
                    <a:pt x="208" y="2"/>
                  </a:cubicBezTo>
                  <a:cubicBezTo>
                    <a:pt x="139" y="37"/>
                    <a:pt x="1" y="37"/>
                    <a:pt x="35" y="141"/>
                  </a:cubicBezTo>
                  <a:cubicBezTo>
                    <a:pt x="35" y="264"/>
                    <a:pt x="118" y="277"/>
                    <a:pt x="209" y="279"/>
                  </a:cubicBezTo>
                  <a:lnTo>
                    <a:pt x="209" y="279"/>
                  </a:lnTo>
                  <a:cubicBezTo>
                    <a:pt x="282" y="260"/>
                    <a:pt x="352" y="252"/>
                    <a:pt x="419" y="252"/>
                  </a:cubicBezTo>
                  <a:cubicBezTo>
                    <a:pt x="730" y="252"/>
                    <a:pt x="971" y="438"/>
                    <a:pt x="1141" y="694"/>
                  </a:cubicBezTo>
                  <a:cubicBezTo>
                    <a:pt x="1210" y="832"/>
                    <a:pt x="1280" y="970"/>
                    <a:pt x="1383" y="1178"/>
                  </a:cubicBezTo>
                  <a:cubicBezTo>
                    <a:pt x="1317" y="444"/>
                    <a:pt x="832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40"/>
            <p:cNvSpPr/>
            <p:nvPr/>
          </p:nvSpPr>
          <p:spPr>
            <a:xfrm>
              <a:off x="582022" y="285094"/>
              <a:ext cx="4581" cy="10456"/>
            </a:xfrm>
            <a:custGeom>
              <a:avLst/>
              <a:gdLst/>
              <a:ahLst/>
              <a:cxnLst/>
              <a:rect l="l" t="t" r="r" b="b"/>
              <a:pathLst>
                <a:path w="485" h="1107" extrusionOk="0">
                  <a:moveTo>
                    <a:pt x="346" y="1"/>
                  </a:moveTo>
                  <a:cubicBezTo>
                    <a:pt x="277" y="1"/>
                    <a:pt x="208" y="35"/>
                    <a:pt x="173" y="104"/>
                  </a:cubicBezTo>
                  <a:cubicBezTo>
                    <a:pt x="0" y="312"/>
                    <a:pt x="0" y="796"/>
                    <a:pt x="173" y="1107"/>
                  </a:cubicBezTo>
                  <a:cubicBezTo>
                    <a:pt x="242" y="1003"/>
                    <a:pt x="242" y="934"/>
                    <a:pt x="242" y="865"/>
                  </a:cubicBezTo>
                  <a:cubicBezTo>
                    <a:pt x="242" y="623"/>
                    <a:pt x="173" y="346"/>
                    <a:pt x="450" y="139"/>
                  </a:cubicBezTo>
                  <a:cubicBezTo>
                    <a:pt x="484" y="139"/>
                    <a:pt x="484" y="70"/>
                    <a:pt x="450" y="35"/>
                  </a:cubicBezTo>
                  <a:cubicBezTo>
                    <a:pt x="415" y="35"/>
                    <a:pt x="381" y="1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40"/>
            <p:cNvSpPr/>
            <p:nvPr/>
          </p:nvSpPr>
          <p:spPr>
            <a:xfrm>
              <a:off x="784106" y="279549"/>
              <a:ext cx="331" cy="331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5" y="0"/>
                  </a:moveTo>
                  <a:cubicBezTo>
                    <a:pt x="35" y="0"/>
                    <a:pt x="35" y="0"/>
                    <a:pt x="0" y="35"/>
                  </a:cubicBezTo>
                  <a:lnTo>
                    <a:pt x="35" y="3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40"/>
            <p:cNvSpPr/>
            <p:nvPr/>
          </p:nvSpPr>
          <p:spPr>
            <a:xfrm>
              <a:off x="784428" y="278898"/>
              <a:ext cx="661" cy="661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70" y="0"/>
                  </a:moveTo>
                  <a:lnTo>
                    <a:pt x="1" y="69"/>
                  </a:lnTo>
                  <a:cubicBezTo>
                    <a:pt x="1" y="69"/>
                    <a:pt x="35" y="35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40"/>
            <p:cNvSpPr/>
            <p:nvPr/>
          </p:nvSpPr>
          <p:spPr>
            <a:xfrm>
              <a:off x="785079" y="278567"/>
              <a:ext cx="9" cy="340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cubicBezTo>
                    <a:pt x="1" y="0"/>
                    <a:pt x="1" y="35"/>
                    <a:pt x="1" y="35"/>
                  </a:cubicBezTo>
                  <a:lnTo>
                    <a:pt x="1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Herbalist Business Card by Slidesgo">
  <a:themeElements>
    <a:clrScheme name="Simple Light">
      <a:dk1>
        <a:srgbClr val="191919"/>
      </a:dk1>
      <a:lt1>
        <a:srgbClr val="FCFBFB"/>
      </a:lt1>
      <a:dk2>
        <a:srgbClr val="4A615A"/>
      </a:dk2>
      <a:lt2>
        <a:srgbClr val="FFFFFF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19191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574</Words>
  <Application>Microsoft Office PowerPoint</Application>
  <PresentationFormat>Custom</PresentationFormat>
  <Paragraphs>70</Paragraphs>
  <Slides>12</Slides>
  <Notes>12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18" baseType="lpstr">
      <vt:lpstr>Josefin Sans</vt:lpstr>
      <vt:lpstr>Josefin Sans Light</vt:lpstr>
      <vt:lpstr>Arial</vt:lpstr>
      <vt:lpstr>Albert Sans Light</vt:lpstr>
      <vt:lpstr>Albert Sans</vt:lpstr>
      <vt:lpstr>Herbalist Business Card by Slidesgo</vt:lpstr>
      <vt:lpstr>Finding Your  Strengths</vt:lpstr>
      <vt:lpstr>Contents of this presentation</vt:lpstr>
      <vt:lpstr>THE BASICS OF A STRENGTHS BASED APPROACH</vt:lpstr>
      <vt:lpstr>Things to Reflect On…</vt:lpstr>
      <vt:lpstr>PowerPoint Presentation</vt:lpstr>
      <vt:lpstr>PowerPoint Presentation</vt:lpstr>
      <vt:lpstr>PowerPoint Presentation</vt:lpstr>
      <vt:lpstr>Uncovering YOUR Strengths</vt:lpstr>
      <vt:lpstr>The Results Are In!</vt:lpstr>
      <vt:lpstr>Time To Reflect!</vt:lpstr>
      <vt:lpstr>Next Module…</vt:lpstr>
      <vt:lpstr>References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Finding Your  Strengths</dc:title>
  <cp:lastModifiedBy>Melissa James</cp:lastModifiedBy>
  <cp:revision>1</cp:revision>
  <dcterms:modified xsi:type="dcterms:W3CDTF">2023-06-29T01:36:01Z</dcterms:modified>
</cp:coreProperties>
</file>